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notesSlides/notesSlide2.xml" ContentType="application/vnd.openxmlformats-officedocument.presentationml.notesSlide+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notesSlides/notesSlide3.xml" ContentType="application/vnd.openxmlformats-officedocument.presentationml.notesSlide+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notesSlides/notesSlide4.xml" ContentType="application/vnd.openxmlformats-officedocument.presentationml.notesSlide+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notesSlides/notesSlide5.xml" ContentType="application/vnd.openxmlformats-officedocument.presentationml.notesSlide+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notesSlides/notesSlide6.xml" ContentType="application/vnd.openxmlformats-officedocument.presentationml.notesSlide+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notesSlides/notesSlide7.xml" ContentType="application/vnd.openxmlformats-officedocument.presentationml.notesSlide+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notesSlides/notesSlide8.xml" ContentType="application/vnd.openxmlformats-officedocument.presentationml.notesSlide+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notesSlides/notesSlide9.xml" ContentType="application/vnd.openxmlformats-officedocument.presentationml.notesSlide+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notesSlides/notesSlide10.xml" ContentType="application/vnd.openxmlformats-officedocument.presentationml.notesSlide+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notesSlides/notesSlide11.xml" ContentType="application/vnd.openxmlformats-officedocument.presentationml.notesSlide+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notesSlides/notesSlide12.xml" ContentType="application/vnd.openxmlformats-officedocument.presentationml.notesSlide+xml"/>
  <Override PartName="/ppt/ink/ink1455.xml" ContentType="application/inkml+xml"/>
  <Override PartName="/ppt/ink/ink1456.xml" ContentType="application/inkml+xml"/>
  <Override PartName="/ppt/ink/ink1457.xml" ContentType="application/inkml+xml"/>
  <Override PartName="/ppt/notesSlides/notesSlide13.xml" ContentType="application/vnd.openxmlformats-officedocument.presentationml.notesSlide+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ppt/ink/ink1770.xml" ContentType="application/inkml+xml"/>
  <Override PartName="/ppt/ink/ink1771.xml" ContentType="application/inkml+xml"/>
  <Override PartName="/ppt/ink/ink1772.xml" ContentType="application/inkml+xml"/>
  <Override PartName="/ppt/ink/ink1773.xml" ContentType="application/inkml+xml"/>
  <Override PartName="/ppt/ink/ink1774.xml" ContentType="application/inkml+xml"/>
  <Override PartName="/ppt/ink/ink1775.xml" ContentType="application/inkml+xml"/>
  <Override PartName="/ppt/ink/ink1776.xml" ContentType="application/inkml+xml"/>
  <Override PartName="/ppt/ink/ink1777.xml" ContentType="application/inkml+xml"/>
  <Override PartName="/ppt/ink/ink1778.xml" ContentType="application/inkml+xml"/>
  <Override PartName="/ppt/ink/ink1779.xml" ContentType="application/inkml+xml"/>
  <Override PartName="/ppt/ink/ink1780.xml" ContentType="application/inkml+xml"/>
  <Override PartName="/ppt/ink/ink1781.xml" ContentType="application/inkml+xml"/>
  <Override PartName="/ppt/ink/ink1782.xml" ContentType="application/inkml+xml"/>
  <Override PartName="/ppt/ink/ink1783.xml" ContentType="application/inkml+xml"/>
  <Override PartName="/ppt/ink/ink1784.xml" ContentType="application/inkml+xml"/>
  <Override PartName="/ppt/ink/ink1785.xml" ContentType="application/inkml+xml"/>
  <Override PartName="/ppt/ink/ink1786.xml" ContentType="application/inkml+xml"/>
  <Override PartName="/ppt/ink/ink1787.xml" ContentType="application/inkml+xml"/>
  <Override PartName="/ppt/ink/ink1788.xml" ContentType="application/inkml+xml"/>
  <Override PartName="/ppt/ink/ink1789.xml" ContentType="application/inkml+xml"/>
  <Override PartName="/ppt/ink/ink1790.xml" ContentType="application/inkml+xml"/>
  <Override PartName="/ppt/ink/ink1791.xml" ContentType="application/inkml+xml"/>
  <Override PartName="/ppt/ink/ink1792.xml" ContentType="application/inkml+xml"/>
  <Override PartName="/ppt/ink/ink1793.xml" ContentType="application/inkml+xml"/>
  <Override PartName="/ppt/ink/ink1794.xml" ContentType="application/inkml+xml"/>
  <Override PartName="/ppt/ink/ink1795.xml" ContentType="application/inkml+xml"/>
  <Override PartName="/ppt/ink/ink1796.xml" ContentType="application/inkml+xml"/>
  <Override PartName="/ppt/ink/ink1797.xml" ContentType="application/inkml+xml"/>
  <Override PartName="/ppt/ink/ink1798.xml" ContentType="application/inkml+xml"/>
  <Override PartName="/ppt/ink/ink1799.xml" ContentType="application/inkml+xml"/>
  <Override PartName="/ppt/ink/ink1800.xml" ContentType="application/inkml+xml"/>
  <Override PartName="/ppt/ink/ink1801.xml" ContentType="application/inkml+xml"/>
  <Override PartName="/ppt/ink/ink1802.xml" ContentType="application/inkml+xml"/>
  <Override PartName="/ppt/ink/ink1803.xml" ContentType="application/inkml+xml"/>
  <Override PartName="/ppt/ink/ink1804.xml" ContentType="application/inkml+xml"/>
  <Override PartName="/ppt/ink/ink1805.xml" ContentType="application/inkml+xml"/>
  <Override PartName="/ppt/ink/ink1806.xml" ContentType="application/inkml+xml"/>
  <Override PartName="/ppt/ink/ink1807.xml" ContentType="application/inkml+xml"/>
  <Override PartName="/ppt/ink/ink1808.xml" ContentType="application/inkml+xml"/>
  <Override PartName="/ppt/ink/ink1809.xml" ContentType="application/inkml+xml"/>
  <Override PartName="/ppt/ink/ink1810.xml" ContentType="application/inkml+xml"/>
  <Override PartName="/ppt/ink/ink1811.xml" ContentType="application/inkml+xml"/>
  <Override PartName="/ppt/ink/ink1812.xml" ContentType="application/inkml+xml"/>
  <Override PartName="/ppt/ink/ink1813.xml" ContentType="application/inkml+xml"/>
  <Override PartName="/ppt/ink/ink1814.xml" ContentType="application/inkml+xml"/>
  <Override PartName="/ppt/ink/ink1815.xml" ContentType="application/inkml+xml"/>
  <Override PartName="/ppt/ink/ink1816.xml" ContentType="application/inkml+xml"/>
  <Override PartName="/ppt/ink/ink1817.xml" ContentType="application/inkml+xml"/>
  <Override PartName="/ppt/ink/ink1818.xml" ContentType="application/inkml+xml"/>
  <Override PartName="/ppt/ink/ink1819.xml" ContentType="application/inkml+xml"/>
  <Override PartName="/ppt/ink/ink1820.xml" ContentType="application/inkml+xml"/>
  <Override PartName="/ppt/ink/ink1821.xml" ContentType="application/inkml+xml"/>
  <Override PartName="/ppt/ink/ink1822.xml" ContentType="application/inkml+xml"/>
  <Override PartName="/ppt/ink/ink1823.xml" ContentType="application/inkml+xml"/>
  <Override PartName="/ppt/ink/ink1824.xml" ContentType="application/inkml+xml"/>
  <Override PartName="/ppt/ink/ink1825.xml" ContentType="application/inkml+xml"/>
  <Override PartName="/ppt/ink/ink1826.xml" ContentType="application/inkml+xml"/>
  <Override PartName="/ppt/ink/ink1827.xml" ContentType="application/inkml+xml"/>
  <Override PartName="/ppt/ink/ink1828.xml" ContentType="application/inkml+xml"/>
  <Override PartName="/ppt/ink/ink1829.xml" ContentType="application/inkml+xml"/>
  <Override PartName="/ppt/ink/ink1830.xml" ContentType="application/inkml+xml"/>
  <Override PartName="/ppt/ink/ink1831.xml" ContentType="application/inkml+xml"/>
  <Override PartName="/ppt/ink/ink1832.xml" ContentType="application/inkml+xml"/>
  <Override PartName="/ppt/ink/ink1833.xml" ContentType="application/inkml+xml"/>
  <Override PartName="/ppt/ink/ink1834.xml" ContentType="application/inkml+xml"/>
  <Override PartName="/ppt/ink/ink1835.xml" ContentType="application/inkml+xml"/>
  <Override PartName="/ppt/ink/ink1836.xml" ContentType="application/inkml+xml"/>
  <Override PartName="/ppt/ink/ink1837.xml" ContentType="application/inkml+xml"/>
  <Override PartName="/ppt/ink/ink1838.xml" ContentType="application/inkml+xml"/>
  <Override PartName="/ppt/ink/ink1839.xml" ContentType="application/inkml+xml"/>
  <Override PartName="/ppt/ink/ink1840.xml" ContentType="application/inkml+xml"/>
  <Override PartName="/ppt/ink/ink1841.xml" ContentType="application/inkml+xml"/>
  <Override PartName="/ppt/ink/ink1842.xml" ContentType="application/inkml+xml"/>
  <Override PartName="/ppt/ink/ink1843.xml" ContentType="application/inkml+xml"/>
  <Override PartName="/ppt/ink/ink1844.xml" ContentType="application/inkml+xml"/>
  <Override PartName="/ppt/ink/ink1845.xml" ContentType="application/inkml+xml"/>
  <Override PartName="/ppt/ink/ink1846.xml" ContentType="application/inkml+xml"/>
  <Override PartName="/ppt/ink/ink1847.xml" ContentType="application/inkml+xml"/>
  <Override PartName="/ppt/ink/ink1848.xml" ContentType="application/inkml+xml"/>
  <Override PartName="/ppt/ink/ink1849.xml" ContentType="application/inkml+xml"/>
  <Override PartName="/ppt/ink/ink1850.xml" ContentType="application/inkml+xml"/>
  <Override PartName="/ppt/ink/ink1851.xml" ContentType="application/inkml+xml"/>
  <Override PartName="/ppt/ink/ink1852.xml" ContentType="application/inkml+xml"/>
  <Override PartName="/ppt/ink/ink1853.xml" ContentType="application/inkml+xml"/>
  <Override PartName="/ppt/ink/ink1854.xml" ContentType="application/inkml+xml"/>
  <Override PartName="/ppt/ink/ink1855.xml" ContentType="application/inkml+xml"/>
  <Override PartName="/ppt/ink/ink1856.xml" ContentType="application/inkml+xml"/>
  <Override PartName="/ppt/ink/ink1857.xml" ContentType="application/inkml+xml"/>
  <Override PartName="/ppt/ink/ink1858.xml" ContentType="application/inkml+xml"/>
  <Override PartName="/ppt/ink/ink1859.xml" ContentType="application/inkml+xml"/>
  <Override PartName="/ppt/ink/ink1860.xml" ContentType="application/inkml+xml"/>
  <Override PartName="/ppt/ink/ink1861.xml" ContentType="application/inkml+xml"/>
  <Override PartName="/ppt/ink/ink1862.xml" ContentType="application/inkml+xml"/>
  <Override PartName="/ppt/ink/ink1863.xml" ContentType="application/inkml+xml"/>
  <Override PartName="/ppt/ink/ink1864.xml" ContentType="application/inkml+xml"/>
  <Override PartName="/ppt/ink/ink1865.xml" ContentType="application/inkml+xml"/>
  <Override PartName="/ppt/ink/ink1866.xml" ContentType="application/inkml+xml"/>
  <Override PartName="/ppt/ink/ink1867.xml" ContentType="application/inkml+xml"/>
  <Override PartName="/ppt/ink/ink1868.xml" ContentType="application/inkml+xml"/>
  <Override PartName="/ppt/ink/ink1869.xml" ContentType="application/inkml+xml"/>
  <Override PartName="/ppt/ink/ink1870.xml" ContentType="application/inkml+xml"/>
  <Override PartName="/ppt/ink/ink1871.xml" ContentType="application/inkml+xml"/>
  <Override PartName="/ppt/ink/ink1872.xml" ContentType="application/inkml+xml"/>
  <Override PartName="/ppt/ink/ink1873.xml" ContentType="application/inkml+xml"/>
  <Override PartName="/ppt/ink/ink1874.xml" ContentType="application/inkml+xml"/>
  <Override PartName="/ppt/ink/ink1875.xml" ContentType="application/inkml+xml"/>
  <Override PartName="/ppt/ink/ink1876.xml" ContentType="application/inkml+xml"/>
  <Override PartName="/ppt/ink/ink1877.xml" ContentType="application/inkml+xml"/>
  <Override PartName="/ppt/ink/ink1878.xml" ContentType="application/inkml+xml"/>
  <Override PartName="/ppt/ink/ink1879.xml" ContentType="application/inkml+xml"/>
  <Override PartName="/ppt/ink/ink1880.xml" ContentType="application/inkml+xml"/>
  <Override PartName="/ppt/ink/ink1881.xml" ContentType="application/inkml+xml"/>
  <Override PartName="/ppt/ink/ink1882.xml" ContentType="application/inkml+xml"/>
  <Override PartName="/ppt/ink/ink1883.xml" ContentType="application/inkml+xml"/>
  <Override PartName="/ppt/ink/ink1884.xml" ContentType="application/inkml+xml"/>
  <Override PartName="/ppt/ink/ink1885.xml" ContentType="application/inkml+xml"/>
  <Override PartName="/ppt/ink/ink1886.xml" ContentType="application/inkml+xml"/>
  <Override PartName="/ppt/ink/ink1887.xml" ContentType="application/inkml+xml"/>
  <Override PartName="/ppt/ink/ink1888.xml" ContentType="application/inkml+xml"/>
  <Override PartName="/ppt/ink/ink1889.xml" ContentType="application/inkml+xml"/>
  <Override PartName="/ppt/ink/ink1890.xml" ContentType="application/inkml+xml"/>
  <Override PartName="/ppt/ink/ink1891.xml" ContentType="application/inkml+xml"/>
  <Override PartName="/ppt/ink/ink1892.xml" ContentType="application/inkml+xml"/>
  <Override PartName="/ppt/ink/ink1893.xml" ContentType="application/inkml+xml"/>
  <Override PartName="/ppt/ink/ink1894.xml" ContentType="application/inkml+xml"/>
  <Override PartName="/ppt/ink/ink1895.xml" ContentType="application/inkml+xml"/>
  <Override PartName="/ppt/ink/ink1896.xml" ContentType="application/inkml+xml"/>
  <Override PartName="/ppt/ink/ink1897.xml" ContentType="application/inkml+xml"/>
  <Override PartName="/ppt/ink/ink1898.xml" ContentType="application/inkml+xml"/>
  <Override PartName="/ppt/ink/ink1899.xml" ContentType="application/inkml+xml"/>
  <Override PartName="/ppt/ink/ink1900.xml" ContentType="application/inkml+xml"/>
  <Override PartName="/ppt/ink/ink1901.xml" ContentType="application/inkml+xml"/>
  <Override PartName="/ppt/ink/ink1902.xml" ContentType="application/inkml+xml"/>
  <Override PartName="/ppt/ink/ink1903.xml" ContentType="application/inkml+xml"/>
  <Override PartName="/ppt/ink/ink1904.xml" ContentType="application/inkml+xml"/>
  <Override PartName="/ppt/ink/ink1905.xml" ContentType="application/inkml+xml"/>
  <Override PartName="/ppt/ink/ink1906.xml" ContentType="application/inkml+xml"/>
  <Override PartName="/ppt/ink/ink1907.xml" ContentType="application/inkml+xml"/>
  <Override PartName="/ppt/ink/ink1908.xml" ContentType="application/inkml+xml"/>
  <Override PartName="/ppt/ink/ink1909.xml" ContentType="application/inkml+xml"/>
  <Override PartName="/ppt/ink/ink1910.xml" ContentType="application/inkml+xml"/>
  <Override PartName="/ppt/ink/ink1911.xml" ContentType="application/inkml+xml"/>
  <Override PartName="/ppt/ink/ink1912.xml" ContentType="application/inkml+xml"/>
  <Override PartName="/ppt/ink/ink1913.xml" ContentType="application/inkml+xml"/>
  <Override PartName="/ppt/ink/ink1914.xml" ContentType="application/inkml+xml"/>
  <Override PartName="/ppt/ink/ink1915.xml" ContentType="application/inkml+xml"/>
  <Override PartName="/ppt/ink/ink1916.xml" ContentType="application/inkml+xml"/>
  <Override PartName="/ppt/ink/ink1917.xml" ContentType="application/inkml+xml"/>
  <Override PartName="/ppt/ink/ink1918.xml" ContentType="application/inkml+xml"/>
  <Override PartName="/ppt/ink/ink1919.xml" ContentType="application/inkml+xml"/>
  <Override PartName="/ppt/ink/ink1920.xml" ContentType="application/inkml+xml"/>
  <Override PartName="/ppt/ink/ink1921.xml" ContentType="application/inkml+xml"/>
  <Override PartName="/ppt/ink/ink1922.xml" ContentType="application/inkml+xml"/>
  <Override PartName="/ppt/ink/ink1923.xml" ContentType="application/inkml+xml"/>
  <Override PartName="/ppt/ink/ink1924.xml" ContentType="application/inkml+xml"/>
  <Override PartName="/ppt/ink/ink1925.xml" ContentType="application/inkml+xml"/>
  <Override PartName="/ppt/ink/ink1926.xml" ContentType="application/inkml+xml"/>
  <Override PartName="/ppt/ink/ink1927.xml" ContentType="application/inkml+xml"/>
  <Override PartName="/ppt/ink/ink1928.xml" ContentType="application/inkml+xml"/>
  <Override PartName="/ppt/ink/ink1929.xml" ContentType="application/inkml+xml"/>
  <Override PartName="/ppt/ink/ink1930.xml" ContentType="application/inkml+xml"/>
  <Override PartName="/ppt/ink/ink1931.xml" ContentType="application/inkml+xml"/>
  <Override PartName="/ppt/ink/ink1932.xml" ContentType="application/inkml+xml"/>
  <Override PartName="/ppt/ink/ink1933.xml" ContentType="application/inkml+xml"/>
  <Override PartName="/ppt/ink/ink1934.xml" ContentType="application/inkml+xml"/>
  <Override PartName="/ppt/ink/ink1935.xml" ContentType="application/inkml+xml"/>
  <Override PartName="/ppt/ink/ink1936.xml" ContentType="application/inkml+xml"/>
  <Override PartName="/ppt/ink/ink1937.xml" ContentType="application/inkml+xml"/>
  <Override PartName="/ppt/ink/ink1938.xml" ContentType="application/inkml+xml"/>
  <Override PartName="/ppt/ink/ink1939.xml" ContentType="application/inkml+xml"/>
  <Override PartName="/ppt/ink/ink1940.xml" ContentType="application/inkml+xml"/>
  <Override PartName="/ppt/ink/ink1941.xml" ContentType="application/inkml+xml"/>
  <Override PartName="/ppt/ink/ink1942.xml" ContentType="application/inkml+xml"/>
  <Override PartName="/ppt/ink/ink1943.xml" ContentType="application/inkml+xml"/>
  <Override PartName="/ppt/ink/ink1944.xml" ContentType="application/inkml+xml"/>
  <Override PartName="/ppt/ink/ink1945.xml" ContentType="application/inkml+xml"/>
  <Override PartName="/ppt/ink/ink1946.xml" ContentType="application/inkml+xml"/>
  <Override PartName="/ppt/ink/ink1947.xml" ContentType="application/inkml+xml"/>
  <Override PartName="/ppt/ink/ink1948.xml" ContentType="application/inkml+xml"/>
  <Override PartName="/ppt/ink/ink1949.xml" ContentType="application/inkml+xml"/>
  <Override PartName="/ppt/ink/ink1950.xml" ContentType="application/inkml+xml"/>
  <Override PartName="/ppt/ink/ink1951.xml" ContentType="application/inkml+xml"/>
  <Override PartName="/ppt/ink/ink1952.xml" ContentType="application/inkml+xml"/>
  <Override PartName="/ppt/ink/ink1953.xml" ContentType="application/inkml+xml"/>
  <Override PartName="/ppt/ink/ink1954.xml" ContentType="application/inkml+xml"/>
  <Override PartName="/ppt/ink/ink1955.xml" ContentType="application/inkml+xml"/>
  <Override PartName="/ppt/ink/ink1956.xml" ContentType="application/inkml+xml"/>
  <Override PartName="/ppt/ink/ink1957.xml" ContentType="application/inkml+xml"/>
  <Override PartName="/ppt/ink/ink1958.xml" ContentType="application/inkml+xml"/>
  <Override PartName="/ppt/ink/ink1959.xml" ContentType="application/inkml+xml"/>
  <Override PartName="/ppt/ink/ink1960.xml" ContentType="application/inkml+xml"/>
  <Override PartName="/ppt/ink/ink1961.xml" ContentType="application/inkml+xml"/>
  <Override PartName="/ppt/ink/ink1962.xml" ContentType="application/inkml+xml"/>
  <Override PartName="/ppt/ink/ink1963.xml" ContentType="application/inkml+xml"/>
  <Override PartName="/ppt/ink/ink1964.xml" ContentType="application/inkml+xml"/>
  <Override PartName="/ppt/ink/ink1965.xml" ContentType="application/inkml+xml"/>
  <Override PartName="/ppt/ink/ink1966.xml" ContentType="application/inkml+xml"/>
  <Override PartName="/ppt/ink/ink1967.xml" ContentType="application/inkml+xml"/>
  <Override PartName="/ppt/ink/ink1968.xml" ContentType="application/inkml+xml"/>
  <Override PartName="/ppt/ink/ink1969.xml" ContentType="application/inkml+xml"/>
  <Override PartName="/ppt/ink/ink1970.xml" ContentType="application/inkml+xml"/>
  <Override PartName="/ppt/ink/ink1971.xml" ContentType="application/inkml+xml"/>
  <Override PartName="/ppt/ink/ink1972.xml" ContentType="application/inkml+xml"/>
  <Override PartName="/ppt/ink/ink1973.xml" ContentType="application/inkml+xml"/>
  <Override PartName="/ppt/ink/ink1974.xml" ContentType="application/inkml+xml"/>
  <Override PartName="/ppt/ink/ink1975.xml" ContentType="application/inkml+xml"/>
  <Override PartName="/ppt/ink/ink1976.xml" ContentType="application/inkml+xml"/>
  <Override PartName="/ppt/ink/ink1977.xml" ContentType="application/inkml+xml"/>
  <Override PartName="/ppt/ink/ink1978.xml" ContentType="application/inkml+xml"/>
  <Override PartName="/ppt/ink/ink1979.xml" ContentType="application/inkml+xml"/>
  <Override PartName="/ppt/ink/ink1980.xml" ContentType="application/inkml+xml"/>
  <Override PartName="/ppt/ink/ink1981.xml" ContentType="application/inkml+xml"/>
  <Override PartName="/ppt/ink/ink1982.xml" ContentType="application/inkml+xml"/>
  <Override PartName="/ppt/ink/ink1983.xml" ContentType="application/inkml+xml"/>
  <Override PartName="/ppt/ink/ink1984.xml" ContentType="application/inkml+xml"/>
  <Override PartName="/ppt/ink/ink1985.xml" ContentType="application/inkml+xml"/>
  <Override PartName="/ppt/ink/ink1986.xml" ContentType="application/inkml+xml"/>
  <Override PartName="/ppt/ink/ink1987.xml" ContentType="application/inkml+xml"/>
  <Override PartName="/ppt/ink/ink1988.xml" ContentType="application/inkml+xml"/>
  <Override PartName="/ppt/ink/ink1989.xml" ContentType="application/inkml+xml"/>
  <Override PartName="/ppt/ink/ink1990.xml" ContentType="application/inkml+xml"/>
  <Override PartName="/ppt/ink/ink1991.xml" ContentType="application/inkml+xml"/>
  <Override PartName="/ppt/ink/ink1992.xml" ContentType="application/inkml+xml"/>
  <Override PartName="/ppt/ink/ink1993.xml" ContentType="application/inkml+xml"/>
  <Override PartName="/ppt/ink/ink1994.xml" ContentType="application/inkml+xml"/>
  <Override PartName="/ppt/ink/ink1995.xml" ContentType="application/inkml+xml"/>
  <Override PartName="/ppt/ink/ink1996.xml" ContentType="application/inkml+xml"/>
  <Override PartName="/ppt/ink/ink1997.xml" ContentType="application/inkml+xml"/>
  <Override PartName="/ppt/ink/ink1998.xml" ContentType="application/inkml+xml"/>
  <Override PartName="/ppt/ink/ink1999.xml" ContentType="application/inkml+xml"/>
  <Override PartName="/ppt/ink/ink2000.xml" ContentType="application/inkml+xml"/>
  <Override PartName="/ppt/ink/ink2001.xml" ContentType="application/inkml+xml"/>
  <Override PartName="/ppt/ink/ink2002.xml" ContentType="application/inkml+xml"/>
  <Override PartName="/ppt/ink/ink2003.xml" ContentType="application/inkml+xml"/>
  <Override PartName="/ppt/ink/ink2004.xml" ContentType="application/inkml+xml"/>
  <Override PartName="/ppt/ink/ink2005.xml" ContentType="application/inkml+xml"/>
  <Override PartName="/ppt/ink/ink2006.xml" ContentType="application/inkml+xml"/>
  <Override PartName="/ppt/ink/ink2007.xml" ContentType="application/inkml+xml"/>
  <Override PartName="/ppt/ink/ink2008.xml" ContentType="application/inkml+xml"/>
  <Override PartName="/ppt/ink/ink2009.xml" ContentType="application/inkml+xml"/>
  <Override PartName="/ppt/ink/ink2010.xml" ContentType="application/inkml+xml"/>
  <Override PartName="/ppt/ink/ink2011.xml" ContentType="application/inkml+xml"/>
  <Override PartName="/ppt/ink/ink2012.xml" ContentType="application/inkml+xml"/>
  <Override PartName="/ppt/ink/ink2013.xml" ContentType="application/inkml+xml"/>
  <Override PartName="/ppt/ink/ink2014.xml" ContentType="application/inkml+xml"/>
  <Override PartName="/ppt/ink/ink2015.xml" ContentType="application/inkml+xml"/>
  <Override PartName="/ppt/ink/ink2016.xml" ContentType="application/inkml+xml"/>
  <Override PartName="/ppt/ink/ink2017.xml" ContentType="application/inkml+xml"/>
  <Override PartName="/ppt/ink/ink2018.xml" ContentType="application/inkml+xml"/>
  <Override PartName="/ppt/ink/ink2019.xml" ContentType="application/inkml+xml"/>
  <Override PartName="/ppt/ink/ink2020.xml" ContentType="application/inkml+xml"/>
  <Override PartName="/ppt/ink/ink2021.xml" ContentType="application/inkml+xml"/>
  <Override PartName="/ppt/ink/ink2022.xml" ContentType="application/inkml+xml"/>
  <Override PartName="/ppt/ink/ink2023.xml" ContentType="application/inkml+xml"/>
  <Override PartName="/ppt/ink/ink2024.xml" ContentType="application/inkml+xml"/>
  <Override PartName="/ppt/ink/ink2025.xml" ContentType="application/inkml+xml"/>
  <Override PartName="/ppt/ink/ink2026.xml" ContentType="application/inkml+xml"/>
  <Override PartName="/ppt/ink/ink2027.xml" ContentType="application/inkml+xml"/>
  <Override PartName="/ppt/ink/ink2028.xml" ContentType="application/inkml+xml"/>
  <Override PartName="/ppt/ink/ink2029.xml" ContentType="application/inkml+xml"/>
  <Override PartName="/ppt/ink/ink2030.xml" ContentType="application/inkml+xml"/>
  <Override PartName="/ppt/ink/ink2031.xml" ContentType="application/inkml+xml"/>
  <Override PartName="/ppt/ink/ink2032.xml" ContentType="application/inkml+xml"/>
  <Override PartName="/ppt/ink/ink2033.xml" ContentType="application/inkml+xml"/>
  <Override PartName="/ppt/ink/ink2034.xml" ContentType="application/inkml+xml"/>
  <Override PartName="/ppt/ink/ink2035.xml" ContentType="application/inkml+xml"/>
  <Override PartName="/ppt/ink/ink2036.xml" ContentType="application/inkml+xml"/>
  <Override PartName="/ppt/ink/ink2037.xml" ContentType="application/inkml+xml"/>
  <Override PartName="/ppt/ink/ink2038.xml" ContentType="application/inkml+xml"/>
  <Override PartName="/ppt/ink/ink2039.xml" ContentType="application/inkml+xml"/>
  <Override PartName="/ppt/ink/ink2040.xml" ContentType="application/inkml+xml"/>
  <Override PartName="/ppt/ink/ink2041.xml" ContentType="application/inkml+xml"/>
  <Override PartName="/ppt/ink/ink2042.xml" ContentType="application/inkml+xml"/>
  <Override PartName="/ppt/ink/ink2043.xml" ContentType="application/inkml+xml"/>
  <Override PartName="/ppt/ink/ink2044.xml" ContentType="application/inkml+xml"/>
  <Override PartName="/ppt/ink/ink2045.xml" ContentType="application/inkml+xml"/>
  <Override PartName="/ppt/ink/ink2046.xml" ContentType="application/inkml+xml"/>
  <Override PartName="/ppt/ink/ink2047.xml" ContentType="application/inkml+xml"/>
  <Override PartName="/ppt/ink/ink2048.xml" ContentType="application/inkml+xml"/>
  <Override PartName="/ppt/ink/ink2049.xml" ContentType="application/inkml+xml"/>
  <Override PartName="/ppt/ink/ink2050.xml" ContentType="application/inkml+xml"/>
  <Override PartName="/ppt/ink/ink2051.xml" ContentType="application/inkml+xml"/>
  <Override PartName="/ppt/ink/ink2052.xml" ContentType="application/inkml+xml"/>
  <Override PartName="/ppt/ink/ink2053.xml" ContentType="application/inkml+xml"/>
  <Override PartName="/ppt/ink/ink2054.xml" ContentType="application/inkml+xml"/>
  <Override PartName="/ppt/ink/ink2055.xml" ContentType="application/inkml+xml"/>
  <Override PartName="/ppt/ink/ink2056.xml" ContentType="application/inkml+xml"/>
  <Override PartName="/ppt/ink/ink2057.xml" ContentType="application/inkml+xml"/>
  <Override PartName="/ppt/ink/ink2058.xml" ContentType="application/inkml+xml"/>
  <Override PartName="/ppt/ink/ink2059.xml" ContentType="application/inkml+xml"/>
  <Override PartName="/ppt/ink/ink2060.xml" ContentType="application/inkml+xml"/>
  <Override PartName="/ppt/ink/ink2061.xml" ContentType="application/inkml+xml"/>
  <Override PartName="/ppt/ink/ink2062.xml" ContentType="application/inkml+xml"/>
  <Override PartName="/ppt/ink/ink2063.xml" ContentType="application/inkml+xml"/>
  <Override PartName="/ppt/ink/ink2064.xml" ContentType="application/inkml+xml"/>
  <Override PartName="/ppt/ink/ink2065.xml" ContentType="application/inkml+xml"/>
  <Override PartName="/ppt/ink/ink2066.xml" ContentType="application/inkml+xml"/>
  <Override PartName="/ppt/ink/ink2067.xml" ContentType="application/inkml+xml"/>
  <Override PartName="/ppt/ink/ink2068.xml" ContentType="application/inkml+xml"/>
  <Override PartName="/ppt/ink/ink2069.xml" ContentType="application/inkml+xml"/>
  <Override PartName="/ppt/ink/ink2070.xml" ContentType="application/inkml+xml"/>
  <Override PartName="/ppt/ink/ink2071.xml" ContentType="application/inkml+xml"/>
  <Override PartName="/ppt/ink/ink2072.xml" ContentType="application/inkml+xml"/>
  <Override PartName="/ppt/ink/ink2073.xml" ContentType="application/inkml+xml"/>
  <Override PartName="/ppt/ink/ink2074.xml" ContentType="application/inkml+xml"/>
  <Override PartName="/ppt/ink/ink2075.xml" ContentType="application/inkml+xml"/>
  <Override PartName="/ppt/ink/ink2076.xml" ContentType="application/inkml+xml"/>
  <Override PartName="/ppt/ink/ink2077.xml" ContentType="application/inkml+xml"/>
  <Override PartName="/ppt/ink/ink2078.xml" ContentType="application/inkml+xml"/>
  <Override PartName="/ppt/ink/ink2079.xml" ContentType="application/inkml+xml"/>
  <Override PartName="/ppt/ink/ink2080.xml" ContentType="application/inkml+xml"/>
  <Override PartName="/ppt/ink/ink2081.xml" ContentType="application/inkml+xml"/>
  <Override PartName="/ppt/ink/ink2082.xml" ContentType="application/inkml+xml"/>
  <Override PartName="/ppt/ink/ink2083.xml" ContentType="application/inkml+xml"/>
  <Override PartName="/ppt/ink/ink2084.xml" ContentType="application/inkml+xml"/>
  <Override PartName="/ppt/ink/ink2085.xml" ContentType="application/inkml+xml"/>
  <Override PartName="/ppt/ink/ink2086.xml" ContentType="application/inkml+xml"/>
  <Override PartName="/ppt/ink/ink2087.xml" ContentType="application/inkml+xml"/>
  <Override PartName="/ppt/ink/ink2088.xml" ContentType="application/inkml+xml"/>
  <Override PartName="/ppt/ink/ink2089.xml" ContentType="application/inkml+xml"/>
  <Override PartName="/ppt/ink/ink2090.xml" ContentType="application/inkml+xml"/>
  <Override PartName="/ppt/ink/ink2091.xml" ContentType="application/inkml+xml"/>
  <Override PartName="/ppt/ink/ink2092.xml" ContentType="application/inkml+xml"/>
  <Override PartName="/ppt/ink/ink2093.xml" ContentType="application/inkml+xml"/>
  <Override PartName="/ppt/ink/ink2094.xml" ContentType="application/inkml+xml"/>
  <Override PartName="/ppt/ink/ink2095.xml" ContentType="application/inkml+xml"/>
  <Override PartName="/ppt/ink/ink2096.xml" ContentType="application/inkml+xml"/>
  <Override PartName="/ppt/ink/ink2097.xml" ContentType="application/inkml+xml"/>
  <Override PartName="/ppt/ink/ink2098.xml" ContentType="application/inkml+xml"/>
  <Override PartName="/ppt/ink/ink2099.xml" ContentType="application/inkml+xml"/>
  <Override PartName="/ppt/ink/ink2100.xml" ContentType="application/inkml+xml"/>
  <Override PartName="/ppt/ink/ink2101.xml" ContentType="application/inkml+xml"/>
  <Override PartName="/ppt/ink/ink2102.xml" ContentType="application/inkml+xml"/>
  <Override PartName="/ppt/ink/ink2103.xml" ContentType="application/inkml+xml"/>
  <Override PartName="/ppt/ink/ink2104.xml" ContentType="application/inkml+xml"/>
  <Override PartName="/ppt/ink/ink2105.xml" ContentType="application/inkml+xml"/>
  <Override PartName="/ppt/ink/ink2106.xml" ContentType="application/inkml+xml"/>
  <Override PartName="/ppt/ink/ink2107.xml" ContentType="application/inkml+xml"/>
  <Override PartName="/ppt/ink/ink2108.xml" ContentType="application/inkml+xml"/>
  <Override PartName="/ppt/ink/ink2109.xml" ContentType="application/inkml+xml"/>
  <Override PartName="/ppt/ink/ink2110.xml" ContentType="application/inkml+xml"/>
  <Override PartName="/ppt/ink/ink2111.xml" ContentType="application/inkml+xml"/>
  <Override PartName="/ppt/ink/ink2112.xml" ContentType="application/inkml+xml"/>
  <Override PartName="/ppt/ink/ink2113.xml" ContentType="application/inkml+xml"/>
  <Override PartName="/ppt/ink/ink2114.xml" ContentType="application/inkml+xml"/>
  <Override PartName="/ppt/ink/ink2115.xml" ContentType="application/inkml+xml"/>
  <Override PartName="/ppt/ink/ink2116.xml" ContentType="application/inkml+xml"/>
  <Override PartName="/ppt/ink/ink2117.xml" ContentType="application/inkml+xml"/>
  <Override PartName="/ppt/ink/ink2118.xml" ContentType="application/inkml+xml"/>
  <Override PartName="/ppt/ink/ink2119.xml" ContentType="application/inkml+xml"/>
  <Override PartName="/ppt/ink/ink2120.xml" ContentType="application/inkml+xml"/>
  <Override PartName="/ppt/ink/ink2121.xml" ContentType="application/inkml+xml"/>
  <Override PartName="/ppt/ink/ink2122.xml" ContentType="application/inkml+xml"/>
  <Override PartName="/ppt/ink/ink2123.xml" ContentType="application/inkml+xml"/>
  <Override PartName="/ppt/ink/ink2124.xml" ContentType="application/inkml+xml"/>
  <Override PartName="/ppt/ink/ink2125.xml" ContentType="application/inkml+xml"/>
  <Override PartName="/ppt/ink/ink2126.xml" ContentType="application/inkml+xml"/>
  <Override PartName="/ppt/ink/ink2127.xml" ContentType="application/inkml+xml"/>
  <Override PartName="/ppt/ink/ink2128.xml" ContentType="application/inkml+xml"/>
  <Override PartName="/ppt/ink/ink2129.xml" ContentType="application/inkml+xml"/>
  <Override PartName="/ppt/ink/ink2130.xml" ContentType="application/inkml+xml"/>
  <Override PartName="/ppt/ink/ink2131.xml" ContentType="application/inkml+xml"/>
  <Override PartName="/ppt/ink/ink2132.xml" ContentType="application/inkml+xml"/>
  <Override PartName="/ppt/ink/ink2133.xml" ContentType="application/inkml+xml"/>
  <Override PartName="/ppt/ink/ink2134.xml" ContentType="application/inkml+xml"/>
  <Override PartName="/ppt/ink/ink2135.xml" ContentType="application/inkml+xml"/>
  <Override PartName="/ppt/ink/ink2136.xml" ContentType="application/inkml+xml"/>
  <Override PartName="/ppt/ink/ink2137.xml" ContentType="application/inkml+xml"/>
  <Override PartName="/ppt/ink/ink2138.xml" ContentType="application/inkml+xml"/>
  <Override PartName="/ppt/ink/ink2139.xml" ContentType="application/inkml+xml"/>
  <Override PartName="/ppt/ink/ink2140.xml" ContentType="application/inkml+xml"/>
  <Override PartName="/ppt/ink/ink2141.xml" ContentType="application/inkml+xml"/>
  <Override PartName="/ppt/ink/ink2142.xml" ContentType="application/inkml+xml"/>
  <Override PartName="/ppt/ink/ink2143.xml" ContentType="application/inkml+xml"/>
  <Override PartName="/ppt/ink/ink2144.xml" ContentType="application/inkml+xml"/>
  <Override PartName="/ppt/ink/ink2145.xml" ContentType="application/inkml+xml"/>
  <Override PartName="/ppt/ink/ink2146.xml" ContentType="application/inkml+xml"/>
  <Override PartName="/ppt/ink/ink2147.xml" ContentType="application/inkml+xml"/>
  <Override PartName="/ppt/ink/ink2148.xml" ContentType="application/inkml+xml"/>
  <Override PartName="/ppt/ink/ink2149.xml" ContentType="application/inkml+xml"/>
  <Override PartName="/ppt/ink/ink2150.xml" ContentType="application/inkml+xml"/>
  <Override PartName="/ppt/ink/ink2151.xml" ContentType="application/inkml+xml"/>
  <Override PartName="/ppt/ink/ink2152.xml" ContentType="application/inkml+xml"/>
  <Override PartName="/ppt/ink/ink2153.xml" ContentType="application/inkml+xml"/>
  <Override PartName="/ppt/ink/ink2154.xml" ContentType="application/inkml+xml"/>
  <Override PartName="/ppt/ink/ink2155.xml" ContentType="application/inkml+xml"/>
  <Override PartName="/ppt/ink/ink2156.xml" ContentType="application/inkml+xml"/>
  <Override PartName="/ppt/ink/ink2157.xml" ContentType="application/inkml+xml"/>
  <Override PartName="/ppt/ink/ink2158.xml" ContentType="application/inkml+xml"/>
  <Override PartName="/ppt/ink/ink2159.xml" ContentType="application/inkml+xml"/>
  <Override PartName="/ppt/ink/ink2160.xml" ContentType="application/inkml+xml"/>
  <Override PartName="/ppt/ink/ink2161.xml" ContentType="application/inkml+xml"/>
  <Override PartName="/ppt/ink/ink2162.xml" ContentType="application/inkml+xml"/>
  <Override PartName="/ppt/ink/ink2163.xml" ContentType="application/inkml+xml"/>
  <Override PartName="/ppt/ink/ink2164.xml" ContentType="application/inkml+xml"/>
  <Override PartName="/ppt/ink/ink2165.xml" ContentType="application/inkml+xml"/>
  <Override PartName="/ppt/ink/ink2166.xml" ContentType="application/inkml+xml"/>
  <Override PartName="/ppt/ink/ink2167.xml" ContentType="application/inkml+xml"/>
  <Override PartName="/ppt/ink/ink2168.xml" ContentType="application/inkml+xml"/>
  <Override PartName="/ppt/ink/ink2169.xml" ContentType="application/inkml+xml"/>
  <Override PartName="/ppt/ink/ink2170.xml" ContentType="application/inkml+xml"/>
  <Override PartName="/ppt/ink/ink2171.xml" ContentType="application/inkml+xml"/>
  <Override PartName="/ppt/ink/ink2172.xml" ContentType="application/inkml+xml"/>
  <Override PartName="/ppt/ink/ink2173.xml" ContentType="application/inkml+xml"/>
  <Override PartName="/ppt/ink/ink2174.xml" ContentType="application/inkml+xml"/>
  <Override PartName="/ppt/ink/ink2175.xml" ContentType="application/inkml+xml"/>
  <Override PartName="/ppt/ink/ink2176.xml" ContentType="application/inkml+xml"/>
  <Override PartName="/ppt/ink/ink2177.xml" ContentType="application/inkml+xml"/>
  <Override PartName="/ppt/ink/ink2178.xml" ContentType="application/inkml+xml"/>
  <Override PartName="/ppt/ink/ink2179.xml" ContentType="application/inkml+xml"/>
  <Override PartName="/ppt/ink/ink2180.xml" ContentType="application/inkml+xml"/>
  <Override PartName="/ppt/ink/ink2181.xml" ContentType="application/inkml+xml"/>
  <Override PartName="/ppt/ink/ink2182.xml" ContentType="application/inkml+xml"/>
  <Override PartName="/ppt/ink/ink2183.xml" ContentType="application/inkml+xml"/>
  <Override PartName="/ppt/ink/ink2184.xml" ContentType="application/inkml+xml"/>
  <Override PartName="/ppt/ink/ink2185.xml" ContentType="application/inkml+xml"/>
  <Override PartName="/ppt/ink/ink2186.xml" ContentType="application/inkml+xml"/>
  <Override PartName="/ppt/ink/ink2187.xml" ContentType="application/inkml+xml"/>
  <Override PartName="/ppt/ink/ink2188.xml" ContentType="application/inkml+xml"/>
  <Override PartName="/ppt/ink/ink2189.xml" ContentType="application/inkml+xml"/>
  <Override PartName="/ppt/ink/ink2190.xml" ContentType="application/inkml+xml"/>
  <Override PartName="/ppt/ink/ink2191.xml" ContentType="application/inkml+xml"/>
  <Override PartName="/ppt/ink/ink2192.xml" ContentType="application/inkml+xml"/>
  <Override PartName="/ppt/ink/ink2193.xml" ContentType="application/inkml+xml"/>
  <Override PartName="/ppt/ink/ink2194.xml" ContentType="application/inkml+xml"/>
  <Override PartName="/ppt/ink/ink2195.xml" ContentType="application/inkml+xml"/>
  <Override PartName="/ppt/ink/ink2196.xml" ContentType="application/inkml+xml"/>
  <Override PartName="/ppt/ink/ink2197.xml" ContentType="application/inkml+xml"/>
  <Override PartName="/ppt/ink/ink2198.xml" ContentType="application/inkml+xml"/>
  <Override PartName="/ppt/ink/ink2199.xml" ContentType="application/inkml+xml"/>
  <Override PartName="/ppt/ink/ink2200.xml" ContentType="application/inkml+xml"/>
  <Override PartName="/ppt/ink/ink2201.xml" ContentType="application/inkml+xml"/>
  <Override PartName="/ppt/ink/ink2202.xml" ContentType="application/inkml+xml"/>
  <Override PartName="/ppt/ink/ink2203.xml" ContentType="application/inkml+xml"/>
  <Override PartName="/ppt/ink/ink2204.xml" ContentType="application/inkml+xml"/>
  <Override PartName="/ppt/ink/ink2205.xml" ContentType="application/inkml+xml"/>
  <Override PartName="/ppt/ink/ink2206.xml" ContentType="application/inkml+xml"/>
  <Override PartName="/ppt/ink/ink2207.xml" ContentType="application/inkml+xml"/>
  <Override PartName="/ppt/ink/ink2208.xml" ContentType="application/inkml+xml"/>
  <Override PartName="/ppt/ink/ink2209.xml" ContentType="application/inkml+xml"/>
  <Override PartName="/ppt/ink/ink2210.xml" ContentType="application/inkml+xml"/>
  <Override PartName="/ppt/ink/ink2211.xml" ContentType="application/inkml+xml"/>
  <Override PartName="/ppt/ink/ink2212.xml" ContentType="application/inkml+xml"/>
  <Override PartName="/ppt/ink/ink2213.xml" ContentType="application/inkml+xml"/>
  <Override PartName="/ppt/ink/ink2214.xml" ContentType="application/inkml+xml"/>
  <Override PartName="/ppt/ink/ink2215.xml" ContentType="application/inkml+xml"/>
  <Override PartName="/ppt/ink/ink2216.xml" ContentType="application/inkml+xml"/>
  <Override PartName="/ppt/ink/ink2217.xml" ContentType="application/inkml+xml"/>
  <Override PartName="/ppt/ink/ink2218.xml" ContentType="application/inkml+xml"/>
  <Override PartName="/ppt/ink/ink2219.xml" ContentType="application/inkml+xml"/>
  <Override PartName="/ppt/ink/ink2220.xml" ContentType="application/inkml+xml"/>
  <Override PartName="/ppt/ink/ink2221.xml" ContentType="application/inkml+xml"/>
  <Override PartName="/ppt/ink/ink2222.xml" ContentType="application/inkml+xml"/>
  <Override PartName="/ppt/ink/ink2223.xml" ContentType="application/inkml+xml"/>
  <Override PartName="/ppt/ink/ink2224.xml" ContentType="application/inkml+xml"/>
  <Override PartName="/ppt/ink/ink2225.xml" ContentType="application/inkml+xml"/>
  <Override PartName="/ppt/ink/ink2226.xml" ContentType="application/inkml+xml"/>
  <Override PartName="/ppt/ink/ink2227.xml" ContentType="application/inkml+xml"/>
  <Override PartName="/ppt/ink/ink2228.xml" ContentType="application/inkml+xml"/>
  <Override PartName="/ppt/ink/ink2229.xml" ContentType="application/inkml+xml"/>
  <Override PartName="/ppt/ink/ink2230.xml" ContentType="application/inkml+xml"/>
  <Override PartName="/ppt/ink/ink2231.xml" ContentType="application/inkml+xml"/>
  <Override PartName="/ppt/ink/ink2232.xml" ContentType="application/inkml+xml"/>
  <Override PartName="/ppt/ink/ink2233.xml" ContentType="application/inkml+xml"/>
  <Override PartName="/ppt/ink/ink2234.xml" ContentType="application/inkml+xml"/>
  <Override PartName="/ppt/ink/ink2235.xml" ContentType="application/inkml+xml"/>
  <Override PartName="/ppt/ink/ink2236.xml" ContentType="application/inkml+xml"/>
  <Override PartName="/ppt/ink/ink2237.xml" ContentType="application/inkml+xml"/>
  <Override PartName="/ppt/ink/ink2238.xml" ContentType="application/inkml+xml"/>
  <Override PartName="/ppt/ink/ink2239.xml" ContentType="application/inkml+xml"/>
  <Override PartName="/ppt/ink/ink2240.xml" ContentType="application/inkml+xml"/>
  <Override PartName="/ppt/ink/ink2241.xml" ContentType="application/inkml+xml"/>
  <Override PartName="/ppt/ink/ink2242.xml" ContentType="application/inkml+xml"/>
  <Override PartName="/ppt/ink/ink2243.xml" ContentType="application/inkml+xml"/>
  <Override PartName="/ppt/ink/ink2244.xml" ContentType="application/inkml+xml"/>
  <Override PartName="/ppt/ink/ink2245.xml" ContentType="application/inkml+xml"/>
  <Override PartName="/ppt/ink/ink2246.xml" ContentType="application/inkml+xml"/>
  <Override PartName="/ppt/ink/ink2247.xml" ContentType="application/inkml+xml"/>
  <Override PartName="/ppt/ink/ink2248.xml" ContentType="application/inkml+xml"/>
  <Override PartName="/ppt/ink/ink2249.xml" ContentType="application/inkml+xml"/>
  <Override PartName="/ppt/ink/ink2250.xml" ContentType="application/inkml+xml"/>
  <Override PartName="/ppt/ink/ink2251.xml" ContentType="application/inkml+xml"/>
  <Override PartName="/ppt/ink/ink2252.xml" ContentType="application/inkml+xml"/>
  <Override PartName="/ppt/ink/ink2253.xml" ContentType="application/inkml+xml"/>
  <Override PartName="/ppt/ink/ink2254.xml" ContentType="application/inkml+xml"/>
  <Override PartName="/ppt/ink/ink2255.xml" ContentType="application/inkml+xml"/>
  <Override PartName="/ppt/ink/ink2256.xml" ContentType="application/inkml+xml"/>
  <Override PartName="/ppt/ink/ink2257.xml" ContentType="application/inkml+xml"/>
  <Override PartName="/ppt/ink/ink2258.xml" ContentType="application/inkml+xml"/>
  <Override PartName="/ppt/ink/ink2259.xml" ContentType="application/inkml+xml"/>
  <Override PartName="/ppt/ink/ink2260.xml" ContentType="application/inkml+xml"/>
  <Override PartName="/ppt/ink/ink2261.xml" ContentType="application/inkml+xml"/>
  <Override PartName="/ppt/ink/ink2262.xml" ContentType="application/inkml+xml"/>
  <Override PartName="/ppt/ink/ink2263.xml" ContentType="application/inkml+xml"/>
  <Override PartName="/ppt/ink/ink2264.xml" ContentType="application/inkml+xml"/>
  <Override PartName="/ppt/ink/ink2265.xml" ContentType="application/inkml+xml"/>
  <Override PartName="/ppt/ink/ink2266.xml" ContentType="application/inkml+xml"/>
  <Override PartName="/ppt/ink/ink2267.xml" ContentType="application/inkml+xml"/>
  <Override PartName="/ppt/ink/ink2268.xml" ContentType="application/inkml+xml"/>
  <Override PartName="/ppt/ink/ink2269.xml" ContentType="application/inkml+xml"/>
  <Override PartName="/ppt/ink/ink2270.xml" ContentType="application/inkml+xml"/>
  <Override PartName="/ppt/ink/ink2271.xml" ContentType="application/inkml+xml"/>
  <Override PartName="/ppt/ink/ink2272.xml" ContentType="application/inkml+xml"/>
  <Override PartName="/ppt/ink/ink2273.xml" ContentType="application/inkml+xml"/>
  <Override PartName="/ppt/ink/ink2274.xml" ContentType="application/inkml+xml"/>
  <Override PartName="/ppt/ink/ink2275.xml" ContentType="application/inkml+xml"/>
  <Override PartName="/ppt/ink/ink2276.xml" ContentType="application/inkml+xml"/>
  <Override PartName="/ppt/ink/ink2277.xml" ContentType="application/inkml+xml"/>
  <Override PartName="/ppt/ink/ink2278.xml" ContentType="application/inkml+xml"/>
  <Override PartName="/ppt/ink/ink2279.xml" ContentType="application/inkml+xml"/>
  <Override PartName="/ppt/ink/ink2280.xml" ContentType="application/inkml+xml"/>
  <Override PartName="/ppt/ink/ink2281.xml" ContentType="application/inkml+xml"/>
  <Override PartName="/ppt/ink/ink2282.xml" ContentType="application/inkml+xml"/>
  <Override PartName="/ppt/ink/ink2283.xml" ContentType="application/inkml+xml"/>
  <Override PartName="/ppt/ink/ink2284.xml" ContentType="application/inkml+xml"/>
  <Override PartName="/ppt/ink/ink2285.xml" ContentType="application/inkml+xml"/>
  <Override PartName="/ppt/ink/ink2286.xml" ContentType="application/inkml+xml"/>
  <Override PartName="/ppt/ink/ink2287.xml" ContentType="application/inkml+xml"/>
  <Override PartName="/ppt/ink/ink2288.xml" ContentType="application/inkml+xml"/>
  <Override PartName="/ppt/ink/ink2289.xml" ContentType="application/inkml+xml"/>
  <Override PartName="/ppt/ink/ink2290.xml" ContentType="application/inkml+xml"/>
  <Override PartName="/ppt/ink/ink2291.xml" ContentType="application/inkml+xml"/>
  <Override PartName="/ppt/ink/ink2292.xml" ContentType="application/inkml+xml"/>
  <Override PartName="/ppt/ink/ink2293.xml" ContentType="application/inkml+xml"/>
  <Override PartName="/ppt/ink/ink2294.xml" ContentType="application/inkml+xml"/>
  <Override PartName="/ppt/ink/ink2295.xml" ContentType="application/inkml+xml"/>
  <Override PartName="/ppt/ink/ink2296.xml" ContentType="application/inkml+xml"/>
  <Override PartName="/ppt/ink/ink2297.xml" ContentType="application/inkml+xml"/>
  <Override PartName="/ppt/ink/ink2298.xml" ContentType="application/inkml+xml"/>
  <Override PartName="/ppt/ink/ink2299.xml" ContentType="application/inkml+xml"/>
  <Override PartName="/ppt/ink/ink2300.xml" ContentType="application/inkml+xml"/>
  <Override PartName="/ppt/ink/ink2301.xml" ContentType="application/inkml+xml"/>
  <Override PartName="/ppt/ink/ink2302.xml" ContentType="application/inkml+xml"/>
  <Override PartName="/ppt/ink/ink2303.xml" ContentType="application/inkml+xml"/>
  <Override PartName="/ppt/ink/ink2304.xml" ContentType="application/inkml+xml"/>
  <Override PartName="/ppt/ink/ink2305.xml" ContentType="application/inkml+xml"/>
  <Override PartName="/ppt/ink/ink2306.xml" ContentType="application/inkml+xml"/>
  <Override PartName="/ppt/ink/ink2307.xml" ContentType="application/inkml+xml"/>
  <Override PartName="/ppt/ink/ink2308.xml" ContentType="application/inkml+xml"/>
  <Override PartName="/ppt/ink/ink2309.xml" ContentType="application/inkml+xml"/>
  <Override PartName="/ppt/ink/ink2310.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2311.xml" ContentType="application/inkml+xml"/>
  <Override PartName="/ppt/ink/ink2312.xml" ContentType="application/inkml+xml"/>
  <Override PartName="/ppt/ink/ink2313.xml" ContentType="application/inkml+xml"/>
  <Override PartName="/ppt/ink/ink2314.xml" ContentType="application/inkml+xml"/>
  <Override PartName="/ppt/ink/ink2315.xml" ContentType="application/inkml+xml"/>
  <Override PartName="/ppt/ink/ink2316.xml" ContentType="application/inkml+xml"/>
  <Override PartName="/ppt/ink/ink2317.xml" ContentType="application/inkml+xml"/>
  <Override PartName="/ppt/ink/ink2318.xml" ContentType="application/inkml+xml"/>
  <Override PartName="/ppt/ink/ink2319.xml" ContentType="application/inkml+xml"/>
  <Override PartName="/ppt/ink/ink2320.xml" ContentType="application/inkml+xml"/>
  <Override PartName="/ppt/ink/ink2321.xml" ContentType="application/inkml+xml"/>
  <Override PartName="/ppt/ink/ink2322.xml" ContentType="application/inkml+xml"/>
  <Override PartName="/ppt/ink/ink2323.xml" ContentType="application/inkml+xml"/>
  <Override PartName="/ppt/ink/ink2324.xml" ContentType="application/inkml+xml"/>
  <Override PartName="/ppt/ink/ink2325.xml" ContentType="application/inkml+xml"/>
  <Override PartName="/ppt/ink/ink2326.xml" ContentType="application/inkml+xml"/>
  <Override PartName="/ppt/ink/ink2327.xml" ContentType="application/inkml+xml"/>
  <Override PartName="/ppt/ink/ink2328.xml" ContentType="application/inkml+xml"/>
  <Override PartName="/ppt/ink/ink2329.xml" ContentType="application/inkml+xml"/>
  <Override PartName="/ppt/ink/ink2330.xml" ContentType="application/inkml+xml"/>
  <Override PartName="/ppt/ink/ink2331.xml" ContentType="application/inkml+xml"/>
  <Override PartName="/ppt/ink/ink2332.xml" ContentType="application/inkml+xml"/>
  <Override PartName="/ppt/ink/ink2333.xml" ContentType="application/inkml+xml"/>
  <Override PartName="/ppt/ink/ink2334.xml" ContentType="application/inkml+xml"/>
  <Override PartName="/ppt/ink/ink2335.xml" ContentType="application/inkml+xml"/>
  <Override PartName="/ppt/ink/ink2336.xml" ContentType="application/inkml+xml"/>
  <Override PartName="/ppt/ink/ink2337.xml" ContentType="application/inkml+xml"/>
  <Override PartName="/ppt/ink/ink2338.xml" ContentType="application/inkml+xml"/>
  <Override PartName="/ppt/ink/ink2339.xml" ContentType="application/inkml+xml"/>
  <Override PartName="/ppt/ink/ink2340.xml" ContentType="application/inkml+xml"/>
  <Override PartName="/ppt/ink/ink2341.xml" ContentType="application/inkml+xml"/>
  <Override PartName="/ppt/ink/ink2342.xml" ContentType="application/inkml+xml"/>
  <Override PartName="/ppt/ink/ink2343.xml" ContentType="application/inkml+xml"/>
  <Override PartName="/ppt/ink/ink2344.xml" ContentType="application/inkml+xml"/>
  <Override PartName="/ppt/ink/ink2345.xml" ContentType="application/inkml+xml"/>
  <Override PartName="/ppt/ink/ink2346.xml" ContentType="application/inkml+xml"/>
  <Override PartName="/ppt/ink/ink2347.xml" ContentType="application/inkml+xml"/>
  <Override PartName="/ppt/ink/ink2348.xml" ContentType="application/inkml+xml"/>
  <Override PartName="/ppt/ink/ink2349.xml" ContentType="application/inkml+xml"/>
  <Override PartName="/ppt/ink/ink2350.xml" ContentType="application/inkml+xml"/>
  <Override PartName="/ppt/ink/ink2351.xml" ContentType="application/inkml+xml"/>
  <Override PartName="/ppt/ink/ink2352.xml" ContentType="application/inkml+xml"/>
  <Override PartName="/ppt/ink/ink2353.xml" ContentType="application/inkml+xml"/>
  <Override PartName="/ppt/ink/ink2354.xml" ContentType="application/inkml+xml"/>
  <Override PartName="/ppt/ink/ink2355.xml" ContentType="application/inkml+xml"/>
  <Override PartName="/ppt/ink/ink2356.xml" ContentType="application/inkml+xml"/>
  <Override PartName="/ppt/ink/ink2357.xml" ContentType="application/inkml+xml"/>
  <Override PartName="/ppt/ink/ink2358.xml" ContentType="application/inkml+xml"/>
  <Override PartName="/ppt/ink/ink2359.xml" ContentType="application/inkml+xml"/>
  <Override PartName="/ppt/ink/ink2360.xml" ContentType="application/inkml+xml"/>
  <Override PartName="/ppt/ink/ink2361.xml" ContentType="application/inkml+xml"/>
  <Override PartName="/ppt/ink/ink2362.xml" ContentType="application/inkml+xml"/>
  <Override PartName="/ppt/ink/ink2363.xml" ContentType="application/inkml+xml"/>
  <Override PartName="/ppt/ink/ink2364.xml" ContentType="application/inkml+xml"/>
  <Override PartName="/ppt/ink/ink2365.xml" ContentType="application/inkml+xml"/>
  <Override PartName="/ppt/ink/ink2366.xml" ContentType="application/inkml+xml"/>
  <Override PartName="/ppt/ink/ink2367.xml" ContentType="application/inkml+xml"/>
  <Override PartName="/ppt/ink/ink2368.xml" ContentType="application/inkml+xml"/>
  <Override PartName="/ppt/ink/ink2369.xml" ContentType="application/inkml+xml"/>
  <Override PartName="/ppt/ink/ink2370.xml" ContentType="application/inkml+xml"/>
  <Override PartName="/ppt/ink/ink2371.xml" ContentType="application/inkml+xml"/>
  <Override PartName="/ppt/ink/ink2372.xml" ContentType="application/inkml+xml"/>
  <Override PartName="/ppt/ink/ink2373.xml" ContentType="application/inkml+xml"/>
  <Override PartName="/ppt/ink/ink2374.xml" ContentType="application/inkml+xml"/>
  <Override PartName="/ppt/ink/ink2375.xml" ContentType="application/inkml+xml"/>
  <Override PartName="/ppt/ink/ink2376.xml" ContentType="application/inkml+xml"/>
  <Override PartName="/ppt/ink/ink2377.xml" ContentType="application/inkml+xml"/>
  <Override PartName="/ppt/ink/ink2378.xml" ContentType="application/inkml+xml"/>
  <Override PartName="/ppt/ink/ink2379.xml" ContentType="application/inkml+xml"/>
  <Override PartName="/ppt/ink/ink2380.xml" ContentType="application/inkml+xml"/>
  <Override PartName="/ppt/ink/ink2381.xml" ContentType="application/inkml+xml"/>
  <Override PartName="/ppt/ink/ink2382.xml" ContentType="application/inkml+xml"/>
  <Override PartName="/ppt/ink/ink2383.xml" ContentType="application/inkml+xml"/>
  <Override PartName="/ppt/ink/ink2384.xml" ContentType="application/inkml+xml"/>
  <Override PartName="/ppt/ink/ink2385.xml" ContentType="application/inkml+xml"/>
  <Override PartName="/ppt/ink/ink2386.xml" ContentType="application/inkml+xml"/>
  <Override PartName="/ppt/ink/ink2387.xml" ContentType="application/inkml+xml"/>
  <Override PartName="/ppt/ink/ink2388.xml" ContentType="application/inkml+xml"/>
  <Override PartName="/ppt/ink/ink2389.xml" ContentType="application/inkml+xml"/>
  <Override PartName="/ppt/ink/ink2390.xml" ContentType="application/inkml+xml"/>
  <Override PartName="/ppt/ink/ink2391.xml" ContentType="application/inkml+xml"/>
  <Override PartName="/ppt/ink/ink2392.xml" ContentType="application/inkml+xml"/>
  <Override PartName="/ppt/ink/ink2393.xml" ContentType="application/inkml+xml"/>
  <Override PartName="/ppt/ink/ink2394.xml" ContentType="application/inkml+xml"/>
  <Override PartName="/ppt/ink/ink2395.xml" ContentType="application/inkml+xml"/>
  <Override PartName="/ppt/ink/ink2396.xml" ContentType="application/inkml+xml"/>
  <Override PartName="/ppt/ink/ink2397.xml" ContentType="application/inkml+xml"/>
  <Override PartName="/ppt/ink/ink2398.xml" ContentType="application/inkml+xml"/>
  <Override PartName="/ppt/ink/ink2399.xml" ContentType="application/inkml+xml"/>
  <Override PartName="/ppt/ink/ink2400.xml" ContentType="application/inkml+xml"/>
  <Override PartName="/ppt/ink/ink2401.xml" ContentType="application/inkml+xml"/>
  <Override PartName="/ppt/ink/ink2402.xml" ContentType="application/inkml+xml"/>
  <Override PartName="/ppt/ink/ink2403.xml" ContentType="application/inkml+xml"/>
  <Override PartName="/ppt/ink/ink2404.xml" ContentType="application/inkml+xml"/>
  <Override PartName="/ppt/ink/ink2405.xml" ContentType="application/inkml+xml"/>
  <Override PartName="/ppt/ink/ink2406.xml" ContentType="application/inkml+xml"/>
  <Override PartName="/ppt/ink/ink2407.xml" ContentType="application/inkml+xml"/>
  <Override PartName="/ppt/ink/ink2408.xml" ContentType="application/inkml+xml"/>
  <Override PartName="/ppt/ink/ink2409.xml" ContentType="application/inkml+xml"/>
  <Override PartName="/ppt/ink/ink2410.xml" ContentType="application/inkml+xml"/>
  <Override PartName="/ppt/ink/ink2411.xml" ContentType="application/inkml+xml"/>
  <Override PartName="/ppt/ink/ink2412.xml" ContentType="application/inkml+xml"/>
  <Override PartName="/ppt/ink/ink2413.xml" ContentType="application/inkml+xml"/>
  <Override PartName="/ppt/ink/ink2414.xml" ContentType="application/inkml+xml"/>
  <Override PartName="/ppt/ink/ink2415.xml" ContentType="application/inkml+xml"/>
  <Override PartName="/ppt/ink/ink2416.xml" ContentType="application/inkml+xml"/>
  <Override PartName="/ppt/ink/ink2417.xml" ContentType="application/inkml+xml"/>
  <Override PartName="/ppt/ink/ink2418.xml" ContentType="application/inkml+xml"/>
  <Override PartName="/ppt/ink/ink2419.xml" ContentType="application/inkml+xml"/>
  <Override PartName="/ppt/ink/ink2420.xml" ContentType="application/inkml+xml"/>
  <Override PartName="/ppt/ink/ink2421.xml" ContentType="application/inkml+xml"/>
  <Override PartName="/ppt/ink/ink2422.xml" ContentType="application/inkml+xml"/>
  <Override PartName="/ppt/ink/ink2423.xml" ContentType="application/inkml+xml"/>
  <Override PartName="/ppt/ink/ink2424.xml" ContentType="application/inkml+xml"/>
  <Override PartName="/ppt/ink/ink2425.xml" ContentType="application/inkml+xml"/>
  <Override PartName="/ppt/ink/ink2426.xml" ContentType="application/inkml+xml"/>
  <Override PartName="/ppt/ink/ink2427.xml" ContentType="application/inkml+xml"/>
  <Override PartName="/ppt/ink/ink2428.xml" ContentType="application/inkml+xml"/>
  <Override PartName="/ppt/ink/ink2429.xml" ContentType="application/inkml+xml"/>
  <Override PartName="/ppt/ink/ink2430.xml" ContentType="application/inkml+xml"/>
  <Override PartName="/ppt/ink/ink2431.xml" ContentType="application/inkml+xml"/>
  <Override PartName="/ppt/ink/ink2432.xml" ContentType="application/inkml+xml"/>
  <Override PartName="/ppt/ink/ink2433.xml" ContentType="application/inkml+xml"/>
  <Override PartName="/ppt/ink/ink2434.xml" ContentType="application/inkml+xml"/>
  <Override PartName="/ppt/ink/ink2435.xml" ContentType="application/inkml+xml"/>
  <Override PartName="/ppt/ink/ink2436.xml" ContentType="application/inkml+xml"/>
  <Override PartName="/ppt/ink/ink2437.xml" ContentType="application/inkml+xml"/>
  <Override PartName="/ppt/ink/ink2438.xml" ContentType="application/inkml+xml"/>
  <Override PartName="/ppt/ink/ink2439.xml" ContentType="application/inkml+xml"/>
  <Override PartName="/ppt/ink/ink2440.xml" ContentType="application/inkml+xml"/>
  <Override PartName="/ppt/ink/ink2441.xml" ContentType="application/inkml+xml"/>
  <Override PartName="/ppt/ink/ink2442.xml" ContentType="application/inkml+xml"/>
  <Override PartName="/ppt/ink/ink2443.xml" ContentType="application/inkml+xml"/>
  <Override PartName="/ppt/ink/ink2444.xml" ContentType="application/inkml+xml"/>
  <Override PartName="/ppt/ink/ink2445.xml" ContentType="application/inkml+xml"/>
  <Override PartName="/ppt/ink/ink2446.xml" ContentType="application/inkml+xml"/>
  <Override PartName="/ppt/ink/ink2447.xml" ContentType="application/inkml+xml"/>
  <Override PartName="/ppt/ink/ink2448.xml" ContentType="application/inkml+xml"/>
  <Override PartName="/ppt/ink/ink2449.xml" ContentType="application/inkml+xml"/>
  <Override PartName="/ppt/ink/ink2450.xml" ContentType="application/inkml+xml"/>
  <Override PartName="/ppt/ink/ink2451.xml" ContentType="application/inkml+xml"/>
  <Override PartName="/ppt/ink/ink2452.xml" ContentType="application/inkml+xml"/>
  <Override PartName="/ppt/ink/ink2453.xml" ContentType="application/inkml+xml"/>
  <Override PartName="/ppt/ink/ink2454.xml" ContentType="application/inkml+xml"/>
  <Override PartName="/ppt/ink/ink2455.xml" ContentType="application/inkml+xml"/>
  <Override PartName="/ppt/ink/ink2456.xml" ContentType="application/inkml+xml"/>
  <Override PartName="/ppt/ink/ink2457.xml" ContentType="application/inkml+xml"/>
  <Override PartName="/ppt/ink/ink2458.xml" ContentType="application/inkml+xml"/>
  <Override PartName="/ppt/ink/ink2459.xml" ContentType="application/inkml+xml"/>
  <Override PartName="/ppt/ink/ink2460.xml" ContentType="application/inkml+xml"/>
  <Override PartName="/ppt/ink/ink2461.xml" ContentType="application/inkml+xml"/>
  <Override PartName="/ppt/ink/ink2462.xml" ContentType="application/inkml+xml"/>
  <Override PartName="/ppt/ink/ink2463.xml" ContentType="application/inkml+xml"/>
  <Override PartName="/ppt/ink/ink2464.xml" ContentType="application/inkml+xml"/>
  <Override PartName="/ppt/ink/ink2465.xml" ContentType="application/inkml+xml"/>
  <Override PartName="/ppt/ink/ink2466.xml" ContentType="application/inkml+xml"/>
  <Override PartName="/ppt/ink/ink2467.xml" ContentType="application/inkml+xml"/>
  <Override PartName="/ppt/ink/ink2468.xml" ContentType="application/inkml+xml"/>
  <Override PartName="/ppt/ink/ink2469.xml" ContentType="application/inkml+xml"/>
  <Override PartName="/ppt/ink/ink2470.xml" ContentType="application/inkml+xml"/>
  <Override PartName="/ppt/ink/ink2471.xml" ContentType="application/inkml+xml"/>
  <Override PartName="/ppt/ink/ink2472.xml" ContentType="application/inkml+xml"/>
  <Override PartName="/ppt/ink/ink2473.xml" ContentType="application/inkml+xml"/>
  <Override PartName="/ppt/ink/ink2474.xml" ContentType="application/inkml+xml"/>
  <Override PartName="/ppt/ink/ink2475.xml" ContentType="application/inkml+xml"/>
  <Override PartName="/ppt/ink/ink2476.xml" ContentType="application/inkml+xml"/>
  <Override PartName="/ppt/ink/ink2477.xml" ContentType="application/inkml+xml"/>
  <Override PartName="/ppt/ink/ink2478.xml" ContentType="application/inkml+xml"/>
  <Override PartName="/ppt/ink/ink2479.xml" ContentType="application/inkml+xml"/>
  <Override PartName="/ppt/ink/ink2480.xml" ContentType="application/inkml+xml"/>
  <Override PartName="/ppt/ink/ink2481.xml" ContentType="application/inkml+xml"/>
  <Override PartName="/ppt/ink/ink2482.xml" ContentType="application/inkml+xml"/>
  <Override PartName="/ppt/ink/ink2483.xml" ContentType="application/inkml+xml"/>
  <Override PartName="/ppt/ink/ink2484.xml" ContentType="application/inkml+xml"/>
  <Override PartName="/ppt/ink/ink2485.xml" ContentType="application/inkml+xml"/>
  <Override PartName="/ppt/ink/ink2486.xml" ContentType="application/inkml+xml"/>
  <Override PartName="/ppt/ink/ink2487.xml" ContentType="application/inkml+xml"/>
  <Override PartName="/ppt/ink/ink2488.xml" ContentType="application/inkml+xml"/>
  <Override PartName="/ppt/ink/ink2489.xml" ContentType="application/inkml+xml"/>
  <Override PartName="/ppt/ink/ink2490.xml" ContentType="application/inkml+xml"/>
  <Override PartName="/ppt/ink/ink2491.xml" ContentType="application/inkml+xml"/>
  <Override PartName="/ppt/ink/ink2492.xml" ContentType="application/inkml+xml"/>
  <Override PartName="/ppt/ink/ink2493.xml" ContentType="application/inkml+xml"/>
  <Override PartName="/ppt/ink/ink2494.xml" ContentType="application/inkml+xml"/>
  <Override PartName="/ppt/ink/ink2495.xml" ContentType="application/inkml+xml"/>
  <Override PartName="/ppt/ink/ink2496.xml" ContentType="application/inkml+xml"/>
  <Override PartName="/ppt/ink/ink2497.xml" ContentType="application/inkml+xml"/>
  <Override PartName="/ppt/ink/ink2498.xml" ContentType="application/inkml+xml"/>
  <Override PartName="/ppt/ink/ink2499.xml" ContentType="application/inkml+xml"/>
  <Override PartName="/ppt/ink/ink2500.xml" ContentType="application/inkml+xml"/>
  <Override PartName="/ppt/ink/ink2501.xml" ContentType="application/inkml+xml"/>
  <Override PartName="/ppt/ink/ink2502.xml" ContentType="application/inkml+xml"/>
  <Override PartName="/ppt/ink/ink2503.xml" ContentType="application/inkml+xml"/>
  <Override PartName="/ppt/ink/ink2504.xml" ContentType="application/inkml+xml"/>
  <Override PartName="/ppt/ink/ink2505.xml" ContentType="application/inkml+xml"/>
  <Override PartName="/ppt/ink/ink2506.xml" ContentType="application/inkml+xml"/>
  <Override PartName="/ppt/ink/ink2507.xml" ContentType="application/inkml+xml"/>
  <Override PartName="/ppt/ink/ink2508.xml" ContentType="application/inkml+xml"/>
  <Override PartName="/ppt/ink/ink2509.xml" ContentType="application/inkml+xml"/>
  <Override PartName="/ppt/ink/ink2510.xml" ContentType="application/inkml+xml"/>
  <Override PartName="/ppt/ink/ink2511.xml" ContentType="application/inkml+xml"/>
  <Override PartName="/ppt/ink/ink2512.xml" ContentType="application/inkml+xml"/>
  <Override PartName="/ppt/ink/ink2513.xml" ContentType="application/inkml+xml"/>
  <Override PartName="/ppt/ink/ink2514.xml" ContentType="application/inkml+xml"/>
  <Override PartName="/ppt/ink/ink2515.xml" ContentType="application/inkml+xml"/>
  <Override PartName="/ppt/ink/ink2516.xml" ContentType="application/inkml+xml"/>
  <Override PartName="/ppt/ink/ink2517.xml" ContentType="application/inkml+xml"/>
  <Override PartName="/ppt/ink/ink2518.xml" ContentType="application/inkml+xml"/>
  <Override PartName="/ppt/ink/ink2519.xml" ContentType="application/inkml+xml"/>
  <Override PartName="/ppt/ink/ink2520.xml" ContentType="application/inkml+xml"/>
  <Override PartName="/ppt/ink/ink2521.xml" ContentType="application/inkml+xml"/>
  <Override PartName="/ppt/ink/ink2522.xml" ContentType="application/inkml+xml"/>
  <Override PartName="/ppt/ink/ink2523.xml" ContentType="application/inkml+xml"/>
  <Override PartName="/ppt/ink/ink2524.xml" ContentType="application/inkml+xml"/>
  <Override PartName="/ppt/ink/ink2525.xml" ContentType="application/inkml+xml"/>
  <Override PartName="/ppt/ink/ink2526.xml" ContentType="application/inkml+xml"/>
  <Override PartName="/ppt/ink/ink2527.xml" ContentType="application/inkml+xml"/>
  <Override PartName="/ppt/ink/ink2528.xml" ContentType="application/inkml+xml"/>
  <Override PartName="/ppt/ink/ink2529.xml" ContentType="application/inkml+xml"/>
  <Override PartName="/ppt/ink/ink2530.xml" ContentType="application/inkml+xml"/>
  <Override PartName="/ppt/ink/ink2531.xml" ContentType="application/inkml+xml"/>
  <Override PartName="/ppt/ink/ink2532.xml" ContentType="application/inkml+xml"/>
  <Override PartName="/ppt/ink/ink2533.xml" ContentType="application/inkml+xml"/>
  <Override PartName="/ppt/ink/ink2534.xml" ContentType="application/inkml+xml"/>
  <Override PartName="/ppt/ink/ink2535.xml" ContentType="application/inkml+xml"/>
  <Override PartName="/ppt/ink/ink2536.xml" ContentType="application/inkml+xml"/>
  <Override PartName="/ppt/ink/ink2537.xml" ContentType="application/inkml+xml"/>
  <Override PartName="/ppt/ink/ink2538.xml" ContentType="application/inkml+xml"/>
  <Override PartName="/ppt/ink/ink2539.xml" ContentType="application/inkml+xml"/>
  <Override PartName="/ppt/ink/ink2540.xml" ContentType="application/inkml+xml"/>
  <Override PartName="/ppt/ink/ink2541.xml" ContentType="application/inkml+xml"/>
  <Override PartName="/ppt/ink/ink2542.xml" ContentType="application/inkml+xml"/>
  <Override PartName="/ppt/ink/ink2543.xml" ContentType="application/inkml+xml"/>
  <Override PartName="/ppt/ink/ink2544.xml" ContentType="application/inkml+xml"/>
  <Override PartName="/ppt/ink/ink2545.xml" ContentType="application/inkml+xml"/>
  <Override PartName="/ppt/ink/ink2546.xml" ContentType="application/inkml+xml"/>
  <Override PartName="/ppt/ink/ink2547.xml" ContentType="application/inkml+xml"/>
  <Override PartName="/ppt/ink/ink2548.xml" ContentType="application/inkml+xml"/>
  <Override PartName="/ppt/ink/ink2549.xml" ContentType="application/inkml+xml"/>
  <Override PartName="/ppt/ink/ink2550.xml" ContentType="application/inkml+xml"/>
  <Override PartName="/ppt/ink/ink2551.xml" ContentType="application/inkml+xml"/>
  <Override PartName="/ppt/ink/ink2552.xml" ContentType="application/inkml+xml"/>
  <Override PartName="/ppt/ink/ink2553.xml" ContentType="application/inkml+xml"/>
  <Override PartName="/ppt/ink/ink2554.xml" ContentType="application/inkml+xml"/>
  <Override PartName="/ppt/ink/ink2555.xml" ContentType="application/inkml+xml"/>
  <Override PartName="/ppt/ink/ink2556.xml" ContentType="application/inkml+xml"/>
  <Override PartName="/ppt/ink/ink2557.xml" ContentType="application/inkml+xml"/>
  <Override PartName="/ppt/ink/ink2558.xml" ContentType="application/inkml+xml"/>
  <Override PartName="/ppt/ink/ink2559.xml" ContentType="application/inkml+xml"/>
  <Override PartName="/ppt/ink/ink2560.xml" ContentType="application/inkml+xml"/>
  <Override PartName="/ppt/ink/ink2561.xml" ContentType="application/inkml+xml"/>
  <Override PartName="/ppt/ink/ink2562.xml" ContentType="application/inkml+xml"/>
  <Override PartName="/ppt/ink/ink2563.xml" ContentType="application/inkml+xml"/>
  <Override PartName="/ppt/ink/ink2564.xml" ContentType="application/inkml+xml"/>
  <Override PartName="/ppt/ink/ink2565.xml" ContentType="application/inkml+xml"/>
  <Override PartName="/ppt/ink/ink2566.xml" ContentType="application/inkml+xml"/>
  <Override PartName="/ppt/ink/ink2567.xml" ContentType="application/inkml+xml"/>
  <Override PartName="/ppt/ink/ink2568.xml" ContentType="application/inkml+xml"/>
  <Override PartName="/ppt/ink/ink2569.xml" ContentType="application/inkml+xml"/>
  <Override PartName="/ppt/ink/ink2570.xml" ContentType="application/inkml+xml"/>
  <Override PartName="/ppt/ink/ink2571.xml" ContentType="application/inkml+xml"/>
  <Override PartName="/ppt/ink/ink2572.xml" ContentType="application/inkml+xml"/>
  <Override PartName="/ppt/ink/ink2573.xml" ContentType="application/inkml+xml"/>
  <Override PartName="/ppt/ink/ink2574.xml" ContentType="application/inkml+xml"/>
  <Override PartName="/ppt/ink/ink2575.xml" ContentType="application/inkml+xml"/>
  <Override PartName="/ppt/ink/ink2576.xml" ContentType="application/inkml+xml"/>
  <Override PartName="/ppt/ink/ink2577.xml" ContentType="application/inkml+xml"/>
  <Override PartName="/ppt/ink/ink2578.xml" ContentType="application/inkml+xml"/>
  <Override PartName="/ppt/ink/ink2579.xml" ContentType="application/inkml+xml"/>
  <Override PartName="/ppt/ink/ink2580.xml" ContentType="application/inkml+xml"/>
  <Override PartName="/ppt/ink/ink2581.xml" ContentType="application/inkml+xml"/>
  <Override PartName="/ppt/ink/ink2582.xml" ContentType="application/inkml+xml"/>
  <Override PartName="/ppt/ink/ink2583.xml" ContentType="application/inkml+xml"/>
  <Override PartName="/ppt/ink/ink2584.xml" ContentType="application/inkml+xml"/>
  <Override PartName="/ppt/ink/ink2585.xml" ContentType="application/inkml+xml"/>
  <Override PartName="/ppt/ink/ink2586.xml" ContentType="application/inkml+xml"/>
  <Override PartName="/ppt/ink/ink2587.xml" ContentType="application/inkml+xml"/>
  <Override PartName="/ppt/ink/ink2588.xml" ContentType="application/inkml+xml"/>
  <Override PartName="/ppt/ink/ink2589.xml" ContentType="application/inkml+xml"/>
  <Override PartName="/ppt/ink/ink2590.xml" ContentType="application/inkml+xml"/>
  <Override PartName="/ppt/ink/ink2591.xml" ContentType="application/inkml+xml"/>
  <Override PartName="/ppt/ink/ink2592.xml" ContentType="application/inkml+xml"/>
  <Override PartName="/ppt/ink/ink2593.xml" ContentType="application/inkml+xml"/>
  <Override PartName="/ppt/ink/ink2594.xml" ContentType="application/inkml+xml"/>
  <Override PartName="/ppt/ink/ink2595.xml" ContentType="application/inkml+xml"/>
  <Override PartName="/ppt/ink/ink2596.xml" ContentType="application/inkml+xml"/>
  <Override PartName="/ppt/ink/ink2597.xml" ContentType="application/inkml+xml"/>
  <Override PartName="/ppt/ink/ink2598.xml" ContentType="application/inkml+xml"/>
  <Override PartName="/ppt/ink/ink2599.xml" ContentType="application/inkml+xml"/>
  <Override PartName="/ppt/ink/ink2600.xml" ContentType="application/inkml+xml"/>
  <Override PartName="/ppt/ink/ink2601.xml" ContentType="application/inkml+xml"/>
  <Override PartName="/ppt/ink/ink2602.xml" ContentType="application/inkml+xml"/>
  <Override PartName="/ppt/ink/ink2603.xml" ContentType="application/inkml+xml"/>
  <Override PartName="/ppt/ink/ink2604.xml" ContentType="application/inkml+xml"/>
  <Override PartName="/ppt/ink/ink2605.xml" ContentType="application/inkml+xml"/>
  <Override PartName="/ppt/ink/ink2606.xml" ContentType="application/inkml+xml"/>
  <Override PartName="/ppt/ink/ink2607.xml" ContentType="application/inkml+xml"/>
  <Override PartName="/ppt/ink/ink2608.xml" ContentType="application/inkml+xml"/>
  <Override PartName="/ppt/ink/ink2609.xml" ContentType="application/inkml+xml"/>
  <Override PartName="/ppt/ink/ink2610.xml" ContentType="application/inkml+xml"/>
  <Override PartName="/ppt/ink/ink2611.xml" ContentType="application/inkml+xml"/>
  <Override PartName="/ppt/ink/ink2612.xml" ContentType="application/inkml+xml"/>
  <Override PartName="/ppt/ink/ink2613.xml" ContentType="application/inkml+xml"/>
  <Override PartName="/ppt/ink/ink2614.xml" ContentType="application/inkml+xml"/>
  <Override PartName="/ppt/ink/ink2615.xml" ContentType="application/inkml+xml"/>
  <Override PartName="/ppt/ink/ink2616.xml" ContentType="application/inkml+xml"/>
  <Override PartName="/ppt/ink/ink2617.xml" ContentType="application/inkml+xml"/>
  <Override PartName="/ppt/ink/ink2618.xml" ContentType="application/inkml+xml"/>
  <Override PartName="/ppt/ink/ink2619.xml" ContentType="application/inkml+xml"/>
  <Override PartName="/ppt/ink/ink2620.xml" ContentType="application/inkml+xml"/>
  <Override PartName="/ppt/ink/ink2621.xml" ContentType="application/inkml+xml"/>
  <Override PartName="/ppt/ink/ink2622.xml" ContentType="application/inkml+xml"/>
  <Override PartName="/ppt/ink/ink2623.xml" ContentType="application/inkml+xml"/>
  <Override PartName="/ppt/ink/ink2624.xml" ContentType="application/inkml+xml"/>
  <Override PartName="/ppt/ink/ink2625.xml" ContentType="application/inkml+xml"/>
  <Override PartName="/ppt/ink/ink2626.xml" ContentType="application/inkml+xml"/>
  <Override PartName="/ppt/ink/ink2627.xml" ContentType="application/inkml+xml"/>
  <Override PartName="/ppt/ink/ink2628.xml" ContentType="application/inkml+xml"/>
  <Override PartName="/ppt/ink/ink2629.xml" ContentType="application/inkml+xml"/>
  <Override PartName="/ppt/ink/ink2630.xml" ContentType="application/inkml+xml"/>
  <Override PartName="/ppt/ink/ink2631.xml" ContentType="application/inkml+xml"/>
  <Override PartName="/ppt/ink/ink2632.xml" ContentType="application/inkml+xml"/>
  <Override PartName="/ppt/ink/ink2633.xml" ContentType="application/inkml+xml"/>
  <Override PartName="/ppt/ink/ink2634.xml" ContentType="application/inkml+xml"/>
  <Override PartName="/ppt/ink/ink2635.xml" ContentType="application/inkml+xml"/>
  <Override PartName="/ppt/ink/ink2636.xml" ContentType="application/inkml+xml"/>
  <Override PartName="/ppt/ink/ink2637.xml" ContentType="application/inkml+xml"/>
  <Override PartName="/ppt/ink/ink2638.xml" ContentType="application/inkml+xml"/>
  <Override PartName="/ppt/ink/ink2639.xml" ContentType="application/inkml+xml"/>
  <Override PartName="/ppt/ink/ink2640.xml" ContentType="application/inkml+xml"/>
  <Override PartName="/ppt/ink/ink2641.xml" ContentType="application/inkml+xml"/>
  <Override PartName="/ppt/ink/ink2642.xml" ContentType="application/inkml+xml"/>
  <Override PartName="/ppt/ink/ink2643.xml" ContentType="application/inkml+xml"/>
  <Override PartName="/ppt/ink/ink2644.xml" ContentType="application/inkml+xml"/>
  <Override PartName="/ppt/ink/ink2645.xml" ContentType="application/inkml+xml"/>
  <Override PartName="/ppt/ink/ink2646.xml" ContentType="application/inkml+xml"/>
  <Override PartName="/ppt/ink/ink2647.xml" ContentType="application/inkml+xml"/>
  <Override PartName="/ppt/ink/ink2648.xml" ContentType="application/inkml+xml"/>
  <Override PartName="/ppt/ink/ink2649.xml" ContentType="application/inkml+xml"/>
  <Override PartName="/ppt/ink/ink2650.xml" ContentType="application/inkml+xml"/>
  <Override PartName="/ppt/ink/ink2651.xml" ContentType="application/inkml+xml"/>
  <Override PartName="/ppt/ink/ink2652.xml" ContentType="application/inkml+xml"/>
  <Override PartName="/ppt/ink/ink2653.xml" ContentType="application/inkml+xml"/>
  <Override PartName="/ppt/ink/ink2654.xml" ContentType="application/inkml+xml"/>
  <Override PartName="/ppt/ink/ink2655.xml" ContentType="application/inkml+xml"/>
  <Override PartName="/ppt/ink/ink2656.xml" ContentType="application/inkml+xml"/>
  <Override PartName="/ppt/ink/ink2657.xml" ContentType="application/inkml+xml"/>
  <Override PartName="/ppt/ink/ink2658.xml" ContentType="application/inkml+xml"/>
  <Override PartName="/ppt/ink/ink2659.xml" ContentType="application/inkml+xml"/>
  <Override PartName="/ppt/ink/ink2660.xml" ContentType="application/inkml+xml"/>
  <Override PartName="/ppt/ink/ink2661.xml" ContentType="application/inkml+xml"/>
  <Override PartName="/ppt/ink/ink2662.xml" ContentType="application/inkml+xml"/>
  <Override PartName="/ppt/ink/ink2663.xml" ContentType="application/inkml+xml"/>
  <Override PartName="/ppt/ink/ink2664.xml" ContentType="application/inkml+xml"/>
  <Override PartName="/ppt/ink/ink2665.xml" ContentType="application/inkml+xml"/>
  <Override PartName="/ppt/ink/ink2666.xml" ContentType="application/inkml+xml"/>
  <Override PartName="/ppt/ink/ink2667.xml" ContentType="application/inkml+xml"/>
  <Override PartName="/ppt/ink/ink2668.xml" ContentType="application/inkml+xml"/>
  <Override PartName="/ppt/ink/ink2669.xml" ContentType="application/inkml+xml"/>
  <Override PartName="/ppt/ink/ink2670.xml" ContentType="application/inkml+xml"/>
  <Override PartName="/ppt/ink/ink2671.xml" ContentType="application/inkml+xml"/>
  <Override PartName="/ppt/ink/ink2672.xml" ContentType="application/inkml+xml"/>
  <Override PartName="/ppt/ink/ink2673.xml" ContentType="application/inkml+xml"/>
  <Override PartName="/ppt/ink/ink2674.xml" ContentType="application/inkml+xml"/>
  <Override PartName="/ppt/ink/ink2675.xml" ContentType="application/inkml+xml"/>
  <Override PartName="/ppt/ink/ink2676.xml" ContentType="application/inkml+xml"/>
  <Override PartName="/ppt/ink/ink2677.xml" ContentType="application/inkml+xml"/>
  <Override PartName="/ppt/ink/ink2678.xml" ContentType="application/inkml+xml"/>
  <Override PartName="/ppt/ink/ink2679.xml" ContentType="application/inkml+xml"/>
  <Override PartName="/ppt/ink/ink2680.xml" ContentType="application/inkml+xml"/>
  <Override PartName="/ppt/ink/ink2681.xml" ContentType="application/inkml+xml"/>
  <Override PartName="/ppt/ink/ink2682.xml" ContentType="application/inkml+xml"/>
  <Override PartName="/ppt/ink/ink2683.xml" ContentType="application/inkml+xml"/>
  <Override PartName="/ppt/ink/ink2684.xml" ContentType="application/inkml+xml"/>
  <Override PartName="/ppt/ink/ink2685.xml" ContentType="application/inkml+xml"/>
  <Override PartName="/ppt/ink/ink2686.xml" ContentType="application/inkml+xml"/>
  <Override PartName="/ppt/ink/ink2687.xml" ContentType="application/inkml+xml"/>
  <Override PartName="/ppt/ink/ink2688.xml" ContentType="application/inkml+xml"/>
  <Override PartName="/ppt/ink/ink2689.xml" ContentType="application/inkml+xml"/>
  <Override PartName="/ppt/ink/ink2690.xml" ContentType="application/inkml+xml"/>
  <Override PartName="/ppt/ink/ink2691.xml" ContentType="application/inkml+xml"/>
  <Override PartName="/ppt/ink/ink2692.xml" ContentType="application/inkml+xml"/>
  <Override PartName="/ppt/ink/ink2693.xml" ContentType="application/inkml+xml"/>
  <Override PartName="/ppt/ink/ink2694.xml" ContentType="application/inkml+xml"/>
  <Override PartName="/ppt/ink/ink2695.xml" ContentType="application/inkml+xml"/>
  <Override PartName="/ppt/ink/ink2696.xml" ContentType="application/inkml+xml"/>
  <Override PartName="/ppt/ink/ink2697.xml" ContentType="application/inkml+xml"/>
  <Override PartName="/ppt/ink/ink2698.xml" ContentType="application/inkml+xml"/>
  <Override PartName="/ppt/ink/ink2699.xml" ContentType="application/inkml+xml"/>
  <Override PartName="/ppt/ink/ink2700.xml" ContentType="application/inkml+xml"/>
  <Override PartName="/ppt/ink/ink2701.xml" ContentType="application/inkml+xml"/>
  <Override PartName="/ppt/ink/ink2702.xml" ContentType="application/inkml+xml"/>
  <Override PartName="/ppt/ink/ink2703.xml" ContentType="application/inkml+xml"/>
  <Override PartName="/ppt/ink/ink2704.xml" ContentType="application/inkml+xml"/>
  <Override PartName="/ppt/ink/ink2705.xml" ContentType="application/inkml+xml"/>
  <Override PartName="/ppt/ink/ink2706.xml" ContentType="application/inkml+xml"/>
  <Override PartName="/ppt/ink/ink2707.xml" ContentType="application/inkml+xml"/>
  <Override PartName="/ppt/ink/ink2708.xml" ContentType="application/inkml+xml"/>
  <Override PartName="/ppt/ink/ink2709.xml" ContentType="application/inkml+xml"/>
  <Override PartName="/ppt/ink/ink2710.xml" ContentType="application/inkml+xml"/>
  <Override PartName="/ppt/ink/ink2711.xml" ContentType="application/inkml+xml"/>
  <Override PartName="/ppt/ink/ink2712.xml" ContentType="application/inkml+xml"/>
  <Override PartName="/ppt/ink/ink2713.xml" ContentType="application/inkml+xml"/>
  <Override PartName="/ppt/ink/ink2714.xml" ContentType="application/inkml+xml"/>
  <Override PartName="/ppt/ink/ink2715.xml" ContentType="application/inkml+xml"/>
  <Override PartName="/ppt/ink/ink2716.xml" ContentType="application/inkml+xml"/>
  <Override PartName="/ppt/ink/ink2717.xml" ContentType="application/inkml+xml"/>
  <Override PartName="/ppt/ink/ink2718.xml" ContentType="application/inkml+xml"/>
  <Override PartName="/ppt/ink/ink2719.xml" ContentType="application/inkml+xml"/>
  <Override PartName="/ppt/ink/ink2720.xml" ContentType="application/inkml+xml"/>
  <Override PartName="/ppt/ink/ink2721.xml" ContentType="application/inkml+xml"/>
  <Override PartName="/ppt/ink/ink2722.xml" ContentType="application/inkml+xml"/>
  <Override PartName="/ppt/ink/ink2723.xml" ContentType="application/inkml+xml"/>
  <Override PartName="/ppt/ink/ink2724.xml" ContentType="application/inkml+xml"/>
  <Override PartName="/ppt/ink/ink2725.xml" ContentType="application/inkml+xml"/>
  <Override PartName="/ppt/ink/ink2726.xml" ContentType="application/inkml+xml"/>
  <Override PartName="/ppt/ink/ink2727.xml" ContentType="application/inkml+xml"/>
  <Override PartName="/ppt/ink/ink2728.xml" ContentType="application/inkml+xml"/>
  <Override PartName="/ppt/ink/ink2729.xml" ContentType="application/inkml+xml"/>
  <Override PartName="/ppt/ink/ink2730.xml" ContentType="application/inkml+xml"/>
  <Override PartName="/ppt/ink/ink2731.xml" ContentType="application/inkml+xml"/>
  <Override PartName="/ppt/ink/ink2732.xml" ContentType="application/inkml+xml"/>
  <Override PartName="/ppt/ink/ink2733.xml" ContentType="application/inkml+xml"/>
  <Override PartName="/ppt/ink/ink2734.xml" ContentType="application/inkml+xml"/>
  <Override PartName="/ppt/ink/ink2735.xml" ContentType="application/inkml+xml"/>
  <Override PartName="/ppt/ink/ink2736.xml" ContentType="application/inkml+xml"/>
  <Override PartName="/ppt/ink/ink2737.xml" ContentType="application/inkml+xml"/>
  <Override PartName="/ppt/ink/ink2738.xml" ContentType="application/inkml+xml"/>
  <Override PartName="/ppt/ink/ink2739.xml" ContentType="application/inkml+xml"/>
  <Override PartName="/ppt/ink/ink2740.xml" ContentType="application/inkml+xml"/>
  <Override PartName="/ppt/ink/ink2741.xml" ContentType="application/inkml+xml"/>
  <Override PartName="/ppt/ink/ink2742.xml" ContentType="application/inkml+xml"/>
  <Override PartName="/ppt/ink/ink2743.xml" ContentType="application/inkml+xml"/>
  <Override PartName="/ppt/ink/ink2744.xml" ContentType="application/inkml+xml"/>
  <Override PartName="/ppt/ink/ink2745.xml" ContentType="application/inkml+xml"/>
  <Override PartName="/ppt/ink/ink2746.xml" ContentType="application/inkml+xml"/>
  <Override PartName="/ppt/ink/ink2747.xml" ContentType="application/inkml+xml"/>
  <Override PartName="/ppt/ink/ink2748.xml" ContentType="application/inkml+xml"/>
  <Override PartName="/ppt/ink/ink2749.xml" ContentType="application/inkml+xml"/>
  <Override PartName="/ppt/ink/ink2750.xml" ContentType="application/inkml+xml"/>
  <Override PartName="/ppt/ink/ink2751.xml" ContentType="application/inkml+xml"/>
  <Override PartName="/ppt/ink/ink2752.xml" ContentType="application/inkml+xml"/>
  <Override PartName="/ppt/ink/ink2753.xml" ContentType="application/inkml+xml"/>
  <Override PartName="/ppt/ink/ink2754.xml" ContentType="application/inkml+xml"/>
  <Override PartName="/ppt/ink/ink2755.xml" ContentType="application/inkml+xml"/>
  <Override PartName="/ppt/ink/ink2756.xml" ContentType="application/inkml+xml"/>
  <Override PartName="/ppt/ink/ink2757.xml" ContentType="application/inkml+xml"/>
  <Override PartName="/ppt/ink/ink2758.xml" ContentType="application/inkml+xml"/>
  <Override PartName="/ppt/ink/ink2759.xml" ContentType="application/inkml+xml"/>
  <Override PartName="/ppt/ink/ink2760.xml" ContentType="application/inkml+xml"/>
  <Override PartName="/ppt/ink/ink2761.xml" ContentType="application/inkml+xml"/>
  <Override PartName="/ppt/ink/ink2762.xml" ContentType="application/inkml+xml"/>
  <Override PartName="/ppt/ink/ink2763.xml" ContentType="application/inkml+xml"/>
  <Override PartName="/ppt/ink/ink2764.xml" ContentType="application/inkml+xml"/>
  <Override PartName="/ppt/ink/ink2765.xml" ContentType="application/inkml+xml"/>
  <Override PartName="/ppt/ink/ink2766.xml" ContentType="application/inkml+xml"/>
  <Override PartName="/ppt/ink/ink2767.xml" ContentType="application/inkml+xml"/>
  <Override PartName="/ppt/ink/ink2768.xml" ContentType="application/inkml+xml"/>
  <Override PartName="/ppt/ink/ink2769.xml" ContentType="application/inkml+xml"/>
  <Override PartName="/ppt/ink/ink2770.xml" ContentType="application/inkml+xml"/>
  <Override PartName="/ppt/ink/ink2771.xml" ContentType="application/inkml+xml"/>
  <Override PartName="/ppt/ink/ink2772.xml" ContentType="application/inkml+xml"/>
  <Override PartName="/ppt/ink/ink2773.xml" ContentType="application/inkml+xml"/>
  <Override PartName="/ppt/ink/ink2774.xml" ContentType="application/inkml+xml"/>
  <Override PartName="/ppt/ink/ink2775.xml" ContentType="application/inkml+xml"/>
  <Override PartName="/ppt/ink/ink2776.xml" ContentType="application/inkml+xml"/>
  <Override PartName="/ppt/ink/ink2777.xml" ContentType="application/inkml+xml"/>
  <Override PartName="/ppt/ink/ink2778.xml" ContentType="application/inkml+xml"/>
  <Override PartName="/ppt/ink/ink2779.xml" ContentType="application/inkml+xml"/>
  <Override PartName="/ppt/ink/ink2780.xml" ContentType="application/inkml+xml"/>
  <Override PartName="/ppt/ink/ink2781.xml" ContentType="application/inkml+xml"/>
  <Override PartName="/ppt/ink/ink2782.xml" ContentType="application/inkml+xml"/>
  <Override PartName="/ppt/ink/ink2783.xml" ContentType="application/inkml+xml"/>
  <Override PartName="/ppt/ink/ink2784.xml" ContentType="application/inkml+xml"/>
  <Override PartName="/ppt/ink/ink2785.xml" ContentType="application/inkml+xml"/>
  <Override PartName="/ppt/ink/ink2786.xml" ContentType="application/inkml+xml"/>
  <Override PartName="/ppt/ink/ink2787.xml" ContentType="application/inkml+xml"/>
  <Override PartName="/ppt/ink/ink2788.xml" ContentType="application/inkml+xml"/>
  <Override PartName="/ppt/ink/ink2789.xml" ContentType="application/inkml+xml"/>
  <Override PartName="/ppt/ink/ink2790.xml" ContentType="application/inkml+xml"/>
  <Override PartName="/ppt/ink/ink2791.xml" ContentType="application/inkml+xml"/>
  <Override PartName="/ppt/ink/ink2792.xml" ContentType="application/inkml+xml"/>
  <Override PartName="/ppt/ink/ink2793.xml" ContentType="application/inkml+xml"/>
  <Override PartName="/ppt/ink/ink2794.xml" ContentType="application/inkml+xml"/>
  <Override PartName="/ppt/ink/ink2795.xml" ContentType="application/inkml+xml"/>
  <Override PartName="/ppt/ink/ink2796.xml" ContentType="application/inkml+xml"/>
  <Override PartName="/ppt/ink/ink2797.xml" ContentType="application/inkml+xml"/>
  <Override PartName="/ppt/ink/ink2798.xml" ContentType="application/inkml+xml"/>
  <Override PartName="/ppt/ink/ink2799.xml" ContentType="application/inkml+xml"/>
  <Override PartName="/ppt/ink/ink2800.xml" ContentType="application/inkml+xml"/>
  <Override PartName="/ppt/ink/ink2801.xml" ContentType="application/inkml+xml"/>
  <Override PartName="/ppt/ink/ink2802.xml" ContentType="application/inkml+xml"/>
  <Override PartName="/ppt/ink/ink2803.xml" ContentType="application/inkml+xml"/>
  <Override PartName="/ppt/ink/ink2804.xml" ContentType="application/inkml+xml"/>
  <Override PartName="/ppt/ink/ink2805.xml" ContentType="application/inkml+xml"/>
  <Override PartName="/ppt/ink/ink2806.xml" ContentType="application/inkml+xml"/>
  <Override PartName="/ppt/ink/ink2807.xml" ContentType="application/inkml+xml"/>
  <Override PartName="/ppt/ink/ink2808.xml" ContentType="application/inkml+xml"/>
  <Override PartName="/ppt/ink/ink2809.xml" ContentType="application/inkml+xml"/>
  <Override PartName="/ppt/ink/ink2810.xml" ContentType="application/inkml+xml"/>
  <Override PartName="/ppt/ink/ink2811.xml" ContentType="application/inkml+xml"/>
  <Override PartName="/ppt/ink/ink2812.xml" ContentType="application/inkml+xml"/>
  <Override PartName="/ppt/ink/ink2813.xml" ContentType="application/inkml+xml"/>
  <Override PartName="/ppt/ink/ink2814.xml" ContentType="application/inkml+xml"/>
  <Override PartName="/ppt/ink/ink2815.xml" ContentType="application/inkml+xml"/>
  <Override PartName="/ppt/ink/ink2816.xml" ContentType="application/inkml+xml"/>
  <Override PartName="/ppt/ink/ink2817.xml" ContentType="application/inkml+xml"/>
  <Override PartName="/ppt/ink/ink2818.xml" ContentType="application/inkml+xml"/>
  <Override PartName="/ppt/ink/ink2819.xml" ContentType="application/inkml+xml"/>
  <Override PartName="/ppt/ink/ink2820.xml" ContentType="application/inkml+xml"/>
  <Override PartName="/ppt/ink/ink2821.xml" ContentType="application/inkml+xml"/>
  <Override PartName="/ppt/ink/ink2822.xml" ContentType="application/inkml+xml"/>
  <Override PartName="/ppt/ink/ink2823.xml" ContentType="application/inkml+xml"/>
  <Override PartName="/ppt/ink/ink2824.xml" ContentType="application/inkml+xml"/>
  <Override PartName="/ppt/ink/ink2825.xml" ContentType="application/inkml+xml"/>
  <Override PartName="/ppt/ink/ink2826.xml" ContentType="application/inkml+xml"/>
  <Override PartName="/ppt/ink/ink2827.xml" ContentType="application/inkml+xml"/>
  <Override PartName="/ppt/ink/ink2828.xml" ContentType="application/inkml+xml"/>
  <Override PartName="/ppt/ink/ink2829.xml" ContentType="application/inkml+xml"/>
  <Override PartName="/ppt/ink/ink2830.xml" ContentType="application/inkml+xml"/>
  <Override PartName="/ppt/ink/ink2831.xml" ContentType="application/inkml+xml"/>
  <Override PartName="/ppt/ink/ink2832.xml" ContentType="application/inkml+xml"/>
  <Override PartName="/ppt/ink/ink2833.xml" ContentType="application/inkml+xml"/>
  <Override PartName="/ppt/ink/ink2834.xml" ContentType="application/inkml+xml"/>
  <Override PartName="/ppt/ink/ink2835.xml" ContentType="application/inkml+xml"/>
  <Override PartName="/ppt/ink/ink2836.xml" ContentType="application/inkml+xml"/>
  <Override PartName="/ppt/ink/ink2837.xml" ContentType="application/inkml+xml"/>
  <Override PartName="/ppt/ink/ink2838.xml" ContentType="application/inkml+xml"/>
  <Override PartName="/ppt/ink/ink2839.xml" ContentType="application/inkml+xml"/>
  <Override PartName="/ppt/ink/ink2840.xml" ContentType="application/inkml+xml"/>
  <Override PartName="/ppt/ink/ink2841.xml" ContentType="application/inkml+xml"/>
  <Override PartName="/ppt/ink/ink2842.xml" ContentType="application/inkml+xml"/>
  <Override PartName="/ppt/ink/ink2843.xml" ContentType="application/inkml+xml"/>
  <Override PartName="/ppt/ink/ink2844.xml" ContentType="application/inkml+xml"/>
  <Override PartName="/ppt/ink/ink2845.xml" ContentType="application/inkml+xml"/>
  <Override PartName="/ppt/ink/ink2846.xml" ContentType="application/inkml+xml"/>
  <Override PartName="/ppt/ink/ink2847.xml" ContentType="application/inkml+xml"/>
  <Override PartName="/ppt/ink/ink2848.xml" ContentType="application/inkml+xml"/>
  <Override PartName="/ppt/ink/ink2849.xml" ContentType="application/inkml+xml"/>
  <Override PartName="/ppt/ink/ink2850.xml" ContentType="application/inkml+xml"/>
  <Override PartName="/ppt/ink/ink2851.xml" ContentType="application/inkml+xml"/>
  <Override PartName="/ppt/ink/ink2852.xml" ContentType="application/inkml+xml"/>
  <Override PartName="/ppt/ink/ink2853.xml" ContentType="application/inkml+xml"/>
  <Override PartName="/ppt/ink/ink2854.xml" ContentType="application/inkml+xml"/>
  <Override PartName="/ppt/ink/ink2855.xml" ContentType="application/inkml+xml"/>
  <Override PartName="/ppt/ink/ink2856.xml" ContentType="application/inkml+xml"/>
  <Override PartName="/ppt/notesSlides/notesSlide17.xml" ContentType="application/vnd.openxmlformats-officedocument.presentationml.notesSlide+xml"/>
  <Override PartName="/ppt/ink/ink2857.xml" ContentType="application/inkml+xml"/>
  <Override PartName="/ppt/ink/ink2858.xml" ContentType="application/inkml+xml"/>
  <Override PartName="/ppt/ink/ink2859.xml" ContentType="application/inkml+xml"/>
  <Override PartName="/ppt/ink/ink2860.xml" ContentType="application/inkml+xml"/>
  <Override PartName="/ppt/ink/ink2861.xml" ContentType="application/inkml+xml"/>
  <Override PartName="/ppt/ink/ink2862.xml" ContentType="application/inkml+xml"/>
  <Override PartName="/ppt/ink/ink2863.xml" ContentType="application/inkml+xml"/>
  <Override PartName="/ppt/ink/ink2864.xml" ContentType="application/inkml+xml"/>
  <Override PartName="/ppt/ink/ink2865.xml" ContentType="application/inkml+xml"/>
  <Override PartName="/ppt/ink/ink2866.xml" ContentType="application/inkml+xml"/>
  <Override PartName="/ppt/ink/ink2867.xml" ContentType="application/inkml+xml"/>
  <Override PartName="/ppt/ink/ink2868.xml" ContentType="application/inkml+xml"/>
  <Override PartName="/ppt/ink/ink2869.xml" ContentType="application/inkml+xml"/>
  <Override PartName="/ppt/ink/ink2870.xml" ContentType="application/inkml+xml"/>
  <Override PartName="/ppt/ink/ink2871.xml" ContentType="application/inkml+xml"/>
  <Override PartName="/ppt/ink/ink2872.xml" ContentType="application/inkml+xml"/>
  <Override PartName="/ppt/ink/ink2873.xml" ContentType="application/inkml+xml"/>
  <Override PartName="/ppt/ink/ink2874.xml" ContentType="application/inkml+xml"/>
  <Override PartName="/ppt/ink/ink2875.xml" ContentType="application/inkml+xml"/>
  <Override PartName="/ppt/ink/ink2876.xml" ContentType="application/inkml+xml"/>
  <Override PartName="/ppt/ink/ink2877.xml" ContentType="application/inkml+xml"/>
  <Override PartName="/ppt/ink/ink2878.xml" ContentType="application/inkml+xml"/>
  <Override PartName="/ppt/ink/ink2879.xml" ContentType="application/inkml+xml"/>
  <Override PartName="/ppt/ink/ink2880.xml" ContentType="application/inkml+xml"/>
  <Override PartName="/ppt/ink/ink2881.xml" ContentType="application/inkml+xml"/>
  <Override PartName="/ppt/ink/ink2882.xml" ContentType="application/inkml+xml"/>
  <Override PartName="/ppt/ink/ink2883.xml" ContentType="application/inkml+xml"/>
  <Override PartName="/ppt/ink/ink2884.xml" ContentType="application/inkml+xml"/>
  <Override PartName="/ppt/ink/ink2885.xml" ContentType="application/inkml+xml"/>
  <Override PartName="/ppt/ink/ink2886.xml" ContentType="application/inkml+xml"/>
  <Override PartName="/ppt/ink/ink2887.xml" ContentType="application/inkml+xml"/>
  <Override PartName="/ppt/ink/ink2888.xml" ContentType="application/inkml+xml"/>
  <Override PartName="/ppt/ink/ink2889.xml" ContentType="application/inkml+xml"/>
  <Override PartName="/ppt/ink/ink2890.xml" ContentType="application/inkml+xml"/>
  <Override PartName="/ppt/ink/ink2891.xml" ContentType="application/inkml+xml"/>
  <Override PartName="/ppt/ink/ink2892.xml" ContentType="application/inkml+xml"/>
  <Override PartName="/ppt/ink/ink2893.xml" ContentType="application/inkml+xml"/>
  <Override PartName="/ppt/ink/ink2894.xml" ContentType="application/inkml+xml"/>
  <Override PartName="/ppt/ink/ink2895.xml" ContentType="application/inkml+xml"/>
  <Override PartName="/ppt/ink/ink2896.xml" ContentType="application/inkml+xml"/>
  <Override PartName="/ppt/ink/ink2897.xml" ContentType="application/inkml+xml"/>
  <Override PartName="/ppt/ink/ink2898.xml" ContentType="application/inkml+xml"/>
  <Override PartName="/ppt/ink/ink2899.xml" ContentType="application/inkml+xml"/>
  <Override PartName="/ppt/ink/ink2900.xml" ContentType="application/inkml+xml"/>
  <Override PartName="/ppt/ink/ink2901.xml" ContentType="application/inkml+xml"/>
  <Override PartName="/ppt/ink/ink2902.xml" ContentType="application/inkml+xml"/>
  <Override PartName="/ppt/ink/ink2903.xml" ContentType="application/inkml+xml"/>
  <Override PartName="/ppt/ink/ink2904.xml" ContentType="application/inkml+xml"/>
  <Override PartName="/ppt/ink/ink2905.xml" ContentType="application/inkml+xml"/>
  <Override PartName="/ppt/ink/ink2906.xml" ContentType="application/inkml+xml"/>
  <Override PartName="/ppt/ink/ink2907.xml" ContentType="application/inkml+xml"/>
  <Override PartName="/ppt/ink/ink2908.xml" ContentType="application/inkml+xml"/>
  <Override PartName="/ppt/ink/ink2909.xml" ContentType="application/inkml+xml"/>
  <Override PartName="/ppt/ink/ink2910.xml" ContentType="application/inkml+xml"/>
  <Override PartName="/ppt/ink/ink2911.xml" ContentType="application/inkml+xml"/>
  <Override PartName="/ppt/ink/ink2912.xml" ContentType="application/inkml+xml"/>
  <Override PartName="/ppt/ink/ink2913.xml" ContentType="application/inkml+xml"/>
  <Override PartName="/ppt/ink/ink2914.xml" ContentType="application/inkml+xml"/>
  <Override PartName="/ppt/ink/ink2915.xml" ContentType="application/inkml+xml"/>
  <Override PartName="/ppt/ink/ink2916.xml" ContentType="application/inkml+xml"/>
  <Override PartName="/ppt/ink/ink2917.xml" ContentType="application/inkml+xml"/>
  <Override PartName="/ppt/ink/ink2918.xml" ContentType="application/inkml+xml"/>
  <Override PartName="/ppt/ink/ink2919.xml" ContentType="application/inkml+xml"/>
  <Override PartName="/ppt/ink/ink2920.xml" ContentType="application/inkml+xml"/>
  <Override PartName="/ppt/ink/ink2921.xml" ContentType="application/inkml+xml"/>
  <Override PartName="/ppt/ink/ink2922.xml" ContentType="application/inkml+xml"/>
  <Override PartName="/ppt/ink/ink2923.xml" ContentType="application/inkml+xml"/>
  <Override PartName="/ppt/ink/ink2924.xml" ContentType="application/inkml+xml"/>
  <Override PartName="/ppt/ink/ink2925.xml" ContentType="application/inkml+xml"/>
  <Override PartName="/ppt/ink/ink2926.xml" ContentType="application/inkml+xml"/>
  <Override PartName="/ppt/ink/ink2927.xml" ContentType="application/inkml+xml"/>
  <Override PartName="/ppt/notesSlides/notesSlide18.xml" ContentType="application/vnd.openxmlformats-officedocument.presentationml.notesSlide+xml"/>
  <Override PartName="/ppt/ink/ink2928.xml" ContentType="application/inkml+xml"/>
  <Override PartName="/ppt/ink/ink2929.xml" ContentType="application/inkml+xml"/>
  <Override PartName="/ppt/ink/ink2930.xml" ContentType="application/inkml+xml"/>
  <Override PartName="/ppt/ink/ink2931.xml" ContentType="application/inkml+xml"/>
  <Override PartName="/ppt/ink/ink2932.xml" ContentType="application/inkml+xml"/>
  <Override PartName="/ppt/ink/ink2933.xml" ContentType="application/inkml+xml"/>
  <Override PartName="/ppt/ink/ink2934.xml" ContentType="application/inkml+xml"/>
  <Override PartName="/ppt/ink/ink2935.xml" ContentType="application/inkml+xml"/>
  <Override PartName="/ppt/ink/ink2936.xml" ContentType="application/inkml+xml"/>
  <Override PartName="/ppt/ink/ink2937.xml" ContentType="application/inkml+xml"/>
  <Override PartName="/ppt/ink/ink2938.xml" ContentType="application/inkml+xml"/>
  <Override PartName="/ppt/ink/ink2939.xml" ContentType="application/inkml+xml"/>
  <Override PartName="/ppt/ink/ink2940.xml" ContentType="application/inkml+xml"/>
  <Override PartName="/ppt/ink/ink2941.xml" ContentType="application/inkml+xml"/>
  <Override PartName="/ppt/ink/ink2942.xml" ContentType="application/inkml+xml"/>
  <Override PartName="/ppt/ink/ink2943.xml" ContentType="application/inkml+xml"/>
  <Override PartName="/ppt/ink/ink2944.xml" ContentType="application/inkml+xml"/>
  <Override PartName="/ppt/ink/ink2945.xml" ContentType="application/inkml+xml"/>
  <Override PartName="/ppt/ink/ink2946.xml" ContentType="application/inkml+xml"/>
  <Override PartName="/ppt/ink/ink2947.xml" ContentType="application/inkml+xml"/>
  <Override PartName="/ppt/ink/ink2948.xml" ContentType="application/inkml+xml"/>
  <Override PartName="/ppt/ink/ink2949.xml" ContentType="application/inkml+xml"/>
  <Override PartName="/ppt/ink/ink2950.xml" ContentType="application/inkml+xml"/>
  <Override PartName="/ppt/ink/ink2951.xml" ContentType="application/inkml+xml"/>
  <Override PartName="/ppt/ink/ink2952.xml" ContentType="application/inkml+xml"/>
  <Override PartName="/ppt/ink/ink2953.xml" ContentType="application/inkml+xml"/>
  <Override PartName="/ppt/ink/ink2954.xml" ContentType="application/inkml+xml"/>
  <Override PartName="/ppt/ink/ink2955.xml" ContentType="application/inkml+xml"/>
  <Override PartName="/ppt/ink/ink2956.xml" ContentType="application/inkml+xml"/>
  <Override PartName="/ppt/ink/ink2957.xml" ContentType="application/inkml+xml"/>
  <Override PartName="/ppt/ink/ink2958.xml" ContentType="application/inkml+xml"/>
  <Override PartName="/ppt/ink/ink2959.xml" ContentType="application/inkml+xml"/>
  <Override PartName="/ppt/ink/ink2960.xml" ContentType="application/inkml+xml"/>
  <Override PartName="/ppt/ink/ink2961.xml" ContentType="application/inkml+xml"/>
  <Override PartName="/ppt/ink/ink2962.xml" ContentType="application/inkml+xml"/>
  <Override PartName="/ppt/ink/ink2963.xml" ContentType="application/inkml+xml"/>
  <Override PartName="/ppt/ink/ink2964.xml" ContentType="application/inkml+xml"/>
  <Override PartName="/ppt/ink/ink2965.xml" ContentType="application/inkml+xml"/>
  <Override PartName="/ppt/ink/ink2966.xml" ContentType="application/inkml+xml"/>
  <Override PartName="/ppt/ink/ink2967.xml" ContentType="application/inkml+xml"/>
  <Override PartName="/ppt/ink/ink2968.xml" ContentType="application/inkml+xml"/>
  <Override PartName="/ppt/ink/ink2969.xml" ContentType="application/inkml+xml"/>
  <Override PartName="/ppt/ink/ink2970.xml" ContentType="application/inkml+xml"/>
  <Override PartName="/ppt/ink/ink2971.xml" ContentType="application/inkml+xml"/>
  <Override PartName="/ppt/ink/ink2972.xml" ContentType="application/inkml+xml"/>
  <Override PartName="/ppt/ink/ink2973.xml" ContentType="application/inkml+xml"/>
  <Override PartName="/ppt/ink/ink2974.xml" ContentType="application/inkml+xml"/>
  <Override PartName="/ppt/ink/ink2975.xml" ContentType="application/inkml+xml"/>
  <Override PartName="/ppt/ink/ink2976.xml" ContentType="application/inkml+xml"/>
  <Override PartName="/ppt/ink/ink2977.xml" ContentType="application/inkml+xml"/>
  <Override PartName="/ppt/ink/ink2978.xml" ContentType="application/inkml+xml"/>
  <Override PartName="/ppt/ink/ink2979.xml" ContentType="application/inkml+xml"/>
  <Override PartName="/ppt/ink/ink2980.xml" ContentType="application/inkml+xml"/>
  <Override PartName="/ppt/ink/ink2981.xml" ContentType="application/inkml+xml"/>
  <Override PartName="/ppt/ink/ink2982.xml" ContentType="application/inkml+xml"/>
  <Override PartName="/ppt/ink/ink2983.xml" ContentType="application/inkml+xml"/>
  <Override PartName="/ppt/ink/ink2984.xml" ContentType="application/inkml+xml"/>
  <Override PartName="/ppt/ink/ink2985.xml" ContentType="application/inkml+xml"/>
  <Override PartName="/ppt/ink/ink2986.xml" ContentType="application/inkml+xml"/>
  <Override PartName="/ppt/ink/ink2987.xml" ContentType="application/inkml+xml"/>
  <Override PartName="/ppt/ink/ink2988.xml" ContentType="application/inkml+xml"/>
  <Override PartName="/ppt/ink/ink2989.xml" ContentType="application/inkml+xml"/>
  <Override PartName="/ppt/ink/ink2990.xml" ContentType="application/inkml+xml"/>
  <Override PartName="/ppt/ink/ink2991.xml" ContentType="application/inkml+xml"/>
  <Override PartName="/ppt/ink/ink2992.xml" ContentType="application/inkml+xml"/>
  <Override PartName="/ppt/ink/ink2993.xml" ContentType="application/inkml+xml"/>
  <Override PartName="/ppt/ink/ink2994.xml" ContentType="application/inkml+xml"/>
  <Override PartName="/ppt/ink/ink2995.xml" ContentType="application/inkml+xml"/>
  <Override PartName="/ppt/ink/ink2996.xml" ContentType="application/inkml+xml"/>
  <Override PartName="/ppt/ink/ink2997.xml" ContentType="application/inkml+xml"/>
  <Override PartName="/ppt/ink/ink2998.xml" ContentType="application/inkml+xml"/>
  <Override PartName="/ppt/ink/ink2999.xml" ContentType="application/inkml+xml"/>
  <Override PartName="/ppt/ink/ink3000.xml" ContentType="application/inkml+xml"/>
  <Override PartName="/ppt/ink/ink3001.xml" ContentType="application/inkml+xml"/>
  <Override PartName="/ppt/ink/ink3002.xml" ContentType="application/inkml+xml"/>
  <Override PartName="/ppt/ink/ink3003.xml" ContentType="application/inkml+xml"/>
  <Override PartName="/ppt/ink/ink3004.xml" ContentType="application/inkml+xml"/>
  <Override PartName="/ppt/ink/ink3005.xml" ContentType="application/inkml+xml"/>
  <Override PartName="/ppt/ink/ink3006.xml" ContentType="application/inkml+xml"/>
  <Override PartName="/ppt/ink/ink3007.xml" ContentType="application/inkml+xml"/>
  <Override PartName="/ppt/ink/ink3008.xml" ContentType="application/inkml+xml"/>
  <Override PartName="/ppt/ink/ink3009.xml" ContentType="application/inkml+xml"/>
  <Override PartName="/ppt/ink/ink3010.xml" ContentType="application/inkml+xml"/>
  <Override PartName="/ppt/ink/ink3011.xml" ContentType="application/inkml+xml"/>
  <Override PartName="/ppt/ink/ink3012.xml" ContentType="application/inkml+xml"/>
  <Override PartName="/ppt/ink/ink3013.xml" ContentType="application/inkml+xml"/>
  <Override PartName="/ppt/ink/ink3014.xml" ContentType="application/inkml+xml"/>
  <Override PartName="/ppt/ink/ink3015.xml" ContentType="application/inkml+xml"/>
  <Override PartName="/ppt/ink/ink3016.xml" ContentType="application/inkml+xml"/>
  <Override PartName="/ppt/ink/ink3017.xml" ContentType="application/inkml+xml"/>
  <Override PartName="/ppt/ink/ink3018.xml" ContentType="application/inkml+xml"/>
  <Override PartName="/ppt/ink/ink3019.xml" ContentType="application/inkml+xml"/>
  <Override PartName="/ppt/ink/ink3020.xml" ContentType="application/inkml+xml"/>
  <Override PartName="/ppt/ink/ink3021.xml" ContentType="application/inkml+xml"/>
  <Override PartName="/ppt/ink/ink3022.xml" ContentType="application/inkml+xml"/>
  <Override PartName="/ppt/ink/ink3023.xml" ContentType="application/inkml+xml"/>
  <Override PartName="/ppt/ink/ink3024.xml" ContentType="application/inkml+xml"/>
  <Override PartName="/ppt/ink/ink3025.xml" ContentType="application/inkml+xml"/>
  <Override PartName="/ppt/ink/ink3026.xml" ContentType="application/inkml+xml"/>
  <Override PartName="/ppt/ink/ink3027.xml" ContentType="application/inkml+xml"/>
  <Override PartName="/ppt/ink/ink3028.xml" ContentType="application/inkml+xml"/>
  <Override PartName="/ppt/ink/ink3029.xml" ContentType="application/inkml+xml"/>
  <Override PartName="/ppt/ink/ink3030.xml" ContentType="application/inkml+xml"/>
  <Override PartName="/ppt/ink/ink3031.xml" ContentType="application/inkml+xml"/>
  <Override PartName="/ppt/ink/ink3032.xml" ContentType="application/inkml+xml"/>
  <Override PartName="/ppt/ink/ink3033.xml" ContentType="application/inkml+xml"/>
  <Override PartName="/ppt/ink/ink3034.xml" ContentType="application/inkml+xml"/>
  <Override PartName="/ppt/ink/ink3035.xml" ContentType="application/inkml+xml"/>
  <Override PartName="/ppt/ink/ink3036.xml" ContentType="application/inkml+xml"/>
  <Override PartName="/ppt/ink/ink3037.xml" ContentType="application/inkml+xml"/>
  <Override PartName="/ppt/ink/ink3038.xml" ContentType="application/inkml+xml"/>
  <Override PartName="/ppt/ink/ink3039.xml" ContentType="application/inkml+xml"/>
  <Override PartName="/ppt/ink/ink3040.xml" ContentType="application/inkml+xml"/>
  <Override PartName="/ppt/ink/ink3041.xml" ContentType="application/inkml+xml"/>
  <Override PartName="/ppt/ink/ink3042.xml" ContentType="application/inkml+xml"/>
  <Override PartName="/ppt/ink/ink3043.xml" ContentType="application/inkml+xml"/>
  <Override PartName="/ppt/ink/ink3044.xml" ContentType="application/inkml+xml"/>
  <Override PartName="/ppt/ink/ink3045.xml" ContentType="application/inkml+xml"/>
  <Override PartName="/ppt/ink/ink3046.xml" ContentType="application/inkml+xml"/>
  <Override PartName="/ppt/ink/ink3047.xml" ContentType="application/inkml+xml"/>
  <Override PartName="/ppt/ink/ink3048.xml" ContentType="application/inkml+xml"/>
  <Override PartName="/ppt/ink/ink3049.xml" ContentType="application/inkml+xml"/>
  <Override PartName="/ppt/ink/ink3050.xml" ContentType="application/inkml+xml"/>
  <Override PartName="/ppt/ink/ink3051.xml" ContentType="application/inkml+xml"/>
  <Override PartName="/ppt/ink/ink3052.xml" ContentType="application/inkml+xml"/>
  <Override PartName="/ppt/ink/ink3053.xml" ContentType="application/inkml+xml"/>
  <Override PartName="/ppt/ink/ink3054.xml" ContentType="application/inkml+xml"/>
  <Override PartName="/ppt/ink/ink3055.xml" ContentType="application/inkml+xml"/>
  <Override PartName="/ppt/ink/ink3056.xml" ContentType="application/inkml+xml"/>
  <Override PartName="/ppt/ink/ink3057.xml" ContentType="application/inkml+xml"/>
  <Override PartName="/ppt/ink/ink3058.xml" ContentType="application/inkml+xml"/>
  <Override PartName="/ppt/ink/ink3059.xml" ContentType="application/inkml+xml"/>
  <Override PartName="/ppt/ink/ink3060.xml" ContentType="application/inkml+xml"/>
  <Override PartName="/ppt/ink/ink3061.xml" ContentType="application/inkml+xml"/>
  <Override PartName="/ppt/ink/ink3062.xml" ContentType="application/inkml+xml"/>
  <Override PartName="/ppt/ink/ink3063.xml" ContentType="application/inkml+xml"/>
  <Override PartName="/ppt/ink/ink3064.xml" ContentType="application/inkml+xml"/>
  <Override PartName="/ppt/ink/ink3065.xml" ContentType="application/inkml+xml"/>
  <Override PartName="/ppt/ink/ink3066.xml" ContentType="application/inkml+xml"/>
  <Override PartName="/ppt/ink/ink3067.xml" ContentType="application/inkml+xml"/>
  <Override PartName="/ppt/ink/ink3068.xml" ContentType="application/inkml+xml"/>
  <Override PartName="/ppt/ink/ink3069.xml" ContentType="application/inkml+xml"/>
  <Override PartName="/ppt/ink/ink3070.xml" ContentType="application/inkml+xml"/>
  <Override PartName="/ppt/ink/ink3071.xml" ContentType="application/inkml+xml"/>
  <Override PartName="/ppt/ink/ink3072.xml" ContentType="application/inkml+xml"/>
  <Override PartName="/ppt/ink/ink3073.xml" ContentType="application/inkml+xml"/>
  <Override PartName="/ppt/ink/ink3074.xml" ContentType="application/inkml+xml"/>
  <Override PartName="/ppt/ink/ink3075.xml" ContentType="application/inkml+xml"/>
  <Override PartName="/ppt/ink/ink3076.xml" ContentType="application/inkml+xml"/>
  <Override PartName="/ppt/ink/ink3077.xml" ContentType="application/inkml+xml"/>
  <Override PartName="/ppt/ink/ink3078.xml" ContentType="application/inkml+xml"/>
  <Override PartName="/ppt/ink/ink3079.xml" ContentType="application/inkml+xml"/>
  <Override PartName="/ppt/ink/ink3080.xml" ContentType="application/inkml+xml"/>
  <Override PartName="/ppt/ink/ink3081.xml" ContentType="application/inkml+xml"/>
  <Override PartName="/ppt/ink/ink3082.xml" ContentType="application/inkml+xml"/>
  <Override PartName="/ppt/ink/ink3083.xml" ContentType="application/inkml+xml"/>
  <Override PartName="/ppt/ink/ink3084.xml" ContentType="application/inkml+xml"/>
  <Override PartName="/ppt/ink/ink3085.xml" ContentType="application/inkml+xml"/>
  <Override PartName="/ppt/ink/ink3086.xml" ContentType="application/inkml+xml"/>
  <Override PartName="/ppt/ink/ink3087.xml" ContentType="application/inkml+xml"/>
  <Override PartName="/ppt/ink/ink3088.xml" ContentType="application/inkml+xml"/>
  <Override PartName="/ppt/ink/ink3089.xml" ContentType="application/inkml+xml"/>
  <Override PartName="/ppt/ink/ink3090.xml" ContentType="application/inkml+xml"/>
  <Override PartName="/ppt/ink/ink3091.xml" ContentType="application/inkml+xml"/>
  <Override PartName="/ppt/ink/ink3092.xml" ContentType="application/inkml+xml"/>
  <Override PartName="/ppt/ink/ink3093.xml" ContentType="application/inkml+xml"/>
  <Override PartName="/ppt/ink/ink3094.xml" ContentType="application/inkml+xml"/>
  <Override PartName="/ppt/ink/ink3095.xml" ContentType="application/inkml+xml"/>
  <Override PartName="/ppt/ink/ink3096.xml" ContentType="application/inkml+xml"/>
  <Override PartName="/ppt/ink/ink3097.xml" ContentType="application/inkml+xml"/>
  <Override PartName="/ppt/ink/ink3098.xml" ContentType="application/inkml+xml"/>
  <Override PartName="/ppt/ink/ink3099.xml" ContentType="application/inkml+xml"/>
  <Override PartName="/ppt/ink/ink3100.xml" ContentType="application/inkml+xml"/>
  <Override PartName="/ppt/ink/ink3101.xml" ContentType="application/inkml+xml"/>
  <Override PartName="/ppt/ink/ink3102.xml" ContentType="application/inkml+xml"/>
  <Override PartName="/ppt/ink/ink3103.xml" ContentType="application/inkml+xml"/>
  <Override PartName="/ppt/ink/ink3104.xml" ContentType="application/inkml+xml"/>
  <Override PartName="/ppt/ink/ink3105.xml" ContentType="application/inkml+xml"/>
  <Override PartName="/ppt/ink/ink3106.xml" ContentType="application/inkml+xml"/>
  <Override PartName="/ppt/ink/ink3107.xml" ContentType="application/inkml+xml"/>
  <Override PartName="/ppt/ink/ink3108.xml" ContentType="application/inkml+xml"/>
  <Override PartName="/ppt/ink/ink3109.xml" ContentType="application/inkml+xml"/>
  <Override PartName="/ppt/ink/ink3110.xml" ContentType="application/inkml+xml"/>
  <Override PartName="/ppt/ink/ink3111.xml" ContentType="application/inkml+xml"/>
  <Override PartName="/ppt/ink/ink3112.xml" ContentType="application/inkml+xml"/>
  <Override PartName="/ppt/ink/ink3113.xml" ContentType="application/inkml+xml"/>
  <Override PartName="/ppt/ink/ink3114.xml" ContentType="application/inkml+xml"/>
  <Override PartName="/ppt/ink/ink3115.xml" ContentType="application/inkml+xml"/>
  <Override PartName="/ppt/ink/ink3116.xml" ContentType="application/inkml+xml"/>
  <Override PartName="/ppt/ink/ink3117.xml" ContentType="application/inkml+xml"/>
  <Override PartName="/ppt/ink/ink3118.xml" ContentType="application/inkml+xml"/>
  <Override PartName="/ppt/ink/ink3119.xml" ContentType="application/inkml+xml"/>
  <Override PartName="/ppt/ink/ink3120.xml" ContentType="application/inkml+xml"/>
  <Override PartName="/ppt/ink/ink3121.xml" ContentType="application/inkml+xml"/>
  <Override PartName="/ppt/ink/ink3122.xml" ContentType="application/inkml+xml"/>
  <Override PartName="/ppt/ink/ink3123.xml" ContentType="application/inkml+xml"/>
  <Override PartName="/ppt/ink/ink3124.xml" ContentType="application/inkml+xml"/>
  <Override PartName="/ppt/ink/ink3125.xml" ContentType="application/inkml+xml"/>
  <Override PartName="/ppt/ink/ink3126.xml" ContentType="application/inkml+xml"/>
  <Override PartName="/ppt/ink/ink3127.xml" ContentType="application/inkml+xml"/>
  <Override PartName="/ppt/ink/ink3128.xml" ContentType="application/inkml+xml"/>
  <Override PartName="/ppt/ink/ink3129.xml" ContentType="application/inkml+xml"/>
  <Override PartName="/ppt/ink/ink3130.xml" ContentType="application/inkml+xml"/>
  <Override PartName="/ppt/ink/ink3131.xml" ContentType="application/inkml+xml"/>
  <Override PartName="/ppt/ink/ink3132.xml" ContentType="application/inkml+xml"/>
  <Override PartName="/ppt/ink/ink3133.xml" ContentType="application/inkml+xml"/>
  <Override PartName="/ppt/ink/ink3134.xml" ContentType="application/inkml+xml"/>
  <Override PartName="/ppt/ink/ink3135.xml" ContentType="application/inkml+xml"/>
  <Override PartName="/ppt/ink/ink3136.xml" ContentType="application/inkml+xml"/>
  <Override PartName="/ppt/ink/ink3137.xml" ContentType="application/inkml+xml"/>
  <Override PartName="/ppt/ink/ink3138.xml" ContentType="application/inkml+xml"/>
  <Override PartName="/ppt/ink/ink3139.xml" ContentType="application/inkml+xml"/>
  <Override PartName="/ppt/ink/ink3140.xml" ContentType="application/inkml+xml"/>
  <Override PartName="/ppt/ink/ink3141.xml" ContentType="application/inkml+xml"/>
  <Override PartName="/ppt/ink/ink3142.xml" ContentType="application/inkml+xml"/>
  <Override PartName="/ppt/ink/ink3143.xml" ContentType="application/inkml+xml"/>
  <Override PartName="/ppt/ink/ink3144.xml" ContentType="application/inkml+xml"/>
  <Override PartName="/ppt/ink/ink3145.xml" ContentType="application/inkml+xml"/>
  <Override PartName="/ppt/ink/ink3146.xml" ContentType="application/inkml+xml"/>
  <Override PartName="/ppt/ink/ink3147.xml" ContentType="application/inkml+xml"/>
  <Override PartName="/ppt/ink/ink3148.xml" ContentType="application/inkml+xml"/>
  <Override PartName="/ppt/ink/ink3149.xml" ContentType="application/inkml+xml"/>
  <Override PartName="/ppt/ink/ink3150.xml" ContentType="application/inkml+xml"/>
  <Override PartName="/ppt/ink/ink3151.xml" ContentType="application/inkml+xml"/>
  <Override PartName="/ppt/ink/ink3152.xml" ContentType="application/inkml+xml"/>
  <Override PartName="/ppt/ink/ink3153.xml" ContentType="application/inkml+xml"/>
  <Override PartName="/ppt/ink/ink3154.xml" ContentType="application/inkml+xml"/>
  <Override PartName="/ppt/ink/ink3155.xml" ContentType="application/inkml+xml"/>
  <Override PartName="/ppt/ink/ink3156.xml" ContentType="application/inkml+xml"/>
  <Override PartName="/ppt/ink/ink3157.xml" ContentType="application/inkml+xml"/>
  <Override PartName="/ppt/ink/ink3158.xml" ContentType="application/inkml+xml"/>
  <Override PartName="/ppt/ink/ink3159.xml" ContentType="application/inkml+xml"/>
  <Override PartName="/ppt/ink/ink3160.xml" ContentType="application/inkml+xml"/>
  <Override PartName="/ppt/ink/ink3161.xml" ContentType="application/inkml+xml"/>
  <Override PartName="/ppt/ink/ink3162.xml" ContentType="application/inkml+xml"/>
  <Override PartName="/ppt/ink/ink3163.xml" ContentType="application/inkml+xml"/>
  <Override PartName="/ppt/ink/ink3164.xml" ContentType="application/inkml+xml"/>
  <Override PartName="/ppt/ink/ink3165.xml" ContentType="application/inkml+xml"/>
  <Override PartName="/ppt/ink/ink3166.xml" ContentType="application/inkml+xml"/>
  <Override PartName="/ppt/ink/ink3167.xml" ContentType="application/inkml+xml"/>
  <Override PartName="/ppt/ink/ink3168.xml" ContentType="application/inkml+xml"/>
  <Override PartName="/ppt/ink/ink3169.xml" ContentType="application/inkml+xml"/>
  <Override PartName="/ppt/ink/ink3170.xml" ContentType="application/inkml+xml"/>
  <Override PartName="/ppt/ink/ink3171.xml" ContentType="application/inkml+xml"/>
  <Override PartName="/ppt/ink/ink3172.xml" ContentType="application/inkml+xml"/>
  <Override PartName="/ppt/ink/ink3173.xml" ContentType="application/inkml+xml"/>
  <Override PartName="/ppt/ink/ink3174.xml" ContentType="application/inkml+xml"/>
  <Override PartName="/ppt/ink/ink3175.xml" ContentType="application/inkml+xml"/>
  <Override PartName="/ppt/ink/ink3176.xml" ContentType="application/inkml+xml"/>
  <Override PartName="/ppt/ink/ink3177.xml" ContentType="application/inkml+xml"/>
  <Override PartName="/ppt/ink/ink3178.xml" ContentType="application/inkml+xml"/>
  <Override PartName="/ppt/ink/ink3179.xml" ContentType="application/inkml+xml"/>
  <Override PartName="/ppt/ink/ink3180.xml" ContentType="application/inkml+xml"/>
  <Override PartName="/ppt/ink/ink3181.xml" ContentType="application/inkml+xml"/>
  <Override PartName="/ppt/ink/ink3182.xml" ContentType="application/inkml+xml"/>
  <Override PartName="/ppt/ink/ink3183.xml" ContentType="application/inkml+xml"/>
  <Override PartName="/ppt/ink/ink3184.xml" ContentType="application/inkml+xml"/>
  <Override PartName="/ppt/ink/ink3185.xml" ContentType="application/inkml+xml"/>
  <Override PartName="/ppt/ink/ink3186.xml" ContentType="application/inkml+xml"/>
  <Override PartName="/ppt/ink/ink3187.xml" ContentType="application/inkml+xml"/>
  <Override PartName="/ppt/ink/ink3188.xml" ContentType="application/inkml+xml"/>
  <Override PartName="/ppt/ink/ink3189.xml" ContentType="application/inkml+xml"/>
  <Override PartName="/ppt/ink/ink3190.xml" ContentType="application/inkml+xml"/>
  <Override PartName="/ppt/ink/ink3191.xml" ContentType="application/inkml+xml"/>
  <Override PartName="/ppt/ink/ink3192.xml" ContentType="application/inkml+xml"/>
  <Override PartName="/ppt/ink/ink3193.xml" ContentType="application/inkml+xml"/>
  <Override PartName="/ppt/ink/ink3194.xml" ContentType="application/inkml+xml"/>
  <Override PartName="/ppt/ink/ink3195.xml" ContentType="application/inkml+xml"/>
  <Override PartName="/ppt/ink/ink3196.xml" ContentType="application/inkml+xml"/>
  <Override PartName="/ppt/ink/ink3197.xml" ContentType="application/inkml+xml"/>
  <Override PartName="/ppt/ink/ink3198.xml" ContentType="application/inkml+xml"/>
  <Override PartName="/ppt/ink/ink3199.xml" ContentType="application/inkml+xml"/>
  <Override PartName="/ppt/ink/ink3200.xml" ContentType="application/inkml+xml"/>
  <Override PartName="/ppt/ink/ink3201.xml" ContentType="application/inkml+xml"/>
  <Override PartName="/ppt/ink/ink3202.xml" ContentType="application/inkml+xml"/>
  <Override PartName="/ppt/ink/ink3203.xml" ContentType="application/inkml+xml"/>
  <Override PartName="/ppt/ink/ink3204.xml" ContentType="application/inkml+xml"/>
  <Override PartName="/ppt/ink/ink3205.xml" ContentType="application/inkml+xml"/>
  <Override PartName="/ppt/ink/ink3206.xml" ContentType="application/inkml+xml"/>
  <Override PartName="/ppt/ink/ink3207.xml" ContentType="application/inkml+xml"/>
  <Override PartName="/ppt/ink/ink3208.xml" ContentType="application/inkml+xml"/>
  <Override PartName="/ppt/ink/ink3209.xml" ContentType="application/inkml+xml"/>
  <Override PartName="/ppt/ink/ink3210.xml" ContentType="application/inkml+xml"/>
  <Override PartName="/ppt/ink/ink3211.xml" ContentType="application/inkml+xml"/>
  <Override PartName="/ppt/ink/ink3212.xml" ContentType="application/inkml+xml"/>
  <Override PartName="/ppt/ink/ink3213.xml" ContentType="application/inkml+xml"/>
  <Override PartName="/ppt/ink/ink3214.xml" ContentType="application/inkml+xml"/>
  <Override PartName="/ppt/ink/ink3215.xml" ContentType="application/inkml+xml"/>
  <Override PartName="/ppt/ink/ink3216.xml" ContentType="application/inkml+xml"/>
  <Override PartName="/ppt/ink/ink3217.xml" ContentType="application/inkml+xml"/>
  <Override PartName="/ppt/ink/ink3218.xml" ContentType="application/inkml+xml"/>
  <Override PartName="/ppt/ink/ink3219.xml" ContentType="application/inkml+xml"/>
  <Override PartName="/ppt/ink/ink3220.xml" ContentType="application/inkml+xml"/>
  <Override PartName="/ppt/ink/ink3221.xml" ContentType="application/inkml+xml"/>
  <Override PartName="/ppt/ink/ink3222.xml" ContentType="application/inkml+xml"/>
  <Override PartName="/ppt/ink/ink3223.xml" ContentType="application/inkml+xml"/>
  <Override PartName="/ppt/ink/ink3224.xml" ContentType="application/inkml+xml"/>
  <Override PartName="/ppt/ink/ink3225.xml" ContentType="application/inkml+xml"/>
  <Override PartName="/ppt/ink/ink3226.xml" ContentType="application/inkml+xml"/>
  <Override PartName="/ppt/ink/ink3227.xml" ContentType="application/inkml+xml"/>
  <Override PartName="/ppt/ink/ink3228.xml" ContentType="application/inkml+xml"/>
  <Override PartName="/ppt/ink/ink3229.xml" ContentType="application/inkml+xml"/>
  <Override PartName="/ppt/ink/ink3230.xml" ContentType="application/inkml+xml"/>
  <Override PartName="/ppt/ink/ink3231.xml" ContentType="application/inkml+xml"/>
  <Override PartName="/ppt/ink/ink3232.xml" ContentType="application/inkml+xml"/>
  <Override PartName="/ppt/ink/ink3233.xml" ContentType="application/inkml+xml"/>
  <Override PartName="/ppt/ink/ink3234.xml" ContentType="application/inkml+xml"/>
  <Override PartName="/ppt/ink/ink3235.xml" ContentType="application/inkml+xml"/>
  <Override PartName="/ppt/ink/ink3236.xml" ContentType="application/inkml+xml"/>
  <Override PartName="/ppt/ink/ink3237.xml" ContentType="application/inkml+xml"/>
  <Override PartName="/ppt/ink/ink3238.xml" ContentType="application/inkml+xml"/>
  <Override PartName="/ppt/ink/ink3239.xml" ContentType="application/inkml+xml"/>
  <Override PartName="/ppt/ink/ink3240.xml" ContentType="application/inkml+xml"/>
  <Override PartName="/ppt/ink/ink3241.xml" ContentType="application/inkml+xml"/>
  <Override PartName="/ppt/ink/ink3242.xml" ContentType="application/inkml+xml"/>
  <Override PartName="/ppt/ink/ink3243.xml" ContentType="application/inkml+xml"/>
  <Override PartName="/ppt/ink/ink3244.xml" ContentType="application/inkml+xml"/>
  <Override PartName="/ppt/ink/ink3245.xml" ContentType="application/inkml+xml"/>
  <Override PartName="/ppt/ink/ink3246.xml" ContentType="application/inkml+xml"/>
  <Override PartName="/ppt/ink/ink3247.xml" ContentType="application/inkml+xml"/>
  <Override PartName="/ppt/ink/ink3248.xml" ContentType="application/inkml+xml"/>
  <Override PartName="/ppt/ink/ink3249.xml" ContentType="application/inkml+xml"/>
  <Override PartName="/ppt/ink/ink3250.xml" ContentType="application/inkml+xml"/>
  <Override PartName="/ppt/ink/ink3251.xml" ContentType="application/inkml+xml"/>
  <Override PartName="/ppt/ink/ink3252.xml" ContentType="application/inkml+xml"/>
  <Override PartName="/ppt/ink/ink3253.xml" ContentType="application/inkml+xml"/>
  <Override PartName="/ppt/ink/ink3254.xml" ContentType="application/inkml+xml"/>
  <Override PartName="/ppt/ink/ink3255.xml" ContentType="application/inkml+xml"/>
  <Override PartName="/ppt/ink/ink3256.xml" ContentType="application/inkml+xml"/>
  <Override PartName="/ppt/ink/ink3257.xml" ContentType="application/inkml+xml"/>
  <Override PartName="/ppt/ink/ink3258.xml" ContentType="application/inkml+xml"/>
  <Override PartName="/ppt/ink/ink3259.xml" ContentType="application/inkml+xml"/>
  <Override PartName="/ppt/ink/ink3260.xml" ContentType="application/inkml+xml"/>
  <Override PartName="/ppt/ink/ink3261.xml" ContentType="application/inkml+xml"/>
  <Override PartName="/ppt/ink/ink3262.xml" ContentType="application/inkml+xml"/>
  <Override PartName="/ppt/ink/ink3263.xml" ContentType="application/inkml+xml"/>
  <Override PartName="/ppt/ink/ink3264.xml" ContentType="application/inkml+xml"/>
  <Override PartName="/ppt/ink/ink3265.xml" ContentType="application/inkml+xml"/>
  <Override PartName="/ppt/ink/ink3266.xml" ContentType="application/inkml+xml"/>
  <Override PartName="/ppt/ink/ink3267.xml" ContentType="application/inkml+xml"/>
  <Override PartName="/ppt/ink/ink3268.xml" ContentType="application/inkml+xml"/>
  <Override PartName="/ppt/ink/ink3269.xml" ContentType="application/inkml+xml"/>
  <Override PartName="/ppt/ink/ink3270.xml" ContentType="application/inkml+xml"/>
  <Override PartName="/ppt/ink/ink3271.xml" ContentType="application/inkml+xml"/>
  <Override PartName="/ppt/ink/ink3272.xml" ContentType="application/inkml+xml"/>
  <Override PartName="/ppt/ink/ink3273.xml" ContentType="application/inkml+xml"/>
  <Override PartName="/ppt/ink/ink3274.xml" ContentType="application/inkml+xml"/>
  <Override PartName="/ppt/ink/ink3275.xml" ContentType="application/inkml+xml"/>
  <Override PartName="/ppt/ink/ink3276.xml" ContentType="application/inkml+xml"/>
  <Override PartName="/ppt/ink/ink3277.xml" ContentType="application/inkml+xml"/>
  <Override PartName="/ppt/ink/ink3278.xml" ContentType="application/inkml+xml"/>
  <Override PartName="/ppt/ink/ink3279.xml" ContentType="application/inkml+xml"/>
  <Override PartName="/ppt/ink/ink3280.xml" ContentType="application/inkml+xml"/>
  <Override PartName="/ppt/ink/ink3281.xml" ContentType="application/inkml+xml"/>
  <Override PartName="/ppt/ink/ink3282.xml" ContentType="application/inkml+xml"/>
  <Override PartName="/ppt/ink/ink3283.xml" ContentType="application/inkml+xml"/>
  <Override PartName="/ppt/ink/ink3284.xml" ContentType="application/inkml+xml"/>
  <Override PartName="/ppt/ink/ink3285.xml" ContentType="application/inkml+xml"/>
  <Override PartName="/ppt/ink/ink3286.xml" ContentType="application/inkml+xml"/>
  <Override PartName="/ppt/ink/ink3287.xml" ContentType="application/inkml+xml"/>
  <Override PartName="/ppt/ink/ink3288.xml" ContentType="application/inkml+xml"/>
  <Override PartName="/ppt/ink/ink3289.xml" ContentType="application/inkml+xml"/>
  <Override PartName="/ppt/ink/ink3290.xml" ContentType="application/inkml+xml"/>
  <Override PartName="/ppt/ink/ink3291.xml" ContentType="application/inkml+xml"/>
  <Override PartName="/ppt/ink/ink3292.xml" ContentType="application/inkml+xml"/>
  <Override PartName="/ppt/ink/ink3293.xml" ContentType="application/inkml+xml"/>
  <Override PartName="/ppt/ink/ink3294.xml" ContentType="application/inkml+xml"/>
  <Override PartName="/ppt/ink/ink3295.xml" ContentType="application/inkml+xml"/>
  <Override PartName="/ppt/ink/ink3296.xml" ContentType="application/inkml+xml"/>
  <Override PartName="/ppt/ink/ink3297.xml" ContentType="application/inkml+xml"/>
  <Override PartName="/ppt/ink/ink3298.xml" ContentType="application/inkml+xml"/>
  <Override PartName="/ppt/ink/ink3299.xml" ContentType="application/inkml+xml"/>
  <Override PartName="/ppt/ink/ink3300.xml" ContentType="application/inkml+xml"/>
  <Override PartName="/ppt/ink/ink3301.xml" ContentType="application/inkml+xml"/>
  <Override PartName="/ppt/ink/ink3302.xml" ContentType="application/inkml+xml"/>
  <Override PartName="/ppt/ink/ink3303.xml" ContentType="application/inkml+xml"/>
  <Override PartName="/ppt/ink/ink3304.xml" ContentType="application/inkml+xml"/>
  <Override PartName="/ppt/ink/ink3305.xml" ContentType="application/inkml+xml"/>
  <Override PartName="/ppt/ink/ink3306.xml" ContentType="application/inkml+xml"/>
  <Override PartName="/ppt/ink/ink3307.xml" ContentType="application/inkml+xml"/>
  <Override PartName="/ppt/ink/ink3308.xml" ContentType="application/inkml+xml"/>
  <Override PartName="/ppt/ink/ink3309.xml" ContentType="application/inkml+xml"/>
  <Override PartName="/ppt/ink/ink3310.xml" ContentType="application/inkml+xml"/>
  <Override PartName="/ppt/ink/ink3311.xml" ContentType="application/inkml+xml"/>
  <Override PartName="/ppt/ink/ink3312.xml" ContentType="application/inkml+xml"/>
  <Override PartName="/ppt/ink/ink3313.xml" ContentType="application/inkml+xml"/>
  <Override PartName="/ppt/ink/ink3314.xml" ContentType="application/inkml+xml"/>
  <Override PartName="/ppt/ink/ink3315.xml" ContentType="application/inkml+xml"/>
  <Override PartName="/ppt/ink/ink3316.xml" ContentType="application/inkml+xml"/>
  <Override PartName="/ppt/ink/ink3317.xml" ContentType="application/inkml+xml"/>
  <Override PartName="/ppt/ink/ink3318.xml" ContentType="application/inkml+xml"/>
  <Override PartName="/ppt/ink/ink3319.xml" ContentType="application/inkml+xml"/>
  <Override PartName="/ppt/ink/ink3320.xml" ContentType="application/inkml+xml"/>
  <Override PartName="/ppt/ink/ink3321.xml" ContentType="application/inkml+xml"/>
  <Override PartName="/ppt/ink/ink3322.xml" ContentType="application/inkml+xml"/>
  <Override PartName="/ppt/ink/ink3323.xml" ContentType="application/inkml+xml"/>
  <Override PartName="/ppt/ink/ink3324.xml" ContentType="application/inkml+xml"/>
  <Override PartName="/ppt/ink/ink3325.xml" ContentType="application/inkml+xml"/>
  <Override PartName="/ppt/ink/ink3326.xml" ContentType="application/inkml+xml"/>
  <Override PartName="/ppt/ink/ink3327.xml" ContentType="application/inkml+xml"/>
  <Override PartName="/ppt/ink/ink3328.xml" ContentType="application/inkml+xml"/>
  <Override PartName="/ppt/ink/ink3329.xml" ContentType="application/inkml+xml"/>
  <Override PartName="/ppt/ink/ink3330.xml" ContentType="application/inkml+xml"/>
  <Override PartName="/ppt/ink/ink3331.xml" ContentType="application/inkml+xml"/>
  <Override PartName="/ppt/ink/ink3332.xml" ContentType="application/inkml+xml"/>
  <Override PartName="/ppt/ink/ink3333.xml" ContentType="application/inkml+xml"/>
  <Override PartName="/ppt/ink/ink3334.xml" ContentType="application/inkml+xml"/>
  <Override PartName="/ppt/ink/ink3335.xml" ContentType="application/inkml+xml"/>
  <Override PartName="/ppt/ink/ink3336.xml" ContentType="application/inkml+xml"/>
  <Override PartName="/ppt/ink/ink3337.xml" ContentType="application/inkml+xml"/>
  <Override PartName="/ppt/ink/ink3338.xml" ContentType="application/inkml+xml"/>
  <Override PartName="/ppt/ink/ink3339.xml" ContentType="application/inkml+xml"/>
  <Override PartName="/ppt/ink/ink3340.xml" ContentType="application/inkml+xml"/>
  <Override PartName="/ppt/ink/ink3341.xml" ContentType="application/inkml+xml"/>
  <Override PartName="/ppt/ink/ink3342.xml" ContentType="application/inkml+xml"/>
  <Override PartName="/ppt/ink/ink3343.xml" ContentType="application/inkml+xml"/>
  <Override PartName="/ppt/ink/ink3344.xml" ContentType="application/inkml+xml"/>
  <Override PartName="/ppt/ink/ink3345.xml" ContentType="application/inkml+xml"/>
  <Override PartName="/ppt/ink/ink3346.xml" ContentType="application/inkml+xml"/>
  <Override PartName="/ppt/ink/ink3347.xml" ContentType="application/inkml+xml"/>
  <Override PartName="/ppt/ink/ink3348.xml" ContentType="application/inkml+xml"/>
  <Override PartName="/ppt/ink/ink3349.xml" ContentType="application/inkml+xml"/>
  <Override PartName="/ppt/ink/ink3350.xml" ContentType="application/inkml+xml"/>
  <Override PartName="/ppt/ink/ink3351.xml" ContentType="application/inkml+xml"/>
  <Override PartName="/ppt/ink/ink3352.xml" ContentType="application/inkml+xml"/>
  <Override PartName="/ppt/ink/ink3353.xml" ContentType="application/inkml+xml"/>
  <Override PartName="/ppt/ink/ink3354.xml" ContentType="application/inkml+xml"/>
  <Override PartName="/ppt/ink/ink3355.xml" ContentType="application/inkml+xml"/>
  <Override PartName="/ppt/ink/ink3356.xml" ContentType="application/inkml+xml"/>
  <Override PartName="/ppt/ink/ink3357.xml" ContentType="application/inkml+xml"/>
  <Override PartName="/ppt/ink/ink3358.xml" ContentType="application/inkml+xml"/>
  <Override PartName="/ppt/ink/ink3359.xml" ContentType="application/inkml+xml"/>
  <Override PartName="/ppt/ink/ink3360.xml" ContentType="application/inkml+xml"/>
  <Override PartName="/ppt/ink/ink3361.xml" ContentType="application/inkml+xml"/>
  <Override PartName="/ppt/ink/ink3362.xml" ContentType="application/inkml+xml"/>
  <Override PartName="/ppt/ink/ink3363.xml" ContentType="application/inkml+xml"/>
  <Override PartName="/ppt/ink/ink3364.xml" ContentType="application/inkml+xml"/>
  <Override PartName="/ppt/ink/ink3365.xml" ContentType="application/inkml+xml"/>
  <Override PartName="/ppt/ink/ink3366.xml" ContentType="application/inkml+xml"/>
  <Override PartName="/ppt/ink/ink3367.xml" ContentType="application/inkml+xml"/>
  <Override PartName="/ppt/ink/ink3368.xml" ContentType="application/inkml+xml"/>
  <Override PartName="/ppt/ink/ink3369.xml" ContentType="application/inkml+xml"/>
  <Override PartName="/ppt/ink/ink3370.xml" ContentType="application/inkml+xml"/>
  <Override PartName="/ppt/ink/ink3371.xml" ContentType="application/inkml+xml"/>
  <Override PartName="/ppt/ink/ink3372.xml" ContentType="application/inkml+xml"/>
  <Override PartName="/ppt/ink/ink3373.xml" ContentType="application/inkml+xml"/>
  <Override PartName="/ppt/ink/ink3374.xml" ContentType="application/inkml+xml"/>
  <Override PartName="/ppt/ink/ink3375.xml" ContentType="application/inkml+xml"/>
  <Override PartName="/ppt/ink/ink3376.xml" ContentType="application/inkml+xml"/>
  <Override PartName="/ppt/ink/ink3377.xml" ContentType="application/inkml+xml"/>
  <Override PartName="/ppt/ink/ink3378.xml" ContentType="application/inkml+xml"/>
  <Override PartName="/ppt/ink/ink3379.xml" ContentType="application/inkml+xml"/>
  <Override PartName="/ppt/ink/ink3380.xml" ContentType="application/inkml+xml"/>
  <Override PartName="/ppt/ink/ink3381.xml" ContentType="application/inkml+xml"/>
  <Override PartName="/ppt/ink/ink3382.xml" ContentType="application/inkml+xml"/>
  <Override PartName="/ppt/ink/ink3383.xml" ContentType="application/inkml+xml"/>
  <Override PartName="/ppt/ink/ink3384.xml" ContentType="application/inkml+xml"/>
  <Override PartName="/ppt/ink/ink3385.xml" ContentType="application/inkml+xml"/>
  <Override PartName="/ppt/ink/ink3386.xml" ContentType="application/inkml+xml"/>
  <Override PartName="/ppt/ink/ink3387.xml" ContentType="application/inkml+xml"/>
  <Override PartName="/ppt/ink/ink3388.xml" ContentType="application/inkml+xml"/>
  <Override PartName="/ppt/ink/ink3389.xml" ContentType="application/inkml+xml"/>
  <Override PartName="/ppt/ink/ink3390.xml" ContentType="application/inkml+xml"/>
  <Override PartName="/ppt/ink/ink3391.xml" ContentType="application/inkml+xml"/>
  <Override PartName="/ppt/ink/ink3392.xml" ContentType="application/inkml+xml"/>
  <Override PartName="/ppt/ink/ink3393.xml" ContentType="application/inkml+xml"/>
  <Override PartName="/ppt/ink/ink3394.xml" ContentType="application/inkml+xml"/>
  <Override PartName="/ppt/ink/ink3395.xml" ContentType="application/inkml+xml"/>
  <Override PartName="/ppt/ink/ink3396.xml" ContentType="application/inkml+xml"/>
  <Override PartName="/ppt/ink/ink3397.xml" ContentType="application/inkml+xml"/>
  <Override PartName="/ppt/ink/ink3398.xml" ContentType="application/inkml+xml"/>
  <Override PartName="/ppt/ink/ink3399.xml" ContentType="application/inkml+xml"/>
  <Override PartName="/ppt/ink/ink3400.xml" ContentType="application/inkml+xml"/>
  <Override PartName="/ppt/ink/ink3401.xml" ContentType="application/inkml+xml"/>
  <Override PartName="/ppt/ink/ink3402.xml" ContentType="application/inkml+xml"/>
  <Override PartName="/ppt/ink/ink3403.xml" ContentType="application/inkml+xml"/>
  <Override PartName="/ppt/ink/ink3404.xml" ContentType="application/inkml+xml"/>
  <Override PartName="/ppt/ink/ink3405.xml" ContentType="application/inkml+xml"/>
  <Override PartName="/ppt/ink/ink3406.xml" ContentType="application/inkml+xml"/>
  <Override PartName="/ppt/ink/ink3407.xml" ContentType="application/inkml+xml"/>
  <Override PartName="/ppt/ink/ink3408.xml" ContentType="application/inkml+xml"/>
  <Override PartName="/ppt/ink/ink3409.xml" ContentType="application/inkml+xml"/>
  <Override PartName="/ppt/ink/ink3410.xml" ContentType="application/inkml+xml"/>
  <Override PartName="/ppt/ink/ink3411.xml" ContentType="application/inkml+xml"/>
  <Override PartName="/ppt/ink/ink3412.xml" ContentType="application/inkml+xml"/>
  <Override PartName="/ppt/ink/ink3413.xml" ContentType="application/inkml+xml"/>
  <Override PartName="/ppt/ink/ink3414.xml" ContentType="application/inkml+xml"/>
  <Override PartName="/ppt/ink/ink3415.xml" ContentType="application/inkml+xml"/>
  <Override PartName="/ppt/ink/ink3416.xml" ContentType="application/inkml+xml"/>
  <Override PartName="/ppt/ink/ink3417.xml" ContentType="application/inkml+xml"/>
  <Override PartName="/ppt/ink/ink3418.xml" ContentType="application/inkml+xml"/>
  <Override PartName="/ppt/ink/ink3419.xml" ContentType="application/inkml+xml"/>
  <Override PartName="/ppt/ink/ink3420.xml" ContentType="application/inkml+xml"/>
  <Override PartName="/ppt/ink/ink3421.xml" ContentType="application/inkml+xml"/>
  <Override PartName="/ppt/ink/ink3422.xml" ContentType="application/inkml+xml"/>
  <Override PartName="/ppt/ink/ink3423.xml" ContentType="application/inkml+xml"/>
  <Override PartName="/ppt/ink/ink3424.xml" ContentType="application/inkml+xml"/>
  <Override PartName="/ppt/ink/ink3425.xml" ContentType="application/inkml+xml"/>
  <Override PartName="/ppt/ink/ink3426.xml" ContentType="application/inkml+xml"/>
  <Override PartName="/ppt/ink/ink3427.xml" ContentType="application/inkml+xml"/>
  <Override PartName="/ppt/ink/ink3428.xml" ContentType="application/inkml+xml"/>
  <Override PartName="/ppt/ink/ink3429.xml" ContentType="application/inkml+xml"/>
  <Override PartName="/ppt/ink/ink3430.xml" ContentType="application/inkml+xml"/>
  <Override PartName="/ppt/ink/ink3431.xml" ContentType="application/inkml+xml"/>
  <Override PartName="/ppt/ink/ink3432.xml" ContentType="application/inkml+xml"/>
  <Override PartName="/ppt/ink/ink3433.xml" ContentType="application/inkml+xml"/>
  <Override PartName="/ppt/ink/ink3434.xml" ContentType="application/inkml+xml"/>
  <Override PartName="/ppt/ink/ink3435.xml" ContentType="application/inkml+xml"/>
  <Override PartName="/ppt/ink/ink3436.xml" ContentType="application/inkml+xml"/>
  <Override PartName="/ppt/ink/ink3437.xml" ContentType="application/inkml+xml"/>
  <Override PartName="/ppt/ink/ink3438.xml" ContentType="application/inkml+xml"/>
  <Override PartName="/ppt/ink/ink3439.xml" ContentType="application/inkml+xml"/>
  <Override PartName="/ppt/ink/ink3440.xml" ContentType="application/inkml+xml"/>
  <Override PartName="/ppt/ink/ink3441.xml" ContentType="application/inkml+xml"/>
  <Override PartName="/ppt/ink/ink3442.xml" ContentType="application/inkml+xml"/>
  <Override PartName="/ppt/ink/ink3443.xml" ContentType="application/inkml+xml"/>
  <Override PartName="/ppt/ink/ink3444.xml" ContentType="application/inkml+xml"/>
  <Override PartName="/ppt/ink/ink3445.xml" ContentType="application/inkml+xml"/>
  <Override PartName="/ppt/ink/ink3446.xml" ContentType="application/inkml+xml"/>
  <Override PartName="/ppt/ink/ink3447.xml" ContentType="application/inkml+xml"/>
  <Override PartName="/ppt/ink/ink3448.xml" ContentType="application/inkml+xml"/>
  <Override PartName="/ppt/ink/ink3449.xml" ContentType="application/inkml+xml"/>
  <Override PartName="/ppt/ink/ink3450.xml" ContentType="application/inkml+xml"/>
  <Override PartName="/ppt/ink/ink3451.xml" ContentType="application/inkml+xml"/>
  <Override PartName="/ppt/ink/ink3452.xml" ContentType="application/inkml+xml"/>
  <Override PartName="/ppt/ink/ink3453.xml" ContentType="application/inkml+xml"/>
  <Override PartName="/ppt/ink/ink3454.xml" ContentType="application/inkml+xml"/>
  <Override PartName="/ppt/ink/ink3455.xml" ContentType="application/inkml+xml"/>
  <Override PartName="/ppt/ink/ink3456.xml" ContentType="application/inkml+xml"/>
  <Override PartName="/ppt/ink/ink3457.xml" ContentType="application/inkml+xml"/>
  <Override PartName="/ppt/ink/ink3458.xml" ContentType="application/inkml+xml"/>
  <Override PartName="/ppt/ink/ink3459.xml" ContentType="application/inkml+xml"/>
  <Override PartName="/ppt/ink/ink3460.xml" ContentType="application/inkml+xml"/>
  <Override PartName="/ppt/ink/ink3461.xml" ContentType="application/inkml+xml"/>
  <Override PartName="/ppt/ink/ink3462.xml" ContentType="application/inkml+xml"/>
  <Override PartName="/ppt/ink/ink3463.xml" ContentType="application/inkml+xml"/>
  <Override PartName="/ppt/ink/ink3464.xml" ContentType="application/inkml+xml"/>
  <Override PartName="/ppt/ink/ink3465.xml" ContentType="application/inkml+xml"/>
  <Override PartName="/ppt/ink/ink3466.xml" ContentType="application/inkml+xml"/>
  <Override PartName="/ppt/ink/ink3467.xml" ContentType="application/inkml+xml"/>
  <Override PartName="/ppt/ink/ink3468.xml" ContentType="application/inkml+xml"/>
  <Override PartName="/ppt/ink/ink3469.xml" ContentType="application/inkml+xml"/>
  <Override PartName="/ppt/ink/ink3470.xml" ContentType="application/inkml+xml"/>
  <Override PartName="/ppt/ink/ink3471.xml" ContentType="application/inkml+xml"/>
  <Override PartName="/ppt/ink/ink3472.xml" ContentType="application/inkml+xml"/>
  <Override PartName="/ppt/ink/ink3473.xml" ContentType="application/inkml+xml"/>
  <Override PartName="/ppt/ink/ink3474.xml" ContentType="application/inkml+xml"/>
  <Override PartName="/ppt/ink/ink3475.xml" ContentType="application/inkml+xml"/>
  <Override PartName="/ppt/ink/ink3476.xml" ContentType="application/inkml+xml"/>
  <Override PartName="/ppt/ink/ink3477.xml" ContentType="application/inkml+xml"/>
  <Override PartName="/ppt/ink/ink3478.xml" ContentType="application/inkml+xml"/>
  <Override PartName="/ppt/ink/ink3479.xml" ContentType="application/inkml+xml"/>
  <Override PartName="/ppt/ink/ink3480.xml" ContentType="application/inkml+xml"/>
  <Override PartName="/ppt/ink/ink3481.xml" ContentType="application/inkml+xml"/>
  <Override PartName="/ppt/ink/ink3482.xml" ContentType="application/inkml+xml"/>
  <Override PartName="/ppt/ink/ink3483.xml" ContentType="application/inkml+xml"/>
  <Override PartName="/ppt/ink/ink3484.xml" ContentType="application/inkml+xml"/>
  <Override PartName="/ppt/ink/ink3485.xml" ContentType="application/inkml+xml"/>
  <Override PartName="/ppt/ink/ink3486.xml" ContentType="application/inkml+xml"/>
  <Override PartName="/ppt/ink/ink3487.xml" ContentType="application/inkml+xml"/>
  <Override PartName="/ppt/ink/ink3488.xml" ContentType="application/inkml+xml"/>
  <Override PartName="/ppt/ink/ink3489.xml" ContentType="application/inkml+xml"/>
  <Override PartName="/ppt/ink/ink3490.xml" ContentType="application/inkml+xml"/>
  <Override PartName="/ppt/ink/ink3491.xml" ContentType="application/inkml+xml"/>
  <Override PartName="/ppt/ink/ink3492.xml" ContentType="application/inkml+xml"/>
  <Override PartName="/ppt/ink/ink3493.xml" ContentType="application/inkml+xml"/>
  <Override PartName="/ppt/ink/ink3494.xml" ContentType="application/inkml+xml"/>
  <Override PartName="/ppt/ink/ink3495.xml" ContentType="application/inkml+xml"/>
  <Override PartName="/ppt/ink/ink3496.xml" ContentType="application/inkml+xml"/>
  <Override PartName="/ppt/ink/ink3497.xml" ContentType="application/inkml+xml"/>
  <Override PartName="/ppt/ink/ink3498.xml" ContentType="application/inkml+xml"/>
  <Override PartName="/ppt/ink/ink3499.xml" ContentType="application/inkml+xml"/>
  <Override PartName="/ppt/ink/ink3500.xml" ContentType="application/inkml+xml"/>
  <Override PartName="/ppt/ink/ink3501.xml" ContentType="application/inkml+xml"/>
  <Override PartName="/ppt/ink/ink3502.xml" ContentType="application/inkml+xml"/>
  <Override PartName="/ppt/ink/ink3503.xml" ContentType="application/inkml+xml"/>
  <Override PartName="/ppt/ink/ink3504.xml" ContentType="application/inkml+xml"/>
  <Override PartName="/ppt/ink/ink3505.xml" ContentType="application/inkml+xml"/>
  <Override PartName="/ppt/ink/ink3506.xml" ContentType="application/inkml+xml"/>
  <Override PartName="/ppt/ink/ink3507.xml" ContentType="application/inkml+xml"/>
  <Override PartName="/ppt/ink/ink3508.xml" ContentType="application/inkml+xml"/>
  <Override PartName="/ppt/ink/ink3509.xml" ContentType="application/inkml+xml"/>
  <Override PartName="/ppt/ink/ink3510.xml" ContentType="application/inkml+xml"/>
  <Override PartName="/ppt/ink/ink3511.xml" ContentType="application/inkml+xml"/>
  <Override PartName="/ppt/ink/ink3512.xml" ContentType="application/inkml+xml"/>
  <Override PartName="/ppt/ink/ink3513.xml" ContentType="application/inkml+xml"/>
  <Override PartName="/ppt/ink/ink3514.xml" ContentType="application/inkml+xml"/>
  <Override PartName="/ppt/ink/ink3515.xml" ContentType="application/inkml+xml"/>
  <Override PartName="/ppt/ink/ink3516.xml" ContentType="application/inkml+xml"/>
  <Override PartName="/ppt/ink/ink3517.xml" ContentType="application/inkml+xml"/>
  <Override PartName="/ppt/ink/ink3518.xml" ContentType="application/inkml+xml"/>
  <Override PartName="/ppt/ink/ink3519.xml" ContentType="application/inkml+xml"/>
  <Override PartName="/ppt/ink/ink3520.xml" ContentType="application/inkml+xml"/>
  <Override PartName="/ppt/ink/ink3521.xml" ContentType="application/inkml+xml"/>
  <Override PartName="/ppt/ink/ink3522.xml" ContentType="application/inkml+xml"/>
  <Override PartName="/ppt/ink/ink3523.xml" ContentType="application/inkml+xml"/>
  <Override PartName="/ppt/ink/ink3524.xml" ContentType="application/inkml+xml"/>
  <Override PartName="/ppt/ink/ink3525.xml" ContentType="application/inkml+xml"/>
  <Override PartName="/ppt/ink/ink3526.xml" ContentType="application/inkml+xml"/>
  <Override PartName="/ppt/ink/ink3527.xml" ContentType="application/inkml+xml"/>
  <Override PartName="/ppt/ink/ink3528.xml" ContentType="application/inkml+xml"/>
  <Override PartName="/ppt/ink/ink3529.xml" ContentType="application/inkml+xml"/>
  <Override PartName="/ppt/ink/ink3530.xml" ContentType="application/inkml+xml"/>
  <Override PartName="/ppt/ink/ink3531.xml" ContentType="application/inkml+xml"/>
  <Override PartName="/ppt/ink/ink3532.xml" ContentType="application/inkml+xml"/>
  <Override PartName="/ppt/ink/ink3533.xml" ContentType="application/inkml+xml"/>
  <Override PartName="/ppt/ink/ink3534.xml" ContentType="application/inkml+xml"/>
  <Override PartName="/ppt/ink/ink3535.xml" ContentType="application/inkml+xml"/>
  <Override PartName="/ppt/ink/ink3536.xml" ContentType="application/inkml+xml"/>
  <Override PartName="/ppt/ink/ink3537.xml" ContentType="application/inkml+xml"/>
  <Override PartName="/ppt/ink/ink3538.xml" ContentType="application/inkml+xml"/>
  <Override PartName="/ppt/ink/ink3539.xml" ContentType="application/inkml+xml"/>
  <Override PartName="/ppt/ink/ink3540.xml" ContentType="application/inkml+xml"/>
  <Override PartName="/ppt/ink/ink3541.xml" ContentType="application/inkml+xml"/>
  <Override PartName="/ppt/ink/ink3542.xml" ContentType="application/inkml+xml"/>
  <Override PartName="/ppt/ink/ink3543.xml" ContentType="application/inkml+xml"/>
  <Override PartName="/ppt/ink/ink3544.xml" ContentType="application/inkml+xml"/>
  <Override PartName="/ppt/ink/ink3545.xml" ContentType="application/inkml+xml"/>
  <Override PartName="/ppt/ink/ink3546.xml" ContentType="application/inkml+xml"/>
  <Override PartName="/ppt/ink/ink3547.xml" ContentType="application/inkml+xml"/>
  <Override PartName="/ppt/ink/ink3548.xml" ContentType="application/inkml+xml"/>
  <Override PartName="/ppt/ink/ink354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1372" r:id="rId2"/>
    <p:sldId id="1333" r:id="rId3"/>
    <p:sldId id="1342" r:id="rId4"/>
    <p:sldId id="1347" r:id="rId5"/>
    <p:sldId id="1348" r:id="rId6"/>
    <p:sldId id="1349" r:id="rId7"/>
    <p:sldId id="1350" r:id="rId8"/>
    <p:sldId id="1351" r:id="rId9"/>
    <p:sldId id="1427" r:id="rId10"/>
    <p:sldId id="1352" r:id="rId11"/>
    <p:sldId id="1354" r:id="rId12"/>
    <p:sldId id="1355" r:id="rId13"/>
    <p:sldId id="1356" r:id="rId14"/>
    <p:sldId id="1358" r:id="rId15"/>
    <p:sldId id="1429" r:id="rId16"/>
    <p:sldId id="1430" r:id="rId17"/>
    <p:sldId id="1428" r:id="rId18"/>
    <p:sldId id="1359" r:id="rId19"/>
    <p:sldId id="1368" r:id="rId20"/>
    <p:sldId id="1431" r:id="rId21"/>
    <p:sldId id="1374" r:id="rId22"/>
    <p:sldId id="1373" r:id="rId23"/>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82" autoAdjust="0"/>
    <p:restoredTop sz="94660"/>
  </p:normalViewPr>
  <p:slideViewPr>
    <p:cSldViewPr snapToGrid="0">
      <p:cViewPr varScale="1">
        <p:scale>
          <a:sx n="77" d="100"/>
          <a:sy n="77" d="100"/>
        </p:scale>
        <p:origin x="36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7T10:41:23.377"/>
    </inkml:context>
    <inkml:brush xml:id="br0">
      <inkml:brushProperty name="width" value="0.05" units="cm"/>
      <inkml:brushProperty name="height" value="0.05" units="cm"/>
    </inkml:brush>
  </inkml:definitions>
  <inkml:trace contextRef="#ctx0" brushRef="#br0">39 0 17428,'-5'3'768,"-10"-3"-560,-3-1-96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26.613"/>
    </inkml:context>
    <inkml:brush xml:id="br0">
      <inkml:brushProperty name="width" value="0.05" units="cm"/>
      <inkml:brushProperty name="height" value="0.05" units="cm"/>
    </inkml:brush>
  </inkml:definitions>
  <inkml:trace contextRef="#ctx0" brushRef="#br0">37 162 19780,'-28'3'1752,"20"-2"-1038,18-3 138,43-10-262,-2-2-1,54-21 1,2-1-456,-57 21-117,137-35-187,-184 50 159,0-1 0,0 1-1,1 0 1,-1 0 0,0 0 0,0 0 0,0 0-1,0 1 1,4 0 0,-6 0 6,0-1 0,-1 1 0,1-1 0,0 0 0,0 1 0,-1 0 0,1-1 0,0 1 1,-1-1-1,1 1 0,-1 0 0,1 0 0,-1-1 0,1 1 0,-1 0 0,1 0 0,-1-1 0,0 1 0,1 0 0,-1 0 0,0 0 0,0 0 0,0 0 0,0 0 0,1-1 0,-1 1 0,-1 0 0,1 0 0,0 0 1,0 0-1,0 0 0,0 0 0,0-1 0,-1 1 0,1 0 0,0 0 0,-2 1 0,-3 12-13,-2-1-1,0 0 1,-1 0-1,0 0 1,-15 16 0,-1 4 40,-25 39 170,3 2 1,-55 123-1,93-181-253,2 0 0,0 0 0,1 1 0,0-1 0,1 1-1,-2 32 1,6-71-1876,1 10 1524,-1-1 0,-2-19 0,-7-14-221,-3-3-137</inkml:trace>
  <inkml:trace contextRef="#ctx0" brushRef="#br0" timeOffset="1">167 311 13747,'0'8'1192,"5"-2"-664,5 0-160,8-3 729,5-3-209,15 0-200,5-2-48,7-3-120,1-1-248,1 0 1521,-5-4-1465,1 6-32,-4 0 56</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36.317"/>
    </inkml:context>
    <inkml:brush xml:id="br0">
      <inkml:brushProperty name="width" value="0.05" units="cm"/>
      <inkml:brushProperty name="height" value="0.05" units="cm"/>
    </inkml:brush>
  </inkml:definitions>
  <inkml:trace contextRef="#ctx0" brushRef="#br0">102 36 18180,'-3'25'4071,"-9"25"-3362,2-12-439,-19 80-45,10-51 50,-9 74 0,28-139-243,0 1 1,-1 0-1,1-1 0,0 1 1,0 0-1,1-1 0,-1 1 0,1 0 1,0 2-1,-1-4-14,1 0-1,-1-1 1,1 1 0,-1 0-1,1-1 1,-1 1 0,1-1-1,0 1 1,-1-1 0,1 1-1,-1-1 1,1 1 0,0-1-1,0 0 1,-1 1 0,1-1-1,0 0 1,-1 0 0,1 1-1,0-1 1,0 0 0,0 0-1,-1 0 1,1 0 0,0 0 0,0 0-1,0 0 1,-1 0 0,1-1-1,0 1 1,0 0 0,-1 0-1,1-1 1,0 1 0,-1 0-1,1-1 1,0 1 0,1-1-1,11-6 132,0 0-1,0-1 1,-1 0-1,0-1 1,13-11-1,56-61 369,-52 52-344,-9 8-86,118-124 591,-115 118-771,0-2 1,-2-1-1,23-41 0,-40 57-1376,-4 14 1451,0 0 1,0-1-1,0 1 0,0 0 1,0 0-1,-1 0 0,1-1 1,0 1-1,0 0 0,0 0 1,0 0-1,0 0 0,-1 0 1,1-1-1,0 1 0,0 0 1,0 0-1,-1 0 0,1 0 0,0 0 1,0 0-1,0 0 0,-1 0 1,1 0-1,0 0 0,0 0 1,0 0-1,-1 0 0,1 0 1,0 0-1,0 0 0,-1 0 1,1 0-1,-21 8-553,20-8 501,-17 9-558</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9:25.960"/>
    </inkml:context>
    <inkml:brush xml:id="br0">
      <inkml:brushProperty name="width" value="0.05" units="cm"/>
      <inkml:brushProperty name="height" value="0.05" units="cm"/>
    </inkml:brush>
  </inkml:definitions>
  <inkml:trace contextRef="#ctx0" brushRef="#br0">1 20 19860,'6'2'1034,"1"-1"1,0 0-1,0-1 0,0 1 0,8-2 0,-13 1-876,0 0 0,0 0 0,0-1 0,0 1-1,0-1 1,0 1 0,0-1 0,0 0 0,0 0-1,0 0 1,-1 0 0,1 0 0,0 0 0,-1 0-1,1 0 1,-1-1 0,1 1 0,-1-1 0,0 1-1,0-1 1,2-2 0,-4 4-153,1 0 1,-1-1-1,0 1 1,0 0-1,0 0 1,0 0-1,0 0 1,1 0-1,-1 0 1,0 0-1,0 1 1,0-1-1,0 0 1,1 0 0,-2 1-1,0 0 2,0 0 0,0 0 1,1 0-1,-1 0 0,0 1 0,1-1 0,-1 0 1,1 1-1,-1-1 0,1 1 0,0 0 0,0-1 1,0 1-1,0 0 0,0 0 0,0 0 0,0 0 1,0 0-1,1 0 0,-1 0 0,1 0 0,-1 0 0,1 0 1,0 4-1,0-5 7,0 1 0,1 0 1,-1 0-1,1-1 0,-1 1 0,1 0 0,0-1 1,0 1-1,-1 0 0,1-1 0,0 0 1,1 1-1,-1-1 0,0 1 0,0-1 1,0 0-1,1 0 0,-1 0 0,1 0 0,-1 0 1,1 0-1,-1 0 0,1 0 0,0 0 1,-1-1-1,1 1 0,0-1 0,-1 1 1,5-1-1,10 3 59,0-2-1,1 0 1,-1-1 0,0-1-1,24-4 1,82-21 16,-39 7-271,-83 19 175,0 0 1,0 0 0,0 0 0,0-1 0,1 1-1,-1 0 1,0 0 0,0 0 0,0 0 0,0 0 0,1 0-1,-1 0 1,0 0 0,0 0 0,0 0 0,1 0 0,-1 0-1,0 0 1,0 0 0,0 0 0,1 0 0,-1 0 0,0 0-1,0 0 1,0 0 0,0 0 0,1 0 0,-1 0-1,0 0 1,0 0 0,0 0 0,0 1 0,1-1 0,-1 0-1,0 0 1,0 0 0,0 0 0,0 0 0,0 1 0,0-1-1,1 0 1,-1 0 0,0 0 0,0 0 0,0 1 0,-7 8-213,-22 13-405,24-18 334,-60 40-1362,48-34 1200</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9:49.515"/>
    </inkml:context>
    <inkml:brush xml:id="br0">
      <inkml:brushProperty name="width" value="0.05" units="cm"/>
      <inkml:brushProperty name="height" value="0.05" units="cm"/>
    </inkml:brush>
  </inkml:definitions>
  <inkml:trace contextRef="#ctx0" brushRef="#br0">75 30 20700,'-1'-6'344,"-6"-15"3053,7 21-3373,0-1-1,0 1 1,0 0 0,0 0-1,0 0 1,0 0 0,0 0-1,0 0 1,0 0-1,0 0 1,0 0 0,0 0-1,0 0 1,0 0 0,0 0-1,0 0 1,0 0 0,0-1-1,0 1 1,0 0-1,0 0 1,0 0 0,0 0-1,-1 0 1,1 0 0,0 0-1,0 0 1,0 0-1,0 0 1,0 0 0,0 0-1,0 0 1,0 0 0,0 0-1,0 0 1,0 0 0,0 0-1,0 0 1,0 0-1,0 0 1,-1 0 0,1 0-1,0 0 1,0 0 0,0 0-1,0 0 1,0 0 0,0 0-1,0 0 1,0 0-1,0 0 1,0 0 0,0 0-1,0 0 1,0 0 0,0 0-1,0 1 1,0-1 0,0 0-1,-1 0 1,1 0-1,0 0 1,0 0 0,0 0-1,0 0 1,0 0 0,0 0-1,0 0 1,0 0 0,-2 14 688,-29 205 772,2-21-935,28-194-538,1 1 17,-1 0-1,1 0 1,0 0 0,0 0 0,2 7-1,-2-12-21,0 1-1,0-1 1,0 1 0,1 0-1,-1-1 1,0 1 0,0-1-1,1 1 1,-1 0-1,1-1 1,-1 1 0,0-1-1,1 1 1,-1-1-1,1 0 1,-1 1 0,1-1-1,-1 1 1,1-1-1,-1 0 1,1 1 0,0-1-1,-1 0 1,1 0-1,0 0 1,-1 1 0,1-1-1,-1 0 1,1 0-1,0 0 1,-1 0 0,1 0-1,0 0 1,-1 0-1,1 0 1,0 0 0,-1 0-1,1-1 1,0 1-1,-1 0 1,1 0 0,-1-1-1,1 1 1,-1 0 0,1-1-1,0 1 1,-1 0-1,1-2 1,10-5 49,0-1 0,0-1 0,-1 0 0,0 0 0,-1-1 0,0 0 0,13-20 0,-1 3 14,22-27 9,86-98 120,-128 150-198,0 1-1,0 0 0,1 0 1,-1-1-1,0 1 1,0 0-1,1 0 0,-1 0 1,1 0-1,-1 0 0,1 1 1,-1-1-1,1 0 0,0 1 1,-1-1-1,1 1 0,0 0 1,-1-1-1,4 1 0,-4 0 1,-1 0-1,1 1 1,-1-1-1,1 0 1,-1 0-1,0 1 1,1-1-1,-1 0 1,1 1-1,-1-1 1,0 0-1,1 1 1,-1-1-1,0 1 1,1-1-1,-1 0 1,0 1-1,0-1 1,1 1-1,-1-1 1,0 1-1,0 0 1,0 21-12,-18 46-31,11-48 42,2 0 0,-6 37 0,11-56 2,0 0 0,0 0 0,0 0 0,0 0 1,0 0-1,0 0 0,0 0 0,0 0 0,0 0 0,0 0 1,1 0-1,-1 0 0,0 0 0,1 0 0,-1 0 0,1 0 0,-1 0 1,1 0-1,-1 0 0,1-1 0,0 1 0,-1 0 0,1 0 1,1 0-1,0 0 0,-1 0 1,1-1-1,-1 1 1,1-1 0,0 1-1,-1-1 1,1 0-1,0 0 1,-1 0-1,1 0 1,0 0 0,-1 0-1,4-1 1,5-1 6,0-1 0,-1 0-1,19-9 1,26-16 22,57-39-1,-14 7-21,-91 56-12,0 1 0,0 0-1,0 0 1,0 1 0,0 0 0,9-2-1,-14 4 5,0-1-1,0 1 1,0 0-1,0 0 1,0 0-1,0 0 1,0 1-1,0-1 1,0 0-1,0 0 0,0 1 1,0-1-1,0 0 1,0 1-1,0-1 1,-1 1-1,1-1 1,0 1-1,1 0 1,-1 1 0,0-1-1,0 0 1,-1 1 0,1-1 0,0 1 0,-1-1 0,1 0 0,-1 1-1,1 0 1,-1-1 0,0 1 0,0-1 0,0 1 0,0-1 0,0 4-1,-1 10 4,-1-1 0,0 0 0,-1 0-1,-7 21 1,-25 57 55,17-49-42,10-25-76,2-5-1525,15-22 466,0-3 595</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9:50.178"/>
    </inkml:context>
    <inkml:brush xml:id="br0">
      <inkml:brushProperty name="width" value="0.05" units="cm"/>
      <inkml:brushProperty name="height" value="0.05" units="cm"/>
    </inkml:brush>
  </inkml:definitions>
  <inkml:trace contextRef="#ctx0" brushRef="#br0">172 223 11811,'21'-16'1573,"-2"-1"0,0-1 0,0 0 0,-2-1 0,25-35 0,-40 50-1123,1 0 1,-1 0-1,0-1 1,-1 1-1,1 0 1,-1-1 0,0 1-1,1-7 1,-1 10-353,-1 0 1,0-1-1,0 1 1,0 0-1,0-1 1,0 1 0,-1 0-1,1 0 1,0-1-1,-1 1 1,1 0-1,0 0 1,-1-1-1,1 1 1,-1 0-1,0 0 1,1 0 0,-1 0-1,0 0 1,0 0-1,0 0 1,0 0-1,0 0 1,0 1-1,0-1 1,0 0-1,0 0 1,0 1 0,0-1-1,0 1 1,-1-1-1,1 1 1,0-1-1,-3 1 1,-2-1-16,-1 0 0,0 1 0,0 0 0,0 1 0,1-1 0,-1 1 0,0 1 0,1-1 0,-1 1 0,1 0 0,-1 1 0,1-1 0,0 1 0,0 1 0,0-1 0,-8 7 0,-4 3-47,0 2 0,1 0 1,-25 29-1,30-30-21,0 1 0,1 1 1,-11 21-1,17-28-8,1-1 1,0 2-1,0-1 0,1 0 1,0 1-1,1-1 1,-2 20-1,4-27-4,0 0-1,0 0 1,0-1 0,0 1-1,0 0 1,0 0-1,1 0 1,-1 0 0,1 0-1,-1-1 1,1 1-1,0 0 1,0 0 0,0-1-1,0 1 1,0-1-1,0 1 1,0-1 0,0 1-1,1-1 1,-1 0 0,1 1-1,-1-1 1,1 0-1,-1 0 1,1 0 0,0 0-1,-1 0 1,1-1-1,0 1 1,0 0 0,-1-1-1,1 0 1,0 1-1,2-1 1,5 1 7,-1 0 1,0-1-1,0-1 1,0 1-1,0-1 1,0-1-1,9-2 1,9-3 22,-1-2 0,0-1-1,0-1 1,-1-1 0,42-29 0,-38 21 6,-2-1 0,0-1 0,-1-1 0,28-35 0,-38 38-17,-15 20-21,0 0-1,0 0 0,0 0 1,0 0-1,-1 0 0,1 0 1,0 0-1,0 0 0,0 0 1,0 0-1,0 0 0,0 0 1,0 0-1,0 0 0,0 0 1,0 0-1,0 0 0,0-1 1,0 1-1,0 0 0,0 0 1,-1 0-1,1 0 0,0 0 1,0 0-1,0 0 0,0 0 1,0 0-1,0 0 0,0 0 1,0-1-1,0 1 0,0 0 1,0 0-1,0 0 0,0 0 1,0 0-1,0 0 0,0 0 1,0 0-1,0 0 0,0 0 1,1 0-1,-1-1 0,0 1 1,0 0-1,0 0 0,0 0 1,0 0-1,0 0 0,0 0 1,0 0-1,0 0 0,-6 4 0,-12 14-7,1 2 1,0 0 0,2 1 0,1 1 0,-12 23-1,22-38-24,0-2-98,1-1 1,0 1 0,1 0-1,-1 0 1,1 0-1,0 0 1,0 1 0,1-1-1,0 1 1,0-1-1,-1 6 1,3-10 78,-1-1 0,0 1-1,0-1 1,0 1 0,0-1 0,1 1 0,-1-1 0,0 1-1,0-1 1,1 1 0,-1-1 0,0 1 0,1-1 0,-1 0-1,1 1 1,-1-1 0,1 0 0,-1 1 0,0-1 0,1 0-1,-1 0 1,1 1 0,-1-1 0,1 0 0,-1 0 0,1 0 0,0 0-1,-1 1 1,1-1 0,-1 0 0,1 0 0,-1 0 0,1 0-1,-1 0 1,1-1 0,0 1 0,21-5-312,-19 5 199,22-9-599</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9:50.628"/>
    </inkml:context>
    <inkml:brush xml:id="br0">
      <inkml:brushProperty name="width" value="0.05" units="cm"/>
      <inkml:brushProperty name="height" value="0.05" units="cm"/>
    </inkml:brush>
  </inkml:definitions>
  <inkml:trace contextRef="#ctx0" brushRef="#br0">271 0 19988,'2'0'153,"-1"0"-1,0 0 0,1 0 0,-1 0 0,0 0 1,0 0-1,1 1 0,-1-1 0,0 0 1,0 1-1,1-1 0,-1 1 0,2 0 1,-3 0-92,1 0 0,-1 0 0,0 0 1,0 0-1,0-1 0,1 1 0,-1 0 0,0 0 1,0 0-1,-1 0 0,1 0 0,0 0 1,0 0-1,0-1 0,-1 1 0,1 0 1,0 0-1,-1 0 0,1 0 0,0-1 1,-1 1-1,1 0 0,-1 0 0,0-1 1,0 2-1,-91 126 4343,37-55-3468,-71 112-642,126-185-404,0 0 0,0 1 0,0-1 0,0 0 1,0 1-1,-1-1 0,1 0 0,0 1 0,0-1 0,-1 0 0,1 1 0,0-1 0,0 0 0,-1 1 0,1-1 0,0 0 0,-1 0 0,1 0 0,0 1 0,-1-1 0,1 0 0,-1 0 0,1 0 0,0 0 0,-1 0 1,-3-8-1587,5-29 257,-1 24 971,0-25-892</inkml:trace>
  <inkml:trace contextRef="#ctx0" brushRef="#br0" timeOffset="1">1 97 18548,'4'-6'2336,"0"7"-1063,3 6-449,5 6 1496,4 3-439,5 3-625,6-1-264,-1 7-376,4-2-159,2 2-449,-5 0-249,-4-1-919,-5-4 1024,0-4-160,-8-2-136</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9:51.882"/>
    </inkml:context>
    <inkml:brush xml:id="br0">
      <inkml:brushProperty name="width" value="0.05" units="cm"/>
      <inkml:brushProperty name="height" value="0.05" units="cm"/>
    </inkml:brush>
  </inkml:definitions>
  <inkml:trace contextRef="#ctx0" brushRef="#br0">148 7 18196,'0'0'65,"1"-1"-1,-1 1 1,0 0 0,0 0 0,0 0-1,0 0 1,0 0 0,0-1 0,0 1-1,0 0 1,0 0 0,0 0 0,0 0-1,0-1 1,0 1 0,0 0 0,0 0-1,0 0 1,0 0 0,0-1 0,0 1-1,0 0 1,0 0 0,0 0 0,0 0-1,0 0 1,0-1 0,0 1 0,0 0-1,0 0 1,-1 0 0,1 0 0,0 0-1,0 0 1,0-1 0,0 1 0,0 0-1,0 0 1,-1 0 0,1 0 0,0 0-1,0 0 1,0 0 0,0 0 0,0 0-1,-1 0 1,1 0 0,0 0 0,0 0-1,0 0 1,0 0 0,-1 0 0,-10 6 1106,-13 16 574,10-4-1047,1 1 0,0 0-1,2 1 1,-12 26 0,16-31-586,1 0-1,1 0 1,1 1-1,0-1 1,1 1 0,-3 30-1,6-44-98,0 1 0,0 0 0,0 0-1,0 0 1,0 0 0,1 0 0,-1 0 0,1 0 0,0 0-1,0 0 1,0 0 0,0 0 0,0-1 0,0 1 0,1 0-1,0-1 1,-1 1 0,1-1 0,0 0 0,0 0 0,0 1-1,1-1 1,-1-1 0,0 1 0,1 0 0,-1 0 0,1-1-1,3 2 1,0-2 17,0 1 1,0-1-1,1 0 0,-1 0 0,0-1 0,1 0 0,-1 0 1,1-1-1,-1 1 0,0-1 0,1-1 0,6-1 0,3-3 47,0 1 0,-1-2 0,1 0 0,-1-1 1,-1-1-1,1 0 0,18-16 0,-8 4 160,-2-2 1,40-48 0,-63 71-235,0 0 0,0 0 0,0 0 0,0 0 0,0 0 0,0 0 0,0 0 0,0 0 0,0 0 0,0 0 0,0 0 0,1 1 0,-1-1 0,0 0 0,0 0 0,0 0 0,0 0 0,0 0 0,0 0 0,0 0 0,0 0 0,0 0 0,0 0 0,0 0 0,0 0 0,0 0 0,0 0 0,0 0 0,0 0 0,0 0 0,1 0 0,-1 0 0,0 0 0,0 0 0,0 0 0,0 0 0,0 0 0,0 0 0,0 0 0,0 0 0,0 0 0,0 0-1,0 0 1,0 0 0,0 0 0,0 0 0,1 0 0,-4 13 47,-9 25-64,8-27 28,1 0-10,-18 69-6,20-74 7,0 1 0,0 0 0,1 0-1,0-1 1,0 1 0,0 0 0,1 0 0,0 0 0,3 10 0,-2-14-16,-1-1 1,0 1-1,1-1 0,-1 1 1,1-1-1,0 0 0,0 0 1,0 1-1,0-1 1,0-1-1,0 1 0,1 0 1,-1-1-1,1 1 0,-1-1 1,1 1-1,-1-1 0,6 1 1,-4 0-48,1-1 1,0 0-1,-1 0 1,1-1-1,0 1 1,0-1-1,0 0 1,-1 0-1,1-1 1,7-1-1,1-3-77</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9:53.902"/>
    </inkml:context>
    <inkml:brush xml:id="br0">
      <inkml:brushProperty name="width" value="0.05" units="cm"/>
      <inkml:brushProperty name="height" value="0.05" units="cm"/>
    </inkml:brush>
  </inkml:definitions>
  <inkml:trace contextRef="#ctx0" brushRef="#br0">88 41 19660,'0'0'59,"0"0"0,0 0 0,0 0 0,0 0 0,0 0 0,0 0 0,1 0 0,-1 1 0,0-1 0,0 0 0,0 0 0,0 0 0,0 0 0,0 0 0,0 0-1,0 0 1,0 0 0,0 1 0,1-1 0,-1 0 0,0 0 0,0 0 0,0 0 0,0 0 0,0 0 0,0 0 0,0 0 0,1 0 0,-1 0 0,0 0 0,0 0 0,0 0 0,0 0 0,0 0 0,1 0 0,-1 0 0,0 0-1,0 0 1,0 0 0,0 0 0,0 0 0,0 0 0,0 0 0,1 0 0,-1 0 0,0-1 0,0 1 0,0 0 0,0 0 0,0 0 0,0 0 0,0 0 0,0 0 0,1 0 0,-1 0 0,0 0 0,0-1 0,0 1 0,0 0 0,0 0-1,0 0 1,0 0 0,0 0 0,0 0 0,0-1 0,0 1 0,0 0 0,0 0 0,0 0 0,-1 16 1977,-9 26-605,9-40-1250,-2 14 60,-69 298 1231,66-260-1696,6-54 217,0 1 1,0-1-1,0 0 1,0 0 0,0 0-1,0 0 1,0 0 0,0 1-1,0-1 1,0 0-1,0 0 1,0 0 0,0 0-1,0 0 1,0 1 0,0-1-1,0 0 1,0 0-1,0 0 1,0 0 0,0 0-1,0 1 1,0-1 0,0 0-1,0 0 1,0 0-1,0 0 1,0 0 0,0 1-1,0-1 1,0 0 0,0 0-1,1 0 1,-1 0-1,0 0 1,0 0 0,0 0-1,0 0 1,0 1 0,0-1-1,0 0 1,1 0-1,-1 0 1,0 0 0,0 0-1,0 0 1,0 0 0,0 0-1,1 0 1,-1 0-1,0 0 1,0 0 0,0 0-1,0 0 1,1 0 0,-1 0-1,0 0 1,0 0 0,0 0-1,0 0 1,6-9-360,8-25-1034,-1 0 1,14-67-1,-14 49 295,37-178-753,-53 244 3033,1-1-1,1 1 1,0 17 0,1-5-653,2-1-1,8 45 1,-7-59-428,0 1 0,1-1 0,0 1-1,1-1 1,0-1 0,0 1 0,11 15 0,-14-24-61,0 1 1,0-1-1,0 0 1,0 0 0,0 1-1,0-1 1,0 0 0,1-1-1,-1 1 1,1 0-1,-1-1 1,1 1 0,0-1-1,-1 0 1,1 0-1,0 0 1,0 0 0,0-1-1,0 1 1,0-1-1,0 1 1,0-1 0,0 0-1,0 0 1,0-1 0,0 1-1,0-1 1,0 1-1,0-1 1,0 0 0,0 0-1,-1 0 1,1 0-1,0-1 1,2-1 0,5-4 116,-1 0 0,0 0 0,-1-1 0,0 0 0,0-1 0,0 0 0,-1 0 1,-1 0-1,8-15 0,0-1 245,-2 0 0,15-46 1,-23 62-317,12-49 309,-15 54-361,0 0 0,0-1 0,-1 1 0,0 0 0,0 0 0,0-1 0,0 1 0,-1 0 0,1 0 0,-3-8 0,3 11-27,0 1 0,0-1 1,0 1-1,-1 0 0,1-1 0,0 1 1,0 0-1,0-1 0,0 1 0,0 0 1,-1 0-1,1-1 0,0 1 0,0 0 1,-1-1-1,1 1 0,0 0 0,0 0 1,-1-1-1,1 1 0,0 0 0,0 0 0,-1 0 1,1 0-1,0-1 0,-1 1 0,1 0 1,-1 0-1,1 0 0,0 0 0,-1 0 1,-6 9-940,1 18-2476,8-17 2719,3 1-171</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9:54.324"/>
    </inkml:context>
    <inkml:brush xml:id="br0">
      <inkml:brushProperty name="width" value="0.05" units="cm"/>
      <inkml:brushProperty name="height" value="0.05" units="cm"/>
    </inkml:brush>
  </inkml:definitions>
  <inkml:trace contextRef="#ctx0" brushRef="#br0">40 1 22861,'-7'17'2080,"1"4"-1496,0 4-231,2 5 831,1 3-320,3 1-512,-2-1-344,5-1-544,-1-6-296,-1-5-569,-1-2-255,0-18 1104,-7 2-376,-3-19-80</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9:54.710"/>
    </inkml:context>
    <inkml:brush xml:id="br0">
      <inkml:brushProperty name="width" value="0.05" units="cm"/>
      <inkml:brushProperty name="height" value="0.05" units="cm"/>
    </inkml:brush>
  </inkml:definitions>
  <inkml:trace contextRef="#ctx0" brushRef="#br0">3 103 16892,'-1'-3'314,"1"0"0,-1 0 0,1 0 0,-1 1 1,1-1-1,0 0 0,0 0 0,1 0 0,-1 1 0,0-1 1,1 0-1,0 0 0,0 1 0,0-1 0,0 0 0,0 1 1,0-1-1,4-4 0,-2 4 90,0 0-1,0 0 1,1 0-1,-1 1 1,1 0-1,0-1 1,0 1-1,0 0 1,0 1-1,0-1 1,8-1-1,5-2 188,-1 1-1,1 1 1,18-1 0,-31 4-564,0-1 0,0 1 0,0 0 0,1 0 0,-1 1 0,0-1 0,0 1 0,0 0 0,0 0 0,0 0 0,0 1 0,-1-1 0,1 1 0,0 0 0,-1 0 0,1 1 0,-1-1 0,5 5 0,-6-4-27,0 0 1,-1 0 0,0 0 0,1 0 0,-1 0 0,0 0-1,-1 0 1,1 0 0,0 0 0,-1 1 0,0-1-1,0 0 1,0 1 0,0-1 0,0 0 0,-1 0 0,1 1-1,-1-1 1,0 0 0,0 0 0,0 0 0,-2 3 0,-4 10-6,0 1 0,-16 22 1,23-38 4,-10 13 4,-8 17 33,18-30-37,0-1 0,1 0 0,-1 1 0,0-1-1,0 1 1,0-1 0,1 0 0,-1 1 0,0-1 0,1 0 0,-1 1-1,0-1 1,0 0 0,1 0 0,-1 1 0,1-1 0,-1 0-1,0 0 1,1 1 0,-1-1 0,1 0 0,-1 0 0,0 0 0,1 0-1,-1 0 1,1 0 0,-1 0 0,0 1 0,1-1 0,-1 0-1,1-1 1,-1 1 0,1 0 0,-1 0 0,1 0 0,25 0-20,-19 0 8,4 0-21,0 1 0,0 0 1,-1 1-1,1 0 0,-1 1 0,1 0 1,-1 0-1,0 1 0,0 1 0,-1-1 0,13 9 1,-19-11 32,0 0 1,0 1 0,0-1-1,0 1 1,0-1 0,-1 1-1,1 0 1,-1 0 0,0 0-1,1 1 1,-1-1 0,-1 0 0,1 1-1,0 0 1,-1-1 0,0 1-1,0 0 1,0-1 0,0 1-1,-1 0 1,1 0 0,-1 0-1,0 0 1,0 0 0,-1-1-1,1 1 1,-1 0 0,0 0-1,0 0 1,0-1 0,0 1-1,0 0 1,-1-1 0,-2 5-1,-2 3 121,-1 0 0,0-1-1,-1 0 1,1 0-1,-2-1 1,1 0-1,-18 13 1,20-17-25,0 0 1,-1 0-1,0-1 1,0 0-1,0-1 0,0 0 1,-1 0-1,0 0 1,1-1-1,-1 0 0,0 0 1,-16 0-1,21-2-120,0 0-1,0 0 0,0 0 1,0-1-1,0 1 0,0-1 1,1 0-1,-1 0 0,0 0 1,0 0-1,0 0 0,1-1 1,-1 1-1,1-1 0,-1 0 0,1 0 1,0 0-1,-1 0 0,1 0 1,0 0-1,0-1 0,-2-3 1,2 3-114,1-1 0,-1 1 0,1-1 0,0 1 0,0-1 0,0 0 0,0 1 0,1-1 0,0 0 0,0 1-1,0-1 1,0 0 0,0 0 0,1 1 0,-1-1 0,1 0 0,0 1 0,2-5 0,10-19-518</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9:55.521"/>
    </inkml:context>
    <inkml:brush xml:id="br0">
      <inkml:brushProperty name="width" value="0.05" units="cm"/>
      <inkml:brushProperty name="height" value="0.05" units="cm"/>
    </inkml:brush>
  </inkml:definitions>
  <inkml:trace contextRef="#ctx0" brushRef="#br0">119 1 18788,'0'2'226,"0"0"0,0 1-1,0-1 1,0 0 0,0 0 0,-1 1 0,1-1-1,-1 0 1,1 0 0,-1 1 0,0-1 0,0 0-1,0 0 1,-2 2 0,-2 9 377,-12 36 1052,4 2 0,-9 52 0,-7 109-1099,20-130-273,3-45-241,3-19 28,0 0 0,2 0 1,0 0-1,2 31 1,-1-49-67,0 0 0,0 0 1,0 1-1,0-1 0,0 0 1,0 0-1,0 0 1,0 0-1,0 1 0,0-1 1,0 0-1,0 0 1,0 0-1,0 0 0,0 0 1,0 1-1,0-1 1,0 0-1,0 0 0,1 0 1,-1 0-1,0 0 1,0 1-1,0-1 0,0 0 1,0 0-1,0 0 1,0 0-1,1 0 0,-1 0 1,0 0-1,0 0 1,0 0-1,0 1 0,0-1 1,1 0-1,-1 0 1,0 0-1,0 0 0,0 0 1,0 0-1,1 0 0,-1 0 1,0 0-1,0 0 1,0 0-1,0 0 0,1 0 1,-1 0-1,0 0 1,0-1-1,0 1 0,0 0 1,0 0-1,1 0 1,-1 0-1,8-8 151,8-17-4,-2 1 1,0-2-1,-2 0 0,15-41 0,-15 36-82,123-328 242,-132 350-314,0 0 0,1 0 0,0 0 0,1 1 0,0 0-1,11-14 1,-15 20 0,1 1-1,0-1 1,0 0 0,0 1-1,0-1 1,0 1-1,0 0 1,0 0 0,0 0-1,1 0 1,-1 0-1,0 0 1,1 0-1,-1 1 1,1 0 0,-1-1-1,1 1 1,-1 0-1,1 0 1,-1 0-1,1 0 1,-1 1 0,0-1-1,1 1 1,-1-1-1,1 1 1,-1 0-1,0 0 1,0 0 0,4 2-1,0 0 5,-1 0 1,0 0-1,0 1 0,-1-1 0,1 1 0,-1 0 0,0 1 1,0-1-1,0 1 0,-1-1 0,1 1 0,-1 0 1,0 1-1,0-1 0,-1 0 0,0 1 0,0-1 1,0 1-1,-1 0 0,0 0 0,0 0 0,0-1 0,0 1 1,-1 0-1,0 0 0,-1 0 0,-1 11 0,0-6 65,0 0 0,-1 0 0,-1-1 0,1 1 0,-2-1 0,1 0 0,-1 0-1,-1-1 1,0 0 0,0 0 0,-1 0 0,0 0 0,0-1 0,-12 9 0,16-14-41,0-1 1,0 0-1,0 0 1,0 0-1,0 0 1,0-1-1,-1 1 1,1-1-1,-1 0 1,1 0-1,-1 0 1,1 0-1,-1-1 1,1 0-1,-1 1 1,0-1-1,1 0 1,-1-1-1,0 1 1,1-1-1,-1 1 1,-5-3-1,6 2-111,0-1 0,1 1 0,-1-1 0,1 0 0,-1 0 0,1 0 0,0 0 0,0 0 0,-1 0 0,2-1 0,-1 1 0,0 0 0,0-1 0,1 0 0,-1 1 0,1-1 0,0 0 0,0 0 0,0 0 0,0 0 0,0 0 0,1 0-1,0 0 1,-1 0 0,1 0 0,0-6 0,1 6-154,-1-1 0,1 0-1,0 1 1,0-1 0,0 1-1,0-1 1,0 1-1,1-1 1,0 1 0,0 0-1,0 0 1,0 0 0,0 0-1,0 0 1,1 0 0,-1 1-1,1-1 1,0 1 0,0 0-1,0 0 1,0 0-1,0 0 1,0 0 0,1 1-1,4-3 1,22-8-1204</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9:55.960"/>
    </inkml:context>
    <inkml:brush xml:id="br0">
      <inkml:brushProperty name="width" value="0.05" units="cm"/>
      <inkml:brushProperty name="height" value="0.05" units="cm"/>
    </inkml:brush>
  </inkml:definitions>
  <inkml:trace contextRef="#ctx0" brushRef="#br0">400 16 21012,'1'-1'105,"-1"1"0,1 0-1,-1 0 1,1-1 0,-1 1-1,1 0 1,-1 0-1,1-1 1,-1 1 0,1-1-1,-1 1 1,1 0 0,-1-1-1,0 1 1,1-1 0,-1 1-1,0-1 1,1 1-1,-1-1 1,0 1 0,0-1-1,0 0 1,1 1 0,-1-2-1,-12-2 1653,-26 7 545,6 3-1769,1 0 0,-1 3 1,-53 20-1,70-22-471,-1 1 0,1 0 1,0 0-1,1 2 1,0 0-1,1 0 0,0 2 1,-22 23-1,32-31-45,-1 0 0,1 1 0,1-1 1,-1 1-1,1-1 0,-1 1 0,1 0 0,0 0 0,1 0 0,0 0 0,-1 0 0,2 0 1,-1 1-1,0 5 0,1-7-10,1-1-1,-1 0 1,1 1 0,0-1 0,0 0-1,0 0 1,0 0 0,0 0 0,1 1-1,-1-2 1,1 1 0,0 0 0,0 0-1,0-1 1,0 1 0,1-1 0,-1 1-1,1-1 1,-1 0 0,1 0 0,0 0-1,5 3 1,2-1-101,1 1 1,-1-2-1,1 1 0,-1-1 0,1-1 0,0 0 0,0-1 0,0 0 1,1 0-1,14-2 0,-5-1-418,-1 0 0,1-1 0,-1-2 0,34-11-1,-10-3-69,-5-4-214</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36.739"/>
    </inkml:context>
    <inkml:brush xml:id="br0">
      <inkml:brushProperty name="width" value="0.05" units="cm"/>
      <inkml:brushProperty name="height" value="0.05" units="cm"/>
    </inkml:brush>
  </inkml:definitions>
  <inkml:trace contextRef="#ctx0" brushRef="#br0">0 1 13955,'5'34'1808,"-7"-2"-1103,2-1-329,0-2 1408,3-2-1088,7 0-120,6-5-472,4-9-448,6-11 328,9-2-104,8-7-48</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9:56.377"/>
    </inkml:context>
    <inkml:brush xml:id="br0">
      <inkml:brushProperty name="width" value="0.05" units="cm"/>
      <inkml:brushProperty name="height" value="0.05" units="cm"/>
    </inkml:brush>
  </inkml:definitions>
  <inkml:trace contextRef="#ctx0" brushRef="#br0">10 25 20460,'-5'1'2433,"0"2"-1561,12-3-320,9 0 1281,11 0-657,8-3-288,9 2-408,5-4-200,7 1-312,0 0-296,-8 0-440,-3-1-304,-11 4-521,-8-1 1137,-12 2-312,-5 0-144</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9:56.805"/>
    </inkml:context>
    <inkml:brush xml:id="br0">
      <inkml:brushProperty name="width" value="0.05" units="cm"/>
      <inkml:brushProperty name="height" value="0.05" units="cm"/>
    </inkml:brush>
  </inkml:definitions>
  <inkml:trace contextRef="#ctx0" brushRef="#br0">1 53 17140,'13'10'2600,"7"-5"-1416,11-8-503,4-4 2015,9-1-1400,3-1-279,2-1-865,-3 1-608,-9 2 432,-4-1-176,-8 2-136</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9:57.441"/>
    </inkml:context>
    <inkml:brush xml:id="br0">
      <inkml:brushProperty name="width" value="0.05" units="cm"/>
      <inkml:brushProperty name="height" value="0.05" units="cm"/>
    </inkml:brush>
  </inkml:definitions>
  <inkml:trace contextRef="#ctx0" brushRef="#br0">49 1 19820,'-4'14'6680,"-13"44"-5451,9-23-1024,0-1-1,-3 56 1,10-86-175,1-1 0,0 0 0,0 1 0,1-1 0,-1 1 0,0-1-1,1 0 1,0 1 0,0-1 0,0 0 0,2 4 0,-2-6-12,-1 0 1,1 0 0,-1-1-1,1 1 1,-1-1-1,1 1 1,0 0 0,-1-1-1,1 1 1,0-1-1,0 1 1,-1-1 0,1 0-1,0 1 1,0-1 0,0 0-1,0 1 1,1-1-1,-1 0 6,1 0 1,0 0-1,0 0 0,0 0 0,-1-1 0,1 1 0,0-1 0,0 1 0,-1-1 1,1 1-1,-1-1 0,3-1 0,8-6 135,0 1 0,-1-2-1,0 1 1,15-17 0,38-48 526,-42 48-457,-7 6-115,-11 13-79,0 1 0,0 0 0,1 0 1,-1 1-1,1-1 0,0 1 0,9-6 1,-14 10-34,0 0 1,0 0-1,0 0 1,1 0-1,-1 0 0,0-1 1,0 1-1,1 0 1,-1 0-1,0 0 1,1 0-1,-1 0 0,0 0 1,0 0-1,1 0 1,-1 0-1,0 0 1,0 0-1,1 0 1,-1 0-1,0 0 0,0 0 1,1 1-1,-1-1 1,0 0-1,0 0 1,1 0-1,-1 0 1,0 0-1,0 1 0,1-1 1,-1 0-1,0 0 1,0 0-1,0 1 1,0-1-1,1 0 1,-1 0-1,0 1 0,0-1 1,0 0-1,0 0 1,0 1-1,0-1 1,0 0-1,0 0 1,0 1-1,0-1 0,0 0 1,0 0-1,0 1 1,0-1-1,0 0 1,0 0-1,0 1 1,0-1-1,0 0 0,0 1 1,0-1-1,-4 23 5,4-21-6,-17 60-18,9-37-3,-7 37 0,15-61 21,0 0 1,0-1-1,0 1 1,-1-1-1,1 1 1,0 0-1,0-1 1,0 1-1,0-1 1,0 1 0,0 0-1,0-1 1,1 1-1,-1 0 1,0-1-1,0 1 1,0-1-1,1 1 1,-1-1-1,0 1 1,1 0-1,-1-1 1,0 1-1,1-1 1,0 1-1,-1-1 2,1 0-1,0 0 1,-1 0-1,1 0 0,0 0 1,-1 0-1,1 0 0,0 0 1,-1 0-1,1 0 0,0 0 1,-1 0-1,1-1 0,-1 1 1,1 0-1,0 0 1,-1-1-1,2 0 0,26-22 61,-27 23-61,67-64 237,101-72 1,-147 124-487,-17 12-732,-12 10-820,-14 4 569,12-9 446</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9:57.875"/>
    </inkml:context>
    <inkml:brush xml:id="br0">
      <inkml:brushProperty name="width" value="0.05" units="cm"/>
      <inkml:brushProperty name="height" value="0.05" units="cm"/>
    </inkml:brush>
  </inkml:definitions>
  <inkml:trace contextRef="#ctx0" brushRef="#br0">172 14 19940,'9'-14'4191,"-13"26"-924,-13 25-1539,-18 23-1356,3 1-1,3 2 0,-24 74 1,51-129-326,-1 1 1,1 0-1,1 0 1,-1 0-1,1 1 1,1 11 0,0-20-35,0 1 1,0 0 0,1-1-1,-1 1 1,0 0 0,1 0-1,-1-1 1,1 1 0,0-1-1,-1 1 1,1-1 0,0 1-1,0-1 1,0 1 0,0-1-1,0 1 1,1-1 0,-1 0-1,0 0 1,0 0 0,1 0-1,-1 0 1,1 0 0,-1 0 0,1 0-1,-1 0 1,1-1 0,0 1-1,-1-1 1,1 1 0,0-1-1,-1 0 1,1 0 0,0 1-1,0-1 1,-1 0 0,1 0-1,2-1 1,15-1 71,0-1 0,0-1 1,18-6-1,12-3-53,57-6-1869,-102 18 1770,-1 1-1,0-1 0,0 1 0,1-1 0,-1 0 1,0 0-1,0-1 0,0 1 0,0-1 0,0 1 1,4-4-1,6-9-462</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9:58.788"/>
    </inkml:context>
    <inkml:brush xml:id="br0">
      <inkml:brushProperty name="width" value="0.05" units="cm"/>
      <inkml:brushProperty name="height" value="0.05" units="cm"/>
    </inkml:brush>
  </inkml:definitions>
  <inkml:trace contextRef="#ctx0" brushRef="#br0">86 13 15683,'2'-10'3158,"-8"7"-679,4 4-2174,1-1 0,-1 1 0,0-1 1,1 1-1,-1 0 0,1-1 0,0 1 1,-1 0-1,1 0 0,-3 2 0,-3 5-55,1 0 0,0 1 0,0 0 0,0 0-1,1 0 1,1 0 0,-1 1 0,2 0 0,-1 0 0,1 0-1,1 0 1,0 0 0,0 1 0,0 10 0,2-19-232,0 0-1,0 0 1,0 0 0,1 0 0,-1 0 0,0 0-1,1 0 1,-1 0 0,1 0 0,0 0 0,-1 0-1,1 0 1,0-1 0,0 1 0,0 0 0,0 0 0,1-1-1,-1 1 1,0-1 0,1 1 0,-1-1 0,1 0-1,0 0 1,-1 1 0,1-1 0,0 0 0,0 0-1,-1-1 1,1 1 0,0 0 0,0 0 0,0-1 0,0 0-1,0 1 1,0-1 0,4 0 0,3 0 54,0 0-1,1-1 1,-1 0 0,0 0 0,0-1 0,16-6-1,8-5 115,-1-1 0,0-2 0,32-22-1,38-19 98,-102 56-281,1 1 0,0-1 0,-1 1-1,1 0 1,0-1 0,0 1 0,-1-1 0,1 1 0,0 0 0,0 0 0,0-1 0,0 1-1,0 0 1,-1 0 0,1 0 0,0 0 0,0 0 0,0 0 0,0 0 0,0 0-1,0 1 1,-1-1 0,1 0 0,0 0 0,0 1 0,0-1 0,-1 1 0,1-1 0,0 0-1,1 2 1,-2-1 0,1 1 0,0 0 0,-1-1 0,1 1 0,-1 0 0,1-1 0,-1 1 0,0 0 0,0 0 0,0-1 0,0 1 0,0 0 0,0 0 0,-1 2 0,-4 21 9,-3 18 12,8-40-18,0-1-1,-1 1 1,1 0 0,0-1-1,1 1 1,-1 0 0,0 0 0,1-1-1,0 1 1,-1 0 0,3 3 0,-3-6-3,1 1 1,0 0 0,-1-1 0,1 1 0,0-1 0,-1 1 0,1-1 0,0 1-1,0-1 1,0 1 0,0-1 0,-1 0 0,1 0 0,0 1 0,0-1-1,0 0 1,0 0 0,0 0 0,0 0 0,-1 0 0,1 0 0,0 0 0,0 0-1,0 0 1,0-1 0,0 1 0,0 0 0,0 0 0,-1-1 0,1 1-1,0-1 1,1 0 0,27-16 29,-28 16-33,30-22-75,-15 11-879,0 0 0,1 0 0,1 2 0,-1 0 0,37-13-1,-22 13-140</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9:59.243"/>
    </inkml:context>
    <inkml:brush xml:id="br0">
      <inkml:brushProperty name="width" value="0.05" units="cm"/>
      <inkml:brushProperty name="height" value="0.05" units="cm"/>
    </inkml:brush>
  </inkml:definitions>
  <inkml:trace contextRef="#ctx0" brushRef="#br0">207 141 17740,'-1'-1'155,"0"0"0,0 1 1,0-1-1,0 0 1,0 1-1,0-1 0,0 0 1,0 1-1,0-1 0,0 1 1,0 0-1,0-1 0,0 1 1,-1 0-1,1 0 0,0 0 1,0-1-1,0 1 0,0 1 1,-1-1-1,1 0 1,-2 0-1,-27 8 1486,17-2-1025,0 1-1,0 0 0,0 0 0,-20 18 1,26-20-466,1 1 0,-1 0 0,1 0 0,1 1 0,-1 0 0,1 0 0,0 0 0,0 1 0,-4 9 0,9-16-120,-1 0 0,1 0 1,-1 0-1,1 0 0,-1 1 0,1-1 0,0 0 0,0 0 0,-1 0 0,1 1 0,0-1 0,0 0 1,0 0-1,0 0 0,1 1 0,-1-1 0,0 0 0,0 0 0,1 0 0,-1 0 0,1 1 0,-1-1 1,1 0-1,0 2 0,1-2-4,-1-1 0,0 1 1,1 0-1,-1 0 0,0-1 1,1 1-1,-1 0 1,1-1-1,-1 0 0,1 1 1,-1-1-1,1 0 0,0 0 1,-1 0-1,1 0 0,1 0 1,7-1 41,-1 0 0,0-1 0,0 0 0,18-7 0,3-4-22,-1-1 1,-1-2 0,0-1 0,-1-1-1,-1-1 1,-1-1 0,0-2 0,-2 0 0,-1-1-1,0-2 1,25-37 0,-39 45-47,-8 17 0,0 0 0,0-1 0,-1 1 0,1 0 0,0 0 0,0 0 1,0 0-1,0 0 0,0-1 0,0 1 0,0 0 0,0 0 0,0 0 1,0 0-1,0 0 0,0 0 0,-1 0 0,1 0 0,0-1 1,0 1-1,0 0 0,0 0 0,0 0 0,0 0 0,-1 0 0,1 0 1,0 0-1,0 0 0,0 0 0,0 0 0,0 0 0,0 0 0,-1 0 1,1 0-1,0 0 0,0 0 0,0 0 0,0 0 0,0 0 0,-1 0 1,1 0-1,0 0 0,0 0 0,0 0 0,0 0 0,0 0 1,0 0-1,-1 1 0,1-1 0,0 0 0,0 0 0,-4 2 2,1 0 0,0 0 0,-1 0 0,1 1-1,0-1 1,-3 4 0,-7 8 16,1 0 0,1 0 0,0 1 1,1 0-1,-12 24 0,19-33-53,1-1 1,0 1-1,0 1 1,0-1-1,1 0 0,0 0 1,0 1-1,0 9 1,1-12-56,1-1 1,-1 1-1,1-1 0,-1 1 1,1-1-1,1 0 1,-1 1-1,0-1 1,1 0-1,-1 0 1,1 0-1,0 0 1,0 0-1,0 0 1,1-1-1,3 5 1,-3-4 23,0-1 0,1 1 0,-1-1 0,1 0 0,0 0 0,0 0 0,0 0 0,0-1 0,0 1 0,7 0 0,17 3-387</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9:59.673"/>
    </inkml:context>
    <inkml:brush xml:id="br0">
      <inkml:brushProperty name="width" value="0.05" units="cm"/>
      <inkml:brushProperty name="height" value="0.05" units="cm"/>
    </inkml:brush>
  </inkml:definitions>
  <inkml:trace contextRef="#ctx0" brushRef="#br0">160 0 23469,'-1'3'220,"1"-1"0,-1 0 0,0 0-1,0 0 1,0-1 0,0 1 0,0 0 0,0 0 0,0 0-1,-1-1 1,1 1 0,0-1 0,-4 3 0,3-2 112,-76 95 3152,68-84-3362,2 1 0,0 0 1,0 0-1,1 0 1,-9 30-1,15-42-119,0 1 0,0 0 0,1 0 0,-1 0 0,1 0 0,-1 0 0,1 0 0,0 1 0,0-1-1,1 0 1,-1 0 0,1 0 0,-1 0 0,1 0 0,0 0 0,0-1 0,0 1 0,1 0 0,-1 0 0,0-1 0,1 1 0,4 4-1,-3-4 1,1 0-1,-1-1 1,1 0-1,0 1 0,0-1 1,0 0-1,0-1 1,1 1-1,-1-1 0,0 0 1,1 0-1,-1 0 0,1-1 1,-1 1-1,6-1 1,19-1-249,-1-1 1,1-2 0,0 0-1,-1-2 1,0-1-1,0-1 1,-1-2 0,0-1-1,31-17 1,-52 25 138,0 0 0,-1-1 0,1 0 0,-1 0 0,0 0 0,0-1 0,0 0 0,6-8 0,-1-7-529</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00.087"/>
    </inkml:context>
    <inkml:brush xml:id="br0">
      <inkml:brushProperty name="width" value="0.05" units="cm"/>
      <inkml:brushProperty name="height" value="0.05" units="cm"/>
    </inkml:brush>
  </inkml:definitions>
  <inkml:trace contextRef="#ctx0" brushRef="#br0">11 116 18412,'-10'-10'2496,"17"-3"-1191,7-4-513,9-3 2009,5 3-1017,6 1-584,3 3-264,3 6-408,0 4-223,-1 9-425,-2 2-353,-1 0-2847,-7-6 2960,-3-2-385,2-5-271</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01.270"/>
    </inkml:context>
    <inkml:brush xml:id="br0">
      <inkml:brushProperty name="width" value="0.05" units="cm"/>
      <inkml:brushProperty name="height" value="0.05" units="cm"/>
    </inkml:brush>
  </inkml:definitions>
  <inkml:trace contextRef="#ctx0" brushRef="#br0">20 31 17212,'-9'-1'1077,"-2"-1"3683,20-1-1045,22-1-2430,0 1-1,56 3 0,26-2-6061,-113 2 4740,4 0-202,0 0-1,-1-1 1,1 1-1,-1-1 1,1 0 0,-1 0-1,7-3 1,1-3-988</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01.701"/>
    </inkml:context>
    <inkml:brush xml:id="br0">
      <inkml:brushProperty name="width" value="0.05" units="cm"/>
      <inkml:brushProperty name="height" value="0.05" units="cm"/>
    </inkml:brush>
  </inkml:definitions>
  <inkml:trace contextRef="#ctx0" brushRef="#br0">211 1 22877,'-1'5'550,"0"-1"1,0 1-1,-1 0 1,0-1 0,0 1-1,0-1 1,0 0-1,-1 1 1,-4 5-1,-3 7 85,-35 67-97,5 2 1,-35 106-1,72-183-526,-1 0-7,1 0 1,1 0-1,-3 16 1,5-24-2,0 0 1,0 1-1,-1-1 0,1 0 1,0 0-1,0 1 1,0-1-1,0 0 1,1 0-1,-1 1 1,0-1-1,1 0 1,-1 0-1,0 0 1,1 0-1,-1 1 1,1-1-1,0 0 1,-1 0-1,1 0 1,0 0-1,0 0 1,-1 0-1,1-1 1,0 1-1,0 0 1,0 0-1,0 0 1,0-1-1,0 1 1,1-1-1,-1 1 1,0-1-1,2 1 1,4 0 23,-1 0 1,1-1 0,-1 0-1,1 0 1,-1-1 0,1 1-1,11-4 1,45-17 14,-40 13-95,123-52-3860,-131 54 3187</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37.583"/>
    </inkml:context>
    <inkml:brush xml:id="br0">
      <inkml:brushProperty name="width" value="0.05" units="cm"/>
      <inkml:brushProperty name="height" value="0.05" units="cm"/>
    </inkml:brush>
  </inkml:definitions>
  <inkml:trace contextRef="#ctx0" brushRef="#br0">1 205 16347,'0'2'153,"0"1"0,-1-1 0,1 1 0,0-1-1,1 0 1,-1 1 0,0-1 0,1 1 0,-1-1-1,1 0 1,0 0 0,-1 1 0,1-1 0,2 3-1,-2-4-84,1 0 0,-1 0 0,1 0-1,-1 0 1,1-1 0,-1 1 0,1 0-1,-1-1 1,1 1 0,0-1 0,-1 1 0,1-1-1,0 0 1,-1 0 0,1 0 0,0 0-1,-1 0 1,1 0 0,0 0 0,-1-1-1,1 1 1,-1-1 0,3 0 0,16-5 130,0-1 1,0 0-1,-1-2 1,0 0-1,0-1 1,-1-1-1,-1-1 1,0 0-1,0-1 1,-2-1-1,1-1 1,21-27-1,-34 39-179,0-1-1,-1 0 1,1-1 0,-1 1-1,0 0 1,0 0-1,-1-1 1,1 1-1,-1-1 1,1-8 0,-2 12-14,0 0 0,0 0-1,0 0 1,0 0 0,0 0 0,0 0 0,-1 0 0,1 0 0,0 0 0,-1 0 0,1 0 0,-1 0 0,1 0 0,-1 0 0,1 0 0,-1 1 0,1-1 0,-1 0 0,0 0 0,-1 0 0,0 0 1,1 0 1,-1 0-1,0 0 1,0 1-1,0-1 1,0 1-1,0-1 1,0 1 0,0 0-1,0-1 1,0 1-1,0 0 1,0 1-1,-3-1 1,-5 2 8,0 1 0,0 0 1,0 0-1,0 1 0,1 0 0,0 1 1,-1 0-1,2 0 0,-1 1 0,1 0 1,-1 0-1,-10 13 0,7-7 21,0 0 1,1 1-1,1 0 0,0 1 0,1 1 1,-15 29-1,23-41-25,-1 1 0,1-1-1,0 0 1,0 1 0,0-1 0,0 1 0,0-1-1,1 1 1,0 0 0,0-1 0,0 1 0,0-1-1,0 1 1,1 0 0,-1-1 0,3 5 0,-2-6-3,0 0 0,0 0 0,1 0 1,-1-1-1,1 1 0,0 0 1,-1-1-1,1 1 0,0-1 0,0 1 1,0-1-1,0 0 0,0 0 0,0 0 1,0 0-1,1 0 0,-1-1 1,0 1-1,1 0 0,-1-1 0,0 0 1,1 0-1,-1 0 0,0 0 1,3 0-1,13-1 15,0 0 1,-1-2 0,1 0-1,-1-1 1,0 0-1,0-2 1,0 0-1,25-13 1,-17 6-47,0-1 0,-1-2 0,-1 0 0,36-33 0,-51 41-23,-4 5-15,0 0 0,-1 0 0,1-1 0,-1 1 0,5-9 0,-11 23 85,-1-1-1,1 1 1,1 0-1,-2 16 1,4-26-7,0 1 0,0 0 0,0-1 0,0 1 0,0-1 0,0 1 0,0-1-1,1 1 1,-1 0 0,1-1 0,-1 1 0,1-1 0,0 0 0,-1 1 0,1-1 0,0 1 0,1 0 0,-1-1 0,1 0-1,-1-1 1,0 1-1,0-1 1,1 1-1,-1-1 1,0 1-1,1-1 0,-1 0 1,0 0-1,1 0 1,-1 0-1,1 0 1,-1 0-1,0 0 1,1 0-1,-1-1 1,0 1-1,1-1 1,-1 1-1,0 0 1,1-1-1,-1 0 0,1 0 1,8-4 48,-1 0 1,-1-1-1,1 0 0,-1 0 1,12-12-1,15-11 96,-35 29-160,0-1 1,0 1-1,1 0 0,-1 0 0,0-1 0,0 1 0,1 0 0,-1 0 0,0 0 0,0 0 1,1-1-1,-1 1 0,0 0 0,0 0 0,1 0 0,-1 0 0,0 0 0,1 0 0,-1 0 0,0 0 1,1 0-1,-1 0 0,0 0 0,1 0 0,-1 0 0,0 0 0,0 0 0,1 0 0,-1 0 0,0 0 1,1 0-1,-1 0 0,0 0 0,1 0 0,-1 1 0,0-1 0,0 0 0,1 0 0,-1 0 1,0 1-1,0-1 0,0 0 0,1 0 0,-1 1 0,0-1 0,0 0 0,0 0 0,0 1 0,1-1 1,-1 0-1,0 1 0,0-1 0,0 0 0,0 0 0,0 1 0,0-1 0,0 0 0,0 1 0,0-1 1,0 0-1,0 1 0,0-1 0,0 1 0,-3 24-25,2-22 24,-45 232 17,41-211-16,-14 47-1,17-65 5,0 0 1,-1 0-1,1 0 0,-1-1 0,-1 1 1,1-1-1,-1 0 0,0 0 1,0 0-1,0 0 0,-1-1 0,1 1 1,-7 3-1,10-7 1,0 0 1,0-1-1,0 1 0,0 0 1,-1-1-1,1 1 0,0-1 1,0 1-1,0-1 0,0 0 1,0 1-1,-1-1 1,1 0-1,0 0 0,0 0 1,-1 0-1,1 0 0,0 0 1,0 0-1,0 0 0,-1 0 1,1-1-1,0 1 0,0-1 1,0 1-1,0-1 0,-1 1 1,1-1-1,0 1 0,0-1 1,0 0-1,0 0 0,0 1 1,1-1-1,-3-2 0,2 1 3,0 0-1,0-1 0,0 1 0,0 0 0,0-1 1,0 1-1,0-1 0,1 1 0,0-1 1,-1 1-1,1-1 0,0 1 0,0-1 0,0 0 1,1 1-1,0-4 0,2-5-2,1 0 1,0 0-1,1 1 0,0-1 1,1 1-1,0 1 0,0-1 1,12-12-1,6-5-33,36-32 0,-29 32-40,1 1 0,1 1 1,1 3-1,58-31 0,-86 51 30,-1 0-1,1 0 0,0 0 1,8-1-1,-14 3 32,1-1 0,-1 1 1,1 0-1,-1 0 0,1 0 1,-1 0-1,1 0 0,-1 0 1,1 0-1,-1 0 0,1 0 0,-1 0 1,1 0-1,-1 0 0,1 0 1,-1 0-1,1 0 0,-1 0 1,1 0-1,-1 1 0,1-1 1,-1 0-1,1 0 0,-1 1 0,0-1 1,1 0-1,-1 1 0,1-1 1,-1 0-1,0 1 0,1-1 1,-1 1-1,0-1 0,1 0 0,-1 1 1,0-1-1,0 1 0,0-1 1,1 1-1,-1-1 0,0 1 1,0-1-1,0 1 0,0-1 1,0 1-1,0-1 0,0 1 0,0-1 1,0 1-1,0-1 0,0 1 1,0-1-1,0 1 0,-1-1 1,1 1-1,0-1 0,0 1 1,0-1-1,-1 1 0,1-1 0,0 1 1,-1-1-1,1 0 0,-1 1 1,-4 8-42,-1 0 1,0-1-1,0 1 1,-13 11-1,-10 15 20,29-35 27,-1 1 0,1-1 0,0 0 0,0 0 0,0 0 0,0 0 0,0 0 0,0 1 0,0-1 0,0 0 0,0 0 1,-1 0-1,1 0 0,0 1 0,0-1 0,0 0 0,0 0 0,0 0 0,0 0 0,0 1 0,0-1 0,0 0 0,0 0 0,0 0 1,0 0-1,1 1 0,-1-1 0,0 0 0,0 0 0,0 0 0,0 0 0,0 1 0,0-1 0,0 0 0,0 0 0,0 0 0,1 0 1,-1 0-1,0 0 0,0 1 0,0-1 0,0 0 0,0 0 0,1 0 0,-1 0 0,0 0 0,0 0 0,0 0 0,0 0 0,1 0 1,-1 0-1,0 0 0,0 0 0,0 0 0,0 0 0,1 0 0,-1 0 0,0 0 0,0 0 0,0 0 0,0 0 0,1 0 1,-1 0-1,0 0 0,0 0 0,0 0 0,1 0 0,4-2-4,0 1 0,0-1 0,0 1 1,0-2-1,0 1 0,0 0 0,6-6 0,37-26-19,-32 21 21,86-68-63,-94 78 41,-7 10 18,-8 16 33,5-18-10,0 2 14,0 0-1,0 0 0,1 1 0,0-1 1,0 0-1,1 14 0,0-19-18,0 0 0,0-1-1,1 1 1,-1 0 0,1 0-1,-1-1 1,1 1 0,-1-1-1,1 1 1,0 0 0,0-1-1,0 1 1,0-1 0,0 0-1,0 1 1,0-1 0,1 0-1,-1 0 1,0 1-1,1-1 1,-1 0 0,1 0-1,-1-1 1,1 1 0,-1 0-1,1 0 1,-1-1 0,1 1-1,0-1 1,0 0 0,-1 1-1,1-1 1,0 0 0,2 0-1,3 0 14,0-1-1,1 1 1,-1-2-1,0 1 1,0-1-1,0 0 1,0 0-1,0-1 1,-1 0 0,1 0-1,-1-1 1,0 0-1,0 0 1,9-7-1,-6 3-44,-1 1 0,0-1-1,0-1 1,-1 1 0,0-1 0,0-1-1,-1 1 1,8-17 0,-10 11-159,-11 20 0,-11 21 85,9-11 91,0 1 1,2 1-1,0 0 1,-6 20 0,13-30 616,4-12-614</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02.163"/>
    </inkml:context>
    <inkml:brush xml:id="br0">
      <inkml:brushProperty name="width" value="0.05" units="cm"/>
      <inkml:brushProperty name="height" value="0.05" units="cm"/>
    </inkml:brush>
  </inkml:definitions>
  <inkml:trace contextRef="#ctx0" brushRef="#br0">25 1 21221,'-5'1'2184,"4"1"-1288,1 1-320,8 1 1121,5 2-249,9-1-608,4 2-136,11 2-280,2-3-160,4 0-248,1-2-240,-4-1-528,-4-2-488,-6-5 992,-6 1-192,-8 0-240</inkml:trace>
  <inkml:trace contextRef="#ctx0" brushRef="#br0" timeOffset="1">0 156 17796,'0'4'2608,"7"0"-1495,13-4-393,6 0 1704,6-1-1047,5-1-273,3 1-496,-1-1-360,-3 1-1104,-2 0 736,-5 1-40,-1 0-160,-2 2-152</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02.703"/>
    </inkml:context>
    <inkml:brush xml:id="br0">
      <inkml:brushProperty name="width" value="0.05" units="cm"/>
      <inkml:brushProperty name="height" value="0.05" units="cm"/>
    </inkml:brush>
  </inkml:definitions>
  <inkml:trace contextRef="#ctx0" brushRef="#br0">364 56 20788,'-3'-5'213,"0"1"0,0-1 0,-1 1-1,1 0 1,-1 0 0,1 1 0,-1-1-1,-1 1 1,1-1 0,0 1 0,-9-4-1,11 6-141,-1 0-1,1 0 0,0 1 0,0-1 0,-1 0 1,1 1-1,0 0 0,-1-1 0,1 1 0,-1 0 1,1 0-1,0 1 0,-1-1 0,1 0 1,0 1-1,-1 0 0,1-1 0,0 1 0,-1 0 1,1 0-1,0 0 0,0 0 0,0 1 0,0-1 1,0 0-1,0 1 0,1-1 0,-4 4 0,-2 3 102,1 1-1,0 0 0,0 0 0,1 1 1,0 0-1,0 0 0,1 0 0,-4 16 1,-1 10 249,-5 42 0,8-32-269,2 0 1,2 0 0,1 0-1,3 0 1,14 82 0,0-59-157,5 37-50,-22-103-230,-5-6 97,-3-5-150,-69-94-3646,32 40 1878,30 40 1682,0-1-1,-18-37 0,33 59 518,1 1-1,-1-1 1,1 0-1,-1 0 1,1 0-1,0 0 1,-1 0-1,1 0 1,0 1-1,0-1 1,0 0-1,0 0 1,0 0-1,0 0 1,0 0 0,0 0-1,0 0 1,0 0-1,0 0 1,1 0-1,-1 0 1,0 1-1,1-1 1,0-2-1,0 2 35,0 0-1,0 0 1,0 0 0,1 0-1,-1 1 1,0-1 0,1 0-1,-1 0 1,0 1 0,1-1-1,-1 1 1,1-1 0,-1 1-1,2 0 1,9-2 483,-1 2-1,0-1 0,17 3 1,-18-2-344,46 6 630,-40-4-1014,1 0 1,-1-1 0,1 0 0,-1-2 0,24-2 0,-25-2-124</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09.304"/>
    </inkml:context>
    <inkml:brush xml:id="br0">
      <inkml:brushProperty name="width" value="0.05" units="cm"/>
      <inkml:brushProperty name="height" value="0.05" units="cm"/>
    </inkml:brush>
  </inkml:definitions>
  <inkml:trace contextRef="#ctx0" brushRef="#br0">61 0 16091,'0'0'54,"1"0"-1,-1 0 0,0 0 1,0 0-1,1 1 0,-1-1 1,0 0-1,0 0 0,1 0 0,-1 0 1,0 1-1,0-1 0,0 0 1,0 0-1,1 0 0,-1 1 0,0-1 1,0 0-1,0 0 0,0 1 1,0-1-1,0 0 0,1 0 1,-1 1-1,0-1 0,0 0 0,0 0 1,0 1-1,0-1 0,0 0 1,0 0-1,0 1 0,0-1 0,0 0 1,0 1-1,-1-1 0,1 0 1,0 0-1,0 1 0,0-1 1,0 0-1,-5 17 213,3-12 18,-16 53 1514,-11 73 0,25-106-1628,1 1 1,1 1 0,1-1-1,1 0 1,6 38 0,-5-55-128,1 0 1,0 0-1,1 0 1,0 0-1,0-1 1,1 1-1,0-1 1,6 10-1,-7-14-8,0 0 0,0-1 0,0 0 0,0 0 0,1 0 0,-1 0 0,1 0 0,0-1 0,0 1 0,-1-1 0,2 0 0,-1 0 0,0-1 0,0 1 0,1-1 0,-1 0 0,0 0 0,9 1 0,26-2 186,0-1 0,0-2-1,59-13 1,-27 5-36,499-33 264,6 42-557,-299 4-6,574-17-292,187 31-508,-966-13 958,-71-3-43,1 0 1,-1 0-1,1-1 1,-1 1-1,1 0 1,-1-1 0,0 1-1,1-1 1,-1 1-1,0-1 1,1 1-1,-1-1 1,0 0 0,1 0-1,-1 0 1,0 0-1,0 0 1,0 0-1,0 0 1,0 0-1,0 0 1,0 0 0,-1-1-1,1 1 1,0 0-1,-1-1 1,1 1-1,0 0 1,-1-1 0,0 1-1,1-1 1,-1 1-1,0-1 1,0-1-1,1-2 1,-1 0 0,0-1 0,0 1-1,-1 0 1,1 0 0,-1 0-1,-1 0 1,1 0 0,-3-5 0,-36-86 21,-55-148 656,91 221-301,4 22-373,0 1 0,0-1 0,0 1 0,0-1 0,0 1 0,1-1-1,-1 1 1,0-1 0,0 1 0,0 0 0,1-1 0,-1 1 0,0-1 0,0 1 0,1-1 0,-1 1-1,0 0 1,1-1 0,-1 1 0,0 0 0,1-1 0,-1 1 0,1 0 0,-1-1 0,1 1-1,-1 0 1,1 0 0,-1 0 0,0 0 0,1-1 0,-1 1 0,1 0 0,-1 0 0,1 0-1,0 0 1,-1 0 0,1 0 0,-1 0 0,1 0 0,-1 0 0,1 0 0,0 1 0,11 12-695,-9-6-4471,-1-9 4118</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09.879"/>
    </inkml:context>
    <inkml:brush xml:id="br0">
      <inkml:brushProperty name="width" value="0.05" units="cm"/>
      <inkml:brushProperty name="height" value="0.05" units="cm"/>
    </inkml:brush>
  </inkml:definitions>
  <inkml:trace contextRef="#ctx0" brushRef="#br0">58 175 17036,'-40'4'2935,"23"-2"314,42-6-1030,23-6-1844,-1-1 0,-1-3 0,0-2 1,0-2-1,63-35 0,-95 45-364,0 0-1,-1 0 1,0-2 0,13-10-1,-27 21-13,0 0 1,0 0-1,0 1 0,0-1 0,0 0 1,0 1-1,0-1 0,1 1 0,-1-1 1,1 1-1,-1 0 0,1-1 0,-1 1 0,1-1 1,0 1-1,0 0 0,0-1 0,0 1 1,0 1-1,1 1-22,0 0-1,0 0 1,0 0 0,0 0-1,0-1 1,1 1 0,0-1-1,2 5 1,2 0-319,0 0 1,0 0-1,1 0 0,0 0 1,1-1-1,12 9 1,-9-8-28,0-1 0,23 11 0,-7-7-294</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25.389"/>
    </inkml:context>
    <inkml:brush xml:id="br0">
      <inkml:brushProperty name="width" value="0.05" units="cm"/>
      <inkml:brushProperty name="height" value="0.05" units="cm"/>
    </inkml:brush>
  </inkml:definitions>
  <inkml:trace contextRef="#ctx0" brushRef="#br0">3805 1250 13155,'0'1'149,"0"-1"0,0 1 0,1-1 0,-1 1-1,0-1 1,0 1 0,0-1 0,0 1 0,1-1 0,-1 1 0,0-1 0,0 0 0,1 1 0,-1-1 0,0 1 0,1-1 0,-1 0-1,0 1 1,1-1 0,-1 0 0,0 1 0,1-1 0,-1 0 0,1 0 0,-1 1 0,1-1 0,-1 0 0,1 0 0,-1 0 0,1 0 0,-1 1-1,1-1 1,1-1 120,-1 1-1,1 0 1,-1 0-1,1-1 1,-1 1-1,1-1 0,-1 1 1,0-1-1,1 0 1,-1 0-1,2 0 0,1-2 158,0-1 0,0 1 0,0 0 0,-1-1 0,1 0 0,3-5 0,-6 6-334,1 0 0,-1 0 0,0 0 0,0-1 0,0 1 0,0 0 0,0-1 0,-1 1 0,1 0 0,-1-1 0,0 1 0,0-1 0,-1 1 0,1 0 0,-1-1 0,1 1 0,-1 0 0,0-1 0,-3-4 0,-2-5-13,-1 0-1,0 1 0,-14-18 0,-4-7-32,-25-63-16,-1-2-30,42 89-1,0-1-1,0 1 1,-2 0-1,1 1 1,-15-12-1,-7-2-4,-2 2 0,-70-38 0,-6-3-4,11-4 5,-64-41-16,127 88 16,-2 2-1,-64-25 1,61 29-8,0 3 1,0 1-1,-1 2 1,-73-8-1,104 19 4,1 0 1,-1 1-1,1 0 1,-1 1-1,1 0 1,0 0-1,0 1 1,1 1-1,-18 10 1,-26 10-4,-29 4 4,0-4 0,-2-4 0,-87 11 0,42-16 21,-176-2-1,221-16-11,-153-26 0,-80-38-214,118 22-72,142 33 177,-55-11-39,-109-38-1,186 48 143,2-1 1,0-1-1,0-2 0,2-2 1,0 0-1,1-3 0,-40-33 1,64 49 1,1 0 0,-1 0 0,1 0 0,-1 1 0,-1 0 0,1 1 0,0-1 0,-1 1 1,0 0-1,-8-2 0,11 6-51,9 3-261,9 3-606,15-3-1095,-28-4 1938,0 0-1,1 0 0,-1 0 0,0 0 0,0 0 0,0-1 1,1 1-1,-1 0 0,0-1 0,0 1 0,0-1 0,0 1 0,0-1 1,0 1-1,0-1 0,0 0 0,0 0 0,0 1 0,0-1 1,1-2-1,-1-4-635</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26.025"/>
    </inkml:context>
    <inkml:brush xml:id="br0">
      <inkml:brushProperty name="width" value="0.05" units="cm"/>
      <inkml:brushProperty name="height" value="0.05" units="cm"/>
    </inkml:brush>
  </inkml:definitions>
  <inkml:trace contextRef="#ctx0" brushRef="#br0">138 293 9074,'-45'-4'9643,"44"3"-9410,-1-1-1,1 1 1,0 0 0,0-1-1,0 1 1,0-1-1,1 0 1,-1 1 0,0-1-1,1 1 1,-1-1-1,0-2 1,-9-28 611,9 29-740,-5-15 25,-1-1 0,-1 1-1,-1 0 1,-22-33 0,25 42-111,3 4 18,11 5-9,3 0-23,10-1 11,1-2-1,0 0 1,37-11 0,29-4 24,-65 16-46,37 2-1,9 0 39,4-9-192,-44 4-2975,-33-13 1881,-1-2 463</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18.547"/>
    </inkml:context>
    <inkml:brush xml:id="br0">
      <inkml:brushProperty name="width" value="0.05" units="cm"/>
      <inkml:brushProperty name="height" value="0.05" units="cm"/>
    </inkml:brush>
  </inkml:definitions>
  <inkml:trace contextRef="#ctx0" brushRef="#br0">95 0 19548,'-3'29'8268,"-18"89"-7766,-39 132-193,60-250-306,-3 10 33,1 0 0,0 0 1,1 1-1,-1 10 0,2-19-20,0 0-1,0-1 1,0 1 0,0 0 0,0 0-1,1 0 1,-1-1 0,0 1 0,1 0 0,-1 0-1,1-1 1,0 1 0,0 0 0,0-1-1,-1 1 1,1-1 0,1 1 0,-1-1 0,0 1-1,0-1 1,0 0 0,1 0 0,-1 0-1,1 1 1,-1-1 0,1 0 0,-1-1-1,1 1 1,0 0 0,-1 0 0,4 0 0,5 0 66,0 0 0,0 0 0,0-1 0,0 0 0,0-1 0,0 0 0,19-5 0,71-25 339,-79 23-327,-9 4-89,102-31-295,-114 35 212,0 0 0,0 0 0,1 0 0,-1-1 0,0 1 0,0 0 0,0 0 0,1 0 0,-1 0 0,0-1 0,0 1 0,0 0 0,0 0 0,0 0 0,1-1 0,-1 1 0,0 0 0,0 0 0,0-1 0,0 1 0,0 0 0,0 0 0,0 0 0,0-1 0,0 1 0,0 0 0,0 0-1,0-1 1,0 1 0,0 0 0,0 0 0,0-1 0,0 1 0,0 0 0,0 0 0,0-1 0,0 1 0,0 0 0,-1 0 0,1-1 0,0 1 0,0 0 0,0 0 0,-10-16-754,4 5 278,-3-11-400</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18.948"/>
    </inkml:context>
    <inkml:brush xml:id="br0">
      <inkml:brushProperty name="width" value="0.05" units="cm"/>
      <inkml:brushProperty name="height" value="0.05" units="cm"/>
    </inkml:brush>
  </inkml:definitions>
  <inkml:trace contextRef="#ctx0" brushRef="#br0">85 39 14707,'-6'-2'445,"1"-1"-1,-1 1 1,0 0 0,1 1-1,-9-2 1,13 2-251,-1 1 0,0 0 0,0-1 0,0 1 0,1 0 0,-1 0 0,0 0 0,0 1 0,0-1-1,0 0 1,1 1 0,-1-1 0,0 1 0,0-1 0,1 1 0,-1 0 0,0 0 0,1 0 0,-1 0 0,1 0 0,-3 2 0,4-3-119,0 0 0,-1 1 0,1-1 0,0 1 0,-1-1 0,1 1 1,0-1-1,0 1 0,0 0 0,0-1 0,0 1 0,-1-1 0,1 1 0,0-1 0,0 1 0,0 0 0,1-1 0,-1 1 1,0-1-1,0 1 0,0-1 0,0 1 0,0-1 0,1 1 0,-1-1 0,0 1 0,0-1 0,1 1 0,-1-1 0,0 1 0,1-1 1,-1 1-1,0-1 0,1 0 0,-1 1 0,1-1 0,-1 0 0,1 1 0,-1-1 0,1 0 0,-1 0 0,1 1 0,-1-1 1,1 0-1,27 10 1158,-8-7-840,-1 0 1,0-2 0,1 0 0,20-2 0,81-12 445,-81 8-627,139-17-1532,-177 22 1303,-1 0 1,1-1-1,0 1 0,-1 0 0,1-1 1,0 0-1,-1 1 0,1-1 1,-1 0-1,1 0 0,-1 1 1,1-1-1,-1 0 0,1-1 0,-1 1 1,0 0-1,0 0 0,1 0 1,-1-1-1,2-2 0,0-8-356</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19.643"/>
    </inkml:context>
    <inkml:brush xml:id="br0">
      <inkml:brushProperty name="width" value="0.05" units="cm"/>
      <inkml:brushProperty name="height" value="0.05" units="cm"/>
    </inkml:brush>
  </inkml:definitions>
  <inkml:trace contextRef="#ctx0" brushRef="#br0">0 23 19636,'4'2'446,"0"-1"-1,-1 0 1,1 0 0,0 0-1,0 0 1,-1 0 0,1-1-1,0 0 1,0 1 0,5-2-1,44-5 1848,-33 3-1491,26-4 215,-19 2-796,0 2-1,0 0 0,29 2 1,-48 3-617,-3-2-998,-2-5 1034</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20.605"/>
    </inkml:context>
    <inkml:brush xml:id="br0">
      <inkml:brushProperty name="width" value="0.05" units="cm"/>
      <inkml:brushProperty name="height" value="0.05" units="cm"/>
    </inkml:brush>
  </inkml:definitions>
  <inkml:trace contextRef="#ctx0" brushRef="#br0">205 121 17604,'2'-6'464,"1"0"1,-1 0-1,-1-1 0,1 1 1,-1 0-1,0-1 0,-1 1 1,1-1-1,-2-11 0,1 16-341,0 0 0,-1 0-1,1 0 1,0 0 0,-1 0-1,1 0 1,-1 1-1,0-1 1,1 0 0,-1 0-1,0 0 1,0 1 0,0-1-1,0 0 1,-1 1-1,1-1 1,0 1 0,-1-1-1,1 1 1,-1 0-1,1 0 1,-1 0 0,0 0-1,0 0 1,1 0 0,-1 0-1,0 0 1,0 1-1,0-1 1,0 0 0,0 1-1,0 0 1,0 0 0,0-1-1,0 1 1,-2 1-1,1-1-71,0 1-1,0-1 0,-1 1 0,1 0 1,0 1-1,0-1 0,0 0 0,1 1 1,-1 0-1,0-1 0,0 1 0,1 0 1,-1 1-1,1-1 0,0 0 0,0 1 1,0-1-1,0 1 0,-3 4 0,-1 4-8,0 0 0,1-1 0,0 2-1,-3 10 1,-1 10 66,1 0-1,2 0 1,1 0-1,0 57 1,14 132 315,-9-213-413,1 6 26,2 35 51,2-1 0,19 82 0,-78-255-4701,37 88 4134,-2-5-479</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38.483"/>
    </inkml:context>
    <inkml:brush xml:id="br0">
      <inkml:brushProperty name="width" value="0.05" units="cm"/>
      <inkml:brushProperty name="height" value="0.05" units="cm"/>
    </inkml:brush>
  </inkml:definitions>
  <inkml:trace contextRef="#ctx0" brushRef="#br0">144 26 18460,'1'-1'164,"0"0"0,0 1 0,-1-1 0,1 0 0,-1 0 0,1 0 0,0 1 0,-1-1 0,1 0 0,-1 0 0,0 0 0,1 0-1,-1 0 1,0 0 0,1 0 0,-1 0 0,0 0 0,0 0 0,0-2 0,-1 2-67,1 1 0,0-1 1,-1 1-1,1 0 0,-1-1 0,1 1 0,-1 0 0,1-1 0,-1 1 0,1 0 1,-1 0-1,1-1 0,-1 1 0,1 0 0,-1 0 0,0 0 0,1 0 0,-1 0 0,1 0 1,-1 0-1,1 0 0,-1 0 0,0 0 0,0 0 0,-5 1 195,0 0 0,1 0 0,-1 1 0,0 0 0,-7 3 0,4-1-252,1 0 0,-1 1 0,1 0-1,0 0 1,1 1 0,-1 0 0,1 0 0,0 0 0,0 1 0,-8 12 0,14-18-52,1 0 0,0 0 0,-1 0 0,1 0 0,-1 0 0,1 0 1,0 0-1,0 0 0,0 0 0,-1 0 0,1 0 0,0 0 0,0 0 1,0 0-1,1 0 0,-1 0 0,0 0 0,0 0 0,0 0 0,1 0 1,-1 0-1,1 0 0,-1-1 0,1 1 0,-1 0 0,1 0 0,-1 0 0,1 0 1,0-1-1,-1 1 0,1 0 0,0 0 0,0-1 0,-1 1 0,1-1 1,0 1-1,0-1 0,0 1 0,0-1 0,0 1 0,0-1 0,0 0 1,1 1-1,7 2-143,0-1 1,0 0 0,17 2 0,-17-3 74,7 1-82,-2 0-1,0 0 0,25 8-1,-37-10 153,1 1 1,0 0-1,-1 0 0,1 0 0,-1 1 0,1-1 0,-1 0 0,0 1 0,0 0 0,1-1 0,-1 1 1,0 0-1,0 0 0,-1 0 0,1 1 0,0-1 0,-1 0 0,1 1 0,-1-1 0,2 5 1,-3-5 20,0 0 0,0 0 0,0 0 0,0 0 1,0 0-1,-1 0 0,1 0 0,-1 0 1,1 0-1,-1 0 0,0 0 0,0 0 1,0 0-1,0 0 0,0-1 0,0 1 0,0 0 1,0-1-1,-1 1 0,1-1 0,-1 1 1,1-1-1,-1 0 0,0 1 0,-2 0 1,-4 4 99,0-1 0,0-1 0,0 1 0,-13 3 0,16-6-59,-1 1 51,-1 0 0,0-1 0,0 0 0,0 0-1,0 0 1,-1-1 0,1 0 0,0-1-1,-11 0 1,18 0-103,0 0 0,0 0-1,-1 0 1,1 0 0,0 0-1,0 0 1,-1 0 0,1 0 0,0 0-1,0 0 1,0 0 0,-1 0-1,1-1 1,0 1 0,0 0-1,0 0 1,-1 0 0,1 0 0,0 0-1,0-1 1,0 1 0,0 0-1,0 0 1,-1 0 0,1 0-1,0-1 1,0 1 0,0 0 0,0 0-1,0 0 1,0-1 0,0 1-1,0 0 1,0 0 0,0-1-1,0 1 1,0 0 0,0 0 0,0 0-1,0-1 1,0 1 0,0 0-1,0 0 1,0-1 0,9-10-379,16-7-563,51-27-1562,76-49-1659,-125 74 4147,39-35 0,-62 51 286,13-13 262,-12 14 394,-7 10 1049,-5 5-1677,1 2 0,0-1 0,1 1-1,1 0 1,0 0 0,1 0-1,0 1 1,1-1 0,1 1 0,0-1-1,2 21 1,-1-32-321,1 0 1,-1 0-1,1-1 1,0 1-1,0 0 0,-1-1 1,2 1-1,-1 0 0,0-1 1,1 0-1,-1 1 1,1-1-1,-1 0 0,1 1 1,0-1-1,0 0 0,0-1 1,1 1-1,3 3 1,-4-5-59,0 1 0,0 0 1,0 0-1,0-1 0,0 1 1,0-1-1,0 0 0,0 1 1,0-1-1,0 0 0,0 0 1,0-1-1,0 1 0,0 0 1,1-1-1,-1 1 0,0-1 1,0 0-1,0 1 0,-1-1 1,1 0-1,0 0 0,0 0 0,0-1 1,-1 1-1,1 0 0,1-3 1,4-2-66,-1-2 0,0 1 1,0-1-1,-1 1 0,0-1 1,-1-1-1,5-10 0,14-34-636</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21.071"/>
    </inkml:context>
    <inkml:brush xml:id="br0">
      <inkml:brushProperty name="width" value="0.05" units="cm"/>
      <inkml:brushProperty name="height" value="0.05" units="cm"/>
    </inkml:brush>
  </inkml:definitions>
  <inkml:trace contextRef="#ctx0" brushRef="#br0">1 190 18100,'5'-4'2056,"3"-2"-1087,2 0-337,4 2 1080,6-2-296,3 3-407,4-1-305,5-2-816,2 2-632,5-6 711,5 1-191,2-2-168</inkml:trace>
  <inkml:trace contextRef="#ctx0" brushRef="#br0" timeOffset="1">591 4 18692,'3'-3'2120,"3"3"-1223,1 1-377,12-1 1536,2 0-832,8 0-671,4 2-329,1-2-937,-2 1-407,-4-1 896,-2 0-216,-16 0-144</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21.491"/>
    </inkml:context>
    <inkml:brush xml:id="br0">
      <inkml:brushProperty name="width" value="0.05" units="cm"/>
      <inkml:brushProperty name="height" value="0.05" units="cm"/>
    </inkml:brush>
  </inkml:definitions>
  <inkml:trace contextRef="#ctx0" brushRef="#br0">4 30 17044,'-3'11'2136,"7"-4"-1320,16-7-312,8 0 1089,9-3-609,0-1-224,6-1-544,0-2-568,-3-3 360,-1 1-128,-5-1-128</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21.898"/>
    </inkml:context>
    <inkml:brush xml:id="br0">
      <inkml:brushProperty name="width" value="0.05" units="cm"/>
      <inkml:brushProperty name="height" value="0.05" units="cm"/>
    </inkml:brush>
  </inkml:definitions>
  <inkml:trace contextRef="#ctx0" brushRef="#br0">156 1 20700,'-55'165'6422,"-17"86"-5060,65-226-1157,1-7-137,2 1 1,0-1-1,1 1 1,0 0-1,1 26 1,2-44-61,0 0 1,0-1 0,0 1 0,0 0 0,0 0 0,0 0 0,1 0 0,-1 0-1,0 0 1,0 0 0,1 0 0,-1 0 0,0 0 0,1 0 0,-1-1 0,1 1 0,-1 0-1,1 0 1,0-1 0,-1 1 0,1 0 0,0-1 0,-1 1 0,1 0 0,0-1-1,0 1 1,-1-1 0,1 1 0,0-1 0,0 0 0,0 1 0,0-1 0,0 0-1,0 1 1,0-1 0,0 0 0,0 0 0,-1 0 0,1 0 0,0 0 0,0 0 0,0 0-1,0 0 1,0-1 0,0 1 0,0 0 0,0 0 0,1-1 0,5-2 41,0 0 1,0 0-1,0-1 0,10-7 1,-16 10-49,44-28 92,7-7-232,2 3 0,59-27 0,-99 51-3355,-14 5 1194,-7 2 1856,-7 0-810</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37.913"/>
    </inkml:context>
    <inkml:brush xml:id="br0">
      <inkml:brushProperty name="width" value="0.05" units="cm"/>
      <inkml:brushProperty name="height" value="0.05" units="cm"/>
    </inkml:brush>
  </inkml:definitions>
  <inkml:trace contextRef="#ctx0" brushRef="#br0">46 46 15171,'-46'11'4817,"53"-8"-4071,9-1-90,399 3 2957,-324-7-3336,696-58 26,-738 56-291,-49 4-20,0 0 0,0 0 0,0 0 0,0 0 0,0 0 0,0 0 0,0 0 0,0 0 0,0 0 0,0 0 0,0 1 0,0-1 1,0 0-1,0 0 0,0 0 0,0 0 0,0 0 0,0 0 0,0 0 0,0 0 0,0 0 0,0 0 0,0 0 0,0 0 0,0 1 0,0-1 0,0 0 0,0 0 0,0 0 1,0 0-1,0 0 0,0 0 0,0 0 0,0 0 0,0 0 0,0 0 0,0 0 0,0 0 0,0 0 0,1 0 0,-1 0 0,0 0 0,0 1 0,0-1 0,0 0 0,0 0 0,0 0 1,0 0-1,0 0 0,0 0 0,0 0 0,0 0 0,0 0 0,0 0 0,1 0 0,-12 6-695,10-5 677,0 0 0,-1 0 0,1-1 0,0 1 0,-1-1 1,1 1-1,0-1 0,-1 1 0,1-1 0,-1 0 0,1 0 0,-1 0 0,1 0 0,0 0 0,-2 0 0,1-1-209</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30.004"/>
    </inkml:context>
    <inkml:brush xml:id="br0">
      <inkml:brushProperty name="width" value="0.05" units="cm"/>
      <inkml:brushProperty name="height" value="0.05" units="cm"/>
    </inkml:brush>
  </inkml:definitions>
  <inkml:trace contextRef="#ctx0" brushRef="#br0">98 1 17484,'-1'0'91,"0"0"1,0 0 0,0 0-1,1 0 1,-1 0 0,0 0-1,0 0 1,0 0 0,0 1 0,0-1-1,0 0 1,1 0 0,-1 1-1,0-1 1,0 1 0,1-1-1,-1 0 1,0 1 0,0-1-1,1 1 1,-1 0 0,0-1-1,1 1 1,-1 0 0,1-1-1,-1 1 1,1 0 0,-1 0-1,1-1 1,0 1 0,-1 0-1,1 0 1,0 0 0,-1 1-1,-9 35 1154,9-31-807,-23 120 1117,6 1 0,-3 250-1,21-370-1494,0-1 0,0 1 0,1 0 0,0-1 0,3 12 0,-4-17-49,0-1-1,0 0 1,0 0-1,0 0 1,0 1-1,0-1 1,0 0-1,0 0 1,0 0-1,0 0 1,1 1-1,-1-1 1,0 0-1,0 0 1,0 0-1,0 0 1,0 1-1,0-1 1,1 0-1,-1 0 1,0 0-1,0 0 1,0 0-1,0 0 1,1 0-1,-1 1 1,0-1-1,0 0 1,0 0-1,1 0 1,-1 0-1,0 0 1,0 0 0,0 0-1,1 0 1,-1 0-1,6-7 188,2-13-23,-8 18-141,59-221 836,-44 151-831,4 1-1,39-95 1,-54 155-61,1 1 1,0 0-1,1 1 1,0 0-1,1 0 0,0 0 1,0 0-1,13-10 1,-18 17 14,0 0 0,1 0 0,-1 1 1,1-1-1,0 1 0,-1-1 0,1 1 1,0 0-1,0 0 0,0 0 0,0 0 1,0 0-1,0 1 0,0 0 0,0-1 1,0 1-1,0 0 0,0 0 0,0 1 0,0-1 1,0 1-1,0-1 0,0 1 0,0 0 1,0 0-1,0 0 0,0 1 0,0-1 1,-1 1-1,1-1 0,-1 1 0,1 0 1,-1 0-1,3 3 0,-2-3 9,-1 1 0,1-1 0,-1 1 0,1-1 0,-1 1-1,0 0 1,0 0 0,0 0 0,-1 1 0,1-1 0,-1 0 0,0 1 0,1-1-1,-2 1 1,1-1 0,0 1 0,-1-1 0,1 1 0,-1 0 0,0-1 0,0 1-1,-1-1 1,1 1 0,-1 0 0,1-1 0,-1 1 0,0-1 0,-3 7 0,0-3 14,0 0 1,-1 0 0,1 0 0,-1 0 0,-1-1-1,1 0 1,-1 0 0,0 0 0,0-1 0,-1 0-1,-12 7 1,8-6 33,0 0-1,0-1 0,-20 6 1,27-9-94,0-1 1,0 0 0,0 0 0,0-1 0,0 1 0,0-1 0,0 0 0,0 0 0,0 0-1,0 0 1,0-1 0,0 0 0,0 0 0,-7-2 0,10 2-10,0 1 1,1 0-1,-1-1 1,0 1-1,1-1 1,-1 1-1,1-1 1,-1 1-1,1-1 1,-1 1-1,1-1 1,-1 0-1,1 1 1,-1-1-1,1 1 1,0-1-1,-1 0 1,1 0-1,0 1 1,-1-1-1,1 0 1,0 0-1,0 1 1,0-1-1,0 0 1,0 0-1,0 1 1,0-1-1,0 0 1,0 0-1,0 0 1,0 1-1,1-1 1,-1 0-1,0 1 1,1-1-1,-1-1 1,1 0-28,1 0 1,-1 0-1,0 0 1,1 0 0,-1 0-1,1 0 1,0 1-1,0-1 1,0 0 0,3-2-1,16-7-619</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30.724"/>
    </inkml:context>
    <inkml:brush xml:id="br0">
      <inkml:brushProperty name="width" value="0.05" units="cm"/>
      <inkml:brushProperty name="height" value="0.05" units="cm"/>
    </inkml:brush>
  </inkml:definitions>
  <inkml:trace contextRef="#ctx0" brushRef="#br0">1 6 23813,'11'1'2017,"-6"1"-1425,-3-2-264,4 0 720,1 0-256,1-2-248,-3 1-264,2-1-408,-1 1-232,-4-2-1880,-11 3 1920,-5 1-208,-2 1-265</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31.143"/>
    </inkml:context>
    <inkml:brush xml:id="br0">
      <inkml:brushProperty name="width" value="0.05" units="cm"/>
      <inkml:brushProperty name="height" value="0.05" units="cm"/>
    </inkml:brush>
  </inkml:definitions>
  <inkml:trace contextRef="#ctx0" brushRef="#br0">256 33 16668,'5'-4'1135,"14"-11"220,-18 15-1273,-1 0 0,1 0 0,-1 0 0,0-1 0,1 1 0,-1 0-1,0-1 1,1 1 0,-1 0 0,0-1 0,1 1 0,-1 0 0,0-1 0,1 1 0,-1-1 0,0 1 0,0-1 0,0 1 0,1 0 0,-1-1 0,0 1 0,0-1 0,0 1-1,0-1 1,0 1 0,0-1 0,0 1 0,0-1 0,0 1 0,0-1 0,0 1 0,0-1 0,-3 1 95,0 1 1,1 0-1,-1 0 1,1-1-1,-1 2 0,1-1 1,-1 0-1,1 0 1,0 1-1,0-1 0,-3 3 1,4-2-57,-37 26 499,2 3 1,1 1 0,1 1-1,-38 51 1,66-77-487,0 1-1,1 0 0,0 0 1,1 0-1,-5 12 1,8-18-105,0 0 0,1 0 0,-1 0 1,1 1-1,0-1 0,-1 0 0,1 0 1,0 0-1,0 0 0,0 0 0,1 0 0,0 4 1,0-4-19,-1-1 0,1 0 1,0 0-1,-1 0 1,1 1-1,0-1 0,0 0 1,0 0-1,0 0 0,0 0 1,0-1-1,0 1 1,0 0-1,0 0 0,1-1 1,-1 1-1,0 0 1,0-1-1,1 1 0,-1-1 1,3 1-1,7 0-52,0 1 0,1-2 1,-1 1-1,0-2 0,1 1 0,-1-2 0,0 0 0,20-5 1,34-4-456,-48 10 279</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33.577"/>
    </inkml:context>
    <inkml:brush xml:id="br0">
      <inkml:brushProperty name="width" value="0.05" units="cm"/>
      <inkml:brushProperty name="height" value="0.05" units="cm"/>
    </inkml:brush>
  </inkml:definitions>
  <inkml:trace contextRef="#ctx0" brushRef="#br0">0 27 17260,'3'4'1904,"2"-4"-984,0 0-264,4 0 993,2 0-113,4 0-312,0-1-215,5 1-361,1-2-96,3 1-192,-1-1-64,0 1-296,1-2-240,-4 0-584,-1 0-449,-9-1 1049,-3 0-208,-7-2-184</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34.023"/>
    </inkml:context>
    <inkml:brush xml:id="br0">
      <inkml:brushProperty name="width" value="0.05" units="cm"/>
      <inkml:brushProperty name="height" value="0.05" units="cm"/>
    </inkml:brush>
  </inkml:definitions>
  <inkml:trace contextRef="#ctx0" brushRef="#br0">1 1 19140,'4'4'2001,"9"1"-1177,0-5-336,10 1 880,1 0-280,6 1-312,-1 1-287,1-2-1130,-3 2-1775,-4 4 2096,-4 0-304,-5 0-264</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34.934"/>
    </inkml:context>
    <inkml:brush xml:id="br0">
      <inkml:brushProperty name="width" value="0.05" units="cm"/>
      <inkml:brushProperty name="height" value="0.05" units="cm"/>
    </inkml:brush>
  </inkml:definitions>
  <inkml:trace contextRef="#ctx0" brushRef="#br0">4 138 13395,'2'-21'2014,"-1"15"-1153,-1-1 0,1 0-1,1 1 1,-1-1-1,1 0 1,0 1 0,5-10-1,-7 16-824,0 0 1,0 0-1,0 0 0,0 0 0,1 0 1,-1 0-1,0 0 0,0 0 0,0 0 1,0 0-1,0 0 0,1 0 1,-1 0-1,0 0 0,0 0 0,0 0 1,0 0-1,0 1 0,0-1 0,0 0 1,1 0-1,-1 0 0,0 0 0,0 0 1,0 0-1,0 0 0,0 0 0,0 0 1,0 0-1,0 1 0,0-1 1,1 0-1,-1 0 0,0 0 0,0 0 1,0 0-1,0 0 0,0 1 0,0-1 1,0 0-1,0 0 0,0 0 0,0 0 1,0 0-1,0 1 0,0-1 0,0 0 1,0 0-1,0 0 0,0 0 0,0 0 1,0 0-1,0 1 0,-1-1 1,1 0-1,0 0 0,0 0 0,0 0 1,0 0-1,0 0 0,0 0 0,0 1 1,-2 33 1043,-7 40 1,0 1-853,8-59-176,-2 32 15,3-44-49,0 0 0,0-1 0,0 1 0,1-1 0,0 1 0,-1-1 0,1 0 0,1 1 0,-1-1 0,2 4-1,-2-6 0,-1-1 0,1 1-1,0 0 1,-1-1-1,1 1 1,0-1-1,0 1 1,0 0 0,-1-1-1,1 0 1,0 1-1,0-1 1,0 0-1,0 1 1,0-1-1,0 0 1,0 0 0,0 0-1,0 0 1,-1 0-1,1 0 1,0 0-1,0 0 1,0 0-1,0 0 1,0 0 0,0-1-1,0 1 1,0 0-1,0-1 1,0 1-1,-1 0 1,1-1-1,2-1 1,2-1 67,0 0 0,0-1 0,0 0-1,5-5 1,19-23 229,-2-1 0,-1-2 0,41-71 0,-61 96-304,4-2 32,-9 12-40,-1 0 0,0 0 0,0 0-1,0 0 1,1 1 0,-1-1-1,0 0 1,0 0 0,0 0 0,1 0-1,-1 0 1,0 1 0,0-1 0,0 0-1,0 0 1,0 0 0,1 1 0,-1-1-1,0 0 1,0 0 0,0 1-1,0-1 1,0 0 0,0 0 0,0 1-1,0-1 1,0 0 0,0 0 0,0 0-1,0 1 1,0-1 0,0 0 0,0 1-1,-3 33 14,2-27-16,-2 18-5,1-6 6,0-1-1,1 1 1,1 19-1,0-38 2,0 1-1,0 0 1,0 0-1,0 0 1,1 0-1,-1-1 1,0 1-1,0 0 1,0 0 0,1 0-1,-1-1 1,1 1-1,-1 0 1,0 0-1,1-1 1,-1 1-1,1 0 1,0-1 0,-1 1-1,1-1 1,-1 1-1,1-1 1,0 1-1,-1-1 1,1 1-1,0-1 1,0 0 0,0 1-1,-1-1 1,2 1-1,0-1 5,1 0 0,-1 0 0,1 0 0,-1-1 0,0 1 0,1 0 0,-1-1 0,0 0 0,1 1 0,3-3 0,6-3 64,0-1 0,20-14 0,-31 21-66,17-13 81,-1-1-1,0 0 0,-1-2 1,-1 0-1,0 0 1,-1-1-1,-1-1 1,-1-1-1,0 1 1,-2-2-1,12-26 1,-22 45-117,0 1 1,1-1 0,-1 1 0,0-1 0,0 1-1,0-1 1,0 1 0,1-1 0,-1 1 0,0-1-1,0 1 1,0-1 0,0 0 0,0 1 0,0-1 0,0 1-1,-1-1 1,1 1 0,0-1 0,0 1 0,0-1-1,0 1 1,-1-1 0,1 1 0,0-1 0,0 1-1,-1 0 1,1-1 0,0 1 0,-1-1 0,1 1-1,-1 0 1,1-1 0,-1 0 0,-21-2-519,3 3 157</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38.904"/>
    </inkml:context>
    <inkml:brush xml:id="br0">
      <inkml:brushProperty name="width" value="0.05" units="cm"/>
      <inkml:brushProperty name="height" value="0.05" units="cm"/>
    </inkml:brush>
  </inkml:definitions>
  <inkml:trace contextRef="#ctx0" brushRef="#br0">35 1 17468,'-11'10'1640,"1"4"-1288,2 3-248,3 3 656,8 3 1009,1-3-1465,10-7-16,3 0-16</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36.843"/>
    </inkml:context>
    <inkml:brush xml:id="br0">
      <inkml:brushProperty name="width" value="0.05" units="cm"/>
      <inkml:brushProperty name="height" value="0.05" units="cm"/>
    </inkml:brush>
  </inkml:definitions>
  <inkml:trace contextRef="#ctx0" brushRef="#br0">241 82 15539,'49'-78'6110,"-49"78"-6077,0 0 0,0 0 1,0 0-1,0 0 0,0 0 1,0 0-1,0 0 0,0 0 1,-1 0-1,1 0 0,0 0 1,0 0-1,0 0 0,0 0 1,0 1-1,0-1 0,0 0 1,-1 0-1,1 0 0,0 0 1,0 0-1,0 0 0,0 0 1,0-1-1,0 1 0,-1 0 1,1 0-1,0 0 1,0 0-1,0 0 0,0 0 1,0 0-1,0 0 0,0 0 1,-1 0-1,1 0 0,0 0 1,0 0-1,0 0 0,0-1 1,0 1-1,0 0 0,0 0 1,0 0-1,0 0 0,0 0 1,0 0-1,0 0 0,0-1 1,-1 1-1,1 0 0,0 0 1,0 0-1,0 0 0,0 0 1,0 0-1,0 0 0,0-1 1,0 1-1,0 0 0,0 0 1,1 0-1,-1 0 0,0 0 1,0 0-1,0-1 0,0 1 1,-6 4 208,0 0 1,1 0-1,-1 0 0,1 0 1,0 1-1,0 0 0,-4 6 1,-31 45 417,10-7-473,2 1-1,2 2 1,2 0-1,3 2 1,2 0-1,-17 80 1,31-107-179,1 0-1,-1 38 1,5-57-71,0 0-1,0 0 0,1 1 0,0-1 0,0 0 1,1 0-1,0-1 0,1 1 0,0 0 0,0-1 1,0 1-1,6 7 0,-6-11 40,0-1 0,1 1 0,-1-1-1,1 0 1,0-1 0,0 1 0,0-1 0,0 1-1,0-1 1,0 0 0,1 0 0,-1-1 0,1 0 0,4 2-1,32 1-229</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42.033"/>
    </inkml:context>
    <inkml:brush xml:id="br0">
      <inkml:brushProperty name="width" value="0.05" units="cm"/>
      <inkml:brushProperty name="height" value="0.05" units="cm"/>
    </inkml:brush>
  </inkml:definitions>
  <inkml:trace contextRef="#ctx0" brushRef="#br0">163 45 10538,'1'-3'431,"-1"1"0,1 0 0,-1 0-1,1-1 1,-1 1 0,1 0 0,0 0-1,0 0 1,0 0 0,1 0 0,-1 0-1,0 1 1,1-1 0,-1 0 0,1 0-1,-1 1 1,1-1 0,0 1 0,0 0-1,0-1 1,0 1 0,0 0 0,4-1-1,-6 2-352,0 0-1,1 0 0,-1 0 0,0 0 1,0 0-1,1 0 0,-1 0 0,0 0 0,1 0 1,-1 0-1,0 0 0,0 0 0,1 1 0,-1-1 1,0 0-1,1 0 0,-1 0 0,0 0 1,0 1-1,0-1 0,1 0 0,-1 0 0,0 1 1,0-1-1,0 0 0,0 0 0,1 1 0,-1-1 1,0 0-1,0 1 0,0-1 0,0 0 0,0 0 1,0 1-1,0-1 0,0 0 0,0 1 1,0-1-1,0 0 0,0 1 0,0-1 0,0 0 1,0 0-1,0 1 0,0-1 0,0 0 0,0 1 1,0-1-1,-1 0 0,1 0 0,0 1 1,-6 19 1065,-92 188 1111,19-46-2161,75-153-86,1-4-4,1 1 1,-1-1 0,1 1-1,1 0 1,-1 0 0,1 0-1,-1 6 1,2-11-2,0-1-1,0 1 0,0-1 1,0 1-1,0-1 1,1 1-1,-1-1 1,0 1-1,0-1 0,0 1 1,1-1-1,-1 1 1,0-1-1,1 1 1,-1-1-1,0 0 1,1 1-1,-1-1 0,1 0 1,-1 1-1,0-1 1,1 0-1,-1 1 1,1-1-1,-1 0 0,1 0 1,-1 0-1,1 1 1,-1-1-1,1 0 1,-1 0-1,1 0 1,18 1 22,-17-2-20,36-3 59,-1-2 0,40-12 0,29-5-468,-103 23 363,1-1 0,-1 1 0,0-1 0,1 0 0,-1 0 0,0 0 0,5-3 0,-5 0-126</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42.482"/>
    </inkml:context>
    <inkml:brush xml:id="br0">
      <inkml:brushProperty name="width" value="0.05" units="cm"/>
      <inkml:brushProperty name="height" value="0.05" units="cm"/>
    </inkml:brush>
  </inkml:definitions>
  <inkml:trace contextRef="#ctx0" brushRef="#br0">30 11 12579,'0'0'284,"-18"-1"2674,18 1-2815,0 0 0,-1 0 0,1 0-1,-1 0 1,1 0 0,0 0 0,-1 0 0,1 0 0,-1 0 0,1 0 0,-1 0 0,1 0 0,0 0 0,-1 0 0,1 1 0,0-1-1,-1 0 1,1 0 0,-1 0 0,1 1 0,0-1 0,-1 0 0,1 1 0,0-1 0,0 0 0,-1 1 0,1-1 0,0 0 0,0 1-1,0-1 1,-1 0 0,1 1 0,0-1 0,0 1 0,0 0-37,0-1 0,0 1 0,1-1-1,-1 1 1,0-1 0,0 1 0,1-1 0,-1 0 0,0 1 0,1-1-1,-1 0 1,1 1 0,-1-1 0,0 0 0,1 1 0,-1-1-1,1 0 1,-1 0 0,1 1 0,-1-1 0,1 0 0,-1 0-1,1 0 1,-1 0 0,1 0 0,0 1 0,17 1 1015,-17-2-1032,58 3 690,0-3 0,-1-3 0,80-14 0,-73 8-5022,-56 7 3340</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43.568"/>
    </inkml:context>
    <inkml:brush xml:id="br0">
      <inkml:brushProperty name="width" value="0.05" units="cm"/>
      <inkml:brushProperty name="height" value="0.05" units="cm"/>
    </inkml:brush>
  </inkml:definitions>
  <inkml:trace contextRef="#ctx0" brushRef="#br0">20 0 14499,'-20'8'8095,"32"-5"-4997,1-1-2704,1-1 1,-1-1-1,0 0 0,0-1 0,23-4 0,-23 3-334,-1 0 0,1 1 0,0 0 0,0 1 0,0 1 0,20 3 0,-19 5-700,-11-5-142,-8-5 47,-4-8 317</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44.982"/>
    </inkml:context>
    <inkml:brush xml:id="br0">
      <inkml:brushProperty name="width" value="0.05" units="cm"/>
      <inkml:brushProperty name="height" value="0.05" units="cm"/>
    </inkml:brush>
  </inkml:definitions>
  <inkml:trace contextRef="#ctx0" brushRef="#br0">326 249 9402,'39'-44'2304,"-8"11"1193,26-39 0,-55 69-3235,0 0 0,0-1 0,0 1 0,-1 0 0,1-1 0,-1 1 0,0-1 0,0 1 0,0-1 0,-1 0 0,1 1 1,-1-1-1,0 0 0,0 0 0,-1-6 0,1 8-187,-1 0 1,1 0-1,-1 0 0,0 0 1,0 0-1,0 1 1,0-1-1,0 0 0,0 1 1,0-1-1,-1 0 1,1 1-1,0 0 1,-1-1-1,1 1 0,-1 0 1,0 0-1,1 0 1,-1 0-1,0 0 1,0 0-1,1 0 0,-1 0 1,0 1-1,0-1 1,0 1-1,0 0 0,0-1 1,0 1-1,-4 0 1,2 0-55,0 1 0,0-1 0,1 1 0,-1 0 1,0 0-1,0 0 0,1 1 0,-1-1 0,1 1 0,-1 0 0,1 0 1,0 0-1,-1 0 0,1 0 0,0 1 0,1 0 0,-1-1 1,0 1-1,-2 3 0,-4 7-16,0 0 1,1 0 0,-10 20-1,-3 12 24,3 1 0,1 1 1,3 0-1,1 1 0,3 1 0,2-1 0,-4 83 1,12-106 46,0 1 1,6 31-1,-4-46-22,0-1 0,0 1 0,2-1-1,-1 1 1,1-1 0,1 0 0,9 16 0,-26-45-212,4 7-517,1 0 0,-2 1 0,-11-13 0,-7 0-1951,-1 1 0,-44-27 0,20 14 1770,53 36 932,-1 0-1,0 0 1,0 1 0,1-1-1,-1-1 1,0 1 0,0 0-1,1 0 1,-1 0 0,0 0-1,0 0 1,1 0 0,-1 0-1,0 0 1,0 0 0,1 0-1,-1 0 1,0-1 0,0 1-1,0 0 1,1 0 0,-1 0-1,0 0 1,0-1 0,0 1-1,0 0 1,1 0 0,-1-1-1,0 1 1,0 0 0,0 0-1,0 0 1,0-1 0,0 1-1,0 0 1,0-1 0,0 1-1,0 0 1,0 0 0,0-1-1,0 1 1,0 0 0,0 0-1,0-1 1,0 1 0,0 0-1,0 0 1,0-1 0,0 1-1,0 0 1,0 0 0,0-1-1,-1 1 1,1 0 0,0 0-1,0 0 1,0-1 0,0 1-1,-1 0 1,1 0 0,0 0-1,0 0 1,0-1 0,-1 1-1,1 0 1,26-2 2053,-23 2-1720,105 1 3215,55 14-3023,-141-13-682</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46.328"/>
    </inkml:context>
    <inkml:brush xml:id="br0">
      <inkml:brushProperty name="width" value="0.05" units="cm"/>
      <inkml:brushProperty name="height" value="0.05" units="cm"/>
    </inkml:brush>
  </inkml:definitions>
  <inkml:trace contextRef="#ctx0" brushRef="#br0">373 8 12691,'0'0'168,"0"-1"-1,0 1 1,-1-1 0,1 1 0,0-1-1,0 1 1,-1 0 0,1-1 0,0 1 0,0 0-1,-1-1 1,1 1 0,0 0 0,-1-1 0,1 1-1,-1 0 1,1 0 0,0-1 0,-1 1 0,1 0-1,-1 0 1,1 0 0,-1 0 0,1 0 0,0 0-1,-1-1 1,0 1 0,-4 11 2093,3 24-859,2-32-1136,0 39 419,-5 167 1028,1-169-1600,-1 0-1,-2-1 1,-15 48 0,4-35-85,-3 0 0,-2-2 0,-39 65 0,-101 131-79,137-210 12</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50.181"/>
    </inkml:context>
    <inkml:brush xml:id="br0">
      <inkml:brushProperty name="width" value="0.05" units="cm"/>
      <inkml:brushProperty name="height" value="0.05" units="cm"/>
    </inkml:brush>
  </inkml:definitions>
  <inkml:trace contextRef="#ctx0" brushRef="#br0">3 0 13059,'-1'1'240,"1"0"1,0 0 0,-1 0 0,1 0-1,0 1 1,0-1 0,0 0-1,-1 0 1,1 0 0,0 0-1,1 0 1,-1 0 0,0 1 0,0-1-1,0 0 1,1 0 0,-1 0-1,0 0 1,1 0 0,-1 0-1,1 0 1,1 2 0,-1-1 76,1-1-1,0 1 1,0 0 0,0-1 0,0 1 0,0-1 0,0 1 0,0-1-1,1 0 1,1 1 0,4 0 162,0 1 0,0-1 0,0 0 0,0-1-1,11 1 1,16-4-259,1-1 0,-1-1 0,61-17-1,-55 11-2402,-41 10 2157,0 0 0,0 0 1,0 0-1,0 0 0,0 0 0,0-1 0,0 1 1,0 0-1,0 0 0,0 0 0,0 0 0,0 0 0,0 0 1,0-1-1,0 1 0,0 0 0,0 0 0,0 0 1,0 0-1,0 0 0,-1 0 0,1-1 0,0 1 1,0 0-1,0 0 0,0 0 0,0 0 0,0 0 0,0 0 1,0 0-1,-1 0 0,1 0 0,0 0 0,0 0 1,0-1-1,0 1 0,0 0 0,0 0 0,-1 0 1,1 0-1,0 0 0,0 0 0,0 0 0,0 0 0,-11 0-792</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50.599"/>
    </inkml:context>
    <inkml:brush xml:id="br0">
      <inkml:brushProperty name="width" value="0.05" units="cm"/>
      <inkml:brushProperty name="height" value="0.05" units="cm"/>
    </inkml:brush>
  </inkml:definitions>
  <inkml:trace contextRef="#ctx0" brushRef="#br0">9 1 14283,'-9'20'1928,"9"-6"-775,5-4-361,7-3 1560,6 0-679,2-2-369,6-4-168,2-1-320,4 0-135,-1-1-281,-1-1-120,-2 2-336,-4 0-256,-7 5-785,-1-1 1834,-10 0-841,-2 0-104</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51.684"/>
    </inkml:context>
    <inkml:brush xml:id="br0">
      <inkml:brushProperty name="width" value="0.05" units="cm"/>
      <inkml:brushProperty name="height" value="0.05" units="cm"/>
    </inkml:brush>
  </inkml:definitions>
  <inkml:trace contextRef="#ctx0" brushRef="#br0">12 4 8874,'-2'-2'264,"0"0"-272,-1 2-24,-2 0 848</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52.472"/>
    </inkml:context>
    <inkml:brush xml:id="br0">
      <inkml:brushProperty name="width" value="0.05" units="cm"/>
      <inkml:brushProperty name="height" value="0.05" units="cm"/>
    </inkml:brush>
  </inkml:definitions>
  <inkml:trace contextRef="#ctx0" brushRef="#br0">7 32 15379,'2'-24'8288,"-4"36"-7048,-1 17-1115,1-1 0,1 1 0,1 0 0,2 0 1,1-1-1,1 1 0,9 28 0,-13-56-108,0 1 0,0-1 0,1 0 0,-1 1 0,1-1 0,-1 0-1,1 0 1,0 0 0,-1 0 0,1 0 0,0 1 0,0-1 0,-1 0 0,1-1 0,0 1 0,0 0-1,0 0 1,0 0 0,1 0 0,-1-1 0,2 2 0,-2-2 6,0 0 1,0 0-1,1 0 1,-1 0-1,0-1 0,0 1 1,0 0-1,0 0 1,0-1-1,1 1 1,-1-1-1,0 1 0,0-1 1,0 1-1,0-1 1,0 0-1,0 0 1,1-1-1,5-5 126,-1 0 0,0-1 0,0 1 0,6-13 0,68-134 1015,-49 91-922,-26 58-203,-4 14-23,-3 13-11,-5 18 11,2 0 1,0 82 0,5-118-17,0 1 1,1-1-1,0 1 0,0-1 0,0 1 1,0-1-1,3 6 0,-3-9 1,-1 0-1,1 0 1,-1-1 0,1 1 0,-1 0-1,1 0 1,-1-1 0,1 1-1,0 0 1,-1-1 0,1 1 0,0-1-1,0 1 1,-1-1 0,1 1-1,0-1 1,0 1 0,0-1 0,0 0-1,-1 0 1,1 1 0,0-1-1,0 0 1,0 0 0,0 0 0,0 0-1,0 0 1,0 0 0,0 0-1,0 0 1,-1 0 0,1-1 0,0 1-1,0 0 1,0-1 0,0 1 0,0 0-1,-1-1 1,1 1 0,0-1-1,0 1 1,-1-1 0,2 0 0,9-9 65,0 1 0,-1-1 0,0-1 0,-1 0-1,12-19 1,6-5 103,-18 24-105,121-137 493,-112 127-1094,-18 15-775,-13 12 255,0 2 569,-4 1-141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39.291"/>
    </inkml:context>
    <inkml:brush xml:id="br0">
      <inkml:brushProperty name="width" value="0.05" units="cm"/>
      <inkml:brushProperty name="height" value="0.05" units="cm"/>
    </inkml:brush>
  </inkml:definitions>
  <inkml:trace contextRef="#ctx0" brushRef="#br0">127 28 13667,'-11'15'1230,"-1"-1"-1,-20 18 1,21-22-585,1-1-1,1 1 1,0 1-1,0 0 1,-9 17-1,17-27-605,0 0 0,1 0 0,-1 0-1,1 0 1,-1 0 0,1 0 0,0 0 0,-1 0-1,1 0 1,0 0 0,-1 0 0,1 1 0,0-1 0,0 0-1,0 0 1,0 0 0,0 0 0,1 0 0,-1 0-1,0 1 1,0-1 0,1 0 0,-1 0 0,0 0-1,1 0 1,0 0 0,0 1 0,0-1-38,1 0-1,-1 0 1,0 0 0,1-1 0,-1 1-1,1-1 1,-1 1 0,1-1 0,-1 1-1,1-1 1,-1 0 0,1 0 0,-1 1-1,1-1 1,0 0 0,-1-1 0,1 1-1,-1 0 1,3-1 0,17-3-264,-1-2-1,39-14 1,-45 14 177,0 0-1,1 1 1,0 1-1,-1 0 1,1 1-1,1 1 1,18-1-1,-32 3 103,-1 0 0,1 0 0,0 1-1,0-1 1,-1 0 0,1 1 0,0-1 0,-1 1 0,1 0-1,-1 0 1,1 0 0,-1 0 0,1 0 0,-1 0 0,1 0-1,-1 0 1,0 0 0,0 0 0,1 1 0,-1-1-1,0 1 1,0-1 0,-1 1 0,1-1 0,0 1 0,0-1-1,-1 1 1,1 0 0,-1-1 0,1 3 0,9 17 403,-9-20-389,0 0 1,1 1-1,-1-1 0,1 0 1,0 0-1,-1 0 1,1 0-1,0-1 1,0 1-1,-1 0 1,1-1-1,0 1 1,0-1-1,0 1 1,0-1-1,0 0 0,0 0 1,0 0-1,0 0 1,-1 0-1,1-1 1,0 1-1,3-1 1,6-1-15,0-1 0,18-6 1,75-40-973,-47 21-13,-57 27 971,1 1 1,-1 0-1,0 0 0,1-1 0,-1 1 0,0 0 0,1 0 0,-1 0 0,1-1 0,-1 1 0,1 0 0,-1 0 0,1 0 0,-1 0 0,1 0 0,-1 0 1,0 0-1,1 0 0,-1 0 0,1 0 0,-1 0 0,1 0 0,-1 0 0,1 1 0,-1-1 0,0 0 0,1 0 0,-1 0 0,1 1 0,-1-1 1,0 0-1,1 0 0,-1 1 0,1-1 0,-1 0 0,0 1 0,0-1 0,1 0 0,-1 1 0,0-1 0,0 1 0,1-1 0,-1 0 0,0 1 0,0-1 1,0 1-1,0-1 0,0 1 0,1-1 0,-1 1 0,0-1 0,0 0 0,0 1 0,0 1 34,0-1 1,0 0-1,1 0 0,-1 0 0,1 0 0,-1 0 1,1 0-1,-1 0 0,1 0 0,-1 0 0,1 0 1,0 0-1,0-1 0,-1 1 0,1 0 1,0 0-1,0-1 0,0 1 0,0 0 0,1 0 1,3 0-24,0 1 1,1-1 0,-1-1 0,1 1 0,-1-1 0,1 0 0,-1 0-1,1 0 1,-1-1 0,1 1 0,-1-2 0,0 1 0,1 0-1,-1-1 1,0 0 0,0 0 0,0-1 0,8-5 0,2-1-171,-1 0-1,-1-2 1,0 1 0,22-25 0,-31 31 110,-1 1 0,1-1 1,-1-1-1,0 1 0,0 0 1,0-1-1,-1 0 0,1 1 1,2-9-1,-7 11 403,-3 7-122,-5 7 122,5-3 18,0 1 0,0 0 0,1 1 0,-5 20 0,8-28-284,0 1-1,0-1 0,0 1 1,1-1-1,0 1 1,0-1-1,0 1 0,0-1 1,0 1-1,1-1 0,-1 1 1,1-1-1,0 1 0,0-1 1,0 0-1,1 1 1,-1-1-1,1 0 0,3 5 1,-5-7-116,1-1 1,0 1 0,-1 0 0,1 0 0,0 0-1,0 0 1,-1-1 0,1 1 0,0 0-1,0-1 1,0 1 0,0-1 0,0 1-1,0-1 1,0 0 0,0 1 0,0-1-1,0 0 1,1 0 0,-1 1 0,0-1 0,0 0-1,0 0 1,0 0 0,0 0 0,0-1-1,0 1 1,0 0 0,0 0 0,1-1-1,-1 1 1,0 0 0,0-1 0,0 1 0,0-1-1,-1 0 1,1 1 0,0-1 0,0 0-1,0 1 1,0-1 0,-1 0 0,1 0-1,0 0 1,-1 0 0,2-1 0,1-2-88,0-1 1,-1 0-1,1 0 1,-1 0-1,0 0 1,0 0-1,1-11 1,2-23-324</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52.907"/>
    </inkml:context>
    <inkml:brush xml:id="br0">
      <inkml:brushProperty name="width" value="0.05" units="cm"/>
      <inkml:brushProperty name="height" value="0.05" units="cm"/>
    </inkml:brush>
  </inkml:definitions>
  <inkml:trace contextRef="#ctx0" brushRef="#br0">103 1 18604,'1'4'5791,"-7"11"-2978,-16 32-2136,4-9-277,-21 65-101,34-87-285,1 0-1,1 0 1,0 0-1,-1 28 0,4-43-8,0 0 0,0 0-1,0-1 1,0 1 0,0 0-1,1 0 1,-1 0 0,0-1-1,0 1 1,0 0 0,1 0-1,-1-1 1,1 1 0,-1 0-1,0 0 1,1-1 0,-1 1-1,1 0 1,-1-1 0,1 1-1,0-1 1,-1 1 0,1-1-1,0 1 1,-1-1 0,1 1-1,0-1 1,-1 0 0,1 1-1,0-1 1,0 0 0,0 1-1,-1-1 1,1 0 0,0 0-1,0 0 1,0 0 0,-1 0-1,1 0 1,0 0 0,1 0-1,4-1 28,0 0-1,0 0 1,0-1-1,8-3 1,-8 4-12,183-70 384,-186 70-315,26-14-1500,-28 14 1335,0 0 0,0 1 0,-1-1-1,1 0 1,0 0 0,-1 0 0,1 0-1,0 0 1,-1 0 0,1 0 0,-1 0-1,1 0 1,-1 0 0,0 0 0,1 0-1,-1 0 1,0 0 0,0 0 0,0 0-1,0 0 1,0 0 0,0 0 0,0-1-1,0 1 1,0 0 0,-1 0-1,1-1 1,-6-11-611</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53.340"/>
    </inkml:context>
    <inkml:brush xml:id="br0">
      <inkml:brushProperty name="width" value="0.05" units="cm"/>
      <inkml:brushProperty name="height" value="0.05" units="cm"/>
    </inkml:brush>
  </inkml:definitions>
  <inkml:trace contextRef="#ctx0" brushRef="#br0">13 11 17460,'-13'-1'3017,"19"0"-410,21 0-240,131-1 767,-62-1-3230,0 6-3916,-88-5 3303,-4-1-246</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54.392"/>
    </inkml:context>
    <inkml:brush xml:id="br0">
      <inkml:brushProperty name="width" value="0.05" units="cm"/>
      <inkml:brushProperty name="height" value="0.05" units="cm"/>
    </inkml:brush>
  </inkml:definitions>
  <inkml:trace contextRef="#ctx0" brushRef="#br0">31 9 13691,'-30'6'9657,"34"-4"-8542,7 0 146,175 12 2705,-177-14-3969,58 2 198,-62-3-240,1 1 0,-1-1 0,0 1 0,1-2 0,-1 1 1,0-1-1,0 1 0,0-1 0,8-4 0,-13 5 8,0 1 0,0 0 0,0 0 0,0 0 0,0-1 0,0 1 0,0 0 0,0 0 0,0 0 0,0-1 0,0 1 0,0 0 0,0 0 0,0 0 1,0-1-1,0 1 0,0 0 0,0 0 0,0 0 0,-1 0 0,1-1 0,0 1 0,0 0 0,0 0 0,0 0 0,0 0 0,0-1 0,-1 1 0,1 0 0,0 0 0,0 0 0,0 0 0,0 0 0,-1 0 0,1 0 0,0-1 0,0 1 0,0 0 0,0 0 0,-1 0 1,1 0-1,0 0 0,0 0 0,0 0 0,-1 0 0,1 0 0,0 0 0,-14-5-73,12 4-110,-12-5-263</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57.067"/>
    </inkml:context>
    <inkml:brush xml:id="br0">
      <inkml:brushProperty name="width" value="0.05" units="cm"/>
      <inkml:brushProperty name="height" value="0.05" units="cm"/>
    </inkml:brush>
  </inkml:definitions>
  <inkml:trace contextRef="#ctx0" brushRef="#br0">33 19 16940,'-3'21'6119,"-4"12"-4116,-1 1-1914,-3 35 1,10-51 28,-2 41 99,3-55-179,1 0 1,-1-1-1,0 1 0,1 0 0,0 0 0,0 0 1,0-1-1,1 1 0,-1 0 0,1-1 1,3 7-1,-4-9-16,0 0 1,0-1 0,0 1-1,-1 0 1,1-1-1,0 1 1,0 0 0,0-1-1,0 1 1,0-1-1,0 0 1,0 1-1,0-1 1,1 0 0,-1 0-1,0 1 1,0-1-1,0 0 1,0 0 0,0 0-1,0 0 1,0-1-1,1 1 1,-1 0-1,0 0 1,0-1 0,0 1-1,0 0 1,0-1-1,2 0 1,1-2 71,1 0 0,-1 1-1,0-2 1,1 1 0,5-6 0,29-35 314,-1-1 1,-3-2-1,53-91 1,-81 128-396,-6 11-2,-8 18-1,0 2-10,5-11-4,0 0-1,1 0 1,0 0 0,1-1-1,0 1 1,0 0-1,1 0 1,0 0-1,1 0 1,0-1 0,0 1-1,5 9 1,-7-18 12,1 0 0,-1 0-1,1 0 1,-1 0 0,1 0 0,0 0 0,-1-1 0,1 1 0,0 0-1,0 0 1,0-1 0,0 1 0,0 0 0,-1-1 0,1 1 0,0-1-1,0 1 1,0-1 0,1 1 0,-1-1 0,0 0 0,0 0 0,0 1-1,0-1 1,0 0 0,0 0 0,0 0 0,0 0 0,1 0 0,-1-1-1,0 1 1,0 0 0,0 0 0,0-1 0,0 1 0,0 0 0,0-1-1,0 1 1,0-1 0,2-1 0,4-2 81,0-1 0,-1-1 0,1 1 0,7-9 0,-9 9-35,9-8 87,107-113 756,-118 121-1047,-5 5-521,2 0 530,0 0-1,0 0 1,0 0-1,-1 1 0,1-1 1,0 0-1,0 0 0,0 0 1,0 0-1,-1 1 0,1-1 1,0 0-1,0 0 0,0 1 1,0-1-1,0 0 0,0 0 1,0 0-1,0 1 0,-1-1 1,1 0-1,0 0 0,0 1 1,0-1-1,0 0 0,0 0 1,0 1-1,0-1 0,0 0 1,1 1-1,2 3-897</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0:58.686"/>
    </inkml:context>
    <inkml:brush xml:id="br0">
      <inkml:brushProperty name="width" value="0.05" units="cm"/>
      <inkml:brushProperty name="height" value="0.05" units="cm"/>
    </inkml:brush>
  </inkml:definitions>
  <inkml:trace contextRef="#ctx0" brushRef="#br0">308 282 13483,'15'-12'956,"0"0"0,0-1-1,-2 0 1,1-1 0,10-17 0,-19 25-588,-1 0 1,0 0 0,0-1-1,-1 0 1,0 0 0,0 0-1,0 0 1,-1 0 0,0-1-1,-1 1 1,0-1-1,0 1 1,0-1 0,-1 1-1,-1-15 1,0 20-324,1-1 0,-1 0-1,1 0 1,-1 1 0,0-1 0,0 0 0,0 1-1,0-1 1,-1 1 0,1-1 0,-1 1 0,1-1-1,-1 1 1,0 0 0,0 0 0,0 0 0,0 0-1,0 0 1,-1 1 0,1-1 0,0 1 0,-1-1 0,1 1-1,-1 0 1,0 0 0,1 0 0,-1 0 0,0 0-1,0 1 1,1-1 0,-1 1 0,0 0 0,0 0-1,0 0 1,0 0 0,1 0 0,-1 1 0,0-1-1,0 1 1,1 0 0,-1 0 0,0 0 0,1 0-1,-1 0 1,1 0 0,-5 3 0,-2 4-38,-1 0 1,1 0-1,1 1 1,0 0-1,0 1 1,1-1-1,0 2 1,0-1-1,1 1 1,-9 22-1,2 3 13,1 0-1,-9 46 0,14-48 32,2 1 1,2 0-1,1 0 1,4 66-1,7-25 46,21 86 0,-29-160-112,-1 1 0,1-1 0,-1 1 0,0-1 0,0 1 1,1-1-1,-2 0 0,1 5 0,0-7 3,0 0 0,0 1-1,0-1 1,-1 0 0,1 0 0,0 0-1,0 0 1,0 0 0,0 0 0,0 0-1,0 0 1,0 1 0,0-1 0,0 0-1,-1 0 1,1 0 0,0 0 0,0 0 0,0 0-1,0 0 1,0 0 0,0 0 0,-1 0-1,1 0 1,0 0 0,0 0 0,0 0-1,0 0 1,0 0 0,0 0 0,-1 0-1,1 0 1,0 0 0,0 0 0,0 0-1,0 0 1,0 0 0,0 0 0,-1 0-1,1 0 1,0 0 0,0 0 0,0-1-1,-10-9-791,-104-129-8719,29 53 8607,85 86 1035,-1 0-1,1-1 1,-1 1 0,1 0 0,-1-1 0,1 1 0,-1-1 0,1 1 0,-1-1-1,1 1 1,-1-1 0,1 0 0,0 1 0,0-1 0,-1 1 0,1-1 0,0 0-1,0 1 1,0-1 0,-1 0 0,1 1 0,0-1 0,0 0 0,0 1 0,0-1-1,0 0 1,0 1 0,0-1 0,1 0 0,-1 1 0,0-1 0,0 0-1,0 1 1,1-1 0,-1 1 0,0-1 0,1 0 0,-1 1 0,0-1 0,1 1-1,-1-1 1,1 1 0,-1-1 0,1 1 0,-1-1 0,1 1 0,-1 0 0,1-1-1,0 1 1,-1 0 0,1 0 0,0-1 0,-1 1 0,1 0 0,-1 0 0,2-1-1,6-2 512,1 1 0,-1 0-1,13-2 1,-15 2-410,113-11 1680,-7 1-4838,-98 9 2426,-4-2-200</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1:06.212"/>
    </inkml:context>
    <inkml:brush xml:id="br0">
      <inkml:brushProperty name="width" value="0.05" units="cm"/>
      <inkml:brushProperty name="height" value="0.05" units="cm"/>
    </inkml:brush>
  </inkml:definitions>
  <inkml:trace contextRef="#ctx0" brushRef="#br0">126 56 13491,'-1'-4'430,"0"0"1,0 1 0,0-1-1,-1 0 1,1 1-1,-1-1 1,0 1 0,0-1-1,0 1 1,0 0-1,-5-5 1,6 7-300,0 0 1,0 1 0,1-1-1,-1 0 1,0 1-1,-1-1 1,1 0 0,0 1-1,0-1 1,0 1 0,0 0-1,0-1 1,0 1-1,-1 0 1,1 0 0,0-1-1,0 1 1,0 0-1,-1 0 1,1 0 0,0 1-1,0-1 1,0 0-1,-1 0 1,1 1 0,0-1-1,0 0 1,0 1-1,0 0 1,0-1 0,0 1-1,0-1 1,0 1-1,0 0 1,0 0 0,0 0-1,0-1 1,1 1-1,-1 0 1,0 0 0,0 2-1,-2 1-42,0 0 0,1 0 0,0 0 0,0 0-1,0 0 1,0 1 0,1-1 0,0 1 0,-2 9 0,-1 47 113,2-29-34,-9 78 214,-8 120 329,19-198-780,0 0-1,3-1 1,0 1 0,2-1 0,11 34 0,-12-54-692,0-11-188,-3-1 885,-1 0 0,1 0 0,-1-1 1,1 1-1,-1 0 0,0 0 0,1-1 0,-1 1 1,0 0-1,0 0 0,0-1 0,0-1 0,-2-22-521</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1:06.624"/>
    </inkml:context>
    <inkml:brush xml:id="br0">
      <inkml:brushProperty name="width" value="0.05" units="cm"/>
      <inkml:brushProperty name="height" value="0.05" units="cm"/>
    </inkml:brush>
  </inkml:definitions>
  <inkml:trace contextRef="#ctx0" brushRef="#br0">36 1 16179,'0'3'661,"-1"0"0,0 0-1,0 1 1,0-1-1,0 0 1,-1 0-1,-1 3 1,-5 12 856,3-1-1030,1-1-1,1 2 1,0-1 0,1 0 0,1 0-1,2 27 1,2-13-1363,2 0 0,14 51 0,-17-73-404,-7-11 33,-2-7 354</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1:07.056"/>
    </inkml:context>
    <inkml:brush xml:id="br0">
      <inkml:brushProperty name="width" value="0.05" units="cm"/>
      <inkml:brushProperty name="height" value="0.05" units="cm"/>
    </inkml:brush>
  </inkml:definitions>
  <inkml:trace contextRef="#ctx0" brushRef="#br0">9 37 14499,'-4'-8'2017,"0"-1"-1145,4 3-256,7 4 1160,4 0-528,2 1-191,9 1-313,2-2-280,9 2-576,3 0-472,1-3 552,0 0-168,-6 2-128</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1:07.446"/>
    </inkml:context>
    <inkml:brush xml:id="br0">
      <inkml:brushProperty name="width" value="0.05" units="cm"/>
      <inkml:brushProperty name="height" value="0.05" units="cm"/>
    </inkml:brush>
  </inkml:definitions>
  <inkml:trace contextRef="#ctx0" brushRef="#br0">0 0 15963,'7'66'4613,"-3"-27"-2585,14 68 0,-15-94-1895,0 0-6,1 1-1,0-1 1,1 0-1,0 0 1,9 14-1,-13-24-94,0-1-1,1 0 1,0 0 0,-1 0 0,1 0-1,0 0 1,0 0 0,0 0-1,0-1 1,0 1 0,0-1-1,0 0 1,1 1 0,-1-1 0,0 0-1,1 0 1,-1 0 0,1-1-1,-1 1 1,1-1 0,0 1 0,-1-1-1,1 0 1,-1 0 0,1 0-1,0 0 1,-1 0 0,1-1-1,-1 1 1,1-1 0,-1 0 0,1 0-1,-1 0 1,4-1 0,7-5 55,0 0 0,0-1 1,-1 0-1,0-1 0,0 0 1,-1-1-1,0 0 1,-1-1-1,0 0 0,-1-1 1,0 0-1,-1 0 0,10-19 1,-18 29-84,1 0 0,0 0 1,-1 0-1,1 1 0,-1-1 1,0 0-1,0 0 0,1 0 1,-1 0-1,-1 0 0,1 0 1,0-3-1,0 5-3,-1 0 1,1-1-1,0 1 0,0 0 1,0-1-1,0 1 0,0 0 0,-1-1 1,1 1-1,0 0 0,0-1 1,0 1-1,-1 0 0,1 0 0,0 0 1,0-1-1,-1 1 0,1 0 0,0 0 1,-1 0-1,1-1 0,0 1 1,0 0-1,-1 0 0,1 0 0,0 0 1,-1 0-1,0 0 0,0 0 1,0 0-1,0 0 1,0 1-1,0-1 0,0 0 1,0 1-1,0-1 1,1 1-1,-1-1 0,0 1 1,0-1-1,0 1 1,-1 1-1,0 1 0,0 0 0,-1 0 0,1 0 0,0 0 0,0 0 0,1 1 0,-1-1 0,1 1 0,-1-1 0,1 1 0,0 0 0,1-1 0,-1 1 0,1 0 0,-1 0 0,1-1 0,0 1 0,1 0 0,-1 0 0,1-1 0,-1 1 0,1 0-1,0-1 1,0 1 0,1 0 0,-1-1 0,4 6 0,-4-6 6,1-1-1,-1 1 0,1 0 1,0-1-1,0 0 0,0 1 0,0-1 1,1 0-1,-1 0 0,0 0 1,1 0-1,-1 0 0,1-1 1,5 3-1,-5-3 7,-1-1 0,0 1 0,1-1 0,-1 1 0,1-1 0,-1 0 0,1 0 0,-1 0 0,0-1 0,1 1 0,-1 0 0,1-1 0,-1 0 0,0 0 0,1 1 0,-1-1 0,0 0 0,0-1 0,0 1 0,0 0 0,3-3 0,1-1 61,1-1 1,-1-1-1,0 1 0,0-1 0,-1 0 1,0 0-1,0-1 0,-1 1 1,7-17-1,-6 13-241,-1 0 0,0-1 0,-1 0 0,-1 0-1,0 1 1,1-25 0,-5 47-4083,3-5 3290</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1:07.846"/>
    </inkml:context>
    <inkml:brush xml:id="br0">
      <inkml:brushProperty name="width" value="0.05" units="cm"/>
      <inkml:brushProperty name="height" value="0.05" units="cm"/>
    </inkml:brush>
  </inkml:definitions>
  <inkml:trace contextRef="#ctx0" brushRef="#br0">243 11 19604,'-29'-6'1893,"25"5"-1704,0 0 1,0 0 0,0 0 0,0 1 0,-1-1-1,1 1 1,-4 0 0,6 1-135,0-1 1,1 0-1,-1 1 1,1 0-1,-1-1 1,1 1-1,-1 0 1,1 0 0,0 0-1,-1 0 1,1 0-1,0 0 1,0 0-1,-1 0 1,1 1-1,0-1 1,0 0-1,0 1 1,1-1-1,-1 0 1,0 1-1,-1 2 1,-4 17 15,0 1-1,1 0 1,1 0-1,1 0 1,0 23 0,-2 0-44,-1 12-20,2 1 1,2 0 0,4-1 0,1 1 0,17 84-1,-34-190-1108,-2 1 0,-2 0 1,-28-51-1,31 67 1250,14 27-95,-3-2 135,1-1 0,0 0 0,1 0 0,-2-8 0,4 14-135,-1 0 0,1 0 0,0 0 0,0 0 0,-1 0 0,1 0 0,0 0 0,0 0 0,0 0 0,1 0 0,-1 0 0,0 0 0,0 0 0,0 0 0,1 0 0,-1 0 0,0 0 0,1 0 0,-1 0 0,1 1 0,-1-1 0,1 0 0,0 0 0,-1 0 0,1 1-1,0-1 1,-1 0 0,1 0 0,0 1 0,0-1 0,0 1 0,0-1 0,-1 1 0,1-1 0,0 1 0,0 0 0,2-1 0,19-2 270,-1 1 0,1 1-1,-1 1 1,23 2 0,3 0-247,-10-1-81</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39.727"/>
    </inkml:context>
    <inkml:brush xml:id="br0">
      <inkml:brushProperty name="width" value="0.05" units="cm"/>
      <inkml:brushProperty name="height" value="0.05" units="cm"/>
    </inkml:brush>
  </inkml:definitions>
  <inkml:trace contextRef="#ctx0" brushRef="#br0">0 1 16003,'17'13'1169,"0"4"-985,4 1-128,6 5-160,1 2-232,4-7 376,-5-2-112,2-2-176</inkml:trace>
  <inkml:trace contextRef="#ctx0" brushRef="#br0" timeOffset="1">228 150 17044,'-20'-1'1327,"13"0"-952,-1 0 0,0 1 0,1 0 1,-10 2-1,16-2-302,-1 1 1,0-1-1,1 0 0,-1 1 1,1-1-1,-1 1 0,1 0 1,0-1-1,-1 1 0,1 0 1,-1 0-1,1 0 0,0 0 1,0 0-1,0 0 1,0 1-1,0-1 0,0 0 1,0 0-1,0 1 0,0-1 1,0 1-1,1-1 0,-2 4 1,2-4-56,0 0 1,0 1-1,0-1 1,0 0 0,0 1-1,0-1 1,0 0-1,1 1 1,-1-1-1,1 0 1,-1 0-1,1 1 1,-1-1 0,1 0-1,0 0 1,-1 0-1,1 0 1,0 0-1,0 0 1,0 0 0,0 0-1,0 0 1,0 0-1,0 0 1,2 1-1,33 19-295,-28-17 200,39 18-393,-35-18 335,-1 1-1,1 0 0,-1 1 1,0 0-1,-1 1 1,1 0-1,-2 1 1,14 12-1,-21-18 147,-1-1 0,0 0 0,0 1 0,0 0 0,0-1-1,0 1 1,0 0 0,-1-1 0,1 1 0,0 0 0,-1 0 0,1-1 0,-1 1 0,0 0-1,0 0 1,0 0 0,0 0 0,0 0 0,0-1 0,0 1 0,0 0 0,-1 2 0,-1 0 57,1-1 0,-1 0 0,0 0 0,1 0 0,-1 0 0,-1 0 0,1-1 1,0 1-1,-1-1 0,1 1 0,-4 2 0,-3 1 213,-1 0 1,1 0-1,-1-1 0,0 0 0,0-1 0,-19 6 1,27-10-297,1 1 1,0-1 0,0 1 0,-1-1-1,1 0 1,0 0 0,0 0-1,-1 0 1,1 0 0,0 0 0,0 0-1,-1 0 1,1 0 0,0 0 0,0-1-1,-1 1 1,1 0 0,0-1-1,0 1 1,0-1 0,0 0 0,0 1-1,-1-1 1,0-1 0,1 0-32,1 1 0,-1 0 0,1-1 0,0 1 0,0 0 0,0-1 0,0 1 0,0 0 0,0-1 0,0 1 0,0 0 0,0 0 0,1-1 0,-1 1 0,0 0 0,1-1 0,-1 1 0,1 0 0,0 0 0,-1 0 0,1 0 0,0 0 0,0 0 0,1-2 0,15-15-368,3 1-136</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1:11.313"/>
    </inkml:context>
    <inkml:brush xml:id="br0">
      <inkml:brushProperty name="width" value="0.05" units="cm"/>
      <inkml:brushProperty name="height" value="0.05" units="cm"/>
    </inkml:brush>
  </inkml:definitions>
  <inkml:trace contextRef="#ctx0" brushRef="#br0">94 16 14155,'-1'-1'247,"-1"-1"0,1 1 0,0 0 0,-1 0 0,1 0 0,-1 0 0,1 0 0,-1 0 0,0 0-1,1 0 1,-1 0 0,0 1 0,-2-2 0,3 3-169,0-1-1,0 0 1,0 0-1,0 1 0,0-1 1,1 0-1,-1 1 1,0-1-1,0 1 0,0-1 1,1 1-1,-1-1 1,0 1-1,0 0 1,1-1-1,-1 1 0,1 0 1,-1-1-1,0 1 1,1 0-1,0 0 1,-1 0-1,1 0 0,-1-1 1,1 1-1,0 0 1,0 0-1,-1 0 1,1 2-1,-9 35 563,1 0-1,2 1 1,-2 49 0,4-34-230,-7 61 522,7 153 1,4-268-926,0 0-1,0 0 0,0 0 1,0 0-1,0 0 0,0 0 1,0 0-1,0 0 0,0 0 1,0 0-1,0 0 0,0 0 1,1 0-1,-1 0 0,0 0 1,0 0-1,0 0 0,0 0 1,0 0-1,0 0 1,0 0-1,0 0 0,0 0 1,0 0-1,0 0 0,0 0 1,0 0-1,0 1 0,1-1 1,-1 0-1,0 0 0,0 0 1,0 0-1,0 0 0,0 0 1,0 0-1,0 0 0,0 0 1,0 0-1,0 0 0,0 0 1,0 1-1,0-1 0,0 0 1,0 0-1,0 0 0,0 0 1,0 0-1,0 0 0,0 0 1,0 0-1,0 0 1,0 0-1,0 0 0,0 1 0,2-8 131,39-160 773,-8 25-655,-20 95-230,1 0 1,3 1-1,1 1 1,35-61 0,-49 100-23,-1 1 1,1-1 0,0 1 0,0 0-1,1 1 1,-1-1 0,1 1 0,7-5 0,-10 8-5,0 0 1,0 0-1,0 0 1,0 0-1,0 0 1,0 1-1,0-1 1,0 1-1,0-1 1,0 1-1,1 0 1,-1 0-1,0 0 1,0 0-1,1 0 1,-1 0-1,0 1 1,0-1-1,0 1 1,0 0-1,0-1 1,0 1-1,0 0 1,0 0-1,0 0 1,0 1-1,3 2 1,1 1-6,-1 1 0,0 0 0,0 0 0,0 0 0,-1 1 0,0 0 0,0 0 0,-1 0 0,0 0 0,0 0 0,0 1 0,-1-1 0,0 1 0,-1 0 0,0-1 0,0 1 0,-1 0 0,1 0 0,-2 0 0,1 0 0,-1-1 0,0 1 0,-1 0 0,0 0 0,0-1 0,-1 1 0,-5 11 0,4-15 13,1 1 0,-1-1 1,0 0-1,-1 0 0,1 0 1,-1-1-1,0 1 0,1-1 1,-1 0-1,-1-1 1,1 1-1,0-1 0,-1 0 1,-9 2-1,12-3-69,-1 0 1,0 0-1,-1 0 0,1-1 1,0 0-1,0 1 0,0-1 0,0-1 1,0 1-1,0-1 0,0 0 1,0 1-1,0-2 0,0 1 1,0 0-1,0-1 0,1 0 1,-1 0-1,1 0 0,-1 0 0,-3-4 1,6 6 27,1 0 0,-1-1 0,1 1 0,0 0 0,-1 0 0,1-1 0,-1 1 0,1 0 1,0-1-1,-1 1 0,1 0 0,0-1 0,0 1 0,-1-1 0,1 1 0,0-1 0,0 1 0,0-1 1,-1 1-1,1 0 0,0-1 0,0 1 0,0-1 0,0 1 0,0-1 0,0 1 0,0-1 0,0 1 1,0-1-1,0 1 0,0-1 0,0 1 0,0-1 0,1 1 0,-1-1 0,0 1 0,0-1 0,1 1 0,-1 0 1,1-2-1,0 2-17,0-1 1,1 0 0,-1 1 0,1-1 0,-1 1-1,0-1 1,1 1 0,-1 0 0,1 0-1,0-1 1,-1 1 0,2 0 0,19 0-533</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1:11.827"/>
    </inkml:context>
    <inkml:brush xml:id="br0">
      <inkml:brushProperty name="width" value="0.05" units="cm"/>
      <inkml:brushProperty name="height" value="0.05" units="cm"/>
    </inkml:brush>
  </inkml:definitions>
  <inkml:trace contextRef="#ctx0" brushRef="#br0">243 73 15235,'2'-2'344,"1"0"-44,-1-1-1,1 0 1,-1 0 0,0 0 0,0 0 0,0 0-1,0 0 1,0 0 0,-1 0 0,1-1-1,-1 1 1,0-1 0,0 1 0,0-1 0,-1 0-1,1-4 1,-1 7-216,-1 1-1,1-1 0,0 0 1,0 1-1,-1-1 1,1 1-1,0-1 1,-1 1-1,1-1 0,-1 1 1,1-1-1,-1 1 1,1-1-1,-1 1 1,1-1-1,-1 1 0,1 0 1,-1-1-1,0 1 1,1 0-1,-1 0 1,0-1-1,1 1 0,-1 0 1,0 0-1,1 0 1,-1 0-1,0 0 1,1 0-1,-1 0 0,0 0 1,1 0-1,-1 0 1,0 0-1,1 0 1,-1 0-1,1 1 0,-1-1 1,0 0-1,0 1 1,-31 11 973,30-11-981,-16 8 84,1 1 0,0 1 0,1 0-1,1 1 1,-1 0 0,2 1-1,0 1 1,0 1 0,2 0 0,0 0-1,0 1 1,-13 27 0,23-39-124,0 1 1,0 0-1,0 0 1,1 0-1,-1 0 1,1 1-1,1-1 0,-1 0 1,1 9-1,0-12-27,0 0-1,0 0 1,1 0-1,-1 0 0,1-1 1,0 1-1,-1 0 1,1 0-1,0 0 0,0-1 1,0 1-1,0 0 1,0-1-1,1 1 1,-1-1-1,0 1 0,1-1 1,-1 0-1,1 0 1,-1 1-1,1-1 0,0 0 1,0 0-1,-1-1 1,1 1-1,0 0 1,3 0-1,7 2-140,1 0 1,0-1 0,0-1-1,0 0 1,0-1-1,0 0 1,22-4-1,89-23-1939,-119 26 2028,30-8-488,-1-1-177</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1:12.213"/>
    </inkml:context>
    <inkml:brush xml:id="br0">
      <inkml:brushProperty name="width" value="0.05" units="cm"/>
      <inkml:brushProperty name="height" value="0.05" units="cm"/>
    </inkml:brush>
  </inkml:definitions>
  <inkml:trace contextRef="#ctx0" brushRef="#br0">0 51 19540,'4'13'2153,"-1"-6"-1249,-3-4-352,2-1 1136,-1 3-463,1-5-473,2 0-376,0-3-1096,-2-4-1985,-4-12 2353,-4-4-392,1-6-304</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1:12.826"/>
    </inkml:context>
    <inkml:brush xml:id="br0">
      <inkml:brushProperty name="width" value="0.05" units="cm"/>
      <inkml:brushProperty name="height" value="0.05" units="cm"/>
    </inkml:brush>
  </inkml:definitions>
  <inkml:trace contextRef="#ctx0" brushRef="#br0">9 1 16812,'-1'0'168,"0"1"0,1-1 0,-1 1 0,1-1 0,-1 1 0,1-1 0,-1 1 0,1-1 0,-1 1 0,1 0 0,-1-1 0,1 1 0,0 0 0,0-1 0,-1 1 0,1 0 0,0 0 0,0-1 0,0 1 0,0 0 0,-1 0 0,1-1 0,0 1 0,1 0 0,-1 0 0,0 0 0,0 1 0,0 1 457,-1 21 624,1 169 1692,0-190-2908,1 1 0,-1-1 0,1 0 0,0 0-1,0 1 1,0-1 0,3 6 0,-4-8-23,1-1-1,-1 1 1,0 0 0,1-1-1,-1 1 1,1-1-1,0 1 1,-1-1-1,1 1 1,-1-1 0,1 1-1,0-1 1,-1 0-1,1 1 1,0-1 0,0 0-1,-1 0 1,1 1-1,0-1 1,0 0 0,-1 0-1,1 0 1,0 0-1,0 0 1,0 0 0,-1 0-1,1 0 1,0 0-1,0 0 1,-1-1-1,1 1 1,0 0 0,0 0-1,-1-1 1,1 1-1,0 0 1,-1-1 0,1 1-1,0-1 1,11-8 70,-1-1 1,0 0 0,0 0-1,-2-1 1,1-1-1,-1 1 1,9-16-1,3-4 49,-5 8-51,-13 18-60,1-1 1,-1 1-1,1 0 0,0 0 1,0 0-1,1 0 0,7-5 0,-12 10-16,0 0-1,0 0 0,0-1 0,1 1 0,-1 0 1,0 0-1,0 0 0,0 0 0,1 0 1,-1 0-1,0 0 0,0-1 0,0 1 0,1 0 1,-1 0-1,0 0 0,0 0 0,0 0 1,1 0-1,-1 0 0,0 0 0,0 0 0,1 0 1,-1 0-1,0 0 0,0 0 0,0 1 0,1-1 1,-1 0-1,0 0 0,0 0 0,0 0 1,1 0-1,-1 0 0,0 1 0,2 8 18,-4 16-11,2-24-7,-20 86 24,12-55-27,1 0 0,-4 40 0,11-71 3,0 0 0,0 1 0,0-1-1,0 1 1,0-1 0,0 1 0,0-1 0,0 0 0,0 1 0,1-1 0,-1 1-1,1-1 1,-1 0 0,1 1 0,-1-1 0,1 0 0,0 0 0,0 1 0,0-1-1,1 2 1,-1-3 3,0 1-1,0-1 0,0 1 1,0-1-1,0 0 0,1 1 0,-1-1 1,0 0-1,0 0 0,0 0 1,1 0-1,-1 0 0,0 0 1,0 0-1,0 0 0,0 0 0,1-1 1,-1 1-1,1-1 0,6-2 37,0-1 0,-1 1 0,0-2-1,1 1 1,8-8 0,5-5 73,0-2 1,-1 0 0,-1-1-1,-1 0 1,-1-2 0,-1 0 0,15-27-1,-29 45 19,7-18-989,-9 22 825,0-1 0,1 1 0,-1-1 0,0 1 1,0-1-1,0 1 0,0-1 0,0 0 0,0 1 0,0-1 0,0 1 0,0-1 1,0 1-1,0-1 0,-1 1 0,1-1 0,0 1 0,0-1 0,0 1 1,-1-1-1,1 1 0,0 0 0,-1-1 0,1 1 0,0-1 0,-1 1 1,1 0-1,0-1 0,-1 1 0,1 0 0,-1-1 0,1 1 0,-1 0 0,1 0 1,-1-1-1,0 1 0,-13-5-364</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1:13.471"/>
    </inkml:context>
    <inkml:brush xml:id="br0">
      <inkml:brushProperty name="width" value="0.05" units="cm"/>
      <inkml:brushProperty name="height" value="0.05" units="cm"/>
    </inkml:brush>
  </inkml:definitions>
  <inkml:trace contextRef="#ctx0" brushRef="#br0">152 175 14363,'50'-68'3707,"-45"61"-3053,-1 0-1,0 0 1,-1-1 0,0 0 0,0 1-1,0-1 1,2-16 0,-5 23-575,1 0 1,-1-1 0,0 1 0,0 0 0,0 0-1,0 0 1,0 0 0,0 0 0,0 0-1,0 0 1,0-1 0,-1 1 0,1 0 0,0 0-1,-1 0 1,1 0 0,-1 0 0,1 0 0,-1 0-1,1 0 1,-1 0 0,0 1 0,0-1-1,1 0 1,-2-1 0,0 2-25,1-1 0,0 1 0,-1 0 0,1-1 0,-1 1 0,1 0 0,-1 0 0,1 0 0,-1 0 0,1 0 0,-1 0 0,1 0 0,-1 1 0,1-1 0,0 1 0,-3 0 0,-2 1 2,-1 1 0,1 1 1,-1-1-1,1 1 0,0 0 0,-8 7 1,4 0-46,1 0 1,0 0 0,1 1 0,0 1-1,1-1 1,1 1 0,0 0-1,0 1 1,-5 18 0,3-2 48,2 0 0,0 0 0,-1 43-1,6-55-18,1 0 0,1 0 0,0 1 0,2-1 0,0 0 1,1 0-1,0-1 0,2 1 0,0-1 0,1 0 0,0-1 0,2 1 0,16 23 0,-19-31 121,4 6-734,-21-24-662,-12-19-1299,-25-36 0,41 55 2279,1-1-1,0-1 1,1 1-1,0-1 1,0 0-1,1 0 1,-4-21-1,8 29 392,0 1 1,-1-1-1,1 1 0,0 0 0,1-1 1,-1 1-1,0-1 0,1 1 0,-1 0 1,1-1-1,0 1 0,0 0 0,0-1 1,0 1-1,0 0 0,0 0 0,0 0 1,1 0-1,1-2 0,1 0 112,0 1 0,-1 0-1,1 0 1,0 1 0,1-1 0,-1 1 0,0 0-1,1 0 1,5-2 0,6 0 247,1 0-1,0 1 1,0 0-1,26 1 1,-34 2-524,18-1-46,-26 1 72,0 0-1,0 0 1,0-1 0,0 1 0,0 0-1,0-1 1,-1 1 0,1-1-1,0 1 1,0-1 0,0 1 0,0-1-1,0 1 1,-1-1 0,1 0-1,0 1 1,0-1 0,-1 0 0,1 0-1,0 0 1,0-1 0,2-15-67</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1:14.869"/>
    </inkml:context>
    <inkml:brush xml:id="br0">
      <inkml:brushProperty name="width" value="0.05" units="cm"/>
      <inkml:brushProperty name="height" value="0.05" units="cm"/>
    </inkml:brush>
  </inkml:definitions>
  <inkml:trace contextRef="#ctx0" brushRef="#br0">159 62 13411,'-1'-10'1101,"0"2"-63,0 0 1,1 0 0,0-1 0,1-10 0,0 34 3853,1 17-4121,-3 52 280,-1-32-809,2 1 0,10 65 0,0-79-183,-9-37-101,-1 0 0,1 0-1,0 0 1,0-1 0,0 1-1,0 0 1,0-1 0,0 1-1,0 0 1,1-1-1,-1 0 1,0 1 0,1-1-1,-1 0 1,1 0 0,0 0-1,3 2 1,-5-3-15,0 0-1,1 0 1,-1 0 0,0 0-1,1 0 1,-1 0 0,1 0-1,-1 0 1,0 0 0,1 0-1,-1 0 1,1 0 0,-1 0-1,0 0 1,1-1 0,-1 1-1,0 0 1,1 0 0,-1 0-1,0-1 1,1 1 0,-1 0-1,0 0 1,0-1 0,1 1-1,-1 0 1,0-1 0,0 1-1,1 0 1,-1-1 0,0 1-1,0 0 1,0-1 0,0 1-1,0 0 1,0-1 0,1 1 0,-1-1-1,0 1 1,0 0 0,0-1-1,0 1 1,0-1 0,-2-19-2419,0 14 1765,-1-1 0,0 1 0,0-1 1,-1 1-1,0 0 0,0 1 1,0-1-1,0 0 0,-9-6 0,-51-43-1905,57 49 2521,-66-44 2424,51 35 1109,45 15 3456,21 0-5682,205 2-832,-232-2-654</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1:15.471"/>
    </inkml:context>
    <inkml:brush xml:id="br0">
      <inkml:brushProperty name="width" value="0.05" units="cm"/>
      <inkml:brushProperty name="height" value="0.05" units="cm"/>
    </inkml:brush>
  </inkml:definitions>
  <inkml:trace contextRef="#ctx0" brushRef="#br0">22 77 15675,'-4'-2'436,"-12"-4"3176,14 3-1557,11 1-493,158-30 3288,-8 2-5011,-156 29 62,1 1 1,-1 0 0,1 0-1,0 0 1,-1 0-1,1 0 1,-1 1 0,1 0-1,0 0 1,5 2 0,-8-3 85,0 1 1,-1-1 0,1 0 0,-1 1 0,1-1-1,-1 1 1,1-1 0,-1 1 0,1-1-1,-1 1 1,1-1 0,-1 1 0,0 0 0,1-1-1,-1 1 1,0 0 0,1-1 0,-1 1-1,0 0 1,0-1 0,0 2 0,0 0-8,0 0-1,0-1 1,0 1 0,-1 0 0,1-1 0,-1 1-1,1-1 1,-1 1 0,0-1 0,0 1 0,0-1-1,1 1 1,-3 1 0,-9 12-425</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1:15.887"/>
    </inkml:context>
    <inkml:brush xml:id="br0">
      <inkml:brushProperty name="width" value="0.05" units="cm"/>
      <inkml:brushProperty name="height" value="0.05" units="cm"/>
    </inkml:brush>
  </inkml:definitions>
  <inkml:trace contextRef="#ctx0" brushRef="#br0">1 25 17492,'11'2'2000,"8"-2"-1040,3-1-384,9-5 1041,3 2-281,7-3-456,-3 2-296,-2 1-808,-3 4-616,-6 0 712,1 3-152,-8-3-112</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1:16.474"/>
    </inkml:context>
    <inkml:brush xml:id="br0">
      <inkml:brushProperty name="width" value="0.05" units="cm"/>
      <inkml:brushProperty name="height" value="0.05" units="cm"/>
    </inkml:brush>
  </inkml:definitions>
  <inkml:trace contextRef="#ctx0" brushRef="#br0">1 36 16315,'1'1'239,"0"0"0,-1-1 0,0 1 0,1-1 0,-1 1 0,1 0 0,-1-1 0,0 1 0,1 0 0,-1 0 0,0-1 0,0 1 0,0 0 0,1 0 0,-1-1 0,0 1 0,0 0 0,0 0 0,0-1 0,0 1 0,-1 0 0,1 0 0,0-1 0,0 2 0,-3 35 1478,1-19-981,2-9-554,0 72 828,0-73-957,1 1 0,0-1 1,1 1-1,0-1 0,1 0 0,-1 1 0,6 8 0,-7-15-40,0 0 0,0 0 0,0-1 0,0 1 0,0 0 0,0-1 0,1 1 0,-1-1 0,0 1 0,1-1 0,0 1 0,-1-1 0,1 0 0,0 0 0,-1 0 1,1 0-1,0 0 0,0 0 0,0-1 0,2 2 0,-1-2 9,0 0 1,0 0 0,0 0-1,-1-1 1,1 1 0,0-1 0,0 1-1,-1-1 1,1 0 0,-1 0-1,1 0 1,-1 0 0,4-2 0,5-5 79,1 0 0,-1-1 0,-1-1 0,15-15 0,-24 24-98,27-33 362,-1-1-1,39-66 1,-52 78-244,-23 46-45,1 0 1,-8 39 0,9-36-58,4-13-19,-9 43-26,11-53 27,1 0-1,0 0 1,0 1-1,0-1 1,0 0-1,0 0 1,0 1-1,1-1 1,0 0-1,0 0 1,0 0-1,0 0 1,3 6 0,-4-8-2,1 0 1,0 0 0,1 0 0,-1 0 0,0 0 0,0 0 0,0 0 0,0-1-1,1 1 1,-1 0 0,0-1 0,1 1 0,-1-1 0,1 1 0,-1-1 0,0 0 0,1 1-1,-1-1 1,1 0 0,-1 0 0,1 0 0,-1 0 0,1 0 0,-1-1 0,0 1 0,1 0-1,-1-1 1,1 1 0,-1-1 0,0 1 0,1-1 0,1-1 0,6-2 6,-1-1 0,0 0 1,13-11-1,-21 15-5,21-15 76,-1-2 0,-1 0 0,0-2 0,-1 0 1,29-44-1,-46 61-182,0 1 1,0-1-1,1 0 1,-2 1-1,1-1 1,0 0-1,0 0 1,-1 1-1,0-1 1,0 0-1,1 0 1,-1 0-1,-1 0 1,1 0-1,-1-4 1,-1 0-360,-1-1 0,1 1 0,-1 0 0,-7-11-1,-1 1-288</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1:16.892"/>
    </inkml:context>
    <inkml:brush xml:id="br0">
      <inkml:brushProperty name="width" value="0.05" units="cm"/>
      <inkml:brushProperty name="height" value="0.05" units="cm"/>
    </inkml:brush>
  </inkml:definitions>
  <inkml:trace contextRef="#ctx0" brushRef="#br0">116 1 16620,'-4'6'2883,"-13"21"-84,-23 49 1,29-49-2486,0 0 1,2 1-1,1 0 0,-4 31 1,10-52-291,1 0 0,1 0 1,-1 0-1,1 0 1,1 0-1,-1 0 0,2 8 1,-1-13-15,0 0-1,-1 0 1,1 0 0,0 0 0,0-1 0,0 1 0,0 0 0,0 0 0,0-1 0,0 1-1,1 0 1,-1-1 0,1 0 0,-1 1 0,1-1 0,-1 0 0,1 0 0,0 0-1,0 0 1,0 0 0,-1 0 0,1 0 0,0 0 0,0-1 0,0 1 0,0-1-1,0 0 1,3 1 0,6-1 48,1 0 0,0 0 0,0-1 0,-1-1-1,1 0 1,-1 0 0,15-6 0,76-33-1384,-98 39 1289,0 0 0,0 0 0,0 0 0,0-1 0,-1 1-1,1-1 1,-1 0 0,0 0 0,1 0 0,-1-1 0,-1 1 0,1-1 0,0 1-1,-1-1 1,0 0 0,0 0 0,0 0 0,2-8 0,1-19-417</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40.278"/>
    </inkml:context>
    <inkml:brush xml:id="br0">
      <inkml:brushProperty name="width" value="0.05" units="cm"/>
      <inkml:brushProperty name="height" value="0.05" units="cm"/>
    </inkml:brush>
  </inkml:definitions>
  <inkml:trace contextRef="#ctx0" brushRef="#br0">14 389 15611,'0'0'110,"0"0"-1,0 1 0,0-1 0,0 0 0,0 0 1,0 0-1,0 1 0,0-1 0,0 0 0,0 0 0,0 1 1,0-1-1,0 0 0,0 0 0,0 0 0,0 1 1,0-1-1,0 0 0,0 0 0,0 1 0,0-1 1,0 0-1,0 0 0,0 0 0,-1 1 0,1-1 1,0 0-1,0 0 0,0 0 0,0 1 0,0-1 1,-1 0-1,1 0 0,0 0 0,0 0 0,0 0 1,-1 1-1,1-1 0,-9 18 2005,8-18-2087,1 1 0,0-1-1,0 1 1,0 0 0,0-1-1,0 1 1,0-1 0,0 1 0,0 0-1,0-1 1,0 1 0,0-1-1,1 1 1,-1 0 0,0-1-1,0 1 1,1-1 0,-1 1-1,0-1 1,1 1 0,-1-1-1,0 1 1,1-1 0,-1 1-1,1-1 1,-1 1 0,0-1 0,1 0-1,-1 1 1,1-1 0,0 1-1,5 1 11,0 0 1,-1 0-1,1 0 0,0-1 0,0 1 0,0-1 0,1-1 1,-1 1-1,0-1 0,0 0 0,0-1 0,0 0 0,0 1 1,8-4-1,3 0 1,0-1 0,-1-1 0,29-14 0,-21 8-5,0-2 0,-2-1 0,1-1-1,-2-1 1,30-30 0,-39 35-31,-2 0 0,1-1-1,-1 0 1,-1-1 0,0 0-1,-1 0 1,-1-1 0,0 0-1,-1 0 1,6-24 0,-11 35-11,0 0 0,0 0 0,-1 0-1,0 0 1,0-1 0,0 1 0,0 0 0,0 0 0,-1 0 0,0 0 0,0 0 0,0 0 0,0 0 0,-1 0 0,1 0 0,-4-4 0,3 5 1,0 0 0,0 1 0,-1-1 0,1 1-1,-1 0 1,1 0 0,-1 0 0,0 0 0,0 0 0,0 0 0,0 1 0,0-1 0,0 1 0,0 0 0,-1 0 0,1 0 0,0 1 0,-1-1 0,1 1 0,-7 0 0,3 0 41,1 0-1,-1 1 1,0 0-1,1 1 1,-1-1-1,1 1 1,-1 1-1,1-1 1,0 1 0,0 0-1,0 0 1,0 1-1,1 0 1,-1 0-1,1 0 1,0 1 0,0-1-1,0 1 1,1 0-1,-6 9 1,6-8 5,0 0 1,0 1 0,1-1-1,-1 1 1,1 0 0,1 0-1,0 0 1,0 0-1,0 1 1,1-1 0,0 0-1,0 1 1,1-1 0,0 1-1,0-1 1,1 1-1,0-1 1,2 11 0,-2-15-83,0 1 1,1-1 0,-1 0-1,0 0 1,1 1 0,0-1 0,0 0-1,0 0 1,0-1 0,0 1-1,1 0 1,-1-1 0,1 0 0,0 1-1,0-1 1,0 0 0,0 0-1,0-1 1,0 1 0,0-1 0,0 1-1,1-1 1,-1 0 0,0 0-1,1 0 1,4 0 0,8 0-498,1-1 0,-1-1 0,0 0 1,27-6-1,-26 5-106,-1-1 0,19 1 0,-34 2 657,1 0 0,-1 0-1,0 0 1,0 0-1,0 0 1,0 0-1,1 0 1,-1 1 0,0-1-1,0 0 1,0 1-1,0-1 1,0 1-1,0-1 1,0 1 0,0 0-1,0-1 1,0 1-1,0 0 1,0 0-1,0 0 1,0 0 0,-1-1-1,1 1 1,0 0-1,-1 0 1,1 0 0,-1 0-1,1 1 1,-1-1-1,1 2 1,0 2 206,-1 1-1,0-1 1,0 0 0,0 1 0,-1-1-1,-1 7 1,1-9-61,0 0-1,1 1 1,-1-1-1,1 1 1,-1-1 0,1 1-1,0-1 1,0 1-1,1-1 1,-1 0 0,1 1-1,0-1 1,0 1-1,0-1 1,2 5 0,-1-6-153,0 0 0,0 0 0,0-1 0,0 0 0,0 1 0,0-1 0,1 0 0,-1 0 0,0 0 0,1 0 0,-1 0 0,0-1 0,1 1 0,-1-1 0,1 1 0,-1-1 0,1 0 0,-1 0 0,1 0 0,-1-1 1,1 1-1,-1 0 0,1-1 0,-1 0 0,4-1 0,2-1-242,1 0 0,-1-1 0,1 0 1,-1 0-1,12-9 0,-9 4-194,-1 0-1,1 0 1,-2-1-1,1-1 1,-2 1-1,9-14 1,-12 16 211,0 1-1,-1-1 1,0-1 0,0 1-1,-1-1 1,0 1 0,0-1 0,-1 0-1,-1 0 1,2-11 0,-3 19 239,0 0 0,0 0 1,0 0-1,0-1 0,0 1 0,0 0 1,0 0-1,-1 0 0,1-1 0,0 1 1,-1 0-1,1 0 0,-1 0 0,0-1 1,1 2 18,-1-1 1,1 1 0,0 0 0,0 0 0,-1-1-1,1 1 1,0 0 0,-1 0 0,1 0 0,0 0 0,-1-1-1,1 1 1,-1 0 0,1 0 0,0 0 0,-1 0-1,1 0 1,0 0 0,-1 0 0,1 0 0,-1 0 0,1 0-1,0 0 1,-1 0 0,1 1 0,0-1 0,-1 0-1,0 0 1,-1 1 134,0 1-1,0-1 0,0 1 0,1-1 1,-1 1-1,0-1 0,0 1 1,1 0-1,-1 0 0,1 0 1,0 0-1,-2 2 0,-2 7 373,0 1 1,1-1-1,0 1 0,1-1 0,0 1 0,1 0 0,0 0 1,1 1-1,0 19 0,1-26-482,0 0 1,1 0 0,0-1-1,0 1 1,0 0-1,0-1 1,1 1-1,0-1 1,0 0-1,0 1 1,1-1-1,0 0 1,0 0-1,0-1 1,1 1-1,-1-1 1,1 1-1,0-1 1,1 0-1,-1-1 1,0 1-1,7 3 1,-10-6-62,1 0 0,0 0 1,0 0-1,0 0 0,0 0 0,0-1 1,0 1-1,0-1 0,0 1 0,0-1 1,0 0-1,0 0 0,0 1 1,0-2-1,0 1 0,0 0 0,0 0 1,0-1-1,0 1 0,0-1 0,4-1 1,19-14-72</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1:17.307"/>
    </inkml:context>
    <inkml:brush xml:id="br0">
      <inkml:brushProperty name="width" value="0.05" units="cm"/>
      <inkml:brushProperty name="height" value="0.05" units="cm"/>
    </inkml:brush>
  </inkml:definitions>
  <inkml:trace contextRef="#ctx0" brushRef="#br0">18 76 17892,'-10'-1'2472,"2"-2"-1423,13-3-393,8 0 1376,11-2-600,3 1-183,12-1-529,2 1-184,10 2-272,3-1-64,-4 4-112,-1 0-176,-5 0-360,-3 1-520,-14 1 792,-9-2-96,-13-8-112</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1:32.947"/>
    </inkml:context>
    <inkml:brush xml:id="br0">
      <inkml:brushProperty name="width" value="0.05" units="cm"/>
      <inkml:brushProperty name="height" value="0.05" units="cm"/>
    </inkml:brush>
  </inkml:definitions>
  <inkml:trace contextRef="#ctx0" brushRef="#br0">21 16 17988,'14'-15'2494,"-14"15"-2439,0 0 1,1 0-1,-1 0 0,0 0 0,0 0 1,0 0-1,0 0 0,1 0 0,-1-1 1,0 1-1,0 0 0,0 0 0,0 0 1,1 0-1,-1 0 0,0 0 0,0 0 1,0 0-1,0 0 0,1 0 0,-1 0 1,0 0-1,0 0 0,0 0 0,0 0 1,1 1-1,-1-1 0,0 0 0,0 0 1,0 0-1,0 0 0,1 0 0,-1 0 1,0 0-1,0 0 0,0 1 0,0-1 1,0 0-1,0 0 0,1 0 0,-1 0 1,0 0-1,0 1 0,0-1 0,0 4 232,1 0-1,-1 0 1,0-1-1,0 1 1,0 0-1,-1 0 1,0 4-1,-20 156 172,2 238 0,19-402-493,0 1 0,-1-1 0,1 1-1,0-1 1,0 1 0,0-1 0,0 1-1,0-1 1,0 1 0,0-1 0,0 1 0,0-1-1,0 1 1,1-1 0,-1 1 0,0-1-1,0 1 1,0-1 0,0 1 0,1-1 0,-1 0-1,0 1 1,1-1 0,-1 1 0,0-1-1,1 0 1,-1 1 0,0-1 0,1 0 0,-1 1-1,1-1 1,-1 0 0,0 0 0,1 1 0,-1-1-1,1 0 1,-1 0 0,1 0 0,-1 0-1,1 0 1,-1 0 0,1 1 0,-1-1 0,1 0-1,-1 0 1,1-1 0,-1 1 0,1 0-1,-1 0 1,1 0 0,-1 0 0,1 0 0,-1 0-1,1-1 1,-1 1 0,1 0 0,-1 0-1,0-1 1,1 1 0,0-1 0,27-21-813,-9 3 193</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1:33.440"/>
    </inkml:context>
    <inkml:brush xml:id="br0">
      <inkml:brushProperty name="width" value="0.05" units="cm"/>
      <inkml:brushProperty name="height" value="0.05" units="cm"/>
    </inkml:brush>
  </inkml:definitions>
  <inkml:trace contextRef="#ctx0" brushRef="#br0">15 6 21949,'0'0'2160,"0"-6"1177,2 11-3241,3-2-720,0-2 592,4 1-240,5-2-120</inkml:trace>
  <inkml:trace contextRef="#ctx0" brushRef="#br0" timeOffset="1">7 227 20020,'-7'6'2049,"7"-5"-1313,0 1-304,4-4 912,4-1-408,2-3-1096,-2-2-392,8 4 456,1-1-208,2 1-176</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1:33.889"/>
    </inkml:context>
    <inkml:brush xml:id="br0">
      <inkml:brushProperty name="width" value="0.05" units="cm"/>
      <inkml:brushProperty name="height" value="0.05" units="cm"/>
    </inkml:brush>
  </inkml:definitions>
  <inkml:trace contextRef="#ctx0" brushRef="#br0">53 0 17500,'-1'2'255,"1"0"1,0 0 0,-1 0-1,1 0 1,-1 0-1,0 0 1,0 0 0,0 0-1,1-1 1,-2 1 0,1 0-1,0-1 1,-2 3-1,-8 14 1312,6-4-1210,1 0-1,0 1 1,1-1 0,0 1-1,1 0 1,1 16 0,5 93-49,0-63-86,-1 11 180,-11 113-1,5-171-296,3-14-103,0 0 1,0 0-1,0 0 1,0 0 0,0 0-1,0 0 1,0 0-1,0 0 1,0 0-1,0 0 1,-1 0 0,1 0-1,0 0 1,0 0-1,0-1 1,0 1 0,0 0-1,0 0 1,0 0-1,0 0 1,0 0-1,0 0 1,0 0 0,0 0-1,0 0 1,0 0-1,0 0 1,0 0 0,0 0-1,-1 0 1,1 0-1,0 0 1,0 0-1,0 0 1,0 0 0,0 0-1,0 0 1,0 0-1,0 0 1,0 0 0,0 0-1,0 0 1,0 0-1,0 0 1,0 0-1,0 0 1,-1 0 0,1 0-1,0 1 1,0-1-1,0 0 1,0 0 0,0 0-1,0 0 1,0 0-1,0 0 1,0 0-1,0 0 1,0 0 0,0 0-1,0 0 1,0 0-1,0 0 1,0 0-1,0 0 1,0 0 0,0 1-1,0-1 1,0 0-1,-3-23 173,5-21-131,2 0 0,3 1 1,1-1-1,1 1 0,3 1 0,2 0 0,23-51 1,-30 77-69,0 1 1,1 0 0,1 0 0,0 1 0,1 0-1,1 0 1,0 1 0,22-19 0,-27 27 17,0 0 0,1 1 1,-1-1-1,1 2 1,0-1-1,1 1 0,-1 0 1,1 0-1,-1 1 1,1 0-1,0 0 0,0 1 1,0 0-1,-1 0 0,1 1 1,0 0-1,0 1 1,0-1-1,0 2 0,14 3 1,-15-4 5,0 2 1,0-1-1,0 1 0,-1 0 1,1 0-1,-1 1 0,0 0 1,0 0-1,0 1 0,6 5 1,-10-8 0,0 0 0,0 0 0,-1 1 0,1-1 0,-1 0 0,1 1 0,-1-1 0,0 1 0,0 0 0,0-1 0,0 1 1,0 0-1,-1 0 0,1 0 0,-1-1 0,0 1 0,0 0 0,0 0 0,0 0 0,0 0 0,0 0 0,-1-1 0,0 1 0,1 0 0,-1 0 0,0-1 0,0 1 0,-3 3 0,-1 3 7,-1-1 0,0 0 0,0 0 0,-1 0 0,0-1 0,0 0 0,-1 0 0,0-1 0,0 0 0,0-1 0,-12 6 0,-5 2 30,-1-1 1,-46 14-1,58-21-90,1 0-1,-1-2 1,0 1-1,0-2 1,-1 0-1,1-1 1,0 0-1,-16-2 1,28 1-10,0 0 0,0 0 0,0-1 0,0 1 0,0-1 1,1 0-1,-1 0 0,0 1 0,0-1 0,1 0 0,-1 0 0,0-1 0,1 1 0,-2-2 0,2 3 48,1-1-1,-1 0 0,1 0 0,-1 0 1,1 0-1,-1 0 0,1 0 0,0 0 1,0 0-1,-1 0 0,1 0 0,0 0 1,0 0-1,0 0 0,0 0 1,0 0-1,0 0 0,1 0 0,-1 0 1,0 0-1,0 0 0,1 0 0,-1 0 1,0 0-1,1 0 0,-1 0 0,1 0 1,0 0-1,-1 1 0,2-2 0,23-25-337</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1:36.347"/>
    </inkml:context>
    <inkml:brush xml:id="br0">
      <inkml:brushProperty name="width" value="0.05" units="cm"/>
      <inkml:brushProperty name="height" value="0.05" units="cm"/>
    </inkml:brush>
  </inkml:definitions>
  <inkml:trace contextRef="#ctx0" brushRef="#br0">34 317 10386,'-1'1'322,"-1"-1"0,0 1 0,1-1 0,-1 1 0,1-1 0,-1 1 0,1 0 0,-1 0 0,1-1 0,-1 1 0,1 0 0,0 1 0,-1-1 0,1 0 0,0 0 0,0 0 0,0 1 0,0-1 0,0 1 0,0-1 0,0 1 0,0-1 0,1 1 1,-1-1-1,1 1 0,-1-1 0,1 1 0,-1 0 0,1-1 0,0 1 0,0 0 0,0 0 0,0-1 0,0 4 0,0-5-284,0 0-1,0 0 1,0 1 0,0-1 0,0 0 0,0 0 0,0 0 0,0 0 0,0 1 0,0-1-1,0 0 1,1 0 0,-1 0 0,0 0 0,0 1 0,0-1 0,0 0 0,0 0 0,0 0-1,0 0 1,0 0 0,0 1 0,1-1 0,-1 0 0,0 0 0,0 0 0,0 0 0,0 0 0,0 0-1,1 0 1,-1 0 0,0 0 0,0 1 0,0-1 0,0 0 0,0 0 0,1 0 0,-1 0-1,0 0 1,0 0 0,0 0 0,1 0 0,-1 0 0,0 0 0,0 0 0,0 0 0,0 0 0,1 0-1,-1 0 1,0-1 0,0 1 0,0 0 0,0 0 0,0 0 0,1 0 0,-1 0 0,0 0-1,0 0 1,0 0 0,0-1 0,0 1 0,0 0 0,1 0 0,-1 0 0,0-1 0,10-8 467,-10 9-436,368-355 3289,-368 355-3353,0 0 1,0 0-1,0 0 0,0 1 0,0-1 1,0 0-1,0 0 0,0 0 1,0 0-1,0 1 0,1-1 1,-1 0-1,0 0 0,0 0 0,0 0 1,0 1-1,0-1 0,0 0 1,0 0-1,0 0 0,0 0 0,1 0 1,-1 0-1,0 1 0,0-1 1,0 0-1,0 0 0,0 0 1,1 0-1,-1 0 0,0 0 0,0 0 1,0 0-1,0 0 0,1 0 1,-1 0-1,0 0 0,0 0 0,0 0 1,0 0-1,1 0 0,-1 0 1,0 0-1,0 0 0,0 0 1,0 0-1,1 0 0,-1 0 0,0 0 1,0 0-1,0 0 0,0 0 1,1-1-1,-7 17 57,-13 23 41,1 1-1,-17 59 1,30-79-69,0 0-1,2-1 1,0 1 0,1 0-1,1 1 1,1-1 0,4 30 0,0-40 293,0-17 77,-1-19-118,-12-22-965,8 34 475</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1:36.923"/>
    </inkml:context>
    <inkml:brush xml:id="br0">
      <inkml:brushProperty name="width" value="0.05" units="cm"/>
      <inkml:brushProperty name="height" value="0.05" units="cm"/>
    </inkml:brush>
  </inkml:definitions>
  <inkml:trace contextRef="#ctx0" brushRef="#br0">73 1 15531,'-3'0'590,"0"1"0,0 0 0,-1 0 1,1 0-1,0 0 0,0 1 0,0-1 0,0 1 0,0 0 0,1 0 0,-1 0 0,-2 3 0,1-3-226,1 1-1,-1 1 1,1-1 0,0 0-1,1 1 1,-1-1 0,0 1-1,-2 6 1,5-10-354,0 1 1,-1-1-1,1 0 0,0 1 1,0-1-1,0 1 0,0-1 1,0 0-1,-1 1 1,1-1-1,0 1 0,0-1 1,0 1-1,0-1 0,0 0 1,0 1-1,0-1 0,1 1 1,-1-1-1,0 1 0,0-1 1,0 0-1,0 1 0,0-1 1,1 1-1,-1-1 0,0 0 1,0 1-1,1-1 1,-1 0-1,0 1 0,0-1 1,1 0-1,-1 0 0,0 1 1,1-1-1,-1 0 0,1 0 1,-1 1-1,0-1 0,1 0 1,-1 0-1,1 0 0,-1 0 1,0 0-1,1 0 1,-1 0-1,1 1 0,-1-1 1,1 0-1,-1-1 0,0 1 1,1 0-1,-1 0 0,1 0 1,-1 0-1,1 0 0,-1 0 1,0 0-1,1-1 0,-1 1 1,1 0-1,-1-1 0,4 1 74,0-2-1,-1 1 0,1 0 1,-1-1-1,1 0 0,3-2 1,13-18 597,-15 10-194,-5 12-476,0 0 0,0-1 0,0 1-1,0 0 1,-1-1 0,1 1 0,0 0 0,0 0 0,0 0-1,0-1 1,-1 1 0,1 0 0,0 0 0,0 0 0,-1-1-1,1 1 1,0 0 0,0 0 0,-1 0 0,1 0 0,0 0-1,0 0 1,-1-1 0,1 1 0,0 0 0,-1 0-1,1 0 1,0 0 0,0 0 0,-1 0 0,1 0 0,0 0-1,-1 0 1,1 0 0,0 1 0,0-1 0,-1 0 0,1 0-1,-1 0 1,-1 1-3,-1 0 0,0 0-1,1 1 1,-1-1 0,1 1 0,-1-1-1,1 1 1,-1 0 0,1 0 0,0 0-1,0 0 1,0 0 0,0 1 0,1-1-1,-1 1 1,1-1 0,-1 1 0,1-1-1,-1 5 1,2-7-60,0-1 0,0 1-1,0 0 1,0 0 0,0 0 0,0 0 0,0 0 0,0 0 0,0 0-1,0 0 1,0 0 0,0 0 0,0 0 0,0 0 0,1 0-1,-1 0 1,0 0 0,0 0 0,0-1 0,0 1 0,0 0-1,0 0 1,0 0 0,0 0 0,0 0 0,0 0 0,0 0-1,1 0 1,-1 0 0,0 0 0,0 0 0,0 0 0,0 0-1,0 0 1,0 1 0,0-1 0,0 0 0,0 0 0,0 0-1,1 0 1,-1 0 0,0 0 0,0 0 0,0 0 0,0 0-1,0 0 1,0 0 0,0 0 0,0 0 0,0 0 0,0 0 0,0 0-1,0 1 1,0-1 0,0 0 0,0 0 0,0 0 0,0 0-1,0 0 1,0 0 0,0 0 0</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1:37.439"/>
    </inkml:context>
    <inkml:brush xml:id="br0">
      <inkml:brushProperty name="width" value="0.05" units="cm"/>
      <inkml:brushProperty name="height" value="0.05" units="cm"/>
    </inkml:brush>
  </inkml:definitions>
  <inkml:trace contextRef="#ctx0" brushRef="#br0">294 51 14763,'15'-12'2232,"-11"8"-1374,0 1 0,0 0 1,0-1-1,0 0 0,0 0 0,2-4 0,-6 8-785,0 0-1,1 0 1,-1 0-1,0-1 1,0 1-1,0 0 1,0 0-1,0 0 1,0 0-1,1-1 1,-1 1-1,0 0 1,0 0-1,0 0 1,0-1-1,0 1 1,0 0-1,0 0 1,0 0-1,0-1 1,0 1-1,0 0 0,0 0 1,0 0-1,0-1 1,0 1-1,0 0 1,0 0-1,0 0 1,0-1-1,-1 1 1,1 0-1,0 0 1,0 0-1,0-1 1,0 1-1,0 0 1,0 0-1,-1 0 1,1 0-1,0 0 1,0-1-1,0 1 1,0 0-1,-1 0 1,1 0-1,0 0 1,0 0-1,0 0 1,-1 0-1,1 0 1,-17 0 1331,-18 10-639,-13 6-378,-50 26 0,84-35-334,1 0 0,0 0 0,1 2-1,-1-1 1,2 2 0,-1 0 0,1 0 0,-14 18-1,23-26-39,1 0 0,-1 0 0,1 0 0,0 0 0,-1 0 0,1 0-1,0 1 1,1-1 0,-1 0 0,0 1 0,1-1 0,-1 1 0,1-1-1,0 0 1,-1 1 0,1-1 0,1 1 0,-1-1 0,0 1 0,1 3-1,0-4-4,0 0-1,1 1 0,-1-1 0,1 0 0,-1 0 0,1 0 0,-1 0 0,1 0 0,0-1 0,0 1 1,0 0-1,0-1 0,0 1 0,0-1 0,1 0 0,-1 0 0,0 0 0,1 0 0,3 1 1,6 1-223,-1 0 0,1-1 0,-1 0 0,1 0 0,0-1 0,-1-1 0,1 0 1,0-1-1,0 0 0,-1-1 0,1 0 0,-1-1 0,0 0 0,1-1 0,10-5 0,0-3-439</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1:38.924"/>
    </inkml:context>
    <inkml:brush xml:id="br0">
      <inkml:brushProperty name="width" value="0.05" units="cm"/>
      <inkml:brushProperty name="height" value="0.05" units="cm"/>
    </inkml:brush>
  </inkml:definitions>
  <inkml:trace contextRef="#ctx0" brushRef="#br0">15 1 15947,'4'0'5996,"-4"-1"-5905,1 15 2575,-5 30-2216,2-26 132,0 5-412,0-9-131,1 1 1,0 0-1,1 0 0,0-1 0,1 1 1,1 0-1,4 15 0,-3-26-983,-3-11-992,-4-14-254,-3 4 1355,-1-1-280</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1:39.323"/>
    </inkml:context>
    <inkml:brush xml:id="br0">
      <inkml:brushProperty name="width" value="0.05" units="cm"/>
      <inkml:brushProperty name="height" value="0.05" units="cm"/>
    </inkml:brush>
  </inkml:definitions>
  <inkml:trace contextRef="#ctx0" brushRef="#br0">1 16 14451,'0'0'2089,"6"-1"-865,4 1-416,3-3 1945,4 2-1081,6-2-520,3 0-184,2 1-303,4 0-225,-1 2-896,-1 0-233,-8 1 577,-2 3-152,-6-1-112</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1:39.930"/>
    </inkml:context>
    <inkml:brush xml:id="br0">
      <inkml:brushProperty name="width" value="0.05" units="cm"/>
      <inkml:brushProperty name="height" value="0.05" units="cm"/>
    </inkml:brush>
  </inkml:definitions>
  <inkml:trace contextRef="#ctx0" brushRef="#br0">1 141 15131,'6'-22'3691,"-3"11"782,-4 25-2177,-1 9-1983,0 1 0,1-1 0,4 37 0,-3-59-305,0-1 0,0 1 0,0-1 0,0 1 0,1 0 0,-1-1 0,0 1 0,0-1 0,0 1 0,0-1 0,1 1 0,-1-1 0,0 1-1,1-1 1,-1 1 0,0-1 0,1 1 0,-1-1 0,0 1 0,1-1 0,-1 1 0,1-1 0,-1 0 0,1 1 0,-1-1 0,1 0 0,-1 0 0,1 1 0,0-1 0,-1 0 0,1 0 0,-1 0 0,1 0 0,-1 1 0,1-1 0,0 0-1,-1 0 1,1 0 0,-1 0 0,1-1 0,0 1 0,-1 0 0,1 0 0,-1 0 0,1 0 0,-1-1 0,1 1 0,0 0 0,-1 0 0,1-1 0,-1 1 0,1 0 0,-1-1 0,1 0 0,28-23 350,-28 23-342,27-31 444,-1 0 1,25-41-1,-11 15 4,-36 52-301,-2 8-60,-4 13-24,-8 24-51,3-19-26,1-6 0,1-1-1,1 1 0,0-1 1,1 1-1,-1 20 1,3-33-3,0-1 1,0 1 0,0-1 0,0 1-1,0-1 1,0 0 0,0 1-1,1-1 1,-1 1 0,0-1 0,0 1-1,1-1 1,-1 0 0,0 1 0,0-1-1,1 0 1,-1 1 0,0-1-1,1 0 1,-1 1 0,0-1 0,1 0-1,-1 0 1,1 1 0,-1-1-1,1 0 1,-1 0 0,0 0 0,1 0-1,-1 0 1,1 1 0,-1-1-1,1 0 1,-1 0 0,1 0 0,-1 0-1,1 0 1,-1-1 0,0 1-1,1 0 1,-1 0 0,1 0 0,-1 0-1,1 0 1,-1 0 0,1-1 0,-1 1-1,1-1 1,22-11 7,8-14-91,0 0-1,-2-2 1,-1-2 0,29-39 0,-56 69 13,0-1-1,-1 0 1,1 1 0,-1-1 0,1 1 0,-1-1 0,0 0 0,1 1 0,-1-1 0,0 0 0,1 1 0,-1-1 0,0 0 0,0 1 0,1-1 0,-1 0-1,0 0 1,0 1 0,0-1 0,0 0 0,0 0 0,0 1 0,0-1 0,-1-1 0,0 1-11,0 0 1,0 0-1,0 0 1,0 1-1,0-1 1,0 0-1,-1 1 1,1-1-1,0 1 1,0-1-1,-1 1 1,1 0-1,-3-1 1,-12-2-523</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41.083"/>
    </inkml:context>
    <inkml:brush xml:id="br0">
      <inkml:brushProperty name="width" value="0.05" units="cm"/>
      <inkml:brushProperty name="height" value="0.05" units="cm"/>
    </inkml:brush>
  </inkml:definitions>
  <inkml:trace contextRef="#ctx0" brushRef="#br0">439 54 15499,'1'-1'115,"-1"0"1,1-1-1,0 1 0,-1 0 0,1 0 0,-1 0 1,0-1-1,1 1 0,-1 0 0,0-1 0,0 1 1,0 0-1,0-1 0,0 1 0,0 0 0,0-1 0,0 1 1,0 0-1,-1-1 0,1 1 0,0 0 0,-1 0 1,1-1-1,-1 1 0,-1-2 0,1 2 49,-1-1 0,0 1 0,0-1 0,1 1 0,-1 0 0,0 0 0,0 0 0,-1 0 0,1 0 0,0 0 0,0 0 0,0 1 0,-4-1 0,-6-1 274,1 1 0,-1 1 1,0 0-1,-21 3 0,17 0-277,0 1-1,1 0 1,-1 1 0,1 1 0,1 1-1,-1 0 1,1 1 0,0 0 0,1 1-1,-22 18 1,20-13 4,0 1-1,0 0 1,2 1-1,0 0 1,0 1-1,2 0 1,-17 35 0,24-44-104,0 1 1,1 0 0,0 0 0,1 0 0,0 0 0,0 1 0,1-1 0,0 1 0,1-1 0,0 0 0,2 16 0,-1-20-60,0-1 1,0 0-1,1 0 0,-1-1 1,1 1-1,-1 0 1,1 0-1,1-1 0,-1 1 1,0-1-1,1 0 1,-1 1-1,1-1 1,0 0-1,0-1 0,1 1 1,-1-1-1,0 1 1,1-1-1,0 0 0,-1 0 1,1 0-1,0-1 1,0 1-1,0-1 1,0 0-1,8 1 0,-3-1-15,0-1-1,0 0 0,0 0 0,0-1 0,0 0 0,-1 0 0,1-1 1,0 0-1,-1-1 0,1 0 0,15-8 0,-18 8 5,1-1 0,0 0 0,-1 0 0,0 0 0,0-1 0,0 0 0,-1 0-1,1 0 1,-1-1 0,-1 0 0,1 0 0,-1 0 0,0-1 0,4-7 0,-7 12 5,0 0 0,-1 0 0,1 0 0,0 0 0,-1 0 0,0 0 0,1 0 0,-1 0 0,0 0 0,0 0 0,0 0 0,0 0 0,0 0 0,0 0 0,-1 0 0,1 0 0,-2-4 0,1 5 4,0 0 0,0 0 0,1-1 0,-1 1 1,0 0-1,0 1 0,0-1 0,-1 0 0,1 0 0,0 0 0,0 1 1,0-1-1,0 0 0,-1 1 0,1-1 0,0 1 0,-1-1 0,1 1 1,0 0-1,-2 0 0,0-1 7,-1 1 0,1 0 0,0 0 0,0 1 1,0-1-1,0 1 0,0-1 0,0 1 0,0 0 0,0 0 0,0 1 0,0-1 1,1 0-1,-1 1 0,0 0 0,1-1 0,-1 1 0,1 0 0,0 0 0,-1 1 1,-2 3-1,5-5-4,-1-1 1,1 1 0,-1 0 0,1 0-1,-1-1 1,1 1 0,0 0-1,-1 0 1,1 0 0,0 0-1,0 0 1,0-1 0,0 1 0,0 0-1,0 0 1,0 0 0,0 0-1,0 0 1,0 0 0,0-1-1,0 1 1,0 0 0,1 0 0,-1 0-1,0 0 1,1-1 0,-1 1-1,1 0 1,-1 0 0,1-1-1,-1 1 1,1 0 0,0-1 0,-1 1-1,1 0 1,0-1 0,-1 1-1,1-1 1,0 1 0,-1-1-1,1 0 1,0 1 0,0-1 0,0 0-1,0 1 1,-1-1 0,2 0-1,4 2 16,0-1 0,-1 1 0,1-1 0,0 0-1,0-1 1,6 1 0,4-2 0,0-1-1,0 0 1,-1-1-1,1-1 1,26-10 0,69-37-327,-102 47 253,-9 4 51,0 0-1,0 0 0,0 0 0,0-1 1,1 1-1,-1 0 0,0 0 0,0 0 1,0 0-1,1 0 0,-1 0 0,0 0 1,0 0-1,0-1 0,1 1 0,-1 0 0,0 0 1,0 0-1,0 0 0,1 0 0,-1 0 1,0 0-1,0 0 0,0 0 0,1 0 1,-1 1-1,0-1 0,0 0 0,0 0 1,1 0-1,-1 0 0,0 0 0,0 0 1,0 0-1,1 0 0,-1 1 0,0-1 1,0 0-1,0 0 0,0 0 0,0 0 1,0 0-1,1 1 0,-1-1 0,0 0 1,0 0-1,0 0 0,0 1 0,0-1 0,0 0 1,0 0-1,0 0 0,0 1 0,0-1 1,0 0-1,0 0 0,0 0 0,0 1 1,0-1-1,-2 14-127,1-13 120,-10 34-125,-8 32 126,18-61 21,0 0 0,0-1 0,1 1 0,0 0 0,0 0 0,0 0 0,1 0 0,0 0 0,2 6 0,-3-10-38,0-1 0,1 1 0,-1-1 0,1 1 0,-1-1 0,1 0 0,0 1 0,0-1 0,-1 0 0,1 1 0,0-1 0,0 0 1,0 0-1,0 0 0,0 0 0,1 0 0,-1 0 0,0 0 0,0 0 0,1-1 0,-1 1 0,0 0 0,1-1 0,-1 1 0,1-1 0,-1 1 0,1-1 0,-1 0 0,1 0 0,-1 0 0,1 0 0,-1 0 0,1 0 1,2 0-1,0-1-79,0-1 0,0 1 0,0 0 1,-1-1-1,1 0 0,-1 0 0,1 0 1,-1-1-1,0 1 0,1-1 1,-1 1-1,4-6 0,20-30-294,0-7-134</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1:40.352"/>
    </inkml:context>
    <inkml:brush xml:id="br0">
      <inkml:brushProperty name="width" value="0.05" units="cm"/>
      <inkml:brushProperty name="height" value="0.05" units="cm"/>
    </inkml:brush>
  </inkml:definitions>
  <inkml:trace contextRef="#ctx0" brushRef="#br0">1 127 16059,'0'0'102,"0"0"1,0 0-1,0 0 0,0 0 0,0 1 0,0-1 0,0 0 0,0 0 0,0 0 0,-1 1 0,2-1 0,-1 0 0,0 0 0,0 0 0,0 1 0,0-1 0,0 0 0,0 0 0,0 0 1,0 1-1,0-1 0,0 0 0,0 0 0,0 0 0,0 0 0,1 1 0,-1-1 0,0 0 0,0 0 0,0 0 0,0 0 0,0 0 0,1 1 0,-1-1 0,0 0 0,0 0 0,0 0 1,1 0-1,-1 0 0,0 0 0,13 0 2300,14-5-103,14-8-892,151-41 1465,2 10-4382,-119 28 124,-72 15 912</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1:40.819"/>
    </inkml:context>
    <inkml:brush xml:id="br0">
      <inkml:brushProperty name="width" value="0.05" units="cm"/>
      <inkml:brushProperty name="height" value="0.05" units="cm"/>
    </inkml:brush>
  </inkml:definitions>
  <inkml:trace contextRef="#ctx0" brushRef="#br0">38 33 17740,'-11'42'3487,"-6"47"0,12-52-2986,2 0 0,2 0 1,4 52-1,-3-88-484,-1-1 0,1 1-1,0-1 1,1 1 0,-1 0 0,0-1-1,0 1 1,0-1 0,0 1 0,0-1-1,0 1 1,1 0 0,-1-1 0,0 1-1,1-1 1,-1 1 0,0-1 0,1 1-1,-1-1 1,1 1 0,6-7 241,6-21 86,-13 25-302,48-147 913,0 1-588,-47 145-364,0 0-1,0 0 1,0 1 0,1-1-1,-1 0 1,1 1 0,0-1 0,0 1-1,0 0 1,0 0 0,0-1-1,0 1 1,0 1 0,5-4 0,-5 4-4,1 0 1,0 0 0,0 1 0,-1-1 0,1 1 0,0-1 0,0 1 0,0 0-1,0 0 1,0 0 0,-1 1 0,1-1 0,0 1 0,0-1 0,4 3 0,-1-2-4,0 1 1,0 0-1,-1 1 1,1 0-1,-1-1 1,1 2-1,-1-1 1,0 1-1,0-1 1,0 1-1,-1 1 1,8 8-1,-9-10 3,-1 0 0,0 1-1,-1-1 1,1 1 0,0 0-1,-1 0 1,0-1 0,0 1-1,0 0 1,0 0 0,-1 0-1,0 0 1,1 0 0,-1 0-1,-1 0 1,1 0 0,-1 0-1,1 0 1,-1 0 0,-2 6-1,0-4 11,0 0 1,0 0-1,0 0 0,0-1 0,-1 1 1,0-1-1,0 0 0,0 0 0,-1 0 0,0-1 1,0 0-1,0 0 0,-11 7 0,14-10-30,0 1 0,-1-1 0,1 0 0,0 0 1,-1 0-1,1-1 0,0 1 0,-1 0 0,1-1 0,-1 0 0,1 1 0,-1-1 0,1 0 0,-1 0 0,1-1 0,-1 1 0,1 0 0,-1-1 0,1 0 0,0 1 0,-1-1 0,1 0 0,0 0 0,-1 0 0,1-1 0,0 1 1,0 0-1,0-1 0,0 0 0,0 1 0,1-1 0,-1 0 0,0 0 0,1 0 0,-1 0 0,1 0 0,0 0 0,-2-4 0,0-1-127,0 0 1,1-1-1,-1 1 0,2 0 0,-1-1 0,1 0 1,0 1-1,1-1 0,0-12 0,1-2-322</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1:41.826"/>
    </inkml:context>
    <inkml:brush xml:id="br0">
      <inkml:brushProperty name="width" value="0.05" units="cm"/>
      <inkml:brushProperty name="height" value="0.05" units="cm"/>
    </inkml:brush>
  </inkml:definitions>
  <inkml:trace contextRef="#ctx0" brushRef="#br0">246 170 15331,'16'-17'1130,"-1"0"0,-1-1 0,-1 0 0,0-1 0,13-30 0,-25 48-988,0-1 0,-1 1 0,1-1 0,-1 0 0,1 1 0,-1-1-1,0 1 1,0-1 0,0 0 0,0 1 0,0-1 0,0-3 0,0 5-84,-1-1 0,1 1 1,0-1-1,0 1 0,0 0 0,-1-1 1,1 1-1,0 0 0,-1-1 1,1 1-1,0 0 0,-1-1 1,1 1-1,0 0 0,-1-1 0,1 1 1,-1 0-1,1 0 0,-1 0 1,1-1-1,0 1 0,-1 0 1,1 0-1,-1 0 0,1 0 1,-1 0-1,1 0 0,-1 0 0,-2 0 53,0 1 0,1-1-1,-1 1 1,0 0-1,1 0 1,-1 0-1,1 0 1,-1 0-1,1 0 1,0 1-1,-1-1 1,-3 5-1,-8 7-3,1 1 1,0 0-1,1 1 1,1 0-1,1 1 0,0 0 1,1 1-1,-10 23 0,10-17-44,1 1 0,1-1 0,1 1 0,1 0 0,-3 50 0,9-55-130,0 0-1,1-1 0,1 1 1,1 0-1,0-1 0,2 0 1,11 28-1,-33-58-2818,-57-61-4335,-1 0 3821,72 71 3243,-14-16 1978,16 18-1737,0-1 1,0 1-1,-1 0 1,1-1-1,0 1 1,0 0-1,0-1 1,0 1 0,0 0-1,-1-1 1,1 1-1,0 0 1,0-1-1,0 1 1,0-1-1,0 1 1,0 0-1,0-1 1,0 1 0,0 0-1,0-1 1,1 1-1,-1-1 1,0 1-1,0 0 1,0-1-1,0 1 1,1 0-1,-1-1 1,0 1-1,0 0 1,0-1 0,1 1-1,-1 0 1,0 0-1,1-1 1,-1 1-1,0 0 1,0 0-1,1 0 1,-1-1-1,0 1 1,1 0-1,-1 0 1,1 0 0,-1 0-1,0 0 1,1 0-1,-1 0 1,0 0-1,1 0 1,-1 0-1,1 0 1,-1 0-1,112-13 4549,-18 3-4723,-67 7 26,-5 1-94</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1:42.619"/>
    </inkml:context>
    <inkml:brush xml:id="br0">
      <inkml:brushProperty name="width" value="0.05" units="cm"/>
      <inkml:brushProperty name="height" value="0.05" units="cm"/>
    </inkml:brush>
  </inkml:definitions>
  <inkml:trace contextRef="#ctx0" brushRef="#br0">4 36 17076,'-4'5'2320,"4"2"-1344,14-4-320,6-3 1593,11 0-1025,6-3-144,6-3-351,4-2-225,0 2-352,-1-1-176,-11 1-584,-4 0-297,-11 3-471,-8-1-1721,-12 3 2401,-3 1-488,-11 2-248</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1:43.045"/>
    </inkml:context>
    <inkml:brush xml:id="br0">
      <inkml:brushProperty name="width" value="0.05" units="cm"/>
      <inkml:brushProperty name="height" value="0.05" units="cm"/>
    </inkml:brush>
  </inkml:definitions>
  <inkml:trace contextRef="#ctx0" brushRef="#br0">0 53 17572,'6'7'1944,"13"-6"-992,4-2-335,8-4 927,3 0-200,4-3-280,0 0-199,-3 1-545,-4-2-392,-6 1 136,-7 2-48,-8 3-136</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1:44.053"/>
    </inkml:context>
    <inkml:brush xml:id="br0">
      <inkml:brushProperty name="width" value="0.05" units="cm"/>
      <inkml:brushProperty name="height" value="0.05" units="cm"/>
    </inkml:brush>
  </inkml:definitions>
  <inkml:trace contextRef="#ctx0" brushRef="#br0">32 0 17436,'-6'19'4875,"-2"9"-3528,7-27-1308,-4 24 382,0-1-1,2 1 1,1 0-1,1 0 1,3 39-1,-2-62-386,0 0 0,1 1-1,-1-1 1,1 0 0,-1 0-1,1 0 1,0 0 0,0 0-1,0 0 1,0-1 0,0 1-1,0 0 1,0 0 0,1-1-1,-1 1 1,4 2-1,-4-3-2,0-1 0,1 1 0,-1-1 0,0 1 0,1-1 0,-1 0 0,1 0 0,-1 0 0,0 1 0,1-1 0,-1 0-1,1-1 1,-1 1 0,1 0 0,-1 0 0,0-1 0,1 1 0,-1 0 0,0-1 0,1 1 0,-1-1 0,0 0 0,0 0-1,1 1 1,-1-1 0,1-1 0,18-15 256,-1 0 0,-1-1 0,0 0 0,-2-2 0,20-28 0,12-15 34,-48 63-318,1-1 0,-1 1 0,0-1 0,0 1 0,1 0 0,-1-1-1,0 1 1,1 0 0,-1-1 0,0 1 0,1 0 0,-1 0 0,0-1 0,1 1-1,-1 0 1,1 0 0,-1-1 0,0 1 0,1 0 0,-1 0 0,1 0-1,-1 0 1,1 0 0,-1 0 0,1 0 0,-1 0 0,1 0 0,2 11 30,-7 29-36,3-30 3,-1-1-8,1-3 8,1-1-1,-1 1 1,1 0-1,0-1 1,1 8-1,-1-12 2,0-1-1,0 1 0,1 0 1,-1 0-1,0 0 1,1 0-1,-1 0 1,0 0-1,1 0 0,-1-1 1,1 1-1,0 0 1,-1 0-1,1 0 1,-1-1-1,1 1 1,0 0-1,0-1 0,-1 1 1,1-1-1,0 1 1,0-1-1,0 1 1,0-1-1,0 0 1,-1 1-1,1-1 0,0 0 1,0 0-1,0 0 1,0 1-1,0-1 1,0 0-1,0 0 0,0-1 1,2 1-1,6-1 19,0-1 0,0-1 0,0 1 0,0-1 0,0-1-1,0 0 1,-1 0 0,10-6 0,0-2 64,-1 0 1,25-23-1,-37 30-193,-1 1-1,1-1 1,-1 0-1,-1 0 1,1-1-1,-1 1 1,0-1-1,0 0 0,4-11 1,-7 16 59,1 1-1,-1-1 1,0 1 0,0-1-1,0 0 1,0 1-1,0-1 1,0 1 0,0-1-1,0 1 1,0-1 0,0 1-1,0-1 1,0 1 0,0-1-1,0 1 1,-1-1 0,1 1-1,0-1 1,0 1 0,-1-1-1,1 1 1,0-1 0,-1 1-1,1-1 1,0 1 0,-1 0-1,1-1 1,-1 1 0,1-1-1,0 1 1,-1 0 0,1 0-1,-1-1 1,1 1-1,-1 0 1,1 0 0,-1 0-1,0-1 1,-12-1-582</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1:44.564"/>
    </inkml:context>
    <inkml:brush xml:id="br0">
      <inkml:brushProperty name="width" value="0.05" units="cm"/>
      <inkml:brushProperty name="height" value="0.05" units="cm"/>
    </inkml:brush>
  </inkml:definitions>
  <inkml:trace contextRef="#ctx0" brushRef="#br0">1 106 17516,'38'-3'6406,"38"-8"-3344,20-2-2087,-15 5-592,96-10-1142,-165 16 63,-1 0 0,20-7-1,-28 8 451,0 0-1,-1 0 1,1 0-1,0 0 1,-1 0 0,1-1-1,-1 1 1,0-1-1,1 0 1,-1 0-1,0 0 1,0 0-1,0 0 1,0 0-1,-1 0 1,4-5 0,-3-1-727</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1:45.047"/>
    </inkml:context>
    <inkml:brush xml:id="br0">
      <inkml:brushProperty name="width" value="0.05" units="cm"/>
      <inkml:brushProperty name="height" value="0.05" units="cm"/>
    </inkml:brush>
  </inkml:definitions>
  <inkml:trace contextRef="#ctx0" brushRef="#br0">61 54 16932,'-16'56'3379,"-10"63"0,18-63-2344,-2 67 0,10-115-934,0-1 0,0 1 0,1 0 0,0-1 0,2 13 0,4-33 855,1-31-433,3-1-1,27-75 1,-26 91-490,1 0 0,1 1 0,2 1-1,35-47 1,-47 68-33,2 0-1,-1 1 1,0 0-1,1 0 0,0 0 1,0 1-1,1 0 1,-1 0-1,9-4 1,-13 7-1,0 1 1,0-1 0,0 0-1,0 1 1,0-1-1,1 1 1,-1-1 0,0 1-1,0 0 1,0 0-1,0 0 1,0 0 0,0 1-1,1-1 1,-1 0-1,0 1 1,0-1 0,0 1-1,0 0 1,0 0 0,0 0-1,-1 0 1,1 0-1,0 0 1,0 0 0,-1 1-1,1-1 1,-1 1-1,1-1 1,-1 1 0,1 0-1,-1-1 1,0 1-1,0 0 1,0 0 0,1 2-1,0 1 2,0 0-1,-1 1 0,0-1 1,1 1-1,-2-1 0,1 1 1,-1-1-1,0 1 0,0-1 1,0 1-1,-1-1 0,0 1 1,0-1-1,0 0 0,-1 1 1,0-1-1,0 0 0,0 0 1,-1 0-1,1 0 0,-1-1 1,-1 1-1,-5 7 0,5-7 4,0 0-1,-1 0 0,1 0 0,-1-1 0,0 0 1,0 0-1,0 0 0,0 0 0,-1-1 1,1 0-1,-1 0 0,0-1 0,0 1 1,0-1-1,-1-1 0,1 1 0,0-1 1,-1 0-1,1 0 0,-7-1 0,11 0-71,0 0 0,0 0 0,0 0 0,0-1 0,0 1 0,0-1 0,1 1 0,-1-1 0,0 0 0,0 0 0,1 1 0,-1-1 0,0 0 0,1-1 0,-1 1-1,1 0 1,0 0 0,-1-1 0,1 1 0,0-1 0,0 1 0,-1-1 0,1 1 0,1-1 0,-1 0 0,0 1 0,0-1 0,1 0 0,-2-4 0,2 3-114,0-1 0,0 1-1,0-1 1,0 1 0,0-1 0,1 1 0,0 0 0,0-1 0,0 1-1,0-1 1,0 1 0,1 0 0,-1 0 0,1 0 0,3-5-1,9-10-734</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1:45.672"/>
    </inkml:context>
    <inkml:brush xml:id="br0">
      <inkml:brushProperty name="width" value="0.05" units="cm"/>
      <inkml:brushProperty name="height" value="0.05" units="cm"/>
    </inkml:brush>
  </inkml:definitions>
  <inkml:trace contextRef="#ctx0" brushRef="#br0">28 0 18332,'1'1'167,"0"0"0,-1 0 0,1 0 1,-1 0-1,1 0 0,-1 0 0,1 0 0,-1 0 1,0 0-1,1 0 0,-1 0 0,0 1 0,0-1 0,0 0 1,0 0-1,0 0 0,0 0 0,0 0 0,0 0 0,-1 2 1,1 4 318,-16 192 5502,0-25-5212,16-170-772,0 0-1,0 0 1,0 0 0,1-1 0,-1 1-1,1 0 1,0 0 0,0-1 0,0 1 0,2 3-1,-2-5-2,0-1 0,0 0-1,0 0 1,0 0 0,0 1-1,0-1 1,0 0 0,1-1-1,-1 1 1,0 0 0,0 0-1,1 0 1,-1-1 0,1 1-1,-1-1 1,1 1 0,-1-1-1,1 0 1,-1 1 0,1-1-1,-1 0 1,1 0 0,-1 0-1,1 0 1,-1 0 0,1 0-1,1-1 1,21-4 8,-1-1 1,0 0 0,38-18-1,-6 3-98,-26 12-18,46-18-1659,-29 3-2331,-38 17 3114,-9-1-330</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1:46.105"/>
    </inkml:context>
    <inkml:brush xml:id="br0">
      <inkml:brushProperty name="width" value="0.05" units="cm"/>
      <inkml:brushProperty name="height" value="0.05" units="cm"/>
    </inkml:brush>
  </inkml:definitions>
  <inkml:trace contextRef="#ctx0" brushRef="#br0">3 118 19148,'-3'-7'2089,"6"-2"-1057,6 1-344,13-1 1104,10 0-183,10-1-561,6 0-184,14 2-296,4 1-160,3-1-512,-3 1-328,-6-1 384,-1-1-120,-11 0-24</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41.514"/>
    </inkml:context>
    <inkml:brush xml:id="br0">
      <inkml:brushProperty name="width" value="0.05" units="cm"/>
      <inkml:brushProperty name="height" value="0.05" units="cm"/>
    </inkml:brush>
  </inkml:definitions>
  <inkml:trace contextRef="#ctx0" brushRef="#br0">22 308 16868,'-11'43'1592,"4"-1"-1064,4 1-232,10-3 608,6-6-200,11-9-295,8-5-297,5-20-617,5-5-263,-2-20 592,-3-17-144,5-12-120</inkml:trace>
  <inkml:trace contextRef="#ctx0" brushRef="#br0" timeOffset="1">508 3 17492,'0'0'80,"0"0"0,0-1 0,0 1 0,0 0 1,0 0-1,-1 0 0,1 0 0,0-1 0,0 1 1,0 0-1,0 0 0,-1 0 0,1 0 0,0 0 1,0 0-1,0 0 0,-1 0 0,1-1 0,0 1 0,0 0 1,0 0-1,-1 0 0,1 0 0,0 0 0,0 0 1,0 0-1,-1 0 0,1 0 0,0 0 0,0 0 0,0 0 1,-1 1-1,1-1 0,0 0 0,0 0 0,0 0 1,-1 0-1,1 0 0,0 0 0,-11 10 718,-6 13-820,13-17 25,-15 32-19,18-36 16,0 1 0,0-1 0,0 1 0,1 0 0,-1-1 0,1 1 0,-1-1 0,1 1 0,0 0 0,0-1 0,1 1 0,-1 0 0,1 3 0,-1-6-9,0 0 0,0 0 1,0 0-1,0 0 0,0 0 0,0 0 1,0 0-1,0 0 0,0 0 1,0-1-1,0 1 0,0 0 0,0 0 1,0 0-1,0 0 0,0 0 0,0 0 1,0 0-1,0 0 0,0 0 0,0-1 1,0 1-1,0 0 0,0 0 0,0 0 1,0 0-1,0 0 0,0 0 0,0 0 1,0 0-1,0 0 0,0 0 0,0 0 1,1-1-1,-1 1 0,0 0 1,0 0-1,0 0 0,0 0 0,0 0 1,0 0-1,0 0 0,0 0 0,0 0 1,0 0-1,0 0 0,1 0 0,-1 0 1,0 0-1,0 0 0,0 0 0,0 0 1,0 0-1,0 0 0,0 0 0,0 0 1,0 0-1,1 0 0,-1 0 1,0 0-1,0 0 0,0 0 0,0 0 1,0 0-1,0 0 0,0 0 0,0 0 1,2-9-260,-4 6 104</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5:12.659"/>
    </inkml:context>
    <inkml:brush xml:id="br0">
      <inkml:brushProperty name="width" value="0.05" units="cm"/>
      <inkml:brushProperty name="height" value="0.05" units="cm"/>
    </inkml:brush>
  </inkml:definitions>
  <inkml:trace contextRef="#ctx0" brushRef="#br0">12 20 15267,'-8'16'2966,"5"-16"-1528,3-9-26,0 7-1338,1 1-1,-1 0 1,1 0-1,-1 0 1,1-1-1,-1 1 1,1 0-1,0 0 1,-1 0-1,1 0 1,0 0 0,0 0-1,0 0 1,0 0-1,0 0 1,0 0-1,0 1 1,0-1-1,0 0 1,0 1-1,1-1 1,-1 1-1,0-1 1,0 1-1,1-1 1,-1 1 0,0 0-1,1 0 1,1 0-1,4-1 10,1 1 0,-1 0 0,0 0 0,8 2 0,21 4 87,48 16 0,-7-2-101,-28-9-46,0-3-1,0-2 1,1-2-1,0-2 0,81-8 1,-111 9 40,-12 1-15,-8-3-47,0-1 0,0 0 1,0 0-1,0 0 1,0 1-1,0-1 1,0 0-1,0 0 0,0 0 1,0 0-1,0 1 1,0-1-1,0 0 1,0 0-1,0 0 0,0 1 1,0-1-1,-1 0 1,1 0-1,0 0 1,0 0-1,0 1 0,0-1 1,0 0-1,0 0 1,-1 0-1,1 0 1,0 0-1,0 0 0,0 1 1,0-1-1,-1 0 1,1 0-1,0 0 1,0 0-1,0 0 0,0 0 1,-1 0-1,1 0 1,0 0-1,-6 2 15,0-1 0,1 1 1,-1-1-1,0 0 0,0-1 0,0 1 0,-11-2 0,-2 1 7,-292 22 510,83-4 231,186-16-368,63-7-255,71 5-158,0-3-1,0-5 1,135-29 0,-216 34 4,-5 2 3,1-1 1,0 1-1,0-1 0,-1-1 1,1 1-1,-1-1 0,0 0 0,8-6 1,-14 9 8,0 0 0,1 0 0,-1-1 1,0 1-1,0 0 0,0 0 1,0-1-1,1 1 0,-1 0 0,0 0 1,0-1-1,0 1 0,0 0 1,0-1-1,0 1 0,0 0 0,0 0 1,1-1-1,-1 1 0,0 0 1,0-1-1,-1 1 0,1 0 0,0 0 1,0-1-1,0 1 0,0 0 1,0-1-1,0 1 0,0 0 1,0 0-1,0-1 0,-1 1 0,1 0 1,0 0-1,0-1 0,0 1 1,-1 0-1,1 0 0,0 0 0,0-1 1,0 1-1,-1 0 0,1 0 1,0 0-1,0 0 0,-1-1 0,1 1 1,0 0-1,-1 0 0,1 0 1,0 0-1,0 0 0,-1 0 0,1 0 1,0 0-1,-1 0 0,1 0 1,-19-4 4,19 4-4,-166-12 98,88 7-84,66 5-30,-66-3-735,80 3-742,2 0 1167,0 0 0,0-1 0,0 0 1,0 1-1,0-1 0,4-2 0,18-11-517</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5:14.503"/>
    </inkml:context>
    <inkml:brush xml:id="br0">
      <inkml:brushProperty name="width" value="0.05" units="cm"/>
      <inkml:brushProperty name="height" value="0.05" units="cm"/>
    </inkml:brush>
  </inkml:definitions>
  <inkml:trace contextRef="#ctx0" brushRef="#br0">4 709 11002,'0'1'419,"0"0"-1,0-1 1,0 1-1,1 0 0,-1 0 1,0 0-1,1-1 1,-1 1-1,0 0 0,1 0 1,-1-1-1,1 1 1,-1 0-1,1-1 0,0 1 1,-1 0-1,2 0 1,4-5 3575,0-5-4447,6-13 952,-2 1 0,-1-1 0,0-1 0,7-35 0,14-95-41,-26 127-310,3-20 23,3-85-1,-10 130-167,1 1 0,-1-1-1,0 1 1,0-1-1,0 1 1,0 0-1,0-1 1,0 1 0,0-1-1,0 1 1,0-1-1,0 1 1,-1-1-1,1 1 1,0-1-1,0 1 1,0-1 0,0 1-1,-1 0 1,1-1-1,0 1 1,0-1-1,-1 1 1,1 0 0,-1-1-1,-6 9 33,-4 19-9,-42 230 226,37-164-123,12-72-89,0 0-4,1 0-1,-2 29 0,10-113 89,22-104 0,-17 111-73,10-50 109,63-196 0,-95 379-241,-29 129 79,-20 93-184,54-275 56,7-24 124,0 0 0,0 0 0,0 0-1,0 0 1,0-1 0,-1 1 0,1 0 0,0 0-1,0 0 1,0 0 0,0 0 0,0-1 0,-1 1-1,1 0 1,0 0 0,0 0 0,0 0 0,-1 0-1,1 0 1,0 0 0,0 0 0,0 0 0,-1 0-1,1 0 1,0 0 0,0 0 0,0 0 0,0 0-1,-1 0 1,1 0 0,0 0 0,0 0 0,0 0-1,-1 0 1,1 0 0,0 0 0,0 0 0,0 0-1,-1 0 1,1 0 0,0 1 0,0-1-1,0 0 1,0 0 0,0 0 0,-1 0 0,1 0-1,0 1 1,0-1 0,0 0 0,0 0 0,0 0-1,0 0 1,0 1 0,0-1 0,0 0 0,0 0-1,-1 1 1,-3-19-100,-1-40-69,2-1 0,3 1 0,3-1 0,10-64 0,-11 112 86,-2 9 60,0-1 0,0 1-1,1 0 1,-1-1 0,0 1-1,1 0 1,0 0-1,0 0 1,0-1 0,0 1-1,0 0 1,0 0 0,2-2-1,-3 4 25,0 0 1,0 0-1,0 0 0,0 0 0,0 0 0,0 0 1,1 0-1,-1 0 0,0 0 0,0 0 0,0 1 0,0-1 1,0 0-1,1 0 0,-1 0 0,0 0 0,0 0 0,0 0 1,0 0-1,0 0 0,0 0 0,0 0 0,0 0 1,1 1-1,-1-1 0,0 0 0,0 0 0,0 0 0,0 0 1,0 0-1,0 0 0,0 1 0,0-1 0,0 0 1,0 0-1,0 0 0,0 0 0,0 0 0,0 1 0,0-1 1,0 0-1,0 0 0,0 0 0,0 0 0,0 0 1,0 0-1,0 1 0,0-1 0,0 0 0,0 0 0,0 0 1,0 0-1,0 0 0,-1 0 0,1 1 0,0-1 1,0 46-480,-2-1 0,-1 1 0,-18 79 0,20-121 483,-13 63-184,-3-9-47</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23.830"/>
    </inkml:context>
    <inkml:brush xml:id="br0">
      <inkml:brushProperty name="width" value="0.05" units="cm"/>
      <inkml:brushProperty name="height" value="0.05" units="cm"/>
    </inkml:brush>
  </inkml:definitions>
  <inkml:trace contextRef="#ctx0" brushRef="#br0">0 86 6529,'13'-25'304,"-1"-6"-224,1 1-8</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26.175"/>
    </inkml:context>
    <inkml:brush xml:id="br0">
      <inkml:brushProperty name="width" value="0.05" units="cm"/>
      <inkml:brushProperty name="height" value="0.05" units="cm"/>
    </inkml:brush>
  </inkml:definitions>
  <inkml:trace contextRef="#ctx0" brushRef="#br0">303 297 9634,'1'-6'420,"1"0"-1,-1-1 1,-1 1-1,1-1 0,-2-7 1,1 13-350,0 0 0,0 0 0,0 0 0,0 1 0,0-1 0,-1 0 0,1 0 0,0 0 0,-1 0 0,1 0 0,0 1 0,-1-1 0,1 0-1,-1 0 1,1 1 0,-1-1 0,0 0 0,1 1 0,-1-1 0,0 0 0,1 1 0,-1-1 0,0 1 0,0-1 0,1 1 0,-1 0 0,0-1 0,0 1 0,0 0 0,0-1 0,0 1 0,0 0 0,1 0 0,-1 0 0,0 0 0,0 0 0,0 0 0,0 0 0,0 0 0,0 0 0,0 1 0,0-1 0,1 0-1,-1 0 1,0 1 0,0-1 0,0 1 0,-1 0 0,-2 1 79,-1 0-1,1 1 1,0 0-1,-1 0 1,2 0-1,-1 0 1,0 0-1,1 1 1,-5 5-1,-26 37 674,34-45-803,-15 23 164,1 0 1,2 1-1,0 1 0,2-1 0,0 2 1,-9 47-1,11-31-188,3 1 0,1-1 0,4 71 0,-9 201-268,-24-2 123,-10 163 72,43-476 78,-1 46-11,6 67 1,-4-101 1,1 0-1,0 0 1,1-1-1,0 1 1,1-1-1,0 0 1,1 0-1,0 0 1,0-1-1,2 1 0,6 8 1,-8-13-3,0-2 0,0 1 0,0-1 0,0 0 0,1 0 0,0 0 0,0-1 1,0 1-1,0-2 0,1 1 0,-1-1 0,1 0 0,-1 0 0,1 0 0,0-1 0,-1 0 0,1-1 0,0 0 0,0 0 0,10-1 0,5-2-42,1-1 0,-1-1-1,0 0 1,38-17-1,77-35-195,40-16-53,-138 59 197,1 2-1,66-11 1,19 11-67,144 3 0,58-4 84,325-93-156,-232 30-133,5 31 20,290 38 241,-6 0 148,578-10 144,-704 2-159,-2-23-25,-266 16 11,381-7 34,-51 5 96,-538 17-109,321-14 69,-301 21-29,172 21 1,-53 19 21,134 13 25,-54-53 36,-1-22 24,62-3-58,129 10-97,476-17 10,-161 36 697,-624 2-595,584-41 351,-7-68-458,-739 96-15,637-115 55,-681 122-60,217-60 28,-196 52-28,0-2 1,0 1 0,0-2 0,-2-1-1,1-1 1,-2-1 0,25-20-1,-39 28 3,1 0 0,-1 0 0,0-1 0,-1 1 1,1-1-1,-1 0 0,0-1 0,-1 1 0,0 0 0,0-1 0,-1 0 0,0 0 0,2-13 0,-2-6-5,0 1 1,-5-50-1,-1 12-36,6-70-13,-6-109 51,1 215 1,0 0 0,-3-1 0,0 2 0,-2-1 0,0 1 0,-18-37 0,20 52-7,-1 1-1,0-1 1,-1 1-1,0 0 1,-1 1-1,0 0 1,-1 0-1,-18-14 0,12 13-43,-1 0-1,1 1 0,-2 1 0,1 1 0,-27-9 0,-10 2-75,-1 3-1,0 2 0,-70-4 0,-244 4 59,-2 31 1,-37 1-172,108-18-93,-448 15-367,45 19 631,-471 20 224,-462-29-49,0-92-100,270-25 3,1177 81-3,-1407-42-48,564 48 149,0 23 97,706-14-164,-20-1-17,-1056 40-87,1242-36 102,2 6-1,0 7 0,-207 59 1,301-65 7,7-10 16</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26.182"/>
    </inkml:context>
    <inkml:brush xml:id="br0">
      <inkml:brushProperty name="width" value="0.05" units="cm"/>
      <inkml:brushProperty name="height" value="0.05" units="cm"/>
    </inkml:brush>
  </inkml:definitions>
  <inkml:trace contextRef="#ctx0" brushRef="#br0">49 39 18660,'20'-38'4921,"-20"38"-4879,0 0 0,1 0 0,-1 0 0,0 0 1,0-1-1,0 1 0,0 0 0,1 1 0,-1-1 0,0 0 0,0 0 0,0 0 0,0 0 1,0 0-1,1 0 0,-1 0 0,0 0 0,0 0 0,0 0 0,0 0 0,0 0 0,0 0 1,1 0-1,-1 1 0,0-1 0,0 0 0,0 0 0,0 0 0,0 0 0,0 0 0,0 0 1,0 1-1,0-1 0,1 0 0,-1 0 0,0 0 0,0 0 0,0 0 0,0 1 0,0-1 1,0 0-1,0 0 0,0 0 0,0 0 0,0 1 0,0-1 0,0 0 0,0 0 0,0 0 1,0 0-1,-1 0 0,1 1 0,0-1 0,0 0 0,0 0 0,0 0 0,0 0 0,0 1 1,0 12 537,-3 10-156,-2 1 0,-9 29 0,-1 8-317,6-18-144,-17 102-2795,26-131 1076,0-14 1733,0 1-1,0-1 0,0 0 1,0 0-1,0 0 0,0 0 0,0 0 1,0 0-1,0 0 0,0 0 1,0 0-1,0 0 0,1 0 1,-1 0-1,0 0 0,0 0 1,0 0-1,0 0 0,0 0 0,0 0 1,0 0-1,0 0 0,0 1 1,0-1-1,0 0 0,0 0 1,1 0-1,-1 0 0,0 0 1,0 0-1,0 0 0,0-1 0,0 1 1,0 0-1,0 0 0,0 0 1,0 0-1,0 0 0,0 0 1,0 0-1,1 0 0,-1 0 0,0 0 1,0 0-1,0 0 0,0 0 1,0 0-1,0 0 0,0 0 1,0 0-1,0 0 0,0 0 1,0 0-1,0-1 0,0 1 0,0 0 1,0 0-1,0 0 0,0 0 1,0 0-1,0 0 0,0 0 1,0 0-1,0 0 0,0 0 0,0-1 1,9-23-1703,-3-6 563</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26.569"/>
    </inkml:context>
    <inkml:brush xml:id="br0">
      <inkml:brushProperty name="width" value="0.05" units="cm"/>
      <inkml:brushProperty name="height" value="0.05" units="cm"/>
    </inkml:brush>
  </inkml:definitions>
  <inkml:trace contextRef="#ctx0" brushRef="#br0">0 123 15139,'1'1'246,"0"-1"-1,1 0 0,-1 1 0,0-1 1,0 1-1,0-1 0,0 1 0,0 0 1,0-1-1,0 1 0,0 0 0,0 0 1,0-1-1,-1 1 0,1 0 1,1 2-1,14 21 1470,-6-10-817,-10-14-886,69 81 1958,-61-73-1810,0 0 0,1-1 0,-1 0 0,2 0 0,-1-1 0,1 0 0,13 6 0,-21-11-80,1 0 1,-1-1-1,1 1 0,-1 0 1,1-1-1,0 0 0,-1 1 0,1-1 1,-1 0-1,1 0 0,0-1 1,-1 1-1,1-1 0,-1 1 1,1-1-1,-1 0 0,1 0 0,3-1 1,-2-1 50,0 0-1,0 0 1,0 0 0,0 0 0,-1-1 0,1 1 0,-1-1 0,0 0-1,4-5 1,1-6 208,0 0 0,-1 0-1,-1-1 1,8-29 0,-8 24-139,-1 0 0,-1 0 0,-1 0 1,-1-1-1,-2-40 0,0 62-218,0 0 0,0 0 0,0 0 0,0 0 0,0 0 0,0 1 0,0-1 0,0 0 0,0 0 0,0 0 0,0 0 0,0 0-1,0 0 1,-1 0 0,1 0 0,0 0 0,0 0 0,0 0 0,0 1 0,0-1 0,0 0 0,0 0 0,0 0 0,0 0 0,0 0 0,0 0 0,-1 0 0,1 0 0,0 0-1,0 0 1,0 0 0,0 0 0,0 0 0,0 0 0,0 0 0,0 0 0,0 0 0,-1 0 0,1 0 0,0 0 0,0 0 0,0 0 0,0 0 0,0 0 0,0 0 0,0 0-1,0 0 1,0 0 0,0-1 0,-1 1 0,1 0 0,0 0 0,0 0 0,-3 10-646,2 42-1623,4-28 1530</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26.985"/>
    </inkml:context>
    <inkml:brush xml:id="br0">
      <inkml:brushProperty name="width" value="0.05" units="cm"/>
      <inkml:brushProperty name="height" value="0.05" units="cm"/>
    </inkml:brush>
  </inkml:definitions>
  <inkml:trace contextRef="#ctx0" brushRef="#br0">0 7 19540,'13'-7'2209,"-7"7"-1505,-2 6-328,-1 5 1400,0 8-912,0 1-239,1 6-465,-2 1-176,-1 2-288,-1 0-153,0-5-439,-1-1-176,-2-7 752,0-4-248,-3-6-120</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27.393"/>
    </inkml:context>
    <inkml:brush xml:id="br0">
      <inkml:brushProperty name="width" value="0.05" units="cm"/>
      <inkml:brushProperty name="height" value="0.05" units="cm"/>
    </inkml:brush>
  </inkml:definitions>
  <inkml:trace contextRef="#ctx0" brushRef="#br0">1 133 14259,'0'-4'344,"0"1"0,0 0 0,1 0 0,0-1 0,-1 1 0,1 0 1,0 0-1,0 0 0,1 0 0,-1 0 0,1 0 0,0 0 0,-1 0 0,4-3 0,0 1 192,-1 1 0,1-1 0,0 1 1,0 1-1,0-1 0,12-6 0,3 2 349,0 0 0,0 1 0,31-6-1,-37 10-630,0 0 0,1 1-1,-1 0 1,0 1 0,1 1-1,21 2 1,-32-2-228,0 1 1,1 0-1,-1 0 0,0 0 1,0 1-1,1-1 0,-1 1 0,0 0 1,-1 0-1,1 0 0,0 1 1,-1-1-1,1 1 0,-1 0 0,0 0 1,0 0-1,0 0 0,0 1 1,0-1-1,-1 1 0,0 0 0,1 0 1,-1 0-1,-1 0 0,3 5 1,-2 0-24,0-1 0,0 0 1,-1 1-1,0 0 1,0-1-1,-1 1 0,0-1 1,-1 1-1,0 0 1,0-1-1,-1 1 0,0-1 1,0 0-1,-1 1 1,0-1-1,0 0 1,-9 13-1,10-18 57,-6 12-855,8-14 708,0-1-1,1 1 0,-1 0 1,1-1-1,-1 1 0,1 0 0,-1-1 1,1 1-1,-1-1 0,1 1 1,-1-1-1,1 1 0,0-1 1,-1 0-1,1 1 0,1-1 1,6 6-61,-2-3 4,0 1 0,0 0 0,-1 1-1,0-1 1,0 1 0,0 0 0,8 11-1,-12-14 166,1 1 0,-1 0 0,0 0 0,0-1-1,0 1 1,0 0 0,0 0 0,-1 0-1,1 0 1,-1 0 0,0 0 0,0 0 0,0 0-1,0 0 1,0 0 0,-1 0 0,1 0 0,-1 0-1,0 0 1,-1 4 0,-3 2 121,1 0 1,-2 1-1,1-2 0,-1 1 0,-1-1 1,1 0-1,-1 0 0,-1 0 1,1-1-1,-1 0 0,-1-1 0,1 0 1,-1 0-1,-11 5 0,12-7-123,0 0-1,0-1 1,0 0 0,0 0-1,0-1 1,-1 0-1,0 0 1,1-1-1,-1 0 1,1 0 0,-1-1-1,0 0 1,0-1-1,1 0 1,-1 0-1,1-1 1,-12-4-1,18 6-192,0-1-1,0 0 0,1 0 1,-1 0-1,0 0 0,0-1 1,1 1-1,-1 0 0,1-1 0,-1 1 1,1-1-1,0 1 0,0-1 1,0 0-1,0 0 0,0 1 0,0-1 1,0 0-1,0 0 0,0-4 1,-1-1-684</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38.804"/>
    </inkml:context>
    <inkml:brush xml:id="br0">
      <inkml:brushProperty name="width" value="0.05" units="cm"/>
      <inkml:brushProperty name="height" value="0.05" units="cm"/>
    </inkml:brush>
  </inkml:definitions>
  <inkml:trace contextRef="#ctx0" brushRef="#br0">65 29 12635,'-2'-8'515,"-6"-13"6390,4 23-3370,-1 12-2105,-10 56-601,3 0-1,3 0 1,1 72-1,7-127-807,1-9-19,-1-1 0,1 1 0,0 0 0,1 0 1,-1-1-1,1 1 0,0 0 0,1-1 0,-1 1 0,4 6 0,-5-11 0,0-1 0,1 1 0,-1-1 0,0 1 0,1-1 0,-1 1 0,0-1 0,1 1 0,-1-1-1,1 1 1,-1-1 0,1 1 0,-1-1 0,1 0 0,-1 1 0,1-1 0,0 0 0,-1 0 0,1 1 0,-1-1 0,1 0 0,0 0 0,-1 0 0,1 0 0,0 0 0,0 0-1,1 0 3,-1 0 0,0-1 0,1 1 0,-1-1 0,0 1 0,1-1 0,-1 0 0,0 1 0,0-1 0,1 0 0,1-2 0,4-4 20,0-1-1,12-16 0,-12 14-10,30-36 72,-9 8-22,3 1 0,49-45 0,-80 81-62,6-4 0,-1 1 0,1-1 1,12-6-1,-17 11-3,-1-1 1,1 1-1,0-1 0,-1 1 1,1 0-1,0-1 0,0 1 1,0 0-1,-1 0 0,1-1 0,0 1 1,0 0-1,0 0 0,0 0 1,-1 0-1,1 0 0,0 0 0,0 0 1,0 0-1,-1 0 0,1 1 1,0-1-1,0 0 0,0 0 1,-1 1-1,1-1 0,0 1 0,0-1 1,-1 1-1,1-1 0,0 1 1,-1-1-1,1 1 0,-1-1 1,1 1-1,-1 0 0,1-1 0,-1 1 1,1 0-1,-1-1 0,1 1 1,-1 0-1,1 1 0,1 12-19,0 0 0,-1 0 1,0 1-1,-1-1 0,0 0 0,-2 0 0,-3 20 0,2-8-13,2-25 33,1 0 0,0-1 0,0 1 0,0 0 0,0-1 0,0 1-1,0 0 1,0 0 0,0-1 0,0 1 0,0 0 0,0 0 0,1-1 0,-1 1 0,0 0 0,0-1 0,1 2 0,0-2 1,-1 0 0,0 0 1,1 0-1,-1 0 0,0 0 0,0 1 0,1-1 1,-1 0-1,0 0 0,1 0 0,-1 0 0,0-1 1,1 1-1,-1 0 0,0 0 0,0 0 0,1 0 1,-1 0-1,0 0 0,1 0 0,-1 0 0,0-1 1,0 1-1,1 0 0,-1 0 0,0 0 0,1-1 1,19-20 7,-18 19-14,6-9 4,7-7 13,0 0 0,1 1 0,0 1-1,31-23 1,-46 38-11,0 0 0,1 0 0,-1 0-1,1 0 1,-1 1 0,1-1 0,-1 0 0,1 1-1,0-1 1,-1 1 0,1 0 0,0-1 0,-1 1-1,1 0 1,0 0 0,-1 0 0,1 0-1,0 0 1,2 1 0,-3 0 0,0 0 0,1 0 0,-1-1-1,0 1 1,0 1 0,0-1 0,0 0 0,0 0-1,0 0 1,0 0 0,0 1 0,-1-1 0,1 0 0,0 1-1,-1-1 1,1 1 0,-1-1 0,1 1 0,-1-1-1,0 1 1,0 2 0,3 26-258,-1 0-1,-2 0 0,-4 38 1,0 18-703,2-81-1064,3-12 1581,5-4-397</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39.387"/>
    </inkml:context>
    <inkml:brush xml:id="br0">
      <inkml:brushProperty name="width" value="0.05" units="cm"/>
      <inkml:brushProperty name="height" value="0.05" units="cm"/>
    </inkml:brush>
  </inkml:definitions>
  <inkml:trace contextRef="#ctx0" brushRef="#br0">135 104 11915,'3'-2'618,"0"0"1,0-1 0,0 1-1,0-1 1,-1 1 0,1-1-1,-1 0 1,0 0 0,0 0-1,0-1 1,0 1 0,0 0-1,-1-1 1,1 1 0,-1-1-1,0 0 1,0 1 0,-1-1-1,1 0 1,-1-5 0,0 9-561,0-1 1,0 0-1,0 1 1,0-1-1,0 1 0,0-1 1,-1 1-1,1-1 1,0 1-1,-1-1 1,1 1-1,0-1 1,0 1-1,-1 0 1,1-1-1,-1 1 1,1-1-1,-1 1 1,1 0-1,0-1 1,-1 1-1,1 0 0,-1 0 1,1-1-1,-1 1 1,1 0-1,-2 0 1,-16 3 673,-13 15-247,20-9-438,1 1 1,0 1 0,0-1 0,1 1 0,1 1 0,0 0 0,-7 14-1,10-16-46,0 0-1,0 1 0,1-1 0,1 1 1,0 0-1,0 0 0,1 0 1,1 0-1,-1 16 0,2-26 1,0 0-1,-1 1 1,1-1-1,1 0 1,-1 0-1,0 0 1,0 0-1,0 1 1,1-1-1,-1 0 1,0 0-1,1 0 1,-1 0-1,1 0 1,-1 0-1,1 0 1,0 0 0,-1 0-1,1 0 1,0 0-1,0 0 1,0-1-1,0 1 1,-1 0-1,1 0 1,0-1-1,0 1 1,0-1-1,1 1 1,-1-1-1,0 1 1,0-1-1,0 0 1,0 1-1,0-1 1,0 0 0,1 0-1,-1 0 1,0 0-1,0 0 1,2 0-1,3-1 7,0 0 0,0-1-1,-1 0 1,1 0 0,0 0 0,-1 0-1,7-4 1,13-10 63,-1 0 1,0-2-1,-2 0 1,38-40-1,-20 14 249,45-66 0,-118 194-170,20-52-228,1 0 1,-13 64-1,24-70-237,1-25 292,0-1 1,1 1-1,-1-1 0,0 1 1,0-1-1,0 1 0,1-1 1,-1 1-1,0-1 0,1 1 1,-1-1-1,0 0 0,1 1 1,-1-1-1,0 1 0,1-1 1,-1 0-1,1 0 0,-1 1 1,1-1-1,-1 0 0,1 0 1,-1 1-1,1-1 0,-1 0 1,1 0-1,-1 0 0,1 0 1,-1 0-1,1 0 0,-1 0 1,1 0-1,-1 0 0,1 0 1,0 0-1,-1 0 0,1 0 1,-1 0-1,1 0 0,-1-1 1,1 1-1,-1 0 1,0 0-1,1-1 0,-1 1 1,1 0-1,-1-1 0,1 1 1,0-1-1,12-9-549,0 0 1,0-1-1,-1 0 1,0-1-1,-1 0 1,15-22-1,-12 16 243,19-24-553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27.012"/>
    </inkml:context>
    <inkml:brush xml:id="br0">
      <inkml:brushProperty name="width" value="0.05" units="cm"/>
      <inkml:brushProperty name="height" value="0.05" units="cm"/>
    </inkml:brush>
  </inkml:definitions>
  <inkml:trace contextRef="#ctx0" brushRef="#br0">15 412 20108,'-10'34'1417,"9"-13"-1201,-2-3-216,7-9 104,5-2-664,4-13 464,3-10-129,2-14-151</inkml:trace>
  <inkml:trace contextRef="#ctx0" brushRef="#br0" timeOffset="1">473 1 19828,'5'13'1849,"0"7"-1497,-7 3-152,1 2 792,-2 10-680,-1 2-144,-1 5-616,4 3-456,-8-4 720,-2-3-88,-6-15-152</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41.917"/>
    </inkml:context>
    <inkml:brush xml:id="br0">
      <inkml:brushProperty name="width" value="0.05" units="cm"/>
      <inkml:brushProperty name="height" value="0.05" units="cm"/>
    </inkml:brush>
  </inkml:definitions>
  <inkml:trace contextRef="#ctx0" brushRef="#br0">24 8 16043,'6'-8'2495,"-8"12"-301,-3 13-385,-3 18 253,-5 63-1,12-87-1984,1 0 0,0 0 0,1 0-1,0 0 1,0 0 0,1 0 0,1 0-1,0-1 1,0 1 0,6 11 0,0-13-1318,-8-8 1216,-1-1-1,0 0 1,0 0 0,0 0-1,0 0 1,0 0 0,1 0 0,-1 1-1,0-1 1,0 0 0,0 0-1,0 0 1,1 0 0,-1 0-1,0 0 1,0 0 0,0 0-1,1 0 1,-1 0 0,0 0-1,0 0 1,0 0 0,0 0 0,1 0-1,-1 0 1,0 0 0,0 0-1,0 0 1,1 0 0,-1 0-1,0 0 1,0 0 0,0-1-1,0 1 1,1 0 0,-1 0-1,0 0 1,0 0 0,0 0-1,0 0 1,0-1 0,1 1 0,-1 0-1,0 0 1,0 0 0,0 0-1,0-1 1,0 1 0,0 0-1,0 0 1,0 0 0,0 0-1,0-1 1,0 1 0,0 0-1,0 0 1,0 0 0,0-1 0,0 1-1,0 0 1,0 0 0,0 0-1,0-1 1,-1-11-602</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39.818"/>
    </inkml:context>
    <inkml:brush xml:id="br0">
      <inkml:brushProperty name="width" value="0.05" units="cm"/>
      <inkml:brushProperty name="height" value="0.05" units="cm"/>
    </inkml:brush>
  </inkml:definitions>
  <inkml:trace contextRef="#ctx0" brushRef="#br0">113 1 14915,'6'8'2497,"-4"7"-1225,-7 5-368,-3 1 1777,-1 6-1121,-1 5-176,0 2-343,1-1-273,1 0-504,2-5-264,2-7-728,1-4-273,0-10-1535,0-7 2096,-1-13-408,1-7-329</inkml:trace>
  <inkml:trace contextRef="#ctx0" brushRef="#br0" timeOffset="1">2 57 20068,'-2'5'2017,"2"7"-1225,2 4-280,5 1 1032,1 3-335,8 0-489,1-1-208,9-4-544,4-2-360,3-1-969,-3-5-1343,0-7 2224,2-4-448,-2-8-361</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40.251"/>
    </inkml:context>
    <inkml:brush xml:id="br0">
      <inkml:brushProperty name="width" value="0.05" units="cm"/>
      <inkml:brushProperty name="height" value="0.05" units="cm"/>
    </inkml:brush>
  </inkml:definitions>
  <inkml:trace contextRef="#ctx0" brushRef="#br0">287 33 20524,'0'-2'168,"-1"1"-1,1-1 1,-1 0-1,1 1 0,-1-1 1,0 1-1,1-1 1,-1 1-1,0 0 0,0-1 1,0 1-1,0 0 1,0-1-1,-1 1 0,1 0 1,0 0-1,0 0 1,-1 0-1,1 0 1,-1 0-1,1 0 0,-1 1 1,1-1-1,-1 0 1,-3 0-1,2 1 28,-1 0-1,1 0 1,-1 0-1,0 1 1,1-1 0,-1 1-1,1 0 1,-1 0 0,1 0-1,-1 0 1,-4 3-1,-5 3-76,0 1 0,0 1-1,1 0 1,0 0-1,0 1 1,1 0 0,1 1-1,-1 1 1,2-1-1,0 2 1,0-1 0,-7 15-1,7-9-65,0 1 0,1-1 1,1 1-1,1 0 0,1 1 0,0 0 0,1 0 0,-1 32 0,5-39-87,0-1 0,1 0-1,0 1 1,1-1-1,1 0 1,0 0 0,1 0-1,0 0 1,0 0 0,1-1-1,13 20 1,-13-23-8,0-1 1,1 1-1,0-1 1,0 0-1,1-1 0,0 0 1,0 0-1,0 0 1,1-1-1,0 0 1,0-1-1,0 1 0,1-2 1,-1 1-1,1-1 1,14 3-1,11-4-229</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41.274"/>
    </inkml:context>
    <inkml:brush xml:id="br0">
      <inkml:brushProperty name="width" value="0.05" units="cm"/>
      <inkml:brushProperty name="height" value="0.05" units="cm"/>
    </inkml:brush>
  </inkml:definitions>
  <inkml:trace contextRef="#ctx0" brushRef="#br0">0 635 9306,'6'-9'4007,"-6"9"-3756,0 1-1,0 0 0,1 0 0,-1 0 0,0-1 0,1 1 0,-1 0 1,1 0-1,-1-1 0,1 1 0,-1 0 0,1-1 0,-1 1 0,1 0 0,-1-1 1,1 1-1,1 0 0,-2-1-123,1 0 1,-1 0 0,1 0-1,-1 0 1,0 0-1,1 0 1,-1 0-1,1 0 1,-1 0 0,1 0-1,-1-1 1,0 1-1,1 0 1,-1 0-1,0 0 1,1 0 0,-1-1-1,0 1 1,1 0-1,-1-1 1,0 1-1,1 0 1,-1-1 0,0 1-1,0 0 1,1-1-1,-1 1 1,0 0 0,0-1-1,1 0 1,7-15 1068,-7 13-791,115-233 4619,72-110-3888,-175 320-1080,-12 22-207,-9 16-425,-27 48-4081,26-45 3730</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41.688"/>
    </inkml:context>
    <inkml:brush xml:id="br0">
      <inkml:brushProperty name="width" value="0.05" units="cm"/>
      <inkml:brushProperty name="height" value="0.05" units="cm"/>
    </inkml:brush>
  </inkml:definitions>
  <inkml:trace contextRef="#ctx0" brushRef="#br0">262 35 13107,'25'-32'4969,"-20"29"-733,-15 24-2159,-58 94-773,-72 139-277,127-224-943,0 1 0,2 1 0,1 0 0,2 0-1,1 1 1,-4 51 0,10-76-165,1 1-1,0-1 1,1 0-1,0 0 1,0 0-1,1 0 1,0 0-1,0 0 1,7 15 0,-7-20 36,0 1 0,0-1 0,0 0 0,1 0 0,-1 0 1,1 0-1,0 0 0,0 0 0,0-1 0,0 1 0,0-1 1,0 0-1,1 0 0,-1 0 0,1-1 0,-1 1 0,1-1 1,0 0-1,0 0 0,0 0 0,-1 0 0,7 0 0,-3-1-12,0 0-1,0 0 1,0 0-1,0-1 0,0 0 1,0 0-1,0-1 0,10-4 1,21-12-425</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42.123"/>
    </inkml:context>
    <inkml:brush xml:id="br0">
      <inkml:brushProperty name="width" value="0.05" units="cm"/>
      <inkml:brushProperty name="height" value="0.05" units="cm"/>
    </inkml:brush>
  </inkml:definitions>
  <inkml:trace contextRef="#ctx0" brushRef="#br0">312 13 16660,'6'-3'944,"21"-6"766,-19 10 12,-12 9 1448,-19 21-1550,-27 27 0,-13 17-1115,-99 154-983,148-208 4,12-19 336,-18 23-964,20-25 1088,0 0 1,0 1-1,0-1 0,0 0 0,-1 1 0,1-1 0,0 0 1,0 0-1,-1 1 0,1-1 0,0 0 0,0 0 0,-1 0 1,1 1-1,0-1 0,-1 0 0,1 0 0,0 0 1,0 0-1,-1 0 0,1 0 0,0 0 0,-1 0 0,1 0 1,0 0-1,-1 0 0,1 0 0,0 0 0,-1 0 0,1 0 1,0 0-1,-1 0 0,1 0 0,0 0 0,-1 0 1,1 0-1,0-1 0,-1 1 0,1 0 0,0 0 0,0 0 1,-1 0-1,1-1 0,0 1 0,0 0 0,-1 0 0,1-1 1,0 1-1,0 0 0,0-1 0,0 1 0,-1 0 0,1 0 1,0-1-1,0 1 0,0 0 0,0-1 0,0 1 1,0 0-1,0-1 0,0 1 0,0 0 0,0-1 0,0 1 1,0 0-1,0-1 0,0 1 0,0-1 0,-1-21-658</inkml:trace>
  <inkml:trace contextRef="#ctx0" brushRef="#br0" timeOffset="1">55 108 19052,'6'1'2265,"-1"5"-1457,3 6-264,2 2 1360,5 3-856,3 3-191,7-1-281,7 1-256,5-3-664,0-4-552,2-4 792,0-7-209,-2-3-87</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42.578"/>
    </inkml:context>
    <inkml:brush xml:id="br0">
      <inkml:brushProperty name="width" value="0.05" units="cm"/>
      <inkml:brushProperty name="height" value="0.05" units="cm"/>
    </inkml:brush>
  </inkml:definitions>
  <inkml:trace contextRef="#ctx0" brushRef="#br0">4 138 17948,'-1'7'571,"0"0"1,0 0-1,1 0 1,0 10-1,0-16-503,0-1 0,0 1 0,0-1-1,0 1 1,0-1 0,1 1-1,-1-1 1,0 1 0,0-1 0,0 1-1,1-1 1,-1 1 0,0-1-1,0 1 1,1-1 0,-1 1 0,0-1-1,1 0 1,-1 1 0,1-1-1,-1 1 1,0-1 0,1 0 0,-1 0-1,1 1 1,-1-1 0,1 0-1,1 0 59,-1 0-1,0 0 0,1-1 1,-1 1-1,0 0 0,1-1 1,-1 0-1,0 1 0,0-1 1,0 0-1,0 1 0,1-1 1,-1 0-1,0 0 0,0 0 1,1-2-1,30-32 221,-1-1 0,37-58 0,-67 92-346,0 1 1,0-1 0,0 0 0,1 1 0,-1 0 0,0-1 0,1 1 0,-1 0 0,1-1 0,2 0 0,-4 2-1,0 0 1,0 0-1,1 0 1,-1 0 0,0 0-1,0 0 1,1 0-1,-1 0 1,0 1-1,0-1 1,0 0-1,1 0 1,-1 0-1,0 1 1,0-1 0,0 0-1,0 0 1,0 0-1,1 1 1,-1-1-1,0 0 1,0 0-1,0 1 1,0-1-1,0 0 1,0 0 0,0 1-1,0-1 1,0 0-1,0 0 1,0 1-1,0-1 1,0 0-1,0 0 1,0 1-1,0-1 1,0 0 0,0 0-1,0 1 1,0-1-1,-9 43 34,4-24-4,-5 17-85,1 0 0,2 0 0,-5 69 0,13-98 185,-1-7-130,0 0-1,0 0 0,0 0 0,0 0 0,0 0 1,1 0-1,-1 0 0,0 0 0,0 0 0,0 0 0,0 0 1,0 0-1,0 0 0,1 0 0,-1 0 0,0 0 1,0 0-1,0 0 0,0 0 0,0 0 0,0 0 1,1 0-1,-1 0 0,0 0 0,0 0 0,0 0 0,0 0 1,0 0-1,0 0 0,0 0 0,1 0 0,-1 0 1,0 0-1,0 0 0,0 0 0,0 0 0,0-1 1,0 1-1,0 0 0,0 0 0,0 0 0,0 0 0,1 0 1,-1 0-1,0 0 0,0-1 0,0 1 0,0 0 1,0 0-1,0 0 0,0 0 0,0 0 0,0 0 1,0-1-1,0 1 0,8-16-40</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42.945"/>
    </inkml:context>
    <inkml:brush xml:id="br0">
      <inkml:brushProperty name="width" value="0.05" units="cm"/>
      <inkml:brushProperty name="height" value="0.05" units="cm"/>
    </inkml:brush>
  </inkml:definitions>
  <inkml:trace contextRef="#ctx0" brushRef="#br0">65 0 22541,'-13'39'2104,"-4"-5"-1696,3-4-696,2-4 520,8-7 0,0-3-112,4-11-432</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43.365"/>
    </inkml:context>
    <inkml:brush xml:id="br0">
      <inkml:brushProperty name="width" value="0.05" units="cm"/>
      <inkml:brushProperty name="height" value="0.05" units="cm"/>
    </inkml:brush>
  </inkml:definitions>
  <inkml:trace contextRef="#ctx0" brushRef="#br0">183 16 14355,'43'-15'4437,"-43"15"-4384,0-1 0,0 1 0,1 0 0,-1 0 0,0 0 0,0 0 0,1 0 0,-1 0 0,0 0 1,1 0-1,-1 0 0,0 0 0,0 0 0,1 0 0,-1 0 0,0 0 0,1 1 0,-1-1 0,0 0 0,0 0 0,1 0 0,-1 0 0,0 0 0,0 1 0,0-1 0,1 0 0,-1 0 0,0 0 0,0 1 0,0-1 1,1 0-1,-1 0 0,0 1 0,0-1 0,0 0 0,0 0 0,0 1 0,0-1 0,0 0 0,1 0 0,-1 1 0,0-1 0,0 0 0,0 1 0,0-1 0,0 0 0,0 0 0,0 1 0,-1-1 0,1 0 1,0 1-1,0-1 0,0 0 0,0 0 0,0 1 0,0-1 0,0 0 0,-1 0 0,1 1 0,0-1 0,0 0 0,-9 19 1482,-37 58 994,-37 63-704,7 4-3477,65-122 417,6-16 492,3-10 364,2-14-377</inkml:trace>
  <inkml:trace contextRef="#ctx0" brushRef="#br0" timeOffset="1">47 176 14923,'3'-5'2161,"0"6"-1081,1 6-424,0 5 2321,2 1-1529,3 4-640,-1 3-224,5 3-600,0 0-336,3-2-624,-1 1 856,3-8-200,-1-5-152</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43.794"/>
    </inkml:context>
    <inkml:brush xml:id="br0">
      <inkml:brushProperty name="width" value="0.05" units="cm"/>
      <inkml:brushProperty name="height" value="0.05" units="cm"/>
    </inkml:brush>
  </inkml:definitions>
  <inkml:trace contextRef="#ctx0" brushRef="#br0">112 1 18996,'3'1'185,"-1"0"-1,1 1 1,-1-1-1,0 1 1,0 0-1,0 0 1,0 0 0,0 0-1,0 0 1,0 0-1,-1 0 1,1 1 0,-1-1-1,1 0 1,-1 1-1,0-1 1,1 4-1,-1-1 14,0-1 0,0 1 0,0 0-1,-1 0 1,0 0 0,0 0 0,0 0 0,-1 0-1,-1 5 1,0 2-34,-2 0 1,0 0-1,0 0 0,-1 0 0,-1 0 0,-12 18 0,-23 23 280,27-36-127,1 0 1,-18 30 0,31-46-303,-1 0-1,0 0 1,1 0 0,-1-1 0,1 1 0,0 0 0,-1 0-1,1 0 1,0 0 0,-1 0 0,1 0 0,0 0 0,0 0 0,0 0-1,0 0 1,0 0 0,0 0 0,0 0 0,0 0 0,1 0-1,-1 0 1,0 0 0,1 0 0,-1 0 0,0 0 0,1 0 0,-1 0-1,1 0 1,-1-1 0,1 1 0,0 0 0,-1 0 0,1 0-1,0-1 1,0 1 0,-1 0 0,1-1 0,0 1 0,0-1-1,0 1 1,0-1 0,0 0 0,0 1 0,0-1 0,0 0 0,0 1-1,0-1 1,1 0 0,5 1-47,-1 0 0,1 0 0,0-1 0,-1 0 0,1 0 0,8-2 0,-1 0-154,0-1 1,-1 0-1,1-1 1,-1-1 0,0 0-1,0-1 1,-1 0 0,1-1-1,-1 0 1,-1-1-1,16-13 1,14-24-330</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44.214"/>
    </inkml:context>
    <inkml:brush xml:id="br0">
      <inkml:brushProperty name="width" value="0.05" units="cm"/>
      <inkml:brushProperty name="height" value="0.05" units="cm"/>
    </inkml:brush>
  </inkml:definitions>
  <inkml:trace contextRef="#ctx0" brushRef="#br0">169 1 20148,'0'14'2361,"2"8"-1553,3 0-328,-1 4 1553,5 6-1177,-2 4-56,-3 12-392,-4 5-160,-6 12-104,-7 4-32,-9 2-216,-7 2-128,-6-5 792,0-5-544,3-14 0,5-9 48</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42.694"/>
    </inkml:context>
    <inkml:brush xml:id="br0">
      <inkml:brushProperty name="width" value="0.05" units="cm"/>
      <inkml:brushProperty name="height" value="0.05" units="cm"/>
    </inkml:brush>
  </inkml:definitions>
  <inkml:trace contextRef="#ctx0" brushRef="#br0">109 4 21925,'0'0'33,"0"0"1,0 0-1,0 0 1,0 0-1,0 0 1,0 0 0,0 0-1,1-1 1,-1 1-1,0 0 1,0 0-1,0 0 1,0 0 0,0 0-1,0 0 1,0 0-1,0 0 1,0-1-1,0 1 1,0 0-1,0 0 1,0 0 0,-1 0-1,1 0 1,0 0-1,0 0 1,0 0-1,0 0 1,0-1 0,0 1-1,0 0 1,0 0-1,0 0 1,0 0-1,0 0 1,0 0-1,0 0 1,0 0 0,-1 0-1,1 0 1,0 0-1,0 0 1,0 0-1,0 0 1,0 0 0,0 0-1,0 0 1,0 0-1,0 0 1,-1 0-1,1 0 1,0 0-1,0 0 1,0 0 0,0 0-1,0 0 1,0 0-1,0 0 1,0 0-1,0 0 1,-1 0-1,1 0 1,0 0 0,0 0-1,0 0 1,-7 9 757,-9 18-141,0 10-390,2 2-1,2 0 0,1 0 0,2 1 1,2 0-1,1 0 0,0 55 0,6-86-239,-1 3-3,0-1-1,1 0 0,1 1 0,0-1 0,1 0 0,0 1 0,6 19 1,-8-30-15,1 0 0,-1 0 0,0 0 0,1 0 0,-1 0 1,1 0-1,0 0 0,-1 0 0,1 0 0,0 0 0,-1-1 0,1 1 1,0 0-1,0 0 0,0-1 0,0 1 0,-1-1 0,1 1 1,0-1-1,0 1 0,0-1 0,0 1 0,0-1 0,1 0 0,-1 1 1,0-1-1,0 0 0,0 0 0,0 0 0,0 0 0,0 0 1,0 0-1,0 0 0,0-1 0,0 1 0,0 0 0,0 0 0,0-1 1,0 1-1,0-1 0,0 1 0,0-1 0,0 1 0,0-1 1,0 0-1,0 1 0,1-3 0,5-3 1,0 0 1,0-1-1,-1 0 1,7-10-1,-9 12-21,48-70-349,-46 64 224,0 1 0,-1-1 0,0 0 0,-1-1 0,4-17 0,-7 29 132,-1 0 1,0-1-1,0 1 0,0 0 1,0-1-1,1 1 1,-1 0-1,0-1 0,0 1 1,0 0-1,0 0 1,0-1-1,0 1 1,0 0-1,0-1 0,0 1 1,0 0-1,0-1 1,0 1-1,0 0 1,0-1-1,0 1 0,0 0 1,-1-1-1,1 1 1,0 0-1,0 0 0,0-1 1,0 1-1,-1 0 1,1 0-1,0-1 1,0 1-1,0 0 0,-1 0 1,1-1-1,0 1 1,-1 0-1,-11 7-72,-10 19 193,21-24-98,-2 2 15,0 1 0,0 0 0,1-1 0,-4 10 0,6-14-22,0 1-1,-1 0 1,1 0-1,0 0 1,0 0 0,0 0-1,-1 0 1,1 0-1,0 0 1,1 0 0,-1 0-1,0 0 1,0 0-1,0 0 1,1 0 0,-1 0-1,0 0 1,1 0 0,-1 0-1,1 0 1,-1 0-1,1 0 1,-1-1 0,1 1-1,-1 0 1,1 0-1,0-1 1,0 1 0,-1 0-1,1-1 1,0 1-1,1 0 1,12 5 13,0-1-1,1-1 1,-1 0-1,1 0 1,28 1 0,5 3 7,-46-8-20,10 2 53,0 1-1,0 0 1,0 1 0,12 5-1,-10-41 557,9-33-490,-17 45-394,2-1 0,13-27 0,-21 48 250,1-1-1,-1 1 1,0-1-1,0 1 1,1-1 0,-1 1-1,0-1 1,1 1-1,-1-1 1,0 1 0,1-1-1,-1 1 1,1 0-1,-1-1 1,1 1 0,-1 0-1,1 0 1,-1-1-1,1 1 1,-1 0 0,1 0-1,-1 0 1,1 0-1,0-1 1,-1 1 0,1 0-1,-1 0 1,1 0-1,-1 0 1,1 0 0,0 0-1,-1 1 1,1-1-1,-1 0 1,1 0-1,-1 0 1,1 0 0,-1 1-1,1-1 1,-1 0-1,1 0 1,0 2 0,21 20-445,-11-10 223,-1-4 62,0 1 0,1-2 0,0 0 0,0 0 0,1-1 0,0 0 0,0-1 0,0-1 0,15 4 0,-20-6 111,0 0 0,0-1 0,0 0 0,1-1 0,-1 1-1,0-2 1,1 1 0,-1-1 0,0 0 0,0 0 0,0-1 0,1 0 0,-2 0 0,1-1 0,0 1 0,0-2 0,10-6-1,-18 58 1657,1-47-1578,0 1 0,1-1 0,-1 0-1,0 1 1,1-1 0,-1 0 0,1 1-1,-1-1 1,1 0 0,0 0 0,0 1-1,-1-1 1,1 0 0,0 0 0,0 0-1,0 0 1,0 0 0,0 0 0,1 0-1,-1 0 1,0-1 0,3 2 0,-2-1-113,1-1 0,-1 1 1,1-1-1,-1 0 0,1 1 1,-1-1-1,1 0 1,-1-1-1,0 1 0,1 0 1,-1-1-1,4 0 0,2-2-196,0 0 0,0-1-1,-1 1 1,1-1 0,-1-1-1,12-8 1,6-9-418</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44.784"/>
    </inkml:context>
    <inkml:brush xml:id="br0">
      <inkml:brushProperty name="width" value="0.05" units="cm"/>
      <inkml:brushProperty name="height" value="0.05" units="cm"/>
    </inkml:brush>
  </inkml:definitions>
  <inkml:trace contextRef="#ctx0" brushRef="#br0">90 1 17932,'-2'46'2039,"-2"1"0,-10 50 0,-15 51-724,-7 46-1222,34-175-545,0-1 0,1 26 0,4-32-1029,3-19 245,2-20-329,36-180-5779,-8 30 6421,-34 171 1113,7-25 502,-9 29-505,0 1-1,1-1 1,-1 1 0,1 0-1,0-1 1,-1 1 0,1 0-1,0-1 1,0 1 0,0 0-1,0 0 1,0 0 0,0 0-1,0 0 1,2-1 0,-2 2-71,0 0 0,-1 1 0,1-1 0,-1 0 0,0 1 1,1-1-1,-1 1 0,1-1 0,-1 0 0,0 1 0,1-1 0,-1 1 1,0-1-1,1 1 0,-1 0 0,0-1 0,0 1 0,0-1 1,1 1-1,-1-1 0,0 1 0,0 0 0,0-1 0,0 1 0,0-1 1,0 1-1,0 1 0,1 22 852,0-22-722,0 42 1224,7 68 790,-6-95-1948,1 0 0,0-1 0,1 0 0,11 25 0,-15-38-254,1-1-1,0 0 0,0 0 0,0 0 0,1 0 1,-1 0-1,0 0 0,1 0 0,-1 0 1,1-1-1,0 1 0,-1-1 0,1 1 1,0-1-1,0 1 0,0-1 0,2 1 0,-2-2-12,0 1 0,0-1-1,0 0 1,0 0-1,0 0 1,0 0-1,0 0 1,0-1-1,0 1 1,0-1 0,0 1-1,0-1 1,0 0-1,0 1 1,0-1-1,-1 0 1,1 0-1,0-1 1,-1 1 0,3-2-1,8-7 138,0-1 0,-1 0 0,0-1 0,-1 0 0,0-1 0,10-18 0,-1-2 179,22-53-1,-38 80-334,29-78 298,-29 75-286,0-1 1,-1 1-1,0-1 0,-1 0 0,0 0 0,-1-16 1,0 25-64,0-1 0,0 1 0,0-1 0,-1 0 0,1 1 0,-1-1 1,1 1-1,-1-1 0,1 1 0,-1 0 0,0-1 0,0 1 0,0 0 1,0-1-1,0 1 0,0 0 0,-2-2 0,3 3-13,0 0 0,0 0 0,-1 0 0,1-1 0,0 1-1,-1 0 1,1 0 0,0 0 0,-1 0 0,1 0 0,0 0 0,-1 0 0,1 0 0,0 0 0,-1 0-1,1 0 1,0 0 0,-1 0 0,1 0 0,0 0 0,-1 0 0,1 0 0,0 1 0,0-1 0,-1 0 0,1 0-1,-1 1 1,-6 13-1756,2 33-961,5-31 1764</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45.201"/>
    </inkml:context>
    <inkml:brush xml:id="br0">
      <inkml:brushProperty name="width" value="0.05" units="cm"/>
      <inkml:brushProperty name="height" value="0.05" units="cm"/>
    </inkml:brush>
  </inkml:definitions>
  <inkml:trace contextRef="#ctx0" brushRef="#br0">24 0 16884,'11'3'1928,"-1"19"-1032,-4 1-352,-4 10 1417,-2 2-913,0 8-296,-5 0-112,-1 2-376,1-5-264,-2-3-632,-1-4-328,0-10 768,1-7-144,1-13-136</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45.605"/>
    </inkml:context>
    <inkml:brush xml:id="br0">
      <inkml:brushProperty name="width" value="0.05" units="cm"/>
      <inkml:brushProperty name="height" value="0.05" units="cm"/>
    </inkml:brush>
  </inkml:definitions>
  <inkml:trace contextRef="#ctx0" brushRef="#br0">1 11 18644,'6'-3'300,"0"1"-1,1 1 1,-1-1 0,1 1-1,-1 0 1,1 0 0,-1 1 0,1 0-1,0 0 1,-1 1 0,1 0-1,-1 0 1,1 0 0,-1 1-1,0 0 1,1 0 0,-1 1-1,0-1 1,0 1 0,-1 1-1,9 5 1,-8-6-221,0 1-1,0 1 0,-1-1 1,0 1-1,1 0 0,-2 0 1,1 0-1,-1 1 0,1 0 1,-1 0-1,-1 0 1,1 0-1,-1 0 0,0 1 1,-1-1-1,0 1 0,0 0 1,0 0-1,1 14 0,-3-18-68,0 1-1,-1 0 0,0-1 0,0 1 0,0-1 0,0 1 0,0-1 0,-1 0 1,-2 6-1,0-2 37,4-7-46,0 1 0,0-1 0,0 1 0,0-1 0,0 1 0,-1-1 0,1 1 0,0-1 0,1 1 0,-1-1 0,0 1 0,0-1 0,0 1 0,0-1 0,0 1 0,0-1 0,1 1 0,-1-1 1,0 1-1,0-1 0,1 1 0,-1-1 0,0 0 0,1 1 0,-1-1 0,0 1 0,1-1 0,-1 0 0,1 1 0,0-1 0,18 12-38,-11-8 28,3 3 3,-1 0 0,0 0 0,0 1 0,0 0 0,-1 1-1,10 12 1,-17-17 5,1 0 0,-1 0 0,1 1 0,-1-1 0,0 1 0,-1-1 1,1 1-1,-1-1 0,0 1 0,0 0 0,0 0 0,-1 0 0,0-1 0,0 1 0,0 0 0,0 0 0,-1 0 0,0 0 0,-2 7 0,-2 1 50,0 0 0,-1-1 0,-1 1 0,0-1 0,-1-1 0,0 1 0,0-1 0,-1-1 1,-1 0-1,0 0 0,0 0 0,-1-2 0,0 1 0,-1-1 0,-14 7 0,23-13-52,0-1-1,0 1 0,-1-1 1,1 0-1,-1 0 1,1 0-1,-1 0 0,1-1 1,-1 0-1,1 1 0,-1-1 1,1 0-1,-1-1 1,0 1-1,1-1 0,-1 1 1,1-1-1,-1 0 0,1 0 1,0-1-1,-1 1 1,-4-4-1,5 3-70,1 0 0,0 0-1,-1-1 1,1 1 0,0-1 0,0 1 0,0-1 0,1 0-1,-1 1 1,1-1 0,-1 0 0,1 0 0,0 0-1,0-1 1,0 1 0,1 0 0,-1 0 0,1 0 0,0-1-1,0 1 1,0 0 0,0 0 0,0 0 0,2-7-1,4-17-428</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30.180"/>
    </inkml:context>
    <inkml:brush xml:id="br0">
      <inkml:brushProperty name="width" value="0.05" units="cm"/>
      <inkml:brushProperty name="height" value="0.05" units="cm"/>
    </inkml:brush>
  </inkml:definitions>
  <inkml:trace contextRef="#ctx0" brushRef="#br0">29 300 15539,'-7'7'1620,"4"-5"-948,0 0 1,1 1-1,-1 0 1,0 0-1,1 0 1,-4 6-1,7-10-380,1 1 0,-1 0 0,0 0 1,1 0-1,-1-1 0,0 1 0,0-1 0,1 1 0,-1-1 1,0 1-1,0-1 0,0 0 0,0 1 0,2-3 0,20-15 326,-2-1-1,0-1 1,-1-1-1,26-37 1,-20 21-435,-2-2-1,22-47 1,-35 67-164,-6 14-27,-3 10-39,-5 29 25,-1 0 0,-2 0 1,-2 0-1,-14 43 0,4-17 27,10-34-21,5-17-215,0-1 1,1 1 0,0 0 0,-2 16 0,4-24 184,0-1 0,0 0 0,0 0 1,0 0-1,0 0 0,0 0 0,0 0 0,0 0 1,0 1-1,0-1 0,0 0 0,0 0 1,0 0-1,0 0 0,0 0 0,0 0 0,0 0 1,0 1-1,0-1 0,0 0 0,0 0 0,0 0 1,0 0-1,1 0 0,-1 0 0,0 0 1,0 0-1,0 0 0,0 1 0,0-1 0,0 0 1,0 0-1,0 0 0,0 0 0,1 0 0,-1 0 1,0 0-1,0 0 0,0 0 0,0 0 1,0 0-1,0 0 0,1 0 0,-1 0 0,0 0 1,0 0-1,0 0 0,0 0 0,0 0 0,0 0 1,0 0-1,1 0 0,-1 0 0,0 0 1,0 0-1,0 0 0,0-1 0,0 1 0,0 0 1,0 0-1,1 0 0,7-6-476,-5 3 83,5-3-517</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30.599"/>
    </inkml:context>
    <inkml:brush xml:id="br0">
      <inkml:brushProperty name="width" value="0.05" units="cm"/>
      <inkml:brushProperty name="height" value="0.05" units="cm"/>
    </inkml:brush>
  </inkml:definitions>
  <inkml:trace contextRef="#ctx0" brushRef="#br0">1 13 20292,'8'3'10619,"-6"-6"-10403,-1-3-816,1 1-1289,-4 3 1001,-1 7 80</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31.045"/>
    </inkml:context>
    <inkml:brush xml:id="br0">
      <inkml:brushProperty name="width" value="0.05" units="cm"/>
      <inkml:brushProperty name="height" value="0.05" units="cm"/>
    </inkml:brush>
  </inkml:definitions>
  <inkml:trace contextRef="#ctx0" brushRef="#br0">220 38 18548,'16'-8'1741,"-9"4"-606,0 1 0,0-2 0,0 1 0,8-10 2231,-22 15-2692,-7 4-330,-21 10-42,0 1 0,-40 25 0,65-35-262,1 1-1,0 0 0,0 0 1,1 1-1,0 0 0,0 0 1,1 1-1,0 0 0,0 0 1,1 1-1,0-1 0,-5 15 1,9-22-39,1 0 1,0 1-1,1 0 1,-1-1-1,0 1 1,1-1-1,-1 1 1,1 0-1,0-1 1,0 1 0,0 0-1,0-1 1,1 1-1,-1 0 1,1-1-1,-1 1 1,1 0-1,0-1 1,2 5-1,-1-4 1,0-1 0,0 0 0,0 0 0,0 0 0,0 0-1,1-1 1,-1 1 0,1-1 0,-1 1 0,1-1-1,-1 0 1,1 0 0,0 0 0,0 0 0,-1-1-1,1 1 1,0-1 0,4 1 0,11 0-64,-1-1-1,1-1 1,-1-1 0,1 0 0,28-9-1,32-3-1596,-74 14 1250</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01.080"/>
    </inkml:context>
    <inkml:brush xml:id="br0">
      <inkml:brushProperty name="width" value="0.05" units="cm"/>
      <inkml:brushProperty name="height" value="0.05" units="cm"/>
    </inkml:brush>
  </inkml:definitions>
  <inkml:trace contextRef="#ctx0" brushRef="#br0">517 100 12515,'2'-7'588,"1"0"-1,-2-1 1,1 1 0,-1-1 0,0 1 0,-1-15-1,0 21-494,0-1-1,0 1 0,-1-1 0,1 1 0,0-1 1,-1 1-1,1-1 0,-1 1 0,0 0 0,1-1 1,-1 1-1,0 0 0,0 0 0,0-1 0,0 1 1,0 0-1,0 0 0,0 0 0,0 0 0,0 0 1,-1 0-1,1 0 0,0 1 0,-1-1 0,1 0 1,0 1-1,-1-1 0,1 1 0,-1-1 0,1 1 1,-1 0-1,1 0 0,-1-1 0,1 1 0,-1 0 1,1 1-1,-1-1 0,1 0 0,-1 0 0,1 0 1,-3 2-1,-4 0-3,0 0 1,0 0-1,0 1 1,0 1-1,1-1 1,0 1-1,0 0 1,0 1-1,-9 6 1,-5 7-17,-30 33 0,7-2 56,2 2 0,-57 90-1,76-101-22,0 1 0,3 1 0,2 0-1,-21 71 1,35-96-58,0 0-1,1 0 1,0 1-1,2 0 1,0-1-1,1 1 1,1-1 0,3 22-1,-2-32-28,-1 0-1,1 0 0,0 0 1,1 0-1,0 0 0,0-1 1,0 1-1,1-1 1,-1 0-1,2 0 0,-1 0 1,1-1-1,0 1 1,0-1-1,0 0 0,1 0 1,-1-1-1,1 0 0,1 0 1,-1 0-1,0-1 1,9 4-1,-3-4 25,1 0 1,0 0-1,-1-1 0,1-1 0,0 0 1,0 0-1,-1-2 0,1 1 1,0-2-1,0 0 0,-1 0 0,1-1 1,17-7-1,6-3 132,0-2 0,-2-2 0,41-25 0,-32 15 201,76-63 0,-97 71-255,-2-2 0,0 0 0,-1-1 0,30-44 0,-44 56-183,0 1-1,-1-1 1,0 1-1,0-1 1,-1 0-1,-1-1 1,1 1-1,-2 0 1,1-1-1,-2 1 1,1-1-1,-1 1 1,-1-1-1,0 0 1,0 1-1,-5-14 1,1 3-227,-2 1 0,-1 1 1,0-1-1,-2 1 1,0 1-1,-1 0 0,-15-20 1,-5-1-380</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03.724"/>
    </inkml:context>
    <inkml:brush xml:id="br0">
      <inkml:brushProperty name="width" value="0.05" units="cm"/>
      <inkml:brushProperty name="height" value="0.05" units="cm"/>
    </inkml:brush>
  </inkml:definitions>
  <inkml:trace contextRef="#ctx0" brushRef="#br0">5 402 14035,'0'0'38,"0"0"-1,0 0 1,0 0 0,0 0 0,0 0-1,0 0 1,0 1 0,-1-1 0,1 0-1,0 0 1,0 0 0,0 0 0,0 0-1,0 0 1,0 0 0,0 0-1,-1 0 1,1 0 0,0 0 0,0 0-1,0 0 1,0-1 0,0 1 0,0 0-1,-1 0 1,1 0 0,0 0 0,0 0-1,0 0 1,0 0 0,0 0-1,0 0 1,0 0 0,0 0 0,0 0-1,-1-1 1,1 1 0,0 0 0,0 0-1,0 0 1,0 0 0,0 0-1,0 0 1,0 0 0,0-1 0,0 1-1,0 0 1,0 0 0,0 0 0,0 0-1,0 0 1,0 0 0,0 0 0,0-1-1,0 1 1,0 0 0,0 0-1,0 0 1,0 0 0,0 0 0,0 0-1,0-1 1,0 1 0,0 0 0,1 0-1,11-5 1386,33-5-193,-30 7-714,409-78 2813,-84 19-2901,-7-22-82,-156 24 63,69-21 706,-245 81-1109,9-3 80,0 1 1,0-1 0,0 2 0,19-2 0,-27 3-78,0 0-1,-1 0 1,1 0-1,0 0 0,0 1 1,-1-1-1,1 0 1,0 1-1,-1-1 0,1 1 1,-1 0-1,1-1 0,0 1 1,-1 0-1,1 0 1,-1 0-1,0 0 0,1 0 1,-1 0-1,0 1 1,0-1-1,0 0 0,0 1 1,0-1-1,0 0 1,0 1-1,0 0 0,0-1 1,-1 1-1,1-1 1,-1 1-1,1 0 0,-1-1 1,1 1-1,-1 0 0,0 0 1,0 1-1,0 2-127,1 0-1,-1 1 0,0-1 1,-1 0-1,1 0 0,-1 0 1,0 0-1,-1 0 1,-1 7-1,3-12 114,0 0 0,0 0 0,0 0-1,-1 0 1,1 1 0,0-1 0,0 0 0,0 0 0,0 0 0,0 0 0,0 0-1,0 0 1,0 0 0,0 1 0,0-1 0,0 0 0,0 0 0,0 0-1,-1 0 1,1 0 0,0 0 0,0 0 0,0 0 0,0 0 0,0 1-1,0-1 1,0 0 0,-1 0 0,1 0 0,0 0 0,0 0 0,0 0 0,0 0-1,0 0 1,0 0 0,-1 0 0,1 0 0,0 0 0,0 0 0,0 0-1,0 0 1,0 0 0,-1 0 0,1 0 0,0 0 0,0 0 0,0-1 0,0 1-1,0 0 1,0 0 0,-1 0 0,-2-9-186,-1-8-120</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49.055"/>
    </inkml:context>
    <inkml:brush xml:id="br0">
      <inkml:brushProperty name="width" value="0.05" units="cm"/>
      <inkml:brushProperty name="height" value="0.05" units="cm"/>
    </inkml:brush>
  </inkml:definitions>
  <inkml:trace contextRef="#ctx0" brushRef="#br0">1553 57 12363,'0'1'91,"1"-1"0,-1 0 0,0 0 0,1 0 0,-1 0 0,1 0 0,-1 0 0,1 0 0,-1 0 0,0 0 0,1 0 0,-1 0 0,1 0 0,-1 0 0,0 0 0,1 0 0,-1 0 0,1-1 0,-1 1 0,0 0 0,1 0 0,-1 0 0,0-1 0,1 1 0,-1 0 0,0 0 0,1-1 0,-1 1 0,0 0 0,1-1 0,-15-3 2070,-25 6-366,-53 9 0,-15 2-185,91-13-1480,-1 0 0,1 0 0,0-2 0,-26-5 1,-50-19-47,-32-7-38,108 30-50,0 1 1,0 0-1,0 2 1,0 0-1,0 0 1,-17 4-1,10 1-8,0 1 0,-27 11 1,-14 4 23,57-20-13,-1 0 0,0 0 0,0 0 0,0-1 0,1-1-1,-15-1 1,13 1-3,0 0-1,0 0 1,0 1 0,0 0-1,-10 2 1,-1 3-8,0 1 0,1 1 1,0 1-1,0 0 0,-32 20 1,-82 65-18,113-79 27,1 2 1,0 0-1,2 1 0,-1 0 0,2 2 1,1 0-1,0 0 0,1 2 1,2-1-1,-17 37 0,7-3-21,-28 104 1,43-128 0,2-1 0,0 1 0,3-1 0,0 1 0,4 46 0,0-51 2,2-1 0,1 1 0,1-1-1,1 0 1,1 0 0,1 0 0,1-1 0,1-1 0,1 0 0,1 0 0,19 23 0,-22-35 17,1 1 0,0-1 0,0-1 1,1 0-1,1-1 0,-1 0 1,27 11-1,102 33 73,-113-43-53,25 9 24,-23-7-42,41 10 0,-59-19-8,-1 0-1,1 0 1,-1-2 0,1 1 0,-1-1 0,1-1-1,15-3 1,2-3-13,0-1-1,49-21 0,52-33-6,-104 49 37,11-7 2,-1-1-1,0-3 1,39-33 0,88-92 50,-100 88-24,150-110 286,-197 159-284,-7 5-1,0-1 0,0 0 0,-1 0 0,0-1 0,0 0 0,-1 0 0,0-1 0,-1 1 0,0-2 0,-1 1 0,0-1 0,0 0 0,-1 0 0,-1 0 1,0 0-1,0 0 0,-1-1 0,1-17 0,3-29 218,-3-68 0,-4 101-171,-1 0 0,-1-1 0,-1 1 0,-1 0-1,-10-28 1,12 44-65,0 1-1,-1-1 0,-1 1 1,0 0-1,0 0 0,0 0 1,-1 1-1,0 0 1,0 0-1,-1 1 0,-12-10 1,10 9 7,-1 1 1,-1 0-1,1 1 1,-1 0-1,0 1 1,0 0 0,0 0-1,-15-1 1,-4 1-234,0 1 0,-1 2 0,0 1 1,1 1-1,-1 2 0,-31 7 0,48-8-29,5-2-84</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49.582"/>
    </inkml:context>
    <inkml:brush xml:id="br0">
      <inkml:brushProperty name="width" value="0.05" units="cm"/>
      <inkml:brushProperty name="height" value="0.05" units="cm"/>
    </inkml:brush>
  </inkml:definitions>
  <inkml:trace contextRef="#ctx0" brushRef="#br0">1 304 21004,'17'-1'1881,"20"-19"-1265,9-3-264,17-7 600,7-2-232,8-1-31,2 0-185,0 4-408,-2 4-168,-17 3-464,-10 5-273,-21 3-431,-10-1 944,-19 10-256,-7 0-168</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43.576"/>
    </inkml:context>
    <inkml:brush xml:id="br0">
      <inkml:brushProperty name="width" value="0.05" units="cm"/>
      <inkml:brushProperty name="height" value="0.05" units="cm"/>
    </inkml:brush>
  </inkml:definitions>
  <inkml:trace contextRef="#ctx0" brushRef="#br0">53 291 14411,'-20'27'3482,"16"-22"-2745,-1 0 1,1 1-1,1-1 0,-1 1 1,1 0-1,-5 12 0,7-14-903,1 0-1,-1 1 0,1-1 0,0 0 1,0 0-1,1 4 0,0-6 214,-1-1 0,0 0 0,0 0 0,0 1 0,0-1 0,1 0 0,-1 0 0,1 0 0,-1 0 0,1 0 0,-1 1 0,1-1 0,-1 0 0,1 0 0,0 0 0,0 0 0,0-1-1,-1 1 1,1 0 0,0 0 0,0 0 0,0-1 0,2 2 0,-1-2-14,0 0-1,0 0 1,0 0-1,0 0 0,0-1 1,0 1-1,1 0 1,-1-1-1,0 0 1,0 1-1,0-1 0,0 0 1,-1 0-1,4-2 1,26-21-34,-20 13-60,0-1 1,-1 0 0,-1-1-1,0 0 1,-1 0 0,9-19-1,34-94-937,-36 84 497,26-50 1,-38 85 495,-2 6 30,0-1 0,0 0 0,0 0 0,0 0 0,0 0-1,0 1 1,0-1 0,1 1 0,-1-1 0,1 1-1,1-3 1,-14 33 658,1-9-581,2 1 0,0 0 0,2 0 0,0 1 0,1-1 1,1 1-1,1 0 0,2 0 0,0 1 0,2 27 0,0-44-12,-1 0-1,1 0 1,0 0 0,1-1-1,0 1 1,-1-1 0,2 1-1,3 8 1,-5-13-58,0 0 0,0 0 0,-1 1 0,1-1 0,0 0 0,0 0 0,0 0 0,0 0 0,0 0 0,0 0 0,1-1 0,-1 1 0,0 0 0,0-1 0,1 1 0,-1 0 1,0-1-1,1 0 0,-1 1 0,0-1 0,1 0 0,-1 0 0,0 1 0,1-1 0,-1 0 0,1 0 0,-1-1 0,0 1 0,1 0 0,-1 0 0,1-1 0,-1 1 0,0-1 0,0 1 0,1-1 0,-1 1 0,0-1 0,0 0 0,1 0 0,0-1 0,11-7 130,-1-1-1,-1-1 0,0 1 1,-1-2-1,12-14 0,42-70-30,-41 60-141,57-81-222,-75 107 205,-8 8 23,2 2 4,0 1 0,0 0 1,0 0-1,0 0 0,0 1 0,0-1 0,1 0 1,-1 0-1,0 0 0,1 1 0,-1-1 0,1 0 0,-2 3 1,-6 27 20,0 1-1,2 0 1,1 0 0,2 0 0,1 0 0,4 65 0,-1-89-2,0 0 0,0 0 0,0 0 0,1 0 0,0 0 0,1 0 0,0 0 0,0-1 0,1 1-1,4 7 1,0-9 17,-6-11-64,-5-14-186,-11-12-691,-1 2 1,-2 0-1,-27-37 1,14 22-169,-6-12 280,36 56 807,0 0 0,0 0 0,0 0 0,0-1 1,-1 1-1,1 0 0,0 0 0,0 0 0,0 0 0,0-1 1,0 1-1,0 0 0,0 0 0,0 0 0,0 0 1,0-1-1,0 1 0,0 0 0,0 0 0,0 0 0,0-1 1,0 1-1,0 0 0,1 0 0,-1 0 0,0 0 0,0 0 1,0-1-1,0 1 0,0 0 0,0 0 0,0 0 0,0 0 1,1 0-1,-1 0 0,0-1 0,0 1 0,0 0 0,0 0 1,0 0-1,1 0 0,-1 0 0,0 0 0,0 0 0,0 0 1,0 0-1,1 0 0,-1 0 0,0 0 0,0 0 1,0 0-1,1 0 0,-1 0 0,0 0 0,0 0 0,0 0 1,0 0-1,1 0 0,-1 0 0,0 0 0,0 0 0,0 0 1,0 0-1,1 1 0,11 2 310,-12-3-286,18 8 96,0-1 0,1-1 1,0-1-1,0 0 0,0-1 1,34 1-1,-28-5-278</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50.016"/>
    </inkml:context>
    <inkml:brush xml:id="br0">
      <inkml:brushProperty name="width" value="0.05" units="cm"/>
      <inkml:brushProperty name="height" value="0.05" units="cm"/>
    </inkml:brush>
  </inkml:definitions>
  <inkml:trace contextRef="#ctx0" brushRef="#br0">271 0 19308,'-3'1'313,"1"0"0,0 0 0,-1 0 0,1 1 0,0-1 0,0 0 0,0 1 0,0 0 0,0-1 0,0 1 1,0 0-1,0 0 0,1 0 0,-1 0 0,1 1 0,0-1 0,-1 0 0,1 0 0,0 1 0,0-1 0,0 4 0,-8 12-418,-20 32 392,-40 54 1,41-65 125,2 1 0,-33 66 1,57-102-370,0 0 0,1 0 0,-1 0 0,1 0 0,0 0 0,0 1 0,0 5 1,1-9-39,0 0 1,0 0-1,0 0 1,0 0-1,1 0 1,-1 0 0,0 0-1,1 0 1,-1 0-1,1-1 1,-1 1-1,1 0 1,-1 0 0,1 0-1,0-1 1,-1 1-1,1 0 1,0 0-1,-1-1 1,1 1 0,0-1-1,0 1 1,0-1-1,0 1 1,-1-1-1,1 1 1,0-1 0,0 0-1,0 0 1,0 1-1,0-1 1,0 0-1,0 0 1,0 0 0,2 0-1,20 1 6,1-2-1,0 0 1,34-7 0,8-1-171,-24 6-79,-19 2-425,0 0 0,0-2 0,0-1 0,0-1 0,0 0 0,36-16-1,-19 0-305</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50.951"/>
    </inkml:context>
    <inkml:brush xml:id="br0">
      <inkml:brushProperty name="width" value="0.05" units="cm"/>
      <inkml:brushProperty name="height" value="0.05" units="cm"/>
    </inkml:brush>
  </inkml:definitions>
  <inkml:trace contextRef="#ctx0" brushRef="#br0">89 71 17212,'0'-13'925,"0"9"-764,1 1 0,-1-1-1,0 1 1,0-1 0,0 0 0,-1 1 0,1-1-1,-1 1 1,0-1 0,0 1 0,0-1 0,-1 1 0,-1-4-1,3 6-113,-1 1-1,1 0 0,0-1 0,0 1 1,0 0-1,-1 0 0,1-1 1,0 1-1,0 0 0,-1 0 0,1-1 1,0 1-1,-1 0 0,1 0 0,0 0 1,-1 0-1,1 0 0,0-1 0,-1 1 1,1 0-1,0 0 0,-1 0 1,1 0-1,0 0 0,-1 0 0,1 0 1,0 0-1,-1 0 0,1 0 0,-1 0 1,1 0-1,0 0 0,-1 1 0,1-1 1,-1 0-1,-9 13 913,-2 23-15,11-34-860,-12 52 856,3 1 0,-6 75 0,10 114 398,7-229-1273,4 89 111,-4-89-146,1 0 0,1 0 0,0-1 0,10 26 0,-8-33 116,-2-12-16,-1-13-4,-3-16 32,-1 0 0,-3 0 1,-7-35-1,-6-39-67,20 108-98,-1-1 0,1 1 0,-1-1 0,1 1 0,0 0 0,-1 0 0,1-1 0,0 1 0,-1 1 0,1-1 0,0 0 0,-1 0 0,1 1 0,3 0 0,-1 0-14,9-1 5,1 0 0,-1-1 0,0-1-1,0 0 1,0 0 0,0-1 0,-1-1 0,1 0-1,-1-1 1,0 0 0,0-1 0,0 0 0,16-13-1,-13 9-15,-2-1-1,0 0 0,0-1 0,-1-1 0,-1 0 1,0 0-1,0-1 0,-2-1 0,16-28 1,-24 41 25,0 0 0,0 0 1,-1-1-1,1 1 1,0 0-1,-1 0 1,1-1-1,-1 1 1,0 0-1,0 0 1,0-1-1,0 1 1,0-4-1,0 6 6,0 0-1,-1-1 1,1 1 0,0 0-1,0-1 1,0 1-1,0 0 1,-1 0 0,1-1-1,0 1 1,0 0 0,-1 0-1,1 0 1,0-1-1,0 1 1,-1 0 0,1 0-1,0 0 1,-1 0-1,1-1 1,0 1 0,-1 0-1,1 0 1,0 0-1,0 0 1,-1 0 0,1 0-1,0 0 1,-1 0 0,1 0-1,-1 0 1,-18 10-18,10-2 31,1 1 1,0 0 0,0 0-1,1 0 1,0 1 0,-11 21-1,6-6 47,-17 49 1,26-66-40,1-1 1,1 0 0,-1 1 0,1 0 0,0 14 0,1-20-16,0 0 1,0 0-1,0 0 0,1 0 0,-1 0 0,0 0 1,1-1-1,-1 1 0,1 0 0,0 0 0,0 0 0,0 0 1,0-1-1,0 1 0,0-1 0,0 1 0,0 0 0,0-1 1,1 0-1,-1 1 0,1-1 0,-1 0 0,1 0 1,0 0-1,-1 0 0,1 0 0,3 1 0,1 0-88,1-1 0,-1 0 0,1 0 0,-1-1-1,1 0 1,-1 0 0,1-1 0,-1 0 0,1 0-1,-1 0 1,1-1 0,-1 0 0,0 0 0,0 0 0,0-1-1,11-7 1,-4 2-458,0-1-1,0-1 1,-1 0 0,0 0-1,-1-1 1,10-13 0,4-9-330,-3-2-232</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51.380"/>
    </inkml:context>
    <inkml:brush xml:id="br0">
      <inkml:brushProperty name="width" value="0.05" units="cm"/>
      <inkml:brushProperty name="height" value="0.05" units="cm"/>
    </inkml:brush>
  </inkml:definitions>
  <inkml:trace contextRef="#ctx0" brushRef="#br0">79 0 19380,'-12'5'1418,"9"-4"-1200,-1 0 1,1 0-1,0 0 0,0 1 1,-1-1-1,1 1 1,0 0-1,0 0 0,1 0 1,-1 0-1,0 0 1,1 1-1,-1-1 0,1 1 1,0 0-1,0-1 1,0 1-1,0 0 0,0 0 1,-2 6-1,3-3-155,-1-2-51,1 0 0,0 0 0,0 0 0,0 0 0,1 0 0,-1 8 0,1-11-16,0 0-1,1 1 1,-1-1-1,1 0 1,-1 0-1,0 0 1,1 1-1,0-1 1,-1 0-1,1 0 0,0 0 1,0 0-1,-1 0 1,1 0-1,0 0 1,0-1-1,0 1 1,0 0-1,0 0 0,0-1 1,0 1-1,0-1 1,1 1-1,-1-1 1,0 1-1,0-1 1,3 1-1,11 2-20,0-1-1,0 0 1,1-1 0,-1-1-1,1 0 1,18-4-1,-12 2-34,0 1 0,24 2-1,-43 0 55,-1-1 0,1 0 0,0 1-1,-1-1 1,1 1 0,-1 0 0,1 0-1,-1 0 1,1 0 0,-1 1-1,0-1 1,1 0 0,-1 1 0,0 0-1,0-1 1,3 5 0,-4-5 10,0 1 1,0 0-1,0-1 0,-1 1 1,1-1-1,-1 1 0,1 0 1,-1 0-1,0-1 0,0 1 0,1 0 1,-1 0-1,0-1 0,-1 1 1,1 0-1,0-1 0,0 1 1,-1 0-1,1-1 0,-1 1 1,0 0-1,1-1 0,-1 1 1,0-1-1,0 1 0,0-1 1,-2 3-1,-4 6 87,-1 1 1,-1-2-1,0 1 1,0-1-1,-12 8 1,14-12-38,0 0 0,0 0 0,0-1 0,-1 0 1,1 0-1,-1-1 0,0 0 0,-14 4 0,20-7-118,1 0 0,0 0-1,0 1 1,0-1 0,-1 0 0,1 0-1,0 0 1,0 0 0,-1 0-1,1 0 1,0-1 0,0 1 0,0 0-1,0-1 1,-1 1 0,1 0-1,0-1 1,0 0 0,0 1 0,0-1-1,0 0 1,0 1 0,0-1-1,0 0 1,0 0 0,1 0 0,-1 0-1,0 0 1,0 0 0,1 0-1,-1 0 1,0 0 0,1 0 0,0 0-1,-1 0 1,1 0 0,-1-1-1,1 1 1,0 0 0,0 0 0,0 0-1,0-1 1,0-1 0,0-5-352,0 0 1,1 0-1,0 0 1,1 0 0,2-9-1,10-28-529,7-11-289</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51.831"/>
    </inkml:context>
    <inkml:brush xml:id="br0">
      <inkml:brushProperty name="width" value="0.05" units="cm"/>
      <inkml:brushProperty name="height" value="0.05" units="cm"/>
    </inkml:brush>
  </inkml:definitions>
  <inkml:trace contextRef="#ctx0" brushRef="#br0">146 0 20876,'-3'2'254,"1"-1"-1,0 1 1,-1 0-1,1-1 0,0 1 1,0 0-1,0 0 1,0 1-1,0-1 0,0 0 1,1 1-1,-2 2 0,-3 5-26,1 0 0,0 1 0,1-1-1,0 1 1,1 0 0,0 0 0,1 1-1,0-1 1,1 0 0,0 1-1,0-1 1,2 1 0,-1-1 0,1 0-1,1 1 1,5 17 0,3 8-229,3 1 1,1-2 0,27 52-1,-34-74 203,3 7-1612,-15-21 475,-10-11 368,-21-21 214,2-2 0,-34-44 0,63 74 545,1-2 1,1 1 0,-1 0-1,1-1 1,-4-8 0,6 13-145,1 0 1,-1 0 0,1 0 0,0 0 0,0 0 0,0 0 0,-1 0 0,1 0 0,0 0 0,0 0-1,0 0 1,1 0 0,-1 0 0,0 0 0,0 0 0,0 0 0,1 0 0,-1 0 0,1 0 0,-1 0 0,1 0-1,-1 0 1,1 0 0,-1 1 0,1-1 0,0 0 0,-1 0 0,1 0 0,0 1 0,0-1 0,0 0 0,-1 1-1,1-1 1,0 1 0,0-1 0,0 1 0,0 0 0,0-1 0,0 1 0,0 0 0,0-1 0,1 1 0,22-5 1,0 0 0,0 2 0,0 1 0,34 1 1,7-1-1810,-46 0 1253,-8-1-192</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52.246"/>
    </inkml:context>
    <inkml:brush xml:id="br0">
      <inkml:brushProperty name="width" value="0.05" units="cm"/>
      <inkml:brushProperty name="height" value="0.05" units="cm"/>
    </inkml:brush>
  </inkml:definitions>
  <inkml:trace contextRef="#ctx0" brushRef="#br0">1 187 15987,'7'0'303,"0"1"0,1-1 0,-1-1-1,0 0 1,0 0 0,1 0 0,-1-1-1,0 0 1,0 0 0,-1-1 0,1 1-1,10-7 1,9-7 762,41-31 1,-38 26-577,-22 16-415,1 0 15,0-1 0,-1 1 1,0-1-1,0 0 0,-1-1 0,11-13 0,-16 19-68,-1 1 0,1-1 1,-1 1-1,0-1 0,1 1 0,-1-1 1,0 0-1,1 1 0,-1-1 0,0 0 1,0 1-1,0-1 0,1 0 0,-1 1 1,0-1-1,0 0 0,0 0 0,0 1 1,0-1-1,-1-1 0,1 2 3,0 0 0,0-1 0,-1 1-1,1 0 1,0-1 0,-1 1 0,1 0 0,-1 0 0,1-1-1,0 1 1,-1 0 0,1 0 0,-1 0 0,1-1 0,-1 1-1,1 0 1,0 0 0,-1 0 0,1 0 0,-1 0 0,1 0-1,-1 0 1,-3 0 82,0 1 0,0-1 0,0 1 0,1 0 0,-1 0 0,-5 2 0,-1 1 97,-1 2 0,1-1 0,0 1 0,0 1 0,1 0 0,-12 12 0,16-15-131,0 1 0,1 0 0,-1 0 0,1 0 0,0 0 1,1 1-1,0 0 0,0 0 0,0 0 0,0 0 0,1 0 0,-3 12 0,5-16-69,-1 0 1,1 0-1,0 0 0,0 0 0,0 0 0,0 0 1,0 0-1,0 0 0,0 0 0,1 0 1,-1 0-1,1 0 0,-1-1 0,1 1 0,0 0 1,0 0-1,0 0 0,0-1 0,0 1 1,0 0-1,0-1 0,0 1 0,1-1 0,-1 1 1,1-1-1,-1 0 0,1 0 0,-1 1 1,1-1-1,0 0 0,0-1 0,0 1 0,-1 0 1,1 0-1,0-1 0,0 1 0,0-1 0,0 0 1,0 1-1,0-1 0,0 0 0,4 0 1,1 0-62,-1-1 1,1 0 0,0 0 0,0 0 0,0 0 0,0-1 0,-1 0 0,1-1 0,-1 0 0,0 0-1,9-5 1,14-15-157</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53.300"/>
    </inkml:context>
    <inkml:brush xml:id="br0">
      <inkml:brushProperty name="width" value="0.05" units="cm"/>
      <inkml:brushProperty name="height" value="0.05" units="cm"/>
    </inkml:brush>
  </inkml:definitions>
  <inkml:trace contextRef="#ctx0" brushRef="#br0">1 195 15219,'10'-19'1230,"2"1"-1,0 0 1,1 0 0,23-22-1,-26 30-741,0 1-1,0 1 0,1-1 1,1 2-1,-1-1 0,1 2 1,0 0-1,15-6 1,-24 11-416,0 0 1,0 0 0,0 0 0,0 0 0,0 1 0,0-1 0,0 1-1,0 0 1,0 0 0,0 0 0,0 0 0,0 1 0,0-1 0,0 1-1,5 1 1,-6-1-51,0 0 1,-1 1-1,1-1 0,-1 0 0,1 1 0,-1-1 1,1 1-1,-1-1 0,0 1 0,0-1 0,0 1 0,0 0 1,0 0-1,0-1 0,0 1 0,-1 0 0,1 0 1,-1 0-1,1 0 0,-1 0 0,0 0 0,0 0 1,0 0-1,0 3 0,0 7-11,-1 0 0,-1 0 0,0 0 0,0 0 0,-1-1 0,-1 1 0,-9 19 0,-45 79-50,31-63 46,21-37-11,0 0 0,1-1-1,0 1 0,0 0 1,1 1-1,0-1 0,-4 20 1,8-29 6,0 0 0,0 1 1,0-1-1,0 0 0,0 0 1,1 0-1,-1 0 0,0 1 0,0-1 1,1 0-1,-1 0 0,1 0 0,-1 0 1,1 0-1,-1 0 0,1 0 0,0 0 1,-1 0-1,1 0 0,0 0 1,0 0-1,0 0 0,0-1 0,0 1 1,0 0-1,0-1 0,0 1 0,0 0 1,0-1-1,0 0 0,0 1 1,0-1-1,0 1 0,0-1 0,1 0 1,-1 0-1,2 0 0,3 1 12,1-1-1,0 0 1,0 0 0,0-1-1,8-1 1,20-7-119,1-1 0,-2-1 0,1-3 1,37-19-1,-36 11-1073,-21 7 234,-15 15 923,0 0-1,0-1 0,0 1 0,0 0 1,0-1-1,0 1 0,0 0 0,0-1 1,0 1-1,1 0 0,-2-1 0,1 1 1,0-1-1,0 1 0,0 0 0,0-1 1,0 1-1,0 0 0,0-1 0,0 1 1,0 0-1,-1-1 0,1 1 0,0 0 1,0-1-1,-1 1 0,1 0 0,0 0 1,0-1-1,-1 1 0,1 0 0,0 0 1,0 0-1,-1-1 0,1 1 1,0 0-1,-1 0 0,1 0 0,-1-1 1,-14-3-721</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53.674"/>
    </inkml:context>
    <inkml:brush xml:id="br0">
      <inkml:brushProperty name="width" value="0.05" units="cm"/>
      <inkml:brushProperty name="height" value="0.05" units="cm"/>
    </inkml:brush>
  </inkml:definitions>
  <inkml:trace contextRef="#ctx0" brushRef="#br0">1 112 15707,'0'5'2009,"7"-3"-1161,13-3-296,4-3 1144,14-5-847,2-2-313,7-2-936,8-3-320,-2-6 639,-2 2-287,-2-3-256</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54.081"/>
    </inkml:context>
    <inkml:brush xml:id="br0">
      <inkml:brushProperty name="width" value="0.05" units="cm"/>
      <inkml:brushProperty name="height" value="0.05" units="cm"/>
    </inkml:brush>
  </inkml:definitions>
  <inkml:trace contextRef="#ctx0" brushRef="#br0">146 0 15971,'-27'18'2008,"16"-12"-1466,0 0-1,0 2 1,1-1-1,0 1 1,0 1-1,1-1 1,0 2-1,1-1 1,-13 19-1,20-26-496,0-1 0,0 1 0,0 0 0,0 0 0,1 0 0,-1-1-1,0 1 1,1 0 0,0 0 0,-1 0 0,1 0 0,0 0 0,0 0-1,0 0 1,0 0 0,1 3 0,-1-4-23,1 0 0,-1 0 1,1 0-1,-1 0 0,1 0 0,0-1 1,-1 1-1,1 0 0,0 0 0,0 0 0,0 0 1,-1-1-1,1 1 0,0 0 0,0-1 0,0 1 1,0-1-1,0 1 0,0-1 0,2 1 1,2 0 2,0-1 1,-1 1 0,1-1-1,0 0 1,-1 0 0,1 0-1,0-1 1,-1 1 0,1-1-1,-1 0 1,1-1 0,4-1-1,3-2 32,-1-1 0,0 0-1,0-1 1,0 0-1,-1-1 1,0 0 0,0 0-1,-1-1 1,0 0 0,-1-1-1,0 0 1,12-20-1,-15 19 47,-8 15 46,-10 20-46,11-16-91,0 0 0,0 1 0,1-1 0,-1 1-1,2-1 1,0 1 0,0-1 0,1 12 0,0-17-36,-1-1 0,0 0 0,1 1 0,-1-1 0,1 0 0,0 1 0,0-1 0,0 0 0,0 0 0,0 0 1,1 0-1,-1 0 0,0 0 0,1 0 0,0-1 0,-1 1 0,1 0 0,0-1 0,0 0 0,0 1 0,0-1 0,0 0 0,0 0 1,0 0-1,0 0 0,1 0 0,-1 0 0,0-1 0,1 1 0,-1-1 0,0 0 0,1 1 0,-1-1 0,4-1 0,-2 1-108,0-1 0,1 1 0,-1-1 0,0-1 0,0 1 0,0 0 0,0-1 0,0 0 0,-1 0 0,1 0 0,0 0 0,-1-1 0,0 1 0,1-1 0,-1 0 0,0 0 0,0 0 0,3-5 0,0-1-75,0 0 1,0-1-1,-1 1 1,0-1-1,-1 0 1,3-11-1,8-28-512</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54.543"/>
    </inkml:context>
    <inkml:brush xml:id="br0">
      <inkml:brushProperty name="width" value="0.05" units="cm"/>
      <inkml:brushProperty name="height" value="0.05" units="cm"/>
    </inkml:brush>
  </inkml:definitions>
  <inkml:trace contextRef="#ctx0" brushRef="#br0">28 98 18260,'-7'18'852,"2"1"1,0 0-1,2 0 0,0 0 1,0 0-1,2 24 1,1-24-578,1 1 1,1-1 0,1 1 0,1-1 0,1 0 0,7 20 0,-11-36-266,0 1 1,1-1-1,-1 1 1,1-1-1,0 0 1,0 0-1,0 0 0,0 0 1,1 0-1,-1 0 1,1-1-1,4 5 1,-5-7-12,0 1 1,0 0-1,0 0 0,0-1 0,0 1 1,-1-1-1,1 1 0,0-1 1,0 0-1,0 0 0,0 0 0,0 0 1,0 0-1,0 0 0,0-1 1,0 1-1,0-1 0,0 1 1,0-1-1,0 0 0,0 1 0,-1-1 1,1 0-1,2-2 0,44-32-87,-39 27 59,1 1-1,0 0 0,0 0 0,0 1 1,1 0-1,12-4 0,-22 10 27,0-1-1,1 1 0,-1-1 1,0 1-1,0 0 0,0-1 1,1 1-1,-1 0 0,0 0 1,0 0-1,0 0 1,1 0-1,-1 0 0,0 1 1,0-1-1,1 0 0,-1 0 1,0 1-1,0-1 0,0 1 1,0-1-1,0 1 0,0 0 1,2 1-1,-2-1 8,0 1-1,0-1 1,0 1-1,0 0 1,0-1-1,-1 1 1,1 0 0,0 0-1,-1-1 1,1 1-1,-1 0 1,0 0-1,0 0 1,0 2-1,0 7 35,-1-1-1,0 0 1,-1 0-1,-5 17 1,-4 5 87,6-20-371,1 0-1,-4 19 1,8-27-625,3-6 498,3-10 1,3-10-123</inkml:trace>
  <inkml:trace contextRef="#ctx0" brushRef="#br0" timeOffset="1">494 3 18756,'-6'-3'2128,"6"12"-1103,-2 4-441,-1 11 1896,2 8-1135,-3 12-609,-1 8-144,7 7-224,-1 1-72,6-1-144,1-2-16,3-8-136,-1-5-208,2-17-600,1-2-512,-2-15 1088,2-6-193,-5-14-215</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31.674"/>
    </inkml:context>
    <inkml:brush xml:id="br0">
      <inkml:brushProperty name="width" value="0.05" units="cm"/>
      <inkml:brushProperty name="height" value="0.05" units="cm"/>
    </inkml:brush>
  </inkml:definitions>
  <inkml:trace contextRef="#ctx0" brushRef="#br0">0 1 17940,'9'3'2032,"-3"3"-1040,-4 2-351,0 8 1159,-4 0-312,1 7-487,0 4-257,1 0-296,0 0-96,0-1-248,0-2-192,1-5-528,2-3-272,0-6-601,-3-9 1161,1 1-248,-5-7-248</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44.024"/>
    </inkml:context>
    <inkml:brush xml:id="br0">
      <inkml:brushProperty name="width" value="0.05" units="cm"/>
      <inkml:brushProperty name="height" value="0.05" units="cm"/>
    </inkml:brush>
  </inkml:definitions>
  <inkml:trace contextRef="#ctx0" brushRef="#br0">0 35 19004,'15'10'1928,"0"-9"-1247,4-4-369,4 1 256,3-7 200,-9-7-376,-4 0-272</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32.105"/>
    </inkml:context>
    <inkml:brush xml:id="br0">
      <inkml:brushProperty name="width" value="0.05" units="cm"/>
      <inkml:brushProperty name="height" value="0.05" units="cm"/>
    </inkml:brush>
  </inkml:definitions>
  <inkml:trace contextRef="#ctx0" brushRef="#br0">1 0 17740,'10'10'1856,"5"-4"-936,7 0-279,9-5 967,5-1-248,4-3-392,1-1-199,-4 1-569,-3-1-408,-7 1 272,-2 3-136,-8 4-145</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32.650"/>
    </inkml:context>
    <inkml:brush xml:id="br0">
      <inkml:brushProperty name="width" value="0.05" units="cm"/>
      <inkml:brushProperty name="height" value="0.05" units="cm"/>
    </inkml:brush>
  </inkml:definitions>
  <inkml:trace contextRef="#ctx0" brushRef="#br0">1 57 15787,'0'57'9726,"7"82"-8484,-7-137-1218,0-1 0,0 0 0,0 1 0,0-1 0,1 0 0,-1 1 0,0-1 0,1 0-1,-1 1 1,1-1 0,-1 0 0,1 0 0,0 0 0,-1 0 0,1 1 0,0-1 0,0 0 0,0 0 0,1 1 0,-1-2 2,0 0 0,-1 0 0,1 0 0,0 0 0,0 0 0,0 0 0,0 0 0,0 0 0,0-1 1,0 1-1,0 0 0,0 0 0,0-1 0,-1 1 0,1 0 0,0-1 0,0 1 0,0-1 0,-1 0 0,1 1 0,0-1 0,-1 1 1,1-1-1,0 0 0,-1 0 0,1 1 0,-1-1 0,1-1 0,15-18 407,-1-1 0,-2 0 1,13-26-1,-12 21-38,29-41 0,-43 66-391,1 0 1,-1 0-1,1 0 0,-1 1 1,1-1-1,0 0 0,-1 0 1,1 0-1,0 1 0,0-1 0,0 0 1,0 1-1,-1-1 0,1 1 1,0-1-1,0 1 0,0-1 0,0 1 1,0 0-1,0-1 0,0 1 1,3 0-1,-4 0-7,1 1 0,0-1 1,-1 1-1,1-1 0,0 1 0,-1 0 0,1-1 1,-1 1-1,1 0 0,-1 0 0,1-1 1,-1 1-1,1 0 0,-1 0 0,0 0 1,0-1-1,1 1 0,-1 0 0,0 0 0,0 2 1,2 9-75,-1 1 1,-2 22 0,1-30 63,-1 12-42,0-13 36,1 0 1,-1 0-1,1 0 1,0 1-1,0-1 1,1 0 0,1 6-1,-2-10 19,0 1-1,0-1 1,0 0 0,1 0-1,-1 1 1,0-1 0,0 0-1,0 0 1,1 1 0,-1-1-1,0 0 1,0 0 0,1 0-1,-1 0 1,0 1 0,1-1-1,-1 0 1,0 0 0,0 0-1,1 0 1,-1 0 0,0 0-1,1 0 1,-1 0 0,0 0-1,1 0 1,-1 0 0,0 0-1,1 0 1,-1 0 0,0 0-1,0 0 1,1 0 0,-1 0-1,0-1 1,1 1 0,-1 0-1,0 0 1,0 0 0,1 0-1,-1-1 1,0 1 0,0 0-1,1 0 1,-1 0 0,0-1-1,0 1 1,14-13 40,-13 12-35,57-70 290,17-17-1508,-75 88 1157,0-1 0,1 1 0,-1 0 1,0 0-1,1-1 0,-1 1 0,0 0 1,1-1-1,-1 1 0,0 0 0,0-1 1,0 1-1,1-1 0,-1 1 0,0 0 1,0-1-1,0 1 0,0-1 0,0 1 1,0-1-1,0 1 0,0 0 0,0-1 1,0 1-1,0-1 0,0 1 0,0-1 1,0 1-1,0 0 0,0-1 1,0 1-1,-1-1 0,1 1 0,0-1 0,-7-2-582</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33.125"/>
    </inkml:context>
    <inkml:brush xml:id="br0">
      <inkml:brushProperty name="width" value="0.05" units="cm"/>
      <inkml:brushProperty name="height" value="0.05" units="cm"/>
    </inkml:brush>
  </inkml:definitions>
  <inkml:trace contextRef="#ctx0" brushRef="#br0">0 123 18300,'2'1'265,"0"0"-1,0-1 1,0 1 0,0-1 0,0 1-1,0-1 1,0 0 0,0 0 0,0 0-1,0 0 1,0 0 0,0 0-1,0-1 1,2 0 0,33-10 1168,-27 7-457,67-22 2094,59-19-243,-116 40-3339,0 1-1,0 1 1,1 1 0,39 0-1,-42 1-2066,-18 1 2502,1 0 0,-1-1 0,1 1 1,-1 0-1,1 0 0,-1 0 0,0-1 0,1 1 0,-1 0 0,1-1 0,-1 1 1,0 0-1,1-1 0,-1 1 0,0 0 0,1-1 0,-1 1 0,0-1 0,0 1 0,1 0 1,-1-1-1,0 1 0,0-1 0,0 1 0,0-1 0,1 1 0,-1-1 0,0 1 1,0-1-1,0 1 0,0-1 0,0 1 0,0-1 0,-3-8-1028</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33.615"/>
    </inkml:context>
    <inkml:brush xml:id="br0">
      <inkml:brushProperty name="width" value="0.05" units="cm"/>
      <inkml:brushProperty name="height" value="0.05" units="cm"/>
    </inkml:brush>
  </inkml:definitions>
  <inkml:trace contextRef="#ctx0" brushRef="#br0">28 37 18452,'-1'3'664,"-1"1"-1,1 0 1,0-1 0,1 1 0,-1 0 0,1 0-1,0-1 1,0 1 0,0 6 0,0 4 692,-8 96 255,-5 134-1537,18-251 22,2-9-82,10-78 177,-11 53-81,2 0 0,2 1 0,28-76 0,-34 108-121,1 0 0,0 0 0,0 0 0,0 1 0,1 0 0,0 0 0,1 0 1,8-7-1,-13 12-1,1 0-1,-1 1 1,0-1 0,1 0 0,-1 1 0,1-1 0,0 1 0,-1 0 0,1 0 0,0 0 0,0 0 0,-1 1 0,1-1 0,0 1-1,0-1 1,0 1 0,0 0 0,0 0 0,0 0 0,0 1 0,0-1 0,0 1 0,-1 0 0,1-1 0,0 1 0,0 1 0,-1-1-1,6 3 1,-6-2 13,1 0 0,-1 0 0,0 0 1,0 0-1,0 0 0,0 0 0,-1 1 0,1-1 0,-1 1 0,1-1 0,-1 1 0,0 0 0,0 0 0,0-1 0,0 1 0,-1 0 0,1 0 0,-1 0 0,1 0 0,-1 0 0,0 0 0,0-1 0,-1 1 0,1 0 0,-1 0 0,1 0 0,-1 0 0,0 0 0,0-1 0,0 1 0,0 0 0,-2 2 0,0 2 57,0-1 1,-1 0-1,0-1 0,0 1 0,0 0 1,-1-1-1,0 0 0,0 0 0,0-1 1,0 1-1,-1-1 0,-9 6 0,9-8-34,1 0 0,-1 0 0,0 0 0,0-1 0,0 1 0,0-2 0,0 1 0,0-1 0,-7 0 0,11 0-85,1 0 0,-1 0 1,1 0-1,0-1 0,-1 1 1,1 0-1,0-1 1,-1 1-1,1-1 0,0 0 1,0 1-1,0-1 0,-1 0 1,1 0-1,0 0 0,0 0 1,0 0-1,-1-1 1,1 1-81,1-1-1,-1 1 1,1-1 0,-1 0 0,1 1 0,0-1 0,0 1 0,0-1 0,0 0 0,0 1 0,0-1 0,0 1 0,0-1 0,0 0-1,1 1 1,-1-1 0,1 1 0,-1-1 0,2-2 0,6-10-576,2 1-193</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35.354"/>
    </inkml:context>
    <inkml:brush xml:id="br0">
      <inkml:brushProperty name="width" value="0.05" units="cm"/>
      <inkml:brushProperty name="height" value="0.05" units="cm"/>
    </inkml:brush>
  </inkml:definitions>
  <inkml:trace contextRef="#ctx0" brushRef="#br0">49 123 14507,'25'-24'1956,"23"-28"1289,-44 47-2304,-1 1-1,0-1 1,0 0-1,0 0 0,2-8 1,-4 12-885,-1 1 0,0 0 0,0 0 0,0-1 0,0 1 0,0 0 1,0 0-1,0-1 0,0 1 0,0 0 0,0 0 0,0-1 0,0 1 0,0 0 0,0-1 1,0 1-1,0 0 0,0 0 0,0-1 0,0 1 0,0 0 0,0 0 0,0-1 0,0 1 1,-1 0-1,1 0 0,0 0 0,0-1 0,0 1 0,0 0 0,-1 0 0,1 0 0,0-1 1,0 1-1,0 0 0,-1 0 0,-11 0 726,-11 8-513,19-4-260,0 0-1,0 1 0,0-1 1,0 1-1,1 0 1,0 0-1,0 0 1,0 0-1,0 0 1,1 1-1,-4 10 0,0 7 68,-6 36 0,7-21 28,2 1 0,1 0-1,4 49 1,26 115 100,-27-199-216,3 16-170,-1 1 1,1 22 0,-4-43 149,0 0 0,0 0 0,0 0 0,0 1 0,0-1 0,0 0 0,0 0 0,0 0 0,0 0 0,0 0 0,0 0 0,0 1 0,0-1 0,0 0 0,0 0 0,0 0 0,0 0 0,0 0 0,0 0 0,0 1 0,0-1 0,0 0-1,-1 0 1,1 0 0,0 0 0,0 0 0,0 0 0,0 0 0,0 1 0,0-1 0,0 0 0,0 0 0,0 0 0,-1 0 0,1 0 0,0 0 0,0 0 0,0 0 0,0 0 0,0 0 0,0 0 0,0 0 0,-1 0 0,1 0 0,0 0 0,0 0 0,0 0 0,0 0 0,-7-5-1138,-4-9-136,-27-53 175,21 37 510</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35.792"/>
    </inkml:context>
    <inkml:brush xml:id="br0">
      <inkml:brushProperty name="width" value="0.05" units="cm"/>
      <inkml:brushProperty name="height" value="0.05" units="cm"/>
    </inkml:brush>
  </inkml:definitions>
  <inkml:trace contextRef="#ctx0" brushRef="#br0">4 45 15531,'-3'2'1825,"3"3"-777,0-2-280,4 3 1153,2-2-161,4-2-224,4-1-127,3-1-249,4-1-144,0-1-280,2-1-152,0-1-424,0 0-296,1-3-1088,-1-2-1032,-7 0 1847,-3-2-351,-5-6-328</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36.224"/>
    </inkml:context>
    <inkml:brush xml:id="br0">
      <inkml:brushProperty name="width" value="0.05" units="cm"/>
      <inkml:brushProperty name="height" value="0.05" units="cm"/>
    </inkml:brush>
  </inkml:definitions>
  <inkml:trace contextRef="#ctx0" brushRef="#br0">9 1 17604,'-7'6'1944,"5"1"-920,2-1-271,9-4 1119,4 1-160,7 0-303,6-3-153,9-1-208,3-1-192,5 1-232,-2-1-175,2 1-417,-3 1-233,-8 1-919,-8 4-472,-11 0 1232,-7 1-272,-19 6-272</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36.627"/>
    </inkml:context>
    <inkml:brush xml:id="br0">
      <inkml:brushProperty name="width" value="0.05" units="cm"/>
      <inkml:brushProperty name="height" value="0.05" units="cm"/>
    </inkml:brush>
  </inkml:definitions>
  <inkml:trace contextRef="#ctx0" brushRef="#br0">1 38 19252,'17'1'2297,"9"-4"-1161,5-1-496,8-3 1128,1 0-199,1-1-649,1 3-432,-9 2-1224,-1 1-1665,-7 8 2001,-5 3-304,0 2-304</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37.609"/>
    </inkml:context>
    <inkml:brush xml:id="br0">
      <inkml:brushProperty name="width" value="0.05" units="cm"/>
      <inkml:brushProperty name="height" value="0.05" units="cm"/>
    </inkml:brush>
  </inkml:definitions>
  <inkml:trace contextRef="#ctx0" brushRef="#br0">5 7 17804,'2'12'4265,"-4"19"-2888,1-8-746,0 5-213,-1-6-135,2-1-1,0 1 1,1-1 0,2 1-1,9 40 1,-12-60-240,0-1-1,1 1 1,-1-1 0,1 0 0,-1 0-1,1 1 1,0-1 0,-1 0-1,1 0 1,0 1 0,0-1 0,0 0-1,0 0 1,0 0 0,0 0-1,0 0 1,0-1 0,0 1 0,0 0-1,1 0 1,-1-1 0,0 1-1,3 0 1,-2-1 17,0 0 0,0 0 0,0 0 0,0 0 0,0-1 0,0 1 0,0-1 0,0 1-1,0-1 1,-1 0 0,1 1 0,0-1 0,0 0 0,2-2 0,7-5 242,-1-1 0,0 0-1,17-19 1,-24 23-232,35-39 634,-2-2 1,41-69-1,-76 115-703,-1-1-1,0 0 1,0 0 0,1 1-1,-1-1 1,1 0-1,-1 0 1,0 1-1,1-1 1,0 1-1,-1-1 1,1 0 0,-1 1-1,1-1 1,-1 1-1,1-1 1,0 1-1,0 0 1,-1-1-1,1 1 1,0 0-1,-1-1 1,1 1 0,0 0-1,0 0 1,0-1-1,-1 1 1,1 0-1,0 0 1,0 0-1,0 0 1,-1 0 0,1 0-1,0 1 1,1-1-1,14 0-521,3-10-4327,-14 11 4009</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38.218"/>
    </inkml:context>
    <inkml:brush xml:id="br0">
      <inkml:brushProperty name="width" value="0.05" units="cm"/>
      <inkml:brushProperty name="height" value="0.05" units="cm"/>
    </inkml:brush>
  </inkml:definitions>
  <inkml:trace contextRef="#ctx0" brushRef="#br0">20 20 14419,'-3'2'477,"1"1"-1,0 0 0,1-1 1,-1 1-1,0 0 1,1 0-1,0 1 0,0-1 1,0 0-1,0 0 1,0 0-1,0 1 1,1-1-1,0 0 0,0 1 1,0-1-1,0 1 1,0-1-1,1 5 1,2 8 170,1-1 1,10 29 0,-8-25-149,-3-10-342,0 1-1,0-1 1,1 0 0,0-1 0,1 1 0,0-1 0,11 15 0,-15-22-139,0-1 0,-1 1 0,1-1 0,-1 1 0,1-1 0,0 1 0,0-1 1,-1 0-1,1 1 0,0-1 0,0 0 0,-1 0 0,1 1 0,0-1 0,0 0 0,0 0 1,-1 0-1,1 0 0,0 0 0,0 0 0,0 0 0,-1-1 0,1 1 0,0 0 1,0 0-1,0 0 0,-1-1 0,1 1 0,0 0 0,-1-1 0,1 1 0,0-1 0,-1 1 1,1-1-1,0 1 0,-1-1 0,1 0 0,-1 1 0,1-1 0,-1 0 0,1 1 1,-1-1-1,1-1 0,19-35 460,-19 33-417,48-138 1097,-26 70-4254,-23 71 3043,0 1-1,0 0 1,0 0-1,0 0 1,0-1 0,0 1-1,0 0 1,0 0-1,0 0 1,0 0 0,0-1-1,0 1 1,0 0-1,0 0 1,1 0-1,-1 0 1,0-1 0,0 1-1,0 0 1,0 0-1,0 0 1,1 0 0,-1 0-1,0 0 1,0 0-1,0 0 1,0-1-1,1 1 1,-1 0 0,0 0-1,0 0 1,0 0-1,0 0 1,1 0 0,-1 0-1,0 0 1,3 4-457</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44.517"/>
    </inkml:context>
    <inkml:brush xml:id="br0">
      <inkml:brushProperty name="width" value="0.05" units="cm"/>
      <inkml:brushProperty name="height" value="0.05" units="cm"/>
    </inkml:brush>
  </inkml:definitions>
  <inkml:trace contextRef="#ctx0" brushRef="#br0">48 13 19052,'9'-12'2067,"-17"26"-36,-10 21-462,11-16-1277,1 0 0,1 1 0,-4 25-1,8-33-218,-1 0-1,2 0 1,0 0-1,0 0 1,1 0-1,5 22 1,-6-31-59,1 0 1,0-1 0,0 1-1,0-1 1,0 1-1,0-1 1,0 0 0,1 0-1,-1 1 1,1-1-1,-1 0 1,1 0 0,0 0-1,0-1 1,0 1 0,0 0-1,0-1 1,1 1-1,-1-1 1,0 0 0,1 1-1,-1-1 1,0 0 0,1-1-1,0 1 1,-1 0-1,1-1 1,2 1 0,0-1 4,0 0 0,0-1 0,0 1 0,0-1 1,0 0-1,0 0 0,0-1 0,0 1 1,-1-1-1,1 0 0,-1 0 0,1-1 0,-1 0 1,6-4-1,10-9 33,-2-2-1,0 0 1,-1-1 0,0 0 0,-2-2 0,13-21 0,-26 39-51,0-1 0,0 1 0,1 0 0,-1 1 0,1-1 0,4-3 0,-7 5-2,0 1 0,0 0 0,0 0 0,0 0 0,1 0 0,-1 0 0,0 0 0,0-1 0,0 1 0,1 0 0,-1 0 0,0 0 0,0 0 0,0 0 0,1 0 0,-1 0 0,0 0-1,0 0 1,0 0 0,1 0 0,-1 0 0,0 0 0,0 0 0,1 0 0,-1 0 0,0 0 0,0 0 0,0 1 0,1-1 0,-1 0 0,0 0 0,0 0 0,0 0 0,0 0 0,1 0 0,-1 1 0,0-1 0,2 18-63,-3-9 23,-1 34-199,2-41 182,0 0 0,0 0 0,0 1 0,0-1-1,1 0 1,-1 0 0,1 0 0,0 0 0,-1 0 0,1 0-1,0 0 1,0 0 0,0 0 0,1 0 0,1 2 0,-1-3-22,-1 0 1,0 0 0,0-1-1,1 1 1,-1 0 0,0-1-1,1 1 1,-1-1 0,1 0-1,-1 1 1,0-1 0,1 0 0,-1 0-1,1 0 1,-1 0 0,1 0-1,-1 0 1,1-1 0,-1 1-1,0 0 1,1-1 0,-1 1-1,0-1 1,1 1 0,1-2-1,33-22-705,-30 19 659,24-17-561</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38.698"/>
    </inkml:context>
    <inkml:brush xml:id="br0">
      <inkml:brushProperty name="width" value="0.05" units="cm"/>
      <inkml:brushProperty name="height" value="0.05" units="cm"/>
    </inkml:brush>
  </inkml:definitions>
  <inkml:trace contextRef="#ctx0" brushRef="#br0">8 128 15363,'0'0'161,"-1"0"1,1 0-1,0 0 0,-1 0 0,1 0 0,0 0 0,-1 0 0,1 0 0,0 0 1,-1 0-1,1 1 0,0-1 0,0 0 0,-1 0 0,1 0 0,0 1 0,0-1 1,-1 0-1,1 0 0,0 1 0,0-1 0,0 0 0,-1 0 0,1 1 0,0-1 1,0 0-1,0 1 0,0-1 0,0 0 0,0 1 0,-1-1 0,1 0 0,0 1 0,0-1 1,0 0-1,0 1 0,0-1 0,0 0 0,1 1 0,14 1 2753,31-7-1214,-43 5-1430,385-77 2798,-376 74-3213,-4 2-163,0-1 1,1-1 0,-1 1 0,0-2 0,0 1-1,-1-1 1,1 0 0,9-7 0,-17 11 230,0 0 0,0 0 1,1 0-1,-1-1 1,0 1-1,0 0 0,0 0 1,0-1-1,0 1 0,1 0 1,-1 0-1,0-1 1,0 1-1,0 0 0,0-1 1,0 1-1,0 0 0,0 0 1,0-1-1,0 1 1,0 0-1,0-1 0,0 1 1,0 0-1,0 0 0,0-1 1,0 1-1,-1 0 1,1-1-1,0 1 0,0 0 1,0 0-1,0-1 0,0 1 1,-1 0-1,1 0 1,0 0-1,0-1 0,0 1 1,-1 0-1,1 0 0,0 0 1,0 0-1,-1-1 1,1 1-1,0 0 0,-1 0 1,-13-6-831,0 3-25</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39.195"/>
    </inkml:context>
    <inkml:brush xml:id="br0">
      <inkml:brushProperty name="width" value="0.05" units="cm"/>
      <inkml:brushProperty name="height" value="0.05" units="cm"/>
    </inkml:brush>
  </inkml:definitions>
  <inkml:trace contextRef="#ctx0" brushRef="#br0">74 12 16371,'-2'20'1857,"0"0"-1,-1 0 0,-9 30 0,0 1-304,8-32-1149,-10 52 296,3 0 1,-3 90-1,15-164-617,-1 1 0,0-1 0,1 1 0,-1-1 1,1 1-1,0-1 0,2-3 0,2-8 53,9-34 225,40-132 357,-41 144-614,1 0 0,35-60-1,-46 91-105,0 0-1,1 0 1,-1 1-1,1-1 0,0 1 1,0 0-1,1 0 1,-1 1-1,1-1 0,0 1 1,9-5-1,-11 7-21,1-1-1,-1 1 1,0 1-1,0-1 1,1 0-1,-1 1 1,0 0-1,0-1 1,1 1-1,-1 1 1,0-1-1,1 0 1,-1 1-1,0 0 1,1-1-1,-1 1 1,0 1-1,0-1 1,0 0-1,0 1 1,0-1-1,3 3 1,-4-3 16,-1 0 0,1 0 0,-1 0 1,1 0-1,-1 1 0,1-1 0,-1 0 0,0 0 0,0 1 0,0-1 1,0 1-1,0-1 0,0 1 0,0 0 0,0-1 0,0 1 0,-1 0 1,1 0-1,-1-1 0,1 1 0,-1 0 0,0 0 0,1 0 0,-1-1 1,0 1-1,0 0 0,0 0 0,-1 0 0,1 0 0,0-1 0,-1 1 1,1 0-1,-1 0 0,0-1 0,0 1 0,1 0 0,-1-1 1,-2 3-1,0 1 28,-1 0 1,-1 0 0,1-1 0,-1 0-1,1 1 1,-1-2 0,0 1 0,-1 0-1,1-1 1,-7 3 0,-4 1-125,-1-1 0,0 0 1,-27 4-1,28-7-1307,0-1-1,-19 0 1,27-2 556</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41.011"/>
    </inkml:context>
    <inkml:brush xml:id="br0">
      <inkml:brushProperty name="width" value="0.05" units="cm"/>
      <inkml:brushProperty name="height" value="0.05" units="cm"/>
    </inkml:brush>
  </inkml:definitions>
  <inkml:trace contextRef="#ctx0" brushRef="#br0">108 44 15163,'6'-12'2439,"-4"8"-1547,0 1 1,0-1-1,0 1 0,0-1 0,0 1 1,1 0-1,4-5 0,-7 11-506,1 0 1,-1 0-1,0 0 0,0 0 0,0 0 1,-1 0-1,1 0 0,-2 3 1,-13 71 71,-5-1 0,-46 120 1,58-177-383,3-11 7,2 1-1,-1 0 1,1 0-1,0 0 0,1 0 1,-3 14-1,5-22-65,0-1 0,0 1 0,1 0 0,-1 0 0,0 0 0,0-1 0,0 1 0,0 0 0,1 0 0,-1 0 0,0-1 0,1 1 0,-1 0 1,1-1-1,-1 1 0,1 0 0,-1-1 0,1 1 0,-1 0 0,1-1 0,0 1 0,-1-1 0,1 1 0,0-1 0,-1 0 0,1 1 0,0-1 0,0 0 0,-1 1 0,1-1 0,0 0 0,0 0 0,0 0 0,-1 0 0,1 1 0,0-1 0,0 0 0,0-1 0,0 1 0,-1 0 0,1 0 0,0 0 0,1-1 0,7 0 99,-1-1 0,1 0 0,9-4 0,-14 4-59,91-37 656,-71 27-606,2 1 0,-1 1-1,1 1 1,43-8 0,-58 18-222,-10 4-1049,-2-4 995,1-1 1,-1 1 0,0-1 0,1 1 0,-1-1-1,0 1 1,0-1 0,1 0 0,-1 1 0,0-1-1,0 0 1,0 1 0,1-1 0,-1 0 0,0 0-1,0 0 1,0 0 0,0 0 0,1 0 0,-1 0-1,0 0 1,0 0 0,-1-1 0,1 1 34,0 0 0,0-1 0,0 1 0,0-1 0,-1 1 0,1-1 0,0 1 0,0-1 0,0 0 0,0 1 0,1-1 0,-1 0-1,-1-1 1,-3-6-966</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43.304"/>
    </inkml:context>
    <inkml:brush xml:id="br0">
      <inkml:brushProperty name="width" value="0.05" units="cm"/>
      <inkml:brushProperty name="height" value="0.05" units="cm"/>
    </inkml:brush>
  </inkml:definitions>
  <inkml:trace contextRef="#ctx0" brushRef="#br0">69 68 12163,'-42'4'3744,"27"-4"8579,239-9-9594,-190 6-2729,-1-2 0,1-2 0,-1-1 0,49-18 0,-81 25-2,0 1 0,1 0 1,-1-1-1,0 1 0,0 0 1,0-1-1,-1 0 0,1 1 1,0-1-1,0 1 0,0-1 1,0 0-1,0 0 0,1-1 1,-3 2-4,1-1 1,0 1-1,0 0 1,-1-1-1,1 1 1,0 0-1,-1 0 1,1-1-1,-1 1 1,1 0-1,0 0 1,-1 0-1,1 0 1,0 0-1,-1-1 1,1 1-1,-1 0 1,1 0-1,-1 0 1,1 0-1,0 0 1,-1 0-1,1 0 1,-1 0-1,-38 2-179,-17 4 4,-238 34-193,271-33 328,15-1-16,8-5 59,1-1 0,-1 0 0,0 0-1,0 1 1,0-1 0,1 0-1,-1 1 1,0-1 0,0 0-1,1 0 1,-1 1 0,0-1 0,1 0-1,-1 0 1,0 0 0,1 1-1,-1-1 1,0 0 0,1 0-1,-1 0 1,0 0 0,1 0 0,-1 0-1,0 0 1,1 0 0,-1 0-1,1 0 1,-1 0 0,16 2-14,0 0 1,-1-1-1,1-1 1,0-1-1,21-3 1,81-20-115,-78 14-57,32-8-838,-105 20 81,17 2 815,-62 12-735,-149 11 0,218-26 679,7-1 148,0 0 1,0 0-1,0 1 0,0-1 0,0-1 1,1 1-1,-1 0 0,0 0 0,0-1 1,0 1-1,0-1 0,-2-1 0,1-2-371</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56.787"/>
    </inkml:context>
    <inkml:brush xml:id="br0">
      <inkml:brushProperty name="width" value="0.05" units="cm"/>
      <inkml:brushProperty name="height" value="0.05" units="cm"/>
    </inkml:brush>
  </inkml:definitions>
  <inkml:trace contextRef="#ctx0" brushRef="#br0">652 41 13131,'-9'-6'582,"-1"0"0,1 1 0,-1 0 1,0 0-1,-15-4 0,20 8-460,-1 0 0,0 0 0,0 0 0,0 1 0,0-1 0,0 2 0,-1-1 0,1 1 0,0-1 0,1 2 0,-10 2 0,-11 5 24,2 1 1,-1 1-1,1 1 0,1 2 1,0 0-1,1 1 1,1 2-1,0 0 0,2 1 1,-1 1-1,-26 35 0,24-24 110,1 1 0,1 0 0,2 1-1,2 1 1,1 1 0,1 0-1,-17 70 1,13-9-153,3 1-1,5 0 1,5 181 0,7-235-103,9 58 1,-9-85-16,2-1 0,0 1 0,0-1 1,1 0-1,1 0 0,0-1 0,12 20 0,-13-27 20,-1-1-1,1 1 0,0-1 1,1 0-1,-1 0 0,1-1 1,0 0-1,0 0 0,0 0 1,1-1-1,-1 0 0,1 0 1,0 0-1,0-1 0,0 0 0,0 0 1,0-1-1,0 0 0,1 0 1,-1-1-1,0 0 0,10-1 1,4-1 96,0-1 1,0-1 0,-1-1-1,0 0 1,0-2 0,32-14-1,-11 0 159,-1-2 0,-1-2-1,-1-1 1,-1-2 0,-1-1-1,32-35 1,-21 14-37,-3-2 0,-1-2 0,50-85 0,-79 117-189,-2-2 0,0 1 0,-2-2 0,-1 1 0,0-1 0,-2-1 0,5-33 0,-10 39-11,0 0-1,-1 0 0,-2 0 1,0 0-1,-1 0 0,-1 0 0,0 0 1,-2 0-1,0 1 0,-10-22 1,6 20-122,-1-1 0,-2 1-1,0 1 1,-1 0 0,0 1 0,-2 0 0,-1 1 0,0 1 0,-1 0 0,-1 2 0,0 0 0,-1 0 0,0 2 0,-2 1 0,1 0 0,-1 1 0,-1 2 0,-43-14 0,54 19-292</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57.497"/>
    </inkml:context>
    <inkml:brush xml:id="br0">
      <inkml:brushProperty name="width" value="0.05" units="cm"/>
      <inkml:brushProperty name="height" value="0.05" units="cm"/>
    </inkml:brush>
  </inkml:definitions>
  <inkml:trace contextRef="#ctx0" brushRef="#br0">213 57 16428,'1'-3'279,"0"1"0,-1-1 1,0 0-1,0 0 1,1 0-1,-2 0 0,1 0 1,0 1-1,-1-1 1,1 0-1,-1 0 1,0 0-1,0 1 0,-1-5 1,1 7-183,1-1 0,-1 0 1,1 0-1,-1 1 0,1-1 0,-1 1 1,1-1-1,-1 0 0,1 1 1,-1-1-1,0 1 0,1 0 0,-1-1 1,0 1-1,0-1 0,1 1 0,-1 0 1,0 0-1,0-1 0,0 1 1,0 0-1,-1 0 11,1 0 1,-1 1 0,1-1 0,-1 0-1,1 1 1,0-1 0,-1 1-1,1-1 1,0 1 0,-1 0-1,1 0 1,0 0 0,0-1-1,0 1 1,-1 0 0,0 2 0,-3 2 15,0 1 1,1 0 0,0 0-1,0 1 1,0-1 0,1 1 0,-1 0-1,2 0 1,-4 10 0,-1 10 2,-4 31 0,5-8-24,3-1-1,1 1 1,3-1-1,9 62 0,-2-71-12,-10-41-77,1 1 0,-1-1 1,1 0-1,0 0 0,-1 0 1,1 0-1,0-1 0,0 1 1,0 0-1,-2-3 0,-15-21 24,2-1 1,0 0-1,2-1 0,-19-50 0,32 74-26,0 0 1,0 0-1,0 1 1,1-1-1,-1 0 1,1 0-1,0 0 1,0 0-1,0 0 1,0 0 0,0 0-1,2-4 1,-2 6-6,1-1 1,0 1-1,0 0 1,1 0-1,-1 0 1,0-1-1,0 1 1,0 0-1,1 1 1,-1-1 0,1 0-1,-1 0 1,0 1-1,1-1 1,-1 0-1,1 1 1,0 0-1,-1-1 1,1 1-1,-1 0 1,1 0 0,0 0-1,-1 0 1,3 0-1,60-3-501,-39 3 74,-1 0-1,1-2 1,-1-1 0,0-1-1,0-1 1,41-15-1,-39 8-187</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57.943"/>
    </inkml:context>
    <inkml:brush xml:id="br0">
      <inkml:brushProperty name="width" value="0.05" units="cm"/>
      <inkml:brushProperty name="height" value="0.05" units="cm"/>
    </inkml:brush>
  </inkml:definitions>
  <inkml:trace contextRef="#ctx0" brushRef="#br0">1 126 15083,'0'1'203,"0"0"-1,0 1 1,0-1-1,0 0 1,0 0 0,1 1-1,-1-1 1,0 0-1,1 1 1,-1-1-1,0 0 1,1 0-1,0 0 1,-1 0 0,1 1-1,0-1 1,0 0-1,-1 0 1,1 0-1,0 0 1,0-1-1,0 1 1,0 0 0,0 0-1,3 1 1,-2-2 18,0 0 0,0 0 0,1 0 0,-1 0 0,0-1 0,0 1 0,0 0 0,1-1 0,-1 0 0,0 1 0,0-1 0,0 0 0,0 0 0,3-3 0,9-4 88,-1-1-1,0 0 1,-1-1 0,0-1-1,-1 0 1,0 0 0,0-1-1,16-26 1,-26 36-292,0 1 1,0 0-1,-1-1 0,1 1 1,0-1-1,-1 1 1,1-1-1,-1 1 0,0-1 1,1-2-1,-1 3-10,0 1 0,0 0-1,0-1 1,0 1 0,0 0-1,0-1 1,-1 1 0,1 0-1,0-1 1,0 1 0,0 0-1,0 0 1,0-1 0,-1 1 0,1 0-1,0 0 1,0-1 0,0 1-1,-1 0 1,1 0 0,0-1-1,-1 1 1,1 0 0,0 0-1,0 0 1,-1 0 0,1 0 0,0-1-1,-1 1 1,1 0 0,-2 0 5,0 0 0,0 0 0,1 1 1,-1-1-1,0 0 0,1 1 0,-1-1 0,1 1 1,-1-1-1,1 1 0,-1 0 0,1 0 1,-1 0-1,1 0 0,-1 0 0,1 0 1,-1 1-1,-8 8-25,1 0 1,0 0-1,1 1 0,0 0 1,1 0-1,0 1 1,1 0-1,1 0 1,-1 1-1,2-1 0,0 1 1,0 0-1,1 0 1,1 1-1,-1 13 0,3-26-47,0 1-1,0-1 0,0 0 0,0 0 0,0 1 0,0-1 0,0 0 0,0 0 1,0 0-1,0 1 0,1-1 0,-1 0 0,1 0 0,-1 0 0,1 0 0,-1 0 1,1 0-1,0 0 0,-1 0 0,1 0 0,0 0 0,0 0 0,0 0 1,0 0-1,0 0 0,0-1 0,0 1 0,2 1 0,-1-2 15,-1 0 1,1 0-1,0 0 0,0 0 0,0-1 1,0 1-1,0-1 0,-1 1 0,1-1 1,0 1-1,0-1 0,-1 0 0,1 0 0,0 0 1,-1 0-1,1 0 0,-1 0 0,1 0 1,0-2-1,25-22-513</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58.374"/>
    </inkml:context>
    <inkml:brush xml:id="br0">
      <inkml:brushProperty name="width" value="0.05" units="cm"/>
      <inkml:brushProperty name="height" value="0.05" units="cm"/>
    </inkml:brush>
  </inkml:definitions>
  <inkml:trace contextRef="#ctx0" brushRef="#br0">144 0 19980,'-14'9'1094,"-9"4"216,1 2 0,0 0 0,-32 30 0,53-44-1282,1-1 0,-1 1 0,0 0 0,1 0 0,-1-1 1,0 1-1,1 0 0,-1 0 0,1 0 0,-1 0 0,1 0 1,0 0-1,-1 0 0,1-1 0,0 1 0,-1 2 0,1-3-31,1 1-1,-1-1 0,0 1 0,0-1 0,0 0 0,1 1 1,-1-1-1,0 0 0,0 0 0,1 1 0,-1-1 0,0 0 1,1 1-1,-1-1 0,0 0 0,1 0 0,-1 0 0,0 0 1,1 1-1,-1-1 0,0 0 0,1 0 0,-1 0 0,1 0 1,-1 0-1,0 0 0,1 0 0,37-2-708,-34 1 667,10-1-193,2-1-4,0 1 1,0 1-1,19 1 1,-31 0 255,0 0 1,-1 1-1,1-1 0,-1 1 0,1 0 1,-1 0-1,1 0 0,-1 0 1,0 1-1,1-1 0,-1 1 0,0 0 1,0 0-1,0 0 0,0 0 1,-1 1-1,1-1 0,-1 1 0,1 0 1,1 2-1,-3-3 14,0 0 1,0 0-1,0 0 0,-1 0 1,1 1-1,-1-1 0,0 0 1,0 0-1,1 0 1,-1 0-1,-1 0 0,1 0 1,0 1-1,0-1 0,-1 0 1,1 0-1,-1 0 0,0 0 1,1 0-1,-1 0 0,0 0 1,0 0-1,-1-1 0,1 1 1,0 0-1,0-1 0,-1 1 1,-2 2-1,-5 5 89,0 0 0,-1 0 0,-14 9 0,20-15-79,-10 7-29,1-1-1,-2 0 1,1-1-1,-1-1 1,-26 10-1,41-17-48,0 1 1,-1-1-1,1 0 1,-1 0-1,1 1 1,-1-1-1,1 0 1,0 0-1,-1 0 1,1 0-1,-1 0 1,1 0-1,-1 0 1,1 0-1,0 0 1,-1 0-1,1 0 1,-1 0-1,1 0 0,-1 0 1,1 0-1,-1 0 1,1-1-1,0 1 1,-1 0-1,1 0 1,-1 0-1,1-1 1,0 1-1,-1 0 1,1 0-1,0-1 1,-1 1-1,1 0 1,0-1-1,0 1 1,-1-1-1,1 1 0,0 0 1,0-1-1,-1 1 1,1-1-1,0 1 1,0 0-1,0-1 1,0 1-1,0-1 1,0 0-1,5-21-555,-4 21 605,13-30-529,9-7-182</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58.825"/>
    </inkml:context>
    <inkml:brush xml:id="br0">
      <inkml:brushProperty name="width" value="0.05" units="cm"/>
      <inkml:brushProperty name="height" value="0.05" units="cm"/>
    </inkml:brush>
  </inkml:definitions>
  <inkml:trace contextRef="#ctx0" brushRef="#br0">23 1 18772,'0'1'258,"0"1"0,0 0 0,0 0 0,0-1-1,0 1 1,0 0 0,-1-1 0,1 1 0,-1 0 0,1-1 0,-1 1 0,0-1 0,-1 4 0,-1 4 643,-2 7-458,2 0 1,1 0-1,0 0 1,0 1 0,2 22-1,3-2-345,9 47 1,-12-82-94,0-1 0,1 1 1,-1 0-1,0 0 0,1 0 1,-1 0-1,1-1 0,0 1 1,0 0-1,0-1 1,0 1-1,0-1 0,0 1 1,0-1-1,0 1 0,0-1 1,2 2-1,-2-3 0,-1 0 0,1 1 1,0-1-1,-1 0 0,1 0 0,-1 0 0,1 0 1,-1 0-1,1 0 0,-1 0 0,1 0 0,-1 0 1,1 0-1,-1 0 0,1 0 0,-1-1 0,1 1 1,-1 0-1,1 0 0,-1 0 0,1-1 0,0 1 1,14-17 83,-1-6-24,-2 0 1,0-1-1,-1 0 0,9-34 1,-19 58-66,0 1 0,1-1-1,-1 0 1,0 1 0,0-1 0,0 1 0,0-1 0,0 1 0,0 0 0,0-1 0,-1 1 0,1 0-1,0 0 1,0-1 0,1 3 0,13 9-1,-8-10 4,1 0-1,-1 0 1,0 0-1,1-1 1,-1 0-1,1 0 1,-1-1-1,1 0 1,-1 0-1,1-1 1,-1 0-1,14-4 1,-2 0 45,0-1 0,0-1 0,29-14 0,-42 18-16,-4 2-16,0 0-1,-1 1 0,1-1 1,0 0-1,-1 0 0,1 0 0,0-1 1,-1 1-1,1 0 0,-1 0 1,0-1-1,1 1 0,-1-1 1,2-2-1,-3 4-11,0 0 1,0 0-1,0-1 1,0 1-1,0 0 1,0 0-1,0 0 1,0-1-1,0 1 1,0 0-1,0 0 1,0 0-1,0 0 1,0-1-1,0 1 1,0 0-1,0 0 1,0 0-1,0-1 0,0 1 1,0 0-1,0 0 1,0 0-1,0 0 1,0-1-1,-1 1 1,1 0-1,0 0 1,0 0-1,0 0 1,0 0-1,0 0 1,0-1-1,-1 1 1,1 0-1,0 0 1,0 0-1,-1 0 1,-9-1 79,-13 5 8,11 0-56,1 1 1,0 0 0,0 1 0,0 0-1,1 1 1,-15 13 0,20-17-54,1 1 0,0 0 0,0 0 0,0 0 0,1 1 0,-1-1 0,1 1 0,0 0 0,0 0 1,1 0-1,-1 0 0,1 0 0,0 1 0,1-1 0,-1 1 0,0 7 0,2-11-44,0-1 0,0 1 0,0-1 0,0 1 0,0-1 0,0 1 0,1-1 0,-1 1 0,1-1 0,-1 1 0,1-1 0,-1 1 0,1-1 0,0 0 0,0 1 0,-1-1 0,1 0 0,0 0 0,0 1 0,1-1 0,-1 0 1,0 0-1,0 0 0,0 0 0,1-1 0,-1 1 0,3 1 0,-2-1-20,1 0 1,0-1-1,0 1 1,-1-1-1,1 1 1,0-1-1,0 0 1,-1 0-1,1-1 1,0 1-1,0 0 1,0-1-1,-1 0 1,1 1-1,3-3 1,19-11-506</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59.296"/>
    </inkml:context>
    <inkml:brush xml:id="br0">
      <inkml:brushProperty name="width" value="0.05" units="cm"/>
      <inkml:brushProperty name="height" value="0.05" units="cm"/>
    </inkml:brush>
  </inkml:definitions>
  <inkml:trace contextRef="#ctx0" brushRef="#br0">30 26 18364,'4'-3'479,"0"0"-1,1 0 1,0 1 0,-1-1-1,1 1 1,0 0-1,0 1 1,0-1 0,1 1-1,-1 0 1,0 0 0,10 0-1,-14 1-424,1 0-1,0 0 0,0 0 1,-1 0-1,1 0 1,0 1-1,-1-1 0,1 0 1,0 1-1,-1 0 1,1-1-1,-1 1 0,1 0 1,-1 0-1,1-1 0,-1 1 1,1 1-1,-1-1 1,0 0-1,0 0 0,1 0 1,-1 1-1,0-1 1,0 0-1,0 1 0,-1-1 1,1 1-1,0-1 0,0 1 1,-1 0-1,1-1 1,-1 1-1,0 0 0,1-1 1,-1 1-1,0 0 0,0-1 1,0 1-1,0 0 1,0 0-1,0-1 0,-1 3 1,-2 9-5,-1 0 0,0 0 0,-1 0 0,0-1 0,-1 0 0,0 0 0,-1 0 0,-11 14 0,-5 11 131,14-22-106,0 0 58,0 1 0,0 0 0,2 0 0,-12 34 0,19-49-123,0 0 1,-1-1-1,1 1 1,0 0-1,0 0 1,0 0-1,0 0 1,0 0-1,0 0 1,0-1-1,0 1 1,0 0-1,0 0 1,0 0-1,1 0 1,-1-1-1,0 1 1,0 0-1,1 0 1,-1 0-1,1-1 1,-1 1-1,1 0 1,-1 0-1,1-1 1,-1 1-1,1-1 1,0 2-1,1-2-1,0 1 0,-1-1 0,1 1 0,-1-1 0,1 0 0,0 1 0,-1-1 0,1 0 0,-1 0 0,1 0 0,0 0 0,-1-1 0,4 0 0,4-1-53,1-1-1,-1 0 1,16-8-1,-16 6-424,0 1 1,-1-1-1,0-1 1,0 1-1,0-1 0,-1-1 1,0 1-1,0-1 1,-1 0-1,1-1 0,-2 0 1,1 0-1,-1 0 1,6-13-1,-3 0-828</inkml:trace>
  <inkml:trace contextRef="#ctx0" brushRef="#br0" timeOffset="1">17 178 18052,'-5'9'2152,"5"-4"-1376,12-2-335,4-3 1175,8-1-824,6-3-376,3-2-776,1-3-384,-1-1 600,3-1-224,-4-1-176</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44.923"/>
    </inkml:context>
    <inkml:brush xml:id="br0">
      <inkml:brushProperty name="width" value="0.05" units="cm"/>
      <inkml:brushProperty name="height" value="0.05" units="cm"/>
    </inkml:brush>
  </inkml:definitions>
  <inkml:trace contextRef="#ctx0" brushRef="#br0">53 40 18252,'-14'23'1607,"-14"30"57,26-49-1460,0 0 0,1 0 1,-1 1-1,1-1 0,1 0 0,-1 1 0,0-1 1,1 0-1,0 1 0,0 6 0,1-9-153,-1-1 0,0 0 0,1 0 0,-1 1-1,1-1 1,-1 0 0,1 0 0,0 1 0,0-1 0,-1 0 0,1 0 0,0 0 0,0 0-1,0 0 1,0 0 0,0 0 0,0 0 0,0-1 0,0 1 0,1 0 0,-1-1-1,0 1 1,0-1 0,1 1 0,-1-1 0,0 1 0,1-1 0,-1 0 0,0 0-1,1 0 1,-1 0 0,0 0 0,1 0 0,-1 0 0,0 0 0,1 0 0,-1-1-1,3 0 1,3-1 4,1 1 0,-1-2 0,0 1 0,0-1 0,11-6 0,-10 4-26,0-1 1,0-1-1,0 1 0,0-1 1,-1 0-1,0-1 1,9-13-1,-13 17-42,0 1 0,-1-1 0,0 0 0,1 0 0,-1 0 1,-1 0-1,1 0 0,-1-1 0,0 1 0,0 0 0,0-1 0,0 1 0,-1-1 1,0 1-1,1-1 0,-2 1 0,1-1 0,-1 1 0,-1-8 0,2 11-2,0 1-1,0-1 0,-1 0 1,1 1-1,0-1 1,0 0-1,-1 1 0,1-1 1,0 0-1,-1 1 0,1-1 1,-1 1-1,1-1 1,-1 1-1,1-1 0,-1 1 1,1-1-1,-1 1 0,1-1 1,-1 1-1,0 0 1,1-1-1,-1 1 0,0 0 1,1 0-1,-1-1 0,0 1 1,1 0-1,-1 0 1,0 0-1,0 0 0,1 0 1,-1 0-1,0 0 1,1 0-1,-1 0 0,-1 0 1,1 1-40,0-1 1,1 1 0,-1-1 0,0 1-1,0 0 1,0-1 0,1 1 0,-1 0-1,0 0 1,1 0 0,-1-1 0,0 1-1,1 0 1,-1 0 0,1 0 0,0 0-1,-1 0 1,1 0 0,0 0 0,-1 0-1,1 0 1,0 0 0,0 0 0,0 2-1,0 0-113,1 0-1,-1-1 0,1 1 0,-1 0 0,1-1 0,0 1 0,0-1 0,0 1 1,1-1-1,-1 0 0,1 1 0,-1-1 0,1 0 0,0 0 0,-1 0 0,1 0 0,0 0 1,0 0-1,1-1 0,-1 1 0,0-1 0,1 0 0,-1 1 0,0-1 0,1 0 0,5 1 1,2 2-263,1-2 0,-1 1 0,1-1 0,0-1 0,16 1 0,15-2-651</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59.731"/>
    </inkml:context>
    <inkml:brush xml:id="br0">
      <inkml:brushProperty name="width" value="0.05" units="cm"/>
      <inkml:brushProperty name="height" value="0.05" units="cm"/>
    </inkml:brush>
  </inkml:definitions>
  <inkml:trace contextRef="#ctx0" brushRef="#br0">116 1 17292,'-15'8'1194,"1"-1"-61,0 1 0,1 1 0,-15 12 0,25-19-978,1 1-1,-1-1 0,1 1 1,-1-1-1,1 1 0,0 0 1,0 0-1,0 0 0,0 0 0,1 0 1,-1 0-1,1 1 0,0-1 1,0 0-1,0 1 0,0-1 1,1 1-1,0-1 0,-1 1 1,1 3-1,0-6-148,1 1-1,-1-1 1,0 0 0,0 0-1,1 0 1,-1 1 0,1-1-1,-1 0 1,1 0 0,-1 0-1,1 0 1,0 0 0,0 0-1,-1 0 1,1 0 0,0 0-1,0 0 1,0-1-1,0 1 1,0 0 0,0 0-1,0-1 1,0 1 0,0-1-1,0 1 1,1-1 0,-1 1-1,0-1 1,0 0 0,0 0-1,1 1 1,-1-1 0,0 0-1,0 0 1,1 0 0,-1 0-1,0-1 1,0 1 0,0 0-1,1 0 1,0-1 0,5-1-50,0 0 1,-1 0 0,1 0-1,-1-1 1,0 1 0,8-6 0,23-19-242,-9 6 10,-21 17 138,-6 6 9,-7 7 194,-35 67 605,36-67-625,2 0-1,-1 0 1,1 1 0,1-1 0,-1 1 0,0 17 0,2-27-82,1 1 0,0-1-1,0 1 1,0-1 0,0 1 0,0 0-1,0-1 1,0 1 0,0-1 0,0 1-1,0-1 1,0 1 0,0 0 0,0-1-1,0 1 1,0-1 0,1 1 0,-1-1 0,0 1-1,0-1 1,1 1 0,-1-1 0,0 1-1,1-1 1,-1 1 0,0-1 0,1 0-1,-1 1 1,1-1 0,-1 0 0,0 1-1,1-1 1,-1 0 0,1 1 0,-1-1 0,1 0-1,0 0 1,-1 0 0,1 1 0,-1-1-1,1 0 1,0 0 0,1 0-61,0-1-1,-1 0 1,1 1 0,-1-1-1,1 0 1,0 1 0,-1-1-1,0 0 1,1 0 0,-1 0-1,1-1 1,-1 1 0,2-2-1,14-18-462,5-9-213</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00.147"/>
    </inkml:context>
    <inkml:brush xml:id="br0">
      <inkml:brushProperty name="width" value="0.05" units="cm"/>
      <inkml:brushProperty name="height" value="0.05" units="cm"/>
    </inkml:brush>
  </inkml:definitions>
  <inkml:trace contextRef="#ctx0" brushRef="#br0">94 1 16924,'-7'9'2006,"0"1"0,-12 21 0,-4 25 624,-8 60-1669,31-113-931,-1 0-47,-4 28 58,5-31-52,0 1 1,0-1 0,0 1 0,-1-1 0,1 1 0,0 0-1,0-1 1,0 1 0,0-1 0,0 1 0,0-1-1,1 1 1,-1-1 0,0 1 0,0-1 0,0 1-1,0-1 1,1 1 0,-1-1 0,0 1 0,0-1 0,1 0-1,-1 1 1,0-1 0,1 1 0,-1-1 0,1 0-1,-1 1 1,0-1 0,1 0 0,-1 1 0,1-1-1,-1 0 1,1 0 0,-1 1 0,1-1 0,-1 0-1,1 0 1,-1 0 0,1 0 0,-1 0 0,1 0 0,-1 0-1,1 0 1,-1 0 0,1 0 0,0 0 0,9-4-233,-1 0 0,0-1 0,0 0 0,-1-1 0,1 0 0,-1 0 0,0-1 0,11-12 0,1 1-223,-5 3 97,-9 9 240,1 0-1,-1 0 1,10-5-1,-16 11 141,0 0-1,0 0 1,0 0 0,0 0 0,0 0-1,-1 1 1,1-1 0,0 0-1,0 0 1,0 0 0,0 0-1,0 1 1,0-1 0,0 0-1,0 0 1,0 0 0,0 0-1,0 1 1,0-1 0,0 0-1,0 0 1,0 0 0,0 1-1,0-1 1,0 0 0,0 0-1,0 0 1,0 0 0,0 1-1,0-1 1,0 0 0,0 0-1,1 0 1,-1 0 0,0 0-1,0 1 1,0-1 0,0 0-1,0 0 1,0 0 0,1 0 0,-1 0-1,0 0 1,0 0 0,0 1-1,0-1 1,1 0 0,-1 0-1,0 0 1,0 0 0,0 0-1,0 0 1,1 0 0,-1 0-1,0 0 1,0 0 0,0 0-1,0 0 1,1 0 0,-1 0-1,0 0 1,0 0 0,0 0-1,1 0 1,-1 0 0,0-1-1,0 1 1,0 0 0,-4 14 399,-29 53 1187,21-46-1766,-16 42 0,42-79-1077,-2-5 741</inkml:trace>
  <inkml:trace contextRef="#ctx0" brushRef="#br0" timeOffset="1">402 17 20268,'-1'10'2057,"-9"4"-1289,1 5-304,-1 5 912,-1 3-319,3 5-249,1 2-160,3 2-336,0-2-112,2-2-200,1-3-224,-1-11-912,2-5 1016,-1-16-160,1-11-104</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12.947"/>
    </inkml:context>
    <inkml:brush xml:id="br0">
      <inkml:brushProperty name="width" value="0.05" units="cm"/>
      <inkml:brushProperty name="height" value="0.05" units="cm"/>
    </inkml:brush>
  </inkml:definitions>
  <inkml:trace contextRef="#ctx0" brushRef="#br0">37 30 13107,'-5'53'11561,"-6"10"-8623,4-28-3277,1 1 0,-2 61-1,8-96 342,0 0 0,0 0 0,0 0 0,0 0 0,0 0 0,0 0 0,1 0 0,-1 0 0,0 0 0,0 0 0,1 0 0,-1 0 0,0 0 0,1-1 0,-1 1 0,1 0 0,0 0 0,-1 0 0,2 0 0,-2-1 2,1 1 0,-1-1-1,1 0 1,-1 0 0,1 0-1,-1 0 1,1 0 0,0 0 0,-1 0-1,1 0 1,-1 0 0,1 0-1,-1 0 1,1 0 0,0-1-1,-1 1 1,1 0 0,-1 0 0,1 0-1,-1-1 1,1 1 0,-1 0-1,1-1 1,4-4 18,0 1 1,0 0-1,-1-1 0,7-8 0,192-242 673,-198 250-672,20-23 78,-24 27-89,0 0 0,0 0-1,0 0 1,0 1 0,0-1-1,1 0 1,-1 0 0,0 0-1,0 1 1,1-1 0,-1 1-1,0-1 1,1 1 0,-1-1-1,0 1 1,1 0 0,-1 0 0,0 0-1,1 0 1,1 0 0,-3 0-4,1 1-1,-1 0 1,1-1 0,-1 1 0,1 0 0,-1-1 0,0 1 0,0 0 0,1-1 0,-1 1 0,0 0 0,0 0 0,0 0 0,0-1 0,1 1 0,-1 0-1,0 0 1,-1-1 0,1 1 0,0 0 0,0 0 0,0 0 0,0-1 0,-1 1 0,1 1 0,-9 26 71,8-23-60,-12 34 36,-12 44 35,25-82-88,-1 0 0,1 0 0,0 0 0,0 0 0,-1 0 1,1 0-1,0 0 0,0 1 0,0-1 0,1 0 0,-1 0 0,0 0 0,0 0 0,0 0 0,1 2 0,0-3-1,-1 0 0,0 0 0,1 1 0,-1-1 0,0 0-1,1 0 1,-1 1 0,0-1 0,1 0 0,-1 0 0,1 0-1,-1 0 1,0 0 0,1 0 0,-1 0 0,0 0 0,1 0-1,-1 0 1,1 0 0,-1 0 0,0 0 0,1 0 0,-1 0-1,1 0 1,-1 0 0,0 0 0,1-1 0,4-1 3,-1 0 0,0 0 1,0-1-1,0 1 0,5-6 1,38-34 31,-7 6 75,45-31 0,-81 64-97,-1 0 0,1 0 0,0 1-1,0-1 1,0 1 0,0 0-1,1 0 1,-1 1 0,0-1-1,1 1 1,-1 0 0,1 0-1,-1 1 1,10-1 0,-13 1-10,-1 1 0,1-1 0,0 1 0,0-1-1,0 1 1,0-1 0,-1 1 0,1-1 0,0 1 0,0 0 0,-1-1 0,1 1 0,-1 0 0,1 0 0,-1 0 0,1-1 0,-1 1-1,1 0 1,-1 0 0,0 0 0,1 0 0,-1 0 0,0 0 0,0 0 0,0 0 0,1 0 0,-1 0 0,0 0 0,0 0-1,-1 0 1,-3 34 47,3-30-48,-3 14-79,-2-1 1,-11 30 0,12-38-280,8-15-2908,13-20 2338,0 5-21</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13.384"/>
    </inkml:context>
    <inkml:brush xml:id="br0">
      <inkml:brushProperty name="width" value="0.05" units="cm"/>
      <inkml:brushProperty name="height" value="0.05" units="cm"/>
    </inkml:brush>
  </inkml:definitions>
  <inkml:trace contextRef="#ctx0" brushRef="#br0">0 12 19876,'7'-3'2441,"1"2"-1561,0 1-384,4 0 2009,5-2-1665,6 1-176,4 0-328,0-1-176,1 1-208,-1 1-136,-7 1-304,-2 3-232,-5 2-713,-5 1-1127,-8 0 1944,0 1-360,-12-1-241</inkml:trace>
  <inkml:trace contextRef="#ctx0" brushRef="#br0" timeOffset="1">48 82 17588,'-5'6'2168,"5"3"-1048,5-4-399,9-2 1631,5 0-848,9-1-463,-1-2-153,8 0-464,-1 0-216,-2 0-728,-2-2-512,-6 1 832,-1-2-128,-6 0-161</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14.173"/>
    </inkml:context>
    <inkml:brush xml:id="br0">
      <inkml:brushProperty name="width" value="0.05" units="cm"/>
      <inkml:brushProperty name="height" value="0.05" units="cm"/>
    </inkml:brush>
  </inkml:definitions>
  <inkml:trace contextRef="#ctx0" brushRef="#br0">3 60 15403,'5'-11'2357,"0"1"-1042,-3 10-48,-1 5 888,-1 20-1018,-1 0 0,-6 32 1,3-29-985,0 44 0,4-70-129,0 1 1,0-1-1,1 1 0,-1-1 0,1 1 1,-1-1-1,1 1 0,0-1 1,0 1-1,0-1 0,0 0 1,0 1-1,3 3 0,-3-5-4,0-1 1,0 1-1,0 0 0,0 0 0,0-1 0,1 1 1,-1-1-1,0 1 0,0-1 0,0 1 1,1-1-1,-1 0 0,0 0 0,1 0 0,-1 1 1,0-1-1,0 0 0,1-1 0,-1 1 1,0 0-1,1 0 0,-1 0 0,0-1 0,0 1 1,1-1-1,-1 1 0,0-1 0,0 1 1,1-2-1,9-4 115,0 0 0,0-1 0,-1-1 1,0 0-1,0 0 0,10-12 0,48-61 511,-58 68-548,83-120 447,-93 133-543,1 0 1,-1 0 0,0 0-1,0 0 1,1 0-1,-1 0 1,0 0-1,0 0 1,0 0-1,1 0 1,-1 0-1,0 0 1,0 0-1,1 0 1,-1 1-1,0-1 1,0 0-1,0 0 1,0 0-1,1 0 1,-1 0-1,0 1 1,0-1-1,0 0 1,0 0 0,1 0-1,-1 0 1,0 1-1,0-1 1,0 0-1,0 0 1,0 1-1,0-1 1,0 0-1,0 0 1,0 0-1,0 1 1,0-1-1,0 0 1,0 1-1,1-1-16,-1 1 0,0 0 0,0 0-1,1 0 1,-1 0 0,0-1-1,1 1 1,-1 0 0,1 0 0,-1-1-1,1 1 1,0 0 0,-1-1 0,1 1-1,0-1 1,-1 1 0,1-1 0,0 1-1,0-1 1,-1 1 0,1-1 0,0 0-1,0 1 1,0-1 0,0 0-1,-1 0 1,1 1 0,0-1 0,0 0-1,0 0 1,0 0 0,0 0 0,0 0-1,0 0 1,-1-1 0,1 1 0,0 0-1,0 0 1,0-1 0,1 1 0,6-3-1292,-8 3 1253,0 0 0,0-1 0,0 1 0,0 0 1,0 0-1,0 0 0,1 0 0,-1 0 0,0 0 0,0 0 0,0 0 0,0 0 0,0 0 0,1 0 0,-1 0 0,0 0 0,0 0 0,0 0 0,0 0 0,0 0 0,0 0 0,1 1 0,-1-1 0,0 0 0,0 0 0,0 0 0,0 0 1,0 0-1,0 0 0,0 0 0,1 0 0,-1 0 0,0 1 0,0-1 0,0 0 0,0 0 0,0 0 0,0 0 0,0 0 0,0 0 0,0 0 0,0 1 0,0-1 0,0 0 0,0 0 0,0 0 0,0 0 0,0 0 0,0 1 0,0-1 0,0 0 1,0 0-1,0 0 0,0 0 0,0 0 0,0 1 0,0-1 0,0 0 0,0 0 0,0 0 0,-3 5-802</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14.749"/>
    </inkml:context>
    <inkml:brush xml:id="br0">
      <inkml:brushProperty name="width" value="0.05" units="cm"/>
      <inkml:brushProperty name="height" value="0.05" units="cm"/>
    </inkml:brush>
  </inkml:definitions>
  <inkml:trace contextRef="#ctx0" brushRef="#br0">40 0 14843,'-4'4'747,"1"0"-1,0 0 1,0 1 0,0-1-1,0 1 1,1-1-1,0 1 1,-3 8 0,2-3 76,0-1 1,1 1 0,-1 20 0,2-6-51,2 0 0,6 45-1,-6-58-703,1 0 0,1 0 0,0 0 0,0 0 0,1 0 0,0-1 0,1 0 0,8 14 0,-13-24-64,1 1 0,-1-1 0,1 1 0,-1-1 0,1 1 1,-1-1-1,1 1 0,-1-1 0,1 0 0,0 1 1,-1-1-1,1 0 0,0 1 0,-1-1 0,1 0 0,0 0 1,-1 0-1,1 1 0,0-1 0,-1 0 0,1 0 1,0 0-1,0 0 0,-1 0 0,1-1 0,0 1 0,-1 0 1,1 0-1,0 0 0,-1-1 0,1 1 0,0 0 0,-1 0 1,1-1-1,-1 1 0,1-1 0,0 1 0,-1-1 1,1 1-1,-1 0 0,1-1 0,0-1 0,22-29 117,-20 26-94,18-30 31,-3-1 1,0-1 0,-3-1 0,20-70-1,-31 106-1172,-5-6-4748</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15.149"/>
    </inkml:context>
    <inkml:brush xml:id="br0">
      <inkml:brushProperty name="width" value="0.05" units="cm"/>
      <inkml:brushProperty name="height" value="0.05" units="cm"/>
    </inkml:brush>
  </inkml:definitions>
  <inkml:trace contextRef="#ctx0" brushRef="#br0">1 86 15291,'0'0'79,"0"0"-1,0 1 1,0-1-1,0 0 1,0 0-1,0 1 1,0-1-1,0 0 1,0 0-1,0 1 1,0-1-1,0 0 0,0 0 1,0 1-1,0-1 1,0 0-1,0 0 1,1 1-1,-1-1 1,0 0-1,0 0 1,0 0-1,0 1 1,1-1-1,-1 0 1,0 0-1,0 0 1,0 1-1,1-1 1,-1 0-1,0 0 1,0 0-1,1 0 0,-1 0 1,0 0-1,0 0 1,1 0-1,-1 0 1,0 0-1,1 0 1,-1 0-1,0 0 1,0 0-1,1 0 1,-1 0-1,0 0 1,0 0-1,1 0 1,-1 0-1,0 0 1,0 0-1,1 0 1,-1-1-1,23-4 1023,-15 3-142,44-10 1000,168-37 2568,-167 40-4893,1 2-1,61 0 0,-115 7 265,3 0-294,0 0-1,0 0 1,0 0 0,-1 0-1,1 0 1,0 1-1,0-1 1,0 1 0,-1 0-1,4 1 1,-9 2-624</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15.570"/>
    </inkml:context>
    <inkml:brush xml:id="br0">
      <inkml:brushProperty name="width" value="0.05" units="cm"/>
      <inkml:brushProperty name="height" value="0.05" units="cm"/>
    </inkml:brush>
  </inkml:definitions>
  <inkml:trace contextRef="#ctx0" brushRef="#br0">10 197 20740,'-7'204'4995,"4"-97"-4607,4-111-372,-1 1 1,1 0-1,0 0 0,0 0 1,0 0-1,1 0 0,1-4 1,3-6 13,34-81 190,4 1-1,64-101 1,-102 184-190,1 0-1,1 0 1,0 1-1,0 0 1,13-12-1,-19 20-25,0-1 0,0 1 0,-1-1 0,1 1-1,0 0 1,0 0 0,0 0 0,0 0 0,1 0 0,-1 0 0,0 1-1,0-1 1,1 1 0,-1-1 0,0 1 0,0 0 0,1 0 0,-1 0 0,0 0-1,1 0 1,-1 1 0,0-1 0,0 1 0,1-1 0,-1 1 0,0 0-1,0 0 1,0 0 0,0 0 0,0 0 0,0 0 0,0 1 0,0-1-1,-1 1 1,4 3 0,-1-2 3,-1 1 0,0 0 0,0-1 1,0 2-1,-1-1 0,1 0 0,-1 0 0,0 1 0,0-1 0,-1 1 0,1 0 0,-1-1 1,0 1-1,0 0 0,0 0 0,-1 0 0,0 0 0,0 0 0,0 0 0,-1 0 0,1-1 1,-1 1-1,0 0 0,-1 0 0,1-1 0,-1 1 0,0 0 0,-3 5 0,1-3 27,0-1-1,-1 1 0,0-1 0,0 1 0,0-1 1,-1-1-1,0 1 0,0-1 0,-1 0 0,1-1 1,-1 1-1,0-1 0,0 0 0,0-1 1,-1 0-1,-12 3 0,12-4-19,-1 0 0,0-1 0,0 0-1,0-1 1,-14 0 0,21 0-89,0 0-1,0 0 1,0-1-1,-1 1 1,1 0-1,0-1 1,0 0-1,0 1 0,0-1 1,0 0-1,0 0 1,0 0-1,0 0 1,0 0-1,0-1 1,1 1-1,-1 0 1,0-1-1,1 0 1,-1 1-1,1-1 1,0 0-1,0 0 1,-1 0-1,1 1 0,0-1 1,1 0-1,-2-3 1,2 3-144,0 0 1,0-1-1,0 1 1,0-1-1,1 1 1,-1 0-1,1-1 1,-1 1-1,1 0 1,0-1-1,0 1 1,0 0-1,0 0 1,0 0-1,1 0 1,-1 0-1,1 0 1,-1 0-1,1 0 1,2-1-1,5-6-428,1 1-1,16-11 1,-25 19 604,36-24-1390</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16.024"/>
    </inkml:context>
    <inkml:brush xml:id="br0">
      <inkml:brushProperty name="width" value="0.05" units="cm"/>
      <inkml:brushProperty name="height" value="0.05" units="cm"/>
    </inkml:brush>
  </inkml:definitions>
  <inkml:trace contextRef="#ctx0" brushRef="#br0">136 6 20924,'10'-5'2024,"-19"15"-732,-7 10-225,-5 11-569,2 0 0,1 1 0,1 2 1,-24 68-1,40-99-485,0-1 0,1 1 0,-1 0 0,0-1 0,1 1 0,0 0 0,-1-1 0,1 1 0,0 0 0,1-1 0,-1 1 0,0 0 1,1-1-1,-1 1 0,1 0 0,0-1 0,0 1 0,0-1 0,2 5 0,0-5 2,-1 0-1,0-1 1,0 1 0,1 0 0,-1-1-1,1 0 1,-1 0 0,1 0 0,0 0-1,-1 0 1,1 0 0,0 0 0,0-1 0,-1 0-1,1 1 1,0-1 0,0 0 0,3-1-1,11 1-74,0-1 1,0-1-1,0-1 0,-1 0 0,1-1 0,18-8 0,-26 9-437,-1 0-1,1-1 1,-1 0 0,0-1 0,0 0-1,-1 0 1,0-1 0,1 0-1,-2 0 1,1 0 0,-1-1 0,11-15-1,-9 6-777</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16.387"/>
    </inkml:context>
    <inkml:brush xml:id="br0">
      <inkml:brushProperty name="width" value="0.05" units="cm"/>
      <inkml:brushProperty name="height" value="0.05" units="cm"/>
    </inkml:brush>
  </inkml:definitions>
  <inkml:trace contextRef="#ctx0" brushRef="#br0">0 84 18980,'4'-2'2305,"8"-3"-1169,1-4-456,11-1 1584,6 1-815,6 2-425,3-1-224,4 2-656,-2 3-264,-3 2-1224,-5-2-1897,-3-3 2737,-5 0-448,-3-2-392</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45.345"/>
    </inkml:context>
    <inkml:brush xml:id="br0">
      <inkml:brushProperty name="width" value="0.05" units="cm"/>
      <inkml:brushProperty name="height" value="0.05" units="cm"/>
    </inkml:brush>
  </inkml:definitions>
  <inkml:trace contextRef="#ctx0" brushRef="#br0">189 192 13811,'0'-1'83,"-1"0"-1,1 1 1,0-1-1,0 0 1,0 0-1,-1 1 1,1-1-1,0 0 1,0 1 0,-1-1-1,1 0 1,-1 1-1,1-1 1,-1 1-1,1-1 1,-1 0 0,1 1-1,-1-1 1,1 1-1,-1-1 1,0 1-1,1 0 1,-1-1 0,0 1-1,1 0 1,-1-1-1,0 1 1,-1 0-1,0-1 55,0 1 0,-1 0 0,1 0 0,-1 0 0,1 1 0,-1-1 0,1 1 0,0-1 0,-3 2 0,-5 1 366,0 1 0,0 1 0,-11 7 0,11-6-118,0 1 1,0 1-1,1 0 0,0 0 1,-10 13-1,16-18-270,0 1 0,0 0 0,0 0 0,1 0 0,-1 1 0,1-1 0,0 1 0,0-1 0,0 1 0,1 0 1,0-1-1,0 1 0,0 0 0,1 0 0,-1 7 0,1-10-78,0 0 1,1-1-1,-1 1 0,0 0 1,1-1-1,-1 1 1,1 0-1,-1-1 1,1 1-1,0-1 0,0 1 1,0-1-1,0 0 1,0 1-1,0-1 1,0 0-1,0 0 0,0 1 1,1-1-1,1 1 1,0-1-5,-1 1 1,1-1-1,0 0 1,0 0-1,-1-1 1,1 1-1,0-1 1,0 1-1,0-1 1,6 0-1,0-1-3,-1 0 1,1 0-1,0-1 0,-1 0 0,1-1 0,14-6 0,-7 0-8,-1 0 0,0-1 0,-1 0-1,0-2 1,-1 1 0,0-2 0,-1 1-1,19-26 1,-11 8-58,0-1 0,-2 0 0,17-41 0,-30 62-5,-1 0 0,0-1 0,3-18 0,-6 29 37,-1-1-1,0 1 0,0-1 0,0 1 1,0-1-1,0 1 0,0-1 0,0 1 1,0-1-1,0 1 0,0-1 0,0 1 1,0-1-1,0 1 0,0-1 0,-1 1 1,1-1-1,0 1 0,0-1 0,0 1 1,-1-1-1,-7 4-48,-8 14 93,2 4 142,2 1 0,0 0 0,2 0-1,0 1 1,2 0 0,0 1 0,-7 44 0,14-60-207,0 1 0,0 0 0,1 0 0,0-1 0,1 1 0,2 10 0,-3-17-28,0 1 0,0-1 0,1 0-1,0 0 1,-1-1 0,1 1 0,0 0-1,0 0 1,0 0 0,0 0 0,0-1 0,0 1-1,0 0 1,1-1 0,-1 1 0,1-1-1,-1 0 1,1 1 0,0-1 0,-1 0 0,1 0-1,0 0 1,0 0 0,0 0 0,0 0 0,-1-1-1,1 1 1,0-1 0,0 1 0,1-1-1,2 0 1,14 0-387</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17.080"/>
    </inkml:context>
    <inkml:brush xml:id="br0">
      <inkml:brushProperty name="width" value="0.05" units="cm"/>
      <inkml:brushProperty name="height" value="0.05" units="cm"/>
    </inkml:brush>
  </inkml:definitions>
  <inkml:trace contextRef="#ctx0" brushRef="#br0">0 0 16468,'2'1'242,"-1"0"1,0 0-1,1-1 1,-1 1-1,0 0 1,0 0-1,0 0 1,1 0-1,-1 1 1,0-1 0,0 0-1,-1 0 1,1 1-1,1 2 1,12 25 1393,-8-17-490,-3-5-843,7 16 398,2-1 0,0 0-1,1-1 1,24 30 0,-33-46-730,1-1 1,-1 1-1,0-1 1,1 0-1,0 0 0,0-1 1,0 1-1,1-1 1,-1-1-1,1 1 0,-1-1 1,1 1-1,0-2 1,0 1-1,0-1 1,0 0-1,0 0 0,0 0 1,1-1-1,-1 0 1,0 0-1,0-1 0,0 1 1,7-3-1,-10 2-138,-1 1-1,1-1 1,-1 0 0,0 0-1,1 0 1,-1 0 0,0 0-1,0-1 1,4-2-1,-6 3 124,1 1 0,-1 0 0,0-1 1,1 1-1,-1-1 0,0 1 0,0-1 0,1 1 0,-1-1 0,0 1 0,0-1 0,0 0 0,0 1 0,0-1 0,1 1 0,-1-1 0,0 1 0,0-1 0,0 0 0,-1 1 0,1-1 0,0 1 0,0-1 0,0 1 0,0-1 0,0 0 0,-1 1 0,1-1 0,0 1 0,0-1 0,-1 1 0,1 0 0,-1-1 0,1 1 0,0-1 0,-1 1 0,1-1 0,-1 1 0,1 0 0,-1-1 0,1 1 0,-1 0 0,1 0 0,-2-1 0,-18-9-653,-11 4-137</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17.522"/>
    </inkml:context>
    <inkml:brush xml:id="br0">
      <inkml:brushProperty name="width" value="0.05" units="cm"/>
      <inkml:brushProperty name="height" value="0.05" units="cm"/>
    </inkml:brush>
  </inkml:definitions>
  <inkml:trace contextRef="#ctx0" brushRef="#br0">0 258 17116,'0'-3'2312,"3"-1"-1080,6-5-463,3-7 1727,6-2-744,7-8-591,4-1-249,1 0-432,0-4-128,0 9-344,-2 0-216,-5 9-680,-3 3-592,-3 6 1199,-3-6-263,5-6-200</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18.182"/>
    </inkml:context>
    <inkml:brush xml:id="br0">
      <inkml:brushProperty name="width" value="0.05" units="cm"/>
      <inkml:brushProperty name="height" value="0.05" units="cm"/>
    </inkml:brush>
  </inkml:definitions>
  <inkml:trace contextRef="#ctx0" brushRef="#br0">241 18 13819,'-18'2'1386,"-18"3"5009,36-5-6349,0 0 0,0 0 0,0 0 0,1 0 0,-1 0 0,0 0 0,0 1 1,0-1-1,0 0 0,0 0 0,0 0 0,0 0 0,0 0 0,0 0 0,0 0 1,0 0-1,0 0 0,0 0 0,0 1 0,0-1 0,0 0 0,0 0 1,0 0-1,0 0 0,0 0 0,0 0 0,0 0 0,0 0 0,0 0 0,0 0 1,0 1-1,0-1 0,0 0 0,0 0 0,0 0 0,-1 0 0,1 0 1,0 0-1,0 0 0,0 0 0,0 0 0,0 0 0,0 0 0,0 0 0,0 0 1,0 0-1,0 0 0,0 1 0,0-1 0,-1 0 0,1 0 0,0 0 0,0 0 1,0 0-1,0 0 0,0 0 0,0 0 0,0 0 0,0 0 0,0 0 1,-1 0-1,1 0 0,0 0 0,0-1 0,0 1 0,0 0 0,0 0 0,0 0 1,18 4 1901,35 5-1298,0-4 1,88 0-1,-109-11-685,-30 3 6,-7 1 14,-9-1 1,-118 2 6,-200 24 0,406-43-83,-15 7 100,1 3 0,0 2-1,0 2 1,77 4 0,-115 5-19,-17-1-15,-14-2-1,-17 2-107,0 0 0,-31 7 0,-13 2-2143,53-11 2384,17 0-122,-1-1-1,1 1 0,-1 0 0,1 0 1,0 0-1,-1 0 0,1-1 1,0 1-1,-1 0 0,1 0 0,0-1 1,-1 1-1,1 0 0,0-1 0,0 1 1,-1 0-1,1 0 0,0-1 0,0 1 1,0-1-1,-1 1 0,1 0 1,0-1-1,0 1 0,0 0 0,0-1 1,0 1-1,0-1 0,0 1 0,0 0 1,0-1-1,0 1 0,0-1 0,1-9-409</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18.584"/>
    </inkml:context>
    <inkml:brush xml:id="br0">
      <inkml:brushProperty name="width" value="0.05" units="cm"/>
      <inkml:brushProperty name="height" value="0.05" units="cm"/>
    </inkml:brush>
  </inkml:definitions>
  <inkml:trace contextRef="#ctx0" brushRef="#br0">0 27 15819,'1'-2'378,"0"0"0,0 1-1,0-1 1,0 1 0,0-1 0,0 1-1,0 0 1,0-1 0,0 1-1,1 0 1,-1 0 0,1-1-1,-1 1 1,1 0 0,-1 1-1,1-1 1,2-1 0,0 1-30,0 0-1,0 1 1,0 0 0,0 0 0,0 0 0,0 0-1,5 2 1,5 0-135,-2 1-1,1 1 1,0 0-1,-1 0 1,23 12-1,-30-13-208,0-1-1,-1 1 0,1 0 0,-1 0 0,0 0 1,0 0-1,0 1 0,-1-1 0,1 1 0,-1 0 1,0 0-1,0 1 0,0-1 0,-1 1 1,1-1-1,-1 1 0,0 0 0,1 5 0,-2-6-3,-1 0 0,0 0 0,-1-1-1,1 1 1,-1 0 0,1 0-1,-1 0 1,0-1 0,0 1 0,-1 0-1,1-1 1,-1 1 0,-3 4-1,-5 8 11,-19 22-1,14-20 4,-2 7 54,10-14-161,0-1 0,-1 0 0,0 0-1,0 0 1,-1-1 0,-1-1 0,-10 9 0,14-15-10,6-7-40</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19.673"/>
    </inkml:context>
    <inkml:brush xml:id="br0">
      <inkml:brushProperty name="width" value="0.05" units="cm"/>
      <inkml:brushProperty name="height" value="0.05" units="cm"/>
    </inkml:brush>
  </inkml:definitions>
  <inkml:trace contextRef="#ctx0" brushRef="#br0">0 304 18428,'3'18'2985,"-3"-18"-2873,1 0 0,0 0 0,0-1 0,0 1 0,0-1 0,0 1 0,-1-1 0,1 1 0,0-1-1,0 1 1,-1-1 0,1 0 0,-1 1 0,1-1 0,0 0 0,-1 1 0,1-1 0,-1 0 0,1 0 0,-1-1 0,122-181 3644,-60 83-3182,-59 97-555,12-18 131,-9 19-71,-4 14-18,-19 120-26,1-25-1497,16-99 1504,2-9-112,2-12-140,3-10-58</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20.126"/>
    </inkml:context>
    <inkml:brush xml:id="br0">
      <inkml:brushProperty name="width" value="0.05" units="cm"/>
      <inkml:brushProperty name="height" value="0.05" units="cm"/>
    </inkml:brush>
  </inkml:definitions>
  <inkml:trace contextRef="#ctx0" brushRef="#br0">6 54 19244,'-5'8'2169,"8"2"-1177,4-2-376,6-6 1376,2-2-583,7-1-577,2-5-344,3-2-600,1-1-376,-5-1-929,-2-4-1967,-5 2 2752,-2 1-465,-5 1-415</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20.523"/>
    </inkml:context>
    <inkml:brush xml:id="br0">
      <inkml:brushProperty name="width" value="0.05" units="cm"/>
      <inkml:brushProperty name="height" value="0.05" units="cm"/>
    </inkml:brush>
  </inkml:definitions>
  <inkml:trace contextRef="#ctx0" brushRef="#br0">10 15 16660,'0'0'144,"0"-1"0,0 0 0,0 1 0,0-1 0,0 1 0,0-1 1,0 1-1,1-1 0,-1 1 0,0-1 0,0 1 0,0-1 1,0 1-1,1-1 0,-1 1 0,0-1 0,0 1 0,1 0 1,-1-1-1,0 1 0,1-1 0,-1 1 0,1 0 0,-1-1 0,0 1 1,1 0-1,-1-1 0,1 1 0,-1 0 0,1 0 0,-1-1 1,1 1-1,-1 0 0,1 0 0,-1 0 0,1 0 0,-1 0 0,1 0 1,-1 0-1,1 0 0,-1 0 0,1 0 0,0 0 0,-1 0 1,1 0-1,-1 0 0,1 1 0,30 11 3137,-21-7-3077,37 13 607,-24-10-607,32 16 0,-52-23-200,-1 0 0,0 0 0,0 0 0,0 1 0,0-1 0,0 1-1,0 0 1,0-1 0,-1 1 0,1 0 0,0 0 0,-1 0 0,0 0-1,1 0 1,-1 1 0,0-1 0,0 0 0,0 1 0,0 2 0,0-2-7,-1 1 1,0-1-1,0 1 1,-1-1-1,1 0 1,-1 1-1,1-1 1,-1 0-1,0 1 1,0-1-1,-1 0 1,1 0-1,-1 0 1,-2 4-1,-17 25-38,-1-2-1,-52 55 1,15-19-880,24-22 1073,33-41-304</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21.626"/>
    </inkml:context>
    <inkml:brush xml:id="br0">
      <inkml:brushProperty name="width" value="0.05" units="cm"/>
      <inkml:brushProperty name="height" value="0.05" units="cm"/>
    </inkml:brush>
  </inkml:definitions>
  <inkml:trace contextRef="#ctx0" brushRef="#br0">86 173 15251,'149'-164'8255,"-143"156"-6769,-13 10-106,-14 12-445,-5 7-795,0 2 0,2 1 0,-26 32 0,38-41-102,1 0 0,1 1 0,1 0 0,0 0 0,1 1 0,0 1 0,-7 25 0,14-37-39,0-1 0,0 0 0,0 0 0,0 1-1,1-1 1,0 0 0,0 0 0,1 1 0,-1-1 0,2 6-1,-1-8 0,0-1 1,0 1-1,0-1 0,1 1 0,-1-1 0,0 1 0,1-1 0,0 0 1,0 0-1,-1 0 0,1 0 0,0 0 0,1 0 0,-1 0 0,0-1 1,0 1-1,1-1 0,-1 0 0,1 1 0,4 0 0,1 1-57,1-1-1,0 0 0,0-1 0,0 0 1,0 0-1,0-1 0,0 0 0,11-2 0,72-15-661,-79 14 717,47-12-200,-4-8-82</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22.231"/>
    </inkml:context>
    <inkml:brush xml:id="br0">
      <inkml:brushProperty name="width" value="0.05" units="cm"/>
      <inkml:brushProperty name="height" value="0.05" units="cm"/>
    </inkml:brush>
  </inkml:definitions>
  <inkml:trace contextRef="#ctx0" brushRef="#br0">0 0 17852,'0'5'754,"1"0"1,0 0-1,-1-1 1,2 1-1,-1 0 1,2 4-1,25 47 1261,-16-33-1472,52 93 483,-51-96-1032,1-1-1,0 0 1,27 26-1,-38-43-118,-2 0-21,0 0-1,1-1 1,-1 0-1,1 1 1,-1-1-1,1 0 0,-1 0 1,1 0-1,0 0 1,0 0-1,-1 0 1,1 0-1,0 0 0,0-1 1,3 1-1,-5-1 93,0 0 0,0 0 1,1-1-1,-1 1 0,0 0 0,0 0 0,0-1 0,0 1 0,0 0 1,0 0-1,0-1 0,0 1 0,0 0 0,0 0 0,0-1 1,0 1-1,0 0 0,0 0 0,0-1 0,0 1 0,0 0 0,0-1 1,0 1-1,0 0 0,0 0 0,0-1 0,0 1 0,0 0 0,-1 0 1,1 0-1,0-1 0,0 1 0,0 0 0,-1 0 0,1 0 0,0-1 1,0 1-1,-9-11-594,-6-2-307</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22.650"/>
    </inkml:context>
    <inkml:brush xml:id="br0">
      <inkml:brushProperty name="width" value="0.05" units="cm"/>
      <inkml:brushProperty name="height" value="0.05" units="cm"/>
    </inkml:brush>
  </inkml:definitions>
  <inkml:trace contextRef="#ctx0" brushRef="#br0">23 192 14875,'-14'0'1913,"7"0"-745,5-1-344,11-2 1416,8-3-399,6-7-217,3-1-207,3-5-377,-2-1-104,-1 0-264,1 0-176,-7 3-504,-1 1-248,-5 5-1240,-3 1-1785,2 1 2745,0 2-456,0 1-465</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45.806"/>
    </inkml:context>
    <inkml:brush xml:id="br0">
      <inkml:brushProperty name="width" value="0.05" units="cm"/>
      <inkml:brushProperty name="height" value="0.05" units="cm"/>
    </inkml:brush>
  </inkml:definitions>
  <inkml:trace contextRef="#ctx0" brushRef="#br0">57 368 17980,'7'5'373,"0"0"1,1 0-1,-1-1 1,1 0-1,0-1 1,0 0-1,14 3 1,-19-5-349,0 0 0,0 0-1,0 0 1,0-1 0,0 0 0,0 1-1,0-1 1,0 0 0,0-1 0,0 1 0,0 0-1,0-1 1,-1 0 0,1 0 0,0 0 0,0 0-1,0 0 1,-1 0 0,1-1 0,0 1 0,-1-1-1,1 0 1,-1 0 0,0 0 0,3-2 0,-5 3-8,1 0 0,0 0 0,0 0 0,-1 0 0,1 0 0,-1 0 0,1 0 0,-1-1 0,1 1 0,-1 0 0,0 0 0,0-1 0,1 1 1,-1 0-1,0 0 0,0-1 0,0 1 0,0 0 0,-1 0 0,1-1 0,0 1 0,-1-2 0,0 1 9,0 1-1,0-1 0,0 0 1,-1 0-1,1 1 0,0-1 1,-1 1-1,1-1 1,-1 1-1,0-1 0,1 1 1,-4-1-1,1-1 16,0 1 1,0 0-1,-1 0 0,1 1 0,-1-1 1,1 1-1,-1 0 0,0 0 0,1 1 1,-1-1-1,-8 1 0,7 2 14,-1-1 0,1 1-1,-1 1 1,1-1 0,0 1-1,-1 0 1,1 1 0,1-1 0,-1 1-1,1 0 1,-1 1 0,1-1-1,-5 7 1,6-7 32,0 1 1,0 0-1,1 0 0,-1 0 0,1 0 0,0 1 0,0-1 1,1 1-1,0 0 0,0 0 0,0 0 0,0 0 1,1 0-1,-1 10 0,3-14-61,-1 0 0,0-1 0,0 1 0,1 0 0,-1 0 0,1-1 0,0 1 0,-1 0 0,1-1 0,0 1 0,0 0 0,0-1 0,0 1 0,0-1 0,1 0 0,-1 1 0,0-1 0,1 0 0,-1 0 0,0 0 0,1 0 0,0 0 0,-1 0 0,1 0 0,-1 0 0,1-1 1,0 1-1,0-1 0,-1 1 0,1-1 0,3 1 0,5 0 13,-1 0 0,0 0 0,0-1 1,0 0-1,12-2 0,5-3-9,0-1-1,0-1 0,-1-1 0,0-1 1,0-1-1,42-24 0,-26 9-81,-2-2 0,70-60 1,-79 60-84,-2-2 1,0-1-1,30-42 1,-56 68 102,1 0-1,0 0 1,-1 0-1,0 0 1,0 0-1,0-1 1,0 1-1,-1-1 1,0 1 0,0-1-1,1-8 1,-2 12 27,0 1 0,0 0 1,0-1-1,0 1 0,0 0 1,0-1-1,-1 1 0,1 0 0,0-1 1,0 1-1,0 0 0,-1-1 1,1 1-1,0 0 0,0 0 1,-1-1-1,1 1 0,0 0 1,0 0-1,-1-1 0,1 1 0,0 0 1,-1 0-1,1 0 0,-1 0 1,1 0-1,0 0 0,-1-1 1,1 1-1,0 0 0,-1 0 1,1 0-1,0 0 0,-1 0 1,1 0-1,-1 0 0,1 1 0,0-1 1,-1 0-1,1 0 0,-1 0 1,-15 8-31,3 1 115,0 1 0,1 1 1,1 0-1,0 0 0,-16 22 1,10-9 134,1 0 1,-17 36 0,28-49-122,0 0 0,1 1 0,0 0 0,0 0 0,2 0 0,-3 19 0,5-28-73,-1 0 0,1 1 1,1-1-1,-1 1 0,0-1 1,1 0-1,0 1 0,0-1 1,0 0-1,0 0 0,0 1 1,3 3-1,-2-5-15,-1 0 0,1 0 1,0-1-1,0 1 0,0 0 0,0-1 1,0 1-1,0-1 0,0 1 1,0-1-1,1 0 0,-1 0 0,0 0 1,1-1-1,-1 1 0,1 0 0,-1-1 1,5 1-1,3-1 2,-1 0 0,1 0 1,0-1-1,-1 0 0,0-1 0,1 0 1,-1-1-1,0 0 0,13-5 0,1-3 10,0-1 0,28-20 0,-14 6-105,-2-3 1,0-1 0,-2-1-1,56-70 1,-45 41-134,-41 55 188,0 0 0,-1 0 1,1-1-1,-1 1 0,0-1 0,0 1 0,-1-1 1,1 1-1,-1-1 0,0-6 0,-1 11 26,0 1 0,0-1 0,0 1 1,0-1-1,0 0 0,0 1 0,0-1 0,-1 1 0,1-1 0,0 1 0,0-1 0,0 0 0,-1 1 0,1-1 0,0 1 0,-1-1 0,1 1 1,-1-1-1,1 1 0,0 0 0,-1-1 0,1 1 0,-1-1 0,1 1 0,-1 0 0,1 0 0,-1-1 0,0 1 0,1 0 0,-1 0 0,1 0 1,-1-1-1,0 1 0,1 0 0,-1 0 0,1 0 0,-1 0 0,0 0 0,1 0 0,-1 0 0,1 0 0,-1 0 0,0 1 0,1-1 0,-1 0 1,1 0-1,-1 0 0,1 1 0,-1-1 0,1 0 0,-1 1 0,1-1 0,-1 0 0,1 1 0,-1 0 0,-7 4 17,1 1 1,-1 0-1,1 1 0,1-1 0,-1 1 0,1 1 0,0-1 0,1 1 1,-7 13-1,0 0 67,1 1 1,-12 38-1,19-46-100,0 1 0,1 0 0,0 0 0,0 19 0,2-30-71,1 1 1,0 0 0,0-1-1,0 1 1,1 0-1,0-1 1,0 1-1,0-1 1,0 1 0,1-1-1,-1 1 1,1-1-1,0 0 1,0 0-1,1 0 1,0 0 0,5 6-1,2-2-283</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23.064"/>
    </inkml:context>
    <inkml:brush xml:id="br0">
      <inkml:brushProperty name="width" value="0.05" units="cm"/>
      <inkml:brushProperty name="height" value="0.05" units="cm"/>
    </inkml:brush>
  </inkml:definitions>
  <inkml:trace contextRef="#ctx0" brushRef="#br0">12 260 18164,'2'1'208,"-1"1"0,1-1 1,0 0-1,-1 1 0,1-1 0,0 0 0,0 0 1,0-1-1,0 1 0,0 0 0,0-1 1,0 1-1,0-1 0,0 1 0,0-1 1,4 0-1,35-7 2643,-35 6-2536,0-1 1,0 1 0,0 0-1,0 0 1,0 1 0,8 0-1,-13 0-300,0 0 0,0 0 0,0 1 1,0-1-1,0 0 0,0 0 0,0 1 0,0-1 0,0 1 0,0-1 0,-1 1 0,1-1 0,0 1 0,0-1 0,0 1 0,-1 0 0,1 0 0,0-1 0,0 1 0,-1 0 0,1 0 0,-1 0 0,1 1 0,0 0-4,-1-1-1,1 1 1,-1 0-1,0 0 1,0-1-1,0 1 1,0 0-1,0 0 1,0 0 0,0-1-1,-1 1 1,0 2-1,-1 4 10,-1 0 1,-1 0-1,0-1 0,-6 11 0,-6 5 35,-35 38-1,30-38-15,-20 28 0,41-50-41,-1 0 1,0 0-1,1-1 0,-1 1 0,1 0 1,-1 0-1,1-1 0,0 1 1,-1 0-1,1 0 0,0 0 1,-1 0-1,1 0 0,0 0 1,0 0-1,0 0 0,0-1 0,0 1 1,0 0-1,0 0 0,0 1 1,1-1-2,-1-1 1,1 1 0,-1-1 0,1 1-1,-1-1 1,1 0 0,-1 1-1,1-1 1,0 0 0,-1 1 0,1-1-1,-1 0 1,1 0 0,0 1-1,-1-1 1,1 0 0,0 0 0,-1 0-1,1 0 1,0 0 0,0 0-1,6 0-72,0-1 0,0 0-1,0-1 1,10-2 0,20-8-604,-1-1 0,0-2-1,56-32 1,-28 5 123</inkml:trace>
  <inkml:trace contextRef="#ctx0" brushRef="#br0" timeOffset="1">672 44 22925,'4'-2'2048,"2"-1"-1464,1 0-279,9 1 1007,1-1-360,9 1-576,-1-1-280,3 1-480,0-1-544,-2-2 784,-5-3-120,4 1-96</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23.472"/>
    </inkml:context>
    <inkml:brush xml:id="br0">
      <inkml:brushProperty name="width" value="0.05" units="cm"/>
      <inkml:brushProperty name="height" value="0.05" units="cm"/>
    </inkml:brush>
  </inkml:definitions>
  <inkml:trace contextRef="#ctx0" brushRef="#br0">1 1 18980,'0'2'227,"1"-1"0,0 1 1,0 0-1,0-1 0,0 1 0,0 0 1,0-1-1,1 1 0,-1-1 0,0 0 0,1 1 1,-1-1-1,1 0 0,-1 0 0,1 0 0,0 0 1,-1 0-1,1 0 0,0 0 0,0-1 1,2 1-1,6 2 535,1-1 1,20 2-1,6 2-76,-34-5-664,0 0 0,-1 0 0,1 0-1,-1 0 1,1 0 0,-1 1-1,1-1 1,-1 1 0,0-1-1,0 1 1,0 0 0,0 0 0,0 0-1,0 0 1,0 0 0,-1 0-1,1 1 1,-1-1 0,1 0-1,-1 1 1,2 4 0,-3-2-12,1-1-1,0 1 1,-1 0-1,0 0 1,0 0 0,0 0-1,-1-1 1,1 1 0,-1 0-1,-1 0 1,1-1 0,-2 5-1,-8 18-145,-2 0 0,0-1 0,-2-1 0,-24 32 0,37-54 87,0 0 0,0 0 1,-1 0-1,1 0 0,-1 0 0,1-1 0,-1 1 1,0-1-1,-7 4 0,3-5-159,10-8-85</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26.327"/>
    </inkml:context>
    <inkml:brush xml:id="br0">
      <inkml:brushProperty name="width" value="0.05" units="cm"/>
      <inkml:brushProperty name="height" value="0.05" units="cm"/>
    </inkml:brush>
  </inkml:definitions>
  <inkml:trace contextRef="#ctx0" brushRef="#br0">167 169 16043,'8'-21'1903,"5"-34"0,-12 50-1477,0-1 1,0 0-1,-1 1 0,1-1 0,-1 0 0,-1 0 0,1 1 0,-1-1 0,0 1 0,0-1 1,-4-8-1,5 13-348,-1 0 1,1 0-1,0 0 1,-1 0 0,1 0-1,-1 1 1,1-1 0,-1 0-1,1 0 1,-1 1-1,0-1 1,1 0 0,-1 1-1,0-1 1,1 0-1,-1 1 1,0-1 0,0 1-1,0-1 1,1 1-1,-1 0 1,0-1 0,0 1-1,0 0 1,-1-1-1,0 2-32,1-1 0,0 0 0,0 1 0,0-1-1,-1 1 1,1-1 0,0 1 0,0 0-1,0-1 1,0 1 0,0 0 0,0 0-1,0 0 1,1 0 0,-1-1 0,-1 3-1,-3 3-8,1 1-1,0 0 0,0 0 0,1 0 0,-3 8 0,1 3 4,0 0 1,1 0-1,1 1 1,1-1 0,1 1-1,0 0 1,1-1-1,1 1 1,1 0 0,5 21-1,7 16-49,40 104 0,-26-85-651,-37-90-3657,-20-26 3038,9 13 104,1 0-528,-39-51-1512,50 68 3851,-2 0 0,0 1 0,0 0 0,-21-14 0,37 26 323,0 1 0,0-1 0,1 0 0,-1-1 0,1 1-1,11 0 1,48 2-60,-53-4-941,1 0 1,-1-1-1,1-1 0,-1-1 0,0 0 0,0 0 1,0-1-1,16-8 0,-11 4-143</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27.961"/>
    </inkml:context>
    <inkml:brush xml:id="br0">
      <inkml:brushProperty name="width" value="0.05" units="cm"/>
      <inkml:brushProperty name="height" value="0.05" units="cm"/>
    </inkml:brush>
  </inkml:definitions>
  <inkml:trace contextRef="#ctx0" brushRef="#br0">0 33 18972,'3'178'6101,"15"236"-5537,-13-365-501,0-64 186,2-15-135,14-104 234,-2 3-62,39-138 0,-56 262-282,1-3 0,0 0-1,0 0 0,9-16 0,-11 23-1,1 1-1,-1 0 1,0 0 0,1 0 0,0 1 0,-1-1-1,1 0 1,0 0 0,0 1 0,0-1 0,0 1-1,0 0 1,0-1 0,0 1 0,1 0 0,-1 0 0,0 1-1,1-1 1,-1 0 0,5 0 0,-4 1-4,1 0-1,-1 0 1,0 0 0,0 0 0,1 0-1,-1 1 1,0-1 0,0 1 0,0 0 0,0 0-1,1 0 1,-2 0 0,1 1 0,0 0 0,0-1-1,5 5 1,-7-5 6,0 1 0,1 0 0,-1-1 0,0 1 0,0 0 0,0 0 0,0 0 0,0 0 0,0 0 0,0 0 0,-1 0 0,1 0 0,-1 0 0,0 0 0,1 1 0,-1-1 0,0 0 0,0 0 0,-1 0 0,1 0 0,0 0 0,-1 1 0,1-1 0,-1 0 0,0 0 0,1 0 0,-3 2 0,-1 6 41,-2 0 0,1 0-1,-1-1 1,-1 1 0,0-2-1,0 1 1,-14 11-1,15-13-118,-1-1 0,0-1 0,-1 1-1,0-1 1,1 0 0,-1-1 0,-1 0 0,1 0-1,-16 4 1,23-8-103,-1 0 0,1 1 0,-1-1 0,1 0 0,-1 0 0,1 0 0,-1 0 0,1 0-1,-1-1 1,1 1 0,-1 0 0,1-1 0,-1 1 0,-2-2 0,4 2 104,-1-1 0,0 1-1,1-1 1,-1 1 0,1-1 0,0 1-1,-1-1 1,1 0 0,-1 1 0,1-1-1,0 0 1,0 1 0,-1-1 0,1 0-1,0 1 1,0-1 0,0 0 0,0 1-1,0-1 1,-1 0 0,1 0 0,1 1-1,-1-1 1,0 0 0,0 1 0,0-1-1,0 0 1,0 0 0,1 1 0,-1-1-1,0 0 1,1 1 0,0-2 0,5-9-1096</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28.349"/>
    </inkml:context>
    <inkml:brush xml:id="br0">
      <inkml:brushProperty name="width" value="0.05" units="cm"/>
      <inkml:brushProperty name="height" value="0.05" units="cm"/>
    </inkml:brush>
  </inkml:definitions>
  <inkml:trace contextRef="#ctx0" brushRef="#br0">1 143 17132,'1'2'174,"0"-1"1,0 0-1,1-1 0,-1 1 1,0 0-1,1 0 1,-1-1-1,1 1 1,-1 0-1,0-1 0,1 0 1,0 1-1,-1-1 1,1 0-1,-1 0 1,1 0-1,-1 0 1,1 0-1,-1 0 0,3 0 1,-1-1 42,0 0 0,0 0-1,-1-1 1,1 1 0,0-1 0,-1 1 0,1-1 0,-1 0 0,0 0-1,3-3 1,5-6 342,-1 0 0,0-1 0,11-21-1,-15 25-382,30-49 1181,-35 57-1346,0 0 0,0 0-1,0 0 1,0 0 0,0 0-1,0 0 1,0 1-1,0-1 1,0 0 0,0 0-1,0 0 1,0 0 0,1 0-1,-1 0 1,0 0-1,0 0 1,0 1 0,0-1-1,0 0 1,0 0 0,0 0-1,0 0 1,0 0-1,1 0 1,-1 0 0,0 0-1,0 0 1,0 0-1,0 0 1,0 0 0,0 0-1,1 0 1,-1 0 0,0 0-1,0 0 1,0 0-1,0 0 1,0 0 0,0 0-1,0 0 1,1 0 0,-1 0-1,0 0 1,0 0-1,0 0 1,0 0 0,0 0-1,0 0 1,0 0 0,1-1-1,-1 1 1,0 0-1,0 0 1,0 0 0,0 0-1,0 0 1,0 0 0,0 0-1,0 0 1,0-1-1,0 1 1,0 0 0,1 11 140,-6 57 83,1-41-719,2 1 0,3 38-1,-2-65 436,1-1 0,0 1 0,0-1 0,0 1 0,0-1 0,0 1 0,1 0-1,-1-1 1,0 1 0,0-1 0,0 1 0,0-1 0,1 1 0,-1-1 0,0 0 0,0 1 0,1-1 0,-1 1 0,0-1 0,1 1 0,-1-1 0,1 1-1,-1-1 10,1-1 0,0 1 0,-1 0 0,1-1 0,0 1 0,-1 0 0,1-1 0,-1 1 0,1-1-1,-1 1 1,1-1 0,-1 1 0,1-1 0,-1 1 0,1-1 0,-1 1 0,0-1 0,1 0 0,10-15-577</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28.781"/>
    </inkml:context>
    <inkml:brush xml:id="br0">
      <inkml:brushProperty name="width" value="0.05" units="cm"/>
      <inkml:brushProperty name="height" value="0.05" units="cm"/>
    </inkml:brush>
  </inkml:definitions>
  <inkml:trace contextRef="#ctx0" brushRef="#br0">1 60 19692,'12'5'2417,"1"-5"-1521,5-2-408,2-2 1769,8 0-1217,1 1-280,2 0-464,0-3-232,-3 3-616,-1-2-400,-7-3 792,-4-3-184,-4-5-121</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29.215"/>
    </inkml:context>
    <inkml:brush xml:id="br0">
      <inkml:brushProperty name="width" value="0.05" units="cm"/>
      <inkml:brushProperty name="height" value="0.05" units="cm"/>
    </inkml:brush>
  </inkml:definitions>
  <inkml:trace contextRef="#ctx0" brushRef="#br0">0 2 18300,'1'0'3165,"10"2"-2204,30-3 2536,-28 0-3289,1 0 0,-1 1 1,1 0-1,-1 1 0,0 0 0,24 7 1,-35-7-210,0-1 1,0 1 0,0 0-1,0 1 1,-1-1 0,1 0-1,0 0 1,-1 1 0,1-1-1,-1 1 1,1-1 0,-1 1-1,0 0 1,0-1 0,0 1-1,0 0 1,1 2 0,0 0 0,-1 0 1,0 0 0,0 1-1,0-1 1,-1 0 0,1 1-1,-1 7 1,-2 4-3,0 0-1,-1 0 0,-6 22 1,-7 7-524,-2 0 0,-2-1 1,-36 58-1,50-93 198,5-14-126</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29.621"/>
    </inkml:context>
    <inkml:brush xml:id="br0">
      <inkml:brushProperty name="width" value="0.05" units="cm"/>
      <inkml:brushProperty name="height" value="0.05" units="cm"/>
    </inkml:brush>
  </inkml:definitions>
  <inkml:trace contextRef="#ctx0" brushRef="#br0">7 375 13899,'-3'7'888,"2"0"-1,-1 1 1,1-1 0,2 13 3266,6-25-2847,6-10-250,26-49 573,-3-2 0,32-84 0,-50 110-1340,-9 18-183,-5 13-54,0 0 0,0-1 1,1 1-1,9-13 0,-14 21-52,0 1-1,0 0 1,0 0 0,0 0-1,0 0 1,0 0 0,0 0-1,0 0 1,0-1 0,1 1-1,-1 0 1,0 0 0,0 0-1,0 0 1,0 0 0,0 0-1,0 0 1,0 0 0,0 0-1,0 0 1,0-1 0,1 1-1,-1 0 1,0 0 0,0 0-1,0 0 1,0 0 0,0 0-1,0 0 1,0 0 0,1 0-1,-1 0 1,0 0-1,0 0 1,0 0 0,0 0-1,0 0 1,0 0 0,0 0-1,1 0 1,-1 0 0,0 0-1,0 0 1,0 0 0,0 1-1,0-1 1,0 0 0,0 0-1,1 0 1,-1 0 0,0 0-1,0 0 1,0 0 0,0 0-1,0 0 1,0 0 0,0 1-1,0-1 1,0 0 0,0 0-1,0 0 1,0 0 0,0 0-1,0 0 1,0 0 0,0 1-1,1 9-1,-4 53-108,-12 70 0,-2 15-1531,14-104 970</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30.367"/>
    </inkml:context>
    <inkml:brush xml:id="br0">
      <inkml:brushProperty name="width" value="0.05" units="cm"/>
      <inkml:brushProperty name="height" value="0.05" units="cm"/>
    </inkml:brush>
  </inkml:definitions>
  <inkml:trace contextRef="#ctx0" brushRef="#br0">16 60 19028,'-1'1'94,"1"-1"1,-1 0-1,0 1 0,0-1 0,0 1 1,1-1-1,-1 1 0,0-1 0,1 1 1,-1-1-1,1 1 0,-1 0 0,0-1 1,1 1-1,-1 0 0,1-1 0,0 1 1,-1 0-1,1 0 0,0-1 0,-1 1 1,1 0-1,0 0 0,0 0 0,0 0 0,-1-1 1,1 1-1,0 1 0,-2 25 783,10 210 1454,-2 53-1456,-7-263-683,-1-23-14,0-17-68,-3-64 2,4-1-1,3 1 1,4 0-1,25-126 1,-31 203-112,2-14 8,2 0-1,-1 0 1,1 1 0,1-1 0,8-14-1,-12 25-6,1 0 1,0 0-1,0 0 0,0 1 0,1-1 0,-1 1 0,0-1 0,1 1 1,0 0-1,-1 0 0,1 0 0,0 0 0,0 0 0,0 1 0,0-1 1,1 1-1,-1 0 0,0 0 0,1 0 0,-1 0 0,0 1 1,1-1-1,-1 1 0,1 0 0,-1 0 0,1 0 0,3 1 0,-1 0 26,0 0 0,0 0-1,0 1 1,0 0 0,0 0-1,0 0 1,-1 1 0,1 0-1,-1 0 1,0 0 0,1 1-1,-2 0 1,1 0 0,8 8-1,-11-9-7,0 0-1,0 0 1,0 0 0,0 0-1,0 0 1,-1 0 0,0 0-1,0 1 1,0-1 0,0 0-1,0 1 1,0-1-1,-1 1 1,0-1 0,0 1-1,0-1 1,0 1 0,0-1-1,-1 1 1,1-1 0,-1 1-1,0-1 1,0 0-1,0 1 1,-1-1 0,1 0-1,-4 5 1,0-1 46,0 0 0,0 0 0,-1 0 0,0-1 0,0 0 0,-12 9 0,15-12-95,-1 0-1,0-1 1,0 1-1,0-1 1,0 0 0,0 0-1,0 0 1,0-1-1,-1 1 1,1-1-1,-1 0 1,1 0-1,-1-1 1,-5 1 0,10-1 26,-1 0 1,1 0 0,-1 0 0,1 0-1,-1-1 1,1 1 0,-1 0-1,1 0 1,0 0 0,-1 0 0,1-1-1,-1 1 1,1 0 0,-1 0 0,1-1-1,0 1 1,-1 0 0,1-1-1,0 1 1,-1 0 0,1-1 0,0 1-1,-1 0 1,1-1 0,0 1 0,0-1-1,0 1 1,-1-1 0,1 1-1,0-1 1,0 1 0,0-1 0,0 1-1,0-1 1,0 1 0,0-1 0,0 1-1,0 0 1,0-1 0,0 1-1,0-1 1,0 1 0,1-2 0,8-13-192</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30.848"/>
    </inkml:context>
    <inkml:brush xml:id="br0">
      <inkml:brushProperty name="width" value="0.05" units="cm"/>
      <inkml:brushProperty name="height" value="0.05" units="cm"/>
    </inkml:brush>
  </inkml:definitions>
  <inkml:trace contextRef="#ctx0" brushRef="#br0">128 0 22349,'2'4'203,"-1"-1"-1,0 1 1,0-1 0,-1 1-1,1-1 1,-1 1 0,1-1 0,-1 1-1,0-1 1,0 1 0,-1 0 0,1-1-1,-1 1 1,0-1 0,0 1-1,0-1 1,0 0 0,-3 7 0,-5 8 373,-20 33 0,27-48-550,-32 43 64,24-33-82,0-1 0,1 1 0,-8 18 0,16-30-7,1 0 1,-1 0 0,1 0 0,-1 0 0,1 0 0,0 0 0,-1 0 0,1 0 0,0 0 0,0 0 0,0 0 0,0 1 0,0-1 0,0 0-1,0 0 1,0 0 0,1 0 0,-1 0 0,0 0 0,1 0 0,-1 0 0,1 0 0,-1 0 0,1 0 0,-1 0 0,2 1 0,0 0-23,0 0 0,0 0 0,0-1 0,1 1 0,-1-1 0,0 1 0,1-1 0,-1 0 0,1 0 1,4 1-1,1 0-256,0 0 1,0-1-1,0 0 0,0-1 1,0 0-1,16-1 1,-13-2-107,0-1 0,0 0 0,-1 0 0,0-1 0,1-1 0,-1 0 0,17-13 0,12-10-551</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49.391"/>
    </inkml:context>
    <inkml:brush xml:id="br0">
      <inkml:brushProperty name="width" value="0.05" units="cm"/>
      <inkml:brushProperty name="height" value="0.05" units="cm"/>
    </inkml:brush>
  </inkml:definitions>
  <inkml:trace contextRef="#ctx0" brushRef="#br0">9 91 17964,'-7'11'1840,"6"-1"-1040,5-1-279,9-9 799,2 0-280,8-2-240,3-2-88,4-3-480,2-2-288,2-4-736,1-2-312,-7-7 872,-5-2-200,-4-1-184</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31.269"/>
    </inkml:context>
    <inkml:brush xml:id="br0">
      <inkml:brushProperty name="width" value="0.05" units="cm"/>
      <inkml:brushProperty name="height" value="0.05" units="cm"/>
    </inkml:brush>
  </inkml:definitions>
  <inkml:trace contextRef="#ctx0" brushRef="#br0">12 49 20620,'-9'0'2425,"6"2"-1025,10 1 841,11-3-1201,4 0-272,6 0-424,5 0-136,3-5-288,1 1-232,-3 0-720,-2-5-416,-14-1 1128,-2 1-241,-10-3-231</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31.688"/>
    </inkml:context>
    <inkml:brush xml:id="br0">
      <inkml:brushProperty name="width" value="0.05" units="cm"/>
      <inkml:brushProperty name="height" value="0.05" units="cm"/>
    </inkml:brush>
  </inkml:definitions>
  <inkml:trace contextRef="#ctx0" brushRef="#br0">0 1 23525,'3'2'308,"0"0"-1,0-1 1,0 1 0,0-1-1,0 1 1,0-1-1,1 0 1,-1 0 0,0-1-1,6 2 1,39 0 754,-19-2-787,-21 1-227,38 5 31,-43-6-75,1 1-1,-1 0 1,0 0-1,0 0 1,0 0-1,0 0 1,-1 1-1,1-1 1,0 1-1,0 0 1,3 3-1,-5-4 3,0 1-1,0 0 1,0-1-1,-1 1 1,1-1-1,0 1 1,-1 0-1,0-1 1,1 1-1,-1 0 1,0 0-1,0-1 1,0 1-1,0 0 1,0 0-1,0-1 1,0 1-1,0 0 1,-1 0-1,1-1 1,-2 3-1,-15 37 123,14-35-119,-104 194-1904,84-170 1063,13-20 283</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32.499"/>
    </inkml:context>
    <inkml:brush xml:id="br0">
      <inkml:brushProperty name="width" value="0.05" units="cm"/>
      <inkml:brushProperty name="height" value="0.05" units="cm"/>
    </inkml:brush>
  </inkml:definitions>
  <inkml:trace contextRef="#ctx0" brushRef="#br0">1 123 20340,'0'-1'72,"0"1"1,0 0-1,0 0 0,0 0 0,0 0 0,0-1 0,0 1 0,0 0 0,0 0 0,0 0 0,0 0 0,0-1 0,0 1 1,0 0-1,0 0 0,0 0 0,0 0 0,0-1 0,0 1 0,0 0 0,0 0 0,0 0 0,0 0 0,1 0 0,-1 0 1,0-1-1,0 1 0,0 0 0,0 0 0,0 0 0,0 0 0,1 0 0,-1 0 0,0 0 0,0 0 0,0 0 1,0-1-1,1 1 0,-1 0 0,0 0 0,0 0 0,0 0 0,0 0 0,1 0 0,-1 0 0,0 0 0,0 0 0,0 0 1,0 0-1,1 1 0,-1-1 0,0 0 0,0 0 0,0 0 0,0 0 0,0 0 0,1 0 0,-1 0 0,0 0 0,0 0 1,0 1-1,7 15 1777,4 33-1292,-9-41-264,1 7-199,-2-6-63,0 0-1,1 0 0,1 0 0,0 0 1,0 0-1,0-1 0,1 1 0,0-1 1,6 8-1,-9-15-14,0 0-1,0 0 1,0 0-1,0 0 1,0 0-1,1 0 1,-1-1-1,0 1 1,0 0 0,1-1-1,-1 1 1,0-1-1,1 1 1,-1-1-1,1 0 1,-1 0 0,1 1-1,-1-1 1,1 0-1,-1 0 1,0-1-1,1 1 1,-1 0-1,1 0 1,-1-1 0,1 1-1,-1-1 1,0 1-1,1-1 1,-1 1-1,0-1 1,0 0 0,1 0-1,-1 1 1,0-1-1,0 0 1,1-1-1,6-5 133,0-1-1,-1 1 1,13-18-1,-17 21-92,39-55 549,-24 33-160,37-43-1,-54 67-432,1 1 1,-1-1-1,1 1 0,0-1 0,0 1 0,0 0 0,0-1 0,0 1 1,0 0-1,0 0 0,3 0 0,-4 1-11,0 0 0,-1-1-1,1 1 1,0 1 0,0-1 0,-1 0 0,1 0 0,0 0-1,0 0 1,-1 0 0,1 1 0,0-1 0,-1 0-1,1 1 1,0-1 0,-1 0 0,1 1 0,-1-1-1,1 1 1,0-1 0,-1 1 0,1-1 0,-1 1-1,0-1 1,1 1 0,-1 0 0,1-1 0,-1 1-1,0 0 1,1-1 0,-1 1 0,0 0 0,0-1-1,0 1 1,1 0 0,-1 0 0,3 13-52,-1 0 1,0 0-1,-1 14 0,6 33-131,-7-61 183,0 1-1,0-1 0,0 0 0,0 1 0,0-1 1,0 1-1,0-1 0,1 0 0,-1 1 0,0-1 1,0 1-1,0-1 0,1 0 0,-1 1 0,0-1 1,0 0-1,1 1 0,-1-1 0,0 0 0,1 0 1,-1 1-1,0-1 0,1 0 0,-1 0 0,1 1 1,-1-1-1,0 0 0,1 0 0,-1 0 0,1 0 1,-1 0-1,1 0 0,-1 0 0,0 0 0,1 0 1,-1 0-1,1 0 0,-1 0 0,1 0 0,-1 0 1,0 0-1,1 0 0,-1 0 0,1 0 0,-1-1 1,0 1-1,1 0 0,-1 0 0,1 0 0,-1-1 1,0 1-1,1 0 0,-1-1 0,0 1 0,0 0 1,1 0-1,-1-1 0,22-22 55,-20 21-50,29-39 104,-1-2-1,34-64 0,-58 91-1957,-10 29 346,0 1 824</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32.919"/>
    </inkml:context>
    <inkml:brush xml:id="br0">
      <inkml:brushProperty name="width" value="0.05" units="cm"/>
      <inkml:brushProperty name="height" value="0.05" units="cm"/>
    </inkml:brush>
  </inkml:definitions>
  <inkml:trace contextRef="#ctx0" brushRef="#br0">0 194 18380,'13'8'2408,"3"-16"-1167,3-2-425,8-7 1864,3-3-863,11-3-721,1 0-256,2-1-368,1 2-216,-6 5-496,-5 1-448,-8 6-976,-2 2 1368,-12 5-232,-10 3-208</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33.322"/>
    </inkml:context>
    <inkml:brush xml:id="br0">
      <inkml:brushProperty name="width" value="0.05" units="cm"/>
      <inkml:brushProperty name="height" value="0.05" units="cm"/>
    </inkml:brush>
  </inkml:definitions>
  <inkml:trace contextRef="#ctx0" brushRef="#br0">33 194 17492,'-20'233'6421,"7"-51"-4088,21-245-1739,38-220-17,-38 250-546,20-71-4,-24 90-19,1 1-1,1-1 0,0 1 1,1 1-1,10-15 0,-15 24-5,-1 1-1,1 0 1,0-1-1,0 1 1,0 0 0,0 0-1,0 0 1,0 1-1,0-1 1,1 0-1,-1 1 1,1-1 0,-1 1-1,1 0 1,-1 0-1,1 0 1,0 0-1,0 1 1,-1-1-1,1 1 1,0-1 0,0 1-1,0 0 1,0 0-1,-1 0 1,1 1-1,0-1 1,0 1 0,0-1-1,-1 1 1,1 0-1,5 2 1,-1 1 1,0 1 0,0 0 0,-1 0 1,0 0-1,0 1 0,0-1 0,0 2 0,-1-1 1,0 0-1,5 9 0,-9-13-1,0 0 1,0 0-1,0 1 1,0-1-1,0 0 0,0 1 1,-1-1-1,1 0 1,-1 1-1,0-1 1,0 0-1,1 1 0,-2-1 1,1 1-1,0-1 1,0 1-1,-1-1 1,1 0-1,-1 1 0,0-1 1,0 0-1,0 0 1,0 1-1,0-1 1,0 0-1,0 0 0,-1 0 1,1 0-1,-1-1 1,-2 3-1,-5 5-6,-1 0 1,0-1-1,0 0 0,-15 8 1,19-12-2,-10 6-132,0 0-1,-1 0 1,-1-2-1,0 0 1,0-1 0,-29 7-1,41-14-18,6-4-50</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47.555"/>
    </inkml:context>
    <inkml:brush xml:id="br0">
      <inkml:brushProperty name="width" value="0.05" units="cm"/>
      <inkml:brushProperty name="height" value="0.05" units="cm"/>
    </inkml:brush>
  </inkml:definitions>
  <inkml:trace contextRef="#ctx0" brushRef="#br0">82 6 17340,'5'-5'2204,"-3"13"-1266,-2 15 190,-89 483 3294,107-565-4106,39-86 1,-47 120-270,-8 21-46,60-132 49,-52 117-46,0 2 0,1 0 1,1 0-1,1 1 0,17-19 0,-25 31-7,0 0 1,0 0-1,0 1 0,0-1 0,1 1 0,-1 0 0,1 1 0,0-1 0,0 1 0,0 0 1,0 1-1,0-1 0,0 1 0,1 0 0,-1 1 0,0 0 0,1 0 0,-1 0 0,0 0 0,0 1 1,1 0-1,6 3 0,-12-4 3,0 0-1,0 0 1,0 1 0,-1-1 0,1 0 0,0 0 0,0 1-1,-1-1 1,1 1 0,0-1 0,-1 0 0,1 1 0,0 0-1,-1-1 1,1 1 0,-1-1 0,1 1 0,-1 0 0,1-1 0,-1 1-1,1 0 1,-1-1 0,0 1 0,1 0 0,-1 0 0,0-1-1,0 1 1,1 0 0,-1 0 0,0 0 0,0 0 0,0-1-1,0 1 1,0 0 0,0 0 0,0 0 0,-1-1 0,1 1 0,0 0-1,0 0 1,-1 0 0,1-1 0,0 1 0,-1 0 0,1-1-1,-1 1 1,0 1 0,-2 2 2,-1 0 1,1 0-1,-1-1 0,0 1 0,0-1 0,-5 4 1,-13 6 6,0-1 1,0 0 0,-1-2 0,-1 0-1,1-2 1,-46 10 0,68-17-75,-1-1 0,1 0 0,-1 1 0,1-1 0,-1 0 1,0 0-1,1 0 0,-1 0 0,1 0 0,-1-1 0,0 1 1,1 0-1,-1-1 0,1 1 0,-1-1 0,-1 0 0,3 0 20,0 1-1,0 0 0,-1 0 0,1-1 0,0 1 0,0 0 1,0-1-1,-1 1 0,1 0 0,0-1 0,0 1 0,0 0 1,0-1-1,0 1 0,0 0 0,-1-1 0,1 1 0,0-1 1,0 1-1,0 0 0,0-1 0,1 1 0,-1 0 0,0-1 1,0 1-1,9-15-421,8 2-41,5 0-184</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47.988"/>
    </inkml:context>
    <inkml:brush xml:id="br0">
      <inkml:brushProperty name="width" value="0.05" units="cm"/>
      <inkml:brushProperty name="height" value="0.05" units="cm"/>
    </inkml:brush>
  </inkml:definitions>
  <inkml:trace contextRef="#ctx0" brushRef="#br0">2 153 19644,'-1'3'186,"0"23"2609,1-26-2757,0 1 0,0-1 0,0 0 0,0 0 0,0 0-1,1 0 1,-1 1 0,0-1 0,0 0 0,0 0 0,0 0 0,0 0 0,0 1 0,1-1-1,-1 0 1,0 0 0,0 0 0,0 0 0,0 0 0,0 0 0,1 0 0,-1 0-1,0 0 1,0 1 0,0-1 0,1 0 0,-1 0 0,0 0 0,0 0 0,0 0 0,1 0-1,-1 0 1,0 0 0,0 0 0,0 0 0,0 0 0,1-1 0,13-8 1042,5-12-575,-1 0 0,25-39 0,8-9-207,-51 69-295,0-1 0,0 1 0,1 0 0,-1 0 0,0 0 0,0-1 0,0 1 1,0 0-1,0 0 0,0 0 0,0 0 0,0-1 0,0 1 0,0 0 0,1 0 0,-1 0 0,0 0 1,0 0-1,0-1 0,0 1 0,0 0 0,1 0 0,-1 0 0,0 0 0,0 0 0,0 0 0,0 0 0,1 0 1,-1 0-1,0 0 0,0-1 0,0 1 0,1 0 0,-1 0 0,0 0 0,0 0 0,0 0 0,1 1 1,-1-1-1,0 0 0,0 0 0,0 0 0,1 0 0,-1 0 0,0 0 0,0 0 0,0 0 0,0 0 1,1 1-1,-1 12 84,-10 30 0,8-37-66,-20 78 9,-21 94-1957,43-178 1912,0 0 0,0 0 1,0 0-1,1 0 0,-1 0 0,0 0 1,0 0-1,0 0 0,0 0 1,0 0-1,0 0 0,0 0 0,0 0 1,0 0-1,0 0 0,0 0 1,0 0-1,0 0 0,0 0 0,0 0 1,0 0-1,0 0 0,0 0 1,0 0-1,0 0 0,1 0 0,-1 0 1,0 0-1,0 0 0,0 0 1,0 0-1,0 0 0,0 0 0,0 0 1,0 0-1,0 0 0,0 0 1,0 0-1,0 0 0,0 0 0,5-9-183,5-16-318</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48.423"/>
    </inkml:context>
    <inkml:brush xml:id="br0">
      <inkml:brushProperty name="width" value="0.05" units="cm"/>
      <inkml:brushProperty name="height" value="0.05" units="cm"/>
    </inkml:brush>
  </inkml:definitions>
  <inkml:trace contextRef="#ctx0" brushRef="#br0">330 0 18644,'-3'10'1952,"-5"6"-1391,-11 4-177,-4 6 912,-5 8-432,-4 5-112,-1 7-256,-1 1-72,1-1-120,1 0-15,6-8-225,6-5-264,6-11-601,0-11-423,6-16 984,6-11-216,2-13-200</inkml:trace>
  <inkml:trace contextRef="#ctx0" brushRef="#br0" timeOffset="1">55 141 19004,'2'7'1976,"-1"3"-1079,0 1-289,8 2 984,4 1-352,6-1-319,1 0-153,7-3-480,4 0-312,2-3-776,2 1-457,-4-4 1017,2-1-264,-6 0-144</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48.841"/>
    </inkml:context>
    <inkml:brush xml:id="br0">
      <inkml:brushProperty name="width" value="0.05" units="cm"/>
      <inkml:brushProperty name="height" value="0.05" units="cm"/>
    </inkml:brush>
  </inkml:definitions>
  <inkml:trace contextRef="#ctx0" brushRef="#br0">1 224 19588,'0'0'56,"-1"1"-1,1-1 0,1 1 1,-1-1-1,0 1 0,0-1 1,0 1-1,0 0 0,0-1 1,0 1-1,1-1 0,-1 1 1,0-1-1,0 1 0,1-1 1,-1 0-1,0 1 0,1-1 1,-1 1-1,0-1 0,1 0 1,-1 1-1,1-1 1,-1 0-1,0 1 0,1-1 1,-1 0-1,1 1 0,-1-1 1,1 0-1,-1 0 0,1 0 1,0 0-1,-1 0 0,1 1 1,-1-1-1,1 0 0,-1 0 1,1 0-1,-1 0 0,1-1 1,-1 1-1,1 0 0,0 0 1,-1 0-1,1 0 1,-1 0-1,1-1 0,-1 1 1,1 0-1,-1-1 0,30-21 986,-23 14-554,80-73 1561,-50 44-1547,52-40 0,-87 76-488,-1 0-1,0 0 1,1 0-1,-1 1 1,0-1-1,1 0 1,-1 0-1,1 1 1,-1-1 0,1 1-1,2-1 1,-4 1-9,1 0 1,-1 0 0,0 0 0,1 0 0,-1 0-1,0 0 1,0 1 0,1-1 0,-1 0 0,0 0-1,0 0 1,1 0 0,-1 1 0,0-1 0,0 0 0,0 0-1,1 0 1,-1 1 0,0-1 0,0 0 0,0 0-1,1 1 1,-1-1 0,0 0 0,0 0 0,0 1 0,0-1-1,0 0 1,0 1 0,0-1 0,0 0 0,0 0-1,0 1 1,0-1 0,0 1 0,0 4 17,-1 0 0,0 0 0,0 0 0,0 0 0,-4 8 1,-95 247-1201,98-252 1033,1-6 121,1 0 1,-1 0 0,1-1 0,-1 1-1,1 0 1,-1 0 0,0 0 0,0-1-1,0 1 1,0 0 0,0-1-1,-1 1 1,1-1 0,0 1 0,-1-1-1,1 0 1,-2 2 0,-6-6-299</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49.274"/>
    </inkml:context>
    <inkml:brush xml:id="br0">
      <inkml:brushProperty name="width" value="0.05" units="cm"/>
      <inkml:brushProperty name="height" value="0.05" units="cm"/>
    </inkml:brush>
  </inkml:definitions>
  <inkml:trace contextRef="#ctx0" brushRef="#br0">93 2 20844,'3'-1'2081,"-13"11"-1345,-3 3-312,0 8 1192,-3 4-607,5 5-385,-2 3-232,5 4-336,0-1-128,5-2-376,2-2-344,1-8-737,1-5 1249,1-12-144,-4-16-912</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49.778"/>
    </inkml:context>
    <inkml:brush xml:id="br0">
      <inkml:brushProperty name="width" value="0.05" units="cm"/>
      <inkml:brushProperty name="height" value="0.05" units="cm"/>
    </inkml:brush>
  </inkml:definitions>
  <inkml:trace contextRef="#ctx0" brushRef="#br0">16 1 15339,'2'0'488,"0"1"-1,0-1 1,0 0 0,0 1-1,0 0 1,0 0-1,0-1 1,0 1 0,0 0-1,-1 1 1,3 0-1,9 5 1081,-6-4-1319,0 0-1,0 1 1,-1 0 0,1 0-1,-1 0 1,0 0-1,0 1 1,8 9 0,-12-11-235,1 0 0,-1 0 0,0 1 0,0-1 0,0 1 0,-1-1 1,1 1-1,-1 0 0,0-1 0,0 1 0,0 0 0,-1 0 0,1 0 0,-1 0 1,0 0-1,0 0 0,0 0 0,-1 5 0,-2 6-11,-1 0-1,0-1 1,-1 1 0,-1-1-1,-13 25 1,-46 64-1335,40-65-9,17-25 925,7-10-154</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49.706"/>
    </inkml:context>
    <inkml:brush xml:id="br0">
      <inkml:brushProperty name="width" value="0.05" units="cm"/>
      <inkml:brushProperty name="height" value="0.05" units="cm"/>
    </inkml:brush>
  </inkml:definitions>
  <inkml:trace contextRef="#ctx0" brushRef="#br0">9 26 15291,'-5'-8'2217,"2"2"-1041,2 3-424,4 3 1737,4 0-881,9 0-440,4 0-248,9 0-703,6 0-474,7 0 281,1-3-32,4 1-128,1-1-80</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50.176"/>
    </inkml:context>
    <inkml:brush xml:id="br0">
      <inkml:brushProperty name="width" value="0.05" units="cm"/>
      <inkml:brushProperty name="height" value="0.05" units="cm"/>
    </inkml:brush>
  </inkml:definitions>
  <inkml:trace contextRef="#ctx0" brushRef="#br0">169 0 17460,'-3'9'638,"0"0"-1,0 0 1,-1 0 0,-8 14 0,-9 18 862,0 25-720,2 0 0,-17 127 0,9-43-298,8-61 305,74-226-544,45-101-166,-87 211-75,43-81 8,-46 91-8,1 1-1,1 0 1,26-29-1,-31 39-2,0 1 0,0 0 0,0 0 0,0 1 0,1-1 0,9-3 0,-14 7 0,1 0 0,-1 0 1,0 0-1,0 1 0,0-1 1,1 1-1,-1-1 0,6 1 1,-7 1 0,-1-1-1,0 0 1,0 0 0,1 1 0,-1-1 0,0 1 0,0-1-1,1 1 1,-1-1 0,0 1 0,0 0 0,0 0-1,0 0 1,0-1 0,0 1 0,0 0 0,0 0 0,0 0-1,-1 0 1,1 1 0,1 1 0,-1-1 4,-1 0 1,1 0-1,0 0 0,-1 0 1,0 0-1,0 0 0,1 0 1,-1 0-1,0 0 0,-1 0 0,1 0 1,0 0-1,-1 0 0,1 0 1,-1 0-1,1 0 0,-1 0 1,0 0-1,0 0 0,0 0 1,0 0-1,-1 1 0,-4 6 36,-1-1 0,1-1 0,-9 9 0,14-16-39,-18 20-106,-2-2 1,-1 0-1,0-1 0,-1-2 1,-1 0-1,0-1 0,-50 20 0,51-30-825,22-4 913,1 1 1,0-1-1,-1 0 0,1 0 0,0 0 0,-1 0 0,1 0 0,0 0 0,-1 0 1,1 0-1,-1 0 0,1 0 0,0 0 0,-1 0 0,1 0 0,0-1 0,-1 1 0,1 0 1,0 0-1,-1 0 0,1 0 0,0-1 0,0 1 0,-1 0 0,1 0 0,0 0 1,0-1-1,-1 1 0,1 0 0,0-1 0,0 1 0,-1 0 0,1 0 0,0-1 0,0 1 1,0 0-1,0-1 0,0 1 0,0 0 0,0-1 0,-1 1 0,1-1 0,0 1 1,0 0-1,0-1 0,0 1 0,0 0 0,1-1 0,-1 1 0,0 0 0,0-1 0,0 1 1,0 0-1,0-1 0,0 1 0,0 0 0,1-1 0,-1 1 0,0-1 0,10-12-648</inkml:trace>
  <inkml:trace contextRef="#ctx0" brushRef="#br0" timeOffset="1">553 177 16996,'5'0'558,"0"1"1,0 0-1,-1 0 1,1 0 0,0 1-1,-1 0 1,1 0-1,7 4 1,-11-5-408,0 0 1,0-1-1,-1 1 0,1 0 1,0 0-1,0 0 0,-1 0 1,1 0-1,0 0 0,-1 0 0,1 0 1,-1 0-1,0 0 0,1 0 1,-1 0-1,1 2 0,-1 0-26,0-1-1,-1 0 1,1 0-1,0 1 0,-1-1 1,1 0-1,-1 0 1,1 0-1,-1 0 0,0 0 1,-2 4-1,-14 21 207,-1 0 0,-38 43-1,-18 27 103,71-93-409,0 0 1,1 1-1,0 0 1,0-1-1,-2 8 1,3-11-22,1 0 0,0-1 0,0 1 0,0 0 0,0-1 0,0 1 0,0 0 0,0-1 0,0 1 0,0 0 0,0-1 0,0 1 0,0 0 1,0-1-1,0 1 0,1 0 0,-1-1 0,0 1 0,0 0 0,1-1 0,-1 1 0,0-1 0,1 1 0,-1-1 0,1 1 0,-1-1 0,1 1 0,-1-1 0,1 1 0,-1-1 1,1 0-1,-1 1 0,1-1 0,0 0 0,-1 1 0,1-1 0,0 0 0,-1 0 0,1 0 0,0 1 0,-1-1 0,1 0 0,0 0 0,-1 0 0,1 0 0,0 0 0,-1 0 0,1 0 1,1-1-1,9 0-165,1-1 1,-1 0-1,1-1 1,-1 0 0,0-1-1,0 0 1,0-1-1,-1 0 1,0 0 0,14-10-1,6-7-796,53-50-1,-42 32 268</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50.610"/>
    </inkml:context>
    <inkml:brush xml:id="br0">
      <inkml:brushProperty name="width" value="0.05" units="cm"/>
      <inkml:brushProperty name="height" value="0.05" units="cm"/>
    </inkml:brush>
  </inkml:definitions>
  <inkml:trace contextRef="#ctx0" brushRef="#br0">280 1 17556,'0'4'2152,"-9"15"-1080,-7 4-431,-7 5 1615,-4 4-856,-3 6-463,-3 0-153,3 0-368,1-2-184,6-6-416,5-4-208,5-10-520,4-5-185,3-11 673,6-4 32,0-12-280,0-4-112</inkml:trace>
  <inkml:trace contextRef="#ctx0" brushRef="#br0" timeOffset="1">1 121 14067,'-1'-14'2345,"2"9"-865,2 4-552,3 5 2185,1 6-1209,8 5-456,-3 2-319,9-1-537,1-1-160,4-2-536,3-1-328,-2-4 1080,2 0-688,-3-3-32,-3 1 8</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51.009"/>
    </inkml:context>
    <inkml:brush xml:id="br0">
      <inkml:brushProperty name="width" value="0.05" units="cm"/>
      <inkml:brushProperty name="height" value="0.05" units="cm"/>
    </inkml:brush>
  </inkml:definitions>
  <inkml:trace contextRef="#ctx0" brushRef="#br0">111 1 19388,'8'0'424,"1"-1"146,-1 1 0,1 1-1,0 0 1,0 0-1,0 0 1,10 4 0,-17-4-504,0 0 0,0 0 0,0 0 0,-1 0 0,1 0 0,0 0 0,0 1 0,-1-1 0,1 0 0,-1 1 0,1 0 0,-1-1 0,0 1 0,0 0 0,0 0 0,0-1 0,0 1 0,0 0 0,0 0 0,0 0 0,-1 0 0,1 0 0,-1 0 0,0 0 0,1 1 0,-1-1 0,0 0 0,0 0 0,-1 0 0,1 0 0,0 0 0,-1 3 0,-1 4 15,0-1 0,-1 1 0,0 0 0,-1 0 0,1-1 0,-2 0 0,1 0 0,-1 0 0,0 0 0,-12 12 0,-8 7 188,-37 32 1,48-47-177,2-2-34,-23 24 61,33-32-116,0 0 0,0 0 1,0 0-1,1 0 0,-1 1 0,1-1 1,0 0-1,0 1 0,-1-1 0,2 1 1,-1-1-1,0 1 0,0 5 0,1-7-8,0 1-1,0-1 0,1 0 1,-1 1-1,1-1 0,-1 0 1,1 0-1,0 1 1,-1-1-1,1 0 0,0 0 1,0 0-1,0 0 0,0 0 1,0 0-1,0 0 0,0 0 1,0 0-1,0 0 1,0 0-1,0-1 0,1 1 1,2 0-1,34 12-314,-34-12 256,19 5-451,-1-2 1,1 0-1,1-2 0,-1 0 1,0-1-1,33-4 0,-13-6-195</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51.442"/>
    </inkml:context>
    <inkml:brush xml:id="br0">
      <inkml:brushProperty name="width" value="0.05" units="cm"/>
      <inkml:brushProperty name="height" value="0.05" units="cm"/>
    </inkml:brush>
  </inkml:definitions>
  <inkml:trace contextRef="#ctx0" brushRef="#br0">12 5 16948,'0'7'2336,"3"3"-1336,16-6-280,8-1 1673,12-1-1097,2-2-223,14-3-305,1-2-328,-1 0-512,0-1-304,-15 0-833,-7 2 1137,-20 3-224,-7 1-144,-15 5-208</inkml:trace>
  <inkml:trace contextRef="#ctx0" brushRef="#br0" timeOffset="1">1 173 18060,'11'12'2128,"18"-3"-1087,5-5-425,9-4 1272,5 0-544,3-1-439,4-5-393,-5 0-984,-3 2 936,-12-3-520,-8 1-56,-10-2-112</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3:52.579"/>
    </inkml:context>
    <inkml:brush xml:id="br0">
      <inkml:brushProperty name="width" value="0.05" units="cm"/>
      <inkml:brushProperty name="height" value="0.05" units="cm"/>
    </inkml:brush>
  </inkml:definitions>
  <inkml:trace contextRef="#ctx0" brushRef="#br0">36 37 17348,'2'-24'2219,"-1"11"2051,-4 32-1533,-5 28-1264,-19 160-132,26-202-1336,1-1-1,0 0 1,0 1 0,1-1 0,-1 0 0,1 0 0,0 0 0,0 1 0,2 3 0,-2-7-5,-1 1-1,1-1 1,0 0 0,0 0 0,0 0 0,0 0-1,0 0 1,0 0 0,0 0 0,1 0-1,-1 0 1,0-1 0,0 1 0,1 0 0,-1-1-1,0 1 1,1-1 0,-1 0 0,1 1-1,-1-1 1,1 0 0,-1 0 0,0 0 0,1 0-1,-1 0 1,1 0 0,-1 0 0,1 0-1,2-1 1,8-2-3,-1 0 0,1 0-1,-1-2 1,0 1 0,16-10 0,54-36 12,-56 33-8,47-31-6,-19 11 24,87-44-1,-137 79-18,1 0 0,0 1 0,0 0 0,0-1 0,0 1 0,7-1 0,-10 2 0,-1 0-1,1 0 1,-1 0 0,1 0-1,-1 0 1,1 0 0,-1 1 0,1-1-1,0 0 1,-1 0 0,1 0-1,-1 1 1,0-1 0,1 0-1,-1 0 1,1 1 0,-1-1-1,1 0 1,-1 1 0,0-1 0,1 1-1,0 0 0,-1 0 1,1 0-1,-1 0 0,0 0 0,0 0 1,0 0-1,1 0 0,-1 0 1,0 0-1,0 0 0,-1 1 0,1-1 1,0 0-1,0 0 0,-1 1 0,-16 40 3,14-37 1,0 1 1,1-1-1,-1 1 1,1-1-1,0 1 1,1 0-1,-2 10 1,3-16-4,0 0 1,0 0-1,0 0 1,0 1 0,0-1-1,0 0 1,0 0-1,0 0 1,0 0 0,0 1-1,0-1 1,0 0-1,1 0 1,-1 0 0,0 0-1,0 0 1,0 1-1,0-1 1,0 0 0,0 0-1,0 0 1,1 0-1,-1 0 1,0 0-1,0 0 1,0 0 0,0 1-1,0-1 1,1 0-1,-1 0 1,0 0 0,0 0-1,0 0 1,0 0-1,1 0 1,-1 0 0,0 0-1,0 0 1,0 0-1,0 0 1,1 0 0,10-4 11,10-6 1,-21 9-11,43-25 12,51-30 13,-79 48-23,0 1 0,0 1 1,1 0-1,22-4 0,-34 9-1,0 0 0,0 1 0,0-1 0,0 1 0,0 0 0,0 0 0,0 1 0,0-1 0,0 1 0,7 2 0,-10-2-1,1-1 0,0 1 0,-1 0 0,1 0 0,-1 0 0,1 0 0,-1 1 0,1-1 0,-1 0 0,0 1 0,0-1 0,0 0 0,0 1 0,0 0 0,0-1 0,0 1 0,0 0-1,0-1 1,-1 1 0,1 0 0,-1 0 0,1-1 0,-1 1 0,0 0 0,0 2 0,0 9 6,-1-1 0,-1 1 0,0-1 0,-1 0 0,0 1 0,-1-1 0,-1-1 0,1 1 0,-8 11 0,-13 38-473,25-60 411,0 0 0,0 0 0,-1 0-1,1-1 1,0 1 0,-1 0 0,1 0 0,-1-1 0,1 1 0,-1 0 0,1 0-1,-1-1 1,0 1 0,1-1 0,-1 1 0,0 0 0,0-1 0,1 1 0,-1-1-1,0 0 1,0 1 0,0-1 0,0 0 0,1 1 0,-1-1 0,0 0-1,0 0 1,-1 0 0,-9 1-295</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06.961"/>
    </inkml:context>
    <inkml:brush xml:id="br0">
      <inkml:brushProperty name="width" value="0.05" units="cm"/>
      <inkml:brushProperty name="height" value="0.05" units="cm"/>
    </inkml:brush>
  </inkml:definitions>
  <inkml:trace contextRef="#ctx0" brushRef="#br0">56 58 12803,'-2'0'248,"-27"2"1272,27-2-1371,1 0 0,0 0 1,-1 0-1,1 0 0,0 0 1,0-1-1,-1 1 0,1-1 1,0 1-1,0-1 0,0 1 1,0-1-1,-1 0 0,1 1 1,0-1-1,0 0 0,0 0 0,0 0 1,-1-1-1,2 1-106,0 1 1,0 0-1,0 0 0,0-1 1,0 1-1,0 0 0,1 0 1,-1-1-1,0 1 0,0 0 0,0 0 1,0-1-1,0 1 0,0 0 1,0 0-1,0 0 0,1-1 1,-1 1-1,0 0 0,0 0 1,0 0-1,0 0 0,1-1 0,-1 1 1,0 0-1,0 0 0,0 0 1,1 0-1,-1 0 0,0 0 1,0 0-1,1-1 0,-1 1 0,0 0 1,0 0-1,1 0 0,-1 0 1,0 0-1,0 0 0,1 0 1,-1 0-1,0 0 0,0 0 1,0 0-1,1 1 0,-1-1 0,0 0 1,0 0-1,1 0 0,14 1 486,8 4-252,20 5-118,1-3-1,69 5 0,162-25-88,54 3-16,-4 36-6,130 4-9,220-73 3,-114 2-29,-265 43-21,362 49 0,-402-26 24,2-11 0,388-28 1,-493 1-12,713-35-3,-534 55-7,387-14 71,-547-10-47,96-8-48,-212 23 26,-1 3-1,100 13 1,-119-7-517,-28-3-684,-24-3 486,-15-2 323,-12-2-138</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09.396"/>
    </inkml:context>
    <inkml:brush xml:id="br0">
      <inkml:brushProperty name="width" value="0.05" units="cm"/>
      <inkml:brushProperty name="height" value="0.05" units="cm"/>
    </inkml:brush>
  </inkml:definitions>
  <inkml:trace contextRef="#ctx0" brushRef="#br0">1 1 18108,'0'11'774,"2"0"0,-1 1 1,1-1-1,1 0 0,0 0 1,7 15-1,31 62-336,-32-71-306,12 24-246,1-1-1,3-1 1,1-1-1,2-1 1,1-1-1,44 40 1,-69-72-252,16 15 397,-19-14 183,-14-10-374,-11-7-115</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09.813"/>
    </inkml:context>
    <inkml:brush xml:id="br0">
      <inkml:brushProperty name="width" value="0.05" units="cm"/>
      <inkml:brushProperty name="height" value="0.05" units="cm"/>
    </inkml:brush>
  </inkml:definitions>
  <inkml:trace contextRef="#ctx0" brushRef="#br0">38 486 15331,'-3'1'374,"1"-1"-39,-1 0 0,0 0 1,0 1-1,1 0 0,-1 0 0,0-1 0,0 1 0,1 1 0,-1-1 1,1 0-1,-4 3 0,6-4-248,0 0 1,1 0-1,-1 1 0,0-1 1,0 0-1,0 0 0,0 0 1,0 1-1,0-1 0,0 0 1,1 0-1,-1 0 0,0 1 1,0-1-1,0 0 0,0 0 1,1 0-1,-1 0 1,0 0-1,0 0 0,0 1 1,1-1-1,-1 0 0,0 0 1,0 0-1,0 0 0,1 0 1,-1 0-1,0 0 0,0 0 1,1 0-1,-1 0 0,0 0 1,0 0-1,0 0 1,1 0-1,-1 0 0,0 0 1,0 0-1,0-1 0,1 1 1,-1 0-1,0 0 0,0 0 1,15-1 665,-8-2-629,1-1 1,-1 1 0,0-1 0,-1-1 0,1 1 0,-1-1 0,1 0 0,-2 0-1,1-1 1,0 0 0,-1 0 0,0 0 0,-1-1 0,1 0 0,3-8 0,3-5-55,-2-1 0,0 0 1,-1-1-1,5-23 0,-3 3 69,4-51 0,-11 71-54,-2 0-1,-1 0 1,-1 1-1,-3-25 1,-1 33 34,1 18-33,-2 19-17,6-7-105,0 0-1,1 0 1,1-1-1,1 1 0,0 0 1,7 20-1,-7-29-53,-1 0-1,2-1 0,-1 1 1,1 0-1,0-1 0,1 0 0,-1 0 1,2-1-1,-1 1 0,1-1 1,-1 0-1,2 0 0,-1-1 1,11 8-1,-13-11 55,-1-1 0,1 1-1,0 0 1,-1-1 0,1 0 0,0 1 0,7 0 0,-6-2-36,1 0 1,-1-1-1,1 1 1,9-3-1,-13 2 53</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10.496"/>
    </inkml:context>
    <inkml:brush xml:id="br0">
      <inkml:brushProperty name="width" value="0.05" units="cm"/>
      <inkml:brushProperty name="height" value="0.05" units="cm"/>
    </inkml:brush>
  </inkml:definitions>
  <inkml:trace contextRef="#ctx0" brushRef="#br0">0 1 19788,'1'0'1937,"2"8"-1201,3 7-296,3 16 968,1 17-432,0 7-367,1 10-89,1 4-312,-2-2-136,-2-4-432,1-3-184,-3-11-449,-2-7-255,-7-21 904,-6-12-264,-5-22-224</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27.419"/>
    </inkml:context>
    <inkml:brush xml:id="br0">
      <inkml:brushProperty name="width" value="0.05" units="cm"/>
      <inkml:brushProperty name="height" value="0.05" units="cm"/>
    </inkml:brush>
  </inkml:definitions>
  <inkml:trace contextRef="#ctx0" brushRef="#br0">1 28 18484,'11'-5'323,"0"1"0,1-1-1,-1 2 1,1 0 0,0 0 0,0 1 0,0 0-1,0 1 1,25 1 0,-29 1-198,0-1 1,1 1-1,-1 1 1,0-1-1,1 2 0,-1-1 1,0 1-1,0 0 1,-1 0-1,1 1 0,-1 0 1,0 1-1,0 0 1,13 11-1,-18-14-86,0 1 0,1 0 0,-1 0-1,0 0 1,-1 0 0,1 0 0,-1 0 0,1 1 0,-1-1 0,0 0-1,0 1 1,0-1 0,-1 1 0,1 6 0,-1-3-7,0 0 0,-1 0 0,0-1 1,0 1-1,-1 0 0,1-1 0,-5 9 0,-4 6 18,-1 0 0,0-1 0,-21 27 0,31-45-44,-46 60 120,-32 49 89,66-92-162,1 1 0,2 1 0,-14 34 0,23-52-47,0-1-1,0 0 1,0 0 0,0 1-1,1-1 1,-1 1 0,1-1-1,0 0 1,0 1 0,0-1-1,0 1 1,0-1 0,0 1-1,0-1 1,1 0 0,0 1-1,-1-1 1,1 0 0,0 1-1,0-1 1,0 0 0,0 0-1,2 3 1,0-3-13,-1-1 1,0 1-1,1-1 1,-1 1-1,1-1 1,-1 0-1,1 0 1,0 0-1,-1-1 1,1 1-1,0 0 1,0-1-1,0 0 1,-1 0-1,1 0 0,0 0 1,0 0-1,0 0 1,4-2-1,9-1-202,1-1 0,-1-1-1,0 0 1,25-13-1,62-37-319,-81 42 472,43-25-286</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50.176"/>
    </inkml:context>
    <inkml:brush xml:id="br0">
      <inkml:brushProperty name="width" value="0.05" units="cm"/>
      <inkml:brushProperty name="height" value="0.05" units="cm"/>
    </inkml:brush>
  </inkml:definitions>
  <inkml:trace contextRef="#ctx0" brushRef="#br0">83 1 17628,'1'0'96,"-1"1"1,1-1 0,0 1 0,-1 0-1,1-1 1,-1 1 0,0 0 0,1 0-1,-1-1 1,1 1 0,-1 0-1,0 0 1,0 0 0,0-1 0,1 1-1,-1 0 1,0 0 0,0 0 0,0 0-1,0-1 1,0 1 0,0 0-1,-1 0 1,1 0 0,0 0 0,0-1-1,-1 1 1,1 1 0,-10 32 787,8-28-312,-8 25 211,-11 39 674,-24 129 1,46-197-1249,0-6-95,6-17-97,6-31-304,0-20-1255,5-94-1,-18 158 1306,1 6 178,-1 0-1,1 1 1,-1-1-1,0 1 1,0-1-1,0 0 1,0 1-1,0-1 0,-1 0 1,1 1-1,0-1 1,-1 1-1,1-1 1,-1 0-1,1 1 0,-2-2 1,1 4 29,0 0-1,0 0 1,1 1 0,-1-1-1,0 0 1,0 1 0,1-1 0,-1 1-1,1-1 1,0 0 0,-1 1-1,1-1 1,0 3 0,-4 17 218,2 1 1,0-1-1,3 32 1,0-40 20,0 1 1,1-1-1,1 0 1,0 0-1,1 0 1,8 21-1,-10-31-133,-1 1-1,1-1 1,0 0 0,0 0-1,0 0 1,0 0-1,1 0 1,-1 0-1,1-1 1,0 1-1,0-1 1,0 0 0,0 0-1,0 0 1,0 0-1,1 0 1,-1-1-1,0 1 1,1-1-1,0 0 1,4 1 0,-3-2 4,1 0 0,-1 0 1,1 0-1,-1-1 1,0 1-1,1-1 1,-1-1-1,0 1 0,1-1 1,-1 0-1,0 0 1,0 0-1,-1-1 0,6-3 1,9-7-3,-2-1 0,0-1 0,-1-1 0,0 0 0,-1-1 0,-1-1 0,-1 0 0,0 0 0,-2-2 1,0 1-1,-1-2 0,11-32 0,-20 51-87,0 0-1,-1-1 1,1 1 0,-1 0-1,0-1 1,0 1 0,1-1 0,-1 1-1,-1 0 1,1-1 0,-1-3 0,1 6 3,0 0-1,0-1 1,0 1 0,0 0 0,-1 0 0,1-1 0,0 1 0,0 0-1,0 0 1,0 0 0,0-1 0,-1 1 0,1 0 0,0 0-1,0 0 1,0 0 0,-1-1 0,1 1 0,0 0 0,0 0 0,0 0-1,-1 0 1,1 0 0,0 0 0,0 0 0,-1 0 0,1 0 0,0 0-1,0 0 1,-1 0 0,1 0 0,0 0 0,0 0 0,-1 0-1,1 0 1,0 0 0,-14 13-441,12-11 295,1 0 0,-1 0 0,1 0-1,0 1 1,0-1 0,0 0 0,0 0-1,0 1 1,0-1 0,1 1 0,-1-1-1,1 1 1,0-1 0,0 1 0,-1-1-1,2 1 1,-1-1 0,0 1 0,0-1 0,1 1-1,0-1 1,-1 1 0,1-1 0,0 0-1,2 4 1,9 6-613</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11.242"/>
    </inkml:context>
    <inkml:brush xml:id="br0">
      <inkml:brushProperty name="width" value="0.05" units="cm"/>
      <inkml:brushProperty name="height" value="0.05" units="cm"/>
    </inkml:brush>
  </inkml:definitions>
  <inkml:trace contextRef="#ctx0" brushRef="#br0">6 320 16355,'-3'-21'712,"1"0"0,1 0 0,1 0 0,1 0 0,1 0 0,5-24-1,-5 36-414,1 1-1,0 0 0,0 0 0,0 0 1,1 0-1,0 0 0,1 1 0,0 0 1,0 0-1,0 0 0,1 1 0,0-1 1,1 1-1,-1 1 0,1-1 1,0 1-1,13-7 0,-15 9-219,1 1 0,0-1 0,0 1 0,1 0 0,-1 1 0,0-1 0,0 1 0,1 1 0,-1-1 0,1 1-1,-1 0 1,0 1 0,1-1 0,-1 1 0,0 1 0,1-1 0,-1 1 0,0 0 0,0 0 0,0 1 0,10 5 0,-12-5-75,0 0-1,0-1 1,0 2 0,0-1 0,-1 0-1,1 1 1,-1-1 0,0 1-1,0 0 1,0 0 0,0 1 0,-1-1-1,0 0 1,0 1 0,0-1 0,0 1-1,-1 0 1,0 0 0,0 0 0,0-1-1,0 1 1,-1 0 0,0 0-1,0 0 1,0 0 0,-1 0 0,1 0-1,-3 7 1,-11 17 3,12-25-30,0-1 1,0 0-1,0 1 1,0-1-1,1 1 1,-2 7-1,3-10 9,0 0-1,0 1 0,0-1 0,0 0 0,0 1 0,0-1 0,0 0 0,1 0 0,-1 1 0,1-1 0,-1 0 0,1 0 1,-1 1-1,1-1 0,0 0 0,-1 0 0,1 0 0,0 0 0,0 0 0,0 0 0,0 0 0,0 0 0,0 0 1,2 0-1,66 45-651,-37-26 394,40 32 0,-64-45 264,0 0-1,-1 0 1,0 1-1,0 0 1,0 0-1,-1 1 1,-1-1-1,1 1 1,5 16-1,-9-20 42,0 0-1,-1-1 0,1 1 0,-1 1 0,0-1 0,-1 0 1,1 0-1,-1 0 0,0 0 0,-1 1 0,1-1 1,-1 0-1,0 0 0,0 0 0,-1 0 0,1 0 0,-3 5 1,0-3 44,0-1 0,0 1 1,-1-1-1,0 0 1,0 0-1,0-1 1,-1 0-1,1 0 0,-1 0 1,-12 7-1,6-5 33,-2 0 0,1 0-1,-1-1 1,0-1 0,0 0 0,-1-2-1,1 1 1,-1-1 0,0-1 0,1-1-1,-24 0 1,32-2-148,0 0 0,0 0 1,0 0-1,0-1 0,0 0 0,-6-2 0,12 3-3,-1 1-1,0 0 1,0 0 0,0-1 0,0 1 0,1-1-1,-1 1 1,0-1 0,0 1 0,1-1-1,-1 1 1,1-1 0,-1 1 0,0-1-1,1 0 1,-1 1 0,1-1 0,-1 0-1,1 0 1,-1 0 0,1 1 0,0-1 0,-1 0-1,1 0 1,0 0 0,0 0 0,0 1-1,0-1 1,0 0 0,0 0 0,0 0-1,0 0 1,0 0 0,0 0 0,0 1-1,0-1 1,0 0 0,1 0 0,-1 0-1,0 0 1,1 1 0,-1-1 0,1 0 0,-1 0-1,1 1 1,-1-1 0,1 0 0,0 0-1,5-6-569,1 1 0,0-1 0,0 2 0,0-1 0,17-9 0,47-20-1678,-21 11 935,-18 7-1022,59-41 1,-79 48 2488,0-1 1,16-17-1,-21 19 737,-1 1-1,0-1 1,0 0 0,7-15-1,-9 35 4853,-1 9-4834,0-1-165,7 30 0,-9-44-670,1 0 1,-1 0 0,1 0 0,1 0 0,-1 0 0,1 0 0,-1-1-1,1 0 1,1 1 0,6 6 0,-9-10-30,0 0 0,0 0 1,0-1-1,0 1 0,0 0 0,1 0 0,-1-1 1,0 1-1,0-1 0,1 1 0,-1-1 0,0 0 1,1 1-1,-1-1 0,0 0 0,1 0 0,-1 0 1,1 0-1,-1 0 0,0 0 0,3-1 1,-2 0-1,1 0 0,-1 0 0,1 0 0,-1 0 0,0-1 0,0 1 0,1-1 0,-1 0 0,0 1 0,2-4 0,3-3 37,-1 0-1,0-1 0,0 1 0,7-17 1,-4 3 249,-1 0 0,-1-1 1,8-42-1,-20 89-223,2 1 0,0 25 0,3-41-192,0 1 0,0 0 0,1 0 0,0 0-1,1-1 1,0 1 0,1-1 0,4 10 0,-7-18 70,0 0 0,1 0 1,-1-1-1,0 1 0,1 0 0,-1-1 1,1 1-1,-1-1 0,1 1 1,-1 0-1,1-1 0,-1 1 1,1-1-1,0 1 0,-1-1 0,1 0 1,0 1-1,-1-1 0,1 0 1,0 1-1,0-1 0,-1 0 1,1 0-1,0 0 0,1 1 0,-1-2-52,1 1 0,0 0-1,-1-1 1,1 1-1,-1-1 1,1 1-1,-1-1 1,1 0-1,-1 1 1,0-1 0,3-2-1,4-4-287,0 0-1,-1 0 0,8-11 1,-10 12 320,17-22-699,26-42 0,-11 9-157</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11.674"/>
    </inkml:context>
    <inkml:brush xml:id="br0">
      <inkml:brushProperty name="width" value="0.05" units="cm"/>
      <inkml:brushProperty name="height" value="0.05" units="cm"/>
    </inkml:brush>
  </inkml:definitions>
  <inkml:trace contextRef="#ctx0" brushRef="#br0">95 201 16908,'-34'66'2592,"23"-49"-1980,1 1 1,1 0-1,1 1 0,1 0 0,-6 23 0,13-42-588,-2 26 786,2-25-794,0-1 0,0 1 0,0-1 0,0 1 0,0-1 0,0 0 0,0 1 0,0-1 0,0 1 0,1-1 0,-1 1 0,0-1 1,0 1-1,0-1 0,1 1 0,-1-1 0,0 0 0,1 1 0,-1-1 0,0 0 0,1 1 0,-1-1 0,0 0 0,1 1 0,-1-1 0,1 0 0,-1 0 0,1 0 0,-1 1 0,1-1 0,-1 0 0,1 0 0,-1 0 0,1 0 0,-1 0 0,1 0 0,-1 0 0,1 0 0,-1 0 0,0 0 0,1 0 0,-1 0 0,1 0 0,-1 0 0,1 0 0,-1-1 0,1 1 0,0 0 0,6-4 16,-1 1 1,0-1-1,0 0 1,0 0 0,0 0-1,-1-1 1,1 0-1,-1 0 1,8-12-1,2-2-26,20-37 0,-21 32 80,-2-1 0,-1-1 0,-1 1 0,-1-2-1,-2 1 1,0-1 0,-2 0 0,3-34 0,-9 31 132,1 30-207,1 0 0,-1-1 0,0 1 0,0 0-1,0-1 1,0 1 0,0 0 0,0 0 0,0-1 0,0 1 0,0 0-1,0-1 1,0 1 0,-1 0 0,1 0 0,0-1 0,0 1-1,0 0 1,0-1 0,0 1 0,0 0 0,-1 0 0,1-1-1,0 1 1,0 0 0,0 0 0,-1 0 0,1-1 0,0 1 0,0 0-1,-1 0 1,1 0 0,0 0 0,-1-1 0,-6 10 167,-2 16-44,0 9 3,1 0 0,-3 45 0,10-62-184,0-1-1,1 1 1,0 0-1,2-1 1,0 1 0,8 31-1,-9-46-44,0 1 0,0 0-1,0 0 1,1 0 0,-1-1 0,1 1-1,-1 0 1,1-1 0,0 0-1,0 1 1,0-1 0,0 0 0,0 0-1,1 0 1,3 2 0,-4-3 9,0 0 1,0 0-1,0 0 0,1-1 1,-1 1-1,0-1 1,1 0-1,-1 0 0,0 0 1,1 0-1,-1 0 0,0 0 1,1 0-1,-1-1 0,0 1 1,1-1-1,-1 0 1,0 0-1,0 0 0,3-1 1,21-13-513,2-6-197</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12.365"/>
    </inkml:context>
    <inkml:brush xml:id="br0">
      <inkml:brushProperty name="width" value="0.05" units="cm"/>
      <inkml:brushProperty name="height" value="0.05" units="cm"/>
    </inkml:brush>
  </inkml:definitions>
  <inkml:trace contextRef="#ctx0" brushRef="#br0">25 451 20356,'-7'20'1273,"3"-13"-974,2 1 1,-1 0-1,1-1 1,0 1-1,0 0 1,1 0 0,0 9-1,1-16-255,0 0-1,0 0 0,1-1 1,-1 1-1,0 0 1,0-1-1,1 1 1,-1 0-1,1-1 0,-1 1 1,0-1-1,1 1 1,-1-1-1,1 1 1,0 0-1,-1-1 0,1 0 1,-1 1-1,1-1 1,0 1-1,-1-1 1,1 0-1,0 1 0,-1-1 1,1 0-1,0 0 1,-1 0-1,1 0 1,0 1-1,1-1 0,29 1 61,-14-1-107,-12 0-10,-1 1-1,0 0 1,0 0 0,0 0 0,0 0-1,0 1 1,0 0 0,0-1-1,-1 2 1,1-1 0,-1 0-1,1 1 1,4 4 0,-3-2 0,-1 0 0,1 1 0,-1-1 0,-1 1 0,1 0 1,-1 0-1,5 11 0,-3 1 16,0 0 0,-1 0-1,-1 0 1,0 0 0,0 26 0,-3-22 108,0 0-1,-5 31 1,4-47-54,0 1 0,-1-1 0,1 0 0,-1 1-1,0-1 1,-1 0 0,1 0 0,-1-1 0,-1 1 0,1 0 0,-1-1 0,-7 9 0,10-13-44,0 0 0,1-1 0,-1 1 0,0-1-1,1 1 1,-1-1 0,0 1 0,0-1 0,0 1 0,1-1-1,-1 0 1,0 1 0,0-1 0,0 0 0,0 0 0,0 0-1,1 0 1,-1 0 0,0 0 0,0 0 0,0 0 0,0 0-1,0 0 1,0 0 0,0 0 0,0-1 0,-1 0-1,0 0 0,1 0 0,-1 0 1,1 0-1,-1 0 0,1-1 0,0 1 1,0-1-1,-1 1 0,1-1 0,-1-3 1,-3-2-35,2-2 1,-1 1 0,1 0 0,-2-13 0,1 6-62,2 0 0,0 0 0,1 0 0,0 0 0,1 0 0,1-1 0,0 1-1,1 0 1,1 0 0,0 1 0,1-1 0,1 1 0,0-1 0,1 1 0,0 1 0,1-1 0,1 1-1,0 0 1,1 1 0,0 0 0,16-16 0,39-28 10,3-5 49,-58 53 34,-1-1 1,-1 0 0,0-1-1,0 1 1,7-16 0,-4-7 182,-11 17 43,0 15-223,1-1 1,0 1-1,0 0 1,-1-1-1,1 1 1,0 0-1,-1 0 1,1 0-1,0-1 1,-1 1-1,1 0 0,0 0 1,-1 0-1,1 0 1,0-1-1,-1 1 1,1 0-1,-1 0 1,1 0-1,0 0 1,-1 0-1,1 0 0,0 0 1,-1 0-1,1 0 1,-1 0-1,1 1 1,0-1-1,-1 0 1,1 0-1,0 0 1,-1 0-1,0 1 0,-3 1 49,0 1-1,0-1 0,0 1 0,1 0 0,-1 0 0,1 0 0,0 1 0,-1-1 0,1 1 0,1 0 0,-1 0 0,1 0 0,-1 0 0,-1 6 0,-1 1 25,1-1 0,0 1 0,1 0 0,0 0 0,-1 12-1,3-17-50,0 1 0,1-1-1,0 1 1,0 0-1,1-1 1,0 1-1,3 12 1,-4-18-36,1 1 1,0-1-1,-1 1 1,1-1 0,0 1-1,0-1 1,0 1-1,0-1 1,0 0-1,0 0 1,0 1 0,0-1-1,0 0 1,1 0-1,-1 0 1,0 0-1,1-1 1,-1 1 0,1 0-1,-1 0 1,1-1-1,-1 1 1,1-1-1,0 1 1,-1-1 0,1 0-1,-1 0 1,1 0-1,0 0 1,-1 0-1,1 0 1,0 0 0,-1 0-1,1-1 1,0 1-1,-1-1 1,2 0 0,4-1-62,-1-1 0,0 0 0,0 0 0,-1 0 0,1-1 0,-1 0 1,1 0-1,-1 0 0,0-1 0,-1 0 0,1 0 0,-1 0 1,0 0-1,0-1 0,5-10 0,4-9-275,-1-1 1,11-34-1,-23 58 321,13-35-231,-2-1-1,-2 0 0,-2-1 1,-1 1-1,-1-1 0,-3-64 1,-4 81 552,-2 16 263,-1 12-209,0 12 50,1 7-251,1 1-1,1-1 0,1 0 0,2 1 0,0-1 0,2 1 0,0-1 1,9 29-1,-5-30-745,0-1 0,2 0 0,1 0 0,23 41 0,-74-120-3193,-17-25 7734,58 80-3822,-1 0 1,0 0-1,0 0 0,1-1 1,-1 1-1,1 0 1,-1 0-1,1 0 1,-1-1-1,1 1 0,0 0 1,0-1-1,-1 1 1,1 0-1,0-1 1,0 1-1,0 0 0,1 0 1,-1-1-1,0 1 1,0 0-1,1-1 1,-1 1-1,1 0 0,-1 0 1,1 0-1,-1-1 1,1 1-1,0 0 1,-1 0-1,1 0 0,1-1 1,3-1-3,-1-1 1,1 1-1,0 0 0,0 1 1,0-1-1,7-2 0,16-8-861,-14 3 556,0 0-1,15-17 1,-2 1-203</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13.078"/>
    </inkml:context>
    <inkml:brush xml:id="br0">
      <inkml:brushProperty name="width" value="0.05" units="cm"/>
      <inkml:brushProperty name="height" value="0.05" units="cm"/>
    </inkml:brush>
  </inkml:definitions>
  <inkml:trace contextRef="#ctx0" brushRef="#br0">47 56 19844,'-3'1'237,"0"1"-1,0-1 0,0 1 1,1 0-1,-1 0 0,1 0 1,-1 0-1,1 0 0,0 1 1,0-1-1,0 1 1,0 0-1,0-1 0,1 1 1,-1 0-1,1 0 0,0 0 1,-1 0-1,2 0 0,-1 0 1,0 0-1,0 1 0,1 4 1,-1 7 171,0 1 1,1-1-1,3 24 1,-3-39-409,17 114 523,-15-100-499,2 0 0,0-1 0,0 0 0,2 0 0,-1 0 0,10 15 0,-14-27-18,0 0 0,-1 1 0,1-1 0,0 0 0,0 0 0,0 0 0,0 0 0,0 0 0,1 0 0,-1 0 0,0 0 0,0-1-1,1 1 1,-1 0 0,2 0 0,-2-1 1,0 0 0,-1 0 0,1 0 0,0 0 0,0 0-1,0 0 1,-1 0 0,1 0 0,0 0 0,0 0 0,-1-1-1,1 1 1,0 0 0,-1-1 0,1 1 0,0 0 0,-1-1 0,1 1-1,0-1 1,0 0 0,2-3 17,0 1 0,-1 0 0,0-1 0,0 1 0,0-1 0,0 0 0,0 0 0,-1 0 0,2-5 0,2-18 103,-1 1-1,-1-1 1,-1 0 0,-2 1 0,0-1 0,-8-47 0,7 67-108,0 1-1,0 0 1,0 0 0,-1 0-1,0 0 1,-4-7 0,6 13-19,0 0 0,0 0 1,0 0-1,0 0 0,0 0 1,0 0-1,0-1 1,0 1-1,0 0 0,0 0 1,0 0-1,0 0 0,0 0 1,0 0-1,0 0 1,0-1-1,0 1 0,0 0 1,0 0-1,-1 0 0,1 0 1,0 0-1,0 0 1,0 0-1,0 0 0,0 0 1,0 0-1,0 0 0,-1 0 1,1 0-1,0 0 0,0-1 1,0 1-1,0 0 1,0 0-1,0 0 0,0 0 1,-1 0-1,1 0 0,0 0 1,0 0-1,0 1 1,0-1-1,0 0 0,0 0 1,-1 0-1,1 0 0,0 0 1,0 0-1,0 0 1,0 0-1,0 0 0,0 0 1,0 0-1,0 0 0,0 0 1,-1 0-1,1 1 0,0-1 1,0 0-1,0 0 1,0 0-1,0 0 0,0 0 1,-1 9-11,1-2-4,1-1 1,0 0-1,0 1 0,1-1 0,0 0 0,0 1 1,0-1-1,1 0 0,0-1 0,0 1 0,0 0 1,9 9-1,-10-12 9,0-1-1,0 0 1,1 0 0,-1 1 0,1-2 0,-1 1 0,1 0-1,0 0 1,0-1 0,0 1 0,0-1 0,0 0 0,0 0-1,0 0 1,0-1 0,0 1 0,0-1 0,1 1 0,-1-1-1,0 0 1,0 0 0,1-1 0,-1 1 0,0-1 0,0 1 0,0-1-1,6-2 1,1-2 1,0 0 0,0-1-1,0-1 1,-1 1 0,0-1-1,0-1 1,-1 0 0,0 0-1,7-9 1,-3 2 7,0-1 0,-1 0 0,-1 0 0,12-28 0,-20 40-1,-1 2-1,0-1 1,1 0 0,-1 0-1,0 0 1,-1 0 0,1 0 0,0 0-1,-1 0 1,0 0 0,1-5-1,-1 7 0,0 1-1,-1 0 1,1 0 0,0-1-1,0 1 1,0 0-1,0 0 1,0-1-1,0 1 1,0 0 0,0 0-1,0-1 1,0 1-1,-1 0 1,1 0 0,0 0-1,0-1 1,0 1-1,0 0 1,-1 0-1,1 0 1,0 0 0,0-1-1,-1 1 1,1 0-1,0 0 1,0 0 0,-1 0-1,1 0 1,0 0-1,0 0 1,-1 0-1,1 0 1,0-1 0,0 1-1,-1 0 1,1 0-1,0 1 1,0-1 0,-1 0-1,1 0 1,0 0-1,0 0 1,-1 0-1,1 0 1,0 0 0,0 0-1,-1 0 1,1 0-1,0 1 1,0-1 0,0 0-1,-1 0 1,1 0-1,0 1 1,0-1-1,0 0 1,0 0 0,-1 0-1,1 1 1,0-1-1,0 0 1,-15 17 41,5 2-18,1 0 1,0 0-1,1 1 0,1 0 1,1 0-1,1 1 0,1 0 1,0-1-1,2 2 1,0 29-1,2-45-80,0-1 0,0 0 0,1 0 0,0 0 0,0 0 0,1 0 0,-1 0 0,1-1 0,0 1 0,0 0 1,4 6-1,-4-10 10,-1 1 0,0-1 1,0 0-1,0 0 0,1 0 0,-1 0 1,0 0-1,1 0 0,-1 0 1,1 0-1,0 0 0,-1-1 1,1 1-1,0 0 0,-1-1 1,1 0-1,0 1 0,-1-1 1,1 0-1,0 0 0,0 0 0,-1 0 1,1 0-1,0 0 0,-1-1 1,1 1-1,0 0 0,0-1 1,-1 0-1,1 1 0,-1-1 1,1 0-1,-1 0 0,1 0 1,-1 0-1,2-1 0,25-21-357,2-11-163</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13.538"/>
    </inkml:context>
    <inkml:brush xml:id="br0">
      <inkml:brushProperty name="width" value="0.05" units="cm"/>
      <inkml:brushProperty name="height" value="0.05" units="cm"/>
    </inkml:brush>
  </inkml:definitions>
  <inkml:trace contextRef="#ctx0" brushRef="#br0">106 0 20020,'-7'3'429,"0"0"0,0 1 0,0 0-1,0 0 1,1 0 0,0 1-1,0 0 1,-8 8 0,10-9-263,0 0-1,1 0 1,-1 1 0,1-1-1,0 1 1,0 0 0,0 0-1,1 0 1,-1 0 0,1 1-1,-2 10 1,4-15-168,-1 1 0,1-1 0,0 1 0,0-1 0,1 1 0,-1 0 1,0-1-1,0 1 0,1-1 0,-1 1 0,1-1 0,-1 1 0,1-1 0,0 1 0,0-1 0,0 0 1,-1 1-1,1-1 0,0 0 0,0 0 0,1 0 0,-1 0 0,0 0 0,0 0 0,1 0 0,-1 0 1,0 0-1,1 0 0,-1-1 0,1 1 0,-1 0 0,1-1 0,2 1 0,5 1-72,1 0 0,0 0 0,0-1-1,11 0 1,-13-1 51,13 1-66,0-1 45,0 1 1,0 2-1,33 6 0,-50-8 46,0 0-1,0 0 0,-1 0 0,1 1 1,0-1-1,-1 1 0,1 0 0,-1 0 1,0 0-1,1 0 0,-1 1 1,0-1-1,0 1 0,0 0 0,-1 0 1,1 0-1,-1 0 0,0 0 0,0 1 1,0-1-1,0 1 0,0-1 1,-1 1-1,1 0 0,0 6 0,-1-5 7,-2 1 0,1 0-1,-1-1 1,1 1 0,-1 0-1,-1-1 1,1 1-1,-1-1 1,0 0 0,0 1-1,-1-1 1,0 0 0,0-1-1,0 1 1,-6 8-1,0-3-30,0 1 0,-1-1 0,0-1-1,0 0 1,-17 11 0,23-17-2,0 0-1,0-1 1,0 1-1,0-1 1,-1 0 0,1-1-1,-1 1 1,1-1-1,-1 0 1,1 0 0,-1 0-1,0-1 1,1 1-1,-1-1 1,0 0 0,1-1-1,-1 1 1,0-1 0,1 0-1,-1 0 1,1 0-1,-7-3 1,7 1-7,0 0 0,-1 0 0,1-1 0,-6-6 0,10 9 29</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14.063"/>
    </inkml:context>
    <inkml:brush xml:id="br0">
      <inkml:brushProperty name="width" value="0.05" units="cm"/>
      <inkml:brushProperty name="height" value="0.05" units="cm"/>
    </inkml:brush>
  </inkml:definitions>
  <inkml:trace contextRef="#ctx0" brushRef="#br0">42 1 20676,'-12'42'783,"3"1"-1,1 1 0,2 0 0,1 0 1,3 0-1,2 0 0,2 1 0,9 54 1,-4-59-608,3-1 1,1 0 0,17 40-1,-26-75-147,-1-1-1,1 1 1,0-1-1,0 1 1,0-1-1,1 0 1,-1 0-1,5 4 1,-6-6-21,-1-1 1,0 0 0,1 1-1,-1-1 1,1 0-1,-1 0 1,0 1-1,1-1 1,-1 0 0,1 0-1,-1 0 1,1 0-1,-1 0 1,1 1 0,-1-1-1,1 0 1,-1 0-1,1 0 1,-1 0-1,1-1 1,-1 1 0,1 0-1,-1 0 1,1 0-1,-1 0 1,1-1-1,0 0 4,0 1-1,0-1 0,0 0 0,0-1 0,0 1 0,0 0 0,-1 0 1,1 0-1,0 0 0,-1-1 0,1 1 0,-1 0 0,0 0 0,1-3 1,4-24 96,-1 0 1,-1-1 0,-2 1 0,-3-47 0,1 64-94,-2-21 12,0-11-15,3 43-11,0 0-1,0 0 1,0 0-1,0 0 1,0-1-1,0 1 1,0 0-1,0 0 1,0 0 0,0 0-1,0 0 1,0-1-1,0 1 1,0 0-1,0 0 1,0 0-1,0 0 1,0 0-1,1-1 1,-1 1-1,0 0 1,0 0-1,0 0 1,0 0-1,0 0 1,0 0-1,0 0 1,1 0-1,-1 0 1,0-1-1,0 1 1,0 0-1,0 0 1,1 0 0,-1 0-1,0 0 1,0 0-1,0 0 1,0 0-1,0 0 1,1 0-1,-1 0 1,0 0-1,0 0 1,0 0-1,0 0 1,1 0-1,-1 1 1,11 6-53,12 15-80,-22-21 118,12 13-56,-2 0-1,0 1 1,0 0 0,-2 1-1,1 0 1,-2 0-1,-1 1 1,10 28-1,-17-45 76,0 0 0,0 0 0,0 0 0,0 0 0,0 0-1,0-1 1,0 1 0,0 0 0,0 0 0,0 0-1,0 0 1,0 0 0,0 0 0,0 0 0,0 0 0,1 0-1,-1 0 1,0 0 0,0 0 0,0 0 0,0 0-1,0 0 1,0 0 0,0 0 0,0 0 0,0 0 0,0 0-1,0 0 1,0 0 0,0 0 0,0 0 0,1 0-1,-2-14 104,-1-20 89,0 21-90,-1-8 179,-1-1 1,-11-37-1,16 61-286,0 0-1,1 0 0,-1-1 0,1 1 0,-1 0 0,1-1 1,-1 1-1,1-1 0,0 0 0,0 1 0,0-1 1,0 0-1,0 0 0,0 0 0,0-1 0,0 1 0,0 0 1,0-1-1,0 1 0,1-1 0,-1 0 0,0 0 0,0 1 1,1-2-1,-1 1 0,0 0 0,0 0 0,0-1 0,1 1 1,-1-1-1,0 0 0,0 1 0,0-1 0,0 0 0,0 0 1,0-1-1,3-1 0,2-3-7,1 0-1,-2 0 1,1 0 0,-1 0-1,1-1 1,-2 0 0,1-1-1,4-8 1,-2 1-8,-1 0-1,-1-1 1,7-24 0,-13 41 10,-5 17-31,0 1 1,1-1-1,1 0 1,1 1-1,0 0 1,2 23-1,0-41-7,0 0 0,0 0 0,0 0-1,0 0 1,0 0 0,0 0 0,0 0-1,1 0 1,-1 0 0,0-1 0,1 1-1,-1 0 1,0 0 0,1 0 0,-1 0-1,1-1 1,-1 1 0,1 0 0,0-1-1,-1 1 1,1 0 0,0-1 0,1 2 0,-2-2-31,1 0 1,0 0 0,0-1 0,0 1 0,0 0 0,-1 0 0,1 0 0,0-1 0,0 1 0,-1 0 0,1-1 0,0 1 0,-1-1 0,1 1 0,0-1 0,-1 1 0,1-1 0,-1 1 0,1-1-1,0 0 1,4-5-261,0-1-1,-1 1 1,0 0-1,4-8 0,3-12-503</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14.516"/>
    </inkml:context>
    <inkml:brush xml:id="br0">
      <inkml:brushProperty name="width" value="0.05" units="cm"/>
      <inkml:brushProperty name="height" value="0.05" units="cm"/>
    </inkml:brush>
  </inkml:definitions>
  <inkml:trace contextRef="#ctx0" brushRef="#br0">31 0 18284,'-2'3'300,"0"-1"-1,0 0 1,0 1 0,0 0 0,0-1-1,0 1 1,1 0 0,0 0-1,-1 0 1,1 0 0,0 0 0,-1 5-1,-4 42 1566,5-44-1326,0 23 20,1 1 0,1-1 0,2 1 0,11 49 0,40 115-121,-32-123-444,-20-66-23,6 17-170,-7-22 193,-1 0 0,0 1 0,1-1 0,-1 0 0,1 1 0,-1-1-1,0 0 1,1 0 0,-1 1 0,1-1 0,-1 0 0,1 0 0,-1 0-1,1 0 1,-1 0 0,1 0 0,-1 0 0,1 0 0,-1 0 0,1 0-1,-1 0 1,1 0 0,-1 0 0,1 0 0,-1 0 0,1 0 0,-1 0-1,0-1 1,1 1 0,-1 0 0,1 0 0,-1-1 0,0 1 0,1 0 0,-1-1-1,1 1 1,-1 0 0,0-1 0,1 1 0,-1 0 0,0-1 0,0 1-1,1-1 1,-1 0 0,9-9-14,0-1-1,-1-1 0,-1 0 1,1 0-1,8-21 0,23-71 512,-25 61-246,-2 6 179,13-63-1,-50 158-3209,14-27 2267</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14.964"/>
    </inkml:context>
    <inkml:brush xml:id="br0">
      <inkml:brushProperty name="width" value="0.05" units="cm"/>
      <inkml:brushProperty name="height" value="0.05" units="cm"/>
    </inkml:brush>
  </inkml:definitions>
  <inkml:trace contextRef="#ctx0" brushRef="#br0">1 36 11458,'10'23'1313,"6"-16"-873,1-7 712,2-13 248,2-7-679,3-13-233</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15.394"/>
    </inkml:context>
    <inkml:brush xml:id="br0">
      <inkml:brushProperty name="width" value="0.05" units="cm"/>
      <inkml:brushProperty name="height" value="0.05" units="cm"/>
    </inkml:brush>
  </inkml:definitions>
  <inkml:trace contextRef="#ctx0" brushRef="#br0">11 1 20804,'-6'60'2791,"1"61"-1,6-75-2489,2-1-1,2 1 1,22 86-1,-17-100-704,-13-67-683,-21-79 1311,25 119-192,0-1 0,1 0-1,0 1 1,0-1 0,0 0-1,0 0 1,0 0 0,1 0-1,0 0 1,0-1 0,0 1-1,0-1 1,7 6 0,-9-8-36,1 0 1,0-1 0,-1 1 0,1 0-1,0 0 1,0-1 0,0 1 0,0-1-1,0 1 1,-1-1 0,1 0-1,0 0 1,0 0 0,0 0 0,0 0-1,0 0 1,0-1 0,0 1-1,0-1 1,0 1 0,-1-1 0,1 0-1,0 1 1,0-1 0,-1 0 0,1 0-1,-1 0 1,1-1 0,-1 1-1,1 0 1,-1 0 0,1-1 0,-1 1-1,0-1 1,2-3 0,7-11 110,0 0 1,-2-1-1,9-23 1,-15 35 493,-6 31-201,-1 46 1,5-61-349,0-1 0,1 1-1,0-1 1,1 1 0,0-1-1,0 0 1,6 13 0,-8-21-61,0-1 0,1 0 0,-1 0 0,1 1 0,-1-1 0,1 0 1,0 0-1,-1 0 0,1 1 0,0-1 0,0 0 0,0 0 0,0 0 1,0-1-1,0 1 0,0 0 0,0 0 0,0 0 0,0-1 0,0 1 1,1 0-1,-1-1 0,0 1 0,0-1 0,1 0 0,-1 1 0,0-1 1,1 0-1,-1 0 0,0 0 0,1 0 0,-1 0 0,0 0 0,1 0 1,-1 0-1,0-1 0,1 1 0,-1 0 0,0-1 0,0 1 0,1-1 1,-1 0-1,1 0 0,3-2-181,-1 0 0,0-1 0,0 1 0,0-1 0,0 0 1,-1 0-1,1 0 0,-1 0 0,5-9 0,2-9-760,0-1 0,-1 1 1,-2-1-1,0-1 0,4-26 0,-6 15-993,-1 1-1,-2-1 0,-2-34 0,0 65 1977,0 1 0,0 0-1,-1 0 1,1-1-1,-1 1 1,0 0-1,0 0 1,-2-4-1,3 7 56,-1-1-1,1 1 0,0 0 0,0-1 0,-1 1 0,1 0 0,0-1 0,0 1 0,-1 0 1,1 0-1,0-1 0,-1 1 0,1 0 0,0 0 0,-1 0 0,1-1 0,0 1 0,-1 0 0,1 0 1,-1 0-1,1 0 0,0 0 0,-1 0 0,1 0 0,0 0 0,-1 0 0,0 0 61,0 1-1,0-1 0,0 1 0,0-1 1,0 1-1,0-1 0,0 1 1,0 0-1,1-1 0,-1 1 1,0 0-1,1 0 0,-1 0 1,-1 1-1,-2 5 337,0 1 0,0-1 1,1 1-1,0 0 0,0 0 0,1 0 1,0 0-1,-2 16 0,4-21-415,0 1 0,0-1-1,0 0 1,0 1-1,1-1 1,-1 0 0,1 0-1,0 1 1,0-1 0,0 0-1,2 4 1,-2-5-212,0-1 0,0 1-1,1-1 1,-1 1 0,0-1-1,1 1 1,-1-1 0,1 0 0,-1 0-1,1 0 1,0 0 0,0 0 0,-1 0-1,1 0 1,0-1 0,0 1 0,0-1-1,0 1 1,0-1 0,3 1 0,6-1-868,0 0 1,1 0-1,13-3 0,-15 1 386,0 1 0,0 0-1,0 1 1,15 2-1,-23-2 846,-1 0 0,1 1 1,-1-1-1,1 1 0,-1 0 0,1-1 0,-1 1 0,1 0 0,-1 0 1,0 0-1,0 0 0,1 0 0,-1 0 0,0 1 0,0-1 0,0 0 1,0 1-1,0-1 0,-1 0 0,1 1 0,1 1 0,9 38 2883,-3-11 1,-7-29-3069,-1-1 0,0 1-1,1-1 1,-1 1-1,0 0 1,1-1 0,-1 1-1,1-1 1,-1 1 0,1-1-1,-1 0 1,1 1-1,-1-1 1,1 1 0,-1-1-1,1 0 1,0 0-1,-1 1 1,1-1 0,0 0-1,-1 0 1,1 0-1,-1 0 1,1 1 0,0-1-1,-1 0 1,1 0-1,0 0 1,-1-1 0,1 1-1,0 0 1,-1 0-1,1 0 1,0 0 0,-1-1-1,1 1 1,0 0-1,-1 0 1,1-1 0,-1 1-1,1-1 1,-1 1-1,1 0 1,0-2 0,25-22 40,-23 21-31,-2 2-42,3-5-4,2 1 1,-1 0-1,1 0 1,7-5-1,-12 9 2,0 0 0,0 1 0,0-1 0,0 0 0,0 1 0,0-1 0,0 1 0,0 0 0,0-1 0,0 1 0,0 0 0,0 0 0,0-1 0,0 1 0,0 0 0,0 0 0,0 0 0,0 0 0,0 0 0,0 1 0,0-1 0,0 0 0,0 0 0,0 1 0,0-1 0,0 1 0,0-1 0,0 1 0,0-1 0,0 1 0,0-1 0,0 1 0,0 0 0,-1 0 0,1-1 0,0 1 0,0 0 0,-1 0 0,1 1 0,4 7-55,-2 1 0,1-1 0,-1 1-1,-1 0 1,1 0 0,-2 0 0,1 0-1,-1 17 1,-1-26 12,1 7-48,1-11-22,1-13-31</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16.299"/>
    </inkml:context>
    <inkml:brush xml:id="br0">
      <inkml:brushProperty name="width" value="0.05" units="cm"/>
      <inkml:brushProperty name="height" value="0.05" units="cm"/>
    </inkml:brush>
  </inkml:definitions>
  <inkml:trace contextRef="#ctx0" brushRef="#br0">211 25 22093,'-8'0'165,"-1"0"0,1 0 0,0 1 1,0 0-1,0 1 0,0-1 0,0 2 1,0-1-1,0 1 0,0 0 0,1 1 1,-1-1-1,1 1 0,0 1 0,1 0 1,-1 0-1,1 0 0,0 1 0,0-1 1,0 1-1,-5 8 0,6-7-141,0-1 0,1 1-1,-1-1 1,1 1 0,1 0-1,0 1 1,0-1 0,0 1-1,1-1 1,0 1 0,0 0 0,1 0-1,0 0 1,0 0 0,1 0-1,0 0 1,0 0 0,1 0-1,0-1 1,1 1 0,4 15 0,-5-21-31,0 1 0,0 0 1,0-1-1,1 1 1,-1 0-1,1-1 1,0 0-1,-1 1 0,1-1 1,0 0-1,1 0 1,-1 0-1,0 0 1,0-1-1,1 1 0,-1 0 1,1-1-1,-1 0 1,1 0-1,0 0 0,0 0 1,-1 0-1,1 0 1,0 0-1,0-1 1,0 0-1,0 0 0,0 1 1,0-2-1,0 1 1,-1 0-1,1 0 1,0-1-1,0 0 0,0 0 1,0 1-1,3-3 1,3-1-9,1 0 0,-1-1 1,-1 0-1,1 0 1,-1-1-1,1 0 0,-2-1 1,1 1-1,10-14 1,-10 10 15,0-1 1,-1 0-1,0-1 1,-1 1 0,5-15-1,-9 20 15,0 0 0,0 0-1,0 0 1,-1 0 0,1 0 0,-2-1 0,1 1-1,-1 0 1,0-1 0,0 1 0,0 0-1,-3-11 1,3 17-14,0 0 0,0 1 0,0-1-1,-1 0 1,1 0 0,0 1 0,0-1 0,0 0 0,0 0-1,0 0 1,-1 1 0,1-1 0,0 0 0,0 0-1,0 0 1,-1 0 0,1 1 0,0-1 0,0 0-1,0 0 1,-1 0 0,1 0 0,0 0 0,0 0-1,-1 0 1,1 0 0,0 0 0,0 0 0,-1 0-1,1 0 1,0 0 0,0 0 0,-1 0 0,1 0 0,0 0-1,0 0 1,-1 0 0,1 0 0,0 0 0,0 0-1,-1 0 1,1 0 0,0-1 0,0 1 0,-1 0-1,1 0 1,0 0 0,0 0 0,0-1 0,0 1-1,-1 0 1,1 0 0,0 0 0,0-1 0,0 1 0,0 0-1,0 0 1,0-1 0,0 1 0,-1 0 0,1 0-1,0-1 1,0 1 0,-7 23 32,4-6-19,2 1 1,0-1 0,1 0 0,1 0 0,0 0 0,1 0 0,1 0 0,1 0 0,0-1-1,13 31 1,-16-44 5,1 1-1,0-1 0,0 0 1,0 0-1,1 0 0,-1 0 1,1 0-1,-1-1 1,1 1-1,6 3 0,-8-5-3,1 0 1,0 0-1,0 0 0,0 0 0,0-1 0,0 1 0,1-1 1,-1 1-1,0-1 0,0 0 0,0 0 0,0 0 0,0 0 0,0 0 1,1 0-1,-1-1 0,0 1 0,0-1 0,0 0 0,3-1 0,2-2 33,0 0 0,0-1 0,0 1-1,-1-2 1,0 1 0,0 0 0,-1-1-1,1 0 1,-1-1 0,8-12 0,0-4 67,0 1 0,9-28 0,-11 23-7,-1 0-1,-1-1 0,-2 0 1,8-53-1,-17 100-75,-3 72 44,4-81-70,2 0-1,-1 0 1,2 0-1,-1 0 1,1 0 0,6 16-1,-8-25-3,0-1-1,0 1 1,0-1 0,1 1-1,-1 0 1,0-1-1,0 1 1,0 0-1,1-1 1,-1 1-1,0-1 1,1 1-1,-1-1 1,1 1-1,-1-1 1,1 1-1,-1-1 1,1 1 0,-1-1-1,1 1 1,-1-1-1,1 0 1,-1 1-1,1-1 1,0 0-1,-1 0 1,1 0-1,0 1 1,-1-1-1,1 0 1,-1 0-1,1 0 1,0 0-1,-1 0 1,1 0 0,0 0-1,-1 0 1,1 0-1,0 0 1,-1 0-1,1-1 1,0 1-1,-1 0 1,1 0-1,-1-1 1,1 1-1,0 0 1,-1-1-1,1 1 1,-1-1 0,1 1-1,-1-1 1,1 1-1,-1-1 1,0 1-1,1-1 1,0 0-1,3-4 30,-1 0-1,1-1 0,-1 1 1,5-11-1,1-8 62,7-30-1,-11 33-20,2 0 1,12-27-1,-19 48-73,0 0 0,0 1 0,0-1 0,0 0 0,0 0 0,0 0-1,0 1 1,0-1 0,0 0 0,0 0 0,0 0 0,1 0 0,-1 1 0,0-1 0,0 0 0,0 0 0,0 0 0,0 0 0,0 0 0,1 1-1,-1-1 1,0 0 0,0 0 0,0 0 0,0 0 0,1 0 0,-1 0 0,0 0 0,0 0 0,0 0 0,1 0 0,-1 0 0,0 0 0,0 0 0,0 0-1,1 0 1,-1 0 0,0 0 0,0 0 0,0 0 0,0 0 0,1 0 0,-1 0 0,0 0 0,0 0 0,0 0 0,1 0 0,-1 0 0,0-1 0,0 1-1,0 0 1,0 0 0,0 0 0,1 0 0,-1 0 0,0-1 0,0 1 0,0 0 0,0 0 0,0-1 0,4 25-22,-3-20 21,4 48-35,-4-32-92,1-1 1,1 1-1,1-1 1,0 0-1,10 26 1,-13-44 72,-1 0 0,1 1 0,-1-1 0,1 0 0,0 0 0,-1 0 0,1 0 0,0 0 0,0 0 0,0 0 0,-1 0 0,1 0 0,0 0 0,0 0 0,1 0 0,-1-1 0,0 1 0,2 0 0,-2-1 10,0 1 0,0-1 1,0-1-1,-1 1 0,1 0 0,0 0 0,0 0 0,0 0 0,0-1 0,0 1 0,-1 0 0,1-1 0,0 1 1,0 0-1,0-1 0,-1 1 0,1-1 0,0 0 0,-1 1 0,2-2 0,3-4-128,0 0 0,-1 0 0,0-1 0,7-12 0,-11 18 175,24-45-655</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50.579"/>
    </inkml:context>
    <inkml:brush xml:id="br0">
      <inkml:brushProperty name="width" value="0.05" units="cm"/>
      <inkml:brushProperty name="height" value="0.05" units="cm"/>
    </inkml:brush>
  </inkml:definitions>
  <inkml:trace contextRef="#ctx0" brushRef="#br0">91 52 15259,'-19'21'4656,"8"-8"-3934,0 0 0,2 0 0,-11 18 0,17-26-630,0 0 1,1 0-1,0 0 0,0 1 0,0-1 1,0 0-1,1 1 0,0-1 0,0 1 0,0 0 1,1-1-1,0 1 0,0 6 0,0-12-77,0 1-1,1 0 1,-1 0-1,0 0 1,0 0-1,1 0 1,-1 0-1,1-1 1,-1 1-1,1 0 1,-1 0-1,1-1 1,-1 1-1,1 0 1,0-1-1,-1 1 1,1 0-1,0-1 1,-1 1-1,1-1 1,0 1-1,0-1 1,0 1-1,-1-1 1,1 0-1,0 0 1,0 1-1,0-1 1,0 0-1,0 0 1,0 0-1,0 0 1,0 0-1,-1 0 0,1 0 1,0 0-1,0 0 1,0 0-1,0-1 1,0 1-1,0 0 1,0 0-1,-1-1 1,2 0-1,3-1 17,0 0-1,0 0 1,0-1-1,-1 0 1,1 0-1,4-4 1,5-6 28,-1 0-1,-1 0 1,0-1-1,16-25 1,-23 31-49,0 0 0,0-1-1,-1 1 1,0-1 0,-1 0 0,0-1 0,0 1 0,-1 0 0,0-1 0,0-14-1,-2 23-11,0 1-1,1-1 0,-1 1 0,0-1 0,0 1 0,0-1 0,0 1 0,0-1 0,0 1 0,-1-1 0,1 1 0,0-1 1,0 1-1,0-1 0,0 1 0,-1-1 0,1 1 0,0 0 0,0-1 0,-1 1 0,1-1 0,0 1 0,-1 0 1,1-1-1,0 1 0,-1-1 0,-9 6-121,-8 19-423,17-21 421,0 1 1,0-1-1,0 0 1,1 0-1,-1 1 0,1-1 1,-1 0-1,1 7 1,0-10 123,1 1 1,-1 0 0,0 0 0,0-1 0,0 1 0,0 0-1,1-1 1,-1 1 0,0 0 0,1-1 0,-1 1 0,0 0-1,1-1 1,-1 1 0,1-1 0,-1 1 0,1 0 0,-1-1-1,1 1 1,0-1 0,-1 0 0,1 1 0,-1-1 0,1 1-1,0-1 1,-1 0 0,1 0 0,0 1 0,0-1 0,-1 0-1,1 0 1,0 0 0,0 0 0,-1 0 0,1 0 0,0 0 0,0 0-1,-1 0 1,1 0 0,0 0 0,0 0 0,-1-1 0,2 1-1,15-5-271</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16.714"/>
    </inkml:context>
    <inkml:brush xml:id="br0">
      <inkml:brushProperty name="width" value="0.05" units="cm"/>
      <inkml:brushProperty name="height" value="0.05" units="cm"/>
    </inkml:brush>
  </inkml:definitions>
  <inkml:trace contextRef="#ctx0" brushRef="#br0">66 0 17764,'-5'8'989,"0"0"1,-1 0 0,-8 9 0,10-12-435,-1 0 0,1 0 1,0 0-1,0 1 0,1 0 1,0 0-1,-5 12 1,8-18-545,0 0 1,0 0-1,0 1 1,0-1-1,0 0 1,0 0-1,0 0 1,1 1-1,-1-1 1,0 0 0,0 0-1,0 1 1,0-1-1,1 0 1,-1 0-1,0 0 1,0 0-1,0 1 1,1-1-1,-1 0 1,0 0-1,0 0 1,0 0 0,1 0-1,-1 0 1,0 0-1,0 0 1,1 0-1,-1 0 1,0 1-1,0-1 1,1 0-1,-1 0 1,0-1-1,1 1 1,12 1-48,-11-1 30,9 1-63,0 1 0,0 0 0,0 0 1,0 2-1,0-1 0,-1 1 0,0 0 0,0 1 0,0 1 0,16 11 0,-22-14 71,0 0-1,0 1 0,0-1 1,0 1-1,-1 0 0,0 0 0,0 0 1,0 1-1,0-1 0,-1 1 0,3 5 1,-4-7 23,0 1 1,-1 0 0,1-1-1,0 1 1,-1 0 0,0-1-1,0 1 1,0 0 0,-1-1-1,1 1 1,-1 0 0,0-1 0,0 1-1,0-1 1,0 1 0,0-1-1,-3 5 1,2-6-53,1 1-1,-1 0 1,0 0 0,0-1-1,0 1 1,0-1 0,0 1-1,0-1 1,-1 0 0,1 0-1,-1 0 1,0 0 0,0 0-1,1-1 1,-1 1 0,-4 0-1,5-1 1,0-1 0,0 1 0,-1-1 0,1 0 0,0 0 0,-1 0 0,1 0 0,0 0 0,-1 0 0,1-1 0,0 1 0,-1-1 0,1 0 0,0 1 1,0-1-1,0 0 0,0-1 0,0 1 0,0 0 0,0 0 0,0-1 0,0 1 0,-1-3 0,-19-22-259</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17.503"/>
    </inkml:context>
    <inkml:brush xml:id="br0">
      <inkml:brushProperty name="width" value="0.05" units="cm"/>
      <inkml:brushProperty name="height" value="0.05" units="cm"/>
    </inkml:brush>
  </inkml:definitions>
  <inkml:trace contextRef="#ctx0" brushRef="#br0">0 185 18052,'2'-4'1449,"0"5"-235,2 14 623,5 37 308,-5-30-1371,6 41 148,-3-19-635,1 0 1,2 0-1,27 75 0,-36-117-284,0 0 1,0 0-1,0 0 1,0-1 0,0 1-1,1 0 1,-1 0-1,0-1 1,1 1-1,1 1 1,-2-3-3,-1 0 0,1 1 0,-1-1 1,0 0-1,1 0 0,-1 0 0,1 1 0,-1-1 1,1 0-1,-1 0 0,1 0 0,-1 0 1,0 0-1,1 0 0,-1 0 0,1 0 0,-1 0 1,1 0-1,-1 0 0,1 0 0,-1 0 1,1-1-1,-1 1 0,0 0 0,1 0 0,-1 0 1,1-1-1,0 1 0,0-2 5,1 0 0,0-1 0,-1 1 1,0 0-1,1-1 0,-1 1 0,0 0 0,0-1 0,-1 1 0,1-1 0,0 0 0,-1 1 1,1-1-1,-1 1 0,0-4 0,1-25 56,-2-1 0,-1 1 0,-9-50 1,-31-93 243,32 139-149,-28-66 0,37 101-154,1 0-1,0 0 0,0 0 1,0 0-1,0 0 0,0 0 0,0 0 1,0 0-1,0 0 0,0 0 0,0 0 1,0 0-1,-1 0 0,1 0 0,0 0 1,0 0-1,0 0 0,0 0 0,0 0 1,0 0-1,0 0 0,0 0 1,0 0-1,0 0 0,-1 0 0,1 0 1,0 0-1,0 0 0,0 0 0,0 0 1,0 0-1,0 0 0,0 0 0,0 0 1,0 0-1,0 0 0,0 0 1,0 0-1,-1 0 0,3 12 6,7 20-15,16 41 0,-19-59 3,0 0-1,1 0 1,1-1-1,0 0 0,15 17 1,-22-28 12,1 0-1,0 0 1,0 0 0,0 0 0,0 0 0,1 0-1,-1-1 1,0 1 0,1-1 0,-1 1 0,1-1-1,0 0 1,-1 0 0,1 0 0,0-1 0,0 1 0,-1-1-1,1 1 1,0-1 0,5 0 0,-4-1 14,-1 0 0,1 0 0,-1 0 0,1 0 1,-1-1-1,0 0 0,1 1 0,-1-1 0,0 0 1,0-1-1,0 1 0,-1 0 0,1-1 0,0 0 0,3-5 1,5-8 79,0-1 1,-1 0-1,0 0 1,-2-1-1,0-1 1,5-19-1,-5 14 54,-2-1 0,0-1-1,3-42 1,-10 79-152,-5 187 3,7-153-15,2 0 1,11 60-1,-13-103 8,1 10 0,1 0 0,7 18 1,-10-28-1,1 0 1,0 0-1,0 0 1,-1 0-1,2 0 1,-1 0-1,0-1 1,0 1 0,0 0-1,1-1 1,-1 1-1,1-1 1,-1 0-1,1 1 1,0-1-1,0 0 1,-1 0-1,1 0 1,0 0 0,0 0-1,0 0 1,3 0-1,-3-1 1,0 0-1,0 0 0,0-1 1,-1 1-1,1-1 0,0 1 1,0-1-1,0 0 0,-1 0 1,1 1-1,0-1 1,-1 0-1,1-1 0,0 1 1,-1 0-1,0 0 0,1-1 1,-1 1-1,0-1 0,0 1 1,1-1-1,0-2 1,22-41 16,-24 44-16,10-25 8,-1 0 0,-1 0 0,-1-1 0,-1 0 0,-2 0 0,1-31 0,-5 53-25,0 7-2,-3 19-19,-2 33-54,5-35 30,-1-7-123,0 0-1,1 0 1,1-1-1,0 1 0,0 0 1,1 0-1,7 19 1,-9-30 94,0 0 1,1 0 0,-1 0 0,1-1 0,-1 1 0,0 0 0,1 0-1,0-1 1,-1 1 0,1 0 0,-1-1 0,1 1 0,0 0 0,-1-1 0,1 1-1,0-1 1,1 1 0,-2-1 41,1 0 0,-1 0 0,1 0 0,-1 0 0,1 0-1,-1 0 1,1 0 0,-1 0 0,1 0 0,-1 0 0,1-1 0,-1 1 0,1 0 0,-1 0 0,1 0-1,-1-1 1,1 1 0,-1 0 0,0-1 0,1 1 0,-1 0 0,1-1 0,1-3-118,1 1 0,-1-1 1,1 0-1,-1 0 1,-1 0-1,3-4 0,8-29-722</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17.957"/>
    </inkml:context>
    <inkml:brush xml:id="br0">
      <inkml:brushProperty name="width" value="0.05" units="cm"/>
      <inkml:brushProperty name="height" value="0.05" units="cm"/>
    </inkml:brush>
  </inkml:definitions>
  <inkml:trace contextRef="#ctx0" brushRef="#br0">20 1 19316,'-1'23'2771,"-8"42"0,0 12-710,8-36-1858,3-1 1,1 1-1,2 0 1,2-1-1,20 68 0,-27-107-203,3 8 15,0-1 1,0 1-1,0-1 1,7 10-1,-10-17-10,1 0-1,-1 0 1,1 0 0,-1 0-1,1 0 1,-1-1 0,1 1-1,0 0 1,-1 0 0,1-1-1,0 1 1,0 0 0,-1-1-1,1 1 1,0-1 0,0 1-1,0-1 1,0 1 0,0-1-1,0 0 1,0 0 0,0 1-1,0-1 1,0 0 0,0 0-1,0 0 1,0 0 0,0 0-1,0 0 1,0 0 0,0 0-1,0 0 1,0-1 0,0 1-1,-1 0 1,1-1 0,0 1-1,0-1 1,0 1 0,0-1-1,0 1 1,-1-1 0,1 1-1,0-1 1,0 0 0,-1 0-1,1 1 1,0-1 0,-1 0-1,2-1 1,4-8 48,0 0 1,0 0-1,-1-1 0,0 1 1,-1-1-1,0 0 1,-1 0-1,4-23 0,-1 8 59,67-345 651,-73 359-3485,-6 25 931,-6 27 216,3-9 355</inkml:trace>
  <inkml:trace contextRef="#ctx0" brushRef="#br0" timeOffset="1">209 445 19204,'19'24'1937,"-2"-9"-1289,2-2-232,-4-8 608,0-2-544,-4-6-136,-2-7-136,-2-8-320</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18.520"/>
    </inkml:context>
    <inkml:brush xml:id="br0">
      <inkml:brushProperty name="width" value="0.05" units="cm"/>
      <inkml:brushProperty name="height" value="0.05" units="cm"/>
    </inkml:brush>
  </inkml:definitions>
  <inkml:trace contextRef="#ctx0" brushRef="#br0">16 120 19308,'-2'66'2801,"0"-43"-2238,1-1 0,1 1 0,2 0 0,0 0 0,1 0 0,7 25 0,-5-39-250,-2-16-107,-2-16-29,-4-6 22,-13-50 0,-1-7-120,17 87-92,1 0 0,0 0 0,0-1 0,0 1 0,-1 0 1,1 0-1,0 0 0,0-1 0,0 1 0,0-1 0,0 1 0,0-1 0,0 1 0,1-1 0,-1 1 0,0-1 0,0 0 0,0 0 0,0 1 1,1-1-1,1 0 0,0 0-201,1 1 1,0-1 0,0 0 0,-1 0 0,1 0 0,0-1 0,5 0-1,10-8-1027,-1 0 0,0 0 0,0-2 0,24-19 0,-10 8-393,73-51-1381,-104 73 3079,-1-1 0,0 1 1,1 0-1,-1-1 0,1 1 0,-1 0 1,1 0-1,-1-1 0,1 1 0,-1 0 0,1 0 1,-1 0-1,1 0 0,-1 0 0,1 0 0,-1-1 1,1 1-1,-1 0 0,1 1 0,-1-1 0,2 0 1,-2 9 1309,-14 26 963,6-17-1358,4-6-358,1 1 1,0 0-1,1 0 0,-1 23 1,2-32-528,1 0 0,0 0 0,0 0 0,1 0 0,-1 0 0,1 0 0,0 0 0,0 0 0,0 0 0,0 0-1,1-1 1,-1 1 0,1 0 0,0-1 0,0 0 0,1 1 0,-1-1 0,1 0 0,4 5 0,-5-7-66,0 0 0,0 0 0,0-1 0,0 1 0,1 0 0,-1-1 0,0 1 0,0-1 0,0 0 0,1 0 0,-1 0 0,0 0 0,0 0 0,0 0 0,1-1 0,-1 1 0,0-1 0,0 1 0,0-1 0,0 0 0,0 0 0,0 0 0,0 0 0,0 0 0,0 0 0,0-1 0,-1 1 0,1-1 0,2-2 0,4-3 87,-1 0-1,0-1 0,0 0 0,11-17 0,-14 18-20,-1 1 0,1-1-1,-1 0 1,0 0 0,-1 0-1,0 0 1,0 0 0,0-1 0,-1 1-1,0-1 1,-1-10 0,0 15-65,0 1 0,0-1 0,-1 0 0,1 1 0,-1-1 0,0 1 0,1-1 1,-1 1-1,0 0 0,-1-1 0,1 1 0,0 0 0,-1 0 0,1-1 0,-1 1 0,0 0 0,0 1 1,0-1-1,0 0 0,0 1 0,0-1 0,0 1 0,0-1 0,0 1 0,-1 0 0,1 0 1,-1 0-1,1 0 0,-1 0 0,1 1 0,-1-1 0,1 1 0,-1 0 0,0 0 0,-3 0 1,-2 0-126,0 0 1,0 1 0,1 1 0,-1-1 0,0 1-1,0 0 1,1 1 0,-14 6 0,-7 2-606,18-10 397,2-1-120</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47.795"/>
    </inkml:context>
    <inkml:brush xml:id="br0">
      <inkml:brushProperty name="width" value="0.05" units="cm"/>
      <inkml:brushProperty name="height" value="0.05" units="cm"/>
    </inkml:brush>
  </inkml:definitions>
  <inkml:trace contextRef="#ctx0" brushRef="#br0">21 0 17580,'-1'0'82,"1"0"1,-1 1 0,1-1 0,-1 0-1,0 0 1,1 1 0,-1-1-1,1 0 1,-1 1 0,1-1-1,-1 1 1,1-1 0,0 1-1,-1-1 1,1 1 0,0-1-1,-1 1 1,1-1 0,0 1 0,-1-1-1,1 1 1,0 0 0,0-1-1,0 1 1,-1 0 0,-3 18-32,4-16 127,-3 17 167,1 1-1,2-1 1,0 1 0,4 32 0,21 85-337,-14-86 80,75 551-218,-79-470-1443,-7-130 1554,0-3 9,1 0 0,-1 1 0,0-1 0,0 0 0,0 1 0,0-1 0,0 0 0,0 1 1,0-1-1,0 0 0,0 1 0,0-1 0,0 0 0,0 1 0,0-1 0,0 0 0,0 1 0,0-1 0,0 0 0,0 1 0,0-1 0,0 0 1,-1 1-1,1-1 0,0 0 0,0 0 0,0 1 0,-1-1 0,1 0 0,0 0 0,0 1 0,-1-1 0,1 0 0,0 0 0,0 0 0,-1 1 1,1-1-1,0 0 0,-1 0 0,1 0 0,0 0 0,-1 0 0,1 0 0,0 1 0,-1-1 0,-7-5-402</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48.222"/>
    </inkml:context>
    <inkml:brush xml:id="br0">
      <inkml:brushProperty name="width" value="0.05" units="cm"/>
      <inkml:brushProperty name="height" value="0.05" units="cm"/>
    </inkml:brush>
  </inkml:definitions>
  <inkml:trace contextRef="#ctx0" brushRef="#br0">156 884 11859,'-52'-77'1635,"-47"-79"3235,98 155-4782,1 0 1,-1 0-1,1 0 0,-1 0 1,1 0-1,-1 0 1,1-1-1,0 1 0,0 0 1,-1 0-1,1 0 0,0 0 1,0 0-1,0-1 1,0 1-1,1-2 0,-1 2-43,1 1 0,-1-1 0,0 0-1,1 1 1,-1-1 0,1 1 0,-1-1 0,1 1-1,-1-1 1,1 1 0,-1-1 0,1 1-1,0 0 1,-1-1 0,1 1 0,0 0 0,-1-1-1,1 1 1,0 0 0,0 0 0,6-1 80,-1 0 1,1 1-1,-1 0 1,1 0-1,6 1 0,4 1-45,-4-2-35,0 0 0,0-1 0,0 0 0,0-1 0,18-5 0,-25 5-7,-1 0 1,1 0-1,0-1 0,-1 0 0,1 0 1,-1 0-1,0-1 0,0 0 0,0 0 1,0 0-1,-1-1 0,0 1 1,7-10-1,-3 0 77,1-1 1,-2 0 0,0-1-1,-1 0 1,-1 0-1,0 0 1,-1 0-1,4-34 1,-4-11 298,-2-68 0,-3 100-304,-10-120 182,9 137-279,1 12-14,2 18-17,4 5-20,1-2-1,1 1 1,0-1 0,2 0-1,1 0 1,0-1 0,20 28-1,-23-38-79,1-1-1,-1 0 1,2-1-1,-1 0 1,1 0 0,0-1-1,1 0 1,0-1-1,0 0 1,0 0-1,1-1 1,-1 0-1,1-1 1,1 0 0,-1-1-1,15 2 1,25-3-226,-2-5-120</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49.682"/>
    </inkml:context>
    <inkml:brush xml:id="br0">
      <inkml:brushProperty name="width" value="0.05" units="cm"/>
      <inkml:brushProperty name="height" value="0.05" units="cm"/>
    </inkml:brush>
  </inkml:definitions>
  <inkml:trace contextRef="#ctx0" brushRef="#br0">6 202 18988,'-1'-3'234,"-2"-22"844,2 18-558,2 11 21,129 501 2490,-123-480-2987,2-1 1,16 34-1,-24-57-44,0 1 0,0 0 0,0 0 0,0-1 0,0 1 0,0-1 0,1 1 0,-1-1 0,0 1 0,1-1 0,-1 0 0,1 1 0,0-1 0,-1 0 0,1 0 0,0 0 0,3 1 0,-4-2-5,0 0 0,1 0 0,-1 0 0,0-1 0,0 1 0,0 0 0,1 0 0,-1-1 0,0 1 0,0-1 0,0 1 0,0-1 0,0 1 0,0-1 0,0 0 0,0 1 0,0-1 0,0 0 0,0 0 0,-1 0 0,2-1 0,4-6-44,-1-1-1,0 1 1,-1-1-1,0 0 1,6-17-1,10-49-272,-4-1-1,11-115 0,-20 137 191,10-156-309,-9 105 385,-5 88 83,-1 24 22,3 26 33,-5-29-80,34 262 436,-21-191-190,34 109 1,-44-177-240,-1 2-14,1 1 1,0-1 0,0 0-1,1 0 1,0 0 0,1-1-1,0 0 1,0 1 0,1-2-1,11 14 1,-16-21-19,0 1-1,-1 0 1,1-1-1,0 1 1,0-1-1,-1 1 1,1-1-1,0 1 1,0-1-1,0 1 1,-1-1-1,1 0 1,0 1 0,0-1-1,0 0 1,0 0-1,0 0 1,0 0-1,1 0 1,-1 0-13,-1 0-1,1-1 1,-1 1 0,1 0 0,-1-1 0,1 1 0,-1-1 0,0 1-1,1 0 1,-1-1 0,1 1 0,-1-1 0,0 1 0,0-1-1,1 1 1,-1-1 0,0 1 0,0-1 0,0 1 0,0-1-1,0 0 1,1 1 0,-1-2 0,0-1-126,0-1-1,0 0 1,0 0 0,-1 0-1,0 0 1,1 1 0,-1-1-1,-3-7 1,-3-2-117,0 1-1,-1-1 1,0 1-1,-1 1 1,-1-1-1,0 2 1,0-1-1,-17-12 1,-3 0 265,0 2 0,-40-21 1,66 40 68,-9-6 323,0 1 0,-1 1 0,0 0 0,-25-7 0,39 13-352,0-1-1,0 1 1,0 0-1,-1 0 0,1 0 1,0 0-1,0 0 1,-1 0-1,1-1 1,0 1-1,0 0 0,0 0 1,-1 0-1,1 0 1,0 0-1,0 0 1,-1 0-1,1 0 0,0 0 1,0 0-1,-1 0 1,1 0-1,0 0 1,0 0-1,-1 0 0,1 1 1,0-1-1,0 0 1,0 0-1,-1 0 1,1 0-1,0 0 0,0 0 1,0 1-1,-1-1 1,1 0-1,0 0 1,0 0-1,0 1 0,0-1 1,-1 0-1,1 0 1,8 10 525,20 10-165,-16-16-595,0 0-1,-1 0 1,2-1-1,-1-1 1,0 0-1,0-1 1,1 0-1,-1-1 1,22-2-1,0-3-355,0-1-1,43-14 1,-17 1-279</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50.208"/>
    </inkml:context>
    <inkml:brush xml:id="br0">
      <inkml:brushProperty name="width" value="0.05" units="cm"/>
      <inkml:brushProperty name="height" value="0.05" units="cm"/>
    </inkml:brush>
  </inkml:definitions>
  <inkml:trace contextRef="#ctx0" brushRef="#br0">105 108 12635,'0'0'63,"0"0"0,0 0 0,0 0 0,1 0-1,-1 0 1,0 0 0,0 0 0,0 0 0,1 0 0,-1 0 0,0 0 0,0 0 0,0 0 0,1 0 0,-1 0 0,0 0 0,0 0 0,0 0 0,1 1 0,-1-1 0,0 0 0,0 0 0,0 0 0,0 0-1,0 0 1,1 0 0,-1 1 0,0-1 0,0 0 0,0 0 0,0 0 0,0 0 0,0 1 0,0-1 0,1 0 0,-1 0 0,0 1 0,-5 8 1629,-21 16 431,8-7-702,8-6-880,1 0 1,1 1-1,-11 20 0,17-28-478,-1-1 0,1 1 0,0 0 0,1 0-1,-1 0 1,1 0 0,0 0 0,1 0 0,-1 1-1,1-1 1,0 0 0,0 0 0,2 10 0,-2-14-53,0 1 0,1 0 0,0-1 0,-1 1 1,1-1-1,0 0 0,0 1 0,0-1 0,0 1 0,0-1 1,0 0-1,0 0 0,0 0 0,0 0 0,1 0 1,-1 0-1,1 0 0,-1 0 0,0 0 0,1 0 0,-1-1 1,1 1-1,0-1 0,-1 1 0,1-1 0,-1 0 1,1 1-1,0-1 0,-1 0 0,1 0 0,0 0 0,-1 0 1,3-1-1,2 0 46,1 0 0,-1-1 0,0 0 0,0 0 0,0 0 0,0-1 0,8-4 0,1-3 132,0 0-1,-1 0 1,-1-2-1,0 0 0,20-22 1,-25 23-8,1 0 1,-1 0-1,-1-1 0,0 0 1,-1 0-1,0-1 0,7-23 1,-11 32-98,-2 2-58,1 1-1,-1 0 0,1-1 0,-1 1 1,0-1-1,1 1 0,-1 0 0,0-1 1,0 1-1,0-1 0,0 1 0,0-1 1,0 1-1,0 0 0,-1-1 0,1 1 1,-2-3-1,2 4-18,0 0 0,-1 1 0,1-1 0,-1 0 1,1 0-1,0 1 0,-1-1 0,1 0 0,0 1 0,-1-1 0,1 1 1,0-1-1,0 0 0,-1 1 0,1-1 0,0 1 0,0-1 0,0 1 1,0-1-1,-1 1 0,1-1 0,0 1 0,0-1 0,0 1 0,0-1 1,0 1-1,0-1 0,0 1 0,-3 20 27,3-9-34,0 1 0,1 0 1,3 18-1,-4-26-6,1-1 0,0 0 0,0 1 0,1-1 0,-1 0 0,1 0 0,0 1-1,0-1 1,1-1 0,-1 1 0,1 0 0,-1-1 0,6 5 0,-8-7 8,1 0 0,0-1-1,0 1 1,0-1 0,0 1-1,0-1 1,1 1 0,-1-1-1,0 0 1,0 0 0,0 1-1,0-1 1,0 0 0,0 0-1,1 0 1,-1 0 0,0 0-1,0 0 1,0-1 0,0 1-1,0 0 1,0 0 0,1-1-1,-1 1 1,0-1 0,0 1-1,0-1 1,0 1 0,0-1-1,-1 0 1,1 0 0,0 1-1,0-1 1,0 0 0,0 0-1,0-1 1,4-5 7,0 1 0,0-1 0,6-14 1,-10 19-7,14-30 45,-2 0 0,17-67-1,-30 99-46,0 0 0,0 0-1,0 0 1,0 0 0,0 0 0,0 0-1,0 0 1,0 0 0,1 0-1,-1 0 1,0 0 0,0 0 0,0 0-1,0 0 1,0 0 0,0 1 0,0-1-1,0 0 1,0 0 0,0 0-1,0 0 1,0 0 0,0 0 0,0 0-1,1 0 1,-1 0 0,0 0-1,0 0 1,0 0 0,0-1 0,0 1-1,0 0 1,0 0 0,0 0 0,0 0-1,0 0 1,0 0 0,0 0-1,0 0 1,0 0 0,0 0 0,0 0-1,1 0 1,-1 0 0,0 0 0,0 0-1,0 0 1,0 0 0,0 0-1,0 0 1,0 0 0,0-1 0,3 13-12,1 17 18,-3-8 14,5 51-27,-5-67 3,0 1 1,0 0-1,1-1 1,0 0-1,0 1 1,0-1-1,0 0 1,1 0-1,5 8 1,-8-13 3,1 1 1,-1 0-1,1-1 1,-1 1-1,1-1 1,-1 1 0,1-1-1,-1 0 1,1 1-1,0-1 1,-1 1-1,1-1 1,0 0 0,-1 0-1,1 1 1,0-1-1,-1 0 1,1 0-1,0 0 1,-1 0 0,1 0-1,0 0 1,0 0-1,-1 0 1,1 0 0,1 0-1,-1-1 1,0 1-1,1-1 1,-1 0-1,0 1 1,0-1 0,1 0-1,-1 0 1,0 0-1,0 0 1,0 0-1,2-3 1,2-3 2,-1-1 0,0 1 0,5-12 0,1-10-110,-1 0 0,-1 0 0,4-31 0,-6 25-885,-7 81-2002,1-37 2585,2 17-374</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50.583"/>
    </inkml:context>
    <inkml:brush xml:id="br0">
      <inkml:brushProperty name="width" value="0.05" units="cm"/>
      <inkml:brushProperty name="height" value="0.05" units="cm"/>
    </inkml:brush>
  </inkml:definitions>
  <inkml:trace contextRef="#ctx0" brushRef="#br0">39 0 18068,'-18'57'1770,"14"-47"-1538,0 0 0,1 0 0,0 1-1,1-1 1,-2 21 0,4-30-220,0 1 1,0-1-1,0 0 1,0 0-1,0 0 1,0 0 0,0 0-1,1 1 1,-1-1-1,0 0 1,1 0-1,-1 0 1,1 0 0,-1 0-1,1 0 1,0 0-1,-1 0 1,1 0-1,0 0 1,0-1 0,0 1-1,-1 0 1,1 0-1,0-1 1,0 1-1,0 0 1,0-1 0,2 1-1,1 0-18,0 0-1,1 0 1,-1 0-1,0-1 1,1 0 0,4 0-1,16 1-2,-15 2 13,-1 0 0,0 0 0,0 1 0,-1 0 0,1 0 0,-1 1 1,0 0-1,0 0 0,0 1 0,10 10 0,-13-12 34,0 1 0,-1 0 0,1 0 0,-1 1 0,0-1 0,0 1 0,-1 0 0,1 0 0,-2 0 0,1 0-1,0 1 1,-1-1 0,0 1 0,-1 0 0,2 8 0,-3-12-8,0-1 1,0 0-1,0 1 0,-1-1 0,1 0 0,-1 1 0,1-1 0,-1 0 0,0 1 0,0-1 0,0 0 0,0 0 0,0 0 0,0 0 0,-1 0 0,1 0 0,0 0 1,-3 1-1,1 0-8,0-1 0,0 0 0,0 0 0,-1 0 0,1 0 1,-1 0-1,1-1 0,-1 0 0,1 0 0,-7 1 1,1 0-1,1-1 1,-1-1-1,0 1 1,0-2 0,0 1-1,0-1 1,0 0 0,0-1-1,-8-3 1,-28-15 37</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51.033"/>
    </inkml:context>
    <inkml:brush xml:id="br0">
      <inkml:brushProperty name="width" value="0.05" units="cm"/>
      <inkml:brushProperty name="height" value="0.05" units="cm"/>
    </inkml:brush>
  </inkml:definitions>
  <inkml:trace contextRef="#ctx0" brushRef="#br0">37 1 18124,'-3'1'136,"1"1"0,0 0 0,0 1 1,0-1-1,0 0 0,0 1 0,0-1 0,1 1 1,-1-1-1,1 1 0,0 0 0,0-1 0,0 1 1,0 0-1,0 0 0,1 0 0,-1 4 0,-6 59 742,7-57-524,-2 40 136,2 0-1,2-1 1,3 1-1,1-1 1,3 0-1,15 47 0,-23-92-470,1 6 73,1-1 1,1 1-1,7 14 1,-10-21-74,0-1 0,-1 0 0,1 1 0,0-1 1,0 0-1,0 0 0,0 0 0,0 1 0,0-1 0,0 0 0,0 0 1,1-1-1,-1 1 0,0 0 0,1 0 0,-1-1 0,0 1 0,1 0 1,-1-1-1,1 1 0,-1-1 0,1 0 0,-1 0 0,1 1 0,-1-1 1,1 0-1,-1 0 0,1 0 0,-1-1 0,1 1 0,-1 0 0,2-1 1,3-3 25,0 0 1,-1 0 0,1-1 0,-1 0 0,0 0 0,-1 0-1,1 0 1,-1-1 0,0 0 0,3-7 0,49-86 329,-41 69-248,1 0 1,2 2-1,30-40 0,-46 66-125,0 0 1,0-1 0,0 1-1,0 0 1,1 1-1,-1-1 1,0 0-1,1 1 1,-1-1-1,5-1 1,-6 3-3,1 0 1,-1 0-1,0 0 0,0 0 0,0 0 0,0 0 1,0 0-1,0 0 0,1 0 0,-1 1 1,0-1-1,0 0 0,0 1 0,0-1 1,0 1-1,0 0 0,0-1 0,0 1 1,0 0-1,0-1 0,-1 1 0,1 0 1,0 0-1,0 0 0,-1 0 0,1-1 1,0 1-1,-1 0 0,1 0 0,-1 1 1,1 0-1,5 11-65,0 1 1,-1 0-1,-1 1 1,0-1-1,-1 1 1,1 17-1,10 40-1493,-14-70 1451,1 0-1,-1 0 1,1 0-1,0 0 1,0 0-1,-1-1 1,1 1-1,0 0 1,1 0-1,-1-1 1,3 4-1,-3-5 78,0 1 0,-1-1 0,1 0 0,0 0 0,0 0 0,0 0 0,0 0 0,0 0 0,0 0 0,0 0 0,0 0 0,0 0 0,-1 0 0,1-1 0,0 1 0,0 0-1,0 0 1,0-1 0,0 1 0,-1-1 0,1 1 0,0-1 0,0 1 0,-1-1 0,1 0 0,0 1 0,-1-1 0,1 0 0,-1 1 0,1-1 0,0-1 0,22-25-694</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50.981"/>
    </inkml:context>
    <inkml:brush xml:id="br0">
      <inkml:brushProperty name="width" value="0.05" units="cm"/>
      <inkml:brushProperty name="height" value="0.05" units="cm"/>
    </inkml:brush>
  </inkml:definitions>
  <inkml:trace contextRef="#ctx0" brushRef="#br0">27 305 15139,'-3'7'577,"-2"3"-193,0 0 0,1 0-1,-4 17 1,7-25-320,1-1 0,0 1 0,0-1 0,0 1 0,0-1 0,0 1 0,0-1 0,0 1 0,0-1 0,0 1 0,1-1 0,-1 1 0,1-1 0,0 3 0,0-3 9,-1-1 1,1 1 0,0 0 0,0-1 0,-1 1 0,1 0-1,0-1 1,0 1 0,0-1 0,0 0 0,0 1 0,-1-1-1,1 0 1,0 1 0,0-1 0,0 0 0,0 0-1,0 0 1,0 0 0,0 0 0,0 0 0,0 0 0,0 0-1,2 0 1,5-2 87,-1 0 0,1 0-1,-1-1 1,0 0-1,0 0 1,0 0 0,0-1-1,-1 0 1,9-7-1,54-48 361,-67 57-503,15-13-36,0-1 1,-2-1 0,0 0-1,0-1 1,-2-1 0,0 0-1,-1-1 1,-1 0 0,15-41-1,-25 57-28,0 0-1,0 0 0,0 0 0,0 0 0,-1 0 1,1 0-1,-1 0 0,0 0 0,0-1 0,-2-6 1,1 9 25,1 1 1,-1-1 0,0 0-1,0 1 1,0-1 0,0 1-1,0-1 1,0 1 0,0 0 0,0-1-1,0 1 1,-1 0 0,1 0-1,-1 0 1,1 0 0,-1 0-1,1 0 1,-1 0 0,1 0 0,-1 1-1,0-1 1,0 0 0,1 1-1,-1 0 1,0-1 0,-3 1-1,-6 0 80,1 0-1,0 0 0,-1 1 0,1 0 0,0 1 0,0 0 0,0 1 0,0 0 0,-10 5 0,-2 2 412,0 0 0,-36 25-1,53-32-383,1 0 1,0 0-1,0 0 0,0 1 0,1-1 0,-1 1 0,-5 8 0,8-10-103,0-1 0,0 1-1,0 0 1,1 0 0,-1 0-1,1 0 1,-1 0 0,1 0-1,0 0 1,0 0 0,-1 0-1,1 0 1,1 0 0,-1-1 0,0 1-1,0 0 1,1 0 0,-1 0-1,1 0 1,0 0 0,-1 0-1,1 0 1,2 2 0,24 42-891,-11-20 94,-2 0 1,16 40-1,-28-63 731,-2-1 54,1 0 0,-1-1-1,1 1 1,-1-1-1,1 1 1,0-1-1,-1 1 1,1-1-1,0 0 1,0 1 0,0-1-1,0 0 1,1 0-1,-1 0 1,2 2-1,8-1-275</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51.873"/>
    </inkml:context>
    <inkml:brush xml:id="br0">
      <inkml:brushProperty name="width" value="0.05" units="cm"/>
      <inkml:brushProperty name="height" value="0.05" units="cm"/>
    </inkml:brush>
  </inkml:definitions>
  <inkml:trace contextRef="#ctx0" brushRef="#br0">73 527 17876,'-11'20'751,"0"-1"0,1 2 1,2-1-1,0 1 0,1 0 1,1 1-1,-5 38 0,11-34-343,0-26-403,0 1 0,0-1 0,0 0 0,0 1 0,0-1-1,0 1 1,0-1 0,0 0 0,0 1 0,0-1 0,0 1 0,0-1 0,0 0 0,0 1 0,1-1 0,-1 1 0,0-1 0,0 0 0,0 1-1,1-1 1,-1 0 0,0 1 0,0-1 0,1 0 0,-1 1 0,0-1 0,1 0 0,-1 0 0,0 0 0,1 1 0,-1-1 0,1 0 0,-1 0 0,0 0-1,1 0 1,-1 1 0,0-1 0,1 0 0,-1 0 0,1 0 0,-1 0 0,1 0 0,-1 0 0,0 0 0,1 0 0,-1 0 0,1 0 0,-1-1 0,0 1-1,1 0 1,-1 0 0,0 0 0,1 0 0,-1-1 0,1 1 0,-1 0 0,1-1 0,5-4-12,0-1 0,-1 0 1,0 0-1,0 0 0,0-1 0,0 0 1,-1 0-1,6-15 0,23-65-88,-33 85 94,8-24-16,-6 17 13,0 0 1,1 0-1,6-12 1,-9 22 3,0-1 0,1 0 0,-1 0-1,0 0 1,1 1 0,-1-1 0,0 0 0,1 1 0,-1-1 0,0 0 0,0 0-1,1 1 1,-1-1 0,0 1 0,0-1 0,0 0 0,1 1 0,-1-1 0,0 0-1,0 1 1,0-1 0,0 1 0,0-1 0,0 0 0,0 1 0,0-1 0,0 1-1,0-1 1,0 1 0,0-1 0,0 1 0,3 19-12,0 4 1,9 51-27,-11-67 32,1 0-1,0-1 1,1 1 0,0-1-1,0 0 1,9 14 0,-12-20 5,1 0 1,0 0 0,0 0 0,-1 0-1,1 0 1,0 0 0,0 0 0,0 0-1,0 0 1,0-1 0,0 1 0,0 0-1,0-1 1,1 1 0,-1-1 0,0 1 0,0-1-1,0 1 1,1-1 0,-1 0 0,0 0-1,0 0 1,1 1 0,-1-1 0,0-1-1,1 1 1,-1 0 0,0 0 0,0 0 0,1-1-1,-1 1 1,0 0 0,0-1 0,0 1-1,0-1 1,1 0 0,-1 1 0,0-1-1,1-1 1,4-2 11,-1-1-1,-1 0 1,1 0-1,-1 0 1,0 0-1,5-9 1,7-13 58,-2 0 0,-1-2 0,-1 1 0,-2-2 0,13-52 1,-13 27 66,-2 1 1,2-77 0,-10 121-124,1 6-7,-1-1-1,0 0 0,0 1 0,0-1 0,0 0 1,-1 0-1,0 1 0,0-1 0,0 1 1,-4-8-1,5 11-6,0 1 1,0 0-1,0 0 1,0-1-1,0 1 1,-1 0-1,1 0 1,0-1-1,0 1 1,0 0-1,0 0 1,-1 0 0,1-1-1,0 1 1,0 0-1,0 0 1,-1 0-1,1 0 1,0 0-1,0 0 1,-1-1-1,1 1 1,0 0-1,0 0 1,-1 0-1,1 0 1,0 0-1,0 0 1,-1 0-1,1 0 1,0 0-1,0 0 1,-1 0-1,1 0 1,0 0 0,0 0-1,-1 0 1,1 0-1,0 1 1,0-1-1,-1 0 1,1 0-1,0 0 1,0 0-1,-1 0 1,1 1-1,0-1 1,0 0-1,0 0 1,0 0-1,-1 1 1,1-1-1,0 0 1,0 0-1,0 0 1,0 1-1,0-1 1,-1 1 0,-7 16-27,-2 21 3,0 0 0,3 0 1,1 1-1,2 0 0,2 76 0,2-102 26,1-1-1,0 0 1,1 0-1,1 0 0,7 22 1,-9-30-1,0-1 1,1 0 0,0 1 0,-1-1 0,1 0-1,0 0 1,1 0 0,-1 0 0,0-1-1,1 1 1,0-1 0,-1 1 0,1-1-1,0 0 1,0 0 0,0 0 0,1 0-1,-1-1 1,0 1 0,1-1 0,-1 0-1,1 0 1,5 1 0,-1-2 1,-1 0-1,1 0 1,0-1-1,0 0 1,-1-1-1,1 1 1,-1-2-1,1 1 1,-1-1-1,0 0 1,0 0-1,0-1 1,0 0-1,-1 0 1,1-1-1,9-9 1,-2 1 3,0 0 1,-2-1 0,1 0-1,-2-1 1,19-31 0,-17 20 3,-1 0 1,-1-1 0,-1 0-1,-1 0 1,7-40 0,-10 26 11,-1-1 0,-2-1 1,-2-42-1,-1 72-14,0 9-6,1 1-1,-1 0 0,0 0 1,-1-1-1,1 1 1,0 0-1,-1 0 1,0-1-1,0 1 0,0 0 1,0 0-1,-2-4 1,3 7-2,0 0 0,0 0 0,-1 0 0,1 0 0,0-1 0,0 1 0,0 0 0,0 0 0,0 0 0,0 0 0,-1 0 0,1 0 1,0-1-1,0 1 0,0 0 0,0 0 0,0 0 0,-1 0 0,1 0 0,0 0 0,0 0 0,0 0 0,0 0 0,-1 0 0,1 0 0,0 0 0,0 0 0,0 0 0,-1 0 0,1 0 1,0 0-1,0 0 0,0 0 0,0 0 0,-1 0 0,1 0 0,0 0 0,0 0 0,0 0 0,0 0 0,-1 0 0,1 1 0,0-1 0,0 0 0,0 0 0,0 0 0,0 0 1,-1 0-1,1 0 0,0 1 0,0-1 0,0 0 0,0 0 0,0 0 0,0 0 0,0 1 0,0-1 0,0 0 0,0 0 0,0 0 0,0 1 0,0-1 0,-5 15-3,5-15 3,-5 33-14,2 0 1,1 1 0,2-1-1,1 0 1,10 61 0,-11-94 13,4 27-11,1-1 1,14 42-1,-17-62 11,0 0 0,0-1 0,1 1 0,0-1 0,0 1 0,0-1 0,0 0-1,1 0 1,0 0 0,0-1 0,1 1 0,-1-1 0,1 0 0,0 0 0,0-1 0,0 1 0,9 3-1,-12-6 3,0 0 0,1 0-1,-1-1 1,0 1-1,1-1 1,-1 0-1,1 0 1,-1 0 0,0 0-1,1 0 1,-1 0-1,1 0 1,-1-1 0,0 0-1,1 1 1,-1-1-1,3-1 1,-4 1-4,-1 1 0,1-1 0,0 1-1,-1-1 1,1 1 0,0-1 0,-1 1 0,1-1 0,-1 0 0,1 1 0,-1-1-1,1 0 1,-1 0 0,0 1 0,1-1 0,-1 0 0,0 0 0,0 1 0,1-1-1,-1-1 1,0 0-10,0 1 0,0-1 0,-1 1 0,1-1-1,0 0 1,-1 1 0,1-1 0,-1 1 0,0-1 0,1 1-1,-1 0 1,0-1 0,0 1 0,-1-2 0,-9-9-204,0 1 0,-1 0 0,0 0 0,-1 1 0,0 1 0,-1 0 0,0 1 0,0 1 0,-22-9 1,30 13 245,0 1 0,0 0 1,0 0-1,-1 1 0,1-1 1,0 2-1,-11-2 0,17 2-18,0 0 0,0 0 0,-1 0 0,1 0-1,0 0 1,0 0 0,0 0 0,-1 0 0,1 0 0,0 0 0,0 0-1,0 0 1,-1 0 0,1 0 0,0 0 0,0 0 0,0 0-1,0 0 1,-1 0 0,1 0 0,0 0 0,0 0 0,0 0-1,-1 0 1,1 0 0,0 0 0,0 0 0,0 0 0,0 1 0,-1-1-1,1 0 1,0 0 0,0 0 0,0 0 0,0 0 0,0 1-1,0-1 1,0 0 0,-1 0 0,1 0 0,0 0 0,0 1-1,0-1 1,0 0 0,0 0 0,0 0 0,0 1 0,0-1 0,0 0-1,0 0 1,0 0 0,0 1 0,0-1 0,11 8 629,-4-6-515,0-1 0,0 1 0,1-1 0,-1 0 0,0-1 1,0 0-1,1 0 0,13-2 0,0-2-90,37-11-1,-45 12 18,1-2 0,-1 0 0,0 0-1,0-1 1,-1-1 0,0 0 0,0-1-1,0 0 1,-1-1 0,13-13 0,3-9-21</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52.333"/>
    </inkml:context>
    <inkml:brush xml:id="br0">
      <inkml:brushProperty name="width" value="0.05" units="cm"/>
      <inkml:brushProperty name="height" value="0.05" units="cm"/>
    </inkml:brush>
  </inkml:definitions>
  <inkml:trace contextRef="#ctx0" brushRef="#br0">52 1 17724,'-25'50'3143,"18"-39"-2046,1 1 1,-7 18 0,13-30-1086,0 0 0,0 1 0,1-1-1,-1 0 1,0 0 0,0 0 0,1 0 0,-1 1 0,0-1 0,0 0 0,1 0 0,-1 0 0,0 0-1,0 0 1,1 0 0,-1 0 0,0 0 0,1 0 0,-1 0 0,0 0 0,0 0 0,1 0 0,-1 0-1,0 0 1,1 0 0,-1 0 0,0 0 0,0-1 0,1 1 0,-1 0 0,0 0 0,0 0 0,0 0-1,1 0 1,-1-1 0,0 1 0,1 0 0,17-8-137,-13 6 130,1 0-29,1 0-1,-1 0 1,1 0 0,0 1 0,0 0-1,0 1 1,-1-1 0,1 1-1,0 1 1,0-1 0,0 1 0,0 0-1,-1 1 1,1 0 0,-1 0-1,10 4 1,-12-4 18,1 0-1,-1 1 1,0 0-1,0 0 1,0 0-1,0 0 1,0 0-1,-1 1 1,0 0-1,0 0 1,0 0-1,0 0 1,0 0 0,-1 0-1,1 1 1,-1-1-1,-1 1 1,1 0-1,0 0 1,-1-1-1,0 1 1,0 0-1,0 8 1,-1-5 15,-1-1 0,0 0 1,0 0-1,0 0 0,-1 0 0,0 0 1,0 0-1,-1-1 0,0 1 1,0-1-1,0 1 0,-1-1 1,-9 11-1,10-13-47,0 0 0,0-1 0,0 1 0,-1-1 0,1 0 0,-1 0 0,0 0-1,0 0 1,0-1 0,0 0 0,-1 0 0,1 0 0,-1 0 0,1-1 0,-1 1 0,1-1 0,-1 0 0,0-1 0,0 1 0,1-1 0,-10 0 0,12-1 26,0 1 0,0 0 0,0-1-1,0 0 1,0 1 0,0-1 0,0 0 0,0 0 0,-2-1 0,-11-15-207</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52.738"/>
    </inkml:context>
    <inkml:brush xml:id="br0">
      <inkml:brushProperty name="width" value="0.05" units="cm"/>
      <inkml:brushProperty name="height" value="0.05" units="cm"/>
    </inkml:brush>
  </inkml:definitions>
  <inkml:trace contextRef="#ctx0" brushRef="#br0">133 4 20260,'-30'29'1382,"12"-13"-809,1 1 1,-17 21 0,30-33-490,0 0 0,1 1 0,0-1-1,0 1 1,0-1 0,0 1 0,1 0 0,0 0 0,0 0 0,1 0-1,0 1 1,-1 11 0,2-16-83,-1-1 0,1 0 0,0 1 0,0-1 0,0 0 0,0 0 0,0 1 0,1-1 0,-1 0 0,0 0 0,0 1 0,1-1 0,-1 0 0,1 0 0,-1 1 0,1-1 0,0 0 0,-1 0 0,1 0 0,0 0 0,0 0 0,-1 0 0,1 0 1,0 0-1,0-1 0,0 1 0,0 0 0,1 0 0,-1-1 0,0 1 0,0-1 0,0 1 0,0-1 0,1 1 0,-1-1 0,0 0 0,0 1 0,1-1 0,-1 0 0,0 0 0,1 0 0,-1 0 0,0 0 0,0 0 0,1-1 0,-1 1 0,0 0 0,0-1 0,2 0 0,4-1-6,-1 0 0,0-1 0,1 0 0,-1 0 0,-1-1 1,1 1-1,0-1 0,6-6 0,-3 0 5,1 0 0,-1 0 0,-1-1 0,0 0 0,7-13 0,-12 19 11,0-1 0,-1 1-1,0 0 1,0-1-1,0 1 1,0-1-1,-1 1 1,0-1-1,0 0 1,0 1-1,-1-1 1,0 0 0,0 0-1,-2-9 1,2 14-5,0 0 0,0 0-1,0 0 1,0 0 0,-1 0 0,1 0 0,0 0 0,0 1 0,-1-1 0,1 0 0,-1 0 0,1 0 0,0 1 0,-1-1 0,1 0 0,-1 0 0,0 1 0,1-1 0,-1 0 0,0 1 0,1-1 0,-1 1 0,0-1 0,0 1-1,1-1 1,-1 1 0,0 0 0,0-1 0,0 1 0,0 0 0,1 0 0,-1-1 0,0 1 0,0 0 0,0 0 0,0 0 0,0 0 0,0 0 0,0 0 0,0 0 0,1 1 0,-1-1 0,0 0 0,0 0 0,0 1 0,0-1-1,1 1 1,-1-1 0,0 0 0,0 1 0,0 0 0,1-1 0,-2 2 0,-3 1 33,1 1 1,-1 0-1,1 1 0,-1-1 0,1 1 0,-4 7 1,4-7-43,1 1 1,0 0-1,0 0 0,0 0 1,1 1-1,-1-1 1,2 1-1,-1-1 1,1 1-1,0 0 0,0-1 1,1 1-1,0 8 1,0-16-13,0 1 1,0 0 0,0 0-1,1 0 1,-1-1 0,0 1 0,0 0-1,0 0 1,0 0 0,1 0-1,-1 0 1,0 0 0,0-1-1,0 1 1,1 0 0,-1 0-1,0 0 1,0 0 0,1 0-1,-1 0 1,0 0 0,0 0 0,0 0-1,1 0 1,-1 0 0,0 0-1,0 0 1,1 0 0,-1 0-1,0 0 1,0 0 0,0 0-1,1 0 1,-1 0 0,0 1-1,0-1 1,0 0 0,1 0 0,-1 0-1,0 0 1,0 0 0,0 1-1,0-1 1,1 0 0,-1 0-1,0 0 1,0 0 0,0 1-1,0-1 1,0 0 0,0 0-1,0 1 1,0-1 0,1 0 0,-1 0-1,0 0 1,0 1 0,10-22-190,-1-8-72</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53.158"/>
    </inkml:context>
    <inkml:brush xml:id="br0">
      <inkml:brushProperty name="width" value="0.05" units="cm"/>
      <inkml:brushProperty name="height" value="0.05" units="cm"/>
    </inkml:brush>
  </inkml:definitions>
  <inkml:trace contextRef="#ctx0" brushRef="#br0">47 105 17068,'-10'-6'1175,"-8"-3"1019,17 9-2112,1 0 0,-1 0 0,1 0 0,-1 0 0,1 1 0,-1-1 0,1 0 0,0 0 0,-1 1 0,1-1 0,-1 0 0,1 1 0,0-1 0,-1 0 0,1 1 0,0-1 0,-1 1 0,1-1 0,0 0 0,-1 1 0,1-1 0,0 1 0,0-1 0,0 1 0,0-1 0,-1 1 0,1-1 0,0 1 0,0-1 0,0 1 0,0-1 0,0 1 0,0-1 0,0 1 0,0-1 0,0 1 0,1 0 0,1 265 3188,-3-242-3162,0 165 550,2-184-644,0 0 0,0 0 1,0 0-1,0 0 1,4 7-1,-5-11-13,0-1 0,0 0 0,0 1 0,0-1 0,0 0 0,1 1 0,-1-1 0,0 0 1,0 1-1,0-1 0,1 0 0,-1 1 0,0-1 0,1 0 0,-1 0 0,0 1 0,0-1 0,1 0 0,-1 0 0,0 0 0,1 1 0,-1-1 0,1 0 1,-1 0-1,0 0 0,1 0 0,-1 0 0,0 0 0,1 0 0,0 0 1,0-1 1,0 0-1,-1 0 0,1 1 0,0-1 1,-1 0-1,1 0 0,0 0 1,-1 0-1,1 0 0,-1 0 0,0 0 1,1 0-1,-1 0 0,0 0 1,1-2-1,2-14 12,0-1 1,-1 1 0,-1-1-1,-2-27 1,1 7 9,-2-86 8,6-109-258,-4 225 190,1 1 1,0-1-1,1 1 1,0-1-1,0 1 1,1 0 0,-1 0-1,6-8 1,-7 13 15,0 0 0,1 0 0,-1 0 0,1 0 0,0 1 0,0-1 0,-1 1 0,1-1 0,0 1 0,0 0 0,0-1 0,1 1 0,-1 0 0,0 0 0,0 1 0,0-1 0,1 0 0,-1 1 0,1-1 0,-1 1 0,0 0 0,1 0 0,-1 0 0,0 0 0,1 0 0,-1 1 0,1-1 0,3 2 0,-2-1 8,0 0 1,0 0-1,0 0 1,-1 1-1,1-1 1,0 1-1,-1 0 1,1 0-1,-1 1 1,0-1-1,0 1 1,0-1-1,0 1 1,0 0-1,-1 0 1,1 0-1,-1 0 1,0 1-1,0-1 1,0 1-1,0-1 1,-1 1-1,1 0 1,-1-1-1,2 9 1,-2-6 34,-1 0 0,0 0 1,0 0-1,0 0 1,0 0-1,-1 0 0,0 0 1,-1 0-1,1 0 1,-1 0-1,0-1 0,0 1 1,-1-1-1,0 1 1,0-1-1,-5 8 0,2-7 16,0 1 0,0-1 0,-1 0 0,0 0 0,0-1 0,0 1 0,0-2 0,-17 9 0,22-12-105,-1 1 0,0-1 0,0 0 0,0 0 0,0 0 0,0 0 0,0 0 0,0-1-1,-1 0 1,1 1 0,0-1 0,0 0 0,0 0 0,0-1 0,-1 1 0,1-1-1,0 1 1,0-1 0,0 0 0,0 0 0,0 0 0,0-1 0,1 1 0,-1-1-1,0 0 1,1 1 0,-4-4 0,4 3 21,0-1-1,1 1 1,-1 0-1,1 0 1,-1-1-1,1 1 1,0 0-1,0-1 1,0 1-1,1-1 1,-1 0-1,1 1 1,-1-1-1,1 0 1,0 1-1,0-1 1,0-2-1,4-24-470</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53.834"/>
    </inkml:context>
    <inkml:brush xml:id="br0">
      <inkml:brushProperty name="width" value="0.05" units="cm"/>
      <inkml:brushProperty name="height" value="0.05" units="cm"/>
    </inkml:brush>
  </inkml:definitions>
  <inkml:trace contextRef="#ctx0" brushRef="#br0">1 0 20588,'0'66'1569,"5"157"1706,-2-194-2977,2 0-1,0 0 1,2 0 0,0-1-1,19 41 1,-21-57-227,1 0 1,1 0 0,0-1-1,12 14 1,-17-22-67,0 0 1,1-1-1,-1 1 1,0-1-1,1 1 1,0-1-1,0 0 1,0 0-1,-1 0 1,2 0-1,-1-1 1,0 1-1,0-1 1,0 0-1,1 0 1,-1 0-1,1 0 1,-1-1-1,1 1 1,-1-1-1,4 0 1,-6 0-9,-1 0 1,1 0 0,0-1 0,-1 1 0,1 0-1,-1 0 1,1 0 0,-1-1 0,1 1-1,-1 0 1,1-1 0,-1 1 0,1 0 0,-1-1-1,1 1 1,-1 0 0,0-1 0,1 1 0,-1-1-1,0 1 1,1-1 0,-1 1 0,0-1-1,0 1 1,1-1 0,-1 0 0,0 1 0,0-1-1,0 0 1,-2-21-93,-17-22-85,19 43 175,-3-4-23,-9-18-126,-17-24-1,26 42 116,0 1 0,-1-1 0,0 0 0,0 1 0,0 0 0,0 0 0,0 0 0,-1 1 0,0-1 1,0 1-1,-7-3 0,12 6 35,-1 0 0,0-1 0,1 1 0,-1 0 0,1 0 0,-1 0 0,0 0 0,0 0 0,1-1 0,-1 1 0,0 1 0,1-1 0,-1 0 0,0 0 0,1 0 0,-1 0 0,0 0 0,1 1 0,-1-1 0,1 0 0,-1 0 0,0 1 0,1-1 0,-1 1 0,1-1 0,-1 0 1,1 1-1,-1-1 0,1 1 0,-1-1 0,1 1 0,-1-1 0,1 1 0,0 0 0,-1-1 0,1 1 0,0-1 0,0 1 0,-1 0 0,1-1 0,0 1 0,0 0 0,0-1 0,0 1 0,0 0 0,0-1 0,0 1 0,0 0 0,0 0 0,0 4-2,0 0 1,0 0-1,1 0 0,0 0 0,1 7 0,-1-8 4,1 0 0,-1 0 0,1 0 0,0 0 0,0 0 0,0 0 0,0 0-1,1-1 1,0 1 0,0-1 0,0 0 0,0 1 0,0-1 0,0-1 0,8 6 0,-5-5 10,-1-1 1,1 1 0,0-1-1,0 0 1,0-1 0,0 1-1,0-1 1,1-1 0,-1 1-1,8-1 1,1-1 28,-1 0-1,1-1 1,-1-1 0,1 0 0,-1-1-1,0-1 1,-1 0 0,26-14-1,-27 12 8,-1 0-1,1-1 1,-1 0 0,-1-1-1,0 0 1,0-1-1,-1 0 1,12-16-1,-21 25-42,0 1 0,0 0 0,0 0 0,0 0 0,0 0 0,0 0 0,0 0 1,0 0-1,0 0 0,0 0 0,0 0 0,0 0 0,0 0 0,0-1 0,0 1 0,0 0 0,0 0 0,0 0 0,0 0 0,0 0 0,0 0 0,0 0 0,1 0 0,-1 0 0,0 0 0,0 0 0,0 0 0,0 0 0,0 0 0,0 0 0,0 0 0,0 0 0,0 0 0,0 0 0,0 0 0,0 0 0,1 0 0,-1 0 0,0 0 0,0 0 0,0 0 0,0 0 0,0 0 0,0 0 0,0 0 0,0 0 0,0 0 0,0 0 0,0 0 0,0 0 0,1 0 0,-1 0 0,0 0 0,0 0 0,0 0 0,0 0 0,0 0 0,0 0 0,0 0 0,0 0 0,0 0 0,0 0 0,0 1 0,0-1 0,0 0 0,0 0 0,0 0 0,0 0 0,0 0 0,1 11 40,-4 25-20,1-13-30,2-18 9,0 0 0,1 1 0,-1-1 0,1 0 0,0 0 0,0 0 0,1 0 0,1 5 0,-2-9 0,-1 0 1,1 0-1,-1 0 1,1 0-1,0 0 1,-1 1-1,1-2 1,0 1-1,0 0 1,0 0-1,0 0 1,0 0-1,0 0 1,0-1-1,0 1 1,0 0-1,0-1 1,0 1-1,1-1 1,-1 1 0,0-1-1,0 0 1,1 1-1,-1-1 1,0 0-1,0 0 1,1 0-1,-1 0 1,0 0-1,0 0 1,1 0-1,-1-1 1,0 1-1,0 0 1,1-1-1,-1 1 1,2-2-1,6-3 4,0 0-1,-1 0 0,1-1 1,-1 0-1,-1-1 1,1 0-1,9-11 0,-10 9-27,2 1 1,-1 0-1,1 1 0,0 0 0,14-9 0,-22 15 17,0 1 0,1-1 1,-1 0-1,0 1 0,1-1 0,-1 1 0,0-1 0,1 1 0,-1 0 1,1-1-1,-1 1 0,0 0 0,1 0 0,-1 0 0,1 0 0,-1 0 0,1 0 1,-1 1-1,0-1 0,1 0 0,-1 1 0,1-1 0,-1 1 0,0 0 1,1-1-1,1 2 0,0 1-12,0 1-1,-1-1 1,1 0 0,0 1-1,-1-1 1,0 1 0,2 5-1,-2-4 9,0-1 0,1 0 0,0 0 0,-1 0 0,7 6-1,-8-9 14,0 0 0,0 0 0,0 0 0,0 0 0,0-1 0,0 1 0,1-1 0,-1 1 0,0-1 0,0 1 0,1-1 0,-1 0 0,0 1 0,1-1 0,-1 0 0,0 0 0,1 0 0,-1 0 0,0 0 0,1 0 0,-1-1 0,0 1 0,1 0 0,-1-1 0,1 0 0,4-1-75,-1-1 0,0 1 0,0-1 0,-1-1 0,1 1 0,-1-1-1,1 0 1,-1 0 0,0 0 0,-1 0 0,1-1 0,3-4 0,1-5-260,0 1 1,0-1-1,6-18 1,-2-7-48,-10-5-131</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54.277"/>
    </inkml:context>
    <inkml:brush xml:id="br0">
      <inkml:brushProperty name="width" value="0.05" units="cm"/>
      <inkml:brushProperty name="height" value="0.05" units="cm"/>
    </inkml:brush>
  </inkml:definitions>
  <inkml:trace contextRef="#ctx0" brushRef="#br0">2 0 19924,'-1'9'1713,"1"-4"-1281,1 0-144,5-1 592,1-3 888,-3-5-1480,-1-4-16,0-4-39</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55.070"/>
    </inkml:context>
    <inkml:brush xml:id="br0">
      <inkml:brushProperty name="width" value="0.05" units="cm"/>
      <inkml:brushProperty name="height" value="0.05" units="cm"/>
    </inkml:brush>
  </inkml:definitions>
  <inkml:trace contextRef="#ctx0" brushRef="#br0">0 5 17324,'1'0'134,"0"-1"1,-1 1-1,1-1 1,0 1 0,-1 0-1,1-1 1,0 1-1,0 0 1,-1 0 0,1-1-1,0 1 1,0 0-1,-1 0 1,1 0-1,0 0 1,0 0 0,0 0-1,-1 0 1,1 0-1,0 0 1,0 1-1,0-1 1,-1 0 0,1 0-1,0 1 1,0-1-1,0 1 1,1 0 67,-1 1 0,1 0 1,0-1-1,-1 1 0,1 0 0,-1 0 0,0 0 1,0 0-1,0 0 0,1 2 0,4 9 395,-2 1 0,6 23 0,-7-24-291,0 1-144,1 0-1,1-1 0,1 1 1,8 16-1,-12-27-139,0 0 0,0 0-1,0-1 1,0 1 0,1 0 0,-1-1-1,0 0 1,1 0 0,0 1 0,5 1-1,-7-3-14,1 0-1,0 0 0,0-1 0,0 1 1,0-1-1,0 0 0,0 1 0,0-1 1,0 0-1,0 0 0,0 0 0,0 0 1,0-1-1,0 1 0,0-1 0,-1 1 1,1-1-1,0 1 0,3-3 0,3-2 2,-1 0-1,0 0 1,-1-1-1,1 0 1,-1 0-1,0 0 0,-1-1 1,0 0-1,0 0 1,0 0-1,-1-1 1,4-8-1,-1 4 9,-1 0 0,2 1 1,14-18-1,-22 29-17,1-1 1,-1 0 0,1 0-1,0 1 1,0-1 0,-1 1-1,1-1 1,0 0 0,0 1-1,0-1 1,-1 1 0,1 0-1,0-1 1,0 1 0,0 0-1,0-1 1,0 1 0,0 0-1,0 0 1,0 0 0,0 0-1,0 0 1,0 0 0,0 0-1,0 0 1,0 0-1,0 0 1,0 1 0,-1-1-1,1 0 1,0 1 0,0-1-1,0 1 1,0-1 0,0 1-1,-1-1 1,1 1 0,0-1-1,0 1 1,-1 0 0,1 0-1,0 0 1,4 5-2,-1 0-1,0 0 1,0 1-1,5 11 0,-4-7 3,0-2 2,-2-2-4,1 1 0,0-1 0,0 0 0,1 0 0,0-1 0,0 1 0,7 5 0,-11-11 5,1 0-1,-1 0 1,1 0-1,0 0 1,-1 0-1,1 0 0,0 0 1,0-1-1,0 1 1,0-1-1,0 1 1,-1-1-1,1 0 1,3 0-1,-1 0 8,-1-1 0,0 1 0,0-1-1,0 0 1,0 0 0,0 0 0,-1 0 0,1-1 0,0 1-1,0-1 1,3-3 0,11-9 46,-1-1-1,-1 0 1,14-18 0,-14 16-3,1-1 1,27-22 0,-41 38-52,1 0-1,-1 1 1,0-1-1,1 1 1,-1-1 0,1 1-1,0 0 1,-1 0-1,1 0 1,0 1-1,0-1 1,0 0 0,-1 1-1,6 0 1,-6 0-9,0 0 0,0 1 1,0-1-1,0 1 0,0 0 0,0 0 1,0-1-1,0 1 0,-1 0 1,1 1-1,0-1 0,-1 0 0,1 0 1,0 1-1,-1-1 0,0 1 1,1-1-1,-1 1 0,0 0 0,2 2 1,17 36-136,-16-31 110,0 0 1,0-1-1,1 1 1,0-1-1,10 12 1,-14-19 26,1 0 1,-1 0-1,0 0 0,0 0 0,0 0 1,0 0-1,1 0 0,-1-1 0,0 1 1,1 0-1,-1-1 0,1 1 0,-1-1 1,1 1-1,-1-1 0,1 0 0,-1 1 0,1-1 1,-1 0-1,1 0 0,0 0 0,2-1 1,-1 0 4,0 0 0,0 0 1,-1 0-1,1-1 0,0 1 0,-1-1 1,1 0-1,-1 0 0,1 0 0,3-4 1,2-3-60,0-1 1,-1 0 0,-1 0 0,10-19 0,-13 22-55,-2 5 71,-1 0-1,1 0 1,-1 1-1,1-1 1,0 0-1,0 1 1,0-1-1,0 0 1,0 1-1,0-1 1,0 1-1,0 0 1,1-1-1,-1 1 1,0 0-1,3-2 1,-3 4 12,-1-1 0,1 0 1,-1 0-1,1 1 0,-1-1 0,0 1 1,1-1-1,-1 0 0,1 1 0,-1-1 1,0 1-1,1-1 0,-1 1 1,0-1-1,0 1 0,1-1 0,-1 1 1,0-1-1,0 1 0,0-1 0,0 1 1,0-1-1,0 1 0,0-1 1,0 2-1,3 19-223,-3-19 221,1 6 67,1 0 0,-1 0 1,1-1-1,1 1 0,-1-1 0,1 1 0,1-1 0,7 13 0,3 0 80,25 28 0,-28-37-87,-1 1 1,0 0 0,-1 0 0,-1 1 0,0 0 0,0 1 0,6 17-1,-11-21 53,0 0 0,-1 0 0,-1 1 0,2 17 0,-3-24-38,0-1-1,0 1 0,0 0 0,-1 0 0,1 0 0,-1 0 0,0-1 1,0 1-1,0 0 0,-1-1 0,1 1 0,-1-1 0,0 0 1,0 1-1,0-1 0,-3 3 0,4-5-21,0 0 0,0 0-1,0 0 1,0 0 0,0-1 0,0 1 0,0 0-1,-1-1 1,1 1 0,0-1 0,0 1 0,-1-1 0,1 0-1,0 1 1,-1-1 0,1 0 0,-1 0 0,1 0-1,0 0 1,-1 0 0,-1 0 0,0-1 5,1 0 0,-1 0 0,0 0 0,0 0 0,0-1 0,0 1 0,1-1 0,-1 0 0,-2-2 0,-4-3 32,1-2 1,0 1 0,-14-19-1,10 11 9,1-1 1,-12-25-1,21 37-64,-1-1 1,1 1-1,0-1 0,0 0 1,1 0-1,-1 0 0,1 0 1,1 0-1,-1 0 0,1 0 1,0 0-1,1-8 1,0 10-74,1 1 1,-1-1 0,1 0 0,0 0-1,0 1 1,0-1 0,0 1-1,1 0 1,-1-1 0,1 1 0,0 0-1,0 1 1,0-1 0,4-2 0,8-6-93,30-15-1,-20 12 274,19-14-371,3-4-70</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55.459"/>
    </inkml:context>
    <inkml:brush xml:id="br0">
      <inkml:brushProperty name="width" value="0.05" units="cm"/>
      <inkml:brushProperty name="height" value="0.05" units="cm"/>
    </inkml:brush>
  </inkml:definitions>
  <inkml:trace contextRef="#ctx0" brushRef="#br0">188 0 19460,'-6'1'277,"0"0"0,-1 0 0,1 0 0,0 1 0,0 0 0,1 0 0,-1 1-1,0-1 1,1 1 0,-1 0 0,1 1 0,0-1 0,-6 7 0,-9 7 878,-29 35-1,48-50-1099,0-2-36,-2 3 20,0 0-1,0 0 1,1 0-1,-1 1 1,1-1 0,0 0-1,0 1 1,0 0-1,0-1 1,1 1 0,-1 0-1,1 0 1,0 0-1,-1 5 1,2-9-43,0 1 0,1-1 0,-1 1 0,0-1 0,0 1 0,0-1 0,0 1 0,1-1 0,-1 1 0,0-1 0,1 0 0,-1 1 0,0-1 0,1 1 0,-1-1 0,0 0 0,1 1 0,-1-1 0,1 0 0,-1 1 0,1-1 0,-1 0 0,1 0 0,-1 0 0,0 1 0,1-1 0,0 0 0,-1 0 0,1 0 0,-1 0 0,1 0 0,-1 0 0,2 0 0,19-1-261,-18 1 210,60-9-704,26-3-205,-81 12 868,1-1 1,-1 2 0,0-1 0,0 1-1,0 1 1,1 0 0,-2 0 0,12 4-1,-17-5 85,1 0 0,-1 0 0,0 0 0,0 0 0,0 1 0,0-1 0,0 1 0,0-1 0,0 1 0,0 0 1,0 0-1,-1 0 0,1 0 0,-1 0 0,1 0 0,-1 0 0,0 1 0,0-1 0,0 0 0,0 1 0,0 2 0,0-1 22,-1 0 0,0 0 0,0 0 0,0 0 0,0 0 0,-1 0 0,0 0 0,1-1 0,-2 1 0,1 0 0,0 0 0,-3 5 0,0-3-79,1 1-1,-1-1 1,0 0 0,0 0-1,-1 0 1,0-1-1,0 1 1,0-1 0,0 0-1,-1-1 1,0 1-1,0-1 1,0 0-1,-10 4 1,15-8 57,-1 1 1,1-1-1,0 0 0,0 0 1,-1 1-1,1-1 0,0 0 1,0 0-1,-1 0 0,1-1 1,0 1-1,0 0 0,-2-1 1,-12-8-230</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55.875"/>
    </inkml:context>
    <inkml:brush xml:id="br0">
      <inkml:brushProperty name="width" value="0.05" units="cm"/>
      <inkml:brushProperty name="height" value="0.05" units="cm"/>
    </inkml:brush>
  </inkml:definitions>
  <inkml:trace contextRef="#ctx0" brushRef="#br0">1 29 20380,'17'7'2137,"0"-4"-1577,-2-3-224,2-3 1192,0-1-1736,0-5 504,-4-1-280,0-3-80</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56.278"/>
    </inkml:context>
    <inkml:brush xml:id="br0">
      <inkml:brushProperty name="width" value="0.05" units="cm"/>
      <inkml:brushProperty name="height" value="0.05" units="cm"/>
    </inkml:brush>
  </inkml:definitions>
  <inkml:trace contextRef="#ctx0" brushRef="#br0">1 0 19252,'9'42'1790,"7"65"1,0 3-364,9 4-632,62 176 0,-65-227-577,-70-190 342,13-22-376,33 131-188,-1-1 1,2 1 0,1-1-1,0 1 1,1 0 0,5-25-1,-5 38-27,0 0-1,1 1 0,0-1 1,0 0-1,0 1 0,1-1 1,0 1-1,-1 0 0,2 0 0,-1 0 1,0 0-1,1 0 0,-1 1 1,1 0-1,0 0 0,0 0 1,1 0-1,-1 0 0,1 1 1,-1 0-1,1 0 0,0 0 0,-1 0 1,1 1-1,0 0 0,0 0 1,0 0-1,0 1 0,1 0 1,-1 0-1,0 0 0,0 0 1,9 2-1,-14-2 16,1 0 1,-1 1 0,1-1-1,-1 0 1,1 0 0,-1 0-1,1 0 1,-1 0 0,1 1-1,-1-1 1,1 0 0,-1 0-1,0 1 1,1-1 0,-1 0-1,1 1 1,-1-1-1,0 0 1,1 1 0,-1-1-1,0 0 1,1 1 0,-1-1-1,0 1 1,0-1 0,0 1-1,1-1 1,-1 1 0,0-1-1,0 1 1,0 0-2,0 0 0,0 1 0,-1-1 0,1 0 0,0 0 0,-1 0 0,1 0 0,-1 0 0,1 0 0,-1 0 0,0 0 0,-1 2 0,-29 28-77,26-27 66,-26 26-28,7-8-366,0-1 0,-32 22 0,56-43 431,0 0 0,0 0-1,0 0 1,0 0-1,0 0 1,1 0-1,-1 0 1,0 0 0,0 0-1,0 0 1,0 0-1,0 0 1,0 0-1,0 0 1,0 0 0,0-1-1,-1 1 1,1 0-1,0 0 1,0 0-1,0 0 1,0 0 0,0 0-1,0 0 1,0 0-1,0 0 1,0 0-1,0 0 1,0 0 0,0 0-1,0 0 1,0 0-1,0 0 1,0 0-1,0 0 1,0 0 0,0 0-1,0 0 1,0 0-1,0 0 1,0 0-1,0 0 1,-1 0 0,1-1-1,0 1 1,0 0-1,0 0 1,0 0-1,0 0 1,0 0 0,0 1-1,0-1 1,0 0-1,0 0 1,0 0-1,0 0 1,0 0 0,0 0-1,0 0 1,0 0-1,-1 0 1,1 0-1,4-9 45,8-12-222,10-8-36</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52.129"/>
    </inkml:context>
    <inkml:brush xml:id="br0">
      <inkml:brushProperty name="width" value="0.05" units="cm"/>
      <inkml:brushProperty name="height" value="0.05" units="cm"/>
    </inkml:brush>
  </inkml:definitions>
  <inkml:trace contextRef="#ctx0" brushRef="#br0">186 0 18260,'-16'29'1046,"1"1"0,1 0 0,2 1 0,-11 45 0,-20 133 1231,8-30-1476,9-83-127,26-95-661,-1-1 0,1 0 0,0 1 0,0-1 0,0 0 0,0 1 0,0-1-1,0 1 1,-1-1 0,1 0 0,0 1 0,0-1 0,0 0 0,0 1 0,0-1 0,0 1 0,1-1 0,-1 0 0,0 1 0,0-1 0,0 0 0,0 1 0,0-1 0,0 1 0,1-1 0,-1 0 0,0 0 0,1 1 0,7-7 168,11-19-27,17-49-123,39-117 0,-41 100-345,-33 89 285,0-1 0,0 1 0,0 0 0,0 0 0,0 0 1,0 0-1,1 0 0,2-3 0,-4 5 25,0 0 0,0-1 0,1 1 0,-1 0 0,0 0 0,0 0 1,0 0-1,0 0 0,0 0 0,0 0 0,1 0 0,-1 0 0,0 0 0,0 0 0,0 0 0,0 0 0,0 0 0,1 0 0,-1 0 0,0 0 0,0 0 1,0 0-1,0 0 0,0 0 0,1 0 0,-1 0 0,0 0 0,0 0 0,0 0 0,0 0 0,0 0 0,0 0 0,1 0 0,-1 0 0,0 0 0,0 1 1,0-1-1,0 0 0,0 0 0,0 0 0,0 0 0,0 0 0,3 14-70,-3-11 72,0 1 0,0-1-1,-1 1 1,1-1 0,-1 1 0,1-1 0,-1 1 0,0-1 0,0 0-1,-1 0 1,1 1 0,-1-1 0,0 0 0,-3 5 0,5-30 23,2 13-30,1 0-1,0 0 1,1 0 0,-1 1-1,2-1 1,-1 1 0,1 0-1,8-10 1,-12 18 6,-1 0 1,1 0-1,0-1 0,0 1 0,0 0 1,-1 0-1,1 0 0,0 0 0,0 0 0,-1 0 1,1 0-1,0 1 0,0-1 0,-1 0 1,1 0-1,0 1 0,0-1 0,-1 0 1,1 1-1,0-1 0,-1 0 0,1 1 1,0-1-1,-1 1 0,1-1 0,-1 1 1,2 0-1,1 2-16,9 4-244,0-1-1,0 0 1,1-1 0,-1 0-1,1-1 1,0-1 0,0 0-1,15 1 1,-3-2-867,0 0 0,0-2 0,36-4 1,-51 3 508,1-1 0,0 0 0,17-6 0,-25 7 460,0-1 0,0 1 0,0 0 0,0-1 0,0 1 0,-1-1 0,1 0 0,0 0 0,-1 0 0,1-1 0,-1 1 0,0 0 0,0-1 0,0 0 0,3-5 0,-4 7 176,-1 1 0,1-1 0,-1 0 0,0 0 0,1 1 0,-1-1 0,0 0 0,0 0 0,0 0 0,1 1 0,-1-1 0,0 0 0,0 0 0,0 0 0,0 0 0,0 1 0,-1-1 0,1 0 0,0 0 0,0 0 0,-1 1-1,1-1 1,0 0 0,-1 0 0,1 1 0,0-1 0,-1 0 0,1 1 0,-1-1 0,0 0 0,1 1 0,-1-1 0,1 1 0,-1-1 0,0 1 0,1-1 0,-1 1 0,0-1 0,0 1 0,1 0 0,-1-1 0,0 1 0,0 0 0,0 0 0,1 0 0,-1-1 0,-1 1 0,-2 0 184,1-1 0,-1 1-1,1 0 1,-1 0 0,0 0 0,1 1 0,-1-1-1,0 1 1,-4 2 0,0 0 116,0 1 0,1 1 0,-1-1 0,1 1 1,1 0-1,-1 1 0,1 0 0,-1 0 0,2 0 0,-1 1 0,1 0 0,0 0 0,0 0 0,1 0 0,0 1 0,0 0 1,1 0-1,-4 15 0,6-22-270,1 1 0,-1-1 1,1 1-1,0-1 0,0 1 0,0-1 1,-1 1-1,1-1 0,1 1 1,-1 0-1,0-1 0,0 1 0,1-1 1,-1 1-1,0-1 0,1 1 1,0-1-1,-1 1 0,1-1 0,0 0 1,1 3-1,0-3-22,-1 0 0,0-1 1,1 1-1,-1 0 0,0-1 0,1 1 1,-1-1-1,1 1 0,-1-1 0,1 0 1,-1 0-1,1 1 0,-1-1 0,1 0 1,-1 0-1,1-1 0,-1 1 0,2 0 1,6-2-25,0-1 1,-1 1 0,0-1 0,1-1-1,-1 0 1,9-5 0,1-4-309,0 0 0,0 0-1,-2-2 1,0 0 0,0-1 0,25-36 0,-39 49-341,-7 9 336,-9 13 140,12-15 171,1 0 1,-1 0-1,1 0 1,0 0-1,0 1 0,1-1 1,-1 0-1,1 1 0,0-1 1,0 0-1,1 7 1,0-9-29,-1 0 1,0-1 0,1 1 0,0-1 0,-1 1 0,1-1-1,0 1 1,0-1 0,0 1 0,0-1 0,0 0 0,0 0-1,1 1 1,-1-1 0,0 0 0,0 0 0,1 0 0,-1 0-1,1-1 1,-1 1 0,1 0 0,-1-1 0,1 1 0,0 0-1,-1-1 1,1 0 0,-1 1 0,1-1 0,0 0 0,0 0-1,-1 0 1,3 0 0,2-1-182,0 0 1,1 0-1,-1 0 0,0-1 0,0 0 0,0 0 0,0 0 1,0-1-1,-1 0 0,1 0 0,-1-1 0,0 1 1,6-6-1,-5 4-41,0 0 0,-1 0 1,1-1-1,-1 0 0,-1 0 1,1 0-1,-1-1 0,0 1 0,0-1 1,3-10-1,-8 16 894,-4 7-110,-7 13 356,8-1-544,0 1 0,1-1 0,1 1 0,1 0 0,0 0 0,1 0-1,5 27 1,-2 51-357,-3-86 5,-1 0 1,-1 1 0,0-1 0,0 0 0,-1 1-1,-6 12 1,8-21 17,-1 1-1,0-1 1,0 0-1,0 1 1,0-1 0,-1 0-1,1-1 1,-1 1-1,0 0 1,0-1-1,-3 3 1,5-4 1,0-1 0,1 0 0,-1 1 0,0-1 0,1 0 0,-1 0 0,0 1 0,1-1 0,-1 0 0,0 0 0,0 0 0,1 0 0,-1 0 0,0 0 0,0 0 0,1 0 0,-1 0 0,0 0 0,0 0 0,1 0 0,-1-1 0,-1 1 0,1-1 6,0 0 1,0 0-1,0 0 1,0 0-1,0-1 1,1 1-1,-1 0 1,0 0-1,1 0 1,-1-1-1,1 1 1,-1 0-1,1 0 1,0-1-1,-1 1 1,1-1-1,0-1 1,0-4-11,0-1 1,0 1-1,1 0 1,0 0 0,0 0-1,1 0 1,0 0-1,0 0 1,0 0 0,1 0-1,0 1 1,1-1-1,7-11 1,2 0-121,1 0 0,0 1 1,21-19-1,5 1-227,82-54 0,1-1 640,-113 80-101,-14 11 141,-19 15 192,17-9-468,0 0-1,0 0 0,1 0 0,0 1 1,0 0-1,1 0 0,0 0 1,0 1-1,1 0 0,0-1 0,1 1 1,0 0-1,0 0 0,1 0 0,-1 18 1,2-25-115,1 1 1,-1-1-1,1 0 1,-1 0-1,1 0 1,0 0-1,-1 0 1,1-1-1,0 1 1,0 0-1,0 0 1,1 0-1,-1-1 1,0 1-1,1-1 0,-1 1 1,1-1-1,-1 1 1,1-1-1,0 0 1,0 0-1,-1 0 1,1 0-1,0 0 1,0 0-1,0 0 1,0-1-1,0 1 1,0-1-1,0 0 1,0 1-1,0-1 1,0 0-1,1 0 1,-1 0-1,0 0 1,0-1-1,0 1 1,2-1-1,34-9-484</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56.744"/>
    </inkml:context>
    <inkml:brush xml:id="br0">
      <inkml:brushProperty name="width" value="0.05" units="cm"/>
      <inkml:brushProperty name="height" value="0.05" units="cm"/>
    </inkml:brush>
  </inkml:definitions>
  <inkml:trace contextRef="#ctx0" brushRef="#br0">1 128 15843,'4'32'1578,"-1"35"1,-3-45-926,1 0 0,1 0 0,0-1 1,8 26-1,-10-45-603,1-1 0,-1 1 0,1 0 0,-1-1 0,1 1-1,0-1 1,-1 1 0,1-1 0,0 1 0,0-1 0,0 1 0,0-1 0,1 0 0,-1 1 0,0-1-1,2 1 1,-2-2-20,-1 0-1,1 1 1,0-1-1,-1 0 0,1 0 1,0 0-1,-1 0 0,1 0 1,0 0-1,0-1 1,-1 1-1,1 0 0,0 0 1,-1 0-1,1-1 0,-1 1 1,1 0-1,0 0 1,-1-1-1,1 1 0,-1-1 1,1 1-1,-1 0 0,1-1 1,-1 1-1,1-2 1,3-2 84,0-1 1,-1 0-1,0 0 1,0-1-1,-1 1 1,1 0-1,1-8 1,0-2 74,0 1 0,-2 0 0,1-1 0,-2 0 0,0-20 0,-1 26-116,-1 0 0,0 0 0,0 1 0,-1-1 0,0 1 1,0-1-1,-1 1 0,0 0 0,-1 0 0,-6-11 0,10 18-75,-1 0 0,1 0 1,-1 0-1,0 1 0,1-1 1,-1 0-1,0 1 0,1-1 1,-1 0-1,0 1 0,0-1 1,0 1-1,0-1 0,1 1 1,-1-1-1,0 1 0,0 0 1,0-1-1,-2 1 0,2 0-9,1 0 0,-1 0 0,1 0 0,0 1 0,-1-1 0,1 0 0,-1 1 0,1-1-1,0 0 1,-1 1 0,1-1 0,0 0 0,-1 1 0,1-1 0,0 1 0,-1-1 0,1 1 0,0-1-1,0 0 1,0 1 0,0-1 0,-1 1 0,1-1 0,0 1 0,0-1 0,0 1 0,0-1-1,0 1 1,0-1 0,0 1 0,0-1 0,0 1 0,1-1 0,-1 1 0,0-1 0,0 1 0,0-1-1,0 1 1,1 0 0,0 2-134,0 1 0,0-1 0,0 1 0,1-1 0,-1 0 0,1 0-1,0 0 1,-1 0 0,2 0 0,-1 0 0,0 0 0,0-1 0,1 1 0,0-1-1,-1 1 1,1-1 0,0 0 0,0 0 0,0-1 0,0 1 0,1 0-1,-1-1 1,6 2 0,-4-2-147,0 0 0,1 0 0,-1 0 0,1-1-1,-1 0 1,1 0 0,-1 0 0,1-1 0,-1 0-1,1 0 1,-1 0 0,0-1 0,0 1 0,10-6 0,6-4-539,-2-1 0,1-1 1,-2-1-1,24-22 1,-27 22 920,-2-1 1,23-30 0,-35 44 34,0 0 0,0 0 0,-1 0 0,1 0 0,0 0-1,-1 0 1,1 0 0,-1 0 0,1 0 0,-1-1 0,1 1 0,-1 0 0,0 0 0,1-2 0,-13 21 2172,5 0-1541,0 0 0,1 1 0,-4 26 0,8-37-636,1 0-1,0 1 0,1-1 1,0 1-1,0-1 0,0 1 1,1-1-1,1 0 1,-1 1-1,5 10 0,-6-18-87,1 1-1,-1 0 1,1-1 0,-1 1-1,1-1 1,0 1 0,0-1-1,0 0 1,0 1-1,0-1 1,0 0 0,0 0-1,1 1 1,-1-1-1,0 0 1,1 0 0,-1 0-1,1-1 1,-1 1 0,1 0-1,2 1 1,-2-2 0,0 0 1,0 0 0,0-1 0,-1 1-1,1 0 1,0-1 0,0 1-1,-1-1 1,1 1 0,0-1 0,-1 0-1,1 0 1,-1 0 0,1 0 0,-1 0-1,3-2 1,3-4 76,0 0 0,0-1 0,-1 1-1,0-1 1,-1 0 0,6-11 0,-4 5 112,-1 0-1,9-29 1,-13 35-278,0 1 0,-1-1 0,1 0 0,-2 0 0,1 1 1,-1-1-1,-2-15 0,2 22-11,0-1 1,-1 1-1,1 0 0,-1 0 1,1-1-1,-1 1 0,1 0 1,-1 0-1,1 0 1,-1 0-1,0 0 0,0 0 1,0 0-1,0 0 1,1 0-1,-1 0 0,0 0 1,-1 1-1,0-2 1,1 2 14,0-2-388</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57.161"/>
    </inkml:context>
    <inkml:brush xml:id="br0">
      <inkml:brushProperty name="width" value="0.05" units="cm"/>
      <inkml:brushProperty name="height" value="0.05" units="cm"/>
    </inkml:brush>
  </inkml:definitions>
  <inkml:trace contextRef="#ctx0" brushRef="#br0">33 1 16404,'-8'22'895,"2"1"0,0 0 1,2 1-1,-3 30 0,6-37-663,1 0 1,0-1-1,1 1 0,1 0 0,1-1 0,8 31 0,-10-45-208,-1 0 0,1 0 0,-1 0 0,1 0 0,0-1 0,0 1 0,0 0 0,0 0 0,0-1 0,0 1 0,1 0 0,-1-1 0,1 1 0,-1-1 0,1 0 0,-1 0 0,1 1 1,0-1-1,-1 0 0,1 0 0,0 0 0,0-1 0,0 1 0,0 0 0,0-1 0,0 1 0,0-1 0,0 0 0,0 0 0,0 1 0,0-1 0,0-1 0,2 1 0,6-2 64,-1-1 0,0 1 0,1-2-1,-1 1 1,15-10 0,-1 2-25,-8 4-15,9-3 38,0 0 0,32-8 0,-51 16-89,1 1-1,0 0 1,0 0-1,-1 0 0,1 1 1,0 0-1,0 0 1,0 0-1,0 1 0,-1 0 1,1 0-1,0 0 1,-1 1-1,1 0 0,-1 0 1,6 3-1,-9-4 2,-1 0-1,0 0 1,1 0-1,-1 0 1,0 0-1,0 0 1,1 0-1,-1 1 1,0-1 0,0 0-1,0 1 1,-1-1-1,1 1 1,0-1-1,0 1 1,-1-1-1,1 1 1,-1 0-1,0-1 1,1 1 0,-1 0-1,0-1 1,0 1-1,0 0 1,0-1-1,0 1 1,0 0-1,-1-1 1,1 1-1,-1 0 1,1-1-1,-1 1 1,1-1 0,-1 1-1,0-1 1,0 1-1,0-1 1,0 1-1,-1 0 1,-5 8 55,0 0 0,-1-1 0,0 0 0,-12 9-1,14-12-10,-11 9 99,0-1 0,-1 0 0,-25 14 0,31-21-116,0-1 1,0-1-1,0 0 0,-1 0 0,1-1 0,-25 4 0,35-8-77,0 1-1,-1-1 0,1 0 1,0 0-1,0 0 1,0 0-1,-1 0 0,1-1 1,0 1-1,0 0 0,0-1 1,0 0-1,0 0 1,0 1-1,0-1 0,0 0 1,0-1-1,0 1 0,0 0 1,-2-3-1,2 2 6,1 0 1,0 0-1,-1 0 0,1-1 0,0 1 0,0 0 0,0-1 0,1 1 1,-1-1-1,0 1 0,1-1 0,0 1 0,-1-1 0,1 1 0,0-1 1,1 1-1,-1-4 0,6-25-441</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57.581"/>
    </inkml:context>
    <inkml:brush xml:id="br0">
      <inkml:brushProperty name="width" value="0.05" units="cm"/>
      <inkml:brushProperty name="height" value="0.05" units="cm"/>
    </inkml:brush>
  </inkml:definitions>
  <inkml:trace contextRef="#ctx0" brushRef="#br0">0 37 19052,'5'-11'974,"5"-12"756,-10 23-1711,0 0-1,0 0 0,0-1 1,0 1-1,0 0 1,0 0-1,0 0 1,0 0-1,0 0 0,1 0 1,-1 0-1,0 0 1,0 0-1,0 0 0,0 0 1,0-1-1,0 1 1,0 0-1,0 0 0,0 0 1,0 0-1,0 0 1,1 0-1,-1 0 0,0 0 1,0 0-1,0 0 1,0 0-1,0 0 0,0 0 1,0 0-1,0 0 1,1 0-1,-1 0 0,0 0 1,0 0-1,0 0 1,0 0-1,0 0 0,0 0 1,0 0-1,0 0 1,0 0-1,1 0 0,-1 0 1,0 0-1,0 0 1,0 0-1,0 1 0,0-1 1,0 0-1,0 0 1,0 0-1,2 14 1201,-7 137 1139,1-107-2143,2-1 0,2 1 0,11 82 0,-9-119-233,-1-1 0,1 1-1,0-1 1,1 0 0,3 7-1,-5-12-29,-1 0-1,0 0 1,1 0-1,-1 0 1,1 0-1,-1-1 1,1 1-1,-1 0 1,1 0 0,0-1-1,-1 1 1,1 0-1,0-1 1,0 1-1,-1-1 1,1 1-1,0-1 1,0 1-1,0-1 1,0 0-1,0 1 1,-1-1-1,1 0 1,0 0-1,0 0 1,0 0 0,0 0-1,0 0 1,0 0-1,0 0 1,0 0-1,0 0 1,0 0-1,0 0 1,0-1-1,-1 1 1,1 0-1,0-1 1,0 1-1,0 0 1,0-1-1,-1 0 1,1 1-1,1-2 1,2-2-78,-1 0 0,1 0-1,-1-1 1,0 0 0,0 1 0,-1-1 0,4-9-1,5-18-546</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58.043"/>
    </inkml:context>
    <inkml:brush xml:id="br0">
      <inkml:brushProperty name="width" value="0.05" units="cm"/>
      <inkml:brushProperty name="height" value="0.05" units="cm"/>
    </inkml:brush>
  </inkml:definitions>
  <inkml:trace contextRef="#ctx0" brushRef="#br0">0 211 16660,'3'2'239,"-1"0"0,0 0 0,1 0 0,0 0 0,-1 0 0,1 0 0,0-1 0,0 1 0,0-1 1,0 0-1,0 0 0,0 0 0,1 0 0,-1 0 0,0-1 0,0 1 0,1-1 0,2 0 1,-1-1-58,0 0 0,0 0 0,0 0 0,0 0 1,-1-1-1,1 0 0,0 0 0,-1 0 0,0-1 0,1 1 1,3-4-1,-1 0-37,0 1 0,-1-1 1,0 0-1,0-1 0,0 0 1,-1 0-1,0 0 0,0 0 0,-1-1 1,0 1-1,0-1 0,-1 0 0,3-12 1,-5 18-109,-1 0-1,0 0 1,0 0 0,1 0 0,-1 0 0,-1 0 0,1 0-1,0 1 1,0-1 0,-1 0 0,0-3 0,1 4-30,-1 1 1,1 0-1,0 0 0,0-1 1,0 1-1,0 0 1,-1 0-1,1-1 1,0 1-1,0 0 0,-1 0 1,1 0-1,0-1 1,0 1-1,-1 0 0,1 0 1,0 0-1,0 0 1,-1 0-1,1 0 1,0-1-1,-1 1 0,1 0 1,0 0-1,0 0 1,-1 0-1,0 0 1,-11 9 67,7-2-60,0 1-1,0-1 1,0 1-1,1 0 1,0 0 0,1 1-1,0-1 1,0 1-1,-1 10 1,1-4-15,0 1 0,2 0 0,0 0 1,1 21-1,0-35 0,0 0 1,0 0 0,0 0-1,0 0 1,1 0-1,-1 0 1,1 0-1,-1 0 1,1 0-1,0 0 1,0-1-1,0 1 1,0 0-1,0 0 1,0-1-1,0 1 1,1-1-1,-1 1 1,0-1-1,1 1 1,1 0 0,-1-1 0,1 0 1,-1-1 0,0 1-1,0-1 1,0 1 0,0-1-1,1 0 1,-1 0 0,0 0-1,0 0 1,0 0 0,1-1-1,-1 1 1,0-1 0,0 1 0,0-1-1,0 0 1,0 0 0,2-1-1,22-11 29,-1-2-1,-1-1 0,0-1 0,25-24 1,23-16 1,-72 57-31,13-10-1,1 0 0,0 1 1,1 1-1,22-9 0,-34 16-5,0 0 0,0-1 0,0 2 0,0-1 0,0 0 0,0 0 0,0 1 0,1 0 0,-1 0 0,0 0 0,0 0 0,0 0 0,1 1 0,-1-1 0,0 1 0,0 0 0,0 0 0,0 0 0,0 0-1,0 0 1,0 1 0,-1-1 0,1 1 0,0 0 0,-1 0 0,1 0 0,-1 0 0,0 1 0,1-1 0,2 5 0,5 12-29,-7-14 29,0 1 1,0-1-1,1 0 1,7 10-1,-10-14 15,0 0-1,0-1 1,0 1-1,0 0 1,0 0-1,0-1 1,0 1-1,0-1 1,0 1 0,0-1-1,0 1 1,0-1-1,0 0 1,0 1-1,1-1 1,-1 0-1,0 0 1,0 0 0,0 0-1,0 0 1,1 0-1,-1 0 1,0 0-1,0-1 1,0 1-1,0 0 1,1-1-1,-1 1 1,0-1 0,0 1-1,1-2 1,7-4 89,0-1 1,0 0 0,-1-1-1,0 0 1,11-14-1,-13 14-60,0 1-1,1 0 0,-1 0 0,1 0 1,1 1-1,-1 0 0,1 0 0,12-5 1,-19 10-49,1 1 1,-1-1 0,1 0 0,-1 1-1,1 0 1,-1-1 0,1 1 0,0 0-1,-1 0 1,1 0 0,-1 0 0,1 0 0,0 0-1,-1 1 1,1-1 0,-1 0 0,1 1-1,-1-1 1,1 1 0,-1 0 0,1-1 0,-1 1-1,1 0 1,-1 0 0,0 0 0,1 0-1,0 2 1,4 3-52,-1 0-1,-1 1 1,1-1-1,5 13 1,-7-13 32,-1-1 0,1 0 1,0 0-1,1-1 0,-1 1 1,1-1-1,8 8 0,-9-10 32,-1-1 0,1 0-1,0 0 1,-1 0 0,1 0-1,0-1 1,0 1 0,-1-1-1,1 0 1,0 0-1,0 0 1,0 0 0,0 0-1,-1 0 1,1-1 0,0 0-1,0 1 1,0-1 0,-1 0-1,1 0 1,-1-1 0,1 1-1,-1 0 1,5-4 0,5-3-10,0-1 1,-1-1-1,14-14 0,-23 23 1,23-28-188,-20 22-28,0 0 0,1 1 0,0 0 0,0 0 0,0 0 0,1 0 1,0 1-1,0 0 0,14-6 0,-20 10 201,-1 1 0,1 0 1,0 0-1,0 0 0,0 0 1,-1 0-1,1 0 0,0 0 1,0 0-1,0 0 0,0 1 1,-1-1-1,1 0 0,0 0 1,0 1-1,-1-1 0,1 0 1,0 1-1,-1-1 0,1 1 1,0-1-1,-1 1 0,1-1 1,-1 1-1,1-1 0,0 1 1,-1 0-1,0-1 0,1 1 1,-1 0-1,1-1 0,-1 1 1,0 0-1,1 0 0,-1-1 1,0 1-1,0 1 0,7 36-218,-7-31-47,4 27-229</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4:58.429"/>
    </inkml:context>
    <inkml:brush xml:id="br0">
      <inkml:brushProperty name="width" value="0.05" units="cm"/>
      <inkml:brushProperty name="height" value="0.05" units="cm"/>
    </inkml:brush>
  </inkml:definitions>
  <inkml:trace contextRef="#ctx0" brushRef="#br0">1 0 21517,'2'23'1632,"7"12"-1192,4 8-184,1 7 584,5 3-272,1 0-144,1-3-47,2-1-305,-1-5-360,-2-5 1136,-1-5-784,-6-8-16,-2-4-16</inkml:trace>
  <inkml:trace contextRef="#ctx0" brushRef="#br0" timeOffset="1">282 936 21653,'4'17'1912,"-1"-2"-1624,-5-11 1368,-2-4-1415,-3-1-41,0-9-96</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5:45.112"/>
    </inkml:context>
    <inkml:brush xml:id="br0">
      <inkml:brushProperty name="width" value="0.05" units="cm"/>
      <inkml:brushProperty name="height" value="0.05" units="cm"/>
    </inkml:brush>
  </inkml:definitions>
  <inkml:trace contextRef="#ctx0" brushRef="#br0">243 26 17468,'0'-2'350,"-1"0"1,1 0-1,0 0 1,0 0-1,-1 0 1,1 0-1,-1 0 1,0 0-1,-1-3 1,2 5-305,0 0 0,0 0-1,0 0 1,-1-1 0,1 1 0,0 0 0,0 0 0,0 0 0,0 0 0,-1-1-1,1 1 1,0 0 0,0 0 0,0 0 0,0 0 0,-1 0 0,1 0 0,0 0 0,0-1-1,-1 1 1,1 0 0,0 0 0,0 0 0,0 0 0,-1 0 0,1 0 0,0 0-1,0 0 1,-1 0 0,1 0 0,0 1 0,-9 10 1059,3 6-797,0 1 1,2 1-1,-6 34 0,4-16-126,-32 192 600,-25 129-154,61-354-459,2-14-77,2-19 64,96-500 874,-75 414-982,-15 67-97,-18 60-85,-20 63-39,-34 128-1,57-178 162,-78 332-56,81-331 5,7-37-2,8-41 15,44-464-90,-52 411 97,-5 93-1,-3 21-5,-3 35-26,-6 57 0,7-37-55,-7 67-616,-16 92-1028,20-177 1297</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5:47.797"/>
    </inkml:context>
    <inkml:brush xml:id="br0">
      <inkml:brushProperty name="width" value="0.05" units="cm"/>
      <inkml:brushProperty name="height" value="0.05" units="cm"/>
    </inkml:brush>
  </inkml:definitions>
  <inkml:trace contextRef="#ctx0" brushRef="#br0">9 383 15515,'-8'0'1041,"9"-3"-251,17-2 199,-8 5-675,0 1 0,1 1 0,-1-1 0,0 2 0,0-1 0,11 6 0,36 7 410,-14-10-502,1-2 0,-1-2 0,1-1 0,64-10 1,175-43-68,-197 34-121,513-98 14,7 31 1,390-14 25,-755 89-900,-277 4 671,-5-6-19</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5:49.444"/>
    </inkml:context>
    <inkml:brush xml:id="br0">
      <inkml:brushProperty name="width" value="0.05" units="cm"/>
      <inkml:brushProperty name="height" value="0.05" units="cm"/>
    </inkml:brush>
  </inkml:definitions>
  <inkml:trace contextRef="#ctx0" brushRef="#br0">0 1045 15539,'4'0'148,"0"0"-1,-1 0 1,1-1-1,-1 1 1,1-1-1,0 1 1,-1-1-1,1 0 1,-1 0-1,0-1 1,1 1-1,-1-1 1,4-2-1,12-5 209,97-36 1292,505-187 914,43 35-2204,56-19-305,-298 53 9,15-5 41,-506 187-2551,45-15 1962</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5:57.446"/>
    </inkml:context>
    <inkml:brush xml:id="br0">
      <inkml:brushProperty name="width" value="0.05" units="cm"/>
      <inkml:brushProperty name="height" value="0.05" units="cm"/>
    </inkml:brush>
  </inkml:definitions>
  <inkml:trace contextRef="#ctx0" brushRef="#br0">111 9 19084,'1'-1'132,"-1"0"0,1 0 1,0 1-1,0-1 0,0 0 0,0 1 0,0-1 0,0 1 1,0-1-1,0 1 0,0 0 0,0-1 0,0 1 1,1 0-1,-1 0 0,0-1 0,0 1 0,0 0 0,0 0 1,0 0-1,0 1 0,1-1 0,-1 0 0,0 0 1,0 1-1,0-1 0,2 1 0,-2 0-16,0 1 1,0-1-1,-1 1 0,1-1 0,0 0 1,0 1-1,-1 0 0,1-1 1,-1 1-1,1-1 0,-1 1 0,1 0 1,-1-1-1,0 1 0,0 0 1,0 1-1,-1 11 151,1-1 0,-2 1 0,-4 17 0,-4 2 59,-1-1 1,-2 0 0,0-1 0,-32 50 0,14-23 68,28-52-342,0-1-1,0 1 1,1 0-1,-4 13 0,6-18-43,0 0-1,-1 0 1,1 0-1,0 0 0,0 0 1,0 1-1,0-1 1,0 0-1,0 0 0,0 0 1,1 0-1,-1 0 1,0 0-1,0 0 0,1 0 1,-1 0-1,1 0 1,-1 0-1,1 0 0,-1 0 1,1 0-1,0 0 1,0 0-1,-1 0 1,1-1-1,0 1 0,0 0 1,0 0-1,0-1 1,0 1-1,-1-1 0,1 1 1,1-1-1,-1 1 1,0-1-1,0 0 0,1 1 1,6 0 36,1 0 0,-1 0 0,0-1 0,1 0 0,-1 0 0,0-1 0,1 0 0,12-4 0,68-25 382,-59 19-291,3-1-95,-12 3-95,0 2 0,1 0 0,-1 1 0,1 1 0,0 1 0,23 0 0,-66-11-2110,6-2 1558</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5:58.142"/>
    </inkml:context>
    <inkml:brush xml:id="br0">
      <inkml:brushProperty name="width" value="0.05" units="cm"/>
      <inkml:brushProperty name="height" value="0.05" units="cm"/>
    </inkml:brush>
  </inkml:definitions>
  <inkml:trace contextRef="#ctx0" brushRef="#br0">121 4 16996,'-25'-2'3185,"15"1"-691,22 1-553,7 0-1326,229 5 2586,-192-1-3131,-1 3 0,78 19 0,-128-25-69,-1 0 6,0-1 0,0 1 0,0 1 0,0-1 0,0 1 0,-1-1 1,1 1-1,0 0 0,-1 1 0,4 2 0,-7-5-7,0 0 0,1 0 0,-1 1 0,0-1 1,0 0-1,0 1 0,0-1 0,1 0 0,-1 0 0,0 1 1,0-1-1,0 0 0,0 1 0,0-1 0,0 0 0,0 1 0,0-1 1,0 0-1,0 0 0,0 1 0,0-1 0,0 0 0,0 1 1,0-1-1,0 0 0,0 1 0,0-1 0,-1 0 0,1 1 1,0-1-1,0 0 0,0 0 0,0 1 0,-1-1 0,1 0 0,0 0 1,0 0-1,-1 1 0,1-1 0,0 0 0,0 0 0,-1 0 1,1 1-1,0-1 0,-1 0 0,1 0 0,0 0 0,0 0 1,-1 0-1,1 0 0,0 0 0,-1 0 0,1 0 0,0 0 1,-1 0-1,1 0 0,0 0 0,-1 0 0,-23 4 13,22-4-10,-375 4-29,298-7 1,62 3 18,-29-1 9,-60-9-1,189 22-12,1-3-1,0-3 0,0-4 1,113-13-1,-293 23-103,14-12-963,-153-21 0,214 19 746,5 0-149</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53.037"/>
    </inkml:context>
    <inkml:brush xml:id="br0">
      <inkml:brushProperty name="width" value="0.05" units="cm"/>
      <inkml:brushProperty name="height" value="0.05" units="cm"/>
    </inkml:brush>
  </inkml:definitions>
  <inkml:trace contextRef="#ctx0" brushRef="#br0">140 55 15899,'5'-1'702,"0"-1"-1,-1 1 0,1-1 1,-1 0-1,6-4 0,-10 6-659,0 0-1,0 0 1,1 0-1,-1 0 1,0 0-1,0-1 1,0 1-1,0 0 1,0 0-1,0 0 1,1 0-1,-1 0 1,0 0 0,0 0-1,0-1 1,0 1-1,0 0 1,0 0-1,0 0 1,0 0-1,0 0 1,0-1-1,0 1 1,0 0-1,0 0 1,0 0-1,0 0 1,0 0-1,0-1 1,0 1-1,0 0 1,0 0 0,0 0-1,0 0 1,0 0-1,0-1 1,0 1-1,0 0 1,0 0-1,0 0 1,0 0-1,0 0 1,0-1-1,0 1 1,-1 0-1,1 0 1,0 0-1,0 0 1,0 0 0,0 0-1,0 0 1,-1-1-1,-20-2 1335,8 3-1116,0 0-1,0 1 1,-22 4 0,30-4-261,-1 1-1,1-1 1,0 1-1,-1 0 1,1 0-1,0 0 1,0 1-1,1 0 1,-1 0-1,0 0 1,-5 5-1,10-7-26,-1-1-1,1 1 1,-1-1-1,1 1 1,0-1-1,-1 1 1,1 0-1,-1-1 1,1 1-1,0 0 1,0-1-1,-1 1 1,1-1-1,0 1 1,0 0-1,0 0 0,0-1 1,0 1-1,0 0 1,0-1-1,0 1 1,0 0-1,0-1 1,0 1-1,0 0 1,0-1-1,0 1 1,1 0-1,-1-1 1,0 1-1,1 0 1,-1-1-1,0 1 1,1-1-1,0 2 1,24 17-1215,-22-17 1097,0 0-1,0-1 0,0 1 1,0 1-1,-1-1 1,4 4-1,-4-3 102,-1 1-1,0-1 1,0 1 0,0-1-1,0 1 1,0-1 0,-1 1-1,1-1 1,-1 1 0,0 0-1,0-1 1,-1 1-1,1-1 1,-1 1 0,0-1-1,0 1 1,-2 4 0,3-5 32,-1-1 0,0 1 0,0-1 0,0 0 0,0 0 0,0 0 0,0 0 0,-1 0 0,1 0 0,-1 0 0,0 0 0,1 0 0,-1 0 0,0-1 0,0 1 0,0-1 0,0 0 0,0 1 0,0-1 0,-1 0 0,1 0 0,0 0 0,0-1 0,-1 1 0,-4 0 0,6 0 31,1-1 0,-1 0 0,1 0 0,-1 0 0,0 0 0,1-1-1,-1 1 1,1 0 0,-1 0 0,1 0 0,-1 0 0,1-1 0,-1 1 0,1 0-1,-1 0 1,1-1 0,-1 1 0,1 0 0,-1-1 0,1 1 0,-1 0 0,1-1 0,-1 0-1,1 1-2,0-1-1,0 1 1,0 0-1,0-1 0,1 1 1,-1 0-1,0-1 1,0 1-1,0 0 1,0-1-1,1 1 0,-1 0 1,0 0-1,0-1 1,1 1-1,-1 0 0,0 0 1,0 0-1,1-1 1,-1 1-1,0 0 0,1 0 1,-1 0-1,0 0 1,1 0-1,-1-1 1,0 1-1,1 0 0,-1 0 1,0 0-1,1 0 1,-1 0-1,0 0 0,1 0 1,-1 0-1,0 0 1,1 0-1,-1 0 0,1 1 1,44-4 409,1-2 0,77-19 0,-102 19-306,0-2-1,0-1 0,-1 0 0,1-2 0,-2 0 0,0-1 1,31-24-1,-44 30-35,0-1 1,0 0-1,-1 0 0,0 0 1,6-10-1,-9 13-52,-1 1 1,0 0-1,0-1 0,0 1 0,0-1 0,0 1 0,-1-1 0,1 1 0,0-5 0,-1 6-15,0 0-1,0 0 0,-1-1 0,1 1 1,0 0-1,0 0 0,-1 0 1,1 0-1,-1-1 0,1 1 0,-1 0 1,1 0-1,-1 0 0,0 0 0,1 0 1,-1 0-1,0 0 0,0 1 0,0-1 1,0 0-1,-1-1 0,1 2-6,-1-1 1,1 0-1,-1 0 0,1 1 0,-1-1 0,1 1 0,-1 0 0,1-1 0,-1 1 1,1 0-1,-1 0 0,0 0 0,1 0 0,-1 0 0,1 0 0,-1 0 0,1 1 1,-1-1-1,0 1 0,1-1 0,-1 1 0,1-1 0,0 1 0,-1 0 1,1 0-1,-1 0 0,1-1 0,0 1 0,0 1 0,-2 0 0,-2 3 17,1 0 1,-1 0-1,1 0 0,0 0 0,-6 11 0,4-5 14,1 0 0,0 1 0,1-1 0,0 1 1,-3 19-1,6-26-23,1 0 1,-1 0-1,1 0 1,-1 0-1,1 0 1,1-1-1,-1 1 0,1 0 1,0 0-1,0 0 1,0 0-1,1 0 1,-1-1-1,1 1 1,0-1-1,5 7 1,-6-9-19,0-1 0,0 0 1,0 1-1,0-1 0,0 0 0,0 0 0,1 0 1,-1 0-1,0 0 0,1 0 0,-1 0 1,1-1-1,-1 1 0,1 0 0,-1-1 1,1 1-1,0-1 0,-1 0 0,1 0 1,-1 1-1,4-1 0,-2-1-33,-1 1-1,1-1 1,-1 0 0,1 0-1,-1 0 1,1 0-1,-1 0 1,1-1 0,-1 1-1,0-1 1,0 1 0,3-4-1,5-5-151,-1-1-1,1-1 1,14-24-1,-19 27 243,22-32-283</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17.920"/>
    </inkml:context>
    <inkml:brush xml:id="br0">
      <inkml:brushProperty name="width" value="0.05" units="cm"/>
      <inkml:brushProperty name="height" value="0.05" units="cm"/>
    </inkml:brush>
  </inkml:definitions>
  <inkml:trace contextRef="#ctx0" brushRef="#br0">65 19 16123,'-5'-19'8159,"1"32"-6721,-17 108-474,-8 148 1,27-254-948,1-10-8,0-1 0,0 1 0,1 0 0,0 0 0,0-1 1,0 1-1,0 0 0,1 0 0,2 7 0,-3-12-7,0 0 1,0 1-1,0-1 1,1 0 0,-1 0-1,0 0 1,0 0 0,1 0-1,-1 0 1,0 0 0,0 0-1,1 0 1,-1 0-1,0 0 1,0 0 0,0 0-1,1 0 1,-1 0 0,0 0-1,0 0 1,1-1 0,-1 1-1,0 0 1,0 0-1,0 0 1,1 0 0,-1 0-1,0 0 1,0-1 0,0 1-1,0 0 1,1 0 0,-1 0-1,0 0 1,0-1-1,0 1 1,0 0 0,0 0-1,0-1 1,1 1 0,6-13 70,40-84 312,-30 57-194,2 0 1,2 2-1,46-65 1,-66 101-186,0 0-1,1 0 1,-1 0 0,1 0 0,0 0 0,0 1-1,-1-1 1,1 1 0,0 0 0,0-1 0,0 1-1,1 0 1,-1 0 0,0 0 0,0 0 0,1 1-1,-1-1 1,0 0 0,1 1 0,-1 0 0,3-1-1,-3 2-5,-1 0-1,1 0 1,-1-1 0,1 1-1,-1 0 1,1 0-1,-1 0 1,0 0-1,1 1 1,-1-1-1,0 0 1,0 0-1,0 1 1,0-1-1,0 1 1,0-1-1,0 1 1,0-1-1,-1 1 1,1 0-1,-1-1 1,1 1-1,-1 0 1,1-1-1,-1 1 1,0 0-1,0 0 1,0 2-1,1 23-23,-1 29-1,0-19-10,-1-37 34,1 0-1,0 1 0,0-1 0,0 0 1,0 1-1,0-1 0,0 1 0,0-1 1,1 0-1,-1 1 0,0-1 1,0 1-1,0-1 0,0 0 0,0 1 1,1-1-1,-1 0 0,0 1 1,0-1-1,0 0 0,1 1 0,-1-1 1,0 0-1,1 0 0,-1 1 1,0-1-1,0 0 0,1 0 0,-1 1 1,1-1-1,-1 0 0,0 0 1,1 0-1,0 0 0,15-4-39,20-19-24,-32 19 49,48-37-43,-38 28 46,1 1 1,0 0 0,1 1-1,1 1 1,23-12-1,-38 22 10,-1-1 0,0 0 1,1 0-1,-1 1 0,1-1 0,-1 1 0,1 0 0,-1-1 0,1 1 0,-1 0 1,1 0-1,-1 0 0,1 0 0,0 0 0,-1 0 0,1 0 0,-1 1 1,1-1-1,-1 0 0,1 1 0,-1-1 0,0 1 0,1 0 0,-1-1 1,0 1-1,1 0 0,-1 0 0,0 0 0,0 0 0,0 0 0,1 0 0,-1 0 1,0 1-1,-1-1 0,1 0 0,0 0 0,0 1 0,0-1 0,-1 1 1,1-1-1,-1 0 0,1 1 0,-1-1 0,0 1 0,1 0 0,-1-1 0,0 2 1,1 11-9,0-1 1,-1 0 0,0 0-1,-3 19 1,2-24 22,-8 72-1834,18-91-992,1-12 2070,4-5-280</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18.671"/>
    </inkml:context>
    <inkml:brush xml:id="br0">
      <inkml:brushProperty name="width" value="0.05" units="cm"/>
      <inkml:brushProperty name="height" value="0.05" units="cm"/>
    </inkml:brush>
  </inkml:definitions>
  <inkml:trace contextRef="#ctx0" brushRef="#br0">194 29 16171,'1'0'199,"-1"-1"-1,1 1 1,0-1-1,-1 0 1,1 1-1,0-1 1,-1 0-1,1 1 1,-1-1-1,1 0 1,-1 1-1,1-1 1,-1 0-1,0 0 0,1 0 1,-1 1-1,0-1 1,1-2-1,-1 3-45,-1-1 0,1 1 0,0-1 0,0 1 0,0-1 0,0 1 0,-1 0 0,1-1 0,0 1 0,0-1-1,-1 1 1,1-1 0,0 1 0,-1 0 0,1-1 0,-1 1 0,1 0 0,0-1 0,-1 1 0,1 0 0,-1 0 0,0-1 0,-2 0 135,1 0 0,-1 0 0,1 1 0,-1-1 0,0 1 0,1-1 0,-1 1 0,0 0 0,0 0 0,-4 1 0,-1 1-227,0 1-1,0 0 0,0 0 0,1 1 0,-1 0 0,1 0 1,0 0-1,0 1 0,0 0 0,1 1 0,0-1 0,0 1 1,0 1-1,-7 9 0,7-7-15,0-1-1,1 1 1,0 0 0,1 0-1,-1 0 1,2 1 0,-1-1 0,1 1-1,1 0 1,0 0 0,-1 15-1,2-24-44,1 0-1,0 0 1,0 1 0,0-1-1,0 0 1,0 0-1,0 0 1,0 0-1,1 0 1,-1 1-1,0-1 1,0 0 0,1 0-1,-1 0 1,1 0-1,-1 0 1,1 0-1,0 0 1,-1 0 0,1 0-1,0-1 1,0 1-1,-1 0 1,3 1-1,-2-2 0,0 1 0,1-1-1,-1 0 1,1 0-1,-1 1 1,0-1-1,1 0 1,-1-1 0,1 1-1,-1 0 1,0 0-1,1 0 1,-1-1-1,1 1 1,-1-1 0,2 0-1,7-4-7,0-1 0,-1 0 0,15-12-1,-23 18 10,38-34 150,37-40 0,-15 13-4,-61 60-140,1 0 0,0 0 1,-1 1-1,1-1 0,0 0 0,0 1 1,-1-1-1,1 1 0,0-1 1,0 1-1,0-1 0,0 1 0,0 0 1,0-1-1,0 1 0,0 0 1,0 0-1,2-1 0,-3 2-3,1-1-1,-1 0 1,1 0 0,-1 1-1,1-1 1,-1 1 0,0-1-1,1 0 1,-1 1 0,1-1-1,-1 1 1,0-1-1,1 1 1,-1-1 0,0 1-1,0-1 1,1 1 0,-1-1-1,0 1 1,0-1 0,0 1-1,0-1 1,1 2 0,0 6 1,-1 0 0,1 0 1,-3 14-1,2-8-16,0 9 3,-1-1-113,5 40-1,-4-61 63,0 0 0,0 0-1,0 0 1,0-1 0,0 1-1,1 0 1,-1 0 0,0 0 0,0 0-1,1 0 1,-1 0 0,1 0-1,-1-1 1,1 1 0,-1 0-1,1 0 1,-1-1 0,1 1-1,0 0 1,-1-1 0,1 1-1,0 0 1,0-1 0,-1 1-1,1-1 1,0 1 0,0-1-1,0 0 1,0 1 0,-1-1 0,1 0-1,0 0 1,0 0 0,0 1-1,0-1 1,0 0 0,0 0-1,0 0 1,0 0 0,0 0-1,0-1 1,0 1 0,-1 0-1,1 0 1,0-1 0,0 1-1,0 0 1,1-2 0,4 0-293,0-2 0,0 1-1,-1-1 1,1 0 0,7-7 0,8-7-591</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19.090"/>
    </inkml:context>
    <inkml:brush xml:id="br0">
      <inkml:brushProperty name="width" value="0.05" units="cm"/>
      <inkml:brushProperty name="height" value="0.05" units="cm"/>
    </inkml:brush>
  </inkml:definitions>
  <inkml:trace contextRef="#ctx0" brushRef="#br0">106 1 18788,'-2'7'444,"-1"-1"-1,1 1 1,1 0 0,-1 0-1,1 0 1,0-1 0,1 2-1,0-1 1,0 0 0,0 0-1,3 12 1,0-5-165,0 0-1,1 0 1,0 0 0,12 22-1,-12-27-416,0-1 0,1 0 0,0-1 0,1 1 0,0-1 0,0 0-1,0 0 1,1-1 0,0 0 0,1 0 0,12 8 0,-25-22 128,-3-2-391</inkml:trace>
  <inkml:trace contextRef="#ctx0" brushRef="#br0" timeOffset="1">0 247 16932,'2'5'2280,"8"-8"-976,1-4-423,9-8 1599,2-2-575,2-4-569,2-1-248,1-1-592,2 2-464,-6 2-1240,-3 1 1136,-6 5-272,-4 0-144</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20.244"/>
    </inkml:context>
    <inkml:brush xml:id="br0">
      <inkml:brushProperty name="width" value="0.05" units="cm"/>
      <inkml:brushProperty name="height" value="0.05" units="cm"/>
    </inkml:brush>
  </inkml:definitions>
  <inkml:trace contextRef="#ctx0" brushRef="#br0">97 22 15027,'1'-1'410,"-1"0"0,1-1-1,-1 1 1,0-1 0,0 1-1,0 0 1,1-1 0,-1 1-1,0-1 1,-1 1 0,1 0 0,0-3-1,-1 4-280,1 0-1,0 0 0,0 0 0,-1-1 1,1 1-1,0 0 0,0 0 1,-1 0-1,1 0 0,0 0 1,0 0-1,-1 0 0,1 0 1,0 0-1,0 0 0,-1 0 1,1 0-1,0 0 0,0 0 0,-1 0 1,1 0-1,0 0 0,0 0 1,-1 0-1,1 0 0,0 1 1,0-1-1,-1 0 0,1 0 1,0 0-1,0 0 0,0 1 1,-1-1-1,1 0 0,0 0 0,0 1 1,-26 28 2560,17-14-2627,0 0-1,2 1 1,0 0 0,0 0-1,1 0 1,1 1 0,1 0-1,1 0 1,0 0 0,1 1-1,0 23 1,2-38-61,0 0 0,1 0 0,-1-1-1,0 1 1,1 0 0,0 0 0,-1-1 0,1 1-1,0 0 1,0-1 0,2 3 0,-2-4-1,-1 0 0,1-1 0,0 1 0,0-1 0,-1 1 0,1-1 0,0 1 0,0-1 0,0 1 0,0-1 0,-1 1 0,1-1 0,0 0 0,0 0 0,0 0 0,0 1 0,0-1 0,0 0 0,0 0 0,0 0 0,0 0 0,0-1 0,0 1 0,0 0 0,0 0 0,0 0 0,0-1 0,-1 1 0,1 0-1,0-1 1,0 1 0,0-1 0,0 1 0,1-2 0,13-9 33,-1-1-1,1 0 0,-2 0 1,0-2-1,0 0 0,15-23 0,-7 11 12,51-72 157,-47 63-114,-25 34-87,0 1 1,0 0-1,0 0 1,0-1-1,0 1 1,0 0-1,0 0 1,0 0-1,0-1 1,0 1-1,1 0 1,-1 0-1,0 0 1,0 0-1,0-1 1,0 1-1,0 0 1,1 0-1,-1 0 1,0 0-1,0 0 0,0-1 1,1 1-1,-1 0 1,0 0-1,0 0 1,0 0-1,1 0 1,-1 0-1,0 0 1,0 0-1,0 0 1,1 0-1,-1 0 1,0 0-1,0 0 1,1 0-1,-1 0 1,0 0-1,0 0 1,0 0-1,1 0 1,1 12 15,-5 25-20,2-31-9,1-4 7,-2 18 2,0 0-1,2 22 1,0-38-27,1 1 0,-1-1 0,1 1 0,0-1 0,0 1 0,0-1-1,0 0 1,1 1 0,0-1 0,0 0 0,0 0 0,0 0 0,1 0 0,-1-1 0,6 7 0,-5-9-22,-1 1 1,1-1 0,-1 1 0,1-1-1,-1 0 1,1 0 0,0 0-1,-1-1 1,1 1 0,0 0-1,0-1 1,0 0 0,-1 0-1,1 0 1,0 0 0,0 0-1,0 0 1,0-1 0,-1 0-1,1 1 1,3-2 0,4-2-6,0 0 1,-1 0-1,1-1 0,11-8 1,11-8-267</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20.792"/>
    </inkml:context>
    <inkml:brush xml:id="br0">
      <inkml:brushProperty name="width" value="0.05" units="cm"/>
      <inkml:brushProperty name="height" value="0.05" units="cm"/>
    </inkml:brush>
  </inkml:definitions>
  <inkml:trace contextRef="#ctx0" brushRef="#br0">144 52 17756,'3'-4'598,"0"0"-1,0 0 1,-1 0 0,0 0-1,1 0 1,-1-1 0,-1 1 0,1-1-1,1-6 1,-3 11-558,0 0-1,0 0 1,0 0 0,0 0 0,0 0-1,0 0 1,0 0 0,0 0-1,0 0 1,0 0 0,0 0 0,0 0-1,0-1 1,0 1 0,0 0-1,0 0 1,0 0 0,0 0-1,0 0 1,0 0 0,0 0 0,0 0-1,0 0 1,0 0 0,0 0-1,0 0 1,0 0 0,0-1-1,0 1 1,0 0 0,0 0 0,0 0-1,-1 0 1,1 0 0,0 0-1,0 0 1,0 0 0,0 0 0,0 0-1,0 0 1,0 0 0,0 0-1,0 0 1,0 0 0,0 0-1,0 0 1,-1 0 0,1 0 0,0 0-1,0 0 1,0 0 0,0 0-1,0 0 1,0 0 0,0 0-1,0 0 1,0 0 0,0 0 0,0 0-1,0 0 1,0 0 0,-1 0-1,1 0 1,0 0 0,0 0 0,0 1-1,0-1 1,0 0 0,-8 7 951,-7 10-565,-5 11-313,0 1-1,2 2 1,1 0-1,-13 33 1,23-44-117,0-1 0,1 1 0,1 0-1,1 1 1,1 0 0,0-1 0,2 1 0,1 21-1,0-33-6,1 0-1,1 0 1,0-1-1,0 1 1,0-1-1,1 0 1,1 1-1,-1-1 1,1 0 0,1-1-1,7 12 1,-9-16-64,0 1 0,-1-1 0,1 0 0,1 0 0,-1-1 0,0 1 0,1 0 1,-1-1-1,1 0 0,0 0 0,0 0 0,-1-1 0,1 1 0,1-1 1,-1 0-1,0 0 0,0 0 0,0 0 0,0-1 0,1 0 0,-1 0 0,0 0 1,1 0-1,-1-1 0,7-1 0,15-9-258,-1-10-116</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21.857"/>
    </inkml:context>
    <inkml:brush xml:id="br0">
      <inkml:brushProperty name="width" value="0.05" units="cm"/>
      <inkml:brushProperty name="height" value="0.05" units="cm"/>
    </inkml:brush>
  </inkml:definitions>
  <inkml:trace contextRef="#ctx0" brushRef="#br0">236 69 15043,'41'-19'3304,"-39"17"-2807,1 1 0,-1-1 0,1 0 0,-1 0 1,0 0-1,1 0 0,-1 0 0,0 0 0,-1-1 0,1 1 0,0-1 0,2-5 0,-4 8-413,0-1 0,0 1 0,0-1-1,0 0 1,0 1 0,0-1 0,0 1-1,0-1 1,0 0 0,0 1 0,0-1-1,-1 1 1,1-1 0,0 1 0,0-1 0,-1 1-1,1-1 1,0 1 0,-1-1 0,1 1-1,0-1 1,-1 1 0,1-1 0,-1 1-1,1-1 1,-1 1 0,1 0 0,-1-1-1,1 1 1,-1 0 0,1 0 0,-1-1-1,1 1 1,-1 0 0,0 0 0,1 0 0,-1 0-1,1 0 1,-1 0 0,0 0 0,1 0-1,-1 0 1,1 0 0,-2 0 0,-32-1 213,30 2-199,-10 0-85,1 1 1,-1 0-1,0 1 0,1 1 0,-1 0 1,1 1-1,0 0 0,-15 9 0,18-9-4,0 1-1,0 1 1,1 0-1,0 0 1,0 1-1,1 0 0,-1 0 1,2 1-1,-1 0 1,-6 12-1,12-19-3,1 1 0,-1-1 0,1 0-1,0 0 1,0 1 0,0-1 0,0 1 0,0-1-1,1 1 1,-1-1 0,1 1 0,0 0 0,-1-1-1,1 1 1,1 0 0,-1-1 0,0 1-1,0-1 1,1 1 0,0-1 0,-1 1 0,1-1-1,0 1 1,0-1 0,0 1 0,1-1 0,1 4-1,0-4-45,0 1 0,1 0-1,-1-1 1,0 1-1,1-1 1,0 0 0,-1 0-1,1 0 1,0-1-1,0 1 1,0-1 0,0 0-1,0 0 1,0 0 0,0-1-1,7 1 1,4-1-519,1 0 0,0-2 1,0 1-1,-1-2 0,1 0 1,-1-1-1,0 0 0,17-8 1,-2 0-432</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22.276"/>
    </inkml:context>
    <inkml:brush xml:id="br0">
      <inkml:brushProperty name="width" value="0.05" units="cm"/>
      <inkml:brushProperty name="height" value="0.05" units="cm"/>
    </inkml:brush>
  </inkml:definitions>
  <inkml:trace contextRef="#ctx0" brushRef="#br0">38 1 13419,'6'4'2064,"-1"2"-1079,-2 5-233,0 4 1944,-4 9-1167,-2 7-137,-4 11-336,0 1-168,-1 3-176,0 1-87,1-5-337,-1-4-320,6-9-1017,-1-10 233,4-15 560,5-7-192,2-21-176</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22.728"/>
    </inkml:context>
    <inkml:brush xml:id="br0">
      <inkml:brushProperty name="width" value="0.05" units="cm"/>
      <inkml:brushProperty name="height" value="0.05" units="cm"/>
    </inkml:brush>
  </inkml:definitions>
  <inkml:trace contextRef="#ctx0" brushRef="#br0">238 28 15323,'11'-22'3775,"-11"22"-3701,0 0-1,0 0 1,0-1-1,0 1 1,0 0-1,0 0 1,0 0-1,0 0 1,0-1-1,0 1 1,0 0-1,0 0 0,0 0 1,0-1-1,0 1 1,0 0-1,0 0 1,0 0-1,0 0 1,0 0-1,0-1 1,0 1-1,-1 0 1,1 0-1,0 0 1,0 0-1,0 0 1,0 0-1,0-1 0,-1 1 1,1 0-1,0 0 1,0 0-1,0 0 1,0 0-1,0 0 1,-1 0-1,-13 3 1769,-8 6-1221,1 2 1,0 0 0,0 1-1,-33 27 1,45-32-562,1 0 0,0 0 1,1 1-1,0 0 0,0 1 0,0-1 0,1 1 0,1 1 0,-1-1 0,2 1 1,-1 0-1,-5 18 0,9-21-50,0-1 0,0 1 0,1-1 0,0 1-1,0-1 1,0 1 0,1-1 0,0 1 0,0-1 0,0 1 0,4 7 0,2 3-53,1 1 0,15 23 0,-16-30-283,0 0 1,-1 1 0,-1-1-1,0 1 1,0 1 0,-1-1 0,3 16-1,-8-5-2034,1-23 2321,0 0 1,0 1-1,0-1 1,-1 0-1,1 1 0,0-1 1,0 0-1,-1 1 0,1-1 1,0 0-1,-1 1 0,1-1 1,0 0-1,-1 0 0,1 0 1,0 1-1,-1-1 0,1 0 1,0 0-1,-1 0 0,1 0 1,-1 0-1,1 0 0,0 1 1,-1-1-1,1 0 0,-1 0 1,1 0-1,0 0 1,-1-1-1,1 1 0,-1 0 1,1 0-1,0 0 0,-1 0 1,1 0-1,-1 0 0,1-1 1,0 1-1,-1 0 0,1 0 1,0 0-1,-1-1 0,1 1 1,0 0-1,0-1 0,-1 1 1,1-1-1,-14-10-856</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23.157"/>
    </inkml:context>
    <inkml:brush xml:id="br0">
      <inkml:brushProperty name="width" value="0.05" units="cm"/>
      <inkml:brushProperty name="height" value="0.05" units="cm"/>
    </inkml:brush>
  </inkml:definitions>
  <inkml:trace contextRef="#ctx0" brushRef="#br0">28 122 11586,'-13'-19'1945,"1"5"-953,9 4-256,5 3 1625,8 4-905,1 0-72,12 0-87,2 0-129,3 1-280,7-1-96,-2-2-216,-3 0-184,1-1-672,-1-1-552,-8-2 704,1-1-192,-2-3-128</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2:23.560"/>
    </inkml:context>
    <inkml:brush xml:id="br0">
      <inkml:brushProperty name="width" value="0.05" units="cm"/>
      <inkml:brushProperty name="height" value="0.05" units="cm"/>
    </inkml:brush>
  </inkml:definitions>
  <inkml:trace contextRef="#ctx0" brushRef="#br0">134 0 17916,'11'15'2296,"-1"3"-1367,2 4-313,-1 1 1816,5 10-1352,-2 0-135,1 5-265,-5 5-136,-4 5-168,-8 2-88,-6 10-88,-5 6-56,-15 4-288,-3 5-288,-9-1 960,0-1-520,-2-4-32,8-6-32</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53.460"/>
    </inkml:context>
    <inkml:brush xml:id="br0">
      <inkml:brushProperty name="width" value="0.05" units="cm"/>
      <inkml:brushProperty name="height" value="0.05" units="cm"/>
    </inkml:brush>
  </inkml:definitions>
  <inkml:trace contextRef="#ctx0" brushRef="#br0">12 0 16019,'-12'16'1665,"15"3"-1049,3-6-224,13-2 440,5-2 1329,7-5-1665,5 3 96,0-2-272</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8:32.590"/>
    </inkml:context>
    <inkml:brush xml:id="br0">
      <inkml:brushProperty name="width" value="0.05" units="cm"/>
      <inkml:brushProperty name="height" value="0.05" units="cm"/>
    </inkml:brush>
  </inkml:definitions>
  <inkml:trace contextRef="#ctx0" brushRef="#br0">337 150 18980,'14'-25'3268,"-10"20"-2742,-1 0 1,0 0 0,0-1-1,0 1 1,-1-1-1,1 0 1,-1 0-1,-1 0 1,1 0-1,-1 0 1,0 0 0,-1 0-1,1-11 1,-2 16-469,0-1 1,1 0-1,-1 0 1,0 1 0,0-1-1,0 0 1,0 1-1,0-1 1,0 1-1,0-1 1,-1 1 0,1 0-1,0-1 1,-1 1-1,1 0 1,-1 0-1,0 0 1,1 0 0,-1 0-1,0 0 1,0 1-1,1-1 1,-1 1-1,0-1 1,0 1 0,0-1-1,0 1 1,-2 0-1,-3-1 16,0 1 0,0 0-1,-1 0 1,1 0-1,0 1 1,-9 2-1,7 0-69,0 0-1,1 1 0,-1 0 0,1 0 0,0 0 0,0 1 0,1 1 0,0-1 0,-1 1 0,2 1 0,-1-1 1,1 1-1,0 0 0,0 0 0,1 1 0,0 0 0,0 0 0,-3 9 0,-2 4-4,1 2 0,1-1 0,1 1 1,1 1-1,-5 43 0,8-46-11,2 0 0,1 1-1,0-1 1,1 1 0,2-1 0,0 0 0,8 27 0,-6-32-17,1 0 0,0 0-1,1 0 1,1-1 0,1 0 0,0-1 0,0 0 0,2 0 0,18 19 0,-16-20-984,-43-37-6344,13 9 6239,-79-57-2807,39 31 5136,56 40-1079,-1 0-1,1 1 1,0-1-1,0 0 0,0 1 1,0-1-1,0 0 0,0 0 1,0 0-1,1 0 1,-1 0-1,0 0 0,0 0 1,1 0-1,-1 0 0,1 0 1,-1 0-1,1-1 1,-1 1-1,1 0 0,0 0 1,-1-1-1,1 1 0,0 0 1,0-2-1,1 2 45,0-1 1,0 1-1,0-1 1,0 1-1,1-1 0,-1 1 1,0 0-1,1 0 1,-1 0-1,1 0 0,-1 0 1,1 0-1,0 0 1,-1 0-1,1 1 0,0-1 1,1 0-1,24-8 1184,52-10 1,-58 15-1733,0 0 0,-1-1 0,0-2-1,0 0 1,20-11 0,-11-2-97,-4-12-177</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8:33.242"/>
    </inkml:context>
    <inkml:brush xml:id="br0">
      <inkml:brushProperty name="width" value="0.05" units="cm"/>
      <inkml:brushProperty name="height" value="0.05" units="cm"/>
    </inkml:brush>
  </inkml:definitions>
  <inkml:trace contextRef="#ctx0" brushRef="#br0">367 16 20820,'6'-16'3294,"-8"25"-695,-9 30-958,-10 17-1430,-3-1 1,-2-1-1,-3-1 0,-58 81 0,68-115-147,13-18-101,5-14-83,33-125-665,3-29 158,-34 163 676,0 6-14,2 12 9,0 24 49,-2-22-4,1 0 1,0 1-1,1-1 1,1 0-1,0 0 1,12 27-1,-14-38-59,0-1-1,0 0 1,0 1 0,1-1-1,0 0 1,0 0-1,0-1 1,0 1-1,0-1 1,1 1-1,-1-1 1,1 0-1,0 0 1,0-1 0,0 1-1,1-1 1,-1 0-1,0 0 1,1 0-1,0-1 1,-1 1-1,1-1 1,0 0-1,-1-1 1,1 1 0,0-1-1,8 0 1,-11 0-21,0-1 0,0 1 0,0-1 0,0 1 1,0-1-1,0 0 0,-1 0 0,1 0 0,0 0 1,0 0-1,2-2 0,-3 3-10,-1-1 0,0 1 0,1-1-1,-1 1 1,0-1 0,1 1 0,-1-1 0,0 1 0,0-1 0,1 1-1,-1-1 1,0 1 0,0-1 0,0 1 0,0-1 0,0 1 0,0-1-1,0 1 1,0-1 0,0 0 0,0 1 0,0-1 0,0 1 0,0-1-1,0 1 1,-1-1 0,1 1 0,0-1 0,0 1 0,0-1 0,-1 1 0,1-1-1,0 1 1,-1-1 0,1 1 0,0 0 0,-1-1 0,1 1 0,-1 0-1,1-1 1,-1 1 0,1 0 0,-1-1 0,1 1 0,-1 0 0,1 0-1,-1 0 1,1-1 0,-2 1 0,-20-12-156,-1 2 0,0 0 0,-31-8 0,-79-16-702,82 22 746,-27-4 419,179 24 297,110-4-1,-48-3-2187,-143-1 1280</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6:06.798"/>
    </inkml:context>
    <inkml:brush xml:id="br0">
      <inkml:brushProperty name="width" value="0.05" units="cm"/>
      <inkml:brushProperty name="height" value="0.05" units="cm"/>
    </inkml:brush>
  </inkml:definitions>
  <inkml:trace contextRef="#ctx0" brushRef="#br0">27 662 16147,'-1'1'210,"-1"-1"0,1 0 0,0 0-1,-1 0 1,1 0 0,-1 0 0,1 0-1,-1 0 1,1 0 0,-1 0 0,1-1-1,-1 1 1,1-1 0,0 1 0,-3-2-1,4 2-164,0-1 0,0 1 0,-1 0 0,1 0 0,0-1 0,0 1 0,0 0 0,0 0 0,0-1 0,0 1 0,0 0-1,0-1 1,0 1 0,0 0 0,0 0 0,0-1 0,0 1 0,0 0 0,0-1 0,0 1 0,0 0 0,0 0 0,0-1-1,1 1 1,-1 0 0,0-1 0,0 1 0,1 0 0,12-14 942,1 4-550,1 0 1,-1 1-1,2 1 0,22-10 1,74-21 243,-93 33-557,616-157 687,-172 51-862,-323 71-39,169-73-1,-284 103-128,-1 0-1,0-2 1,34-24 0,-45 24-442,-12 13 633,-1-1 1,0 1 0,0 0 0,0 0-1,0 0 1,0-1 0,0 1-1,0 0 1,0 0 0,0-1 0,0 1-1,0 0 1,0 0 0,0-1-1,0 1 1,0 0 0,0 0 0,0-1-1,0 1 1,0 0 0,0 0-1,0-1 1,0 1 0,0 0 0,0 0-1,0-1 1,-1 1 0,1 0-1,0 0 1,0 0 0,0-1 0,0 1-1,-1 0 1,-2-1-112,0-1 0,0 1 0,0 0 1,0 0-1,-1 1 0,1-1 0,-5 0 0,3 1 199,-33-6-630</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6:07.230"/>
    </inkml:context>
    <inkml:brush xml:id="br0">
      <inkml:brushProperty name="width" value="0.05" units="cm"/>
      <inkml:brushProperty name="height" value="0.05" units="cm"/>
    </inkml:brush>
  </inkml:definitions>
  <inkml:trace contextRef="#ctx0" brushRef="#br0">471 0 15379,'2'0'355,"0"0"-1,0 0 0,0 0 1,0 0-1,0 1 1,0-1-1,0 1 0,1-1 1,-1 1-1,0 0 0,-1 0 1,5 2-1,-5-2-275,0 0 0,0 0-1,0 0 1,-1 0 0,1 0-1,0 0 1,0 1 0,-1-1 0,1 0-1,-1 0 1,1 1 0,-1-1-1,0 0 1,1 1 0,-1-1 0,0 1-1,0-1 1,0 0 0,0 1 0,0-1-1,0 3 1,-2 4 26,1-1-1,-1 1 1,0-1 0,-1 0-1,0 0 1,0 0 0,-1 0-1,1 0 1,-1-1 0,-8 10-1,-8 9-2,-29 26 0,48-50-98,-243 207 303,169-148-214,72-57-87,-10 6 23,0 2 0,1 0 0,1 0 1,-11 15-1,21-25-24,0 0-1,0-1 1,0 1 0,1 1-1,-1-1 1,0 0 0,1 0 0,-1 0-1,1 0 1,0 0 0,-1 0-1,1 1 1,0-1 0,-1 0-1,1 0 1,0 0 0,0 1-1,0-1 1,0 0 0,0 0-1,1 2 1,0-2 2,-1 0-1,1 0 1,0 0-1,-1 0 1,1-1-1,0 1 1,0 0-1,0-1 1,-1 1-1,1 0 1,0-1-1,0 1 1,0-1-1,0 1 1,0-1-1,0 0 1,0 1-1,1-1 1,0 0-1,8 2 52,1-1-1,0-1 1,21-1 0,-22 0-33,11 0 74,238-6 407,-201 9-532,-1 2 0,86 17 0,-76-5-6</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6:07.619"/>
    </inkml:context>
    <inkml:brush xml:id="br0">
      <inkml:brushProperty name="width" value="0.05" units="cm"/>
      <inkml:brushProperty name="height" value="0.05" units="cm"/>
    </inkml:brush>
  </inkml:definitions>
  <inkml:trace contextRef="#ctx0" brushRef="#br0">26 13 22517,'39'-13'-4193,"-29"15"5761,-8 12-279,-9 13-417,-7 15-128,1 5-176,-3 9-360,5 1-256,2-4-680,5-3-304,3-15 824,1-11-176,-2-22-121</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6:08.070"/>
    </inkml:context>
    <inkml:brush xml:id="br0">
      <inkml:brushProperty name="width" value="0.05" units="cm"/>
      <inkml:brushProperty name="height" value="0.05" units="cm"/>
    </inkml:brush>
  </inkml:definitions>
  <inkml:trace contextRef="#ctx0" brushRef="#br0">1 113 16636,'4'-5'306,"0"-1"1,0 1-1,0 1 1,1-1-1,0 1 0,0 0 1,0 0-1,0 0 1,1 1-1,-1 0 1,1 0-1,0 0 1,8-2-1,12-4 934,46-9-1,-70 18-1147,49-11 589,0 3 0,0 3 0,1 1 0,88 6 0,-132-1-662,1 0 0,-1 1 0,1-1 0,-1 2 0,1-1 0,7 5 0,-14-7-19,-1 1 0,0-1-1,1 1 1,-1 0 0,0 0-1,1-1 1,-1 1 0,0 0 0,0 0-1,0 0 1,0 0 0,0 0-1,0 0 1,0 1 0,0-1 0,0 0-1,-1 0 1,1 1 0,0-1-1,-1 1 1,1-1 0,-1 0 0,1 1-1,-1-1 1,0 1 0,0-1-1,0 1 1,1-1 0,-2 1 0,1-1-1,0 1 1,0-1 0,0 1-1,-1-1 1,1 0 0,0 1-1,-1-1 1,0 1 0,1-1 0,-1 0-1,-1 3 1,-3 3-3,0 0 0,0 0 0,-1-1 0,0 0 0,0 0 1,-8 6-1,-46 31-27,29-22 35,8-6 2,15-10-35,-1 1 0,1 0 0,0 0 0,1 0 0,-1 1-1,-7 10 1,14-16 16,1-1-1,-1 1 1,1-1-1,0 1 1,-1 0 0,1-1-1,0 1 1,-1 0-1,1 0 1,0-1-1,0 1 1,0 0-1,0 0 1,0 0-1,0-1 1,0 1-1,0 0 1,0 0-1,0-1 1,0 1-1,0 0 1,0 0-1,1-1 1,-1 1-1,0 0 1,0 0-1,1-1 1,-1 1 0,1 0-1,-1-1 1,1 1-1,-1-1 1,1 1-1,-1-1 1,1 1-1,-1-1 1,1 1-1,0-1 1,0 1-1,4 2-66,0 0 0,0-1 0,0 0 0,8 3 0,-6-3-5,5 2-47,0 0 1,0 1 0,0 1 0,-1 0 0,0 0 0,15 12 0,-23-16 120,-1 1 0,1 0 0,0-1 0,-1 1 0,0 0 0,1 0 0,-1 1 0,-1-1 1,1 0-1,0 1 0,-1-1 0,0 1 0,1-1 0,-1 1 0,-1 0 0,1-1 0,0 1 0,-1 0 0,0 0 0,0-1 0,0 1 0,-1 0 0,1 0 0,-1-1 0,0 1 1,-1 4-1,-1 1 56,-1 0 1,0 0-1,-1-1 1,0 1-1,0-1 1,0 0 0,-1-1-1,-1 0 1,1 0-1,-1 0 1,0 0-1,-1-1 1,1 0 0,-14 7-1,11-7 61,0-1-1,0 0 1,-1 0 0,0-1-1,0 0 1,0-1-1,0 0 1,-1-1 0,1 0-1,-1-1 1,-20 0-1,28-1-147,-1-1 0,0 0 0,1 0 0,-1 0 0,0 0 0,1-1-1,-1 0 1,1 0 0,0 0 0,0-1 0,0 1 0,0-1 0,0 0-1,0 0 1,1-1 0,-1 1 0,1-1 0,-5-6 0,6 7-49,0 0 0,0-1 0,1 1 0,-1-1 0,1 1-1,0-1 1,0 1 0,0-1 0,0 0 0,0 0 0,1 1 0,0-1 0,0 0 0,0 0 0,0 1 0,1-1 0,-1 0 0,1 0 0,0 1 0,0-1 0,0 1 0,1-1 0,-1 1 0,3-5 0,17-18-713</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6:08.492"/>
    </inkml:context>
    <inkml:brush xml:id="br0">
      <inkml:brushProperty name="width" value="0.05" units="cm"/>
      <inkml:brushProperty name="height" value="0.05" units="cm"/>
    </inkml:brush>
  </inkml:definitions>
  <inkml:trace contextRef="#ctx0" brushRef="#br0">55 1 19788,'-2'1'1566,"-2"3"-1412,0 0 0,-1 0 0,1 0 0,1 1 0,-1 0 0,1 0 0,0 0 0,0 0 0,0 1 0,1-1 0,-1 1 0,1-1 0,1 1 0,-2 8 0,1-7-101,1-1-1,0 1 1,0-1-1,0 1 1,1 0-1,0-1 1,1 1-1,0 0 1,0-1-1,0 1 1,0-1-1,5 12 1,-4-15-19,-1 0 0,1-1 1,-1 0-1,1 1 0,0-1 0,0 0 1,0 0-1,0 0 0,0 0 1,0 0-1,0 0 0,1-1 1,-1 1-1,1-1 0,-1 1 1,1-1-1,3 1 0,-2-1 25,0 0-1,1-1 0,-1 1 1,0-1-1,1 0 0,-1 0 0,0-1 1,1 1-1,-1-1 0,6-2 1,2 0 102,-1-2 1,0 1-1,-1-1 1,1-1-1,-1 0 1,0-1-1,13-11 1,29-32 647,-46 45-661,-1-1 0,1 0 0,-1-1 0,-1 1 0,7-12 0,-20 41-276,2 0-1,1 1 0,0 0 0,2 0 0,1 0 1,-1 35-1,4-58 77,0 0 0,0 1 0,0-1 0,0 0 0,0 1 0,0-1 0,0 0 0,1 0 0,-1 0 0,0 1 0,1-1 0,-1 0 0,1 0 0,0 0 0,-1 0 0,1 1 0,0-1 0,-1 0 0,1 0 0,0-1 0,0 1 0,0 0 0,0 0 0,0 0 0,0-1 0,0 1 0,0 0 0,0-1 0,1 1 0,-1-1 0,0 1 0,0-1 0,1 0 0,-1 1 0,2-1 0,0 0-19,0-1-1,1 1 1,-1-1 0,0 0 0,1 0 0,-1 0-1,0 0 1,0-1 0,0 1 0,0-1-1,0 0 1,5-4 0,28-26-628</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6:08.893"/>
    </inkml:context>
    <inkml:brush xml:id="br0">
      <inkml:brushProperty name="width" value="0.05" units="cm"/>
      <inkml:brushProperty name="height" value="0.05" units="cm"/>
    </inkml:brush>
  </inkml:definitions>
  <inkml:trace contextRef="#ctx0" brushRef="#br0">220 174 19100,'-7'4'649,"-1"-1"0,1 1 0,0-1-1,-12 3 1,-21 9 689,26-8-989,1 1-1,1 0 1,-1 1-1,-13 13 0,21-17-288,-1 0 0,1 1 0,1 0 0,-1 0 0,1 0 0,0 0 0,0 1 0,1-1 0,0 1 0,-4 11 0,7-17-53,-1 1-1,0-1 1,1 1-1,-1-1 1,1 1-1,0 0 1,-1-1-1,1 1 1,0-1-1,0 1 1,0 0-1,0-1 1,0 1-1,1 0 1,-1-1-1,0 1 1,1 0-1,-1-1 1,1 1-1,0-1 1,-1 1-1,1-1 1,0 1-1,0-1 1,0 0-1,0 1 1,0-1-1,0 0 1,0 0-1,1 0 1,-1 0-1,0 0 1,1 0 0,-1 0-1,1 0 1,-1 0-1,1-1 1,-1 1-1,1-1 1,-1 1-1,1-1 1,0 1-1,-1-1 1,1 0-1,2 0 1,5 0 28,-1 0 0,0 0 0,0-1 0,0 0 1,1 0-1,-1-1 0,-1 0 0,11-4 0,6-5 86,0-1 0,-1-1-1,0-1 1,30-25-1,-22 14 115,-1-2-1,35-41 0,-8-6 110,-52 66-297,0-1 0,0 0 0,0 1 0,-1-2 0,-1 1 0,1 0 0,1-11 0,-5 19-43,0 1 0,1-1 1,-1 0-1,0 1 0,0-1 0,0 1 0,0-1 0,0 0 0,0 1 1,0-1-1,0 1 0,0-1 0,0 1 0,0-1 0,0 0 0,0 1 1,-1-1-1,1 1 0,0-1 0,0 1 0,-1-1 0,1 1 0,0-1 1,-1 1-1,1-1 0,0 1 0,-1-1 0,1 1 0,-2-1 0,1 1-1,0-1-1,0 1 1,0 0-1,0 0 0,0 0 1,0 0-1,0 1 0,0-1 1,0 0-1,0 0 1,0 0-1,0 1 0,0-1 1,0 1-1,-1 0 0,-4 2 0,0 0-1,1 1 0,-1 0 0,-7 7 0,0 1 8,1 1-1,1 1 1,0 0 0,1 1-1,-9 17 1,15-23-40,-1 0-1,1 0 1,1 0-1,0 0 1,0 1 0,1-1-1,0 1 1,1-1 0,0 1-1,0 18 1,1-24 28,0-1 0,1 0 1,-1 0-1,1 1 0,-1-1 1,1 0-1,0 0 0,0 0 0,0 0 1,1 0-1,-1 0 0,1 0 1,0 0-1,-1-1 0,1 1 0,1-1 1,-1 1-1,0-1 0,0 0 1,1 0-1,-1 0 0,1 0 1,0 0-1,0 0 0,-1-1 0,1 0 1,0 1-1,0-1 0,1 0 1,-1 0-1,0-1 0,0 1 0,4 0 1,18-1-101</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6:09.901"/>
    </inkml:context>
    <inkml:brush xml:id="br0">
      <inkml:brushProperty name="width" value="0.05" units="cm"/>
      <inkml:brushProperty name="height" value="0.05" units="cm"/>
    </inkml:brush>
  </inkml:definitions>
  <inkml:trace contextRef="#ctx0" brushRef="#br0">273 454 15499,'2'-1'332,"0"1"-1,1-1 0,-1 0 1,0 0-1,0 0 1,0 0-1,0 0 0,0 0 1,0 0-1,0-1 1,0 1-1,0-1 0,0 1 1,-1-1-1,1 0 0,-1 0 1,3-2-1,-4 3-184,0 0-1,1 0 0,-1 1 1,0-1-1,0 0 0,0 0 1,1 0-1,-1 1 0,0-1 1,0 0-1,0 0 0,0 0 1,-1 1-1,1-1 0,0 0 1,0 0-1,0 1 0,-1-1 1,1 0-1,0 0 0,-1 0 1,0-1 45,-1 1 1,1-1-1,0 1 0,-1-1 1,1 1-1,-1 0 1,1 0-1,-1 0 1,0 0-1,1 0 1,-1 0-1,-3-1 1,-3 0-65,-1-1 0,1 1-1,-1 1 1,1 0 0,-1 0 0,0 0 0,0 1 0,1 0-1,-1 1 1,0 0 0,1 1 0,-1 0 0,1 0 0,-1 0 0,1 1-1,-9 5 1,6-3-133,0 0 1,1 1-1,0 0 0,0 1 0,1 0 0,0 1 0,0 0 0,1 0 1,0 1-1,0 0 0,-9 14 0,16-21-8,-1 0 0,1 0 0,0 0 1,0 0-1,0 1 0,0-1 0,0 0 0,0 1 0,1-1 0,-1 1 1,1-1-1,0 1 0,-1-1 0,1 1 0,1-1 0,-1 1 0,0-1 1,0 1-1,2 2 0,-2-4-3,1 0 0,0 1 0,0-1 0,0 0 1,1 1-1,-1-1 0,0 0 0,0 0 0,1 0 0,-1 0 0,1 0 0,-1 0 0,1-1 1,-1 1-1,1 0 0,-1-1 0,1 1 0,0-1 0,-1 1 0,1-1 0,0 0 1,-1 0-1,1 0 0,0 0 0,-1 0 0,1 0 0,0 0 0,2-1 0,14-3-133,-1 0-1,1-2 1,-1 0-1,0 0 0,-1-2 1,1 0-1,24-16 0,-20 10-188,2 2-1,40-16 1,-61 28 307,0-1 1,0 0-1,0 1 1,0-1-1,0 1 0,0 0 1,0-1-1,0 1 0,0 0 1,0 0-1,0 1 1,0-1-1,0 0 0,1 1 1,-1-1-1,1 1 1,-1 0 7,-1 0 1,0 0 0,0 0 0,0-1-1,0 1 1,0 0 0,0 0 0,-1 0-1,1 1 1,0-1 0,0 0 0,-1 0-1,1 0 1,-1 0 0,1 1 0,-1-1-1,1 0 1,-1 3 0,1 4-47,0 1-1,-1 0 1,0 0 0,-1 0 0,-3 16-1,3-19 69,-7 40 131,-2 0 1,-19 54 0,21-79 54,0 0 1,-1-1-1,-2 1 0,0-2 1,-1 0-1,-24 31 0,31-46-138,0 1 0,0-1 0,0 0 0,-1 0 0,1 0 0,-1-1 0,0 1-1,0-2 1,0 1 0,0-1 0,0 1 0,-9 0 0,13-2-45,0-1-1,0 0 1,0 1 0,-1-1-1,1 0 1,0 0 0,0 0-1,-1-1 1,1 1 0,0 0-1,0-1 1,0 0 0,0 1-1,-1-1 1,1 0 0,0 0-1,0 0 1,1 0 0,-1-1-1,0 1 1,0 0 0,0-1-1,1 1 1,-1-1 0,1 0-1,-1 0 1,1 1 0,0-1-1,0 0 1,0 0 0,0 0-1,0 0 1,0 0 0,0 0-1,1-1 1,-1 1 0,1 0-1,-1 0 1,1-3 0,0-1-11,-1 0 1,1 1 0,1-1 0,-1 1 0,1-1 0,0 1 0,0-1 0,1 1 0,-1-1 0,1 1 0,1 0 0,-1 0 0,1 0 0,0 0 0,0 1 0,0-1 0,5-5 0,5-4-18,0 0-1,1 1 0,26-20 1,132-81-60,-9 5 110,-131 85 0,-1-1-1,51-54 0,-82 79-23,4-5 13,0 1 0,0-1-1,0 1 1,0-1 0,-1 0 0,0 0 0,0-1 0,-1 1-1,1 0 1,2-10 0,-5 14-9,0 0-1,0 1 1,1-1-1,-1 0 1,0 0-1,0 0 1,0 0-1,0 0 1,0 0-1,0 1 1,0-1-1,-1 0 1,1 0 0,0 0-1,0 0 1,-1 0-1,1 1 1,-1-1-1,1 0 1,0 0-1,-1 0 1,1 1-1,-1-1 1,0 0-1,0 0 1,0 0 0,-1 1-1,1-1 1,0 1 0,-1-1 0,1 1 0,0-1 0,-1 1 0,1 0-1,-1 0 1,1 0 0,0 0 0,-1 0 0,1 0 0,-3 1 0,-3 0 11,1 1 1,-1 0 0,1 0 0,-1 0-1,-11 7 1,7-2 0,1 1-1,-1-1 1,1 2-1,1-1 1,0 2 0,-10 11-1,14-15-16,1 0 0,-1 0-1,1 0 1,1 1 0,-1 0-1,1 0 1,0 0 0,1 0-1,0 0 1,0 0 0,-2 15 0,4-20 1,0-1 1,0 1-1,0 0 1,0-1-1,0 1 1,0 0-1,1-1 1,-1 1-1,0-1 1,1 1-1,-1-1 1,1 1 0,0-1-1,0 1 1,-1-1-1,1 1 1,0-1-1,0 0 1,0 1-1,0-1 1,1 0-1,-1 0 1,0 0-1,0 0 1,1 0-1,-1 0 1,0 0 0,1 0-1,-1-1 1,1 1-1,-1-1 1,1 1-1,0-1 1,-1 1-1,1-1 1,-1 0-1,1 0 1,2 0-1,4 1 1,0-2 1,-1 1-1,1-1 0,0-1 0,-1 1 0,1-1 0,7-3 0,16-7 18,-1-2 0,-1-1 1,0-1-1,31-23 0,-16 6 95,68-65 0,-85 73-63,-1-2 0,-2 0 1,-1-2-1,-1-1 0,-1 0 0,17-35 1,-25 30 42,-13 35-92,0-1 0,0 1 0,1-1 0,-1 0 0,0 1 0,0-1-1,0 1 1,0-1 0,0 1 0,0-1 0,0 0 0,0 1-1,0-1 1,0 1 0,0-1 0,0 1 0,0-1 0,-1 0 0,1 1-1,0-1 1,0 1 0,0-1 0,-1 1 0,1-1 0,-1 0 0,1 1-2,-1 0 0,0 0 0,1 0 0,-1 0 0,1 0 0,-1 0 0,1 0 0,-1 0 0,0 0 0,1 0 0,-1 0 0,1 0 0,-1 1 0,1-1 0,-1 0 0,1 0 0,-1 1 0,0-1 0,0 1 0,-23 18-33,3 3 53,1 1-1,2 1 1,0 0-1,2 1 0,0 1 1,2 1-1,1 0 1,1 1-1,1 0 0,2 1 1,1 0-1,-5 36 0,11-50-102,2 0 0,0-1 0,0 1-1,2 0 1,0 0 0,0 0-1,1-1 1,1 1 0,1-1-1,0 0 1,0 0 0,15 24 0,-20-38 71,0 0 0,0 0 0,0 0 0,0 0 0,0-1 0,0 1 0,0 0 0,0 0 0,0 0 0,0 0 0,0 0 0,0 0 0,1 0 0,-1 0 0,0 0 0,0 0 0,0 0 0,0 0 0,0 0 0,0 0 0,0 0 0,0 0 0,0 0 0,0 0 0,0-1 0,0 1 0,0 0 0,0 0 0,0 0 0,1 0 0,-1 0 0,0 0 0,0 0 0,0 0 0,0 0 0,0 0 0,0 0 0,0 0 0,0 0 0,0 0 0,0 0 0,0 1 0,0-1 0,0 0 0,1 0 0,-1 0 0,0 0 0,0 0 0,0 0 0,0 0 0,0 0 0,0 0 0,0 0 0,0 0 0,0 0 0,0 0 0,0 0 0,0 0 0,0 0 0,0 0 0,0 0 0,0 1 0,0-8-287,-6-14-154,-1 1 0,-1-1 1,-1 2-1,-21-35 0,12 21 187,-7-11 101,-17-36 965,41 79-771,1 1 1,-1-1-1,1 0 1,0 1 0,-1-1-1,1 0 1,0 1-1,0-1 1,0 0 0,-1 1-1,1-1 1,0 0-1,0 1 1,0-1-1,0 0 1,0 0 0,0 1-1,0-1 1,0 0-1,1 1 1,-1-1 0,0 0-1,0 0 1,1 1-1,-1-1 1,0 1 0,1-1-1,-1 0 1,0 1-1,1-1 1,-1 1 0,1-1-1,-1 1 1,1-1-1,-1 1 1,1-1-1,0 1 1,-1-1 0,1 1-1,0 0 1,-1 0-1,1-1 1,0 1 0,-1 0-1,1 0 1,0 0-1,-1-1 1,1 1 0,0 0-1,-1 0 1,3 0-1,5 0 111,1 0-1,0 1 0,14 2 1,-8-1-132,189 13-3646,-157-13 2834</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6:10.928"/>
    </inkml:context>
    <inkml:brush xml:id="br0">
      <inkml:brushProperty name="width" value="0.05" units="cm"/>
      <inkml:brushProperty name="height" value="0.05" units="cm"/>
    </inkml:brush>
  </inkml:definitions>
  <inkml:trace contextRef="#ctx0" brushRef="#br0">338 94 18164,'1'-2'228,"1"0"-1,-1 0 1,0-1 0,0 1-1,0 0 1,0 0 0,-1-1-1,1 1 1,0 0 0,-1-1-1,0 1 1,1 0 0,-1-1 0,0 1-1,-1 0 1,1-5 0,-1 6-118,0-1 1,0 1 0,0 0 0,0 0 0,0-1 0,0 1 0,0 0-1,0 0 1,0 0 0,-1 0 0,1 1 0,0-1 0,-1 0 0,1 0-1,0 1 1,-1-1 0,1 1 0,-1-1 0,1 1 0,-1 0 0,1-1-1,-1 1 1,1 0 0,-1 0 0,1 0 0,-1 0 0,0 1 0,-1-1-1,-10 1 82,0 1 0,0 1-1,0-1 1,0 2 0,1 0-1,-1 1 1,1 0 0,0 0-1,-14 10 1,5-2-186,1 1 0,0 1-1,1 0 1,-19 21 0,30-28-26,1 1 0,0-1 0,-7 12 0,12-17 4,0 0 1,1 0-1,-1 0 1,1 0-1,0 1 1,0-1-1,0 0 1,0 1-1,0-1 1,1 1-1,0-1 1,-1 1-1,2 4 1,-1-7 5,0 0 0,0 1 0,1-1 1,-1 0-1,0 0 0,1-1 1,-1 1-1,1 0 0,-1 0 0,1 0 1,-1 0-1,1 0 0,-1 0 0,1-1 1,0 1-1,0 0 0,-1 0 0,1-1 1,0 1-1,0-1 0,0 1 0,0-1 1,1 1-1,1 0-9,-1 0 1,1 0-1,0-1 1,0 1-1,0-1 1,0 0-1,0 0 0,4 0 1,6-1-60,0-2-1,24-6 1,-34 8 59,31-9-135,-20 5 83,0 1 0,0 0-1,1 0 1,-1 2-1,1 0 1,0 0 0,0 2-1,15 0 1,-27 0 47,1 1 0,-1 0 0,0 0 0,0 0 1,0 0-1,0 0 0,0 1 0,0-1 0,-1 1 1,1 0-1,0-1 0,-1 1 0,1 1 0,-1-1 0,0 0 1,4 5-1,-3-2-10,0 0 0,-1-1-1,0 1 1,1 0 0,-2 1 0,1-1 0,-1 0 0,1 0 0,-1 7 0,1 6-34,-2-1 0,0 0 0,-1 0 0,-1 1 0,-6 22 0,4-21 156,-2 0 0,0-1 0,-1 1 0,-1-1 0,-1-1 0,0 0 0,-1 0 0,-1-1 0,-1 0 0,0-1 0,-1 0-1,-1-1 1,0 0 0,0-1 0,-2-1 0,-31 20 0,41-30-46,1 1 0,-1 0 0,0-1 0,0 0 0,-1-1 0,1 1 1,0-1-1,0 0 0,-1-1 0,1 0 0,-1 0 0,-6-1 0,11 1-41,0 0 0,0-1 0,1 1 0,-1-1 0,0 0 0,0 1 0,0-1 0,1 0 0,-1 0 0,0 0 0,1-1 0,-1 1 0,1 0 0,-1 0 0,1-1 0,0 1 0,-2-3 0,2 2-14,0-1 0,0 1 0,0-1 0,0 0 0,0 1 0,1-1-1,-1 0 1,1 1 0,0-1 0,0 0 0,0 0 0,0 1-1,0-1 1,1 0 0,0-4 0,2-3-25,0 1 0,0 0 0,1 1 0,0-1 0,1 1 0,0-1 0,0 1 0,10-11 0,59-59-209,-62 66 217,122-111-146,31-32 103,-124 111 82,63-82 0,-99 120-7,-1 0-1,0 0 0,-1 0 0,1-1 0,-1 1 0,3-13 0,-5 18-1,-1 1 0,0-1 0,0 1 0,0-1 0,0 1 1,0-1-1,0 1 0,0-1 0,0 1 0,0-1 0,0 1 0,0-1 0,0 1 0,0-1 0,0 1 0,0-1 0,0 1 0,0-1 0,-1 1 0,1 0 0,0-1 0,0 1 0,-1-1 0,1 1 0,0-1 0,-1 1 0,1 0 0,0-1 0,-1 1 0,1 0 0,-1-1 0,0 1 0,0 0 1,0-1 1,-1 1 0,1 0-1,0 0 1,-1 0-1,1 0 1,0 0-1,-1 0 1,1 0-1,0 0 1,-1 1-1,0 0 1,-5 1 14,1 0 0,-1 1 0,1 0 0,-6 3-1,2 1 30,-1 1-1,1 0 0,1 1 0,-15 15 1,20-19-15,1 0 1,-1 0-1,1 0 1,-1 0-1,2 1 1,-1-1 0,0 1-1,1 0 1,0 0-1,1 0 1,-3 11 0,4-15-19,0 0 1,0 0 0,0 0 0,0 0 0,1 0 0,-1 0 0,0 0-1,1 0 1,-1 0 0,1 0 0,0 0 0,0 0 0,0 0 0,0-1-1,0 1 1,0 0 0,0-1 0,0 1 0,1-1 0,-1 1 0,0-1-1,1 1 1,0-1 0,-1 0 0,1 0 0,0 0 0,-1 0 0,1 0 0,0 0-1,0-1 1,0 1 0,0 0 0,0-1 0,2 1 0,8 1 38,0-1 0,0 0 0,0 0 0,18-2 1,-24 1-38,125-16 303,-93 10-197,0 1 0,75 1 0,-112 4-99,0 1 0,0-1 0,0 0-1,0 0 1,0 0 0,0 0 0,0 0-1,0 0 1,0 0 0,1 0 0,-1 0 0,0-1-1,0 1 1,0 0 0,0-1 0,0 1-1,0-1 1,1 0 0,-2 0 26,1 0 1,-1 0-1,0-1 1,0 1-1,0 0 1,0 0-1,-1 0 0,1 0 1,0 0-1,0 0 1,-1-1-1,1 1 0,-1 0 1,0-1-1,-3-10 55,-6-26 424,6 22-358,0 0 1,-13-27-1,20 46-572,1 0-1,-1 0 0,0 0 0,1 0 1,0 0-1,0-1 0,0 0 0,0 0 1,0 0-1,5 2 0,58 20-1083,-21-14 495</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53.868"/>
    </inkml:context>
    <inkml:brush xml:id="br0">
      <inkml:brushProperty name="width" value="0.05" units="cm"/>
      <inkml:brushProperty name="height" value="0.05" units="cm"/>
    </inkml:brush>
  </inkml:definitions>
  <inkml:trace contextRef="#ctx0" brushRef="#br0">77 269 14155,'-10'8'555,"2"0"1,-1 1-1,2 1 0,-1-1 1,1 1-1,0 1 0,-6 13 1,12-21-433,0 0 0,-1 0 1,2 0-1,-1 0 0,0 0 1,0 0-1,1 0 0,0 1 1,0-1-1,0 0 0,0 0 1,0 0-1,2 6 0,-1-6-39,0-1 0,0 1-1,0-1 1,0 0 0,1 1-1,0-1 1,-1 0 0,1 0 0,0 0-1,0 0 1,0-1 0,0 1-1,0 0 1,0-1 0,1 0-1,-1 1 1,0-1 0,1 0-1,2 1 1,5 1-41,0 0 0,0-1 0,0 0-1,0-1 1,0 0 0,0-1 0,1 0 0,-1 0 0,0-1 0,0-1-1,0 0 1,0 0 0,0-1 0,-1 0 0,1 0 0,13-8 0,-6 3-56,-1-1 0,0 0 0,0-2 0,-1 0 0,0-1 0,-1 0 0,0-1 0,13-16 0,-17 15-86,0 1-1,-1-1 0,-1-1 1,-1 1-1,0-2 0,6-18 1,-9 24 8,-1-1 0,-1 1 1,0-1-1,0 0 0,-1 0 1,0 0-1,-1 0 0,0 0 1,-1 0-1,-3-14 0,4 22 79,-1 0 0,0 0 1,0 0-1,0-1 0,-1 1 0,1 0 0,-1 0 0,1 1 1,-1-1-1,0 0 0,0 1 0,-1-1 0,1 1 0,0-1 1,-1 1-1,0 0 0,1 0 0,-1 0 0,0 1 0,0-1 1,0 1-1,0-1 0,0 1 0,0 0 0,0 0 0,-1 0 1,1 1-1,0-1 0,0 1 0,-1 0 0,1 0 0,0 0 1,-1 0-1,1 0 0,-4 2 0,-4 0 114,0 0-1,0 1 0,1 0 1,-1 1-1,1 0 1,0 1-1,0 0 0,0 1 1,-11 8-1,11-7 30,1 1 0,0 0 0,0 0 0,1 1 0,0 0 0,0 1 0,-6 11 0,12-18-122,0 0-1,1 0 1,-1 0-1,1 0 1,0 0-1,0 1 1,0-1-1,0 0 1,0 1-1,1-1 1,0 0-1,0 1 1,0-1-1,0 1 1,0-1-1,1 1 1,-1-1-1,1 0 1,0 1-1,0-1 1,0 0-1,0 0 1,1 0-1,0 0 1,-1 0-1,1 0 1,0 0-1,0 0 1,3 2-1,8 8-154,1-1 0,0-1-1,0 0 1,22 11 0,-15-9-107,29 23 1,-44-31 169,0 1-1,-1-1 0,1 1 0,-2 0 0,1 0 1,0 1-1,-1-1 0,-1 1 0,4 7 0,-4-4-386,0 2-372,-2-12 821,-1 1 0,0-1 0,0 0 0,0 0 0,1 0 0,-1 0 0,0 1 1,1-1-1,-1 0 0,0 0 0,0 0 0,1 0 0,-1 0 0,0 0 1,1 0-1,-1 0 0,0 0 0,1 0 0,-1 0 0,0 0 0,0 0 0,1 0 1,-1 0-1,0 0 0,1 0 0,-1 0 0,0 0 0,0 0 0,1-1 1,-1 1-1,0 0 0,1 0 0,-1 0 0,0 0 0,0-1 0,0 1 0,1-1 1,11-7-491</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6:11.335"/>
    </inkml:context>
    <inkml:brush xml:id="br0">
      <inkml:brushProperty name="width" value="0.05" units="cm"/>
      <inkml:brushProperty name="height" value="0.05" units="cm"/>
    </inkml:brush>
  </inkml:definitions>
  <inkml:trace contextRef="#ctx0" brushRef="#br0">186 3 18588,'-8'-1'236,"1"0"0,0 1 0,-1 0 0,1 0 0,0 1 1,0 0-1,-1 0 0,1 0 0,0 1 0,0 0 0,0 1 0,0 0 0,1 0 0,-1 0 0,1 1 1,0 0-1,0 0 0,0 1 0,0-1 0,1 1 0,0 0 0,0 1 0,0-1 0,1 1 0,-1 0 0,1 0 1,1 1-1,-5 10 0,7-15-203,0 0 0,0 0 0,1 0 0,-1 0 0,1 1 0,0-1 0,0 0 0,0 0 0,0 0 0,0 0 0,0 1 1,0-1-1,1 0 0,-1 0 0,1 0 0,1 3 0,-2-3-10,1-1-1,0 0 1,1 1 0,-1-1-1,0 0 1,0 0 0,0 1-1,1-1 1,-1 0 0,1 0-1,-1-1 1,1 1 0,-1 0-1,1 0 1,-1-1 0,3 1-1,3 1 12,0-1-1,1 0 1,-1-1-1,0 0 1,0 0 0,0 0-1,0-1 1,10-2-1,9-5 4,0 0 0,-1-2-1,0 0 1,-1-2-1,0-1 1,-1-1 0,-1 0-1,38-33 1,-59 45-33,1 1 0,0-1-1,-1 1 1,1-1 0,-1 0 0,0 0 0,1 1 0,-1-1 0,2-4 0,-3 6-4,0 0 1,0 0-1,0 0 1,0 0 0,0 0-1,0-1 1,0 1 0,0 0-1,0 0 1,0 0-1,0 0 1,0 0 0,0 0-1,0 0 1,0 0-1,0-1 1,0 1 0,0 0-1,0 0 1,0 0 0,0 0-1,-1 0 1,1 0-1,0 0 1,0 0 0,0 0-1,0 0 1,0-1-1,0 1 1,0 0 0,0 0-1,0 0 1,0 0 0,0 0-1,0 0 1,0 0-1,-1 0 1,1 0 0,0 0-1,0 0 1,0 0-1,0 0 1,0 0 0,0 0-1,0 0 1,0 0 0,-1 0-1,1 0 1,0 0-1,0 0 1,0 0 0,0 0-1,0 0 1,0 0-1,0 0 1,-1 0 0,-12 8 13,3 0-2,0 0 0,1 1 0,1 0 0,-1 0 0,-12 20 0,17-23-43,0-1 1,1 1 0,0 0 0,0 0-1,0 0 1,1 1 0,0-1 0,0 1-1,1-1 1,0 1 0,0-1 0,0 13-1,1-18-4,0 0-1,0 1 0,0-1 0,1 0 1,-1 0-1,0 0 0,1 0 0,-1 0 1,1 0-1,-1 1 0,1-1 0,-1 0 1,1 0-1,0 0 0,0-1 0,-1 1 1,1 0-1,0 0 0,0 0 0,0 0 1,0-1-1,1 2 0,0-2-44,0 1-1,0 0 0,0-1 1,0 1-1,1-1 1,-1 0-1,0 1 0,0-1 1,0 0-1,1 0 0,2-1 1,4-1-117,0 0 0,0 0 0,0-1 0,15-7 0,25-15-333,7-7-173</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6:11.768"/>
    </inkml:context>
    <inkml:brush xml:id="br0">
      <inkml:brushProperty name="width" value="0.05" units="cm"/>
      <inkml:brushProperty name="height" value="0.05" units="cm"/>
    </inkml:brush>
  </inkml:definitions>
  <inkml:trace contextRef="#ctx0" brushRef="#br0">137 243 18028,'-32'24'2050,"16"-13"-1057,0 1 0,-26 26-1,39-35-900,0 0 0,0 0 0,0 1-1,1-1 1,0 1 0,-1 0 0,1 0-1,1-1 1,-1 1 0,0 1 0,1-1 0,0 0-1,0 0 1,0 0 0,1 1 0,-1-1-1,1 0 1,1 7 0,-1-9-84,0 0 1,1 0-1,-1 1 1,1-1-1,0 0 1,0 0-1,0 0 1,0 0-1,0 1 1,0-2-1,0 1 1,1 0-1,-1 0 1,1 0-1,-1-1 1,1 1-1,0 0 1,0-1-1,0 0 1,0 1 0,0-1-1,0 0 1,0 0-1,0 0 1,0 0-1,0-1 1,1 1-1,-1-1 1,0 1-1,0-1 1,1 0-1,-1 1 1,0-1-1,4-1 0,2 1 37,1-1 0,0 0-1,-1-1 1,1 1-1,-1-2 1,0 1 0,0-1-1,10-5 1,7-6 118,0-1 1,-2-1-1,1-1 1,-2-1-1,-1-1 1,0-1-1,-1-1 0,-1-1 1,-1 0-1,-1-1 1,-1-1-1,-2-1 1,19-41-1,-29 56-89,0 0-1,-1 0 0,0 0 0,2-18 1,-4 25-62,-1 1 0,0 0 0,0 0 1,0 0-1,0 0 0,-1-1 0,1 1 1,-1 0-1,1 0 0,-1 0 0,0 0 1,-1-3-1,1 4-8,0 0 0,0 0 0,0 0 0,0 0 0,0 0 0,0 1 0,0-1 0,0 0 0,0 0 0,0 1 0,0-1 1,0 1-1,0-1 0,-1 1 0,1 0 0,0-1 0,0 1 0,-1 0 0,1 0 0,0 0 0,-1 0 0,1 0 0,-2 0 0,-2 1 2,-1 0 0,0 1 0,1-1 0,-1 1 0,1 0 0,0 1 0,-1-1 0,1 1 0,0 0 0,1 1 0,-1-1 0,0 1 0,-5 6 0,-6 6-1,1 1 1,-15 20-1,18-21 2,1 1 1,0 0-1,1 1 1,1 0-1,1 0 0,-8 26 1,13-34-7,1 0-1,0 0 1,0 0 0,1 1 0,1-1 0,0 0 0,0 1-1,1-1 1,0 0 0,0 0 0,2 0 0,-1 0-1,1 0 1,5 11 0,-6-15-114,1-1-1,-1 1 1,1-1 0,0 0-1,1 0 1,-1 0 0,1 0-1,0 0 1,7 5 0,-11-10 53,1 0 0,-1 0 1,0 0-1,0 0 1,1 0-1,-1 0 1,0 0-1,0 0 1,0 0-1,1 0 0,-1 0 1,0 0-1,0-1 1,0 1-1,1 0 1,-1 0-1,0 0 1,0 0-1,0 0 1,1-1-1,-1 1 0,0 0 1,0 0-1,0 0 1,0-1-1,0 1 1,0 0-1,0 0 1,0 0-1,1-1 0,-1 1 1,0 0-1,0 0 1,0-1-1,0 1 1,0 0-1,0 0 1,0-1-1,0 1 0,0 0 1,0 0-1,0 0 1,-1-1-1,1 1 1,0 0-1,0 0 1,0-1-1,0 1 1,0 0-1,-1-21-440,0 16 126,1-15-242</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6:12.234"/>
    </inkml:context>
    <inkml:brush xml:id="br0">
      <inkml:brushProperty name="width" value="0.05" units="cm"/>
      <inkml:brushProperty name="height" value="0.05" units="cm"/>
    </inkml:brush>
  </inkml:definitions>
  <inkml:trace contextRef="#ctx0" brushRef="#br0">29 1 14435,'-14'5'669,"0"1"4789,34-4-1037,0-2-3539,37-1-149,76 11 0,-133-11-739,1 1-1,-1 0 1,1 0 0,-1 0-1,0 0 1,1 0-1,-1 0 1,1 0-1,-1 0 1,0 0 0,1 0-1,-1 0 1,1 1-1,-1-1 1,0 0 0,1 0-1,-1 0 1,0 0-1,1 1 1,-1-1 0,0 0-1,1 0 1,-1 0-1,0 1 1,1-1-1,-1 0 1,0 1 0,0-1-1,1 0 1,-1 1-1,0-1 1,0 0 0,0 1-1,1-1 1,-1 1-1,0-1 1,0 0 0,0 1-1,0-1 1,0 0-1,0 1 1,0-1-1,0 1 1,0-1 0,0 1-1,0-1 1,0 0-1,0 1 1,0-1 0,0 0-1,0 1 1,-1-1-1,1 1 1,0-1-1,0 0 1,0 1 0,-1-1-1,1 0 1,0 1-1,0-1 1,-1 0 0,1 0-1,-1 1 1,-28 24 220,15-14-39,11-8-114,1-1 0,-1 1 1,1 0-1,-1 0 0,1 0 0,0 0 0,0 0 1,1 0-1,-1 1 0,-1 4 0,4-8-126,0 0 1,0 0-1,-1 0 0,1 0 0,0-1 0,0 1 0,0 0 0,0-1 0,-1 1 0,1-1 0,0 1 0,0-1 1,-1 1-1,1-1 0,0 0 0,-1 1 0,2-2 0,11-23-443,-10 12 159</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6:12.685"/>
    </inkml:context>
    <inkml:brush xml:id="br0">
      <inkml:brushProperty name="width" value="0.05" units="cm"/>
      <inkml:brushProperty name="height" value="0.05" units="cm"/>
    </inkml:brush>
  </inkml:definitions>
  <inkml:trace contextRef="#ctx0" brushRef="#br0">55 246 17908,'0'0'106,"1"1"-1,-1-1 1,1 1 0,-1 0-1,1-1 1,-1 1 0,1-1 0,0 1-1,-1-1 1,1 0 0,-1 1-1,1-1 1,0 0 0,-1 1 0,1-1-1,0 0 1,0 0 0,-1 1-1,1-1 1,0 0 0,0 0 0,-1 0-1,1 0 1,0 0 0,0 0-1,-1 0 1,1 0 0,0-1 0,0 1-1,-1 0 1,1 0 0,0-1-1,-1 1 1,2-1 0,30-14 813,-26 12-246,117-66 1900,-104 57-2444,-2 0-1,1-1 1,-2-1 0,23-23-1,-37 34-122,1 0 0,-1 0 0,0 0 0,0 0 1,0-1-1,0 1 0,-1 0 0,1-1 0,-1 1 0,0-1 0,1-3 0,-2 6-4,0-1 0,0 1 0,0 0 0,0 0-1,0 0 1,-1-1 0,1 1 0,0 0 0,-1 0 0,1 0 0,0 0 0,-1 0 0,1 0 0,-1 0 0,0 0 0,1 0 0,-1 0 0,0 0 0,0 0-1,1 0 1,-1 0 0,0 0 0,0 1 0,0-1 0,0 0 0,0 1 0,0-1 0,0 1 0,0-1 0,0 1 0,0-1 0,-1 1 0,1 0 0,0 0-1,0-1 1,-2 1 0,-8-1 23,1 0-1,0 1 1,0 0-1,0 1 0,0 0 1,0 1-1,0 0 1,0 0-1,0 1 0,-12 5 1,5-1 45,0 1 1,0 1 0,1 0-1,-26 21 1,30-21-5,2 1 0,-1 0 1,1 0-1,1 1 0,0 1 1,0 0-1,1 0 0,1 0 1,-7 16-1,12-24-45,0 0-1,0 1 0,0-1 1,1 1-1,0-1 1,0 1-1,0 0 1,1 0-1,0-1 1,-1 1-1,2 0 1,-1 0-1,0-1 1,1 1-1,0 0 0,0-1 1,1 1-1,-1-1 1,1 1-1,0-1 1,0 0-1,0 0 1,1 0-1,-1 0 1,1 0-1,0 0 1,0-1-1,1 1 0,-1-1 1,8 6-1,0-2-8,1 0 0,1-1 0,-1 0 0,1 0 0,0-2 0,0 0 0,0 0-1,1-1 1,-1-1 0,1 0 0,0 0 0,15-2 0,6-1 74,-1-1 1,1-1-1,58-15 1,-1-8-39,-4-4-6</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8:08.020"/>
    </inkml:context>
    <inkml:brush xml:id="br0">
      <inkml:brushProperty name="width" value="0.05" units="cm"/>
      <inkml:brushProperty name="height" value="0.05" units="cm"/>
    </inkml:brush>
  </inkml:definitions>
  <inkml:trace contextRef="#ctx0" brushRef="#br0">18 14 12595,'-17'-14'7929,"17"28"-7663,0 0-1,0 0 1,2 0-1,0 0 0,7 27 1,1 14 225,11 64 444,50 160 1,-68-268-849,18 63 329,45 106 1,6-41-385,-17-37 56,76 150 444,-103-185-431,-2 2 1,-3 0-1,24 131 0,-28-124-102,47 122-1,-42-134 51,79 194-16,-76-203-12,2-2 0,56 78 0,-50-78-16,42 81 1,-7-8-21,14 24 63,-10-16-48,-21-36-20,10 15 78,-51-94-65,1-1 1,1 0-1,28 28 1,77 82-2,-4-4 105,-63-73-117,-2 1-1,47 67 1,-96-118 20,80 104 106,-67-89-99,1-1 0,0-1-1,1 0 1,22 15 0,14 5-39,65 42 36,158 132 1,-232-172 5,87 56-1,57 14 44,-146-81-62,-1 1 1,-2 2-1,47 45 0,-74-64 3,7 8 10,1-1 1,1-1 0,1-1-1,0 0 1,27 11 0,144 72 73,35 14-110,-66-32 29,-118-55 0,2-2 0,0-1-1,75 22 1,-50-26 3,-1 4 0,113 50 0,-153-58 9,1-1 0,59 15-1,64 2 19,-95-19-33,151 43-48,-137-32 72,117 19 1,325-10-42,-505-31-578,-15-2-1066,-4 0 1261</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8:09.107"/>
    </inkml:context>
    <inkml:brush xml:id="br0">
      <inkml:brushProperty name="width" value="0.05" units="cm"/>
      <inkml:brushProperty name="height" value="0.05" units="cm"/>
    </inkml:brush>
  </inkml:definitions>
  <inkml:trace contextRef="#ctx0" brushRef="#br0">1 448 16828,'4'-9'1976,"9"-7"-1008,9-5-384,9-5 1417,9-7-697,13-8-400,8-4-168,10-2-304,4 2-151,-2 4-273,-3 2-128,-10 9-609,-8 3-399,-18 10 872,-11 7-136,-24 10-208</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8:09.508"/>
    </inkml:context>
    <inkml:brush xml:id="br0">
      <inkml:brushProperty name="width" value="0.05" units="cm"/>
      <inkml:brushProperty name="height" value="0.05" units="cm"/>
    </inkml:brush>
  </inkml:definitions>
  <inkml:trace contextRef="#ctx0" brushRef="#br0">250 31 18628,'0'-1'139,"-1"-1"-25,1 1 1,0-1-1,0 0 0,0 1 1,0-1-1,0 1 1,1-1-1,-1 0 0,0 1 1,1-1-1,-1 1 0,1-1 1,0 1-1,-1-1 0,1 1 1,2-3-1,-3 5-65,0-1-1,1 1 1,-1 0-1,0-1 0,0 1 1,0 0-1,0-1 1,0 1-1,0 0 1,0-1-1,0 1 1,0 0-1,0-1 1,0 1-1,0 0 1,0-1-1,0 1 1,-1 0-1,1-1 1,0 1-1,-1-1 1,0 2-1,-23 48 300,-61 95 1,-11 17-134,96-162-215,-36 86 206,33-78-176,0 0 1,1 0-1,0 0 0,1 1 0,0-1 0,0 0 0,0 1 0,2 13 1,0-20-23,-1 1 0,1 0 0,0-1 1,0 1-1,0-1 0,1 1 0,-1-1 1,0 1-1,1-1 0,0 0 0,-1 1 1,1-1-1,0 0 0,0 0 0,0-1 1,1 1-1,-1 0 0,0-1 0,1 1 1,-1-1-1,1 0 0,-1 1 0,1-1 0,-1-1 1,1 1-1,0 0 0,4 0 0,8 1-59,-1 0 0,1-1 0,28-2 0,-33 0-34,36-1-354,85-18 0,-73 4 229</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8:09.923"/>
    </inkml:context>
    <inkml:brush xml:id="br0">
      <inkml:brushProperty name="width" value="0.05" units="cm"/>
      <inkml:brushProperty name="height" value="0.05" units="cm"/>
    </inkml:brush>
  </inkml:definitions>
  <inkml:trace contextRef="#ctx0" brushRef="#br0">1 1 20916,'11'10'1649,"-4"14"-1265,-2 5-176,2 8 488,1 3-280,5 5-248,0-1-376,3-2-760,3-4-184,-9-6 848,-5-1-216,-9 0-257</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8:10.331"/>
    </inkml:context>
    <inkml:brush xml:id="br0">
      <inkml:brushProperty name="width" value="0.05" units="cm"/>
      <inkml:brushProperty name="height" value="0.05" units="cm"/>
    </inkml:brush>
  </inkml:definitions>
  <inkml:trace contextRef="#ctx0" brushRef="#br0">86 612 16508,'29'-12'1856,"14"2"-1016,4-6-352,14-4 768,0-1-119,5-1-457,-6-1-488,-8 2 1168,-12 2-1208,-11-4-56,-9 0 32</inkml:trace>
  <inkml:trace contextRef="#ctx0" brushRef="#br0" timeOffset="1">0 153 16291,'15'-10'2153,"19"-4"-1081,8-4-472,8-3 1553,3-1-905,6 2-592,1 2-568,-4 5-952,-6 1 808,-7 9-304,-7 2-104</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8:10.761"/>
    </inkml:context>
    <inkml:brush xml:id="br0">
      <inkml:brushProperty name="width" value="0.05" units="cm"/>
      <inkml:brushProperty name="height" value="0.05" units="cm"/>
    </inkml:brush>
  </inkml:definitions>
  <inkml:trace contextRef="#ctx0" brushRef="#br0">2 113 17220,'0'8'546,"-1"10"57,0-1 1,1 1-1,1-1 0,1 1 0,0-1 0,7 22 1,-9-38-563,0 1 0,1-1 0,-1 0 0,1 1 0,0-1 0,-1 1 1,1-1-1,0 0 0,0 1 0,0-1 0,0 0 0,0 0 0,0 0 0,0 0 0,0 0 1,0 0-1,0 0 0,1 0 0,-1 0 0,0-1 0,1 1 0,-1 0 0,1-1 0,-1 1 1,1-1-1,-1 0 0,1 1 0,-1-1 0,1 0 0,-1 0 0,1 0 0,-1 0 1,1 0-1,-1 0 0,1 0 0,-1-1 0,1 1 0,-1-1 0,1 1 0,-1-1 0,1 1 1,-1-1-1,0 0 0,3-1 0,6-5-44,0 0 1,0 0-1,0-1 1,12-13-1,-15 14 55,67-69 115,-44 44 176,1 1 1,40-32-1,-66 59-249,1 0-1,-1 1 1,1 0 0,0 0 0,10-4 0,-15 7-63,0-1 0,1 1 0,-1-1 1,0 1-1,0 0 0,1 0 0,-1 0 1,0 0-1,1 0 0,-1 0 0,0 0 1,0 0-1,1 0 0,-1 1 0,0-1 0,0 0 1,1 1-1,-1-1 0,0 1 0,0 0 1,0-1-1,0 1 0,0 0 0,0-1 1,0 1-1,0 0 0,0 0 0,0 0 1,0 0-1,-1 0 0,1 0 0,0 0 1,-1 0-1,2 2 0,1 6 78,0 1-1,0 0 1,-1-1 0,0 1 0,-1 0-1,0 13 1,0-11-28,0 1 0,1-1 0,3 14 1,-5-26-108,0 0 0,0 1 0,0-1 1,0 1-1,0-1 0,0 1 0,1-1 0,-1 0 1,0 1-1,0-1 0,0 1 0,0-1 1,0 0-1,0 1 0,1-1 0,-1 0 1,0 1-1,0-1 0,1 0 0,-1 1 0,0-1 1,1 0-1,-1 1 0,0-1 0,1 0 1,-1 0-1,0 1 0,1-1 0,-1 0 1,0 0-1,1 0 0,-1 0 0,1 1 0,-1-1 1,0 0-1,1 0 0,-1 0 0,1 0 1,-1 0-1,1 0 0,-1 0 0,0 0 1,1 0-1,-1 0 0,1-1 0,-1 1 0,0 0 1,1 0-1,-1 0 0,1 0 0,-1-1 1,0 1-1,1 0 0,-1 0 0,0-1 1,1 1-1,-1 0 0,0 0 0,0-1 0,1 1 1,-1 0-1,0-1 0,0 1 0,1 0 1,-1-1-1,0 1 0,0-1 0,0 1 1,0-1-1,18-33-1689,-15 27 1636,8-11-631</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54.347"/>
    </inkml:context>
    <inkml:brush xml:id="br0">
      <inkml:brushProperty name="width" value="0.05" units="cm"/>
      <inkml:brushProperty name="height" value="0.05" units="cm"/>
    </inkml:brush>
  </inkml:definitions>
  <inkml:trace contextRef="#ctx0" brushRef="#br0">69 1 17148,'-19'64'2234,"6"-24"-1027,-8 51 1,20-85-1106,-4 21 280,0 1 0,2 0 0,2 0 1,0 0-1,5 41 0,-3-66-358,0 0 0,-1 1 0,1-1 0,0 0 0,1 0 0,-1 0 0,1 0 0,2 5 0,-3-8-20,-1 1-1,0-1 0,1 1 0,-1-1 1,1 1-1,0-1 0,-1 0 0,1 1 0,-1-1 1,1 0-1,-1 1 0,1-1 0,0 0 1,-1 0-1,1 0 0,0 1 0,-1-1 0,1 0 1,0 0-1,-1 0 0,1 0 0,0 0 1,-1 0-1,1 0 0,0 0 0,-1-1 0,1 1 1,0 0-1,-1 0 0,1-1 0,0 1 1,-1 0-1,1 0 0,-1-1 0,1 1 0,-1-1 1,1 1-1,0-1 0,-1 1 0,0-1 1,1 1-1,-1-1 0,1 1 0,-1-1 0,0 1 1,1-2-1,6-6-21,-1-2 0,0 1 0,-1 0 0,1-1 0,5-18 1,15-56-313,-20 65 221,-6 18 107,0 1 0,0-1 0,0 1 0,0 0 0,0-1-1,0 1 1,1-1 0,-1 1 0,0 0 0,0-1 0,0 1-1,1-1 1,-1 1 0,0 0 0,1 0 0,-1-1-1,0 1 1,0 0 0,1-1 0,-1 1 0,1 0 0,-1 0-1,0 0 1,1-1 0,-1 1 0,0 0 0,1 0 0,-1 0-1,1 0 1,-1 0 0,0 0 0,1 0 0,-1 0-1,1 0 1,-1 0 0,1 0 0,-1 0 0,0 0 0,1 0-1,-1 0 1,1 0 0,-1 0 0,0 0 0,1 1-1,0-1 1,20 15 170,-11-6-118,4-1 9,0-1 0,0 0-1,1-1 1,0 0 0,24 5 0,-27-8-43,0-1 0,-1 0 0,1-1 1,0-1-1,0 1 0,0-2 0,0 0 0,13-2 1,-23 2-17,-1 1 0,1-1 1,0 1-1,0-1 0,-1 1 1,1-1-1,0 0 0,-1 0 1,1 0-1,-1 0 1,1 0-1,-1 0 0,3-3 1,-4 4-3,1-1 1,-1 0-1,0 1 1,1-1-1,-1 0 1,0 1 0,1-1-1,-1 0 1,0 0-1,0 1 1,0-1-1,0 0 1,1 0-1,-1 0 1,0 1 0,-1-1-1,1 0 1,0 0-1,0 0 1,0 1-1,-1-3 1,0 1-5,0 1 0,0-1 1,0 0-1,-1 0 0,1 1 0,-1-1 0,1 0 1,-1 1-1,1 0 0,-1-1 0,0 1 1,0 0-1,0 0 0,0 0 0,0 0 0,0 0 1,0 0-1,0 1 0,0-1 0,-4 0 1,2 0 2,0 1 1,0-1 0,-1 1-1,1 0 1,0 0 0,0 0-1,0 1 1,0-1 0,0 1-1,0 0 1,0 0 0,0 1-1,0-1 1,0 1 0,1 0-1,-1 0 1,-6 4 0,8-3-12,0-1 1,-1 1-1,1-1 1,0 1-1,0 0 1,1 0-1,-1 0 1,1 0-1,-1 0 1,1 0-1,0 0 1,0 1-1,0-1 1,1 0-1,-1 0 1,1 1-1,0-1 1,0 1-1,0-1 1,0 0-1,0 1 1,2 3-1,-2-4-10,1 0-1,0 0 1,-1 0-1,1-1 1,0 1-1,1 0 0,-1-1 1,0 1-1,1-1 1,0 1-1,-1-1 0,1 0 1,0 1-1,0-1 1,1 0-1,-1-1 0,0 1 1,0 0-1,1 0 1,-1-1-1,1 0 0,0 1 1,-1-1-1,1 0 1,0 0-1,4 0 0,31 5-164</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8:11.177"/>
    </inkml:context>
    <inkml:brush xml:id="br0">
      <inkml:brushProperty name="width" value="0.05" units="cm"/>
      <inkml:brushProperty name="height" value="0.05" units="cm"/>
    </inkml:brush>
  </inkml:definitions>
  <inkml:trace contextRef="#ctx0" brushRef="#br0">86 266 17772,'-1'-1'93,"0"1"1,1 0 0,-1-1 0,0 1-1,0 0 1,1 0 0,-1 0-1,0 0 1,0 0 0,0 0-1,1 0 1,-1 0 0,0 0 0,0 0-1,1 0 1,-1 0 0,0 1-1,0-1 1,1 0 0,-1 1 0,0-1-1,1 0 1,-1 1 0,0-1-1,1 1 1,-1-1 0,0 1-1,1-1 1,-1 1 0,1 0 0,-1-1-1,0 2 1,-17 25 1191,15-22-778,-3 5-254,1 0 1,0 0 0,0 1 0,1 0-1,0-1 1,1 2 0,1-1 0,-1 0-1,2 1 1,-1 15 0,2-27-246,0 1 1,0-1-1,0 1 0,0 0 1,0-1-1,0 1 1,0-1-1,0 1 0,0 0 1,0-1-1,0 1 1,1-1-1,-1 1 0,0-1 1,0 1-1,1-1 1,-1 1-1,0-1 0,1 1 1,-1-1-1,1 1 1,-1-1-1,1 0 0,-1 1 1,0-1-1,1 0 1,-1 1-1,2-1 0,-1 0 2,0 0-1,-1 0 1,1 0-1,0 0 1,0 0-1,0 0 1,0-1-1,0 1 1,0 0-1,0-1 0,0 1 1,-1-1-1,1 1 1,0-1-1,1 0 1,3-4 21,0 1 0,0-1-1,0 0 1,3-6 0,10-16 143,-1-1 1,-1 0-1,19-53 0,23-96 686,-38 100-264,-31 129-165,-4 56 0,12-87-396,2 0 0,1 0 1,1 0-1,0 0 0,2 0 1,6 27-1,-8-44-28,1 1 0,-1-1 0,1 0 0,0 1 0,0-1 0,1 0-1,-1 0 1,1 0 0,0 0 0,0-1 0,0 1 0,0-1 0,1 0 0,0 0 0,-1 0-1,1 0 1,0-1 0,0 1 0,1-1 0,-1 0 0,0 0 0,1-1 0,-1 1-1,6 0 1,-3-1-1,0 0-1,-1-1 0,1 0 0,0 0 0,0-1 0,-1 0 1,1 0-1,0 0 0,-1-1 0,1 0 0,-1-1 0,0 1 1,1-1-1,-1 0 0,0-1 0,7-5 0,-3 2 1,-1-1 0,0-1 1,-1 1-1,1-1 0,-2-1 0,1 1 0,6-14 0,-9 16-3,-1-2-1,0 1 0,0 0 1,-1-1-1,0 0 1,-1 0-1,1 0 1,-2 0-1,2-18 1,-3 27-4,0 0 1,0 0 0,0 0 0,0-1-1,0 1 1,0 0 0,0 0 0,1 0-1,-1 0 1,0 0 0,0 0 0,0 0-1,0-1 1,0 1 0,0 0 0,0 0-1,0 0 1,0 0 0,0 0 0,0 0-1,0 0 1,-1-1 0,1 1 0,0 0-1,0 0 1,0 0 0,0 0 0,0 0-1,0 0 1,0 0 0,0 0 0,0-1-1,0 1 1,0 0 0,0 0 0,0 0-1,-1 0 1,1 0 0,0 0 0,0 0-1,0 0 1,0 0 0,0 0 0,0 0-1,0 0 1,0 0 0,-1 0 0,1 0-1,0 0 1,0 0 0,0 0 0,0 0-1,0 0 1,-5 6 7,0 6 18,0 1 1,1-1-1,1 1 0,0 0 1,-2 20-1,4-24 5,1 0 0,-1-1 0,1 1 0,1 0-1,0 0 1,0-1 0,1 1 0,0-1 0,4 13 0,-5-19-28,0 0 0,0 0-1,1 0 1,-1 0 0,0 0 0,1-1 0,-1 1 0,1 0 0,0-1 0,0 1 0,-1-1 0,1 0 0,0 1 0,0-1-1,0 0 1,0 0 0,1 0 0,-1-1 0,0 1 0,0 0 0,0-1 0,1 1 0,-1-1 0,0 0 0,1 0-1,-1 0 1,0 0 0,0 0 0,1 0 0,-1-1 0,0 1 0,4-2 0,0 0-176,-1 0 0,1 0 0,0 0 0,-1-1 0,0 0 0,0 0 0,1 0 0,-2 0 0,1-1 0,0 0 0,5-6 0,-5 3 20,0 1-1,-1-1 0,0-1 1,0 1-1,5-14 0,3-15-466</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8:12.321"/>
    </inkml:context>
    <inkml:brush xml:id="br0">
      <inkml:brushProperty name="width" value="0.05" units="cm"/>
      <inkml:brushProperty name="height" value="0.05" units="cm"/>
    </inkml:brush>
  </inkml:definitions>
  <inkml:trace contextRef="#ctx0" brushRef="#br0">7 130 15019,'-1'108'8675,"-1"0"-5272,-1 178-2081,3-262-1247,0 17-25,2 0-1,11 60 0,-7-84-29,-6-17-19,0 0 0,0 0 0,0 0 0,1 0 0,-1 1 1,0-1-1,0 0 0,0 0 0,0 0 0,0 0 0,0 0 1,0 0-1,1 0 0,-1 0 0,0 1 0,0-1 0,0 0 0,0 0 1,0 0-1,1 0 0,-1 0 0,0 0 0,0 0 0,0 0 1,0 0-1,0 0 0,1 0 0,-1 0 0,0 0 0,0 0 0,0 0 1,0 0-1,0 0 0,1 0 0,-1 0 0,0-1 0,0 1 1,0 0-1,0 0 0,0 0 0,1 0 0,-1 0 0,0 0 0,0 0 1,0-1-1,1-1 6,0 0 0,0 0 1,0-1-1,0 1 0,0-1 1,-1 1-1,1-1 0,-1 1 1,1-1-1,-1-2 0,1-42 32,-9-80-1,0-22-220,8 143 159,0 0-1,1 0 0,0 0 1,0 0-1,0 1 0,1-1 1,0 0-1,0 1 0,5-10 1,-2 7-22,0 1 0,1 0 0,0 0 0,0 0-1,13-10 1,36-31-202,91-84-305,-126 112 523,-1-1-1,-1-1 1,-2-1-1,27-46 0,-32 39 124,-9 15 41,-2 15-129,0 0 1,0 0-1,0 0 1,0 0-1,0-1 1,-1 1-1,1 0 1,0 0-1,0 0 1,0-1-1,0 1 0,0 0 1,0 0-1,0 0 1,0 0-1,-1-1 1,1 1-1,0 0 1,0 0-1,0 0 1,0 0-1,0 0 0,-1 0 1,1 0-1,0 0 1,0-1-1,0 1 1,-1 0-1,1 0 1,0 0-1,0 0 1,0 0-1,0 0 0,-1 0 1,1 0-1,0 0 1,0 0-1,0 0 1,-1 0-1,1 0 1,0 0-1,0 0 1,0 0-1,-1 1 0,1-1 1,-2 1 22,0 0 0,-1 1 0,1-1 0,1 1-1,-1 0 1,0-1 0,0 1 0,0 0 0,1 0 0,-1 0 0,1 0 0,0 1 0,0-1 0,-1 0 0,1 1-1,0 2 1,-3 3 51,-13 30 171,2 1 1,1 0-1,3 1 1,1 0-1,1 0 1,3 1-1,1 0 1,2 1-1,2-1 1,2 1-1,10 69 1,3-58 20,-13-50-258,0 1-1,0-1 0,1 0 1,0 0-1,0 0 1,0 0-1,0 0 0,0 0 1,0-1-1,1 1 1,-1-1-1,6 5 0,-7-7-11,-1 0-1,1 1 0,-1-1 0,1 0 0,-1 1 0,1-1 0,-1 0 0,1 0 0,-1 0 0,1 0 0,0 1 0,-1-1 0,1 0 0,-1 0 0,1 0 0,0 0 0,-1 0 0,1 0 0,-1 0 0,1 0 0,-1-1 0,1 1 0,0 0 0,-1 0 0,1 0 0,-1-1 0,1 1 0,-1 0 0,1-1 1,-1 1-1,1 0 0,-1-1 0,1 1 0,-1-1 0,0 1 0,1-1 0,-1 1 0,1-1 0,-1 1 0,0-1 0,0 1 0,1-1 0,-1 1 0,0-1 0,6-26 6,-6-11-91,-1 1-1,-3 0 1,0 0 0,-13-46 0,3 16-165,14 53 61,0 14 185,0 0 0,1 0 0,-1 0 0,0-1 0,0 1 0,0 0 0,0 0 0,0 0 0,0 0 0,1 0 0,-1 0 0,0 0 0,0-1 0,0 1 0,0 0 0,1 0 0,-1 0 0,0 0 0,0 0 0,0 0 0,0 0 0,1 0 0,-1 0 0,0 0 0,0 0 0,0 0 0,1 0 0,-1 0 0,0 0 0,0 0 0,0 0 0,0 0 0,1 0 0,-1 0 0,0 1 0,0-1 0,22 17-87,-8-5 47,-10-10 36,1 1-1,-1-1 1,1 0 0,0-1-1,0 1 1,0-1-1,0 0 1,0 0-1,0 0 1,0-1-1,1 0 1,-1 0 0,0 0-1,0-1 1,0 0-1,0 0 1,0 0-1,0 0 1,0-1 0,0 0-1,5-3 1,-2 1 1,0 0 0,0-1 0,-1 0 0,1-1 0,-1 1-1,-1-1 1,1-1 0,-1 1 0,0-1 0,-1 0 0,6-9 0,-13 21 10,0 0 1,1 0-1,0 0 0,-1 0 0,2 0 0,-1 1 0,1-1 0,0 10 1,0-12 2,0 0 0,0 0 0,0 1 0,0-1 0,1 0 0,-1 0 0,1 0 0,0-1 0,0 1 0,0 0 0,1 0 0,-1 0 0,0-1 0,1 1 0,0-1 0,0 1 0,4 4 0,-3-6 0,0 1-1,1-1 1,-1 0 0,1 0-1,-1 0 1,1 0 0,0-1-1,-1 1 1,1-1-1,0 0 1,-1 0 0,1-1-1,0 1 1,-1-1 0,5 0-1,8-3 2,30-11 0,-20 3-50,28-16 1,-41 20-23,1 0-1,0 1 1,1 0 0,0 2-1,0-1 1,0 2 0,0 0-1,17-2 1,-21 5-86,-10 2 27,1-1-1,0 0 1,-1 0-1,1 0 0,0 0 1,-1 0-1,1-1 1,0 1-1,-1 0 1,1-1-1,0 1 1,-1-1-1,1 0 0,-1 1 1,1-1-1,-1 0 1,1 0-1,-1 0 1,0 0-1,1 0 1,-1 0-1,0-1 0,0 1 1,0 0-1,0-1 1,0 1-1,0 0 1,0-1-1,0 1 1,-1-1-1,1-1 1,6-10-637,7-14-1241,1 1 0,32-42 0,-42 61 2032,0 1 0,0 1 0,1-1 1,0 1-1,0 0 0,0 0 0,0 1 0,1 0 0,0 0 0,-1 0 0,2 1 1,-1 0-1,0 0 0,1 1 0,-1 0 0,9-1 0,-14 3 144,1-1 0,-1 1-1,1 0 1,-1 0 0,1 0-1,-1 0 1,1 1 0,-1-1-1,1 0 1,-1 1 0,0 0 0,1 0-1,-1 0 1,0 0 0,1 0-1,-1 0 1,0 0 0,2 3-1,-2-3 5,-1 1-1,1 0 0,-1 0 1,0 0-1,0 0 1,0 0-1,0 1 0,0-1 1,0 0-1,0 0 1,-1 1-1,1-1 0,-1 0 1,0 1-1,0 3 1,-1 8 375,0 1 1,-2-1 0,1 0-1,-2-1 1,-5 16 0,5-17-420,-1 3 148,-6 20 172,10-33-446,1 0 1,0 0-1,-1 0 0,1 0 1,0 0-1,0 0 1,0 0-1,0 0 0,1 0 1,-1 0-1,0 0 1,1 0-1,1 3 0,-2-4-17,1 0-1,0 0 0,0 0 1,0-1-1,0 1 0,0 0 1,0 0-1,1-1 0,-1 1 1,0-1-1,0 1 0,0-1 0,1 1 1,-1-1-1,0 0 0,1 1 1,-1-1-1,0 0 0,1 0 1,-1 0-1,0 0 0,2-1 0,31-3-355,-34 4 348,69-17-2049,-62 15 1811,0-1 0,-1 0-1,1 0 1,-1 0 0,1-1-1,-1 0 1,9-8 0,-2-2-528</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8:12.699"/>
    </inkml:context>
    <inkml:brush xml:id="br0">
      <inkml:brushProperty name="width" value="0.05" units="cm"/>
      <inkml:brushProperty name="height" value="0.05" units="cm"/>
    </inkml:brush>
  </inkml:definitions>
  <inkml:trace contextRef="#ctx0" brushRef="#br0">17 60 18100,'-11'3'2320,"5"-2"-1431,13-2-353,11-2 1288,12-3-808,7-3-480,12-5-224,-1 0-79,7-2-225</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8:13.941"/>
    </inkml:context>
    <inkml:brush xml:id="br0">
      <inkml:brushProperty name="width" value="0.05" units="cm"/>
      <inkml:brushProperty name="height" value="0.05" units="cm"/>
    </inkml:brush>
  </inkml:definitions>
  <inkml:trace contextRef="#ctx0" brushRef="#br0">0 1 22205,'3'2'222,"-1"1"0,0 0 0,-1 0 0,1 0 0,0 0 0,-1 0 0,0 0 0,0 0 0,0 1 0,0-1 1,1 7-1,1 43 252,-2-31 126,6 117 735,17 165 119,-22-292-1357,0-1 1,1 1-1,0-1 1,1 0-1,8 16 1,-11-24-75,0-1 1,0 0-1,0-1 1,0 1-1,0 0 1,1 0-1,-1 0 1,1-1-1,-1 1 0,1-1 1,0 1-1,0-1 1,0 0-1,-1 1 1,1-1-1,0 0 0,0 0 1,1-1-1,-1 1 1,0 0-1,0-1 1,0 1-1,0-1 1,1 1-1,-1-1 0,0 0 1,0 0-1,1 0 1,-1-1-1,0 1 1,0 0-1,1-1 1,-1 1-1,4-3 0,1 0 21,0-1-1,0 1 1,0-2-1,-1 1 0,1-1 1,-1 0-1,0 0 0,0-1 1,8-10-1,2-5 87,21-36 0,-5-1-184,-3-1 1,-2-1-1,-3-1 0,17-71 1,-31 91-518,-10 25-397,0 16 938,0 0-1,0 0 0,0-1 1,0 1-1,-1 0 0,1 0 1,0 0-1,0 0 0,0 0 1,-1 0-1,1 0 0,0 0 1,0 0-1,0 0 0,0 0 1,-1 0-1,1 0 0,0 0 1,0 0-1,0 0 0,-1 0 1,1 1-1,0-1 0,0 0 1,0 0-1,0 0 0,-1 0 1,1 0-1,0 0 0,0 0 1,0 0-1,0 1 0,0-1 1,0 0-1,-1 0 0,1 0 0,0 0 1,0 1-1,-15 22-1670,-12 33-1947,3 2-1,2 0 1,-14 65-1,35-117 3450,0 0-1,0 0 0,0 0 0,1 0 0,0 0 0,1 0 0,-1 0 0,1 1 0,0-1 0,3 8 0,-2-7 428,1-1-1,0 0 0,0 0 1,1 0-1,0 0 1,0-1-1,0 1 0,1-1 1,5 5-1,-3-3 445,3 3 575,-1-1-1,1-1 1,1 0-1,15 10 1,-24-16-1069,1-1 1,-1 0-1,0 0 1,1 0-1,-1 0 1,0 0-1,1 0 1,0-1-1,-1 1 1,1-1-1,-1 0 1,1 0-1,-1 0 1,1 0-1,-1 0 1,1-1-1,0 1 1,-1-1-1,1 1 1,-1-1-1,0 0 1,1 0-1,-1 0 1,0 0-1,1-1 1,-1 1-1,0 0 1,3-4-1,5-6 19,0-1 0,-1 1 0,-1-2 0,0 1 0,0-1 0,-2 0 0,1-1 0,-2 0 0,0 0 0,0 0 0,-2 0 0,1-1 0,1-23 0,-8 25 44,-4 12 49,6 2-258,0 0 0,-1 0 1,1 0-1,0 0 1,-1 0-1,1 0 0,0 0 1,0 1-1,0-1 0,0 0 1,-1 3-1,-1 2 3,0 0-1,0 1 1,1-1-1,0 0 0,0 1 1,1 0-1,-1-1 1,2 1-1,-1 0 1,1 0-1,0-1 0,0 1 1,1 0-1,0 0 1,0-1-1,2 9 1,-2-14-31,-1 0 0,1 1 1,0-1-1,-1 0 0,1 0 1,0 0-1,0 0 0,0 0 1,0 0-1,0 0 0,0 0 0,0 0 1,0 0-1,0-1 0,0 1 1,1 0-1,-1-1 0,0 1 1,0-1-1,3 1 0,-1 0 1,0-1 1,0 0-1,-1 0 0,1 0 0,0 0 0,0-1 0,0 1 0,-1-1 0,6-1 0,2-2 10,0 0 0,-1-1 0,1 0 0,11-9 0,10-11 46,30-28 0,4-4-30,-63 55-35,1 0 1,0 0-1,-1 0 1,1 0-1,0 1 1,6-3-1,-9 4 3,1 0 0,0 0 0,-1 0 0,1-1 0,-1 1 0,1 0 0,-1 0 0,1 0 1,-1 1-1,1-1 0,0 0 0,-1 0 0,1 0 0,-1 0 0,1 0 0,-1 1 0,1-1 0,-1 0 0,1 0 0,-1 1 0,1-1 0,-1 0 0,0 1 0,1-1 0,-1 1 0,0-1 0,1 0 0,-1 1 0,0-1 0,1 1 0,-1-1 1,0 1-1,0-1 0,1 1 0,-1-1 0,0 1 0,0-1 0,0 1 0,0 0 0,0-1 0,0 1 0,0-1 0,0 1 0,0 0 0,2 27-18,-2-20 28,1 0-1,0 0 0,0 0 0,0 0 1,1-1-1,4 11 0,-5-16 4,0 0 1,0 0-1,0 0 0,0 0 0,0-1 0,1 1 1,-1-1-1,1 1 0,-1-1 0,1 1 0,0-1 1,-1 0-1,1 0 0,0 0 0,0 0 1,0 0-1,0 0 0,0-1 0,0 1 0,0-1 1,0 1-1,0-1 0,0 0 0,1 1 0,-1-1 1,0 0-1,0-1 0,0 1 0,3-1 0,5 0 30,1-2 0,-1 0 0,0 0 0,0 0 0,0-1 0,-1-1 0,1 0 0,-1 0 0,14-11 0,-7 4 17,-1-1 0,0-1-1,-1 0 1,16-19 0,-14 12 43,4-5 71,28-28 0,-42 48-148,-1 0 0,2 1-1,-1 0 1,0 0-1,1 0 1,0 1-1,0 0 1,1 1 0,-1 0-1,11-4 1,-16 7-24,-1-1 0,1 1 0,-1-1 1,1 1-1,0 0 0,-1 0 0,1 0 0,0 0 1,-1 0-1,1 0 0,0 0 0,-1 0 1,1 1-1,0-1 0,-1 1 0,1-1 0,-1 1 1,1 0-1,-1-1 0,1 1 0,1 2 1,-1-2-3,-1 1 0,0-1 0,0 1 1,-1 0-1,1-1 0,0 1 1,0 0-1,-1-1 0,1 1 1,-1 0-1,0 0 0,1 0 0,-1-1 1,0 1-1,0 0 0,0 2 1,-1 6 3,-1-1 0,1 0 0,-2 0 0,1 0 1,-1 0-1,-6 11 0,-29 52 156,38-72-158,0 0 0,0 0 0,0 1 1,0-1-1,0 0 0,0 0 0,0 0 0,0 0 1,0 1-1,0-1 0,0 0 0,1 0 0,-1 0 1,0 0-1,0 0 0,0 0 0,0 1 0,0-1 1,1 0-1,-1 0 0,0 0 0,0 0 0,0 0 1,0 0-1,0 0 0,1 0 0,-1 0 0,0 0 1,0 0-1,0 0 0,0 0 0,1 0 1,-1 0-1,0 0 0,0 0 0,0 0 0,0 0 1,1 0-1,-1 0 0,0 0 0,0 0 0,0 0 1,0 0-1,1 0 0,-1 0 0,0 0 0,0-1 1,0 1-1,0 0 0,0 0 0,0 0 0,1 0 1,-1 0-1,0 0 0,0-1 0,0 1 0,0 0 1,0 0-1,0 0 0,0-1 0,19-11-5,0 0 0,-2-2 1,0 0-1,0-1 0,18-23 0,-7 10-13,47-45-176,-73 72 184,-1 0 0,0 0 0,0 0 0,1 0 0,-1 0 0,0 0 0,1 0 0,-1 0 0,1 1 0,-1-1 0,1 0 0,0 1 0,-1 0 0,4-1 0,-4 1 4,0 0 1,-1 0 0,1 0 0,0 0-1,0 1 1,-1-1 0,1 0 0,0 0-1,0 1 1,-1-1 0,1 1 0,0-1-1,-1 1 1,1-1 0,-1 1 0,1-1-1,0 1 1,-1-1 0,1 1 0,-1 0-1,1-1 1,-1 1 0,0 0 0,1-1-1,-1 1 1,0 0 0,1 0 0,-1-1-1,0 2 1,2 4-3,-1-1 0,1 1 0,1-1 0,-1 0 0,1 0 0,0 0 0,0 0 0,0 0 0,1 0 0,0-1 0,7 7 0,-7-8 12,-1-1-1,0 0 1,1-1-1,-1 1 1,1-1-1,0 1 1,0-1-1,-1 0 0,1 0 1,0-1-1,0 1 1,0-1-1,0 0 1,-1 0-1,1 0 1,0-1-1,0 1 1,6-3-1,-2 1 6,0 0-1,-1-1 1,1 0-1,-1-1 1,0 0-1,0 0 1,0 0-1,0-1 1,-1 0-1,0-1 1,0 1-1,0-1 1,5-7-1,-5 5 1,-1 1 0,1-1 0,-2 1 0,1-2 0,-1 1 0,0 0 0,-1-1 0,0 0 0,0 1 0,-1-1 0,2-13-1,-4 21-9,0-1 0,0 0 0,0 0 0,0 1 0,0-1 0,0 0 0,0 0 0,-1 1 0,1-1 0,0 0 0,-1 1 0,0-1 0,1 0 0,-1 1 0,0-1 0,0 1 0,0-1 0,0 1 0,-1-2 0,1 2-2,0 1-1,0-1 1,0 1 0,0-1-1,0 1 1,0 0-1,-1-1 1,1 1-1,0 0 1,0 0-1,0 0 1,0 0-1,0 0 1,0 0 0,0 0-1,-1 0 1,1 0-1,0 1 1,0-1-1,0 0 1,0 1-1,0-1 1,0 1 0,0-1-1,0 1 1,0 0-1,0-1 1,1 1-1,-1 0 1,-1 0-1,-7 8-13,1-1-1,0 1 1,0 0-1,1 1 0,0 0 1,1 0-1,0 1 0,0-1 1,1 1-1,1 0 0,0 1 1,0-1-1,1 1 1,1 0-1,0 0 0,-1 17 1,3-26-48,0 1 1,0-1 0,0 0 0,0 0 0,0 0-1,1 0 1,0 0 0,0 1 0,0-1 0,0 0-1,0-1 1,0 1 0,1 0 0,-1 0 0,1 0-1,0-1 1,0 1 0,0-1 0,0 0 0,0 1-1,1-1 1,-1 0 0,1 0 0,-1-1 0,1 1-1,0 0 1,0-1 0,0 0 0,0 1-1,0-1 1,0 0 0,0-1 0,0 1 0,0 0-1,0-1 1,0 0 0,0 0 0,1 0 0,-1 0-1,0 0 1,0-1 0,4 0 0,-2 0-31,1-1 1,-1 1-1,0-1 1,0 0-1,0-1 1,0 1 0,-1-1-1,1 0 1,0 0-1,-1 0 1,5-6-1,25-24-597</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8:14.887"/>
    </inkml:context>
    <inkml:brush xml:id="br0">
      <inkml:brushProperty name="width" value="0.05" units="cm"/>
      <inkml:brushProperty name="height" value="0.05" units="cm"/>
    </inkml:brush>
  </inkml:definitions>
  <inkml:trace contextRef="#ctx0" brushRef="#br0">0 1687 13795,'1'-5'307,"-1"0"0,1-1 0,0 1 0,0 0 0,0 0 0,1 0 0,-1 0 0,1 0 0,1 0 0,3-6 0,4-4 592,20-24 0,-23 31-450,124-135 1801,200-170 1,-32 55-1555,67-60-563,105-127-1130,-385 359 107,-126 111-1169,-11 17 1623,-9 13-47</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8:15.305"/>
    </inkml:context>
    <inkml:brush xml:id="br0">
      <inkml:brushProperty name="width" value="0.05" units="cm"/>
      <inkml:brushProperty name="height" value="0.05" units="cm"/>
    </inkml:brush>
  </inkml:definitions>
  <inkml:trace contextRef="#ctx0" brushRef="#br0">8 0 14379,'-2'4'246,"1"-1"0,0 0 0,0 1 0,0-1 0,0 1 0,1 0 0,-1-1 0,1 1 0,0 0 0,0-1 0,1 7 0,12 41 1986,-2-6-1008,-7 3-627,-2 1-1,-3 0 0,-12 95 1,2-26-484,10-114-105,1 0 0,0-1 0,0 1-1,0 0 1,0 0 0,1 0 0,-1 0 0,1-1-1,0 1 1,0 0 0,2 4 0,-2-8-4,-1 1-1,1 0 1,-1-1 0,1 1 0,0 0 0,-1-1-1,1 1 1,0-1 0,-1 1 0,1-1 0,0 1-1,-1-1 1,1 0 0,0 1 0,0-1-1,0 0 1,-1 0 0,1 1 0,2-1 0,-1 0 3,1 0 1,-1-1-1,1 1 1,-1 0 0,0-1-1,1 0 1,-1 1-1,0-1 1,5-2 0,38-22 167,54-40 0,-8 4-80,-60 43-322,266-175-2552,-225 138 2172</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8:17.125"/>
    </inkml:context>
    <inkml:brush xml:id="br0">
      <inkml:brushProperty name="width" value="0.05" units="cm"/>
      <inkml:brushProperty name="height" value="0.05" units="cm"/>
    </inkml:brush>
  </inkml:definitions>
  <inkml:trace contextRef="#ctx0" brushRef="#br0">244 73 15203,'1'-2'175,"1"0"0,-1-1-1,0 1 1,0 0 0,0-1 0,-1 1-1,1-1 1,-1 1 0,1 0 0,-1-1-1,0 1 1,0-1 0,0 1-1,0-1 1,0 1 0,0-1 0,-2-2-1,1 3-45,0 0 0,0 1-1,0-1 1,-1 0-1,1 1 1,0-1 0,-1 1-1,0 0 1,1-1 0,-1 1-1,0 0 1,1 0-1,-1 0 1,0 0 0,0 0-1,0 1 1,0-1-1,0 0 1,0 1 0,0 0-1,-2-1 1,-4 0 58,1 1-1,0-1 1,-1 1 0,1 1-1,0-1 1,0 1 0,-1 1-1,1-1 1,0 1 0,0 0 0,0 1-1,1 0 1,-1 0 0,1 0-1,-1 1 1,1 0 0,0 0-1,0 1 1,1-1 0,-1 1 0,1 1-1,-7 8 1,6-7-185,0 0-1,1 1 1,0-1 0,1 1-1,-1 0 1,1 0 0,1 1 0,0-1-1,0 1 1,0 0 0,1-1 0,1 1-1,-1 0 1,1 0 0,1 1-1,0-1 1,2 15 0,-2-22-2,0 1 0,0-1 0,1 1 0,-1-1 0,1 0 0,0 1 1,-1-1-1,1 0 0,0 0 0,1 0 0,-1 0 0,0 0 0,0 0 0,1 0 1,0 0-1,-1 0 0,1 0 0,0-1 0,-1 1 0,1-1 0,0 1 0,0-1 0,1 0 1,-1 0-1,0 0 0,0 0 0,0 0 0,1-1 0,-1 1 0,0 0 0,1-1 0,-1 0 1,0 0-1,1 1 0,-1-1 0,1-1 0,-1 1 0,0 0 0,5-2 0,0 0 41,1 0-1,-1-1 0,0 0 1,0 0-1,0-1 0,0 0 0,-1 0 1,0 0-1,0-1 0,0 0 1,8-9-1,-3 2 100,-1-2 1,0 1 0,-1-1-1,-1-1 1,10-20-1,-15 28-117,0 0-1,0-1 0,-1 1 0,0-1 0,0 1 0,-1-1 0,0 0 1,-1 0-1,1 0 0,-1 1 0,-1-1 0,1 0 0,-4-11 0,4 19-61,0 1-1,0-1 0,0 1 0,0 0 0,0-1 1,0 1-1,-1-1 0,1 1 0,0-1 1,0 1-1,-1-1 0,1 1 0,0-1 0,-1 1 1,1-1-1,-1 1 0,1-1 0,0 1 0,-1-1 1,1 0-1,-1 1 0,1-1 0,-1 0 0,0 1 1,1-1-1,-1 0 0,1 0 0,-1 0 0,1 1 1,-1-1-1,0 0 0,1 0 0,-1 0 0,1 0 1,-1 0-1,0 0 0,1 0 0,-1 0 0,1 0 1,-1 0-1,0-1 0,1 1 0,-1 0 0,1 0 1,-1-1-1,1 1 0,-1 0 0,1 0 0,-1-1 1,1 1-1,-1-1 0,1 1 0,-1 0 1,1-1-1,0 1 0,-1-1 0,1 1 0,0-1 1,-1 1-1,1-1 0,0 1 0,0-1 0,-1 0 1,1 1-1,0-1 0,0 1 0,0-1 0,0 0 1,0 17-611</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8:17.558"/>
    </inkml:context>
    <inkml:brush xml:id="br0">
      <inkml:brushProperty name="width" value="0.05" units="cm"/>
      <inkml:brushProperty name="height" value="0.05" units="cm"/>
    </inkml:brush>
  </inkml:definitions>
  <inkml:trace contextRef="#ctx0" brushRef="#br0">2 40 21341,'-2'304'5077,"7"-235"-4605,3 0-1,22 90 1,-29-157-458,6 23 95,-3-21-55,0-13 5,-1-21 13,0 1 0,-3-47 0,0 12 6,1 19-41,0-40 74,23-148-1,-23 225-106,1 0 0,0 0 1,0 0-1,1 0 0,0 1 0,1-1 0,4-7 1,-6 13-7,0-1 1,-1 1 0,1 0 0,1 0-1,-1 0 1,0 0 0,0 0-1,1 0 1,-1 0 0,1 1-1,0-1 1,-1 1 0,1 0 0,0 0-1,0 0 1,0 0 0,0 1-1,0-1 1,0 1 0,0-1-1,4 1 1,-2 0-21,0 0 1,0 1-1,0-1 0,0 1 0,0 0 0,0 0 1,-1 1-1,1-1 0,6 4 0,-10-4 16,1 0-1,-1 0 0,1 0 1,-1 0-1,0 0 0,0 0 0,0 0 1,1 0-1,-1 1 0,0-1 1,-1 1-1,1-1 0,0 0 1,0 1-1,-1 0 0,1-1 1,-1 1-1,1-1 0,-1 1 0,1 0 1,-1-1-1,0 1 0,0 0 1,0-1-1,0 1 0,0 0 1,0-1-1,-1 1 0,1 0 0,0-1 1,-2 3-1,-1 5-8,0-1 1,-1 0-1,0 1 1,-1-1-1,0 0 1,0-1-1,-7 9 1,-48 48-32,53-57 20,1-1-104,3-2-49,0-1-1,0 0 1,0 1-1,-1-1 1,1-1 0,-1 1-1,0 0 1,1-1-1,-1 0 1,0 0-1,-1 0 1,1 0 0,-6 1-1,9-3 92,1 0 1,0 0-1,-1 0 0,1 0 0,-1 0 0,1 0 1,-1 0-1,1 0 0,0 0 0,-1-1 1,1 1-1,-1 0 0,1 0 0,0 0 1,-1-1-1,1 1 0,0 0 0,-1 0 1,1-1-1,0 1 0,-1 0 0,1-1 0,0 1 1,0 0-1,-1-1 0,1 1 0,0-1 1,0 1-1,-1-1 0,0-17-823,8-20 43,-7 37 819,14-45-1266</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8:18.238"/>
    </inkml:context>
    <inkml:brush xml:id="br0">
      <inkml:brushProperty name="width" value="0.05" units="cm"/>
      <inkml:brushProperty name="height" value="0.05" units="cm"/>
    </inkml:brush>
  </inkml:definitions>
  <inkml:trace contextRef="#ctx0" brushRef="#br0">91 3 19268,'0'0'46,"1"0"0,-1 0 0,0-1 0,0 1 0,1 0 0,-1 0 0,0 0-1,1 0 1,-1-1 0,0 1 0,1 0 0,-1 0 0,0 0 0,1 0 0,-1 0 0,0 0 0,1 0 0,-1 0-1,0 0 1,1 0 0,-1 0 0,0 0 0,1 0 0,-1 0 0,0 0 0,1 0 0,-1 0 0,0 1 0,0-1-1,1 0 1,-1 0 0,0 0 0,1 0 0,-1 1 0,0-1 0,0 0 0,1 0 0,-1 1 0,0-1 0,0 0 0,0 0-1,1 1 1,-1-1 0,0 0 0,0 1 0,0-1 0,0 0 0,0 0 0,0 1 0,0-1 0,1 0 0,-1 1-1,0-1 1,0 0 0,0 1 0,0-1 0,0 1 0,-1-1 0,-6 29 785,4-21-586,-54 195 3814,48-163-3776,3 0-1,1 0 1,1 52-1,4-91-278,3 45 98,-3-43-95,1-1 0,-1 1 0,1-1 0,0 1 0,-1-1 0,1 0 0,0 0 0,1 1 0,-1-1 0,0 0 0,1 0 0,-1 0 0,1 0 0,3 3 0,-5-5-5,0 1 1,1-1-1,-1 0 0,0 0 1,1 0-1,-1 0 1,0 1-1,1-1 0,-1 0 1,0 0-1,1 0 1,-1 0-1,0 0 0,1 0 1,-1 0-1,0 0 1,1 0-1,-1 0 0,0 0 1,1 0-1,-1 0 1,1 0-1,-1 0 0,0 0 1,1 0-1,-1 0 1,0 0-1,1-1 0,-1 1 1,0 0-1,1-1 1,7-11 51,-1-16-5,-6 7-19,0 0 1,-1 0 0,-1 0-1,-1 0 1,-1 0 0,-1 0-1,-13-38 1,15 54-35,0 0 0,-1 0 0,1 0 0,-1 1-1,-5-6 1,8 9 3,0 1-1,-1 0 1,1-1-1,0 1 1,0 0-1,-1-1 0,1 1 1,0 0-1,-1-1 1,1 1-1,-1 0 1,1 0-1,0-1 1,-1 1-1,1 0 1,-1 0-1,1 0 1,-1 0-1,1 0 0,-1-1 1,1 1-1,-1 0 1,1 0-1,0 0 1,-1 0-1,0 1-1,0 0 1,1-1-1,-1 1 0,1 0 1,0 0-1,-1 0 0,1-1 1,0 1-1,-1 0 0,1 0 1,0 0-1,0 0 0,0 0 1,-1-1-1,1 1 0,0 0 1,0 0-1,1 0 0,-1 1 0,0 6-11,1 0 0,0-1-1,0 1 1,1-1 0,0 1-1,0-1 1,1 0 0,0 0-1,0 0 1,0 0-1,1 0 1,0-1 0,1 0-1,-1 0 1,1 0 0,9 8-1,-9-9 11,0 0-1,1-1 0,0 0 1,-1 0-1,1-1 1,1 1-1,-1-1 0,0-1 1,1 1-1,-1-1 0,1 0 1,0-1-1,0 1 1,0-1-1,0-1 0,0 1 1,0-1-1,10-1 0,-3-2 6,0-1 0,0 0 0,0 0-1,-1-1 1,0-1 0,0-1 0,0 0-1,0 0 1,-1-1 0,19-16-1,-14 8 0,0-1-1,0 0 0,-2-1 1,0-1-1,21-35 0,-39 68-59,0 0 0,1 0-1,0 26 1,2-39 66,0 1-1,0 0 1,0-1-1,0 1 1,0-1 0,0 1-1,0 0 1,1-1-1,-1 1 1,1-1-1,-1 1 1,1-1 0,-1 1-1,1-1 1,0 1-1,0-1 1,0 0 0,0 1-1,0-1 1,0 0-1,0 0 1,0 0 0,0 0-1,1 0 1,-1 0-1,0 0 1,1 0-1,-1 0 1,0 0 0,1-1-1,0 1 1,-1-1-1,1 1 1,-1-1 0,1 0-1,-1 1 1,1-1-1,0 0 1,-1 0-1,1 0 1,-1 0 0,1 0-1,0-1 1,-1 1-1,1 0 1,-1-1 0,3 0-1,9-3 57,-1-1-1,1 0 0,-1 0 1,17-11-1,-23 12-59,58-35 142,39-20-95,-90 52-80,1 1 0,0 0 1,0 1-1,0 1 0,24-4 0,-32 7 15,-1 1 0,0 0 0,0 0 0,0 1 0,1-1-1,-1 1 1,0 0 0,0 0 0,0 1 0,0 0 0,0 0-1,0 0 1,-1 0 0,1 1 0,5 4 0,-7-6 21,0 1 0,0-1 0,0 0 0,1 0 0,-1 0 0,0 0 0,0-1 0,1 1-1,-1-1 1,0 0 0,1 0 0,-1 0 0,0 0 0,1-1 0,-1 1 0,0-1 0,1 0 0,-1 0 0,0 0 0,0 0 0,0-1 0,6-3 0,6-4 24,0-1 1,-1-1-1,16-15 1,-5 5-26,-17 15-20,55-42-199,-54 43 137,-1 0 1,1 0-1,0 1 0,1 0 0,14-5 0,-22 9 55,0-1 0,0 1-1,-1-1 1,1 1-1,0 0 1,0 0 0,0 0-1,0 0 1,0 0 0,-1 0-1,1 0 1,0 1-1,0-1 1,0 1 0,2 0-1,-3 0-22,-1-1 0,1 1 0,0 0 0,-1-1 0,1 1 0,0 0 0,-1-1 0,1 1 0,-1 0 0,1-1 0,-1 1-1,0 0 1,1 0 0,-1 0 0,0-1 0,1 1 0,-1 0 0,0 0 0,0 0 0,0 0 0,0 0 0,0 1 0,0 1-25,-1 0 0,1 0 0,-1-1 0,0 1-1,0 0 1,0 0 0,0-1 0,0 1 0,-1-1 0,1 1 0,-1-1 0,1 0 0,-1 1 0,0-1 0,0 0 0,0 0 0,-4 2 0,-18 10-235</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8:18.672"/>
    </inkml:context>
    <inkml:brush xml:id="br0">
      <inkml:brushProperty name="width" value="0.05" units="cm"/>
      <inkml:brushProperty name="height" value="0.05" units="cm"/>
    </inkml:brush>
  </inkml:definitions>
  <inkml:trace contextRef="#ctx0" brushRef="#br0">1 12 23813,'0'3'1584,"1"-3"-463,2-2-1281,3-4 968,-2-1-320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57.046"/>
    </inkml:context>
    <inkml:brush xml:id="br0">
      <inkml:brushProperty name="width" value="0.05" units="cm"/>
      <inkml:brushProperty name="height" value="0.05" units="cm"/>
    </inkml:brush>
  </inkml:definitions>
  <inkml:trace contextRef="#ctx0" brushRef="#br0">25 66 15899,'-4'20'2079,"1"-1"0,0 23-1,-2 13-399,3-46-1529,0 4-70,0 1-1,0-1 1,1 1 0,1 0 0,0-1 0,4 28 0,-4-40-120,0-1 0,0 1 0,0 0 1,1 0-1,-1-1 0,0 1 0,0 0 1,1 0-1,-1-1 0,0 1 1,1 0-1,-1-1 0,0 1 0,1 0 1,-1-1-1,1 1 0,-1-1 0,1 1 1,0-1-1,-1 1 0,1-1 0,-1 1 1,1-1-1,0 0 0,-1 1 1,1-1-1,0 0 0,0 0 0,-1 1 1,1-1-1,0 0 0,0 0 0,-1 0 1,1 0-1,0 0 0,0 0 1,-1 0-1,1 0 0,0 0 0,0 0 1,-1 0-1,1-1 0,0 1 0,-1 0 1,1-1-1,0 1 0,-1 0 0,1-1 1,1 0-1,2-2-288,0 0 1,0 0-1,0 0 0,0-1 0,0 0 0,3-5 1,12-18-1234,-1-2 1,-2 0 0,-1-1-1,20-56 1,9-19 1105,-44 105 536,0-1 0,0 1-1,0-1 1,0 1 0,1-1-1,-1 1 1,0-1 0,0 1-1,0-1 1,1 1 0,-1-1-1,0 1 1,1-1 0,-1 1-1,0-1 1,1 1 0,-1 0-1,1-1 1,-1 1 0,1 0-1,-1-1 1,1 1 0,0-1-1,-3 20 1349,-19 62 2036,13-55-2960,1 0 1,1 0 0,2 0 0,0 1 0,1 38 0,2-64-518,1 0-1,0 0 1,0 0-1,1 0 1,-1 0-1,0 1 1,0-1-1,0 0 1,1 0-1,-1 0 1,1 0 0,-1 0-1,1 0 1,-1 0-1,1 0 1,0 0-1,-1 0 1,1-1-1,0 1 1,0 0-1,-1 0 1,1-1-1,0 1 1,0 0 0,0-1-1,2 2 1,-2-2-9,1 0 1,0 0 0,-1 0-1,1 0 1,-1 0 0,1 0-1,-1 0 1,1 0 0,0-1-1,-1 1 1,1-1 0,-1 1-1,0-1 1,1 0 0,-1 1-1,1-1 1,-1 0 0,0 0 0,2-2-1,17-15-218</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8:19.076"/>
    </inkml:context>
    <inkml:brush xml:id="br0">
      <inkml:brushProperty name="width" value="0.05" units="cm"/>
      <inkml:brushProperty name="height" value="0.05" units="cm"/>
    </inkml:brush>
  </inkml:definitions>
  <inkml:trace contextRef="#ctx0" brushRef="#br0">1 214 18668,'0'-2'181,"1"1"0,-1-1-1,1 1 1,-1 0 0,1 0 0,0-1 0,0 1 0,0 0-1,-1 0 1,1 0 0,0 0 0,0 0 0,1 0-1,-1 0 1,0 0 0,2-1 0,-2 2-127,-1 0 0,0 0 0,1 0 0,-1 0 0,0 0 0,1 0 0,-1 0 0,0 0 0,1 0 0,-1 0 0,0 0 0,1 0 0,-1 0 0,0 1 0,0-1 1,1 0-1,-1 0 0,0 0 0,1 0 0,-1 1 0,0-1 0,0 0 0,0 0 0,1 1 0,-1-1 0,0 1 0,6 15 1252,0 51 1152,-4-40-2014,6 31 0,-7-51-409,1 0 1,0 0-1,0 0 1,1 0 0,0 0-1,0-1 1,0 1-1,1-1 1,5 6 0,-8-10-29,1 0 0,0-1 0,-1 1 0,1-1 0,0 0 0,0 1 0,0-1 0,0 0 0,0 0 0,0 0 0,0-1 0,1 1 0,-1 0 0,0-1 0,0 0 0,0 1 1,1-1-1,-1 0 0,0 0 0,1 0 0,-1 0 0,0-1 0,0 1 0,1 0 0,-1-1 0,0 0 0,0 0 0,0 1 0,3-3 0,7-3 20,0 0-1,-1-1 0,19-15 1,-28 21-26,109-98 60,-74 64-39,49-38 1,-79 68-33,-1 1 1,1 0 0,0 0 0,0 0-1,8-3 1,-13 7 7,0-1 0,0 1 0,-1-1 0,1 1-1,0 0 1,0 0 0,0 0 0,0 0 0,0 0 0,0 0 0,-1 0-1,1 1 1,0-1 0,0 0 0,0 1 0,-1 0 0,1-1 0,0 1 0,0 0-1,-1 0 1,1 0 0,-1 0 0,1 0 0,-1 1 0,1-1 0,0 2-1,16 18 4,-14-15-11,0-1 1,1 1-1,0-1 1,9 8-1,-12-12 9,0 1 0,0-1 0,1 0 0,-1 0 0,0 0 0,1 0 0,-1 0 0,1 0 0,-1-1 0,1 1 0,-1-1 0,1 0 0,0 0 0,-1 0 0,1 0 0,-1 0 0,4-1 0,2-1 7,0 0 0,0-1 1,0 0-1,-1 0 0,1 0 0,13-10 0,41-33-10,-42 29 5,2 0 2,-8 5-29,0 1 0,1 0 1,1 1-1,18-9 0,-30 17 8,0 0 0,0 1 1,0-1-1,1 1 0,-1 0 0,0 0 0,1 1 1,-1-1-1,1 1 0,-1 0 0,1 0 1,-1 0-1,1 1 0,-1 0 0,1 0 1,-1 0-1,0 0 0,0 1 0,1-1 1,-1 1-1,0 0 0,4 3 0,0 0 5,0 0 0,0 0-1,1-1 1,0 0 0,11 4-1,-15-7 36,1 0 0,-1 0 0,1 0 0,-1-1 1,1 0-1,-1 0 0,1 0 0,-1-1 0,1 0 0,8-2 0,6-4 51,1-1 0,-1-1-1,-1-1 1,22-13 0,-21 11-187,1 0 0,0 2 0,24-8 0,-42 16 2,1 1 1,0 0-1,-1 1 0,1-1 0,0 1 1,-1-1-1,1 1 0,0 0 0,5 1 1,-7 0 43,-1-1-1,0 1 1,1-1 0,-1 1 0,0-1 0,1 1 0,-1 0 0,0-1 0,0 1-1,1 0 1,-1 0 0,0 0 0,0 0 0,0 0 0,0 0 0,0 0 0,-1 1-1,1-1 1,0 0 0,0 0 0,-1 1 0,1-1 0,-1 0 0,1 1 0,-1-1-1,1 3 1,-1 6-464</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8:25.334"/>
    </inkml:context>
    <inkml:brush xml:id="br0">
      <inkml:brushProperty name="width" value="0.05" units="cm"/>
      <inkml:brushProperty name="height" value="0.05" units="cm"/>
    </inkml:brush>
  </inkml:definitions>
  <inkml:trace contextRef="#ctx0" brushRef="#br0">1 21 18732,'0'-10'2128,"0"0"385,1 21-1689,2 4-192,0 11-336,0 4-160,1 8-104,-1 5-16,-2 8-24,2 7-144,-3-2-456,0 0-256,0-6 224,0-4 384,0-9-160,0-2-192</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8:25.749"/>
    </inkml:context>
    <inkml:brush xml:id="br0">
      <inkml:brushProperty name="width" value="0.05" units="cm"/>
      <inkml:brushProperty name="height" value="0.05" units="cm"/>
    </inkml:brush>
  </inkml:definitions>
  <inkml:trace contextRef="#ctx0" brushRef="#br0">42 1 16532,'-7'56'2048,"0"3"-1160,-3-1-360,3 1 1161,1 1-481,3-7-728,2-4-416,1-9-880,0-4-280,2-9 784,1-5-257,0-2-199</inkml:trace>
  <inkml:trace contextRef="#ctx0" brushRef="#br0" timeOffset="1">18 851 13027,'-3'54'1608,"0"1"-1032,0-4-280,2-2 625,-1-10-713,1-5-328,1-9 272,-2-4-200,2-8-249</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8:26.139"/>
    </inkml:context>
    <inkml:brush xml:id="br0">
      <inkml:brushProperty name="width" value="0.05" units="cm"/>
      <inkml:brushProperty name="height" value="0.05" units="cm"/>
    </inkml:brush>
  </inkml:definitions>
  <inkml:trace contextRef="#ctx0" brushRef="#br0">19 1 14579,'-6'104'1972,"2"-40"-1087,4 78 0,2-117-590,1 9 460,-3 42 0,-13 18 1815,13-91-2806,0-10 141,4-8-73</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8:58.943"/>
    </inkml:context>
    <inkml:brush xml:id="br0">
      <inkml:brushProperty name="width" value="0.05" units="cm"/>
      <inkml:brushProperty name="height" value="0.05" units="cm"/>
    </inkml:brush>
  </inkml:definitions>
  <inkml:trace contextRef="#ctx0" brushRef="#br0">1 4223 15299,'1'-12'158,"1"1"0,0-1 0,1 1 0,1 0 0,0 0 0,0 0-1,1 0 1,0 0 0,12-16 0,-12 18-24,104-158 441,-46 75-366,229-316 476,-206 298-547,315-392 259,20 16-154,-267 318-130,264-270 394,-117 163 47,-191 176-327,152-127 726,416-279-1,-125 133-808,-516 348-212,87-60-823,-98 64 470,0-1 0,30-32 0,-55 52 395,0 0-1,1 0 1,-1 0 0,0 0-1,0 0 1,0-1 0,0 1-1,-1 0 1,1-1 0,0 1-1,-1-1 1,1 1 0,-1-1-1,1 1 1,0-3 0,-2 3-4,1 0 1,-1 0 0,0 1-1,1-1 1,-1 0 0,0 0-1,1 0 1,-1 1 0,0-1-1,0 0 1,0 1 0,0-1-1,0 1 1,0-1 0,1 1 0,-1 0-1,0-1 1,-2 1 0,3 0 28</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8:59.466"/>
    </inkml:context>
    <inkml:brush xml:id="br0">
      <inkml:brushProperty name="width" value="0.05" units="cm"/>
      <inkml:brushProperty name="height" value="0.05" units="cm"/>
    </inkml:brush>
  </inkml:definitions>
  <inkml:trace contextRef="#ctx0" brushRef="#br0">184 17 15971,'2'-2'154,"0"0"-1,0 1 1,0-1-1,1 0 1,-1 1-1,1 0 1,-1 0-1,1-1 0,0 1 1,5-1-1,-8 2-129,1 0 0,-1 0 0,1 0 0,-1 0 0,1 1 0,-1-1 0,1 0 0,-1 0 0,1 0 0,-1 0 0,1 1 0,-1-1 0,1 0 0,-1 1 0,1-1 0,-1 0 0,0 1 0,1-1 0,-1 0 0,1 1 0,-1-1 0,0 1 0,1-1 0,0 2 28,-1 0 0,1 0 1,0 0-1,-1 0 0,1-1 0,-1 1 1,0 0-1,1 0 0,-1 3 0,0 14 181,-1 0 0,-1 0 0,-1 0 0,-7 28 0,-28 76 84,28-94-212,-68 184 399,0 0 37,77-212-537,-2 7 51,1 0 1,0 0-1,-2 11 1,4-18-50,0-1 0,0 1 0,0-1 0,0 1 0,0-1 0,0 1 0,0-1 0,0 1 0,0-1 0,0 1 0,1-1 1,-1 0-1,0 1 0,0-1 0,0 1 0,1-1 0,-1 1 0,0-1 0,0 1 0,1-1 0,-1 0 0,0 1 0,1-1 0,0 1 0,0-1 2,0 0 1,0 0-1,0 0 0,0 0 0,-1 0 0,1 0 1,0 0-1,0-1 0,0 1 0,0 0 0,0 0 1,0-1-1,0 1 0,0-1 0,-1 1 0,1-1 1,0 1-1,1-2 0,161-114 462,-42 28-469,-68 51-131,203-134 40,-164 116 82</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00.425"/>
    </inkml:context>
    <inkml:brush xml:id="br0">
      <inkml:brushProperty name="width" value="0.05" units="cm"/>
      <inkml:brushProperty name="height" value="0.05" units="cm"/>
    </inkml:brush>
  </inkml:definitions>
  <inkml:trace contextRef="#ctx0" brushRef="#br0">1 627 16388,'0'2'116,"0"-1"1,-1 1-1,1-1 1,0 1 0,1-1-1,-1 1 1,0-1-1,0 1 1,1 0 0,-1-1-1,0 0 1,1 1-1,0-1 1,-1 1 0,1-1-1,0 1 1,0-1 0,0 0-1,0 0 1,0 1-1,0-1 1,0 0 0,0 0-1,0 0 1,1 0-1,-1 0 1,3 1 0,-2-1-2,1-1 1,-1 1 0,1 0 0,-1-1-1,1 0 1,-1 1 0,1-1 0,-1 0 0,1 0-1,0-1 1,-1 1 0,1 0 0,-1-1-1,1 0 1,-1 1 0,4-3 0,2-1 43,-1 1 0,0-2 0,0 1 1,0-1-1,-1 0 0,1 0 1,8-10-1,2-6 176,16-22 1,-24 30-193,36-56 372,-2-2 0,-4-2-1,-3-1 1,-3-2 0,24-84 0,-50 143-350,-9 36-92,1-6-57,-15 170 124,15-137-210,1-1-1,8 49 0,-7-85-54,1 1 0,0-1-1,1 0 1,6 16 0,-8-23 32,0 0 0,0 0 0,0-1 0,0 1 0,0 0 0,0-1 0,1 1 1,-1-1-1,0 1 0,1-1 0,-1 0 0,4 2 0,-4-2-20,0-1-1,0 0 1,1 1-1,-1-1 1,0 0-1,0 0 1,0 0 0,0 0-1,0 0 1,1 0-1,-1 0 1,0 0-1,0-1 1,0 1-1,0 0 1,0-1 0,0 1-1,0-1 1,0 1-1,0-1 1,0 1-1,0-1 1,0 0 0,1 0-1,2-4-105,0 0 0,0 0 0,0 0 0,-1 0 0,1 0 0,-1-1 0,-1 0 0,5-11 0,9-28-980</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00.814"/>
    </inkml:context>
    <inkml:brush xml:id="br0">
      <inkml:brushProperty name="width" value="0.05" units="cm"/>
      <inkml:brushProperty name="height" value="0.05" units="cm"/>
    </inkml:brush>
  </inkml:definitions>
  <inkml:trace contextRef="#ctx0" brushRef="#br0">4 164 23181,'-3'7'1632,"13"-10"-1376,6-8-128,11-8 449,4-2-297,8-4-416,1-2-489,-4-2 545,-3 6-88,-14 11-96</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01.340"/>
    </inkml:context>
    <inkml:brush xml:id="br0">
      <inkml:brushProperty name="width" value="0.05" units="cm"/>
      <inkml:brushProperty name="height" value="0.05" units="cm"/>
    </inkml:brush>
  </inkml:definitions>
  <inkml:trace contextRef="#ctx0" brushRef="#br0">230 20 18212,'0'-1'145,"-1"-1"0,0 1 1,1-1-1,-1 1 0,0 0 0,0-1 0,0 1 1,0 0-1,0 0 0,0 0 0,0-1 0,-2 0 1,2 2-111,1-1 1,-1 1 0,1 0 0,-1 0 0,1 0 0,-1 0-1,1-1 1,-1 1 0,0 0 0,1 0 0,-1 0-1,1 0 1,-1 0 0,1 0 0,-1 1 0,0-1-1,1 0 1,-1 0 0,1 0 0,-1 0 0,1 1-1,-1-1 1,0 1 0,-2 1 72,1 0 0,-1 1 0,1 0 0,-1-1 0,1 1 0,0 0 0,0 0 0,1 0 0,-1 0 0,-2 7 0,-6 17 365,1 1-1,1 1 0,2-1 1,-5 43-1,7-17 48,3 84 0,3-98-397,2 0 0,1-1 0,2 0 0,2 0 0,2-1 0,1 0 0,2-1 0,1-1 0,2 0 0,2-1 0,1-1 0,2 0 0,27 31 0,-44-55-506,-17-18-393,-97-95-2931,46 41 2232,33 34 977,-80-79 834,108 106-219,1-1 1,-1 0-1,0 0 0,1 0 0,0 0 0,-1 0 0,-1-5 0,3 7-69,0-1 0,0 1 1,0-1-1,0 0 0,0 1 0,0-1 1,0 0-1,0 1 0,0-1 0,0 1 1,1-1-1,-1 0 0,0 1 0,0-1 1,1 1-1,-1-1 0,0 1 0,1-1 0,-1 1 1,0-1-1,1 1 0,-1-1 0,1 1 1,-1-1-1,1 1 0,-1-1 0,1 1 1,-1 0-1,1 0 0,-1-1 0,1 1 1,0 0-1,-1 0 0,1-1 0,-1 1 1,1 0-1,0 0 0,0 0 0,75-17 1921,-1 0-1534,-61 14-446,0-1 0,0 0 0,0-2 0,-1 1 0,0-2 0,0 0 0,-1 0 0,0-1 0,13-11 0,13-21-79</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02.455"/>
    </inkml:context>
    <inkml:brush xml:id="br0">
      <inkml:brushProperty name="width" value="0.05" units="cm"/>
      <inkml:brushProperty name="height" value="0.05" units="cm"/>
    </inkml:brush>
  </inkml:definitions>
  <inkml:trace contextRef="#ctx0" brushRef="#br0">120 2 18124,'0'0'44,"1"0"0,-1-1-1,0 1 1,0 0 0,1 0 0,-1 0 0,0 0-1,1 0 1,-1 0 0,0 0 0,1 0 0,-1 0-1,0 0 1,1 0 0,-1 0 0,0 0 0,1 0 0,-1 0-1,0 0 1,1 0 0,-1 0 0,0 0 0,0 0-1,1 1 1,-1-1 0,0 0 0,1 0 0,-1 0 0,0 0-1,0 1 1,1-1 0,-1 0 0,0 0 0,0 1-1,0-1 1,1 0 0,-1 0 0,0 1 0,0-1 0,0 0-1,0 1 1,0-1 0,0 0 0,1 1 0,-1-1-1,0 0 1,0 0 0,0 1 0,0-1 0,0 0 0,0 1-1,0-1 1,0 0 0,-1 1 0,1-1 0,0 0-1,0 1 1,0-1 0,0 0 0,0 1 0,-6 31 551,3-17-16,-25 140 830,-52 160-1,70-284-1134,6-25 20,6-22-82,25-246 274,-26 253-476,-1 7-6,1 0 0,-1-1 0,0 1 0,0 0 0,0-1 0,0 1 0,-1 0 0,1 0 0,0-1 0,-1 1 0,-1-4 0,1 6-3,0 1 0,1 0-1,-1 0 1,0 0 0,1 0-1,-1 0 1,1 0 0,0 0 0,-1 1-1,1-1 1,0 0 0,-1 0-1,1 0 1,0 0 0,0 0 0,0 2-1,0 13 1,0-1 0,0 1 0,6 30 0,-4-38-8,0 0 1,0 0 0,1 0 0,0-1 0,0 1-1,1-1 1,0 0 0,0 0 0,7 9 0,-10-14 4,1-1 1,-1 1 0,1-1 0,-1 1 0,1-1 0,-1 1-1,1-1 1,0 0 0,0 0 0,-1 0 0,1 0-1,0 0 1,0 0 0,0-1 0,0 1 0,0 0 0,0-1-1,0 0 1,1 1 0,-1-1 0,0 0 0,0 0 0,0 0-1,0-1 1,0 1 0,0 0 0,0-1 0,0 1 0,0-1-1,0 0 1,0 0 0,0 0 0,0 0 0,0 0-1,0 0 1,-1 0 0,1 0 0,2-3 0,0 0 11,0 0 0,0 0 0,0-1 0,-1 1-1,1-1 1,-1 0 0,0 0 0,-1 0 0,1 0 0,-1 0 0,0-1 0,0 1 0,1-8 0,-3 8 6,1 0-1,-1 0 1,0 0 0,0 1-1,-1-1 1,0 0 0,1 0 0,-2 1-1,1-1 1,0 1 0,-1-1-1,0 1 1,0-1 0,0 1-1,-1 0 1,1 0 0,-1 0 0,0 0-1,0 0 1,0 1 0,-1 0-1,1-1 1,-6-3 0,5 5-1,1 0 0,-1 0 0,0 0 1,0 0-1,1 0 0,-1 1 0,0-1 0,-1 1 0,1 0 1,0 1-1,0-1 0,0 1 0,-1 0 0,1 0 1,0 0-1,0 0 0,0 1 0,-1-1 0,1 1 0,0 0 1,0 1-1,0-1 0,0 1 0,0 0 0,1-1 1,-7 5-1,9-5-8,0 0 0,-1 0 1,1-1-1,0 1 0,0 0 1,0 0-1,0 0 0,0 0 0,0 0 1,0 1-1,0-1 0,1 0 1,-1 0-1,0 0 0,1 1 0,-2 2 1,2-3-3,0-1-1,0 1 1,0 0 0,1-1 0,-1 1 0,0 0 0,0 0 0,0-1-1,1 1 1,-1 0 0,0-1 0,1 1 0,-1 0 0,1-1-1,-1 1 1,0-1 0,1 1 0,-1-1 0,1 1 0,0-1-1,-1 1 1,1-1 0,0 1 0,3 1 13,0 0 1,0 0-1,0 0 1,0-1-1,0 0 0,0 0 1,1 0-1,-1 0 0,5 0 1,14 0-158,-1 2 1,0 0-1,0 1 1,0 2-1,-1 0 1,28 12-1,-12 1-31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57.509"/>
    </inkml:context>
    <inkml:brush xml:id="br0">
      <inkml:brushProperty name="width" value="0.05" units="cm"/>
      <inkml:brushProperty name="height" value="0.05" units="cm"/>
    </inkml:brush>
  </inkml:definitions>
  <inkml:trace contextRef="#ctx0" brushRef="#br0">95 1 16540,'-10'53'5034,"-8"14"-3327,-44 177-228,61-240-1470,-3 29 165,4-33-163,0 1 0,0-1 0,0 1 0,1-1 0,-1 1 0,0-1 0,0 1 0,0 0 0,0-1 0,0 1 0,1-1 0,-1 1 0,0-1 0,1 1 0,-1-1 0,0 0 0,1 1 0,-1-1 0,0 1 0,1-1 0,-1 0 0,1 1 0,-1-1 0,1 0 0,-1 1 0,1-1 0,-1 0 0,1 0 0,-1 1 0,1-1 0,-1 0 0,1 0 0,-1 0 0,1 0 0,-1 0 0,1 0 0,0 0 0,-1 0 0,1 0 0,-1 0 0,1 0 0,-1 0 0,1 0 0,-1 0 0,1-1 0,0 1 0,-1 0 0,1 0 0,-1-1 0,1 1 0,23-12 193,-2-1-1,1-1 0,-2 0 1,0-2-1,20-19 1,-36 31-163,47-39 196,-1-2 0,79-94 0,-123 130-359,-5 7 33,0 0 1,-1 1-1,1-1 0,-1-1 1,1 1-1,-1 0 0,0 0 1,0 0-1,0-1 0,0 1 1,0 0-1,-1-1 0,1-3 1,-1 6 59,0 0 0,0 0-1,0-1 1,0 1 0,0 0 0,0 0 0,0 0 0,0 0 0,0 0 0,0 0 0,0 0 0,0-1 0,0 1 0,0 0 0,0 0 0,0 0 0,0 0 0,0 0 0,0 0 0,0 0 0,-1 0 0,1-1 0,0 1 0,0 0 0,0 0 0,0 0 0,0 0 0,0 0 0,0 0 0,-1 0 0,1 0 0,0 0 0,0 0-1,0 0 1,0 0 0,0 0 0,0 0 0,0 0 0,-1 0 0,1 0 0,0 0 0,0 0 0,0 0 0,0 0 0,0 0 0,0 0 0,-1 0 0,1 0 0,0 0 0,0 0 0,-11 5-437,-11 9 23,-7 7-340</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02.873"/>
    </inkml:context>
    <inkml:brush xml:id="br0">
      <inkml:brushProperty name="width" value="0.05" units="cm"/>
      <inkml:brushProperty name="height" value="0.05" units="cm"/>
    </inkml:brush>
  </inkml:definitions>
  <inkml:trace contextRef="#ctx0" brushRef="#br0">1 252 18684,'0'12'2409,"10"-19"-1209,10-11-504,7-11 2265,6-3-1577,10-2-568,0-3-160,0 4-616,-2 3-336,-6 10-864,-9 5-296,-13 10 1087,-13 2-279,-18 6-280</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03.303"/>
    </inkml:context>
    <inkml:brush xml:id="br0">
      <inkml:brushProperty name="width" value="0.05" units="cm"/>
      <inkml:brushProperty name="height" value="0.05" units="cm"/>
    </inkml:brush>
  </inkml:definitions>
  <inkml:trace contextRef="#ctx0" brushRef="#br0">1 210 19636,'15'9'2449,"7"-9"-1521,9-10-368,5-8 1104,10-5-543,6-2-249,1-5-1048,-5-1 1112,-5 3-880,-5 1-56,-8 1-88</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03.723"/>
    </inkml:context>
    <inkml:brush xml:id="br0">
      <inkml:brushProperty name="width" value="0.05" units="cm"/>
      <inkml:brushProperty name="height" value="0.05" units="cm"/>
    </inkml:brush>
  </inkml:definitions>
  <inkml:trace contextRef="#ctx0" brushRef="#br0">1 1 18668,'3'5'306,"0"0"-1,-1 0 1,1 0-1,-1 1 1,0-1 0,-1 1-1,1 0 1,-1-1 0,0 1-1,0 0 1,-1 0-1,0 7 1,2 9 553,7 92 942,-3-35-1135,18 92 1,-22-162-600,0 1-1,1 0 1,0 0 0,7 13 0,-9-21-38,0 0 0,0 0 0,1 0 0,-1 0 0,0 0 0,1 0 0,-1-1 0,1 1 0,0 0 0,0-1 0,-1 0-1,1 1 1,0-1 0,0 0 0,0 0 0,0 0 0,1 0 0,-1-1 0,0 1 0,0 0 0,0-1 0,1 1 0,-1-1 0,0 0 0,4 0 0,1-1 67,1 0 0,-1-1 0,0 0 1,0 0-1,0-1 0,0 0 0,0 0 1,12-8-1,4-4 188,21-19 1,-21 15-428,41-42 1,-58 53 100,1 0 1,-1 0 0,-1 0-1,1-1 1,-2 0-1,1 0 1,-1 0 0,0 0-1,3-16 1,2-25-194</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04.108"/>
    </inkml:context>
    <inkml:brush xml:id="br0">
      <inkml:brushProperty name="width" value="0.05" units="cm"/>
      <inkml:brushProperty name="height" value="0.05" units="cm"/>
    </inkml:brush>
  </inkml:definitions>
  <inkml:trace contextRef="#ctx0" brushRef="#br0">282 1 20444,'0'0'89,"1"0"1,-1 0-1,0 0 0,1 0 0,-1 1 0,0-1 0,1 0 0,-1 0 0,0 0 0,0 1 0,1-1 1,-1 0-1,0 1 0,0-1 0,1 0 0,-1 1 0,0-1 0,0 0 0,0 1 0,1-1 0,-1 0 1,0 1-1,0-1 0,0 0 0,0 1 0,0-1 0,0 0 0,0 1 0,0-1 0,0 1 0,0-1 1,0 0-1,0 1 0,0-1 0,0 0 0,0 1 0,-1 0 0,-3 20 502,2-13 87,-15 80 455,-56 270-862,70-341-273,3-17 1,0 0 0,0 0 0,0 0 0,0 0-1,0 0 1,1 0 0,-1 0 0,0 0 0,0 0 0,0 0 0,0 0 0,0 0 0,0-1-1,0 1 1,0 0 0,0 0 0,0 0 0,0 0 0,0 0 0,0 0 0,1 0 0,-1 0-1,0 0 1,0 0 0,0 0 0,0 0 0,0 0 0,0 0 0,0 0 0,0 0 0,0 0 0,0 0-1,0 0 1,0 1 0,0-1 0,1 0 0,-1 0 0,0 0 0,0 0 0,0 0 0,0 0-1,0 0 1,0 0 0,0 0 0,0 0 0,0 0 0,0 0 0,0 0 0,0 0 0,0 0-1,0 0 1,0 0 0,0 1 0,0-1 0,0 0 0,0 0 0,0 0 0,0 0 0,0 0 0,0 0-1,0 0 1,0 0 0,0 0 0,0 0 0,0 0 0,0 1 0,13-27-220,-5 0 29,0 0 0,-2 0 0,-2-1 0,0 0 0,-1 0 0,-2 0 0,-2-30 1,-4 35 9,5 22 179,0 1-1,0-1 1,0 0 0,0 1-1,0-1 1,-1 0 0,1 1-1,0-1 1,0 0 0,0 0 0,0 1-1,0-1 1,-1 0 0,1 0-1,0 1 1,0-1 0,0 0-1,-1 0 1,1 1 0,0-1 0,0 0-1,-1 0 1,1 0 0,0 0-1,0 1 1,-1-1 0,1 0-1,0 0 1,-1 0 0,1 0 0,0 0-1,0 0 1,-1 0 0,1 0-1,0 0 1,-1 0 0,1 0-1,0 0 1,-1 0 0,1 0 0,0 0-1,-1 0 1,1 0 0,0 0-1,0-1 1,-1 1 0,1 0-1,0 0 1,0 0 0,-1 0 0,1-1-1,0 1 1,0 0 0,-1 0-1,1 0 1,0-1 0,0 1-1,0 0 1,0-1 0,-1 1 0,1 0-1,0 0 1,0-1 0,0 1-1,0 0 1,0-1 0,0 1 0,0-1-1,-3 8-1,0 0 0,1 0 0,0 0 0,1 0 0,0 0 0,0 0 0,0 14 0,4 54 35,-3-70-20,2 19 9,0 0 0,9 32 0,-10-50 9,1 0 0,0 0 0,0-1 0,0 1-1,1 0 1,0-1 0,0 0 0,0 1 0,1-1 0,-1-1 0,1 1-1,1 0 1,-1-1 0,9 7 0,-12-10-18,-1-1-1,0 0 1,1 1-1,-1-1 1,1 1 0,-1-1-1,1 0 1,-1 1-1,1-1 1,-1 0 0,1 0-1,-1 1 1,1-1-1,-1 0 1,1 0 0,0 0-1,-1 0 1,1 1-1,-1-1 1,1 0 0,-1 0-1,1 0 1,0 0 0,-1-1-1,1 1 1,-1 0-1,1 0 1,-1 0 0,1 0-1,-1 0 1,1-1-1,0 1 1,-1 0 0,1-1-1,-1 1 1,0 0-1,1-1 1,-1 1 0,1 0-1,-1-1 1,1 1-1,-1-1 1,0 1 0,1-1-1,-1 1 1,0-1-1,0 1 1,1-1 0,-1 1-1,0-1 1,0 1 0,0-1-1,0 0 1,0 1-1,0-1 1,1 1 0,-1-1-1,0 0 1,-1 0-1,2-3 32,-1 1 0,-1-1 0,1 1 0,0-1 0,-1 0 0,0 1 0,0-1 0,-2-4 1,-2-2-3,-1 1 0,0 0 0,-1 0 0,0 1 1,0 0-1,0 0 0,-11-8 0,-3-1-22,-41-24-1,52 34-16,-1 1 0,0 0 0,-1 1 0,1 0 0,-1 0-1,0 2 1,0-1 0,0 2 0,-16-3 0,13 7 29,15-2-28,0 0-1,0 0 1,0 0 0,-1 0 0,1 0-1,0 0 1,0 0 0,0 0 0,0 0-1,0 0 1,0 0 0,0 1 0,0-1 0,0 0-1,0 0 1,0 0 0,0 0 0,0 0-1,0 0 1,0 0 0,0 0 0,0 0-1,0 1 1,0-1 0,0 0 0,0 0-1,0 0 1,0 0 0,0 0 0,0 0-1,0 0 1,0 0 0,0 1 0,0-1-1,0 0 1,0 0 0,0 0 0,0 0-1,0 0 1,0 0 0,0 0 0,0 0-1,0 0 1,0 0 0,0 0 0,1 1-1,-1-1 1,0 0 0,0 0 0,0 0-1,0 0 1,0 0 0,0 0 0,0 0-1,0 0 1,0 0 0,1 0 0,1 1 7,1 0 0,0 1 0,0-1 1,-1-1-1,1 1 0,0 0 0,0-1 0,3 1 1,59 0-47,-1-2 1,1-3 0,65-13-1,-76 5-12</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05.793"/>
    </inkml:context>
    <inkml:brush xml:id="br0">
      <inkml:brushProperty name="width" value="0.05" units="cm"/>
      <inkml:brushProperty name="height" value="0.05" units="cm"/>
    </inkml:brush>
  </inkml:definitions>
  <inkml:trace contextRef="#ctx0" brushRef="#br0">64 27 18628,'3'-6'657,"9"-13"1223,-9 17-930,-7 13-29,-10 25-245,2 1 0,1 0 0,-8 53 0,-1 120-381,18-145-145,11 105 0,-6-146-120,1 0-1,1 0 0,1 0 0,1-1 1,1 0-1,1 0 0,18 31 1,-23-46-83,1-1 0,0 0-1,0-1 1,0 1 0,1-1 0,0 0 0,0 0 0,1-1 0,0 0 0,0 0 0,0 0 0,0-1 0,1 0-1,-1-1 1,1 1 0,0-2 0,0 1 0,1-1 0,-1 0 0,0-1 0,1 0 0,-1 0 0,1-1 0,-1 0 0,1 0-1,-1-1 1,0 0 0,1 0 0,-1-1 0,14-5 0,28-14-266</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06.737"/>
    </inkml:context>
    <inkml:brush xml:id="br0">
      <inkml:brushProperty name="width" value="0.05" units="cm"/>
      <inkml:brushProperty name="height" value="0.05" units="cm"/>
    </inkml:brush>
  </inkml:definitions>
  <inkml:trace contextRef="#ctx0" brushRef="#br0">0 253 17956,'1'1'179,"-1"0"0,0 0 0,1 0 1,-1 0-1,1 0 0,-1 0 0,0 0 0,0 0 0,0 0 1,0 0-1,0 0 0,0 0 0,0 0 0,0 0 1,0 1-1,0 2 205,8 113 3321,-5-99-3560,0 1 0,1-1 0,0 0 0,10 22 0,-13-38-125,-1-1-1,1 1 1,0-1-1,-1 1 1,1-1-1,0 1 1,0-1-1,0 0 1,0 1-1,1-1 0,-1 0 1,0 0-1,0 0 1,1 0-1,1 1 1,-2-2 0,0 1 1,1-1 0,-1 0 0,0 0 0,0 0 0,0 0-1,0 0 1,0 0 0,0 0 0,0-1 0,1 1-1,-1 0 1,0-1 0,0 1 0,0 0 0,0-1-1,0 1 1,0-1 0,0 0 0,0 1 0,0-1-1,-1 0 1,1 0 0,0 1 0,1-3 0,6-6 132,0-1 0,-1 1 0,0-2 0,-1 1 0,8-15 0,23-63 657,-29 66-581,23-62 521,12-29 67,-32 96-632,-11 17-182,0 0 0,0 0 0,1 0 0,-1 0 0,0-1 0,0 1 0,0 0 0,1 0 0,-1 0 0,0 0 0,0 0 0,0 0-1,0 0 1,1 0 0,-1 0 0,0 0 0,0 0 0,0 0 0,1 0 0,-1 0 0,0 0 0,0 0 0,0 0 0,1 0 0,-1 1 0,0-1-1,0 0 1,0 0 0,0 0 0,1 0 0,-1 0 0,0 0 0,0 0 0,0 1 0,0-1 0,0 0 0,0 0 0,1 0 0,-1 0 0,0 1 0,0-1-1,0 0 1,0 0 0,7 32 83,-6-28-91,3 38 5,-2-19-14,1 0 0,1-1 0,1 1 0,14 39-1,-18-59 11,0-1 0,0 0 0,0 1 0,0-1-1,1 0 1,-1 0 0,1 0 0,0 0-1,-1 0 1,1-1 0,0 1 0,3 2 0,-3-3 1,-1-1 1,1 1 0,-1-1 0,0 1-1,1-1 1,-1 0 0,1 0 0,-1 0 0,1 1-1,0-2 1,-1 1 0,1 0 0,-1 0 0,1 0-1,-1-1 1,1 1 0,-1 0 0,0-1 0,1 0-1,-1 1 1,1-1 0,-1 0 0,2-1-1,4-3 3,0-1 0,0 0 0,0 0 0,-1-1 0,0 1 0,-1-1-1,0-1 1,6-9 0,34-69 62,-39 72-53,16-35-87,-3-1-1,15-58 1,-48 155-3515,2-21 2814</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07.157"/>
    </inkml:context>
    <inkml:brush xml:id="br0">
      <inkml:brushProperty name="width" value="0.05" units="cm"/>
      <inkml:brushProperty name="height" value="0.05" units="cm"/>
    </inkml:brush>
  </inkml:definitions>
  <inkml:trace contextRef="#ctx0" brushRef="#br0">0 452 20140,'0'11'2137,"16"-16"-1145,9-8-408,19-12 1184,13-5-335,15-9-441,3-2-184,3-2-272,0-3-192,-4 4-392,-6 1-208,-18 5-448,-13 2-416,-17 6 632,-7 6 152,-10 10-264,-3 6-137</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07.590"/>
    </inkml:context>
    <inkml:brush xml:id="br0">
      <inkml:brushProperty name="width" value="0.05" units="cm"/>
      <inkml:brushProperty name="height" value="0.05" units="cm"/>
    </inkml:brush>
  </inkml:definitions>
  <inkml:trace contextRef="#ctx0" brushRef="#br0">1 118 21677,'3'10'526,"-1"-1"0,0 0 0,0 1 1,-1-1-1,0 12 0,5 27 496,87 357 701,-77-342-1585,-16-61-134,8 23 131,-3-19 8,1-15 60,0-19-55,0-2 0,-2 1-1,1-35 1,-1 15-33,4-57 44,-3 30-116,3 0-1,23-96 0,-29 165-40,0 1 0,1 0 0,-1 0-1,1 0 1,0 0 0,1 1 0,-1-1-1,1 1 1,0 0 0,1 0 0,8-9 0,-10 12-5,0 0 0,-1 0 1,1 0-1,0 1 0,0-1 1,0 1-1,0 0 0,0-1 1,0 1-1,1 1 0,-1-1 1,0 0-1,0 1 0,1 0 1,-1 0-1,0 0 0,1 0 1,-1 0-1,0 0 0,0 1 1,1 0-1,-1 0 0,0 0 1,0 0-1,5 3 0,-5-3-3,0 0 1,-1 1-1,1 0 0,-1-1 1,0 1-1,1 0 0,-1 0 0,0 0 1,0 1-1,0-1 0,-1 0 0,1 1 1,0-1-1,-1 1 0,0 0 0,2 3 1,-2-1 2,0-1 1,0 1 0,0 0-1,0 0 1,-1 0 0,0 0-1,0 0 1,-1 0-1,0 5 1,-2 3 18,0 0 0,-1 0-1,0 0 1,-1-1 0,-1 0 0,-10 17 0,8-15 12,-2-1 0,1 0 1,-2-1-1,-15 15 0,22-23-98,0 0 0,0-1 1,0 1-1,0-1 0,-1 0 0,1-1 0,-1 1 0,0-1 0,0 1 0,0-2 0,0 1 0,0 0 0,-1-1 0,1 0 1,0 0-1,-8 0 0,11-2 50,1 1 1,-1 0 0,1-1-1,-1 1 1,0-1 0,1 1-1,-1-1 1,1 0 0,0 1-1,-1-1 1,1 0 0,0 0-1,-1 0 1,1 0 0,0 0-1,0 0 1,0-1 0,0 1-1,0 0 1,0-1 0,0 1-1,0 0 1,0-1 0,1 1-1,-1-1 1,1 1 0,-1-4-1,-2-34-337</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08.025"/>
    </inkml:context>
    <inkml:brush xml:id="br0">
      <inkml:brushProperty name="width" value="0.05" units="cm"/>
      <inkml:brushProperty name="height" value="0.05" units="cm"/>
    </inkml:brush>
  </inkml:definitions>
  <inkml:trace contextRef="#ctx0" brushRef="#br0">0 1 20100,'11'9'832,"-1"1"-1,0 0 1,-1 1-1,0 0 1,-1 1-1,12 19 1,-5-7 65,19 28 146,53 109 0,-76-134-1009,0 1 0,-2 1 0,-1-1 0,-2 2 0,0-1 0,1 38 0,-5-18-88,-3 0 0,-1 0 0,-14 76 0,10-94-18,-2-1 0,-1 0-1,-1 0 1,-1-1 0,-2 0 0,-27 45 0,-1-20-87</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08.798"/>
    </inkml:context>
    <inkml:brush xml:id="br0">
      <inkml:brushProperty name="width" value="0.05" units="cm"/>
      <inkml:brushProperty name="height" value="0.05" units="cm"/>
    </inkml:brush>
  </inkml:definitions>
  <inkml:trace contextRef="#ctx0" brushRef="#br0">6 944 18140,'-5'6'2306,"15"-19"-1253,90-139 2525,-54 78-2897,65-102-83,99-217 0,-200 373-731,13-34-126,-22 51 162,0 0 1,0-1-1,0 1 1,-1-1-1,1 0 1,-1 1-1,0-1 0,0 1 1,0-1-1,0 1 1,-1-1-1,0-4 1,0 7 39,1 0 0,-1 0 1,1 0-1,-1 0 0,1 0 1,-1 0-1,0 0 0,1 0 1,-1 0-1,0 1 1,0-1-1,0 0 0,1 0 1,-1 1-1,0-1 0,0 1 1,0-1-1,0 1 0,0-1 1,0 1-1,0 0 0,-1-1 1,1 1-1,0 0 0,0 0 1,-2 0-1,-1-1-36,0 2-1,0-1 1,0 0 0,0 1-1,0 0 1,-5 2 0,-22 10-514</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27.865"/>
    </inkml:context>
    <inkml:brush xml:id="br0">
      <inkml:brushProperty name="width" value="0.05" units="cm"/>
      <inkml:brushProperty name="height" value="0.05" units="cm"/>
    </inkml:brush>
  </inkml:definitions>
  <inkml:trace contextRef="#ctx0" brushRef="#br0">0 11 15715,'19'-10'1753,"-2"21"-785,-4 6-368,1 16 1112,-4 6-487,2 11-321,-1 6-112,-4 1-336,-1 4-272,1-10-688,3-5-400,-5-13 688,-1-11-104,-13-24-144</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57.911"/>
    </inkml:context>
    <inkml:brush xml:id="br0">
      <inkml:brushProperty name="width" value="0.05" units="cm"/>
      <inkml:brushProperty name="height" value="0.05" units="cm"/>
    </inkml:brush>
  </inkml:definitions>
  <inkml:trace contextRef="#ctx0" brushRef="#br0">1 0 16027,'5'26'1705,"4"-5"-1025,0 1-296,5-3 640,-1-2-416,5-6 65,0-5-265,0-6-304,4-1-104</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09.219"/>
    </inkml:context>
    <inkml:brush xml:id="br0">
      <inkml:brushProperty name="width" value="0.05" units="cm"/>
      <inkml:brushProperty name="height" value="0.05" units="cm"/>
    </inkml:brush>
  </inkml:definitions>
  <inkml:trace contextRef="#ctx0" brushRef="#br0">248 0 17956,'-42'130'2890,"-137"452"1908,174-563-4777,0-3-19,0 0 1,2 0-1,-1 0 0,2 1 1,0 0-1,2 32 0,0-48-3,0-1 0,0 1 0,0 0 0,0 0 0,0 0 0,0 0 0,0 0 0,1-1 0,-1 1 0,0 0 0,1 0 0,-1 0 0,0-1 0,1 1 0,-1 0 0,1 0 0,-1-1 0,1 1 0,0-1 0,-1 1 0,1 0 0,0-1 0,-1 1 0,1-1 0,0 1 0,0-1 0,-1 0 0,1 1 0,0-1 0,0 0 0,0 0 0,0 1 0,-1-1 0,1 0 0,0 0 0,0 0 0,0 0 0,0 0 0,0 0 0,-1 0 0,1 0 0,0-1 0,0 1 0,0 0 0,0 0 0,1-1-1,3-2 5,0 1-1,1-1 1,-1 0-1,0 0 1,5-4-1,120-102 152,-48 37-126,-66 59-76,143-123-54,-122 100 67</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09.918"/>
    </inkml:context>
    <inkml:brush xml:id="br0">
      <inkml:brushProperty name="width" value="0.05" units="cm"/>
      <inkml:brushProperty name="height" value="0.05" units="cm"/>
    </inkml:brush>
  </inkml:definitions>
  <inkml:trace contextRef="#ctx0" brushRef="#br0">220 111 17436,'0'-1'139,"0"0"1,0 0-1,0 0 1,0-1-1,0 1 1,0 0-1,-1 0 0,1 0 1,0 0-1,0 0 1,-1-1-1,1 1 1,-1 0-1,1 0 1,-1 0-1,1 0 1,-1 0-1,0 0 1,1 0-1,-1 1 1,0-1-1,0 0 0,0 0 1,0 0-1,0 1 1,0-1-1,0 1 1,0-1-1,0 1 1,0-1-1,0 1 1,0-1-1,0 1 1,0 0-1,0-1 1,0 1-1,-1 0 1,1 0-1,0 0 0,-2 0 1,0 1 37,-1-1 0,1 1 0,-1 0 0,1 0 0,-1 0 0,1 0 0,0 1 0,0-1 0,-1 1 0,1 0 0,0 0 0,-4 4 0,-5 6 18,0 1 0,1 0 0,1 0 0,0 1 0,-14 28 0,12-18-140,1 0 0,2 2-1,-7 25 1,11-32-49,-4 38-1,8-49-8,0 0 1,1 0 0,1 0 0,-1-1-1,1 1 1,1 0 0,2 11-1,-3-17 3,-1-1-1,1 1 0,-1-1 1,1 1-1,0-1 0,-1 1 1,1-1-1,0 0 1,0 1-1,0-1 0,0 0 1,0 0-1,0 0 0,1 0 1,-1 0-1,0 0 0,0 0 1,1 0-1,-1 0 0,1 0 1,-1-1-1,1 1 0,-1-1 1,1 1-1,-1-1 0,1 0 1,-1 1-1,1-1 0,-1 0 1,1 0-1,0 0 0,-1 0 1,1 0-1,-1 0 1,1-1-1,0 1 0,-1-1 1,1 1-1,2-2 0,2-1 8,0 0 0,0 0 0,0-1 0,0 1 1,-1-1-1,0-1 0,1 1 0,5-8 0,2-4 54,0-1 0,-1-1 0,-1 0-1,0 0 1,-2-1 0,0 0 0,9-33 0,-8 21 79,-2-1 0,-2 0 0,0-1 0,0-38 0,-5 63-120,-1 0 1,0 0 0,-1-1-1,1 1 1,-1 0 0,-1 0-1,-3-13 1,4 20-34,1 0 0,0 1 0,0-1 0,0 1 0,0-1 0,-1 1 0,1-1 0,0 1 0,0-1 1,-1 1-1,1-1 0,0 1 0,-1-1 0,1 1 0,-1-1 0,1 1 0,-1 0 0,1-1 0,-1 1 0,1 0 0,-1-1 0,1 1 0,-1 0 0,1 0 0,-1 0 0,1-1 0,-1 1 0,1 0 1,-1 0-1,0 0 0,1 0 0,-1 0 0,1 0 0,-1 0 0,1 0 0,-1 0 0,0 0 0,1 0 0,-1 1 0,1-1 0,-1 0 0,1 0 0,-1 0 0,1 1 0,-1-1 0,1 0 0,-1 1 0,1-1 1,-1 1-1,-2 1-116,1 1 0,0-1 0,0 0 1,0 1-1,1 0 0,-4 5 1,1 3 94,0 0-1,1 1 1,1-1 0,-1 1 0,2 0 0,0 0 0,0 18 0,1-26-1,-1 36-321</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10.333"/>
    </inkml:context>
    <inkml:brush xml:id="br0">
      <inkml:brushProperty name="width" value="0.05" units="cm"/>
      <inkml:brushProperty name="height" value="0.05" units="cm"/>
    </inkml:brush>
  </inkml:definitions>
  <inkml:trace contextRef="#ctx0" brushRef="#br0">42 150 17412,'18'182'4751,"1"7"-3370,-17-179-1328,3 23 84,1 0 0,2 0 0,22 59 0,-30-91-121,1 1 0,0 0 0,0-1 0,0 1 0,0 0 0,0-1 0,0 1 0,0-1 0,1 0 0,-1 1 0,1-1 0,2 2 0,-3-3-9,-1 1 0,0-1 0,1 0 0,-1 0 0,1 0 0,-1 0 0,1 0 0,-1 0 0,0 0 0,1 0 0,-1 0 0,1 0 1,-1 0-1,1 0 0,-1 0 0,0 0 0,1 0 0,-1-1 0,1 1 0,-1 0 0,0 0 0,1 0 0,0-1 0,9-15 166,-2-15-36,-1 0 0,-1 0 0,-1 0 0,-1-35 0,2 2 27,3-42 48,-3 29-10,27-133 0,-31 203-183,0 0-1,0 1 0,1-1 1,0 0-1,0 1 1,1 0-1,6-10 0,-9 15-20,0 0-1,0-1 0,0 1 1,1 0-1,-1 0 0,0 0 1,0 0-1,1 0 0,-1 0 1,0 0-1,1 1 1,-1-1-1,1 0 0,-1 1 1,1-1-1,-1 1 0,1-1 1,-1 1-1,1 0 0,0 0 1,-1 0-1,1 0 0,-1 0 1,1 0-1,0 0 1,-1 1-1,1-1 0,-1 0 1,1 1-1,-1-1 0,1 1 1,-1 0-1,1-1 0,-1 1 1,1 0-1,-1 0 0,0 0 1,0 0-1,2 2 1,-1-2-12,1 1 0,-1 0 0,0 1 0,0-1 0,0 0 0,-1 1 0,1-1 0,0 1 0,-1-1 0,0 1 0,0 0 0,1-1 0,-2 1 0,1 0 0,0 0 0,0 0 0,-1 3 0,0-1-4,0 0 0,0 0 1,-1 0-1,0 0 1,0 0-1,0 0 1,0 0-1,-1 0 0,-3 6 1,-4 6-21,-1-1 0,0 0 0,-1 0 0,-15 15 0,-2 1-22,-46 41 0,60-61-223,0-1-1,0-1 1,-1 0 0,0-1 0,0-1-1,-22 9 1,35-16 231,-25 6-259,26-7 291,0 0 0,0 0 1,0 0-1,0 0 0,0 0 0,-1 0 1,1 0-1,0 0 0,0-1 1,0 1-1,0-1 0,0 1 1,0 0-1,0-1 0,1 1 1,-1-1-1,0 0 0,0 1 1,0-1-1,0 0 0,1 0 1,-2-1-1,-7-18-496</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10.890"/>
    </inkml:context>
    <inkml:brush xml:id="br0">
      <inkml:brushProperty name="width" value="0.05" units="cm"/>
      <inkml:brushProperty name="height" value="0.05" units="cm"/>
    </inkml:brush>
  </inkml:definitions>
  <inkml:trace contextRef="#ctx0" brushRef="#br0">1 60 15939,'33'-52'2758,"-26"44"-2117,-4 11 446,-4 20 760,1-19-1760,-10 116 1772,-4 73-821,13-142-732,9 87 0,-8-131-254,1-1 0,1 1-1,-1-1 1,1 1 0,0-1 0,4 7 0,-6-12-43,0-1 1,1 1 0,-1-1 0,0 1-1,0-1 1,1 1 0,-1-1 0,0 0-1,1 1 1,-1-1 0,1 1 0,-1-1 0,0 0-1,1 1 1,-1-1 0,1 0 0,-1 0-1,1 0 1,-1 1 0,1-1 0,-1 0 0,1 0-1,-1 0 1,1 0 0,-1 0 0,1 0-1,0 0 1,-1 0 0,1 0 0,1-1 7,-1 0 0,1 1 1,-1-2-1,0 1 1,0 0-1,1 0 0,-1 0 1,0 0-1,0-1 0,0 1 1,0-1-1,0 1 1,-1-1-1,2-2 0,8-18 168,-1-1 0,-1 0-1,9-45 1,-9 22 119,2-51 0,-10 71-201,-2 19-19,-2 16-3,1 10-73,0-1-1,2 1 0,0-1 0,1 1 0,1-1 0,1 1 0,0-1 0,6 22 0,-7-37-9,0 0-1,0-1 1,0 1-1,0 0 1,0-1-1,0 1 1,1 0-1,-1-1 0,1 0 1,0 1-1,0-1 1,0 0-1,0 0 1,0 0-1,0 0 1,0 0-1,5 2 0,-5-3 1,0-1-1,0 1 1,1-1-1,-1 1 1,0-1-1,1 0 0,-1 0 1,0 0-1,1 0 1,-1-1-1,0 1 0,0-1 1,1 1-1,-1-1 1,0 0-1,0 0 1,0 0-1,0 0 0,0 0 1,0 0-1,0 0 1,3-3-1,17-14-9,-1-1 0,-1-1 0,25-31 0,-25 27 16,1 1 0,34-29 0,-54 50-4,1 0-1,0 1 0,0-1 1,0 1-1,0 0 1,0 0-1,0 0 1,0 0-1,1 0 1,-1 0-1,0 0 1,1 1-1,-1-1 1,0 1-1,1-1 1,-1 1-1,1 0 1,-1 0-1,4 1 1,-4 0-2,1 0 1,-1 0 0,1 0-1,-1 1 1,0 0 0,0-1-1,1 1 1,-1 0 0,0 0-1,-1 0 1,1 0-1,0 0 1,0 0 0,-1 1-1,0-1 1,2 3 0,-2-2 2,0-1 0,1 0 0,-1 0 0,0 1 0,1-1 1,-1 0-1,1 0 0,0-1 0,0 1 0,0 0 0,0-1 0,0 1 0,0-1 1,0 1-1,0-1 0,1 0 0,-1 0 0,1 0 0,-1 0 0,0 0 0,1-1 1,-1 1-1,1-1 0,0 0 0,-1 0 0,1 0 0,-1 0 0,1 0 1,-1 0-1,1 0 0,-1-1 0,1 0 0,-1 1 0,1-1 0,-1 0 0,1 0 1,-1 0-1,0-1 0,4-1 0,19-12 25,23-19 1,-25 17 8,33-18 0,-48 31-122,1 0-1,-1 1 0,1-1 1,0 2-1,0-1 0,0 1 1,0 1-1,11-2 1,-18 4-19,0-1 0,0 0 0,1-1 0,-1 1 0,0 0 0,0 0 0,0-1 0,0 0 0,0 1 0,0-1 0,0 0 0,-1 0 0,1 0 1,0 0-1,0 0 0,0 0 0,-1-1 0,1 1 0,-1 0 0,1-1 0,-1 1 0,0-1 0,1 0 0,-1 1 0,0-1 0,0 0 0,0 0 0,0 0 1,0 0-1,-1 0 0,1 0 0,-1 0 0,1 0 0,-1 0 0,0 0 0,0-4 0,0-17-614</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11.325"/>
    </inkml:context>
    <inkml:brush xml:id="br0">
      <inkml:brushProperty name="width" value="0.05" units="cm"/>
      <inkml:brushProperty name="height" value="0.05" units="cm"/>
    </inkml:brush>
  </inkml:definitions>
  <inkml:trace contextRef="#ctx0" brushRef="#br0">1 0 18564,'0'13'2192,"3"-1"-1495,1-1-257,3-1 1240,5-1-1408,2-1-688,6-6 464,2 1-168,8-8-272</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11.662"/>
    </inkml:context>
    <inkml:brush xml:id="br0">
      <inkml:brushProperty name="width" value="0.05" units="cm"/>
      <inkml:brushProperty name="height" value="0.05" units="cm"/>
    </inkml:brush>
  </inkml:definitions>
  <inkml:trace contextRef="#ctx0" brushRef="#br0">91 470 19732,'-40'65'2791,"29"-49"-1889,1 1 0,-15 28-1,25-44-856,-1 0 0,1 0-1,-1 0 1,1 1 0,-1-1-1,1 0 1,0 0 0,-1 0 0,1 0-1,0 1 1,0-1 0,0 0 0,0 0-1,0 0 1,0 1 0,0-1-1,0 0 1,0 0 0,1 2 0,0-3-31,-1 1 1,1-1 0,-1 0-1,1 1 1,0-1 0,-1 0 0,1 0-1,-1 0 1,1 0 0,0 0-1,-1 1 1,1-1 0,0 0-1,-1 0 1,1-1 0,0 1 0,-1 0-1,1 0 1,-1 0 0,1 0-1,0 0 1,-1-1 0,1 1 0,-1 0-1,1-1 1,5-2-2,0 1 0,-1-2 1,0 1-1,0-1 0,9-8 0,-5 2-23,-1-1 0,0 0 0,0-1 0,-2 0-1,1 0 1,7-21 0,20-80 36,-35 155-39,2-18 13,-1-7 8,1 1 0,1-1 0,3 17 0,-4-29 5,0 0 1,0-1-1,1 1 1,-1-1-1,1 1 1,0-1-1,0 0 1,0 0-1,1 0 1,0 0-1,-1 0 1,1 0-1,1-1 1,-1 1-1,0-1 1,5 3-1,-5-4 8,0-1 0,1 0 0,-1 0 0,0 0 0,0 0 1,1 0-1,-1-1 0,1 1 0,-1-1 0,0 0 0,1 0 0,-1-1 0,1 1 0,-1-1 0,0 1 0,1-1 0,-1 0 0,0 0 1,6-3-1,2-1 42,-1-1-1,-1 0 1,1 0 0,15-14 0,-7 3 0,-1-1 0,0-1 0,-1-1 0,-2 0 0,0-1 0,-1 0 0,13-30 0,-9 13-33,-1-1 1,-3-1-1,14-64 1,-23 87-38,-1 0 0,-1-1 1,0 1-1,-2-34 0,0 48 3,-1 0 0,1 0-1,-1 1 1,0-1 0,0 0-1,0 0 1,0 0 0,0 1 0,0-1-1,-1 1 1,1-1 0,-1 1-1,-3-4 1,4 5 2,0 0 0,0 0 0,0 1 1,-1-1-1,1 0 0,0 1 0,0-1 0,-1 1 1,1-1-1,0 1 0,-1 0 0,1-1 0,-1 1 0,1 0 1,-1 0-1,1 0 0,0 0 0,-1 0 0,1 0 0,-1 1 1,1-1-1,0 0 0,-1 1 0,1-1 0,0 1 1,-1 0-1,1-1 0,0 1 0,0 0 0,-1 0 0,0 1 1,-6 4 2,1 0 1,-1 1 0,1 0 0,1 0 0,-1 1 0,1 0-1,1 0 1,-8 15 0,1 1 35,0 0 0,-8 28 1,16-38-8,-1 1 1,2 0-1,0 0 0,1 0 1,0 0-1,1 0 1,1 0-1,3 30 1,-2-39-64,0 0 0,0 0 0,1 0 0,-1-1 0,1 1 1,1 0-1,-1-1 0,1 0 0,0 0 0,0 0 0,1 0 0,0 0 1,-1 0-1,2-1 0,-1 0 0,0 0 0,1 0 0,0 0 0,0-1 1,0 0-1,0 0 0,0 0 0,1-1 0,-1 1 0,8 1 1,-7-2-37,0-1 0,-1 0 0,1 0 0,0 0 0,0 0 0,-1-1 0,1 0 0,0 0 0,0-1 0,0 0 0,0 0 0,-1 0 0,1 0 0,-1-1 0,1 0 0,-1 0 0,10-6 0,22-22-324</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12.945"/>
    </inkml:context>
    <inkml:brush xml:id="br0">
      <inkml:brushProperty name="width" value="0.05" units="cm"/>
      <inkml:brushProperty name="height" value="0.05" units="cm"/>
    </inkml:brush>
  </inkml:definitions>
  <inkml:trace contextRef="#ctx0" brushRef="#br0">51 24 18020,'-4'-7'1225,"-4"-8"169,8 15-1371,-1 0-1,1 0 1,0 0-1,0 0 1,-1-1-1,1 1 0,0 0 1,0 0-1,-1 0 1,1 0-1,0 0 1,-1 0-1,1 0 1,0 0-1,0 0 0,-1 0 1,1 0-1,0 0 1,-1 0-1,1 0 1,0 0-1,0 0 0,-1 0 1,1 0-1,0 0 1,-1 0-1,1 0 1,0 1-1,0-1 0,-1 0 1,1 0-1,0 0 1,0 0-1,-1 1 1,1-1-1,0 0 0,0 0 1,0 1-1,-1-1 1,1 0-1,0 0 1,0 1-1,0-1 0,0 0 1,0 1-1,-3 4 339,0 1 0,0 0 0,1-1 0,0 1 0,0 0 0,0 0 0,0 12 0,-4 49 771,5-51-923,-1 376 1954,4-258-1641,1 101 341,-3-229-829,3 28 140,-2-33-168,-1-1 1,0 1 0,0-1 0,0 0 0,0 1 0,1-1 0,-1 1 0,0-1 0,0 1 0,1-1 0,-1 0 0,0 1 0,1-1 0,-1 0 0,0 1 0,1-1 0,-1 0 0,1 1 0,-1-1 0,1 0 0,0 1 0,0-1 6,0 0 0,-1 0-1,1-1 1,0 1 0,0 0 0,0 0 0,-1 0 0,1-1 0,0 1-1,0 0 1,-1-1 0,1 1 0,0 0 0,-1-1 0,1 1 0,0-1-1,-1 1 1,1-2 0,104-103 805,-3 3-244,-95 96-605,18-16 219,42-29 1,-60 46-452,1 1 0,0-1 0,0 1 0,0 1 0,0 0 1,1 0-1,-1 0 0,1 1 0,0 0 0,16-1 1,-15 1-219,-5-9-196</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13.615"/>
    </inkml:context>
    <inkml:brush xml:id="br0">
      <inkml:brushProperty name="width" value="0.05" units="cm"/>
      <inkml:brushProperty name="height" value="0.05" units="cm"/>
    </inkml:brush>
  </inkml:definitions>
  <inkml:trace contextRef="#ctx0" brushRef="#br0">87 352 19396,'-27'10'5638,"27"-10"-5576,16-10 1434,91-56 1082,37-19-1644,227-101-649,-346 175-457,-25 11 165,0 0 1,0 0-1,0 0 1,0-1-1,0 1 0,0 0 1,0 0-1,0 0 0,0 0 1,0 0-1,0 0 1,0 0-1,0 0 0,0 0 1,0 0-1,0 0 0,0 0 1,0-1-1,0 1 1,0 0-1,0 0 0,0 0 1,0 0-1,0 0 0,0 0 1,0 0-1,0 0 0,0 0 1,0 0-1,0 0 1,0-1-1,0 1 0,0 0 1,0 0-1,0 0 0,0 0 1,0 0-1,0 0 1,0 0-1,0 0 0,0 0 1,-11 1-79,-20 6-40,1 1-1,-50 20 1,-58 33 88,67-27 43,2 3 1,1 3-1,2 3 1,-65 56-1,130-99-4,-23 24-52,23-24 48,1 0 1,0 0-1,0 0 1,0 0-1,0 0 0,0 0 1,-1 0-1,1 0 1,0 1-1,0-1 0,0 0 1,0 0-1,0 0 1,0 0-1,0 0 0,0 0 1,-1 1-1,1-1 1,0 0-1,0 0 1,0 0-1,0 0 0,0 0 1,0 1-1,0-1 1,0 0-1,0 0 0,0 0 1,0 0-1,0 1 1,0-1-1,0 0 0,0 0 1,0 0-1,0 0 1,0 1-1,0-1 0,0 0 1,1 0-1,-1 0 1,0 0-1,0 0 0,0 1 1,0-1-1,0 0 1,17-5-74,22-15 13,-2-1 1,65-48-1,-42 26 42,205-128 9,-657 411-160,373-228 116,7-4-111,0 0 1,0-1-1,0-1 1,-17 7-1,28-13 154,-1 0 0,1 1 0,0-1 0,0 0 0,0 0 0,-1 0 0,1 0 0,0 0 0,0 0 0,0 0 0,-1 0 0,1 0 0,0-1 0,0 1 0,0 0 0,0-1 0,-2 0 0,2 0 5,0 1 0,1-1 1,-1 0-1,1 1 0,0-1 0,-1 1 0,1-1 0,-1 0 0,1 1 0,0-1 0,0 0 0,-1 0 0,1 1 0,0-1 0,0 0 0,0 0 0,0 1 0,0-1 1,0 0-1,0 0 0,0 1 0,0-1 0,0 0 0,0 0 0,0 1 0,0-1 0,1 0 0,-1 0 0,1 0 0,18-33-242</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14.963"/>
    </inkml:context>
    <inkml:brush xml:id="br0">
      <inkml:brushProperty name="width" value="0.05" units="cm"/>
      <inkml:brushProperty name="height" value="0.05" units="cm"/>
    </inkml:brush>
  </inkml:definitions>
  <inkml:trace contextRef="#ctx0" brushRef="#br0">18 269 20460,'-2'4'437,"-1"2"171,0 1 0,1 0 1,0 0-1,-3 13 1,5-19-548,0 0 0,0 0-1,0 0 1,0-1 0,0 1 0,0 0 0,0 0 0,0 0 0,0 0 0,1 0 0,-1-1-1,0 1 1,1 0 0,-1 0 0,0 0 0,1-1 0,-1 1 0,1 0 0,-1 0 0,2 0-1,-1 0 8,0-1-1,0 1 0,0-1 0,0 0 0,1 1 0,-1-1 0,0 0 1,0 0-1,0 0 0,1 1 0,-1-1 0,0-1 0,0 1 0,0 0 1,1 0-1,-1 0 0,0-1 0,0 1 0,2-1 0,7-3 47,0 0 0,-1-1 0,0 0 0,1-1-1,-2 0 1,1 0 0,-1-1 0,0 0 0,0 0 0,-1-1-1,0 0 1,8-13 0,-1 1 18,-1-1 0,0 0 0,-2-1 0,11-30-1,-19 44-93,-1 0-1,0-1 1,0 1-1,-1-1 1,0 1-1,0-1 1,-2-10-1,1 17-29,0 1 0,0-1 0,0 1 0,-1-1-1,1 1 1,0-1 0,-1 1 0,1 0 0,-1-1 0,0 1 0,1 0 0,-1-1 0,0 1-1,0 0 1,0 0 0,0 0 0,0-1 0,0 1 0,-2-1 0,1 1-1,1 1 0,-1 0 0,0-1 1,0 1-1,0 0 0,1 0 0,-1 0 1,0 0-1,0 0 0,0 0 0,0 1 0,1-1 1,-1 0-1,0 1 0,1 0 0,-1-1 0,0 1 1,1 0-1,-1 0 0,0 0 0,-1 1 1,-6 5 6,-1 0 0,1 0 1,0 1-1,0 1 0,1-1 1,0 1-1,1 1 0,0-1 1,0 1-1,-9 19 0,9-15-18,1 0 1,1 0-1,0 0 0,0 1 1,2 0-1,-1 0 0,2 0 0,-1 16 1,3-28-19,0 0 0,0 1 0,0-1 0,0 0-1,1 1 1,-1-1 0,1 0 0,0 0 0,0 0 0,0 1 0,1-1 0,-1 0 0,1 0 0,-1 0 0,1-1 0,0 1 0,4 4 0,-4-5-43,1-1 0,-1 1 0,0-1 0,1 0-1,-1 0 1,1 0 0,0 0 0,-1 0 0,1 0 0,0-1 0,-1 1-1,1-1 1,0 0 0,0 0 0,-1 0 0,1 0 0,0 0 0,0-1-1,-1 1 1,1-1 0,3-1 0,2-1-11,-1 0 1,1 0-1,-1-1 0,0 0 1,0-1-1,0 0 1,-1 0-1,1 0 0,8-10 1,26-29-405</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16.049"/>
    </inkml:context>
    <inkml:brush xml:id="br0">
      <inkml:brushProperty name="width" value="0.05" units="cm"/>
      <inkml:brushProperty name="height" value="0.05" units="cm"/>
    </inkml:brush>
  </inkml:definitions>
  <inkml:trace contextRef="#ctx0" brushRef="#br0">56 35 20276,'3'-8'683,"-3"6"-536,1 0 0,-1 0 1,1 0-1,0 0 1,0 1-1,0-1 0,0 0 1,0 0-1,0 1 1,0-1-1,0 1 0,1-1 1,1-1-1,-3 3-134,0 0 0,0 0 0,0 0 0,0 0 0,1 0 0,-1 0 1,0 0-1,0 0 0,0 0 0,0 0 0,0 0 0,0 0 0,1 0 0,-1 0 0,0 0 0,0 0 0,0 0 0,0 0 0,0 0 0,0 0 0,1 0 0,-1 0 0,0 0 0,0 0 0,0 0 0,0 0 0,0 1 0,0-1 0,0 0 0,1 0 0,-1 0 0,0 0 0,0 0 0,0 0 0,0 0 1,0 0-1,0 1 0,0-1 0,0 0 0,0 0 0,0 0 0,0 0 0,0 0 0,0 0 0,0 1 0,0-1 0,0 0 0,0 0 0,0 0 0,0 0 0,0 0 0,0 1 0,2 12 419,0-1-1,-2 1 1,1 0-1,-2 0 1,1 0-1,-2 0 1,-4 19 0,2-5-221,-55 293 369,56-306-582,1-9-11,1 1 0,-1 0 1,1 0-1,0 0 0,1 0 0,-1-1 0,1 1 0,1 8 0,-1-14 10,0 1-1,0-1 1,0 1-1,0-1 0,0 0 1,0 1-1,0-1 1,0 1-1,0-1 1,1 1-1,-1-1 1,0 0-1,0 1 0,0-1 1,0 1-1,1-1 1,-1 0-1,0 1 1,0-1-1,1 0 1,-1 1-1,0-1 0,1 0 1,-1 0-1,0 1 1,1-1-1,-1 0 1,1 0-1,-1 1 1,0-1-1,1 0 0,-1 0 1,1 0-1,-1 0 1,0 0-1,1 0 1,-1 0-1,1 0 1,-1 0-1,1 0 0,-1 0 1,0 0-1,1 0 1,-1 0-1,1 0 1,-1 0-1,1 0 0,-1 0 1,0-1-1,1 1 1,-1 0-1,0 0 1,1-1-1,-1 1 1,1 0-1,-1 0 0,0-1 1,0 1-1,1 0 1,-1-1-1,0 1 1,0 0-1,1-1 1,-1 0-1,22-29-245,-5-3 23,-1 0-1,-1-1 1,16-60-1,-15 31-43,10-79 1,-24 122 230,1 3 4,-1 0-1,0 0 1,-3-34-1,-8 103 28,5-1 20,2 0 0,5 63 0,-1-97-10,0 1 0,1 0 0,1-1 0,0 0 0,2 0 0,0 0 0,0-1 0,2 0 0,0 0 0,13 18 0,7-1-682,-24-31-791,-5-7 677,-3-8 259,-6-2-31,-1 0-86</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58.296"/>
    </inkml:context>
    <inkml:brush xml:id="br0">
      <inkml:brushProperty name="width" value="0.05" units="cm"/>
      <inkml:brushProperty name="height" value="0.05" units="cm"/>
    </inkml:brush>
  </inkml:definitions>
  <inkml:trace contextRef="#ctx0" brushRef="#br0">1 60 25389,'3'5'32,"-2"3"-32,-1-1 24,6-2-8,2-2 40,306-91-536,-318 95 480,-3 8-56</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17.495"/>
    </inkml:context>
    <inkml:brush xml:id="br0">
      <inkml:brushProperty name="width" value="0.05" units="cm"/>
      <inkml:brushProperty name="height" value="0.05" units="cm"/>
    </inkml:brush>
  </inkml:definitions>
  <inkml:trace contextRef="#ctx0" brushRef="#br0">1 997 19780,'9'-13'1536,"62"-86"4774,-63 89-6185,1 0-1,0 1 1,0 0-1,1 1 1,0 0-1,1 0 1,13-7-1,-22 14-256,0 0 0,0 0-1,0 0 1,0 0 0,1 1 0,-1-1-1,0 0 1,0 1 0,1 0-1,-1-1 1,0 1 0,1 0 0,-1 0-1,0 1 1,0-1 0,1 0 0,-1 1-1,0-1 1,0 1 0,1 0 0,-1 0-1,3 1 1,-3 0-33,0 0 0,0 0-1,0-1 1,0 1 0,-1 0 0,1 1-1,-1-1 1,1 0 0,-1 0 0,0 1-1,0-1 1,0 0 0,0 1 0,0-1 0,-1 1-1,1-1 1,-1 1 0,0 0 0,1 4-1,-2 8 356,0 1 0,0 0 0,-2-1 0,-5 22-1,4-18 372,4-19-531,0 0 0,0 0 0,0 0 0,0 0-1,0 0 1,0 0 0,0 0 0,-1 0 0,1 0 0,0 0 0,0 0 0,0 0-1,0 0 1,0 0 0,0 0 0,0 0 0,0 0 0,0-1 0,0 1 0,0 0-1,0 0 1,0 0 0,0 0 0,0 0 0,0 0 0,0 0 0,0 0 0,0 0-1,0 1 1,-1-1 0,1 0 0,0 0 0,0 0 0,0 0 0,0 0-1,0 0 1,0 0 0,0 0 0,-1-11 445,-1-16-12,-8-139 1371,5 104-1449,5 50-251,4 12-72,9 18-47,-3-3 13,-8-12-30,1 0 0,0 0 0,1 0-1,-1 0 1,0-1 0,1 1 0,0-1 0,-1 0 0,1 0 0,0 0-1,0-1 1,0 1 0,0-1 0,0 0 0,1 0 0,4 0 0,-3-1 2,-1 0 0,0 0 0,1-1 0,-1 0 0,0 0 0,0-1 0,0 1 1,0-1-1,0 0 0,0-1 0,7-3 0,1-4 10,1 0 0,-2-1 0,1 0 0,-1 0 0,-1-2 0,0 1 0,11-20 0,-11 17 27,-2 0-1,0-1 0,0 0 0,-2-1 0,0 0 1,-1 0-1,0 0 0,-2-1 0,0 0 1,-1 0-1,-1 0 0,1-31 0,-4 46-28,1-1 0,-1 0 0,0 0 0,0 1 0,0-1 0,0 0 0,0 1-1,-1-1 1,0 1 0,-4-6 0,6 8-7,-1 0-1,1 0 0,-1 1 1,0-1-1,0 0 1,0 0-1,1 1 0,-1-1 1,0 1-1,0-1 1,0 1-1,0-1 0,0 1 1,0-1-1,0 1 1,0 0-1,0 0 0,0-1 1,0 1-1,0 0 0,0 0 1,0 0-1,0 0 1,0 0-1,0 0 0,0 1 1,0-1-1,0 0 1,0 0-1,0 1 0,0-1 1,0 1-1,0-1 1,0 1-1,0-1 0,0 1 1,0 0-1,0-1 1,1 1-1,-1 0 0,0-1 1,-1 3-1,-3 3-9,0 1 0,0-1 1,0 1-1,1 1 0,0-1 0,0 0 0,1 1 0,-5 16 1,0 4-5,-5 37 0,9-43 4,2-1 1,1 1-1,2 34 0,-1-48 6,1 0 0,0-1 0,0 1 0,1-1 0,0 1-1,0-1 1,1 0 0,-1 0 0,2 0 0,-1 0 0,1 0-1,0-1 1,8 11 0,-9-15-1,-1 0-1,1 1 0,-1-1 1,1 0-1,0 0 1,0 0-1,0-1 0,0 1 1,0-1-1,1 1 1,-1-1-1,0 0 0,0-1 1,1 1-1,-1 0 1,1-1-1,4 0 0,-4 0 3,1-1 0,0 0 0,-1 0 0,1 0-1,-1 0 1,1-1 0,-1 0 0,0 0 0,1 0-1,-1 0 1,5-5 0,0 0 10,-1 0-1,-1 0 1,0 0 0,0-1-1,0 0 1,-1-1-1,0 0 1,0 1 0,-1-2-1,7-17 1,-9 19 10,0-1 0,-1 0 0,0 0 0,0 0 0,-1 0 1,0 0-1,-1 0 0,0 0 0,0 0 0,-1 0 0,-2-9 0,3 17-17,0 1-1,0-1 0,0 0 0,0 1 1,0-1-1,0 1 0,0-1 1,0 0-1,-1 1 0,1-1 1,0 1-1,-1-1 0,1 1 1,0-1-1,-1 1 0,1-1 1,0 1-1,-1 0 0,1-1 1,-1 1-1,1-1 0,-1 1 1,1 0-1,-1-1 0,1 1 0,-1 0 1,1 0-1,-1-1 0,1 1 1,-1 0-1,1 0 0,-1 0 1,0 0-1,1 0 0,-1 0 1,1 0-1,-2 0 0,1 0 1,0 1 0,0 0 0,0-1 0,0 1 0,0 0-1,0 0 1,1-1 0,-1 1 0,0 0 0,0 0 0,1 0 0,-1 0 0,1 0-1,-1 0 1,1 0 0,-1 0 0,1 0 0,0 0 0,-1 2 0,0 1-4,0 0 0,1 0 0,0 0 1,-1 0-1,1 0 0,1 0 0,-1-1 1,1 1-1,-1 0 0,1 0 1,0 0-1,0 0 0,1-1 0,-1 1 1,1 0-1,0-1 0,0 1 0,3 4 1,-3-6 0,-1-1 1,1 1-1,0 0 1,-1-1 0,1 1-1,0-1 1,0 0-1,0 1 1,0-1-1,0 0 1,0 0 0,1-1-1,-1 1 1,0 0-1,0-1 1,1 1 0,-1-1-1,0 0 1,1 1-1,-1-1 1,0 0-1,1-1 1,-1 1 0,0 0-1,0-1 1,1 1-1,-1-1 1,0 0 0,0 1-1,1-1 1,-1 0-1,2-2 1,5-3-1,0 0 0,0 0-1,-1-1 1,0 0 0,-1-1 0,1 0 0,-1 0 0,11-18-1,-8 10 22,0-1-1,-1-1 0,-1 1 1,6-20-1,-5-8 19,-11 45-33,-3 7 6,-3 9 4,3-1-22,0 1-1,1-1 1,1 1-1,0-1 1,1 1 0,1 0-1,0 0 1,3 25-1,-2-39 9,0-1 0,1 1-1,-1-1 1,0 0-1,1 1 1,-1-1 0,1 0-1,-1 1 1,1-1 0,-1 0-1,1 0 1,0 1 0,0-1-1,0 0 1,-1 0 0,1 0-1,0 0 1,0 0 0,1 0-1,-1 0 1,2 1 0,-2-2 0,0 0 0,1 0 0,-1 0 0,0 0 0,1 0 0,-1 0 0,0 0 0,1 0 0,-1 0 0,0-1 0,1 1 0,-1 0-1,0-1 1,0 1 0,1-1 0,-1 0 0,0 1 0,1-2 0,7-4 4,-1-1 0,0 0 0,-1 0 0,10-11 0,-17 17-2,30-36 60,32-55 0,-6 9-8,-56 83-55,0 0 0,0 0 1,0 0-1,0-1 0,0 1 0,0 0 0,0 0 0,0 0 0,1-1 0,-1 1 0,0 0 0,0 0 0,0 0 1,0 0-1,0-1 0,1 1 0,-1 0 0,0 0 0,0 0 0,0 0 0,0 0 0,1 0 0,-1-1 0,0 1 1,0 0-1,0 0 0,1 0 0,-1 0 0,0 0 0,0 0 0,0 0 0,1 0 0,-1 0 0,0 0 1,0 0-1,0 0 0,1 0 0,-1 0 0,0 0 0,0 0 0,1 1 0,1 10-25,-6 32-4,2-22 14,1-8-11,1 0 0,1-1 0,0 0 0,1 1 0,3 12 1,-5-23 15,1 0 0,0 0 0,-1 0 0,1 0 1,0-1-1,0 1 0,0 0 0,0 0 0,0 0 0,1-1 1,-1 1-1,1-1 0,-1 1 0,1-1 0,-1 0 0,3 2 1,-2-2-2,0-1 1,0 1 0,0-1-1,-1 0 1,1 0 0,0 0-1,0 0 1,0 0 0,0 0-1,-1 0 1,1-1 0,0 1-1,0-1 1,0 1 0,-1-1-1,1 0 1,0 1 0,-1-1-1,1 0 1,-1 0 0,1 0-1,1-2 1,6-4-88,-1 0 0,0-1 1,-1 0-1,1 0 0,-2 0 0,1-1 0,-1 0 0,-1 0 0,9-18 1,-5 6-175,-1-1 0,0 0 1,6-36-1,7-79-1091,-19 111 1122,-1 1 1,-1-1 0,-4-34-1,4 59 248,0 0-1,-1-1 1,1 1-1,0 0 1,0 0-1,-1-1 1,1 1-1,0 0 0,-1 0 1,1 0-1,-1 0 1,0 0-1,1 0 1,-1 0-1,0 0 1,1 0-1,-1 0 1,0 0-1,0 0 1,-1-1-1,1 2 10,0 0 0,1 0-1,-1 1 1,0-1 0,1 0-1,-1 0 1,0 0 0,1 1-1,-1-1 1,0 0 0,1 1-1,-1-1 1,1 0-1,-1 1 1,0-1 0,1 1-1,-1-1 1,1 1 0,0-1-1,-1 1 1,1 0 0,-1-1-1,1 1 1,0-1 0,-1 1-1,1 0 1,0-1 0,0 1-1,0 0 1,-1-1 0,1 1-1,0 1 1,-6 20 303,0 1-1,2 1 1,1-1 0,0 0 0,2 1-1,1-1 1,4 44 0,-1-47-254,1-1 1,1 0 0,1 0 0,0 0-1,2-1 1,0 0 0,1 0-1,0-1 1,2 0 0,0-1-1,14 16 1,-22-29-128,-4-5-26,-11-12-138,-19-21-232,-81-58-545,48 42 1255,62 50-213,1 0-1,0 0 1,-1 0-1,1 0 1,0 0-1,0 0 1,0-1-1,0 1 1,0 0-1,0-1 1,0 1 0,0 0-1,0-1 1,1 1-1,-1-1 1,1 0-1,-1-1 1,1 2-4,1 0 0,-1 0 0,1 0 0,-1 0 0,1 0 0,0 0 0,-1 0 0,1 0 0,0 1 1,0-1-1,-1 0 0,1 0 0,0 1 0,0-1 0,0 0 0,0 1 0,0-1 0,0 1 0,0 0 0,0-1 0,0 1 0,0 0 0,1-1 0,-1 1 1,1 0-1,28-7 364,37-3 0,-42 7-938,0-1-1,36-10 0,-38 2-804,-22 11 1307,0 1 0,-1-1 0,1 0-1,0 1 1,-1-1 0,1 0 0,-1 1 0,1-1-1,-1 0 1,1 0 0,-1 1 0,1-1-1,-1 0 1,0 0 0,1 0 0,-1 0-1,0 0 1,0 0 0,0 0 0,0 1 0,0-1-1,0 0 1,0 0 0,0 0 0,0 0-1,0 0 1,-1-1 0,-9-14-789</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17.897"/>
    </inkml:context>
    <inkml:brush xml:id="br0">
      <inkml:brushProperty name="width" value="0.05" units="cm"/>
      <inkml:brushProperty name="height" value="0.05" units="cm"/>
    </inkml:brush>
  </inkml:definitions>
  <inkml:trace contextRef="#ctx0" brushRef="#br0">16 0 18044,'-13'8'1616,"10"5"-1112,7 1-232,14-4 705,5 1-561,8-3-584,5-3 296,5-3-240,4-2-48</inkml:trace>
  <inkml:trace contextRef="#ctx0" brushRef="#br0" timeOffset="1">459 53 20308,'-2'8'490,"-1"-1"0,0 0-1,0 0 1,0 0-1,-1-1 1,0 1 0,-8 9-1,-39 39 2559,41-45-2332,13-12-851,0 0 0,1 0 0,-1 0 1,0 1-1,1-1 0,0 1 0,-1 0 1,1 0-1,-1 1 0,9-2 0,41-1-468,-51 3 584,6-1-19,0 1 0,1 0-1,-1 1 1,1 0 0,-1 0-1,0 0 1,0 1 0,0 0-1,0 1 1,14 6 0,-21-9 44,0 1 0,-1-1 0,1 1 0,0 0 0,0-1 0,0 1 0,0 0 0,-1 0 0,1-1 0,0 1 0,-1 0 0,1 0 0,0 0 0,-1 0 0,0 0 0,1 0 1,-1 0-1,1 0 0,-1 0 0,0 0 0,0 0 0,1 0 0,-1 0 0,0 0 0,0 0 0,0 0 0,0 0 0,0 0 0,-1 0 0,1 1 0,0-1 0,0 0 0,-1 0 0,1 0 0,-1 0 0,1 0 0,0-1 0,-1 1 1,0 0-1,1 0 0,-1 0 0,0 0 0,1 0 0,-1-1 0,0 1 0,-1 1 0,-3 2-40,0 0-1,0 0 1,0-1 0,0 1-1,0-1 1,-10 4 0,2-2 14,0-1 1,-22 3-1,6-2 9</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19.021"/>
    </inkml:context>
    <inkml:brush xml:id="br0">
      <inkml:brushProperty name="width" value="0.05" units="cm"/>
      <inkml:brushProperty name="height" value="0.05" units="cm"/>
    </inkml:brush>
  </inkml:definitions>
  <inkml:trace contextRef="#ctx0" brushRef="#br0">49 419 15563,'0'0'234,"2"-28"2656,-5 16-1368,2 12-1434,1 0 0,0 0 0,-1-1 0,1 1 0,0 0 0,0 0 0,-1 0-1,1 0 1,0 0 0,-1 0 0,1 0 0,0 0 0,-1 0 0,1 0 0,0 0 0,-1 0 0,1 0 0,0 0 0,-1 0-1,1 0 1,0 0 0,-1 0 0,1 0 0,0 0 0,-1 0 0,1 1 0,0-1 0,-1 0 0,1 0 0,0 0 0,0 1-1,-1-1 1,1 1 0,-3 1 157,0 1 0,1 1 0,-1-1 0,1 0 0,0 1 0,0-1-1,0 1 1,1-1 0,-1 1 0,1 0 0,0 0 0,-1 4 0,-8 52 559,10-49-758,0-1 1,0 1 0,1-1-1,0 1 1,1-1-1,0 0 1,4 14 0,-5-22-37,0 0 0,-1 1 0,1-1 0,0 0 0,0 0 0,0 0 0,1 0 0,-1 0 0,0 0 1,1 0-1,-1 0 0,1-1 0,0 1 0,-1 0 0,1-1 0,0 0 0,0 1 0,0-1 1,0 0-1,0 0 0,1 0 0,-1 0 0,0 0 0,0-1 0,1 1 0,-1-1 0,0 1 0,1-1 1,-1 0-1,0 0 0,1 0 0,-1 0 0,0 0 0,1-1 0,-1 1 0,0-1 0,1 1 1,3-3-1,3-1 39,-1 0-1,0-1 1,0 0 0,0-1 0,0 0 0,-1 0 0,0-1 0,0 0 0,-1 0-1,0 0 1,0-1 0,6-10 0,4-9 142,-1 0-1,17-44 1,-20 34-85,-3 12-25,-6 19-48,-2 7-9,-2 16-29,-1-6 0,2-1-1,-1 1 1,1 0 0,1-1 0,0 1 0,1-1 0,0 1 0,3 10 0,-5-20 5,1 0 1,-1 0 0,1 0-1,0 0 1,-1 0-1,1 0 1,0 0-1,-1 0 1,1 0-1,0 0 1,0-1 0,0 1-1,0 0 1,0 0-1,0-1 1,0 1-1,0-1 1,0 1-1,0-1 1,0 1-1,0-1 1,2 1 0,0-1 0,-1 0 1,0 0-1,0-1 1,0 1-1,0 0 1,0-1-1,0 1 1,0-1-1,0 0 1,0 0-1,3-1 1,3-3-15,-1 0 1,1-1 0,-1 1 0,11-13-1,5-10-395,-1 0 0,-1-2 0,18-33 0,14-21-3837,-53 83 4141,1 1-1,-1-1 1,0 1-1,1-1 1,-1 1-1,0-1 1,1 1-1,-1-1 1,1 1 0,-1 0-1,1-1 1,-1 1-1,1 0 1,-1-1-1,1 1 1,-1 0-1,1 0 1,-1-1 0,1 1-1,-1 0 1,1 0-1,0 0 1,-1 0-1,1 0 1,-1 0-1,1 0 1,0 0-1,-1 0 1,1 0 0,-1 0-1,1 0 1,0 1-1,1 0 48,0 0-1,0 0 0,-1 0 0,1 1 1,-1-1-1,1 0 0,-1 1 1,1-1-1,1 4 0,24 40 1030,-27-45-985,58 114 1561,34 72-147,-88-176-1290,0 0 1,-1 0 0,0 0-1,-1 1 1,0-1-1,0 14 1,-1-19-17,-1 0 1,-1 0 0,1 0 0,-1 0 0,1 0-1,-2 0 1,1 0 0,0-1 0,-1 1 0,0 0 0,0 0-1,0-1 1,-1 0 0,-5 9 0,7-12-70,1 0 1,-1 0-1,0 0 1,1-1-1,-1 1 0,0 0 1,0 0-1,1 0 1,-1-1-1,0 1 1,0 0-1,0-1 0,0 1 1,0 0-1,0-1 1,0 0-1,0 1 1,0-1-1,0 1 1,0-1-1,-1 0 0,1 0 1,0 0-1,0 0 1,0 0-1,0 0 1,0 0-1,-1 0 0,1 0 1,0 0-1,0-1 1,0 1-1,0 0 1,0-1-1,0 1 1,0-1-1,0 1 0,0-1 1,0 0-1,0 1 1,0-1-1,0 0 1,1 0-1,-3-1 0,0-3 12,0 1 0,0-1 0,0 0 0,0 0-1,1 0 1,0 0 0,0 0 0,-2-8-1,0-6-27,1 0-1,1 0 1,1 0-1,0-1 0,5-37 1,23-97-115,-13 102 54,3 0 0,43-90 0,-14 35 91,-42 93 36,-10 16 24,-11 20 83,9-6-73,0 1 1,1-1 0,1 2-1,0-1 1,-3 24 0,7-32-71,0 1 0,1-1 0,1 0 0,-1 1 0,1-1 0,1 1 0,0-1 0,0 1 0,1-1 0,0 0 0,1 0 0,3 10 0,-5-18-48,0 1-1,-1-1 1,1 0-1,0 1 1,-1-1-1,1 0 0,0 1 1,0-1-1,0 0 1,0 0-1,1 0 1,-1 0-1,0 0 1,0 0-1,1 0 1,-1 0-1,0-1 1,1 1-1,-1 0 1,2 0-1,-2-1-45,1 0 0,-1 0 0,1 0 0,-1-1 0,1 1 0,-1 0 0,0-1 0,1 1-1,-1 0 1,1-1 0,-1 0 0,0 1 0,0-1 0,1 0 0,-1 1 0,0-1 0,2-2 0,2-2-300,0 0 1,0-1 0,0 0-1,-1 0 1,0 0-1,7-14 1,1-7-339,13-43 0,-7 7-215</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20.027"/>
    </inkml:context>
    <inkml:brush xml:id="br0">
      <inkml:brushProperty name="width" value="0.05" units="cm"/>
      <inkml:brushProperty name="height" value="0.05" units="cm"/>
    </inkml:brush>
  </inkml:definitions>
  <inkml:trace contextRef="#ctx0" brushRef="#br0">65 214 18860,'-13'39'1901,"-25"84"2412,34-105-3803,0 0 0,1 0 0,2 0 1,-1 34-1,2-49-478,0-1 0,0 1 1,1-1-1,-1 1 1,0-1-1,1 1 0,0-1 1,-1 0-1,1 1 1,0-1-1,0 0 1,0 1-1,0-1 0,1 0 1,-1 0-1,1 0 1,-1 0-1,1 0 0,0-1 1,0 1-1,0 0 1,2 1-1,-1-2-36,0 0 1,0 0-1,0 0 0,0-1 1,0 0-1,0 1 0,0-1 0,0 0 1,0 0-1,0-1 0,0 1 0,0-1 1,0 1-1,0-1 0,0 0 1,0 0-1,0 0 0,3-3 0,51-29-243,-48 27 193,0 0 1,1 0 0,0 1-1,0 0 1,0 0-1,0 1 1,1 1 0,-1 0-1,13-2 1,-21 4 50,-1 1 1,0 0 0,0 0-1,0-1 1,0 1-1,1 0 1,-1 0-1,0 0 1,0 1-1,0-1 1,0 0 0,1 0-1,-1 1 1,0-1-1,0 0 1,0 1-1,0-1 1,0 1 0,0 0-1,0-1 1,0 1-1,0 0 1,0 0-1,0-1 1,-1 1-1,1 0 1,0 0 0,0 0-1,-1 0 1,1 0-1,-1 0 1,1 0-1,-1 0 1,1 0 0,-1 0-1,1 1 1,-1-1-1,0 0 1,0 0-1,0 0 1,0 0-1,0 1 1,0-1 0,0 0-1,0 0 1,0 0-1,0 0 1,0 1-1,-2 1 1,0 5 45,0-1-1,-1 1 1,0 0 0,0-1 0,-9 14 0,3-8 118,0 0 0,-18 19 0,24-28-114,-1 0 0,0-1 1,0 0-1,0 0 1,0 0-1,-1 0 1,1 0-1,-1-1 1,1 0-1,-1 0 0,-9 2 1,13-3-59,-1-1-1,1 0 1,-1 0 0,1 0-1,0 0 1,-1 0 0,1 0-1,0 0 1,-1 0 0,1-1 0,0 1-1,-1 0 1,1-1 0,0 1-1,0-1 1,-1 0 0,1 1 0,0-1-1,0 0 1,0 0 0,-2-1-1,1 0-98,1 0 0,-1-1-1,0 1 1,1-1 0,0 1-1,-1-1 1,1 1-1,0-1 1,0 1 0,0-5-1,0 2-335,0 0 0,0 0-1,1 0 1,-1 0 0,1 0-1,1-1 1,-1 1-1,1 0 1,0 0 0,0 0-1,2-7 1,-1 10 149,-1-1 1,1 1-1,0-1 0,0 1 1,0 0-1,0 0 1,0 0-1,1 0 0,-1 0 1,0 0-1,1 1 0,0-1 1,-1 1-1,1-1 0,4 0 1,5-2-786,1 0 0,17-2 0,-9 2-48,13-5 217,36-13-1,-54 15 1505,-1 1 0,0-2 0,0 0 0,18-14 0,-16 4 1976,-14 11-338,-12 8 1709,4 2-3527,0 0 0,1 0-1,-1 1 1,1-1 0,0 1 0,-1 0-1,2 0 1,-8 10 0,2-1 112,-16 28 1,23-37-463,0 1 0,0-1 0,0 1 0,1-1 1,0 1-1,0-1 0,0 1 0,0 0 0,1 0 0,-1-1 1,2 9-1,-1-12-43,0 1 0,1-1 0,-1 0 0,0 0 1,1 1-1,-1-1 0,1 0 0,0 0 1,-1 0-1,1 0 0,0 0 0,0 0 0,-1 0 1,1 0-1,0 0 0,0 0 0,0 0 0,2 1 1,-1-1-5,0-1 1,0 1-1,0 0 1,0-1 0,0 1-1,0-1 1,0 0-1,0 0 1,0 1 0,0-1-1,1-1 1,-1 1 0,0 0-1,4-1 1,1-1 2,1-1 0,0 0 1,-1 0-1,0 0 1,0-1-1,0 0 0,0 0 1,0-1-1,-1 0 0,0 0 1,0-1-1,0 1 0,8-12 1,-7 9-7,-1-1 0,0 0 1,-1 0-1,0-1 0,0 0 1,-1 0-1,0 0 0,0 0 1,2-18-1,-5 24-22,-1-1 0,0 1 0,0-1 0,-1 1 1,1-1-1,-1 1 0,0-1 0,0 1 0,0-1 0,-1 1 0,0 0 1,-3-7-1,5 10 5,-1 0-1,0 0 1,1 0 0,-1 0 0,0 0 0,0 0 0,0 0 0,0 0 0,0 0-1,0 0 1,0 0 0,0 1 0,0-1 0,0 0 0,0 1 0,0-1-1,0 1 1,-1-1 0,1 1 0,0-1 0,0 1 0,-1 0 0,1 0 0,0 0-1,0 0 1,-1 0 0,1 0 0,0 0 0,0 0 0,-1 0 0,1 1-1,0-1 1,0 0 0,-1 1 0,1-1 0,0 1 0,0-1 0,0 1 0,0 0-1,0-1 1,0 1 0,0 0 0,0 0 0,0 0 0,0 0 0,-1 2-1,1-3 0,-1 1-1,1 0 0,0 0 0,0 0 0,0 0 0,0 1 0,0-1 0,0 0 1,0 0-1,0 1 0,1-1 0,-1 0 0,0 1 0,1-1 0,-1 0 0,1 1 0,0-1 1,-1 1-1,1-1 0,0 1 0,0-1 0,0 1 0,0-1 0,0 1 0,0-1 1,0 1-1,1-1 0,-1 1 0,1-1 0,-1 1 0,1-1 0,-1 1 0,1-1 1,1 2-1,-1-1 2,1-1 0,0 1 1,0-1-1,0 0 1,-1 1-1,1-1 1,0 0-1,1 0 1,-1-1-1,0 1 0,0 0 1,0-1-1,0 1 1,1-1-1,-1 1 1,0-1-1,0 0 0,1 0 1,-1 0-1,0-1 1,0 1-1,0 0 1,4-2-1,5-1 6,-1-1-1,1-1 1,-1 0 0,0 0 0,-1-1-1,1 0 1,-1-1 0,0 0 0,-1-1-1,0 1 1,0-2 0,0 1-1,-1-1 1,10-17 0,-7 11 28,-1-1-1,0-1 1,-1 0-1,-1 0 1,-1 0-1,-1-1 1,0 0 0,3-24-1,-8 39-17,3-43 92,-3 44-93,0-1 1,0 1-1,0-1 0,-1 1 0,1-1 0,-1 1 0,0-1 1,1 1-1,-1 0 0,0-1 0,0 1 0,-1 0 0,1 0 0,0 0 1,-3-3-1,4 5-5,0-1 0,-1 1 0,1 0 1,-1-1-1,0 1 0,1-1 0,-1 1 0,1 0 0,-1-1 1,1 1-1,-1 0 0,0 0 0,1-1 0,-1 1 1,0 0-1,1 0 0,-1 0 0,0 0 0,1 0 1,-1 0-1,0 0 0,1 0 0,-1 0 0,0 0 0,1 0 1,-1 1-1,1-1 0,-1 0 0,0 0 0,0 1 1,-1 1 4,0-1 1,0 0-1,1 1 1,-1 0-1,1-1 1,-1 1-1,1 0 1,0 0-1,-2 3 1,-1 4 24,0-1-1,1 1 1,-4 17 0,3-7 6,2 0 0,0 0 0,2 0-1,0 0 1,0 0 0,2 0 0,1 0 0,6 26 0,-6-35-42,0 0 0,0 0 0,1 0 0,1 0 0,0 0 0,0-1 0,0 0 0,2 0 0,-1 0 0,1-1 0,0 0 0,0 0 0,1-1 0,0 0 0,1 0 0,11 7 0,2-5-218,-17-11-19,-12-7-62,-15-10-63,-32-20-1,37 27 350,-1-1-1,2 0 1,0-1 0,-19-21 0,33 34 37,1-1-1,0 0 1,0 1 0,-1-1 0,1 0 0,0 1 0,0-1 0,1 0 0,-1 0 0,0 0 0,1 0-1,-1 0 1,1 0 0,-1 0 0,1-3 0,0 4-9,1 0-1,-1 0 1,0 0-1,1 0 1,-1 0 0,1 0-1,0 0 1,-1 0-1,1 0 1,0 0 0,-1 1-1,1-1 1,0 0-1,0 0 1,0 1 0,0-1-1,0 1 1,0-1-1,0 0 1,0 1-1,0 0 1,0-1 0,0 1-1,0 0 1,0-1-1,0 1 1,0 0 0,0 0-1,2 0 1,31-4-19,1 2 0,36 3 0,41-3-1986,6-15 962,-74 8 410</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20.472"/>
    </inkml:context>
    <inkml:brush xml:id="br0">
      <inkml:brushProperty name="width" value="0.05" units="cm"/>
      <inkml:brushProperty name="height" value="0.05" units="cm"/>
    </inkml:brush>
  </inkml:definitions>
  <inkml:trace contextRef="#ctx0" brushRef="#br0">36 1667 16668,'-32'42'3047,"31"-42"-3020,1 0-1,0 0 1,0 0 0,0 0-1,0 0 1,-1 1 0,1-1 0,0 0-1,0 0 1,0 0 0,0 1 0,0-1-1,-1 0 1,1 0 0,0 0-1,0 1 1,0-1 0,0 0 0,0 0-1,0 0 1,0 1 0,0-1-1,0 0 1,0 0 0,0 1 0,0-1-1,0 0 1,0 0 0,0 1-1,0-1 1,0 0 0,0 0 0,0 0-1,0 1 1,1-1 0,-1 0 0,10-2 1246,76-40 1511,718-328 591,25 38-4459,170-71-1150,133-50 2291,-1032 415-658,133-32 0,-204 64 293,-28 8 84,-5 1-24</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7:43.759"/>
    </inkml:context>
    <inkml:brush xml:id="br0">
      <inkml:brushProperty name="width" value="0.05" units="cm"/>
      <inkml:brushProperty name="height" value="0.05" units="cm"/>
    </inkml:brush>
  </inkml:definitions>
  <inkml:trace contextRef="#ctx0" brushRef="#br0">2097 168 13003,'-110'-49'876,"57"23"-737,-2 3 0,-85-24 0,106 40-107,0 1-1,1 1 0,-2 2 0,1 2 0,0 1 1,0 2-1,0 1 0,0 1 0,0 2 0,1 2 1,-1 0-1,2 3 0,0 0 0,-46 25 0,9 1-57,1 3-1,3 3 1,-107 90-1,81-50-20,-135 160-1,169-172 59,4 3-1,3 2 1,4 2-1,3 2 1,3 1-1,4 3 1,4 1-1,-39 160 1,45-118 7,-16 222 0,39 135-6,17-294-1,8 0 1,9-1 0,8-2-1,8-2 1,8-2 0,109 244-1,-71-232 125,9-5-1,172 243 1,-193-321 59,5-3 0,5-4 1,4-5-1,202 165 0,-201-193-104,3-4-1,2-4 1,4-5 0,2-4 0,216 76-1,-207-95-104,2-5 0,0-6-1,240 20 1,-249-41 1,0-5 1,0-4-1,0-5 1,176-40-1,-186 24 4,-1-3 0,-1-6 1,-2-3-1,-2-4 0,111-70 0,-78 31-58,-4-5 0,-3-6 0,-5-5 0,-5-5 0,139-164 0,-145 138-163,-6-5 1,-6-4-1,-5-4 1,115-262-1,-156 292 63,-4-1-1,-6-2 1,23-128 0,-44 160 155,-4 0 1,-3-1-1,-4 0 0,-4 0 1,-13-107-1,-3 89 207,-5 2-1,-4 0 0,-4 2 0,-4 1 0,-83-163 1,44 127 76,-6 4 1,-5 3-1,-128-146 1,135 184-261,-3 5 1,-4 2-1,-129-93 1,134 117-139,-2 5 1,-2 3 0,-3 3-1,-133-48 1,109 57 0,0 5 0,-2 5 1,-1 4-1,-1 6 0,-137-2 0,-40 16-154</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7:45.340"/>
    </inkml:context>
    <inkml:brush xml:id="br0">
      <inkml:brushProperty name="width" value="0.05" units="cm"/>
      <inkml:brushProperty name="height" value="0.05" units="cm"/>
    </inkml:brush>
  </inkml:definitions>
  <inkml:trace contextRef="#ctx0" brushRef="#br0">51 0 18364,'3'13'1112,"-1"2"-1088,1 2 16,-7 12-16,1 12-40,-3 15-264,2 9-160,-2 3-256,-2 5-128,-1 2 592,1-3-232,-3-8-121</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7:45.823"/>
    </inkml:context>
    <inkml:brush xml:id="br0">
      <inkml:brushProperty name="width" value="0.05" units="cm"/>
      <inkml:brushProperty name="height" value="0.05" units="cm"/>
    </inkml:brush>
  </inkml:definitions>
  <inkml:trace contextRef="#ctx0" brushRef="#br0">111 0 13019,'-34'380'3651,"-1"14"-5419,35-126-1878,0 11 2291,-11 1 5593,-20 346-1411,33-380-5434,-2-192 2067</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7:46.260"/>
    </inkml:context>
    <inkml:brush xml:id="br0">
      <inkml:brushProperty name="width" value="0.05" units="cm"/>
      <inkml:brushProperty name="height" value="0.05" units="cm"/>
    </inkml:brush>
  </inkml:definitions>
  <inkml:trace contextRef="#ctx0" brushRef="#br0">33 0 14187,'-8'67'1170,"-1"-3"-183,-1 74 1,6 157-385,4-279-619,-1-10-172,1 1-1,0 0 1,0-1-1,0 1 1,1 0-1,0-1 1,0 1-1,1-1 1,0 1 0,3 7-1,0-12-238</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7:47.014"/>
    </inkml:context>
    <inkml:brush xml:id="br0">
      <inkml:brushProperty name="width" value="0.05" units="cm"/>
      <inkml:brushProperty name="height" value="0.05" units="cm"/>
    </inkml:brush>
  </inkml:definitions>
  <inkml:trace contextRef="#ctx0" brushRef="#br0">48 28 16580,'-7'-20'1664,"4"13"-960,0 7-280,0 4 648,-1 10-111,1 12-313,1 4-104,-1 9-248,2 8-168,-3 9-464,1 7-208,0 9 456,-3-8-80,3-2-40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59.737"/>
    </inkml:context>
    <inkml:brush xml:id="br0">
      <inkml:brushProperty name="width" value="0.05" units="cm"/>
      <inkml:brushProperty name="height" value="0.05" units="cm"/>
    </inkml:brush>
  </inkml:definitions>
  <inkml:trace contextRef="#ctx0" brushRef="#br0">20 217 13851,'-10'8'1241,"0"1"4281,29-14-1503,5-3-3335,-1-2 0,0-1-1,31-19 1,-43 22-612,1 0 1,-2 0-1,1-1 0,-1-1 1,0 1-1,-1-2 1,0 1-1,8-14 0,-15 21-64,-1-1-1,1 1 1,0-1-1,-1 0 1,0 0-1,0 0 1,0 0-1,0 0 0,0-7 1,-1 10-9,0 0 1,0 0-1,0-1 1,0 1-1,-1 0 0,1 0 1,0 0-1,0 0 1,-1 0-1,1 0 0,0 0 1,-1 0-1,1 0 1,-1 0-1,0 0 0,1 0 1,-1 1-1,0-1 0,1 0 1,-1 0-1,0 0 1,0 1-1,0-1 0,0 0 1,0 1-1,1-1 1,-1 1-1,0-1 0,0 1 1,-1 0-1,1-1 1,0 1-1,0 0 0,0 0 1,0 0-1,0-1 1,0 1-1,0 0 0,0 1 1,0-1-1,-2 0 1,-3 1-4,1 0 0,-1 1 0,0 0 0,1 0 0,-1 0 0,1 1 0,0-1 0,0 1 0,0 1 0,0-1 0,0 1 0,1-1 0,-1 2 0,1-1 0,-6 8 0,-5 6-15,2 1 0,-19 33-1,8 1 50,22-49-26,0 0 0,1 0 0,0 0 0,0 1 0,1-1 0,-1 0 1,1 0-1,0 1 0,0-1 0,1 9 0,-1-13-2,0 1-1,1 0 1,-1-1-1,0 1 1,1 0 0,-1-1-1,1 1 1,-1-1 0,0 1-1,1-1 1,0 1-1,-1-1 1,1 1 0,-1-1-1,1 1 1,-1-1 0,1 0-1,0 1 1,-1-1-1,1 0 1,0 1 0,-1-1-1,1 0 1,0 0 0,0 0-1,-1 0 1,1 0-1,0 0 1,-1 0 0,2 0-1,22-4 9,-24 4-10,21-9-8,0 0 0,-1-1-1,0-1 1,-1-1 0,-1-1 0,22-18-1,-20 15-28,-17 14 24,18-13-134,0-2 0,-1 0 1,29-33-1,-58 62 64,-2 1 49,1 0 0,1 1 1,0 0-1,1 0 1,0 1-1,-10 29 0,17-43 37,1 0-1,0 0 0,-1 0 0,1 0 0,0 0 0,0 0 0,0 1 0,0-1 0,0 0 0,0 0 0,0 0 0,0 0 0,0 0 1,0 0-1,0 0 0,1 0 0,-1 0 0,1 0 0,-1 0 0,1 0 0,-1 0 0,1 0 0,-1 0 0,1-1 0,0 1 0,-1 0 1,1 0-1,0 0 0,0-1 0,-1 1 0,1 0 0,0-1 0,0 1 0,0-1 0,0 1 0,0-1 0,0 0 0,0 1 0,0-1 1,0 0-1,0 0 0,0 1 0,0-1 0,0 0 0,0 0 0,1 0 0,-1 0 0,0-1 0,0 1 0,1 0 0,7-1 16,-1-1 0,1 1 0,-1-2-1,15-4 1,6-7 21,0 0 1,40-27-1,19-10-63,-87 50 20,0 0 1,0 1 0,0-1 0,1 1-1,-1-1 1,0 1 0,0-1 0,0 1 0,1 0-1,-1 0 1,0-1 0,1 1 0,-1 0-1,2 1 1,-3-1 2,0 0 0,1 0-1,-1 0 1,0 1 0,0-1-1,1 0 1,-1 0-1,0 1 1,0-1 0,0 0-1,1 1 1,-1-1 0,0 0-1,0 1 1,0-1 0,0 0-1,0 1 1,0-1 0,0 0-1,0 1 1,0-1-1,0 0 1,0 1 0,0-1-1,0 0 1,0 1 0,0-1-1,0 0 1,0 1 0,0-1-1,0 1 1,-19 38-51,13-28 50,2-4-7,-8 19-3,12-26 12,0 1 0,0-1 0,0 0 0,0 0 0,-1 1 0,1-1 0,0 0 0,0 0 0,0 0 0,0 1 0,0-1 0,0 0 0,0 0 0,1 1 0,-1-1 0,0 0 0,0 0 0,0 1 0,0-1 0,0 0 0,0 0 0,0 0 0,0 1 0,1-1 0,-1 0 0,0 0 0,0 0 0,0 1 0,0-1 0,1 0 0,-1 0 0,0 0 0,0 0 0,15-3 2,53-36 12,-55 29-47,0 2 0,1 0 0,0 1 0,0 0 0,0 1 0,1 0-1,0 2 1,20-5 0,-33 9 19,-1 0-1,1-1 1,0 1-1,0 0 1,0 0-1,0 0 0,0 1 1,0-1-1,0 0 1,0 1-1,-1-1 0,1 1 1,0 0-1,0-1 1,-1 1-1,1 0 0,0 0 1,-1 0-1,1 0 1,2 3-1,-3-2 3,0-1 1,0 1-1,-1-1 0,1 1 0,0 0 1,-1-1-1,1 1 0,-1 0 1,0 0-1,1-1 0,-1 1 0,0 0 1,0 0-1,0 0 0,0-1 0,-1 1 1,1 0-1,0 0 0,-1-1 0,1 1 1,-1 0-1,-1 2 0,-1 4 34,-1 0 0,-1 0 0,-6 10 0,10-16-62,0 0 0,0-1 0,0 1 0,0 0 0,-1-1 0,1 1 0,0-1 0,-1 0 0,1 1 0,-1-1 1,0 0-1,1 0 0,-1 0 0,0 0 0,0 0 0,1 0 0,-1-1 0,0 1 0,0-1 0,0 1 0,-3 0 0,4-2 25,0 1-1,0 0 0,0-1 0,0 1 1,0-1-1,1 1 0,-1-1 0,0 1 1,0-1-1,0 0 0,1 1 0,-1-1 1,0 0-1,1 1 0,-1-1 0,1 0 1,-1 0-1,1 0 0,-1 0 0,0-1 1,-5-15-231</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7:47.652"/>
    </inkml:context>
    <inkml:brush xml:id="br0">
      <inkml:brushProperty name="width" value="0.05" units="cm"/>
      <inkml:brushProperty name="height" value="0.05" units="cm"/>
    </inkml:brush>
  </inkml:definitions>
  <inkml:trace contextRef="#ctx0" brushRef="#br0">354 74 13723,'2'-3'236,"-1"0"1,0-1-1,0 1 0,0-1 1,0 1-1,-1 0 1,0-1-1,1 1 0,-1-1 1,0 1-1,-2-7 0,2 8-107,-1 1-1,0-1 0,1 1 0,-1-1 0,0 1 0,0 0 0,0-1 0,0 1 1,-1 0-1,1 0 0,0 0 0,0 0 0,-1 0 0,1 0 0,-1 0 0,1 0 1,-1 0-1,1 0 0,-1 1 0,1-1 0,-1 1 0,0-1 0,1 1 0,-1 0 1,0 0-1,1 0 0,-4 0 0,0-1-39,0 1 1,0 0-1,-1 0 0,1 0 1,0 1-1,0-1 0,0 1 1,-1 1-1,1-1 1,0 1-1,1 0 0,-1 0 1,0 0-1,0 1 0,1-1 1,-1 1-1,1 0 0,0 1 1,0-1-1,0 1 0,1-1 1,-1 1-1,1 0 0,0 1 1,0-1-1,0 1 0,1-1 1,-1 1-1,1 0 1,0 0-1,0 0 0,1 0 1,-2 8-1,0 6-70,2 0 1,0 0-1,1 0 1,0-1-1,2 1 0,0 0 1,2-1-1,0 1 1,0-1-1,9 19 1,-2-8-4,3 1 0,0-2 0,1 0 0,2 0 1,21 25-1,-30-43 4,0 0-1,0-1 1,1 0 0,0-1 0,1 0 0,20 14-1,-30-23-17,0 1-1,0 0 1,0 0-1,0 0 0,0 0 1,0 0-1,0 0 1,0 0-1,0 0 0,0 0 1,0 0-1,0 0 1,0 0-1,0 0 1,0 0-1,0 0 0,0-1 1,0 1-1,0 0 1,0 0-1,0 0 0,0 0 1,0 0-1,0 0 1,0 0-1,0 0 0,0 0 1,0 0-1,0 0 1,0 0-1,0 0 0,0 0 1,0 0-1,0 0 1,1 0-1,-1 0 0,0 0 1,0 0-1,0-1 1,0 1-1,0 0 1,0 0-1,0 0 0,0 0 1,0 0-1,0 0 1,0 0-1,0 0 0,0 0 1,0 0-1,0 0 1,1 0-1,-1 0 0,0 0 1,0 0-1,0 0 1,0 1-1,0-1 0,-4-7 24,-17-11-112,0 1-1,-2 1 1,0 0 0,0 2-1,-27-12 1,37 20 17,-82-40-552,82 40 516,-1 1 0,0 1-1,0 0 1,0 1 0,-17-1 0,8 8 93,23-4 19,-1 0 0,1 0-1,0 0 1,-1 0 0,1 0-1,0 0 1,0 0 0,-1 0 0,1 0-1,0 0 1,0 0 0,-1 1-1,1-1 1,0 0 0,0 0 0,-1 0-1,1 0 1,0 1 0,0-1-1,0 0 1,0 0 0,-1 1-1,1-1 1,0 0 0,0 0 0,0 1-1,0-1 1,0 0 0,0 0-1,-1 1 1,1-1 0,0 0 0,0 0-1,0 1 1,0-1 0,0 0-1,0 1 1,0-1 0,0 0 0,0 0-1,0 1 1,1-1 0,-1 0-1,0 0 1,0 1 0,0-1 0,0 0-1,0 0 1,0 1 0,1-1-1,-1 0 1,0 0 0,0 1-1,0-1 1,1 0 0,-1 0 0,0 0-1,0 1 1,0-1 0,1 0-1,-1 0 1,0 0 0,0 0 0,1 0-1,-1 0 1,0 0 0,1 0-1,-1 1 1,3 0 34,0 0-1,-1 0 1,1-1-1,0 1 1,0-1-1,0 1 1,0-1-1,-1 0 1,1 0-1,0 0 0,0 0 1,0 0-1,0-1 1,0 0-1,4-1 1,44-19 298,100-68 414,-25 12-1234,-122 75 461,0 0 0,0-1 0,1 2-1,-1-1 1,1 0 0,-1 1 0,1 0 0,-1 0-1,1 1 1,0-1 0,5 1 0,10 3-174</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7:48.442"/>
    </inkml:context>
    <inkml:brush xml:id="br0">
      <inkml:brushProperty name="width" value="0.05" units="cm"/>
      <inkml:brushProperty name="height" value="0.05" units="cm"/>
    </inkml:brush>
  </inkml:definitions>
  <inkml:trace contextRef="#ctx0" brushRef="#br0">105 2 15843,'0'-1'53,"0"1"1,0 0-1,0 0 0,0 0 0,0 0 0,0 0 0,0 0 0,0 0 0,-1 0 0,1 0 0,0 0 0,0 0 0,0 0 0,0 0 1,0 0-1,0 0 0,0 0 0,-1 0 0,1 0 0,0 0 0,0 0 0,0 0 0,0 0 0,0 0 0,0 0 0,0 0 1,-1 0-1,1 0 0,0 0 0,0 0 0,0 0 0,0 0 0,0 0 0,0 0 0,0 0 0,0 0 0,0 0 0,-1 1 0,1-1 1,0 0-1,0 0 0,0 0 0,0 0 0,0 0 0,0 0 0,0 0 0,0 1 0,-3 8 588,-1 12-119,-9 123 2990,-5 197-2677,16-329-692,0-30-27,-3-48 48,1 6-40,-16-85-1,25 165-131,2 0 1,0-1-1,1 0 1,0-1 0,2 1-1,0-1 1,1-1-1,21 25 1,-31-41 17,-1 0 0,1 0 1,0 0-1,-1-1 0,1 1 1,0 0-1,0 0 0,0-1 1,0 1-1,0 0 0,0-1 0,0 1 1,0-1-1,0 1 0,0-1 1,0 0-1,0 1 0,0-1 0,2 0 1,-3 0 5,0 0 0,1-1 0,-1 1 0,1-1 0,-1 1 0,0-1 0,1 1 0,-1-1 0,0 1 0,0-1 0,1 1 0,-1-1 0,0 1 0,0-1 0,0 1 0,0-1 0,0 0 0,0 1 0,1-1 0,-1 1-1,-1-1 1,1 1 0,0-1 0,0 0 0,0 0 0,-1-5 86,0-1 0,0 1-1,-1-1 1,0 1-1,-2-7 1,0 7-92,1 1 0,-1-1 0,1 1 0,-2 0-1,1 0 1,0 1 0,-1-1 0,0 1 0,0 0 0,-1 0 0,1 0 0,-1 1 0,1 0 0,-1 0 0,0 1 0,0-1-1,0 1 1,-1 1 0,1-1 0,0 1 0,-1 0 0,1 0 0,-1 1 0,-6 0 0,38-2-197,30-16-25,-45 14 185,1-1 0,0 2 0,0-1 0,0 2 0,0-1 0,1 2-1,-1-1 1,1 2 0,19 0 0,-14 4-33</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7:48.866"/>
    </inkml:context>
    <inkml:brush xml:id="br0">
      <inkml:brushProperty name="width" value="0.05" units="cm"/>
      <inkml:brushProperty name="height" value="0.05" units="cm"/>
    </inkml:brush>
  </inkml:definitions>
  <inkml:trace contextRef="#ctx0" brushRef="#br0">3 281 16452,'-2'20'1406,"2"-9"1703,3-28-968,35-249-660,-33 242-1533,-5 24 50,0 0-1,0 0 0,0 0 0,0-1 1,0 1-1,0 0 0,0 0 0,0 0 1,0 0-1,0-1 0,0 1 1,0 0-1,0 0 0,0 0 0,0 0 1,0-1-1,0 1 0,1 0 1,-1 0-1,0 0 0,0 0 0,0 0 1,0-1-1,0 1 0,0 0 1,1 0-1,-1 0 0,0 0 0,0 0 1,0 0-1,0 0 0,1 0 0,-1 0 1,0-1-1,0 1 0,0 0 1,0 0-1,1 0 0,-1 0 0,0 0 1,0 0-1,5 8-76,1 11-64,7 25-914,1-1 0,36 74 0,-44-106 463</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7:50.743"/>
    </inkml:context>
    <inkml:brush xml:id="br0">
      <inkml:brushProperty name="width" value="0.05" units="cm"/>
      <inkml:brushProperty name="height" value="0.05" units="cm"/>
    </inkml:brush>
  </inkml:definitions>
  <inkml:trace contextRef="#ctx0" brushRef="#br0">107 207 10570,'-61'-125'6143,"23"48"948,38 76-7029,0 1 0,0 0-1,0 0 1,0 0 0,0 0 0,0 0 0,0-1 0,0 1 0,0 0 0,0 0 0,-1 0 0,1 0 0,0 0-1,0 0 1,0-1 0,0 1 0,0 0 0,0 0 0,0 0 0,0 0 0,0 0 0,0 0 0,0 0 0,-1-1 0,1 1-1,0 0 1,0 0 0,0 0 0,0 0 0,0 0 0,0 0 0,-1 0 0,1 0 0,0 0 0,0 0 0,0 0-1,0 0 1,0 0 0,-1 0 0,1 0 0,0 0 0,0 0 0,0 0 0,0 0 0,0 0 0,-1 0 0,1 0-1,0 0 1,0 0 0,-2 9 948,2 17-472,6 37 3,28 118-1,15-24-2658,-40-125-619,-10-29 1977,-4-3-260</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7:53.745"/>
    </inkml:context>
    <inkml:brush xml:id="br0">
      <inkml:brushProperty name="width" value="0.05" units="cm"/>
      <inkml:brushProperty name="height" value="0.05" units="cm"/>
    </inkml:brush>
  </inkml:definitions>
  <inkml:trace contextRef="#ctx0" brushRef="#br0">770 219 17348,'3'4'956,"-2"-4"-908,-1 1-1,0-1 0,0 0 1,0 1-1,0-1 0,1 1 1,-1-1-1,0 0 0,0 1 1,1-1-1,-1 0 0,0 1 1,0-1-1,1 0 0,-1 0 1,0 1-1,1-1 0,-1 0 1,1 0-1,-1 0 0,0 1 1,1-1-1,-1 0 0,1 0 1,-1 0-1,0 0 0,1 0 1,-1 0-1,1 0 0,-1 0 1,0 0-1,1 0 0,-1 0 1,1 0-1,-1 0 0,1 0 1,-1 0-1,0 0 0,1-1 1,-1 0 45,0 1 1,0-1-1,0 1 0,0-1 1,0 1-1,0-1 1,0 0-1,0 1 1,0-1-1,-1 1 0,1-1 1,0 1-1,-1-1 1,1 1-1,0-1 1,-1 1-1,1-1 1,0 1-1,-1 0 0,1-1 1,-1 1-1,1-1 1,-1 1-1,1 0 1,-1-1-1,1 1 0,-1 0 1,1 0-1,-1 0 1,0-1-1,-19-9 803,19 9-786,-55-23 1225,0 3 0,-106-26 0,73 29-1006,-108-7 0,160 21-278,-13 1 96,-56-13 1,106 16-148,0 0 0,0 0 0,0 0 0,0-1 0,1 1 0,-1 0 0,0 0 0,0 0 0,0 0 0,0 0 0,0 0 0,0 0 0,0 0 0,0 0 0,0-1 0,0 1 0,0 0 0,0 0 0,0 0 0,0 0 0,0 0 0,0 0 0,0 0 0,0 0 0,0-1 0,0 1 0,-1 0 0,1 0 0,0 0 0,0 0 0,0 0 0,0 0 0,0 0 0,0 0 0,0 0 1,0 0-1,0-1 0,0 1 0,0 0 0,0 0 0,-1 0 0,1 0 0,0 0 0,0 0 0,0 0 0,0 0 0,0 0 0,0 0 0,0 0 0,0 0 0,0 0 0,-1 0 0,1 0 0,0 0 0,0 0 0,0 0 0,0 0 0,0 0 0,0 0 0,0 0 0,0 0 0,-1 0 0,1 0 0,0 0 0,13-3-22,20-2-56,137-4-1219,116-11-4177,-255 16 4480</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7:54.208"/>
    </inkml:context>
    <inkml:brush xml:id="br0">
      <inkml:brushProperty name="width" value="0.05" units="cm"/>
      <inkml:brushProperty name="height" value="0.05" units="cm"/>
    </inkml:brush>
  </inkml:definitions>
  <inkml:trace contextRef="#ctx0" brushRef="#br0">76 501 16436,'-52'87'4983,"57"-96"-4158,0-1-1,-1 0 0,0 0 1,-1 0-1,4-20 0,-3 6-318,-2 1-1,1-28 1,-5 5-354,-1-1-1,-12-55 1,-1 29-33,7 35-107,-6-52 1,15 89-16,0 1 0,0-1 0,0 1 0,0-1 0,-1 1 0,1-1 0,1 1 0,-1-1 0,0 1 0,0-1-1,0 1 1,0-1 0,0 1 0,0 0 0,0-1 0,1 1 0,-1-1 0,0 1 0,0-1 0,1 1 0,-1 0 0,0-1 0,1 1 0,-1 0 0,0-1 0,1 1 0,-1 0 0,0-1 0,1 1 0,-1 0 0,1 0 0,-1-1 0,0 1 0,1 0 0,-1 0 0,1 0 0,-1 0 0,1 0 0,-1 0 0,1-1 0,-1 1 0,1 0 0,-1 0 0,1 1 0,-1-1 0,1 0 0,-1 0 0,1 0 0,-1 0-1,0 0 1,1 0 0,-1 1 0,1-1 0,0 0 0,32 17-44,-21-11 17,18 6-78,1 0 1,1-3 0,0 0-1,42 5 1,-13-7-980,83-1 1,-110-6 596</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5:39.832"/>
    </inkml:context>
    <inkml:brush xml:id="br0">
      <inkml:brushProperty name="width" value="0.05" units="cm"/>
      <inkml:brushProperty name="height" value="0.05" units="cm"/>
    </inkml:brush>
  </inkml:definitions>
  <inkml:trace contextRef="#ctx0" brushRef="#br0">1 31 16339,'2'0'2875,"1"6"-1781,-1 9 169,2 40-441,2 0 1,2 0-1,20 65 0,-27-115-766,1 0-1,0 0 1,0 0 0,0-1-1,5 8 1,-7-11-35,1 0 0,-1-1 0,1 1 0,0-1-1,-1 1 1,1 0 0,0-1 0,-1 1 0,1-1 0,0 1-1,0-1 1,-1 0 0,1 1 0,0-1 0,0 0 0,0 0 0,-1 1-1,1-1 1,0 0 0,0 0 0,0 0 0,0 0 0,-1 0-1,1 0 1,0 0 0,0 0 0,0 0 0,0-1 0,0 1-1,-1 0 1,1-1 0,0 1 0,0 0 0,-1-1 0,1 1 0,0-1-1,0 1 1,-1-1 0,1 1 0,-1-1 0,2-1 0,12-12 264,-1-2 0,0 0 0,-1 0 0,0-1 0,15-33 0,-20 37-172,32-62 381,-23 41-320,36-57 0,-45 85-171,-3 10-2,-2 13 8,-2-15-6,-1 107-53,-1-58 29,6 57-1,-4-106 24,0-1 0,0 1 0,0 0-1,0-1 1,1 1 0,-1 0 0,1-1 0,-1 1-1,1-1 1,-1 1 0,1 0 0,0-1 0,0 1-1,0-1 1,0 0 0,1 2 0,-1-2 2,-1-1-1,1 0 1,0 0 0,-1 0 0,1 0-1,0 0 1,-1 0 0,1 0-1,-1 0 1,1 0 0,0 0 0,-1 0-1,1 0 1,0 0 0,-1 0 0,1-1-1,-1 1 1,1 0 0,0 0-1,-1-1 1,1 1 0,-1 0 0,1-1-1,-1 1 1,1-1 0,-1 1-1,1-1 1,6-7 62,-1 1 0,0-1 0,9-17 1,-13 23-52,109-224 1134,-101 205-1018,-9 19-124,1-3 31,0-1 0,1 1 0,0-1 0,0 1-1,1 0 1,3-5 0,-6 10-69,-1 0-1,0 0 1,0 0-1,0 0 0,0 0 1,0 0-1,0 0 1,1 0-1,-1 0 1,0 0-1,0 0 1,0 0-1,0 0 0,0 0 1,0 0-1,1 0 1,-1 0-1,0 0 1,0 0-1,0 0 1,0 1-1,0-1 0,0 0 1,0 0-1,1 0 1,-1 0-1,0 0 1,0 0-1,0 0 1,0 0-1,0 0 0,0 0 1,0 1-1,0-1 1,0 0-1,0 0 1,0 0-1,0 0 1,1 0-1,-1 0 0,0 1 1,0-1-1,0 0 1,0 0-1,0 0 1,0 0-1,0 0 1,0 0-1,0 1 0,0-1 1,0 0-1,-1 0 1,1 0-1,0 0 1,0 0-1,0 1 1,0-1-69,0 0 0,0 1 0,0-1 0,0 1 0,0-1 0,0 1 0,0-1 1,0 1-1,0-1 0,-1 1 0,1-1 0,0 0 0,0 1 0,0-1 0,-1 1 1,1-1-1,0 0 0,-1 1 0,1-1 0,0 0 0,-1 1 0,1-1 0,0 0 1,-1 1-1</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5:40.211"/>
    </inkml:context>
    <inkml:brush xml:id="br0">
      <inkml:brushProperty name="width" value="0.05" units="cm"/>
      <inkml:brushProperty name="height" value="0.05" units="cm"/>
    </inkml:brush>
  </inkml:definitions>
  <inkml:trace contextRef="#ctx0" brushRef="#br0">14 76 18196,'-6'8'1984,"2"2"-1192,1-3-247,9-3 1111,5-1-224,9-4-336,6-2-159,8-4-353,5-5-72,3-2-64,-1-2-80,1 2-232,-5-1-256,-8 4-616,-4 2-504,-12 4 1032,-1 5-216,-8 2-161</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5:40.764"/>
    </inkml:context>
    <inkml:brush xml:id="br0">
      <inkml:brushProperty name="width" value="0.05" units="cm"/>
      <inkml:brushProperty name="height" value="0.05" units="cm"/>
    </inkml:brush>
  </inkml:definitions>
  <inkml:trace contextRef="#ctx0" brushRef="#br0">5 1 17092,'3'6'359,"0"0"0,0 0 0,-1 0 0,0 0 0,0 0 0,0 1 0,-1-1 0,0 1 0,1 7 1,-1 11 629,-3 28 1,1-22-47,-21 344 1856,21-362-2369,0-17 252,2-24-123,5-44-329,4 1 0,3 0 0,35-110 1,-45 170-258,1 0 1,1 1 0,0 0-1,0 0 1,1 1 0,12-17-1,-16 24 16,-1 0-1,1 0 0,0 0 0,0 1 1,0-1-1,-1 0 0,2 1 0,-1 0 0,0-1 1,0 1-1,0 0 0,1 0 0,-1 0 0,0 1 1,1-1-1,-1 0 0,1 1 0,-1 0 1,1-1-1,-1 1 0,1 0 0,-1 0 0,1 1 1,-1-1-1,1 0 0,-1 1 0,1 0 0,-1-1 1,1 1-1,-1 0 0,0 0 0,0 0 1,1 1-1,-1-1 0,0 0 0,3 4 0,-2-3 13,-1 0 0,1 0 0,-1 0 0,1 0 0,-1 1 0,0-1 0,0 1 0,0 0-1,0 0 1,-1 0 0,1 0 0,-1 0 0,1 0 0,-1 0 0,0 0 0,0 0 0,-1 0 0,1 1-1,0 4 1,-1-3 18,-1-1-1,0 1 1,1-1-1,-1 0 1,-1 1 0,1-1-1,-1 0 1,1 0-1,-1 1 1,0-1-1,-1-1 1,1 1-1,-1 0 1,-3 4-1,-1-1 33,0 1-1,-1-1 1,1-1-1,-2 1 1,1-1-1,0-1 1,-17 8-1,20-10-86,-1 0 0,0-1 0,0 0-1,0 0 1,0-1 0,0 0 0,0 0 0,0 0 0,0 0-1,-1-1 1,1 0 0,0-1 0,-12-2 0,17 3-53,0 0 0,0 0-1,0-1 1,0 1 0,0 0 0,1-1 0,-1 1 0,0-1 0,0 1 0,1-1-1,-1 1 1,0-1 0,1 0 0,-1 1 0,0-1 0,1 0 0,-1 0 0,1 1 0,-1-1-1,1 0 1,0 0 0,-1 0 0,0-1 0,1 0-85,0 0 0,0 0-1,0 0 1,0-1 0,0 1 0,0 0-1,0 0 1,1 0 0,-1 0 0,1-2-1,2-3-147,0 0 1,0 0-1,0 1 0,1-1 0,6-7 0,16-16-847</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5:41.190"/>
    </inkml:context>
    <inkml:brush xml:id="br0">
      <inkml:brushProperty name="width" value="0.05" units="cm"/>
      <inkml:brushProperty name="height" value="0.05" units="cm"/>
    </inkml:brush>
  </inkml:definitions>
  <inkml:trace contextRef="#ctx0" brushRef="#br0">114 1 19156,'1'5'350,"1"1"0,-1-1-1,0 1 1,-1 0 0,0-1-1,1 1 1,-2 0 0,1-1-1,-2 8 1,-13 52 1382,9-45-941,-32 104 1068,20-70-1116,-19 94 0,36-146-723,1-1-1,0 1 1,-1 0 0,1 0 0,0-1-1,0 1 1,0 0 0,0 0-1,0-1 1,0 1 0,1 0 0,-1-1-1,1 1 1,-1 0 0,1-1 0,0 1-1,-1 0 1,3 2 0,-2-4-10,0 1 0,0-1 0,1 1 1,-1-1-1,0 1 0,0-1 0,1 0 0,-1 1 0,1-1 1,-1 0-1,0 0 0,1 0 0,-1 0 0,0 0 1,1 0-1,-1-1 0,0 1 0,1 0 0,-1-1 0,0 1 1,1-1-1,-1 1 0,0-1 0,1 0 0,34-16-768,-2 0 1,0-2-1,39-30 0,-66 44 432,1-1 0,-2 0 0,13-13 0,-8 4-500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00.140"/>
    </inkml:context>
    <inkml:brush xml:id="br0">
      <inkml:brushProperty name="width" value="0.05" units="cm"/>
      <inkml:brushProperty name="height" value="0.05" units="cm"/>
    </inkml:brush>
  </inkml:definitions>
  <inkml:trace contextRef="#ctx0" brushRef="#br0">2 0 18484,'-2'6'2256,"4"-3"-1503,4-5-353,1 1 2096,3 1-2448,-2 1 584,2-2-528,-1 1-112,-2 0-112</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5:41.613"/>
    </inkml:context>
    <inkml:brush xml:id="br0">
      <inkml:brushProperty name="width" value="0.05" units="cm"/>
      <inkml:brushProperty name="height" value="0.05" units="cm"/>
    </inkml:brush>
  </inkml:definitions>
  <inkml:trace contextRef="#ctx0" brushRef="#br0">12 64 19612,'-6'-3'2489,"3"-3"-1345,0 1-408,5 0 1529,1 0-561,7 2-584,2 0-288,10 3-448,2 0-111,5 0-241,1 0-192,3 0-825,-1-6-2736,-7-1 3257,-6-2-432,1-2-336</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7:55.169"/>
    </inkml:context>
    <inkml:brush xml:id="br0">
      <inkml:brushProperty name="width" value="0.05" units="cm"/>
      <inkml:brushProperty name="height" value="0.05" units="cm"/>
    </inkml:brush>
  </inkml:definitions>
  <inkml:trace contextRef="#ctx0" brushRef="#br0">68 17 18604,'8'-16'2338,"-10"30"-849,-5 14-614,-9 97 612,2 169 0,13-271-1427,28 584-1908,-25-580 438,-2-27 1344,0 0 0,0 0 0,0 1-1,0-1 1,0 0 0,0 0 0,0 1-1,0-1 1,0 0 0,0 0 0,0 1-1,0-1 1,0 0 0,0 0 0,-1 1-1,1-1 1,0 0 0,0 0 0,0 1 0,0-1-1,0 0 1,-1 0 0,1 0 0,0 0-1,0 1 1,0-1 0,-1 0 0,1 0-1,0 0 1,0 0 0,-1 0 0,1 0-1,0 1 1,0-1 0,-1 0 0,1 0-1,0 0 1,0 0 0,-1 0 0,1 0 0,0 0-1,-1 0 1,1 0 0,-12-6-669,-9-22-282,-3-15-243</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7:55.646"/>
    </inkml:context>
    <inkml:brush xml:id="br0">
      <inkml:brushProperty name="width" value="0.05" units="cm"/>
      <inkml:brushProperty name="height" value="0.05" units="cm"/>
    </inkml:brush>
  </inkml:definitions>
  <inkml:trace contextRef="#ctx0" brushRef="#br0">14 491 16916,'-3'-5'490,"1"1"1,1-1-1,-1 0 1,1 1 0,-1-1-1,1 0 1,0 0 0,0-7-1,2 9-270,-1-1 0,1 1-1,0-1 1,0 1-1,0 0 1,0-1 0,0 1-1,1 0 1,-1 0 0,1-1-1,0 2 1,4-6-1,54-79 287,50-96-1,-66 105-154,-41 74-323,-1 0 0,1-1-1,0 1 1,0 0 0,1 0-1,-1 1 1,1-1 0,6-5-1,-8 9-20,-1-1-1,0 0 0,1 1 0,-1-1 0,0 1 0,1 0 0,-1-1 0,1 1 0,-1 0 0,0 0 0,1 0 0,-1 0 0,1 0 0,-1 0 0,1 0 0,-1 0 0,1 0 0,-1 1 0,0-1 0,1 1 0,-1-1 0,0 1 0,1-1 0,-1 1 1,0 0-1,0 0 0,0 0 0,1 0 0,-1 0 0,0 0 0,0 0 0,0 0 0,1 2 0,12 15 7,-1 1 1,-1 1 0,0 0-1,16 41 1,-6-13-22,1 1-81,-4-9-610,25 40 0,-21-52 408,-22-27 275,0 0 0,0 0 0,0 0 0,0 0 0,1 0 0,-1 0 0,0-1 0,0 1 0,1 0 0,-1-1 0,1 1 0,-1-1 0,0 0 0,1 1 0,-1-1 0,1 0 0,-1 0 0,1 0 0,1 0 0,-1-1-21,0 1 0,0-1 0,0 0 0,0 0 0,-1 0 0,1-1-1,0 1 1,-1 0 0,1 0 0,1-3 0</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7:56.326"/>
    </inkml:context>
    <inkml:brush xml:id="br0">
      <inkml:brushProperty name="width" value="0.05" units="cm"/>
      <inkml:brushProperty name="height" value="0.05" units="cm"/>
    </inkml:brush>
  </inkml:definitions>
  <inkml:trace contextRef="#ctx0" brushRef="#br0">1 130 14899,'0'-6'1138,"2"-21"514,-2 27-1552,0-1-1,0 0 0,0 1 1,0-1-1,0 0 0,0 1 1,0-1-1,0 0 0,1 1 1,-1-1-1,0 0 0,0 1 1,1-1-1,-1 0 0,0 1 0,1-1 1,-1 1-1,0-1 0,1 1 1,-1-1-1,1 1 0,-1-1 1,1 1-1,0-1 0,0 1 16,0 1-1,-1 0 0,1 0 1,0 0-1,-1 0 0,1-1 1,-1 1-1,1 0 0,-1 0 1,0 0-1,1 0 0,-1 0 1,0 0-1,0 0 0,0 0 0,0 0 1,0 2-1,2 4 231,16 96 1106,-11-58-1260,2 0-1,26 80 0,-34-123-189,15 29 65,-15-30-55,-1 0 0,1 0 0,-1-1 0,1 1 0,-1 0 0,1-1 0,0 1 0,-1 0 0,1-1-1,0 1 1,0-1 0,-1 1 0,1-1 0,0 0 0,0 1 0,0-1 0,-1 0 0,1 1 0,0-1-1,0 0 1,0 0 0,0 0 0,0 0 0,0 0 0,0 0 0,0 0 0,-1 0 0,1 0 0,0 0-1,0 0 1,0-1 0,0 1 0,0 0 0,-1-1 0,1 1 0,0-1 0,1 0 0,2-2 63,0-1 1,1-1-1,-1 1 1,0 0-1,-1-1 1,1 0 0,-1 0-1,0 0 1,0 0-1,2-8 1,21-62 641,-23 64-592,43-186 1667,-46 197-1788,0 0 1,0 0-1,0 0 0,0 0 1,0 0-1,0 0 0,0 0 1,0 1-1,0-1 0,0 0 0,0 0 1,0 0-1,0 0 0,0 0 1,0 0-1,0 0 0,0 0 1,1 0-1,-1 0 0,0 0 0,0 0 1,0 0-1,0 0 0,0 0 1,0 0-1,0 0 0,0 0 1,0 0-1,0 0 0,0 0 1,0 0-1,1 0 0,-1 0 0,0 0 1,0 0-1,0 0 0,0 0 1,0 0-1,0 0 0,0 0 1,0 0-1,0 0 0,0-1 0,0 1 1,0 0-1,0 0 0,0 0 1,0 0-1,0 0 0,1 0 1,-1 0-1,0 0 0,4 13 47,3 18-48,-6-20-18,0-1 0,1-1 0,0 1 1,6 15-1,-7-24 12,-1 1-1,1-1 1,0 0-1,-1 0 1,1 1 0,0-1-1,0 0 1,0 0-1,0 0 1,0 0 0,0 0-1,0 0 1,0 0 0,0 0-1,0-1 1,1 1-1,1 1 1,-2-2 2,0 0 0,1 0 0,-1 0 0,1 0 0,-1-1 1,0 1-1,1 0 0,-1 0 0,0-1 0,0 1 0,1-1 0,-1 1 0,0-1 0,0 0 1,1 1-1,-1-1 0,0 0 0,0 0 0,0 0 0,0 0 0,0 0 0,1-1 0,7-9 1,0 0 0,0 0 0,-1-1 0,-1 0 0,0-1 0,9-22 0,-4 3-260,13-54 0,-23 76-270,-1 4 416,2 11-34,1 6-116</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7:56.853"/>
    </inkml:context>
    <inkml:brush xml:id="br0">
      <inkml:brushProperty name="width" value="0.05" units="cm"/>
      <inkml:brushProperty name="height" value="0.05" units="cm"/>
    </inkml:brush>
  </inkml:definitions>
  <inkml:trace contextRef="#ctx0" brushRef="#br0">0 298 18540,'9'-3'2120,"10"-7"-1343,15-13-249,9-2 920,11-10-440,5-1-128,4-4-215,-3 4-137,-4 5-520,-6 5-336,-15 15-713,-6-1-191,-15 6 936,-6 2-288,-6 4-232</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7:57.273"/>
    </inkml:context>
    <inkml:brush xml:id="br0">
      <inkml:brushProperty name="width" value="0.05" units="cm"/>
      <inkml:brushProperty name="height" value="0.05" units="cm"/>
    </inkml:brush>
  </inkml:definitions>
  <inkml:trace contextRef="#ctx0" brushRef="#br0">14 184 17324,'-6'28'814,"2"0"1,2 0-1,0 0 1,2 1-1,1-1 0,6 36 1,24 44-56,-9-35-219,-22-73-517,0 0-1,0-1 1,0 1 0,0 0-1,0 0 1,0 0 0,0 0 0,0 0-1,0 0 1,1 0 0,-1 0-1,0 0 1,0 0 0,0 0 0,0 0-1,0 0 1,0 0 0,0 0-1,0 0 1,0 0 0,0 0 0,0 0-1,0 0 1,0 0 0,0 0-1,0 0 1,1 0 0,-1 0 0,0 0-1,0-15 318,-1-23 15,-1-188 651,4 180-980,3 1-1,21-87 1,-25 126-29,1 0 0,0 0-1,1 0 1,0 0 0,-1 0 0,2 0-1,-1 1 1,1-1 0,0 1 0,0 0 0,0 0-1,8-6 1,-9 9-1,0 0 1,0 0-1,0 0 0,0 1 1,0 0-1,0-1 0,1 1 1,-1 0-1,0 1 0,0-1 1,1 1-1,-1-1 0,1 1 1,-1 0-1,0 0 0,1 0 1,-1 1-1,0-1 0,1 1 1,-1 0-1,0 0 0,0 0 1,1 0-1,-1 1 0,5 2 1,-5-2 2,1 0 1,-1 0-1,0 0 0,0 0 1,0 0-1,0 1 1,0-1-1,-1 1 1,1 0-1,-1 0 1,0 0-1,1 0 1,-1 0-1,-1 0 0,1 1 1,0-1-1,-1 0 1,0 1-1,0 0 1,0-1-1,0 1 1,0 0-1,-1-1 0,0 1 1,1 0-1,-1 0 1,-1 6-1,-1-3 15,0 1 1,0-1-1,0 0 0,-1 0 0,0 0 0,0-1 0,-1 1 0,0-1 1,0 1-1,0-1 0,-1-1 0,0 1 0,-8 7 0,0-2 12,0 0-1,-1-1 0,0-1 1,-17 8-1,23-13-168,1 0 0,-1-1 0,0 0 0,0 0 0,0-1 0,-1 0 0,1 0 1,-1-1-1,1 0 0,-10-1 0,0-4-164,18 4 295,-1 0-1,1 0 0,0-1 1,-1 1-1,1 0 1,-1-1-1,1 1 0,0 0 1,-1-1-1,1 1 0,0-1 1,-1 1-1,1-1 1,0 1-1,0-1 0,0 1 1,-1 0-1,1-1 1,0 1-1,0-1 0,0 0 1,0 1-1,0-1 1,0 1-1,0-1 0,0 1 1,0-1-1,0 1 0,0-1 1,0 0-1,6-15-459</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7:58.880"/>
    </inkml:context>
    <inkml:brush xml:id="br0">
      <inkml:brushProperty name="width" value="0.05" units="cm"/>
      <inkml:brushProperty name="height" value="0.05" units="cm"/>
    </inkml:brush>
  </inkml:definitions>
  <inkml:trace contextRef="#ctx0" brushRef="#br0">0 1 16404,'1'0'128,"0"0"0,0 1 1,0-1-1,0 0 0,0 1 1,0-1-1,0 1 1,0-1-1,0 1 0,0-1 1,0 1-1,-1 0 0,1-1 1,0 1-1,-1 0 1,1 0-1,0 0 0,0 1 1,16 19 656,8 15-453,-2 1 0,-1 0 0,-1 2 0,-3 1 0,-1 0 0,-2 1 0,14 61 0,-23-73-483,-1 0-1,-2 0 0,0 0 1,-2 0-1,-1 0 0,-2 1 1,-1-1-1,-1 0 0,-1 0 0,-2-1 1,0 0-1,-13 29 0,13-42 11,-1 1 0,0-1 0,-1-1 0,-17 22 0,-5-4-374</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7:59.328"/>
    </inkml:context>
    <inkml:brush xml:id="br0">
      <inkml:brushProperty name="width" value="0.05" units="cm"/>
      <inkml:brushProperty name="height" value="0.05" units="cm"/>
    </inkml:brush>
  </inkml:definitions>
  <inkml:trace contextRef="#ctx0" brushRef="#br0">22 24 14867,'1'-3'299,"3"-14"1146,-3 14-580,-2 11-10,-25 333 2475,27-208-2936,33 247 1,5-186-344,-33-173-154,1 0 0,1-1 0,0 0 0,1-1 0,2 0 1,23 35-1,-30-49 124,1 0 0,-1-1 0,0 1 0,1-1 0,0 0 0,0 0 0,1 0 0,-1-1 0,1 0 0,-1 0 0,1 0 0,0-1 0,0 0 0,0 0 0,1 0 0,-1-1 0,0 0 0,0 0 0,1-1 0,-1 1 0,1-1 0,-1-1 0,0 1 0,1-1 0,-1 0 0,0-1 0,1 0 0,-1 0 0,9-4 0,43-25-27</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7:59.792"/>
    </inkml:context>
    <inkml:brush xml:id="br0">
      <inkml:brushProperty name="width" value="0.05" units="cm"/>
      <inkml:brushProperty name="height" value="0.05" units="cm"/>
    </inkml:brush>
  </inkml:definitions>
  <inkml:trace contextRef="#ctx0" brushRef="#br0">81 28 18588,'3'-14'2008,"-6"3"-1215,-2 9-385,-5 9 1040,-3 10-304,3 20-464,-2 5-232,0 17-296,1 1-79,6 9-41,2-5 8,8-4-161,3-4-191,7-17-520,0-9 1264,11-17-544,0-5-48,1-18-120</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24:42.527"/>
    </inkml:context>
    <inkml:brush xml:id="br0">
      <inkml:brushProperty name="width" value="0.05" units="cm"/>
      <inkml:brushProperty name="height" value="0.05" units="cm"/>
    </inkml:brush>
  </inkml:definitions>
  <inkml:trace contextRef="#ctx0" brushRef="#br0">0 23 13851,'27'0'1175,"1"0"0,-1 2 1,28 5-1,36 2-1086,0-5 1,1-3-1,101-13 0,-166 10-87,407-27 95,-295 26-8,159 18-1,-162-1-23,343 26-27,141-42 51,-228-3-161,185-13 58,101 2 3,-400 21 27,298 4-76,-568-10 127,-7-1 52,5 2-610,21 4-769,0-1-1,-1-1 1,39-2 0,-32-1 693,52 6 0,-82-4 1911,-5-2-1135,2 1-213,-1 0-1,1 0 1,0 0 0,-1 0 0,1 0 0,0-1-1,-1 1 1,1 0 0,0 0 0,0 0 0,-1-1-1,1 1 1,0 0 0,0 0 0,-1 0 0,1-1 0,0 1-1,0 0 1,0-1 0,0 1 0,-1 0 0,1-1-1,0 1 1,0 0 0,0 0 0,0-1 0,0 1-1,0 0 1,0-1 0,3-11-72</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01.196"/>
    </inkml:context>
    <inkml:brush xml:id="br0">
      <inkml:brushProperty name="width" value="0.05" units="cm"/>
      <inkml:brushProperty name="height" value="0.05" units="cm"/>
    </inkml:brush>
  </inkml:definitions>
  <inkml:trace contextRef="#ctx0" brushRef="#br0">444 49 18508,'1'-2'87,"-1"0"0,0 0 0,0 0 0,0 0 0,-1 1 0,1-1 0,0 0 1,-1 0-1,1 0 0,-1 0 0,0 1 0,1-1 0,-1 0 0,0 1 0,0-1 0,0 1 0,0-1 0,0 1 0,-1-1 0,1 1 0,0-1 1,-1 1-1,1 0 0,-1 0 0,1 0 0,-1 0 0,1 0 0,-1 0 0,0 0 0,0 1 0,1-1 0,-5 0 0,3 1-24,-1-1-1,1 1 0,-1 0 0,1 1 0,-1-1 0,0 1 0,1 0 0,0-1 0,-1 2 1,1-1-1,-1 0 0,1 1 0,0-1 0,0 1 0,0 0 0,0 0 0,-3 3 0,-9 8-10,1 1 0,1 0-1,-21 30 1,-29 54 97,56-86-108,-31 52 369,-33 79 0,53-101-135,3 1 0,1 0 0,-9 52 0,18-66-151,2 1-1,1-1 1,2 0 0,0 1 0,2-1-1,1 1 1,2-1 0,12 44 0,-9-58 122,-4-23 83,-3-29-4,-39-332 374,36 361-705,-7-44-24,9 52 29,0 0 0,0-1 1,-1 1-1,1 0 0,0 0 1,0 0-1,0-1 0,0 1 1,0 0-1,0 0 0,0-1 1,0 1-1,-1 0 0,1 0 1,0-1-1,0 1 0,0 0 1,0 0-1,0-1 0,0 1 1,0 0-1,0 0 0,1-1 1,-1 1-1,0 0 0,0 0 1,0-1-1,0 1 0,0 0 1,0 0-1,0 0 0,1-1 1,-1 1-1,0 0 0,0 0 1,0 0-1,0-1 0,1 1 1,-1 0-1,0 0 0,0 0 1,0 0-1,1 0 0,-1-1 1,0 1-1,0 0 0,1 0 1,-1 0-1,0 0 0,0 0 1,1 0-1,-1 0 0,0 0 1,0 0-1,1 0 0,-1 0 1,0 0-1,0 0 0,1 0 1,15 10-18,-10-6 8,5 2 7,1-1 0,-1-1 0,1 0 0,0 0 1,0-1-1,0 0 0,0-1 0,0-1 0,1 0 1,-1-1-1,0 0 0,1 0 0,-1-2 0,0 1 1,1-2-1,-1 1 0,13-6 0,-6 1 13,0-1-1,-1-1 1,0 0-1,0-1 1,-1-1 0,0-1-1,-1 0 1,0-1-1,23-26 1,19-32 119,-58 71-128,0 0 0,0-1-1,0 1 1,0 0 0,0 0 0,0-1-1,1 1 1,-1 0 0,0 0 0,0-1-1,0 1 1,0 0 0,1 0 0,-1 0-1,0-1 1,0 1 0,1 0 0,-1 0-1,0 0 1,0 0 0,1 0 0,-1 0-1,0-1 1,0 1 0,1 0-1,-1 0 1,0 0 0,0 0 0,1 0-1,-1 0 1,0 0 0,0 0 0,1 0-1,-1 0 1,0 0 0,1 0 0,-1 0-1,0 1 1,0-1 0,1 0 0,-1 0-1,0 0 1,0 0 0,1 0 0,-1 0-1,0 1 1,0-1 0,0 0-1,1 0 1,-1 0 0,0 1 0,0-1-1,0 0 1,0 0 0,1 1 0,-1-1-1,0 0 1,0 0 0,0 1 0,0-1-1,0 0 1,0 0 0,0 1 0,0-1-1,0 0 1,0 0 0,0 1 0,0-1-1,0 20 13,-17 64 2,11-58-16,0 2 0,2-1 0,-1 29 0,5-55 4,0 1 0,0-1 0,0 0 1,0 1-1,0-1 0,0 1 0,1-1 0,-1 0 1,0 1-1,1-1 0,-1 1 0,1-1 0,-1 0 1,1 0-1,0 1 0,-1-1 0,1 0 0,0 0 0,0 0 1,0 0-1,0 0 0,0 0 0,0 0 0,0 0 1,0 0-1,3 1 0,-2-2 6,1 1 0,-1-1 0,0 1 0,1-1 0,-1 0 0,1 0 0,-1 0 0,1 0 0,-1-1 0,1 1 0,-1-1 0,1 1 1,-1-1-1,0 0 0,3-1 0,6-4 22,-1 1 0,0-1 0,0-1-1,0 0 1,-1 0 0,0-1 0,-1 0 0,1-1 0,8-12 0,-2 1 27,0-2 0,-1 0 0,12-28 0,-24 47-52,2-4 12,-1 0-1,1 0 1,-2-1-1,1 1 1,-1-1 0,0 0-1,1-10 1,-3 18-18,0 0 0,0 0 1,0 0-1,0 0 0,0 0 1,0 0-1,0 0 0,0 0 0,0 0 1,0 0-1,0 0 0,0 0 1,-1 0-1,1 0 0,0 0 1,0 1-1,0-1 0,0 0 1,0 0-1,0 0 0,0 0 0,0 0 1,0 0-1,0 0 0,0 0 1,-1 0-1,1 0 0,0 0 1,0 0-1,0 0 0,0 0 0,0 0 1,0 0-1,0-1 0,0 1 1,0 0-1,0 0 0,-1 0 1,1 0-1,0 0 0,0 0 0,0 0 1,0 0-1,0 0 0,0 0 1,0 0-1,0 0 0,0 0 1,0 0-1,0 0 0,0-1 0,0 1 1,0 0-1,0 0 0,0 0 1,0 0-1,0 0 0,0 0 1,0 0-1,0 0 0,0 0 0,0 0 1,0-1-1,0 1 0,0 0 1,0 0-1,0 0 0,0 0 0,-6 7 5,-15 31 8,2 2 1,1 1-1,-18 66 0,34-102-9,1-1 0,0 0 0,1 1 0,-1-1-1,1 6 1,0-9-29,0-1-1,0 1 1,0-1-1,0 1 1,0 0-1,0-1 1,0 1 0,0-1-1,1 1 1,-1-1-1,0 1 1,0-1-1,0 1 1,1-1-1,-1 1 1,0-1-1,1 0 1,-1 1 0,0-1-1,1 1 1,-1-1-1,1 0 1,-1 1-1,1-1 1,-1 0-1,1 0 1,-1 1-1,1-1 1,-1 0-1,1 0 1,-1 0 0,1 1-1,-1-1 1,1 0-1,-1 0 1,1 0-1,-1 0 1,1 0-1,-1 0 1,1 0-1,-1 0 1,1-1-1,0 1 1,-1 0 0,1 0-1,-1 0 1,1 0-1,-1-1 1,1 1-1,-1 0 1,0 0-1,1-1 1,-1 1-1,1-1 1,0 0-1,1 0-97,0 0-1,0-1 1,-1 1-1,1-1 1,0 0-1,-1 1 1,1-1-1,-1 0 1,1 0-1,-1 0 1,0 0-1,0 0 1,0 0-1,0-1 1,0 1-1,0 0 1,0-3-1,2-12-548</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25:49.047"/>
    </inkml:context>
    <inkml:brush xml:id="br0">
      <inkml:brushProperty name="width" value="0.05" units="cm"/>
      <inkml:brushProperty name="height" value="0.05" units="cm"/>
    </inkml:brush>
  </inkml:definitions>
  <inkml:trace contextRef="#ctx0" brushRef="#br0">140 163 10082,'-41'14'1271,"28"-10"-649,-1 1-1,1 0 1,0 1-1,-21 13 0,33-19-565,0 1 0,1-1-1,-1 1 1,0-1 0,1 1-1,-1-1 1,0 1-1,1-1 1,-1 1 0,1-1-1,-1 1 1,1 0-1,-1-1 1,1 1 0,-1 0-1,1-1 1,0 1 0,-1 0-1,1 0 1,0 0-1,0-1 1,0 1 0,-1 1-1,2-1-15,-1-1-1,0 1 0,1-1 1,-1 1-1,1 0 0,-1-1 0,1 1 1,-1-1-1,1 1 0,-1-1 1,1 0-1,-1 1 0,1-1 1,0 1-1,-1-1 0,1 0 1,0 0-1,-1 1 0,1-1 1,1 0-1,42 6 601,52-5 117,178-22 0,-168 10-555,1226-189-354,-1306 195-90,-13 1-42,-1 2 0,1 0 0,16-1 1,-88 19-660,-578 56 905,371-50 177,63-3-66,-381 43 45,500-47-161,74-12-19,10-3 59,0 0 0,0 0 0,0 0 0,0 0 0,0 0-1,0 0 1,0 0 0,0 0 0,0 0 0,0 0 0,0 0 0,0 0 0,0 0 0,0 0 0,0 0 0,0 0-1,0 0 1,0 0 0,0 0 0,42-7-78,566-96-166,4 31 267,-98 48 7,-514 24-27,10-1-13,1 2 1,-1-1-1,0 1 1,21 5-1,-31-6 12,0 0 0,1 0 0,-1 0 0,0 0 0,1 0 0,-1 0 1,0 0-1,0 0 0,1 0 0,-1 1 0,0-1 0,0 0 0,1 0 0,-1 0 0,0 0 0,0 0 0,0 1 0,1-1 0,-1 0 0,0 0 0,0 0 0,0 1 0,0-1 1,1 0-1,-1 0 0,0 1 0,0-1 0,0 0 0,0 0 0,0 1 0,0-1 0,0 0 0,0 0 0,0 1 0,0-1 0,0 0 0,0 0 0,0 1 0,0 0 0,-10 7-21,-17 2-2,-43 6 205,-138 15 1,170-27-97,-788 47 1532,821-51-1596,-27 1 231,-51-5 0,80 4-245,1-1 1,0 1-1,-1-1 0,1 1 1,0-1-1,0 0 0,-1 0 1,1 0-1,-2-2 0,-8-10 92</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25:52.301"/>
    </inkml:context>
    <inkml:brush xml:id="br0">
      <inkml:brushProperty name="width" value="0.05" units="cm"/>
      <inkml:brushProperty name="height" value="0.05" units="cm"/>
    </inkml:brush>
  </inkml:definitions>
  <inkml:trace contextRef="#ctx0" brushRef="#br0">1905 304 11755,'0'-4'94,"-1"-1"0,0 0 0,-1 0 0,1 1 0,-1-1 0,0 0 1,0 1-1,0 0 0,-1-1 0,1 1 0,-1 0 0,0 0 1,0 1-1,-1-1 0,1 1 0,-5-4 0,-8-6 143,0 1-1,-29-15 1,34 20-50,-39-20-13,0 3-1,-1 1 1,-2 3-1,0 3 0,-1 1 1,0 3-1,-1 2 1,-1 3-1,-73-2 0,59 9 1,-1 3 0,1 3-1,0 3 1,1 4 0,0 2 0,-133 46-1,167-46-85,0 2 0,2 2-1,0 0 1,1 3-1,1 0 1,0 2 0,-43 43-1,44-34-57,1 1 0,1 1-1,2 1 1,1 1-1,2 2 1,-23 51 0,39-74-29,1 0 1,0 1-1,2-1 1,-1 1 0,2 0-1,0 1 1,1-1 0,1 0-1,0 26 1,2-30-2,1 1 1,1-1-1,-1 0 0,2 0 1,0 0-1,0 0 1,1 0-1,1-1 0,0 0 1,0 0-1,1 0 0,16 18 1,-7-11 2,1-1 0,1 0 1,1-1-1,0-1 0,1-1 0,22 12 1,-11-10-1,1-1-1,0-2 1,56 16 0,-12-12-6,2-4 0,0-2 0,83-1 1,-7-5-126,-1-7 1,285-41 0,-355 29 35,0-5-1,-2-3 1,0-4 0,-2-3-1,-1-3 1,135-79-1,-177 88 109,-1-2-1,33-29 1,-54 41 23,-1 0 0,0-1 0,-1 0 0,0-1 0,-1 0 0,-1-1 0,9-18 0,-15 27-6,-2 0-1,1 0 1,0 0-1,-1-1 1,-1 1 0,1-1-1,-1 0 1,-1 1-1,1-1 1,-1 0 0,-1 1-1,1-1 1,-3-9-1,1 7 8,-1 1-1,0 0 1,-1 0-1,0 0 1,-1 0-1,0 1 0,0 0 1,0 0-1,-10-10 1,-3 0 20,0 1 0,-1 0 0,-1 2 1,0 0-1,-1 2 0,-1 0 0,-31-14 0,-6 3-71,0 3 0,-1 2 0,-1 3 0,0 2 0,-98-8 0,15 13-169,-187 10 0,239 5 101,12 2-21</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26:05.055"/>
    </inkml:context>
    <inkml:brush xml:id="br0">
      <inkml:brushProperty name="width" value="0.05" units="cm"/>
      <inkml:brushProperty name="height" value="0.05" units="cm"/>
    </inkml:brush>
  </inkml:definitions>
  <inkml:trace contextRef="#ctx0" brushRef="#br0">738 702 15923,'-4'28'120,"2"1"0,0 0 0,2 0 0,1 0 0,1 0 0,2 0-1,10 39 1,11 27-110,-8-37-11,-3 0 0,-2 1 0,5 87 0,-17-59 17,-3 1-1,-21 115 1,-52 173 222,12-66 99,36-140-197,8 1 0,1 182-1,17-309-191,1-29 19,0 1 0,1-1 0,4 26 0,-4-39 28,1 0-1,0 1 1,0-1-1,0 1 0,0-1 1,1 0-1,-1 0 1,1 0-1,-1 0 1,1 0-1,0 0 1,0 0-1,0 0 1,0-1-1,0 1 1,0-1-1,0 1 1,0-1-1,1 0 1,-1 0-1,1 0 0,-1 0 1,1-1-1,-1 1 1,1 0-1,-1-1 1,1 0-1,2 0 1,11 2-20,0-2 0,0 0 0,23-3 0,-28 2 21,221-40-113,-135 21 22,119-16-427,1 9-1,238 1 1,542 28-91,-558 1 607,1506-37 245,-614-25-97,2 31-117,1122 25-29,-1719-16-11,48-1 67,236-5 205,-725 3-244,164-10-17,-2 29 3,-2 51-26,-165-12 53,261-16 555,-366-18-267,-57-1-263,249 13 277,-361-12-258,22 2 328,0-1 1,56-4-1,-92 1-373,1-1 1,0 0-1,-1 1 0,1-1 0,-1 0 0,0 0 0,1-1 1,-1 1-1,0-1 0,0 1 0,1-1 0,-1 1 0,0-1 1,-1 0-1,1 0 0,0 0 0,-1 0 0,1 0 0,-1-1 1,1 1-1,-1 0 0,0-1 0,1-2 0,3-8-16,-1 0 1,0-1-1,2-16 0,-3 16-20,21-114-404,-6 0 1,-5-2-1,-6 1 1,-18-252-1,-29-389 241,50 441 176,1-25 53,-11 317-53,-1 0-1,-2 0 1,-15-67 0,13 89-1,1 1 0,-2-1 0,0 1 0,-15-27 0,16 34-1,-1-1 0,0 0 0,0 1 0,0 0 0,-1 1 0,0-1 0,0 1 0,-1 1 0,-8-6 0,7 7 2,0-1 0,-1 1 1,1 1-1,-1 0 0,0 0 1,0 1-1,0 0 0,0 1 0,0 0 1,0 0-1,-1 1 0,-10 2 1,-14 2 61,0 2 1,-39 13-1,-7 0 81,-22-2-106,0-5 0,-116-2 0,-213-21-448,223 3 177,-1505-13-192,533 12 405,-179-20-115,-1-30 101,1174 47 30,-1888-95-31,-4 126-375,498 110 561,672-48 716,-674 79-215,783-81-1377,699-71 598</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26:17.848"/>
    </inkml:context>
    <inkml:brush xml:id="br0">
      <inkml:brushProperty name="width" value="0.05" units="cm"/>
      <inkml:brushProperty name="height" value="0.05" units="cm"/>
    </inkml:brush>
  </inkml:definitions>
  <inkml:trace contextRef="#ctx0" brushRef="#br0">36 177 10330,'-22'4'1177,"8"-2"1045,31-1-574,333 16 182,256 4-1412,-468-24-439,0-5 1,184-36 0,-435 53 67,53-5-44,-760 50 69,750-51-72,-413 36 30,471-38-31,21-3 0,32-6 8,-38 7-6,931-172 281,-872 162-273,207-44 58,-234 43 18,-35 12-84,0 0 1,0 0 0,1 0 0,-1 0-1,0 0 1,0 0 0,0-1-1,1 1 1,-1 0 0,0 0 0,0 0-1,0 0 1,0 0 0,1 0-1,-1-1 1,0 1 0,0 0 0,0 0-1,0 0 1,0 0 0,1-1-1,-1 1 1,0 0 0,0 0-1,0 0 1,0-1 0,0 1 0,0 0-1,0 0 1,0 0 0,0-1-1,0 1 1,0 0 0,0 0 0,0 0-1,0-1 1,0 1 0,0 0-1,-16-5 55,-85 1 105,-124 10 0,153-2-121,-126 6-168,-186 7-580,327-17 523</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26:35.262"/>
    </inkml:context>
    <inkml:brush xml:id="br0">
      <inkml:brushProperty name="width" value="0.05" units="cm"/>
      <inkml:brushProperty name="height" value="0.05" units="cm"/>
    </inkml:brush>
  </inkml:definitions>
  <inkml:trace contextRef="#ctx0" brushRef="#br0">15887 5 12283,'-25'12'246,"-1"-1"1,1-2 0,-2 0 0,-43 8-1,59-15-146,-1-1 0,0 0 0,1-1 0,-1 0 0,-17-3 0,-60-15 392,50 9-368,-34-5-48,0 4 0,-103-2 0,-151 23-43,-773 41 23,974-48-47,-1031-14-495,-366 21 61,907 2-46,-1968-6-281,1722-18-2334,-289-2-2369,384 7 6597,-606-10 1864,-184 0-1487,1514 16-1439,-438 4 836,4 30 41,242 7-498,188-29-341,0 2 0,-80 36 0,106-39-79,0 2 1,1 0-1,1 1 1,0 1-1,1 1 1,1 0-1,0 1 0,1 1 1,1 1-1,1 0 1,-22 39-1,5 3 125,2 1 0,-38 122-1,19-19 101,-39 248-1,18 177 252,58-390-465,9 1-1,34 291 1,-27-443-52,22 136-28,-23-167 19,1-1-1,0 1 0,1-1 0,1-1 1,1 1-1,1-1 0,0 0 1,12 15-1,-17-25-3,1 0 0,0-1 0,1 1 0,-1-1 0,1 0 0,0 0 0,0-1 1,1 0-1,-1 0 0,8 3 0,10-5-4</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26:57.005"/>
    </inkml:context>
    <inkml:brush xml:id="br0">
      <inkml:brushProperty name="width" value="0.05" units="cm"/>
      <inkml:brushProperty name="height" value="0.05" units="cm"/>
    </inkml:brush>
  </inkml:definitions>
  <inkml:trace contextRef="#ctx0" brushRef="#br0">90 110 12075,'-10'-10'1054,"7"7"-772,-1 0-1,1 0 1,0 0 0,-1 0-1,1 0 1,-1 1 0,0 0-1,0 0 1,0 0 0,0 0-1,-7-2 1,10 5-237,0-1 0,-1 0-1,1 1 1,0-1 0,0 1 0,0-1 0,0 1 0,0 0-1,0-1 1,0 1 0,1 0 0,-1 0 0,0-1 0,0 1 0,0 0-1,1 0 1,-1 0 0,0 0 0,1 0 0,-1 0 0,1 0-1,0 0 1,-1 1 0,1-1 0,0 0 0,-1 0 0,1 0 0,0 0-1,0 2 1,-5 37 197,4-24-188,0 1 1,1-1-1,1 1 1,0-1-1,1 0 1,9 32-1,-11-47-48,0 0 1,1 0-1,-1 1 0,1-1 0,-1 0 0,0 0 0,1 0 0,0 0 0,-1 0 0,1 0 1,0 0-1,-1-1 0,1 1 0,0 0 0,0 0 0,0 0 0,0-1 0,0 1 0,0 0 1,0-1-1,0 1 0,0-1 0,0 1 0,0-1 0,0 0 0,0 1 0,0-1 0,2 0 1,-1 0 5,-1-1 0,1 1 1,0-1-1,0 0 1,-1 1-1,1-1 1,-1 0-1,1 0 0,-1 0 1,1 0-1,-1 0 1,1-1-1,-1 1 1,0 0-1,0-1 0,0 1 1,0-1-1,1-1 1,6-10 83,-1 0 1,-1 0 0,0 0-1,-1-1 1,-1 0 0,0 0 0,0 0-1,-2-1 1,0 1 0,0-1-1,-2 1 1,1-1 0,-4-20-1,2 30-51,0-1 0,0 1 0,-1 1 0,1-1 0,-1 0 0,0 0 0,-1 1 0,1-1 0,-4-4 0,5 8-38,1 0-1,-1 1 0,0-1 0,1 0 1,-1 0-1,0 0 0,0 1 1,0-1-1,0 0 0,0 1 1,0-1-1,0 1 0,0-1 0,0 1 1,0-1-1,0 1 0,0 0 1,0-1-1,0 1 0,0 0 0,0 0 1,0 0-1,0 0 0,0 0 1,0 0-1,-1 0 0,1 0 1,0 1-1,0-1 0,0 0 0,0 1 1,0-1-1,0 0 0,0 1 1,0 0-1,0-1 0,0 1 1,0-1-1,1 1 0,-1 0 0,0 0 1,0-1-1,0 1 0,1 0 1,-1 0-1,1 0 0,-2 2 0,-2 2-6,1 1 0,0 0 0,0-1 0,0 1 0,1 1 0,-1-1 0,2 0 0,-1 0 0,1 1-1,0-1 1,-1 12 0,2-4-3,0 1 0,0 0 0,2 0 0,3 16 0,-4-25 2,0 1 0,1-1 0,0 0 0,1 1 0,-1-1-1,7 10 1,-8-15 1,0 0 0,-1 1 0,1-1-1,0 0 1,0 0 0,0 0 0,0 0 0,0 0 0,1 0-1,-1 0 1,0-1 0,0 1 0,0 0 0,1-1 0,-1 1-1,0-1 1,1 1 0,-1-1 0,1 0 0,-1 1 0,1-1-1,-1 0 1,0 0 0,1 0 0,-1 0 0,1 0 0,-1 0-1,1-1 1,-1 1 0,0 0 0,1-1 0,-1 1 0,0-1-1,1 1 1,-1-1 0,0 0 0,3-1 0,0-2 4,0 1 0,0-1 0,0 0 0,0 0 1,0 0-1,-1-1 0,0 1 0,0-1 0,0 0 0,-1 0 0,1 0 1,-1 0-1,0 0 0,1-7 0,0 1 9,-1 1 1,0-1-1,0 0 1,-1 0-1,-1 1 0,-1-17 1,1 25-9,0-1 0,-1 1 0,1-1 1,-1 1-1,0-1 0,1 1 0,-1-1 0,0 1 1,-1 0-1,1-1 0,0 1 0,-1 0 0,1 0 1,-1 0-1,0 0 0,1 0 0,-1 1 0,0-1 1,0 0-1,0 1 0,-3-2 0,3 2-4,1 1-1,-1-1 1,0 1 0,1 0-1,-1-1 1,0 1-1,1 0 1,-1 0 0,0 0-1,1 0 1,-1 1-1,0-1 1,1 0 0,-1 1-1,0-1 1,1 1-1,-1-1 1,1 1 0,-1 0-1,1 0 1,-1 0-1,1 0 1,0 0 0,-1 0-1,1 0 1,0 0-1,0 0 1,0 1 0,0-1-1,0 0 1,0 1-1,0-1 1,-1 3 0,-3 4-8,0 2 1,1-1-1,0 0 1,0 1 0,1 0-1,1 0 1,-3 12 0,4-15-3,0 1 0,1-1 1,-1 1-1,1-1 1,1 1-1,-1-1 1,1 1-1,1-1 0,0 1 1,3 9-1,-5-15 0,1-1 1,-1 0-1,0 0 0,1 1 0,-1-1 0,1 0 0,0 0 1,-1 0-1,1 0 0,0 0 0,0 0 0,0 0 0,-1 0 1,1 0-1,0 0 0,0 0 0,0-1 0,1 1 0,-1 0 1,0-1-1,0 1 0,0-1 0,0 1 0,1-1 0,-1 0 1,0 1-1,0-1 0,1 0 0,-1 0 0,0 0 0,1 0 1,-1 0-1,2 0 0,-1-1 48,-1 0 0,1 0 0,0 0 0,-1 0 0,1 0 0,-1 0 0,1 0 0,-1 0 0,1-1 0,-1 1 0,0-1 0,0 1 0,0-1 0,0 1 0,0-1 0,0 0 0,0 0 0,0 1 0,-1-1 0,2-3 0,2-19 17,-4-6 39</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26:58.866"/>
    </inkml:context>
    <inkml:brush xml:id="br0">
      <inkml:brushProperty name="width" value="0.05" units="cm"/>
      <inkml:brushProperty name="height" value="0.05" units="cm"/>
    </inkml:brush>
  </inkml:definitions>
  <inkml:trace contextRef="#ctx0" brushRef="#br0">526 248 12283,'-23'-4'706,"-1"2"1,1 0 0,-1 2-1,-24 2 1,37 0-598,1-1-1,-1 2 1,1 0 0,0 0 0,0 0-1,0 2 1,0-1 0,1 1 0,0 0-1,0 1 1,-12 10 0,7-3-33,2 0 0,-1 1 0,2 0 0,0 1 0,1 0-1,0 1 1,1 0 0,1 0 0,-11 33 0,0 10 31,-18 94 1,26-92-43,3 0 0,3 1 0,3 84 0,7-60 3,30 157 0,-24-194-62,2 0 1,2 0-1,38 82 1,-42-108 7,2 0-1,1 0 1,0-1 0,2 0-1,0-2 1,1 0-1,2-1 1,0 0 0,21 15-1,-34-30-8,0 0-1,0 0 0,1 0 1,0-1-1,-1 0 1,14 4-1,-18-7 2,0 1 0,1-1-1,-1 1 1,1-1 0,0 0-1,-1 0 1,1 0 0,-1 0 0,1 0-1,-1-1 1,1 1 0,-1-1 0,1 0-1,-1 1 1,0-1 0,1 0 0,-1-1-1,0 1 1,0 0 0,0-1 0,0 1-1,3-3 1,7-10 67,0 1-1,-1-2 1,-1 0-1,-1 0 1,0 0-1,8-21 1,34-105 227,-28 52-258,-3 0 0,8-99 0,-1-183 62,-22 245 47,-13-127 1,3 196 0,-3 0 0,-2 0 1,-3 1-1,-31-84 0,42 135-132,0 0 0,0-1 0,0 2 0,-1-1 0,0 0 0,0 0 0,-1 1 1,-6-8-1,8 11-14,0-1 0,0 1 0,0-1 0,0 1 0,-1 0 0,1 0 0,0 0 0,-1 0 0,1 1 0,0-1 0,-1 0 0,1 1 0,-1 0 0,1 0 0,-1 0 0,1 0 0,-1 0 0,1 0 0,-1 0 0,1 1 0,-5 1 0,-15 6-7,0 1 1,0 1-1,2 0 0,-1 2 0,1 1 0,1 0 0,-27 24 1,26-17-10,0 0 0,1 1 1,1 1-1,1 1 1,1 1-1,1 0 1,-23 51-1,-58 193-24,93-260 34,-20 72-16,4 1 0,3 0 0,4 1 0,3 1 1,4 0-1,3 0 0,5 0 0,15 103 0,-12-147-2,2 0-1,2 0 1,14 37-1,-19-63 9,1 1 1,0-1-1,1 0 0,0-1 1,1 0-1,1 0 0,-1 0 0,2-1 1,0-1-1,0 1 0,17 12 0,-22-20 3,0 1-1,1-1 0,-1 0 0,1-1 0,-1 1 0,1-1 0,0 0 0,0-1 0,0 1 0,0-1 0,0 0 1,0-1-1,0 0 0,0 0 0,1 0 0,-1 0 0,0-1 0,11-3 0,-7 1-6,-1-1 0,-1 0 0,1 0 0,-1-1 0,1 0 0,-2 0 0,1-1 0,0 0 0,-1-1 0,0 1 0,9-12 0,-2-2-8,1 0 0,-2-1 0,-1 0 0,-1-1 0,-1 0 1,0 0-1,5-25 0,4-21 1,10-80 1,-1-28-3,-9-2 0,-7-350 1,-15 467-29,-3 0 1,-20-89 0,20 127 40,-1-1 1,0 1 0,-2 0-1,-1 1 1,-1 0 0,-1 0 0,-1 1-1,0 1 1,-18-20 0,31 39-6,-1 0 1,0 0 0,1 1 0,-1-1 0,0 0 0,0 0 0,0 1-1,1-1 1,-1 0 0,0 1 0,0-1 0,0 1 0,0-1-1,0 1 1,0 0 0,0-1 0,0 1 0,-2 0 0,2 0-9,0 0 0,0 0 0,1 1 0,-1-1 0,0 0 0,1 1 0,-1-1 1,0 0-1,1 1 0,-1-1 0,1 1 0,-1-1 0,1 1 0,-1-1 0,1 1 0,-1 0 0,1-1 1,-1 1-1,1-1 0,-1 2 0,-2 6-192,1-1 0,-1 0 0,1 1 0,-1 10 0,1-4-37,-6 14-242,0 1 0,-23 46 1,8-26 80</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27:02.582"/>
    </inkml:context>
    <inkml:brush xml:id="br0">
      <inkml:brushProperty name="width" value="0.05" units="cm"/>
      <inkml:brushProperty name="height" value="0.05" units="cm"/>
    </inkml:brush>
  </inkml:definitions>
  <inkml:trace contextRef="#ctx0" brushRef="#br0">92 4 10858,'-2'-4'2431,"-3"8"-987,-4 9-12,3 4-976,-1 0 0,2 0 1,0 1-1,-4 30 0,-1 75-356,8-97 22,-5 426 192,24 2-275,-4-138 12,-23 947 157,8-1206-145,-10 353 461,10-407-552,-2-8 24,-2-7 15,2-5-26,1 1 1,1-1 0,0 0 0,1 0 0,1 0 0,3-23 0,-1-9-111,-2-484-377,3-98 410,21-571-127,-17 995 110,0-18 104,-47 2201 50,27-1417 135,18-405-1042,39 248 0,-41-383 596,2 5-266,1 38 0,-5-43 13</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27:45.963"/>
    </inkml:context>
    <inkml:brush xml:id="br0">
      <inkml:brushProperty name="width" value="0.05" units="cm"/>
      <inkml:brushProperty name="height" value="0.05" units="cm"/>
    </inkml:brush>
  </inkml:definitions>
  <inkml:trace contextRef="#ctx0" brushRef="#br0">504 231 9706,'1'-7'334,"0"0"0,-1 0 0,0 0 0,-1 0 0,0 0-1,0 0 1,0 1 0,-1-1 0,0 0 0,0 1 0,0-1 0,-1 1 0,0 0-1,-4-6 1,4 8-198,0 0-1,0 0 0,0 0 1,0 1-1,-1-1 1,0 1-1,1 0 0,-1 0 1,0 1-1,-1-1 0,1 1 1,0 0-1,-1 0 1,1 0-1,-1 0 0,0 1 1,1 0-1,-1 0 0,0 0 1,-7 0-1,1 2-63,0-1 0,0 2 1,1-1-1,-1 2 0,1-1 0,0 1 0,0 1 1,0 0-1,0 0 0,0 1 0,-13 10 0,-4 4 72,1 0 0,-35 37 0,47-43-111,2 1 0,-1 1 1,2 0-1,0 1 1,1 0-1,0 1 0,2 0 1,0 1-1,0-1 1,2 1-1,0 1 0,-6 36 1,8-18-42,1 1 0,2 0 0,1 0 0,2 0 0,11 59 0,5 5 11,33 101-1,-32-144-1,2-2-1,2-1 1,36 61-1,-45-92-3,1-2-1,1 0 1,2 0 0,28 29-1,-39-45 3,0 0 0,1-1 0,0 0 0,0 0 0,0-1-1,0 0 1,1 0 0,0-1 0,0 0 0,0 0 0,0-1 0,1 0 0,-1-1-1,1 0 1,0-1 0,14 1 0,-19-3 7,0 0 0,0 0-1,0 0 1,0 0 0,0-1 0,0 0-1,0 0 1,-1 0 0,1-1 0,-1 0-1,0 0 1,0 0 0,0 0 0,0 0-1,0-1 1,-1 0 0,1 1 0,-1-1-1,0-1 1,3-4 0,5-10 39,-1-1 0,-1 1 0,10-29 1,27-98 339,32-176 0,-62 246-330,-3 19-22,40-202 109,-42 191-49,2-124 0,-13 174-58,-1-1-1,0 1 1,-2 0-1,0 0 0,-1 1 1,-1-1-1,-1 1 0,-14-32 1,17 43-23,0 1 0,0 0 0,0 0 1,0 0-1,-1 0 0,0 1 0,0 0 1,0-1-1,-1 2 0,1-1 0,-1 0 0,0 1 1,0 0-1,0 0 0,-1 0 0,1 1 0,-1-1 1,1 1-1,-1 1 0,0-1 0,1 1 1,-1 0-1,0 0 0,0 1 0,0 0 0,0 0 1,0 0-1,0 1 0,0 0 0,-10 2 1,2 1-16,1 1 0,0 1 0,-1 0 0,2 0 0,-1 1 0,-22 17 0,-66 63-46,80-68 49,8-7 0,-35 32-21,-45 53 1,79-81 9,2 1 0,0 0 0,1 1 0,0 0 0,2 1 0,0 0 0,-10 31 0,6 2 8,2 1 0,3 1 0,2 0 0,2 0 0,2 0 0,3 0 0,10 63 0,-5-79-38,1 0 1,3 0 0,1-1-1,2 0 1,1-1-1,2 0 1,1-1 0,2-1-1,2-1 1,0-1-1,3 0 1,44 46-1,-57-67-45,0-1 1,0-1-1,1 0 0,21 12 0,-29-19 49,1 0 1,-1 0-1,0-1 1,1 1 0,0-1-1,-1 0 1,1 0-1,6 0 1,-9-1 15,1 0 0,-1 0 0,1 0 0,0-1 0,-1 1 0,1-1 0,-1 0 0,0 0 0,1 0 0,-1 0 0,0 0 0,1 0 0,-1-1 0,0 1 0,0-1 0,3-2 0,1-2-16,0-2 0,0 1 0,-1-1 0,0 0 1,0 0-1,-1 0 0,0 0 0,-1-1 0,4-11 1,19-89-104,-20 77 110,20-124 68,-7-1 1,0-198-1,-27 110 77,4 213-91,-1 0 1,-1 0-1,-2 1 0,-1 0 1,-20-46-1,24 67-11,0-1 0,-1 1-1,0 0 1,-1 0 0,0 0 0,-1 1 0,0 0-1,-10-8 1,14 13-7,-1 1 1,1 0-1,-1 0 0,0 0 0,0 1 0,0-1 0,0 1 1,-1 0-1,1 1 0,-1-1 0,1 1 0,-1 0 1,1 1-1,-1-1 0,1 1 0,-1 0 0,0 1 0,1-1 1,-7 2-1,2 1-43,1-1-1,0 1 1,1 1 0,-1 0 0,0 0 0,1 0-1,0 1 1,0 1 0,1-1 0,-1 1 0,1 0-1,0 1 1,1 0 0,0 0 0,-10 14 0,4-2-170,0 2 0,1 0 0,1 1 0,1-1 0,-6 27 0,4-8-107</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28:02.863"/>
    </inkml:context>
    <inkml:brush xml:id="br0">
      <inkml:brushProperty name="width" value="0.05" units="cm"/>
      <inkml:brushProperty name="height" value="0.05" units="cm"/>
    </inkml:brush>
  </inkml:definitions>
  <inkml:trace contextRef="#ctx0" brushRef="#br0">166 216 13195,'-6'20'1333,"-16"30"-1,14-34-513,1 1 0,-7 22 0,30-61 228,0-14-774,14-42 0,-26 65-199,-1 0 0,0-1-1,-1 1 1,0-1-1,-1 0 1,-2-26 0,1 37-49,0 1 0,0-1 0,-1 0 0,1 1 0,-1-1 0,1 1 0,-1-1 0,0 1 0,0 0 0,0-1 0,-1 1 0,1 0 0,0 0 1,-1-1-1,1 1 0,-1 0 0,0 0 0,0 1 0,0-1 0,0 0 0,0 1 0,0-1 0,0 1 0,-5-3 0,4 4 1,0-1 0,0 1 0,0-1 0,0 1-1,0 0 1,0 0 0,0 0 0,0 1 0,0-1 0,0 1-1,0 0 1,1-1 0,-1 1 0,0 0 0,0 1 0,1-1-1,-1 0 1,0 1 0,1 0 0,0-1 0,-3 3 0,-3 4 11,0 0 0,1 0 0,0 0 0,0 1 0,1 0 0,0 0 0,0 0 0,1 1-1,1 0 1,0 0 0,0 0 0,1 1 0,0-1 0,-3 18 0,6-26-36,0-1 0,0 1 0,-1 0 0,1-1 0,0 1 0,0-1 0,1 1-1,-1 0 1,0-1 0,0 1 0,1-1 0,-1 1 0,1 0 0,-1-1 0,2 3 0,-1-4 0,-1 0 0,1 1 0,-1-1 0,1 1 0,-1-1 1,1 0-1,-1 0 0,1 1 0,-1-1 0,1 0 0,-1 0 1,1 0-1,0 0 0,-1 0 0,1 0 0,-1 1 0,1-1 1,0-1-1,-1 1 0,1 0 0,-1 0 0,1 0 1,0 0-1,-1 0 0,1 0 0,-1-1 0,1 1 0,4-2 5,-1-1-1,0 1 1,0-1-1,0 0 1,0 0-1,-1 0 1,1-1-1,3-4 0,3-4 5,-1 1 0,-1-2 0,0 1 0,-1-1 0,0-1 0,-1 1 0,0-1-1,-1 0 1,5-28 0,-9 41-9,-1-1 0,0 1-1,0 0 1,1-1 0,-1 1-1,0 0 1,0-1 0,-1 1 0,1 0-1,0-1 1,0 1 0,-1 0 0,1-1-1,-1 1 1,1 0 0,-1 0-1,1 0 1,-1-1 0,0 1 0,1 0-1,-2-1 1,1 2-1,0-1 0,0 1 0,1 0 0,-1 0 0,0 0 0,0-1 0,0 1 0,0 0 0,1 0 0,-1 0 0,0 0 0,0 1 0,0-1 0,0 0 0,0 0 0,1 0 0,-1 1 0,0-1 0,0 0 0,1 1 0,-1-1 0,0 1 0,0-1 0,1 1 0,-1-1 0,0 1 0,1-1 0,-1 1 0,1 0 0,-1-1 0,1 1 0,-2 1 0,-4 6 4,0 0 1,1 1-1,-1-1 0,2 1 1,-1 1-1,1-1 0,1 0 1,-1 1-1,2 0 0,-1 0 1,-1 18-1,4-27-3,0 0-1,0 0 0,-1 0 1,1 0-1,0 1 1,0-1-1,1 0 1,-1 0-1,0 0 1,0 0-1,0 1 0,1-1 1,-1 0-1,1 0 1,-1 0-1,1 0 1,-1 0-1,2 1 0,-2-2 0,1 1-1,-1-1 1,1 0-1,-1 0 0,1 0 1,0 0-1,-1 1 1,1-1-1,-1 0 0,1 0 1,-1 0-1,1 0 0,-1 0 1,1 0-1,0-1 1,-1 1-1,1 0 0,-1 0 1,1 0-1,-1-1 0,1 1 1,-1 0-1,1 0 1,-1-1-1,1 0 0,4-2-3,-1-1-1,1 1 1,-1-1-1,0 0 0,-1-1 1,4-4-1,6-10 14,-1 1 1,-1-2-1,-1 0 0,-1 0 1,12-36-1,-22 56-8,1 1 0,0-1 0,0 0-1,0 0 1,0 0 0,0 0 0,0 0 0,0 0 0,0 0-1,-1 0 1,1 0 0,0 0 0,0 0 0,0 0 0,0 0-1,0 0 1,0 0 0,0 0 0,-1 0 0,1 0 0,0 0-1,0 0 1,0 0 0,0 0 0,0 0 0,0-1-1,0 1 1,0 0 0,-1 0 0,1 0 0,0 0 0,0 0-1,0 0 1,0 0 0,0 0 0,0 0 0,0 0 0,0-1-1,0 1 1,0 0 0,0 0 0,0 0 0,0 0 0,0 0-1,0 0 1,0 0 0,0-1 0,-7 10-2,-1 4-341,2 0 1,0 0 0,-7 23-1,13-35 321,0 1 1,-1-1-1,1 0 0,0 0 1,-1 0-1,1 0 0,0 0 0,-1 0 1,1 0-1,-1 0 0,1 0 1,-1 0-1,0-1 0,1 1 0,-1 0 1,0 0-1,0 0 0,0-1 0,0 1 1,1 0-1,-1-1 0,0 1 1,0-1-1,0 1 0,-2 0 0,-6 0-323</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01.658"/>
    </inkml:context>
    <inkml:brush xml:id="br0">
      <inkml:brushProperty name="width" value="0.05" units="cm"/>
      <inkml:brushProperty name="height" value="0.05" units="cm"/>
    </inkml:brush>
  </inkml:definitions>
  <inkml:trace contextRef="#ctx0" brushRef="#br0">1 15 16732,'5'-10'2152,"-5"7"-1216,0 2-424,-4 4 1753,4 5-921,0 8-656,0 0-200,3 5-440,4 2-256,3 2-480,4-1-392,11 0-472,1-4 1168,8-5-313,7-5-295</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28:04.003"/>
    </inkml:context>
    <inkml:brush xml:id="br0">
      <inkml:brushProperty name="width" value="0.05" units="cm"/>
      <inkml:brushProperty name="height" value="0.05" units="cm"/>
    </inkml:brush>
  </inkml:definitions>
  <inkml:trace contextRef="#ctx0" brushRef="#br0">54 1 12091,'-1'23'4601,"-2"58"-3272,2 57-866,4 179 280,-1-292-554,1-34 53,0-39 15,-2 15-132,1-70 568,-15-135 0,9 219-509,4 19-182,0 0 0,0 0 0,0 0 1,0 0-1,0 0 0,0 0 0,0 0 1,0 0-1,-1 0 0,1-1 0,0 1 1,0 0-1,0 0 0,0 0 0,0 0 0,0 0 1,0 0-1,0 0 0,-1 0 0,1 0 1,0 0-1,0 0 0,0 0 0,0 0 1,0 0-1,0 0 0,0 0 0,0 0 1,-1 0-1,1 0 0,0 0 0,0 1 0,0-1 1,0 0-1,0 0 0,0 0 0,0 0 1,0 0-1,0 0 0,0 0 0,-1 0 1,1 0-1,0 0 0,0 0 0,0 0 1,0 1-1,0-1 0,0 0 0,0 0 0,0 0 1,0 0-1,0 0 0,0 0 0,0 0 1,0 0-1,0 1 0,0-1 0,0 0 1,0 0-1,0 0 0,0 0 0,0 0 1,0 0-1,-6 33 145,4-26-142,-10 69 41,-4 126 0,17-200-72,0-5 6,3-15-9,4-24 0,9-217-98,-26 358 183,2-33-33,2-15-26,-11 182-261,21-248-1558,-3 10 1398</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28:07.798"/>
    </inkml:context>
    <inkml:brush xml:id="br0">
      <inkml:brushProperty name="width" value="0.05" units="cm"/>
      <inkml:brushProperty name="height" value="0.05" units="cm"/>
    </inkml:brush>
  </inkml:definitions>
  <inkml:trace contextRef="#ctx0" brushRef="#br0">32 61 10490,'-2'0'249,"0"1"1,0 0-1,1 0 0,-1 0 1,1 0-1,-1 0 0,1 0 0,0 0 1,-1 0-1,1 1 0,0-1 0,0 1 1,-1-1-1,1 1 0,0-1 0,1 1 1,-1-1-1,0 1 0,0 0 0,1-1 1,-1 1-1,1 0 0,-1 0 0,1 0 1,0-1-1,0 1 0,0 0 0,0 0 1,0 3-1,0 9 2644,-2 40-2072,9 80-1,-5-126-791,1-8 3,3-14 37,3-24 41,-5 11 99,0 1-1,-2-1 1,0 0 0,-5-48-1,3 74-189,0 0 0,0 0 0,0 0 1,-1 0-1,1 0 0,0 0 0,-1 0 0,1 0 0,0 0 0,-1 0 1,1 0-1,-1 0 0,0 0 0,1 0 0,-2-1 0,1 2-8,1-1-1,0 1 1,-1 0-1,1 0 1,-1 0-1,1 0 1,0 0-1,-1 0 1,1 0-1,0 0 1,-1 0-1,1 1 1,0-1-1,-1 0 1,1 0-1,0 0 1,-1 0-1,1 0 1,0 0-1,-1 1 1,1-1-1,0 0 1,0 0-1,-1 1 1,1-1-1,0 0 1,0 0-1,-1 1 1,1 0-1,-2 1 26,0 1-1,0 1 0,0-1 0,0 0 0,1 0 1,0 1-1,-2 4 0,1 1-20,1-1 0,-1 1 1,2 0-1,-1 10 0,1-19-15,0 0-1,1-1 1,-1 1-1,0 0 1,0 0 0,0 0-1,0 0 1,0 0 0,1 0-1,-1 0 1,0 0 0,0 0-1,0 0 1,0 0-1,0 0 1,1 0 0,-1 0-1,0 0 1,0 0 0,0 0-1,0 0 1,0 0 0,1 0-1,-1 0 1,0 0-1,0 0 1,0 0 0,0 0-1,1 0 1,-1 0 0,0 0-1,0 0 1,0 0 0,0 0-1,0 1 1,0-1-1,0 0 1,1 0 0,-1 0-1,0 0 1,0 0 0,0 0-1,0 1 1,0-1 0,0 0-1,0 0 1,0 0-1,0 0 1,0 0 0,0 1-1,0-1 1,0 0 0,0 0-1,7-13-8,1-8 74,-1-1 0,-1 0 1,-1 0-1,3-34 0,-11 58 207,-2 9-217,-3 26 29,1 0 0,-2 72 0,9-96-70,3-24 2,2-22 10,-4 18-101,0 7-282,0 0 0,-1-1 0,0 1 0,-2-9 0,1 14-47,1 9 70,0 3-135</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5:31.206"/>
    </inkml:context>
    <inkml:brush xml:id="br0">
      <inkml:brushProperty name="width" value="0.05" units="cm"/>
      <inkml:brushProperty name="height" value="0.05" units="cm"/>
      <inkml:brushProperty name="color" value="#E71224"/>
    </inkml:brush>
  </inkml:definitions>
  <inkml:trace contextRef="#ctx0" brushRef="#br0">1 2558 12283,'1'25'1782,"0"-26"-1757,-1 1 0,0 0 0,0 0 0,0 0 0,0 0 0,0 0 0,0 0 0,0 0 0,0 0 0,0 0 0,0 0 0,0 0 0,0 0 0,0 0 0,0 0 0,0 0 0,0 1 0,0-1 0,0 0 0,0 0 0,0 0 0,0 0 0,0 0 0,1 0 0,-1 0 0,0 0 0,0 0 0,0 0 0,0 0 0,0 0 0,0 0 0,0 0 0,0 0 0,0 0 0,0 0 0,0 0 0,0 0 0,0 0 0,2-14 530,-1-531 2306,-8 271-2782,51-847 86,-33 823-161,-6 112 17,-5 184-20,0-1-1,0 1 1,0-1-1,0 1 0,0 0 1,1-1-1,-1 1 1,1 0-1,0-1 1,0 1-1,0 0 0,2-4 1,-2 5-1,1 0 0,-1 0 0,1 0 0,0 0 0,-1 0 0,1 0 0,0 1 0,-1-1 0,1 1 0,0-1 1,0 1-1,0-1 0,0 1 0,-1 0 0,1 0 0,0 0 0,3 1 0,23-1 51,78 0 261,159-19 1,-95-10-183,140-17-27,-254 41-101,1 3-1,-1 2 0,87 11 1,-9 10-6,128 16 22,-210-33-11,1-2 1,-1-3-1,56-7 1,-69 2-37,0 2-1,1 2 1,62 3 0,-92 0-8,1 1-1,-1-1 1,0 2-1,1 0 1,-1 0-1,0 0 1,-1 1 0,1 1-1,-1 0 1,0 0-1,0 1 1,0 0-1,-1 0 1,0 1-1,0 0 1,0 1 0,-1-1-1,8 13 1,-12-16 34,-1 1 1,0-1-1,0 0 0,0 1 1,-1-1-1,0 1 1,1-1-1,-1 10 1,1 41 42,-2-29-39,-12 843 271,0-484-246,2-138-15,-1 83 42,16-264-46,-2-47 24,-3-19-30,0 1 0,0-1 0,0 0 0,0 0 0,0 0-1,0 1 1,0-1 0,0 0 0,0 0 0,0 0 0,0 1-1,-1-1 1,1 0 0,0 0 0,0 0 0,0 0-1,0 1 1,0-1 0,0 0 0,0 0 0,-1 0 0,1 0-1,0 0 1,0 0 0,0 1 0,0-1 0,-1 0 0,1 0-1,0 0 1,0 0 0,0 0 0,-1 0 0,1 0 0,0 0-1,0 0 1,0 0 0,-1 0 0,1 0 0,0 0 0,0 0-1,0 0 1,-1 0 0,1 0 0,0 0 0,0 0-1,0 0 1,0 0 0,-1 0 0,1 0 0,-15-5-9,9 3-14,-2 0-5,0 2 0,-1-1-1,1 2 1,0-1-1,0 1 1,-16 3 0,-51 17-61,26-6 83,-55 9 138,-1-4 0,-114 5 0,-241 18 227,92-7 120,298-32-369,1-4-1,0-2 0,-125-21 1,-196-73-2296,372 89 1904,13 5-27</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6:02.836"/>
    </inkml:context>
    <inkml:brush xml:id="br0">
      <inkml:brushProperty name="width" value="0.05" units="cm"/>
      <inkml:brushProperty name="height" value="0.05" units="cm"/>
    </inkml:brush>
  </inkml:definitions>
  <inkml:trace contextRef="#ctx0" brushRef="#br0">63 124 21141,'-28'17'1496,"8"-18"-1312,7-6-272,11-9 512,9 1-1320,12-9 736,5-9-152,4-11-176</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6:11.685"/>
    </inkml:context>
    <inkml:brush xml:id="br0">
      <inkml:brushProperty name="width" value="0.05" units="cm"/>
      <inkml:brushProperty name="height" value="0.05" units="cm"/>
    </inkml:brush>
  </inkml:definitions>
  <inkml:trace contextRef="#ctx0" brushRef="#br0">804 218 14683,'-52'-3'392,"0"2"0,-96 12 0,127-7-385,-1 0 0,1 1 0,0 1 0,0 1 0,0 1 1,1 1-1,1 1 0,-1 1 0,-26 19 0,17-6-15,1 2-1,1 0 1,1 2 0,2 1-1,1 1 1,1 1-1,1 0 1,2 2 0,2 0-1,1 2 1,1 0-1,2 0 1,-15 67 0,24-81 6,0 1 1,2 0-1,1-1 1,1 1-1,0 0 1,2 0-1,1 0 1,0-1-1,13 40 1,-11-46 5,0-1 0,2-1 1,0 1-1,0-1 0,1 0 1,1-1-1,0 1 1,0-2-1,2 0 0,-1 0 1,1 0-1,1-2 0,0 1 1,0-1-1,16 8 0,-12-9 4,1 0-1,0-1 1,0-1-1,1 0 1,-1-1-1,1-1 1,20 1 0,-12-2 0,0-2 0,0-2 1,0 0-1,34-6 1,2-7 7,-2-2 1,0-2-1,75-35 0,436-224 232,-346 151 17,-187 101-184,0-1-1,-2-3 0,51-50 0,-76 67-53,0-1 0,0 0 1,-1-1-1,-1 0 0,0-1 0,-1 0 0,11-30 1,-15 34-18,-1 1-1,-1 0 1,0-1 0,0 1 0,-1-1 0,-1 0 0,0 0 0,0 1 0,-1-1-1,0 0 1,-1 1 0,0-1 0,-6-17 0,1 12-2,0 1 0,-1 0 0,-1 1-1,0-1 1,-1 2 0,-1-1 0,0 2 0,0-1 0,-1 1 0,-15-10-1,2 2 4,-1 2-1,-1 1 0,0 2 0,-46-20 0,28 18-41,0 3-1,-1 1 0,-1 3 1,0 1-1,-1 3 0,-86-2 1,27 11-233,-208 32 0,136-3 125,-10 8-20</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6:19.595"/>
    </inkml:context>
    <inkml:brush xml:id="br0">
      <inkml:brushProperty name="width" value="0.05" units="cm"/>
      <inkml:brushProperty name="height" value="0.05" units="cm"/>
    </inkml:brush>
  </inkml:definitions>
  <inkml:trace contextRef="#ctx0" brushRef="#br0">1 30 14091,'20'7'259,"1"0"0,0-2 1,0 0-1,0-1 0,1-1 0,29 0 1,-16-1-8,405 11 750,-240-11-896,2279-7 1111,-1786-22-1124,467-12-88,1007 29-163,75 87 115,-1781-38 90,99 6-57,-2-47 4,-441-5 18,88-9-842,-194 15 774,0-1 1,0 0-1,-1-1 0,1 0 0,13-7 0,6-8-174</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6:53.672"/>
    </inkml:context>
    <inkml:brush xml:id="br0">
      <inkml:brushProperty name="width" value="0.05" units="cm"/>
      <inkml:brushProperty name="height" value="0.05" units="cm"/>
    </inkml:brush>
  </inkml:definitions>
  <inkml:trace contextRef="#ctx0" brushRef="#br0">658 11 17228,'0'-10'1284,"-5"12"-870,4 0-392,0 0 0,0-1 0,0 1 0,1 0 0,-1 0 0,0 0 0,1 0 1,-1 1-1,1 1 0,0 36 210,9 71 0,-4-67-188,19 199 173,-18 484 1,-66-49-66,6-75-30,-6 3-98,-46-8-56,-32-39 87,-85 407 18,199-842-1372,24-123 1160,-6 15-1131,6-16 1247,0 0 1,0 0-1,0 0 1,0 1 0,0-1-1,-1 0 1,1 0-1,0 0 1,0 1-1,0-1 1,0 0 0,-1 0-1,1 0 1,0 0-1,0 0 1,-1 0-1,1 1 1,0-1 0,0 0-1,-1 0 1,1 0-1,0 0 1,0 0-1,-1 0 1,1 0 0,0 0-1,0 0 1,-1 0-1,1 0 1,0 0-1,0 0 1,-1 0 0,1-1-1,0 1 1,0 0-1,-1 0 1,1 0-1,0 0 1,0 0 0,0 0-1,-1-1 1,1 1-1,0 0 1,0 0-1,0 0 1,-1 0 0,1-1-1,0 1 1,0 0-1,0 0 1,0-1-1,0 1 1,0 0 0,0 0-1,-1-1 1,1 1-1,0 0 1,0 0-1,0-1 1,0 1 0,-8-19-687</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6:54.222"/>
    </inkml:context>
    <inkml:brush xml:id="br0">
      <inkml:brushProperty name="width" value="0.05" units="cm"/>
      <inkml:brushProperty name="height" value="0.05" units="cm"/>
    </inkml:brush>
  </inkml:definitions>
  <inkml:trace contextRef="#ctx0" brushRef="#br0">5 277 14971,'0'0'38,"-1"1"1,1-1-1,0 0 0,-1 0 1,1 1-1,0-1 0,0 0 0,-1 1 1,1-1-1,0 0 0,0 1 0,-1-1 1,1 0-1,0 1 0,0-1 0,0 0 1,0 1-1,0-1 0,0 0 1,-1 1-1,1-1 0,0 1 0,0-1 1,0 0-1,0 1 0,0-1 0,1 1 1,-1-1-1,0 0 0,0 1 0,0-1 1,0 0-1,0 1 0,0-1 1,1 0-1,-1 1 0,0-1 0,0 0 1,0 1-1,1-1 0,-1 0 0,0 1 1,1-1-1,20 3 306,-17-2-287,86-1 796,125-14 0,-162 9-724,84-8 107,926-57 268,-73 82 32,-208 1-128,502-39-222,1 0 327,-921 27-261,815-12 131,-1172 10-384,38 0-25,1-2 1,68-13-1,-111 15 7,0 0 0,1 1 0,-1-1 0,0-1 0,0 1 0,0 0 0,0-1 0,0 0 0,0 0 1,0 0-1,3-3 0,-5 5 7,-1-1 0,0 1 0,1-1 0,-1 1 0,0-1 0,0 1 0,1-1 0,-1 1 0,0-1 0,0 1 0,0-1 0,0 1 0,0-1 0,0 1 0,0-1 0,0 1 0,0-1 1,0 1-1,0-1 0,0 0 0,0 1 0,0-1 0,0 1 0,-1-1 0,1 0 0,-1-1-27,0 1 1,-1 0-1,1-1 1,0 1-1,-1 0 0,1-1 1,-1 1-1,1 0 1,-1 0-1,1 0 0,-3-1 1,-16-6-534,1 1-1,-1 0 1,-37-6 0,-21-7-821,49 7 825,11-4-33</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6:54.654"/>
    </inkml:context>
    <inkml:brush xml:id="br0">
      <inkml:brushProperty name="width" value="0.05" units="cm"/>
      <inkml:brushProperty name="height" value="0.05" units="cm"/>
    </inkml:brush>
  </inkml:definitions>
  <inkml:trace contextRef="#ctx0" brushRef="#br0">43 40 13299,'-35'-4'1994,"27"-1"-964,27 0 189,89-8 110,160 2 0,-242 10-1277,-7 0-20,0 1 0,1 1 1,-1 0-1,1 2 0,-1 0 0,21 6 1,-38-8-28,0-1 1,0 1 0,0 0-1,0 0 1,0 0 0,0 0-1,0 0 1,0 0-1,0 1 1,0-1 0,-1 0-1,1 1 1,0 0 0,-1-1-1,0 1 1,1 0 0,-1 0-1,0 0 1,2 2-1,-3 0 7,1-1 0,-1 0 0,0 0 0,1 0 0,-1 0 0,-1 0 0,1 0-1,0 0 1,-1 0 0,0 0 0,1 0 0,-1 0 0,-1 0 0,-2 5-1,-6 13 68,-2 0 0,0-1-1,-1-1 1,-30 35 0,-77 67 256,78-81-231,-201 188-416,205-189 220,14-11-77</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6:55.460"/>
    </inkml:context>
    <inkml:brush xml:id="br0">
      <inkml:brushProperty name="width" value="0.05" units="cm"/>
      <inkml:brushProperty name="height" value="0.05" units="cm"/>
    </inkml:brush>
  </inkml:definitions>
  <inkml:trace contextRef="#ctx0" brushRef="#br0">18 908 17772,'-1'0'48,"1"1"1,-1-1-1,1 0 1,-1 0 0,1 0-1,-1 1 1,1-1-1,-1 0 1,1 0-1,-1 0 1,0 0-1,1 0 1,-1 0-1,1 0 1,-1 0-1,1-1 1,-1 1 0,0 0-1,1 0 1,-1 0-1,1-1 1,-1 1-1,1 0 1,-1 0-1,1-1 1,-1 1-1,1 0 1,0-1 0,-1 1-1,1-1 1,-1 1-1,1-1 1,-1 0-1,1 0-12,0-1 0,0 1 0,1-1 0,-1 0 0,0 1-1,0-1 1,1 1 0,-1-1 0,1 1 0,0-1 0,-1 1 0,1-1 0,0 1-1,1-3 1,27-36 509,2 0 0,1 2-1,43-40 1,-27 30-277,250-281 753,-175 191-872,-49 47-134,-21 25-103,-42 57-2,-8 16 7,-9 21-10,5-26 92,-14 51 14,-42 180-1186,50-195 962,2 0 1,2 0-1,1 1 1,4 45-1,9-3-137</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02.061"/>
    </inkml:context>
    <inkml:brush xml:id="br0">
      <inkml:brushProperty name="width" value="0.05" units="cm"/>
      <inkml:brushProperty name="height" value="0.05" units="cm"/>
    </inkml:brush>
  </inkml:definitions>
  <inkml:trace contextRef="#ctx0" brushRef="#br0">213 92 27062,'-49'62'271,"-57"64"-151,81-106-575,25-20 407,-1 1 1,1-1-1,-1 0 0,0 0 0,1 1 1,-1-1-1,1 0 0,-1 0 0,0 0 1,1 0-1,-1 0 0,1 0 0,-1 0 1,0 0-1,1 0 0,-1 0 0,1 0 0,-1 0 1,0 0-1,1 0 0,-1 0 0,1-1 1,-1 1-1,1 0 0,-1 0 0,1-1 1,-1 1-1,1 0 0,-1-1 0,1 1 1,-1-1-1,1 1 0,-1 0 0,1-1 0,0 1 1,-1-1-1,1 1 0,0-1 0,-1 0 1,1 1-1,0-1 0,0 1 0,-1-1 1,1 1-1,0-1 0,0 0 0,-4-21-991,1 1-1,1-1 1,0 0 0,2 1-1,1-1 1,3-23-1,-1 5-71,-2 25 965,-1 9 254,0-1 0,1 0 0,-1 1 0,1-1 0,1 0 0,3-10 0,-5 17-70,0 0 1,0 0 0,0-1-1,0 1 1,0 0-1,0 0 1,0 0 0,0 0-1,0 0 1,1 0 0,-1 0-1,0-1 1,0 1 0,0 0-1,0 0 1,0 0-1,0 0 1,0 0 0,0 0-1,1 0 1,-1 0 0,0 0-1,0 0 1,0 0 0,0 0-1,0-1 1,0 1 0,1 0-1,-1 0 1,0 0-1,0 0 1,0 0 0,0 0-1,0 0 1,1 0 0,-1 0-1,0 1 1,0-1 0,0 0-1,0 0 1,0 0-1,1 0 1,5 7 1253,5 15 588,-8-16-1202,26 39 2026,-10-20-1625</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6:56.841"/>
    </inkml:context>
    <inkml:brush xml:id="br0">
      <inkml:brushProperty name="width" value="0.05" units="cm"/>
      <inkml:brushProperty name="height" value="0.05" units="cm"/>
    </inkml:brush>
  </inkml:definitions>
  <inkml:trace contextRef="#ctx0" brushRef="#br0">8 3315 9298,'1'-5'439,"-1"0"0,1 0 0,-1 0 1,0-1-1,0 1 0,0 0 0,-1 0 0,-2-10 0,-2-15 247,5-18-369,1-1 0,2 1 0,3-1 0,15-62 1,66-185 7,-6 72-278,115-226 0,-89 229-57,149-287 97,-183 379 114,162-216 0,-174 271-144,3 3 0,3 3 1,3 3-1,3 3 0,2 3 1,97-57-1,77-22 17,-206 118-51,1 1 1,0 3-1,92-20 1,-115 33-17,-1 1 0,1 1 0,0 0 0,-1 2 1,1 1-1,0 0 0,-1 1 0,1 2 0,34 11 0,6 8 0,101 55 1,-64-28-5,34 10 22,130 70 21,-230-112-40,-1 1 0,-1 2-1,0 2 1,-2 0 0,46 53 0,-25-15-13,68 117 0,23 80 3,-29-52 34,-7-14-4,-38-66 21,134 193 0,-119-219-18,5-3 0,3-3 0,5-5 0,116 87 0,88 48 727,17-29 80,75 33-557,-295-169-264,-47-31-179,0-3 0,81 33 0,-107-51 22,1-1-1,-1-1 1,1 0-1,0-2 1,0-1 0,1-1-1,-1-1 1,41-3-1,16-11-186</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6:59.330"/>
    </inkml:context>
    <inkml:brush xml:id="br0">
      <inkml:brushProperty name="width" value="0.05" units="cm"/>
      <inkml:brushProperty name="height" value="0.05" units="cm"/>
    </inkml:brush>
  </inkml:definitions>
  <inkml:trace contextRef="#ctx0" brushRef="#br0">36 8 11715,'6'-4'1496,"-5"1"-936,1 7-104,-2 9 928,-3 10-551,-3 4-113,-1 15-200,0 11-104,-2 16-160,1 8-24,5 15-216,1 1-152,2 3-360,3 3-128,4-2 464,2-5-104,1-9-104</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6:59.764"/>
    </inkml:context>
    <inkml:brush xml:id="br0">
      <inkml:brushProperty name="width" value="0.05" units="cm"/>
      <inkml:brushProperty name="height" value="0.05" units="cm"/>
    </inkml:brush>
  </inkml:definitions>
  <inkml:trace contextRef="#ctx0" brushRef="#br0">253 1 10850,'-13'78'1049,"-1"3"-689,-3-4-168,7 2 496,4-5-248,-4-8-208,3-1 0,7-6-192</inkml:trace>
  <inkml:trace contextRef="#ctx0" brushRef="#br0" timeOffset="1">141 1613 10842,'-7'88'1631,"4"0"-1,12 139 1,-4-181-1430,-2 1-1,-3 0 1,-1 0 0,-2 0 0,-2 0-1,-3-1 1,-16 58 0,23-99-172,-10 34 318,-1-1 1,-23 48-1,20-65-457,15-20 108,-1-1-1,1 1 0,0-1 1,-1 0-1,1 1 0,-1-1 1,1 0-1,0 1 0,-1-1 0,1 0 1,-1 1-1,1-1 0,-1 0 1,1 0-1,-1 1 0,1-1 1,-1 0-1,1 0 0,-1 0 0,0 0 1,1 0-1,-1 0 0,1 0 1,-1 0-1,1 0 0,-1 0 1,1 0-1,-1 0 0,1 0 0,-1 0 1,1-1-1,-1 1 0,1 0 1,-1 0-1,1-1 0,-1 1 1,1 0-1,-1-1 0,1 1 0,-1 0 1,1-1-1,0 1 0,-1 0 1,1-1-1,0 1 0,-1-1 1,-9-22-161</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7:00.986"/>
    </inkml:context>
    <inkml:brush xml:id="br0">
      <inkml:brushProperty name="width" value="0.05" units="cm"/>
      <inkml:brushProperty name="height" value="0.05" units="cm"/>
    </inkml:brush>
  </inkml:definitions>
  <inkml:trace contextRef="#ctx0" brushRef="#br0">167 1 21333,'-1'0'127,"0"0"0,0 0 1,0 0-1,0 1 1,0-1-1,1 0 1,-1 0-1,0 1 1,0-1-1,0 1 1,0-1-1,0 1 1,0-1-1,1 1 1,-1-1-1,0 1 0,0 0 1,0 1-1,-16 17-4,14-15 141,-17 20 160,2 1-1,0 1 1,2 0 0,1 1-1,-17 43 1,30-64-412,0 0 0,0 0 1,0 0-1,1 1 0,0-1 0,1 0 0,-1 1 1,1-1-1,1 8 0,-1-13-13,0 1 0,1-1 1,-1 0-1,1 1 0,-1-1 0,1 1 1,0-1-1,-1 0 0,1 0 0,0 1 1,0-1-1,0 0 0,0 0 0,0 0 1,0 0-1,0 0 0,0 0 0,2 1 1,-1-1-9,0-1 0,0 1 1,0 0-1,1-1 0,-1 1 1,0-1-1,1 0 0,-1 0 0,1 0 1,-1 0-1,0 0 0,1 0 1,-1 0-1,5-2 0,6-2-148,0 0-1,0-1 1,-1-1-1,1 0 0,-1 0 1,19-15-1,62-56-2180,-90 75 2239,-3 2 76,0 0-1,0 0 1,0 0 0,1 0 0,-1 0 0,0 0 0,0 1 0,0-1 0,0 0 0,0 0-1,1 0 1,-1 0 0,0 0 0,0 1 0,0-1 0,0 0 0,0 0 0,0 0 0,0 0-1,0 1 1,0-1 0,1 0 0,-1 0 0,0 0 0,0 0 0,0 1 0,0-1 0,0 0-1,0 0 1,0 0 0,0 1 0,0-1 0,-1 0 0,1 0 0,0 0 0,0 0 0,0 1-1,0-1 1,0 0 0,0 0 0,0 0 0,0 0 0,0 1 0,0-1 0,-1 0 0,1 0-1,-3 14-102,-1-5 81,0 0 0,1 0 0,0 1 0,0-1 0,1 1 0,0 0 0,1 0 0,0-1 0,1 15 0,6-8 9,6-6-28</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7:01.407"/>
    </inkml:context>
    <inkml:brush xml:id="br0">
      <inkml:brushProperty name="width" value="0.05" units="cm"/>
      <inkml:brushProperty name="height" value="0.05" units="cm"/>
    </inkml:brush>
  </inkml:definitions>
  <inkml:trace contextRef="#ctx0" brushRef="#br0">60 44 14611,'-3'6'333,"-40"103"4049,40-100-4035,0 0 1,1 1-1,0 0 0,1-1 1,0 1-1,0 0 0,1 0 1,0-1-1,3 16 1,-3-23-314,0 0 0,0-1 0,0 1 0,1-1 0,-1 1 0,1-1 0,-1 1 0,1-1 0,0 1 0,-1-1 0,1 1 0,0-1 0,0 0 0,0 1 0,0-1 0,0 0 0,0 0 0,0 0 0,1 0 0,-1 0 1,0 0-1,0 0 0,1 0 0,-1-1 0,1 1 0,-1 0 0,1-1 0,-1 1 0,1-1 0,-1 1 0,1-1 0,-1 0 0,1 0 0,0 0 0,-1 0 0,1 0 0,-1 0 0,1 0 0,0-1 0,-1 1 0,1 0 0,-1-1 1,3 0-1,3-2 73,-1 0 1,1-1 0,-1 1 0,0-1 0,0 0 0,0-1-1,-1 1 1,7-7 0,-4 1 18,0 0 0,-1 0 0,0 0 0,0-1 0,-1 0 0,0-1 0,-1 1 0,0-1 0,-1 0 0,-1 0 0,0-1 0,0 1 0,-1-1 0,-1 1 0,0-18 0,-1 27-120,0-1 0,0 1 0,-1 0-1,0-1 1,0 1 0,0 0-1,0 0 1,0 0 0,-1-1-1,1 1 1,-1 0 0,0 1-1,0-1 1,-3-3 0,4 5-31,0 0 0,0 0-1,0 0 1,0 0 0,0 0 0,0 1 0,0-1 0,-1 0 0,1 1 0,0-1 0,0 1 0,-1 0 0,1-1 0,0 1 0,-1 0 0,1 0 0,-1 0 0,1-1 0,0 2 0,-1-1 0,1 0-1,0 0 1,-1 0 0,1 1 0,0-1 0,-1 0 0,1 1 0,0-1 0,-1 1 0,1 0 0,0-1 0,0 1 0,0 0 0,0 0 0,0 0 0,0 0 0,-1 1 0,-2 2-166,1-1 0,0 1 0,0 0 0,0-1 0,1 1 0,0 1 0,-1-1 0,1 0 0,1 0 0,-1 1 0,1-1 0,-1 1 0,1 0 0,1-1 0,-1 7 0,3 2-526</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7:01.810"/>
    </inkml:context>
    <inkml:brush xml:id="br0">
      <inkml:brushProperty name="width" value="0.05" units="cm"/>
      <inkml:brushProperty name="height" value="0.05" units="cm"/>
    </inkml:brush>
  </inkml:definitions>
  <inkml:trace contextRef="#ctx0" brushRef="#br0">13 149 16988,'-12'22'2432,"11"-9"-1440,1-22-440,0-4 1841,7-10-1761,2-1-568,-2-13 216,2-4-240,5 4-288</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7:02.210"/>
    </inkml:context>
    <inkml:brush xml:id="br0">
      <inkml:brushProperty name="width" value="0.05" units="cm"/>
      <inkml:brushProperty name="height" value="0.05" units="cm"/>
    </inkml:brush>
  </inkml:definitions>
  <inkml:trace contextRef="#ctx0" brushRef="#br0">129 56 18964,'-15'12'622,"-1"0"-1,2 1 1,-1 1-1,-11 15 1,21-23-462,0-1 1,1 1 0,0 0-1,1 0 1,-1 1-1,1-1 1,0 1-1,1 0 1,0 0 0,0 0-1,0 0 1,1 0-1,-1 14 1,2-19-129,0 1 0,0-1 0,0 0 1,0 0-1,1 1 0,-1-1 0,1 0 0,-1 0 1,1 0-1,0 0 0,0 0 0,-1 0 1,2 0-1,-1 0 0,0 0 0,0 0 0,1 0 1,-1-1-1,3 3 0,-2-3-19,-1 0-1,1 0 1,0 0-1,0-1 1,0 1-1,0 0 1,0-1 0,0 0-1,0 1 1,0-1-1,0 0 1,0 0 0,0 0-1,0 0 1,0 0-1,0-1 1,2 0-1,4-1 4,-1 0 0,0-1-1,0 0 1,0-1 0,0 1-1,0-1 1,-1-1-1,0 1 1,11-10 0,-11 7 22,1 0-1,-1-1 1,0 0 0,-1 0 0,0 0 0,0 0 0,0-1 0,-1 0 0,-1 0 0,0 0-1,0 0 1,0-1 0,-1 1 0,-1-1 0,0 1 0,0-1 0,-1 0 0,0 0-1,-2-17 1,1 24-27,0 0-1,1 1 1,-1-1-1,0 1 0,0-1 1,-1 1-1,1 0 1,0-1-1,-1 1 1,0 0-1,1 0 0,-1 0 1,0 0-1,0 0 1,0 0-1,0 1 1,0-1-1,-1 1 1,1-1-1,0 1 0,-1 0 1,1 0-1,-1 0 1,1 0-1,-1 0 1,1 1-1,-1-1 0,0 1 1,1 0-1,-1-1 1,0 1-1,0 0 1,-4 1-1,4 0-75,1-1 0,-1 1 0,0 0 0,0-1 0,1 1 0,-1 0 0,1 1 0,-1-1 0,1 0 0,-1 1 0,1-1 0,0 1 0,-1 0 0,1 0 0,0 0 0,0 0 0,1 0 0,-1 0 0,0 1 0,1-1 0,-1 0 0,1 1 0,0 0 0,0-1 0,0 1 0,0 0 0,0-1 0,0 1 0,1 0 0,0 0 0,-1 4 0,1-5 30,0-1 1,1 1 0,-1 0-1,0-1 1,1 1 0,-1 0-1,1-1 1,-1 1 0,1-1-1,0 1 1,-1-1 0,1 1-1,0-1 1,0 1 0,0-1-1,0 0 1,1 0 0,-1 1 0,0-1-1,0 0 1,1 0 0,-1 0-1,1-1 1,-1 1 0,4 1-1,-1 0-27,1 0 0,0-1 0,0 0 0,0 0-1,0 0 1,0 0 0,9-1 0,23-3-466</inkml:trace>
  <inkml:trace contextRef="#ctx0" brushRef="#br0" timeOffset="1">415 29 18676,'-2'1'103,"-102"71"2927,94-65-2715,1 2 0,-1-1-1,2 1 1,-1 1 0,2 0-1,-1 0 1,-10 19 0,17-26-257,-1-1 1,1 0 0,0 1 0,0-1-1,0 1 1,0-1 0,1 1 0,-1 0 0,1-1-1,0 1 1,0-1 0,-1 1 0,2 0 0,-1-1-1,0 1 1,0 0 0,1-1 0,0 1-1,-1-1 1,1 1 0,2 3 0,-2-4-31,1-1 0,0 1 0,-1 0 0,1 0 0,0-1 0,0 1 0,0-1 0,1 0-1,-1 0 1,0 0 0,0 0 0,1 0 0,-1 0 0,1 0 0,-1-1 0,0 1 0,1-1 0,-1 0 0,1 1 0,-1-1 0,1-1 0,4 1 0,4-2-14,1 0 0,-1 0 0,0-1 0,0 0 0,0-1 1,0-1-1,-1 1 0,0-2 0,0 1 0,0-1 0,0-1 0,9-8 0,-11 8-18,-1 1 0,0-1 0,0 0 0,0-1 0,-1 1-1,0-2 1,-1 1 0,0 0 0,0-1 0,-1 0 0,0 0 0,0 0 0,-1-1-1,3-14 1,-6 22-7,1-1 0,-1 1 0,0-1 0,0 1 0,0-1 0,-1 1 0,1-1-1,-1 1 1,1-1 0,-1 1 0,0 0 0,0-1 0,0 1 0,0 0 0,0 0 0,0-1-1,-1 1 1,1 0 0,-1 0 0,-1-1 0,1 1-8,0 1 0,1 0 1,-1 0-1,0 0 0,1 0 0,-1 0 0,0 1 0,0-1 1,0 0-1,0 1 0,0-1 0,0 1 0,0 0 1,0 0-1,0 0 0,0 0 0,0 0 0,0 0 0,0 0 1,0 1-1,1-1 0,-1 1 0,0-1 0,0 1 0,0 0 1,-2 1-1,1-1-107,0 1 0,1 0 0,-1 0-1,1 0 1,-1 0 0,1 0 0,0 0 0,-1 1 0,1-1 0,0 1 0,1-1 0,-1 1 0,0 0-1,1 0 1,0-1 0,-1 1 0,1 0 0,0 1 0,1-1 0,-1 0 0,0 0 0,1 0 0,0 5 0,0-6 23,0 0 1,0 0-1,0 0 1,1 0-1,-1 0 1,1 0-1,-1-1 1,1 1-1,0 0 0,0 0 1,0 0-1,0-1 1,0 1-1,0 0 1,0-1-1,0 1 1,1-1-1,-1 1 1,1-1-1,-1 0 1,1 0-1,0 1 1,-1-1-1,1 0 1,0 0-1,0-1 1,-1 1-1,1 0 1,0-1-1,0 1 1,0-1-1,0 1 1,0-1-1,0 0 1,0 0-1,0 0 1,4-1-1,19-3-670</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7:02.584"/>
    </inkml:context>
    <inkml:brush xml:id="br0">
      <inkml:brushProperty name="width" value="0.05" units="cm"/>
      <inkml:brushProperty name="height" value="0.05" units="cm"/>
    </inkml:brush>
  </inkml:definitions>
  <inkml:trace contextRef="#ctx0" brushRef="#br0">168 0 17364,'-21'15'900,"0"1"1,2 0 0,0 2 0,-22 24-1,36-35-731,0-1 0,0 1 0,1 0 0,0 0 0,0 0 0,0 1 0,1-1 0,0 1 0,1 0 0,0 0-1,0 0 1,0 0 0,1 0 0,1 0 0,-1 0 0,1 1 0,2 10 0,-2-16-127,0 0 0,1 0 0,0 0 0,0 1 0,0-1 0,0 0 0,1 0 0,-1-1 1,1 1-1,-1 0 0,1 0 0,0-1 0,0 1 0,1-1 0,-1 0 0,0 1 0,5 2 0,-2-2-23,-1-1-1,1 0 1,-1 0 0,1 0 0,0-1-1,-1 1 1,1-1 0,0-1 0,0 1-1,9 0 1,-3-1-38,0-1 0,1 0 0,-1-1 1,0 0-1,0-1 0,0 0 0,0 0 0,0-1 1,16-9-1,-15 5-10,0 0-1,0-1 1,-1 0 0,0-1 0,0 0-1,9-13 1,-14 16 9,-1-1-1,1 1 0,-2-1 1,1 0-1,-1 0 1,0-1-1,-1 1 1,0-1-1,0 1 1,2-16-1,-4 21 23,-1 1-1,0-1 0,0 1 1,0-1-1,0 1 1,0-1-1,-1 1 1,1-1-1,-1 1 1,1 0-1,-1-1 1,0 1-1,-2-3 1,3 3 3,-1 1 1,0 0-1,0 0 1,0 0-1,0 0 1,0 0-1,0 0 1,0 0-1,-1 0 1,1 0-1,0 1 1,-1-1-1,1 0 1,0 1-1,-1-1 1,1 1-1,-3-1 1,1 1 15,-1 0 1,1 0-1,-1 0 1,0 0-1,1 1 0,-1-1 1,1 1-1,-1 0 1,1 0-1,-1 1 1,1-1-1,0 1 0,-1-1 1,1 1-1,0 0 1,0 0-1,-2 3 1,0-1 1,0 1 1,0 0-1,0 0 1,1 0-1,0 1 1,0 0-1,1 0 1,-1 0 0,1 0-1,1 0 1,-4 9-1,6-15-18,0 0-1,0 1 0,0-1 1,0 0-1,-1 1 1,1-1-1,0 0 1,0 1-1,0-1 0,0 0 1,0 1-1,0-1 1,0 0-1,0 1 0,0-1 1,0 0-1,0 1 1,0-1-1,0 0 1,0 1-1,1-1 0,-1 0 1,0 1-1,0-1 1,0 0-1,0 0 0,1 1 1,-1-1-1,0 0 1,0 1-1,1-1 0,-1 0 1,0 0-1,0 0 1,1 1-1,-1-1 1,0 0-1,1 0 0,-1 0 1,0 0-1,0 0 1,1 1-1,0-1 0,14-3 2,0-7-72</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7:03.379"/>
    </inkml:context>
    <inkml:brush xml:id="br0">
      <inkml:brushProperty name="width" value="0.05" units="cm"/>
      <inkml:brushProperty name="height" value="0.05" units="cm"/>
    </inkml:brush>
  </inkml:definitions>
  <inkml:trace contextRef="#ctx0" brushRef="#br0">48 12 10042,'-3'-6'456,"-17"2"-328,-5 2-40</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7:03.874"/>
    </inkml:context>
    <inkml:brush xml:id="br0">
      <inkml:brushProperty name="width" value="0.05" units="cm"/>
      <inkml:brushProperty name="height" value="0.05" units="cm"/>
    </inkml:brush>
  </inkml:definitions>
  <inkml:trace contextRef="#ctx0" brushRef="#br0">6 44 19476,'-1'1'1785,"-2"-1"-1217,1 0-288,2 6 504,6-5-680,11-9 144,6-11-224,10-5-264</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02.460"/>
    </inkml:context>
    <inkml:brush xml:id="br0">
      <inkml:brushProperty name="width" value="0.05" units="cm"/>
      <inkml:brushProperty name="height" value="0.05" units="cm"/>
    </inkml:brush>
  </inkml:definitions>
  <inkml:trace contextRef="#ctx0" brushRef="#br0">93 1 19700,'2'14'1753,"-11"18"-1129,-2 9-280,-5 15 888,0 5-376,2 4-408,-1 1-88,8-5-240,1-7-216,5-14-624,1-7-304,1-16 824,2-7-184,-3-8-152</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7:05.558"/>
    </inkml:context>
    <inkml:brush xml:id="br0">
      <inkml:brushProperty name="width" value="0.05" units="cm"/>
      <inkml:brushProperty name="height" value="0.05" units="cm"/>
    </inkml:brush>
  </inkml:definitions>
  <inkml:trace contextRef="#ctx0" brushRef="#br0">697 43 16860,'-10'-6'81,"-1"0"0,0 1 1,-1 0-1,1 1 0,-1 0 1,0 0-1,0 2 0,0-1 1,0 2-1,0-1 0,0 2 1,-1-1-1,1 2 0,0 0 1,0 0-1,-1 1 0,-15 5 1,4 0-4,1 2 0,0 0 0,1 1 0,0 1 0,1 1 0,0 2 0,-34 26 0,32-19 12,0 0 0,1 2 1,2 0-1,0 1 0,1 1 0,2 1 0,0 1 1,2 0-1,1 1 0,2 1 0,-15 44 0,20-48-34,1 1-1,1 0 1,1 0-1,1 0 0,1 1 1,2-1-1,1 1 0,0-1 1,2 0-1,1 0 1,2 0-1,0 0 0,19 48 1,-19-60-34,1 0 0,0 0 0,1-1 0,1 0 0,0 0 0,0-1 0,1 0 0,1-1 0,0 0 0,0 0 0,1-1 0,1-1 0,-1 0 0,2-1 0,-1 0 0,1-1 0,0-1 0,0 0 0,17 4 0,-8-4 56,1-1 1,-1-2-1,1 0 1,0-1-1,0-2 1,0 0-1,35-5 1,-29-1 53,1 0 1,-1-2 0,-1-1 0,0-1 0,40-21 0,-38 15-5,-1-2-1,-1-1 1,-1-1-1,0-1 1,-2-1-1,0-2 1,-2 0-1,-1-2 1,0 0-1,-3-2 1,22-35-1,-32 45-68,-1-1 0,0 0 0,-2-1 0,0 0 0,-1 0-1,-1-1 1,-1 0 0,2-33 0,-5 36-68,-1 1 1,-1-1-1,0 1 0,-2-1 1,0 1-1,-1 0 1,-1 0-1,0 0 0,-1 1 1,-13-25-1,9 23-65,-1 1-1,-1 0 1,0 0-1,-1 1 1,-1 1 0,0 0-1,-2 1 1,-22-17 0,26 23-172,0 0 1,-1 0-1,0 1 1,0 1-1,-1 0 1,0 1-1,0 1 1,0 0-1,0 0 1,-1 2-1,1 0 1,-23-1-1,32 3 163,-1 0 1,1 0-1,-1 1 0,1 0 0,0 0 1,-1 0-1,1 0 0,0 1 0,0 0 0,0 0 1,0 0-1,0 1 0,1-1 0,-1 1 1,1 0-1,-6 6 0,-21 24-649</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7:08.768"/>
    </inkml:context>
    <inkml:brush xml:id="br0">
      <inkml:brushProperty name="width" value="0.05" units="cm"/>
      <inkml:brushProperty name="height" value="0.05" units="cm"/>
    </inkml:brush>
  </inkml:definitions>
  <inkml:trace contextRef="#ctx0" brushRef="#br0">1522 212 12227,'-10'-8'115,"-1"1"1,1 1 0,-1 0 0,0 1-1,-1 0 1,1 0 0,-1 1 0,0 1-1,0 0 1,0 1 0,0 0 0,0 1-1,-1 0 1,1 1 0,0 0 0,-1 1-1,1 0 1,-23 6 0,8 1 24,-1 1 1,1 2-1,1 0 0,-1 2 1,2 1-1,0 1 0,1 1 1,1 1-1,0 1 1,-32 34-1,12-6-10,2 3-1,2 1 1,-59 99 0,26-19 58,-105 269-1,1 160-63,72-109-112,-53 530 1,98-115-11,61-722-1,7-1 0,5 0 0,7-1 0,41 144 0,-41-213 1,57 131 0,-64-172-11,2-1 1,2-1-1,0 0 1,2-1-1,1-1 0,33 32 1,-43-48-3,1-1 0,0-1 0,1 0 0,0 0 1,0-1-1,1-1 0,0 0 0,0-1 0,27 8 1,-29-12 0,0 1 1,0-2 0,0 0-1,0 0 1,0-1 0,0 0-1,0-1 1,0-1 0,-1 1-1,1-2 1,0 0 0,-1 0-1,14-7 1,-3 0 6,-2-2-1,1 0 1,-1-1-1,-1-2 1,-1 1 0,19-20-1,7-11 21,42-57 1,-29 23 35,-2-2 0,-5-2 0,65-144 0,77-289 144,-123 274-234,-11-2 0,45-422 0,-60-509-383,-63 627 243,-47 7 102,49 454 84,-44-123 1,42 158-7,-2 0 0,-2 1 0,-43-64 0,54 96-9,0 0 0,-2 0 0,0 2 0,-1 0 0,-1 1 0,0 0 0,-32-21 0,32 27-12,-1 0 0,0 1 0,0 1 0,-1 1 0,0 0 1,-1 1-1,1 1 0,-1 1 0,-24-1 0,9 3-106,0 1 1,-1 2-1,1 2 0,0 1 0,0 2 1,0 1-1,1 2 0,-48 18 1,12 2-34,2 4 0,1 2 0,-63 44 1,-74 60-211</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7:36.642"/>
    </inkml:context>
    <inkml:brush xml:id="br0">
      <inkml:brushProperty name="width" value="0.05" units="cm"/>
      <inkml:brushProperty name="height" value="0.05" units="cm"/>
    </inkml:brush>
  </inkml:definitions>
  <inkml:trace contextRef="#ctx0" brushRef="#br0">9793 495 10570,'-553'-104'2748,"435"84"-2628,-352-40 207,-3 24 329,218 18-210,-1088-104 672,460 57-1185,-3 37-117,303 9 161,-574-4-308,842 33 149,-521 81 1,511-26 380,3 14 1,-338 131-1,440-121-164,172-66-29,1 2 0,-62 44-1,92-57-3,1 1 1,1 1-1,0 1 0,1 0 0,0 1 0,2 0 0,0 1 0,0 0 1,2 1-1,0 1 0,-11 28 0,16-34 0,1 0-1,1 1 1,0-1 0,0 1-1,2-1 1,-1 1 0,2 0-1,0 0 1,0 0 0,2-1-1,0 1 1,0 0 0,1-1-1,1 0 1,0 1 0,1-1-1,0-1 1,8 16 0,-3-13 1,-1-1 1,2 0-1,0 0 1,1-1 0,0 0-1,26 20 1,-16-17-2,1-1 0,0 0 0,47 19 0,-12-12-8,2-2 1,0-3-1,69 10 0,46 0-138,211 6 0,181-25-266,-219-6 210,-311-1 183,2447 57-181,-695 57-147,-893-48 423,1112-4 849,-1442-87-683,-488 14-240,0-3 0,-1-4 1,-1-3-1,0-3 0,79-37 0,-81 24-50,130-84-1,-157 88 27,-2-3-1,-1-2 1,58-62 0,-87 82 20,0-1 0,-1 0 0,-1-1 0,-1 0 1,-1-1-1,0-1 0,-2 1 0,12-37 1,-17 43 1,-2 1 0,1-1 1,-2 0-1,0 0 1,0 0-1,-1 0 1,-1 0-1,0 1 1,-1-1-1,-1 0 1,0 1-1,-1-1 1,0 1-1,-1 0 1,-8-15-1,-1 3-1,-1 1-1,-1 0 1,-1 2 0,-1 0 0,-1 1-1,-1 0 1,-25-19 0,-2 3 0,-1 3 0,-72-40 0,49 37 1,-1 3-1,-2 3 1,-1 4-1,-139-32 1,99 37 1,0 6 0,-194-4 1,61 23 2</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29:17.283"/>
    </inkml:context>
    <inkml:brush xml:id="br0">
      <inkml:brushProperty name="width" value="0.05" units="cm"/>
      <inkml:brushProperty name="height" value="0.05" units="cm"/>
    </inkml:brush>
  </inkml:definitions>
  <inkml:trace contextRef="#ctx0" brushRef="#br0">5332 976 8690,'-62'-55'972,"-115"-78"0,-84-25 399,-111-31-445,244 127-661,-20-6-134,-3 6 0,-2 7 0,-2 6-1,-3 7 1,-309-39 0,318 67-130,-1 7 0,0 6 0,1 7-1,-1 7 1,2 6 0,-235 61 0,215-30-369,2 7-1,2 7 1,3 8-1,4 7 1,3 6 0,4 7-1,4 6 1,-139 124 0,147-97-71,7 12-96</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29:18.023"/>
    </inkml:context>
    <inkml:brush xml:id="br0">
      <inkml:brushProperty name="width" value="0.05" units="cm"/>
      <inkml:brushProperty name="height" value="0.05" units="cm"/>
    </inkml:brush>
  </inkml:definitions>
  <inkml:trace contextRef="#ctx0" brushRef="#br0">151 495 8514,'-38'125'498,"6"2"0,5 0 0,-18 237 0,37-195 11,8 0 0,25 201-1,-7-245-303,5 0 0,5-2 0,72 193 0,-55-207-114,5-2 0,5-3 0,78 113 0,-20-60 11,152 165 0,117 56 34,33-35-20,308 148-50,-534-381-42,3-9 1,366 135 0,-281-145 9,449 87 0,34-39-44,6-33-2,-551-86 2,405-16-1,-490-14 9,-1-5 0,-1-6-1,-1-6 1,177-61 0,-256 71 38,-2-2 0,0-2 0,-1-3 0,-1-1 0,-1-2 0,-1-2 0,-2-1 0,58-58 0,-66 54 23,-2-1 1,-1-2-1,-2 0 1,-1-2 0,-2-1-1,-2-1 1,-2 0-1,28-84 1,-24 41 16,-4-2 1,11-111-1,-9-178 91,-38-143 92,-27 3 32,11 155-137,17 173-109,-29-332 28,-30 3-43,42 365-20,-68-198 0,61 245 5,-4 1 0,-93-161 0,103 211-56,-3 1-1,-2 3 0,-2 1 0,-2 2 0,-2 1 0,-2 3 0,-2 2 1,-1 1-1,-2 3 0,-2 3 0,-1 1 0,-92-38 0,-23 6-98</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29:19.575"/>
    </inkml:context>
    <inkml:brush xml:id="br0">
      <inkml:brushProperty name="width" value="0.05" units="cm"/>
      <inkml:brushProperty name="height" value="0.05" units="cm"/>
    </inkml:brush>
  </inkml:definitions>
  <inkml:trace contextRef="#ctx0" brushRef="#br0">107 7 13539,'0'-1'50,"-1"1"1,1-1-1,-1 1 1,1 0-1,-1-1 1,1 1-1,-1-1 1,0 1-1,1 0 1,-1-1-1,1 1 1,-1 0-1,0 0 1,1-1-1,-1 1 1,0 0-1,1 0 1,-1 0-1,0 0 1,1 0-1,-1 0 1,0 0-1,0 0 1,1 0-1,-1 0 1,0 1-1,1-1 1,-1 0-1,0 0 1,1 1-1,-1-1 1,-2 2 36,1-1-1,1 1 1,-1 0-1,0 0 1,0-1-1,1 1 1,-1 0-1,1 0 1,-2 3-1,-3 6 173,1 0 0,-6 20 0,-2 14-185,2 1 1,3 0-1,1 0 1,3 1-1,1 0 1,5 52-1,-2-91-66,0-1-1,1 1 0,0 0 0,0-1 1,1 1-1,0-1 0,0 0 0,6 12 1,-8-19-12,0 1 1,0-1-1,0 0 1,1 0 0,-1 1-1,0-1 1,0 0-1,1 1 1,-1-1 0,0 0-1,0 0 1,1 0-1,-1 1 1,0-1 0,1 0-1,-1 0 1,0 0-1,1 0 1,-1 0-1,0 0 1,1 0 0,-1 0-1,0 0 1,1 0-1,-1 0 1,0 0 0,1 0-1,-1 0 1,1 0-1,-1 0 1,0 0 0,1 0-1,-1 0 1,0 0-1,1 0 1,-1-1-1,0 1 1,0 0 0,1 0-1,-1 0 1,0-1-1,1 1 1,-1 0 0,0 0-1,0-1 1,0 1-1,1 0 1,-1-1 0,0 1-1,0 0 1,0 0-1,1-1 1,-1 1-1,0 0 1,0-1 0,0 1-1,0-1 1,8-19-275,-1-4 50,-1-1 0,4-41-1,-5 19-15</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29:19.999"/>
    </inkml:context>
    <inkml:brush xml:id="br0">
      <inkml:brushProperty name="width" value="0.05" units="cm"/>
      <inkml:brushProperty name="height" value="0.05" units="cm"/>
    </inkml:brush>
  </inkml:definitions>
  <inkml:trace contextRef="#ctx0" brushRef="#br0">0 94 9802,'0'0'158,"0"-1"-1,1 0 1,-1 0 0,0 0 0,0 0-1,0 0 1,0 1 0,1-1-1,-1 0 1,0 0 0,1 0-1,-1 1 1,0-1 0,1 0-1,-1 0 1,1 1 0,0-1-1,-1 0 1,1 1 0,-1-1-1,1 1 1,0-1 0,0 1-1,-1-1 1,1 1 0,0-1 0,1 1-1,28-16 1519,-24 13-1336,17-9 381,1 2 1,1 0 0,33-7-1,-49 15-834,-1 0-1,1 1 0,0 0 0,0 0 0,0 1 0,0 0 0,0 1 0,0 0 0,0 1 1,-1-1-1,1 2 0,-1-1 0,12 6 0,-19-8 76,0 1 0,0-1 1,1 1-1,-1-1 0,0 1 0,0 0 0,-1 0 0,1 0 0,0-1 0,0 1 1,0 0-1,0 0 0,-1 0 0,1 0 0,0 0 0,-1 1 0,1 1 1,-1 6-452</inkml:trace>
  <inkml:trace contextRef="#ctx0" brushRef="#br0" timeOffset="1">124 317 13571,'13'1'1376,"7"-10"-832,0-3-248,4-4 561,3 1-129,1 1-208,3 1-144,1 3-288,-5 3-88,2 3-328,-5 2-144,-4 1 384,-6 1-64,-11 3-72</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29:20.612"/>
    </inkml:context>
    <inkml:brush xml:id="br0">
      <inkml:brushProperty name="width" value="0.05" units="cm"/>
      <inkml:brushProperty name="height" value="0.05" units="cm"/>
    </inkml:brush>
  </inkml:definitions>
  <inkml:trace contextRef="#ctx0" brushRef="#br0">1 253 9978,'0'6'314,"0"1"1,0-1-1,1 1 0,0-1 1,2 9-1,-2-14-239,-1 0 0,0 0 1,1 0-1,-1 1 0,1-1 1,0 0-1,-1 0 0,1 0 1,0-1-1,-1 1 0,1 0 0,0 0 1,0 0-1,0 0 0,0-1 1,0 1-1,0 0 0,0-1 1,0 1-1,0-1 0,0 1 0,0-1 1,0 1-1,0-1 0,0 0 1,0 0-1,1 0 0,-1 1 0,0-1 1,0 0-1,0 0 0,1-1 1,-1 1-1,0 0 0,0 0 1,2-1-1,7-2 214,0-1 0,0 0 0,-1-1 1,1 0-1,-1-1 0,0 1 0,0-2 1,8-7-1,60-61 118,-50 46-1156,25-36 0,-41 49-541,-1 0 1,11-21-1,-16 19-1095,-5 18 2311,0 0 1,-1 0-1,1 0 0,0 0 1,0 0-1,-1 0 1,1 0-1,0 0 1,0 0-1,-1 0 0,1 0 1,0 0-1,0 0 1,-1 0-1,1 0 1,0 0-1,0 0 0,-1 0 1,1 0-1,0 1 1,0-1-1,0 0 0,-1 0 1,1 0-1,0 0 1,0 1-1,0-1 1,0 0-1,-1 0 0,1 0 1,0 0-1,0 1 1,0-1-1,0 0 1,-4 4-104,1-1 1,0 1 0,1 0-1,-1 0 1,-3 7 0,3-4 418,0-2 133,1 1-1,0-1 0,0 1 0,0 0 1,1 0-1,0-1 0,-1 12 0,2-16-304,1-1-1,-1 1 1,0 0-1,0-1 0,1 1 1,-1-1-1,0 1 1,1-1-1,-1 1 1,0-1-1,1 1 0,-1-1 1,1 1-1,-1-1 1,1 0-1,-1 1 1,1-1-1,-1 0 0,1 1 1,-1-1-1,1 0 1,-1 0-1,1 1 0,0-1 1,-1 0-1,1 0 1,0 0-1,-1 0 1,1 0-1,-1 0 0,1 0 1,0 0-1,-1 0 1,1 0-1,0 0 1,-1 0-1,1-1 0,-1 1 1,2 0-1,29-10 1090,-27 8-931,4 0 62,-1 0 0,1 1 0,-1 0 1,1 0-1,11 0 0,-12 1-171,0 0 1,1-1-1,-1 0 0,0 0 1,0-1-1,12-3 0,0-5-17,-1 0-1,0-1 1,-1-1-1,25-22 0,-41 33-96,0 0 0,0 0 0,0 0 0,0 1 0,0-1 0,0 0 0,0 1 0,0-1-1,1 1 1,-1-1 0,0 1 0,0 0 0,2-1 0,-3 1-2,1 0 1,-1 0-1,0 0 0,0 0 0,1 1 1,-1-1-1,0 0 0,1 0 1,-1 0-1,0 0 0,0 1 0,1-1 1,-1 0-1,0 0 0,0 0 0,1 1 1,-1-1-1,0 0 0,0 0 1,0 1-1,1-1 0,-1 0 0,0 1 1,0-1-1,0 0 0,0 1 1,0-1-1,0 0 0,0 1 0,0-1 1,1 6 26,-1 0 0,-1-1 0,1 1 0,-3 8 0,2-6-29,-2 12 31,-1-4-12,2 1 0,0-1 0,1 1 0,0 0 0,3 17 0,-2-32-19,0-1 0,0 0 0,0 1 0,0-1 0,1 1 0,-1-1 1,0 0-1,1 1 0,-1-1 0,1 0 0,0 0 0,-1 1 0,1-1 0,0 0 1,0 0-1,0 0 0,0 0 0,-1 0 0,2 0 0,-1 0 0,0 0 0,0 0 0,0-1 1,0 1-1,0 0 0,1-1 0,-1 1 0,0-1 0,1 1 0,-1-1 0,0 0 1,1 1-1,-1-1 0,1 0 0,-1 0 0,0 0 0,1 0 0,-1 0 0,1 0 1,-1-1-1,0 1 0,1 0 0,-1-1 0,2 0 0,6-2 3,-1-1 1,1 0-1,-1 0 0,0-1 0,8-6 1,34-28 30,-32 25-15,38-25-1,-39 32 0,-17 7-18,1 0 0,-1 0-1,0 0 1,1 0 0,-1 0 0,0 0-1,1 0 1,-1 0 0,1 0 0,-1 0 0,0 0-1,1 0 1,-1 1 0,0-1 0,1 0-1,-1 0 1,0 0 0,1 0 0,-1 1-1,0-1 1,0 0 0,1 0 0,-1 0-1,0 1 1,1-1 0,-1 2 0,0 0 0,1-1 0,-1 1-1,0-1 1,0 1 0,0 0 0,0-1 0,0 1 0,-1-1 0,1 1-1,0-1 1,-1 1 0,1 0 0,-1-1 0,1 1 0,-2 0 0,-8 23 0,5-14-60,0 0 0,1 1 0,-4 18 0,8-22-174,3-10 110,8-14 31,-8 11 61,15-22-79</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29:21.254"/>
    </inkml:context>
    <inkml:brush xml:id="br0">
      <inkml:brushProperty name="width" value="0.05" units="cm"/>
      <inkml:brushProperty name="height" value="0.05" units="cm"/>
    </inkml:brush>
  </inkml:definitions>
  <inkml:trace contextRef="#ctx0" brushRef="#br0">131 1 14347,'-1'1'111,"-1"1"0,1-1 0,-1 1 0,1-1 0,-1 1 0,1 0-1,0 0 1,0-1 0,0 1 0,0 0 0,0 0 0,0 0 0,1 0 0,-2 5 0,-1 0 104,-56 188 1703,53-169-1798,-8 29 279,-13 112 1,24-138-303,3-1-1,0 0 1,1 1 0,2-1-1,12 54 1,-12-71-70,2 9 56,1 0 1,14 30-1,-20-50-73,0 0-1,0 0 0,0 1 0,0-1 1,1 0-1,-1 0 0,0 1 1,0-1-1,0 0 0,1 0 1,-1 0-1,0 0 0,0 1 0,0-1 1,1 0-1,-1 0 0,0 0 1,0 0-1,1 0 0,-1 0 1,0 0-1,0 0 0,1 0 0,-1 0 1,0 0-1,1 0 0,-1 0 1,0 0-1,0 0 0,1 0 1,-1 0-1,0 0 0,0 0 0,1 0 1,-1 0-1,12-8 213,8-14 111,-19 21-311,156-213 1009,-126 165-1055,-2-1-1,35-85 1,-59 123-262,-1-1-1,5-20 1,-10 24-470,-6 11-17,-9 15-350,-14 24-1057,-30 55 0,36-57 1432</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29:21.703"/>
    </inkml:context>
    <inkml:brush xml:id="br0">
      <inkml:brushProperty name="width" value="0.05" units="cm"/>
      <inkml:brushProperty name="height" value="0.05" units="cm"/>
    </inkml:brush>
  </inkml:definitions>
  <inkml:trace contextRef="#ctx0" brushRef="#br0">3 0 12267,'-3'37'1424,"3"-1"-640,3 0-280,4 0 736,0-3-223,3-7-305,3-2-56,-1-8-192,-1-5-248,1-4-640,-2-7 1136,0-7-688,-2-6 24,0-10-8</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02.847"/>
    </inkml:context>
    <inkml:brush xml:id="br0">
      <inkml:brushProperty name="width" value="0.05" units="cm"/>
      <inkml:brushProperty name="height" value="0.05" units="cm"/>
    </inkml:brush>
  </inkml:definitions>
  <inkml:trace contextRef="#ctx0" brushRef="#br0">1 402 15515,'0'1'184,"1"0"0,-1 0 0,1 1 0,0-1 0,-1 0 0,1-1 0,0 1 1,0 0-1,0 0 0,0 0 0,0 0 0,0-1 0,0 1 0,0 0 0,0-1 0,0 1 0,0-1 0,0 1 0,0-1 0,0 0 0,1 1 0,-1-1 0,0 0 0,2 0 0,35 2 1911,-30-2-1538,14-1-103,1-1 1,-1-1 0,0 0 0,0-2 0,-1-1 0,1 0 0,-1-2 0,-1 0 0,1-1 0,-2-2 0,31-19 0,-35 19-396,0 1 0,-1-2 0,-1 0 0,0-1 0,-1 0 0,0-1 0,-1 0 0,0-1 0,-1 0 0,-1-1 0,0 0 0,-2 0 0,0-1 0,9-28 0,-14 37-36,-1-1 1,0 1 0,0-1 0,0-15 0,-1 23-23,0 0 0,0 0 0,0 0 0,0-1 1,0 1-1,0 0 0,-1 0 0,1-1 0,0 1 1,-1 0-1,1 0 0,0 0 0,-1 0 0,0 0 1,1 0-1,-1 0 0,0 0 0,1 0 0,-1 0 1,0 0-1,0 0 0,0 0 0,0 0 0,0 1 1,0-1-1,0 0 0,0 1 0,0-1 0,0 1 1,0-1-1,0 1 0,0-1 0,-1 1 0,1 0 1,0 0-1,0-1 0,0 1 0,-1 0 0,1 0 1,0 0-1,-2 1 0,-3 0-8,1 1 1,0 0-1,0 0 1,0 0-1,0 1 1,0 0-1,0-1 0,1 2 1,-1-1-1,-7 8 1,-42 48-55,39-41 45,-18 17 12,3 2 0,1 1 0,2 2 0,-26 48 0,51-84 11,0 0 1,0 1-1,0-1 1,1 1-1,-1 0 1,1-1-1,0 1 1,1 0-1,-1 0 1,1-1-1,0 1 1,1 7-1,-1-10-9,1 1-1,0-1 0,0 0 0,0 0 1,0 0-1,1 0 0,-1 0 0,0 0 0,1 0 1,0 0-1,-1 0 0,1-1 0,0 1 0,0-1 1,0 1-1,0-1 0,0 0 0,0 0 1,0 0-1,0 0 0,0 0 0,1 0 0,-1 0 1,0-1-1,1 1 0,2-1 0,11 2-197,0 0 0,0-2 1,0 0-1,0 0 0,0-2 0,-1 0 0,20-5 0,4-2-153</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29:22.159"/>
    </inkml:context>
    <inkml:brush xml:id="br0">
      <inkml:brushProperty name="width" value="0.05" units="cm"/>
      <inkml:brushProperty name="height" value="0.05" units="cm"/>
    </inkml:brush>
  </inkml:definitions>
  <inkml:trace contextRef="#ctx0" brushRef="#br0">1 183 11939,'48'-9'1250,"0"-1"1,60-23 0,1 1 4,-25 12-721,1 5-1,150-8 1,16 7-267,263-8 567,-490 24-794,51 2 63,-68-1-90,1 0 1,-1 0-1,0 1 0,0 0 1,0 0-1,-1 0 0,13 7 1,-13-3 16,-10-3-26,-17-3-20,18 0 18,-148-1 30,-225 29 0,-144 58-203,496-82 141,18-4 12,0 1 1,-1 0-1,1 0 1,0 0 0,0 1-1,0 0 1,1 0 0,-1 1-1,0-1 1,-8 7 0,14-9 14,0 0 1,0 0 0,-1 0 0,1 0 0,0 0 0,0 0 0,0 1 0,0-1 0,-1 0 0,1 0 0,0 0 0,0 0 0,0 1 0,0-1 0,0 0 0,0 0 0,0 0 0,-1 1 0,1-1 0,0 0 0,0 0 0,0 1 0,0-1 0,0 0 0,0 0 0,0 0 0,0 1 0,0-1 0,0 0 0,0 0 0,0 1 0,0-1 0,0 0 0,1 0 0,-1 0 0,0 1 0,0-1-1,0 0 1,0 0 0,0 0 0,0 1 0,0-1 0,1 0 0,-1 0 0,0 0 0,0 0 0,0 0 0,0 1 0,1-1 0,-1 0 0,0 0 0,0 0 0,0 0 0,1 0 0,-1 0 0,16 4-58,12-1 5,1-1-1,43-3 1,-13 0 12,-27 0 47,870 19-2463,-638-6 1638,-144-12 261</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0:23.460"/>
    </inkml:context>
    <inkml:brush xml:id="br0">
      <inkml:brushProperty name="width" value="0.05" units="cm"/>
      <inkml:brushProperty name="height" value="0.05" units="cm"/>
    </inkml:brush>
  </inkml:definitions>
  <inkml:trace contextRef="#ctx0" brushRef="#br0">1 197 14907,'21'-34'702,"-4"6"-479,1 1 0,34-38 0,-49 61-201,2 0 1,-1 0-1,0 0 0,1 1 1,0-1-1,-1 1 0,1 0 1,1 1-1,-1-1 0,0 1 1,1 0-1,7-2 0,-10 4-13,0-1-1,-1 1 1,1 0-1,0 0 1,0 1-1,0-1 1,-1 0-1,1 1 1,0 0-1,-1 0 1,1 0-1,0 0 1,-1 0-1,1 0 1,-1 0-1,1 1 1,-1 0-1,0-1 1,0 1-1,0 0 1,0 0-1,0 0 1,0 0-1,0 0 1,-1 1-1,1-1 1,1 4-1,4 6 33,-2 0 0,1 1 0,-1 0 0,-1 0 0,0 0 0,-1 0 0,1 17 1,4 100 309,-7-109-275,-17 636 2143,0-291-1449,6-103-524,4 437 550,17-574-590,-8-106-148,0 1 0,2-1 0,14 39 0,-18-57-59,0 0-1,1 1 1,-1-1-1,0 0 0,1 1 1,0-1-1,-1 0 1,1 0-1,0 0 0,0 0 1,0-1-1,2 3 1,-3-4-22,0 0 1,-1 1 0,1-1 0,0 0 0,0 0-1,0 0 1,-1 1 0,1-1 0,0 0 0,0 0-1,0 0 1,-1 0 0,1-1 0,0 1 0,0 0 0,0 0-1,-1 0 1,1 0 0,0-1 0,0 1 0,-1 0-1,1-1 1,0 1 0,-1-1 0,1 1 0,0-1 0,-1 1-1,1-1 1,-1 1 0,1-1 0,0 0 0,-1 1-1,0-1 1,1 0 0,-1 1 0,1-1 0,-1 0-1,0 0 1,0 1 0,1-1 0,-1 0 0,0-1 0,2-3-74,0-1 0,-1 0 0,0 1 1,0-1-1,0 0 0,0 0 0,-1 0 1,0 0-1,-1 0 0,1 1 0,-1-1 1,0 0-1,-3-9 0,-15-26-360</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0:23.866"/>
    </inkml:context>
    <inkml:brush xml:id="br0">
      <inkml:brushProperty name="width" value="0.05" units="cm"/>
      <inkml:brushProperty name="height" value="0.05" units="cm"/>
    </inkml:brush>
  </inkml:definitions>
  <inkml:trace contextRef="#ctx0" brushRef="#br0">47 311 16492,'-11'11'352,"7"-8"-253,0 1 0,0 0 0,1 0 0,-1 0 0,1 0 0,0 0 0,0 1 0,-3 5-1,6-10-93,0 1 0,-1 0 1,1-1-1,0 1 0,0-1 0,0 1 0,0-1 0,0 1 0,-1-1 0,1 1 0,0-1 0,0 1 0,0 0 0,1-1 0,-1 1 0,0-1 0,0 1 0,0-1 0,0 1 0,0-1 0,1 1 0,-1-1 0,0 1 0,0-1 0,1 1 0,-1-1 0,0 1 0,1-1 0,-1 1 0,1-1 0,-1 0 0,1 1 0,-1-1 0,0 0 0,1 1 0,-1-1 0,2 0 0,22 6 202,-22-6-188,23 2 74,0-1 0,-1-1 1,46-7-1,76-20-7,-90 15-55,-26 6-19,447-85 203,3 24 124,206 22 572,0 26 77,-48 1-283,775-55-2054,-1263 57 686,-102 6 268</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0:24.295"/>
    </inkml:context>
    <inkml:brush xml:id="br0">
      <inkml:brushProperty name="width" value="0.05" units="cm"/>
      <inkml:brushProperty name="height" value="0.05" units="cm"/>
    </inkml:brush>
  </inkml:definitions>
  <inkml:trace contextRef="#ctx0" brushRef="#br0">1 0 17716,'0'1'42,"0"0"0,0-1 1,0 1-1,0 0 0,0 0 0,0-1 1,0 1-1,0 0 0,0-1 0,0 1 1,0 0-1,0 0 0,0-1 1,1 1-1,-1 0 0,0-1 0,1 1 1,-1 0-1,0-1 0,1 1 0,-1-1 1,1 1-1,-1 0 0,1-1 0,-1 1 1,1-1-1,-1 1 0,1-1 1,0 0-1,-1 1 0,1-1 0,0 0 1,-1 1-1,1-1 0,0 0 0,-1 0 1,1 1-1,0-1 0,-1 0 1,1 0-1,1 0 0,38 6 98,-34-6 37,245 6 549,25 2-672,-259-6-52,1 0-1,-1 2 1,0 0 0,17 6-1,-30-8 16,0 0 1,1 0-1,-1 0 0,0 0 0,0 1 1,0-1-1,0 1 0,-1 0 1,1 0-1,-1 1 0,1-1 0,-1 1 1,0-1-1,-1 1 0,1 0 1,-1 0-1,1 0 0,-1 1 1,2 7-1,-2-3 50,-1 1 1,0-1 0,0 1-1,-1 0 1,-1-1-1,0 1 1,0-1-1,0 1 1,-1-1-1,-1 1 1,-5 13 0,-6 11 278,-30 54 0,13-33-144,-2-2 1,-3-1-1,-2-2 1,-85 86-1,112-126-265,-1 0 1,1-1-1,-1 0 0,-1 0 1,0-2-1,0 0 0,0 0 1,-1-1-1,-23 7 0,-10-5-130</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0:24.742"/>
    </inkml:context>
    <inkml:brush xml:id="br0">
      <inkml:brushProperty name="width" value="0.05" units="cm"/>
      <inkml:brushProperty name="height" value="0.05" units="cm"/>
    </inkml:brush>
  </inkml:definitions>
  <inkml:trace contextRef="#ctx0" brushRef="#br0">32 784 15355,'-22'9'1506,"13"-11"-1128,9 1-352,0 1 1,0-1-1,0 0 0,0 1 1,0-1-1,0 1 0,0-1 1,0 0-1,0 1 0,0-1 1,0 1-1,0-1 0,1 0 1,-1 1-1,0-1 0,0 1 1,1-1-1,-1 1 0,0-1 1,1 0-1,10-14 229,0 0 0,1 0 0,1 1 0,19-17 0,13-13-3,307-410 413,-318 402-659,-18 28 1,0 0 0,34-37 0,-47 59-9,-1-1 0,1 0 0,0 1-1,0-1 1,0 1 0,1 0 0,-1 0 0,0 0 0,1 1 0,-1-1-1,1 1 1,0 0 0,6-2 0,-6 3-1,-1 0 1,0 0-1,0 0 0,0 1 0,0-1 0,0 1 1,0 0-1,0 0 0,0 0 0,0 0 0,0 0 1,0 1-1,-1-1 0,1 1 0,-1 0 1,1 0-1,2 2 0,7 8-31,0 0 0,-1 1-1,0 0 1,-1 1 0,0 0 0,9 20 0,42 97-558,-51-106 433,41 112-131,-43-115 228,20 60-163</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0:25.428"/>
    </inkml:context>
    <inkml:brush xml:id="br0">
      <inkml:brushProperty name="width" value="0.05" units="cm"/>
      <inkml:brushProperty name="height" value="0.05" units="cm"/>
    </inkml:brush>
  </inkml:definitions>
  <inkml:trace contextRef="#ctx0" brushRef="#br0">284 2797 7362,'-94'23'2054,"-85"24"3555,168-42-4883,11-2 177,20-1-105,3-5-624,0-2 0,0 0-1,-1-1 1,1-1 0,-2-1 0,25-12 0,123-76 234,-166 95-401,320-218 220,-9-19-81,-92 67 21,-45 38-41,398-308 242,-474 359-339,206-173 29,-24-24-119,5-62-191,-255 296 204,-2-1 0,-2-1 0,-2-1-1,-2-2 1,19-55 0,-38 88 74,-1 0 0,-1 0 0,-1 0 0,3-31 0,-5 43-11,-1 0 1,0 1-1,0-1 1,0 0 0,-1 1-1,0-1 1,0 0-1,0 1 1,0-1 0,-1 1-1,1 0 1,-1-1-1,0 1 1,-1 0-1,1 0 1,-1 0 0,1 0-1,-1 1 1,0-1-1,-1 1 1,1-1-1,-5-2 1,5 4-38,1 1 0,0 0 0,-1 0-1,1 0 1,0 0 0,-1 1 0,1-1 0,-1 1 0,0-1-1,1 1 1,-1 0 0,1 0 0,-1 0 0,1 0 0,-1 0 0,0 1-1,1-1 1,-1 1 0,1 0 0,0 0 0,-1 0 0,1 0 0,-4 2-1,-1 1-77,1 0-1,0 1 0,1 0 0,-1-1 0,1 2 0,0-1 0,-6 8 0,-4 9-175</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0:27.029"/>
    </inkml:context>
    <inkml:brush xml:id="br0">
      <inkml:brushProperty name="width" value="0.05" units="cm"/>
      <inkml:brushProperty name="height" value="0.05" units="cm"/>
    </inkml:brush>
  </inkml:definitions>
  <inkml:trace contextRef="#ctx0" brushRef="#br0">145 1 16972,'-2'12'675,"0"0"0,0 0 0,-1 0 0,-1 0 0,-6 16 0,-1 1-14,-13 40 55,2-8-167,3 0 0,2 1 1,-9 71-1,25-122-433,0 0 1,1 0 0,0 0-1,0 0 1,1 0-1,4 14 1,-5-23-87,0 0-1,1 0 1,0 0-1,-1 0 1,1 0 0,0 0-1,0 0 1,0 0-1,0-1 1,0 1 0,1 0-1,-1-1 1,0 1-1,1-1 1,-1 1 0,1-1-1,0 0 1,-1 0-1,1 0 1,0 0 0,0 0-1,0 0 1,0 0-1,0 0 1,0-1 0,0 1-1,0-1 1,0 1-1,0-1 1,0 0 0,0 0-1,0 0 1,0 0-1,0 0 1,0-1 0,0 1-1,0 0 1,0-1-1,0 0 1,3 0 0,16-8 109,0 0 0,0-1 0,-1-1 0,37-27 0,-3 3-590,-12 10-371,-22 15 554,-1-1 0,31-25 0,-36 23-243</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0:27.461"/>
    </inkml:context>
    <inkml:brush xml:id="br0">
      <inkml:brushProperty name="width" value="0.05" units="cm"/>
      <inkml:brushProperty name="height" value="0.05" units="cm"/>
    </inkml:brush>
  </inkml:definitions>
  <inkml:trace contextRef="#ctx0" brushRef="#br0">263 35 14899,'-3'-3'239,"1"0"0,0 1 1,-1-1-1,0 1 0,1-1 0,-1 1 0,0 0 0,-1 0 0,1 0 0,0 0 0,0 1 1,-1-1-1,1 1 0,-1 0 0,1 0 0,-5-1 0,1 2 81,1-1 0,-1 1-1,1 0 1,-1 1 0,1 0-1,-1 0 1,1 0 0,-11 4 0,4 0-28,-1 1 1,1 0 0,0 1 0,0 0-1,1 1 1,0 1 0,-17 15 0,27-23-274,1 1 0,-1-1 0,1 1 1,-1-1-1,1 1 0,0 0 0,0 0 0,0 0 0,0 0 1,0-1-1,0 1 0,0 1 0,1-1 0,-1 0 0,0 3 1,1-4-14,0 0 0,1 0 0,-1 0 0,0 0 0,1 0 1,-1 0-1,1-1 0,-1 1 0,1 0 0,-1 0 0,1 0 0,0 0 1,0-1-1,-1 1 0,1 0 0,0-1 0,0 1 0,-1 0 1,1-1-1,0 1 0,0-1 0,0 0 0,0 1 0,0-1 1,0 0-1,0 1 0,0-1 0,0 0 0,0 0 0,0 0 0,0 0 1,0 0-1,2 0 0,23 1 95,36-3 0,-37 1-52,1 0 0,37 4-1,-56-2-38,0 0 1,-1 1-1,1-1 0,-1 1 0,0 0 0,1 1 0,-1 0 0,0 0 0,-1 0 0,1 1 1,0-1-1,-1 1 0,0 1 0,6 5 0,-8-7 31,0 0-1,-1 0 1,0 1 0,0-1-1,0 0 1,0 1 0,0 0 0,0-1-1,-1 1 1,0 0 0,0 0-1,0 0 1,0-1 0,-1 1-1,1 0 1,-1 0 0,0 0-1,0 0 1,0 0 0,-1 0-1,0 0 1,0 0 0,0 0 0,0 0-1,0 0 1,-1-1 0,1 1-1,-1-1 1,0 1 0,0-1-1,0 0 1,-4 5 0,1-2 75,-1 1 1,0-1-1,0-1 1,0 1-1,-1-1 1,0 0-1,0 0 1,0-1-1,-1 0 1,1 0-1,-1-1 1,0 0-1,0 0 1,-11 2-1,14-4-151,0-1 0,0 1 0,1-1 1,-1 0-1,0 0 0,0 0 0,0-1 0,0 0 0,0 0 0,1 0 0,-1 0 1,0-1-1,1 0 0,-1 0 0,1 0 0,0-1 0,-5-3 0,6 4-37,0 0-1,1-1 1,0 0 0,-1 0-1,1 1 1,0-1-1,0 0 1,1-1-1,-1 1 1,1 0-1,-1 0 1,1-1-1,0 1 1,1-1-1,-1 1 1,0-1 0,1 1-1,0-1 1,0 0-1,0 1 1,0-1-1,1 1 1,-1-1-1,2-4 1,11-29-518</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0:28.695"/>
    </inkml:context>
    <inkml:brush xml:id="br0">
      <inkml:brushProperty name="width" value="0.05" units="cm"/>
      <inkml:brushProperty name="height" value="0.05" units="cm"/>
    </inkml:brush>
  </inkml:definitions>
  <inkml:trace contextRef="#ctx0" brushRef="#br0">39 186 15963,'-2'1'142,"0"0"0,-1 1 1,1-1-1,0 0 0,0 1 0,0-1 0,0 1 0,0 0 0,0 0 0,1 0 0,-1 0 0,1 0 0,-1 0 0,1 0 0,0 0 0,-2 5 0,1-2 56,1-1-1,0 1 1,0 0-1,0 0 1,1 0 0,-1 0-1,1 0 1,1 6-1,2 8 369,0 1-1,2-1 0,9 26 1,-12-40-465,4 14 398,17 33-1,-21-47-418,1 0-1,0-1 1,0 1-1,0-1 1,0 1-1,1-1 1,0 0-1,-1-1 1,1 1-1,1-1 1,7 6 0,-10-8-48,0-1 0,0 1 0,0 0 0,0-1 0,0 0 0,0 1 0,0-1 0,0 0 0,1 0 0,-1 0 0,0 0 0,0-1 0,0 1 0,0 0 0,0-1 0,0 1 0,0-1 0,0 0 0,0 0 0,-1 0 0,1 0 0,0 0 0,0 0 0,-1 0 0,1-1 0,-1 1 0,1-1 0,-1 1 0,1-1 0,1-2 0,4-5 84,-1-1 0,1 1 1,-2-2-1,6-10 0,1-7 202,-1-1 0,13-56 0,4-64 412,-23 117-592,-5 41-104,0 1 0,0 0 0,3 10 0,-1 10-37,-1-12 16,-1 5 8,1 1-1,1-1 1,11 45-1,-13-67-19,0 0 0,0 0 0,1 0 0,-1 0 0,0 0 0,1 0 0,-1 0 0,1 0 0,-1-1 0,1 1 0,-1 0 0,1 0 0,0 0 0,-1 0 0,1-1-1,0 1 1,0 0 0,0-1 0,-1 1 0,1-1 0,1 2 0,-1-2 1,0 0 1,0 0-1,0-1 0,-1 1 0,1 0 0,0 0 0,0 0 0,-1 0 0,1-1 1,0 1-1,0 0 0,-1-1 0,1 1 0,0 0 0,0-1 0,-1 1 1,1-1-1,-1 1 0,1-1 0,0-1 0,4-3 14,0-1 0,-1 0 0,0-1 1,6-10-1,19-52 5,-2-1 1,21-91 0,-47 154-1337,-5 16 1036,-5 9-101,1-6-50</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0:29.150"/>
    </inkml:context>
    <inkml:brush xml:id="br0">
      <inkml:brushProperty name="width" value="0.05" units="cm"/>
      <inkml:brushProperty name="height" value="0.05" units="cm"/>
    </inkml:brush>
  </inkml:definitions>
  <inkml:trace contextRef="#ctx0" brushRef="#br0">20 164 17444,'-17'33'1688,"14"-10"-976,3-6-232,22-11 825,5-7-105,13-15-264,6-7-144,5-7-264,5-5-96,-6 0-464,-4 0-360,-10 4-672,-7 8 896,-15 11-208,-7 11-144</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03.727"/>
    </inkml:context>
    <inkml:brush xml:id="br0">
      <inkml:brushProperty name="width" value="0.05" units="cm"/>
      <inkml:brushProperty name="height" value="0.05" units="cm"/>
    </inkml:brush>
  </inkml:definitions>
  <inkml:trace contextRef="#ctx0" brushRef="#br0">1 96 16131,'0'-3'237,"0"1"-1,1 0 0,0-1 0,-1 1 0,1 0 0,0-1 0,0 1 0,0 0 0,1 0 1,-1 0-1,0 0 0,1 0 0,-1 0 0,1 0 0,0 1 0,0-1 0,-1 0 1,5-1-1,1-3 404,1 1 0,0 1 0,15-7 0,-8 5-289,1 1 1,0 0-1,0 1 0,1 1 0,-1 1 1,33-1-1,-36 3-279,0 0 0,-1 2 1,1-1-1,-1 2 1,1-1-1,-1 2 0,0 0 1,0 0-1,20 11 0,-30-14-69,0 0 0,0 0 0,1 1 0,-1-1 0,0 1 0,0 0 0,-1-1 0,1 1 0,0 0 0,-1 0 0,1 0 0,-1 0 0,1 0 0,-1 0 0,0 1 0,0-1 0,0 0 0,0 1 0,-1-1 0,1 1 0,0-1-1,-1 1 1,0-1 0,0 4 0,0-2-3,-1 0 0,0-1 0,0 1 0,0-1 0,0 1 0,-1-1 0,1 1-1,-1-1 1,0 0 0,0 1 0,0-1 0,0 0 0,-1-1 0,1 1 0,-1 0-1,-4 3 1,-24 16 9,-1 0 1,0-3-1,-57 26 0,27-14-287,57-28 90,0-1 0,0 1 0,0 1 0,1-1 0,-1 1 0,1 0 0,-5 6 0,8-10 123,0 1 1,1 0-1,-1 0 0,1 0 0,-1-1 0,1 1 0,0 0 0,-1 0 0,1 0 1,0 0-1,0 0 0,-1 0 0,1 0 0,0 0 0,0 0 0,0 0 1,0 0-1,0 0 0,1 1 0,-1-1 17,1 1-1,0-1 1,-1 0-1,1 0 1,0 0 0,0 0-1,0 0 1,0 0 0,0 0-1,0 0 1,0 0 0,0 0-1,1-1 1,-1 1 0,0 0-1,0-1 1,3 2-1,19 6-721</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0:29.513"/>
    </inkml:context>
    <inkml:brush xml:id="br0">
      <inkml:brushProperty name="width" value="0.05" units="cm"/>
      <inkml:brushProperty name="height" value="0.05" units="cm"/>
    </inkml:brush>
  </inkml:definitions>
  <inkml:trace contextRef="#ctx0" brushRef="#br0">9 150 16404,'-5'63'1732,"2"1"0,8 95 0,31 125 709,-34-271-2343,-2-8-45,0-1 0,1 1 0,0 0 1,0-1-1,0 1 0,0-1 0,1 0 0,0 0 0,3 7 1,-4-13-14,-1 1 1,1-1-1,0 0 1,-1 1 0,1-1-1,-1 1 1,0-1 0,1 0-1,-1 0 1,0-2-1,5-181 725,-5 86-652,16-110 0,-15 206-112,3-28-7,1 0-1,2 1 1,12-33-1,-17 56-2,0 1 0,1-1 0,0 1 0,0-1 0,1 1 0,0 0 0,0 0-1,1 0 1,-1 1 0,1 0 0,0 0 0,1 0 0,-1 0 0,1 1 0,0 0 0,0 0 0,0 0 0,0 1 0,11-4 0,-14 6-2,0 0 1,0 1 0,1-1 0,-1 1 0,1-1 0,-1 1 0,0 0 0,1 0 0,-1 1-1,0-1 1,1 1 0,-1 0 0,0-1 0,6 4 0,-7-3 10,0 0-1,0 0 1,-1 0 0,1 1 0,0-1-1,-1 0 1,1 1 0,-1-1 0,0 1-1,0 0 1,1 0 0,-1-1-1,0 1 1,0 0 0,-1 0 0,1 0-1,0 0 1,-1 0 0,1 0 0,-1 0-1,1 0 1,-1 0 0,0 0 0,0 0-1,0 0 1,0 3 0,-2 6 42,0 0 0,0 0 0,-1 0 0,0 0 0,-1-1 0,0 1 0,-1-1 0,-9 16 0,-7 8 222,-27 32 1,39-54-261,0 0 1,-1 0 0,0-1 0,-1-1 0,0 1-1,-18 11 1,28-21-25,1-1 0,-1 0 0,1 1-1,-1-1 1,0 0 0,1 1 0,-1-1 0,0 0 0,1 0 0,-1 1-1,1-1 1,-1 0 0,0 0 0,0 0 0,1 0 0,-1 0 0,0 0-1,1 0 1,-1 0 0,0 0 0,1 0 0,-1 0 0,0-1-1,1 1 1,-1 0 0,1 0 0,-1-1 0,0 1 0,1 0 0,-1-1-1,1 1 1,-1-1 0,1 1 0,-1 0 0,1-1 0,-1 1 0,1-1-1,-1 0 1,1 1 0,0-1 0,-1 1 0,1-1 0,0 0 0,-1 1-1,1-1 1,0 1 0,0-1 0,0 0 0,0 1 0,0-2 0,-1-3-22,0 0 0,1 0 0,0 0 1,1-10-1,5-25-320</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0:30.249"/>
    </inkml:context>
    <inkml:brush xml:id="br0">
      <inkml:brushProperty name="width" value="0.05" units="cm"/>
      <inkml:brushProperty name="height" value="0.05" units="cm"/>
    </inkml:brush>
  </inkml:definitions>
  <inkml:trace contextRef="#ctx0" brushRef="#br0">15 1 18700,'-3'16'665,"1"1"1,0-1-1,1 23 0,1-5 55,-3 19-305,-1 317 1777,4-367-2167,4 30 222,-4-33-233,0 1 1,0 0-1,0-1 0,0 1 1,0 0-1,1-1 0,-1 1 1,0 0-1,0-1 0,1 1 1,-1-1-1,0 1 0,0-1 0,1 1 1,-1 0-1,1-1 0,-1 1 1,0-1-1,1 0 0,-1 1 1,1-1-1,-1 1 0,1-1 1,0 0-1,-1 1 0,1-1 1,-1 0-1,1 1 0,0-1 1,-1 0-1,1 0 0,-1 0 1,1 0-1,0 0 0,-1 1 1,1-1-1,0 0 0,-1-1 0,1 1 1,0 0-1,0 0 0,5-3 66,-1-1 0,0 1-1,0-1 1,-1 0-1,1-1 1,-1 1-1,8-11 1,5-4 97,-8 10-175,-1 0 0,2 1 0,-1-1 0,1 2-1,1 0 1,-1 0 0,1 1 0,1 0 0,-1 0 0,1 2 0,-1-1 0,1 1 0,1 1-1,-1 0 1,0 1 0,1 1 0,-1 0 0,23 0 0,15 8-694,-34-5 452,33 2 0,-15-7-130</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8:15.853"/>
    </inkml:context>
    <inkml:brush xml:id="br0">
      <inkml:brushProperty name="width" value="0.05" units="cm"/>
      <inkml:brushProperty name="height" value="0.05" units="cm"/>
    </inkml:brush>
  </inkml:definitions>
  <inkml:trace contextRef="#ctx0" brushRef="#br0">7359 745 12307,'-406'-74'1505,"-561"-178"0,632 136-1241,-76-25-152,-13 36-83,263 80-26,0 7 0,-203 4 0,63 26 1,0 14-1,3 12 1,1 14-1,-292 90 1,141 8 18,330-101-14,-191 110-1,198-89-23,3 6 1,3 4-1,4 5 1,3 3-1,5 5 1,4 5-1,4 2 1,-107 168-1,119-152-93,6 3 0,5 3 1,6 3-1,-76 248 0,104-268 7,5 1 1,4 2-1,-4 115 1,20-146 46,4 1 1,3-1-1,3 0 0,4 0 1,22 82-1,-12-82 28,4-1 0,3-2 0,3 0-1,4-2 1,2-2 0,51 70 0,-9-31-18,6-4 1,3-3 0,6-4-1,3-5 1,4-3 0,4-6 0,4-4-1,219 122 1,-122-96 12,4-9 1,4-9-1,224 59 0,-79-53 89,3-16-1,3-16 0,522 21 1,598-99 152,-9-168-116,-1192 125-68,-3-12-1,510-203 1,-208 1 3,-32-56 10,-387 213-19,161-148 0,-249 194-4,-3-4 1,-4-2 0,117-170-1,-153 193 19,-2-3-1,-3 0 0,-2-2 0,-3-1 0,25-95 1,-36 100 57,-2-1 0,-2 0 1,-3 0-1,-2-1 1,-3 0-1,-10-86 0,-1 73 114,-4 0 0,-33-100 0,12 72 105,-51-96-1,26 79-74,-6 2 1,-4 4-1,-4 2 1,-103-108-1,27 56-5,-280-229-1,270 261-375,-6 8-1,-5 6 0,-4 9 0,-5 7 1,-3 8-1,-5 8 0,-318-90 1,152 92-85,12 42-26,311 34 233</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8:44.612"/>
    </inkml:context>
    <inkml:brush xml:id="br0">
      <inkml:brushProperty name="width" value="0.05" units="cm"/>
      <inkml:brushProperty name="height" value="0.05" units="cm"/>
    </inkml:brush>
  </inkml:definitions>
  <inkml:trace contextRef="#ctx0" brushRef="#br0">2214 416 10818,'0'-4'189,"-1"0"0,1 0 0,-1-1-1,0 1 1,-1 0 0,1 0 0,-1 1-1,0-1 1,0 0 0,0 0 0,0 1 0,0-1-1,-1 1 1,0 0 0,0 0 0,0 0-1,-4-3 1,-7-6 368,-1 1 0,-26-15-1,27 18-359,-21-12 280,-2 1-1,0 3 0,-75-24 0,-124-13 364,179 43-778,-1 3 0,0 3 0,0 2 0,-1 2 0,1 3 0,0 3 0,1 2 0,-1 2 0,2 3 0,0 3 0,-60 25 0,47-12-42,2 3 1,1 3-1,2 2 0,2 4 0,-96 81 0,119-87-21,1 3 0,3 1 0,0 1 0,3 2-1,2 1 1,1 2 0,3 0 0,-38 89 0,49-94-5,2-1 0,1 2 0,2-1 1,2 2-1,2-1 0,-2 52 0,8-64-3,1 1 1,1-1-1,2 0 0,1 0 1,1 0-1,2-1 0,1 0 0,1 0 1,23 45-1,-20-50 2,1 0 1,1 0-1,1-2 1,1 0-1,1-1 1,0 0-1,2-2 1,40 30-1,-32-29 1,1-2-1,1 0 0,0-3 0,2 0 0,-1-2 0,47 11 1,-28-12-2,1-2 0,0-2 1,87 0-1,-69-8 6,-1-4 0,82-16 0,50-24 3,206-74-1,-277 74 6,-2-6-1,-2-5 0,164-102 1,-194 97 15,-4-4 1,-2-4 0,-4-3-1,120-132 1,-155 147 99,72-111 0,-100 132-3,-1-2 1,-1 0-1,-3-1 1,20-63 0,-32 86-52,-2 1 1,0-1-1,-1 0 1,0 0-1,-1 0 1,-1 0-1,0 0 1,-2 0-1,1 1 1,-7-24-1,4 27-6,0-1 0,-1 0 1,-1 1-1,0 0 0,0 0 0,-1 1 0,-1 0 0,0 0 0,-1 1 0,1 0 0,-2 0 0,-18-14 0,5 7 27,-1 2 0,-1 0 0,0 2 0,-1 0 0,0 2 0,-45-12 0,-1 4 11,-98-12 0,-159 12-950,177 15 316,67-4 290,20-4-72</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8:51.562"/>
    </inkml:context>
    <inkml:brush xml:id="br0">
      <inkml:brushProperty name="width" value="0.05" units="cm"/>
      <inkml:brushProperty name="height" value="0.05" units="cm"/>
    </inkml:brush>
  </inkml:definitions>
  <inkml:trace contextRef="#ctx0" brushRef="#br0">675 0 18420,'-130'158'2448,"86"-108"-2062,-40 56 1,34-25 108,4 2 0,-66 164 0,46-60-192,24-62-375,20-73-208,20-48 172,0 0-1,0-1 0,-1 1 1,1 0-1,-1-1 0,0 1 1,0-1-1,-1 0 0,1 0 1,-5 3-1,7-5 96,0-1 0,1 0 0,-1 0 1,1 1-1,-1-1 0,1 0 0,-1 0 0,1 0 0,-1 0 0,0 0 0,1 1 1,-1-1-1,1 0 0,-1-1 0,0 1 0,1 0 0,-1 0 0,1 0 0,-1 0 1,0 0-1,1-1 0,-1 1 0,1 0 0,-1 0 0,1-1 0,-1 1 0,0-1 1,-11-18-261,-3-28-180</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8:51.971"/>
    </inkml:context>
    <inkml:brush xml:id="br0">
      <inkml:brushProperty name="width" value="0.05" units="cm"/>
      <inkml:brushProperty name="height" value="0.05" units="cm"/>
    </inkml:brush>
  </inkml:definitions>
  <inkml:trace contextRef="#ctx0" brushRef="#br0">0 520 16532,'8'-11'513,"1"-1"1,-1 1 0,2 0 0,0 1 0,0 0-1,1 0 1,0 2 0,0-1 0,1 1 0,19-10-1,182-79 1402,-29 14-1742,10-29-148,-54 29-68,-89 59 17,-50 24 27,0-1 1,0 1 0,1-1 0,-1 1 0,0 0-1,1 0 1,-1 0 0,0 0 0,1 0 0,-1 0 0,0 0-1,1 0 1,-1 1 0,0-1 0,0 0 0,3 2 0,-4-2 1,1 1 0,0-1 0,-1 1 1,1 0-1,-1-1 0,1 1 0,-1 0 1,1-1-1,-1 1 0,1 0 0,-1 0 1,0-1-1,1 1 0,-1 0 1,0 0-1,0 0 0,0 0 0,1-1 1,-1 1-1,0 0 0,0 0 0,0 0 1,0 0-1,-1 0 0,1 1 1,-3 13 55,-1-1 0,-9 23 0,-1 3 20,9-27-103,-55 193 497,53-173-762,0 0-1,3 1 1,1 0-1,1 46 1,2-70 197,1 1 0,1-1 0,2 12 0,-3-19 65,0 1 1,0-1-1,1 1 0,-1-1 1,1 0-1,0 0 0,0 0 1,0 0-1,0 0 0,1 0 1,-1-1-1,4 4 0,24 11-390</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8:52.815"/>
    </inkml:context>
    <inkml:brush xml:id="br0">
      <inkml:brushProperty name="width" value="0.05" units="cm"/>
      <inkml:brushProperty name="height" value="0.05" units="cm"/>
    </inkml:brush>
  </inkml:definitions>
  <inkml:trace contextRef="#ctx0" brushRef="#br0">297 1 15387,'-6'0'261,"0"1"0,0 0 0,0 0 0,0 1 0,1-1 0,-1 2 0,0-1-1,1 0 1,-1 1 0,1 0 0,0 0 0,0 1 0,0-1 0,1 1 0,-6 6 0,-5 5 439,1 1 0,-23 33 0,-26 52 109,56-87-749,0 0 1,1 1-1,0-1 0,1 2 1,-4 20-1,8-31-45,1-1 0,-1 0 0,1 0 0,0 0 0,0 1 0,0-1 0,2 8 0,-2-10-12,1-1-1,-1 0 1,1 1 0,-1-1-1,1 0 1,0 0-1,0 1 1,0-1 0,0 0-1,-1 0 1,1 0-1,1 0 1,-1 0 0,0 0-1,0-1 1,0 1 0,0 0-1,1 0 1,-1-1-1,0 1 1,1-1 0,-1 1-1,0-1 1,1 0-1,-1 1 1,0-1 0,4 0-1,2 0 1,1 0 1,-1 0-1,1-1 0,0 0 0,-1-1 0,1 0 0,-1 0 0,8-3 0,60-30 17,-44 20-10,14-8-4,-29 14-15,0 0 0,1 2-1,18-7 1,-34 14 4,0-1 1,0 1-1,0-1 0,0 1 1,0 0-1,0 0 0,0-1 0,0 1 1,1 0-1,-1 0 0,0 0 1,0 0-1,0 0 0,0 0 1,0 0-1,0 1 0,0-1 1,1 0-1,-1 0 0,0 1 1,1 0-1,-1 1-1,-1-1 0,1 0 0,-1 1 0,0-1 0,0 1 0,0-1 0,0 1 0,0-1 0,0 1 0,0-1 0,0 1 0,-1-1 0,1 1 0,0-1 0,-1 1 0,1-1 0,-2 3 0,-107 294 187,44-123 549,57-153-594,-3 10 236,-25 48 1,32-71-268,-1-1 0,0 0 1,0-1-1,-1 1 0,0-1 1,0 0-1,-1 0 0,0-1 1,0 0-1,-13 9 0,18-14-87,0 0 1,1 0-1,-1 0 0,0-1 1,0 1-1,1 0 0,-1-1 1,0 1-1,0-1 0,0 0 1,0 1-1,0-1 0,0 0 0,0 0 1,0 0-1,1-1 0,-1 1 1,0 0-1,0-1 0,0 1 1,0-1-1,0 0 0,1 1 1,-1-1-1,0 0 0,1 0 0,-1 0 1,0 0-1,1 0 0,0-1 1,-1 1-1,1 0 0,-1-1 1,1 1-1,0-1 0,0 0 1,0 1-1,-1-3 0,-2-4 3,0 1 0,1-1 1,0-1-1,0 1 0,1 0 0,0 0 0,-1-10 0,1 5-25,1 0 0,1 0 0,0 0 0,0 0 0,1 0 0,1 0 0,0 1 0,1-1 1,0 1-1,1-1 0,10-19 0,-9 21-13,1 1 0,1 0 1,0 1-1,0 0 1,1 0-1,0 0 0,0 1 1,1 0-1,0 1 0,1 0 1,-1 0-1,1 1 1,12-6-1,155-58-444,-57 25 23,40-33-108,-131 62 445,-1-2 0,-1-2-1,33-28 1,-50 37 95,0 0 1,0 0-1,-1 0 0,-1-2 0,10-16 0,-15 24 38,0 0 0,-1 0 0,0-1-1,1 1 1,-2-1 0,1 1 0,-1-1 0,0 0-1,0 0 1,0 1 0,-1-1 0,0 0-1,0 0 1,0 0 0,-2-8 0,1 13-16,1-1 0,-1 1 0,1 0 0,-1 0 0,0-1 0,1 1 0,-1 0 0,0 0 0,0 0 1,0 0-1,0 0 0,0 0 0,0 0 0,0 0 0,0 0 0,0 1 0,-1-1 0,1 0 0,0 1 0,0-1 0,-1 1 1,1-1-1,0 1 0,-1 0 0,1-1 0,0 1 0,-1 0 0,1 0 0,-1 0 0,1 0 0,0 0 0,-1 0 1,1 0-1,-2 1 0,-4 1 52,0 0 0,0 0 0,0 0 0,-12 7 0,5-1 17,-1 1 0,2 0 0,0 1 0,0 0 0,0 1 0,1 0 0,-11 15 0,9-8 0,0 0 0,2 0 0,0 1 0,-16 35 0,25-47-93,0 0 0,1-1 0,0 1 0,0 0 0,1 0 0,-1 1 0,1 10 0,1-17-36,0 1 1,0 0 0,0 0 0,1 0-1,-1-1 1,0 1 0,1 0-1,-1 0 1,1-1 0,0 1 0,0 0-1,0-1 1,-1 1 0,1-1 0,1 1-1,-1-1 1,0 0 0,0 1-1,0-1 1,1 0 0,-1 0 0,1 0-1,-1 0 1,1 0 0,-1 0 0,1 0-1,0 0 1,-1-1 0,1 1-1,0-1 1,0 1 0,-1-1 0,1 1-1,2-1 1,7 0-59,-1 0-1,1 0 1,-1-1-1,1-1 1,-1 0-1,15-4 1,32-11-384</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8:53.280"/>
    </inkml:context>
    <inkml:brush xml:id="br0">
      <inkml:brushProperty name="width" value="0.05" units="cm"/>
      <inkml:brushProperty name="height" value="0.05" units="cm"/>
    </inkml:brush>
  </inkml:definitions>
  <inkml:trace contextRef="#ctx0" brushRef="#br0">239 0 18252,'-25'20'1017,"-3"0"-129,2 2 1,0 0-1,-45 52 0,70-73-870,1 0 0,-1-1-1,0 1 1,1 0 0,-1 0 0,1-1-1,0 1 1,-1 0 0,1 0 0,-1 0-1,1 0 1,0 0 0,0-1 0,0 1-1,0 0 1,-1 0 0,1 0 0,0 0-1,0 0 1,1 0 0,-1 0-1,0 0 1,0 0 0,0-1 0,1 1-1,-1 0 1,0 0 0,1 0 0,-1 0-1,1-1 1,-1 1 0,1 0 0,-1 0-1,1-1 1,-1 1 0,1 0 0,0-1-1,-1 1 1,1-1 0,0 1 0,0-1-1,-1 1 1,1-1 0,0 1-1,0-1 1,0 0 0,1 1 0,5 2-35,0-1-1,1 0 1,-1 0 0,11 1 0,-17-3 21,67 9-271,-42-7 130,-1 1 1,1 1-1,-1 1 1,37 14-1,-61-19 136,1 1 1,-1-1-1,0 1 0,1-1 0,-1 1 0,0 0 1,0 0-1,1-1 0,-1 1 0,0 0 1,0 0-1,0 0 0,0 0 0,0 1 0,0-1 1,-1 0-1,1 0 0,0 0 0,0 3 1,0-3 16,-1 1 0,0-1 0,0 0 0,0 0 0,-1 1 0,1-1 0,0 0 0,0 0 0,-1 1 0,1-1 0,0 0 1,-1 0-1,1 0 0,-1 0 0,0 0 0,1 0 0,-1 0 0,-1 1 0,-2 3 77,-1 0 0,0 0-1,0-1 1,0 0 0,-1 0 0,0 0 0,-6 2-1,-18 9 294,-1-1-1,-1-2 1,0-1-1,0-2 0,-66 10 1,94-18-442,-1-1-1,1 1 1,0-2 0,0 1-1,-1 0 1,1-1 0,0 1-1,0-1 1,-1-1 0,1 1 0,-4-2-1,7 2 20,1 1-1,-1 0 0,0-1 1,1 1-1,-1-1 0,1 1 1,-1-1-1,1 1 0,-1-1 1,1 1-1,-1-1 0,1 0 1,0 1-1,-1-1 0,1 0 1,0 1-1,-1-1 0,1 0 1,0 0-1,0 1 0,0-1 1,0 0-1,0 0 0,0-1 1,0 0-7,1 0 1,-1 0 0,1 0 0,0 0 0,0 1 0,0-1-1,0 0 1,0 0 0,0 0 0,0 1 0,1-1-1,-1 1 1,3-3 0,32-26-417,11-4-152</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8:53.715"/>
    </inkml:context>
    <inkml:brush xml:id="br0">
      <inkml:brushProperty name="width" value="0.05" units="cm"/>
      <inkml:brushProperty name="height" value="0.05" units="cm"/>
    </inkml:brush>
  </inkml:definitions>
  <inkml:trace contextRef="#ctx0" brushRef="#br0">189 0 17204,'-63'57'2497,"-11"12"-696,67-62-1517,1 0 0,1 1 0,-1-1 0,1 1 0,1 0 0,-1 0 0,1 0 0,-3 12 0,6-19-250,1 0 0,-1 0 0,1 1 0,0-1-1,0 0 1,0 0 0,0 0 0,0 0 0,0 1-1,0-1 1,0 0 0,0 0 0,0 0-1,0 0 1,1 0 0,-1 1 0,1-1 0,-1 0-1,1 0 1,-1 0 0,1 0 0,-1 0-1,2 1 1,0-1-6,-1 1 1,1-1-1,0 0 0,0 0 1,-1 0-1,1 0 0,0 0 0,0 0 1,0-1-1,0 1 0,0-1 0,3 1 1,6 0-5,0 0 1,0-1-1,21-2 1,6-4-94,-1-2 0,0-1 0,57-23 0,36-9-234,-130 41 305,0 0-1,1 0 1,-1-1 0,0 1-1,1 0 1,-1 0 0,0 0-1,0 0 1,1 0 0,-1 0-1,0 0 1,1 0 0,-1 0-1,0 0 1,1 0 0,-1 0-1,0 0 1,0 0 0,1 0-1,-1 0 1,0 0 0,1 1 0,-1-1-1,0 0 1,0 0 0,1 0-1,-1 0 1,0 1 0,0-1-1,0 0 1,1 0 0,-1 0-1,0 1 1,0-1 0,0 0-1,1 0 1,-1 1 0,0-1-1,0 0 1,0 0 0,0 1-1,0-1 1,0 0 0,0 1-1,0-1 1,0 0 0,0 1-1,0-1 1,0 0 0,0 0-1,0 1 1,0-1 0,0 0-1,0 1 1,0-1 0,0 0-1,0 0 1,0 1 0,0-1 0,-1 0-1,1 0 1,0 1 0,0-1-1,-13 26 180,7-14-68,5-11-100,1 0-1,-1 0 0,1 0 0,-1 0 1,1 0-1,-1 0 0,1 1 0,0-1 0,0 0 1,0 0-1,0 1 0,0-1 0,0 0 1,0 0-1,0 0 0,0 1 0,0-1 1,1 0-1,-1 0 0,0 0 0,1 0 0,-1 1 1,1-1-1,0 0 0,-1 0 0,1 0 1,0 0-1,-1 0 0,1 0 0,0 0 1,0-1-1,0 1 0,0 0 0,0 0 0,0-1 1,0 1-1,0-1 0,0 1 0,0-1 1,1 1-1,-1-1 0,0 1 0,0-1 1,0 0-1,1 0 0,-1 0 0,0 0 0,0 0 1,0 0-1,2 0 0,8 0 29,0-1-1,0 0 0,0-1 1,15-4-1,-24 5-41,35-10 28,56-25 1,-63 23-87,1 1 1,-1 1-1,37-7 1,-64 18 50,0-1-1,0 1 1,1 0 0,-1 0 0,0 0 0,0 0-1,0 0 1,7 2 0,-9-2 11,-1 1-1,1-1 1,0 0-1,0 1 1,-1-1-1,1 1 1,0-1-1,-1 1 1,1-1-1,0 1 1,-1 0-1,1-1 1,-1 1-1,1 0 1,-1-1 0,1 1-1,-1 0 1,0 0-1,1 0 1,-1-1-1,0 1 1,1 0-1,-1 0 1,0 0-1,0 0 1,0-1-1,0 1 1,0 0 0,0 0-1,0 0 1,0 0-1,0 0 1,-1-1-1,1 1 1,0 0-1,-1 1 1,0 1 19,0 0 1,0 0-1,1 0 1,-1 0-1,1 0 0,0 1 1,0-1-1,0 0 1,0 0-1,1 0 1,-1 0-1,1 0 0,1 4 1,-1-6-9,0 1 0,0-1 0,0 0 0,0 1 1,0-1-1,1 0 0,-1 0 0,0 0 0,1 0 0,-1 0 0,1 0 1,0 0-1,-1 0 0,1-1 0,0 1 0,-1-1 0,1 1 1,0-1-1,-1 0 0,1 1 0,0-1 0,0 0 0,0 0 1,-1 0-1,1-1 0,2 1 0,20-2 30,0-1 1,-1-1-1,0-1 1,34-12-1,86-42-71,-116 46 5,-21 11 10,-1-1 0,1 1 0,0 0 0,-1 0 0,1 0 0,0 1-1,0 0 1,0 0 0,12 0 0,-17 1 12,-1 0 0,1 1 0,-1-1 0,1 0-1,-1 1 1,0-1 0,1 0 0,-1 1 0,0-1 0,1 0 0,-1 1 0,0-1 0,1 1-1,-1-1 1,0 1 0,0-1 0,1 1 0,-1-1 0,0 1 0,0-1 0,0 1 0,0-1-1,0 1 1,0-1 0,0 1 0,0-1 0,0 1 0,0-1 0,0 1 0,0-1 0,0 1 0,0-1-1,0 1 1,-6 20 3,6-19-6,-7 25-421,7-27 374,-1 1 0,1 0 0,0-1 0,0 1 1,-1 0-1,1 0 0,0-1 0,0 1 0,0 0 0,0-1 1,0 1-1,0 0 0,0 0 0,0-1 0,0 1 1,0 0-1,1 0 0,-1-1 0,0 1 0,0 0 1,1-1-1,-1 1 0,0 0 0,1-1 0,-1 1 1,1 0-1,-1-1 0,1 1 0,-1-1 0,2 1 1,-2-1 34,1 0 0,-1 0 1,1 0-1,0 0 1,-1 0-1,1 0 0,-1-1 1,1 1-1,-1 0 1,1 0-1,-1-1 0,1 1 1,-1 0-1,1-1 0,-1 1 1,1-1-1,-1 1 1,0 0-1,1-1 0,-1 1 1,1-2-1,18-28-457</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8:54.122"/>
    </inkml:context>
    <inkml:brush xml:id="br0">
      <inkml:brushProperty name="width" value="0.05" units="cm"/>
      <inkml:brushProperty name="height" value="0.05" units="cm"/>
    </inkml:brush>
  </inkml:definitions>
  <inkml:trace contextRef="#ctx0" brushRef="#br0">164 10 13611,'-35'-10'4086,"31"16"-414,2 10-2643,2-14-549,-7 42 1604,-17 62 0,3-14-1315,-24 246-2128,44-334 956,-1 16-833,1-20 1207,1 1 0,0-1 0,0 0 1,0 1-1,0-1 0,0 0 0,0 1 0,0-1 0,-1 0 0,1 0 0,0 1 1,0-1-1,0 0 0,-1 1 0,1-1 0,0 0 0,0 0 0,-1 0 1,1 1-1,0-1 0,-1 0 0,1 0 0,0 0 0,0 0 0,-1 1 0,1-1 1,0 0-1,-1 0 0,1 0 0,0 0 0,-1 0 0,1 0 0,0 0 1,-1 0-1,1 0 0,0 0 0,-1 0 0,1 0 0,0 0 0,-1-1 0,1 1 1,-1 0-1,-10-6-902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28.299"/>
    </inkml:context>
    <inkml:brush xml:id="br0">
      <inkml:brushProperty name="width" value="0.05" units="cm"/>
      <inkml:brushProperty name="height" value="0.05" units="cm"/>
    </inkml:brush>
  </inkml:definitions>
  <inkml:trace contextRef="#ctx0" brushRef="#br0">0 292 17700,'5'-12'271,"-1"1"0,1-1 0,1 1 1,0 0-1,0 0 0,1 1 0,1 0 0,0 0 1,0 1-1,1 0 0,16-13 0,3 0 271,1 1 0,57-30-1,-64 40-353,0 0 0,0 2-1,33-9 1,-45 15-147,1 1 0,-1 0 1,1 0-1,0 1 0,-1 1 0,1 0 1,0 0-1,-1 1 0,1 0 0,10 3 1,-17-3-38,0 1 0,-1-1 0,0 0 1,1 1-1,-1 0 0,0 0 0,0 0 0,0 0 1,0 0-1,0 0 0,-1 1 0,1 0 1,-1-1-1,1 1 0,2 5 0,-2-3-2,-1 0 0,1 0 1,-1 1-1,-1-1 0,1 1 0,-1-1 0,0 1 0,0 0 0,0 6 0,-1 3 4,0-1-1,-2 0 1,1 0 0,-2 1-1,0-1 1,-1 0 0,-6 16-1,-13 20 67,-2-1 0,-34 49 0,50-86-64,-6 12 13,15-24-21,0 0-1,0 1 1,0-1-1,0 1 1,0-1-1,0 0 1,0 1-1,0-1 1,0 1-1,0-1 1,0 1-1,0-1 1,0 0-1,0 1 1,0-1-1,0 1 1,1-1-1,-1 0 1,0 1-1,0-1 1,0 1-1,1-1 1,-1 0-1,0 1 1,1-1-1,-1 0 1,0 0 0,1 1-1,-1-1 1,0 0-1,1 0 1,-1 1-1,0-1 1,1 0-1,-1 0 1,1 0-1,-1 0 1,0 1-1,1-1 1,-1 0-1,1 0 1,-1 0-1,1 0 1,-1 0-1,0 0 1,1 0-1,-1 0 1,1-1-1,-1 1 1,1 0-1,31-1-108,-21 0 9,0 1 0,1 0 0,21 3-1,-31-3 83,0 1 0,0-1 0,1 1 0,-1 0 1,0-1-1,0 1 0,0 0 0,0 0 0,0 0 0,0 1 0,0-1 0,-1 0 0,1 1 0,0-1 0,-1 1 0,1 0 0,-1-1 0,1 1 0,-1 0 0,0 0 0,0 0 0,0 0 0,0 0 0,1 4 0,0 2 4,-1 0 1,0 0-1,-1 0 0,0 0 0,0 0 0,-1 0 0,0 0 0,0 0 0,-1 0 0,0 0 1,0 0-1,-1-1 0,0 1 0,0-1 0,-5 8 0,-3 4 124,0-1 1,-2-1-1,1 0 0,-25 23 1,21-24 84,-2 0 1,0-2-1,-35 23 1,43-31-154,0 0 1,-1-1-1,0 0 1,0-1 0,0 0-1,0-1 1,-1 0 0,0 0-1,-12 0 1,22-3-96,0 0 1,-1 0-1,1 0 0,0 0 1,-1 0-1,1 0 0,0-1 1,0 1-1,-1-1 0,1 0 1,0 1-1,0-1 0,0 0 1,0 0-1,0-1 0,0 1 1,0 0-1,0-1 0,-3-2 1,4 2-14,0 0 1,1 1 0,-1-1-1,0 0 1,0 0-1,1 0 1,-1 0-1,1 0 1,0 0 0,-1 0-1,1 0 1,0 0-1,0 0 1,0 0-1,1 0 1,-1 0 0,0 0-1,1 0 1,-1 1-1,1-1 1,0 0-1,1-3 1,3-5-103,0 1-1,1 0 1,0 1-1,1-1 1,7-7-1,21-22-510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04.306"/>
    </inkml:context>
    <inkml:brush xml:id="br0">
      <inkml:brushProperty name="width" value="0.05" units="cm"/>
      <inkml:brushProperty name="height" value="0.05" units="cm"/>
    </inkml:brush>
  </inkml:definitions>
  <inkml:trace contextRef="#ctx0" brushRef="#br0">0 124 15731,'3'-1'257,"-1"0"0,0 1 0,0-1 0,1 0-1,-1 1 1,0-1 0,1 1 0,-1 0 0,1 0 0,-1 0-1,0 0 1,1 0 0,2 1 0,-5-1-144,1 0 1,0 1-1,-1-1 1,1 0-1,-1 1 0,1-1 1,-1 0-1,1 1 1,-1-1-1,1 1 1,-1-1-1,1 1 1,-1-1-1,0 1 0,1 0 1,-1-1-1,0 1 1,0-1-1,1 2 1,-1 21 1915,-19 52 426,11-49-2066,-7 45 0,14-70-379,1 0 0,0 0 0,0 0-1,0 0 1,-1 0 0,1 0 0,0 0 0,0 0 0,1 0 0,-1 0 0,0 0 0,0 0 0,0 0 0,1 0 0,-1 0 0,0-1 0,1 3 0,0-3-4,-1 0 0,1 0 0,-1 0 1,0 0-1,1 0 0,-1 0 0,1 0 1,-1 0-1,0 0 0,1 0 0,-1 0 1,1 0-1,-1-1 0,0 1 0,1 0 1,-1 0-1,1 0 0,-1-1 0,0 1 1,1 0-1,-1 0 0,0-1 0,0 1 1,1 0-1,-1 0 0,0-1 0,1 1 1,21-30 240,-11 6-149,-1 0 0,-1-1 0,-1 0 0,6-30 0,-10 45-258,1 14 27,3 21-72,-5-18 128,-2-4 62,0 0 0,0 0 0,0-1 0,1 1 0,0 0 0,-1-1 1,1 0-1,0 1 0,0-1 0,0 0 0,0 0 0,1 0 0,-1 0 0,0-1 0,1 1 1,0 0-1,-1-1 0,1 0 0,0 0 0,0 0 0,5 2 0,-3-3 13,0 1 1,-1-1-1,1 0 0,0 0 0,0-1 1,0 1-1,0-1 0,-1 0 0,1 0 1,0-1-1,-1 1 0,1-1 1,4-3-1,11-6 43,-1-1 1,-1-1-1,0-1 1,0 0-1,-2-1 1,0-1-1,0-1 1,24-35-1,-59 104-14,9-28-31,-17 46-20,25-63 34,0 0-1,1 0 1,-1 0-1,1 1 1,1-1-1,-1 0 0,2 12 1,-1-18-4,0 0 1,0 0-1,0 0 1,1 0-1,-1 0 1,0 0-1,1 0 0,-1 0 1,0 0-1,1-1 1,-1 1-1,1 0 1,0 0-1,-1 0 1,1-1-1,0 1 1,-1 0-1,1-1 0,0 1 1,0-1-1,-1 1 1,1-1-1,2 2 1,-1-2 5,0 1 0,0-1 1,0 0-1,0 1 1,1-1-1,-1 0 0,0 0 1,0 0-1,0-1 0,3 0 1,5-1 39,0-1 0,-1-1 1,16-7-1,-1-2 19,0-1 1,-1-2-1,0 0 1,35-35-1,-29 23-131,-1-3-1,38-53 1,-54 70-67,-13 14 124,1 1 0,0-1 1,0 0-1,0 0 0,0 0 0,0 0 0,0 0 0,0 0 0,0 0 0,0 0 0,0 0 1,1 0-1,-1 0 0,0 0 0,0 1 0,0-1 0,0 0 0,0 0 0,0 0 0,0 0 1,0 0-1,0 0 0,0 0 0,0 0 0,0 0 0,0 0 0,0 0 0,0 0 0,0 0 1,0 0-1,0 0 0,0 0 0,1 0 0,-1 0 0,0 0 0,0 0 0,0 1 0,0-1 1,0 0-1,0 0 0,0 0 0,0 0 0,0 0 0,0 0 0,0 0 0,0 0 0,1-1 0,-1 1 1,0 0-1,0 0 0,0 0 0,0 0 0,0 0 0,0 0 0,0 0 0,0 0 0,0 0 1,0 0-1,0 0 0,0 0 0,0 0 0,0 0 0,0 0 0,1 0 0,-1 0 0,0 0 1,-8 28-229,-10 20 20,8-26-334,2 0 1,1 0 0,1 1 0,0 0 0,-2 26-1,9-39 25,2-11-161</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8:54.563"/>
    </inkml:context>
    <inkml:brush xml:id="br0">
      <inkml:brushProperty name="width" value="0.05" units="cm"/>
      <inkml:brushProperty name="height" value="0.05" units="cm"/>
    </inkml:brush>
  </inkml:definitions>
  <inkml:trace contextRef="#ctx0" brushRef="#br0">1 48 18324,'0'-22'1784,"14"12"-872,9 3-351,22 8 887,6 1-192,21 5-704,4-3-512,6-5 240,-4-6-24,-7-8-368</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8:55.232"/>
    </inkml:context>
    <inkml:brush xml:id="br0">
      <inkml:brushProperty name="width" value="0.05" units="cm"/>
      <inkml:brushProperty name="height" value="0.05" units="cm"/>
    </inkml:brush>
  </inkml:definitions>
  <inkml:trace contextRef="#ctx0" brushRef="#br0">253 78 12035,'5'-13'697,"10"-25"714,-14 35-1284,0 1 0,0 0 0,0 0 1,1 0-1,-1 0 0,1 0 0,-1 0 0,1 0 0,-1 1 0,1-1 0,0 0 0,2-1 0,-3 3-62,-1 0 0,0 1-1,0-1 1,1 0 0,-1 0 0,0 0-1,0 0 1,1 1 0,-1-1-1,0 0 1,0 0 0,0 0-1,0 1 1,1-1 0,-1 0-1,0 0 1,0 1 0,0-1 0,0 0-1,0 0 1,1 1 0,-1-1-1,0 0 1,0 1 0,0-1-1,0 0 1,0 0 0,0 1 0,0-1-1,0 0 1,0 1 0,0-1-1,0 0 1,-1 0 0,1 1-1,0-1 1,0 0 0,0 1-1,-3 18 970,-9 18-25,-2 0 1,-35 67-1,16-38-488,-129 255 1155,158-314-1647,1 0-1,0 0 1,0 0-1,0 0 1,1 1-1,0-1 1,0 1-1,1 0 1,0-1-1,0 13 1,1-19-31,0 0 1,0-1-1,1 1 1,-1 0-1,0-1 1,0 1-1,0 0 1,1-1-1,-1 1 1,0-1-1,1 1 1,-1 0-1,0-1 1,1 1-1,-1-1 1,1 1-1,-1-1 1,1 0-1,-1 1 0,1-1 1,-1 1-1,1-1 1,-1 0-1,1 1 1,-1-1-1,1 0 1,0 0-1,-1 1 1,1-1-1,0 0 1,-1 0-1,1 0 1,0 0-1,-1 0 1,1 0-1,0 0 1,2 0-17,-1-1 1,1 0-1,-1 0 1,1 0-1,-1 0 1,0 0-1,0 0 1,1 0-1,2-3 1,24-20-270,-2-2 1,48-57-1,-39 42 92,33-37-428,108-162 0,-128 161 507,-60 91 223,0-1-1,-12 17 0,-7 20 112,1 0 1,3 2-1,2 0 0,2 2 0,2 1 0,3 0 0,2 1 1,3 1-1,-10 95 0,24-94 41,-3-76-211,0 0 0,-1-1 1,-8-34-1,2 9-15,-2-19 6,-2-4 57,-2-78 0,14 145-92,0 1 0,-1-1 0,1 1-1,0-1 1,0 1 0,0-1 0,1 1 0,-1-1-1,0 1 1,0-1 0,1 1 0,-1-1 0,1 1-1,0-1 1,-1 1 0,1 0 0,0-1 0,0 1 0,0 0-1,-1 0 1,1-1 0,1 1 0,-1 0 0,0 0-1,0 0 1,0 0 0,0 1 0,1-1 0,2-1-1,1 1 13,0 0 0,-1 1-1,1-1 1,0 1 0,0 0-1,0 1 1,9 1 0,-3-1-6,283 14-185,-228-13 61,-58-2 105,9 0-42,0 0 1,-1 2 0,1 0 0,19 6-1,-32-7 38,0 0 0,0 0-1,-1 1 1,1 0 0,-1 0-1,1 0 1,-1 0 0,0 0-1,0 1 1,4 3 0,-5-4 7,-1 0 1,1 0 0,-1 0 0,0 0 0,0 0 0,0 1 0,0-1 0,0 0-1,0 1 1,-1-1 0,1 1 0,-1-1 0,1 1 0,-1-1 0,0 1 0,0-1-1,-1 5 1,-2 10 81,-2-1 0,0 0 0,-1 0-1,-1 0 1,0-1 0,-14 23-1,0-1 185,16-27-143,0 1 152,0-1-1,-1 0 1,-12 17 0,101-112 193,-54 53-456,1 1 0,1 2 0,63-46 0,-92 74-7,31-16-52,-32 17 51,-1 0-1,1-1 1,0 1 0,-1 0-1,1 0 1,0 0 0,0 0-1,-1-1 1,1 1 0,0 0-1,0 0 1,0 0 0,-1 1-1,1-1 1,0 0 0,0 0-1,-1 0 1,1 1 0,0-1 0,-1 0-1,1 0 1,0 1 0,-1-1-1,1 1 1,0-1 0,-1 1-1,1-1 1,-1 1 0,1-1-1,-1 1 1,1-1 0,-1 1-1,1 0 1,-1-1 0,0 1-1,1 0 1,-1-1 0,0 1-1,1 0 1,-1-1 0,0 1-1,0 1 1,1 5-6,-1 0 0,1 0-1,-2 0 1,1 0 0,-1 0-1,0 0 1,-1 0 0,-2 8 0,-23 59-47,18-53 15,0 0-94,4-9-212,0 1 0,1 0 0,0-1 0,-4 26-1,9-26-762,6-17 524,9-22-49,5-14-162</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8:55.669"/>
    </inkml:context>
    <inkml:brush xml:id="br0">
      <inkml:brushProperty name="width" value="0.05" units="cm"/>
      <inkml:brushProperty name="height" value="0.05" units="cm"/>
    </inkml:brush>
  </inkml:definitions>
  <inkml:trace contextRef="#ctx0" brushRef="#br0">116 1 18716,'-1'6'344,"0"0"0,-1 0 0,0 0 1,0 0-1,0-1 0,-1 1 0,0-1 0,-5 8 0,-5 10 272,-5 13 706,8-20-903,1 1 0,1 0 1,1 0-1,0 1 1,1 0-1,1 0 0,-3 19 1,8-33-388,0-1 0,0 1 0,0 0 0,0-1 1,1 1-1,-1-1 0,2 5 0,-2-7-30,1 0 0,-1 0 1,0 0-1,1 0 0,-1 0 0,1 0 1,-1-1-1,1 1 0,0 0 1,-1 0-1,1 0 0,0-1 0,0 1 1,-1 0-1,1-1 0,0 1 0,0-1 1,0 1-1,0-1 0,0 1 0,0-1 1,0 0-1,0 1 0,0-1 0,0 0 1,0 0-1,0 1 0,0-1 0,0 0 1,0 0-1,1-1 0,5 1-32,0-1-1,0-1 1,0 1-1,0-1 0,-1-1 1,1 1-1,-1-1 1,1 0-1,9-7 1,0-1-160,-1-2-1,15-14 1,-16 14-201,0 1 1,24-17-1,-38 29 371,0 0 0,1-1 1,-1 1-1,0-1 0,1 1 0,-1 0 1,0 0-1,1-1 0,-1 1 0,0 0 1,1 0-1,-1-1 0,1 1 1,-1 0-1,1 0 0,-1 0 0,0 0 1,1-1-1,-1 1 0,1 0 0,-1 0 1,1 0-1,-1 0 0,1 0 1,-1 0-1,1 0 0,-1 1 0,0-1 1,1 0-1,-1 0 0,1 0 0,-1 0 1,1 1-1,-1-1 0,0 0 1,1 0-1,0 1 0,-1 0 1,0 1 0,0-1 0,0 0 0,0 1 0,0-1 0,0 0 0,-1 1 0,1-1-1,0 0 1,-1 1 0,1-1 0,-1 2 0,-21 40 95,-67 136 1261,89-179-1365,0 1 1,-1-1-1,1 0 1,0 1 0,0-1-1,-1 1 1,1-1 0,0 0-1,0 1 1,0-1 0,0 1-1,0-1 1,0 1 0,0-1-1,0 1 1,0-1 0,0 0-1,0 1 1,0-1 0,0 1-1,0-1 1,0 1 0,0-1-1,0 0 1,1 1 0,8-3-990,12-14 221,0-11 295,1-11-183</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8:56.187"/>
    </inkml:context>
    <inkml:brush xml:id="br0">
      <inkml:brushProperty name="width" value="0.05" units="cm"/>
      <inkml:brushProperty name="height" value="0.05" units="cm"/>
    </inkml:brush>
  </inkml:definitions>
  <inkml:trace contextRef="#ctx0" brushRef="#br0">18 134 16251,'-11'-3'2257,"4"-1"-1273,7-6-272,7-2 1193,11-3-417,2-7-216,10 1-480,4-1-159,6 8-249,5 4-136,1 10-576,0 0-520,5 13 719,1 1-119,-2-14-88</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8:56.972"/>
    </inkml:context>
    <inkml:brush xml:id="br0">
      <inkml:brushProperty name="width" value="0.05" units="cm"/>
      <inkml:brushProperty name="height" value="0.05" units="cm"/>
    </inkml:brush>
  </inkml:definitions>
  <inkml:trace contextRef="#ctx0" brushRef="#br0">173 47 16892,'0'-2'125,"0"1"0,0 0 1,0 0-1,-1 0 1,1 0-1,0-1 0,-1 1 1,1 0-1,-1 0 1,1 0-1,-1 0 0,1 0 1,-1 0-1,0 0 1,1 0-1,-1 0 0,0 1 1,0-1-1,0 0 1,1 0-1,-1 1 0,0-1 1,0 0-1,0 1 1,0-1-1,-1 1 0,1-1 1,0 1-1,0 0 1,0-1-1,0 1 0,0 0 1,0 0-1,-1 0 1,1 0-1,0 0 0,0 0 1,0 0-1,-2 0 1,-1 1 101,1 0 1,-1 0-1,1 0 1,-1 0-1,1 0 1,0 1 0,-1 0-1,1-1 1,0 1-1,0 0 1,-5 5 0,-2 5-134,0 1 1,0 0-1,2 0 1,-1 1 0,2 0-1,0 0 1,0 1-1,2 0 1,0 0 0,0 0-1,2 1 1,0-1 0,0 1-1,2 0 1,0 0-1,1 18 1,0-30-94,1-1 0,-1 1 0,1-1 0,0 1-1,0-1 1,0 1 0,0-1 0,1 0 0,-1 1 0,1-1 0,0 0 0,0 0 0,3 3 0,-3-5 2,-1 1 1,1-1-1,0 1 1,0-1-1,0 0 1,0 0-1,0 0 1,0 0-1,0 0 1,0 0-1,1-1 1,-1 1-1,0-1 1,0 1-1,1-1 1,-1 0-1,0 0 1,1 0-1,-1 0 1,0 0-1,1-1 1,2 0-1,8-3 37,1 0 0,-1-1 1,0-1-1,0 0 0,-1-1 0,0 0 0,0-1 0,0 0 0,14-15 0,4-4 124,-1-3-1,25-33 0,-46 52-113,48-62 257,-49 63-240,-1-1 0,0 0 0,0 1 0,-1-2 0,5-14 0,-10 26-64,0 0 0,0 0 0,0-1 0,0 1 0,0 0 0,1 0 0,-1-1 1,0 1-1,0 0 0,0-1 0,0 1 0,0 0 0,0 0 0,0-1 0,0 1 0,0 0 0,0-1 0,0 1 0,0 0 0,0 0 0,0-1 0,0 1 0,-1 0 1,1 0-1,0-1 0,0 1 0,0 0 0,0 0 0,0-1 0,-1 1 0,1 0 0,-8 4 46,-10 19 8,8-4-80,1 1 1,-12 39-1,18-49-165,0 1 0,1 0 0,0-1 0,1 1 0,0 0 0,1 0 0,1 19 0,-1-27 74,1-1 1,-1 0 0,1 1 0,0-1 0,0 0 0,0 1-1,0-1 1,0 0 0,0 0 0,1 0 0,-1 0-1,1 0 1,-1 0 0,4 3 0,-4-5 88,0 1 0,1 0 0,-1 0 0,1 0-1,-1-1 1,1 1 0,-1-1 0,1 1 0,-1-1 0,1 0 0,-1 1 0,1-1 0,-1 0 0,1 0 0,0 0 0,-1 0 0,1-1 0,-1 1 0,1 0 0,-1-1-1,1 1 1,-1-1 0,1 1 0,2-2 0,3-2-91,0-1 0,0 0 0,-1 0 0,0-1-1,0 0 1,0 0 0,0 0 0,6-11 0,21-32-547</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8:57.673"/>
    </inkml:context>
    <inkml:brush xml:id="br0">
      <inkml:brushProperty name="width" value="0.05" units="cm"/>
      <inkml:brushProperty name="height" value="0.05" units="cm"/>
    </inkml:brush>
  </inkml:definitions>
  <inkml:trace contextRef="#ctx0" brushRef="#br0">176 0 14875,'-13'14'674,"1"0"1,0 1-1,2 1 0,-11 18 0,-29 66 1459,37-71-1212,1 0 0,-11 43 1,20-62-727,1 1 0,0 0 0,1 0 0,0 0 0,1 0 0,0 0 0,1 0 0,0 0 0,0 0 0,5 15 0,-5-22-131,1 1 0,0-1 0,0 0 0,0 0 0,0 0 0,0 0 0,1 0 0,0 0 0,0-1 0,0 1 0,0-1 0,1 0 0,-1 0 0,1 0 0,6 4 0,-5-4-24,1-1 1,0 1-1,-1-1 1,1-1-1,0 1 0,0-1 1,0 0-1,0 0 1,0-1-1,0 0 1,0 0-1,6-1 1,19-4 19,0-1 1,-1-2 0,0-1-1,-1-1 1,0-2 0,0 0-1,35-23 1,-44 22-33,24-19 0,8-5-44,-52 36 15,0 1 0,1 0-1,-1-1 1,0 1-1,1 0 1,-1-1 0,0 1-1,1 0 1,-1 0 0,1 0-1,-1-1 1,0 1 0,1 0-1,-1 0 1,1 0 0,-1 0-1,1 0 1,-1 0 0,1 0-1,-1 0 1,0 0 0,1 0-1,-1 0 1,1 0 0,-1 0-1,1 0 1,-1 0 0,1 0-1,-1 1 1,0-1 0,1 0-1,-1 14-54,-12 19-25,10-28 70,-16 39-55,17-43 65,1 1 1,-1 0-1,1 0 1,0 0 0,-1-1-1,1 1 1,0 0-1,0 0 1,0 0-1,1 0 1,-1 0 0,0-1-1,1 1 1,-1 0-1,1 0 1,-1-1 0,1 1-1,0 0 1,0-1-1,0 1 1,2 2-1,-2-3 3,0 0-1,1-1 1,-1 1-1,0-1 1,0 1-1,1-1 0,-1 1 1,0-1-1,1 0 1,-1 0-1,0 0 1,1 0-1,-1 0 1,0 0-1,1 0 0,-1 0 1,1 0-1,-1-1 1,0 1-1,1 0 1,1-2-1,31-13 23,-32 14-22,29-15-11,-2-2 0,55-42 0,-79 56-1,0 0 0,1 0-1,-1 0 1,8-3 0,-12 6 8,-1 1 0,1-1 0,-1 1 0,1 0 0,0-1 0,-1 1 1,1 0-1,0 0 0,0-1 0,-1 1 0,1 0 0,0 0 0,0 0 0,-1 0 0,1 0 0,0 0 1,-1 0-1,1 0 0,0 0 0,0 0 0,-1 1 0,1-1 0,0 0 0,0 0 0,-1 1 1,1-1-1,0 0 0,-1 1 0,1-1 0,-1 1 0,1-1 0,-1 1 0,1-1 0,-1 1 0,1-1 1,-1 1-1,1 0 0,-1-1 0,1 1 0,-1 0 0,0-1 0,1 1 0,-1 0 0,0-1 0,0 1 1,0 0-1,1-1 0,-1 1 0,0 0 0,0 1 0,0 5 2,0 0 0,0 1 0,0-1-1,-3 13 1,1-15 6,1 0 0,0 1 0,1-1 1,-1 1-1,1-1 0,0 0 0,1 1 0,-1-1 0,1 0 0,0 1 0,3 8 0,-3-12-4,0-1 1,0 0-1,0 0 0,0 1 0,0-1 0,0 0 1,0 0-1,0 0 0,0 0 0,1 0 0,-1 0 1,0-1-1,1 1 0,-1 0 0,1-1 0,-1 1 1,1-1-1,-1 1 0,1-1 0,-1 0 0,1 1 1,-1-1-1,1 0 0,-1 0 0,1 0 0,-1 0 1,1-1-1,-1 1 0,1 0 0,1-1 0,8-2 4,-1 0 0,0 0 0,14-7 0,-10 4-2,19-7-49,0-1-1,-1-2 1,58-39 0,-79 47 23,-4 2-8,0 1 1,1 0 0,-1 0-1,1 1 1,12-5 0,-19 9 20,1-1 0,-1 1 0,1 0 0,0-1 0,-1 1 0,1 0 0,-1 0 0,1 0 0,0 0 0,-1 0 1,1 0-1,0 1 0,-1-1 0,1 1 0,-1-1 0,1 1 0,-1-1 0,1 1 0,-1 0 0,1 0 1,-1-1-1,0 1 0,1 0 0,-1 0 0,0 1 0,0-1 0,0 0 0,0 0 0,0 0 0,0 1 1,0-1-1,0 1 0,0-1 0,-1 1 0,2 1 0,0 1 8,0 1-1,1-1 1,-1 1 0,1-1 0,0 0-1,0 0 1,1-1 0,-1 1-1,5 3 1,-6-6 5,0 0-1,0 1 1,0-1-1,0 0 1,0 0-1,1-1 1,-1 1 0,0 0-1,0-1 1,1 1-1,-1-1 1,0 1-1,1-1 1,-1 0-1,0 0 1,1 0 0,-1-1-1,0 1 1,1-1-1,-1 1 1,4-2-1,9-4 18,-1-1-1,0-1 0,-1 0 0,0 0 1,0-1-1,0-1 0,-1 0 0,-1-1 0,0 0 1,0-1-1,-1 0 0,-1-1 0,0 0 1,-1 0-1,0-1 0,8-20 0,-15 31-14,0 0 0,0 0 0,0 0-1,0 0 1,-1 0 0,1 0 0,-1 0-1,0 0 1,0 0 0,0 0-1,-1 0 1,1 0 0,-1 0 0,1 0-1,-2-4 1,1 6-3,1 0 0,-1 0 0,1 1 0,-1-1 0,1 0 0,-1 0 0,1 1 0,-1-1 0,0 1 0,0-1 0,1 0 0,-1 1 0,0-1 0,0 1 0,1 0 0,-1-1 0,0 1 0,0 0 0,0-1 0,-1 1 0,0 0 2,0 0-1,0 0 1,0 0 0,0 0-1,0 0 1,0 1 0,0-1-1,0 1 1,0 0 0,1-1-1,-1 1 1,0 0 0,-2 2-1,-3 1 24,1 1-1,-1 1 1,1-1 0,0 1-1,0 0 1,1 0-1,0 1 1,0 0-1,1-1 1,-1 2-1,2-1 1,-1 0-1,1 1 1,0 0-1,0 0 1,1 0-1,-1 8 1,1-10-38,1 0 1,0 0-1,1 0 1,0 0-1,0 0 1,0 0-1,0-1 1,1 1-1,0 0 1,0 0-1,1 0 1,0-1-1,0 1 1,0-1-1,0 1 1,1-1-1,0 0 0,0 0 1,1 0-1,-1 0 1,1-1-1,0 1 1,0-1-1,7 5 1,-6-5-59,1-1 1,-1 1-1,1-1 1,0-1-1,0 1 1,0-1-1,0 0 0,0-1 1,0 1-1,1-1 1,-1 0-1,1-1 1,-1 1-1,0-2 1,1 1-1,6-1 1,31-10-257</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8:59.372"/>
    </inkml:context>
    <inkml:brush xml:id="br0">
      <inkml:brushProperty name="width" value="0.05" units="cm"/>
      <inkml:brushProperty name="height" value="0.05" units="cm"/>
    </inkml:brush>
  </inkml:definitions>
  <inkml:trace contextRef="#ctx0" brushRef="#br0">59 3 15963,'0'0'59,"0"0"-1,0-1 1,0 1-1,0 0 1,0 0-1,-1 0 1,1 0 0,0 0-1,0-1 1,0 1-1,0 0 1,-1 0-1,1 0 1,0 0-1,0 0 1,0 0-1,-1 0 1,1 0-1,0 0 1,0 0-1,-1 0 1,1 0-1,0 0 1,0 0-1,0 0 1,-1 0-1,1 0 1,0 0-1,0 0 1,0 0-1,-1 0 1,1 0-1,0 0 1,0 1-1,0-1 1,0 0-1,-1 0 1,-5 11 1030,-3 20 119,8-25-550,-9 34 339,1 1 0,2 0 1,2 0-1,0 69 0,5-107-977,1 1 0,-1 0 0,1-1 0,-1 1 1,1-1-1,0 1 0,1-1 0,-1 1 0,0-1 0,1 0 0,0 1 0,0-1 0,0 0 0,0 0 0,0 0 0,4 2 0,-4-3-15,0-1 0,0 1 0,0-1 0,1 0 0,-1 0 0,0 0 0,1 0 0,-1-1 0,1 1 0,-1-1 0,1 1 0,-1-1 1,1 0-1,-1 0 0,1 0 0,-1 0 0,1 0 0,-1-1 0,1 1 0,-1-1 0,1 1 0,-1-1 0,4-2 0,11-4 15,-1-1 1,-1-1 0,1 0 0,-2-1-1,1 0 1,-1-2 0,19-18-1,-15 10 53,-1-1 0,-1 0 0,0-1-1,16-32 1,-29 50-56,0-1 14,0 0 0,-1-1 1,1 1-1,-1-1 0,0 1 1,0-1-1,-1 0 0,2-8 1,-3 13-27,0 1-1,0 0 1,0 0-1,0-1 1,0 1 0,0 0-1,0 0 1,0-1 0,0 1-1,0 0 1,0 0 0,0-1-1,0 1 1,0 0 0,0 0-1,-1-1 1,1 1 0,0 0-1,0 0 1,0-1 0,0 1-1,0 0 1,-1 0 0,1 0-1,0 0 1,0-1 0,0 1-1,-1 0 1,1 0 0,0 0-1,0 0 1,0 0 0,-1-1-1,1 1 1,0 0-1,0 0 1,-1 0 0,1 0-1,-1 0 1,-12 4 92,-12 16 11,14-2-87,-1 1 1,2 1-1,1 0 1,0 0-1,2 1 1,-7 27-1,13-45-18,0 0 0,1 1-1,-1-1 1,1 1-1,0-1 1,0 1 0,0-1-1,1 1 1,-1-1-1,1 0 1,0 1 0,0-1-1,0 0 1,0 0-1,1 1 1,1 3 0,-1-5 4,0 0 1,0 0 0,0-1-1,-1 1 1,2 0 0,-1-1-1,0 1 1,0-1 0,0 0 0,1 0-1,-1 1 1,0-1 0,1-1-1,-1 1 1,1 0 0,0-1-1,-1 1 1,1-1 0,-1 0-1,1 0 1,4 0 0,3-1 21,0-1 0,-1 0 1,1-1-1,-1 1 0,0-2 1,0 1-1,0-1 0,12-8 1,1-1 81,40-32 0,-43 28-58,-1 0 0,-1 0-1,-1-2 1,0 0 0,15-25 0,-29 43 11,-3 9-32,-6 20-18,0-3 4,6-16-18,-1-1 1,1 0 0,0 1 0,2 16 0,-1-23 2,0 0 0,0 0-1,0 0 1,1 0 0,-1 0 0,1 0-1,0 0 1,-1-1 0,1 1 0,0 0-1,0 0 1,0 0 0,0-1 0,0 1-1,1-1 1,-1 1 0,1-1 0,-1 1-1,1-1 1,-1 0 0,1 1-1,-1-1 1,1 0 0,0 0 0,0 0-1,2 0 1,5 1 8,0 0-1,-1-1 1,1 0-1,0-1 1,0 0-1,-1 0 1,1-1-1,0 0 1,0-1 0,-1 0-1,1 0 1,-1-1-1,14-6 1,8-5 39,0-2 1,31-21 0,-61 37-51,81-57 64,-86 73-79,0 0-1,0 1 0,-2 20 1,7-36 1,-1 0 0,1 0 0,0 1 1,0-1-1,0 0 0,0 0 0,0 0 1,0 0-1,0 1 0,1-1 0,-1 0 0,0 0 1,1 0-1,-1 0 0,0 0 0,1 1 1,0-1-1,-1 0 0,1 0 0,0 0 1,-1-1-1,1 1 0,0 0 0,0 0 1,0 0-1,0 0 0,0-1 0,0 1 0,0 0 1,0-1-1,0 1 0,0-1 0,0 1 1,0-1-1,0 0 0,0 1 0,1-1 1,-1 0-1,0 0 0,0 0 0,0 0 1,1 0-1,-1 0 0,0 0 0,2-1 0,2 1-175,1-2-1,-1 1 1,1-1-1,-1 1 1,1-1-1,-1-1 1,0 1-1,6-5 0,6-6-265,0-1 0,-1 0-1,-1-1 1,-1 0-1,23-31 1,4-8-400</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8:59.809"/>
    </inkml:context>
    <inkml:brush xml:id="br0">
      <inkml:brushProperty name="width" value="0.05" units="cm"/>
      <inkml:brushProperty name="height" value="0.05" units="cm"/>
    </inkml:brush>
  </inkml:definitions>
  <inkml:trace contextRef="#ctx0" brushRef="#br0">194 1 19132,'-14'17'723,"0"2"0,2-1 0,0 2 1,1 0-1,1 0 0,1 1 0,1 0 0,1 0 0,1 1 0,-5 32 1,5-11-497,3 1 1,1 0 0,2-1 0,9 63 0,-6-72-391,-3-24-134,-4-26-270,-5-33 211,-2 1-1,-34-88 1,43 130 372,0 3 37,0-1-1,1 0 1,0 0 0,0 1 0,-2-8 0,3 10-36,0 0 1,0 0-1,0 0 1,1 1-1,-1-1 0,0 0 1,0 0-1,0 0 1,0 1-1,1-1 1,-1 0-1,0 0 1,1 1-1,-1-1 1,1 0-1,-1 1 0,1-1 1,-1 0-1,1 1 1,-1-1-1,1 1 1,0-1-1,-1 1 1,1-1-1,0 1 1,-1-1-1,1 1 1,0 0-1,0-1 0,-1 1 1,1 0-1,0 0 1,0 0-1,1-1 1,19-2 209,1 0 1,0 2-1,29 1 1,20-1-197,-66 1-58,5-1-152,-1 1 0,1-1 0,-1 0-1,0-1 1,0 0 0,1-1 0,-1 0 0,0 0-1,11-7 1,-19 10 155,0-1 0,0 1-1,0-1 1,0 0-1,0 0 1,0 1 0,0-1-1,-1 0 1,1 0 0,0 0-1,-1 0 1,1 0 0,0 0-1,-1 0 1,1 0 0,-1 0-1,1 0 1,-1 0-1,0 0 1,1 0 0,-1 0-1,0 0 1,0 0 0,0-1-1,0 1 1,0 0 0,0 0-1,0 0 1,0 0-1,0 0 1,-1-1 0,1 1-1,-1-1 1,-9-16-555</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00.193"/>
    </inkml:context>
    <inkml:brush xml:id="br0">
      <inkml:brushProperty name="width" value="0.05" units="cm"/>
      <inkml:brushProperty name="height" value="0.05" units="cm"/>
    </inkml:brush>
  </inkml:definitions>
  <inkml:trace contextRef="#ctx0" brushRef="#br0">38 2 16572,'-28'-2'1648,"20"5"-904,6 0-312,17 0 872,6 1-319,14 0-961,3 1-480,13 3 520,0 1-112,4-2-289</inkml:trace>
  <inkml:trace contextRef="#ctx0" brushRef="#br0" timeOffset="1">653 109 20556,'-8'3'400,"-11"5"104,0 0 0,0 2 1,1 0-1,0 1 1,1 0-1,-17 15 1,33-25-528,0 0 0,0 0 0,0 0 0,0 0 0,0 0 0,0 1 1,0-1-1,1 0 0,-1 1 0,0-1 0,1 0 0,-1 1 0,1-1 1,-1 1-1,1-1 0,0 1 0,-1 1 0,1-2-30,1 0 0,-1 0-1,0 0 1,1 1 0,-1-1-1,1 0 1,-1 0 0,1 0-1,0 0 1,-1 0 0,1 0-1,0 0 1,0 0 0,-1 0-1,1-1 1,0 1 0,0 0 0,0 0-1,0-1 1,0 1 0,0 0-1,2 0 1,49 24-1439,-29-15 905,36 23-1,-53-29 603,0 0 0,0 0-1,-1 1 1,0 0-1,0 0 1,0 0 0,0 1-1,-1 0 1,0 0-1,5 9 1,-8-12 38,1-1 0,-1 1 0,0 0 1,-1-1-1,1 1 0,0 0 0,-1 0 0,1 0 0,-1-1 0,0 1 0,0 0 1,0 0-1,-1 0 0,1 0 0,-1 0 0,1-1 0,-1 1 0,0 0 0,0-1 0,0 1 1,0 0-1,-1-1 0,1 1 0,-1-1 0,1 0 0,-1 1 0,0-1 0,0 0 1,0 0-1,0 0 0,0 0 0,-3 1 0,-8 6 365,-1-1 0,1 0 1,-2-1-1,-24 9 0,22-9-34,6-2-134,0-2 1,1 1 0,-1-1 0,-20 2 0,28-5-270,-1 1 0,0-1 0,1 0-1,-1 0 1,1 0 0,-1-1 0,1 1 0,-1-1 0,1 0 0,-1 0 0,1 0-1,-1 0 1,1-1 0,0 1 0,0-1 0,0 0 0,0 0 0,-5-4-1,7 5-18,0-1-1,0 1 1,1 0-1,-1-1 0,0 1 1,1-1-1,-1 1 1,1-1-1,0 1 0,-1-1 1,1 1-1,0-1 0,0 1 1,0-1-1,0 0 1,0 1-1,0-1 0,1 1 1,-1-1-1,0 1 1,1-1-1,-1 1 0,1-1 1,0 1-1,-1-1 1,1 1-1,1-2 0,2-5-75,1 1 0,1-1 0,8-10 0,31-25-485</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00.658"/>
    </inkml:context>
    <inkml:brush xml:id="br0">
      <inkml:brushProperty name="width" value="0.05" units="cm"/>
      <inkml:brushProperty name="height" value="0.05" units="cm"/>
    </inkml:brush>
  </inkml:definitions>
  <inkml:trace contextRef="#ctx0" brushRef="#br0">201 296 16444,'-66'62'3812,"40"-40"-2163,-30 35 0,50-50-1382,0 0 0,1 1 0,0-1 0,0 1 0,0 0-1,1 1 1,1-1 0,-1 1 0,-3 15 0,7-22-233,-1 0 1,0 0-1,1 0 1,0 1-1,0-1 1,-1 0-1,1 0 1,0 1-1,1-1 1,-1 0-1,0 0 1,1 0-1,-1 1 1,1-1-1,0 0 1,0 0-1,0 0 1,0 0-1,0 0 1,0 0 0,0 0-1,1 0 1,-1-1-1,1 1 1,-1 0-1,1-1 1,-1 1-1,1-1 1,0 0-1,0 0 1,0 1-1,0-1 1,0 0-1,0-1 1,0 1-1,0 0 1,0 0-1,3-1 1,1 1-21,1-1 0,-1 0 0,0 0 0,0-1 0,1 1 0,-1-2 0,0 1 0,0-1 1,11-4-1,6-4 6,24-14 0,-25 10-43,0-1 0,-1-1 0,0-1 1,-2-1-1,0 0 0,-1-2 0,0 0 0,-2-1 0,-1 0 1,0-1-1,-2-1 0,0-1 0,-2 0 0,-1 0 0,12-40 1,-19 53-20,0 0 0,-1 0 0,0 0 0,-1 0 0,0 0 0,-1 0 1,0 0-1,-1-1 0,-2-11 0,2 20 25,0-1 1,0 1-1,-1-1 0,1 0 0,-1 1 1,1 0-1,-1-1 0,0 1 0,0 0 1,-1 0-1,1 0 0,-1 0 0,1 1 1,-1-1-1,0 1 0,0 0 0,0-1 1,0 1-1,-1 0 0,1 1 0,0-1 1,-1 1-1,1-1 0,-1 1 0,0 0 1,1 0-1,-1 1 0,0-1 0,0 1 1,-3 0-1,-6 0 34,0 1-1,0 0 1,0 1-1,1 1 1,-1 0-1,1 0 1,-1 1-1,1 1 1,0 0-1,1 1 1,-15 9-1,9-5 54,1 1-1,0 1 1,1 0 0,1 1-1,0 1 1,-22 26-1,34-37-55,0 0 0,0-1 0,0 1 0,1 0 0,-1 0 0,1 0 0,-1 0 0,1 1 0,0-1 0,0 0 0,0 0 0,1 1 0,-1-1 0,1 0 0,0 1 0,0-1 0,0 1 0,1 5 0,0-5-24,1 0 0,0 0 0,0 0 0,0-1 0,0 1 0,1 0 0,-1-1 0,1 1 0,0-1 0,0 0 0,0 0 0,0 0 0,1-1 0,3 4 0,23 13-300,1-1 0,38 16 0,41 23-472,-98-49 665,1 1 0,-2-1-1,0 2 1,0 0 0,0 0 0,12 16 0,-20-21 96,0 0 0,0 0 1,0 0-1,0 0 0,-1 0 0,0 0 0,0 1 1,-1-1-1,1 1 0,-1 0 0,0 5 0,0 5-181,-1-1 0,-4 27-1,3-27-130,1-14 183,-1 0 0,1 1 0,0-1 0,0 0-1,0 1 1,0-1 0,1 0 0,-1 1 0,0-1-1,0 1 1,1-1 0,0 2 0,-1-3 89,0 0 1,1 1 0,-1-1-1,0 0 1,0 1 0,1-1-1,-1 0 1,0 0 0,1 1-1,-1-1 1,0 0 0,1 0 0,-1 0-1,1 0 1,-1 1 0,0-1-1,1 0 1,-1 0 0,1 0-1,-1 0 1,0 0 0,1 0-1,-1 0 1,1 0 0,-1 0-1,1 0 1,2-1-90,0 0 0,0 0 0,-1 0 0,1-1-1,0 1 1,-1-1 0,1 0 0,-1 0 0,4-3 0,21-21-938</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05.034"/>
    </inkml:context>
    <inkml:brush xml:id="br0">
      <inkml:brushProperty name="width" value="0.05" units="cm"/>
      <inkml:brushProperty name="height" value="0.05" units="cm"/>
    </inkml:brush>
  </inkml:definitions>
  <inkml:trace contextRef="#ctx0" brushRef="#br0">242 145 23301,'4'-5'253,"8"-8"144,-1-1 1,9-17-1,-18 28-356,0 0 0,0 0 0,-1-1 0,1 1 0,-1 0 0,0-1 0,0 1 0,0-1 0,0 0 0,-1 1 0,1-1 0,-1 0 0,0 1 0,0-1 0,0 0 0,-2-4 0,2 7-36,0 0-1,-1 0 1,1 0 0,0 0 0,-1 0-1,1 0 1,-1 0 0,0 1 0,1-1-1,-1 0 1,1 0 0,-1 1 0,0-1-1,0 0 1,1 1 0,-1-1 0,0 1-1,0-1 1,0 1 0,0-1 0,0 1 0,-1-1-1,-1 1 1,1-1 0,-1 1 0,1 0 0,-1 0 0,1 0 1,-1 0-1,1 1 0,-5 0 0,-3 2 8,0 1 1,0-1 0,-12 8-1,3 0 9,0 1 0,1 1 0,0 0 1,-31 30-1,40-33-3,0 0 1,1 0 0,0 0 0,0 1-1,1 0 1,0 1 0,1 0 0,1 0-1,-7 19 1,11-28-13,0-1 0,0 0 0,1 1 0,0-1 0,-1 1 0,1-1 0,0 1 0,0-1 0,0 1 0,0-1 0,1 0 0,-1 1 0,1-1 0,-1 1 0,1-1 0,0 0 0,0 1 0,0-1 0,0 0 0,0 0 0,1 0 0,-1 0 0,1 0 0,-1 0 0,1 0 0,0 0 0,-1-1 0,1 1 0,0-1 0,0 1 0,0-1 0,1 0 0,-1 0 0,0 0 0,0 0 0,1 0 0,-1 0 0,4 0 0,4 1-16,-1 0-1,1-1 1,0 0-1,0 0 1,0-1-1,0-1 1,-1 0 0,16-3-1,-14 2 17,0-1 1,-1 0-1,1-1 0,-1 0 0,0-1 0,0 0 0,-1 0 0,1-1 1,-1 0-1,12-11 0,10-16-36</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01.950"/>
    </inkml:context>
    <inkml:brush xml:id="br0">
      <inkml:brushProperty name="width" value="0.05" units="cm"/>
      <inkml:brushProperty name="height" value="0.05" units="cm"/>
    </inkml:brush>
  </inkml:definitions>
  <inkml:trace contextRef="#ctx0" brushRef="#br0">151 410 16019,'-2'0'146,"0"-1"0,0 1 0,0 0 0,0 0 0,1 0 0,-1 0 0,0 0 1,0 0-1,0 1 0,0-1 0,0 0 0,0 1 0,0 0 0,1-1 0,-1 1 0,0 0 0,1 0 0,-1 0 0,0 0 0,1 0 0,-1 1 0,1-1 0,0 0 0,-1 1 0,0 1 0,-8 7 491,0 1 0,-8 13-1,15-20-181,-7 9 203,1 1 0,1 0 1,1 0-1,-10 23 0,15-31-523,0 1-1,0-1 1,0 1 0,1 0-1,-1-1 1,2 1-1,-1 0 1,1 0-1,0 0 1,0 0 0,1-1-1,3 15 1,-3-19-115,-1 0 1,1 0 0,0 0-1,0 0 1,0 0 0,0 0-1,0 0 1,1 0 0,-1 0-1,0-1 1,1 1 0,-1 0-1,1-1 1,0 1 0,0-1-1,0 0 1,-1 0 0,1 1-1,0-1 1,3 1 0,-1-2-13,-1 1 0,0 0 0,1-1 0,-1 0 0,0 0 1,1 0-1,-1 0 0,0-1 0,1 1 0,-1-1 0,0 0 1,5-1-1,1-2-20,-1 0 1,1 0 0,-1-1 0,0 0 0,0 0-1,-1-1 1,1 0 0,11-12 0,-4 0-82,-1-1 1,13-22 0,-22 32 17,0 1-1,-1-1 1,0 0 0,-1 0 0,0 0-1,0-1 1,2-17 0,-5 26 65,0 1 0,0-1 0,1 1 0,-1-1 0,0 0 0,0 1 0,0-1 0,0 1 0,0-1 0,0 0 0,-1 1 0,1-1 0,0 1 0,0-1 0,0 1 0,-1-1 0,1 0 0,0 1 0,0-1 0,-1 1 0,1-1 0,0 1 0,-1 0 0,1-1 0,-1 1 0,1-1 0,0 1 0,-2-1 1,2 1-1,-1 0 1,0 1-1,0-1 1,0 0 0,1 0-1,-1 1 1,0-1-1,0 0 1,1 1 0,-1-1-1,0 1 1,0-1-1,1 1 1,-1-1 0,1 1-1,-1 0 1,0-1-1,1 1 1,-1 0 0,1-1-1,-1 1 1,1 0-1,-1 1 1,-9 14 69,0 1-1,2 1 1,-13 34 0,18-43-10,0 0-1,1-1 1,0 1 0,0 0-1,1 0 1,1 0 0,-1 0-1,2 0 1,-1 0 0,4 18-1,-4-25-36,1 0-1,0 1 0,-1-1 0,1 0 0,0 1 0,1-1 0,-1 0 0,0 0 0,1 0 0,-1 0 1,1 0-1,-1 0 0,1 0 0,0-1 0,0 1 0,0 0 0,0-1 0,0 0 0,0 1 0,0-1 1,1 0-1,-1 0 0,0 0 0,1-1 0,-1 1 0,0 0 0,1-1 0,-1 0 0,1 1 0,-1-1 1,1 0-1,-1 0 0,1-1 0,4 0 0,3-1-1,-1 0 0,1-1 1,0 0-1,-1-1 0,0 0 0,0-1 1,12-7-1,0-3-11,-1 0 1,-1-2-1,0 0 1,-1-1-1,-1 0 0,16-24 1,77-130-371,-49 55-49,55-152-1,-116 267 626,-1 4-64,-7 11 13,-9 20 20,-22 74 21,-38 164 0,44-144-181,-4 2 39,-5-2 1,-71 146 0,107-261-29,-13 30 71,18-39-78,0 0 1,0 0 0,1-1-1,-1 1 1,0 0-1,1 0 1,0 0 0,0 0-1,0 0 1,0 0 0,1 5-1,-1-8-14,0 1 1,0-1-1,0 0 0,1 0 0,-1 1 0,0-1 0,0 0 0,0 0 1,1 1-1,-1-1 0,0 0 0,0 0 0,0 0 0,1 1 0,-1-1 0,0 0 1,1 0-1,-1 0 0,0 0 0,0 0 0,1 0 0,-1 0 0,0 0 1,1 1-1,-1-1 0,0 0 0,0 0 0,1 0 0,-1 0 0,0 0 0,1-1 1,-1 1-1,0 0 0,1 0 0,-1 0 0,0 0 0,0 0 0,1 0 0,-1 0 1,0 0-1,1-1 0,13-7 131,-1-4-69,0 0 0,-1 0 0,-1-1 0,16-21 1,39-69 65,-58 90-122,134-238-112,-36 60-148,-45 86 92,95-161-354,-114 191 329,-38 63 136,-9 11 19,-11 12 7,-3 8 12,0 0 1,1 2-1,1 0 1,-21 35 0,14-10 12,1 1 1,2 1-1,3 1 0,2 1 1,2 0-1,2 1 1,2 0-1,-3 58 1,13-101 0,-1-4 5,1-1-1,0 1 1,0 0-1,0-1 1,0 1 0,0-1-1,1 1 1,0 0-1,-1-1 1,3 6 0,-2-9-9,-1 1 1,0-1-1,0 0 1,0 0-1,0 1 1,0-1-1,0 0 1,1 0-1,-1 0 1,0 1-1,0-1 1,0 0-1,0 0 1,1 0-1,-1 0 1,0 1-1,0-1 1,1 0 0,-1 0-1,0 0 1,0 0-1,0 0 1,1 0-1,-1 0 1,0 0-1,1 1 1,-1-1-1,0 0 1,0 0-1,1 0 1,-1 0-1,0 0 1,0-1-1,1 1 1,-1 0-1,0 0 1,1 0 0,8-10 61,3-18 32,3-28-18,13-98 1,-13 65-114,-14 84 36,-1-1-4,1 1 1,0-1-1,1 1 0,0 0 0,-1-1 0,5-6 0,-5 11 6,0 0 0,0-1-1,0 1 1,0 0 0,0 0-1,0 0 1,0 0 0,1 0 0,-1 0-1,0 0 1,1 1 0,-1-1 0,1 0-1,-1 1 1,1-1 0,-1 1 0,1-1-1,-1 1 1,1 0 0,-1 0 0,1 0-1,0 0 1,-1 0 0,1 0 0,-1 0-1,4 1 1,23 4 92,1-2 0,0 0 0,0-2 0,0-1 0,50-7-1,-53 2-51,-1-1 0,0-2 0,-1 0 0,1-2 0,32-17 0,-48 22-45,0-1 0,0 1 1,0-2-1,-1 1 0,1-2 0,-2 1 1,1-1-1,-1 0 0,0 0 0,-1-1 1,0 0-1,0 0 0,-1 0 0,0-1 1,6-17-1,-10 24-8,0 0 0,0 0 1,-1 0-1,1 0 0,-1 0 1,0-1-1,0 1 0,0 0 0,0 0 1,-1 0-1,1 0 0,-1 0 0,0 0 1,-1-4-1,1 6 3,1 0 1,-1-1-1,0 1 1,0 0-1,0 0 0,0 0 1,0 0-1,0 0 1,0 0-1,-1 0 0,1 0 1,0 0-1,-1 0 0,1 1 1,0-1-1,-1 1 1,1-1-1,-1 1 0,1-1 1,-1 1-1,1 0 1,-1 0-1,1 0 0,-1 0 1,1 0-1,-1 0 1,1 0-1,-1 0 0,1 0 1,-3 1-1,-3 1 0,1 1 1,-1-1-1,1 1 0,0 1 1,0-1-1,0 1 1,0 0-1,1 0 0,-1 0 1,1 1-1,0 0 0,1 0 1,-1 0-1,-6 12 0,-1 0 23,1 1 0,1 0-1,-13 33 1,15-32 14,2 0 1,0 1-1,2 0 1,0 0-1,-2 28 1,6-41-23,-1 0 0,1 0 0,1 0-1,-1 0 1,1 0 0,0 1 0,1-1 0,-1 0 0,2-1-1,-1 1 1,1 0 0,0-1 0,0 1 0,0-1 0,1 0-1,0 0 1,1 0 0,6 7 0,-8-10-6,0-1 1,0 0-1,0 0 1,1 1-1,-1-2 0,0 1 1,1 0-1,-1-1 1,1 1-1,-1-1 0,1 0 1,0 0-1,0-1 1,-1 1-1,1-1 1,6 0-1,-5 0-4,1-1 0,-1 0-1,1-1 1,-1 1 0,1-1 0,-1 0 0,0-1 0,0 1-1,0-1 1,6-3 0,0-3-19,0 0 1,0-1-1,-1 0 0,0 0 1,0-1-1,-1 0 0,14-24 1,-33 73 37,6-25 8,1 0-1,0 0 1,1 0-1,1 1 1,0 18 0,1-28-27,0 1 1,0-1-1,0 0 1,1 1-1,0-1 1,0 1 0,0-1-1,0 0 1,1 0-1,-1 0 1,1 0-1,0 0 1,0 0-1,1 0 1,-1 0 0,1-1-1,0 0 1,0 1-1,5 4 1,-6-7-46,0 0-1,0-1 1,-1 1 0,1 0 0,0-1-1,0 1 1,0-1 0,0 1 0,0-1-1,0 0 1,0 0 0,0 0 0,-1 0-1,1 0 1,0 0 0,0-1-1,0 1 1,0-1 0,0 1 0,0-1-1,0 0 1,-1 1 0,1-1 0,0 0-1,-1 0 1,1 0 0,-1-1 0,3-1-1,1-1-170,1-1-1,-1-1 1,-1 1-1,1-1 0,-1 0 1,6-8-1,41-90-896,-26 42 339</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02.410"/>
    </inkml:context>
    <inkml:brush xml:id="br0">
      <inkml:brushProperty name="width" value="0.05" units="cm"/>
      <inkml:brushProperty name="height" value="0.05" units="cm"/>
    </inkml:brush>
  </inkml:definitions>
  <inkml:trace contextRef="#ctx0" brushRef="#br0">58 0 18836,'-15'20'2048,"-3"6"-1415,8 7-281,-3 0 976,12 3-1264,2-5-1808,17-5 1696,7-3-369,8-4-271</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02.783"/>
    </inkml:context>
    <inkml:brush xml:id="br0">
      <inkml:brushProperty name="width" value="0.05" units="cm"/>
      <inkml:brushProperty name="height" value="0.05" units="cm"/>
    </inkml:brush>
  </inkml:definitions>
  <inkml:trace contextRef="#ctx0" brushRef="#br0">111 325 16428,'-25'29'1866,"8"-10"-760,2 0 1,-16 27 0,27-41-857,2 0-1,-1 0 1,1 0-1,-1 0 1,2 1 0,-1-1-1,0 1 1,1-1-1,0 1 1,0-1-1,1 1 1,0 0-1,0 0 1,1 11-1,0-15-197,0 0-1,0 0 1,0-1-1,0 1 1,0 0-1,0 0 1,1 0 0,-1-1-1,1 1 1,-1-1-1,1 1 1,-1-1-1,1 0 1,0 1-1,0-1 1,0 0-1,0 0 1,0 0-1,0-1 1,0 1-1,0 0 1,0-1-1,0 1 1,0-1-1,0 0 1,0 0-1,3 1 1,4-1-32,0 1 0,0-1-1,0-1 1,0 0 0,11-2 0,-8 0-20,0-1 0,0-1 1,-1 0-1,1 0 0,-1-1 0,-1-1 0,1 0 1,12-10-1,11-12-40,29-34-1,-20 16-109,-3-3-1,-1-1 0,-3-1 1,-3-2-1,30-64 0,-61 113 157,9-20-17,-12 18 68,-10 9 110,6 2-99,-1 0 1,1 1-1,0-1 1,0 1-1,0 0 1,1 0-1,0 1 1,0-1-1,-5 9 1,-1 4 129,-16 36 0,20-39-157,1 0 0,1 0 0,0 0 0,1 0 0,1 0 0,0 1 0,1-1 0,0 1 0,1 0 0,3 18 0,-1-24-35,0-1 0,0 0 1,1 0-1,0 0 0,1 0 0,0 0 1,0-1-1,1 1 0,0-1 0,0 0 1,1-1-1,0 1 0,1-1 0,-1 0 1,1-1-1,1 1 0,15 9 0,-16-12-5,1 0 0,1 0 0,-1-1 0,0-1 0,1 1 0,-1-1-1,1 0 1,0-1 0,0 0 0,0-1 0,0 0 0,-1 0 0,1-1 0,0 0 0,0 0-1,-1-1 1,1 0 0,10-5 0,-12 5-6,-1 0 0,1-1 0,-1 0 0,0 0 0,0 0 1,0-1-1,-1 0 0,1 0 0,-1-1 0,0 1 0,0-1 0,-1 0 0,1-1 0,-1 1 0,0-1 0,-1 0 0,1 0 0,-1 0 1,0 0-1,-1 0 0,1-1 0,-1 1 0,2-14 0,-4 18 2,1 1 1,-1-1-1,0 0 0,0 0 1,0 1-1,0-1 1,0 0-1,-1 1 0,1-1 1,0 0-1,-1 1 1,1-1-1,-1 1 0,0-1 1,1 1-1,-1-1 0,0 1 1,0-1-1,-1-1 1,0 2 1,1 0 1,0 0 0,0 1 0,0-1 0,-1 1 0,1-1-1,0 0 1,-1 1 0,1 0 0,-1-1 0,1 1 0,0 0-1,-1 0 1,1 0 0,-1 0 0,1 0 0,-3 0 0,-2 1 9,1 1 1,0-1-1,-1 1 1,1 0-1,0 0 1,0 0-1,1 1 1,-1 0-1,0 0 1,-4 4-1,3-2 14,1 1 0,0 0 0,0 0 0,0 1 0,1-1 0,0 1 0,0 0 0,1 0 0,0 1 0,0-1-1,1 1 1,-1-1 0,2 1 0,-1 0 0,1 0 0,0 0 0,1 0 0,0 0 0,0 0 0,1 0 0,0-1 0,3 15 0,-2-15-38,0 0 0,0 0 1,1 0-1,-1 0 1,1 0-1,1-1 1,0 1-1,0-1 1,0 0-1,0 0 1,1 0-1,0-1 1,0 1-1,1-1 1,-1 0-1,1-1 1,0 0-1,1 0 0,-1 0 1,1 0-1,-1-1 1,1 0-1,0-1 1,10 3-1,-13-4-9,0-1 0,1 0 0,-1 0-1,1 0 1,7-2 0</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03.204"/>
    </inkml:context>
    <inkml:brush xml:id="br0">
      <inkml:brushProperty name="width" value="0.05" units="cm"/>
      <inkml:brushProperty name="height" value="0.05" units="cm"/>
    </inkml:brush>
  </inkml:definitions>
  <inkml:trace contextRef="#ctx0" brushRef="#br0">109 1 18076,'0'47'1896,"-3"4"-1088,-4 8-359,-7 9 1207,-2 13-680,2 1-272,-1 3-288,5-21-504,3-7-248,3-11-728,2-9-224,0-19 928,-4-13-216,-3-20-273</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03.654"/>
    </inkml:context>
    <inkml:brush xml:id="br0">
      <inkml:brushProperty name="width" value="0.05" units="cm"/>
      <inkml:brushProperty name="height" value="0.05" units="cm"/>
    </inkml:brush>
  </inkml:definitions>
  <inkml:trace contextRef="#ctx0" brushRef="#br0">0 279 13603,'32'-45'1774,"70"-76"1,-91 109-1470,1 0-1,1 1 1,0 1 0,0 0 0,1 1-1,0 0 1,1 1 0,0 1 0,0 0 0,26-7-1,-38 13-239,1 0-1,0 0 0,0 1 0,-1-1 0,1 1 0,0 0 0,0 0 0,-1 1 1,1-1-1,0 1 0,0-1 0,5 3 0,-7-2-43,-1 0 0,1 0 0,0 0 0,-1 0 0,1 1 0,0-1 0,-1 0 0,0 1-1,1-1 1,-1 1 0,0 0 0,0-1 0,0 1 0,0 0 0,0 0 0,0-1 0,0 1 0,0 0 0,-1 0 0,1 0 0,-1 0 0,0 0 0,1 4 0,-1 7 62,0 1 0,-1 0 0,0 0 0,-2 0 1,1 0-1,-1-1 0,-1 1 0,-1-1 0,0 0 1,0 0-1,-1-1 0,-15 23 0,-5 3 456,-1-1 1,-52 54-1,60-70-247,-2 0-1,0-1 1,-1-1-1,-1-2 1,-32 21 0,41-30-1223,31-18-2025,56-33 1076,-19 14 633</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04.105"/>
    </inkml:context>
    <inkml:brush xml:id="br0">
      <inkml:brushProperty name="width" value="0.05" units="cm"/>
      <inkml:brushProperty name="height" value="0.05" units="cm"/>
    </inkml:brush>
  </inkml:definitions>
  <inkml:trace contextRef="#ctx0" brushRef="#br0">164 22 16003,'-13'37'1388,"-1"0"-1,-21 37 0,4-11 414,4-10-294,17-36-880,1-1 1,-10 29-1,14-20-87,5-24-532,0-1 0,0 0 0,0 0 0,0 1 0,0-1 0,0 0 0,0 0 0,0 1 0,0-1 0,0 0 0,0 0 0,0 1 0,0-1 0,0 0 0,0 0 0,0 0 0,0 1 0,0-1 0,1 0 0,-1 0 0,0 1 0,0-1 0,0 0 0,0 0 0,1 0 0,-1 1 0,0-1 0,0 0 0,0 0 0,1 0 0,-1 0 0,0 0 0,0 1 0,0-1 0,1 0 0,-1 0 0,0 0 0,0 0 0,1 0 0,-1 0 0,0 0 0,0 0 0,1 0 0,-1 0 0,0 0 0,0 0 0,1 0 0,-1 0 0,0 0 0,13-7 129,-7 1-118,0 0 1,-1 0-1,1 0 0,-1-1 0,-1 0 0,1 0 0,-1 0 1,5-13-1,23-68 46,-24 60-33,9-50 0,-15 67-45,-1-1 1,0 0 0,-1 1 0,0-1 0,-1 0 0,0 0 0,-4-15-1,-3 13-87,8 14 97,0 0-1,0-1 0,0 1 1,-1 0-1,1 0 1,0 1-1,0-1 0,0 0 1,-1 0-1,1 0 1,0 0-1,0 0 0,0 0 1,-1 0-1,1 0 1,0 0-1,0 0 0,0 0 1,0 1-1,-1-1 1,1 0-1,0 0 0,0 0 1,0 0-1,0 0 1,0 1-1,-1-1 0,1 0 1,0 0-1,0 0 1,0 0-1,0 1 0,0-1 1,0 0-1,0 0 1,0 0-1,0 1 0,0-1 1,-1 3-16,0 0 1,1 0-1,-1 0 1,1 0-1,0 0 1,0 0-1,0 0 1,0 0-1,2 4 1,-2-3-86,1 0 0,1 0 1,-1-1-1,1 1 0,-1 0 0,1-1 1,0 1-1,0-1 0,0 0 0,1 0 0,-1 0 1,1 0-1,0 0 0,0 0 0,0-1 1,0 1-1,0-1 0,1 0 0,-1 0 1,1 0-1,-1 0 0,5 1 0,0-1-103,1 0 0,-1 0-1,1-1 1,0 0 0,-1-1-1,1 0 1,0 0 0,0-1 0,10-1-1,23-6-635</inkml:trace>
  <inkml:trace contextRef="#ctx0" brushRef="#br0" timeOffset="1">452 36 18484,'-22'12'884,"1"1"0,1 0 0,-30 26 0,42-31-592,-1 0-1,2 0 0,-1 1 1,1 0-1,1 0 1,0 0-1,0 1 0,0 0 1,2 1-1,-5 10 0,8-19-230,0 0-1,1 1 0,-1-1 0,1 0 0,-1 0 0,1 1 1,0-1-1,0 0 0,0 0 0,0 1 0,0-1 1,1 0-1,-1 1 0,0-1 0,1 0 0,0 0 0,0 0 1,0 0-1,0 0 0,2 4 0,-2-5-33,1 1 0,0-1 0,-1 1 0,1-1 0,0 0 1,0 0-1,0 0 0,0 0 0,0 0 0,0 0 0,0 0 0,0-1 0,0 1 0,0-1 0,1 1 0,-1-1 0,0 0 0,0 0 0,1 0 0,-1 0 0,3-1 0,6-1-25,1-1-1,-1 0 0,0 0 0,0-1 0,0-1 1,-1 0-1,1 0 0,-1-1 0,0-1 0,-1 1 1,1-2-1,-1 1 0,-1-1 0,0 0 0,0-1 1,0 0-1,-1 0 0,-1-1 0,7-10 0,-11 14-133,0 1 0,0 0 0,0 0 0,-1-1-1,0 1 1,0-1 0,0 1 0,-1-1 0,0-10-1,0 14 3,0 0-1,0 1 1,0-1-1,-1 0 1,1 1-1,0-1 0,-1 0 1,0 1-1,1-1 1,-1 1-1,0-1 1,0 1-1,1-1 0,-1 1 1,0-1-1,-1 1 1,1 0-1,0-1 1,0 1-1,0 0 0,-1 0 1,1 0-1,-1 0 1,1 0-1,-1 1 1,1-1-1,-1 0 0,1 1 1,-1-1-1,0 1 1,1-1-1,-1 1 1,0 0-1,1 0 0,-4-1 1,6 2 103,-1-1 1,0 0 0,0 0-1,0 0 1,0 0-1,0 0 1,1 0-1,-1 1 1,0-1-1,0 0 1,0 0 0,0 0-1,0 0 1,0 1-1,0-1 1,1 0-1,-1 0 1,0 0-1,0 1 1,0-1 0,0 0-1,0 0 1,0 0-1,0 1 1,0-1-1,0 0 1,0 0 0,0 0-1,0 1 1,0-1-1,0 0 1,0 0-1,-1 0 1,1 0-1,0 1 1,0-1 0,0 0-1,0 0 1,0 0-1,0 0 1,0 1-1,-1-1 1,1 0 0,0 0-1,0 0 1,0 0-1,0 0 1,0 0-1,-1 1 1,1-1-1,0 0 1,0 0 0,0 0-1,-1 0 1,1 0-1,0 0 1,0 0-1,0 0 1,-1 0 0,1 0-1,0 0 1,-1 0-1,11 9-893</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04.631"/>
    </inkml:context>
    <inkml:brush xml:id="br0">
      <inkml:brushProperty name="width" value="0.05" units="cm"/>
      <inkml:brushProperty name="height" value="0.05" units="cm"/>
    </inkml:brush>
  </inkml:definitions>
  <inkml:trace contextRef="#ctx0" brushRef="#br0">217 215 15379,'-4'-1'207,"0"1"1,1 1-1,-1-1 0,0 1 0,0-1 0,1 1 0,-1 0 1,0 1-1,1-1 0,-1 0 0,1 1 0,-5 3 1,-39 27 899,43-29-852,-8 6 106,1 0 0,0 0 1,1 1-1,0 0 0,0 1 0,1 0 1,1 1-1,-1 0 0,-9 21 1,17-32-329,0 1 0,1-1 0,-1 0 0,0 1 1,1-1-1,0 1 0,-1-1 0,1 0 0,0 1 0,-1-1 1,1 1-1,0-1 0,0 1 0,0-1 0,0 1 1,1-1-1,-1 1 0,0-1 0,1 1 0,-1-1 1,1 0-1,-1 1 0,1-1 0,0 0 0,-1 1 0,1-1 1,0 0-1,1 2 0,1-2-1,-1 1 1,0-1-1,0 0 0,1-1 0,-1 1 1,1 0-1,-1-1 0,1 1 0,-1-1 1,1 0-1,-1 1 0,1-1 1,-1-1-1,1 1 0,-1 0 0,6-2 1,8-1 0,1-2 1,-1 0-1,0-1 1,-1-1-1,1 0 1,-1-1-1,0 0 1,-1-2-1,0 1 1,-1-2-1,14-12 0,-4 0-85,-1-1 0,0-1-1,-2-1 1,30-51 0,-39 58-82,12-29 0,-20 42 84,-1 0 0,0-1-1,0 1 1,-1-1 0,0 0 0,0 1 0,0-1 0,-2-12 0,1 17 36,0 1-1,0 0 1,0 0 0,0-1 0,0 1 0,-1 0 0,1 0-1,0 0 1,-1 0 0,1-1 0,-1 1 0,0 0 0,1 0-1,-1 0 1,-1-1 0,1 1 4,1 1 1,-1 0-1,1-1 1,-1 1-1,1 0 1,-1 0-1,0 0 1,1-1-1,-1 1 0,1 0 1,-1 0-1,0 0 1,1 0-1,-1 0 1,0 0-1,1 0 0,-1 0 1,1 0-1,-1 1 1,0-1-1,1 0 1,-2 1-1,-2 1-19,1 0 1,-1 0-1,0 1 0,1 0 0,0 0 1,-1 0-1,1 0 0,-3 4 0,-14 19 105,0 0 0,2 0 0,-24 50 0,34-59 20,1 0 0,0 0 1,1 0-1,1 1 0,1 0 0,1 0 0,0 0 1,0 19-1,3-33-70,0 0-1,0 0 1,0 0 0,1-1-1,0 1 1,0 0 0,0 0-1,0-1 1,0 1 0,1-1 0,-1 1-1,1-1 1,0 1 0,0-1-1,1 0 1,-1 0 0,1 0-1,-1 0 1,1-1 0,0 1 0,0-1-1,0 1 1,0-1 0,0 0-1,1 0 1,-1-1 0,1 1-1,-1-1 1,1 1 0,0-1 0,-1 0-1,1-1 1,5 2 0,5-1 5,1 0 1,-1 0 0,1-1-1,-1-1 1,0-1-1,1 0 1,23-7 0,-19 4-14,0-2 1,0 0 0,-1-1-1,26-16 1,-35 19-14,-1-1 0,0 1 0,0-1 1,-1-1-1,0 0 0,0 0 0,0 0 0,-1-1 0,0 0 0,-1 0 0,5-9 0,-10 17-5,1-1 0,-1 1 0,0 0 0,0 0 0,0 0 0,0 0 0,0 0 0,0-1 0,0 1 0,0 0 0,0 0 0,0 0 0,0-1 0,0 1 0,1 0 0,-1 0 0,0 0 0,0-1 0,-1 1 0,1 0 0,0 0 0,0 0 0,0-1 0,0 1 0,0 0 0,0 0 0,0 0 0,0 0 0,0-1 0,0 1 0,0 0 0,0 0 0,-1 0 0,1 0 0,0-1 0,0 1 0,0 0 0,-1 0 0,-8 0 2,-8 7 22,12-3 10,1-1 0,0 2 1,0-1-1,1 0 0,-1 1 1,1-1-1,0 1 0,0 0 0,1 0 1,-1 1-1,1-1 0,0 0 1,-2 11-1,4-15-24,0 0 1,0 0-1,0 0 1,0-1-1,0 1 0,0 0 1,1 0-1,-1-1 1,0 1-1,0 0 0,1-1 1,-1 1-1,0 0 1,1 0-1,-1-1 0,0 1 1,1-1-1,-1 1 1,1 0-1,0-1 0,-1 1 1,1-1-1,-1 1 0,2 0 1,0-1 8,-1 1 0,1 0 0,0 0 0,0-1 0,0 1 0,0-1 0,0 0 0,0 0 0,3 0-1,3 0 36,1-1 0,-1 0 0,14-3 0,1-4-63,-1-1 0,0-1 0,-1 0-1,0-2 1,-1 0 0,23-19 0,34-19-545,-111 112 160,31-55 432,0 1-1,0-1 0,0 0 1,1 1-1,0-1 0,-1 13 1,3-18-40,0 0-1,0 0 1,0 0-1,0 0 1,0 0 0,0-1-1,1 1 1,-1 0 0,1 0-1,-1 0 1,1-1 0,0 1-1,-1 0 1,1 0-1,0-1 1,0 1 0,0-1-1,1 1 1,-1-1 0,0 1-1,0-1 1,1 0 0,-1 0-1,1 0 1,-1 0-1,1 0 1,0 0 0,-1 0-1,1 0 1,0 0 0,0-1-1,-1 1 1,3 0 0,4 0-145,-1 0 1,1 0 0,-1-1 0,1 0 0,-1 0 0,1-1 0,0 0 0,-1 0 0,14-4 0,-6 0 16,-1 0 1,0-1 0,0-1 0,15-9-1,22-21-343</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05.205"/>
    </inkml:context>
    <inkml:brush xml:id="br0">
      <inkml:brushProperty name="width" value="0.05" units="cm"/>
      <inkml:brushProperty name="height" value="0.05" units="cm"/>
    </inkml:brush>
  </inkml:definitions>
  <inkml:trace contextRef="#ctx0" brushRef="#br0">76 90 17212,'-14'35'1388,"1"1"-1,-14 64 1,26-95-1307,-8 42 1006,-2 62-1,10-95-1069,1-1 0,1 0 1,0 1-1,1-1 0,0 0 0,1 0 0,0 0 1,1 0-1,9 20 0,-12-32-48,-1 0 1,1 0-1,-1 0 0,1 0 0,-1 1 1,1-1-1,0 0 0,0 0 0,-1 0 1,1 0-1,0-1 0,0 1 0,0 0 1,0 0-1,0 0 0,0-1 0,0 1 1,1-1-1,-1 1 0,0-1 0,0 1 1,0-1-1,1 1 0,-1-1 0,0 0 1,0 0-1,1 0 0,-1 0 0,0 0 1,1 0-1,-1 0 0,0 0 0,0 0 0,1-1 1,-1 1-1,0 0 0,0-1 0,1 1 1,-1-1-1,0 0 0,0 1 0,0-1 1,0 0-1,0 1 0,1-2 0,6-5-107,-1 0 0,1 0 0,-1 0 0,9-14 0,-10 14 97,99-146-277,-49 67 312,-7 12 278,65-131-1,-108 193-65,-6 13 111,-10 23 204,-4 11-168,1 0 0,2 1-1,2 0 1,1 0 0,2 1-1,2 0 1,1 0 0,3 73-1,2-96-248,0 0 0,0-1 0,2 1 0,-1 0 0,2-1 0,6 16 0,-9-26-81,0 1 1,0 0-1,0-1 1,1 0-1,-1 1 1,1-1-1,0 0 1,-1 0-1,1-1 1,1 1-1,4 3 1,-6-5-20,1 0 1,-1 0 0,0 0-1,1-1 1,-1 1-1,1 0 1,-1-1-1,1 0 1,-1 0 0,1 0-1,-1 0 1,1 0-1,-1 0 1,1-1-1,-1 1 1,0-1 0,1 1-1,-1-1 1,1 0-1,3-2 1,-4 2-35,0-1 0,0 1 0,1-1-1,-1 1 1,0-1 0,0 0 0,-1 1 0,1-1 0,0 0 0,-1 0 0,1-1 0,-1 1 0,1 0 0,-1 0-1,0-1 1,0 1 0,0 0 0,0-1 0,-1 1 0,1-1 0,-1 0 0,1 1 0,-1-1 0,0 1-1,0-1 1,0 1 0,0-1 0,-1 0 0,1 1 0,-1-1 0,1 1 0,-2-4 0,-2-6-252,0 1 0,-1-1 1,0 1-1,-1 0 0,-11-16 1,-7-5-423,-2 1 0,-48-44 0,20 20 1278,54 55-535,0 0 0,-1 0 1,1 0-1,0 0 0,-1-1 1,1 1-1,0 0 0,-1 0 1,1-1-1,0 1 0,0 0 0,0 0 1,-1-1-1,1 1 0,0 0 1,0-1-1,0 1 0,-1 0 0,1-1 1,0 1-1,0 0 0,0-1 1,0 1-1,0 0 0,0-1 0,0 1 1,0 0-1,0-1 0,0 1 1,0-1-1,0 1 0,0 0 0,0-1 1,0 1-1,0 0 0,1-1 1,-1 0-1,16 0 881,36 12-23,-42-8-697,33 7 27,64 8-1,-91-17-265,0-1-1,-1 0 0,1-1 1,0 0-1,0-1 0,-1-1 1,26-8-1,13-11-129</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05.732"/>
    </inkml:context>
    <inkml:brush xml:id="br0">
      <inkml:brushProperty name="width" value="0.05" units="cm"/>
      <inkml:brushProperty name="height" value="0.05" units="cm"/>
    </inkml:brush>
  </inkml:definitions>
  <inkml:trace contextRef="#ctx0" brushRef="#br0">54 1 20196,'0'17'1793,"-6"0"-1201,-3 8-264,1 5 768,-2 0-312,3 0-432,-1 4-280,4-6-704,3-10-456,1-11 848,0-5-168,3-5-200</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06.136"/>
    </inkml:context>
    <inkml:brush xml:id="br0">
      <inkml:brushProperty name="width" value="0.05" units="cm"/>
      <inkml:brushProperty name="height" value="0.05" units="cm"/>
    </inkml:brush>
  </inkml:definitions>
  <inkml:trace contextRef="#ctx0" brushRef="#br0">25 1 19076,'-4'15'1368,"-7"7"-1064,2 2-208,9 6 121,7 2-538,16-6 345,9-6-96,12-12-168</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05.526"/>
    </inkml:context>
    <inkml:brush xml:id="br0">
      <inkml:brushProperty name="width" value="0.05" units="cm"/>
      <inkml:brushProperty name="height" value="0.05" units="cm"/>
    </inkml:brush>
  </inkml:definitions>
  <inkml:trace contextRef="#ctx0" brushRef="#br0">21 1 16163,'0'0'57,"0"0"0,1-1 0,-1 1-1,0 0 1,0 0 0,0 0 0,0 0-1,0 0 1,0 0 0,0 0-1,0 0 1,0 0 0,1 0 0,-1 0-1,0 0 1,0 0 0,0 0 0,0 1-1,0-1 1,0 0 0,0 0-1,0 0 1,0 0 0,0 0 0,1 0-1,-1 0 1,0 0 0,0 0 0,0 0-1,0 0 1,0 0 0,0 0-1,0 0 1,0 0 0,0 1 0,0-1-1,0 0 1,0 0 0,0 0 0,0 0-1,0 0 1,0 0 0,0 0-1,0 0 1,0 0 0,0 1 0,0-1-1,0 0 1,0 0 0,0 0 0,0 0-1,0 0 1,0 0 0,0 0-1,0 0 1,0 0 0,0 1 0,0-1-1,0 0 1,0 0 0,0 13 1668,-3 15 2,0-12-962,-4 14 399,-2 38 0,8-61-1134,1 0 0,-1 0 0,2 1 0,-1-1 0,1 0 0,0 1 0,1-1 0,0 0 0,0 0 0,5 12 0,-5-16-89,-1-1 0,1 0-1,-1 1 1,1-1 0,0 0 0,0 0-1,-1 0 1,1-1 0,1 1 0,-1 0-1,0-1 1,0 1 0,1-1 0,-1 0-1,0 0 1,1 0 0,0 0 0,3 1 0,-1-2-110,0 1 1,0-1 0,0 0 0,0 0-1,0 0 1,-1-1 0,1 0 0,0 0 0,8-3-1,-2 0-272,1-1 1,0-1-1,-1 0 0,0 0 0,-1-1 0,1 0 0,10-12 0,2-2-917,19-25 0,-35 38 1129,-1 0 1,0-1 0,-1 0 0,0 0 0,0 0-1,-1 0 1,4-10 0,-8 18 248,0 1 0,0 0 0,0-1 0,1 1 0,-1-1 0,0 1-1,0 0 1,0-1 0,0 1 0,0-1 0,0 1 0,0 0 0,0-1 0,0 1 0,0-1 0,0 1 0,0 0 0,0-1 0,0 1 0,0-1-1,0 1 1,0 0 0,0-1 0,0 1 0,-1 0 0,1-1 0,-8 6 662,-10 19 473,-1 18 194,-17 47-1,18-39-994,2-20-148,-2-9-167</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06.554"/>
    </inkml:context>
    <inkml:brush xml:id="br0">
      <inkml:brushProperty name="width" value="0.05" units="cm"/>
      <inkml:brushProperty name="height" value="0.05" units="cm"/>
    </inkml:brush>
  </inkml:definitions>
  <inkml:trace contextRef="#ctx0" brushRef="#br0">227 1 14555,'-26'29'2239,"-46"41"0,45-46-308,-46 53 1,69-73-1764,1-1 1,1 1 0,-1 0 0,0 0 0,1 0-1,0 1 1,0-1 0,0 1 0,1-1 0,-1 1 0,-1 8-1,3-12-138,0 0-1,0 0 0,1 0 0,-1 0 1,0 0-1,0 0 0,0 0 0,1 0 1,-1 0-1,0 0 0,1 0 0,-1 0 1,1-1-1,-1 1 0,1 0 0,-1 0 1,1-1-1,0 1 0,-1 0 0,1 0 1,0-1-1,0 1 0,-1-1 0,1 1 1,0-1-1,0 1 0,0-1 0,0 1 0,0-1 1,0 0-1,0 0 0,-1 1 0,1-1 1,0 0-1,0 0 0,1 0 1,5 0 40,-1 1 0,0-1 0,0-1 1,12-1-1,30-9 55,-1-2-1,74-32 1,-66 24-108,-34 12-22,30-11-57,-48 19 53,-1 0-1,0 1 0,1-1 1,-1 1-1,1-1 1,-1 1-1,1 0 1,-1 0-1,1 0 0,-1 0 1,0 1-1,1-1 1,-1 1-1,1-1 0,-1 1 1,4 2-1,-5-3 4,0 1 0,0 0 0,0 0 0,0-1 0,0 1 0,-1 0 0,1 0 0,0 0 0,-1 0 0,1 0 0,-1 0 0,1 0 0,-1 0 0,1 0 0,-1 1 0,0-1 0,1 0 0,-1 0 0,0 0 0,0 2 0,-3 26-19,2-25 35,0 0 0,1 0 0,0 0 0,-1 0-1,1 0 1,1 5 0,-1-8-5,0 0 1,1 1-1,-1-1 0,1 0 0,-1 0 0,1 0 0,-1 0 1,1 0-1,-1 0 0,1-1 0,0 1 0,0 0 0,-1 0 1,1 0-1,0-1 0,0 1 0,0 0 0,0-1 0,0 1 1,0-1-1,0 1 0,0-1 0,0 1 0,0-1 0,0 0 1,2 1-1,7 0-177,-1 0 1,1 0 0,-1-1-1,1 0 1,-1-1 0,13-2-1,16-1-91,-6 3-27</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07.023"/>
    </inkml:context>
    <inkml:brush xml:id="br0">
      <inkml:brushProperty name="width" value="0.05" units="cm"/>
      <inkml:brushProperty name="height" value="0.05" units="cm"/>
    </inkml:brush>
  </inkml:definitions>
  <inkml:trace contextRef="#ctx0" brushRef="#br0">58 301 22045,'3'9'2136,"-4"6"-1312,-7 3-384,-2 3 1489,-3 3-721,3 5-768,2-2-232,2-2-256,2 1-248,4-12-736,0-6-328,3-6 1016,1-2-201,-3-7-279</inkml:trace>
  <inkml:trace contextRef="#ctx0" brushRef="#br0" timeOffset="1">97 0 19572,'3'9'1521,"-2"11"-1145,-1-2-224,9 8 744,6 0-600,13 0-672,9-2-288,13-10 584,5-2-144,3-12-176</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07.481"/>
    </inkml:context>
    <inkml:brush xml:id="br0">
      <inkml:brushProperty name="width" value="0.05" units="cm"/>
      <inkml:brushProperty name="height" value="0.05" units="cm"/>
    </inkml:brush>
  </inkml:definitions>
  <inkml:trace contextRef="#ctx0" brushRef="#br0">204 359 16748,'-50'57'4051,"-59"51"0,87-88-2941,21-19-1089,1-1 0,-1 0 0,1 1 0,-1-1-1,1 1 1,-1-1 0,0 1 0,1-1 0,0 1 0,-1-1-1,1 1 1,-1 0 0,1-1 0,0 1 0,-1-1 0,1 1-1,0 0 1,0-1 0,-1 1 0,1 0 0,0 0-1,0-1 1,0 1 0,0 0 0,0-1 0,0 1 0,0 0-1,0 1 1,1-2-17,0 1 0,0 0 0,0-1 0,-1 1 0,1-1 0,0 0 0,0 1 0,0-1 0,0 0 0,0 1 0,0-1 0,0 0 0,0 0 0,0 0 0,0 0 0,2 0-1,49-5-480,-30 0 168,1 2 1,0 0-1,1 1 1,-1 2-1,37 3 1,-58-3 304,-1 0 1,1 0 0,-1 0-1,1 1 1,-1-1 0,0 1-1,1-1 1,-1 1 0,1-1 0,-1 1-1,0 0 1,1-1 0,-1 1-1,0 0 1,0 0 0,0 0-1,0 0 1,0 0 0,0 0 0,0 0-1,0 1 1,0-1 0,0 0-1,0 0 1,-1 1 0,1-1 0,-1 1-1,1-1 1,-1 0 0,1 1-1,-1-1 1,0 1 0,0-1-1,0 1 1,0-1 0,0 1 0,0-1-1,0 1 1,0-1 0,0 1-1,-1-1 1,1 1 0,-1-1-1,1 0 1,-1 1 0,1-1 0,-1 0-1,0 1 1,0-1 0,0 0-1,0 0 1,-1 2 0,-5 4 48,-1 0-1,0 0 1,0-1 0,0 0 0,-1 0-1,-13 6 1,-58 22 286,66-28-413,1-1 0,-1-1 1,0-1-1,0 0 0,0 0 1,-18 0-1,32-3 64,-1 0 0,0 0-1,1 0 1,-1 0 0,0 0 0,1 0 0,-1 0 0,0 0-1,1 0 1,-1 0 0,1-1 0,-1 1 0,0 0 0,1 0-1,-1-1 1,1 1 0,-1 0 0,0-1 0,1 1 0,-1-1-1,1 1 1,-1 0 0,1-1 0,0 1 0,-1-1 0,1 1-1,-1-1 1,1 0 0,0 1 0,0-1 0,-1 1 0,1-1-1,0 0 1,0 1 0,0-1 0,-1 1 0,1-1 0,0 0-1,0 1 1,0-1 0,0 0 0,0 1 0,0-1 0,0 0-1,1 1 1,-1-1 0,0 0 0,0 1 0,0-1 0,1 0-1,16-30-207,-17 30 219,29-40-348</inkml:trace>
  <inkml:trace contextRef="#ctx0" brushRef="#br0" timeOffset="1">755 0 18844,'0'5'204,"0"0"0,-1 0 0,1-1 0,-1 1 0,0 0 0,0 0 0,0-1 0,-1 1 0,0-1 0,0 1 0,0-1 0,0 0 0,-6 7 0,-2 8 281,-6 15-71,2 0 1,1 2-1,2-1 1,1 1-1,2 1 1,1 0-1,2 0 1,2 0 0,1 1-1,2-1 1,8 65-1,7-43-1614,-15-59 1137,1 0 1,-1 1-1,0-1 1,0 1-1,0-1 0,0 0 1,0 1-1,0-1 1,0 1-1,0-1 0,0 1 1,0-1-1,0 0 1,0 1-1,0-1 1,0 1-1,0-1 0,0 1 1,0-1-1,0 0 1,0 1-1,-1-1 1,1 1-1,0-1 0,0 0 1,-1 1-1,1 0 1,-10-6-1356,-12-16-543,-1-9 713,0-2-1,-22-43 1,35 57 1612,1-1 0,0-1 0,2 0 1,1 0-1,-8-38 0,13 51-7,0 0-1,1-1 1,0 1 0,1-12-1,-1 16-224,0 1 0,1-1 0,-1 1 0,1 0 0,0 0 0,0-1 0,0 1 0,0 0 0,0 0 0,1 0 0,-1 0 0,0 0 0,1 0 0,0 0 0,-1 1 0,1-1-1,0 0 1,3-1 0,0 0 109,1 0-1,0 1 0,0 0 0,0 0 1,0 0-1,0 1 0,0 0 0,0 0 1,12 0-1,9 1 241,26 4 0,-29-1-369,32 1-133,75-2-1,-70-7-60</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08.233"/>
    </inkml:context>
    <inkml:brush xml:id="br0">
      <inkml:brushProperty name="width" value="0.05" units="cm"/>
      <inkml:brushProperty name="height" value="0.05" units="cm"/>
    </inkml:brush>
  </inkml:definitions>
  <inkml:trace contextRef="#ctx0" brushRef="#br0">7 159 16956,'-1'-2'145,"0"1"1,0-1-1,0 0 1,1 0-1,-1 0 1,1 0 0,-1 1-1,1-1 1,0 0-1,-1 0 1,1 0-1,0 0 1,0 0-1,1 0 1,-1 0 0,0 0-1,1 0 1,-1 0-1,1 0 1,-1 1-1,2-4 1,1-1 119,-1 0 1,1 1-1,1-1 0,-1 0 1,5-4-1,-3 3 12,1 0-1,0 0 1,0 1-1,0 0 1,1 1-1,-1-1 1,2 1 0,-1 0-1,0 1 1,1 0-1,0 0 1,15-5-1,-22 9-257,0 0 0,0 0 0,0 0-1,0-1 1,1 1 0,-1 0-1,0 0 1,0 1 0,0-1-1,0 0 1,0 0 0,0 0 0,0 1-1,0-1 1,0 1 0,0-1-1,0 1 1,0-1 0,0 1-1,0-1 1,0 1 0,-1 0-1,1-1 1,0 1 0,1 1 0,-1 1 2,0-1 1,1 0 0,-1 1-1,0-1 1,-1 1 0,1-1 0,0 1-1,-1 0 1,1-1 0,-1 4-1,0 6 5,0-1 0,-1 0 0,0 0 0,-3 14 0,-28 90 63,17-65-59,-11 64 1,25-110-31,1-1 1,-1 1 0,1-1-1,0 1 1,0 0 0,0-1-1,0 1 1,1-1 0,-1 1 0,1-1-1,0 0 1,0 1 0,0-1-1,1 0 1,-1 1 0,1-1-1,0 0 1,3 5 0,-2-6 2,0 1 0,0-1 0,1 1-1,-1-1 1,1 0 0,-1 0 0,1-1 0,0 1 0,-1-1 0,1 0 0,0 0 0,0 0 0,0 0 0,0 0-1,0-1 1,5 0 0,9 0 10,-1-1 0,1-1-1,-1-1 1,1 0 0,-1-2-1,0 0 1,0 0 0,16-9 0,4-3 32,-1-2 1,48-33 0,-64 37-24,0 0 0,-1 0 0,-1-2 0,21-24 0,-33 34-48,-1 1 1,0 0-1,-1-1 1,1 0-1,-1 0 1,-1 0-1,1-1 1,-1 1-1,0-1 1,-1 0-1,0 1 1,0-1-1,-1 0 1,0 0-1,0-1 1,-1-14-1,-1 18-44,0 0-1,-1 1 0,1-1 0,-1 1 1,0-1-1,0 1 0,0 0 1,0-1-1,-1 1 0,0 0 1,0 1-1,0-1 0,0 0 0,-1 1 1,1 0-1,-1 0 0,0 0 1,0 0-1,0 1 0,0-1 1,-6-1-1,4 1-105,1 1 1,-1 0 0,1 0-1,-1 1 1,0 0 0,1 0-1,-1 0 1,0 1 0,0 0-1,0 0 1,0 0 0,0 1-1,1 0 1,-1 0 0,0 0-1,0 1 1,-5 2 0,9-3 113,-1 1 0,0 0-1,0 0 1,1 0 0,-1 0 0,1 0 0,0 1 0,0-1 0,0 1 0,0-1 0,0 1 0,0 0 0,1 0 0,-1 0 0,1-1 0,0 2 0,0-1 0,0 0 0,0 0 0,0 0-1,1 0 1,0 1 0,-1-1 0,1 0 0,0 0 0,1 1 0,-1-1 0,1 0 0,-1 0 0,1 0 0,1 4 0,13 18-217</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08.962"/>
    </inkml:context>
    <inkml:brush xml:id="br0">
      <inkml:brushProperty name="width" value="0.05" units="cm"/>
      <inkml:brushProperty name="height" value="0.05" units="cm"/>
    </inkml:brush>
  </inkml:definitions>
  <inkml:trace contextRef="#ctx0" brushRef="#br0">223 147 15355,'6'-10'1881,"-12"6"-527,4 4-1143,0 0 0,0 0 0,0 0 0,0 1 1,0-1-1,1 0 0,-1 1 0,0-1 1,-3 2-1,-14 9 288,0 0 1,1 1-1,1 1 0,0 0 1,1 1-1,1 1 0,0 1 1,1 0-1,0 1 1,-13 22-1,26-38-488,0 1 1,0-1-1,0 1 1,0-1-1,0 1 0,1 0 1,-1-1-1,0 1 1,1 0-1,-1-1 1,1 1-1,0 0 0,-1-1 1,1 1-1,0 0 1,0 0-1,0 0 1,1-1-1,-1 3 0,1-3-4,-1 0-1,1 0 0,0 0 1,0 0-1,0 0 0,-1 0 0,1 0 1,0-1-1,0 1 0,0 0 1,0-1-1,0 1 0,0 0 1,0-1-1,1 1 0,-1-1 0,0 0 1,0 1-1,0-1 0,3 0 1,6 1 9,1 0 0,-1-1 0,1-1 0,17-3 0,-27 4-16,141-29 42,-103 18-42,0 3 1,1 1-1,0 2 1,50-1-1,-85 7 3,0-1 0,0 1 0,0 0 0,0 0 0,0 0 0,7 3 0,-11-4 12,0 1-1,0-1 0,-1 0 1,1 1-1,0-1 0,0 1 1,0-1-1,-1 1 0,1 0 0,0-1 1,0 1-1,-1 0 0,1-1 1,-1 1-1,1 0 0,-1 0 1,1-1-1,-1 1 0,1 0 0,-1 0 1,1 0-1,-1 0 0,0 0 1,0 0-1,0-1 0,1 1 1,-1 0-1,0 0 0,0 0 0,0 0 1,0 0-1,0 0 0,-1 0 1,1 0-1,0 0 0,0 0 1,-1 0-1,0 1 0,1-1 16,0-1-1,0 1 1,-1-1-1,1 1 0,0-1 1,0 1-1,-1-1 1,1 1-1,0-1 1,-1 1-1,1-1 1,-1 1-1,1-1 1,0 0-1,-1 1 1,1-1-1,-1 0 0,1 1 1,-1-1-1,1 0 1,-2 1-1,-5-7 581,-3-19 149,-11-135 250,10 59-966,7 55-178,4 45 127,0 1 0,0 0 0,0 0 0,0-1 0,1 1 0,-1 0 0,0 0 0,0-1 0,0 1 0,0 0 0,1 0 0,-1-1 0,0 1 0,0 0 0,1 0 0,-1 0 0,0-1 0,0 1 0,1 0 0,-1 0 0,0 0 0,0 0 0,1 0 0,-1 0 0,0 0 0,1 0 0,-1 0 0,0 0 0,1 0 0,-1 0 0,0 0 0,0 0 0,1 0 0,-1 0 0,0 0 0,1 0 0,-1 0 0,0 0 0,0 0 0,1 0 0,-1 0 0,0 1 0,1-1 0,-1 0 0,0 0 0,0 0 0,1 1 0,21 10-318,-11-6 159,20 6-223,1-1 0,-1-2 1,1-1-1,1-1 0,55 1 1,-79-6 316,0-1 1,0 2-1,0-1 1,0 1-1,0 0 1,-1 1-1,16 7 1,-21-9 75,-1 1 0,1 0 0,-1-1 0,1 1 0,-1 0 0,0 0 0,0 0 0,0 1 0,0-1 1,0 0-1,-1 1 0,1 0 0,-1-1 0,1 1 0,-1 0 0,0-1 0,0 1 0,0 0 0,-1 0 1,1 0-1,-1 0 0,1 0 0,-1 0 0,0 0 0,0 0 0,0 0 0,-2 5 0,0 4 134,-1 1 0,-1 0-1,-9 20 1,-5 22 566,18-55-697,0 0 0,0 0 0,0 0 0,0 1 0,0-1 0,0 0 0,0 0 0,0 0 1,0 0-1,0 0 0,0 0 0,0 1 0,0-1 0,0 0 0,0 0 0,0 0 0,0 0 0,0 0 0,0 0 0,0 0 0,0 1 0,0-1 1,0 0-1,0 0 0,0 0 0,0 0 0,0 0 0,0 0 0,1 0 0,-1 0 0,0 0 0,0 1 0,0-1 0,0 0 0,0 0 0,0 0 1,0 0-1,1 0 0,-1 0 0,0 0 0,0 0 0,0 0 0,0 0 0,0 0 0,0 0 0,1 0 0,-1 0 0,0 0 0,0 0 0,0 0 1,0 0-1,0 0 0,1 0 0,10-4 122,9-8-44,55-49-18,-45 36-139,1 0-1,64-37 0,-91 60 52,1-1 1,0 1-1,0 0 0,0 0 0,1 1 0,-1 0 0,0 0 0,9-1 0,-13 2 17,0 0-1,0 0 1,0 0-1,0 0 1,0 0-1,0 1 0,0-1 1,0 0-1,-1 1 1,1-1-1,0 1 0,0-1 1,0 1-1,0-1 1,0 1-1,-1-1 1,1 1-1,0 0 0,0-1 1,0 2-1,0 0 3,0 0 0,-1 0 0,1-1-1,-1 1 1,1 0 0,-1 0 0,0 0 0,1-1-1,-1 1 1,0 0 0,0 0 0,-1 0 0,1 0-1,0 0 1,-1 2 0,-3 12 36,-1-1 0,-1 0 0,-9 21 0,7-20-805,1 1 0,-6 21 1,14-34 223,5-8 220,8-13-266</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09.839"/>
    </inkml:context>
    <inkml:brush xml:id="br0">
      <inkml:brushProperty name="width" value="0.05" units="cm"/>
      <inkml:brushProperty name="height" value="0.05" units="cm"/>
    </inkml:brush>
  </inkml:definitions>
  <inkml:trace contextRef="#ctx0" brushRef="#br0">14 333 15275,'-6'21'1598,"5"-17"-1179,-1 1 1,1-1-1,0 1 1,0 0-1,1-1 1,-1 1-1,1 5 1,0-9-310,0 0 0,1 0 0,-1 0 0,1 1 1,-1-1-1,1 0 0,-1 0 0,1 0 0,-1 0 0,1 0 1,0 0-1,0-1 0,-1 1 0,1 0 0,0 0 1,0 0-1,0-1 0,0 1 0,0-1 0,0 1 1,0-1-1,0 1 0,0-1 0,0 1 0,0-1 0,1 0 1,-1 1-1,0-1 0,0 0 0,0 0 0,0 0 1,1 0-1,-1 0 0,1-1 0,5 1 30,-1-1 1,0 0-1,1 0 0,-1 0 0,0-1 0,0 0 0,0-1 1,0 1-1,-1-1 0,1 0 0,-1 0 0,1-1 1,-1 0-1,6-5 0,-1 0-63,0-1 1,0 0-1,-1 0 1,-1-1-1,13-20 0,-16 23-27,-1-1-1,-1 1 0,1-1 0,3-14 0,-7 20-41,1 1 0,-1 0 0,0 0 0,0 0 0,0-1 0,0 1 0,0 0 0,0 0 0,0 0 0,-1 0 0,-1-4 0,2 5-6,-1 0 1,1 0 0,-1 0 0,1 0-1,-1 1 1,0-1 0,1 0-1,-1 1 1,0-1 0,0 0 0,0 1-1,0-1 1,1 1 0,-1-1-1,0 1 1,0-1 0,0 1 0,0 0-1,0-1 1,0 1 0,0 0 0,0 0-1,0 0 1,0 0 0,0 0-1,-2 0 1,-1 1 1,0-1-1,0 1 1,0 1-1,0-1 1,0 0-1,0 1 1,0 0-1,0 0 0,1 0 1,-1 1-1,1-1 1,-1 1-1,1 0 1,0-1-1,-4 6 1,-6 7-10,-23 31 0,27-31 15,0 0 1,0 1-1,2-1 0,0 2 0,-6 20 0,10-27 10,0 0-1,1 0 1,0 0-1,1 0 0,0 1 1,1-1-1,0 0 0,0 1 1,1-1-1,3 14 1,-3-21-12,0 0 0,0 0 0,1 0 1,-1 0-1,1 0 0,-1-1 1,1 1-1,0 0 0,0-1 1,0 1-1,0-1 0,1 0 1,-1 0-1,1 0 0,-1 0 1,1 0-1,0 0 0,0 0 0,0-1 1,0 0-1,0 0 0,0 1 1,0-2-1,0 1 0,0 0 1,0-1-1,1 1 0,-1-1 1,0 0-1,4 0 0,3-1 8,0 0-1,-1 0 0,1-1 1,0 0-1,-1 0 1,0-1-1,1-1 0,-1 0 1,9-5-1,13-10-41,0-1 0,-2-1 0,-1-2 1,-1-1-1,0-1 0,-2-1 0,-1-1 0,-2-1 0,0-1 0,-2-1 0,-1-1 0,-2-1 0,-1 0 0,12-36 0,-28 68 26,4-11-61,0 1-1,-1-1 1,2-20-1,-4 29 48,-1 0 0,0-1 0,0 1 0,0 0 0,0 0 0,0-1 0,-1 1 0,1 0 0,0 0 0,-1-1 0,0 1 0,0 0 0,1 0 0,-1 0 0,0 0 0,-1 0 0,1 0 0,0 0 0,-1 0 0,1 1 0,-1-1 0,1 1 0,-1-1 0,0 1 0,-2-3 0,0 3 4,0-1 1,0 1-1,1 0 1,-1 0-1,0 0 1,0 1-1,0-1 1,-1 1-1,1 0 1,0 0-1,0 0 1,0 1 0,0 0-1,0-1 1,0 1-1,1 1 1,-1-1-1,0 1 1,0-1-1,-5 4 1,-4 2 68,1 1-1,0 0 1,0 1 0,-16 16 0,12-10 74,1 1-1,0 1 1,2 0-1,-20 32 1,27-38-58,0 0 1,1 1 0,0-1-1,1 1 1,0-1 0,1 1-1,1 1 1,0-1 0,-1 24-1,2-32-58,1-1 0,0 1 0,0 0 0,1 0 0,-1 0-1,1 0 1,0 0 0,0-1 0,0 1 0,0 0 0,1-1-1,-1 1 1,1-1 0,0 1 0,0-1 0,0 0-1,1 0 1,-1 0 0,1 0 0,0 0 0,0 0 0,-1-1-1,2 0 1,-1 1 0,0-1 0,0 0 0,1-1 0,-1 1-1,1 0 1,5 1 0,2-1-27,1 0-1,0 0 1,0-1-1,0 0 1,0-1-1,0 0 1,0-1 0,21-5-1,4-3-121,52-21 1,-58 18-6,1 2 0,42-9 1,-70 19 121,1-1-11,-1 0 1,1 1-1,0-1 1,-1 1-1,7 1 0,-10-1 27,1 0-1,-1 0 1,0 1-1,0-1 1,0 0-1,0 1 0,1-1 1,-1 1-1,0 0 1,0-1-1,0 1 1,0 0-1,0 0 1,0 0-1,0-1 1,-1 1-1,1 0 1,0 0-1,0 0 0,-1 0 1,1 1-1,-1-1 1,1 0-1,-1 0 1,1 2-1,4 36 164,-4-32-103,-1 1 0,1-1 1,0 1-1,1-1 0,2 9 0,-3-15-37,0 1 0,0 0 1,0 0-1,0 0 0,0-1 0,0 1 1,0 0-1,1-1 0,-1 1 0,1-1 1,-1 0-1,1 1 0,-1-1 0,1 0 1,0 0-1,0 0 0,-1 0 0,1 0 1,0 0-1,0-1 0,0 1 0,0-1 1,3 1-1,3 0 16,-1-1 0,0 0 0,0-1 0,1 1 0,-1-1 0,0-1 0,0 1 1,12-5-1,59-28 58,-42 18-78,6-3-42,-5 2-113,1 2-1,66-18 1,-102 32 123,1 0 0,0 1 0,-1-1 0,1 1 0,0 0 0,-1 0 0,1 0-1,0 0 1,-1 1 0,1-1 0,0 1 0,4 1 0,-6-1 10,1-1 0,-1 1 0,0 0-1,0 0 1,0 0 0,0-1 0,0 1-1,0 0 1,0 0 0,-1 1 0,1-1-1,0 0 1,-1 0 0,1 0 0,0 0-1,-1 1 1,1-1 0,0 3 0,-1 4 29,1 1 0,-1-1 0,0 0 1,-1 1-1,0-1 0,-4 15 0,0 25 337,5-46-349,0-1 0,0 1 0,0-1 0,0 1 1,1-1-1,-1 0 0,1 1 0,-1-1 1,1 1-1,-1-1 0,1 0 0,0 1 1,0-1-1,0 0 0,0 0 0,0 0 1,0 0-1,0 1 0,0-1 0,0-1 0,0 1 1,0 0-1,1 0 0,-1 0 0,0-1 1,1 1-1,-1 0 0,1-1 0,-1 0 1,0 1-1,1-1 0,-1 0 0,1 1 0,-1-1 1,1 0-1,-1 0 0,1 0 0,-1-1 1,4 1-1,6-2 31,1 0 0,-1-1 0,1 0 1,11-6-1,-12 6-38,21-10-88,49-27 1,18-8-331,-96 47 384,1-1-1,0 1 0,0 0 1,0 0-1,-1 0 0,1 1 1,0-1-1,6 1 0,-9 0 28,0 0-1,0 1 0,0-1 1,0 0-1,-1 0 0,1 1 1,0-1-1,0 1 0,0-1 1,-1 1-1,1-1 0,0 1 1,0-1-1,-1 1 0,1 0 1,0-1-1,-1 1 0,1 0 1,-1-1-1,1 1 0,-1 0 1,0 0-1,1 0 0,-1-1 1,1 1-1,-1 0 1,0 0-1,0 0 0,0 0 1,0 0-1,1 0 0,-1 0 1,0 0-1,-1-1 0,1 1 1,0 0-1,0 0 0,0 0 1,0 0-1,-1 1 0,-11 43-263,9-39-286,0-9 275,1-15 31,1-9-75</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10.531"/>
    </inkml:context>
    <inkml:brush xml:id="br0">
      <inkml:brushProperty name="width" value="0.05" units="cm"/>
      <inkml:brushProperty name="height" value="0.05" units="cm"/>
    </inkml:brush>
  </inkml:definitions>
  <inkml:trace contextRef="#ctx0" brushRef="#br0">17 511 15803,'-15'25'1557,"13"-16"-265,9-10-451,13-12 278,-17 11-800,58-40 547,-2-2 1,-2-2-1,-3-4 0,-1-1 0,56-72 0,-95 105-820,0-1-1,0 0 0,-2-1 1,-1-1-1,12-28 0,-23 48-45,1 0-1,0-1 0,-1 1 1,0 0-1,1-1 1,-1 1-1,0 0 0,0-1 1,1 1-1,-1 0 1,0-1-1,0 1 0,-1 0 1,1-1-1,0-1 1,-1 3-2,1 0 1,0 0 0,0-1-1,-1 1 1,1 0 0,0-1-1,-1 1 1,1 0 0,0 0-1,-1 0 1,1 0 0,-1-1-1,1 1 1,0 0 0,-1 0-1,1 0 1,0 0 0,-1 0 0,1 0-1,-1 0 1,1 0 0,-1 0-1,1 0 1,0 0 0,-1 0-1,1 0 1,0 0 0,-1 1-1,1-1 1,-1 0 0,1 0-1,-5 2-7,1 0 0,0 1-1,0-1 1,0 1 0,0 0-1,0 0 1,-3 3 0,-7 10-6,1-1 1,1 2-1,0 0 1,1 0-1,-11 24 1,8-12 66,2 0 1,-14 54-1,23-73-14,1 0 1,0 0-1,1 1 0,0-1 0,1 0 0,0 1 0,2 18 0,-1-26-22,-1-1-1,1 1 1,-1-1-1,1 1 1,0-1-1,0 0 1,0 0-1,0 1 0,0-1 1,1 0-1,-1 0 1,1 0-1,-1 0 1,1 0-1,0-1 1,0 1-1,0 0 0,0-1 1,0 1-1,0-1 1,0 0-1,0 0 1,1 0-1,-1 0 1,0 0-1,1 0 1,-1 0-1,1-1 0,-1 0 1,0 1-1,1-1 1,-1 0-1,1 0 1,-1 0-1,1 0 1,-1-1-1,5 0 1,6-2 28,0-1 1,0 0 0,0 0-1,-1-2 1,1 1 0,-1-2-1,-1 1 1,1-2 0,11-9 0,13-12 82,40-43 1,-61 57-147,0-1 0,0-1-1,17-25 1,-43 61-1,1 0-1,1 1 1,1 1-1,-9 31 1,14-39 49,1-1 1,0 1-1,0 1 0,1 15 0,2-22-8,-1 0 0,1-1 0,0 1 0,0-1 0,1 1 0,0-1 0,0 1 0,1-1-1,4 9 1,-6-12-48,1-1 0,-1 1-1,1-1 1,0 1-1,0-1 1,0 0 0,0 0-1,0 0 1,0 0-1,1 0 1,-1 0 0,1 0-1,-1-1 1,1 1-1,0-1 1,0 0 0,-1 0-1,1 0 1,0 0-1,0-1 1,0 1 0,0-1-1,0 1 1,0-1-1,0 0 1,0 0 0,0-1-1,0 1 1,0-1-1,0 1 1,0-1 0,0 0-1,-1 0 1,1 0-1,4-2 1,2-2-94,-1 0-1,0 0 1,0-1-1,0 0 1,-1 0 0,0 0-1,0-1 1,0 0-1,-1-1 1,5-8 0,17-32-372</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10.943"/>
    </inkml:context>
    <inkml:brush xml:id="br0">
      <inkml:brushProperty name="width" value="0.05" units="cm"/>
      <inkml:brushProperty name="height" value="0.05" units="cm"/>
    </inkml:brush>
  </inkml:definitions>
  <inkml:trace contextRef="#ctx0" brushRef="#br0">25 0 18620,'-16'13'1376,"10"6"-1056,3-2-256,9 4 88,4-2-504,9-2 320,6 3-168,8-4-136</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11.520"/>
    </inkml:context>
    <inkml:brush xml:id="br0">
      <inkml:brushProperty name="width" value="0.05" units="cm"/>
      <inkml:brushProperty name="height" value="0.05" units="cm"/>
    </inkml:brush>
  </inkml:definitions>
  <inkml:trace contextRef="#ctx0" brushRef="#br0">81 424 19100,'-29'48'2259,"23"-40"-1909,0 1 1,0 1-1,1-1 0,0 1 0,0 0 0,1 0 1,0 0-1,1 0 0,-3 22 0,5-30-293,1 0 1,0 0-1,0 0 0,0 0 0,0 0 0,0 0 0,1 0 1,-1 0-1,1 0 0,-1 0 0,1 0 0,0 0 1,-1-1-1,1 1 0,0 0 0,0 0 0,0-1 0,1 1 1,-1 0-1,0-1 0,1 1 0,2 1 0,-2-2-12,1 1-1,0-1 1,-1 0-1,1 0 0,0 0 1,0-1-1,0 1 1,0-1-1,0 1 1,0-1-1,0 0 0,0 0 1,4-1-1,8-2 8,-2 0 0,1 0 0,0-2 0,-1 0 0,15-7 0,3-3-153,0-3-1,-1 0 1,-1-2 0,-1-1 0,-1-1 0,0-1 0,-2-2-1,-1 0 1,-1-2 0,-1-1 0,-1 0 0,-2-1-1,-1-2 1,25-55 0,-35 64-226,10-36 0,-16 51 255,-1 0-1,0 0 1,0-1 0,-1 1-1,0 0 1,0 0 0,-1 0-1,1 0 1,-4-10 0,4 15 51,-1 1 0,1-1 0,-1 0 1,0 1-1,0-1 0,1 0 1,-1 1-1,0-1 0,0 1 1,-1-1-1,1 1 0,0 0 1,0-1-1,-1 1 0,1 0 1,-1 0-1,1 0 0,-1 0 1,1 0-1,-4-1 0,1 1 10,1 0 0,-1 0 0,1 1 0,-1 0 0,0-1 0,1 1 0,-1 1 0,0-1 0,1 0 0,-5 2 0,-5 1 86,0 1 0,0 1-1,1 0 1,-22 12 0,-9 8 381,1 1 0,1 3-1,-60 55 1,95-78-363,0 0 1,0 0-1,1 1 0,-9 12 0,13-18-77,0 1 1,0-1-1,0 1 0,1 0 1,-1 0-1,0-1 0,1 1 1,-1 0-1,1 0 0,0 0 1,-1 0-1,1 0 0,0 0 1,0 0-1,0-1 0,0 1 0,1 0 1,-1 0-1,1 0 0,-1 0 1,1 0-1,-1-1 0,1 1 1,0 0-1,0 0 0,0-1 1,2 3-1,1 1-24,1-1-1,-1 0 1,1-1 0,0 1-1,0-1 1,0 0 0,0 0-1,11 3 1,51 16-332,-44-16 194,26 8-191,81 29-1395,-119-39 1561,0 2-1,0-1 0,0 1 0,-1 1 1,1 0-1,-2 0 0,1 1 0,12 14 1,-17-17 33,-2 1 1,1-1-1,-1 1 1,3 7 0</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11.918"/>
    </inkml:context>
    <inkml:brush xml:id="br0">
      <inkml:brushProperty name="width" value="0.05" units="cm"/>
      <inkml:brushProperty name="height" value="0.05" units="cm"/>
    </inkml:brush>
  </inkml:definitions>
  <inkml:trace contextRef="#ctx0" brushRef="#br0">0 21 17972,'29'-6'951,"0"0"0,0 2 0,0 1 0,0 2 0,0 0 0,34 5 0,-59-3-842,0-1-1,0 1 0,0 0 0,0 0 1,0 0-1,0 0 0,6 4 1,-8-4-81,-1 0-1,0 0 1,1 0 0,-1 0 0,0 0-1,0 0 1,0 1 0,0-1 0,0 0 0,0 1-1,0-1 1,-1 1 0,1-1 0,0 1 0,-1-1-1,1 1 1,-1-1 0,1 1 0,-1 0 0,0-1-1,0 1 1,0 2 0,-1 5 12,0 1-1,-1-1 1,0 0 0,0 1 0,-1-1-1,-1 0 1,1-1 0,-7 11-1,-3 11 55,7-16-52,-6 15 105,-9 33 0,19-54-91,0 0 1,0 0-1,1 0 0,0 0 0,1 0 1,0 0-1,0 0 0,1 1 0,2 10 1,-3-17-31,1 1 1,0 0-1,0-1 1,1 1-1,-1-1 1,0 1-1,1-1 1,0 0 0,-1 1-1,1-1 1,0 0-1,0 0 1,0 0-1,0-1 1,1 1-1,-1 0 1,0-1 0,1 1-1,-1-1 1,1 0-1,0 0 1,-1 0-1,1 0 1,0-1-1,0 1 1,-1 0 0,4-1-1,2 1 22,1-1 0,-1 0-1,0 0 1,0-1 0,0 0 0,0-1 0,0 0-1,11-3 1,2-4 7,1-1 1,-2-1-1,1-1 1,-2 0-1,1-2 0,-2 0 1,0-1-1,-1-1 0,0 0 1,-1-2-1,23-32 0,-35 44-66,-1 0-1,0 0 0,0 0 0,0 0 0,-1 0 1,0-1-1,0 1 0,-1-1 0,0 1 1,0-1-1,0-12 0,-1 16 1,0 1-1,-1 0 1,1 0-1,0 0 0,-1-1 1,0 1-1,1 0 1,-1 0-1,0 0 1,0 0-1,0 0 1,0 0-1,-1 1 0,1-1 1,0 0-1,-1 1 1,1-1-1,-1 0 1,0 1-1,1 0 1,-1-1-1,0 1 0,0 0 1,0 0-1,0 0 1,0 0-1,0 0 1,0 1-1,0-1 1,0 1-1,0-1 0,-1 1 1,1 0-1,0 0 1,0 0-1,0 0 1,-4 0-1,1 1-40,0 0 1,1 0-1,-1 0 0,1 0 0,0 1 1,-1-1-1,1 1 0,0 0 0,-6 4 1,9-5-49,-1 0 1,1-1 0,0 1-1,0 0 1,-1 0 0,1 0-1,0 0 1,0 0 0,0 0 0,0 1-1,0-1 1,0 0 0,0 0-1,0 1 1,1-1 0,-1 1-1,0-1 1,1 0 0,-1 1-1,1-1 1,0 1 0,0 0-1,-1-1 1,1 1 0,0-1 0,0 1-1,0-1 1,0 1 0,1-1-1,-1 1 1,1 2 0,0-3-76,-1 0 0,1 0 0,0 1 0,0-1 0,0 0 0,0 0 1,0 0-1,1 0 0,-1 0 0,0-1 0,0 1 0,1 0 0,-1 0 1,0-1-1,1 1 0,-1-1 0,1 1 0,-1-1 0,1 0 0,2 1 0,33 0-913,-36-1 990,39-4-1318</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06.771"/>
    </inkml:context>
    <inkml:brush xml:id="br0">
      <inkml:brushProperty name="width" value="0.05" units="cm"/>
      <inkml:brushProperty name="height" value="0.05" units="cm"/>
    </inkml:brush>
  </inkml:definitions>
  <inkml:trace contextRef="#ctx0" brushRef="#br0">187 69 17244,'15'-33'4119,"-15"31"-3793,1 0-1,0 0 0,-1 0 1,0 0-1,1 0 0,-1-1 0,0 1 1,0 0-1,0 0 0,0 0 1,-1 0-1,1-1 0,-2-3 1,1 6-262,0 0 0,0-1 0,0 1 0,0 0 1,-1 0-1,1-1 0,0 1 0,0 0 0,0 0 1,0 1-1,-1-1 0,1 0 0,0 0 0,0 0 1,0 1-1,0-1 0,-1 1 0,1-1 0,0 1 1,-1 0-1,-17 8-37,1 0 1,0 0-1,1 2 0,0 0 1,1 2-1,0-1 1,1 2-1,-14 16 1,28-30-27,0 1 0,0 0 1,0 0-1,0 0 1,0 0-1,1 0 0,-1 0 1,0 0-1,1 0 0,-1 0 1,1 0-1,-1 0 1,1 0-1,0 1 0,-1-1 1,1 0-1,0 0 1,0 0-1,0 1 0,0-1 1,0 0-1,0 0 1,0 0-1,0 1 0,0-1 1,1 0-1,-1 0 1,0 0-1,1 0 0,-1 1 1,1-1-1,0 0 0,-1 0 1,1 0-1,0 0 1,-1 0-1,1 0 0,0-1 1,0 1-1,0 0 1,0 0-1,1 0 0,5 3 4,1 0 0,-1 0 0,1-1 0,0 0 0,11 2 0,4 2-9,-14-3 2,0 0 0,0 1 1,0 0-1,-1 0 0,0 1 1,12 10-1,-18-14 1,0 0 1,0 0 0,0 0-1,0 0 1,0 0-1,-1 0 1,1 1-1,0-1 1,-1 1 0,0-1-1,0 1 1,0 0-1,0-1 1,0 1-1,0 0 1,-1 0 0,1-1-1,-1 1 1,0 0-1,0 0 1,0 0-1,0 0 1,0 0 0,-1-1-1,1 1 1,-1 0-1,-1 3 1,0-3 0,1-1 0,-1 1 0,-1-1 0,1 0 0,0 1 0,0-1 0,-1 0 0,1 0 0,-1-1 0,0 1 0,1 0 0,-1-1 0,0 0 0,0 0 0,0 0 0,0 0 0,0 0 0,0 0 0,0-1 0,-6 1 0,-8 1-20,-1-1-1,-22-2 1,35 1 10,-18-5-629,16 3-296,13 0-173,5 2 596</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12.356"/>
    </inkml:context>
    <inkml:brush xml:id="br0">
      <inkml:brushProperty name="width" value="0.05" units="cm"/>
      <inkml:brushProperty name="height" value="0.05" units="cm"/>
    </inkml:brush>
  </inkml:definitions>
  <inkml:trace contextRef="#ctx0" brushRef="#br0">129 0 16604,'-2'2'1792,"-10"5"-705,-8 5 1232,-26 22 0,41-31-2118,0 1-1,1 1 0,-1-1 0,1 1 1,1-1-1,-1 1 0,1 0 1,-1 1-1,1-1 0,-4 11 0,7-15-179,0 0-1,-1 0 0,1 0 1,0 1-1,0-1 1,0 0-1,0 0 1,0 0-1,0 0 0,0 0 1,0 0-1,0 1 1,0-1-1,1 0 0,-1 0 1,0 0-1,1 0 1,-1 0-1,1 0 0,-1 0 1,1 0-1,0 0 1,-1 0-1,1 0 0,0-1 1,0 1-1,0 0 1,-1 0-1,1-1 0,0 1 1,0 0-1,0-1 1,0 1-1,0-1 0,0 1 1,0-1-1,0 0 1,1 0-1,-1 1 0,0-1 1,0 0-1,1 0 1,7 1-9,0 0 1,-1 0 0,1-1 0,11-1 0,14-3-185,-1-1 1,1-2-1,60-21 1,89-50-748,-164 68 1164,-46 29 511,21-14-595,0 1 0,1-1 1,0 1-1,-6 8 0,9-11-108,1-1 1,-1 0-1,1 1 1,0-1-1,0 1 0,0-1 1,0 1-1,0 0 0,1-1 1,-1 1-1,1 0 1,0-1-1,0 1 0,0 0 1,0-1-1,0 5 0,1-6-29,0 1-1,0 0 0,0-1 1,0 1-1,0 0 1,1-1-1,-1 1 0,0-1 1,1 0-1,-1 1 0,1-1 1,-1 0-1,1 0 0,-1 0 1,1 0-1,0 0 0,0 0 1,0 0-1,-1-1 0,1 1 1,0-1-1,0 1 1,0-1-1,0 0 0,0 0 1,0 0-1,2 0 0,9 1 41,0-1-1,23-3 1,9-5-198,0-2 1,53-19 0,4-1-308,-99 29 427,2 0-22,0-1-1,0 1 1,0 1-1,10-1 1,-14 0 37,-1 2 0,1-1 0,-1 0 0,1 0 0,-1 0 1,1 0-1,-1 0 0,1 0 0,-1 0 0,0 1 0,1-1 1,-1 0-1,1 0 0,-1 1 0,0-1 0,1 0 0,-1 1 0,1-1 1,-1 0-1,0 1 0,1-1 0,-1 0 0,0 1 0,1 0 13,-1 0-1,0 0 0,0 0 0,0 0 0,0 0 0,0 0 1,0 0-1,0 0 0,-1 0 0,1 0 0,0 0 0,0 0 0,-1 0 1,1-1-1,0 1 0,-2 2 0,1-2 14,0 0-1,1 1 0,-1-1 1,1 1-1,-1-1 1,1 0-1,-1 1 1,1-1-1,0 1 0,-1 0 1,1-1-1,0 1 1,0-1-1,0 1 1,0-1-1,1 1 1,-1-1-1,0 1 0,1-1 1,-1 1-1,1 1 1,0-1-10,1-1 0,-1 0 0,0 0 0,0 0 0,1 0 1,-1 0-1,1 0 0,-1 0 0,0 0 0,1 0 0,0-1 0,-1 1 1,1-1-1,-1 1 0,1-1 0,0 0 0,-1 1 0,1-1 0,0 0 0,1 0 1,23 0-25,0-2 0,0-1 0,0 0 0,46-14 0,-35 8-523,43-5 0,-65 15 154,-15-1 347,1 1 1,-1-1-1,0 0 1,0 0-1,0 1 0,0-1 1,0 0-1,0 0 1,0 1-1,0-1 1,0 0-1,0 0 1,-1 1-1,1-1 0,0 0 1,0 0-1,0 0 1,0 1-1,0-1 1,0 0-1,0 0 1,-1 0-1,1 1 0,0-1 1,0 0-1,0 0 1,0 0-1,-1 1 1,1-1-1,0 0 1,0 0-1,-1 0 0,-26 16-1397,-14-7 807,25-8 251</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13.973"/>
    </inkml:context>
    <inkml:brush xml:id="br0">
      <inkml:brushProperty name="width" value="0.05" units="cm"/>
      <inkml:brushProperty name="height" value="0.05" units="cm"/>
    </inkml:brush>
  </inkml:definitions>
  <inkml:trace contextRef="#ctx0" brushRef="#br0">367 36 16548,'6'-6'633,"-3"3"-369,0 0-1,0 0 0,0 0 0,0 1 0,0-1 0,1 1 0,-1 0 0,1 0 1,-1 0-1,1 0 0,4-1 0,-7 3-209,-1 1 1,0-1-1,1 0 0,-1 1 0,0-1 1,0 1-1,1-1 0,-1 0 0,0 1 1,0-1-1,0 1 0,0-1 1,1 1-1,-1-1 0,0 0 0,0 1 1,0-1-1,0 1 0,0-1 0,0 1 1,0-1-1,0 1 0,0-1 0,-1 0 1,1 1-1,0-1 0,0 1 1,0-1-1,0 1 0,-1-1 0,1 0 1,0 1-1,0-1 0,-1 1 0,1 0 1,-11 20 1981,-94 138 1333,-64 75-2793,90-125-481,62-86-353,-17 33 0,31-48-81,6-7 52,9-10-269,18-19-518,33-40 0,-6 5 115,169-173-1854,-208 215 2712,1 1 0,1 1 0,1 0 0,0 2 1,34-21-1,-54 38 126,0-1 1,0 0 0,1 0-1,-1 1 1,0-1 0,1 1-1,-1-1 1,0 1-1,1 0 1,-1 0 0,3-1-1,-4 1-14,1 0 0,-1 0 0,0 1 0,0-1 0,1 0 0,-1 0 0,0 0 0,0 0 0,0 0 0,1 1 0,-1-1 0,0 0 0,0 0 0,0 1 0,1-1 0,-1 0 0,0 0 0,0 0 0,0 1 0,0-1 0,0 0 0,0 0 0,0 1 0,0-1 0,1 0 0,-1 1 0,0-1-1,0 0 1,0 0 0,0 1 0,0-1 0,0 0 0,-1 0 0,1 1 0,0-1 0,-2 7 129,1-1-1,-2 0 1,1 0-1,-5 8 1,-122 258 2715,98-206-2082,4 2-1,-27 96 1,49-145-594,0 0 0,1 0 0,1 0 0,1 1 0,1 37 0,-6-102 169,1 15-270,2-1 0,-1-41-1,5 55-90,2 0 0,0 1 0,1-1 0,0 1 1,11-29-1,-11 39-2,-1 1 1,1-1 0,0 1-1,0 0 1,1 0 0,-1 0-1,1 0 1,7-6 0,-8 8 2,0 1 0,0 0 0,0 0 0,0 1 0,0-1 0,0 0 0,1 1 0,-1 0 0,0 0 0,1 0 0,-1 0 0,1 1 0,-1-1 1,1 1-1,6 0 0,-5 1 3,0-1 1,0 2 0,0-1 0,0 1-1,0-1 1,0 2 0,-1-1 0,1 0-1,-1 1 1,1 0 0,-1 0 0,0 0-1,0 0 1,0 1 0,6 7 0,2 3 0,-1 1 1,19 32-1,-19-25 21,-1 0-1,-2 0 1,12 46-1,-12-38 132,14 33-1,-22-63-138,1 0 0,-1 0 0,0 1 0,0-1 0,0 0 0,0 0 0,0 0 0,0 0 0,1 0 0,-1 0 0,0 0 0,0 0 0,0 1 0,0-1 0,0 0 0,1 0 1,-1 0-1,0 0 0,0 0 0,0 0 0,1 0 0,-1 0 0,0 0 0,0 0 0,0 0 0,0 0 0,1 0 0,-1 0 0,0 0 0,0-1 0,0 1 0,0 0 0,0 0 0,1 0 0,-1 0 0,0 0 0,0 0 0,0 0 0,0 0 0,0 0 0,1-1 0,-1 1 0,0 0 0,0 0 0,0 0 0,0 0 0,0 0 0,0-1 0,0 1 0,0 0 0,0 0 0,0 0 0,0 0 0,0-1 0,0 1 0,0 0 0,0 0 0,0 0 0,0 0 0,0-1 0,0 1 0,0 0 0,1-2 41,7-13 74,-1-2 1,-1 1 0,-1-1-1,7-29 1,-6 19-25,7-30-19,5-73 0,-17 80-101,1 53 23,0 0-1,0-1 1,0 1-1,1-1 0,-1 0 1,1 1-1,-1-1 1,1 0-1,0-1 1,0 1-1,0 0 0,0-1 1,0 0-1,0 1 1,1-1-1,-1 0 1,0-1-1,1 1 0,-1-1 1,0 1-1,1-1 1,-1 0-1,0 0 1,6-1-1,6-1-7,0 0 0,-1-1-1,1 0 1,17-7 0,-13 3 8,0 0 0,-1-2 0,0 0-1,0-1 1,-1-1 0,0 0 0,-1-1 0,-1-1 0,0-1 0,0 0 0,16-22 0,-28 33-12,-1-1 1,0 1 0,0-1-1,0 1 1,0-1 0,-1 0-1,0 0 1,1 0 0,-1 0-1,-1 0 1,2-6 0,-2 8 6,0 1 0,0 0 1,-1-1-1,1 1 1,0 0-1,0 0 0,-1-1 1,1 1-1,-1 0 1,1 0-1,-1 0 1,0-1-1,1 1 0,-1 0 1,0 0-1,0 0 1,0 0-1,0 0 1,0 0-1,0 0 0,0 1 1,0-1-1,0 0 1,0 1-1,0-1 0,0 0 1,0 1-1,-1-1 1,1 1-1,0 0 1,-1-1-1,1 1 0,0 0 1,0 0-1,-1 0 1,1 0-1,-2 0 0,-3 0-17,0 1 0,0 0 0,0-1 0,0 2 0,0-1 0,0 1 0,1 0 0,-1 0 0,1 1 0,0-1 0,-1 1 0,1 1 0,-7 5 0,-2 2-37,1 0 0,0 2 0,-17 20 0,16-14 41,1-1 0,1 2 1,0 0-1,1 0 0,-14 42 1,19-44 37,0 0 0,2 0 1,0 1-1,1-1 0,1 1 1,1 0-1,1 31 0,0-44-8,1 1 0,0-1-1,0 0 1,1 0 0,-1 0-1,1 0 1,1 0 0,-1-1-1,1 1 1,0-1 0,0 1-1,0-1 1,1 0 0,0 0-1,0 0 1,0-1 0,1 0-1,-1 1 1,1-2 0,0 1-1,0 0 1,1-1 0,-1 0-1,1 0 1,0-1 0,-1 1-1,1-1 1,0-1 0,0 1-1,0-1 1,0 0 0,1 0-1,-1-1 1,0 0 0,0 0 0,1 0-1,-1-1 1,0 0 0,0 0-1,0 0 1,9-4-1,1-1 10,-1-1 0,0-1 0,0 0 0,-1-1 0,0-1 0,0 0 0,-1 0 0,0-2 0,16-18 0,-19 19-8,1-2 0,-2 1 0,0-2 0,0 1 0,-2-1 0,1 0 0,-2 0 0,0-1 0,0 0 0,3-19 1,-9 34-13,5-45 23,-4 43-23,-1 1 1,0 0-1,0 0 0,0 0 1,0-1-1,0 1 1,0 0-1,0 0 1,0 0-1,0-1 0,-1 1 1,1 0-1,-1 0 1,1 0-1,0 0 1,-1-1-1,0 1 0,1 0 1,-1 0-1,0 0 1,1 0-1,-1 0 1,0 1-1,0-1 0,0 0 1,0 0-1,0 0 1,0 1-1,-2-2 1,1 2-1,1 0 0,-1 1 0,0-1 0,0 1 0,1-1 0,-1 1 0,1-1 0,-1 1 0,0 0 0,1 0 0,0 0 0,-1 0 0,1 0 0,-1 0 0,1 0 0,0 0 0,0 1 0,0-1 0,0 0 0,-2 3 0,-19 32 0,19-27 7,-1 0 1,1-1 0,1 1 0,0 0 0,0 1 0,1-1 0,0 0 0,1 0 0,-1 0 0,2 1 0,2 15 0,-3-22-5,1 0 0,-1 0 0,1 0 0,0 0 1,0-1-1,0 1 0,1 0 0,-1 0 0,1-1 1,-1 1-1,1-1 0,0 1 0,0-1 0,0 0 1,0 0-1,0 0 0,1 0 0,-1 0 0,1 0 1,-1-1-1,1 1 0,-1-1 0,1 1 1,0-1-1,0 0 0,0 0 0,0-1 0,0 1 1,0 0-1,0-1 0,0 0 0,0 0 0,0 0 1,0 0-1,0 0 0,0-1 0,0 1 0,4-2 1,5-1 6,-1-1 1,1 0-1,-1-1 1,0 0-1,-1-1 1,1 0-1,-1 0 1,0-1-1,9-9 1,-1 0 5,0-1 1,-1-1 0,22-29 0,-31 36-29,0 0 0,0 0 1,-1-1-1,0 0 1,-1 0-1,8-23 0,-14 35 9,0-1-1,1 0 0,-1 0 0,0 1 1,0-1-1,0 0 0,1 0 0,-1 0 0,0 0 1,0 1-1,0-1 0,0 0 0,-1 0 1,1 0-1,0 0 0,0 0 0,-1-1 1,1 2 0,-1 0 0,1 0-1,0 0 1,-1 0 0,1 0 0,0 0 0,-1 0 0,1 0 0,-1 0 0,1 0 0,0 0 0,-1 0 0,1 0 0,0 0 0,-1 0 0,1 0 0,0 1 0,-1-1 0,1 0 0,0 0 0,-1 0 0,1 1 0,0-1 0,-1 0-1,1 0 1,0 1 0,-23 25-95,14-12 77,1 0-1,1 1 0,-10 28 1,15-37 25,0 0 1,1 0 0,-1 0 0,1 0-1,1 0 1,-1 0 0,1 0 0,0 0-1,0 0 1,1 1 0,0-1 0,0 0-1,2 6 1,-2-10 1,0 0 0,0 0-1,0 0 1,1 0 0,-1 0 0,0-1-1,1 1 1,-1 0 0,1-1-1,0 0 1,-1 1 0,1-1 0,0 0-1,0 0 1,0 0 0,0 0 0,0 0-1,0 0 1,0 0 0,0-1-1,0 1 1,0-1 0,0 0 0,1 1-1,-1-1 1,0 0 0,0 0-1,0-1 1,5 0 0,2 0 14,1-1-1,-1-1 1,1 1-1,-1-2 1,13-5 0,9-8-22,-1-2 0,-2 0 0,0-2 0,-1-1 0,-1-1 1,-1-1-1,32-40 0,-67 91-133,-8 33-1,4 0 28,13-54-7,0-1 1,1 1-1,-1-1 0,1 1 1,1-1-1,-1 1 0,1-1 1,2 10-1,-3-14 89,0-1-1,0 1 1,0-1-1,0 1 1,0-1 0,1 1-1,-1-1 1,0 1-1,0-1 1,1 0 0,-1 1-1,0-1 1,1 1 0,-1-1-1,0 0 1,1 1-1,-1-1 1,1 0 0,-1 0-1,0 1 1,1-1-1,-1 0 1,1 0 0,-1 0-1,1 1 1,-1-1-1,1 0 1,-1 0 0,1 0-1,-1 0 1,1 0 0,-1 0-1,1 0 1,-1 0-1,1 0 1,-1 0 0,1 0-1,-1 0 1,0-1-1,1 1 1,-1 0 0,1 0-1,-1 0 1,1-1-1,-1 1 1,1 0 0,-1-1-1,1 1 1,19-20-247,-16 16 139,22-23-374</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14.445"/>
    </inkml:context>
    <inkml:brush xml:id="br0">
      <inkml:brushProperty name="width" value="0.05" units="cm"/>
      <inkml:brushProperty name="height" value="0.05" units="cm"/>
    </inkml:brush>
  </inkml:definitions>
  <inkml:trace contextRef="#ctx0" brushRef="#br0">243 0 20868,'-21'118'3535,"-3"26"-1399,5 125-473,14-164-1614,5-102-49,0 11-45,-1-1 0,0 1 1,-2 0-1,1-1 0,-8 24 0,10-37 35,-1 1 0,1-1 0,0 1 0,0-1 0,0 0 0,0 1 0,0-1 0,-1 1 0,1-1 0,0 1 0,0-1 0,-1 0 1,1 1-1,0-1 0,0 0 0,-1 1 0,1-1 0,-1 0 0,1 1 0,0-1 0,-1 0 0,1 0 0,0 1 0,-1-1 0,1 0 0,-1 0 0,1 0 0,-1 0 0,1 0 0,-1 1 0,1-1 0,-1 0 0,1 0 0,-1 0 0,1 0 0,0 0 1,-1 0-1,1-1 0,-1 1 0,1 0 0,-1 0 0,1 0 0,-1 0 0,1 0 0,0-1 0,-1 1 0,1 0 0,-1 0 0,1-1 0,0 1 0,-1 0 0,1-1 0,0 1 0,-1-1 0,-13-21-370,-10-31-621,-22-78 0,15 38 713,27 83 326,1 3 84,0-1 1,0 1-1,1-1 1,0 0-1,1 0 1,-1 0-1,1-13 1,1 20-81,0 0 1,0 0 0,1 0 0,-1 0 0,0 1 0,1-1 0,-1 0 0,1 0 0,-1 1 0,1-1 0,-1 0 0,1 1 0,-1-1 0,1 0 0,0 1 0,-1-1 0,1 1 0,0-1-1,0 1 1,-1-1 0,1 1 0,0 0 0,0-1 0,0 1 0,-1 0 0,1 0 0,0-1 0,0 1 0,0 0 0,0 0 0,1 0 0,32 1 746,-25 0-623,29 3 76,-20-2-734,1 0 1,-1-2-1,0 0 1,20-2-1,-24-2 49,-8-2-164</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14.856"/>
    </inkml:context>
    <inkml:brush xml:id="br0">
      <inkml:brushProperty name="width" value="0.05" units="cm"/>
      <inkml:brushProperty name="height" value="0.05" units="cm"/>
    </inkml:brush>
  </inkml:definitions>
  <inkml:trace contextRef="#ctx0" brushRef="#br0">15 0 16932,'-15'7'1432,"17"6"-984,5 0-352,12-3 2257,4 3-1769,10-3-64,2-1 40</inkml:trace>
  <inkml:trace contextRef="#ctx0" brushRef="#br0" timeOffset="1">587 114 19868,'5'-3'4317,"-17"4"-1319,11-1-2987,1 0 0,-1 0 0,0 0 0,0 1 0,1-1 0,-1 0-1,0 0 1,0 0 0,1 1 0,-1-1 0,0 0 0,1 1 0,-1-1 0,0 0 0,1 1 0,-1-1 0,1 1 0,-1-1 0,1 1 0,-1 0 0,1-1 0,-1 1 0,1-1-1,0 1 1,-1 0 0,1-1 0,0 1 0,-1 0 0,1-1 0,0 1 0,0 0 0,0 0 0,-1-1 0,1 1 0,0 0 0,0 0 0,0-1 0,0 1 0,1 0 0,-1 0 0,0-1-1,0 1 1,0 0 0,1 1 0,4 6-274,0 1-1,1-1 1,12 16-1,6 7 78,-18-23 184,-1 0-1,-1 0 1,0 0 0,0 1-1,0-1 1,-1 1 0,-1 0-1,1 0 1,1 16 0,-4-21 5,0 0 1,0 0 0,-1-1 0,1 1-1,-1 0 1,0 0 0,0-1-1,0 1 1,0-1 0,-1 1 0,1-1-1,-1 0 1,0 1 0,0-1 0,0 0-1,-1 0 1,1 0 0,-1-1 0,1 1-1,-1 0 1,0-1 0,0 0-1,0 0 1,0 0 0,-1 0 0,-6 3-1,0-2 40,0 1-1,0-2 1,0 1-1,0-1 1,-1-1-1,1 0 0,-1 0 1,1-1-1,-1-1 1,1 0-1,0 0 1,-1-1-1,1 0 1,0-1-1,0 0 0,-17-7 1,-20-14 57</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15.500"/>
    </inkml:context>
    <inkml:brush xml:id="br0">
      <inkml:brushProperty name="width" value="0.05" units="cm"/>
      <inkml:brushProperty name="height" value="0.05" units="cm"/>
    </inkml:brush>
  </inkml:definitions>
  <inkml:trace contextRef="#ctx0" brushRef="#br0">6 1 17644,'-3'93'6339,"1"-46"-5128,7 93 1,-4-135-1174,0 0 1,0 0 0,0 0-1,0 0 1,4 8-1,-4-11-29,0-1 0,-1 0 0,1 0-1,0 0 1,-1 0 0,1 0-1,0 0 1,0 0 0,0 0 0,0 0-1,0 0 1,0-1 0,0 1 0,0 0-1,0-1 1,1 1 0,-1-1-1,0 1 1,0-1 0,0 1 0,1-1-1,-1 0 1,0 0 0,1 0-1,-1 1 1,0-1 0,0-1 0,1 1-1,1 0 1,3-2 13,0 1 0,0-1 0,0-1 0,0 1 0,-1-1 0,1 0 0,-1 0 0,0-1 0,0 0 0,7-6 0,7-8 55,20-24 0,-23 23-18,30-35 102,48-48-85,-93 102-76,-1 0 0,0 0 0,0-1 0,0 1 0,0 0 0,0 0 0,0 0 0,0 0 0,0 0 0,0 0 0,0 0 0,0 0 0,0 0 0,1 0 0,-1 0 0,0 0 0,0 0 0,0 0 0,0 0 0,0 0 1,0 0-1,0 0 0,0 0 0,1 0 0,-1 0 0,0 0 0,0 0 0,0 0 0,0 0 0,0 0 0,0 0 0,0 0 0,0 0 0,1 0 0,-1 0 0,0 0 0,0 0 0,0 0 0,0 0 0,0 0 0,0 0 0,0 0 0,0 0 0,0 1 0,0-1 0,0 0 0,0 0 0,1 0 0,-1 0 0,0 0 0,0 0 0,0 0 0,0 0 0,0 0 0,0 1 0,0-1 0,0 0 0,0 0 0,0 0 0,0 0 0,0 0 0,0 0 0,0 0 0,0 1 0,0 12 2,-5 14-3,3-21 23,0 1 0,0-1 1,1 1-1,0 0 0,0 0 1,0 0-1,1 0 1,0-1-1,1 1 0,-1 0 1,1 0-1,1 0 1,2 9-1,-3-14-12,0-1 0,-1 1 0,1-1 0,0 0 1,0 0-1,0 0 0,0 1 0,0-1 0,1 0 0,-1 0 0,0 0 0,0-1 1,1 1-1,-1 0 0,1 0 0,-1-1 0,0 1 0,1-1 0,-1 1 0,1-1 0,0 0 1,-1 1-1,1-1 0,-1 0 0,1 0 0,-1 0 0,1 0 0,-1-1 0,1 1 1,2-1-1,4-1 28,0 0 0,-1 0 1,1-1-1,11-6 0,17-12-371,0-1 0,-2-2 0,40-37-1,-9 9-4826,-65 52 5088,1-1-1,-1 1 1,0 0-1,0 0 1,1-1-1,-1 1 1,0 0-1,0 0 1,1 0-1,-1 0 1,0 0-1,1-1 1,-1 1-1,0 0 1,1 0-1,-1 0 1,0 0-1,1 0 1,-1 0-1,0 0 1,1 0-1,-1 0 1,0 0-1,1 0 1,-1 0-1,0 0 1,1 1-1,-1-1 1,0 0-1,1 0 1,0 5-1315</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16.463"/>
    </inkml:context>
    <inkml:brush xml:id="br0">
      <inkml:brushProperty name="width" value="0.05" units="cm"/>
      <inkml:brushProperty name="height" value="0.05" units="cm"/>
    </inkml:brush>
  </inkml:definitions>
  <inkml:trace contextRef="#ctx0" brushRef="#br0">84 545 9850,'6'-4'446,"-1"0"-1,1 0 1,-1-1 0,1 1-1,-1-1 1,0 0 0,-1-1-1,1 1 1,-1-1 0,3-6-1,-7 12-368,1 0-1,-1 0 1,0-1-1,0 1 1,0 0-1,0 0 1,0 0-1,1-1 0,-1 1 1,0 0-1,0 0 1,0-1-1,0 1 1,0 0-1,0 0 0,0-1 1,0 1-1,0 0 1,0 0-1,0-1 1,0 1-1,0 0 0,0 0 1,0 0-1,0-1 1,0 1-1,0 0 1,0 0-1,-1-1 0,1 1 1,0 0-1,0 0 1,0 0-1,0-1 1,0 1-1,-1 0 0,1 0 1,-10 3 1374,-11 11 19,10-4-1089,1 0 1,0 0-1,1 1 0,0 0 1,1 0-1,0 1 1,1 0-1,0 1 0,1-1 1,0 1-1,1 1 1,1-1-1,-4 17 1,7-28-347,1 0 1,0 0 0,-1 0 0,1-1 0,0 1 0,0 0 0,0 0 0,0 0-1,0 0 1,0 0 0,1-1 0,-1 1 0,1 0 0,-1 0 0,1-1 0,-1 1 0,1 0-1,0 0 1,2 2 0,-2-4-18,0 1-1,0 0 1,0 0 0,1 0-1,-1-1 1,0 1 0,0-1-1,1 1 1,-1-1-1,1 0 1,-1 1 0,0-1-1,1 0 1,-1 0 0,1 0-1,-1 0 1,1 0 0,-1 0-1,2-1 1,6-1-28,0 0-1,0-1 1,0 0 0,-1-1 0,0 0 0,11-7-1,47-36-411,-51 34 142,1 1-1,1 1 1,0 0 0,28-12-1,-44 23 265,-1-1 0,1 1 1,-1 0-1,1 0 0,0 0 0,-1 0 0,1 0 1,-1 0-1,1 0 0,0 0 0,-1 0 1,1 0-1,-1 0 0,1 1 0,0-1 0,-1 0 1,1 0-1,-1 0 0,1 1 0,-1-1 0,1 0 1,-1 1-1,1-1 0,-1 0 0,1 1 0,-1-1 1,0 1-1,1-1 0,-1 1 0,0-1 0,1 1 1,-1-1-1,0 1 0,1-1 0,-1 1 1,0-1-1,0 1 0,0-1 0,0 1 0,1 0 1,-1-1-1,0 1 0,0-1 0,0 1 0,0 0 1,0-1-1,-1 2 0,0 33-48,1-30 59,-4 18 87,2-19-26,1 0-1,1 0 1,-1 1 0,1-1-1,-1 0 1,1 1 0,0-1 0,1 0-1,0 5 1,-1-9-43,0 1 0,0-1 0,0 0 0,0 0 0,1 0-1,-1 0 1,0 0 0,0 0 0,0 1 0,0-1 0,0 0 0,0 0 0,1 0 0,-1 0 0,0 0 0,0 0 0,0 0-1,0 0 1,1 0 0,-1 0 0,0 1 0,0-1 0,0 0 0,0 0 0,1 0 0,-1 0 0,0 0 0,0 0 0,0 0 0,0-1-1,1 1 1,-1 0 0,0 0 0,0 0 0,0 0 0,0 0 0,1 0 0,-1 0 0,0 0 0,0 0 0,0 0 0,0 0-1,1-1 1,10-8 228,8-10-51,5-16-127,-2-1 0,-1 0 0,-2-2 0,-1 0 0,21-71 1,-32 83-263,5-41 0,-12 67 177,0-1 1,0 1-1,0-1 0,0 0 0,1 1 1,-1-1-1,0 1 0,0-1 0,0 1 1,0-1-1,0 1 0,1-1 0,-1 1 1,0-1-1,0 1 0,1-1 0,-1 1 1,0 0-1,1-1 0,-1 1 1,1-1-1,-1 1 0,0 0 0,1-1 1,-1 1-1,1 0 0,-1 0 0,1-1 1,-1 1-1,2 0 0,14 5-1359,7 2 245,-20-8 1084,0 1-1,0-1 1,0 1 0,0-1 0,0 0-1,0 0 1,0 0 0,0 0-1,-1 0 1,1-1 0,-1 1 0,1-1-1,-1 0 1,1 0 0,-1 0 0,0 0-1,0 0 1,0 0 0,0-1 0,0 1-1,-1-1 1,1 1 0,-1-1 0,1 0-1,-1 1 1,0-1 0,0 0 0,0 0-1,-1 0 1,1 0 0,0-4-1,-17 56 760,7-12-409,-20 104 923,26-120-970,1-1-1,1 1 1,1 0-1,4 37 1,-4-52-167,2 1 0,-1-1 0,1 0 1,0 1-1,0-1 0,1 0 0,0 0 1,0 0-1,8 10 0,-9-13-39,1 0 1,-1-1-1,1 1 0,0-1 1,0 1-1,0-1 0,0 0 0,0 0 1,1-1-1,-1 1 0,1-1 1,-1 1-1,1-1 0,-1 0 0,1 0 1,0-1-1,-1 1 0,8-1 1,0 0-2,0-1 1,0-1 0,0 0 0,0 0 0,0-1 0,-1-1 0,1 0 0,-1 0 0,0-1-1,0 0 1,0 0 0,-1-1 0,0-1 0,0 0 0,-1 0 0,15-15 0,-4 0 14,0 0 1,-2-2-1,-1 0 1,0 0-1,15-36 1,-9 14-42,30-94 0,-46 119-31,-1-1 0,-1 0 1,-1 0-1,0 0 0,-2-1 0,-3-41 0,2 58 4,-5-23-25,5 28 32,-1 0-1,1 0 1,0 1 0,0-1-1,0 0 1,-1 1-1,1-1 1,0 0-1,-1 1 1,1-1-1,-1 0 1,1 1 0,-1-1-1,1 1 1,-1-1-1,1 1 1,-1-1-1,1 1 1,-1-1-1,0 1 1,1 0 0,-1-1-1,0 1 1,1 0-1,-1-1 1,0 1-1,1 0 1,-1 0-1,0 0 1,0 0 0,-1 0-1,1 0 0,0 0 1,-1 1-1,1-1 0,-1 1 0,1 0 0,0-1 1,0 1-1,-1 0 0,1 0 0,0 0 1,0 0-1,0 0 0,0 0 0,0 0 0,0 0 1,0 0-1,-1 2 0,-12 26-15,11-22 13,-8 19 2,1 1 1,2 0 0,1 0 0,1 1-1,1-1 1,1 1 0,2 0-1,1 40 1,3-36 4,1 0-1,1 0 1,2 0 0,1 0-1,2-1 1,24 60-1,-28-81-64,0 0-1,1 0 1,0 0-1,0 0 1,13 13-1,-18-23-608,-2-4 347,-4-9-89,-21-25-223,-1 0-1,-3 2 1,-46-46 0,43 48 875,30 31-137,0 0 0,1-1 0,-1 1 0,0-1 0,1 1 0,0-1 0,-3-6 0,5 10-71,0-1 1,0 0-1,0 1 1,-1-1-1,1 0 1,0 1-1,0-1 0,0 0 1,0 1-1,0-1 1,0 0-1,0 1 1,1-1-1,-1 0 1,0 1-1,0-1 1,0 0-1,1 1 1,-1-1-1,1 0 1,0 0-1,0 0 1,-1 1 0,1-1 0,0 0 0,0 1 0,0-1 0,0 1 0,0-1-1,0 1 1,0-1 0,1 1 0,-1 0 0,0 0 0,0 0 0,0-1-1,2 1 1,22 0 236,0 1 0,47 7-1,-19-2-267,8 0-11,-1-3-55</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17.019"/>
    </inkml:context>
    <inkml:brush xml:id="br0">
      <inkml:brushProperty name="width" value="0.05" units="cm"/>
      <inkml:brushProperty name="height" value="0.05" units="cm"/>
    </inkml:brush>
  </inkml:definitions>
  <inkml:trace contextRef="#ctx0" brushRef="#br0">130 0 19372,'-8'41'1417,"-3"-2"0,-15 41 0,13-45-385,2 0 1,-11 64-1,21-95-984,0-1-1,1 1 0,0-1 1,0 1-1,0-1 0,0 1 1,1-1-1,0 1 0,-1-1 1,1 1-1,0-1 0,0 0 1,1 1-1,2 3 0,-3-5-34,1 0-1,-1 0 0,1 0 1,0-1-1,0 1 0,0-1 0,0 1 1,0-1-1,1 0 0,-1 0 1,0 0-1,1 0 0,-1 0 1,0 0-1,1-1 0,-1 1 0,1-1 1,-1 1-1,1-1 0,4 0 1,17-1-282,1-2 0,0 0 0,42-12 0,-34 7-336,36-3 1,-67 10 540,1 1 0,0 0 0,0 0 0,0 0 0,0 0 1,0 1-1,0-1 0,0 1 0,0 0 0,0 0 0,0 0 0,0 0 0,4 2 0,-7-2 61,1 0 0,0 0 0,0 0 0,0 0 0,-1 0 1,1-1-1,0 1 0,-1 1 0,1-1 0,-1 0 0,0 0 0,1 0 0,-1 0 0,0 0 0,1 0 0,-1 0 1,0 1-1,0-1 0,0 0 0,0 0 0,0 0 0,0 0 0,0 0 0,-1 1 0,1-1 0,0 0 0,-1 0 0,1 0 1,-1 0-1,1 0 0,-1 0 0,1 0 0,-1 0 0,0 0 0,1 0 0,-2 1 0,-3 4 70,0 0 0,0 0 0,-1-1 0,1 1 0,-1-1-1,0-1 1,-1 1 0,1-1 0,-1 0 0,0-1 0,-8 4 0,-7 2 183,-1-1 1,-31 6 0,31-9-81,-44 3-1,58-7-279,0-1 0,0 0-1,0-1 1,0 1 0,0-2 0,1 1-1,-1-2 1,-9-2 0,17 4 87,-1 1 1,0-1-1,0 0 1,1 1 0,-1-1-1,1 0 1,-1 0-1,1 0 1,-1-1-1,1 1 1,0 0-1,0 0 1,-1-1 0,1 1-1,0-1 1,0 1-1,0-1 1,0 1-1,1-1 1,-1 0 0,0 1-1,0-3 1,9-13-368</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17.468"/>
    </inkml:context>
    <inkml:brush xml:id="br0">
      <inkml:brushProperty name="width" value="0.05" units="cm"/>
      <inkml:brushProperty name="height" value="0.05" units="cm"/>
    </inkml:brush>
  </inkml:definitions>
  <inkml:trace contextRef="#ctx0" brushRef="#br0">72 193 21557,'5'-4'228,"1"0"0,0-1 0,-1 0 0,0 0 1,0 0-1,-1-1 0,1 0 0,-1 0 0,0 0 1,-1 0-1,0-1 0,0 1 0,0-1 1,0 0-1,-1 0 0,-1 0 0,1 0 0,-1 0 1,0 0-1,0 0 0,-1 0 0,0 0 0,-1-1 1,-1-12-1,2 19-225,0 0 0,-1 0 1,1 0-1,0 0 0,0 0 0,0 0 1,-1 0-1,1 0 0,0 0 1,-1 0-1,1 0 0,-1 0 0,1 0 1,-1 0-1,0 0 0,1 0 0,-1 1 1,0-1-1,0 0 0,1 0 1,-1 1-1,0-1 0,0 1 0,0-1 1,0 0-1,-1 1 0,1 0-5,-1 0 0,1 0 1,0 0-1,-1 0 0,1 0 0,0 1 0,0-1 0,-1 0 0,1 1 1,0-1-1,0 1 0,0 0 0,-1-1 0,1 1 0,0 0 0,0 0 1,0 0-1,0 0 0,0-1 0,-1 3 0,-11 13-1,0 0-1,2 1 0,0 1 1,0-1-1,2 2 0,0-1 0,-8 28 1,16-44 7,0 0-1,1 0 1,-1 0 0,1-1-1,-1 1 1,1 0 0,0 0-1,0 0 1,0 0 0,0 0 0,0 0-1,0-1 1,0 1 0,1 0-1,-1 0 1,0 0 0,1 0-1,0-1 1,-1 1 0,3 2 0,-2-2-4,1-1 0,-1 0 0,1 0 0,-1 0 0,1 0 0,0 0 0,0 0 0,0 0 0,-1-1 0,1 1 0,0 0 0,0-1 0,0 0 0,0 1 0,0-1 0,0 0 0,0 0 0,0 0 0,4-1 1,8-1-334,0-1 1,0-1 0,0 0 0,0-1 0,0 0-1,-1-1 1,0-1 0,0 0 0,-1 0 0,16-13-1,-28 19 273,1 1 0,0-1 0,-1 1 0,1-1-1,0 0 1,-1 1 0,1-1 0,-1 0-1,1 1 1,-1-1 0,1 0 0,-1 0 0,1 1-1,-1-1 1,0 0 0,1 0 0,-1 0 0,0 0-1,0-1 1,0 0-725</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18.048"/>
    </inkml:context>
    <inkml:brush xml:id="br0">
      <inkml:brushProperty name="width" value="0.05" units="cm"/>
      <inkml:brushProperty name="height" value="0.05" units="cm"/>
    </inkml:brush>
  </inkml:definitions>
  <inkml:trace contextRef="#ctx0" brushRef="#br0">0 220 18636,'1'-1'183,"-1"1"1,1-1-1,-1 1 0,0-1 1,1 1-1,-1-1 0,1 1 1,-1-1-1,1 1 0,0-1 0,-1 1 1,1-1-1,-1 1 0,1 0 1,0 0-1,-1-1 0,1 1 1,0 0-1,-1 0 0,2-1 1,20-4 703,-17 4-80,40-8 892,79-22 113,-107 26-1759,0-2 0,0 0 0,-1-1-1,31-19 1,-45 25-49,0 0 0,0 1 1,0-1-1,0 0 0,0 0 0,0 0 0,0 0 0,0-1 0,-1 1 0,1 0 0,-1-1 0,0 1 1,0-1-1,0 1 0,0-1 0,0 1 0,0-1 0,-1 0 0,1 0 0,-1 1 0,0-1 0,0 0 0,0 0 1,0 1-1,0-1 0,-1 0 0,-1-5 0,1 6-3,1 0 1,-2 0-1,1-1 0,0 1 1,0 0-1,-1 0 0,1 0 1,-1 0-1,1 1 0,-1-1 1,0 0-1,0 1 0,0-1 1,0 1-1,0-1 0,0 1 1,0 0-1,-1 0 0,1 0 1,0 0-1,0 1 0,-1-1 1,1 0-1,-1 1 0,1 0 1,-1-1-1,1 1 0,0 0 1,-1 0-1,-4 1 0,-2 1 1,0 1 0,0-1-1,0 2 1,0-1 0,0 1-1,1 0 1,0 1 0,0 0-1,0 0 1,0 1 0,1 0-1,0 0 1,-10 12 0,7-7 17,1 0 1,0 1 0,1 0 0,0 1 0,1 0-1,0 0 1,1 0 0,-4 15 0,9-25-68,0-1 0,0 0-1,0 1 1,1-1 0,-1 0 0,1 1 0,-1-1 0,1 1 0,0-1 0,0 0 0,0 1 0,1-1 0,-1 1 0,0-1 0,1 1-1,0-1 1,-1 0 0,1 0 0,0 1 0,0-1 0,0 0 0,1 0 0,-1 0 0,1 0 0,-1 0 0,1 0 0,-1 0 0,1-1-1,0 1 1,0 0 0,0-1 0,0 0 0,0 1 0,0-1 0,0 0 0,0 0 0,1 0 0,-1 0 0,4 0 0,5 1-292,0 0 0,0-1 0,0-1 0,0 0 1,1 0-1,-1-1 0,0 0 0,0-1 0,18-6 1,30-7-688</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18.482"/>
    </inkml:context>
    <inkml:brush xml:id="br0">
      <inkml:brushProperty name="width" value="0.05" units="cm"/>
      <inkml:brushProperty name="height" value="0.05" units="cm"/>
    </inkml:brush>
  </inkml:definitions>
  <inkml:trace contextRef="#ctx0" brushRef="#br0">247 1 17716,'-27'12'999,"1"1"0,0 2 0,1 0 1,1 2-1,1 0 0,0 2 0,-34 37 0,55-55-958,1 1 0,-1-1 0,1 1 0,0 0 0,0-1 0,0 1 0,0 0 0,0 0 0,0 0 0,0 0-1,1 0 1,-1 0 0,1 0 0,-1 0 0,1 2 0,0-3-25,0 0 1,0 0 0,0 1-1,1-1 1,-1 0-1,0 0 1,1 0-1,-1 0 1,1 0-1,0 1 1,-1-1-1,1 0 1,0 0-1,-1 0 1,1-1-1,0 1 1,0 0-1,2 1 1,1 1-20,1 0 0,-1-1-1,1 0 1,0 0 0,0 0 0,0 0-1,0-1 1,0 0 0,11 1 0,40 3-247,52 5-243,-94-7 402,0-1 0,0 2 0,-1 0-1,1 0 1,14 8 0,-27-11 86,1-1 0,-1 1 0,0 0 0,0-1 0,0 1 0,0 0 0,0-1 0,0 1 0,0 0 0,0 0 0,-1 0 0,1 0 0,0 0 0,0 0 0,-1 0 0,1 0 0,-1 0 0,1 0 0,0 3-1,-1-3 9,0 0-1,0 0 1,0 0-1,0 0 1,0 0-1,-1 0 0,1 0 1,0 0-1,-1 0 1,1 0-1,-1 0 1,1 0-1,-1 0 0,1 0 1,-1 0-1,0 0 1,-1 1-1,-2 2 25,-1 1 1,0-2-1,-1 1 0,1 0 0,-12 5 1,-69 29 260,74-34-277,0 0 0,0 0 0,-1-1 0,1-1 0,-17 2 1,27-4 17,1 0 0,-1 0 0,0 0 0,0 0 0,1 0 0,-1-1 0,0 1 1,1-1-1,-1 1 0,0-1 0,1 1 0,-1-1 0,1 0 0,-3-1 0,4 1-26,-1 1 0,1-1 0,-1 0 1,1 1-1,-1-1 0,1 0 0,0 1 0,-1-1 0,1 0 0,0 0 0,0 1 0,-1-1 0,1 0 0,0 0 0,0 0 0,0 1 0,0-1 0,0 0 0,0 0 0,0 0 0,0 1 0,0-1 0,1 0 0,-1 0 0,0 1 0,0-1 0,1 0 0,-1 0 0,1 1 0,0-2 0,14-20 55</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08.521"/>
    </inkml:context>
    <inkml:brush xml:id="br0">
      <inkml:brushProperty name="width" value="0.05" units="cm"/>
      <inkml:brushProperty name="height" value="0.05" units="cm"/>
    </inkml:brush>
  </inkml:definitions>
  <inkml:trace contextRef="#ctx0" brushRef="#br0">32 3 19684,'-5'6'2954,"3"-2"-2626,-1 0 0,1-1 1,0 1-1,-1 0 1,-1 7-1,1-1-175,1-1 0,0 1 1,0-1-1,1 1 0,1-1 1,0 19-1,0-26-178,1 0-1,-1 0 1,0 0 0,1 0 0,-1 0 0,1 0-1,0 0 1,0 0 0,0-1 0,0 1-1,0 0 1,0 0 0,0-1 0,0 1 0,1-1-1,-1 1 1,0-1 0,1 1 0,0-1-1,-1 0 1,1 0 0,0 0 0,-1 0 0,1 0-1,0 0 1,0 0 0,0-1 0,0 1 0,0-1-1,0 1 1,0-1 0,0 0 0,0 0-1,0 0 1,0 0 0,0 0 0,0 0 0,3-1-1,0 0-145,0 0 1,0 0-1,0-1 0,0 0 0,0 0 0,0 0 1,-1 0-1,1-1 0,-1 1 0,0-1 0,0-1 1,0 1-1,0 0 0,0-1 0,6-8 0,3-5-590,-1-1-1,15-30 0,-6 12 296,-21 43 1375,-4 11-468,-4 2 36,-13 39 314,19-53-831,1 0 0,0 0 0,0 0 1,1 0-1,-1 0 0,1 0 0,1 0 0,0 8 1,5-3-31,3-4-56</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19.604"/>
    </inkml:context>
    <inkml:brush xml:id="br0">
      <inkml:brushProperty name="width" value="0.05" units="cm"/>
      <inkml:brushProperty name="height" value="0.05" units="cm"/>
    </inkml:brush>
  </inkml:definitions>
  <inkml:trace contextRef="#ctx0" brushRef="#br0">78 12 17908,'1'5'204,"-1"-1"0,1 0 0,-1 0 0,0 1 0,0-1 0,0 0 0,-1 1 0,0-1 0,1 0 0,-2 0 0,1 0 0,-3 7 0,-3 13 307,-17 100 1304,6 1 0,5 0 0,5 153 0,11-257-1426,-3-21-377,0 0-1,0 0 0,0 0 0,1 0 0,-1 0 0,0 1 0,0-1 1,0 0-1,0 0 0,1 0 0,-1 0 0,0 0 0,0 0 0,0 0 1,1 0-1,-1 0 0,0 0 0,0 0 0,0 0 0,1 0 0,-1 0 0,0 0 1,0 0-1,0 0 0,1 0 0,-1 0 0,0 0 0,0 0 0,0 0 1,1 0-1,-1 0 0,0 0 0,0 0 0,0 0 0,0-1 0,1 1 1,-1 0-1,0 0 0,0 0 0,0 0 0,0 0 0,0-1 0,0 1 1,1 0-1,1-4 53,1 1 0,-1-1 0,0 1 0,0-1 0,0 0 0,-1 0 0,2-5 0,8-24-35,-2-1 0,-2-1-1,-1 0 1,-1 1 0,-1-47-1,-10 47-222,5 34 186,1-1 1,0 0 0,0 1 0,0-1-1,0 1 1,-1-1 0,1 1 0,0-1 0,0 1-1,-1 0 1,1-1 0,0 1 0,-1-1-1,1 1 1,-1 0 0,1-1 0,0 1-1,-1 0 1,1-1 0,-1 1 0,0 0-2,0 0 1,1 1 0,-1-1 0,1 0-1,-1 1 1,1-1 0,-1 1-1,1-1 1,-1 0 0,1 1 0,0-1-1,-1 1 1,1-1 0,0 1-1,-1 0 1,1-1 0,0 1 0,0-1-1,-1 1 1,1 0 0,0-1-1,0 1 1,0 0 0,-2 6-1,1 1 0,0-1 0,0 0-1,0 0 1,1 1 0,0-1 0,1 0 0,0 0 0,0 1 0,0-1 0,4 10 0,-4-11 10,2 0 0,-1 0 1,0 0-1,1 0 1,0 0-1,1-1 1,-1 1-1,1-1 0,0 0 1,0 0-1,1 0 1,-1 0-1,7 3 1,-4-4 5,-1 0 0,2-1 0,-1 0 1,0 0-1,1-1 0,-1 0 0,1 0 1,-1 0-1,1-1 0,0-1 0,0 1 1,0-1-1,-1 0 0,1-1 0,0 0 1,0 0-1,-1-1 0,10-3 0,-5 1 1,-1 0 0,0 0-1,-1-1 1,1-1 0,-1 0-1,0 0 1,0-1-1,-1 0 1,1-1 0,-2 0-1,11-11 1,-8 6 0,-7 8-9,0 1 0,0-1 0,0 0 0,-1 0 0,0 0 0,0 0 0,4-9 0,-8 14 6,-1 6 27,1 0 1,-1 0-1,1 0 1,0 0-1,-1 11 1,2-15-23,0 0 0,1 0 0,-1 0 1,0 0-1,0 0 0,1 0 0,0 0 0,-1 0 0,1 0 0,0 0 0,0 0 1,0 0-1,0-1 0,0 1 0,0 0 0,0-1 0,1 1 0,-1-1 0,1 1 1,-1-1-1,1 1 0,0-1 0,-1 0 0,1 0 0,0 0 0,3 1 0,1 0 10,0 0-1,1-1 0,-1 0 0,1 0 0,-1 0 0,1-1 0,-1 0 1,11-1-1,54-11 25,-70 12-43,35-10-37,55-21-1,-56 17-176,58-13-1,-91 26 197,-1 1 0,1-1 0,-1 1 0,0 0 0,1-1 1,-1 1-1,1 0 0,-1 0 0,1 0 0,-1 0 0,1 1 0,-1-1 1,1 0-1,-1 0 0,1 1 0,-1-1 0,0 1 0,1 0 1,1 0-1,-2 1 2,0 0 1,0-1-1,0 1 1,0 0-1,0 0 1,0 0-1,-1-1 1,1 1-1,-1 0 1,1 0-1,-1 0 1,0 0-1,0 3 1,1-4 13,-1 1 1,0-1 0,0 0 0,1 1 0,-1-1 0,1 0 0,-1 0 0,1 1 0,-1-1-1,1 0 1,0 0 0,0 0 0,-1 0 0,1 0 0,0 0 0,0 0 0,0 0 0,0 0-1,0 0 1,2 1 0,0-1-3,0 0-1,-1 0 0,1 0 1,0 0-1,0 0 0,0 0 1,0-1-1,6 1 0,4-1-88,0-1 0,0 0 0,17-4 0,-26 4 26,23-5-430,0-2 0,46-20 1,9-2-1000,-82 29 1485,1 1 0,0-1-1,0 1 1,-1 0 0,1-1 0,0 1-1,0 0 1,0 0 0,-1-1 0,1 1 0,0 0-1,0 0 1,0 0 0,0 0 0,0 0-1,-1 0 1,1 0 0,0 1 0,0-1-1,0 0 1,-1 0 0,1 1 0,0-1-1,0 0 1,0 1 0,-1-1 0,1 1-1,0 0 1,0 0 52,-1 1-1,1-1 1,-1 1 0,0-1-1,0 1 1,0-1 0,0 1-1,0-1 1,0 1 0,-1-1-1,0 4 1,1-3 43,0 0 1,-1 0-1,1 1 0,0-1 1,0 0-1,0 1 1,0-1-1,1 4 1,-1-5-71,1 0 1,-1 0-1,1 0 1,-1-1 0,1 1-1,0 0 1,-1-1-1,1 1 1,0 0 0,-1-1-1,1 1 1,0-1 0,0 1-1,0-1 1,-1 1-1,1-1 1,0 0 0,0 1-1,0-1 1,0 0 0,0 0-1,0 1 1,0-1-1,0 0 1,0 0 0,0 0-1,-1 0 1,3-1-1,9 1 4,1-2 0,-1 1 0,0-2-1,0 1 1,0-2 0,22-8 0,65-38-364,-87 44 320,12-9-76,1 0 0,-2-2 0,0-1 0,-2 0 0,0-2 0,0 0 0,-2-1 0,18-27 0,-23 29 137,-2 0-1,-1 0 0,0-1 1,-1-1-1,-1 1 1,-1-2-1,-1 1 1,-1-1-1,-1 0 1,4-39-1,-10 50 321,-3 14-120,-4 14-5,4 8-204,0 0-1,2 0 1,1 0 0,1 0 0,1 0 0,1-1 0,1 1-1,2 0 1,0-1 0,11 29 0,-7-25-17,3 0 1,0 0-1,2-1 1,1-1-1,0 0 1,2-1-1,2-1 1,22 24-1,2-7-6,13 14-178,-56-55 169,0 0 0,0 0 0,-1 0 0,1 0 0,0 0 0,0 0 0,0 0 0,-1 0 1,1 0-1,0 0 0,0 0 0,0 0 0,-1 0 0,1 0 0,0 0 0,0 0 1,0 0-1,-1 1 0,1-1 0,0 0 0,0 0 0,0 0 0,0 0 0,-1 0 0,1 1 1,0-1-1,0 0 0,0 0 0,0 0 0,0 0 0,0 1 0,0-1 0,-1 0 1,1 0-1,0 0 0,0 1 0,0-1 0,0 0 0,0 0 0,0 1 0,0-1 0,0 0 1,0 0-1,0 0 0,0 1 0,0-1 0,0 0 0,0 0 0,0 0 0,1 1 1,-1-1-1,0 0 0,0 0 0,0 0 0,0 1 0,0-1 0,0 0 0,1 0 0,-1 0 1,0 1-1,-22-7-252,-13-7-35,2-1-1,0-1 1,-34-22 0,-88-69-356,112 73 605,-45-45-1,69 59 192,0-1-1,2-1 1,0 0 0,-17-31-1,33 50-112,0 0-1,-1-1 0,1 1 1,0 0-1,0-1 0,1 1 1,-1 0-1,1-1 1,-1 1-1,1-1 0,0 1 1,-1-1-1,1 1 1,0-1-1,1-2 0,0 4-6,-1-1 0,1 1 0,0-1-1,0 1 1,-1 0 0,1-1 0,0 1-1,0 0 1,1 0 0,-1 0 0,0-1-1,0 1 1,1 0 0,-1 0 0,0 1 0,1-1-1,-1 0 1,1 0 0,-1 1 0,1-1-1,-1 1 1,1-1 0,-1 1 0,3 0-1,13-2 96,-1 1 0,0 1 0,1 0-1,-1 2 1,0 0 0,17 4 0,-6-2-45,25 5 23,-24-3-230,1-2-1,-1 0 1,1-2 0,49-3 0,-74 1 110,0-1 0,0 0 0,-1 0 0,1 0 0,0 0 0,5-2 0,-8 2 7,0 0-1,0 1 0,-1-1 0,1 0 0,0 0 0,0 0 0,0 0 0,-1 0 0,1 0 0,0 0 0,-1 0 0,1 0 0,-1 0 0,1-2 1,-1 3 11</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20.008"/>
    </inkml:context>
    <inkml:brush xml:id="br0">
      <inkml:brushProperty name="width" value="0.05" units="cm"/>
      <inkml:brushProperty name="height" value="0.05" units="cm"/>
    </inkml:brush>
  </inkml:definitions>
  <inkml:trace contextRef="#ctx0" brushRef="#br0">30 1 23477,'-15'8'2224,"3"-2"-1719,9-6-305,5-6 912,9 6-1288,2-1-1368,2-1 1319,2 7-255,-3-11-240</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20.411"/>
    </inkml:context>
    <inkml:brush xml:id="br0">
      <inkml:brushProperty name="width" value="0.05" units="cm"/>
      <inkml:brushProperty name="height" value="0.05" units="cm"/>
    </inkml:brush>
  </inkml:definitions>
  <inkml:trace contextRef="#ctx0" brushRef="#br0">16 352 15931,'-16'-1'2315,"38"1"-685,-1-1-868,708-24 4183,1133-96-3500,-369-53-1611,-1446 165-87,-38 7-12,1 0 0,-1 1 0,17-1 0,-48-2 17,-19-6-112</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26.981"/>
    </inkml:context>
    <inkml:brush xml:id="br0">
      <inkml:brushProperty name="width" value="0.05" units="cm"/>
      <inkml:brushProperty name="height" value="0.05" units="cm"/>
    </inkml:brush>
  </inkml:definitions>
  <inkml:trace contextRef="#ctx0" brushRef="#br0">3168 0 6041,'-1'1'85,"1"0"0,0-1 0,0 1 0,0 0 0,0-1-1,0 1 1,0 0 0,0-1 0,0 1 0,0 0 0,0 0 0,0-1-1,0 1 1,1 0 0,-1-1 0,0 1 0,0-1 0,1 1 0,-1 0-1,0-1 1,1 1 0,-1-1 0,1 1 0,-1-1 0,1 1 0,-1-1-1,1 1 1,-1-1 0,1 1 0,-1-1 0,1 0 0,0 1 0,-1-1-1,1 0 1,-1 0 0,1 1 0,0-1 0,-1 0 0,1 0 0,1 0-1,2 1 462,-1-1 0,1 0 0,-1 0 0,1 0 0,-1 0 0,7-1 0,-10 1-509,0 0 1,0 0 0,1 0-1,-1 0 1,0 0 0,0 0-1,1 0 1,-1 0 0,0 0-1,0 1 1,0-1 0,0 0-1,1 0 1,-1 0 0,0 0-1,0 0 1,0 1 0,0-1-1,1 0 1,-1 0 0,0 0-1,0 1 1,0-1 0,0 0-1,0 0 1,0 0 0,0 1-1,0-1 1,0 0 0,0 0-1,0 0 1,0 1 0,0-1-1,0 0 1,0 0 0,0 1-1,0-1 1,0 0 0,0 0-1,0 0 1,0 1 0,0-1-1,0 0 1,0 0 0,0 0-1,-1 1 1,1-1 0,0 0-1,0 0 1,0 0 0,0 1-1,0-1 1,-1 0 0,-5 12 517,5-11-503,-9 12 252,0-2 0,-1 1-1,-18 13 1,25-22-272,0 0 0,0-1-1,-1 1 1,1-1 0,-1 0 0,1 0-1,-1 0 1,0-1 0,0 0 0,0 0 0,0 0-1,0-1 1,0 1 0,0-1 0,-6-1-1,-38-4 388,4 0-145,-86 1 0,-65 10 422,137-4-251,-27 4 157,69-4-493,-1-1 0,-27-2-1,27 0-44,0 0 0,-27 4 0,39-2-56,-1-1-1,1 0 1,-1-1 0,0 1 0,1-1-1,-11-3 1,11 2 4,0 1-1,0 0 0,-1 0 1,1 0-1,-1 1 0,1 0 1,-8 1-1,-54 9 120,29-5 18,-73 21-1,85-19-34,1-1 0,-1-1 0,0-1-1,-53 1 1,-111-16 543,159 9-557,-45-6 61,29 2-110,-65 1 1,-64 1-55,0 0-1,27 2 17,93 0 1,37 1-2,-1-2-1,1 0 1,-23-8 0,-32-5 45,44 12-23,-8-2 38,0 2 1,-1 1-1,-76 5 1,106-1-29,-1 0 0,1 0 0,0-1 0,-1 0 0,1-1 0,0 0 0,0-1 0,-19-5 0,26 6-31,1 0 1,0-1-1,0 1 0,1-1 0,-1 1 1,0-1-1,0 0 0,1 0 0,-1 0 1,-1-2-1,2 2-5,1 1 0,-1-1 0,0 1 0,0 0 0,0 0 0,0-1 0,0 1 0,0 0 0,0 0 0,-1 0 0,1 0 0,0 0 0,-1 0 0,1 1 0,0-1 1,-1 0-1,1 1 0,-1-1 0,1 1 0,-1-1 0,1 1 0,-1 0 0,-2-1 0,-4 3 7,-1 0 0,1 1 1,0-1-1,0 2 0,0-1 0,1 1 1,-1 0-1,1 1 0,0 0 0,0 0 1,0 0-1,1 1 0,-6 6 0,0-1 18,0-1-1,-20 14 1,31-24-49,0 1 0,1 0 0,-1-1-1,0 1 1,1-1 0,-1 1 0,0-1 0,0 0 0,0 1 0,1-1 0,-1 0 0,0 0 0,0 1 0,0-1 0,0 0 0,1 0 0,-1 0 0,0 0 0,0 0 0,0 0 0,-1 0 0,1-1-86,1 0 0,-1-1 1,1 1-1,0 0 0,-1 0 1,1 0-1,0 0 0,0 0 0,0 0 1,0 0-1,0-1 0,0 1 1,0-1-1,1-8-295,1-21-467,-2 10 291</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35.878"/>
    </inkml:context>
    <inkml:brush xml:id="br0">
      <inkml:brushProperty name="width" value="0.05" units="cm"/>
      <inkml:brushProperty name="height" value="0.05" units="cm"/>
    </inkml:brush>
  </inkml:definitions>
  <inkml:trace contextRef="#ctx0" brushRef="#br0">1163 261 16636,'-5'5'271,"0"0"1,-1-1-1,0 0 1,0 0-1,0 0 1,-1-1 0,1 0-1,-1 0 1,0-1-1,1 1 1,-1-1-1,0-1 1,-1 0 0,1 0-1,0 0 1,0-1-1,0 0 1,0 0-1,-1 0 1,1-1 0,-10-3-1,-12-4 528,1-1-1,-43-20 1,2 0-97,6 8-493,-1 3-1,0 2 1,-1 3-1,-1 3 1,0 3-1,0 3 1,-94 6 0,143-1-223,0 0 1,0-1-1,0-1 1,0-1 0,-19-4-1,32 5-75,1 0 0,-1 0-1,0 0 1,1-1 0,-1 1-1,0-1 1,1 0 0,0 0-1,-1 0 1,1-1 0,0 1-1,0-1 1,1 0-1,-1 1 1,0-1 0,1 0-1,0-1 1,0 1 0,0 0-1,0-1 1,0 1 0,1-1-1,-1 0 1,1 1 0,0-1-1,0 0 1,-1-7 0,0-16-338,4 2-152</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36.697"/>
    </inkml:context>
    <inkml:brush xml:id="br0">
      <inkml:brushProperty name="width" value="0.05" units="cm"/>
      <inkml:brushProperty name="height" value="0.05" units="cm"/>
    </inkml:brush>
  </inkml:definitions>
  <inkml:trace contextRef="#ctx0" brushRef="#br0">7 1 18148,'-5'50'1240,"3"1"1,7 78-1,-3-82-891,-2-43-331,0 12 50,1 0 0,1 0 0,0 0 0,1 0 0,0 0 1,2 0-1,5 15 0,-9-29-61,0 0 1,0 0-1,0 0 1,0 0-1,0 0 1,1-1-1,-1 1 1,1 0-1,-1-1 1,1 1-1,-1-1 0,1 1 1,0-1-1,0 0 1,-1 1-1,1-1 1,0 0-1,0 0 1,5 1-1,-5-2-9,1 0 0,0 0 0,0 0 0,0 0 0,0 0 0,0-1 0,0 1 0,0-1 0,0 1-1,-1-1 1,1 0 0,0-1 0,3-1 0,7-5-86,1-1 1,-1 0-1,-1-1 0,17-17 0,-27 25 65,30-31-436,-2-1-1,29-41 0,45-83-1440,-95 142 1520,1 1 0,20-23 0,-20 30 161,-6 12 193,-7 23 279,1-18-161,-45 199 2042,13-74-791,13-45-552,6-32-275,3 1-1,-9 110 0,21-167-530,2 23-324,3-17 171,-4-7 160,0 0-1,-1 0 1,1 0 0,0-1 0,-1 1 0,1 0-1,0 0 1,-1 0 0,1-1 0,-1 1-1,1 0 1,0-1 0,-1 1 0,1 0 0,-1-1-1,1 1 1,-1-1 0,1 0 0,15-17-227</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37.134"/>
    </inkml:context>
    <inkml:brush xml:id="br0">
      <inkml:brushProperty name="width" value="0.05" units="cm"/>
      <inkml:brushProperty name="height" value="0.05" units="cm"/>
    </inkml:brush>
  </inkml:definitions>
  <inkml:trace contextRef="#ctx0" brushRef="#br0">320 0 17964,'-13'26'1478,"-29"45"-1,0-3-566,4 3-358,3 1 0,3 2 0,4 1 0,3 2 0,-30 155 0,51-207-475,1-1 1,1 0-1,2 1 0,3 39 0,-2-58-106,0 1 0,1 0 0,0 0 0,0-1 0,0 1-1,1-1 1,0 1 0,0-1 0,5 6 0,-5-8-59,0-1 0,1 1 0,-1-1 1,1 0-1,-1 0 0,1 0 0,0 0 0,0 0 1,0-1-1,1 0 0,-1 0 0,1 0 0,-1-1 1,8 3-1,-5-3-18,0 0 1,1 0 0,-1-1-1,1 0 1,-1 0 0,0 0-1,1-1 1,-1 0-1,0-1 1,0 0 0,0 0-1,0 0 1,0-1 0,0 0-1,-1 0 1,1-1-1,-1 0 1,7-5 0,39-36-592</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37.540"/>
    </inkml:context>
    <inkml:brush xml:id="br0">
      <inkml:brushProperty name="width" value="0.05" units="cm"/>
      <inkml:brushProperty name="height" value="0.05" units="cm"/>
    </inkml:brush>
  </inkml:definitions>
  <inkml:trace contextRef="#ctx0" brushRef="#br0">114 1 17220,'-57'204'4813,"37"-120"-3308,-15 143 1,34-221-1458,0 31 186,1-36-223,0 0 0,0 1 0,0-1 0,0 1 1,1-1-1,-1 0 0,0 1 0,1-1 0,-1 0 0,1 1 1,-1-1-1,1 0 0,0 0 0,0 1 0,-1-1 0,1 0 1,0 0-1,0 0 0,0 0 0,2 1 0,-2-1-31,0-1 0,1 0 0,-1 0 0,0 0 1,0 0-1,0 0 0,1 0 0,-1 0 0,0 0 0,0-1 0,0 1 0,0 0 0,0-1 0,0 1 0,0-1 0,1 1 0,-1-1 1,0 0-1,-1 1 0,1-1 0,0 0 0,0 0 0,0 1 0,0-1 0,1-2 0,24-29-1198,-19 23 783,3-5-4,16-27-1,-10 11-153</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38.655"/>
    </inkml:context>
    <inkml:brush xml:id="br0">
      <inkml:brushProperty name="width" value="0.05" units="cm"/>
      <inkml:brushProperty name="height" value="0.05" units="cm"/>
    </inkml:brush>
  </inkml:definitions>
  <inkml:trace contextRef="#ctx0" brushRef="#br0">342 1 16243,'-12'24'1062,"-2"-1"0,0 0-1,-20 23 1,-57 58 1315,65-76-1864,21-21-409,-2 0 7,1 0-1,-1 0 1,0 0 0,-1-1 0,-9 7 0,16-14-100,1 0-1,0-1 1,0 1 0,0-1 0,0 1-1,0 0 1,0-1 0,1 1-1,-1-1 1,0 1 0,1 0-1,0-3 1,13-28-55,22-40 1,9-17-72,-38 72 93,16-33-61,-15 41 44,-5 13 16,-7 21 33,-7 20 33,2-1 1,1 2-1,-1 81 0,9-124-34,-1 0-1,1 1 1,0-1 0,0 0 0,0 1-1,0-1 1,1 0 0,-1 1 0,1-1-1,0 0 1,0 0 0,0 1 0,1-1-1,-1 0 1,1 0 0,1 3 0,-3-6-7,1 0 1,-1 0 0,0 0 0,0 1-1,0-1 1,0 0 0,1 0 0,-1 0-1,0 0 1,0 1 0,1-1 0,-1 0 0,0 0-1,0 0 1,0 0 0,1 0 0,-1 0-1,0 0 1,1 0 0,-1 0 0,0 0 0,0 0-1,1 0 1,-1 0 0,0 0 0,0 0-1,1 0 1,-1 0 0,0 0 0,0 0 0,1 0-1,-1 0 1,0 0 0,0 0 0,1-1-1,4-9 89,-2-16 41,-5 20-113,1 0-1,-1-1 0,1 1 0,-2 0 1,1 0-1,-1 0 0,0 1 0,0-1 1,0 0-1,-1 1 0,0 0 1,0 0-1,0 0 0,-1 1 0,1-1 1,-1 1-1,-1 0 0,-8-5 0,5 3 21,-1 1-1,0 0 1,0 0-1,0 1 0,-1 1 1,0-1-1,1 2 0,-1 0 1,-22-2-1,33 4-31,-1 0 1,0-1-1,1 1 0,-1 0 1,0 0-1,0 0 0,1 0 0,-1 0 1,0 0-1,1 0 0,-1 0 1,0 0-1,0 1 0,1-1 0,-1 0 1,0 0-1,1 1 0,-1-1 1,0 0-1,1 1 0,-1-1 1,1 1-1,-1-1 0,0 1 0,1-1 1,-1 1-1,1-1 0,-1 1 1,1-1-1,0 1 0,-1 0 0,1-1 1,0 1-1,-1 0 0,1 0 1,0 0 2,0 0 0,1 0 0,-1 0 0,0 0 0,1 0 0,-1 0 0,1 0 0,0 0 0,-1 0 0,1 0 0,0 0 0,-1 0 0,1-1 0,0 1 0,0 0 0,0-1 0,0 1 0,0 0 0,0-1 0,0 1 0,0-1 0,0 1 0,2 0 0,5 0 9,0 1-1,0-1 1,0 0 0,0-1 0,0 0-1,0 0 1,0 0 0,0-1 0,0-1 0,13-3-1,0 1-39,16-3-422,-1-1 0,54-19 1,-72 20 277,-1-1 0,0-1 0,0 0 0,0-2 0,-1 0 0,23-20 0,8-16-299</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9:39.025"/>
    </inkml:context>
    <inkml:brush xml:id="br0">
      <inkml:brushProperty name="width" value="0.05" units="cm"/>
      <inkml:brushProperty name="height" value="0.05" units="cm"/>
    </inkml:brush>
  </inkml:definitions>
  <inkml:trace contextRef="#ctx0" brushRef="#br0">346 1 16588,'-2'4'278,"0"1"0,0-1 0,0 1 0,1 0 0,0 0 0,0 0 0,0 0 0,0 0 0,1 0 0,0 0 0,0 7 0,10 63 1537,-5-47-890,20 184 1520,-22-158-2248,-2 0-1,-7 54 1,-4-33-221,-3-1 1,-40 128-1,14-91-1086,-57 111 0,-8-32 253,97-177 768,-41 69-568</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09.343"/>
    </inkml:context>
    <inkml:brush xml:id="br0">
      <inkml:brushProperty name="width" value="0.05" units="cm"/>
      <inkml:brushProperty name="height" value="0.05" units="cm"/>
    </inkml:brush>
  </inkml:definitions>
  <inkml:trace contextRef="#ctx0" brushRef="#br0">190 12 16187,'1'0'78,"-1"0"-1,0-1 0,0 1 0,0 0 1,0 0-1,1-1 0,-1 1 0,0 0 0,0-1 1,0 1-1,0 0 0,0-1 0,0 1 1,0 0-1,0-1 0,0 1 0,0 0 0,0-1 1,0 1-1,0 0 0,0 0 0,0-1 1,0 1-1,0 0 0,-1-1 0,1 1 0,0 0 1,0-1-1,0 1 0,0 0 0,-1 0 1,1-1-1,0 1 0,0 0 0,-1 0 0,1 0 1,0-1-1,0 1 0,-1 0 0,1 0 0,0 0 1,-1 0-1,1-1 0,-14 13 2162,-12 24 13,7-1-1746,1 2 0,2 0 0,-15 50 1,-23 122-72,52-203-419,0 2 16,1-1 1,-1 0-1,1 0 1,1 1-1,-1-1 1,2 10-1,-1-17-26,0 1 0,0-1 0,0 1 1,0 0-1,0-1 0,0 1 0,0-1 0,0 1 0,0 0 0,0-1 0,1 1 1,-1-1-1,0 1 0,0-1 0,1 1 0,-1-1 0,0 1 0,1-1 0,-1 1 1,1-1-1,-1 1 0,0-1 0,1 0 0,-1 1 0,1-1 0,-1 0 0,1 1 1,-1-1-1,1 0 0,0 1 0,-1-1 0,1 0 0,-1 0 0,1 0 0,-1 0 0,1 0 1,0 0-1,-1 0 0,1 0 0,-1 0 0,1 0 0,0 0 0,-1 0 0,1 0 1,-1 0-1,1 0 0,0-1 0,-1 1 0,1 0 0,-1 0 0,1-1 0,0 0 1,4-2 43,1 0 1,-1-1 0,0 0 0,6-6 0,71-72 234,-4-4 1,91-131-1,-125 154-912,-39 51-1134,-12 12 1019,-14 13 145,3 4-69</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47:19.689"/>
    </inkml:context>
    <inkml:brush xml:id="br0">
      <inkml:brushProperty name="width" value="0.05" units="cm"/>
      <inkml:brushProperty name="height" value="0.05" units="cm"/>
    </inkml:brush>
  </inkml:definitions>
  <inkml:trace contextRef="#ctx0" brushRef="#br0">1228 374 13939,'-1'-10'107,"-1"0"1,0 0-1,-1 1 0,0-1 1,-1 1-1,0 0 0,0 0 1,-1 0-1,0 0 1,-1 1-1,0 0 0,0 0 1,0 0-1,-1 1 0,0 0 1,-1 0-1,0 1 0,0 0 1,0 1-1,-1-1 0,-11-4 1,0 0 71,-1 1 0,0 1 0,-1 0 1,1 2-1,-1 1 0,-1 0 0,1 2 0,-1 0 0,1 2 1,-1 0-1,0 2 0,0 1 0,1 0 0,-1 2 0,1 0 1,-36 13-1,28-4-61,0 1 1,1 2-1,1 1 1,1 1 0,0 2-1,2 0 1,0 2-1,-25 28 1,8-3-16,2 2 0,2 2 1,-40 70-1,43-59-75,3 2 0,3 1 0,2 1 0,-28 115 0,43-128-37,2 0-1,2 1 1,3-1-1,2 1 1,3 0-1,11 97 0,-6-125-58,0 0-1,1 0 0,2 0 0,0-1 0,2 0 0,1-1 0,1 0 0,0-1 1,2 0-1,1-1 0,1-1 0,1 0 0,0-1 0,2-1 0,0 0 0,1-2 0,1 0 1,0-1-1,47 24 0,-47-29-1,1-2 1,1 0-1,-1-2 0,1-1 1,0 0-1,1-2 0,-1 0 1,1-2-1,0-1 0,0 0 1,0-2-1,-1-1 0,1-1 1,0-1-1,-1 0 0,0-2 1,0-1-1,-1-1 0,0-1 1,0-1-1,-1-1 0,0 0 1,-1-2-1,0 0 0,27-25 1,-17 10 104,-1-1 1,-1-1-1,-2-2 1,-2 0-1,41-70 1,-28 30 103,-2-2-1,25-80 1,-27 54-83,-5-2 0,-5-1 0,-4 0 0,-4-2 0,-6 1 0,-3-2 0,-11-133 0,0 183-239,-15-73 0,17 113 92,-1 0 0,-1 0 1,0 0-1,-1 0 0,-1 1 0,-1 0 0,0 0 0,-17-22 0,21 32 45,0 1-1,0 0 1,-1 0 0,1 0-1,-1 0 1,0 1 0,0 0-1,0 0 1,0 0 0,0 1-1,-1 0 1,1 0 0,-1 0-1,0 1 1,1-1-1,-1 1 1,0 1 0,0-1-1,0 1 1,0 0 0,0 0-1,0 1 1,1 0 0,-11 2-1,-2 2-37,1 1 0,0 1 0,0 0 0,1 2 0,0-1 0,-26 21 0,-50 40-275</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0:39.905"/>
    </inkml:context>
    <inkml:brush xml:id="br0">
      <inkml:brushProperty name="width" value="0.05" units="cm"/>
      <inkml:brushProperty name="height" value="0.05" units="cm"/>
    </inkml:brush>
  </inkml:definitions>
  <inkml:trace contextRef="#ctx0" brushRef="#br0">3170 665 13067,'-217'-122'2063,"113"67"-1707,56 29-353,-2 3 0,0 2 0,-1 2-1,-1 2 1,-1 3 0,-88-13 0,-18 12-38,-267 10 1,344 8 141,0 4 0,0 4 1,1 3-1,1 4 1,0 3-1,2 3 1,1 4-1,-117 60 1,43-6-48,-158 113 0,248-150-61,3 2-1,1 2 0,3 3 1,2 3-1,-52 68 0,87-98-4,0 1 0,2 0 0,1 1 1,1 1-1,1 0 0,2 1 0,0 0 0,2 0 0,-8 59 0,14-61 3,0-1 0,2 1 0,1-1 0,1 1 0,1-1 0,1 1 0,2-1 0,1 0-1,0-1 1,2 0 0,20 40 0,-9-31-1,1-1-1,2-1 0,1 0 1,1-2-1,2-1 0,1-1 1,1-2-1,2 0 1,52 33-1,3-7-7,1-5 0,151 60-1,-159-77 29,1-4 0,1-3 0,1-4-1,1-3 1,1-4 0,94 1-1,-78-13 37,0-4-1,-1-4 1,0-5-1,181-47 0,-144 20-3,206-91 0,-249 87-89,-2-4 0,164-116 1,-185 110-19,-2-2 0,77-85 0,-112 104 36,-1-1-1,-3-1 1,-1-2-1,-2-1 1,34-74-1,-44 77 45,-1-1-1,-2 0 1,-2-1-1,-1-1 0,7-77 1,-16 84 36,0 0 0,-3 0 0,0 1 1,-3-1-1,-1 1 0,-1 0 0,-19-53 0,9 43 8,-3 2 0,-1 0 0,-2 1 0,-2 1 0,-2 1 0,-1 1 0,-2 2 0,-2 1 0,-1 1 0,-1 2 0,-67-48-1,44 42-109,-2 2-1,-1 2 0,-1 3 0,-1 3 0,-2 3 0,-1 2 0,-103-21 0,45 22-668,-222-12 0,-134 40-139,192 16 355</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0:46.607"/>
    </inkml:context>
    <inkml:brush xml:id="br0">
      <inkml:brushProperty name="width" value="0.05" units="cm"/>
      <inkml:brushProperty name="height" value="0.05" units="cm"/>
    </inkml:brush>
  </inkml:definitions>
  <inkml:trace contextRef="#ctx0" brushRef="#br0">635 337 12515,'-21'-11'602,"-1"1"1,0 2 0,-1 0 0,1 1-1,-1 1 1,-37-4 0,49 9-466,1 0 1,-1 1 0,1 1-1,-1-1 1,1 2-1,0-1 1,-1 2 0,1-1-1,0 1 1,0 1-1,1 0 1,-1 0 0,1 1-1,0 0 1,0 0 0,0 1-1,-10 10 1,5-2-59,1 0 0,0 2 1,1-1-1,1 2 0,1-1 0,0 1 1,-9 22-1,-43 134 12,37-84-92,5 0 0,3 1 0,3 1 0,5 1 1,4-1-1,12 168 0,-3-220-3,2-1 0,1 0 0,2 0 1,2-1-1,1 0 0,2-1 0,2 0 1,33 56-1,-37-72-7,2-1-1,0 0 1,1-2-1,1 1 1,0-2 0,2 0-1,0-1 1,0-1-1,1 0 1,1-2 0,1 0-1,-1-1 1,2-1-1,-1-2 1,37 11 0,-37-14-5,1-1 1,0-1 0,0-1-1,0 0 1,0-2 0,0-1-1,0-1 1,0 0 0,0-2 0,-1 0-1,24-9 1,-15 2 9,-1-1 0,0-2 0,-1 0 0,-1-2 0,0-1 0,-1-2 0,28-25 0,-3-4 25,-2-2 1,-2-2 0,-2-2 0,-3-2 0,54-95 0,-34 36 32,-5-3 1,44-133-1,-68 157-9,27-125 0,-52 183-26,-2-1 0,-1 0 0,-3-1 1,0 1-1,-3-1 0,-8-63 0,4 80 0,0 1 1,-2-1-1,0 1 0,-1 0 0,-1 1 0,-1 0 1,-1 0-1,0 1 0,-1 0 0,-1 1 0,-1 1 1,-1 0-1,0 1 0,-1 0 0,0 1 0,-1 1 0,0 1 1,-2 0-1,1 1 0,-1 1 0,-1 1 0,1 1 1,-1 1-1,-1 0 0,0 2 0,-26-5 0,15 6-3,0 2 0,0 0 0,0 3-1,0 0 1,0 2 0,1 1 0,-1 2 0,1 1-1,0 2 1,-43 17 0,33-8-21,2 1 1,0 2 0,1 1-1,1 3 1,2 0-1,0 3 1,-32 33-1,26-19-371,3 1-1,2 1 1,1 3-1,3 0 0,2 2 1,2 2-1,2 0 1,-35 102-1,43-99-202</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0:52.934"/>
    </inkml:context>
    <inkml:brush xml:id="br0">
      <inkml:brushProperty name="width" value="0.05" units="cm"/>
      <inkml:brushProperty name="height" value="0.05" units="cm"/>
    </inkml:brush>
  </inkml:definitions>
  <inkml:trace contextRef="#ctx0" brushRef="#br0">2282 1297 13803,'3'-4'234,"1"0"0,-1-1 0,0 0 1,0 0-1,-1 0 0,1 0 0,-1 0 0,0 0 1,0-1-1,-1 1 0,0-1 0,0 1 0,1-7 0,0-12 587,-3-42-1,0 46-546,-1-33-70,-2 0 1,-3 0-1,-14-57 0,15 86-180,-1 1 0,-2 0 0,0 0 1,-1 0-1,-1 2 0,-1-1 0,-2 1 0,0 1 0,-16-19 0,-12-4 49,-86-70 0,-60-25-26,124 95-47,-2 3 1,-2 2-1,-2 3 1,-1 4-1,-107-33 0,122 49-4,0 1 0,-1 4 0,0 2 1,-1 2-1,1 3 0,-1 2 0,0 3 0,-58 10 0,87-7 5,0 1 0,0 2 0,1 1 0,1 1 0,-1 1 0,-37 23 0,29-12 23,1 2 1,2 1-1,-60 57 1,-44 61 55,108-110-47,2 2 0,-34 55 0,59-86-33,-15 27 8,17-29-12,-1 0-1,0 0 1,0 0 0,1 0-1,-1 0 1,1 1-1,0-1 1,-1 0-1,1 0 1,0 0 0,0 0-1,1 0 1,-1 3-1,0-5-7,0 0-1,1 1 1,-1-1 0,0 1-1,0-1 1,0 0-1,0 1 1,1-1-1,-1 0 1,0 0-1,0 1 1,0-1-1,1 0 1,-1 0 0,0 1-1,1-1 1,-1 0-1,0 0 1,0 1-1,1-1 1,-1 0-1,0 0 1,1 0-1,-1 0 1,0 0-1,1 0 1,-1 0 0,1 1-1,-1-1 1,0 0-1,1 0 1,0-1-1,13-5-473,11-15-884,-21 15 1014,0-2-1,0 1 0,0 0 1,-1-1-1,0 0 1,-1 0-1,0 0 0,0 0 1,1-15-1,2-15-691</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0:53.349"/>
    </inkml:context>
    <inkml:brush xml:id="br0">
      <inkml:brushProperty name="width" value="0.05" units="cm"/>
      <inkml:brushProperty name="height" value="0.05" units="cm"/>
    </inkml:brush>
  </inkml:definitions>
  <inkml:trace contextRef="#ctx0" brushRef="#br0">20 5 13219,'-2'-4'1168,"0"4"-824,1 5-152,1 16 544,0 7-152,0 14-159,0 7-97,1 9-112,1 4 0,-1 4-48,-1-2 24,0-2-56,-1-6-40,-4-5-40,1-3 64,0-5-8,-1-5-24</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41:23.264"/>
    </inkml:context>
    <inkml:brush xml:id="br0">
      <inkml:brushProperty name="width" value="0.05" units="cm"/>
      <inkml:brushProperty name="height" value="0.05" units="cm"/>
    </inkml:brush>
  </inkml:definitions>
  <inkml:trace contextRef="#ctx0" brushRef="#br0">1 146 12987,'0'-1'48,"0"-1"0,0 0 1,0 1-1,0-1 0,0 1 0,1-1 1,-1 1-1,1-1 0,-1 1 1,1-1-1,-1 1 0,1 0 1,0-1-1,0 1 0,0 0 0,0-1 1,0 1-1,0 0 0,0 0 1,0 0-1,0 0 0,1 0 0,-1 0 1,0 0-1,1 0 0,-1 1 1,0-1-1,2 0 0,8-4-28,-1 1 0,1 1 0,12-3 0,0-1 52,206-58 159,-197 59-146,1 0 0,0 2 0,0 2 0,0 1 0,0 1 0,0 2-1,-1 1 1,1 1 0,62 18 0,41 23 286,56 15 23,-46-28-249,257 25 0,158-26-105,-197-14-37,272 35 20,29 1 9,163-60-8,-3-67 6,-92 6 133,-684 64-128,196-8 228,-198 12-167,0 2 0,-1 2 0,56 13-1,-82-12-153,1 1 0,31 13 0,-45-16 23,0 0 1,0 1-1,0 0 1,-1 0 0,1 1-1,-1 0 1,0 0-1,0 1 1,-1-1-1,7 9 1,-2 6-95</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42:43.290"/>
    </inkml:context>
    <inkml:brush xml:id="br0">
      <inkml:brushProperty name="width" value="0.05" units="cm"/>
      <inkml:brushProperty name="height" value="0.05" units="cm"/>
    </inkml:brush>
  </inkml:definitions>
  <inkml:trace contextRef="#ctx0" brushRef="#br0">13 27 14731,'-10'-23'54,"8"19"-24,6 13 12,4 9-12,2-1 0,0 0 0,1-1 0,1 0 1,0-1-1,1 0 0,0-1 0,2 0 0,-1-1 1,22 14-1,-13-12-10,2 0 0,0-1 0,0-2 0,1-1 0,1-1 0,44 11 0,45 5 5,0-5 0,159 7 1,610-20 82,-807-9-104,681-5 9,282-51-50,-843 30-6,106-14-33,-98 17 31,426-34-59,-90 72 108,-1 33 98,-517-45-96,501 16 97,-1-41-60,-65 2-35,196 52 7,-578-24-14,848 77 15,111 2-8,-414-44-4,635-40 0,-336-52-22,-195 9 3,-697 40 14,939-36-50,-725 32 38,467-3-45,713-5-174,-1228 7 175,91-1-8,40 4 26,321 1-9,34-27 57,-163 2-6,-358 27 46,198 26 1,-92 21 75,-42-6-272,-132-27 123,4 3-20</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42:58.956"/>
    </inkml:context>
    <inkml:brush xml:id="br0">
      <inkml:brushProperty name="width" value="0.05" units="cm"/>
      <inkml:brushProperty name="height" value="0.05" units="cm"/>
    </inkml:brush>
  </inkml:definitions>
  <inkml:trace contextRef="#ctx0" brushRef="#br0">0 242 11698,'11'1'345,"-1"0"-1,1 1 0,-1 0 0,12 4 0,-11-3-244,1 0 0,20 2 0,-9-5-44,0-1 0,0 0 0,0-2 0,22-5 0,90-27 36,-105 26-77,70-21 2,141-37-115,-178 53 1,125-11 0,79 23-7,20-2 104,24-26 98,35-2 123,1 28 79,418 65 745,-563-43-727,472 63 325,-145-15-462,-85-44-139,0-31 20,-17-1-31,96 16 13,591-15 102,-862-5-129,772-26 9,677 38 297,-935 14-342,-3 41 70,-352-6-52,528 51 2,2-55 12,-251-63 36,-84 0-30,-2 36-84,-274 22 2314,-273-30-2211,6 0 375</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43:53.581"/>
    </inkml:context>
    <inkml:brush xml:id="br0">
      <inkml:brushProperty name="width" value="0.05" units="cm"/>
      <inkml:brushProperty name="height" value="0.05" units="cm"/>
    </inkml:brush>
  </inkml:definitions>
  <inkml:trace contextRef="#ctx0" brushRef="#br0">175 151 11634,'-27'1'753,"-36"-2"-1,54 0-531,1 0 0,-1 0 0,1-1 0,-1-1 0,1 1 0,0-1 0,0 0 0,-10-6 1,81 15 771,-32-3-1014,0-2 0,0-1-1,58-8 1,-58 4 93,1 2 1,0 1-1,57 5 0,518 51 478,296-54-512,-307-37-32,-79 2-2,-48 12 8,458-11 22,-312 49-47,-213-3 12,782 4-9,-865-17-3,1361 16-180,-1564-12 189,1094 26 0,474 29-14,-1294-31 17,953 54-115,-11-117-698,-384-27 550,336-29 268,-940 61-12,243-23-109,-586 52 116,31-1-23,0-3 1,-1 0 0,48-16-1,-40 6-12</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45:38.324"/>
    </inkml:context>
    <inkml:brush xml:id="br0">
      <inkml:brushProperty name="width" value="0.05" units="cm"/>
      <inkml:brushProperty name="height" value="0.05" units="cm"/>
    </inkml:brush>
  </inkml:definitions>
  <inkml:trace contextRef="#ctx0" brushRef="#br0">0 0 9962,'3'0'194,"0"1"-1,0 0 1,0-1 0,0 1-1,0 0 1,0 0 0,0 1-1,-1-1 1,4 2 0,13 6 311,2-3-320,0-1 1,0-1-1,0-1 1,29 1-1,88-6-88,-109 1-50,-22 0-43,355-1 124,175 8 0,-56-4-35,302 66 181,-17-1 139,-211-48-221,187 11-95,183 14-73,0-46-18,-269-27-16,1069-35-111,-1662 63 122,1494-15-65,-4 99 414,-228 106 710,-177 31-1032,-601-130-433,-379-67 287</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09.775"/>
    </inkml:context>
    <inkml:brush xml:id="br0">
      <inkml:brushProperty name="width" value="0.05" units="cm"/>
      <inkml:brushProperty name="height" value="0.05" units="cm"/>
    </inkml:brush>
  </inkml:definitions>
  <inkml:trace contextRef="#ctx0" brushRef="#br0">1 0 15379,'0'27'2017,"4"5"-945,1-2-424,2 0 1088,-2 0-343,3-3-433,0-2-264,4-8-880,-2-4-496,4-12 544,0-2-144,4-14-120</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45:46.019"/>
    </inkml:context>
    <inkml:brush xml:id="br0">
      <inkml:brushProperty name="width" value="0.05" units="cm"/>
      <inkml:brushProperty name="height" value="0.05" units="cm"/>
    </inkml:brush>
  </inkml:definitions>
  <inkml:trace contextRef="#ctx0" brushRef="#br0">100 1 13907,'-9'4'195,"1"0"0,-1-1 0,-1 0 0,1 0 0,0-1 0,-1 0 0,1-1 0,-17 1 0,25-1 72,7 2-129,8 2-6,297 74 131,-257-63-285,2-2 0,0-3 0,0-2-1,1-2 1,67-2 0,390-42-37,62-1 215,-570 38-154,868-19 180,-669 12-150,408 38 0,477 15-9,-755-36-2,348 56 1,-98-20-28,2-44-4,203 5 43,-23 0-33,117-59-10,-286 9 21,3 37 1,539 64 125,-903-44 94,-115-4-69,-57-4-232,1-2 0,70-5 0,-95-5-15,-39 6 79,-1 0-1,1-1 1,0 1 0,0-1 0,0 1 0,-1-1-1,1 0 1,0 0 0,-1 1 0,1-1 0,0 0 0,-1-1-1,1 1 1,-1 0 0,0 0 0,2-2 0,-3 2-2,0-1 0,0 1 0,0-1 0,0 1 0,0 0 0,-1-1 0,1 1 0,0 0 0,-1 0 0,1-1 0,-1 1 0,1 0 0,-1 0 0,0 0 0,0-1 0,-1-1 0</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46:42.842"/>
    </inkml:context>
    <inkml:brush xml:id="br0">
      <inkml:brushProperty name="width" value="0.05" units="cm"/>
      <inkml:brushProperty name="height" value="0.05" units="cm"/>
    </inkml:brush>
  </inkml:definitions>
  <inkml:trace contextRef="#ctx0" brushRef="#br0">1 0 12731,'9'16'803,"-6"-13"-790,0 0-1,1-1 1,0 0 0,-1 0 0,1 0 0,0 0 0,0 0 0,0-1 0,7 2 0,43 7-6,-42-8 7,87 8 213,189-6 1,28 0-81,168 59-106,111 8 2,320-55-4,30 3-17,-320 40 42,-17-2 47,-319-46-33,332-30 1,286-75 11,47 4-39,7 85-46,-225 64 12,26 3 166,-86-46 45,3-22-12,196 2-95,-542 10-109,315 2-5,2-23 6,516-78-5,-38 2-45,619 90 258,-1698 4-216,413 12 334,-11-34 315,-390 9-570</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46:47.176"/>
    </inkml:context>
    <inkml:brush xml:id="br0">
      <inkml:brushProperty name="width" value="0.05" units="cm"/>
      <inkml:brushProperty name="height" value="0.05" units="cm"/>
    </inkml:brush>
  </inkml:definitions>
  <inkml:trace contextRef="#ctx0" brushRef="#br0">0 135 10850,'1'-1'38,"-1"1"0,0 0 0,0 0 0,0 0 0,0-1-1,0 1 1,1 0 0,-1 0 0,0 0 0,0 0 0,0-1-1,0 1 1,1 0 0,-1 0 0,0 0 0,0 0 0,1 0-1,-1 0 1,0 0 0,0-1 0,0 1 0,1 0 0,-1 0-1,0 0 1,0 0 0,1 0 0,-1 0 0,0 0 0,0 0 0,1 0-1,-1 0 1,0 1 0,0-1 0,1 0 0,-1 0 0,0 0-1,14 3 420,-11-2-173,25 4-253,0-2 0,0 0 0,1-2 1,0-2-1,43-5 0,-67 6-26,314-53 25,-225 32 15,2 5-1,106-5 1,222 38 61,-28 0 199,41-35 365,225 2 120,28 76-650,-50-2-108,51-45 279,201 13 266,-764-15-549,712 38 23,197-91-20,-638 17-7,301-10 2,335-20-7,-744 35-18,928-49 1,1 82-2,-564 45 10,77 4 5,634-11-9,-1064-43-4,1194-25-87,-773-46 25,103-6-45,1 57 49,-560 25 62,553 8 31,-792-23-30,-19 1-2,0 1 1,0 0 0,-1 0 0,1 1 0,16 3-1,-17 0 15</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46:48.964"/>
    </inkml:context>
    <inkml:brush xml:id="br0">
      <inkml:brushProperty name="width" value="0.05" units="cm"/>
      <inkml:brushProperty name="height" value="0.05" units="cm"/>
    </inkml:brush>
  </inkml:definitions>
  <inkml:trace contextRef="#ctx0" brushRef="#br0">19 3392 14227,'-17'-5'1159,"17"5"-1138,0 0 0,0 0 0,0 0 0,-1 0 0,1-1-1,0 1 1,0 0 0,0 0 0,0 0 0,0-1 0,-1 1 0,1 0 0,0 0-1,0-1 1,0 1 0,0 0 0,0 0 0,0-1 0,0 1 0,0 0 0,0 0-1,0-1 1,0 1 0,0 0 0,0 0 0,0 0 0,0-1 0,0 1-1,0 0 1,0 0 0,1-1 0,-1 1 0,0 0 0,3-4 91,-1 1-1,1 1 1,0-1 0,0 0-1,6-4 1,3-2 90,70-60 464,84-66-351,68-39-216,276-190-76,27 14 21,-431 280-32,549-334 23,15 22 34,960-465-7,-1252 658-22,68-33-425,-420 210 325,-5 3-488,-1-1 0,0-1 1,34-23-1,-52 31 473,1 1 0,-1-1 0,1 1 1,-1-1-1,0 0 0,0 0 0,2-4 1,-3 6 47,-1 0 0,1 0 0,-1 0 0,1 0 0,-1 0 0,0 0 0,0 0 0,1 0 0,-1 0 0,0 0 0,0-1 0,0 1 0,0 0-1,0 0 1,0 0 0,-1 0 0,1 0 0,0 0 0,0 0 0,-1 0 0,0-2 0,-1 1-53,1 0-1,-1 1 1,0-1-1,0 1 0,0-1 1,0 1-1,0 0 1,-3-2-1</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46:49.596"/>
    </inkml:context>
    <inkml:brush xml:id="br0">
      <inkml:brushProperty name="width" value="0.05" units="cm"/>
      <inkml:brushProperty name="height" value="0.05" units="cm"/>
    </inkml:brush>
  </inkml:definitions>
  <inkml:trace contextRef="#ctx0" brushRef="#br0">253 8 16115,'-1'-1'66,"-1"0"0,1 0-1,0 1 1,-1-1-1,1 0 1,0 1 0,-1-1-1,1 1 1,-1-1-1,1 1 1,-1 0 0,1 0-1,-1 0 1,1 0-1,-1 0 1,0 0 0,1 0-1,-1 0 1,1 0-1,-1 1 1,1-1 0,0 1-1,-1-1 1,1 1-1,-1-1 1,1 1 0,0 0-1,-1 0 1,1 0-1,0 0 1,0 0-1,0 0 1,-2 2 0,-4 5 24,0 0 1,0 0 0,1 1 0,-5 9-1,4-5 147,-22 34-41,2 1 0,-24 62 0,40-83-189,2 0-1,1 0 0,1 1 0,1 0 1,1 1-1,0 28 0,5-52-5,0-1 1,0 1-1,0-1 0,0 0 1,1 1-1,0-1 0,0 0 0,0 1 1,0-1-1,1 0 0,-1 0 1,1 0-1,0 0 0,1 0 1,-1 0-1,1-1 0,-1 1 0,6 4 1,-5-5 4,1-1 1,-1 0 0,1-1 0,-1 1-1,1 0 1,-1-1 0,1 0-1,0 0 1,0 0 0,0 0-1,0-1 1,0 1 0,0-1 0,0 0-1,-1 0 1,1-1 0,0 1-1,0-1 1,0 0 0,7-2 0,6-3 26,-1 0 0,0-2 1,-1 1-1,0-2 1,0 0-1,0-1 0,19-17 1,88-93 198,-104 101-197,118-139 254,-27 31-120,-77 95-130,-24 28-27,-14 20-3,-26 42 20,-73 143 78,102-194-99,0 0 1,0 0-1,0 1 1,1-1-1,1 1 1,-2 9-1,3-16-7,0 1-1,0-1 1,0 0-1,0 1 0,0-1 1,1 0-1,-1 1 0,0-1 1,1 0-1,-1 1 1,1-1-1,-1 0 0,1 0 1,0 0-1,-1 1 1,1-1-1,0 0 0,0 0 1,0 0-1,0 0 1,0 0-1,0-1 0,0 1 1,0 0-1,0 0 1,0-1-1,1 1 0,-1 0 1,0-1-1,0 1 1,1-1-1,-1 0 0,0 1 1,1-1-1,-1 0 0,0 0 1,1 0-1,-1 0 1,0 0-1,1 0 0,1-1 1,6 1-111,1-2 1,-1 1-1,1-1 0,-1-1 1,1 1-1,-1-2 1,0 1-1,-1-1 0,1-1 1,12-7-1,5-6-315,46-41-1,-33 25 37</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46:50.077"/>
    </inkml:context>
    <inkml:brush xml:id="br0">
      <inkml:brushProperty name="width" value="0.05" units="cm"/>
      <inkml:brushProperty name="height" value="0.05" units="cm"/>
    </inkml:brush>
  </inkml:definitions>
  <inkml:trace contextRef="#ctx0" brushRef="#br0">209 0 16636,'-12'18'438,"-107"174"1865,106-167-2037,0 1-1,2 1 1,1 0 0,1 0-1,-9 47 1,17-67-213,0 0 0,0 0 0,1 0 0,0 0 0,0 0 0,0 0 0,3 10 0,-2-15-42,-1 0 0,1 0-1,0 0 1,0 0-1,0 0 1,0 0 0,0 0-1,1-1 1,-1 1-1,0 0 1,1-1 0,-1 1-1,1-1 1,0 1 0,-1-1-1,1 0 1,0 1-1,0-1 1,0 0 0,0 0-1,0-1 1,0 1-1,0 0 1,0-1 0,1 1-1,1-1 1,6 2 0,-1-2 1,1 0-1,-1 0 0,1 0 1,0-1-1,-1-1 0,0 0 1,12-3-1,10-6 4,32-15-1,-47 19-5,100-48 1,-52 24-4,88-31 1,-151 61-7,11-3-1,0 1 1,0 0 0,14-1-1,-24 4 1,0 0-1,0-1 0,1 2 1,-1-1-1,0 0 1,0 0-1,1 1 0,-1-1 1,0 1-1,3 1 1,-4-2-1,0 1 0,-1-1 1,1 1-1,0-1 0,0 1 1,-1 0-1,1-1 0,-1 1 1,1 0-1,0 0 0,-1-1 1,1 1-1,-1 0 0,0 0 1,1 0-1,-1 0 0,0 0 1,1-1-1,-1 1 0,0 0 1,0 0-1,0 0 0,0 0 1,0 0-1,0 1 0,0 4-1,-1 0 0,0 0 0,-1 0 0,1 0 0,-1 0-1,0-1 1,-1 1 0,1 0 0,-7 8 0,-4 6 26,-19 21-1,24-30-3,-40 44 141,-4-2 74</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46:50.519"/>
    </inkml:context>
    <inkml:brush xml:id="br0">
      <inkml:brushProperty name="width" value="0.05" units="cm"/>
      <inkml:brushProperty name="height" value="0.05" units="cm"/>
    </inkml:brush>
  </inkml:definitions>
  <inkml:trace contextRef="#ctx0" brushRef="#br0">84 398 14163,'3'-3'259,"0"0"1,-1 0-1,0 0 1,0 0-1,0-1 1,0 1-1,0 0 0,-1-1 1,1 0-1,1-5 1,-3 7-165,0 0 0,0 0 0,0 0 1,0 1-1,0-1 0,0 0 0,0 0 0,-1 0 1,1 1-1,-1-1 0,1 0 0,-1 1 0,0-1 1,1 0-1,-1 1 0,0-1 0,0 1 0,0-1 1,0 1-1,-1-1 0,1 1 0,0 0 1,-1 0-1,1 0 0,-3-2 0,2 2-64,-1 0 0,0 0 1,1 0-1,-1 0 0,1 0 0,-1 1 0,0-1 0,0 1 0,1 0 0,-1 0 0,0 0 1,0 0-1,1 1 0,-1-1 0,0 1 0,1-1 0,-1 1 0,0 0 0,1 0 1,-1 0-1,1 0 0,-1 1 0,1-1 0,0 1 0,0-1 0,-1 1 0,1 0 0,0 0 1,0 0-1,1 0 0,-1 0 0,0 0 0,1 1 0,-1-1 0,-1 6 0,3-8-30,0 0-1,-1 1 0,1-1 0,0 0 0,0 1 1,0-1-1,0 1 0,0-1 0,0 0 0,0 1 0,0-1 1,0 1-1,0-1 0,0 0 0,1 1 0,-1-1 1,0 0-1,0 1 0,0-1 0,0 1 0,0-1 0,1 0 1,-1 1-1,0-1 0,0 0 0,1 0 0,-1 1 1,0-1-1,1 0 0,-1 0 0,0 1 0,1-1 1,-1 0-1,0 0 0,1 0 0,-1 1 0,0-1 0,1 0 1,-1 0-1,0 0 0,1 0 0,-1 0 0,1 0 1,0 0-1,21-2-1,96-26 2,-71 14-4,1 3 0,70-7 0,-109 18 3,-1 0 0,1 0 0,0 1 0,-1 0 0,1 0 0,-1 1-1,9 2 1,-15-3 0,0-1 0,0 1 0,-1 0-1,1 0 1,0 0 0,0 0 0,0 0-1,0 0 1,-1 0 0,1 1 0,-1-1-1,1 0 1,-1 1 0,1-1 0,-1 1-1,0 0 1,0 0 0,0-1 0,0 1-1,0 0 1,0 0 0,0 0 0,-1 0 0,1 0-1,-1 0 1,1 0 0,-1 0 0,0 0-1,0 0 1,0 0 0,0 0 0,0 0-1,0 3 1,-2 2 27,-1 0-1,1 0 1,-1 0-1,0 0 1,-1 0 0,1-1-1,-1 0 1,-1 1-1,-8 9 1,6-9 80,1 0 1,-2 0-1,1-1 0,-1 0 0,0 0 1,0 0-1,-9 4 0,16-10-81,0 1 0,0-1 0,0 1 0,0-1 0,0 1 0,-1-1 0,1 0 0,0 0 0,0 1 0,0-1 0,0 0 0,-1 0 0,1 0 0,0 0 0,0 0 0,-2-1 0,3 1-6,-1 0 0,1-1 0,0 1 0,-1 0 0,1-1 0,-1 1 0,1 0 0,0-1 0,0 1-1,-1-1 1,1 1 0,0-1 0,-1 1 0,1 0 0,0-1 0,0 1 0,0-1 0,0 1 0,-1-1 0,1 1 0,0-1 0,0 1 0,0-1 0,0 1 0,0-2 0,1-2 62,0-1 0,-1 0 1,2 0-1,-1 0 0,1 1 0,2-7 1,37-82 90,76-127 0,-113 214-200,1-3 15,0 1 0,1 0 0,11-12 0,-15 19-10,-1-1 0,1 0 0,0 1 0,0-1 0,0 1 0,0-1 0,0 1 0,1 0 0,-1 0 0,0 0 0,0 0 0,1 1 0,-1-1 0,1 1 0,-1-1 0,1 1 1,-1 0-1,1 0 0,4 0 0,1 2-458,1-1 1,0-1 0,0 1 0,16-3 0,-21 2 359,-1-1 0,0 1 1,0-1-1,1 0 0,-1-1 1,0 1-1,0 0 0,0-1 1,0 0-1,-1 0 0,1 0 1,0 0-1,-1 0 0,1 0 1,-1-1-1,3-3 0,8-17-749</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46:50.888"/>
    </inkml:context>
    <inkml:brush xml:id="br0">
      <inkml:brushProperty name="width" value="0.05" units="cm"/>
      <inkml:brushProperty name="height" value="0.05" units="cm"/>
    </inkml:brush>
  </inkml:definitions>
  <inkml:trace contextRef="#ctx0" brushRef="#br0">13 79 16732,'-12'-10'896,"13"-7"-896,28-11-16,12 4 496</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46:52.589"/>
    </inkml:context>
    <inkml:brush xml:id="br0">
      <inkml:brushProperty name="width" value="0.05" units="cm"/>
      <inkml:brushProperty name="height" value="0.05" units="cm"/>
    </inkml:brush>
  </inkml:definitions>
  <inkml:trace contextRef="#ctx0" brushRef="#br0">255 56 17660,'-22'68'2773,"-17"96"0,29-91-2106,-1 83-1,12 75 107,-1-11-317,0-215-444,0 3 40,0 1 0,0 0 0,-1-1-1,-1 1 1,0 0 0,-4 13 0,6-21-38,0-1-1,-1 1 1,1 0 0,0 0-1,0 0 1,-1 0 0,1-1-1,-1 1 1,1 0 0,-1 0 0,1-1-1,-1 1 1,1 0 0,-1-1-1,0 1 1,1-1 0,-1 1-1,0-1 1,1 1 0,-1-1-1,0 1 1,0-1 0,0 0 0,1 1-1,-1-1 1,0 0 0,-1 1-1,1-2 5,-1 1 0,1-1 0,0 1 0,0-1 1,0 1-1,-1-1 0,1 0 0,0 1 0,0-1 0,0 0 0,0 0 0,0 0 0,0 0 0,1 0 0,-1 0 0,-1-1 0,-4-7 64,0-1 1,1 1 0,-5-14-1,-11-27 17,3-1 0,2-1-1,2-1 1,3 0 0,-6-60-1,16 105-99,1 3-1,-1-1-1,1 1 1,0-1 0,1-8 0,-1 13 1,0-1 0,1 1 0,-1 0 0,0 0 0,1 0 0,-1 0 0,1 0 0,-1 0 1,1 0-1,0 0 0,-1 0 0,1 0 0,0 0 0,0 0 0,-1 0 0,1 0 0,0 1 0,0-1 1,0 0-1,0 1 0,0-1 0,0 1 0,0-1 0,0 1 0,0-1 0,1 1 0,-1 0 0,1-1 1,9 0-20,0 0 0,0 1 0,16 2 1,19-1-20,-25-3 38,0-2 0,-1 0-1,1 0 1,-1-2 0,0-1-1,0-1 1,-1 0 0,0-1 0,-1-1-1,0-1 1,0-1 0,-1 0-1,-1-1 1,16-16 0,-9 6 34,0-2 0,-2 0 1,-1-2-1,-1 0 0,-1-1 0,-2 0 1,-1-2-1,14-36 0,-22 49 9,-2-1 0,0 0 0,-1 0 0,3-21 0,-9 15 10,1 24-51,1-1 1,0 1-1,0 0 1,0-1-1,0 1 1,-1-1-1,1 1 1,0-1-1,0 1 1,-1 0-1,1-1 1,0 1-1,-1 0 1,1-1-1,0 1 1,-1 0-1,1 0 1,-1-1-1,1 1 1,-1 0-1,1 0 1,0 0-1,-1-1 1,0 1-1,-1 1 1,1-1-1,-1 0 0,1 1 0,-1-1 0,1 1 0,0 0 1,-1-1-1,1 1 0,-1 0 0,1 0 0,0 0 1,0 0-1,0 0 0,0 0 0,-1 1 0,1-1 0,1 0 1,-1 0-1,-1 3 0,-10 15 2,0 1 0,2 1 0,0 0-1,2 0 1,-9 31 0,5-4-21,-10 71 0,19-89 22,-1 59 0,4-81-3,0 0 0,1-1 0,0 1 0,0-1 0,1 1 0,0-1 0,0 1 0,1-1 0,0 0 0,0 0 0,1 0 0,0-1 0,5 8 0,-6-11-1,1 1 1,-1-1 0,1 0-1,0-1 1,0 1 0,0-1-1,0 1 1,1-1 0,-1 0-1,1-1 1,-1 1 0,1-1 0,-1 0-1,1 0 1,0 0 0,0-1-1,-1 0 1,1 0 0,0 0-1,0 0 1,0-1 0,6-1-1,2-1 5,-1-1-1,1 0 0,-1 0 0,0-1 1,0-1-1,21-14 0,-16 9 8,-1-1 0,-1 0 0,0-2 0,20-22 0,-28 28 6,-1 1 1,-1-2 0,1 1-1,-1 0 1,-1-1-1,1 0 1,-1 0-1,-1-1 1,0 1 0,4-19-1,-7 27-15,0 0 0,1-1 0,-1 1 0,0 0 0,0 0-1,0-1 1,0 1 0,0 0 0,0-1 0,0 1 0,0 0 0,0 0 0,-1-1 0,1 1-1,0 0 1,-1 0 0,1-1 0,-1 1 0,0 0 0,1 0 0,-1 0 0,0 0-1,0 0 1,1 0 0,-1 0 0,0 0 0,0 0 0,0 0 0,0 1 0,0-1 0,0 0-1,-1 1 1,1-1 0,0 0 0,0 1 0,0 0 0,-1-1 0,1 1 0,-3-1 0,0 1 5,0 0-1,-1 1 1,1-1 0,0 1 0,-1 0 0,1 0 0,0 0 0,0 0 0,-1 1 0,1-1 0,-4 4 0,-6 4 21,-1 0 0,2 1 1,-1 1-1,1 1 1,1 0-1,0 0 0,1 1 1,0 0-1,1 1 0,1 1 1,0-1-1,1 1 0,-9 21 1,16-33-21,0 1 0,0-1 0,0 0 1,0 1-1,1-1 0,-1 1 0,1-1 1,0 1-1,0-1 0,0 1 1,0-1-1,1 0 0,-1 1 0,1-1 1,0 1-1,0-1 0,2 5 0,-1-5-11,0-1-1,0 1 1,0-1-1,0 1 1,1-1-1,-1 0 1,0 0-1,1 0 1,0 0-1,-1-1 0,1 1 1,0-1-1,0 1 1,0-1-1,0 0 1,0 0-1,0 0 1,0-1-1,4 1 1,8 1-209,0-2 0,-1 0 0,1 0 0,0-1 1,-1-1-1,1 0 0,-1-1 0,0-1 0,0 0 1,24-11-1,-13 3-925,0-1-1,-1-1 1,-1-1 0,39-32-1,-35 22-608,-2-1-1,29-38 1,4-5 466,-44 54 1293,-4 2 507,1 1 1,0 1-1,1 0 0,0 1 0,0 0 0,17-9 1,-28 18-398,0 0 0,1 1 1,-1-1-1,0 1 0,1-1 1,-1 1-1,1-1 0,-1 1 0,1 0 1,-1-1-1,1 1 0,-1 0 1,1 0-1,-1 0 0,1 1 1,-1-1-1,3 1 0,-3-1-18,-1 0 0,1 1 1,0-1-1,-1 1 0,1 0 0,0-1 0,-1 1 0,1-1 0,-1 1 0,1 0 0,-1 0 0,1-1 0,-1 1 0,1 0 0,-1 0 0,0 0 0,1-1 0,-1 1 0,0 0 0,0 0 1,1 1-1,-1 3 135,0 0 0,0 0 1,-1 0-1,1 0 1,-1 0-1,0-1 1,0 1-1,-1 0 1,-1 4-1,-22 44 444,-3-2-1,-1-1 1,-72 90-1,95-131-702,5-8-11,1 1 1,-1-1 0,0 1 0,-1-1 0,1 0-1,0 1 1,0-1 0,0 0 0,-1 0 0,1 0-1,-1 0 1,1 0 0,-1 0 0,-2 1 0,4-2-23,-1 0 1,1-1 0,-1 1 0,1 0 0,0 0 0,-1-1 0,1 1 0,0 0 0,-1-1-1,1 1 1,0 0 0,-1-1 0,1 1 0,0-1 0,0 1 0,0 0 0,-1-1 0,1 1-1,0-1 1,0 1 0,0 0 0,0-1 0,0 1 0,0-1 0,0 1 0,0-1 0,0 1-1,0-1 1,0 1 0,0-1 0,0 0 0,-1-22-1027,2 19 761,-17-233-5401,17 224 6644,5 12 91,14 18 798,-4-2-1116,8-1-517,0 0 0,0-1 0,2-2 1,40 14-1,-47-19-288,1-1-1,-1-1 1,1-1 0,0 0 0,0-1 0,0-2 0,22-1-1,-6-7-268,-5-4-141</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46:53.023"/>
    </inkml:context>
    <inkml:brush xml:id="br0">
      <inkml:brushProperty name="width" value="0.05" units="cm"/>
      <inkml:brushProperty name="height" value="0.05" units="cm"/>
    </inkml:brush>
  </inkml:definitions>
  <inkml:trace contextRef="#ctx0" brushRef="#br0">26 396 17092,'0'-3'2328,"-3"6"-1376,-2 10-360,-3 10 1233,3 1-489,0 5-248,5-2-535,2-3-169,4-4-472,2-4-249,2-10-519,0-6-296,0-6-1969,-1-8 2553,-5-11-536,-1-10-328</inkml:trace>
  <inkml:trace contextRef="#ctx0" brushRef="#br0" timeOffset="1">55 35 19380,'-3'-20'2241,"0"8"-1537,0 9 1304,6 6-1184,0 1-616,6 1-1168,1 0 1840,3-2-1000,-2-3-64,3-3-88</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10.192"/>
    </inkml:context>
    <inkml:brush xml:id="br0">
      <inkml:brushProperty name="width" value="0.05" units="cm"/>
      <inkml:brushProperty name="height" value="0.05" units="cm"/>
    </inkml:brush>
  </inkml:definitions>
  <inkml:trace contextRef="#ctx0" brushRef="#br0">31 60 17604,'0'3'738,"0"1"-1,0 0 1,0 0 0,1 0 0,0-1 0,-1 1 0,4 6-1,-4-9-687,0-1 0,1 1-1,-1 0 1,1-1 0,-1 1-1,1-1 1,-1 1 0,1-1-1,0 1 1,-1-1-1,1 1 1,-1-1 0,1 1-1,0-1 1,-1 0 0,1 1-1,0-1 1,0 0 0,-1 0-1,1 1 1,0-1-1,0 0 1,-1 0 0,1 0-1,0 0 1,0 0 0,0 0-1,-1 0 1,1 0 0,0 0-1,0-1 1,-1 1-1,1 0 1,0 0 0,0-1-1,-1 1 1,1-1 0,0 1-1,-1 0 1,1-1 0,-1 1-1,1-1 1,0 1 0,0-2-1,1 0-6,1 0 0,-1 0 1,0-1-1,0 1 0,0-1 0,0 1 0,0-1 0,0 0 1,-1 0-1,1 0 0,-1 0 0,0 0 0,0 0 0,0 0 0,0 0 1,0 0-1,-1 0 0,0-1 0,1 1 0,-1 0 0,0 0 0,-1-1 1,1 1-1,0 0 0,-1 0 0,0 0 0,-2-7 0,2 10-39,1-1 0,0 0-1,-1 0 1,0 1 0,1-1-1,-1 0 1,1 1 0,-1-1-1,0 0 1,0 1-1,1-1 1,-1 1 0,0-1-1,0 1 1,0 0 0,1-1-1,-1 1 1,0 0 0,0 0-1,0-1 1,0 1-1,0 0 1,0 0 0,1 0-1,-1 0 1,0 0 0,0 0-1,0 0 1,0 0 0,0 1-1,0-1 1,0 0-1,1 1 1,-1-1 0,0 0-1,0 1 1,0-1 0,1 1-1,-1-1 1,0 1 0,0-1-1,1 1 1,-1 0-1,0 0 1,-3 2-3,1 1-1,0-1 1,0 1 0,0 0 0,0 0-1,0 0 1,-2 6 0,-1 3-13,1 1 1,1 0 0,-4 17-1,6-25 6,1 1-1,0 0 0,1 1 1,-1-1-1,1 0 0,1 0 1,-1 0-1,4 11 0,-4-16 6,0-1-1,1 1 0,0 0 1,-1-1-1,1 1 1,0-1-1,0 0 0,-1 1 1,1-1-1,0 0 0,1 1 1,-1-1-1,0 0 0,0 0 1,0 0-1,1 0 0,-1 0 1,0 0-1,1 0 0,-1-1 1,1 1-1,-1 0 0,1-1 1,-1 1-1,1-1 0,0 0 1,-1 1-1,1-1 1,0 0-1,-1 0 0,1 0 1,-1 0-1,1 0 0,0 0 1,-1-1-1,1 1 0,0-1 1,-1 1-1,1-1 0,1 0 1,6-3 4,-1 0 0,1 0 1,-1 0-1,0-1 0,12-10 0,37-40 45,-9 8 3,-48 47-50,0-1-1,0 1 1,0 0-1,0 0 0,0 0 1,0 0-1,1 0 1,-1 0-1,0-1 1,0 1-1,0 0 1,0 0-1,0 0 1,0 0-1,0 0 0,0 0 1,1 0-1,-1 0 1,0 0-1,0 0 1,0-1-1,0 1 1,0 0-1,1 0 1,-1 0-1,0 0 1,0 0-1,0 0 0,0 0 1,0 0-1,1 0 1,-1 0-1,0 0 1,0 0-1,0 0 1,0 0-1,0 0 1,1 0-1,-1 1 1,0-1-1,0 0 0,0 0 1,0 0-1,0 0 1,0 0-1,1 0 1,-1 0-1,0 0 1,0 1-1,-1 8 14,-8 12 38,4-11 7,1 0-1,0 1 0,0 0 0,1-1 0,0 1 0,-1 12 0,4-22-48,0-1 1,0 1-1,0 0 0,0 0 0,0-1 1,0 1-1,0 0 0,0 0 1,0-1-1,0 1 0,0 0 0,0-1 1,1 1-1,-1 0 0,0-1 0,1 1 1,-1 0-1,0-1 0,1 1 0,-1 0 1,1-1-1,-1 1 0,1-1 0,-1 1 1,2 0-1,-1-1 3,1 1 1,-1-1 0,0 1-1,1-1 1,-1 0-1,0 0 1,1 1-1,-1-1 1,0 0 0,1 0-1,-1-1 1,3 1-1,5-2 31,0-1 0,-1 0-1,12-5 1,-15 6-28,154-76 52,-137 73-161,-21 5 86,-1 0 0,1 0 0,-1 0 0,1 0 0,0 1 0,-1-1 0,1 0 0,-1 0 0,1 0 0,-1 1 0,1-1 0,-1 0 0,1 1 0,-1-1 0,1 0 0,-1 1 0,0-1 0,1 1 0,-1-1 0,0 1 0,1 0 0,0 2-5,0-1-1,-1 1 0,1 0 1,-1 0-1,0 0 1,0 0-1,0-1 1,0 1-1,0 0 0,-1 0 1,0 3-1,0-1 3,-7 62-29,7-62 32,1 0-1,0 0 0,0 0 0,1 0 0,-1 0 0,1 0 0,0 0 0,1-1 0,-1 1 0,5 9 0,-6-15-16,0 1 0,0 0 0,0-1-1,0 1 1,0 0 0,0-1 0,0 1-1,0 0 1,0 0 0,0-1 0,0 1-1,1 0 1,-1-1 0,0 1 0,0 0-1,0 0 1,0-1 0,1 1 0,-1 0-1,0 0 1,0-1 0,1 1 0,-1 0-1,0 0 1,0 0 0,1 0 0,-1-1-1,0 1 1,0 0 0,1 0 0,-1 0 0,0 0-1,1 0 1,-1 0 0,0 0 0,1 0-1,-1 0 1,0 0 0,0 0 0,1 0-1,-1 0 1,0 0 0,1 0 0,-1 0-1,0 0 1,1 0 0,-1 0 0,0 1-1,0-1 1,1 0 0,-1 0 0,0 0-1,0 0 1,1 1 0,-1-1 0,0 0-1,0 0 1,1 1 0,-1-1 0,0 0 0,0 0-1,0 1 1,0-1 0,0 0 0,1 0-1,-1 1 1,0-1 0,0 1 0,4-25-715,-2-4 336,4-8-137</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46:53.455"/>
    </inkml:context>
    <inkml:brush xml:id="br0">
      <inkml:brushProperty name="width" value="0.05" units="cm"/>
      <inkml:brushProperty name="height" value="0.05" units="cm"/>
    </inkml:brush>
  </inkml:definitions>
  <inkml:trace contextRef="#ctx0" brushRef="#br0">29 131 15211,'-1'15'1410,"0"-1"0,-2 1 0,-5 21 0,-4 20 1195,11-44-2308,-1 1 1,2-1 0,0 0 0,0 0 0,1 0 0,1 0-1,0 0 1,4 13 0,-5-20-257,1-1 0,0 1 0,0-1 0,1 0 0,-1 0 0,1 0 0,0 0 0,0 0 0,0 0 0,0-1 0,1 0 0,0 1-1,-1-2 1,1 1 0,0 0 0,0-1 0,1 1 0,-1-1 0,0 0 0,1-1 0,-1 1 0,1-1 0,5 1 0,2 0-54,-1 0-1,1-1 1,0-1-1,0 0 1,23-3 0,56-17-196,0 1-93,-90 18 294,-1 1 0,1 0 0,0 0 0,0-1 0,0 1 0,0 0 1,-1 0-1,1 0 0,0 0 0,0 0 0,0 1 0,0-1 0,0 0 0,-1 0 0,1 0 0,0 1 0,0-1 0,0 0 0,-1 1 0,1-1 0,0 1 0,-1-1 0,1 1 0,1 0 0,-2 0 6,0 0 0,0-1 0,0 1 0,0 0-1,0 0 1,0 0 0,0 0 0,0 0 0,0-1 0,0 1 0,0 0 0,0 0 0,-1 0 0,1-1-1,0 1 1,-1 0 0,1 0 0,0 0 0,-2 0 0,-2 6 37,-1 0 1,0 0-1,-11 11 0,-19 13 302,0 0 1,-2-3-1,-2 0 0,-52 27 0,88-53-316,-45 20 312,44-20-348,0-1 0,0 0 0,-1 0 1,1 0-1,0 0 0,-1 0 0,1-1 0,0 0 0,-7-1 0,10 1-41,0 0 0,0 0-1,1 0 1,-1-1-1,0 1 1,0 0 0,0-1-1,1 1 1,-1-1-1,0 1 1,1-1 0,-1 1-1,0-1 1,1 0-1,-1 1 1,1-1 0,-1 1-1,1-1 1,-1 0-1,1 0 1,0 1 0,-1-1-1,1 0 1,0 0 0,-1 0-1,1 1 1,0-1-1,0 0 1,0 0 0,0 0-1,0 0 1,0-1-1,4-29-2384,-3 27 2056,25-91-1829,-5 36 800</inkml:trace>
  <inkml:trace contextRef="#ctx0" brushRef="#br0" timeOffset="1">469 1 20684,'-7'24'2305,"-1"8"-1545,-5 11-280,0 7 1153,4 11-729,3 4-128,4-1-328,2-1-192,7-4-336,0-6-184,4-13-512,2-5-328,0-18 824,-1-11-201,2-15-175</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46:53.873"/>
    </inkml:context>
    <inkml:brush xml:id="br0">
      <inkml:brushProperty name="width" value="0.05" units="cm"/>
      <inkml:brushProperty name="height" value="0.05" units="cm"/>
    </inkml:brush>
  </inkml:definitions>
  <inkml:trace contextRef="#ctx0" brushRef="#br0">15 96 16820,'7'3'521,"0"0"0,0 0 0,1 0 0,0-1-1,-1 0 1,1-1 0,0 1 0,0-2 0,0 1 0,0-1 0,0 0 0,0-1 0,0 0 0,12-2 0,-8 0-275,-1-1-1,1 0 1,-1 0-1,0-1 0,0 0 1,-1-1-1,1 0 1,17-15-1,-26 19-223,-1 1 0,1 0-1,-1 0 1,0-1 0,1 1 0,-1-1-1,0 1 1,0-1 0,0 0 0,0 1-1,0-1 1,0 0 0,-1 0 0,1 0 0,0 1-1,-1-1 1,0 0 0,1 0 0,-1-2-1,0 3-10,0 0 0,0 1 0,0-1 0,-1 0 0,1 0 0,0 1 0,-1-1 0,1 1 0,0-1 0,-1 0 0,1 1 0,-1-1 0,1 1 0,-1-1 0,1 0 0,-1 1 0,1-1 0,-1 1 0,0-1 0,-1 0 3,0 0-1,0 1 1,0-1 0,1 1-1,-1-1 1,0 1-1,0-1 1,0 1-1,0 0 1,-3 0-1,-5 1 5,1 1 1,-1 0-1,0 0 0,1 1 0,0 0 1,-1 1-1,1 0 0,1 0 0,-1 1 0,-13 9 1,9-4-4,0 0 0,0 1 0,1 0 0,0 1 0,-16 22 0,22-26-23,1 0-1,0 0 1,1 1-1,0-1 1,0 1-1,1 0 1,-4 18-1,6-24-36,0 0-1,1 1 0,-1-1 0,1 0 1,0 1-1,0-1 0,1 1 1,-1-1-1,1 0 0,-1 1 0,1-1 1,0 0-1,0 0 0,1 0 1,-1 0-1,1 0 0,-1 0 0,1 0 1,0 0-1,0 0 0,0-1 1,1 1-1,-1-1 0,0 1 0,4 1 1,2 1-47,0-1 1,1-1 0,-1 1-1,1-1 1,0-1 0,-1 1 0,1-1-1,0-1 1,1 0 0,-1 0-1,0-1 1,15-1 0,-5 0-40,1 0 0,36-9 1,57-25-384</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46:54.280"/>
    </inkml:context>
    <inkml:brush xml:id="br0">
      <inkml:brushProperty name="width" value="0.05" units="cm"/>
      <inkml:brushProperty name="height" value="0.05" units="cm"/>
    </inkml:brush>
  </inkml:definitions>
  <inkml:trace contextRef="#ctx0" brushRef="#br0">61 9 17972,'6'-9'2240,"-2"11"-1432,-4 21-247,0 8 1231,-4 17-456,-2 12-279,0 14-617,2 8-152,1 3-136,0-5-168,2-9-456,-1-3-257,1-17-583,-1-10 112,-6-26 736,-4-12-288,-6-23-201</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46:54.883"/>
    </inkml:context>
    <inkml:brush xml:id="br0">
      <inkml:brushProperty name="width" value="0.05" units="cm"/>
      <inkml:brushProperty name="height" value="0.05" units="cm"/>
    </inkml:brush>
  </inkml:definitions>
  <inkml:trace contextRef="#ctx0" brushRef="#br0">0 193 15395,'5'-14'539,"0"0"1,1 1-1,1 0 0,0 0 0,14-19 0,-15 24-264,1 1-1,0-1 1,0 1 0,0 1-1,1 0 1,0 0 0,1 0-1,-1 1 1,12-5 0,-7 5 12,0 1 0,0 0 0,1 0 0,-1 1 0,1 1 0,-1 1 0,1 0 0,0 0 0,0 2 0,-1-1 0,1 2 1,0 0-1,-1 0 0,19 7 0,-24-6-208,1 0-1,-1 1 1,0 0 0,0 0 0,-1 0-1,1 1 1,-1 1 0,0-1 0,-1 1 0,8 8-1,-9-9-60,-1 1 0,0-1 0,-1 1-1,1 0 1,-1 0 0,0 1-1,-1-1 1,1 1 0,-1-1 0,-1 1-1,1 0 1,-1-1 0,0 1-1,-1 9 1,-1-2-5,0-1 1,-1-1-1,-1 1 0,0 0 1,0 0-1,-2-1 0,1 0 1,-2 0-1,1 0 0,-2-1 1,0 0-1,-8 12 0,-9 8-158,-1-1 0,-50 47-1,63-67-29,8-7-418,22-20-3200,0 2 2474,0 0 1,34-19 0,-40 27 685,0 0 1,1 1-1,0 1 1,0 0-1,0 1 1,0 0 0,22-3-1,-33 7 740,0-1 0,1 1 0,-1 0 1,0 0-1,0 0 0,0 0 0,0 1 0,0-1 0,0 1 0,0-1 0,0 1 0,0 0 0,0-1 1,0 1-1,0 0 0,0 0 0,-1 0 0,1 1 0,3 2 0,-4-2 60,1 0 0,-1 0 0,1 1 0,-1-1 0,0 1 0,0-1 0,0 1 0,0 0 0,0-1 0,-1 1 0,1 0 0,-1-1 0,0 5 0,0 8 719,-1 1-1,-1-1 1,-1 0-1,-5 22 1,4-25-257,-1 11 291,-11 48 1115,16-66-1890,-1 0 0,1 1 0,0-1 0,0 1 0,0-1 0,1 1 0,0-1 0,0 0 0,0 1 0,3 6 0,-4-11-119,1 0 1,0 1-1,0-1 0,-1 0 1,1 0-1,0 0 0,0 0 1,0 1-1,0-1 0,0-1 1,0 1-1,1 0 0,-1 0 1,0 0-1,0 0 0,1-1 1,-1 1-1,0-1 0,1 1 1,-1-1-1,1 1 0,-1-1 1,0 0-1,1 0 0,-1 0 1,1 0-1,-1 0 0,1 0 1,-1 0-1,1 0 0,-1 0 1,0-1-1,1 1 0,-1-1 1,1 1-1,-1-1 0,0 1 1,3-3-1,3 0 45,0-1 1,0-1-1,0 0 0,-1 1 1,12-13-1,-7 5-7,0-1 0,0-1-1,-1 0 1,-1-1 0,-1 0-1,0 0 1,-1-1 0,0 0-1,-2 0 1,0 0 0,0-1 0,3-26-1,-8 36-54,0 1-1,0 0 1,0 0-1,0-1 1,-3-8-1,3 14-8,0 0-1,0 0 0,0 0 1,0 0-1,-1 1 0,1-1 1,0 0-1,0 0 1,-1 0-1,1 1 0,0-1 1,-1 0-1,1 0 1,-1 1-1,1-1 0,-1 0 1,1 1-1,-1-1 0,1 1 1,-1-1-1,0 0 1,1 1-1,-1-1 0,0 1 1,0 0-1,1-1 1,-1 1-1,0 0 0,0-1 1,0 1-1,1 0 0,-1 0 1,0 0-1,0 0 1,0 0-1,0-1 0,0 2 1,1-1-1,-1 0 1,0 0-1,0 0 0,0 0 1,0 0-1,1 1 0,-1-1 1,0 0-1,-1 1 1,0 1-3,0 0 0,0-1 1,0 1-1,0 0 0,0 0 1,0 0-1,1 1 0,-1-1 1,1 0-1,-1 1 0,1-1 1,0 1-1,0-1 0,0 1 1,0-1-1,1 1 0,-1 0 1,1-1-1,-1 1 0,1 0 1,0 3-1,0-2-2,0 1 1,0 0-1,0 0 0,1 0 1,0 0-1,-1-1 0,2 1 1,-1 0-1,1-1 0,-1 1 1,4 4-1,-3-6 3,0 0 1,0-1 0,0 1-1,0-1 1,0 0-1,1 0 1,-1 0-1,1 0 1,-1 0 0,1 0-1,0-1 1,0 1-1,0-1 1,0 0-1,6 2 1,-3-2 5,0 0 0,0 0 0,0-1 0,0 0 0,0 0 0,0 0 0,0-1-1,6-1 1,4-2 9,-1-1 0,0 0 1,0-1-1,0-1 0,21-13 0,-22 11 0,-1 0 0,0-1 0,0-1 1,-1 0-1,0 0 0,-1-1 0,0-1 0,-1 0 1,-1 0-1,0-1 0,9-19 0,-15 16-11,-3 17-1,0 0-1,0 0 0,0-1 1,0 1-1,0 0 0,0 0 1,0 0-1,0 0 0,-1 0 1,1-1-1,0 1 0,0 0 1,0 0-1,0 0 0,-1 0 1,1 0-1,0 0 1,0 0-1,0 0 0,-1-1 1,1 1-1,0 0 0,0 0 1,0 0-1,-1 0 0,1 0 1,0 0-1,0 0 0,0 0 1,-1 0-1,1 0 0,0 0 1,0 1-1,0-1 0,0 0 1,-1 0-1,1 0 1,0 0-1,0 0 0,-1 0 1,-1 2 2,0-1 1,-1 1-1,1-1 1,0 1-1,-1 0 1,1 0 0,0 0-1,1 0 1,-4 3-1,-4 9 4,1 1-1,0-1 0,1 1 0,0 1 1,1-1-1,-5 23 0,8-27-2,1 0-1,0 0 1,0 1-1,2-1 0,-1 0 1,1 1-1,1-1 0,0 0 1,0 1-1,5 14 1,-5-22-1,0-1 1,0 1 0,1-1 0,-1 0 0,1 0 0,0 1-1,0-1 1,0 0 0,0 0 0,0-1 0,0 1-1,1 0 1,0-1 0,-1 0 0,1 1 0,0-1-1,0 0 1,0 0 0,0-1 0,1 1 0,-1-1 0,0 0-1,1 1 1,-1-1 0,1-1 0,-1 1 0,1 0-1,0-1 1,-1 0 0,1 0 0,-1 0 0,1 0-1,0-1 1,-1 1 0,5-2 0,4-1 10,1-1 1,0-1 0,-1 0-1,0 0 1,0-1-1,-1-1 1,0 0-1,15-12 1,-11 6-4,0 0-1,-1-1 1,-1 0 0,0-2 0,-1 1 0,-1-1-1,10-19 1,-16 25-47,0 0 0,0-1 0,-1 1 0,0-1 0,-1 1 0,0-1 0,-1 0-1,0-1 1,-1 1 0,0 0 0,-1 0 0,0 0 0,-3-20 0,3 28-2,-1 0 0,1 0-1,-1 0 1,0 0 0,0 0 0,0 0 0,-1 0-1,1 0 1,-1 1 0,0-1 0,1 0 0,-1 1-1,0 0 1,0-1 0,-1 1 0,1 0 0,0 0 0,-1 0-1,1 0 1,-1 1 0,0-1 0,1 1 0,-1-1-1,0 1 1,0 0 0,0 0 0,0 0 0,0 1-1,0-1 1,0 1 0,-6-1 0,4 2-151,0-1 1,0 1 0,0 0-1,0 0 1,1 0-1,-1 0 1,0 1-1,0 0 1,1 0-1,-1 1 1,1-1 0,0 1-1,0 0 1,0 0-1,0 0 1,0 0-1,1 1 1,-7 7 0,-12 24-1041,15-24 484</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46:55.302"/>
    </inkml:context>
    <inkml:brush xml:id="br0">
      <inkml:brushProperty name="width" value="0.05" units="cm"/>
      <inkml:brushProperty name="height" value="0.05" units="cm"/>
    </inkml:brush>
  </inkml:definitions>
  <inkml:trace contextRef="#ctx0" brushRef="#br0">13 40 17052,'-3'-26'1920,"1"15"-1056,-3 8-376,2 10 1137,3 6-289,0 4-568,5 2-384,0 0-712,4 4-320,-3-3 536,-1 1-104,-3 4-136</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46:55.709"/>
    </inkml:context>
    <inkml:brush xml:id="br0">
      <inkml:brushProperty name="width" value="0.05" units="cm"/>
      <inkml:brushProperty name="height" value="0.05" units="cm"/>
    </inkml:brush>
  </inkml:definitions>
  <inkml:trace contextRef="#ctx0" brushRef="#br0">26 32 19812,'9'-20'2105,"-9"13"-1249,-3 3-376,-3 11 1272,2 7-367,-3 13-617,0 8-256,2 6-256,3 2-88,2 0-72,2 2-72,4-6-192,0-5-168,4-11-600,-1-6 1472,-1-16-696,-2-5 0,4-10-96</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46:56.081"/>
    </inkml:context>
    <inkml:brush xml:id="br0">
      <inkml:brushProperty name="width" value="0.05" units="cm"/>
      <inkml:brushProperty name="height" value="0.05" units="cm"/>
    </inkml:brush>
  </inkml:definitions>
  <inkml:trace contextRef="#ctx0" brushRef="#br0">0 461 14939,'3'-1'411,"0"0"1,-1 0-1,1 0 0,-1-1 0,0 1 0,1-1 0,-1 0 0,0 0 1,0 1-1,0-1 0,0-1 0,-1 1 0,1 0 0,0 0 1,2-5-1,9-10 1207,104-95 2576,23-23-2863,-133 128-1298,-1-1 0,0 0 0,-1 0 1,0 0-1,0-1 0,-1 0 0,6-15 1,-9 22-28,0 0 1,-1-1 0,1 1 0,0-1 0,-1 1 0,0-1 0,1 1-1,-1-1 1,0 1 0,0-1 0,-1 0 0,1 1 0,0-1-1,-1 1 1,0-1 0,1 1 0,-1 0 0,0-1 0,0 1 0,-1 0-1,1 0 1,0-1 0,-1 1 0,1 0 0,-1 0 0,0 0-1,1 1 1,-1-1 0,0 0 0,0 1 0,0-1 0,0 1 0,-1 0-1,-2-2 1,1 2-4,0-1-1,0 1 1,-1 0 0,1 1-1,0-1 1,-1 1-1,1-1 1,-1 1-1,1 1 1,0-1 0,-1 1-1,1-1 1,0 1-1,-1 0 1,1 1-1,0-1 1,0 1 0,0 0-1,0 0 1,0 0-1,-5 5 1,-1 0 1,0 0 0,0 1 0,1 1 0,1-1 0,-1 1 0,-11 17 1,14-16-4,0 0 1,0 0 0,1 0 0,0 1-1,0 0 1,1 0 0,1 0 0,0 0-1,1 1 1,0-1 0,0 1 0,1 18-1,2-22 0,-1 0 0,1 0-1,1 0 1,0-1 0,0 1 0,0 0-1,1-1 1,0 1 0,0-1 0,1 0-1,0 0 1,0-1 0,1 1 0,0-1-1,0 0 1,0 0 0,1 0-1,0-1 1,8 6 0,-4-4-112,1 0-1,-1-1 1,1 0 0,0 0 0,1-1 0,-1-1-1,1 0 1,18 3 0,-24-5 6,0-2 0,0 1 0,1-1 0,-1 0 0,0 0 0,0 0 0,0-1 0,0 0 0,1-1 0,-1 1 0,-1-1 0,1 0 0,0 0-1,0-1 1,-1 0 0,1 0 0,-1 0 0,7-6 0,16-16-429</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46:56.552"/>
    </inkml:context>
    <inkml:brush xml:id="br0">
      <inkml:brushProperty name="width" value="0.05" units="cm"/>
      <inkml:brushProperty name="height" value="0.05" units="cm"/>
    </inkml:brush>
  </inkml:definitions>
  <inkml:trace contextRef="#ctx0" brushRef="#br0">257 67 16588,'4'-4'625,"-1"-1"1,-1 0 0,1 1 0,-1-1 0,0 0-1,3-8 1,-5 12-461,0 0 1,1 0-1,-1 0 0,0 0 0,0 0 0,0-1 0,0 1 1,0 0-1,0 0 0,0 0 0,0-1 0,0 1 1,-1 0-1,1 0 0,-1-2 0,1 3-65,-1-1-1,1 1 0,-1-1 1,0 1-1,1 0 1,-1-1-1,1 1 1,-1-1-1,0 1 0,0 0 1,1 0-1,-1-1 1,0 1-1,1 0 0,-1 0 1,0 0-1,0 0 1,1 0-1,-1 0 1,0 0-1,1 0 0,-1 0 1,0 0-1,0 0 1,1 0-1,-1 1 1,-1 0-1,-20 7 236,1 1 0,0 0 0,0 2 0,1 1 0,-33 25 0,48-33-305,-5 3-17,0-1-12,0 1-1,0 0 0,1 1 0,0 0 1,1 1-1,-13 15 0,20-23-7,0-1-1,1 1 1,-1-1 0,1 1-1,-1 0 1,1-1 0,0 1-1,-1 0 1,1-1-1,0 1 1,-1 0 0,1-1-1,0 1 1,0 0 0,-1 0-1,1-1 1,0 1 0,0 0-1,0 0 1,0 0 0,0-1-1,0 1 1,0 0-1,1 0 1,-1-1 0,0 1-1,0 0 1,0 0 0,1-1-1,-1 1 1,1 0 0,-1-1-1,0 1 1,1 0 0,-1-1-1,1 1 1,-1-1-1,1 1 1,0 0 0,-1-1-1,1 1 1,-1-1 0,1 0-1,0 1 1,-1-1 0,1 0-1,0 1 1,0-1-1,-1 0 1,2 1 0,5 0-59,-1 0 0,1 0 0,0-1 0,12 0 0,-15 0 40,169-14-392,-114 7 247,1 3 1,61 3 0,-113 1 173,-4 0 9,-1 0 0,1 0 1,0 1-1,-1-1 0,1 1 1,0 0-1,-1 0 0,1 0 1,-1 0-1,1 0 0,6 5 0,-10-6-7,0 0-1,1 0 0,-1 1 0,0-1 0,0 0 0,0 0 0,1 1 0,-1-1 0,0 0 0,0 1 0,0-1 1,0 0-1,1 1 0,-1-1 0,0 0 0,0 1 0,0-1 0,0 1 0,0-1 0,0 0 0,0 1 0,0-1 1,0 0-1,0 1 0,0-1 0,-1 0 0,1 1 0,0-1 0,0 0 0,0 1 0,0-1 0,0 0 0,-1 1 1,1-1-1,0 0 0,0 1 0,-1-1 0,1 0 0,0 0 0,0 1 0,-1-1 0,1 0 0,0 0 0,-1 1 1,-17 9 88,16-9-73,-33 15 104,0-2 1,-1-2 0,-1-1-1,0-2 1,0-1-1,-69 5 1,99-13-269,1 0 0,-1 0 0,0-1 0,0 0 0,0 0 0,-7-3 0,13 4 116,0 0 1,0 0 0,0-1-1,0 1 1,0-1 0,0 1-1,0-1 1,0 1 0,0-1 0,0 1-1,0-1 1,0 0 0,1 1-1,-1-1 1,0 0 0,0 0-1,1 0 1,-1 0 0,0 0-1,1 0 1,-1 0 0,1 0 0,0 0-1,-1 0 1,1 0 0,0 0-1,-1 0 1,1 0 0,0 0-1,0 0 1,0 0 0,0 0 0,0 0-1,0 0 1,0-1 0,0 1-1,1 0 1,-1 0 0,0 0-1,1 0 1,-1 0 0,0 0-1,1 0 1,0 0 0,0-1 0,13-18-518</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46:57.030"/>
    </inkml:context>
    <inkml:brush xml:id="br0">
      <inkml:brushProperty name="width" value="0.05" units="cm"/>
      <inkml:brushProperty name="height" value="0.05" units="cm"/>
    </inkml:brush>
  </inkml:definitions>
  <inkml:trace contextRef="#ctx0" brushRef="#br0">49 286 19908,'6'-2'468,"-1"0"0,0 0 0,0 0 0,0 0 0,0-1 0,0 0 0,0 0 0,-1 0 0,1-1 0,5-5 0,4-6 816,19-26 0,-16 18-749,-2 3-323,17-28 0,-28 41-237,0 0-1,-1-1 0,1 1 1,-1-1-1,-1 0 0,0 0 1,2-14-1,-3 21 17,-1 0 0,0 0 0,0 0 0,0 0 0,1 0 0,-1 0-1,0 1 1,0-1 0,0 0 0,-1 0 0,1 0 0,0 0 0,0 0 0,0 0 0,-1 0 0,1 1 0,0-1 0,-1 0-1,1 0 1,-1 0 0,1 1 0,-1-1 0,1 0 0,-1 0 0,0 1 0,1-1 0,-1 1 0,0-1 0,1 0-1,-1 1 1,0 0 0,0-1 0,1 1 0,-1-1 0,0 1 0,0 0 0,0-1 0,0 1 0,0 0 0,0 0 0,0 0-1,1 0 1,-1 0 0,0 0 0,0 0 0,0 0 0,0 0 0,0 0 0,0 1 0,0-1 0,1 0 0,-1 0 0,0 1-1,-1 0 1,-5 1-39,0 1 0,0 0 0,0 1 0,0 0 0,-7 5 0,-2 3-10,0 1 0,1 1 0,0 1 1,1 0-1,1 0 0,-17 27 0,23-33 55,2 1-1,-1-1 1,1 1 0,1 1-1,-1-1 1,2 1-1,0-1 1,0 1 0,1 0-1,0 0 1,1 0 0,0 0-1,1 19 1,1-24-30,1-1 1,-1 1 0,1-1-1,0 0 1,0 1 0,1-1-1,0 0 1,0-1 0,0 1-1,0 0 1,1-1 0,-1 1 0,1-1-1,0 0 1,1-1 0,-1 1-1,1-1 1,-1 0 0,1 0-1,0 0 1,0 0 0,1-1-1,6 2 1,3 2-127,0-2 0,1 0 1,-1-1-1,1 0 0,-1-2 0,1 1 1,20-2-1,7-6-248</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46:57.444"/>
    </inkml:context>
    <inkml:brush xml:id="br0">
      <inkml:brushProperty name="width" value="0.05" units="cm"/>
      <inkml:brushProperty name="height" value="0.05" units="cm"/>
    </inkml:brush>
  </inkml:definitions>
  <inkml:trace contextRef="#ctx0" brushRef="#br0">1 1114 13171,'0'2'70,"0"0"1,0-1-1,0 1 0,0 0 1,0 0-1,0 0 1,1 0-1,-1 0 0,1-1 1,-1 1-1,1 0 1,0 0-1,0-1 0,-1 1 1,1 0-1,0-1 1,1 1-1,-1-1 0,0 1 1,0-1-1,1 0 1,-1 1-1,1-1 0,-1 0 1,1 0-1,-1 0 1,1 0-1,0 0 0,-1-1 1,1 1-1,0 0 1,0-1-1,-1 1 0,1-1 1,3 1-1,8 0 145,0 0-1,-1 0 1,1-2 0,18-1-1,-12 0 41,64-6 608,156-38 1,-178 32-631,510-121 1321,-83 18-703,1571-383 1397,-1060 254-1686,-966 237-617,382-74-241,-367 80 84</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10.640"/>
    </inkml:context>
    <inkml:brush xml:id="br0">
      <inkml:brushProperty name="width" value="0.05" units="cm"/>
      <inkml:brushProperty name="height" value="0.05" units="cm"/>
    </inkml:brush>
  </inkml:definitions>
  <inkml:trace contextRef="#ctx0" brushRef="#br0">18 5 17188,'-17'0'8746,"24"-2"-8378,1 1-816,7-1 512,3 2-200,4 3-217</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47:31.923"/>
    </inkml:context>
    <inkml:brush xml:id="br0">
      <inkml:brushProperty name="width" value="0.05" units="cm"/>
      <inkml:brushProperty name="height" value="0.05" units="cm"/>
    </inkml:brush>
  </inkml:definitions>
  <inkml:trace contextRef="#ctx0" brushRef="#br0">0 105 12659,'404'-29'2296,"-115"11"-1996,-130 5-358,476-32-885,4 52-59,-72 63 1270,-3 32 633,-25-5-183,833 80-232,-1301-170-485,593 53 181,2-25 208,20-44 116,603-129-445,-1283 137-68,512-86-319,-380 57 217</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4:24.935"/>
    </inkml:context>
    <inkml:brush xml:id="br0">
      <inkml:brushProperty name="width" value="0.05" units="cm"/>
      <inkml:brushProperty name="height" value="0.05" units="cm"/>
    </inkml:brush>
  </inkml:definitions>
  <inkml:trace contextRef="#ctx0" brushRef="#br0">11 22 11979,'-10'2'885,"11"-4"-649,19-6-183,-3 4-6,0 1 0,0 0 0,0 1 0,0 1 0,1 1 0,22 2 0,-12 2 31,-1 1 0,-1 1 1,34 13-1,-21-7-18,1-2 1,-1-1-1,1-3 0,52 3 1,163-8-10,-139-4-29,584 20-54,-375-5 18,336 16-96,-3 48 139,-77 48 143,112 19-57,-18-73-240,0-38-126,974 82-105,-1128-70 655,387 38 1013,-7 57-319,-832-124-741,429 81 312,-361-77 401,229 5 0,-308-26-779,0-1-1,0-4 1,98-23 0,0-14 191</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5:53.126"/>
    </inkml:context>
    <inkml:brush xml:id="br0">
      <inkml:brushProperty name="width" value="0.05" units="cm"/>
      <inkml:brushProperty name="height" value="0.05" units="cm"/>
    </inkml:brush>
  </inkml:definitions>
  <inkml:trace contextRef="#ctx0" brushRef="#br0">19 373 14883,'-18'2'471,"34"-3"-182,42-2 139,474-66-130,-212 25-549,343-27 168,438-5 353,185 12-198,1 68 448,-1187-3-456,644 7 64,1026 16-101,37-39 14,-1094 1-13,945-38 1370,-1651 51-1352,16 0 213,-18 1-98,-13 1-9,-168 28-220,90-15-5</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6:26.814"/>
    </inkml:context>
    <inkml:brush xml:id="br0">
      <inkml:brushProperty name="width" value="0.05" units="cm"/>
      <inkml:brushProperty name="height" value="0.05" units="cm"/>
    </inkml:brush>
  </inkml:definitions>
  <inkml:trace contextRef="#ctx0" brushRef="#br0">464 29 12283,'-14'5'352,"1"-1"0,0-1-1,-1 0 1,1-1 0,-1 0 0,-15-1 0,18-1-254,0 0 0,0 1-1,0 1 1,0-1 0,0 2-1,0 0 1,1 0 0,-1 0-1,1 2 1,-18 9 0,14-4-38,0 1 1,0 1 0,1 1-1,1-1 1,0 2 0,0 0-1,-13 23 1,12-15 8,1 1 0,1 0-1,2 1 1,-13 41 0,11-11-7,1 0-1,3 1 1,3 0 0,2 68-1,2-96-41,1 0 0,9 44 0,-9-65-13,0 0 1,1 0-1,-1 1 1,1-1-1,1 0 0,-1-1 1,1 1-1,0 0 1,1-1-1,-1 0 1,1 1-1,0-1 0,0-1 1,1 1-1,-1-1 1,1 1-1,6 3 1,-5-5 22,0-1 1,1 0 0,-1 0 0,0 0-1,1 0 1,-1-1 0,1-1 0,-1 1-1,1-1 1,-1 0 0,1 0 0,-1-1-1,1 1 1,9-4 0,0 0 96,0 0 0,-1-2 0,0 0 0,25-14 0,-16 5 35,-1-1 0,0-1 0,-2 0 0,0-2 0,-1-1 0,-1-1 0,0 0 0,-2-1 0,18-30 1,-14 18 5,-2-2 1,-2 0 0,0-2 0,-3 1 0,18-73 0,-26 81-140,-1 0 1,-1 0 0,-2 0 0,-1-34-1,-2 50-159,0 1-1,0-1 0,-2 1 1,1 0-1,-1-1 1,-1 1-1,0 1 0,-1-1 1,-1 1-1,1 0 0,-2 0 1,-8-12-1,12 19 4,-1 0-1,0 1 0,0-1 1,0 1-1,0 0 0,0 0 1,-1 1-1,1-1 1,-1 1-1,-7-3 0,8 3 33,-9-4-342</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6:28.432"/>
    </inkml:context>
    <inkml:brush xml:id="br0">
      <inkml:brushProperty name="width" value="0.05" units="cm"/>
      <inkml:brushProperty name="height" value="0.05" units="cm"/>
    </inkml:brush>
  </inkml:definitions>
  <inkml:trace contextRef="#ctx0" brushRef="#br0">386 98 10138,'0'-2'76,"0"0"0,0 1 0,0-1 1,0 0-1,0 1 0,0-1 0,0 0 0,-1 1 0,1-1 0,-1 0 0,1 1 0,-1-1 0,0 1 0,1-1 1,-1 1-1,0-1 0,0 1 0,0-1 0,0 1 0,0 0 0,-1 0 0,1-1 0,0 1 0,0 0 1,-1 0-1,1 0 0,-1 0 0,1 1 0,-1-1 0,1 0 0,-1 1 0,1-1 0,-1 1 0,0-1 0,1 1 1,-3-1-1,-2 1 30,1 1 0,0-1 0,0 1 1,0 0-1,0 0 0,0 0 0,0 1 0,0-1 1,0 1-1,1 0 0,-7 4 0,-4 4-33,-1 0 0,1 1 0,1 1 0,0 0 0,1 1 0,-22 28 0,19-19-33,1 0 1,1 1-1,1 1 0,-11 31 1,7-8-23,2 1 1,2 0 0,3 1-1,-8 85 1,13-78-13,3 1 0,7 75 0,-3-111-5,0-1 1,2 1-1,1-1 1,0 0-1,1 0 1,1-1 0,1 0-1,1 0 1,19 30-1,-25-45 3,0 1 0,1-1 0,0 0-1,-1 1 1,2-2 0,-1 1 0,0 0 0,1-1-1,-1 0 1,1 0 0,0 0 0,0-1 0,0 1-1,1-1 1,-1-1 0,9 3 0,-8-3 5,0-1 1,0 0-1,1 0 0,-1-1 1,0 1-1,1-1 1,-1 0-1,0-1 0,0 0 1,0 0-1,0 0 0,0-1 1,-1 1-1,7-6 1,5-3 80,-1 0 1,-1-2-1,0 0 0,-1-1 1,0 0-1,-1-1 1,0-1-1,18-32 1,-1-4 377,35-88-1,-36 69-114,-4-1 0,-2-2 0,-4 0-1,-3-1 1,11-147 0,-26 195-333,-4-45 1,2 62-47,0 0 0,-1 0 1,-1 0-1,1 1 0,-2-1 0,1 1 0,-8-13 0,10 20-16,0 0 0,-1-1-1,0 1 1,1 0-1,-1 0 1,0 0 0,0 0-1,0 0 1,0 0 0,-1 1-1,1-1 1,0 1-1,-1 0 1,1-1 0,-1 1-1,1 0 1,-1 0 0,0 1-1,1-1 1,-1 1-1,0-1 1,0 1 0,1 0-1,-1 0 1,0 0 0,0 0-1,-3 1 1,-6 1-171,1 1 1,-1 1-1,1 0 0,-21 10 1,31-13 210,-31 14-373</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7:20.071"/>
    </inkml:context>
    <inkml:brush xml:id="br0">
      <inkml:brushProperty name="width" value="0.05" units="cm"/>
      <inkml:brushProperty name="height" value="0.05" units="cm"/>
    </inkml:brush>
  </inkml:definitions>
  <inkml:trace contextRef="#ctx0" brushRef="#br0">364 289 9058,'4'-21'1488,"0"-1"1,0-24 0,-3 38-1048,-1 0 0,0-1 0,-1 1 0,0 0 1,0-1-1,-1 1 0,0 0 0,-4-12 0,5 18-351,-1 0 0,1 0 0,0 0-1,0 0 1,-1 0 0,1 1 0,-1-1-1,1 0 1,-1 1 0,0-1 0,0 1-1,0 0 1,1 0 0,-1 0 0,-1 0-1,1 0 1,0 0 0,0 0 0,0 0-1,0 1 1,0-1 0,-1 1 0,1 0-1,0 0 1,0 0 0,-1 0-1,1 0 1,0 0 0,-1 0 0,1 1-1,0-1 1,0 1 0,0 0 0,0-1-1,-3 3 1,-7 1 139,1 2 1,0-1-1,0 2 0,-19 13 0,14-7-106,0 0 0,0 1 0,2 1 0,0 1 0,0 0-1,2 0 1,0 2 0,-14 24 0,14-16-84,0 0 0,2 1 1,1 0-1,1 1 0,-7 43 0,9-17-56,2 0-1,3 0 1,2 0-1,2 0 1,3 0 0,13 56-1,27 75 27,-37-158-8,1 0 0,2 0 0,0-1 0,25 38 0,-32-57-14,1 1-1,-1-1 1,2 0 0,-1-1 0,1 1 0,0-1 0,0-1 0,1 1 0,-1-1 0,1 0 0,0-1 0,1 0 0,-1-1 0,11 4 0,-12-5 1,0-1 1,0 0 0,0 0 0,1 0 0,-1-1 0,0 0-1,1-1 1,-1 1 0,0-1 0,1-1 0,-1 0 0,0 0-1,0 0 1,0 0 0,-1-1 0,1-1 0,-1 1 0,8-6 0,2-3 1,-2 0 1,1-1 0,-2 0 0,0-2 0,0 1 0,-2-1 0,1-1 0,10-21 0,6-17 59,28-74-1,-22 38 118,36-152 0,-58 184-96,-2-1 0,-3 0 1,0-111-1,-9 144-88,0 0-1,-2 0 1,-1 0 0,-12-35 0,11 43-155,0 1 0,-2 1 0,0-1-1,0 1 1,-2 1 0,0 0 0,-14-16 0,22 28 108,0 0 1,0 1-1,-1-1 1,1 1 0,0 0-1,-1-1 1,0 1-1,1 0 1,-1 1 0,0-1-1,0 0 1,0 1-1,0 0 1,0 0 0,0 0-1,-1 0 1,1 0-1,0 0 1,-1 1 0,1 0-1,0 0 1,-1 0-1,-2 0 1,-24 8-440</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7:39.985"/>
    </inkml:context>
    <inkml:brush xml:id="br0">
      <inkml:brushProperty name="width" value="0.05" units="cm"/>
      <inkml:brushProperty name="height" value="0.05" units="cm"/>
    </inkml:brush>
  </inkml:definitions>
  <inkml:trace contextRef="#ctx0" brushRef="#br0">1677 257 8610,'-7'0'500,"0"-2"1,0 1-1,0-1 0,1 0 1,-1 0-1,-12-6 1,-24-8 644,27 13-949,-1 1 0,1 1 0,-1 0 0,0 1 0,1 1 0,-1 0 0,1 2 0,-20 4 0,-130 20 183,99-18-342,-81 21 0,-153 64 309,86-44-120,150-38-55,0 3 0,-95 35 0,147-45-98,0 2 0,0 0 0,0 0 0,1 1 1,0 1-1,1 0 0,0 0 0,0 1 1,1 1-1,0 0 0,1 0 0,-8 13 1,8-9-51,0 1 0,2-1 0,-1 2 0,2-1 1,1 1-1,0 0 0,1 0 0,0 0 1,-1 29-1,3 3-15,3 0 0,1 0 0,3-1 1,20 87-1,-6-60 3,4-2 1,43 94 0,-52-136-14,1-2 1,2 0 0,0-1-1,42 50 1,-42-60-2,0 0 1,1-2-1,1 0 0,1-1 1,0 0-1,1-2 0,29 14 1,-19-13-20,2-1 0,-1-2 0,2-1 1,-1-2-1,1-1 0,0-2 0,1-1 1,56-1-1,343-28 18,-379 17-3,1-2 0,-1-3 0,-1-2 0,86-37 1,199-114-23,-190 88 5,-101 54-20,29-13-150,-2-4 1,104-74-1,-155 96 143,-2-1 0,0-1 1,0-1-1,21-29 0,-31 33 42,0 0 1,0-1 0,-2-1-1,-1 0 1,0 0 0,10-36 0,-11 25 13,-2 0 1,-1 0-1,-2-1 1,-1 1-1,-1-1 1,-2 1 0,-7-51-1,4 55 7,-2 0 0,-1 1 0,-2 0 0,0 0 0,-2 0 0,0 1 0,-2 1 0,0 0 0,-18-22 0,-2 5-31,-1 2 1,-3 1 0,-1 2-1,-1 1 1,-2 2 0,-1 2-1,-2 2 1,-1 2 0,-1 2-1,-56-23 1,78 39-166,0 2 1,0 0-1,0 1 0,-35-3 0,28 6-24</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8:51.208"/>
    </inkml:context>
    <inkml:brush xml:id="br0">
      <inkml:brushProperty name="width" value="0.05" units="cm"/>
      <inkml:brushProperty name="height" value="0.05" units="cm"/>
    </inkml:brush>
  </inkml:definitions>
  <inkml:trace contextRef="#ctx0" brushRef="#br0">8392 0 12835,'-6'4'332,"0"-1"1,0 0 0,0 1-1,1 0 1,-1 1 0,1-1-1,-9 11 1,-11 9-196,21-22-42,0 1 1,0-1 0,0 0-1,-1 0 1,1 0 0,-1 0-1,1-1 1,-1 0 0,0 0-1,0 0 1,1-1 0,-1 1-1,0-1 1,0 0 0,-7-1-1,5 0 71,0 1-1,0 0 0,1 1 0,-1-1 0,0 1 1,-11 4-1,-92 33-166,56-21 74,0 3-1,2 2 1,-59 33-1,-126 70 94,130-72-161,11 1 14,-165 128 1,-1 1-79,166-126 53,-202 132-1,-366 226 27,-124 57 1,704-418-33,-204 117-2,-6 4 21,-466 303 25,655-411-31,-577 359-41,-14-22 2,540-318 33,-400 211-25,463-250 50,-476 231 50,454-225-33,-11 6 23,-143 46 0,89-53-477,171-48 341,7 1-43</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9:41.195"/>
    </inkml:context>
    <inkml:brush xml:id="br0">
      <inkml:brushProperty name="width" value="0.05" units="cm"/>
      <inkml:brushProperty name="height" value="0.05" units="cm"/>
    </inkml:brush>
  </inkml:definitions>
  <inkml:trace contextRef="#ctx0" brushRef="#br0">4400 4933 11266,'-10'-5'2325,"-2"-17"-1766,-1 1 1,-1 1-1,-27-32 1,-78-90-346,-541-517 303,492 495-119,-195-245 1,17 20-66,91 119 3,-149-149 713,-309-307-556,506 472-144,16-14-232,53 71-95,-93-168 48,206 323-73,-6-5 6,-1 0 0,-3 3 0,-1 1 0,-3 1 1,-61-52-1,52 49-300,-44-55 1,80 87 80,10 10 135,-21-20-624,22 22 676,0 0 1,0 1-1,0-1 0,0 0 1,0 1-1,0-1 0,0 1 1,0-1-1,0 1 0,0-1 1,0 1-1,0 0 0,0-1 0,0 1 1,-1 0-1,1 0 0,0 0 1,0 0-1,0 0 0,0 0 1,0 0-1,-1 1 0,-1 0 0,-8 7-297</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9:44.552"/>
    </inkml:context>
    <inkml:brush xml:id="br0">
      <inkml:brushProperty name="width" value="0.05" units="cm"/>
      <inkml:brushProperty name="height" value="0.05" units="cm"/>
    </inkml:brush>
  </inkml:definitions>
  <inkml:trace contextRef="#ctx0" brushRef="#br0">84 67 17628,'3'-15'1111,"-1"10"-716,-1 0 0,0 0 0,-1-1 0,1 1 0,-1 0-1,0-1 1,-1-9 0,-11 54 2510,-1 22-2629,-45 259-20,56-303-239,0-6 3,0 0-1,1 0 1,0 0-1,1 0 1,1 0-1,-1 0 1,2 0 0,4 20-1,-6-29-11,1-1-1,-1 1 0,1-1 1,0 0-1,0 1 1,-1-1-1,1 0 0,0 1 1,0-1-1,0 0 1,1 0-1,-1 0 0,0 0 1,0 0-1,1 0 1,-1 0-1,0 0 0,1-1 1,-1 1-1,1 0 1,-1-1-1,2 1 0,1 0 7,-1-1 0,0 0-1,1 0 1,-1 0-1,0-1 1,0 1-1,0-1 1,1 1-1,-1-1 1,4-2 0,6-2 46,1-2 0,-1 0 0,21-15 0,-10 4-70,-17 11-229,1 1-1,-1 1 1,2-1 0,-1 1-1,0 1 1,16-7 0,-16 10-111</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11.030"/>
    </inkml:context>
    <inkml:brush xml:id="br0">
      <inkml:brushProperty name="width" value="0.05" units="cm"/>
      <inkml:brushProperty name="height" value="0.05" units="cm"/>
    </inkml:brush>
  </inkml:definitions>
  <inkml:trace contextRef="#ctx0" brushRef="#br0">354 7 16604,'-2'-1'162,"1"1"0,0-1 0,-1 0 0,1 1 0,0-1 0,-1 1 0,1-1 0,-1 1 0,1-1 0,-1 1 0,1 0 0,-1 0 1,1 0-1,-1 0 0,0 0 0,1 0 0,-1 0 0,1 1 0,-1-1 0,1 0 0,-3 2 0,-34 13 1150,31-12-951,-14 8 117,0 1 1,0 0-1,1 2 1,1 0-1,0 1 1,1 1-1,-30 34 1,39-40-360,0 2 0,0-1 1,1 1-1,1 1 1,0-1-1,0 1 0,1 1 1,1-1-1,1 1 1,0 0-1,0 0 0,1 0 1,1 0-1,-1 18 1,3-26-110,1-1 1,-1 0 0,1 0 0,0 1-1,0-1 1,0 0 0,1 0 0,0 0-1,0 0 1,0-1 0,0 1 0,1 0-1,0-1 1,0 0 0,0 1 0,0-1-1,1 0 1,0-1 0,0 1 0,0-1-1,0 0 1,0 0 0,1 0 0,-1 0-1,1-1 1,0 1 0,-1-1 0,1-1 0,0 1-1,0-1 1,1 0 0,-1 0 0,0 0-1,0 0 1,1-1 0,-1 0 0,0 0-1,0-1 1,1 0 0,-1 0 0,0 0-1,0 0 1,0-1 0,9-3 0,-9 2-7,-1 1 1,1-1 0,-1 1 0,1-1 0,-1 0 0,0-1 0,0 1-1,0-1 1,-1 0 0,1 1 0,-1-2 0,0 1 0,0 0-1,-1-1 1,1 1 0,-1-1 0,0 0 0,2-8 0,-3 9-10,0 0 1,-1 0 0,1 1 0,-1-1 0,0 0-1,0 0 1,-1 0 0,1 0 0,-1 0 0,0 0-1,0 0 1,0 1 0,-1-1 0,1 0 0,-1 1-1,0-1 1,0 1 0,0 0 0,0-1-1,0 1 1,-1 0 0,0 1 0,1-1 0,-1 0-1,-4-2 1,2 1-5,0 1 1,0 0-1,0 1 0,-1-1 0,1 1 0,-1 0 0,0 0 1,-8-1-1,12 2 5,-1 0 0,0 1 1,1 0-1,-1-1 1,1 1-1,-1 0 1,1 0-1,-1 1 0,0-1 1,1 0-1,-1 1 1,1 0-1,-1 0 0,1-1 1,0 1-1,-1 1 1,1-1-1,0 0 0,0 0 1,0 1-1,-3 2 1,5-4 2,-1 1 1,0-1-1,1 1 1,0-1-1,-1 1 1,1 0-1,-1-1 1,1 1-1,0 0 1,-1-1-1,1 1 1,0 0-1,0 0 1,0-1-1,-1 1 1,1 0-1,0 0 1,0-1-1,0 1 1,0 0-1,0 0 1,1-1-1,-1 1 1,0 0-1,0 0 1,0-1-1,1 1 1,-1 0-1,0 0 1,1-1 0,-1 1-1,0-1 1,1 1-1,-1 0 1,1-1-1,-1 1 1,1-1-1,-1 1 1,1-1-1,0 1 1,-1-1-1,1 1 1,0-1-1,-1 0 1,1 1-1,0-1 1,-1 0-1,1 0 1,1 1-1,3 1 7,0 0 0,0-1 0,0 1 0,0-1-1,11 1 1,11-2 2,0-1-1,0-2 1,0-1-1,0 0 0,44-15 1,-23 6-70,-48 13 57,1-1 0,0 1-1,0 0 1,0 0 0,-1 0 0,1 0 0,0 0 0,0 0 0,0 0-1,0 0 1,-1 0 0,1 0 0,0 0 0,0 0 0,0 0 0,-1 1-1,1-1 1,0 0 0,0 1 0,0-1 2,-1 1-1,0-1 1,1 1 0,-1-1 0,0 1-1,1-1 1,-1 1 0,0-1 0,0 1-1,0-1 1,0 1 0,0-1 0,0 1-1,1-1 1,-1 1 0,0 0 0,0-1-1,-1 1 1,1-1 0,0 1 0,0 0 0,-15 33-55,11-26 61,-54 131-608,60-138-25,4-5 461,7-8 80,9-15-173,2-6-103</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9:45.366"/>
    </inkml:context>
    <inkml:brush xml:id="br0">
      <inkml:brushProperty name="width" value="0.05" units="cm"/>
      <inkml:brushProperty name="height" value="0.05" units="cm"/>
    </inkml:brush>
  </inkml:definitions>
  <inkml:trace contextRef="#ctx0" brushRef="#br0">107 105 19340,'1'-4'2388,"0"18"-1075,1 25 250,5 199-201,-4-164-2917,-2-73 1450,-1 0 1,0-1-1,0 1 1,0 0-1,0 0 1,0 0-1,0 0 1,0 0-1,0-1 1,0 1-1,0 0 1,0 0-1,-1 0 1,1 0 0,0 0-1,0-1 1,-1 1-1,1 0 1,-1 0-1,1-1 1,-1 1-1,1 0 1,-2 1-1,1-2-22,1-1 0,-1 1-1,0 0 1,0 0-1,0 0 1,1-1 0,-1 1-1,0 0 1,1-1 0,-1 1-1,0-1 1,1 1 0,-1-1-1,0 1 1,1-1-1,-1 1 1,1-1 0,-1 0-1,0 0 1,-25-40-3072,9 8 1323,-21-64 0,33 81 2225,0-1 0,1 0 0,1 0 1,1 0-1,1-1 0,0-19 0,2 31 12,-1 0 0,1 0 0,0 0 0,1 0 0,0 0 1,0 0-1,0 0 0,1 1 0,-1-1 0,1 1 0,1-1 1,-1 1-1,8-9 0,-4 8-64,0-1 1,0 1-1,1 0 0,-1 1 0,1-1 1,1 2-1,-1-1 0,14-4 0,-8 3-148,1 2 0,-1 0-1,1 0 1,0 2 0,1 0-1,-1 0 1,0 2-1,0 0 1,1 0 0,-1 2-1,17 3 1,-24-3-119,-1 0-1,0 0 1,1 1 0,-1 0-1,0 0 1,0 1 0,-1 0-1,1 0 1,-1 1 0,0 0 0,0 0-1,6 7 1,-8-8-2,-1 1 0,0-1-1,0 1 1,0 0 0,-1-1 0,1 1 0,-1 1 0,0-1-1,-1 0 1,1 0 0,-1 1 0,0-1 0,0 1-1,-1-1 1,0 1 0,0-1 0,-1 11 0,-2-2 59,0 0 1,-1-1-1,-1 1 0,0-1 1,0 0-1,-2-1 1,1 1-1,-2-1 1,0-1-1,-16 20 0,4-8 118,-2-1-1,0-1 0,-48 34 1,48-40-69,-1-1 1,-27 13 0,42-23-208,0 0 0,0-1 0,0 0-1,-1-1 1,1 0 0,-1 0 0,1-1 0,-1 0 0,0 0 0,-13-2 0,21 1 38,0 0 1,0 0 0,0 0-1,0 0 1,0 0 0,0-1-1,0 1 1,0 0 0,0-1-1,1 1 1,-1-1 0,0 1-1,0-1 1,0 1 0,1-1-1,-1 0 1,0 1 0,1-1-1,-1 0 1,0 1 0,1-1-1,-1 0 1,1 0 0,-1 0-1,1 1 1,0-1 0,-1 0-1,1 0 1,0 0-1,0 0 1,-1 0 0,1 0-1,0 0 1,0 0 0,0 0-1,0 0 1,0 0 0,0 0-1,1 1 1,-1-1 0,0 0-1,0 0 1,1-2 0,6-18-430</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7:47.336"/>
    </inkml:context>
    <inkml:brush xml:id="br0">
      <inkml:brushProperty name="width" value="0.05" units="cm"/>
      <inkml:brushProperty name="height" value="0.05" units="cm"/>
    </inkml:brush>
  </inkml:definitions>
  <inkml:trace contextRef="#ctx0" brushRef="#br0">50 1 17900,'1'28'4526,"-2"47"-3644,1-54-486,-3 85-48,-5 0 0,-23 113 0,27-205-1557,1-23 309,2-26 180,2-12 46</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7:48.933"/>
    </inkml:context>
    <inkml:brush xml:id="br0">
      <inkml:brushProperty name="width" value="0.05" units="cm"/>
      <inkml:brushProperty name="height" value="0.05" units="cm"/>
    </inkml:brush>
  </inkml:definitions>
  <inkml:trace contextRef="#ctx0" brushRef="#br0">4 499 15251,'0'0'53,"0"0"-1,0 0 1,1 0 0,-1-1-1,0 1 1,0 0-1,1 1 1,-1-1-1,0 0 1,0 0 0,1 0-1,-1 0 1,0 0-1,0 0 1,1 0-1,-1 0 1,0 0 0,0 0-1,0 1 1,1-1-1,-1 0 1,0 0-1,0 0 1,0 0 0,1 1-1,-1-1 1,0 0-1,0 0 1,0 0-1,0 1 1,0-1 0,1 0-1,-1 0 1,0 1-1,0-1 1,0 0-1,0 0 1,0 1 0,0-1-1,0 0 1,0 0-1,0 1 1,0-1-1,0 0 1,0 0 0,0 1-1,0-1 1,4 22 360,-2-14 148,96 389 2553,-93-384-3679,-2-5-686,-8-14-890,-57-76-3657,8 11 9055,54 70-3059,-1 0 0,1 0 1,0 0-1,0 1 1,0-1-1,0 0 1,0 0-1,0 0 1,0 0-1,0 0 0,0 0 1,0 0-1,0 0 1,1 0-1,-1 0 1,0 0-1,1 1 0,-1-1 1,1 0-1,-1 0 1,1 0-1,-1 1 1,1-1-1,-1 0 1,1 1-1,0-1 0,0 0 1,-1 1-1,1-1 1,0 1-1,0-1 1,1 0-1,31-21 777,-28 19-659,5-3-198,1 0 1,-1 1 0,1 0 0,0 1 0,1 0 0,17-4 0,-25 7-110,1 1-1,0-1 1,0 1 0,0 0 0,0 1 0,-1-1 0,1 1 0,0 0 0,0 0 0,-1 0 0,1 1 0,-1-1 0,1 1 0,-1 1-1,1-1 1,-1 0 0,0 1 0,7 6 0,-4-3-2,0 1 0,-1 1 0,0-1-1,0 1 1,0 0 0,-1 0 0,8 18 0,-2 2 170,9 34 1,-13-38 64,-4-57 789,-8-16-642,-3 1-1,-1 1 0,-27-79 1,31 112-365,9 21-30,9 15-47,-12-19 49,1-1-1,0 1 1,0-1-1,1 0 1,-1 0-1,0 0 1,1 0-1,0 0 1,-1 0-1,1-1 1,0 1 0,0-1-1,5 2 1,-6-2 1,0-1 1,0 0 0,0 0-1,0 0 1,0 0 0,0 0 0,0-1-1,0 1 1,0 0 0,0-1-1,0 0 1,0 1 0,0-1 0,0 0-1,-1 0 1,1 0 0,0 0-1,-1 0 1,1 0 0,0-1 0,-1 1-1,0 0 1,2-3 0,8-8 5,-1-2 0,0 1 0,-2-1 0,1 0 0,-2-1 0,0 0-1,0 0 1,-2-1 0,6-21 0,-4 8 58,-2-1-1,-1 0 0,-1-1 0,-2-35 1,-1 61-40,0-1 1,0 1 0,-1 0 0,0-1 0,0 1 0,-4-11 0,5 16-20,0 0-1,0 0 1,0-1-1,0 1 1,0 0 0,0 0-1,0 0 1,0-1-1,0 1 1,0 0 0,-1 0-1,1 0 1,0-1-1,0 1 1,0 0 0,0 0-1,-1 0 1,1 0-1,0 0 1,0-1 0,0 1-1,0 0 1,-1 0-1,1 0 1,0 0 0,0 0-1,-1 0 1,1 0-1,0 0 1,0 0 0,0 0-1,-1 0 1,1 0 0,0 0-1,0 0 1,-1 0-1,1 0 1,0 0 0,-6 8 26,0 14-7,4 7-5,1 1-1,1 0 1,7 52 0,-4-66-8,0 1 0,1-1 0,0 0 0,1-1 0,1 1 0,1-1 0,0 0 0,13 18 0,-19-31-6,0 0 0,1 0 1,-1 0-1,1 0 1,0 0-1,-1-1 0,1 1 1,0-1-1,0 1 1,0-1-1,0 0 0,0 1 1,0-1-1,1 0 1,-1-1-1,0 1 0,0 0 1,1-1-1,-1 1 1,4 0-1,-4-2 4,0 1 0,1-1-1,-1 1 1,0-1 0,0 1 0,0-1-1,0 0 1,1 0 0,-1 0 0,-1-1-1,1 1 1,0 0 0,0-1 0,0 1-1,-1-1 1,1 1 0,-1-1 0,1 0-1,-1 0 1,0 0 0,1 0 0,0-2-1,2-6 38,1-1-1,-2 0 1,1 1-1,-1-1 0,-1-1 1,0 1-1,-1 0 1,0 0-1,-1-1 1,0 1-1,0-1 0,-1 1 1,-1 0-1,0 0 1,-7-20-1,2 19 13,7 12-54,0-1-1,0 1 1,0 0 0,-1 0 0,1 0 0,0 0 0,0 1 0,0-1-1,0 0 1,0 0 0,-1 0 0,1 0 0,0 0 0,0 0 0,0 0-1,0 0 1,0 0 0,0 0 0,-1 0 0,1 0 0,0 0 0,0 0-1,0 1 1,0-1 0,0 0 0,0 0 0,0 0 0,0 0 0,-1 0-1,1 0 1,0 1 0,0-1 0,0 0 0,0 0 0,0 0-1,0 0 1,0 0 0,0 1 0,0-1 0,0 0 0,0 0 0,0 0-1,0 1 1,0 1 3,0 1 0,-1 0-1,1 0 1,1 0 0,-1 0-1,0 0 1,2 5 0,1 2-15,0 0 1,1 1 0,0-2 0,1 1 0,0 0 0,7 8 0,-11-16 7,0-1 0,0 1-1,0-1 1,0 1 0,1-1 0,-1 0 0,1 0-1,-1 1 1,0-1 0,1 0 0,0 0 0,-1-1 0,1 1-1,0 0 1,-1 0 0,1-1 0,0 1 0,0-1-1,-1 0 1,1 1 0,0-1 0,0 0 0,0 0-1,0 0 1,-1 0 0,1 0 0,0-1 0,0 1 0,0-1-1,-1 1 1,1-1 0,0 1 0,-1-1 0,1 0-1,0 0 1,-1 0 0,1 0 0,-1 0 0,1 0 0,-1 0-1,0-1 1,1 1 0,1-3 0,3-3 15,0 0 0,-1-1 0,0 0 1,0 0-1,0 0 0,-1 0 0,0-1 1,-1 0-1,0 1 0,0-1 0,-1-1 1,0 1-1,-1 0 0,0 0 0,0-1 0,-1 1 1,-1-13-1,1 22-11,0 0-1,1 0 1,-1-1-1,0 1 1,0 0 0,0 0-1,0 0 1,0 0 0,0-1-1,0 1 1,0 0 0,0 0-1,0 0 1,0-1 0,0 1-1,0 0 1,0 0 0,0 0-1,0 0 1,0-1-1,-1 1 1,1 0 0,0 0-1,0 0 1,0 0 0,0-1-1,0 1 1,0 0 0,0 0-1,-1 0 1,1 0 0,0 0-1,0 0 1,0-1 0,0 1-1,0 0 1,-1 0 0,1 0-1,0 0 1,0 0-1,0 0 1,0 0 0,-1 0-1,1 0 1,0 0 0,0 0-1,-1 0 1,-3 10 18,-1 17-13,3-11-14,1-1 1,0 0-1,1 1 1,1-1-1,1 1 1,0-1-1,1 0 0,7 25 1,-9-38 4,0 0 0,0 0 0,0 0 1,0 0-1,0 0 0,0 0 0,0-1 1,1 1-1,-1 0 0,1-1 0,-1 1 0,1-1 1,0 1-1,-1-1 0,4 2 0,-3-2 2,0-1-1,-1 1 1,1-1-1,-1 0 1,1 1-1,0-1 1,-1 0 0,1 0-1,0 0 1,-1 0-1,1-1 1,0 1-1,-1 0 1,1-1-1,0 1 1,1-1 0,3-2-2,-1 0 0,0 0 0,0-1 0,0 1 1,0-1-1,0 0 0,-1 0 0,0-1 0,6-7 1,26-46 8,-16 23 34,-20 35-43,1 0-1,-1-1 0,0 1 1,0 0-1,0-1 0,0 1 1,1 0-1,-1 0 0,0-1 1,0 1-1,1 0 1,-1 0-1,0-1 0,0 1 1,1 0-1,-1 0 0,0 0 1,1-1-1,-1 1 0,0 0 1,0 0-1,1 0 0,-1 0 1,1 0-1,-1 0 1,0 0-1,1 0 0,-1 0 1,0 0-1,1 0 0,-1 0 1,0 0-1,1 0 0,-1 0 1,1 0-1,9 13-74,4 30-12,-11-32 49,-1-5 11,0 3 7,1-1 1,0 0-1,1 0 0,0 0 0,5 9 0,-8-17 21,-1 1 0,1 0 0,0 0 1,-1 0-1,1 0 0,0-1 0,0 1 0,0 0 1,0-1-1,-1 1 0,1-1 0,0 1 0,0-1 0,0 1 1,0-1-1,0 0 0,0 1 0,1-1 0,-1 0 0,1 0 1,0 0-2,0 0 1,-1-1 0,1 0 0,-1 1-1,1-1 1,-1 0 0,1 0 0,-1 0 0,1 0-1,-1 0 1,0 0 0,0 0 0,1 0 0,-1 0-1,0-1 1,0 1 0,1-3 0,5-7-7,0 0 0,-1-1 0,-1 0 0,0 0 0,5-20 0,11-69-25,-13 16 14,-3 0 1,-7-89-1,1 167 8,1 11 10,0 15-5,20 149 37,-12-84 278,33 141-1,-40-219-291,1-1 1,0 1-1,0 0 0,0-1 1,1 1-1,0-1 0,0 0 1,4 6-1,-22-35-596,-196-181-2966,207 202 3506,4 3 43,-1-1 1,1 1 0,-1 0 0,1-1 0,-1 1 0,1-1-1,0 1 1,-1 0 0,1-1 0,0 1 0,-1-1 0,1 1 0,0-1-1,-1 1 1,1-1 0,0 1 0,0-1 0,0 0 0,0 1-1,-1-1 1,1 1 0,0-2 0,1 2 4,-1-1 1,0 1-1,1 0 1,-1-1-1,0 1 1,1 0-1,-1-1 1,1 1-1,-1 0 1,0 0-1,1 0 1,-1-1-1,1 1 1,-1 0-1,1 0 1,-1 0-1,1 0 1,-1 0 0,1 0-1,-1 0 1,1 0-1,41 1 414,-24 0-309,0 0-200,1-2 0,-1-1 0,1 0 0,-1-1 0,0-1 0,26-9 0,-42 12 22,-1 1 0,1-1 0,0 1 0,-1-1 0,1 0 1,-1 0-1,1 0 0,-1 0 0,0 0 0,1 0 0,-1 0 0,0 0 0,0 0 0,1-1 0,-1 1 0,0 0 0,0-1 0,-1 1 1,1-1-1,0 1 0,0-1 0,-1 1 0,1-1 0,-1 0 0,1 1 0,-1-1 0,0-2 0,-3-14-480</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7:49.325"/>
    </inkml:context>
    <inkml:brush xml:id="br0">
      <inkml:brushProperty name="width" value="0.05" units="cm"/>
      <inkml:brushProperty name="height" value="0.05" units="cm"/>
    </inkml:brush>
  </inkml:definitions>
  <inkml:trace contextRef="#ctx0" brushRef="#br0">3 0 20428,'-3'6'2169,"3"1"-1545,2-1-304,5 1 1144,6-1-760,-2-4-495,1-3-73,-4-8-56,-12-4-128</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8:03.345"/>
    </inkml:context>
    <inkml:brush xml:id="br0">
      <inkml:brushProperty name="width" value="0.05" units="cm"/>
      <inkml:brushProperty name="height" value="0.05" units="cm"/>
    </inkml:brush>
  </inkml:definitions>
  <inkml:trace contextRef="#ctx0" brushRef="#br0">426 1 17036,'0'2'141,"0"0"1,-1 0-1,1 0 1,-1 0 0,0 0-1,0 0 1,0 0-1,0 0 1,0 0 0,0 0-1,0-1 1,-1 1-1,1 0 1,-1-1-1,1 1 1,-1-1 0,-1 2-1,-5 4 338,-109 159 2062,67-91-1877,-160 273 1532,189-305-3132,34-90-3777,25-37 3045,-12 30 757</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8:04.643"/>
    </inkml:context>
    <inkml:brush xml:id="br0">
      <inkml:brushProperty name="width" value="0.05" units="cm"/>
      <inkml:brushProperty name="height" value="0.05" units="cm"/>
    </inkml:brush>
  </inkml:definitions>
  <inkml:trace contextRef="#ctx0" brushRef="#br0">35 103 14451,'10'-14'589,"-2"2"-157,1 1 1,0 0-1,0 1 1,17-15-1,-26 25-392,1 0 0,-1-1 0,0 1 0,1 0 0,-1 0 0,0-1 0,1 1 0,-1 0 0,0 0 0,1 0 0,-1 0 0,1 0 0,-1 0 0,0 0 0,1 0 0,-1 0-1,1 0 1,-1 0 0,1 0 0,-1 0 0,0 0 0,1 0 0,-1 0 0,0 0 0,1 0 0,-1 1 0,1-1 0,-1 0 0,0 0 0,1 0 0,-1 1 0,0-1 0,1 0 0,-1 1 0,0-1-1,0 0 1,1 0 0,-1 1 0,0-1 0,0 0 0,0 1 0,1-1 0,-1 1 0,0-1 0,0 0 0,0 1 0,0-1 0,0 1 0,0-1 0,0 0 0,0 1 0,0-1 0,0 1-1,3 26 717,-3-24-651,-1 210 2388,-2-21-1087,5-145-1142,2 0 0,11 51 0,-10-81-516,-3-15 139,-1 0 0,0 0 1,0 0-1,-1 1 0,1-1 1,0 0-1,-1 1 0,0-1 1,1 1-1,-1-1 0,0 0 1,0 1-1,0-1 1,-1 4-1,1-6 36,-1 0-1,0 0 1,1 0 0,-1 0 0,1 0-1,-1 0 1,1 0 0,-1 0-1,1 0 1,-1 0 0,1 0 0,-1 0-1,1 0 1,-1 0 0,1 0 0,-1-1-1,1 1 1,-1 0 0,1 0-1,-1-1 1,1 1 0,0 0 0,-1 0-1,1-1 1,-1 1 0,1-1 0,0 1-1,-1-1 1,-15-14-946,13 12 698,-14-13-52,2 0 0,0-1 0,0 0 0,2-1 0,0-1 0,-13-27 0,25 44 468,0 0 1,0 0-1,1 0 1,-1 0-1,1 0 1,-1 0-1,1 0 1,0 0-1,0 0 1,0 0-1,0 0 0,0 0 1,1 0-1,-1-1 1,0 1-1,1 0 1,0 0-1,1-3 1,0 2 80,0-1 0,0 1 0,1 0 0,-1 0 0,1 0 0,0 1 0,0-1 0,0 1 0,5-4 0,4-1 264,0 1-1,0 0 1,0 0-1,25-5 1,-26 7-295,1 2 1,-1-1-1,1 1 1,-1 1 0,1 0-1,-1 1 1,1 1-1,17 1 1,-23 0-132,0-1 0,-1 1 0,1 0 0,0 0 0,-1 0 0,0 1-1,0 0 1,0 0 0,0 0 0,0 0 0,0 1 0,-1 0 0,0 0 0,0 0 0,0 1 0,0-1 0,0 1 0,3 8 0,-1-1 30,-1 0 1,0 0 0,-1 0-1,-1 1 1,0 0-1,-1 0 1,0 0-1,0 14 1,4 26 370,-3-47-157,-1-9-73,2-12-9,2-36-51,-3 0 0,-4-62-1,0 105-203,1 11 18,1 14-24,0-10 73,1 0 0,0-1-1,0 1 1,1-1 0,0 1 0,0-1-1,5 7 1,-7-11 14,1 1 0,-1-2 0,1 1 0,0 0 0,0 0 0,0 0 0,0-1 0,0 1 0,0-1 0,1 0 0,-1 0 0,0 1 0,1-1 0,-1-1 0,0 1 0,1 0 1,-1-1-1,1 1 0,0-1 0,-1 0 0,1 0 0,-1 0 0,4 0 0,4-2 5,0 0 1,-1 0 0,0-1 0,1 0-1,-1-1 1,0 0 0,-1-1-1,1 0 1,-1 0 0,14-11 0,-1-2-3,0-1 0,27-34 0,-30 32-9,-2 0 0,0-1 0,-2-1 0,0-1 0,-2 0 0,0 0 0,-2-1 0,-1-1 0,-1 1 0,-1-1 0,-1-1 0,3-31 0,-9 50-13,1 6 11,-1 0 0,1 0 0,-1 0 0,0-1 0,0 1 0,0 0 0,0 0 0,0 0 0,0-1 0,-1 1 0,1 0 0,-1 0 0,1 0 0,-1 0 0,0 0 0,-2-4 0,3 6 7,-1 0 0,1-1 1,0 1-1,-1 0 0,1 0 0,0 0 1,-1 0-1,1-1 0,-1 1 0,1 0 1,0 0-1,-1 0 0,1 0 0,0 0 0,-1 0 1,1 0-1,-1 0 0,1 0 0,0 0 1,-1 0-1,1 0 0,-1 1 0,1-1 1,0 0-1,-1 0 0,1 0 0,0 0 1,-1 1-1,1-1 0,0 0 0,-1 0 0,1 1 1,0-1-1,0 0 0,-1 0 0,1 1 1,0-1-1,0 0 0,-1 1 0,1-1 1,0 1-1,-10 18-16,9-17 14,-16 37 188,2 1 1,-18 75-1,27-88 15,2-1 1,0 1-1,2-1 1,1 1-1,4 44 0,-1-62-178,0 0 0,0 0 1,0 0-1,1 0 0,0-1 0,1 1 0,0-1 0,1 0 0,-1 0 0,1 0 0,1-1 0,-1 0 0,1 0 0,1 0 0,-1-1 0,1 0 0,0 0 0,1-1 0,-1 1 0,1-2 0,0 1 1,0-1-1,1 0 0,-1-1 0,1 0 0,15 3 0,-22-6-25,-1 1 1,1-1 0,0 0-1,0 0 1,0 0 0,0 0-1,0 0 1,0-1-1,0 1 1,0-1 0,0 1-1,0-1 1,0 0 0,-1 1-1,1-1 1,0 0 0,-1 0-1,1 0 1,0-1-1,-1 1 1,1 0 0,-1 0-1,0-1 1,1 1 0,-1-1-1,0 1 1,0-1 0,0 0-1,0 0 1,0 1-1,0-1 1,-1 0 0,1 0-1,0 0 1,0-3 0,2-7 23,-1-1 1,0 0 0,-1 1 0,0-16 0,-1 21-4,1-6 13,-1 7-15,1 1 0,-1 0 0,0-1 0,-1 1 0,-1-10-1,0 20-17,1 0 0,0 0-1,1 0 1,-1 0-1,1 6 1,1-4-4,-1 0 1,2-1 0,-1 0 0,1 1-1,0-1 1,0 0 0,1 0-1,0 0 1,0 0 0,0 0-1,6 7 1,-7-10 9,0-1 1,1 0-1,-1 0 0,0 0 1,1 0-1,0 0 0,-1 0 1,1 0-1,0-1 1,0 1-1,0-1 0,0 0 1,0 0-1,0 0 0,0 0 1,0-1-1,1 1 0,-1-1 1,0 0-1,0 0 0,0 0 1,1 0-1,-1-1 0,0 1 1,4-2-1,2-1 12,0 0 1,0-1-1,-1 0 0,0-1 1,0 0-1,0 0 0,0 0 1,-1-1-1,0 0 0,0-1 1,0 0-1,-1 0 0,0 0 1,0-1-1,-1 1 0,0-2 1,0 1-1,4-12 0,-8 19-14,-1 0 0,1-1-1,-1 1 1,1 0 0,-1 0-1,0-1 1,0 1 0,1 0-1,-1-1 1,0 1 0,0 0 0,0-1-1,0 1 1,0 0 0,-1-1-1,1 1 1,0 0 0,-1 0-1,1-1 1,-1 1 0,1 0 0,-1 0-1,1 0 1,-1-1 0,0 1-1,-1-1 1,1 1-4,0 1 1,0-1-1,0 1 0,0 0 1,0 0-1,0-1 0,-1 1 1,1 0-1,0 0 1,0 0-1,0 0 0,0 0 1,0 1-1,0-1 0,0 0 1,0 0-1,0 1 0,0-1 1,0 1-1,0-1 0,0 1 1,0-1-1,0 1 0,0 0 1,0-1-1,0 1 0,0 0 1,1 0-1,-1-1 0,-1 3 1,-3 3 10,0 1 0,1 0 1,0 0-1,0 0 0,1 1 1,0-1-1,0 1 1,0-1-1,1 1 0,1 0 1,-1 0-1,1 0 0,0 1 1,1-1-1,0 0 0,0 0 1,1 0-1,0 0 0,1 0 1,-1 0-1,5 11 0,-4-16 5,-1 0 0,1 0 0,0 0 0,-1 0 0,1 0 0,1 0 0,-1-1 0,0 1 0,1-1 1,-1 0-1,1 0 0,0 0 0,0 0 0,-1 0 0,1 0 0,6 1 0,-5-1 0,1-1 1,0 0 0,0 0-1,0-1 1,0 1-1,0-1 1,0 0 0,0-1-1,0 1 1,7-2 0,0-1 5,1-1-1,-1 0 1,0-1 0,0 0 0,0-1 0,-1 0 0,20-15 0,-15 7-47,0-1 1,-1-1-1,-1 0 0,16-24 0,-29 39 21,-11 70-268,8-57 277,-3 38 113,4-48-103,1 0-1,0 1 1,0-1 0,1 0 0,-1 0 0,0 1-1,1-1 1,-1 0 0,1 0 0,0 0 0,0 0-1,0 1 1,0-1 0,0 0 0,0-1 0,0 1-1,3 2 1,-4-3-20,1-1-1,0 1 0,0-1 1,-1 0-1,1 1 1,0-1-1,0 0 0,0 0 1,-1 1-1,1-1 0,0 0 1,0 0-1,0 0 0,0 0 1,-1 0-1,1 0 1,0-1-1,0 1 0,0 0 1,0 0-1,-1-1 0,1 1 1,0 0-1,0-1 1,-1 1-1,1 0 0,0-1 1,-1 1-1,1-1 0,0 0 1,-1 1-1,1-1 1,-1 1-1,1-1 0,-1 0 1,2-1-1,19-31-1129,-18 27 1053,10-15-197,0-1-55</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8:05.239"/>
    </inkml:context>
    <inkml:brush xml:id="br0">
      <inkml:brushProperty name="width" value="0.05" units="cm"/>
      <inkml:brushProperty name="height" value="0.05" units="cm"/>
    </inkml:brush>
  </inkml:definitions>
  <inkml:trace contextRef="#ctx0" brushRef="#br0">75 1 18436,'-1'2'217,"-1"1"1,1-1-1,0 1 1,0 0-1,0-1 1,0 1-1,0 0 1,0 0-1,1 0 0,0 0 1,-1 0-1,1 0 1,0 4-1,0 1 206,-5 56 1468,4 103-1,21 62-743,-13-177-780,19 78 1,-20-115-310,-4-19-62,-7-26-66,-90-177-965,80 177 787,14 30 241,1-1 0,0 1 0,-1-1-1,1 1 1,0-1 0,0 1 0,0-1 0,-1 1 0,1-1 0,0 1-1,0-1 1,0 1 0,0-1 0,0 1 0,0-1 0,0 1 0,0-1-1,0 1 1,0-1 0,0 1 0,0-1 0,1 0 0,9 0 0,24 13 207,-19-5-121,0-3 23,0-1 1,19 2-1,-29-4-205,1-1-1,-1 0 0,1 0 1,0 0-1,-1 0 0,1-1 1,-1 0-1,1 0 0,6-3 0,-12 4 54,1-1-1,0 1 0,0 0 0,-1-1 0,1 1 0,0-1 0,-1 1 0,1-1 0,0 1 0,-1-1 0,1 1 0,-1-1 0,1 1 0,-1-1 0,1 0 0,-1 1 1,1-1-1,-1 0 0,1 0 0,-1 1 0,0-1 0,0 0 0,1 0 0,-1 0 0,0 1 0,0-3 0,0 2 9,0-1 0,-1 1-1,1-1 1,-1 1 0,1-1 0,-1 1-1,0-1 1,1 1 0,-1-1 0,0 1 0,0 0-1,-2-3 1,-14-15-546</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8:05.686"/>
    </inkml:context>
    <inkml:brush xml:id="br0">
      <inkml:brushProperty name="width" value="0.05" units="cm"/>
      <inkml:brushProperty name="height" value="0.05" units="cm"/>
    </inkml:brush>
  </inkml:definitions>
  <inkml:trace contextRef="#ctx0" brushRef="#br0">7 0 14627,'-1'2'163,"0"0"0,1 0 1,-1 0-1,0-1 0,1 1 0,-1 0 0,1 0 0,-1 0 0,1 0 0,0 0 0,0 0 1,0 0-1,0 0 0,0 0 0,0 0 0,1 0 0,-1 0 0,1 0 1,-1 0-1,2 3 0,0-2-23,0 0 0,0-1 1,0 1-1,0-1 0,1 0 0,-1 1 1,1-1-1,-1 0 0,1 0 1,0-1-1,4 3 0,7 2-318,0 0 0,0-2 0,0 0 0,21 4-1,328 41-7558,-319-44 9694,-44-5-1917,1 0-1,-1 0 1,0 0-1,0 1 1,0-1-1,1 0 0,-1 0 1,0 0-1,0 0 1,0 0-1,1 0 1,-1 0-1,0 0 0,0 0 1,0 1-1,0-1 1,1 0-1,-1 0 0,0 0 1,0 0-1,0 1 1,0-1-1,0 0 1,0 0-1,1 0 0,-1 0 1,0 1-1,0-1 1,0 0-1,0 0 1,0 0-1,0 1 0,0-1 1,0 0-1,0 0 1,0 1-1,0-1 1,0 0-1,0 0 0,0 0 1,0 1-1,0-1 1,0 0-1,0 0 0,0 0 1,-1 1-1,1-1 1,0 0-1,0 0 1,0 0-1,0 0 0,0 1 1,0-1-1,-1 0 1,1 0-1,0 0 1,0 0-1,0 0 0,0 1 1,-1-1-1,1 0 1,0 0-1,0 0 1,-1 0-1,-11 8 1903,-2-1-465,-2 0-696,1 0 0,1 2 0,0 0 0,-22 17 0,36-26-782,-1 1 0,1-1 0,-1 0 1,0 1-1,1-1 0,-1 1 0,1-1 1,-1 1-1,1 0 0,0-1 1,-1 1-1,1-1 0,-1 1 0,1 0 1,0-1-1,0 1 0,-1 0 0,1 0 1,0-1-1,0 1 0,0 0 1,0-1-1,0 1 0,0 0 0,0 0 1,0-1-1,0 1 0,0 0 0,0 0 1,0-1-1,1 1 0,-1 0 0,0-1 1,0 1-1,1 0 0,-1-1 1,0 1-1,1 0 0,-1-1 0,1 1 1,-1-1-1,1 1 0,-1-1 0,1 1 1,0-1-1,-1 1 0,1-1 1,-1 0-1,1 1 0,0-1 0,0 1 1,7 2-56,-1 1 1,1-1-1,15 3 0,-6-1 40,-12-3 80,1 1 0,-1 0 0,1-1 0,-1 2-1,0-1 1,0 1 0,0 0 0,-1 0 0,1 0-1,-1 0 1,0 1 0,6 9 0,-9-12 10,0 0-1,1 1 1,-1-1 0,0 1-1,-1 0 1,1-1 0,0 1-1,-1 0 1,0-1 0,1 1 0,-1 0-1,0-1 1,0 1 0,-1 0-1,1 0 1,0-1 0,-1 1-1,0 0 1,0-1 0,0 1 0,0-1-1,0 1 1,0-1 0,0 0-1,-1 1 1,1-1 0,-1 0-1,0 0 1,0 0 0,-3 3 0,3-3-91,1-1 0,-1 1 0,1-1 1,-1 0-1,0 0 0,1 0 1,-1 0-1,0 0 0,0 0 1,0 0-1,0 0 0,0-1 1,0 1-1,0-1 0,0 1 0,0-1 1,0 0-1,0 0 0,-4 0 1,5-1-36,0 1-1,0 0 1,-1-1 0,1 1 0,0-1 0,0 0-1,0 1 1,0-1 0,0 0 0,0 0 0,0 0-1,0 1 1,1-1 0,-1 0 0,0 0 0,0 0-1,1 0 1,-1 0 0,1-1 0,-1 1 0,1 0 0,-1 0-1,1 0 1,0 0 0,-1-1 0,1 1 0,0 0-1,0 0 1,0-1 0,0 1 0,0 0 0,0 0-1,0 0 1,1-2 0,3-17-580</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8:07.060"/>
    </inkml:context>
    <inkml:brush xml:id="br0">
      <inkml:brushProperty name="width" value="0.05" units="cm"/>
      <inkml:brushProperty name="height" value="0.05" units="cm"/>
    </inkml:brush>
  </inkml:definitions>
  <inkml:trace contextRef="#ctx0" brushRef="#br0">3 288 18324,'1'1'155,"-1"0"0,1 0 0,-1 0 0,1 1 0,-1-1 0,0 0 0,0 0 0,1 0 1,-1 0-1,0 0 0,0 1 0,0-1 0,0 0 0,0 0 0,0 0 0,-1 2 0,1 2 199,-2 30 1518,-1 38-265,3-65-1481,1 0 0,0 0 0,0 0 0,1 0 0,0 0 0,5 13 0,-7-20-114,1 0 0,-1-1 0,1 1 0,-1 0 0,1 0 0,-1 0 1,1-1-1,-1 1 0,1 0 0,0-1 0,0 1 0,-1-1 0,1 1 0,0-1 0,0 1 0,-1-1 1,1 1-1,0-1 0,0 0 0,0 1 0,0-1 0,0 0 0,0 0 0,0 0 0,-1 0 1,1 1-1,0-1 0,0-1 0,0 1 0,0 0 0,0 0 0,0 0 0,0 0 0,0-1 0,0 1 1,-1 0-1,1-1 0,0 1 0,0-1 0,0 1 0,-1-1 0,1 1 0,1-2 0,6-3 24,-1-1 0,0 0-1,10-11 1,-10 9 4,-3 5-27,2-4 2,1 1 1,0 0-1,1 0 1,-1 0-1,11-4 1,-17 9-16,1 0 0,-1 0 0,1 1 0,0-1 0,-1 0 0,1 1 0,-1 0 0,1-1 1,0 1-1,-1 0 0,1 0 0,0 0 0,0 0 0,-1 0 0,1 0 0,0 1 0,-1-1 0,1 1 0,-1-1 1,1 1-1,0-1 0,-1 1 0,1 0 0,-1 0 0,1 0 0,-1 0 0,0 0 0,1 0 0,-1 0 0,0 0 0,0 0 1,0 1-1,0-1 0,0 0 0,0 1 0,1 1 0,10 23-35,-10-22 35,-1 1 1,1-1-1,0 0 1,0-1 0,0 1-1,1 0 1,2 3 0,-3-6 2,-1 0 1,0 0 0,0 0 0,0-1-1,1 1 1,-1 0 0,1-1 0,-1 1 0,0-1-1,1 1 1,-1-1 0,1 0 0,-1 1 0,1-1-1,-1 0 1,1 0 0,-1 0 0,1 0 0,-1 0-1,1-1 1,-1 1 0,0 0 0,1-1-1,-1 1 1,3-2 0,44-23 147,-38 19-123,0 1 0,0-1 0,0 2 0,14-5 0,-21 8-27,0 0 0,1 1 1,-1-1-1,0 1 0,0 0 1,1 0-1,-1 0 0,0 0 1,1 0-1,-1 1 0,0 0 1,0-1-1,0 1 0,1 1 1,-1-1-1,0 0 0,0 1 1,-1-1-1,4 3 0,4 4-12,-1 1-1,1 0 1,-2 0-1,0 1 0,0 0 1,11 18-1,-5-7-36,-13-19-36,0-1-1,0 1 1,0-1-1,0 0 1,0 1 0,0-1-1,0 0 1,0 0 0,1 1-1,-1-1 1,1 0-1,-1 0 1,1-1 0,-1 1-1,1 0 1,-1 0-1,1-1 1,0 1 0,-1-1-1,1 1 1,0-1-1,-1 0 1,1 0 0,0 0-1,0 0 1,-1 0 0,1 0-1,0 0 1,0 0-1,-1-1 1,1 1 0,0-1-1,-1 1 1,1-1-1,-1 0 1,1 1 0,0-1-1,-1 0 1,0 0-1,1 0 1,-1 0 0,0-1-1,2 0 1,7-8-1109,-1 0 0,0 0 1,0-1-1,10-18 0,-9 15 254,-5 5 256,1 0 125,1-1-1,0 1 1,0-1 0,1 2 0,0-1 0,1 1 0,11-8-1,-20 16 621,0 0 0,0 0 1,0 0-1,0 0 0,0-1 0,0 1 0,0 0 0,1 0 0,-1 0 0,0 0 0,0 0 0,0 0 0,0 0 0,0 0 0,0 0 0,0 0 0,1 0 0,-1 0 0,0 0 0,0 0 0,0-1 0,0 1 0,0 0 1,1 0-1,-1 0 0,0 0 0,0 1 0,0-1 0,0 0 0,0 0 0,0 0 0,1 0 0,-1 0 0,0 0 0,0 0 0,0 0 0,0 0 0,0 0 0,0 0 0,0 0 0,1 0 0,-1 0 0,0 1 1,0-1-1,0 0 0,0 0 0,-1 8 1781,-7 9 683,-18 21 1743,19-29-3555,0 0 0,1 1 0,0 0 0,1 0 0,-7 18-1,12-28-708,-1 1-1,1-1 0,0 0 0,0 1 0,0-1 0,0 0 0,0 1 0,0-1 1,0 0-1,-1 1 0,1-1 0,0 0 0,0 1 0,0-1 0,1 0 0,-1 1 1,0-1-1,0 0 0,0 1 0,0-1 0,0 0 0,0 1 0,0-1 1,1 0-1,-1 1 0,0-1 0,0 0 0,0 0 0,1 1 0,-1-1 0,0 0 1,0 0-1,1 1 0,-1-1 0,0 0 0,0 0 0,1 0 0,-1 0 0,0 1 1,1-1-1,-1 0 0,0 0 0,1 0 0,-1 0 0,0 0 0,1 0 1,-1 0-1,0 0 0,1 0 0,-1 0 0,0 0 0,1 0 0,-1 0 0,0 0 1,1 0-1,-1 0 0,0 0 0,1-1 0,-1 1 0,0 0 0,1 0 0,-1-1 1,31-12-453,-17 7 270,-7 4 47,0 1-1,0 0 1,1 0 0,-1 0-1,0 1 1,0 0 0,8 2-1,29-2-805,-39-1 760,-1 0 0,1 0 1,-1-1-1,0 1 1,1-1-1,-1 0 0,0-1 1,0 1-1,0 0 1,5-6-1,36-35-1807,-40 37 1711,15-16-892,-1 0-1,-1-2 1,27-46 0,-35 52 881,-1-1 0,-1 0 0,0 0 0,-2-1 1,0 0-1,3-25 0,-8 43 390,-1-1 1,0 0 0,0 1-1,0-1 1,0 0-1,-1 0 1,0-4-1,1 7-83,0 0-1,0 0 1,0-1-1,0 1 1,0 0-1,0 0 0,0 0 1,0 0-1,0 0 1,0 0-1,0-1 1,-1 1-1,1 0 1,0 0-1,0 0 0,0 0 1,0 0-1,0 0 1,0 0-1,0-1 1,0 1-1,-1 0 1,1 0-1,0 0 0,0 0 1,0 0-1,0 0 1,0 0-1,0 0 1,-1 0-1,1 0 0,0 0 1,0 0-1,0 0 1,0 0-1,0 0 1,-1 0-1,1 0 1,0 0-1,0 0 0,0 0 1,0 0-1,0 0 1,-1 0-1,1 0 1,-8 13 1087,-3 13-7,2 0 1,1 0-1,1 1 0,1 0 0,1 0 1,1 1-1,1 54 0,3-77-997,1 1 0,-1-1 0,1 0 0,0 0 0,1 0 1,-1 1-1,1-1 0,0-1 0,0 1 0,1 0 0,0 0 0,3 4 0,-5-8-95,1 1 1,-1-1-1,1 1 0,0-1 1,-1 0-1,1 1 0,0-1 0,0 0 1,0 0-1,0 0 0,0-1 1,0 1-1,0 0 0,0-1 0,0 1 1,0-1-1,0 0 0,0 0 1,0 0-1,1 0 0,-1 0 1,0 0-1,0 0 0,0-1 0,0 1 1,0-1-1,0 1 0,0-1 1,0 0-1,0 0 0,4-2 0,1-2-19,0 0 0,1 0 0,-2 0 0,1-1 0,-1 0 0,1-1-1,-2 1 1,1-1 0,-1 0 0,0 0 0,5-11 0,5-12-97,18-50 1,-28 64 85,55-171-371,-43 128 297,-9 39 70,-8 20 23,0 0 0,0 0 0,0 0 1,0 0-1,0 0 0,0 0 0,0 0 0,0 0 0,0 0 0,0 1 0,0-1 0,0 0 0,0 0 0,0 0 1,0 0-1,0 0 0,0 0 0,0 0 0,0 0 0,0 1 0,0-1 0,0 0 0,0 0 0,0 0 0,0 0 0,0 0 1,0 0-1,0 0 0,0 0 0,0 0 0,0 0 0,1 0 0,-1 1 0,0-1 0,0 0 0,0 0 0,0 0 1,0 0-1,0 0 0,0 0 0,0 0 0,0 0 0,1 0 0,-1 0 0,0 0 0,0 0 0,0 0 0,0 0 0,0 0 1,0 0-1,0 0 0,0 0 0,0 0 0,1 0 0,-1 0 0,0 0 0,0 0 0,0 0 0,0 0 0,0 0 1,0 0-1,0 0 0,0-1 0,0 1 0,1 0 0,-1 0 0,0 0 0,0 0 0,0 39 57,-8 54 202,-3 68 156,11-141-344,1 0-1,1 1 1,1-1 0,0 0 0,11 33 0,-11-47-70,-1 0 0,1-1 0,0 1 0,1-1 0,-1 0 0,1 1-1,0-2 1,1 1 0,-1 0 0,1-1 0,5 4 0,-8-6-22,-1-1-1,0 0 1,1 0-1,-1-1 1,1 1 0,-1 0-1,1 0 1,0-1 0,-1 1-1,1-1 1,0 1-1,-1-1 1,1 0 0,0 1-1,-1-1 1,1 0 0,0 0-1,0-1 1,-1 1 0,1 0-1,0 0 1,0-1-1,-1 1 1,1-1 0,-1 1-1,1-1 1,0 0 0,-1 0-1,1 0 1,-1 0-1,0 0 1,1 0 0,-1 0-1,0 0 1,0 0 0,1-1-1,-1 1 1,0-1 0,0 1-1,0 0 1,-1-1-1,1 0 1,1-2 0,-1 1-109,1 0 0,-1 0 0,0-1 0,0 1 0,0 0 0,0-1 0,-1 1-1,1-1 1,-1 1 0,0-1 0,0 1 0,0 0 0,0-1 0,-1 1 0,-1-6 0,1 3-191,-2 1 0,1-1 0,-1 0 0,0 1-1,0 0 1,0-1 0,-1 1 0,-4-5 0,-5-3-749,0 0 1,-1 1 0,0 1 0,-31-19 0,43 29 1014,-44-25-583,15 16 3243,45 8 2942,14-7-3457,-9 3-1161,3 0-917,0 0 1,0 2-1,1 0 1,-1 2-1,1 0 0,37 2 1,-32 4-381</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8:57.733"/>
    </inkml:context>
    <inkml:brush xml:id="br0">
      <inkml:brushProperty name="width" value="0.05" units="cm"/>
      <inkml:brushProperty name="height" value="0.05" units="cm"/>
    </inkml:brush>
  </inkml:definitions>
  <inkml:trace contextRef="#ctx0" brushRef="#br0">117 32 14443,'-2'-21'2062,"-1"11"-679,3 10-1325,-1 0 0,1 0 0,0 0 0,0 0-1,0 0 1,0 0 0,-1 0 0,1 0 0,0 0 0,0 0 0,0 0 0,-1 0-1,1 0 1,0 0 0,0 0 0,0 0 0,0 0 0,-1 0 0,1 0 0,0 0-1,0 0 1,0 0 0,0 0 0,-1 0 0,1 0 0,0 1 0,0-1 0,0 0-1,0 0 1,0 0 0,-1 0 0,1 0 0,0 1 0,0-1 0,0 0 0,0 0-1,0 0 1,0 0 0,0 1 0,0-1 0,0 0 0,0 0 0,0 0 0,0 1-1,-3 4 339,1 1-1,0 0 1,0 0-1,1 0 0,0 0 1,-1 11-1,-2 12 65,-24 89 302,6-29-192,-15 123-1,36-202-516,1 1-1,0-1 1,0 0 0,1 0-1,0 1 1,5 18-1,-6-27-43,1 1-1,0 0 1,0-1 0,0 1 0,1-1-1,-1 1 1,0-1 0,1 0-1,0 0 1,-1 0 0,1 0 0,0 0-1,0 0 1,0 0 0,0 0-1,1-1 1,-1 1 0,0-1-1,1 1 1,-1-1 0,1 0 0,-1 0-1,1 0 1,0-1 0,-1 1-1,1-1 1,0 1 0,-1-1 0,1 0-1,4 0 1,6-2 29,1-1 0,-1 0 0,1-1 0,-1 0 0,-1-1 0,1 0 0,0-1 0,18-13-1,-10 7-341,34-14 0,-37 20-579,-13 5 578,0-1-1,1 1 1,-1-2-1,0 1 0,0 0 1,9-7-1,-6 1-427</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28.779"/>
    </inkml:context>
    <inkml:brush xml:id="br0">
      <inkml:brushProperty name="width" value="0.05" units="cm"/>
      <inkml:brushProperty name="height" value="0.05" units="cm"/>
    </inkml:brush>
  </inkml:definitions>
  <inkml:trace contextRef="#ctx0" brushRef="#br0">0 0 14635,'2'1'191,"-1"0"-1,0 1 1,0-1 0,0 0-1,0 1 1,0-1-1,0 1 1,0-1 0,-1 1-1,1-1 1,0 1-1,-1 0 1,1-1 0,-1 1-1,0 0 1,1 2 0,-2 30 1053,0-19-12,0 0-671,0 12 423,2 32-1,0-53-874,-1 1-1,1 0 0,1-1 0,-1 1 0,1-1 0,0 0 0,1 0 0,-1 0 0,1 0 0,6 8 0,-7-12-94,-1 0 1,1 0-1,0 0 0,1 0 1,-1-1-1,0 1 0,0-1 1,1 0-1,-1 1 0,0-1 0,1 0 1,0-1-1,-1 1 0,1 0 1,-1-1-1,1 1 0,0-1 0,-1 0 1,1 0-1,0 0 0,-1 0 1,1-1-1,0 1 0,-1 0 1,1-1-1,3-1 0,7-3-9,0 1 0,-1-2 0,24-13 0,27-21 18,90-76 0,-115 85-45,-26 21 8,-9 7 1,0 0 0,1 0 0,-1 0-1,1 0 1,-1 1 0,1-1 0,0 1-1,0 0 1,0 0 0,0 1 0,0-1-1,0 1 1,6-2 0,-10 4 7,1-1 0,0 0 0,-1 0 0,1 0 0,-1 1-1,1-1 1,-1 0 0,1 1 0,-1-1 0,1 1 0,-1-1 0,1 0 0,-1 1 0,1-1 0,-1 1 0,1-1 0,-1 1 0,0 0 0,0-1 0,1 1 0,-1-1-1,0 1 1,0-1 0,1 1 0,-1 0 0,0-1 0,0 2 0,2 22-109,-1-15 56,-1-8 1,0 1 1,0-1 0,0 1-1,0-1 1,1 1 0,-1-1-1,0 0 1,1 1 0,-1-1-1,1 0 1,0 1 0,-1-1-1,1 0 1,0 1 0,0-1-1,0 0 1,0 0 0,0 0-1,0 0 1,0 0-1,0 0 1,0 0 0,0 0-1,1-1 1,0 2 0,0-2-41,1 0-1,-1 0 1,0 0 0,0 0 0,1 0 0,-1 0 0,0-1 0,0 1 0,0-1-1,0 0 1,0 1 0,0-1 0,0 0 0,0 0 0,0 0 0,3-3-1,58-41-946,-21 13 266</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11.670"/>
    </inkml:context>
    <inkml:brush xml:id="br0">
      <inkml:brushProperty name="width" value="0.05" units="cm"/>
      <inkml:brushProperty name="height" value="0.05" units="cm"/>
    </inkml:brush>
  </inkml:definitions>
  <inkml:trace contextRef="#ctx0" brushRef="#br0">176 288 18780,'-3'4'615,"0"1"-1,0-1 1,-1 0-1,1 0 1,-1-1-1,0 1 1,0-1-1,-7 5 1,8-4 1738,10-4-1790,11-4-634,-14 3 59,-1-1-1,1 0 0,-1 0 1,0-1-1,0 1 0,0-1 1,0 1-1,0-1 0,-1 0 1,1 0-1,-1 0 0,0-1 1,0 1-1,0 0 0,0-1 1,0 1-1,-1-1 0,1 0 1,-1 0-1,0 1 0,-1-1 1,1 0-1,0 0 0,-1 0 1,0-6-1,0 9 15,0 0 0,-1 0 0,1 0 0,0 1 0,0-1 0,0 0 0,-1 0 0,1 0 0,-1 1 0,1-1 0,0 0 0,-1 0 1,1 1-1,-1-1 0,0 0 0,1 1 0,-1-1 0,1 1 0,-1-1 0,0 1 0,0-1 0,1 1 0,-3-2 0,1 2 5,-1-1 1,1 0 0,-1 0-1,0 1 1,1 0-1,-1-1 1,-5 1 0,-3 1 36,-1 0 1,-18 5 0,30-6-42,-6 1 9,-1 1 1,1 0 0,0 0-1,1 0 1,-1 0 0,0 1-1,1 0 1,-1 1-1,1-1 1,0 1 0,0 0-1,0 0 1,1 0 0,-1 1-1,1-1 1,0 1-1,1 0 1,-1 1 0,1-1-1,0 1 1,0-1 0,0 1-1,1 0 1,0 0-1,0 0 1,1 0 0,0 0-1,0 0 1,-1 10 0,2-6 1,0 0 0,1 0 0,0 1 1,1-1-1,0-1 0,0 1 0,1 0 1,6 14-1,-7-21-11,0 0 0,-1 1 0,1-1 0,1 0 0,-1 0 0,0 0 0,1-1 0,-1 1 0,1 0 0,0-1 0,5 4 0,-5-5-3,-1 0 0,0 0 0,1 0 0,-1 0 0,1-1 0,-1 1-1,1-1 1,-1 1 0,1-1 0,-1 0 0,1 0 0,-1 0 0,1-1 0,0 1 0,-1-1 0,1 1 0,-1-1-1,0 0 1,3-1 0,4-2 9,-1 0-1,0-1 1,0 0 0,0-1-1,-1 1 1,0-2-1,0 1 1,8-10 0,1-4 33,27-41 1,-23 27-44,-1-1 1,20-54 0,-31 67-7,0-1 0,-2 0 1,-1-1-1,0 1 0,1-33 1,-6 55 8,0-1 0,0 1 0,0-1 0,0 0 1,0 1-1,0-1 0,0 1 0,0-1 0,-1 0 0,1 1 1,-1-1-1,1 1 0,-1-1 0,1 1 0,-1-1 1,0 1-1,0 0 0,0-1 0,0 1 0,0 0 0,0 0 1,0-1-1,0 1 0,0 0 0,-2-1 0,1 2-2,0-1 0,1 1 0,-1 0 0,0 0 0,1 0 0,-1 0 0,0 0 0,1 0 0,-1 0-1,0 1 1,1-1 0,-1 1 0,0-1 0,1 1 0,-1-1 0,1 1 0,-1 0 0,1 0 0,-1 0 0,1 0-1,0 0 1,-3 2 0,-6 7-2,0-1-1,1 2 1,0-1-1,1 1 0,0 1 1,1-1-1,0 1 1,1 0-1,0 1 1,1 0-1,-6 20 1,7-15 10,0 0 1,0 0-1,2 0 1,0 1-1,1-1 1,1 0-1,5 37 1,-3-43-18,1 0 1,6 17 0,-8-25-43,0-1 0,0-1 1,0 1-1,1 0 0,-1 0 0,1 0 1,0-1-1,0 1 0,0-1 1,0 1-1,0-1 0,1 0 1,-1 0-1,4 2 0,-5-3-8,-1-1 0,1 0 1,0 1-1,0-1 0,-1 0 0,1 0 0,0 0 1,0 0-1,0 1 0,-1-1 0,1 0 0,0 0 1,0-1-1,0 1 0,0 0 0,-1 0 0,1 0 0,0 0 1,0-1-1,-1 1 0,1 0 0,0-1 0,0 1 1,-1-1-1,1 1 0,0 0 0,-1-1 0,1 0 0,-1 1 1,1-1-1,0 1 0,-1-1 0,1 0 0,-1 1 1,0-1-1,1 0 0,0-1 0,10-31-756,-10 30 736,6-25-654</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8:58.863"/>
    </inkml:context>
    <inkml:brush xml:id="br0">
      <inkml:brushProperty name="width" value="0.05" units="cm"/>
      <inkml:brushProperty name="height" value="0.05" units="cm"/>
    </inkml:brush>
  </inkml:definitions>
  <inkml:trace contextRef="#ctx0" brushRef="#br0">200 0 18188,'-21'12'1636,"0"0"1,-24 20-1,21-13-1156,1 1 0,0 1 0,-20 26 0,44-44-307,8-3-101,17-4-75,-15 2 11,22-2-25,60 1-1,-81 4 15,0-1 0,0 2 0,-1 0 0,1 0 0,0 1 0,-1 0-1,0 1 1,18 9 0,-27-12 1,0 0 0,0 0 0,0 1 0,0-1 0,0 0 0,-1 1-1,1 0 1,0-1 0,-1 1 0,1 0 0,-1 0 0,1 0 0,-1 0 0,0 0 0,0 0 0,1 3 0,-1-3 16,-1 0 1,0 0 0,0 0 0,0 0 0,0 0 0,0-1-1,0 1 1,-1 0 0,1 0 0,0 0 0,-1-1 0,0 1-1,1 0 1,-1 0 0,0-1 0,-2 4 0,-1 0 82,0 1 0,-1-1 1,0 0-1,0 0 0,0-1 1,-1 0-1,1 1 0,-1-2 0,-12 7 1,-7 0 495,-38 12 1,42-16-320,0 1 0,1 1 1,-26 13-1,44-19-272,-1-1 0,1 1 0,0 0 0,0-1 0,0 1 0,0 0 0,0 0 0,1 0 0,-1 1-1,0-1 1,-1 5 0,2-7-60,1 1 0,0 0 0,0 0 0,-1-1 1,1 1-1,0 0 0,0 0 0,0 0 0,0-1 0,0 1 0,0 0 0,0 0 0,1-1 0,-1 1 0,0 0 0,0 0 0,0-1 0,1 1 0,-1 0 0,1 0 0,-1-1 0,0 1 0,1 0 1,-1-1-1,1 1 0,-1-1 0,1 1 0,0-1 0,-1 1 0,1-1 0,-1 1 0,1-1 0,0 1 0,0-1 0,-1 0 0,1 1 0,0-1 0,-1 0 0,1 0 0,0 0 0,0 1 0,0-1 0,-1 0 1,2 0-1,-1 0 22,-1 0 0,1 0 0,-1 0 1,1 0-1,-1 0 0,1 0 0,0 0 1,-1 0-1,1 0 0,-1 0 1,1 0-1,0 0 0,-1 0 0,1 0 1,-1-1-1,1 1 0,-1 0 0,1 0 1,-1-1-1,1 1 0,-1 0 0,1-1 1,-1 1-1,1 0 0,-1-1 1,1 1-1,-1-1 0,1 0 0,5-14-648</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9:47.854"/>
    </inkml:context>
    <inkml:brush xml:id="br0">
      <inkml:brushProperty name="width" value="0.05" units="cm"/>
      <inkml:brushProperty name="height" value="0.05" units="cm"/>
    </inkml:brush>
  </inkml:definitions>
  <inkml:trace contextRef="#ctx0" brushRef="#br0">0 13 12251,'3'6'1816,"0"-6"-1048,0 2-304,2-2 1737,5 0-1449,2-2-96,6 1-256,3-1-160,6 2-176,1-1-128,5 1-384,2-2-160,-2 0-496,0-1 880,-2 0-224,1-1-137</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9:48.343"/>
    </inkml:context>
    <inkml:brush xml:id="br0">
      <inkml:brushProperty name="width" value="0.05" units="cm"/>
      <inkml:brushProperty name="height" value="0.05" units="cm"/>
    </inkml:brush>
  </inkml:definitions>
  <inkml:trace contextRef="#ctx0" brushRef="#br0">1 123 14627,'23'10'1224,"-3"-5"-904,0 1-160,1-6 481,1-1-153,5-4-400,-1 1-264,2 1-240,7 0-152,4-2-1497,2-2 1729,8-1-312,4 0-200</inkml:trace>
  <inkml:trace contextRef="#ctx0" brushRef="#br0" timeOffset="0.52">766 51 11442,'33'0'1449,"-10"0"-721,0 3-312,0 3 1040,1-3-584,5 1-239,4 0-153,10-4-528,8 0-200,7-7-224,1-2-121,4-6 409,-3-3-120,-1-3-200</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9:48.836"/>
    </inkml:context>
    <inkml:brush xml:id="br0">
      <inkml:brushProperty name="width" value="0.05" units="cm"/>
      <inkml:brushProperty name="height" value="0.05" units="cm"/>
    </inkml:brush>
  </inkml:definitions>
  <inkml:trace contextRef="#ctx0" brushRef="#br0">0 1 10106,'42'14'1280,"-2"0"-847,0 1-193,0-4 1312,6-2-1376,4-4-88,5-5-40,5 0-16,1-7-104</inkml:trace>
  <inkml:trace contextRef="#ctx0" brushRef="#br0" timeOffset="0.05">1200 11 12491,'81'18'1194,"55"10"205,-110-24-1321,0-2 0,0 0 1,36-4-1,94-14-800,-70 5-178,168 0 0,-181 20 3190,-46-5-743,36 0 0,-21-4-1198,-42 0-326,0 0 1,0 0-1,0 0 0,0 0 1,0 0-1,0 0 0,0 0 1,0 1-1,0-1 0,0 0 1,0 0-1,0 0 0,0 0 1,0 0-1,0 0 0,0 0 1,0 0-1,0 0 0,0 0 1,0 0-1,0 0 1,0 0-1,0 0 0,0 0 1,0 0-1,0 0 0,0 0 1,0 0-1,0 1 0,0-1 1,0 0-1,0 0 0,0 0 1,0 0-1,0 0 0,0 0 1,0 0-1,0 0 0,0 0 1,0 0-1,0 0 0,1 0 1,-1 0-1,0 0 0,0 0 1,0 0-1,0 0 0,0 0 1,0 0-1,0 0 0,0 0 1,0 0-1,0 0 1,0 0-1,0 0 0,0 0 1,-5 2 40,-3-3 137</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9:55.661"/>
    </inkml:context>
    <inkml:brush xml:id="br0">
      <inkml:brushProperty name="width" value="0.05" units="cm"/>
      <inkml:brushProperty name="height" value="0.05" units="cm"/>
    </inkml:brush>
  </inkml:definitions>
  <inkml:trace contextRef="#ctx0" brushRef="#br0">89 1 16980,'-1'2'177,"0"-1"-1,0 1 1,1 0 0,-1 0 0,0 0 0,1 0 0,-1 0 0,1 0 0,0 0 0,-1 0 0,1 0 0,0 2 0,0 5 115,-64 1017 2256,62-981-2403,-2 57-680,0-115-1378,-1-20 1640,2-14-259</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9:56.100"/>
    </inkml:context>
    <inkml:brush xml:id="br0">
      <inkml:brushProperty name="width" value="0.05" units="cm"/>
      <inkml:brushProperty name="height" value="0.05" units="cm"/>
    </inkml:brush>
  </inkml:definitions>
  <inkml:trace contextRef="#ctx0" brushRef="#br0">4 390 16764,'-1'-7'343,"0"-12"473,0 1-1,1-21 1,1 33-603,-1 1 1,1-1-1,1 0 0,-1 0 1,1 1-1,0-1 0,0 1 1,0-1-1,1 1 0,6-9 1,128-146 973,-103 123-1030,-30 33-145,0-1 13,0 0-1,1 0 1,0 1-1,0 0 1,6-4-1,-10 7-18,-1 1 1,1-1-1,0 1 0,0-1 1,0 1-1,0-1 0,1 1 0,-1 0 1,0 0-1,0-1 0,0 1 1,0 0-1,0 0 0,0 0 1,0 0-1,0 0 0,1 0 0,-1 1 1,0-1-1,0 0 0,0 0 1,0 1-1,0-1 0,0 1 1,0-1-1,0 1 0,0-1 0,0 1 1,0 0-1,-1-1 0,1 1 1,0 0-1,0 0 0,0 0 0,-1 0 1,2 1-1,5 10 19,-1 0 1,0 0-1,-1 1 1,0 0-1,-1 0 1,3 15-1,14 36-259,15 7-1268,-22-46 1136,-6-10-22</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9:57.836"/>
    </inkml:context>
    <inkml:brush xml:id="br0">
      <inkml:brushProperty name="width" value="0.05" units="cm"/>
      <inkml:brushProperty name="height" value="0.05" units="cm"/>
    </inkml:brush>
  </inkml:definitions>
  <inkml:trace contextRef="#ctx0" brushRef="#br0">1 70 15027,'20'-24'3041,"-16"23"-1511,-3 6-105,-1-4-1394,6 59 1059,-3 1 0,-7 82 0,3-121-951,-9 96 55,4-66-158,2 77 0,4-129-40,0 0 0,0 1 1,0-1-1,0 0 0,0 0 0,0 0 0,0 1 0,-1-1 0,1 0 0,0 0 0,0 0 0,0 0 1,1 1-1,-1-1 0,0 0 0,0 0 0,0 0 0,0 1 0,0-1 0,0 0 0,0 0 0,0 0 0,0 0 1,0 1-1,0-1 0,1 0 0,-1 0 0,0 0 0,0 0 0,0 0 0,0 1 0,0-1 0,1 0 1,-1 0-1,0 0 0,0 0 0,0 0 0,0 0 0,1 0 0,-1 0 0,0 0 0,0 0 0,0 0 1,0 0-1,1 0 0,-1 0 0,0 0 0,8-7-190,4-17-128,0-1 1,-2 0-1,-1 0 1,10-44-1,-8 26 8,21-66-288,26-180 0,-66 397 1654,5 108 0,3-213-1041,0 59 265,2 0 0,3-1 0,17 77 0,-14-111-91,-8-27-181,0 0 0,0 0 0,0 0-1,0 0 1,0 0 0,0 0 0,0 0 0,0 0 0,0 0 0,0-1 0,0 1 0,0 0 0,0 0 0,0 0 0,0 0 0,0 0 0,0 0 0,0 0 0,0 0 0,0 0 0,1 0 0,-1 0 0,0 0 0,0 0 0,0 0 0,0 0 0,0 0 0,0 0 0,0 0 0,0 0-1,0 0 1,0 0 0,0 0 0,0 0 0,0 0 0,0 0 0,0 0 0,0 0 0,0 0 0,0 0 0,1 0 0,-1 0 0,0 0 0,0 0 0,0 0 0,0 0 0,0 0 0,0 0 0,0 0 0,0 0 0,0 0 0,0 0 0,0 0 0,0-17 151,-2-8-117,1-1 0,1 0 0,2 1 1,0-1-1,2 0 0,1 1 0,0 0 1,14-34-1,-18 57-40,-1 0 0,1 0 1,0 0-1,0 0 0,0 1 0,0-1 1,0 0-1,0 1 0,1-1 0,-1 1 1,0-1-1,1 1 0,-1 0 0,1-1 1,0 1-1,-1 0 0,4-1 0,-4 2 0,1 0 0,-1 0 0,0 0 1,0 0-1,1 1 0,-1-1 0,0 0 0,0 1 0,0-1 0,0 1 0,0-1 0,0 1 0,1 0 0,-1-1 0,-1 1 0,1 0 0,0 0 0,0 0 0,0 0 0,0 0 0,-1 0 0,1 0 0,0 0 0,-1 0 0,1 0 0,-1 0 0,1 0 0,-1 0 0,1 2 0,1 1 4,0 0 0,-1 0 0,1 0-1,-1 0 1,0 0 0,0 0 0,1 8 0,-14-57 206,11 37-186,0 4-20,1 1 1,-1-1-1,1 0 0,-1 1 1,1-1-1,0 1 1,0-1-1,1 0 0,-1 1 1,1-1-1,1-6 0,-1 10-3,-1 0 0,0 0-1,1 0 1,-1 0-1,0 0 1,0 0-1,1 0 1,-1 0-1,0 0 1,1 0-1,-1 0 1,0 0-1,1 0 1,-1 0-1,0 0 1,0 0 0,1 0-1,-1 0 1,0 0-1,1 0 1,-1 0-1,0 0 1,0 1-1,1-1 1,-1 0-1,0 0 1,0 0-1,1 1 1,-1-1 0,0 0-1,0 0 1,0 0-1,1 1 1,-1-1-1,0 0 1,0 1-1,0-1 1,0 0-1,0 1 1,10 15-12,-8-12 2,1 0 6,-1 0 0,1-1 0,0 1 1,1 0-1,-1-1 0,1 0 0,5 4 1,-8-6 3,0 0 0,1 0 1,-1-1-1,1 1 0,-1 0 1,1-1-1,-1 1 0,1-1 1,-1 0-1,1 0 0,0 1 1,-1-1-1,1 0 0,-1 0 1,1-1-1,0 1 0,-1 0 1,1 0-1,-1-1 0,1 1 1,-1-1-1,1 1 0,-1-1 1,1 0-1,-1 0 0,2-1 1,4-3 0,0-1 0,0 0 0,-1 0 0,0-1 0,0 0 0,-1 0 1,7-12-1,1-4 3,14-32 1,-16 29 34,-2-1 0,9-35 0,-15 47-5,0 1 1,-1-1 0,-1 0 0,0 0 0,-1 0 0,-2-17 0,2 31-29,0 0 0,0-1 0,0 1 0,-1-1 1,1 1-1,0-1 0,-1 1 0,1 0 0,-1-1 1,0 1-1,1 0 0,-1-1 0,0 1 0,0 0 1,0 0-1,0 0 0,0 0 0,0 0 0,0 0 1,0 0-1,0 0 0,0 0 0,0 0 0,-2 0 1,1 1-3,1 0 0,0 0 0,0 0 0,-1 0 0,1 0 0,0 1 0,0-1 0,-1 0 0,1 1 0,0-1 0,0 1 0,0-1 0,0 1 1,-1 0-1,1-1 0,0 1 0,0 0 0,0 0 0,1 0 0,-1 0 0,0 0 0,0 0 0,0 0 0,1 0 0,-1 0 0,0 0 0,0 2 1,-6 10-6,1 1 0,1-1 1,0 1-1,0 0 0,1 0 1,-1 15-1,0 7-19,-1 46 0,5-69 20,1 0 0,0 0 0,0 0-1,2 0 1,0 0 0,0-1 0,1 1 0,6 16 0,-8-27 1,-1 0 0,1 0 0,0 0 1,0-1-1,0 1 0,0 0 1,0-1-1,0 1 0,0-1 1,1 1-1,-1-1 0,1 0 1,-1 1-1,1-1 0,-1 0 0,1 0 1,0 0-1,-1 0 0,1-1 1,0 1-1,3 1 0,-3-2 1,0 0 0,1 0 0,-1-1 0,0 1 0,1 0 0,-1-1 0,0 1 0,0-1 0,1 0 0,-1 0 0,0 0 0,0 0 0,0 0 1,0 0-1,2-2 0,4-3 3,-2 0 1,1-1-1,0 0 1,-1 0 0,-1 0-1,1 0 1,8-17 0,-7 10 9,0 0 1,-1 0 0,-1-1-1,0 0 1,-1 0 0,-1-1-1,0 1 1,0-21 0,-3 36-15,1 0 0,-1 0 0,0 0 0,0 0 1,0 0-1,0 0 0,0 0 0,0-1 0,0 1 0,0 0 1,0 0-1,0 0 0,0 0 0,0 0 0,0 0 1,0 0-1,0 0 0,0 0 0,0 0 0,0 0 1,0-1-1,0 1 0,0 0 0,0 0 0,0 0 0,0 0 1,0 0-1,0 0 0,0 0 0,0 0 0,0 0 1,0 0-1,0 0 0,0-1 0,0 1 0,0 0 1,0 0-1,0 0 0,0 0 0,0 0 0,-1 0 0,1 0 1,0 0-1,0 0 0,0 0 0,0 0 0,0 0 1,0 0-1,0 0 0,0 0 0,0 0 0,0 0 1,0 0-1,-1 0 0,1 0 0,0 0 0,0 0 0,0 0 1,0 0-1,0 0 0,0 0 0,0 0 0,0 0 1,0 0-1,0 0 0,0 0 0,-1 0 0,1 0 0,-2 5-4,-1 16-2,2 0 1,0 0 0,2 0-1,2 24 1,-1-29-1,0 1 0,5 16 0,-6-29 8,0-1-1,0 1 1,0-1 0,0 0 0,0 0-1,1 1 1,0-1 0,0 0 0,0 0 0,0 0-1,0-1 1,0 1 0,1-1 0,-1 1-1,1-1 1,4 4 0,-5-6 2,-1 1 0,1-1 0,0 1 0,0-1 0,-1 0-1,1 0 1,0 0 0,0 0 0,-1 0 0,1 0 0,0 0 0,0 0 0,-1-1 0,1 1 0,0-1 0,0 1 0,-1-1 0,1 0-1,-1 0 1,1 1 0,-1-1 0,1 0 0,-1 0 0,1-1 0,-1 1 0,0 0 0,2-2 0,4-5 40,0 0 1,-1 0-1,8-13 1,-13 19-33,10-16 86,-1-1 0,-2 0-1,0-1 1,0 0 0,4-25 0,-14 62-80,0 1 1,1-1 0,0 1-1,2-1 1,0 1 0,6 28-1,-7-45-17,0 0 0,0 0-1,0-1 1,0 1 0,1 0-1,-1 0 1,0 0 0,1 0-1,-1-1 1,0 1-1,1 0 1,-1 0 0,1-1-1,-1 1 1,1 0 0,0-1-1,-1 1 1,1-1 0,-1 1-1,1-1 1,1 2 0,-1-2-1,0 0 1,-1 0 0,1 0-1,0 0 1,-1-1 0,1 1-1,0 0 1,-1 0 0,1 0-1,0-1 1,-1 1 0,1 0-1,-1 0 1,1-1 0,0 1-1,-1-1 1,1 1 0,-1 0-1,1-1 1,-1 1 0,1-2-1,2-2 2,1 0 1,-1 0-1,0-1 0,-1 1 0,1-1 0,1-5 0,6-20 29,-1-1 0,4-31-1,-13 123-401,2-27-211,-2-19 171,0-7-54,-1 0-1,2 0 0,-1 0 1,1 0-1,1 0 1,-1 0-1,4 8 0,-5-16 455,0 0-1,0 0 0,0 0 0,0 0 0,0 0 0,0 0 0,0 0 0,0 0 0,0 0 1,0 0-1,0 0 0,0 0 0,0 0 0,0 0 0,0 0 0,1 0 0,-1 0 0,0 0 1,0 1-1,0-1 0,0 0 0,0 0 0,0 0 0,0 0 0,0 0 0,0 0 0,0 0 1,0-1-1,1 1 0,-1 0 0,0 0 0,0 0 0,0 0 0,0 0 0,0 0 0,0 0 1,0 0-1,0 0 0,0 0 0,0 0 0,0 0 0,0 0 0,0 0 0,0 0 1,1 0-1,-1 0 0,0 0 0,0 0 0,0 0 0,0-1 0,0 1 0,0 0 0,0 0 1,0 0-1,0 0 0,0 0 0,0 0 0,0 0 0,0 0 0,0 0 0,0 0 0,0 0 1,0-1-1,0 1 0,0 0 0,0 0 0,0 0 0,0 0 0,5-16-939</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9:58.301"/>
    </inkml:context>
    <inkml:brush xml:id="br0">
      <inkml:brushProperty name="width" value="0.05" units="cm"/>
      <inkml:brushProperty name="height" value="0.05" units="cm"/>
    </inkml:brush>
  </inkml:definitions>
  <inkml:trace contextRef="#ctx0" brushRef="#br0">46 0 19100,'1'12'675,"0"0"-1,-1 0 1,0-1-1,-2 20 1,-1 1 322,5 216 1721,1-202-2534,3 0 0,2 0-1,18 59 1,-24-96-204,1 1 0,1-1-1,0 0 1,0 0 0,9 14 0,-13-23 17,0 0-1,0 0 1,0 0 0,0 0 0,0 0 0,0 0 0,0 0 0,0 0 0,0 0-1,0 0 1,0 0 0,0 0 0,0-1 0,0 1 0,0 0 0,0 0-1,0 0 1,1 0 0,-1 0 0,0 0 0,0 0 0,0 0 0,0 0 0,0 0-1,0 0 1,0 0 0,0 0 0,0 0 0,0 0 0,0 0 0,0 0-1,0 0 1,0 0 0,0 0 0,0 0 0,0 0 0,0 0 0,0 0 0,0 0-1,0 0 1,0 0 0,1 0 0,-1 0 0,0 0 0,0 0 0,0 0-1,0 0 1,0 0 0,0 0 0,0 0 0,0 0 0,0 0 0,0 0 0,0 0-1,0 0 1,0 0 0,-1-9-101,-4-11-32,-25-56-275,-43-76-1,72 149 447,-1 1-1,1 0 1,0-1-1,0 1 1,0-1-1,0 1 1,0-1-1,1 1 1,-1-1-1,0-3 1,2 5-11,-1 0 1,1 0-1,-1 0 1,0-1-1,1 1 1,0 0 0,-1 1-1,1-1 1,0 0-1,-1 0 1,1 0-1,0 0 1,0 0 0,0 1-1,0-1 1,0 0-1,0 1 1,0-1-1,0 1 1,0-1-1,0 1 1,0-1 0,0 1-1,2-1 1,18-5 112,21-8-474,-40 13 208,1 0 0,-1 0 0,0 0 0,0-1 1,0 1-1,0 0 0,0-1 0,0 1 1,0-1-1,-1 0 0,1 0 0,0 0 0,1-3 1,-2 3 122,-1 1 0,0 0 0,0-1 0,0 1 0,0 0 0,0-1 0,-1 1 0,1-1 0,0 1 0,0 0 0,-1-1 0,1 1 0,-1 0 0,0-1 0,1 1 0,-1 0 0,0 0 0,1 0 0,-1 0 0,0 0 0,0 0 1,0 0-1,0 0 0,0 0 0,0 0 0,-1 0 0,1 0 0,0 1 0,-2-2 0,-16-11-481</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9:58.784"/>
    </inkml:context>
    <inkml:brush xml:id="br0">
      <inkml:brushProperty name="width" value="0.05" units="cm"/>
      <inkml:brushProperty name="height" value="0.05" units="cm"/>
    </inkml:brush>
  </inkml:definitions>
  <inkml:trace contextRef="#ctx0" brushRef="#br0">17 19 16331,'-9'-6'1953,"5"6"-1121,1-1-336,6 1 969,3 1-161,5-1-752,2-1-552,7-3 72,2-2-112,6 4-104</inkml:trace>
  <inkml:trace contextRef="#ctx0" brushRef="#br0" timeOffset="1">497 18 18252,'-19'17'1701,"2"1"0,0 0 0,-27 39 0,44-57-1695,0 0 0,0 1 0,-1-1 0,1 0 0,0 1 0,0-1 0,0 0 0,-1 1 0,1-1 0,0 1 0,0-1 0,0 0-1,0 1 1,0-1 0,0 1 0,0-1 0,0 1 0,0-1 0,0 0 0,0 1 0,0-1 0,0 1 0,0-1 0,0 0 0,1 1 0,-1-1 0,0 1 0,0-1 0,0 0 0,1 1 0,-1-1 0,0 0 0,0 1 0,1-1 0,-1 0 0,0 1-1,1-1 1,-1 0 0,0 0 0,1 1 0,-1-1 0,0 0 0,1 0 0,-1 0 0,1 0 0,-1 1 0,0-1 0,1 0 0,-1 0 0,1 0 0,-1 0 0,1 0 0,-1 0 0,1 0 0,32 0-352,-23 0 301,0 0-2,-1 1-1,1 0 0,-1 0 1,0 1-1,1 0 1,15 6-1,-23-7 53,0 0 1,0 0 0,0 0-1,0 0 1,-1 1-1,1-1 1,0 0-1,-1 1 1,1-1-1,-1 1 1,0 0-1,1-1 1,-1 1-1,0 0 1,0 0-1,0 0 1,0 0-1,0 0 1,-1 0-1,1 0 1,-1 0-1,1 0 1,-1 0-1,0 0 1,0 0-1,1 0 1,-2 0-1,1 0 1,0 0-1,0 1 1,-1-1-1,1 0 1,-1 0-1,1 0 1,-1 0-1,-2 3 1,-5 14-5,-1 0-1,-1-1 1,-1 0 0,-1 0-1,0-1 1,-1-1 0,-21 21-1,33-36-33,1-1 0,-1 1 1,0 0-1,0 0 0,0-1 0,0 1 0,0 0 0,0-1 0,0 1 0,0-1 0,0 1 0,0-1 0,-2 1 0,2-1 39,1 0 1,0 0-1,-1 0 0,1 0 0,0-1 1,0 1-1,-1 0 0,1 0 0,0 0 1,-1 0-1,1 0 0,0-1 0,-1 1 1,1 0-1,0 0 0,0 0 0,-1-1 1,1 1-1,0 0 0,0 0 0,0-1 1,-1 1-1,1 0 0,0-1 0,0 1 1,0 0-1,0 0 0,0-1 0,-1 0 1,1-2-3,-1-1 0,1 1 0,0-1 0,0 0 0,0 1 0,1-1 0,0-5 0,9-27-219</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9:59.992"/>
    </inkml:context>
    <inkml:brush xml:id="br0">
      <inkml:brushProperty name="width" value="0.05" units="cm"/>
      <inkml:brushProperty name="height" value="0.05" units="cm"/>
    </inkml:brush>
  </inkml:definitions>
  <inkml:trace contextRef="#ctx0" brushRef="#br0">1 466 16323,'3'10'586,"-1"0"-1,0 0 1,0 0-1,-1 0 0,0 0 1,-1 1-1,-1 11 0,2 23 1028,-1-30-1289,2-1-1,0 1 0,1-1 0,0 1 0,1-1 0,0 0 0,12 23 0,-15-35-303,-1-1 1,1 1-1,0-1 0,0 0 0,0 1 1,0-1-1,0 0 0,0 0 0,1 0 1,-1 0-1,0 0 0,1 0 0,-1 0 1,0 0-1,1 0 0,-1 0 0,1-1 1,-1 1-1,1-1 0,-1 1 0,1-1 1,2 0-1,-2 0-1,0 0 1,0-1-1,0 1 1,0-1-1,0 1 1,0-1-1,0 0 1,-1 0-1,1 0 1,0 0-1,0 0 1,-1 0-1,1-1 1,2-2-1,4-5 48,-1 1-1,0-2 1,0 1-1,9-20 1,13-40 222,-21 47-189,14-26 0,-22 47-99,0 1 0,0 0 0,0 0 0,0 0 0,0 0 0,0 0 0,0 0 0,0-1 0,0 1 0,0 0 0,0 0 0,0 0 0,0 0 0,0 0 0,0 0 0,0 0 0,0-1 0,0 1 0,0 0 0,1 0 0,-1 0 0,0 0-1,0 0 1,0 0 0,0 0 0,0 0 0,0 0 0,0 0 0,0 0 0,1-1 0,-1 1 0,0 0 0,0 0 0,0 0 0,0 0 0,0 0 0,1 0 0,-1 0 0,0 0 0,0 0 0,0 0 0,0 0 0,0 0 0,0 0 0,1 0 0,-1 0 0,0 1 0,0-1-1,0 0 1,0 0 0,3 9 22,-2 20-8,-1-23-6,0-5-4,0 7 16,1 0 1,0 0-1,0-1 0,3 11 1,-4-17-15,0 0 1,0 0 0,0-1-1,1 1 1,-1 0 0,0 0-1,1 0 1,-1 0 0,0 0-1,1-1 1,-1 1 0,1 0-1,0 0 1,-1-1 0,1 1-1,0 0 1,-1-1 0,1 1-1,0-1 1,0 1 0,-1-1-1,1 1 1,0-1 0,0 1-1,0-1 1,0 0 0,0 0-1,-1 1 1,1-1 0,0 0-1,0 0 1,0 0 0,0 0-1,0 0 1,0 0 0,0 0-1,0 0 1,0 0 0,0-1-1,-1 1 1,1 0 0,0-1-1,0 1 1,0 0 0,0-1-1,-1 1 1,1-1-1,1 0 1,7-6 60,0 0 0,-1 0 0,0-1 0,8-10 0,-6 7-1,1 0-1,20-16 0,-28 25-64,-1 0 1,1 0-1,0 0 1,0 1-1,0-1 1,0 1-1,0 0 1,0 0-1,0 0 1,1 0 0,-1 1-1,0-1 1,1 1-1,-1 0 1,0 0-1,0 0 1,5 1-1,-6 0-3,1 0-1,-1-1 0,0 2 0,1-1 1,-1 0-1,0 0 0,0 1 1,0-1-1,0 1 0,0 0 1,0-1-1,-1 1 0,1 0 0,-1 0 1,1 0-1,-1 0 0,1 1 1,-1-1-1,1 4 0,3 6-4,0 0 0,3 21 0,-3-15-39,-4-16-44,-1 1 1,1-1 0,0 1-1,0-1 1,0 0-1,0 1 1,1-1-1,-1 0 1,1 0-1,2 4 1,-3-6 9,0 0 1,-1 1 0,1-1-1,0 0 1,-1 1 0,1-1-1,0 0 1,-1 0 0,1 0-1,0 0 1,0 0 0,-1 0-1,1 0 1,0 0 0,-1 0-1,1 0 1,0 0 0,-1 0-1,1-1 1,0 1 0,-1 0-1,1 0 1,0-1 0,-1 1-1,1 0 1,0-1-1,-1 1 1,1-1 0,-1 1-1,1-1 1,-1 1 0,1-1-1,-1 1 1,1-1 0,-1 1-1,0-1 1,1 0 0,-1 1-1,0-1 1,1 0 0,-1 0-1,9-16-1712,0-1 0,-1 1-1,-1-1 1,0-1 0,3-21-1,1 3 829,-7 18 3636,-11 29 344,-12 28 877,17-33-3554,0 1 1,1 0-1,-1-1 0,1 1 0,0 8 0,0-13-317,1 0 0,0 0 0,0 0-1,0 0 1,0 0 0,0 0 0,1 0 0,-1 0-1,0 0 1,0 0 0,1 0 0,-1 0 0,0 0-1,1 0 1,-1 0 0,1 0 0,0 0 0,-1 0-1,1-1 1,0 1 0,-1 0 0,1 0 0,0-1-1,0 1 1,-1 0 0,1-1 0,0 1-1,0-1 1,0 1 0,0-1 0,0 1 0,0-1-1,0 0 1,0 0 0,0 1 0,0-1 0,0 0-1,2 0 1,1 0-71,0 0 0,0 0-1,0 0 1,1-1-1,-1 0 1,0 0 0,0 0-1,0 0 1,0 0 0,0-1-1,0 0 1,0 0 0,6-4-1,-5 2-22,0-1 0,1 0 0,-2 0 0,1 0-1,0 0 1,-1-1 0,6-10 0,0-5-62,0-1-1,-1 0 1,11-44 0,-7 10 68,-1-2-1,-3 1 1,2-83 0,-11 110 118,0 30-48,0 0 0,0-1 0,0 1 0,0 0 0,0-1 0,0 1 0,0 0 0,0-1 0,0 1 0,0 0 0,0-1 0,0 1 0,0 0 0,0-1-1,0 1 1,0 0 0,0-1 0,-1 1 0,1 0 0,0-1 0,0 1 0,0 0 0,0-1 0,-1 1 0,1 0 0,0 0 0,0-1 0,-1 1 0,1 0 0,-1 0 0,-4 9 99,-3 20 40,-5 32 308,2 0 1,4 1-1,2 1 1,3 69 0,3-120-360,0-1 0,0 0 1,1 1-1,1-1 0,0 0 1,0 0-1,8 14 0,-10-23-79,0 1 1,0-1-1,1 0 0,-1 0 0,1 0 0,-1 0 0,1 0 0,0 0 0,0 0 1,0 0-1,0-1 0,0 1 0,0-1 0,0 1 0,1-1 0,-1 0 0,0 0 1,1 0-1,-1 0 0,1-1 0,-1 1 0,1 0 0,0-1 0,-1 0 1,1 0-1,-1 0 0,1 0 0,0 0 0,-1 0 0,1-1 0,-1 1 0,1-1 1,-1 0-1,1 1 0,-1-1 0,1-1 0,-1 1 0,3-2 0,2-1 9,0 0-1,0-1 1,-1 0-1,0 0 0,0-1 1,0 0-1,-1 0 1,1 0-1,-2-1 0,1 1 1,7-15-1,0-4 45,0-1 1,8-29-1,38-138 205,-51 160-231,0-1 0,-3 0 0,2-63 0,-6 96-40,0 1 0,0-1-1,0 0 1,1 0 0,-1 0-1,0 0 1,0 0 0,-1 1 0,1-1-1,0 0 1,0 0 0,0 0-1,0 0 1,-1 1 0,1-1 0,0 0-1,-1 0 1,1 0 0,-1 1-1,1-1 1,-1 0 0,0 0 0,0 1 0,0 1 0,1-1 1,-1 1-1,0 0 1,1-1-1,-1 1 1,0 0-1,1-1 0,-1 1 1,1 0-1,-1 0 1,1-1-1,-1 1 1,1 0-1,0 0 0,-1 1 1,-17 46 37,10-19-10,0 0-1,2 1 0,1-1 1,-1 39-1,6-46-10,0-1-1,2 1 1,0-1-1,1 0 0,2 0 1,12 37-1,-11-39-106,2 0 0,0 0 0,19 30 0,-25-55-236,-3-7 229,-5-3 42,0 0 0,-2 1 0,0 0 0,-16-23 0,-47-51 1032,66 83-851,4 5-99,1 1 1,-1-1 0,0 0-1,1 0 1,-1 1 0,1-1-1,-1 0 1,1 0 0,0 1 0,-1-1-1,1 0 1,0 0 0,-1 0-1,1 0 1,0 0 0,0 0-1,0 0 1,0-1 0,0 2-14,0-1 0,0 1-1,1 0 1,-1-1 0,0 1 0,1-1 0,-1 1 0,0-1 0,1 1 0,-1 0-1,0-1 1,1 1 0,-1 0 0,1-1 0,-1 1 0,1 0 0,-1 0 0,1-1-1,-1 1 1,1 0 0,-1 0 0,2 0 0,4-1 27,0 0 1,0 0-1,0 1 0,9 1 1,-5-1-72,222-6-4278,-203 6 3528</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12.161"/>
    </inkml:context>
    <inkml:brush xml:id="br0">
      <inkml:brushProperty name="width" value="0.05" units="cm"/>
      <inkml:brushProperty name="height" value="0.05" units="cm"/>
    </inkml:brush>
  </inkml:definitions>
  <inkml:trace contextRef="#ctx0" brushRef="#br0">176 143 16972,'-1'-1'134,"1"1"0,-1-1 1,0 1-1,1-1 1,-1 1-1,0-1 1,0 1-1,1-1 0,-1 1 1,0 0-1,0 0 1,0-1-1,0 1 0,1 0 1,-1 0-1,0 0 1,0 0-1,0 0 0,0 0 1,0 0-1,0 0 1,1 0-1,-1 0 1,0 1-1,0-1 0,0 0 1,0 1-1,1-1 1,-1 0-1,0 1 0,0-1 1,0 1-1,-27 16 1716,14-5-1403,1 1 0,0 0 0,0 1 0,2 0 0,-1 1 0,2 0 0,0 1 0,-9 21 0,18-36-422,0 1 0,0 0 0,1-1-1,-1 1 1,1 0 0,-1 0 0,1 0-1,0-1 1,0 1 0,0 0 0,0 2-1,0-4-18,0 1 0,0-1 0,0 1 0,0-1 0,1 0 0,-1 1 0,0-1 0,0 1 0,0-1 1,1 0-1,-1 1 0,0-1 0,0 0 0,1 0 0,-1 1 0,0-1 0,1 0 0,-1 1 0,0-1 0,1 0 0,-1 0 0,0 0 0,1 1 0,-1-1 0,1 0 0,-1 0 0,1 0 0,-1 0 0,1 0 0,1 0-2,1 0 0,0-1 1,-1 1-1,1-1 0,-1 0 0,1 1 0,-1-1 0,0 0 1,1-1-1,-1 1 0,0 0 0,0-1 0,3-1 1,8-8-56,-1 0 1,0-1 0,0 0 0,-2-1 0,18-27-1,-7 7-165,21-50 0,-36 69 151,0 4 16,-2 0 0,1 0-1,-1-1 1,-1 1 0,0-1 0,3-20 0,-6 31 49,0 0-1,0 0 1,0 0 0,0 0 0,0 0 0,0 0 0,0-1 0,0 1-1,0 0 1,0 0 0,0 0 0,0 0 0,0 0 0,-1 0-1,1 0 1,0 0 0,0 0 0,0 0 0,0 0 0,0 0 0,0 0-1,0 0 1,0 0 0,0 0 0,0 0 0,0-1 0,0 1 0,0 0-1,-1 0 1,1 0 0,0 0 0,0 0 0,0 0 0,0 0 0,0 0-1,0 0 1,0 0 0,0 0 0,0 0 0,0 0 0,0 0-1,-1 1 1,1-1 0,0 0 0,0 0 0,0 0 0,0 0 0,0 0-1,0 0 1,0 0 0,0 0 0,0 0 0,0 0 0,0 0 0,0 0-1,0 0 1,0 0 0,0 0 0,-1 0 0,1 0 0,0 1-1,-8 6 20,-7 11 33,3 6-15,1 0 0,0 1 0,2 0 1,1 1-1,-9 48 0,14-58-97,1 0 0,0 22 0,2-33-63,0-1 1,0 1-1,0 0 1,1 0-1,0 0 0,0-1 1,1 1-1,-1 0 0,1-1 1,0 1-1,0-1 1,3 5-1,-5-8 81,1-1 0,-1 1 0,1 0 0,-1 0-1,1 0 1,0-1 0,-1 1 0,1 0 0,0-1 0,0 1 0,-1 0 0,1-1 0,0 1-1,0-1 1,0 0 0,0 1 0,0-1 0,0 0 0,0 1 0,0-1 0,0 0 0,-1 0-1,1 0 1,0 0 0,0 0 0,0 0 0,0 0 0,0 0 0,0 0 0,0 0-1,0 0 1,0-1 0,0 1 0,0 0 0,0-1 0,0 1 0,0-1 0,-1 1 0,1-1-1,0 1 1,0-1 0,0 0 0,-1 1 0,1-1 0,0 0 0,-1 0 0,1 1-1,-1-1 1,1-1 0,17-22-679</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00.410"/>
    </inkml:context>
    <inkml:brush xml:id="br0">
      <inkml:brushProperty name="width" value="0.05" units="cm"/>
      <inkml:brushProperty name="height" value="0.05" units="cm"/>
    </inkml:brush>
  </inkml:definitions>
  <inkml:trace contextRef="#ctx0" brushRef="#br0">0 83 19412,'3'11'2033,"3"-7"-1193,5 2-328,4-9 952,3 0-272,4-7-751,-1-3-553,-4-4 256,-1-9-144,-4-5-184</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01.350"/>
    </inkml:context>
    <inkml:brush xml:id="br0">
      <inkml:brushProperty name="width" value="0.05" units="cm"/>
      <inkml:brushProperty name="height" value="0.05" units="cm"/>
    </inkml:brush>
  </inkml:definitions>
  <inkml:trace contextRef="#ctx0" brushRef="#br0">113 226 15755,'-2'-1'453,"-1"-1"0,1 1-1,0-1 1,-1 1-1,1 0 1,-1 0-1,-5-1 1,7 2-324,-1 0 1,1 0-1,0 0 0,0 0 0,-1 1 0,1-1 1,0 0-1,-1 1 0,1-1 0,0 1 1,0-1-1,0 1 0,0 0 0,-1 0 1,1-1-1,0 1 0,0 0 0,1 0 1,-1 0-1,-1 1 0,-4 5 181,0 1 1,1 0-1,0 0 0,1 0 1,-1 1-1,2-1 0,-1 1 0,-2 11 1,1-2-201,0 1 1,2-1 0,-1 22-1,3-38-106,1 0 0,0-1 0,0 1 0,0-1 0,0 1-1,0 0 1,0-1 0,0 1 0,0-1 0,1 1 0,-1 0-1,1-1 1,-1 1 0,1-1 0,0 1 0,1 1 0,-2-3-3,1 1 0,-1-1 1,1 0-1,0 0 1,-1 0-1,1 0 1,-1 1-1,1-1 1,-1 0-1,1 0 1,0 0-1,-1 0 1,1 0-1,-1 0 1,1-1-1,0 1 1,-1 0-1,1 0 1,-1 0-1,1 0 0,-1-1 1,1 1-1,-1 0 1,1-1-1,-1 1 1,1 0-1,-1-1 1,1 0-1,5-4 3,0 0 0,0-1 0,0 0 0,7-12 0,-4 4-2,-6 9-14,0 0 0,0 0-1,1 1 1,-1-1 0,1 1-1,9-8 1,-13 12 8,1-1 1,0 1-1,0-1 1,0 1-1,-1-1 1,1 1 0,0 0-1,0 0 1,0-1-1,0 1 1,0 0-1,0 0 1,0 0-1,-1 0 1,1 0-1,0 0 1,0 0-1,0 1 1,0-1 0,1 0-1,0 1-1,-1 0-1,1 0 0,0 1 1,-1-1-1,1 0 1,-1 0-1,1 1 1,-1-1-1,0 1 1,1 0-1,-1-1 1,0 1-1,1 1 1,10 21 2,-1 0 1,0 0-1,-2 1 1,-1 0-1,-1 0 0,6 43 1,-6-14 472,-3 1 0,-2 64 0,-2-105-285,-1 0 0,0-1 1,-1 1-1,0-1 0,-1 1 0,-6 14 0,9-27-176,0-1 0,0 1 0,0-1-1,0 0 1,0 1 0,0-1 0,0 1-1,0-1 1,-1 1 0,1-1 0,0 0 0,0 1-1,0-1 1,-1 1 0,1-1 0,0 0-1,-1 1 1,1-1 0,0 0 0,-1 0 0,1 1-1,0-1 1,-1 0 0,1 0 0,0 1-1,-1-1 1,1 0 0,-1 0 0,1 0-1,-1 0 1,1 1 0,0-1 0,-1 0 0,1 0-1,-1 0 1,1 0 0,-1 0 0,1 0-1,-1 0 1,1-1 0,-1 1 0,1 0 0,0 0-1,-1 0 1,1 0 0,-1 0 0,1-1-1,0 1 1,-1 0 0,1 0 0,-1-1 0,1 1-1,-1-1 1,-10-19 33,6 2-114,0-1 0,2 0 0,0 0 0,1 0-1,1 0 1,1 0 0,0 0 0,2 0 0,4-27-1,6-10-184,36-100 0,-19 76 222,26-79 32,-45 125-8,-1-2 0,6-54 0,-15 84 10,1 2-2,-1 0 0,1-1 0,-1 1 1,0 0-1,0-1 0,0 1 0,-1 0 1,0 0-1,1 0 0,-1-1 1,-3-4-1,4 8 1,0 1 0,-1-1 0,1 1 0,0-1 0,-1 1 0,1-1 0,-1 1 0,1-1 0,-1 1 0,1 0 0,-1-1 1,1 1-1,-1 0 0,1-1 0,-1 1 0,1 0 0,-1 0 0,1 0 0,-1 0 0,0-1 0,1 1 0,-1 0 0,1 0 0,-1 0 0,0 0 0,1 0 0,-1 0 1,1 0-1,-1 1 0,0-1 0,1 0 0,-1 0 0,1 0 0,-1 1 0,1-1 0,-1 0 0,1 0 0,-1 1 0,1-1 0,-1 0 0,1 1 0,-1-1 0,1 1 1,-1-1-1,1 1 0,-1 0 0,-20 26-57,9-2 65,1 0-1,1 1 1,1 0-1,2 1 1,0 0-1,2 0 1,0 0-1,2 1 1,2-1-1,1 30 0,0-48 7,1-1-1,0 1 0,0-1 0,1 0 0,0 1 1,1-1-1,6 15 0,-8-21-8,0 0 0,0 0 0,1 0 0,-1-1 0,0 1 0,1 0 0,-1 0 0,1-1 0,-1 1 0,1-1 0,0 0 0,0 1 0,-1-1-1,1 0 1,0 0 0,0 0 0,0 0 0,1 0 0,-1-1 0,0 1 0,0-1 0,0 1 0,0-1 0,1 0 0,-1 1 0,0-1 0,0-1 0,1 1 0,-1 0 0,0 0 0,0-1 0,0 1 0,0-1 0,4-1 0,4-3 3,0 0-1,0 0 1,-1-1 0,0 0 0,0-1-1,-1 0 1,0 0 0,0-1 0,0 0 0,-1-1-1,7-10 1,1-2-7,-2-1 0,-1 0 0,17-43 0,-23 49-12,-1 0-1,0 0 0,-2-1 1,4-31-1,-8 36-31,-3 15-5,-4 15 1,2 2 81,2 1-1,0 0 1,-1 32-1,5-43 8,0 1 0,0-1 0,1 1 0,1-1 0,-1 0 0,2 0-1,-1 1 1,9 18 0,-10-28-28,-1 1 0,1-1 0,0 0 0,-1 1 0,1-1 0,0 0 0,0 0 0,0 1-1,0-1 1,0 0 0,0 0 0,1 0 0,-1 0 0,0-1 0,1 1 0,-1 0 0,0 0 0,1-1 0,-1 1-1,1-1 1,-1 1 0,1-1 0,-1 1 0,1-1 0,-1 0 0,1 0 0,-1 0 0,1 0 0,-1 0 0,1 0 0,-1 0-1,1-1 1,-1 1 0,1-1 0,-1 1 0,1-1 0,-1 1 0,1-1 0,-1 0 0,0 1 0,1-1 0,0-1-1,6-3 26,-1-1 0,0 0-1,0 0 1,-1 0-1,12-14 1,-4-2 7,0 0-1,-1 0 1,16-41 0,4-7-49,-33 70 5,0 0-1,0 0 1,0 0-1,0 0 1,0 1-1,0-1 1,0 0-1,0 0 1,0 0-1,1 0 1,-1 0-1,0 1 1,0-1-1,0 0 1,0 0-1,0 0 1,0 0-1,0 0 1,0 0-1,0 1 1,0-1-1,1 0 0,-1 0 1,0 0-1,0 0 1,0 0-1,0 0 1,0 0-1,0 0 1,1 0-1,-1 0 1,0 0-1,0 0 1,0 1-1,0-1 1,0 0-1,1 0 1,-1 0-1,0 0 1,0 0-1,0 0 1,0 0-1,0-1 1,1 1-1,-1 0 1,0 0-1,0 0 1,0 0-1,0 0 1,0 0-1,0 0 0,1 0 1,-1 0-1,0 0 1,0 0-1,0 0 1,0-1-1,0 1 1,0 0-1,0 0 1,1 0-1,-1 0 1,0 0-1,0-1 1,3 16-23,-1 0-1,-1 0 1,0 20 0,-2-24-14,1 0 0,0 0-1,1 0 1,1 0 0,0 0 0,0 0 0,1 0 0,8 19 0,-11-29-8,0-1 0,0 1 1,0 0-1,1-1 1,-1 1-1,0-1 0,0 1 1,1 0-1,-1-1 0,1 1 1,-1-1-1,1 1 1,-1-1-1,1 1 0,-1-1 1,1 1-1,-1-1 1,1 0-1,-1 1 0,1-1 1,-1 0-1,1 1 0,0-1 1,-1 0-1,1 0 1,0 0-1,-1 1 0,1-1 1,1 0-1,-1-1-17,0 1 1,0-1-1,-1 0 0,1 0 1,0 1-1,0-1 0,-1 0 1,1 0-1,0 0 0,-1 0 1,1 1-1,0-1 0,-1 0 1,0 0-1,1 0 0,0-2 0,2-5-172,-1-1 0,0 0 0,2-13-1,-1-20-488</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01.752"/>
    </inkml:context>
    <inkml:brush xml:id="br0">
      <inkml:brushProperty name="width" value="0.05" units="cm"/>
      <inkml:brushProperty name="height" value="0.05" units="cm"/>
    </inkml:brush>
  </inkml:definitions>
  <inkml:trace contextRef="#ctx0" brushRef="#br0">9 7 14931,'-5'-6'1721,"3"9"-1049,1 2-288,4 3 1160,4-1-1120,6-3-144,2-1-248,10-2-160</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02.141"/>
    </inkml:context>
    <inkml:brush xml:id="br0">
      <inkml:brushProperty name="width" value="0.05" units="cm"/>
      <inkml:brushProperty name="height" value="0.05" units="cm"/>
    </inkml:brush>
  </inkml:definitions>
  <inkml:trace contextRef="#ctx0" brushRef="#br0">79 417 17436,'-20'46'2199,"13"-31"-1538,0 0 0,1 0-1,1 1 1,0 0 0,1 0 0,-3 29 0,6-43-601,1-1 0,0 1-1,1 0 1,-1 0 0,0 0 0,0-1-1,1 1 1,-1 0 0,1 0 0,0 1-1,-1-2-35,1-1 0,-1 0 0,0 1 0,0-1 0,1 0 0,-1 1 0,0-1 0,1 0 0,-1 1 0,0-1 0,1 0 0,-1 0 0,0 0 0,1 1 0,-1-1 0,1 0 0,-1 0 0,0 0 0,1 0 0,-1 0 0,1 1 0,-1-1 0,1 0 0,-1 0-1,0 0 1,2 0 0,0-1 9,0 0 0,0 0 0,0 0 0,0 0 0,0-1 0,0 1 0,0 0 0,0-1 0,-1 1-1,1-1 1,0 0 0,-1 1 0,1-1 0,1-3 0,16-23-51,-1-1 0,-1-2 0,-1 1 0,-2-2 0,-1 0 0,-2-1 0,-1 0-1,-1 0 1,-2-1 0,-2 0 0,0 0 0,-2-39 0,-3 58-115,0-1 0,-1 0 0,-5-21-1,6 33 100,-1 1-1,1 0 0,-1 0 0,0 0 0,0 0 0,-1-1 0,1 1 0,-1 1 1,1-1-1,-1 0 0,0 0 0,0 1 0,0-1 0,0 1 0,-1-1 0,1 1 1,-1 0-1,1 0 0,-1 0 0,0 0 0,0 1 0,-5-3 0,5 3 24,1 1-1,-1 0 0,0 0 1,1 0-1,-1 0 0,0 1 0,1-1 1,-1 1-1,1-1 0,-1 1 1,0 0-1,1 0 0,0 0 1,-1 0-1,1 0 0,0 1 1,-1-1-1,1 1 0,0 0 1,0-1-1,0 1 0,0 0 1,1 0-1,-3 4 0,-5 5 125,1 0-1,1 0 0,-9 19 1,15-27-85,-12 23 402,-14 39 0,24-58-340,1-1 0,0 1 0,1 0 0,0 0 0,0 0 1,0 0-1,1 0 0,0-1 0,0 1 0,0 0 0,4 14 0,-3-18-67,0-1-1,1 1 1,-1 0-1,1 0 1,0-1-1,0 1 1,0-1 0,0 0-1,0 1 1,1-1-1,-1 0 1,1 0-1,-1-1 1,1 1-1,5 2 1,4 2-33,1-1 1,17 5 0,-18-7-20,24 8-177,-2-1-298,61 27-1,-85-32 329,-1 0 0,1 1 1,-1 0-1,0 1 0,0 0 0,0 0 0,-1 1 0,-1 0 0,1 1 0,7 10 0,17 43-2828,-26-59 2519,-2-11-49,0-13-121</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04.054"/>
    </inkml:context>
    <inkml:brush xml:id="br0">
      <inkml:brushProperty name="width" value="0.05" units="cm"/>
      <inkml:brushProperty name="height" value="0.05" units="cm"/>
    </inkml:brush>
  </inkml:definitions>
  <inkml:trace contextRef="#ctx0" brushRef="#br0">60 588 15499,'-1'0'203,"-1"1"0,1 0 0,0 0 1,-1 1-1,1-1 0,0 0 0,0 0 0,0 0 0,0 1 0,0-1 0,0 1 0,0-1 0,1 1 0,-2 1 0,1 0 180,-6 9 187,1 1 0,1-1 0,0 1 0,0 0 0,2 1 0,-1-1 0,0 15-1,3-19-471,0 0 0,0 0 0,1 0 0,1 0 0,0 0 0,0 0 0,0 0 0,1-1 0,1 1 0,-1 0 0,8 13 0,61 90-12,-50-82-134,-1 1 0,23 47 0,-38-67 120,-1 1 1,0 0-1,0 1 1,-1-1 0,-1 1-1,0-1 1,0 1-1,-2 0 1,1-1-1,-4 26 1,-6 6 530,8-41-537,1 0-1,-1-1 0,0 1 0,-1-1 0,1 1 1,0-1-1,-1 1 0,1-1 0,-1 0 0,0 0 1,1 0-1,-1 0 0,0 0 0,-3 2 0,5-4-47,-1 0 0,0 1 0,1-1 0,-1 0 0,1 1 0,-1-1 0,0 0 0,1 0 0,-1 0 0,0 0 0,1 0 0,-1 0 0,0 0 0,1 0 0,-1 0 0,0 0 0,1 0 0,-1 0 0,0 0 0,1 0-1,-1-1 1,0 1 0,1 0 0,-1 0 0,0-1 0,-13-16 122,-2-26-210,6 3-102,2-1 1,2 0-1,2-1 1,2-63-1,20-167-332,-17 266 500,20-144-44,-26 177 166,2 0-1,-1 48 1,5-64-77,-1 1 1,2-1-1,-1 1 1,2-1-1,-1 1 1,1-1 0,1 0-1,0-1 1,10 19-1,-13-27-34,0 0 1,1 0-1,-1 0 0,0 0 1,1 0-1,-1-1 0,1 1 1,-1 0-1,1-1 0,0 0 1,0 1-1,0-1 0,0 0 1,0 0-1,0 0 0,0 0 1,0 0-1,3 1 0,-2-2-3,-1 0 0,0 0 0,0 0-1,0-1 1,0 1 0,0 0-1,0-1 1,0 0 0,1 1-1,-1-1 1,-1 0 0,1 0-1,0 0 1,0 0 0,0 0 0,1-2-1,4-3 3,0 0 0,-1-1 0,0 0 1,0 0-1,-1 0 0,0-1 0,8-15 0,-5 7-37,-1-2 0,0 1 1,-2-1-1,0 0 0,0 0 1,-2-1-1,0 1 0,-1-1 1,-1 0-1,-3-37 0,2 56 23,0-1 0,0 0 0,0 0 0,0 1 0,-1-1 0,1 0 0,0 1 0,0-1 0,0 0-1,-1 0 1,1 1 0,0-1 0,-1 0 0,1 1 0,-1-1 0,1 1 0,-1-1 0,0 0 0,0 1 3,1 0 0,0 0 0,-1 0 0,1 0 0,0 0 0,-1 0 0,1 0 0,0 0 1,-1 0-1,1 1 0,0-1 0,-1 0 0,1 0 0,0 0 0,0 1 0,-1-1 0,1 0 1,0 0-1,-1 1 0,1-1 0,0 0 0,0 0 0,0 1 0,-1-1 0,1 0 1,0 1-1,-2 3-8,0-1 0,1 1 0,-1-1 0,1 1 0,-2 8 1,1 4 91,0 1 1,1 0 0,3 29 0,-2-41-49,1 1 1,0-1 0,0 1-1,0-1 1,0 0 0,1 0-1,0 1 1,0-1 0,0-1-1,1 1 1,0 0 0,0 0-1,0-1 1,0 0 0,7 6-1,-8-8-18,0-1-1,1 1 1,-1-1 0,1 1-1,0-1 1,-1 0 0,1 0-1,0-1 1,-1 1 0,1 0-1,0-1 1,0 0-1,0 1 1,0-1 0,0-1-1,-1 1 1,1 0 0,0-1-1,0 1 1,0-1 0,-1 0-1,1 0 1,0 0 0,-1 0-1,1 0 1,0 0-1,-1-1 1,0 0 0,1 1-1,1-3 1,5-3 7,-1 0 0,0-1 0,0 0-1,-1 0 1,0-1 0,10-15 0,-8 8 5,-1 0-1,9-23 1,-15 33-28,0 1 0,0-1 0,0 0 0,-1 0 0,0-1 0,0 1 0,-1 0 0,0 0 0,0 0 0,-1-10 0,-3 9-37,-1 10 1,-1 10-2,3 0 46,0 0 1,1 0-1,1 0 0,0 1 0,1 14 0,0-20 17,1-1-1,0 0 1,0 0 0,0 0-1,1 0 1,0 0 0,1 0-1,-1-1 1,1 1 0,0-1-1,6 8 1,-9-13-15,1 0 0,0 1-1,0-1 1,0 0 0,0 0 0,0 0-1,0-1 1,0 1 0,0 0 0,0 0-1,1 0 1,-1-1 0,0 1 0,0-1 0,1 1-1,-1-1 1,0 1 0,1-1 0,-1 0-1,1 0 1,-1 0 0,0 0 0,1 0-1,-1 0 1,1 0 0,-1 0 0,0 0 0,1-1-1,-1 1 1,0 0 0,1-1 0,-1 1-1,0-1 1,1 0 0,-1 1 0,0-1 0,0 0-1,0 0 1,0 0 0,0 0 0,0 0-1,2-2 1,2-2 14,-1 0 0,1-1 0,-1 0 1,0 0-1,0 0 0,-1 0 0,4-9 0,-2 1-5,0-1 0,0 0 0,-2 0 0,0 0 0,-1 0 0,0-1 0,-1 1 0,-2-25 0,1 39-19,0 0 1,0 0-1,0 0 0,-1 0 0,1-1 0,0 1 1,-1 0-1,1 0 0,-1 0 0,0 0 0,1 0 1,-1 0-1,0 0 0,-1-1 0,-3 2-39,1 10 38,3-2 7,0-1-1,1 1 1,0 0-1,0 0 1,2 9-1,-1-15-1,-1 0-1,1 1 0,-1-1 0,1 0 0,0 0 0,0 0 0,0 0 1,0 0-1,0 0 0,2 2 0,-2-3 1,-1 0 1,1-1-1,-1 1 0,1-1 0,0 1 1,0-1-1,-1 0 0,1 1 0,0-1 1,0 0-1,-1 1 0,1-1 0,0 0 1,0 0-1,0 0 0,-1 0 0,1 0 1,0 0-1,0 0 0,0 0 0,-1 0 1,1 0-1,0 0 0,0 0 0,0 0 1,-1-1-1,1 1 0,1-1 0,1-1 1,0 0 0,0 0 0,0 0 0,0-1-1,0 0 1,0 1 0,-1-1 0,1 0-1,-1 0 1,0 0 0,0 0 0,0-1 0,2-5-1,18-49-40,-18 43-16,0 0 1,-1 0 0,0-1-1,0-19 1,-13 106-18,10-61 107,-3 23 196,4 41 0,-1-66-184,1 1 1,0-1-1,1 0 1,0 0 0,0 0-1,0 0 1,1 0-1,1 0 1,-1-1-1,8 11 1,-11-17-68,0 0 0,1 0 0,-1 0 1,1-1-1,-1 1 0,1 0 0,0-1 0,-1 1 0,1 0 0,0-1 1,-1 1-1,1-1 0,0 1 0,0-1 0,-1 1 0,1-1 0,0 0 1,0 1-1,0-1 0,0 0 0,-1 0 0,1 1 0,0-1 0,0 0 1,0 0-1,0 0 0,0 0 0,0 0 0,0 0 0,-1-1 0,1 1 1,0 0-1,0 0 0,0 0 0,0-1 0,0 1 0,0-1 1,1 0-108,-1-1 1,1 1-1,-1-1 1,0 0-1,1 1 1,-1-1-1,0 0 1,0 0-1,0 1 1,0-1-1,-1 0 1,1 0-1,0 0 1,-1 0-1,1-4 1,1-12-990,-1 0-1,-1 0 1,0-1 0,-6-33 0,-22-73-3121,23 105 3615,-39-135 1245,36 138 1088,8 17-1636,0 0 1,0 0 0,0 0-1,0-1 1,0 1-1,0 0 1,0 0 0,0 0-1,0 0 1,0 0-1,0 0 1,-1-1 0,1 1-1,0 0 1,0 0-1,0 0 1,0 0 0,0 0-1,0 0 1,0 0-1,-1 0 1,1 0 0,0 0-1,0 0 1,0 0-1,0 0 1,0 0 0,0 0-1,-1 0 1,1 0-1,0 0 1,0 0 0,0 0-1,0 0 1,0 0-1,-1 0 1,1 0 0,0 0-1,0 0 1,0 0-1,0 0 1,0 0 0,0 0-1,-1 0 1,1 2 156,0-1 1,-1 1-1,1-1 1,0 0-1,0 1 1,0-1-1,0 1 1,0-1-1,1 1 1,-1-1-1,0 1 1,1-1-1,-1 0 1,1 1-1,0 1 1,3 5-579,0-1 1,1 1-1,0-1 1,0 0-1,1 0 1,-1 0-1,1-1 1,1 0 0,-1 0-1,10 6 1,-1-1-1324,1-1 0,1-1 0,30 14 0,-42-21 1679,0 0 0,0-1-1,1 1 1,-1-1 0,0 0-1,0 0 1,1-1 0,-1 0-1,1 0 1,-1 0 0,11-2-1,-16 10 4285,-7 21-3290,3-13-344,3-5-440,-1-1 1,1 1-1,1 0 1,0 0 0,0-1-1,3 17 1,-2-24-180,0 1 0,0-1 0,0 0 0,0 0 0,0 0-1,1 0 1,-1 0 0,1 0 0,0 0 0,0-1 0,2 4 0,-2-5-22,-1 1 1,1-1 0,-1 0-1,1 0 1,0 0-1,0 0 1,-1 0 0,1-1-1,0 1 1,0 0 0,0-1-1,0 1 1,0-1-1,0 0 1,0 0 0,0 0-1,0 0 1,0 0-1,0 0 1,2-1 0,2 0 0,-1-1 1,1 0-1,-1 0 1,0 0-1,0-1 0,1 0 1,-2 0-1,1 0 1,0 0-1,-1-1 1,1 0-1,-1 0 1,0 0-1,0-1 1,6-9-1,0-1 5,0-1 0,-1-1 1,11-28-1,-11 21 8,-1 0 0,-1-1 1,-2 1-1,5-49 0,-9 59-37,0-1 0,-1 0 1,-1 0-1,-1 0 0,0 0 0,0 1 0,-2-1 0,0 1 1,-9-23-1,12 34 2,-1 0 0,1 0 0,-1 0 0,0 0 0,0 1 1,0-1-1,0 0 0,0 1 0,-1 0 0,1-1 0,-1 1 0,1 0 0,-6-3 1,6 4-2,0 0 0,0 1 1,-1-1-1,1 1 1,0-1-1,0 1 1,0 0-1,0 0 1,0 0-1,-1 0 1,1 0-1,0 0 0,0 1 1,0-1-1,0 1 1,-4 1-1,1 0 16,0 1-1,0 0 0,1 0 1,-1 1-1,1-1 0,-1 1 1,1 0-1,0 0 1,1 0-1,-1 1 0,1 0 1,0-1-1,0 1 0,-4 9 1,2-1 61,0-1 0,1 1 0,0 0 0,1 0 0,1 0 0,0 0 0,1 1 0,0-1 0,1 0 0,2 22 0,-1-28-59,0 0 0,0 0 1,1 0-1,0-1 0,0 1 0,1-1 0,0 1 0,0-1 1,1 0-1,-1 0 0,1 0 0,0-1 0,1 1 1,-1-1-1,1 0 0,0 0 0,1-1 0,-1 1 1,1-1-1,0 0 0,11 5 0,4-1-215,-1-1-1,34 6 1,18 7-583,-70-20 754,0 1 1,0-1-1,0 1 0,0-1 1,0 0-1,0 0 1,0 0-1,0 0 0,0 0 1,1 0-1,-1-1 1,0 1-1,0-1 1,0 1-1,0-1 0,0 0 1,0 0-1,0 1 1,-1-2-1,1 1 0,0 0 1,0 0-1,-1 0 1,1-1-1,-1 1 0,1-1 1,-1 1-1,0-1 1,1 0-1,0-2 1,5-7-71,-2 1 0,1-1 0,-2 0 0,5-14 0,-5 14 26,5-17 28,0-1 0,-2 0 0,-1-1 1,-1 1-1,-2-1 0,-1 0 0,-1 0 0,-6-54 0,-4 57 487,2 19-28,7 8-391,0 1 1,-1-1-1,1 0 0,-1 0 1,1 0-1,0 1 0,-1-1 1,1 0-1,0 0 0,-1 1 1,1-1-1,0 0 0,0 1 1,-1-1-1,1 0 1,0 1-1,0-1 0,0 0 1,-1 1-1,1-1 0,0 1 1,0-1-1,0 0 0,0 1 1,0-1-1,0 1 0,0 0 1,-2 8 176,0 1 0,1 0 1,0-1-1,1 1 0,0 0 1,2 12-1,11 60 553,-12-76-704,5 24 267,1 0 0,18 46 1,-19-62-267,0-1 0,1 0 1,1 0-1,0 0 0,0-1 0,1 0 1,16 15-1,-8-13-206,-17-14 128,1 0-1,-1 1 1,1-1 0,-1 0-1,1 1 1,-1-1-1,1 0 1,-1 1 0,1-1-1,-1 0 1,1 0 0,-1 0-1,1 1 1,0-1 0,-1 0-1,1 0 1,-1 0 0,1 0-1,0 0 1,-1 0-1,1 0 1,-1-1 0,1 1-1,0 0 1,-1 0 0,1 0-1,-1 0 1,1-1 0,0 1-1,-1-1-24,0 0-1,1 1 1,-1-1 0,0 0-1,0 1 1,0-1-1,0 0 1,0 1 0,0-1-1,0 1 1,0-1-1,0 0 1,0 1 0,0-1-1,-1 0 1,1 1 0,0-1-1,0 0 1,-1 1-1,1-1 1,0 1 0,-1-1-1,1 1 1,-1-2-1,-12-14-581,11 14 534,-15-15-512,-1 0-1,-38-26 1,37 29 1279,0 0 1,-32-35 0,50 49-617,0 0-1,1-1 0,-1 1 1,1-1-1,0 0 0,-1 1 1,1-1-1,-1 1 1,1-1-1,0 0 0,-1 1 1,1-1-1,0 0 0,0 1 1,0-1-1,0 0 0,-1 1 1,1-1-1,0 0 1,0 1-1,0-1 0,0 0 1,0 1-1,1-1 0,-1 0 1,0 0-1,0 1 1,0-1-1,1 1 0,-1-1 1,0 0-1,1 1 0,-1-1 1,0 0-1,1 1 0,-1-1 1,1 1-1,-1-1 1,1 1-1,-1-1 0,1 1 1,-1 0-1,1-1 0,-1 1 1,1-1-1,0 1 1,0 0-1,5-3 169,0 0-1,0 1 1,0 0-1,8-1 1,-8 1-136,9-2 121,4 1-321,-1-2 1,0-1 0,0 0-1,0-1 1,-1-1-1,16-10 1,-15 4-127</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07.357"/>
    </inkml:context>
    <inkml:brush xml:id="br0">
      <inkml:brushProperty name="width" value="0.05" units="cm"/>
      <inkml:brushProperty name="height" value="0.05" units="cm"/>
    </inkml:brush>
  </inkml:definitions>
  <inkml:trace contextRef="#ctx0" brushRef="#br0">80 25 15291,'0'-5'200,"-1"-14"5419,-3 32-1112,-25 116-2675,16-80-1802,2 0 1,2 1-1,-4 98 0,13-145-29,0-1-1,0 1 1,0 0 0,0-1-1,1 1 1,-1 0 0,1-1-1,0 1 1,-1 0 0,1-1-1,0 1 1,1-1 0,-1 1-1,0-1 1,1 0 0,-1 0-1,1 1 1,0-1 0,0 0-1,3 3 1,-2-4 5,0 0 1,0 0 0,-1 0-1,1 0 1,0-1-1,0 1 1,0-1-1,0 0 1,0 0 0,0 0-1,0 0 1,0 0-1,0 0 1,0-1-1,0 0 1,0 1-1,0-1 1,4-3 0,7-2-191,0 0 0,0-1-1,-1-1 1,0-1 0,0 1 0,-1-2 0,0 0 0,-1 0 0,0-1 0,-1-1 0,0 0 0,14-21 0,-5-4-311</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08.041"/>
    </inkml:context>
    <inkml:brush xml:id="br0">
      <inkml:brushProperty name="width" value="0.05" units="cm"/>
      <inkml:brushProperty name="height" value="0.05" units="cm"/>
    </inkml:brush>
  </inkml:definitions>
  <inkml:trace contextRef="#ctx0" brushRef="#br0">192 26 21173,'5'-12'1496,"0"-1"382,-5 23-297,-6 26-1267,-2-1-1,-1 0 0,-18 43 0,-50 99 52,71-163-331,-17 31 86,21-42-121,1 0 1,-1 0-1,0 0 1,-1 0-1,1-1 1,0 1-1,-1-1 1,1 1-1,-1-1 1,0 0-1,-3 2 1,6-4-6,0 0 0,-1 0 0,1-1 0,0 1 0,-1 0 0,1 0 0,0 0 0,-1 0 0,1 0 0,0 0 0,-1-1 0,1 1 0,0 0 0,-1 0 0,1 0 0,0-1 0,0 1 0,-1 0 0,1 0 0,0-1 0,0 1 0,0 0 0,-1-1 0,1 1 0,0 0 0,0-1 0,0 1 0,0 0 0,0-1 0,0 1 0,0 0 0,-1-1 0,1 1 0,0 0 0,0-1 0,0 1 0,0 0 0,1-1 0,-1 1 0,0 0 0,0-1 0,-1-22-183,1 19 135,3-56-519,15-83-1,-4 49 357,13 190 516,-22-81-285,2-1 1,-1 0-1,2-1 1,16 25-1,-20-33 8,-1-1 0,1 1 0,0-1 0,0 0 0,1 0 0,-1 0 1,1-1-1,0 1 0,0-1 0,0 0 0,0 0 0,1-1 0,-1 0 0,1 0 0,10 2 0,-15-3-15,-1-1-1,1 0 1,0 0-1,0 0 1,0 0-1,-1 0 1,1 0 0,0 0-1,0 0 1,0 0-1,-1 0 1,1 0-1,0 0 1,0-1-1,0 1 1,-1 0 0,1-1-1,0 1 1,-1-1-1,1 1 1,0 0-1,-1-1 1,1 1-1,0-1 1,-1 0 0,1 1-1,-1-1 1,1 0-1,-1 1 1,1-1-1,-1 0 1,0 1-1,1-1 1,-1 0 0,0 0-1,1 1 1,-1-1-1,0 0 1,0 0-1,0 0 1,0 1 0,0-1-1,0 0 1,0 0-1,0 0 1,0 0-1,0 0 1,-1-2 3,1-1 0,-1 1 0,0 1 0,0-1 0,0 0 0,0 0 1,0 0-1,-1 0 0,1 1 0,-1-1 0,-4-4 0,0 2-21,-1-1 0,0 1-1,0 1 1,-1-1 0,0 1 0,1 0 0,-1 1-1,-1 0 1,-11-3 0,6 3-54,-1 0-1,1 0 1,-1 2 0,-26-1-1,40 2 63,0 0-1,1 0 1,-1 0-1,0 0 1,0 0-1,0 0 1,0 0-1,0 0 1,0 0-1,1 0 1,-1 1-1,0-1 1,0 0-1,0 0 1,0 1-1,1-1 1,-1 1-1,0-1 1,0 1-1,1-1 1,-1 1-1,0-1 1,1 1-1,-1 0 1,1-1-1,-1 1 1,1 0-1,-1-1 1,1 1-1,-1 0 1,1 0-1,0 0 1,-1-1-1,1 1 1,0 0-1,0 0 1,0 1-1,0 0 4,0-1-1,1 0 0,-1 1 0,1-1 1,0 1-1,-1-1 0,1 0 0,0 1 1,0-1-1,0 0 0,0 0 0,0 0 1,0 0-1,0 1 0,1-2 0,-1 1 1,0 0-1,0 0 0,1 0 1,-1-1-1,3 2 0,8 2-37,0-1 0,0-1 1,0 0-1,1 0 0,-1-1 0,0-1 0,1 0 0,-1 0 1,17-4-1,-14 2-176,1 1 0,0 0 1,0 1-1,0 1 0,16 3 1,-10 3-73</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09.889"/>
    </inkml:context>
    <inkml:brush xml:id="br0">
      <inkml:brushProperty name="width" value="0.05" units="cm"/>
      <inkml:brushProperty name="height" value="0.05" units="cm"/>
    </inkml:brush>
  </inkml:definitions>
  <inkml:trace contextRef="#ctx0" brushRef="#br0">0 395 15187,'3'1'1449,"2"-6"-993,-4-13-200,3-7 768,3-7-384,2-5-424,1-3-200,3-5-576,-2 1 680,-3-6-200,-3 1-88,-5-1-48</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10.311"/>
    </inkml:context>
    <inkml:brush xml:id="br0">
      <inkml:brushProperty name="width" value="0.05" units="cm"/>
      <inkml:brushProperty name="height" value="0.05" units="cm"/>
    </inkml:brush>
  </inkml:definitions>
  <inkml:trace contextRef="#ctx0" brushRef="#br0">1 254 10282,'5'-28'1168,"0"3"-679,-1 1-241,-1-3 1520,1-3-1536,-1-5-96,1-2 48,-5-10-160</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33.430"/>
    </inkml:context>
    <inkml:brush xml:id="br0">
      <inkml:brushProperty name="width" value="0.05" units="cm"/>
      <inkml:brushProperty name="height" value="0.05" units="cm"/>
    </inkml:brush>
  </inkml:definitions>
  <inkml:trace contextRef="#ctx0" brushRef="#br0">8 1 16339,'1'128'6122,"-4"161"-4849,-2-171-2095,12-145-2062,-3-11 2193,0-15-218</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12.548"/>
    </inkml:context>
    <inkml:brush xml:id="br0">
      <inkml:brushProperty name="width" value="0.05" units="cm"/>
      <inkml:brushProperty name="height" value="0.05" units="cm"/>
    </inkml:brush>
  </inkml:definitions>
  <inkml:trace contextRef="#ctx0" brushRef="#br0">4 0 12531,'-3'5'808,"2"-5"-1176,2 1 864,4-1-600</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33.868"/>
    </inkml:context>
    <inkml:brush xml:id="br0">
      <inkml:brushProperty name="width" value="0.05" units="cm"/>
      <inkml:brushProperty name="height" value="0.05" units="cm"/>
    </inkml:brush>
  </inkml:definitions>
  <inkml:trace contextRef="#ctx0" brushRef="#br0">6 134 14339,'-6'-55'4417,"8"69"-3889,0 0 0,0 0 0,2-1-1,-1 1 1,9 19 0,-1-2-273,44 116 502,-47-130-653,0-1-1,1 0 1,1-1 0,0 0 0,1-1 0,22 22 0,-31-33-74,1-1 0,0 1 0,0-1-1,0 0 1,0 0 0,0 0-1,0-1 1,1 1 0,-1-1 0,1 0-1,-1 1 1,1-2 0,-1 1 0,5 0-1,-5-1-3,-1 0-1,1 0 0,-1 0 0,1-1 1,0 1-1,-1-1 0,1 0 0,-1 0 1,1 0-1,-1 0 0,0 0 0,1 0 1,-1-1-1,0 1 0,0-1 0,0 1 1,0-1-1,0 0 0,0 0 0,1-2 1,5-7 72,0-1 0,-1 0 1,0 0-1,-1 0 1,-1-1-1,0 0 0,-1 0 1,4-19-1,1-13 302,3-53 0,-11 81-318,3-11 85,-2 0 0,-1 0 0,-1 0 0,-8-55-1,7 79-645,2 13-161,6 16-1024,22 37-1458,-17-44 2079</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34.318"/>
    </inkml:context>
    <inkml:brush xml:id="br0">
      <inkml:brushProperty name="width" value="0.05" units="cm"/>
      <inkml:brushProperty name="height" value="0.05" units="cm"/>
    </inkml:brush>
  </inkml:definitions>
  <inkml:trace contextRef="#ctx0" brushRef="#br0">1 136 14195,'7'8'635,"1"-1"0,0 0 0,0-1 0,0 1 0,14 6 0,-20-11-500,1-1-1,0 0 0,0 0 0,0 0 1,0 0-1,0-1 0,0 1 1,0-1-1,0 1 0,0-1 0,1 0 1,-1 0-1,0-1 0,0 1 1,0-1-1,0 1 0,0-1 0,0 0 1,0 0-1,0 0 0,0-1 1,3-2-1,0 0 39,-1 0 1,0 0-1,-1-1 1,1 0-1,-1 0 1,0 0-1,0 0 1,-1 0 0,1-1-1,-1 0 1,-1 0-1,1 0 1,-1 0-1,3-8 1,-4 11-106,-1 0 1,1 0 0,0 0 0,-1 0 0,1 0 0,-1 0-1,0 0 1,0 0 0,0 0 0,0 0 0,-1 0 0,1 0-1,-1 0 1,0 0 0,0 0 0,0 0 0,0 1 0,0-1-1,0 0 1,-1 1 0,0-1 0,1 1 0,-1-1 0,0 1 0,0 0-1,0 0 1,-1 0 0,1 0 0,0 0 0,-1 0 0,1 0-1,-5-1 1,4 2-37,1 0-1,0 0 0,-1 0 1,1 0-1,-1 1 0,1 0 1,-1-1-1,1 1 0,-1 0 1,0 0-1,1 0 0,-1 0 1,1 1-1,-1-1 1,1 1-1,-1-1 0,1 1 1,-4 1-1,2 1-14,1-1 1,-1 0-1,1 1 1,0-1-1,0 1 0,0 0 1,0 0-1,0 0 1,1 1-1,-4 4 0,0 2-12,0 1 0,1 0 0,1 0 0,0 0-1,0 0 1,1 1 0,-2 13 0,4-12-13,-1 1 0,1-1 1,1 1-1,1-1 1,1 15-1,-1-24-61,-1-1 0,0 0 0,1 0 0,0 0-1,0 0 1,0 0 0,0 0 0,1 0 0,-1 0 0,1 0 0,-1-1 0,1 1 0,0-1 0,0 1-1,0-1 1,0 0 0,1 1 0,-1-1 0,1 0 0,-1-1 0,1 1 0,0 0 0,0-1 0,-1 1 0,1-1-1,0 0 1,6 1 0,-1-1-235,0 0-1,1-1 0,-1 0 0,0 0 1,1-1-1,-1 0 0,0-1 0,11-3 1,6-3-424,33-17 0,-7 0-243</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34.742"/>
    </inkml:context>
    <inkml:brush xml:id="br0">
      <inkml:brushProperty name="width" value="0.05" units="cm"/>
      <inkml:brushProperty name="height" value="0.05" units="cm"/>
    </inkml:brush>
  </inkml:definitions>
  <inkml:trace contextRef="#ctx0" brushRef="#br0">56 0 15131,'-10'23'1457,"0"0"-1,1 0 1,-9 43 0,15-54-1196,1 1 1,0-1 0,1 1 0,1 0 0,0 0 0,0-1 0,1 1-1,6 24 1,-7-35-239,1 0-1,-1 1 1,1-1-1,-1 0 1,1 0 0,0 0-1,0-1 1,0 1-1,0 0 1,0 0-1,0 0 1,0-1-1,1 1 1,-1 0-1,1-1 1,-1 0-1,1 1 1,-1-1-1,1 0 1,0 0 0,0 1-1,0-2 1,0 1-1,0 0 1,0 0-1,0 0 1,0-1-1,0 1 1,0-1-1,0 0 1,0 0-1,0 0 1,0 0-1,0 0 1,0 0 0,1 0-1,2-1 1,1-1 59,0 0 1,-1-1-1,1 1 0,0-1 1,-1 0-1,0-1 1,0 1-1,0-1 1,0 0-1,0 0 1,6-9-1,-3 3 112,-1 0-1,0 0 0,-1-1 1,0 0-1,-1 0 1,0-1-1,0 0 1,-2 0-1,4-12 1,-6 18-128,0 1 0,0-1 0,0 0 0,-1 1 0,1-1 0,-1 0 0,-1 1 0,1-1 1,-1 0-1,0 1 0,0-1 0,-1 1 0,1-1 0,-1 1 0,0 0 0,-1 0 0,0 0 0,1 0 0,-1 0 1,-1 0-1,-6-7 0,9 11-137,-1-1 0,0 1 0,1-1 0,-1 1 0,0 0 0,1 0 0,-1 0 0,0 0 1,0 0-1,0 0 0,0 0 0,0 0 0,0 1 0,0-1 0,-1 1 0,1 0 0,0 0 0,0 0 0,0 0 1,0 0-1,0 0 0,-1 0 0,1 1 0,0-1 0,0 1 0,0-1 0,0 1 0,0 0 0,0 0 0,0 0 1,0 0-1,1 0 0,-1 0 0,-2 3 0,3-2-404,5-5-128</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35.194"/>
    </inkml:context>
    <inkml:brush xml:id="br0">
      <inkml:brushProperty name="width" value="0.05" units="cm"/>
      <inkml:brushProperty name="height" value="0.05" units="cm"/>
    </inkml:brush>
  </inkml:definitions>
  <inkml:trace contextRef="#ctx0" brushRef="#br0">0 0 18028,'1'25'4355,"5"64"-2626,3 142-19,1 10-386,-10-239-1284,1 1 0,-1-1 0,0 0 0,1 1 0,-1-1 0,1 0 0,0 0 0,-1 0 0,1 1 0,0-1 0,2 2 1,-3-4-28,1 1 0,-1-1 0,0 0 0,0 0 0,1 0 0,-1 0 0,1 0 0,-1 0 1,0 0-1,1 0 0,-1 1 0,0-1 0,1 0 0,-1-1 0,0 1 0,1 0 0,-1 0 0,0 0 1,1 0-1,-1 0 0,0 0 0,1 0 0,-1 0 0,0-1 0,1 1 0,-1 0 0,0 0 1,1 0-1,-1-1 0,0 1 0,0 0 0,1 0 0,-1-1 0,0 1 0,0 0 0,1 0 1,-1-1-1,0 1 0,0-1 0,6-8 149,0-1 0,-1 0 1,5-14-1,-10 23-160,70-185 1118,8-19-429,-74 194-787,-3 6-29,1 1 1,0-1-1,0 1 0,0-1 0,0 1 0,0 0 1,1 0-1,0 0 0,0 0 0,0 1 0,7-7 1,-10 10 94,0 0 0,0 0 0,1 0 0,-1 0 0,0 0 1,0 0-1,0 0 0,1 0 0,-1 0 0,0 0 0,0 0 1,0 0-1,1 0 0,-1 0 0,0 1 0,0-1 0,0 0 1,0 0-1,1 0 0,-1 0 0,0 0 0,0 0 0,0 0 1,0 1-1,1-1 0,-1 0 0,0 0 0,0 0 0,0 0 0,0 1 1,0-1-1,0 0 0,0 0 0,0 0 0,0 1 0,1-1 1,-1 0-1,0 0 0,0 0 0,0 1 0,0-1 0,0 0 1,0 0-1,0 0 0,0 1 0,0-1 0,-1 0 0,1 0 1,0 0-1,0 1 0,0-1 0,0 0 0,0 0 0,0 0 1,0 0-1,0 1 0,-1-1 0,-3 17-471,4-16 357,-6 18-638</inkml:trace>
  <inkml:trace contextRef="#ctx0" brushRef="#br0" timeOffset="1">184 362 15739,'7'33'1625,"-1"5"-1177,1-2-216,1 1 872,4-1-728,1-4-352,1-12-696,0-12 576,4-16-112,0-22-120</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35.638"/>
    </inkml:context>
    <inkml:brush xml:id="br0">
      <inkml:brushProperty name="width" value="0.05" units="cm"/>
      <inkml:brushProperty name="height" value="0.05" units="cm"/>
    </inkml:brush>
  </inkml:definitions>
  <inkml:trace contextRef="#ctx0" brushRef="#br0">71 14 15707,'5'-14'1553,"-8"25"-905,-5 14-216,-2 19 792,-3 6-224,0 15-119,-1 5-113,4-5-200,5 1-48,7-11-144,3-7-144,13-11-336,0-8-288,11-22-696,-2-7-377,0-12 1073,1-6-312,2-9-232</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36.072"/>
    </inkml:context>
    <inkml:brush xml:id="br0">
      <inkml:brushProperty name="width" value="0.05" units="cm"/>
      <inkml:brushProperty name="height" value="0.05" units="cm"/>
    </inkml:brush>
  </inkml:definitions>
  <inkml:trace contextRef="#ctx0" brushRef="#br0">39 114 14947,'-15'71'2377,"8"-46"-1598,2 1-1,0-1 1,2 1 0,0 38 0,7-41-115,3-18-240,-6-5-401,0 0-1,0-1 1,-1 1-1,1 0 1,0 0-1,0-1 1,-1 1-1,1-1 1,0 1-1,-1 0 1,1-1-1,0 0 1,-1 1-1,1-1 1,-1 1-1,1-2 1,7-7 102,-1-1 0,0 0 0,-1-1 0,0 0 0,-1 0 1,5-14-1,20-76 690,-29 96-778,3-8 82,-1 0-1,-1 0 1,0 0-1,0-1 1,-2-14-1,0 27-113,1 1 0,-1 0-1,0-1 1,0 1 0,0 0-1,0-1 1,0 1 0,0 0 0,0-1-1,0 1 1,0 0 0,0-1 0,-1 1-1,1 0 1,0-1 0,0 1 0,0 0-1,0-1 1,0 1 0,-1 0 0,1 0-1,0-1 1,0 1 0,0 0 0,-1 0-1,1-1 1,0 1 0,0 0 0,-1 0-1,1-1 1,0 1 0,-1 0 0,1 0-1,-8 8 28,-5 21-105,8-13-193,0 1 0,2 1-1,0-1 1,1 0 0,0 1-1,1-1 1,2 1 0,2 28 0,-2-44 298,-1 0 0,1 0-1,0 0 1,-1 0 0,1 0 0,0 0 0,0-1 0,0 1 0,1 0 0,1 2 0,-3-3-41,1-1-1,0 1 0,-1-1 0,1 1 1,0-1-1,-1 0 0,1 1 0,0-1 1,0 0-1,-1 1 0,1-1 0,0 0 1,0 0-1,0 0 0,-1 0 0,1 0 1,0 1-1,0-2 0,0 1 0,0 0 1,-1 0-1,1 0 0,0 0 0,0 0 1,0-1-1,-1 1 0,1 0 1,0-1-1,0 1 0,-1-1 0,2 0 1,20-18-270</inkml:trace>
  <inkml:trace contextRef="#ctx0" brushRef="#br0" timeOffset="1">366 1 13771,'-15'13'871,"0"0"0,1 1 0,0 1 0,1 0 0,1 1 0,1 0 0,0 1 0,-11 23 0,22-38-834,-1-1 0,0 1 1,0 0-1,1 0 0,-1 0 0,1-1 1,0 1-1,0 0 0,-1 0 0,1 0 1,0 0-1,1 3 0,-1-5-26,0 1 1,0 0-1,1-1 0,-1 1 0,0-1 0,1 1 0,-1-1 1,1 1-1,-1-1 0,0 1 0,1-1 0,-1 1 0,1-1 0,-1 1 1,1-1-1,-1 0 0,1 1 0,0-1 0,-1 0 0,1 1 1,-1-1-1,1 0 0,1 0 0,3 1-1,1-1 0,-1 0 0,1 0 0,-1-1 0,1 0 0,8-2 0,-13 3-12,13-3-1,1 1-1,0 1 1,-1 0-1,1 0 0,26 4 1,-36-2 2,1-1 0,-1 1 0,0 1 0,0-1 0,0 1-1,0 0 1,0 0 0,0 0 0,0 1 0,-1-1 0,1 1 0,-1 0 0,0 1 0,0-1 0,0 1 0,0 0 0,-1 0 0,1 0 0,3 6-1,-6-8 32,0 1-1,0-1 0,0 1 0,0 0 0,0 0 0,0-1 0,-1 1 0,1 0 0,-1 0 0,0 0 0,0 0 0,0 0 0,0-1 0,0 1 0,-1 0 0,1 0 0,-1 0 0,-1 3 0,0-1 52,-1 0 0,1-1-1,-1 0 1,1 1-1,-1-1 1,0 0 0,-1-1-1,1 1 1,-1 0-1,-5 3 1,4-3-14,-1 0 1,1 0-1,-1-1 1,0 0-1,0 0 0,0-1 1,-11 4-1,13-5-104,0 0-1,0-1 0,0 1 1,1-1-1,-1 0 0,0 0 1,0 0-1,0 0 0,0-1 1,0 1-1,1-1 0,-8-3 1,8 3-25,1 0 0,0-1 0,0 1 1,0-1-1,0 0 0,0 1 0,1-1 0,-1 0 1,1 0-1,-1 0 0,1 0 0,-1 0 0,1-1 1,0 1-1,0 0 0,0-1 0,0 1 1,1-1-1,-1 1 0,1 0 0,-1-1 0,1 0 1,0 1-1,0-1 0,0 1 0,0-4 0,6-21-524</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36.521"/>
    </inkml:context>
    <inkml:brush xml:id="br0">
      <inkml:brushProperty name="width" value="0.05" units="cm"/>
      <inkml:brushProperty name="height" value="0.05" units="cm"/>
    </inkml:brush>
  </inkml:definitions>
  <inkml:trace contextRef="#ctx0" brushRef="#br0">134 14 15219,'4'-11'1782,"-9"8"-223,3 4-1300,0 0 0,0-1-1,-1 1 1,1 0 0,0 0-1,0 0 1,0 0 0,-2 3-1,-8 6 87,1 0-1,0 1 0,0 0 0,2 1 0,-1 0 0,1 0 0,1 1 0,0 0 0,-10 25 0,18-37-343,-1 0-1,1 0 0,-1 0 0,1 0 1,-1 1-1,1-1 0,0 0 1,-1 0-1,1 0 0,0 1 1,0-1-1,0 0 0,0 0 1,0 1-1,0-1 0,0 0 1,1 0-1,-1 1 0,0-1 0,1 0 1,-1 0-1,1 0 0,-1 0 1,1 1-1,1 1 0,-1-2-2,1 0 0,0-1 0,0 1 0,0 0 0,0 0-1,0-1 1,0 1 0,0-1 0,1 0 0,-1 0 0,0 0 0,0 0-1,0 0 1,4-1 0,-1 1 5,13-2-66,0 1 1,-1 1 0,1 0-1,-1 2 1,20 3 0,-34-4 57,1-1 0,0 1 0,-1 0 0,1 1 0,-1-1 1,0 1-1,1 0 0,-1-1 0,0 1 0,0 1 0,0-1 0,0 0 1,0 1-1,-1-1 0,1 1 0,-1 0 0,0 0 0,0 0 0,0 0 1,0 0-1,0 1 0,-1-1 0,1 1 0,-1-1 0,0 1 1,0-1-1,0 1 0,0 0 0,-1-1 0,0 1 0,0 3 0,0 1 69,-1 0-1,0 0 0,0 0 0,-1 0 0,0 0 1,-1-1-1,0 1 0,-5 10 0,5-12-51,1-1 0,-1 0 0,0-1 0,0 1 0,-1 0 0,0-1 0,1 0 0,-1 0 0,-1 0 0,1 0 0,-1-1 0,-7 5 0,12-7-32,-1-1 1,1 0 0,-1 0 0,0 1 0,1-1-1,-1 0 1,1 0 0,-1 0 0,1 0-1,-1 0 1,0 0 0,1 0 0,-1 0 0,0 0-1,1 0 1,-1 0 0,1 0 0,-1 0 0,1 0-1,-1 0 1,0-1 0,1 1 0,-1 0-1,1-1 1,-1 1 0,1 0 0,-1-1 0,1 1-1,-1 0 1,1-1 0,-1 1 0,1-1 0,0 1-1,-1-1 1,1 1 0,0-1 0,-1 1-1,1-1 1,0 1 0,0-1 0,-1 0 0,-3-26-183,4-3-135</inkml:trace>
  <inkml:trace contextRef="#ctx0" brushRef="#br0" timeOffset="1">473 119 15731,'-1'33'2033,"0"7"-1297,-5 1-328,0 1 1672,7-6-1519,8-3-249,1-13-792,4-7-345,-2-18 617,-2-9-160,1-13-192</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36.939"/>
    </inkml:context>
    <inkml:brush xml:id="br0">
      <inkml:brushProperty name="width" value="0.05" units="cm"/>
      <inkml:brushProperty name="height" value="0.05" units="cm"/>
    </inkml:brush>
  </inkml:definitions>
  <inkml:trace contextRef="#ctx0" brushRef="#br0">12 3 15475,'-6'-3'1857,"6"5"-1217,-5 10-328,5 3 2040,7 3-2584,1 0 368,12-6-224,6 0-104</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37.390"/>
    </inkml:context>
    <inkml:brush xml:id="br0">
      <inkml:brushProperty name="width" value="0.05" units="cm"/>
      <inkml:brushProperty name="height" value="0.05" units="cm"/>
    </inkml:brush>
  </inkml:definitions>
  <inkml:trace contextRef="#ctx0" brushRef="#br0">47 0 17052,'-14'27'1294,"9"-18"-1068,0-1 0,0 1-1,1 0 1,1 0-1,-1 1 1,-2 14 0,6-23-224,0 0 1,0 0 0,0 0 0,0-1 0,0 1 0,0 0 0,1-1-1,-1 1 1,0 0 0,0 0 0,1-1 0,-1 1 0,1 0 0,-1-1-1,1 1 1,-1-1 0,1 1 0,-1-1 0,1 1 0,-1-1 0,1 1 0,-1-1-1,1 1 1,0-1 0,-1 1 0,1-1 0,0 0 0,0 0 0,-1 1-1,1-1 1,0 0 0,0 0 0,-1 0 0,1 0 0,0 0 0,0 0-1,-1 0 1,1 0 0,1 0 0,39-2-17,-29 0 63,-8 2 12,-1 0 0,1 0-1,0 0 1,0 0 0,0 1 0,-1-1 0,1 1 0,0 0-1,-1 0 1,1 0 0,0 1 0,-1-1 0,7 5-1,-9-5 26,1 1-1,0-1 0,-1 1 0,0 0 0,1 0 0,-1-1 0,0 1 0,0 0 0,0 0 0,0 0 0,-1 0 0,1 0 0,0 0 0,-1 1 1,1-1-1,-1 0 0,0 0 0,0 0 0,0 1 0,0-1 0,0 0 0,0 0 0,-1 0 0,1 0 0,-2 4 0,1 0 188,-1 1 0,0-1 0,-1 0-1,0 0 1,0 0 0,0 0 0,0 0-1,-1 0 1,0-1 0,-5 6-1,7-9-263,0 0-1,0 0 1,0 0-1,-1 0 1,1-1-1,0 1 0,-1-1 1,1 0-1,-1 1 1,1-1-1,-1 0 0,0 0 1,1-1-1,-1 1 1,0-1-1,1 1 1,-1-1-1,0 0 0,0 0 1,0 0-1,1 0 1,-1-1-1,0 1 0,0-1 1,1 1-1,-5-3 1,-5 4-3840,16-7 3181</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37.805"/>
    </inkml:context>
    <inkml:brush xml:id="br0">
      <inkml:brushProperty name="width" value="0.05" units="cm"/>
      <inkml:brushProperty name="height" value="0.05" units="cm"/>
    </inkml:brush>
  </inkml:definitions>
  <inkml:trace contextRef="#ctx0" brushRef="#br0">197 413 14387,'-2'-1'344,"0"-1"-1,-1 1 1,1 0 0,-1-1-1,1 1 1,-1 0 0,1 0-1,-1 1 1,0-1 0,0 0-1,1 1 1,-1 0 0,0 0-1,0-1 1,0 2 0,1-1-1,-1 0 1,-5 2 0,1-1-46,-1 1 0,1 0 0,-1 0 1,1 1-1,-11 5 0,11-3-178,0 0 0,0 1 0,1 0 0,0 0 0,0 0 0,0 1 0,0 0 0,1 0 0,1 0 0,-1 1 0,1-1 0,-6 15 0,9-18-101,-1 0 0,1 1 0,0-1 0,0 1 0,1-1 0,-1 0 0,1 1 0,0-1 0,0 1 0,0-1 0,2 9 0,-1-10-18,0-1 0,0 1 0,1 0 0,-1 0 0,1 0 0,-1-1 0,1 1 0,0-1 0,0 0 0,0 1 0,0-1 0,0 0 0,1 0 0,-1 0 0,1 0 0,-1-1 0,1 1 0,4 2 0,-2-3-13,0 1 0,0-1 0,0 0 0,0 0-1,-1 0 1,1-1 0,0 1 0,1-1 0,-1-1 0,0 1-1,0-1 1,-1 1 0,1-1 0,0-1 0,0 1 0,0-1 0,5-2-1,4-3-37,-1 0-1,0 0 0,0-2 1,18-14-1,-14 8 30,0-1-1,-1-1 1,-1 0-1,-1-1 1,0-1 0,-1 0-1,-1-1 1,-1 0-1,10-26 1,-11 19 115,0-1 0,-2-1 1,-1 0-1,-1 0 0,-2 0 0,2-51 1,-5 70-27,-1 1 1,0-1-1,-1 1 1,0 0-1,-1-1 1,0 1-1,-5-16 1,7 23-57,-1 1 0,1 0 0,-1 0 1,1 0-1,-1 0 0,1 0 0,-1 0 1,0 0-1,1 0 0,-1 0 0,0 0 1,0 0-1,0 1 0,0-1 1,0 0-1,0 0 0,0 1 0,0-1 1,0 1-1,0-1 0,0 1 0,0-1 1,0 1-1,0 0 0,-2-1 0,1 2 2,1-1-1,-1 0 1,1 1 0,-1-1-1,0 1 1,1 0-1,-1-1 1,1 1-1,-1 0 1,1 0 0,0 0-1,-1 0 1,1 0-1,0 0 1,-2 2-1,-4 5 36,1 0-1,0 1 0,0-1 1,-7 17-1,1 1 49,0 0 0,2 0 0,1 1 0,1 0 0,1 1 0,2 0 0,1 0-1,-1 31 1,5-57-86,-1 0-1,1 1 0,0-1 0,1 0 0,-1 1 0,0-1 1,1 0-1,-1 1 0,1-1 0,0 0 0,0 0 0,-1 0 0,2 1 1,-1-1-1,0 0 0,0 0 0,1-1 0,-1 1 0,1 0 1,-1 0-1,3 1 0,-1-2-2,-1 0 0,1 0 0,-1 0 0,1-1 0,0 1 0,-1-1 0,1 0 0,0 0 0,0 0 0,-1 0 0,1 0 0,0 0 0,-1-1 0,1 1 0,0-1 0,-1 0 0,4-1 0,86-37-59,-75 30-45,1 0-1,0 2 1,0 0-1,0 1 1,1 1-1,0 0 1,25-2 0,-40 7 69,-1 0 0,1 0 0,-1 0 0,1 0 1,0 0-1,-1 1 0,1 0 0,-1 0 0,1 0 1,-1 0-1,0 0 0,1 1 0,-1-1 1,0 1-1,0 0 0,0 0 0,0 0 0,0 0 1,-1 1-1,1-1 0,-1 1 0,1-1 0,-1 1 1,0 0-1,0 0 0,0 0 0,0 0 0,1 4 1,0 2-6,-1 0 1,0 0-1,0 1 1,-1-1 0,0 0-1,0 1 1,-1-1 0,0 1-1,-3 14 1,0-1 15,0-5-264,1 1 1,0 21-1,6-25-530,-4-15 792,1 1 0,-1-1 0,1 0-1,-1 0 1,1 0 0,-1 0 0,1 0 0,-1 0 0,1 0 0,-1 0 0,1 0-1,-1 0 1,1 0 0,-1 0 0,1-1 0,-1 1 0,1 0 0,-1 0 0,0 0-1,1-1 1,-1 1 0,1 0 0,-1-1 0,0 1 0,1 0 0,-1-1 0,0 1-1,1 0 1,-1-1 0,0 1 0,1 0 0,-1-1 0,0 1 0,1-1 0,15-18-393</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12.906"/>
    </inkml:context>
    <inkml:brush xml:id="br0">
      <inkml:brushProperty name="width" value="0.05" units="cm"/>
      <inkml:brushProperty name="height" value="0.05" units="cm"/>
    </inkml:brush>
  </inkml:definitions>
  <inkml:trace contextRef="#ctx0" brushRef="#br0">24 1 19340,'-4'7'641,"1"0"0,0 1 0,0-1 1,0 1-1,1 0 0,0-1 0,1 1 0,-2 16 0,5 65 1549,-2-86-2147,0 5 34,1 0 1,0 0-1,1 0 0,0 0 1,0-1-1,0 1 0,1-1 1,0 1-1,1-1 0,6 10 0,-9-15-97,1 0 1,0 1-1,0-1 0,0 0 0,0 0 0,1 0 0,-1 0 0,0 0 0,1-1 0,-1 1 0,1-1 0,0 0 0,-1 1 0,1-1 0,0 0 0,0-1 0,0 1 0,0 0 0,0-1 1,0 0-1,0 1 0,0-1 0,0-1 0,0 1 0,-1 0 0,1-1 0,0 1 0,0-1 0,0 0 0,0 0 0,3-1 0,-1-1-80,1 0 0,-1 0 0,1-1 0,-1 0 0,0 0 0,-1 0 0,1 0 0,-1-1 0,0 0 0,0 0 0,0 0 0,0 0 0,-1-1 0,0 1 0,0-1 0,-1 0 0,1 0 0,-1 0 0,-1 0 0,1 0 0,-1 0 0,1-7 0,-2 12 93,0 0 0,0 1 1,0-1-1,0 1 0,0-1 0,0 1 1,0-1-1,0 1 0,0-1 1,0 1-1,0-1 0,0 1 0,0-1 1,-1 1-1,1-1 0,0 1 1,0-1-1,-1 1 0,1-1 0,0 1 1,0-1-1,-1 1 0,1-1 1,-1 1-1,1 0 0,0-1 0,-1 1 1,1 0-1,-1-1 0,0 1 1,0 0 7,0 0 0,0 0 0,0 0 0,0 0 0,0 1 1,1-1-1,-1 0 0,0 1 0,0-1 0,0 1 0,0-1 0,0 1 1,1-1-1,-1 1 0,-1 0 0,-27 31 293,23-23-215,-25 37 326,29-43-402,0 1 0,0-1 1,1 1-1,-1-1 0,1 1 1,0 0-1,0 0 0,1 0 1,-1 0-1,1 0 1,-1 5-1,5 3 22,3-7-39</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38.225"/>
    </inkml:context>
    <inkml:brush xml:id="br0">
      <inkml:brushProperty name="width" value="0.05" units="cm"/>
      <inkml:brushProperty name="height" value="0.05" units="cm"/>
    </inkml:brush>
  </inkml:definitions>
  <inkml:trace contextRef="#ctx0" brushRef="#br0">31 73 15035,'14'16'2800,"-12"-13"-2330,0-1 1,-1 1-1,1-1 0,0 0 0,0 0 1,1 0-1,2 2 0,-4-4-386,0 1-1,0-1 1,-1 0-1,1 1 1,0-1-1,0 0 1,0 0 0,0 0-1,0 0 1,0 0-1,0 0 1,0 0-1,0 0 1,0 0-1,0 0 1,0 0 0,0-1-1,0 1 1,0 0-1,0-1 1,0 1-1,0-1 1,0 1-1,0-1 1,-1 0 0,2 0-1,2-2-5,-1 0 1,0-1-1,0 1 1,0-1-1,0 0 0,-1 0 1,1 0-1,-1 0 1,0 0-1,0-1 0,1-4 1,-2 8-57,0-1 0,-1 1 1,1-1-1,-1 0 0,1 1 1,-1-1-1,0 0 0,0 1 0,1-1 1,-1 0-1,0 1 0,0-1 1,-1 0-1,1 1 0,0-1 1,-1 0-1,1 1 0,-1-1 1,1 1-1,-1-1 0,0 1 0,1-1 1,-1 1-1,0-1 0,0 1 1,0 0-1,0-1 0,0 1 1,-1 0-1,1 0 0,0 0 1,-1 0-1,-1-2 0,1 3-4,0-1 0,0 1-1,0 0 1,0 0 0,0-1-1,0 1 1,-1 1 0,1-1 0,0 0-1,0 0 1,0 1 0,0-1-1,0 1 1,0 0 0,0-1-1,0 1 1,0 0 0,1 0 0,-1 0-1,0 1 1,1-1 0,-1 0-1,0 1 1,1-1 0,-1 1 0,-1 2-1,-3 3 8,0 1 0,0-1 0,1 1 0,-7 13 0,9-13-18,0 0 0,0 0 0,0 0 0,1 0 0,0 0 0,1 0 0,0 0 0,0 1 0,1-1 0,1 16 0,-1-21-34,1 0 0,-1 0 0,1 0-1,0 0 1,0 0 0,0 0-1,0 0 1,0 0 0,1 0 0,-1-1-1,1 1 1,0 0 0,0-1 0,0 0-1,0 1 1,0-1 0,0 0 0,1 0-1,-1 0 1,1 0 0,-1 0 0,1-1-1,0 1 1,0-1 0,0 0 0,0 0-1,0 0 1,0 0 0,0 0 0,0-1-1,4 1 1,24-1-128,1-5-45</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38.675"/>
    </inkml:context>
    <inkml:brush xml:id="br0">
      <inkml:brushProperty name="width" value="0.05" units="cm"/>
      <inkml:brushProperty name="height" value="0.05" units="cm"/>
    </inkml:brush>
  </inkml:definitions>
  <inkml:trace contextRef="#ctx0" brushRef="#br0">52 0 17572,'7'17'1952,"-7"13"-1056,-6 9-344,2 11 1313,0 5-625,-1 8-568,0 0-112,3-3-344,2-4-256,0-9-744,-1-7-376,-7-11 936,-2-6-216,-4-17-160</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39.088"/>
    </inkml:context>
    <inkml:brush xml:id="br0">
      <inkml:brushProperty name="width" value="0.05" units="cm"/>
      <inkml:brushProperty name="height" value="0.05" units="cm"/>
    </inkml:brush>
  </inkml:definitions>
  <inkml:trace contextRef="#ctx0" brushRef="#br0">0 192 17964,'1'-12'437,"1"0"0,0 0 0,1 0 0,0 0 0,1 1-1,9-23 1,-10 29-260,1-1 0,-1 0-1,1 1 1,0 0 0,0 0-1,1 0 1,0 0-1,-1 1 1,2-1 0,-1 1-1,0 0 1,1 1 0,0 0-1,8-4 1,-4 3-49,1 1 1,0 1-1,1 0 1,-1 0-1,0 1 1,0 0-1,1 1 1,-1 0-1,0 1 1,1 1-1,-1-1 1,0 2-1,12 3 1,-17-4-118,1 1 0,-1-1 0,-1 1 1,1 0-1,0 1 0,-1-1 0,1 1 1,-1 0-1,0 0 0,7 9 0,-9-10 8,0 1 0,-1 0 0,0 0 1,0 0-1,0 0 0,0 0 0,0 0 0,-1 1 0,0-1 0,0 1 0,0-1 0,0 1 0,-1-1 1,0 1-1,0-1 0,0 8 0,-3 1 67,0 0 0,0 0 0,-1 0 0,0-1-1,-1 0 1,-1 0 0,0 0 0,-1-1 0,-13 20 0,-1-5 176,0-1-1,-43 39 1,19-28-983,62-41-2459,13-3 2700,7-4-401</inkml:trace>
  <inkml:trace contextRef="#ctx0" brushRef="#br0" timeOffset="1">515 394 13859,'3'6'425,"1"0"-1,-1 1 1,0-1 0,-1 1-1,1 0 1,-1-1-1,-1 1 1,1 0 0,-1 0-1,0 12 1,-1 5 1432,-6 44-1,0-9 254,7-46-1366,4-16-245,6-19-4,-8 6-358,0 1 0,0 0-1,-1-1 1,-1 0 0,-1 1 0,0-1 0,-1 0 0,-1 1 0,0-1-1,-1 1 1,-1 0 0,-7-18 0,11 32-142,0 0 1,0 0-1,-1-1 1,1 1-1,-1 0 1,1 0-1,-1 0 1,0 0-1,1 0 1,-1 0-1,0 1 1,0-1-1,0 0 1,1 0-1,-1 0 1,0 1-1,0-1 1,0 0-1,-2 0 1,-2 6-241,6 12-74,0-14 165,0 1 0,0-1-1,0 1 1,0-1 0,1 0-1,-1 0 1,1 1-1,0-1 1,0 0 0,0 0-1,0-1 1,1 1-1,-1 0 1,1-1 0,-1 0-1,1 1 1,0-1 0,0 0-1,0 0 1,0-1-1,0 1 1,5 1 0,0-1-69,0 0 1,0 0 0,0-1 0,0 0 0,0-1 0,0 1 0,1-2 0,-1 1 0,9-3 0,24-4-627</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39.490"/>
    </inkml:context>
    <inkml:brush xml:id="br0">
      <inkml:brushProperty name="width" value="0.05" units="cm"/>
      <inkml:brushProperty name="height" value="0.05" units="cm"/>
    </inkml:brush>
  </inkml:definitions>
  <inkml:trace contextRef="#ctx0" brushRef="#br0">152 20 15195,'-14'9'643,"0"0"0,0 1 0,2 1 0,-1 0-1,-18 23 1,25-27-417,0 1 1,1 0-1,-1 0 0,2 0 0,-1 0 1,1 1-1,0 0 0,1 0 1,0 0-1,1 0 0,-2 12 0,3-19-206,1-1 1,0 1-1,-1-1 0,1 1 0,0-1 0,0 1 0,0-1 0,0 1 0,0 0 0,1-1 0,-1 1 1,0-1-1,1 1 0,-1-1 0,1 0 0,-1 1 0,1-1 0,0 1 0,0-1 0,0 0 1,0 0-1,-1 1 0,2-1 0,-1 0 0,0 0 0,0 0 0,0 0 0,0 0 0,1 0 0,-1-1 1,0 1-1,1 0 0,-1-1 0,0 1 0,3 0 0,-1-1 0,1 1 0,-1-1 0,1 0-1,-1-1 1,1 1 0,-1-1 0,1 1 0,-1-1 0,0 0 0,1 0-1,-1-1 1,0 1 0,0 0 0,5-4 0,0-1 20,0 0 1,0 0-1,0-1 0,-1 0 1,0-1-1,0 1 1,-1-1-1,0-1 0,0 1 1,4-11-1,-6 11 6,0 1-1,-1-1 1,0 0 0,-1 0-1,0-1 1,0 1 0,0 0-1,-1-1 1,-1 1 0,1-1-1,-1 1 1,-2-14-1,1 20-44,1 0 0,0 0 0,-1 0 0,1 0 0,-1 0 0,0 0 0,0 0-1,1 1 1,-1-1 0,-1 0 0,1 1 0,0-1 0,0 0 0,0 1 0,-1-1 0,1 1-1,-1 0 1,1-1 0,-1 1 0,0 0 0,-2-1 0,4 2-8,-1 0 0,1-1 1,-1 1-1,0 0 0,1 0 0,-1 0 0,0 0 1,1 0-1,-1 0 0,1 0 0,-1 0 1,0 1-1,1-1 0,-1 0 0,1 0 1,-1 0-1,0 1 0,1-1 0,-1 0 1,1 1-1,-1-1 0,1 0 0,-1 1 1,1-1-1,-1 1 0,0 1-27,0-1 0,0 1 0,0-1 0,0 1 0,0 0 0,0 0 0,1-1 0,-1 1 0,1 0 0,-1 0 0,1 0 0,0 3 0,-1-2-73,0 1 0,1 0 1,0 0-1,0 0 1,0 0-1,0 0 0,1 0 1,-1 0-1,1 0 0,0 0 1,0-1-1,0 1 1,1 0-1,-1 0 0,1-1 1,0 1-1,0-1 0,0 0 1,6 6-1,14 3-304</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39.908"/>
    </inkml:context>
    <inkml:brush xml:id="br0">
      <inkml:brushProperty name="width" value="0.05" units="cm"/>
      <inkml:brushProperty name="height" value="0.05" units="cm"/>
    </inkml:brush>
  </inkml:definitions>
  <inkml:trace contextRef="#ctx0" brushRef="#br0">97 259 15427,'-10'10'367,"1"-1"0,0 1 1,1 1-1,0 0 0,1 0 0,0 0 0,1 1 0,0 0 0,1 0 0,0 1 0,1 0 0,0-1 0,1 1 0,1 1 0,-2 17 1,4-29-346,0 1 1,0-1 0,0 0-1,1 1 1,-1-1 0,1 1-1,-1-1 1,1 0 0,0 0 0,0 1-1,0-1 1,0 0 0,0 0-1,0 0 1,2 2 0,-2-3-13,0 0 1,0 0-1,1-1 0,-1 1 1,0-1-1,0 1 0,0-1 1,0 1-1,1-1 0,-1 1 1,0-1-1,0 0 0,1 0 1,-1 0-1,0 0 0,0 0 1,1 0-1,-1 0 1,0 0-1,0 0 0,1-1 1,-1 1-1,0 0 0,0-1 1,0 1-1,1-1 0,-1 1 1,0-1-1,0 0 0,1 0 1,7-5 59,-1-1 1,0 1 0,0-1 0,-1 0 0,0-1-1,0 0 1,-1 0 0,0 0 0,0-1-1,4-9 1,4-8 243,-2 0 0,12-37 0,-12 25 164,10-57 0,-19 74-332,0 0 0,-2-1 0,0 1 0,-3-31 0,2 50-141,-1 0 0,1 0 0,0 1 0,-1-1 0,1 0 0,-1 0 0,0 1 1,0-1-1,1 0 0,-1 1 0,-3-4 0,4 5-6,0 0 0,0 0 0,0 0 1,-1 0-1,1-1 0,0 1 0,0 0 0,-1 0 1,1 0-1,0 0 0,0 0 0,-1 0 0,1 0 0,0 0 1,0-1-1,-1 1 0,1 0 0,0 0 0,-1 0 0,1 0 1,0 1-1,0-1 0,-1 0 0,1 0 0,0 0 0,-1 0 1,1 0-1,0 0 0,0 0 0,-1 1 0,-9 13-53,-3 24 54,2 1 0,2 0 0,-6 53-1,14-88 6,-11 107 161,11-99-136,1-1 0,0 1 0,1-1 0,1 1 0,0-1 0,0 0 0,6 17 0,-6-25-22,-1 0 1,0-1-1,0 1 1,1-1 0,0 1-1,-1-1 1,1 1-1,0-1 1,0 0 0,0 0-1,0 0 1,1 0-1,-1 0 1,1-1 0,-1 1-1,1-1 1,-1 1-1,4 0 1,-1-1-3,-1 0 0,0 0 1,1 0-1,-1-1 0,1 0 0,-1 0 1,1 0-1,-1 0 0,1-1 0,8-2 1,-1-1-1,1 0 1,-1-1-1,0-1 1,-1 1-1,1-2 1,-1 0-1,12-10 1,-10 7 1,-1-1 0,-1 0 0,0 0 0,0-1 0,-1 0 1,-1-1-1,14-24 0,-23 37-9,0 0 1,0 0 0,1 0-1,-1-1 1,0 1-1,0 0 1,1-1-1,-1 1 1,0 0 0,0 0-1,0-1 1,0 1-1,0 0 1,1-1-1,-1 1 1,0 0 0,0-1-1,0 1 1,0-1-1,0 1 1,0 0-1,0-1 1,0 1 0,0 0-1,0-1 1,0 1-1,0 0 1,0-1-1,-1 1 1,1 0-1,0-1 1,0 1 0,0 0-1,0-1 1,-1 1-1,1 0 1,0 0-1,0-1 1,-1 1 0,1-1-1,-11 9-50,7-2 40,0 1 0,1 0 1,0 0-1,0 0 1,0 0-1,1 0 1,0 0-1,1 1 0,0-1 1,0 1-1,0-1 1,1 1-1,0 0 0,2 13 1,-2-20 14,0 0 0,1 1 1,-1-1-1,0 0 0,1 1 1,-1-1-1,1 0 0,-1 0 0,1 1 1,0-1-1,-1 0 0,1 0 1,0 0-1,0 0 0,0 0 0,0 0 1,0 0-1,0 0 0,0 0 1,0-1-1,0 1 0,0 0 0,2 0 1,-1 0 9,0-1 0,0 0 0,0 0 0,0 0 0,0 0 0,0 0 0,0 0 0,0 0 0,0-1 0,0 1 0,0-1 0,0 1 0,3-3 0,4-1 43,-1-1 0,0 0 0,0 0-1,-1-1 1,10-9 0,3-6 82,-16 15-106,1 0 0,0 1 0,1 0 0,-1 0 1,1 0-1,8-4 0,-14 9-51,0-1 0,1 1 0,-1 0 1,1 0-1,-1 0 0,1 0 0,-1 0 1,1 0-1,-1 0 0,0 0 0,1 0 1,-1 0-1,1 0 0,-1 0 0,1 0 0,-1 0 1,1 1-1,-1-1 0,0 0 0,1 0 1,-1 0-1,1 1 0,-1-1 0,0 0 1,1 1-1,-1-1 0,0 0 0,1 1 1,-1-1-1,0 0 0,1 1 0,-1-1 0,0 0 1,0 1-1,0-1 0,1 1 0,-1-1 1,0 1-1,0-1 0,0 1 0,0 0 1,7 25-1007,-5-14 848,4 3-165,4-2-73</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40.748"/>
    </inkml:context>
    <inkml:brush xml:id="br0">
      <inkml:brushProperty name="width" value="0.05" units="cm"/>
      <inkml:brushProperty name="height" value="0.05" units="cm"/>
    </inkml:brush>
  </inkml:definitions>
  <inkml:trace contextRef="#ctx0" brushRef="#br0">8 2 17188,'-4'84'6503,"1"26"-5206,2-52-770,3 0 0,17 98-1,-9-128-442,-10-27-83,0 0 0,0-1 0,0 1 0,1-1-1,-1 1 1,0-1 0,1 1 0,-1-1 0,0 1-1,1-1 1,-1 1 0,1-1 0,-1 0 0,0 1-1,1-1 1,-1 1 0,1-1 0,-1 0 0,1 0-1,0 1 1,-1-1 0,1 0 0,-1 0 0,1 0-1,-1 0 1,1 1 0,0-1 0,-1 0 0,1 0-1,-1 0 1,1 0 0,0 0 0,-1-1 0,1 1 0,-1 0-1,1 0 1,0 0 0,-1 0 0,1-1 0,-1 1-1,1 0 1,-1 0 0,1-1 0,-1 1 0,1 0-1,-1-1 1,1 0 0,3-3-17,-1 0 0,1 0 0,-1 0 0,0 0-1,0-1 1,-1 1 0,1-1 0,2-8 0,14-46-281,-12 35 104,2-4-54,-4 11-199,13-32-1,-18 48 432,0 1 0,0 0-1,0 0 1,0 0 0,0-1 0,0 1-1,0 0 1,0 0 0,0-1 0,1 1-1,-1 0 1,0 0 0,0 0 0,0-1-1,0 1 1,0 0 0,0 0 0,1 0-1,-1 0 1,0-1 0,0 1 0,0 0 0,1 0-1,-1 0 1,0 0 0,0 0 0,0 0-1,1-1 1,-1 1 0,0 0 0,0 0-1,1 0 1,-1 0 0,0 0 0,0 0-1,1 0 1,-1 0 0,0 0 0,0 0-1,1 0 1,4 11-370,1 24 57,-5-29 287,-1-3 24,13 60-224,-12-58 257,0 0 0,1 0 0,0-1 0,0 1 0,1 0 0,-1-1 0,1 1 0,0-1 1,7 7-1,-9-9 6,0-1 0,1 0 1,-1-1-1,1 1 0,-1 0 1,1 0-1,-1-1 0,1 1 0,-1-1 1,1 1-1,0-1 0,-1 1 1,1-1-1,0 0 0,-1 0 1,1 0-1,0 0 0,-1 0 0,1 0 1,0-1-1,-1 1 0,1-1 1,0 1-1,-1-1 0,1 1 1,-1-1-1,1 0 0,-1 0 0,1 0 1,-1 0-1,0 0 0,1 0 1,1-2-1,4-3 88,0-1 1,0 0-1,-1 0 0,9-12 0,3-11 113,0 0 0,-2-2 0,-2 0 0,-1 0 0,-1-1 0,-2-1 0,-1 0 0,4-35 0,-12 64-210,1-4 19,-1 0 0,0 0 0,-1 0 0,0-11-1,-3 14-3,-1 13-38,-4 18-34,-21 191-76,27-170 157,1-1 0,10 84-1,-8-124-30,6 29 39,-7-33-40,0 1 1,1-1-1,0 1 1,-1-1-1,1 1 0,0-1 1,-1 0-1,1 1 1,0-1-1,0 0 1,0 0-1,0 1 0,0-1 1,0 0-1,1 0 1,1 1-1,-2-2-4,-1 0 0,0 1-1,1-1 1,-1 0 0,1 0-1,-1 0 1,1 0 0,-1 0 0,1 0-1,-1 0 1,1 0 0,-1 0 0,1 0-1,-1 0 1,1-1 0,-1 1 0,1 0-1,-1 0 1,0 0 0,1-1-1,-1 1 1,1 0 0,-1 0 0,0-1-1,1 1 1,-1 0 0,0-1 0,1 1-1,-1 0 1,0-1 0,1 1-1,-1-1 1,0 1 0,0-1 0,1 1-1,-1 0 1,0-1 0,0 1 0,0-1-1,0 1 1,0-1 0,4-22-5,-4 6-1,-1 0 0,0 0 0,-2 0 0,0 1 1,-8-27-1,-1 7 31,-24-49 1,34 78 18,-1 1-1,-1 0 1,1-1 0,-1 1 0,0 1-1,0-1 1,-1 1 0,-7-8 0,42 39 381,-25-23-531,1 1-1,0-1 1,1-1-1,-1 1 1,0-1-1,1 0 1,0-1-1,-1 1 0,1-1 1,0-1-1,0 1 1,-1-1-1,1 0 1,9-2-1,15-6-228</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41.503"/>
    </inkml:context>
    <inkml:brush xml:id="br0">
      <inkml:brushProperty name="width" value="0.05" units="cm"/>
      <inkml:brushProperty name="height" value="0.05" units="cm"/>
    </inkml:brush>
  </inkml:definitions>
  <inkml:trace contextRef="#ctx0" brushRef="#br0">6 190 18524,'1'3'336,"0"1"0,0-1 0,-1 0 0,0 0 0,0 1-1,1-1 1,-2 0 0,1 1 0,-1 5 0,0-6 32,0 15 552,-5 95 2048,6-93-2793,1 0 1,1 1-1,6 28 0,-7-45-238,0 0-1,0 0 1,1-1-1,-1 1 1,1-1-1,0 1 1,3 4-1,-5-8 14,1 1-1,-1-1 0,1 1 0,-1-1 1,1 1-1,-1-1 0,1 1 1,-1-1-1,1 0 0,0 1 0,-1-1 1,1 0-1,-1 1 0,1-1 0,0 0 1,-1 0-1,1 0 0,0 0 0,-1 0 1,1 1-1,0-1 0,-1 0 1,1-1-1,0 1 0,-1 0 0,1 0 1,0 0-1,-1 0 0,1 0 0,0-1 1,-1 1-1,1 0 0,-1-1 0,1 1 1,0 0-1,-1-1 0,1 1 1,-1-1-1,1 1 0,-1-1 0,1 1 1,-1-1-1,0 1 0,1-1 0,-1 1 1,0-1-1,1 1 0,-1-1 0,1-1 1,3-6-486,1 0 0,-1 0 0,0-1 0,-1 1 0,1-1 0,-2 0 0,0 0 0,0 0 0,1-16 0,0-11-1091,-4-40 0,1 54 1040,-8-109-1251,6 115 2094,-1-1 1,0 1-1,-2 0 0,1 0 0,-13-26 0,17 41-192,0 1-1,-1-1 1,1 0 0,0 1 0,0-1 0,0 1 0,-1-1 0,1 1-1,0-1 1,-1 1 0,1-1 0,0 1 0,-1-1 0,1 1 0,-1 0-1,1-1 1,-1 1 0,1 0 0,-1-1 0,1 1 0,-1 0 0,1-1-1,-1 1 1,1 0 0,-1 0 0,0 0 0,0 0-8,1 1-1,-1-1 1,1 1 0,-1-1-1,1 1 1,0-1 0,-1 1-1,1-1 1,-1 1 0,1 0-1,0-1 1,0 1 0,-1 0-1,1-1 1,0 1 0,0 0-1,0 1 1,-3 36 1043,3-37-1025,0 13-3,0 0 0,1-1 0,1 1 0,0 0 0,1-1 0,1 0 0,7 20 0,-9-28-147,0 0 0,1 0 0,-1 0 0,1-1 0,0 1 0,0-1 0,0 0 0,1 0 0,-1 0 0,1 0 0,0 0-1,0-1 1,0 0 0,1 0 0,-1 0 0,1 0 0,0-1 0,-1 0 0,1 0 0,0 0 0,1 0 0,6 1 0,34-5 930,-46 3-718,1 1 0,0-1 0,-1 0 0,1 1 0,-1-1 0,0 0 0,1 1 0,-1-1-1,0 1 1,0-1 0,0 0 0,0 1 0,0-1 0,0 1 0,0-1 0,-1 2 0,1 2 251,0-5-329,0 11 470,0-1 0,0 1 1,1-1-1,1 1 1,4 17-1,-5-26-498,0 0 0,-1 0-1,1 0 1,0-1 0,0 1 0,0 0 0,1-1-1,-1 1 1,0 0 0,0-1 0,1 0 0,-1 1-1,1-1 1,0 0 0,-1 0 0,1 0-1,0 0 1,-1 0 0,1 0 0,0 0 0,0-1-1,0 1 1,0 0 0,0-1 0,0 0 0,0 0-1,0 1 1,0-1 0,0 0 0,0 0-1,0-1 1,0 1 0,0 0 0,0-1 0,0 1-1,-1-1 1,5-1 0,8-4 39,0-1 0,0 0 0,0-1-1,-1 0 1,0-1 0,-1 0 0,0-1 0,13-15 0,-11 12-21,1 0-1,0 1 1,1 0 0,21-11 0,-37 22-49,1 1 0,-1 0 0,1-1 1,0 1-1,-1 0 0,1-1 0,-1 1 0,1 0 1,0 0-1,-1 0 0,1 0 0,-1-1 0,1 1 1,0 0-1,-1 0 0,1 0 0,0 0 0,-1 0 1,1 1-1,-1-1 0,1 0 0,0 0 0,-1 0 1,1 0-1,-1 1 0,1-1 0,0 0 0,-1 1 1,1-1-1,-1 0 0,1 1 0,-1-1 0,1 0 1,-1 1-1,0-1 0,1 1 0,-1-1 0,1 1 1,-1-1-1,0 1 0,0 0 0,1-1 0,-1 1 1,0-1-1,0 1 0,0 0 0,1-1 0,-1 1 1,0-1-1,0 2 0,0 32-69,-8 6 37,5-32 55,1 0 0,0 0-1,1 0 1,0 0-1,0 1 1,1-1 0,1 14-1,-1-22-23,0 0 0,0 0-1,0 1 1,0-1 0,0 0 0,0 0-1,0 1 1,0-1 0,0 0 0,1 0-1,-1 1 1,0-1 0,0 0 0,0 0-1,0 1 1,0-1 0,1 0 0,-1 0-1,0 0 1,0 0 0,0 1 0,1-1-1,-1 0 1,0 0 0,0 0 0,1 0-1,-1 0 1,0 0 0,0 1 0,1-1-1,-1 0 1,0 0 0,0 0 0,1 0-1,-1 0 1,1 0 0,9-7-358,7-12-722,-7 3 434,-1-1 0,11-24-1,-19 38 585,13-30-649</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41.935"/>
    </inkml:context>
    <inkml:brush xml:id="br0">
      <inkml:brushProperty name="width" value="0.05" units="cm"/>
      <inkml:brushProperty name="height" value="0.05" units="cm"/>
    </inkml:brush>
  </inkml:definitions>
  <inkml:trace contextRef="#ctx0" brushRef="#br0">53 1 17324,'-3'1'213,"0"-1"1,1 1 0,-1 0-1,0 0 1,1 0-1,-1 1 1,1-1 0,-1 1-1,1-1 1,0 1 0,-1 0-1,1 0 1,0 0 0,0 0-1,1 0 1,-1 0-1,0 1 1,1-1 0,-1 1-1,1-1 1,0 1 0,0-1-1,0 1 1,0 0-1,0 0 1,0-1 0,1 1-1,-1 0 1,1 0 0,0 5-1,0-4-202,1 1 0,-1-1 0,1 1 0,0-1-1,0 1 1,1-1 0,-1 0 0,1 1 0,0-1-1,0 0 1,0 0 0,1 0 0,0 0 0,-1-1 0,1 1-1,0-1 1,1 0 0,5 5 0,26 13-83,-23-15 35,0 1 0,0 1 0,19 16-1,-29-23 70,0 1-1,0 0 1,0 0-1,-1 0 1,1-1-1,-1 2 1,1-1-1,-1 0 1,0 0-1,0 0 1,0 1-1,0-1 1,0 0-1,0 1 1,-1-1-1,1 1 0,-1-1 1,0 1-1,0-1 1,1 1-1,-2-1 1,1 1-1,0 0 1,0-1-1,-1 1 1,-1 2-1,0-1 53,0 0 0,-1 0 0,1 0 0,-1 0 0,0-1 0,0 1 0,0-1 0,-1 0 0,1 0 0,-1 0 0,0 0 0,0-1 0,-4 3 0,1-1-111,1-1 0,-1 0 1,0 0-1,0-1 0,0 0 0,0 0 1,-11 2-1,16-4-20,1 0 0,-1 0 1,1 0-1,0 1 0,-1-1 1,1-1-1,-1 1 0,1 0 0,-1 0 1,1 0-1,0-1 0,-1 1 0,1-1 1,0 1-1,-1-1 0,1 0 1,0 1-1,0-1 0,-1 0 0,1 0 1,0 0-1,0 0 0,0 0 1,0 0-1,0 0 0,0 0 0,1 0 1,-1 0-1,-1-2 0,1-13-401</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42.849"/>
    </inkml:context>
    <inkml:brush xml:id="br0">
      <inkml:brushProperty name="width" value="0.05" units="cm"/>
      <inkml:brushProperty name="height" value="0.05" units="cm"/>
    </inkml:brush>
  </inkml:definitions>
  <inkml:trace contextRef="#ctx0" brushRef="#br0">95 107 17252,'0'-1'113,"1"0"1,-1 0 0,0 0-1,0-1 1,0 1 0,0 0-1,0 0 1,0 0 0,-1 0 0,1-1-1,0 1 1,-1 0 0,1 0-1,0 0 1,-1 0 0,1 0-1,-1 0 1,0 0 0,1 0-1,-2-1 1,1 2-55,1 0 0,-1 0-1,0 0 1,1 1 0,-1-1 0,0 0-1,1 0 1,-1 1 0,0-1 0,1 0 0,-1 1-1,1-1 1,-1 1 0,0-1 0,1 0 0,-1 1-1,1-1 1,-1 1 0,1 0 0,0-1-1,-1 1 1,1-1 0,-1 2 0,-4 6 333,0 1 0,0-1 0,-6 16 0,1 10 293,1 0 0,1 0 1,-5 57-1,5 106 1095,8-162-1317,4 36 0,-2-57-347,0 0 1,1-1 0,1 1 0,0-1 0,9 20 0,-12-31-109,0 0 0,0 0 0,0 0 0,0 0-1,0 0 1,1 0 0,-1-1 0,1 1 0,-1 0 0,1-1 0,0 1 0,0-1-1,-1 0 1,1 1 0,4 1 0,-5-3-11,0 0 1,0 0-1,1 0 0,-1 0 1,0 0-1,0 0 1,0 0-1,0 0 0,1 0 1,-1-1-1,0 1 0,0 0 1,0-1-1,0 1 0,0-1 1,0 1-1,0-1 0,0 0 1,0 1-1,0-1 1,0 0-1,0 0 0,0 1 1,-1-1-1,1 0 0,0 0 1,0 0-1,-1 0 0,1 0 1,0-2-1,2-3-28,0 0 1,0 0-1,-1-1 0,0 1 0,0 0 0,0-1 1,0-10-1,2-52-321,-4 35 169,2-6-42,4-62-629,-6 102 843,0-1 0,1 1 0,-1-1 0,0 1 0,0-1 0,0 1 0,1-1 0,-1 1 0,0-1 0,1 1 0,-1 0 0,1-1 0,-1 1 0,0-1 0,1 1 0,-1 0 0,1-1 0,-1 1 0,1 0 0,-1 0 0,1-1 0,-1 1 0,1 0 0,-1 0 0,1 0 0,-1 0 0,1 0 0,0 0 0,-1 0 0,1 0 0,-1 0 1,1 0-1,-1 0 0,1 0 0,-1 0 0,1 0 0,-1 0 0,2 1 0,31 8-75,-7-1 25,-18-8 65,1 0 0,-1-1 0,0 0 0,0 0 0,0-1 1,0 0-1,0-1 0,0 1 0,0-2 0,-1 1 0,1-1 0,-1 0 0,0 0 0,7-7 1,4-3 65,-1-1 1,0-1 0,27-34 0,-32 36 0,-1-1 0,-1 0 0,-1-1 0,12-26 0,-18 36-48,0-1-1,-1 0 1,0 0-1,0-1 1,-1 1 0,0 0-1,0 0 1,0-1-1,-1 1 1,0-1-1,-1 1 1,0 0 0,-3-15-1,4 20-23,-1 0 0,0 0-1,0 0 1,0 0 0,0 0 0,0 0-1,0 0 1,-1 0 0,1 1-1,-1-1 1,1 0 0,-1 1 0,0-1-1,0 1 1,1 0 0,-1 0 0,0-1-1,0 1 1,0 0 0,0 1-1,0-1 1,0 0 0,-1 1 0,1-1-1,0 1 1,0-1 0,0 1 0,-1 0-1,1 0 1,0 0 0,0 0-1,-1 1 1,-2 0 0,-1 0-16,1 0 0,-1 1 0,0-1 1,0 2-1,1-1 0,-1 0 0,1 1 0,0 0 0,0 1 0,0-1 1,-7 7-1,1 2 0,1 0 0,0 0 1,1 2-1,0-1 0,1 1 1,-9 18-1,12-20 39,0 0 0,1 0 0,0 0 0,1 0 0,1 1 0,0-1 0,0 1 0,1 18 0,0-29-12,1-1 1,0 1-1,1 0 0,-1 0 0,0 0 1,0 0-1,1 0 0,-1-1 0,1 1 1,0 0-1,0 0 0,-1-1 0,1 1 1,0 0-1,0-1 0,0 1 0,1-1 1,-1 0-1,0 1 0,0-1 0,1 0 0,-1 0 1,1 1-1,-1-1 0,1 0 0,0-1 1,-1 1-1,1 0 0,0 0 0,0-1 1,-1 1-1,1-1 0,0 1 0,0-1 1,0 0-1,3 0 0,7 0 15,0-1 0,-1-1-1,1 0 1,-1 0 0,12-5 0,14-2-39,-35 8 7,0 1 1,0-1 0,0 1 0,0 0-1,0 0 1,-1-1 0,1 2 0,0-1-1,0 0 1,0 0 0,0 0 0,0 1-1,0-1 1,0 1 0,0 0-1,-1 0 1,1-1 0,0 1 0,0 0-1,-1 0 1,1 1 0,-1-1 0,1 0-1,-1 0 1,1 1 0,-1-1 0,0 1-1,0-1 1,0 1 0,0 0 0,0-1-1,0 1 1,0 0 0,0 0 0,-1-1-1,1 1 1,-1 0 0,1 0 0,-1 0-1,0 0 1,1 4 0,-1 8-57,-1-1 1,0 1-1,-1 0 1,-6 25-1,4-18-48,3-20 54,1 0-1,0 0 1,-1 1 0,1-1 0,0 0 0,0 0-1,0 1 1,0-1 0,0 0 0,0 0 0,1 1-1,-1-1 1,0 0 0,0 0 0,1 2 0,0-3-21,0 1 0,0-1 0,-1 0 1,1 0-1,0 0 0,0 0 1,0 0-1,-1 0 0,1 0 0,0 0 1,0 0-1,-1-1 0,1 1 1,0 0-1,0 0 0,-1-1 0,1 1 1,0 0-1,-1-1 0,1 1 0,0 0 1,-1-1-1,1 1 0,-1-1 1,1 0-1,-1 1 0,2-2 0,28-24-1748,-1-1 0,41-49 0,-37 39 554,-27 31 929,120-145-3190,-114 134 4025,0 0 1,-1-1 0,-1-1 0,-1 0 0,-1 0 0,0 0 0,6-27-1,-14 43-281,1 1 0,-1-1 0,1 1 0,-1-1 0,0 0 0,0 1 0,0-1 0,-1 0 0,1 1 0,-1-5 0,1 7-154,0 0 1,-1 0-1,1 0 0,0-1 0,0 1 1,0 0-1,0 0 0,0 0 1,0-1-1,-1 1 0,1 0 1,0 0-1,0 0 0,0 0 1,0-1-1,-1 1 0,1 0 1,0 0-1,0 0 0,-1 0 1,1 0-1,0 0 0,0 0 1,0 0-1,-1 0 0,1 0 1,0 0-1,0 0 0,-1 0 0,1 0 1,0 0-1,0 0 0,-1 0 1,1 0-1,0 0 0,-1 0 1,-12 13 1055,5 0-719,0-1 0,1 2-1,1-1 1,0 0 0,-7 28 0,-11 74 501,19-84-847,1 1 1,2-1-1,2 1 0,0-1 1,3 1-1,0-1 0,10 41 1,-9-66-871,-7-17 457,-94-224 114,96 232 391,-1 0 0,1 0 1,0 0-1,1 0 0,-1 0 0,0 0 0,1 0 1,0 0-1,0-6 0,0 8-89,0 1-1,0-1 1,0 1 0,1-1 0,-1 1-1,0-1 1,0 1 0,1-1 0,-1 1-1,0-1 1,1 1 0,-1-1-1,1 1 1,-1 0 0,0-1 0,1 1-1,-1 0 1,1-1 0,-1 1-1,1 0 1,-1 0 0,1-1 0,22 1 913,10 6-399,-5-1-1605,0-1-1,47 0 0,-50-5 342</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1:59.378"/>
    </inkml:context>
    <inkml:brush xml:id="br0">
      <inkml:brushProperty name="width" value="0.05" units="cm"/>
      <inkml:brushProperty name="height" value="0.05" units="cm"/>
    </inkml:brush>
  </inkml:definitions>
  <inkml:trace contextRef="#ctx0" brushRef="#br0">69 77 11346,'-5'-1'561,"0"0"0,0-1 0,1 1 0,-1-1-1,0 0 1,1 0 0,-1 0 0,1-1 0,-1 0-1,1 0 1,0 0 0,0 0 0,-5-6-1,9 9-499,0 0 0,0-1 0,0 1-1,0 0 1,0-1 0,0 1-1,0 0 1,0-1 0,0 1 0,0 0-1,0-1 1,0 1 0,0 0 0,0-1-1,0 1 1,0 0 0,1-1-1,-1 1 1,0 0 0,0-1 0,0 1-1,1 0 1,-1 0 0,0-1-1,0 1 1,0 0 0,1 0 0,-1-1-1,0 1 1,1 0 0,-1 0 0,0 0-1,0-1 1,1 1 0,-1 0-1,0 0 1,1 0 0,-1 0 0,0 0-1,1 0 1,-1 0 0,1 0-1,20-7-276,-16 6 430,16-6-91,-13 4-48,0 0 0,1 0 0,-1 1 0,11-1 0,-16 3-52,0 0 1,0 0-1,0 0 1,0 1 0,0-1-1,0 1 1,0-1-1,0 1 1,0 0 0,-1 0-1,1 0 1,0 1-1,-1-1 1,1 1 0,-1-1-1,5 4 1,2 3 52,0-1 0,1 0 0,0-1 0,1-1 0,-1 1 0,1-1 1,0-1-1,1 0 0,-1-1 0,1 0 0,-1-1 0,1 0 0,0 0 0,19-1 0,-16 1-27,1 1 1,-1 0-1,0 1 0,0 1 0,0 1 0,-1 0 0,15 8 0,-6-3-14,39 13 0,259 58 45,-211-52-39,-40-12 13,100 39 1,44 45-40,-188-87-10,0 2-1,-1 1 1,-1 0-1,0 2 1,36 39-1,-11-4-14,2-2-1,3-2 0,87 63 1,-33-36-4,174 162 1,61 67 44,-157-127 26,-15-14-29,-25-50-45,-93-77-5,-1 2 1,-3 2 0,58 65-1,-29-5 54,69 119 0,4 9-4,-66-117-48,-25-36 18,64 110-1,-17 25 47,-59-112-32,62 98 0,-13-56-27,76 127-40,-143-217 47,-3 2 0,-2 1 0,23 74-1,7 94 35,-2-7 17,-39-172-37,2 0 0,36 71 0,-46-105-11,7 12 20,-1 1 1,-2 1 0,13 36-1,-23-60-8,0-1-1,0 0 0,0 0 1,0 0-1,0 0 0,0 0 1,0 0-1,1 0 0,-1 1 1,0-1-1,0 0 0,0 0 1,0 0-1,0 0 0,0 0 1,0 0-1,0 1 0,0-1 1,0 0-1,0 0 0,0 0 0,0 0 1,0 0-1,0 1 0,0-1 1,0 0-1,0 0 0,0 0 1,0 0-1,0 0 0,-1 0 1,1 1-1,0-1 0,0 0 1,0 0-1,0 0 0,0 0 1,0 0-1,0 0 0,0 0 1,0 0-1,-1 1 0,1-1 1,0 0-1,0 0 0,0 0 1,0 0-1,0 0 0,0 0 1,-1 0-1,1 0 0,0 0 1,0 0-1,0 0 0,0 0 1,0 0-1,0 0 0,-1 0 1,1 0-1,-8-6 87,4-2-653,5 8 497,-1 0 0,0 0 0,1 0-1,-1 0 1,1-1 0,-1 1 0,1 0 0,-1 0-1,1 0 1,-1 0 0,1 0 0,-1 0 0,1 0-1,-1 0 1,1 1 0,-1-1 0,1 0 0,-1 0-1,0 0 1,1 0 0,-1 1 0,1-1 0,-1 0-1,1 1 1,0-1-36,-1 0 0,1 0-1,0 0 1,-1 1 0,1-1-1,-1 0 1,1 1 0,-1-1-1,1 0 1,-1 1 0,1-1-1,-1 1 1,1-1 0,-1 0-1,1 1 1,-1-1 0,1 1-1,-1 0 1,0-1 0,0 1-1,1-1 1,-1 2 0,-1-1-639</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21.315"/>
    </inkml:context>
    <inkml:brush xml:id="br0">
      <inkml:brushProperty name="width" value="0.05" units="cm"/>
      <inkml:brushProperty name="height" value="0.05" units="cm"/>
    </inkml:brush>
  </inkml:definitions>
  <inkml:trace contextRef="#ctx0" brushRef="#br0">1 45 19572,'2'3'397,"0"0"0,0 0 0,0-1 0,0 1 0,1 0 0,-1-1-1,1 0 1,0 0 0,0 1 0,3 1 0,37 18 361,-17-10-262,156 101-100,-179-111-619,0 0-1,1 0 1,-1 0 0,0 0-1,1-1 1,0 1 0,-1-1 0,1 0-1,0 0 1,6 0 0,-8-1 106,-1 0 1,1 0-1,0 0 1,-1-1-1,1 1 1,-1-1-1,1 1 1,0-1-1,-1 0 1,1 1-1,-1-1 1,1 0-1,-1 0 1,0 0-1,1 0 1,-1 0-1,0-1 1,0 1-1,0 0 1,0 0-1,0-1 1,0 1-1,0-1 1,1-2-1,18-37-4246,19-61 1,-13 31 6059,-63 150 6206,-6 12-5932,25-40-1210,3 0 1,-10 55-1,1 36-4125,25-133 2793,5-3-167</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2:02.660"/>
    </inkml:context>
    <inkml:brush xml:id="br0">
      <inkml:brushProperty name="width" value="0.05" units="cm"/>
      <inkml:brushProperty name="height" value="0.05" units="cm"/>
    </inkml:brush>
  </inkml:definitions>
  <inkml:trace contextRef="#ctx0" brushRef="#br0">2 19 16379,'-2'-16'3427,"2"16"-3369,0 0 1,0-1-1,0 1 0,0 0 1,0 0-1,0 0 0,0 0 1,0 0-1,0 0 0,1 0 0,-1 0 1,0-1-1,0 1 0,0 0 1,0 0-1,0 0 0,0 0 1,0 0-1,0 0 0,0 0 1,0 0-1,0 0 0,0 0 1,0 0-1,0-1 0,0 1 0,1 0 1,-1 0-1,0 0 0,0 0 1,0 0-1,0 0 0,0 0 1,0 0-1,0 0 0,0 0 1,1 0-1,-1 0 0,0 0 1,0 0-1,0 0 0,0 0 0,0 0 1,0 0-1,0 0 0,0 0 1,1 0-1,-1 0 0,0 0 1,0 0-1,0 0 0,0 0 1,0 0-1,0 1 0,18 21 2324,-12-13-2178,10 16 91,1-1 1,24 24 0,-36-42-524,0-1 0,0 1 0,1-2-1,0 1 1,0-1 0,1 1 0,-1-2 0,1 1-1,-1-1 1,1 0 0,0 0 0,1-1 0,12 3 0,-16-5 78,-1 0 0,0 0 0,1 0 0,-1 0-1,0-1 1,1 1 0,-1-1 0,0 0 0,0 0 0,1 0 0,-1-1 0,0 1 0,0-1 0,0 1 0,-1-1 0,1 0 0,0 0 0,-1-1 0,4-2 0,11-16-849</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2:03.078"/>
    </inkml:context>
    <inkml:brush xml:id="br0">
      <inkml:brushProperty name="width" value="0.05" units="cm"/>
      <inkml:brushProperty name="height" value="0.05" units="cm"/>
    </inkml:brush>
  </inkml:definitions>
  <inkml:trace contextRef="#ctx0" brushRef="#br0">122 1 17228,'1'0'1944,"-6"8"-984,-4 14-328,-4 11 1113,3 3-241,-6 11-496,-1 7-223,1 7-249,5-5-128,-1-1-216,5 0-168,3-8-328,1-2-232,3-14-513,0-5-295,2-15 968,-2-9-272,0-4-208</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2:03.486"/>
    </inkml:context>
    <inkml:brush xml:id="br0">
      <inkml:brushProperty name="width" value="0.05" units="cm"/>
      <inkml:brushProperty name="height" value="0.05" units="cm"/>
    </inkml:brush>
  </inkml:definitions>
  <inkml:trace contextRef="#ctx0" brushRef="#br0">176 10 16099,'1'0'55,"-1"-1"0,0 1 0,0 0-1,0 0 1,0-1 0,0 1-1,0 0 1,0-1 0,0 1-1,0 0 1,0-1 0,0 1-1,0 0 1,-1-1 0,1 1 0,0 0-1,0-1 1,0 1 0,0 0-1,0 0 1,-1-1 0,1 1-1,0 0 1,0 0 0,-1-1-1,1 1 1,0 0 0,0 0-1,-1-1 1,1 1 0,0 0 0,0 0-1,-1 0 1,1 0 0,0 0-1,-1 0 1,1-1 0,0 1-1,-1 0 1,1 0 0,0 0-1,-1 0 1,1 0 0,-1 0 0,-12 13 1216,-9 26 215,-8 28 335,-33 116-1,52-141-1508,1 1 1,3 0-1,1 0 0,1 51 0,5-81-326,1 0 0,0 0 0,1 0 0,0 0 0,6 16 0,-7-26-46,0 0 0,1 0 0,-1 0 0,0-1 0,1 1-1,0 0 1,-1-1 0,1 0 0,0 1 0,0-1 0,0 0 0,5 3-1,-5-4 4,-1 0 0,1 0 0,0-1 0,-1 1 0,1-1 0,0 1 0,0-1 0,0 0-1,-1 0 1,1 1 0,0-1 0,0-1 0,0 1 0,0 0 0,-1 0 0,1-1 0,0 1-1,0-1 1,-1 1 0,1-1 0,0 0 0,-1 0 0,3-1 0,18-14-342,2-11-153</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2:03.883"/>
    </inkml:context>
    <inkml:brush xml:id="br0">
      <inkml:brushProperty name="width" value="0.05" units="cm"/>
      <inkml:brushProperty name="height" value="0.05" units="cm"/>
    </inkml:brush>
  </inkml:definitions>
  <inkml:trace contextRef="#ctx0" brushRef="#br0">127 6 15923,'0'-1'120,"0"1"0,1 0-1,-1-1 1,0 1-1,0 0 1,1-1 0,-1 1-1,0 0 1,1 0-1,-1-1 1,0 1 0,1 0-1,-1 0 1,1 0-1,-1-1 1,0 1-1,1 0 1,-1 0 0,0 0-1,1 0 1,-1 0-1,1 0 1,-1 0 0,1 0-1,-1 0 1,0 0-1,1 0 1,-1 0 0,1 0-1,-1 0 1,0 1-1,1-1 1,0 0 0,6 14 1915,-1 26-466,-6-36-1278,3 163 2376,3 31-2735,-13-206-3350,-3-8 2155,-72-109-5411,21 35 8859,61 90-2107,0 0 0,0 0 0,-1-1 1,1 1-1,0 0 0,0 0 0,0 0 0,0-1 0,0 1 0,0 0 0,0 0 0,0 0 0,0-1 0,0 1 0,0 0 0,0 0 0,0-1 0,0 1 0,0 0 0,0 0 0,0 0 0,0-1 0,0 1 0,0 0 0,0 0 0,0 0 0,0-1 0,1 1 0,-1 0 0,0 0 1,0 0-1,0-1 0,0 1 0,0 0 0,1 0 0,-1 0 0,0 0 0,0 0 0,0 0 0,1-1 0,-1 1 0,0 0 0,0 0 0,0 0 0,1 0 0,-1 0 0,0 0 0,0 0 0,0 0 0,1 0 0,-1 0 0,0 0 0,0 0 0,1 0 0,15-1 1258,-12 2-776,75-5 2151,40-8-3261,-31 2-850,-59 8 870</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2:05.473"/>
    </inkml:context>
    <inkml:brush xml:id="br0">
      <inkml:brushProperty name="width" value="0.05" units="cm"/>
      <inkml:brushProperty name="height" value="0.05" units="cm"/>
    </inkml:brush>
  </inkml:definitions>
  <inkml:trace contextRef="#ctx0" brushRef="#br0">46 483 17308,'0'1'187,"-1"0"0,1 0 0,-1 0 1,1-1-1,0 1 0,0 0 1,-1 0-1,1 0 0,0-1 0,0 1 1,0 0-1,0 0 0,0 0 0,0 0 1,0 0-1,0-1 0,1 1 0,-1 0 1,0 0-1,0 0 0,1 0 1,-1-1-1,0 1 0,1 0 0,-1 0 1,2 0-1,-1 0 4,1-1-1,0 0 1,-1 0 0,1-1 0,0 1-1,-1 0 1,1-1 0,0 1 0,-1 0 0,1-1-1,-1 0 1,1 1 0,-1-1 0,2-1-1,27-12 817,118-49 1183,-128 57-2163,1 0 0,0 1 0,0 1 0,0 1 0,33 0-1,-28 5-149,-26-2 122,0 0 0,0 0 0,0 0 0,0 0 0,0 0 0,0 0-1,0 0 1,0 0 0,-1 0 0,1 1 0,0-1 0,0 0 0,0 0-1,0 0 1,0 0 0,0 0 0,0 0 0,0 0 0,0 0 0,0 0-1,0 0 1,0 0 0,0 0 0,0 0 0,0 0 0,0 0 0,0 0-1,0 0 1,0 1 0,0-1 0,0 0 0,0 0 0,0 0 0,0 0-1,0 0 1,0 0 0,0 0 0,0 0 0,0 0 0,0 0 0,0 0-1,0 0 1,0 0 0,0 0 0,0 0 0,0 1 0,0-1 0,0 0-1,0 0 1,0 0 0,0 0 0,0 0 0,1 0 0,-1 0 0,0 0-1,0 0 1,0 0 0,0 0 0,0 0 0,0 0 0,-16 4 19,-51 4 24,-69-1 0,12-1-60,119-5 14,3-1 4,-1-1 1,1 1-1,0 1 0,0-1 1,-1 0-1,1 1 0,0-1 1,0 1-1,0-1 1,-1 1-1,1 0 0,0 0 1,0 0-1,0 0 0,-2 3 1,3-4 0,1 0 0,0 0 1,0 0-1,0 0 0,0 1 1,0-1-1,0 0 0,0 0 1,0 0-1,0 1 0,0-1 0,0 0 1,0 0-1,0 0 0,0 0 1,0 1-1,0-1 0,0 0 1,1 0-1,-1 0 0,0 0 1,0 1-1,0-1 0,0 0 1,0 0-1,0 0 0,0 0 0,0 0 1,1 1-1,-1-1 0,0 0 1,0 0-1,0 0 0,0 0 1,1 0-1,-1 0 0,0 0 1,0 0-1,0 0 0,12 3-2,11-2-33,-2-2 32,0-1 0,-1-1-1,36-11 1,-43 11-20,0-2 0,-1 0 0,1 0 0,-1-1 0,0-1 0,20-14 0,-32 20-13,1 1-1,0-1 1,-1 1-1,1-1 1,0 1-1,-1-1 0,1 1 1,-1-1-1,1 0 1,-1 1-1,1-1 1,-1 0-1,1 0 0,-1 1 1,0-1-1,0 0 1,1 0-1,-1 0 1,0 1-1,0-1 0,0 0 1,0 0-1,0 0 1,0 0-1,0 1 1,0-1-1,0 0 0,0 0 1,0 0-1,0 1 1,-1-1-1,1 0 0,0 0 1,-1 0-1,1 1 1,0-1-1,-1 0 1,1 1-1,-1-1 0,1 0 1,-1 1-1,0-1 1,1 1-1,-1-1 1,0 0-1,-1 0 0,-4-3-442,-1-1 0,0 1-1,0 1 1,-9-4 0,5 2-210,-13-7-804,1-1 1,0-1-1,-33-27 0,44 30 1402,1 1 0,1-1-1,0-1 1,0 1-1,2-2 1,-1 1 0,-12-26-1,14 22 1278,0 0 1,0-1-1,2 0 0,-7-31 0,12 106 1766,0-26-2705,-2 72 285,4 107 360,2-185-785,1-16-43,-4-10-62,-1 0-1,0 0 1,1 0 0,-1 0 0,0 0-1,1 0 1,-1-1 0,0 1 0,1 0-1,-1 0 1,0 0 0,1 0 0,-1 0-1,0 0 1,1-1 0,-1 1 0,0 0-1,0 0 1,1-1 0,-1 1 0,0 0-1,0 0 1,1-1 0,-1 1 0,0 0-1,0 0 1,0-1 0,0 1 0,1 0-1,-1-1 1,0 0 0,7-13 7,-1-1-1,-1 0 1,0-1 0,-1 1-1,-1-1 1,3-26 0,-2 11-54,6-28-168,3-87 0,-13 146 203,0-1 1,0 0-1,1 0 0,-1 1 1,0-1-1,0 0 0,0 1 1,0-1-1,0 0 0,0 0 1,-1 1-1,1-1 0,0 0 1,0 0-1,0 1 0,-1-1 1,1 0-1,0 1 0,-1-1 1,1 0-1,0 1 0,-2-2 1,-5 16-83,-6 29 29,3-2 103,2 0 1,2 1 0,-2 57-1,8-98-32,0 1-1,0-1 0,0 0 0,0 1 1,0-1-1,1 1 0,-1-1 0,0 0 1,1 1-1,-1-1 0,1 0 0,-1 1 1,1-1-1,-1 0 0,1 0 0,0 1 1,0-1-1,0 0 0,1 1 0,-1-1-4,0-1 0,0 0 0,0 0 1,0 1-1,0-1 0,0 0 0,-1 0 0,1 0 0,0 0 0,0 0 0,0 0 0,0-1 0,0 1 0,0 0 0,0 0 0,0-1 0,0 1 0,0-1 0,-1 1 0,1-1 0,0 1 0,0-1 0,-1 1 0,1-1 0,0 1 0,0-1 0,-1 0 0,1 0 0,0-1 0,5-5 9,0 0 1,-1 0-1,0-1 1,0 0-1,-1 0 1,0 0-1,-1-1 1,5-12-1,-1-6 6,7-39 0,-13 60-20,1-3-3,-1 0 0,0 1 0,0-1 0,-1 0 0,0 0 0,0 0 1,-3-11-1,3 20 1,0 0 0,0-1 1,0 1-1,0-1 1,0 1-1,0 0 0,0-1 1,0 1-1,0 0 1,0-1-1,0 1 1,0 0-1,-1-1 0,1 1 1,0 0-1,0-1 1,0 1-1,-1 0 0,1-1 1,0 1-1,0 0 1,-1-1-1,1 1 0,0 0 1,-1 0-1,1 0 1,0-1-1,-1 1 1,1 0-1,0 0 0,-1 0 1,0 0-1,-7 9-72,-3 22-23,-24 153 24,30-103-4125,6-77 4106,0 1 0,0-1 0,0 0 0,0 0 0,0 1 0,1-1 0,0 0 0,0 0 0,0-1 0,0 1 0,1 0 0,-1-1-1,1 1 1,0-1 0,5 4 0,-2 0 276,1-1-1,1 0 1,-1-1 0,1 0-1,0 0 1,11 5-1,-4-5-37,-1 0-1,1-1 0,0-1 1,0 0-1,1-1 0,-1-1 1,0 0-1,1-2 0,-1 1 1,28-6-1,-29 4-218,0-1-1,0-1 0,0-1 1,-1 1-1,1-2 1,-1 0-1,-1-1 1,1 0-1,-1-1 1,0 0-1,17-17 1,-40 27-2184,5-2 1820</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2:05.904"/>
    </inkml:context>
    <inkml:brush xml:id="br0">
      <inkml:brushProperty name="width" value="0.05" units="cm"/>
      <inkml:brushProperty name="height" value="0.05" units="cm"/>
    </inkml:brush>
  </inkml:definitions>
  <inkml:trace contextRef="#ctx0" brushRef="#br0">53 0 18100,'11'19'1003,"-1"0"1,-1 0-1,8 22 0,0 2 96,7 14-203,-2 1 1,15 65 0,-31-96-845,-1-1-1,-2 1 1,0 0 0,-2 0 0,0 0 0,-3 0-1,-5 37 1,-5-10-520,-3-2-1,-2 0 1,-3 0-1,-1-2 1,-3-1-1,-45 69 1,37-71-140</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2:11.316"/>
    </inkml:context>
    <inkml:brush xml:id="br0">
      <inkml:brushProperty name="width" value="0.05" units="cm"/>
      <inkml:brushProperty name="height" value="0.05" units="cm"/>
    </inkml:brush>
  </inkml:definitions>
  <inkml:trace contextRef="#ctx0" brushRef="#br0">0 31 16059,'10'4'1769,"2"-4"-1057,-5-3-288,3-3 736,3 3-248,4-1-295,-3 3-161,9 1-672,0 0-280,1 0-345,-1-2 641,3-5-144,0-1-176</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2:11.766"/>
    </inkml:context>
    <inkml:brush xml:id="br0">
      <inkml:brushProperty name="width" value="0.05" units="cm"/>
      <inkml:brushProperty name="height" value="0.05" units="cm"/>
    </inkml:brush>
  </inkml:definitions>
  <inkml:trace contextRef="#ctx0" brushRef="#br0">1 72 17204,'1'2'178,"1"0"1,0-1 0,-1 1 0,1 0 0,0 0 0,0-1-1,0 1 1,0-1 0,1 0 0,-1 0 0,0 0-1,0 0 1,1 0 0,-1 0 0,1 0 0,-1-1-1,1 1 1,3-1 0,5 1 209,1-1 0,21-3 0,-15 1-315,128-2-2160,0 7-3678,-131-3 4936,4 0 308,1-2 0,-1 0-1,24-6 1,-18 3 1445,28-2 0,-19 7-94,0 2 0,0 1 0,66 14 0,41 4-386,-130-20-461,0-1 0,0-1 0,0 1 0,0-2 0,0 0 0,-1 0 0,1-1 0,12-5 0,4-4-420,43-26 1,-30 15-371,-18 13 579,0 1-24</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2:12.187"/>
    </inkml:context>
    <inkml:brush xml:id="br0">
      <inkml:brushProperty name="width" value="0.05" units="cm"/>
      <inkml:brushProperty name="height" value="0.05" units="cm"/>
    </inkml:brush>
  </inkml:definitions>
  <inkml:trace contextRef="#ctx0" brushRef="#br0">1 16 11522,'37'0'1081,"-5"0"-777,-5 0-48,0 3 432,-5 1-184,-1-1-72,-4 1-56,2 1-40,0-3-64,-1-2-72,7-1-232,3-3-160,8-6 168,-2 0-40,11-2-40</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2:12.576"/>
    </inkml:context>
    <inkml:brush xml:id="br0">
      <inkml:brushProperty name="width" value="0.05" units="cm"/>
      <inkml:brushProperty name="height" value="0.05" units="cm"/>
    </inkml:brush>
  </inkml:definitions>
  <inkml:trace contextRef="#ctx0" brushRef="#br0">1 30 13187,'38'1'1253,"0"-1"1,-1-3 0,53-9-1,54-4-2054,-127 16 336,0 0-1,1 1 0,-1 1 1,0 1-1,0 0 0,22 8 0,-24-7 864,1-1 0,-1-1 0,0 0-1,1-1 1,-1 0 0,1-2 0,-1 0-1,18-3 1,53-1 1262,-80 5-1602,215 16-235,-217-16 95,20 5-314,-23-5 356,0 0-1,0 1 0,0-1 1,0 0-1,0 1 1,-1-1-1,1 0 1,0 1-1,0-1 0,0 1 1,-1-1-1,1 1 1,0 0-1,-1-1 1,1 1-1,0 0 1,-1-1-1,1 1 0,0 1 1,-3 0-142,-3 0 12</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21.719"/>
    </inkml:context>
    <inkml:brush xml:id="br0">
      <inkml:brushProperty name="width" value="0.05" units="cm"/>
      <inkml:brushProperty name="height" value="0.05" units="cm"/>
    </inkml:brush>
  </inkml:definitions>
  <inkml:trace contextRef="#ctx0" brushRef="#br0">1 1 18044,'0'5'2152,"4"1"-1336,5-5-271,2 1 1367,8 1-976,2 1-152,7-3-191,2 2-145,3-1-184,-2-1-152,-2 1-344,-3 0-360,-8 4-649,-6-3 2001,-12 1-920,-3-1-104,-11-3-152</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2:17.446"/>
    </inkml:context>
    <inkml:brush xml:id="br0">
      <inkml:brushProperty name="width" value="0.05" units="cm"/>
      <inkml:brushProperty name="height" value="0.05" units="cm"/>
    </inkml:brush>
  </inkml:definitions>
  <inkml:trace contextRef="#ctx0" brushRef="#br0">3 267 12259,'-1'0'1344,"-1"-2"-880,8-2-136,-2-7 760,3-4-592,0-3-63,-1-4-25,0-1-48,-3-3-400,0-2-208,-2-8 232,1-1-40,-2-8-72</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2:17.873"/>
    </inkml:context>
    <inkml:brush xml:id="br0">
      <inkml:brushProperty name="width" value="0.05" units="cm"/>
      <inkml:brushProperty name="height" value="0.05" units="cm"/>
    </inkml:brush>
  </inkml:definitions>
  <inkml:trace contextRef="#ctx0" brushRef="#br0">1 1243 14643,'2'-93'2186,"15"-287"-6496,-26 0 3534,3 25 262,7 320 143</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2:18.308"/>
    </inkml:context>
    <inkml:brush xml:id="br0">
      <inkml:brushProperty name="width" value="0.05" units="cm"/>
      <inkml:brushProperty name="height" value="0.05" units="cm"/>
    </inkml:brush>
  </inkml:definitions>
  <inkml:trace contextRef="#ctx0" brushRef="#br0">5 570 10154,'-3'-126'3765,"1"-61"-1625,7 54-1758,2 102-733,-3 16-132,-1 0-1121,0 0 0,1-28-1,-8 39 592,1 4 530</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2:21.398"/>
    </inkml:context>
    <inkml:brush xml:id="br0">
      <inkml:brushProperty name="width" value="0.05" units="cm"/>
      <inkml:brushProperty name="height" value="0.05" units="cm"/>
    </inkml:brush>
  </inkml:definitions>
  <inkml:trace contextRef="#ctx0" brushRef="#br0">0 104 15083,'4'4'539,"-1"-1"-1,-1 0 1,1 1-1,0 0 0,-1 0 1,0-1-1,0 1 1,0 1-1,0-1 1,-1 0-1,2 5 1,4 10 506,-1-5-860,1 0-1,1 0 1,0-1 0,1 0-1,0 0 1,1-1-1,1 0 1,-1-1 0,2 0-1,0 0 1,0-2-1,1 1 1,17 9 0,-27-18-244,0 0 1,0 1-1,-1-1 1,1 0-1,0 0 0,0 0 1,0-1-1,0 1 1,0-1-1,1 0 1,-1 1-1,0-2 1,0 1-1,0 0 1,0 0-1,0-1 1,0 0-1,0 0 1,3-1-1,-3 0-142,0 1 0,0-2 0,0 1-1,0 0 1,-1-1 0,1 1 0,-1-1 0,0 0 0,0 1-1,0-1 1,0 0 0,0 0 0,0-1 0,-1 1 0,0 0 0,2-6-1,8-33-2194,-1 0-1,6-86 1,-5 37 4815,-24 169 2775,-8 40-2670,-8 48-1740,17-88-590,-16 107-1650,29-175 1170,5-19 144,0-1-143</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2:22.220"/>
    </inkml:context>
    <inkml:brush xml:id="br0">
      <inkml:brushProperty name="width" value="0.05" units="cm"/>
      <inkml:brushProperty name="height" value="0.05" units="cm"/>
    </inkml:brush>
  </inkml:definitions>
  <inkml:trace contextRef="#ctx0" brushRef="#br0">226 20 14259,'8'-6'1037,"12"-7"525,-16 13 109,-8 8 1269,-56 72-663,-32 45-1771,32-26-167,72-145-386,-9 38 31,21-57-239,33-64 0,-52 125 221,-2 12 24,1 22 27,-3-18-10,3 8 27,0-1 0,1 1 0,1-1 0,1 0 0,0-1 0,2 1 0,0-2-1,1 1 1,16 21 0,-11-24 58,-9-15-6,-4-11 18,-2 6-88,-1 0 1,0 0-1,0 0 1,-1 0-1,1 0 1,-1 0-1,0 0 1,-1 0-1,1 1 1,-1-1-1,0 1 1,0 0-1,0 0 1,-6-6-1,-8-6 0,-34-27 0,48 40-14,-150-100 7,165 110 65,1-1-1,-1-1 0,1 0 1,1-1-1,-1 0 0,27 3 0,104 13-127,-24-6-381,-90-12 331</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2:24.798"/>
    </inkml:context>
    <inkml:brush xml:id="br0">
      <inkml:brushProperty name="width" value="0.05" units="cm"/>
      <inkml:brushProperty name="height" value="0.05" units="cm"/>
    </inkml:brush>
  </inkml:definitions>
  <inkml:trace contextRef="#ctx0" brushRef="#br0">354 21 17468,'1'0'98,"-1"0"0,1 0-1,-1 0 1,1 0 0,-1-1 0,1 1 0,-1 0 0,0 0 0,1-1 0,-1 1 0,0 0 0,1-1 0,-1 1-1,0 0 1,1-1 0,-1 1 0,0 0 0,1-1 0,-1 1 0,0-1 0,0 1 0,0-1 0,1 1-1,-1-1 1,0 0 0,-8-5 1870,5 4-1688,0 1 0,0 1 0,0-1 0,-1 0 0,1 1 0,0 0 0,-4-1 0,-18 4 64,1 1-1,-1 1 1,1 1-1,-44 17 1,50-16-272,1 1 0,0 1 0,1 0 0,0 2 0,0 0 0,-27 25 0,41-34-66,1-1-1,-1 1 1,1-1-1,-1 1 1,1 0 0,0 0-1,0-1 1,0 1-1,0 0 1,0 0 0,0 0-1,0 3 1,1-4-6,0 0-1,0 0 1,0-1 0,0 1-1,0 0 1,1 0 0,-1 0-1,0-1 1,1 1 0,-1 0 0,1-1-1,-1 1 1,1 0 0,-1-1-1,1 1 1,-1 0 0,1-1-1,-1 1 1,1-1 0,0 1 0,-1-1-1,1 1 1,0-1 0,0 0-1,-1 1 1,1-1 0,0 0-1,0 0 1,0 1 0,-1-1 0,1 0-1,0 0 1,1 0 0,35 7-18,53 4 1,-64-9 16,0 1-1,0 1 0,-1 1 1,1 1-1,30 12 1,-54-17 3,-1-1 0,1 1 1,-1 0-1,1-1 1,-1 1-1,0 0 0,1 0 1,-1 0-1,0 0 0,0 0 1,1 0-1,-1 0 1,0 0-1,0 1 0,0-1 1,0 0-1,-1 1 0,1-1 1,0 1-1,0-1 1,-1 1-1,1-1 0,0 3 1,-2-2 15,1 0-1,0 0 1,-1-1 0,1 1 0,-1 0 0,1-1 0,-1 1-1,0 0 1,0-1 0,0 1 0,0-1 0,0 1 0,0-1-1,0 0 1,0 1 0,0-1 0,-1 0 0,1 0 0,-1 0-1,1 0 1,-3 1 0,-13 8 225,-1 0 0,0-2 0,0 0-1,-1-1 1,0-1 0,0 0 0,-1-2 0,0 0 0,-39 2 0,50-9-2032,13-5-381,-2 6 1386</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2:39.062"/>
    </inkml:context>
    <inkml:brush xml:id="br0">
      <inkml:brushProperty name="width" value="0.05" units="cm"/>
      <inkml:brushProperty name="height" value="0.05" units="cm"/>
    </inkml:brush>
  </inkml:definitions>
  <inkml:trace contextRef="#ctx0" brushRef="#br0">61 7450 9674,'0'0'61,"0"0"1,1 0-1,-1-1 0,0 1 1,1 0-1,-1-1 0,0 1 1,0 0-1,0-1 0,1 1 1,-1 0-1,0-1 1,0 1-1,0-1 0,0 1 1,0 0-1,0-1 0,1 1 1,-1-1-1,0 1 0,0 0 1,0-1-1,0 1 0,-1-1 1,1 1-1,0 0 0,0-1 1,0 1-1,0-1 0,-4-19 693,3 15-239,-7-88 2860,7 54-3082,9-63 0,-4 37 53,-3-2 1,-10-106-1,4 119-331,-23-529 1324,23 452-1368,-11-453 26,24 1-158,20-149 182,7-152-13,-25 532 50,7-99 19,5 43 43,-23 292-82,-21-176 0,2 121 100,3-323 0,35 218-76,0 11 65,-16 186 193,-12-107-1,1-44-59,9 228-272,-1 0-599,-2 6 372,-2 6 49,2-2-30</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6:42.439"/>
    </inkml:context>
    <inkml:brush xml:id="br0">
      <inkml:brushProperty name="width" value="0.05" units="cm"/>
      <inkml:brushProperty name="height" value="0.05" units="cm"/>
    </inkml:brush>
  </inkml:definitions>
  <inkml:trace contextRef="#ctx0" brushRef="#br0">4 3 16844,'-3'-3'1840,"2"6"-1200,5 9-176,2 3 752,6 14-247,-1 7-177,3 7-264,1 6-104,0 2-272,0-1-216,-1-8-600,-1-2-280,-6-13 704,-4-7-112,-9-14-184</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6:42.862"/>
    </inkml:context>
    <inkml:brush xml:id="br0">
      <inkml:brushProperty name="width" value="0.05" units="cm"/>
      <inkml:brushProperty name="height" value="0.05" units="cm"/>
    </inkml:brush>
  </inkml:definitions>
  <inkml:trace contextRef="#ctx0" brushRef="#br0">18 309 13379,'-5'-17'739,"1"0"0,1-1 0,0 1 0,2-1 0,0 1 1,2-34-1,0 42-430,0 1 1,1-1 0,0 1-1,0-1 1,1 1 0,0 0 0,0 0-1,1 0 1,0 0 0,0 1-1,1-1 1,0 1 0,1 1-1,-1-1 1,13-10 0,-16 15-264,0 0 1,0 0 0,0 1-1,0-1 1,1 1-1,-1-1 1,1 1 0,-1 0-1,1 0 1,0 0-1,-1 0 1,1 1 0,0-1-1,0 1 1,-1 0-1,5-1 1,-4 2-30,-1-1-1,0 1 1,1 0-1,-1-1 1,0 1 0,0 0-1,1 0 1,-1 1-1,0-1 1,0 0-1,0 1 1,0-1 0,-1 1-1,1-1 1,2 4-1,1 2-9,0-1-1,-1 1 0,0 0 0,-1 1 0,0-1 0,0 1 1,0 0-1,-1-1 0,0 1 0,1 10 0,0 24-19,-1 0-1,-3 0 0,-11 82 1,11-110-774,1-14 777,0 0-1,0 0 0,0 0 1,0 0-1,0 0 1,0 0-1,0 0 0,0 0 1,0-1-1,0 1 1,0 0-1,0 0 0,0 0 1,0 0-1,0 0 1,0 0-1,0 0 0,0 0 1,0 0-1,0 0 1,0 0-1,0 0 0,0 0 1,0 0-1,0 0 1,0 0-1,0 0 0,1 0 1,-1 0-1,0 0 1,0-1-1,0 1 0,0 0 1,0 0-1,0 0 1,0 0-1,0 0 1,0 0-1,0 0 0,0 0 1,0 0-1,0 0 1,0 0-1,1 0 0,-1 0 1,0 0-1,0 0 1,0 1-1,0-1 0,0 0 1,0 0-1,0 0 1,0 0-1,0 0 0,0 0 1,0 0-1,0 0 1,0 0-1,0 0 0,0 0 1,0 0-1,0 0 1,0 0-1,0 0 0,1 0 1,-1 0-1,0 0 1,10-22-843,-8 16 836,10-24-564</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6:43.339"/>
    </inkml:context>
    <inkml:brush xml:id="br0">
      <inkml:brushProperty name="width" value="0.05" units="cm"/>
      <inkml:brushProperty name="height" value="0.05" units="cm"/>
    </inkml:brush>
  </inkml:definitions>
  <inkml:trace contextRef="#ctx0" brushRef="#br0">0 135 12635,'7'13'773,"-1"0"0,-1 0 1,0 0-1,-1 1 0,0-1 1,-1 1-1,2 21 0,-2-16 297,0 0-1,1 0 1,8 19 0,-12-37-1009,0 0 1,1 1 0,-1-1 0,1 0 0,-1 0 0,1 0 0,-1 0 0,1 0 0,0 0 0,-1 0-1,1-1 1,0 1 0,0 0 0,0 0 0,-1 0 0,1-1 0,0 1 0,2 0 0,-3-1-32,1 0 1,-1 0-1,1 0 1,0 0-1,-1 0 0,1 0 1,-1 0-1,1 0 1,-1-1-1,1 1 1,-1 0-1,1 0 1,-1-1-1,1 1 1,-1 0-1,1-1 1,-1 1-1,1 0 1,-1-1-1,0 1 1,1-1-1,-1 1 1,0-1-1,1 1 1,-1-1-1,3-4 58,-1 0 0,1 0 0,-1 0-1,-1 0 1,1 0 0,1-7 0,-2-7 2,0 0-1,-1-1 1,-1 1 0,-1 0 0,-1 0 0,0 0 0,-1 0 0,-1 0-1,-1 1 1,-10-21 0,16 38-90,-1 0 1,1-1-1,-1 0 1,0 1-1,1-1 1,-1 0-1,0 1 1,0-1-1,0 1 1,0 0-1,0-1 1,0 1-1,-1 0 1,1-1-1,0 1 0,-1 0 1,1 0-1,-1 0 1,-1 0-1,3 1-1,0 0 0,-1 0 0,1 0 0,0 0 0,0 0 0,-1 0 0,1 0-1,0 0 1,-1 1 0,1-1 0,0 0 0,0 0 0,0 0 0,-1 1 0,1-1 0,0 0-1,0 0 1,0 0 0,-1 1 0,1-1 0,0 0 0,0 0 0,0 1 0,0-1 0,0 0-1,0 1 1,0-1 0,0 0 0,0 0 0,0 1 0,-1-1 0,1 0 0,1 1 0,-1-1-1,0 0 1,0 1 0,0-1 0,0 14-17,0-13 13,2 14-12,1 0-1,0 0 1,1 0-1,7 17 1,-9-25 17,1-1 0,0 0 0,0 1 0,0-1 0,1 0 0,0-1 0,0 1 0,1-1 0,-1 0 0,1 0 0,8 6 0,-12-9 6,1-1-1,0 0 1,-1-1-1,1 1 1,0 0-1,0 0 1,-1-1-1,1 1 1,0-1-1,0 0 1,0 1-1,0-1 1,0 0-1,0 0 1,-1 0-1,1 0 1,0 0-1,0-1 1,2 0-1,-1 0 7,0 0 0,0-1 0,-1 1 0,1-1 0,0 0-1,-1 1 1,0-1 0,1 0 0,-1-1 0,0 1 0,2-3 0,2-4 39,0 0 0,0 0 0,-1-1 0,-1 1 0,7-20 0,-4 7-33,-2 0 1,0 0-1,3-45 0,-9 85-28,2-1 0,0 1-1,1 0 1,0-1-1,2 1 1,9 29-1,-13-46 18,0 0 0,0 0-1,1 0 1,-1-1 0,0 1 0,1 0-1,-1 0 1,1 0 0,-1 0 0,1-1-1,-1 1 1,1 0 0,-1-1-1,1 1 1,0 0 0,-1-1 0,1 1-1,0-1 1,0 1 0,-1-1 0,1 1-1,0-1 1,0 1 0,0-1 0,0 0-1,-1 1 1,1-1 0,0 0 0,0 0-1,0 0 1,0 0 0,0 0-1,0 0 1,0 0 0,0 0 0,0 0-1,-1 0 1,1-1 0,0 1 0,0 0-1,0 0 1,0-1 0,0 1 0,-1-1-1,1 1 1,0-1 0,0 1 0,0-2-1,3-1 26,0-1-1,-1 1 1,0-1 0,1 0-1,-1 0 1,-1-1-1,4-5 1,4-14 102,0 0 1,-2-2-1,9-44 0,-12 50-114,5 80-76,-9-56 48,14 68-4,-13-64-6,0 1-1,1-2 1,1 1 0,-1 0 0,1-1 0,8 13-1,-11-19-16,-1 0 1,1 0-1,0 0 0,-1 0 0,1-1 0,0 1 0,0 0 1,0 0-1,0-1 0,0 1 0,-1 0 0,1-1 0,0 1 0,0-1 1,0 1-1,1-1 0,-1 0 0,0 1 0,1-1 0,-1 0-7,-1 0 0,1 0-1,0 0 1,-1-1 0,1 1-1,-1 0 1,1-1 0,-1 1-1,1 0 1,0-1 0,-1 1-1,0-1 1,1 1 0,-1-1-1,1 1 1,-1-1 0,1 1-1,-1-1 1,0 1 0,0-1-1,1 0 1,-1 1 0,0-2-1,2-3-99,-1 0 0,1-1 0,-1 1 0,-1 0 0,1-1 0,-1-8 0,-3-23-401</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22.106"/>
    </inkml:context>
    <inkml:brush xml:id="br0">
      <inkml:brushProperty name="width" value="0.05" units="cm"/>
      <inkml:brushProperty name="height" value="0.05" units="cm"/>
    </inkml:brush>
  </inkml:definitions>
  <inkml:trace contextRef="#ctx0" brushRef="#br0">0 286 16964,'0'9'1744,"12"-11"-952,4-1-296,8-7 737,6 2-209,5-2-176,2 3-112,2 4-496,-1-2-520,-6 4 1384,1-2-1032,-2 3-16,-5-11 8</inkml:trace>
  <inkml:trace contextRef="#ctx0" brushRef="#br0" timeOffset="1">592 1 17596,'-11'9'1984,"5"3"-1288,3 4-232,3 4 1001,2 5-657,2 3-112,8 1-192,2-3-128,6-5-232,3-2-128,4-15-440,3-2-288,0-11-552,2-10 568,-4-9 312,1-5-217,-4-5-191</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6:43.816"/>
    </inkml:context>
    <inkml:brush xml:id="br0">
      <inkml:brushProperty name="width" value="0.05" units="cm"/>
      <inkml:brushProperty name="height" value="0.05" units="cm"/>
    </inkml:brush>
  </inkml:definitions>
  <inkml:trace contextRef="#ctx0" brushRef="#br0">2 0 19036,'-1'2'72,"1"-1"1,0 0-1,-1 1 0,1-1 0,0 0 0,0 1 1,0-1-1,0 1 0,0-1 0,1 0 1,-1 1-1,0-1 0,0 0 0,1 1 0,-1-1 1,1 0-1,0 0 0,-1 0 0,1 1 1,0-1-1,-1 0 0,1 0 0,0 0 0,0 0 1,0 0-1,0 0 0,0 0 0,0-1 1,0 1-1,0 0 0,1 0 0,-1-1 0,0 1 1,0-1-1,1 1 0,-1-1 0,0 0 1,1 1-1,-1-1 0,0 0 0,3 0 0,6 1-525,0-1-1,1 0 1,-1-1-1,15-2 0,-17 2 80,34-6-1659,101-9-4596,-139 16 6686,-1 0 0,1 0 1,-1 0-1,1 1 0,-1-1 0,1 1 0,-1 0 1,1 0-1,-1 0 0,0 1 0,4 1 0,-5-2 97,-1 0 0,0 0-1,0 0 1,0 0-1,0 0 1,0 0-1,0 0 1,-1 0-1,1 0 1,0 1-1,-1-1 1,1 0 0,0 0-1,-1 1 1,0-1-1,1 0 1,-1 1-1,0-1 1,1 0-1,-1 1 1,0-1 0,0 1-1,0-1 1,0 0-1,-1 1 1,1-1-1,0 0 1,0 1-1,-1-1 1,0 3-1,-27 57 6709,23-50-5663,31-27-146,-23 14-1053,1-1 0,-1 1-1,1 0 1,0 1-1,0-1 1,0 1 0,0-1-1,0 1 1,0 0-1,0 1 1,0-1 0,0 1-1,0-1 1,1 1-1,-1 1 1,0-1 0,0 1-1,8 1 1,-10-1 24,1 0 0,0 1 0,0-1 1,-1 1-1,1-1 0,-1 1 0,1 0 0,-1 0 1,0 0-1,0 0 0,0 0 0,0 1 0,0-1 0,0 1 1,-1-1-1,1 1 0,-1-1 0,0 1 0,0 0 1,0 0-1,0 0 0,0 0 0,0 0 0,-1 0 1,1 0-1,-1 5 0,0-1 138,0 0 0,-1 1-1,0-1 1,0 0 0,-1 0 0,0 0 0,0 0 0,0 0 0,-6 11 0,7-16-177,-1 1 1,1-1 0,0 1-1,-1-1 1,0 1 0,1-1 0,-1 0-1,0 0 1,0 0 0,0 0 0,0 0-1,-1 0 1,1 0 0,-1-1-1,1 1 1,-1-1 0,1 0 0,-1 0-1,1 0 1,-1 0 0,0 0-1,0-1 1,0 1 0,1-1 0,-1 0-1,0 1 1,-3-2 0,3 1-41,0-1 1,0 0 0,0 0-1,0 0 1,0-1-1,1 1 1,-1-1-1,1 1 1,-1-1-1,-2-2 1,-9-8-427</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2:42.206"/>
    </inkml:context>
    <inkml:brush xml:id="br0">
      <inkml:brushProperty name="width" value="0.05" units="cm"/>
      <inkml:brushProperty name="height" value="0.05" units="cm"/>
    </inkml:brush>
  </inkml:definitions>
  <inkml:trace contextRef="#ctx0" brushRef="#br0">345 51 15651,'2'-6'479,"8"-13"1315,-11 16-803,-6 10-39,-7 11-90,1 1-1,-14 24 1,5-5-552,-251 372 272,312-465-3534,41-60 33,41-106-282,-50 70 4308,-64 136-310,-6 17 602,-7 27 79,-11 35 103,-9 75 0,23-109-1364,1 1 0,1-1 0,1 0 0,9 57 0,-3-55-340,-1-10-848,2 29 0,-10-38 191,3-13 760,0 1 0,0-1 0,0 0-1,-1 0 1,1 0 0,0 1 0,0-1-1,0 0 1,-1 0 0,1 0 0,0 0-1,-1 0 1,1 0 0,0 1 0,0-1-1,-1 0 1,1 0 0,0 0 0,-1 0-1,1 0 1,0 0 0,0 0 0,-1 0-1,1 0 1,0 0 0,-1 0 0,1-1-1,0 1 1,0 0 0,-1 0 0,1 0-1,0 0 1,0 0 0,-1 0 0,1-1-1,0 1 1,0 0 0,-1-1 0,-8-6-602</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2:42.752"/>
    </inkml:context>
    <inkml:brush xml:id="br0">
      <inkml:brushProperty name="width" value="0.05" units="cm"/>
      <inkml:brushProperty name="height" value="0.05" units="cm"/>
    </inkml:brush>
  </inkml:definitions>
  <inkml:trace contextRef="#ctx0" brushRef="#br0">12 351 15107,'-4'-6'1205,"-3"-5"1309,7 10-2458,0 1 1,0 0 0,0-1 0,0 1-1,0 0 1,0-1 0,0 1-1,0 0 1,0 0 0,0-1-1,0 1 1,1 0 0,-1 0-1,0-1 1,0 1 0,0 0-1,0 0 1,1-1 0,-1 1-1,0 0 1,0 0 0,1 0 0,-1-1-1,0 1 1,0 0 0,1 0-1,-1 0 1,0 0 0,1 0-1,-1 0 1,0 0 0,0 0-1,1 0 1,-1-1 0,0 1-1,1 0 1,-1 1 0,1-1-1,46-11 279,53-19 0,-32 9-1863,-34 10-587,-1-1 0,62-32 0,-78 35 1721,-1-1 0,-1 0-1,0-1 1,0-1 0,-1 0 0,-1-1 0,17-20 0,-26 29 637,-1 0 1,0 0 0,-1 0-1,1-1 1,-1 1 0,1-1-1,-1 1 1,-1-1 0,1 0 0,-1 0-1,1 0 1,-1 1 0,-1-1-1,1-7 1,-1 12-133,0-1 0,0 1 0,0-1 0,0 0 0,-1 1 0,1-1 0,0 1 0,0-1 0,-1 0 0,1 1 0,0-1 0,-1 1 0,1-1-1,0 1 1,-1-1 0,1 1 0,-1 0 0,1-1 0,-1 1 0,1-1 0,-1 1 0,1 0 0,-1-1 0,0 1 0,1 0 0,-2-1 0,-19 3 1581,14 0-1242,0 1-1,0 0 1,-11 6 0,-9 8 264,1 0 1,-26 24 0,42-32-633,-1 1 1,2 0 0,-1 0 0,1 1-1,1 0 1,0 1 0,-8 16 0,15-27-82,1 0 1,-1 1-1,0-1 1,1 1-1,-1-1 1,1 1-1,-1-1 1,1 1 0,0-1-1,0 1 1,0-1-1,0 1 1,0 0-1,0-1 1,0 1-1,0-1 1,1 1-1,-1-1 1,1 1-1,-1-1 1,1 1-1,-1-1 1,1 1 0,0-1-1,0 0 1,-1 1-1,1-1 1,0 0-1,0 0 1,1 0-1,-1 0 1,0 1-1,0-2 1,0 1-1,1 0 1,-1 0 0,2 1-1,6 2-3,0-1 1,0 1-1,1-1 1,18 3-1,-17-4 14,23 5 1,-14-4 3,-1 1 0,1 1-1,-1 1 1,0 0 0,-1 1-1,34 19 1,-51-26-9,0 1 0,0 0 1,0 0-1,0-1 0,0 1 0,0 0 0,0 0 1,0 0-1,0 0 0,0 0 0,0 0 0,0 0 0,-1 0 1,1 1-1,-1-1 0,1 0 0,-1 0 0,1 1 1,-1-1-1,0 0 0,1 0 0,-1 1 0,0 1 0,0-1 20,-1 0 0,1 0 0,-1 0-1,0-1 1,0 1 0,0 0-1,1-1 1,-1 1 0,-1-1 0,1 1-1,0-1 1,0 0 0,-1 1-1,-2 1 1,-5 3 131,0 0 1,-1 0-1,1-1 0,-16 6 0,-1-1 105,0 0 0,0-2 0,-1-2 0,0 0 0,-42 3 0,66-9-376,0 1 0,-1-2 0,1 1 0,0 0-1,-1-1 1,1 1 0,-4-2 0,7 2 77,0 0-1,-1 0 1,1 0 0,0-1-1,0 1 1,-1 0 0,1 0-1,0 0 1,0 0 0,0 0-1,-1-1 1,1 1-1,0 0 1,0 0 0,0-1-1,-1 1 1,1 0 0,0 0-1,0-1 1,0 1 0,0 0-1,0 0 1,0-1 0,0 1-1,-1 0 1,1 0-1,0-1 1,0 1 0,0 0-1,0-1 1,11-11-786,8 1 266,6 1-192</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2:44.350"/>
    </inkml:context>
    <inkml:brush xml:id="br0">
      <inkml:brushProperty name="width" value="0.05" units="cm"/>
      <inkml:brushProperty name="height" value="0.05" units="cm"/>
    </inkml:brush>
  </inkml:definitions>
  <inkml:trace contextRef="#ctx0" brushRef="#br0">102 0 19276,'-13'21'3785,"-8"25"-2794,16-36-698,-3 9-194,-33 81 293,38-90-298,0 0 0,1 0 0,0 0 0,1 0 0,0 0 0,0 0 0,1 0 0,1 13-1,-1-22-65,0 1 0,1-1 0,-1 0 0,0 0 0,1 1 0,-1-1 0,1 0 0,-1 0 0,1 1 0,0-1 0,-1 0 0,1 0 0,0 0-1,0 0 1,0 0 0,0 0 0,-1 0 0,2 0 0,-1-1 0,0 1 0,0 0 0,2 0 0,-1 0 10,0 0 0,1-1 0,-1 1 1,1-1-1,-1 1 0,1-1 0,0 0 0,-1 0 0,1-1 1,-1 1-1,3-1 0,7-2-161,-1 0 0,1-1 0,19-9 0,-31 13 117,11-6-325,0 0 0,-1 0 0,1-1 0,17-16 0,-6 3-141</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2:45.159"/>
    </inkml:context>
    <inkml:brush xml:id="br0">
      <inkml:brushProperty name="width" value="0.05" units="cm"/>
      <inkml:brushProperty name="height" value="0.05" units="cm"/>
    </inkml:brush>
  </inkml:definitions>
  <inkml:trace contextRef="#ctx0" brushRef="#br0">67 37 19668,'-5'4'557,"0"0"-1,0 1 0,0 0 1,1 0-1,0 0 0,0 1 1,-3 6-1,2-4-327,1-1 0,1 1 0,0 1 0,0-1-1,0 0 1,1 1 0,1-1 0,-2 15 0,3-23-215,0 1 0,0 0 0,0 0 1,0 0-1,0 0 0,0 0 0,0-1 0,0 1 0,0 0 0,0 0 1,1 0-1,-1 0 0,0-1 0,1 1 0,-1 0 0,1 0 1,-1-1-1,1 1 0,-1 0 0,1-1 0,-1 1 0,1 0 0,0-1 1,-1 1-1,1-1 0,0 1 0,0-1 0,-1 1 0,1-1 0,0 0 1,0 1-1,0-1 0,-1 0 0,1 0 0,0 1 0,0-1 1,0 0-1,0 0 0,0 0 0,0 0 0,-1 0 0,1 0 0,0 0 1,0-1-1,0 1 0,0 0 0,-1 0 0,3-1 0,4-1 59,-1 0-1,1-1 1,-1 0 0,11-5-1,39-27 315,-30 18-168,48-23-1,-73 39-210,0 0-1,0 1 1,1-1-1,-1 1 1,0-1-1,1 1 0,-1-1 1,1 1-1,-1 0 1,1 0-1,-1 0 1,0 0-1,1 0 1,-1 0-1,1 0 1,1 1-1,-2 0 2,1 0 1,0 0-1,-1 0 0,1 1 1,-1-1-1,1 1 0,-1-1 1,0 1-1,0-1 0,2 3 1,-3-3-24,1 0 0,0-1 1,0 1-1,0-1 0,-1 1 1,1-1-1,0 0 0,0 1 0,0-1 1,0 0-1,0 1 0,0-1 1,0 0-1,0 0 0,0 0 1,-1 0-1,1 0 0,0 0 0,0 0 1,0 0-1,0 0 0,0-1 1,0 1-1,0 0 0,0 0 0,0-1 1,0 1-1,-1-1 0,1 1 1,1-1-1,30-19-807,-26 15 606,22-16-1366,-20 14 425,1 1 0,0-1-1,0 1 1,0 1 0,1 0 0,0 0 0,11-3 0,-20 7 979,0 1-1,0 0 0,0 0 1,1 0-1,-1 0 1,0 0-1,0 0 1,0 0-1,0 0 1,0 0-1,0 1 1,0-1-1,0 0 1,1 1-1,-1 0 392,0-1 1,0 0-1,-1 0 0,1 1 1,0-1-1,0 0 0,0 0 1,0 0-1,0 0 0,0 0 1,0 0-1,-1 0 0,1 0 1,0 0-1,0 0 0,0 0 1,1-1-1,-1 1-142,-1 0 0,1 0 1,-1 0-1,1 0 0,-1 0 0,1 0 0,0 0 1,-1 0-1,1 0 0,-1 0 0,1 0 0,-1 1 0,1-1 1,-1 0-1,1 0 0,-1 1 0,1-1 0,-1 0 1,1 1-1,-1-1 0,1 1 0,-1-1 0,0 0 1,1 1-1,-1-1 0,0 1 0,1-1 0,-1 1 0,0-1 1,0 1-1,1-1 0,-1 1 0,0-1 0,0 1 1,0 0-1,0-1 0,0 1 0,0-1 0,0 1 0,0 0 1,3 32 566,-2-26-373,15 158 1538,3 48-175,-19-194-1347,0-1 1,-1 1-1,-7 32 1,7-45-156,0 1 0,-1 0 1,-1-1-1,1 1 0,-1-1 1,0 0-1,0 1 0,-1-2 1,1 1-1,-1 0 0,-1-1 1,1 1-1,-7 4 0,9-8-85,1-1 0,0 0-1,-1 0 1,1 0 0,-1 0-1,1 0 1,-1 0 0,0 0 0,1-1-1,-1 1 1,0 0 0,0-1-1,1 0 1,-1 1 0,0-1 0,0 0-1,0 0 1,1 0 0,-1 0-1,-2 0 1,3-1-12,-1 0 0,0 1 0,1-1 0,0 0 0,-1 0 0,1 0 0,-1 0-1,1 0 1,0-1 0,0 1 0,0 0 0,0-1 0,0 1 0,0 0 0,0-1 0,0 1 0,-1-3 0,-1-3 23,1-1 1,-1 0 0,2 1 0,-1-1-1,1 0 1,0 0 0,0-14 0,2 7-34,0 0 0,1-1 1,0 1-1,2 0 1,-1 0-1,2 1 0,0-1 1,11-20-1,-6 17-65,1 0-1,0 1 1,1 0-1,1 1 0,25-23 1,3 4-15,1 2 0,2 2 0,1 2 0,50-24 0,-37 22-32</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2:58.926"/>
    </inkml:context>
    <inkml:brush xml:id="br0">
      <inkml:brushProperty name="width" value="0.05" units="cm"/>
      <inkml:brushProperty name="height" value="0.05" units="cm"/>
    </inkml:brush>
  </inkml:definitions>
  <inkml:trace contextRef="#ctx0" brushRef="#br0">4141 119 9634,'-11'-5'402,"0"1"1,-1 1-1,0 0 1,1 0-1,-1 1 0,0 0 1,0 1-1,0 1 0,-17 1 1,-15-2-223,-360-42 2100,250 20-2089,-185-3-1,-156 23-193,410 4 16,-92 4 16,0 7 0,-281 57 0,-393 155 346,752-195-308,-187 63 153,242-74-180,0 2 0,2 1 1,0 3-1,-48 35 1,72-45-28,0 0 0,1 2 0,1 0 0,1 0 0,0 2 0,-22 33 0,32-41-14,-1 0 1,1 0-1,1 1 0,-1-1 0,2 1 0,0 0 0,0 1 0,1-1 0,0 0 0,1 0 1,0 1-1,1-1 0,1 1 0,-1-1 0,4 15 0,0-9-7,2 0 0,-1 0-1,2-1 1,0 0 0,1 0 0,1-1 0,0 0-1,1 0 1,16 17 0,-4-8-8,0-2 1,1 0-1,1-2 1,35 24-1,-7-12 11,2-2-1,1-3 1,1-2-1,1-3 1,93 24-1,304 38-14,345-29 29,3-67 9,-133-1-9,57-11 20,-495 2-22,256-56 1,-361 47-13,-1-5 1,188-81-1,-261 93 10,-1-2-1,0-2 1,-3-2-1,0-3 1,78-69-1,-114 90 1,0-1 0,-1 0-1,0 0 1,-1-1 0,-1-1 0,0 0 0,-1 0-1,0 0 1,-2-1 0,7-19 0,-10 24-2,-1 0 1,0-1 0,0 1 0,-1 0-1,-1-1 1,0 1 0,0 0 0,-1-1-1,-1 1 1,0 0 0,0 0-1,-1 0 1,0 0 0,-1 0 0,-1 1-1,-7-16 1,0 9 8,1 1-1,-2 0 0,0 1 1,-1 0-1,-1 1 1,0 1-1,-1 0 0,0 1 1,-31-17-1,6 7 10,-1 2 0,0 2 0,-54-16-1,-14 4-151,-2 5 0,-200-20 0,-235 23-606,296 24 529,-18 8-37</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3:35.468"/>
    </inkml:context>
    <inkml:brush xml:id="br0">
      <inkml:brushProperty name="width" value="0.05" units="cm"/>
      <inkml:brushProperty name="height" value="0.05" units="cm"/>
    </inkml:brush>
  </inkml:definitions>
  <inkml:trace contextRef="#ctx0" brushRef="#br0">1 1 10578,'11'16'6184,"38"54"-4518,-1-14-1260,87 77 1,33 37-118,43 99 883,29-17-744,-111-127-323,20 55 41,2 0 211,28 0 6,154 163-269,-279-289-67,1-3-1,86 60 0,4 3 87,-111-84-79,-1 1 0,30 39 0,29 53 7,-49-64-9,55 60 0,113 84-6,-32-32-14,245 240 180,-212-201-235,-66-61 14,118 70 31,-105-95-7,43 52-7,25 21 56,-123-111-52,146 158 0,-177-168-2,86 70 0,92 55 66,7 20-10,-61-49-48,173 166 29,-346-312-19,2-2 0,0 0 0,2-2 0,1-1 0,0-2 0,43 22 0,-35-24 14,-33-13-125,-10 1-634,-11 3-270,17-7 1042,-17 4-317,-4 0-130</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4:21.911"/>
    </inkml:context>
    <inkml:brush xml:id="br0">
      <inkml:brushProperty name="width" value="0.05" units="cm"/>
      <inkml:brushProperty name="height" value="0.05" units="cm"/>
    </inkml:brush>
  </inkml:definitions>
  <inkml:trace contextRef="#ctx0" brushRef="#br0">565 62 12075,'-3'-5'298,"0"1"1,0 0 0,-1-1 0,0 1 0,0 1 0,0-1 0,0 0-1,0 1 1,-1 0 0,0 0 0,0 0 0,1 1 0,-1 0 0,-1 0 0,1 0-1,0 0 1,0 1 0,-1 0 0,1 0 0,-1 0 0,1 1 0,-1 0-1,1 0 1,-1 0 0,1 1 0,-1 0 0,1 0 0,0 0 0,-11 4-1,-4 4-104,0 1 0,0 0-1,1 2 1,1 0-1,0 1 1,0 1-1,1 0 1,1 2 0,1-1-1,0 2 1,1 0-1,1 1 1,-21 37-1,15-17-111,1 0 0,2 1 0,2 1 0,1 1 0,3 0 0,-9 59 0,2 0-42,-10 96 108,27-189-111,-1-1 0,1 0-1,1 1 1,-1-1 0,1 0 0,3 10 0,-4-13-16,1-1 0,0 0 1,0 0-1,0 0 0,1 0 1,-1 0-1,0 0 0,1 0 1,-1 0-1,1-1 0,0 1 1,0-1-1,-1 1 0,1-1 0,0 1 1,0-1-1,0 0 0,0 0 1,1 0-1,-1 0 0,3 0 1,7 2 25,0 0-1,0-2 1,0 1 0,1-2 0,-1 1-1,0-2 1,1 0 0,-1 0 0,0-1 0,0 0-1,0-1 1,0-1 0,0 0 0,-1 0-1,1-1 1,-1-1 0,10-6 0,3-3 6,-1-1 0,-1-1 1,-1-1-1,0-1 0,-2-1 0,27-34 1,-16 11 126,-3 0 1,-2-2 0,-2-1 0,24-66 0,-26 56 107,22-84 0,-38 116-173,0 1 0,-2-1-1,-1 1 1,0-1 0,-2 0-1,-4-38 1,3 55-71,-1 0 0,1 1 0,-1-1 0,-1 0 0,1 0 0,-1 1 0,-4-8 1,6 12-56,0 1 1,0-1 0,0 1-1,0-1 1,0 1 0,-1 0-1,1 0 1,0-1 0,-1 1-1,1 0 1,-1 0 0,1 0-1,-1 0 1,1 0 0,-1 1-1,0-1 1,0 1 0,1-1-1,-1 1 1,0-1 0,0 1-1,1 0 1,-1 0-1,0 0 1,0 0 0,0 0-1,1 0 1,-1 0 0,0 1-1,0-1 1,0 1 0,1-1-1,-3 2 1,-8 3-577,0 1 0,1 1 0,-1 0 0,2 1 0,-1 0 0,-10 11 0,10-6-269</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4:26.477"/>
    </inkml:context>
    <inkml:brush xml:id="br0">
      <inkml:brushProperty name="width" value="0.05" units="cm"/>
      <inkml:brushProperty name="height" value="0.05" units="cm"/>
    </inkml:brush>
  </inkml:definitions>
  <inkml:trace contextRef="#ctx0" brushRef="#br0">395 63 11971,'-3'-1'271,"1"1"0,-1-1 0,1 0 0,0 0 0,-1 0 0,1 0 0,0 0 0,0 0 0,0 0 0,-1-1 0,1 1 0,1-1 1,-1 0-1,0 1 0,0-1 0,1 0 0,-1 0 0,1 0 0,-1 0 0,-1-5 0,1 4 65,0 0-1,0 0 1,0 0-1,-1 0 1,1 1-1,-1-1 1,-4-2-1,6 4-246,0 1 1,0-1-1,-1 1 0,1-1 0,0 1 1,-1 0-1,1-1 0,0 1 0,-1 0 0,1 0 1,0 0-1,-1 0 0,1 0 0,-1 1 1,1-1-1,0 0 0,0 0 0,-1 1 1,1-1-1,0 1 0,-1-1 0,1 1 1,0 0-1,-2 1 0,-14 9 124,1 0-1,0 2 1,0 0-1,1 0 1,1 2-1,0-1 1,2 2-1,-1 0 1,2 0-1,0 1 1,-14 31-1,12-20-75,1 0 1,2 1-1,-8 37 0,-12 92-104,20-96 41,0 5-54,3 0-1,3 85 1,23 135 13,-16-263-7,0 0 0,2 0 0,1-1 0,1 0 0,13 31 0,-15-43-6,0 0 0,1-1 0,1 1 1,0-1-1,0 0 0,1-1 0,0 0 0,0 0 0,1 0 0,1-1 0,-1-1 1,16 10-1,-15-13-11,0 1 1,1-1-1,-1-1 1,1 0 0,0 0-1,0-1 1,0-1-1,0 0 1,0 0 0,0-1-1,21-3 1,-3 0 11,-1-2 1,1-2-1,36-12 1,-55 15-20,0 0-1,0 0 1,-1-1-1,1 0 1,-1-1 0,0 0-1,-1 0 1,1-1-1,12-14 1,-11 10 2,-1-1 0,0-1 1,-1 1-1,-1-1 0,0-1 0,7-19 0,60-172 62,-19 48 36,-33 97 72,-2-1-1,-3-1 0,-2-1 1,-4 0-1,5-80 1,-16 130-156,-1 0 1,0 0-1,-1 0 1,0 0-1,-1 0 1,-1 0-1,0 1 1,0-1 0,-1 1-1,-1 0 1,0 1-1,-1-1 1,-12-16-1,8 15-54,0 0 0,-1 1 0,0 0 0,0 1 0,-1 0 0,-1 1 0,0 0 1,0 1-1,-1 1 0,-19-8 0,24 12-249,-1 1 1,0 0 0,0 0 0,0 1-1,-1 0 1,1 1 0,0 1 0,-1-1 0,1 2-1,-1 0 1,1 0 0,0 1 0,0 0-1,0 1 1,-16 6 0,0 6-400</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54.063"/>
    </inkml:context>
    <inkml:brush xml:id="br0">
      <inkml:brushProperty name="width" value="0.05" units="cm"/>
      <inkml:brushProperty name="height" value="0.05" units="cm"/>
    </inkml:brush>
  </inkml:definitions>
  <inkml:trace contextRef="#ctx0" brushRef="#br0">51 387 13259,'-17'4'1399,"13"-3"-951,0-1 0,0 1 0,0 0 0,1 1 0,-1-1 0,-6 4 1039,37-19 2161,3-6-2876,0-2 0,-2-1 0,45-46 0,62-91-122,-78 87-139,-50 67-289,-4 10-135,-4 9-12,-7 21 32,-1 0-68,1 1 1,-2 39-1,9-66-35,0 1 1,0-1 1,1 1 0,0 0-1,0-1 1,1 1 0,0 0-1,0-1 1,1 1 0,4 13-1,-5-22-3,0 1-1,-1 0 1,1-1 0,-1 1-1,1 0 1,0-1 0,0 1-1,-1-1 1,1 1 0,0-1-1,0 1 1,0-1-1,0 0 1,-1 0 0,1 1-1,0-1 1,0 0 0,0 0-1,0 0 1,0 0 0,0 0-1,0 0 1,0 0-1,-1 0 1,1 0 0,0 0-1,0-1 1,0 1 0,0 0-1,0 0 1,0-1 0,-1 1-1,1-1 1,0 1-1,0-1 1,0 0 0,31-20 65,-23 13-61,-1 0 0,1-1 0,-2 1 0,1-2 0,-1 1 0,0-1 0,-1 0 0,0-1 0,-1 1 0,0-1 0,-1 0 0,0-1 0,0 1 0,-2 0 0,3-17 0,-9 2 28,4 26-35,0-1 1,0 1 0,0 0 0,0-1 0,0 1 0,0 0 0,-1-1 0,1 1 0,0-1 0,0 1 0,0 0 0,0 0 0,-1-1 0,1 1 0,0 0-1,0-1 1,-1 1 0,1 0 0,0 0 0,-1-1 0,1 1 0,0 0 0,0 0 0,-1 0 0,1-1 0,0 1 0,-1 0 0,1 0 0,-1 0 0,1 0-1,0 0 1,-1 0 0,1 0 0,0 0 0,-1 0 0,1 0 0,-1 0 0,1 0 0,0 0 0,-1 0 0,1 0 0,0 0 0,-1 0 0,1 0 0,0 1-1,-1-1 1,1 0 0,0 0 0,-1 0 0,1 1 0,0-1 0,-1 0 0,1 0 0,0 1 0,0-1 0,-1 0 0,1 1 0,0-1 0,-3 4-3,1-1 1,0 1 0,1 0 0,-1-1 0,1 1 0,-1 0 0,1 0 0,0 0-1,0 5 1,-6 18-226,7-27 191,0 1 0,-1-1-1,1 0 1,0 1 0,-1-1-1,1 1 1,0-1 0,-1 0-1,1 1 1,-1-1 0,1 0-1,0 0 1,-1 1 0,1-1-1,-1 0 1,1 0 0,-1 1-1,1-1 1,-1 0-1,1 0 1,-1 0 0,1 0-1,-1 0 1,1 0 0,-1 0-1,1 0 1,-1 0 0,1 0-1,-1 0 1,1 0 0,-1 0-1,1 0 1,-1-1 0,1 1-1,0 0 1,-1 0 0,1 0-1,-1-1 1,1 1 0,-1 0-1,1-1 1,-1 1 0,-21-18-1774,17 13 1157,-1 1 359,1 0 1,-1 0-1,0 1 0,0 0 0,0 0 1,0 0-1,-1 1 0,1 0 1,-1 0-1,0 0 0,1 1 0,-1 0 1,0 0-1,-8 1 0,7 0 360,1 1 0,0 0 1,0 0-1,0 1 0,0 0 0,0 0 0,0 0 0,0 1 0,1 0 0,-1 1 0,1-1 0,0 1 1,0 0-1,0 1 0,0-1 0,1 1 0,0 0 0,0 1 0,0-1 0,1 1 0,-5 7 0,-35 68 1331,25-43-668,-42 59 0,112-134 376,98-93-287,-115 97-654,-1-1 1,32-44-1,-57 65-38,0 0 1,11-26-1,-7 13 83,-12 26-207,0 0-1,0 0 1,0 0 0,1 0-1,-1 0 1,0 0 0,0 0-1,0 0 1,0 0 0,0 0 0,0 0-1,1 0 1,-1 0 0,0 0-1,0-1 1,0 1 0,0 0-1,0 0 1,0 0 0,1 0 0,-1 1-1,0-1 1,0 0 0,0 0-1,0 0 1,0 0 0,0 0-1,1 0 1,-1 0 0,0 0-1,0 0 1,0 0 0,0 0 0,0 0-1,0 0 1,0 0 0,0 1-1,1-1 1,-1 0 0,0 0-1,0 0 1,0 0 0,0 0 0,0 0-1,0 0 1,0 1 0,0-1-1,0 0 1,0 0 0,0 0-1,0 0 1,0 0 0,0 0-1,0 1 1,0-1 0,0 0 0,0 0-1,0 0 1,0 0 0,0 0-1,0 0 1,0 1 0,2 8-6,-4 51-3,-12 62 1,6-62 10,0 64 1,8-124 5,0 1 1,0 0 0,0-1-1,0 1 1,0 0 0,0-1-1,0 1 1,0 0 0,0-1-1,1 1 1,-1 0 0,0-1 0,0 1-1,1-1 1,-1 1 0,0 0-1,1-1 1,-1 1 0,1-1-1,-1 1 1,1 0 0,0-1-17,-1 0 0,1 0 0,-1 1 0,0-1 0,1 0 0,-1 0 0,1 0-1,-1 0 1,1 0 0,-1 0 0,0 0 0,1 0 0,-1 0 0,1 0 0,-1 0 0,0-1 0,1 1 0,-1 0 0,1 0 0,-1 0 0,0 0 0,1-1 0,-1 1 0,1 0 0,-1-1-34,1 1 1,-1-1-1,1 1 0,-1-1 1,1 1-1,-1-1 1,0 1-1,1-1 0,-1 1 1,1-1-1,-1 1 1,0-1-1,0 1 0,0-1 1,1 0-1,-1 1 0,0-1 1,0 0-1,0 1 1,0-1-1,0 0 0,0 1 1,0-1-1,0 0 1,0 1-1,0-1 0,0 1 1,-1-1-1,1 0 0,0 1 1,0-1-1,-1 1 1,1-1-1,0 0 0,-1 1 1,1-1-1,0 1 1,-1-1-1,1 1 0,-1-1 1,1 1-1,-1 0 0,0-1 1,-25-15-624,18 7 141</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22.495"/>
    </inkml:context>
    <inkml:brush xml:id="br0">
      <inkml:brushProperty name="width" value="0.05" units="cm"/>
      <inkml:brushProperty name="height" value="0.05" units="cm"/>
    </inkml:brush>
  </inkml:definitions>
  <inkml:trace contextRef="#ctx0" brushRef="#br0">141 1 17444,'-25'36'1752,"-3"2"-976,1 4-280,6-2 929,3 1-321,7 1-392,2-3-112,8-5-224,1-5-192,1-5-648,1-4-440,-2-4 760,1-3-144,-1-12-104</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7:19.985"/>
    </inkml:context>
    <inkml:brush xml:id="br0">
      <inkml:brushProperty name="width" value="0.05" units="cm"/>
      <inkml:brushProperty name="height" value="0.05" units="cm"/>
    </inkml:brush>
  </inkml:definitions>
  <inkml:trace contextRef="#ctx0" brushRef="#br0">629 36 13011,'-2'-3'129,"0"0"1,-1 1 0,1-1 0,0 1-1,-1-1 1,0 1 0,0 0-1,1 0 1,-1 0 0,0 0-1,-1 1 1,1-1 0,0 1 0,0 0-1,-1 0 1,1 0 0,0 0-1,-1 1 1,1-1 0,-1 1-1,1 0 1,-1 0 0,-4 1 0,-9 0 45,1 2 1,-1 0 0,-25 9 0,30-8-123,-17 4 31,2 2 1,-1 1 0,1 1 0,1 1 0,0 1 0,-39 30 0,48-30-42,0 0 0,2 1 0,0 1 1,0 0-1,2 1 0,0 0 1,1 1-1,1 1 0,-17 35 0,15-20 34,1 1-1,2 0 1,-11 66-1,17-77-33,2 0-1,1 0 1,1 0 0,1 0-1,1 0 1,9 43 0,-9-59-25,0 1 0,1-1 0,1 1 0,-1-1 0,1 0 0,1 0 0,0-1 0,0 1 0,0-1 0,1 0 0,0 0 0,0-1 0,1 0 0,-1 0 0,9 5 0,-9-7-1,1 0 1,0-1-1,-1 0 0,1 0 1,0-1-1,0 0 1,1 0-1,-1-1 0,0 1 1,1-2-1,-1 1 1,1-1-1,-1 0 0,0 0 1,1-1-1,-1 0 1,0-1-1,11-2 0,2-4 74,0 0 0,0-1 0,-1-1-1,0-1 1,-1 0 0,-1-1-1,29-25 1,-18 10 49,-1-1 0,-1-1 0,31-45 0,-42 49-28,0-1-1,-2 0 1,-1-1-1,-1 0 1,-1-1-1,8-40 1,22-175 591,-40 243-702,5-63 78,-5 57-78,0-1 1,0 0-1,-1 1 1,0-1 0,0 1-1,0-1 1,-4-6-1,5 11-27,-1 1 0,1 0 0,-1-1 0,0 1 0,0 0 0,0-1 0,0 1 0,0 0 0,0 0 0,0 0 0,0 0 0,0 0 0,0 0 0,-1 0 0,1 1 0,0-1 0,-1 0 0,1 1 0,-1-1 0,1 1 0,0-1 0,-1 1 0,1 0 0,-1-1 0,1 1 0,-1 0-1,0 0 1,1 0 0,-1 0 0,1 0 0,-1 1 0,1-1 0,-1 0 0,1 1 0,0-1 0,-1 1 0,1-1 0,-3 2 0,0 0-87,-1 1 1,1-1-1,0 1 1,0 0-1,0 0 1,0 0-1,0 0 0,0 1 1,1-1-1,-5 8 1,0 7-294</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7:49.899"/>
    </inkml:context>
    <inkml:brush xml:id="br0">
      <inkml:brushProperty name="width" value="0.05" units="cm"/>
      <inkml:brushProperty name="height" value="0.05" units="cm"/>
    </inkml:brush>
  </inkml:definitions>
  <inkml:trace contextRef="#ctx0" brushRef="#br0">0 1 18988,'5'44'1224,"1"-4"-736,-1-7-95,0 4-145,2-4-16,6 32 304,-2-5-72,3-5-368,-1-7-272,-1-12-440,-2-6-313,-6-11 737,-4-9-208,-7-9-112</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7:50.351"/>
    </inkml:context>
    <inkml:brush xml:id="br0">
      <inkml:brushProperty name="width" value="0.05" units="cm"/>
      <inkml:brushProperty name="height" value="0.05" units="cm"/>
    </inkml:brush>
  </inkml:definitions>
  <inkml:trace contextRef="#ctx0" brushRef="#br0">1 160 17540,'3'-9'297,"0"1"-1,1-1 1,0 1 0,0 0 0,1 0 0,0 0-1,1 1 1,0 0 0,0 0 0,0 0 0,1 1-1,0 0 1,0 0 0,1 1 0,12-8 0,-9 7-73,-1 1 1,2 0-1,-1 0 1,0 1-1,1 1 1,0 0-1,0 1 1,0 0-1,0 0 1,0 1-1,17 2 1,-24-1-179,0 0 1,0 1 0,0 0-1,0 0 1,0 0-1,0 1 1,-1 0 0,1 0-1,0 0 1,-1 0-1,0 1 1,1 0 0,-1 0-1,0 0 1,0 0-1,3 5 1,-2-3-6,-1 1-1,0-1 1,-1 1-1,0 0 0,0 1 1,0-1-1,0 0 1,-1 1-1,0-1 1,1 12-1,0 1 48,-2-1 0,-1 1 0,0-1 0,-1 1 0,-1-1 0,-1 1 0,-9 34 0,2-24 107,-1-2-1,-1 1 0,-2-1 0,-1-1 1,-22 32-1,36-58-193,1 1 0,0 0 0,-1-1 0,1 1 0,0 0-1,0-1 1,-1 1 0,1 0 0,0-1 0,0 1 0,0 0 0,0 0 0,0-1 0,0 1 0,0 0 0,0 0-1,0-1 1,0 1 0,1 0 0,-1-1 0,0 1 0,0 0 0,1 0 0,-1-1 0,0 1 0,1-1-1,-1 1 1,1 0 0,-1-1 0,1 1 0,-1-1 0,1 1 0,-1-1 0,1 1 0,0-1 0,-1 1 0,1-1-1,-1 0 1,1 1 0,0-1 0,0 0 0,37 15-256,-28-12 144,7 3-453,1-1-1,0 0 1,0-2 0,33 3 0,-43-5 397,-1-1 1,0 0 0,0-1 0,1 0 0,-1 0 0,0 0 0,0-1 0,0 0 0,0 0-1,0-1 1,-1 0 0,1 0 0,-1-1 0,12-7 0,-7 0-198</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7:50.815"/>
    </inkml:context>
    <inkml:brush xml:id="br0">
      <inkml:brushProperty name="width" value="0.05" units="cm"/>
      <inkml:brushProperty name="height" value="0.05" units="cm"/>
    </inkml:brush>
  </inkml:definitions>
  <inkml:trace contextRef="#ctx0" brushRef="#br0">1 133 19204,'3'2'258,"1"0"-1,0 0 1,0-1 0,0 0-1,0 1 1,0-2 0,1 1-1,-1 0 1,0-1-1,0 0 1,0 0 0,1 0-1,-1 0 1,0-1 0,0 1-1,8-3 1,8-3 40,-1 0-1,19-9 1,-26 11-253,-1-2 0,1 0 0,11-8 0,-21 13-37,0-1-1,0 1 1,0 0 0,0-1 0,0 1 0,-1-1 0,1 0 0,0 0 0,-1 1-1,0-1 1,1 0 0,-1 0 0,0 0 0,0-1 0,0 1 0,0 0-1,0 0 1,-1 0 0,1-1 0,-1 1 0,1 0 0,-1-1 0,0 1-1,0-4 1,0 4 8,-1 1-1,0-1 1,1 0-1,-1 1 0,0-1 1,0 1-1,0-1 1,0 1-1,0-1 1,0 1-1,-1-1 0,1 1 1,0 0-1,-1 0 1,1 0-1,-1 0 1,1 0-1,-1 0 0,1 0 1,-1 0-1,0 0 1,1 1-1,-1-1 1,0 1-1,0 0 0,0-1 1,1 1-1,-1 0 1,0 0-1,0 0 1,-2 0-1,0 0 12,0 0-1,-1 1 1,1-1-1,0 1 1,-1 0-1,1 0 1,0 0-1,0 1 1,0 0 0,0-1-1,0 2 1,-3 1-1,1 1 19,2 0-1,-1 0 1,1 0 0,-1 1-1,2 0 1,-1 0 0,1 0-1,-1 0 1,2 0 0,-1 1-1,1-1 1,0 1 0,0 0-1,1-1 1,0 1 0,0 0-1,0 0 1,1 0 0,0 0-1,2 13 1,-2-15-35,1 0 0,0 0 0,0-1-1,0 1 1,0 0 0,1 0 0,0 0 0,0-1 0,0 1 0,1-1 0,-1 1-1,1-1 1,0 0 0,0 0 0,0-1 0,1 1 0,0 0 0,-1-1 0,1 0 0,0 0-1,1 0 1,-1-1 0,0 1 0,1-1 0,-1 0 0,1 0 0,0 0 0,9 1-1,-3-3-163,1 1-1,-1-2 1,0 0-1,1 0 1,-1-1-1,0-1 1,0 0-1,0 0 1,0-1-1,0 0 1,-1-1-1,0 0 1,11-8-1,10-9-313</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7:51.219"/>
    </inkml:context>
    <inkml:brush xml:id="br0">
      <inkml:brushProperty name="width" value="0.05" units="cm"/>
      <inkml:brushProperty name="height" value="0.05" units="cm"/>
    </inkml:brush>
  </inkml:definitions>
  <inkml:trace contextRef="#ctx0" brushRef="#br0">74 28 18124,'-10'12'1518,"1"0"0,1 1 0,-13 25 0,16-28-1381,1 0 1,0 0 0,1 1-1,0-1 1,1 1 0,0 0-1,0 0 1,2 0-1,0 21 1,-1-31-125,1 0-1,0 0 1,0 0-1,0 0 1,0 0-1,1 0 1,-1 0-1,0 0 1,0 0-1,1 0 1,-1 0-1,0 0 1,1-1-1,-1 1 1,1 0-1,-1 0 1,1 0-1,-1 0 1,1-1-1,1 2 1,-1-2-2,-1 0 0,1 0 0,0 0 0,-1 0 0,1 0 0,-1 0 0,1 0 1,0 0-1,-1 0 0,1-1 0,-1 1 0,1 0 0,-1 0 0,1-1 0,0 1 0,-1-1 1,1 1-1,-1 0 0,0-1 0,1 1 0,-1-1 0,1 1 0,-1-1 0,5-5 72,0-1-1,-1 1 1,6-13-1,3-12 175,-2 0 0,9-39 0,-1 4 122,-14 59-171,-2 16-106,1 24-40,-4-27-41,3 31-12,7 70 76,-7-91-130,0 0 0,1 0 1,0-1-1,11 24 1,-14-37-49,1 1 0,-1-1 0,1 1 1,-1-1-1,1 0 0,0 1 1,0-1-1,0 0 0,0 0 1,0-1-1,0 1 0,1 0 0,3 2 1,-5-4 31,-1 0 0,1 0 1,0 1-1,0-1 1,0 0-1,0 0 0,-1 0 1,1 0-1,0 0 1,0 0-1,0 0 0,0 0 1,0 0-1,-1 0 1,1 0-1,0 0 0,0-1 1,0 1-1,0-1 1,1 0 14,-1 0 0,0 0 0,0 0 0,0 0 0,0 0 0,0 0 1,0 0-1,0-1 0,0 1 0,0 0 0,0-1 0,-1 1 0,1-1 0,0-1 1,4-18-581</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7:51.797"/>
    </inkml:context>
    <inkml:brush xml:id="br0">
      <inkml:brushProperty name="width" value="0.05" units="cm"/>
      <inkml:brushProperty name="height" value="0.05" units="cm"/>
    </inkml:brush>
  </inkml:definitions>
  <inkml:trace contextRef="#ctx0" brushRef="#br0">20 95 13187,'-20'-94'8375,"24"112"-4501,6 9-2745,1 4-744,25 102 332,-9-28-487,50 121 0,-74-219-280,-1-1-67,0 1 1,1-1-1,0 0 0,0-1 0,0 1 1,1 0-1,0-1 0,0 0 0,9 9 1,-13-14 63,1 1 1,-1-1 0,0 0 0,1 0-1,-1 1 1,0-1 0,1 0 0,-1 0-1,1 0 1,-1 0 0,0 0 0,1 1-1,-1-1 1,1 0 0,-1 0 0,0 0-1,1 0 1,-1 0 0,1 0 0,-1 0-1,0 0 1,1-1 0,-1 1 0,1 0-1,-1 0 1,0 0 0,1 0 0,-1 0-1,0-1 1,1 1 0,-1 0-1,0 0 1,1-1 0,-1 1 0,0 0-1,1 0 1,-1-1 0,0 1 0,0 0-1,1-1 1,-1 1 0,0-1 0,0 1-1,1-1 1,5-23-2300,-4-65 194,-3 25 906</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7:52.298"/>
    </inkml:context>
    <inkml:brush xml:id="br0">
      <inkml:brushProperty name="width" value="0.05" units="cm"/>
      <inkml:brushProperty name="height" value="0.05" units="cm"/>
    </inkml:brush>
  </inkml:definitions>
  <inkml:trace contextRef="#ctx0" brushRef="#br0">0 1 19396,'3'8'1737,"0"19"-1105,0 9-256,4 13 904,2 8-272,2 8-480,2 4-40,3-6-135,0-3-65,-1-7-136,0-6-88,-2-11-328,0-9-321,-3-11-655,-2-7-1200,-1-14 1944,1-10-385,0-20-311</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7:52.734"/>
    </inkml:context>
    <inkml:brush xml:id="br0">
      <inkml:brushProperty name="width" value="0.05" units="cm"/>
      <inkml:brushProperty name="height" value="0.05" units="cm"/>
    </inkml:brush>
  </inkml:definitions>
  <inkml:trace contextRef="#ctx0" brushRef="#br0">58 1 14819,'-3'8'710,"0"0"0,0 1-1,1-1 1,1 1 0,-2 15-1,1-3 772,-2 3-1114,2 1 1,0 0-1,2-1 0,1 1 1,0 0-1,2 0 1,10 38-1,-13-61-307,1 1-1,0 0 1,0-1-1,1 1 1,-1-1-1,0 1 0,1-1 1,-1 0-1,1 1 1,0-1-1,0 0 1,0 0-1,4 3 1,-5-5-27,-1 0 0,1 1-1,0-1 1,-1 0 0,1 0 0,0 1-1,-1-1 1,1 0 0,0 0 0,0 0-1,-1 0 1,1 0 0,0 0 0,-1 0 0,1 0-1,0 0 1,0 0 0,-1-1 0,1 1-1,0 0 1,1-1 0,-1 0 14,1 0 0,-1 0 0,0 0 1,1-1-1,-1 1 0,0 0 0,0-1 0,0 1 0,0-1 1,0 0-1,0 1 0,1-3 0,3-9 157,-1 0-1,0 0 1,-1 0-1,0 0 1,-1-1-1,-1 1 1,0-1-1,-1 0 1,-1-14-1,0 17-120,0 1 0,0-1 1,-1 0-1,-1 0 0,0 1 0,-1 0 0,1-1 0,-2 1 0,0 1 1,0-1-1,-12-15 0,16 23-71,-1 0 1,1 0 0,-1 0 0,0 0-1,0 1 1,0-1 0,0 1-1,0-1 1,0 1 0,-1 0-1,1 0 1,-3-1 0,4 2-16,0-1 1,-1 1 0,1 0-1,0 0 1,0 0 0,-1 0-1,1 0 1,0 0 0,0 1 0,-1-1-1,1 0 1,0 0 0,0 1-1,0-1 1,0 1 0,-1-1-1,1 1 1,-1 1 0,-1 0-40,1 0 0,0 1-1,-1-1 1,1 1 0,0 0 0,1 0 0,-1 0 0,0 0 0,1 0 0,0 0 0,-1 0 0,1 1-1,0-1 1,1 0 0,-1 1 0,0 3 0,1 1-251,0 0 1,0 0-1,1 0 1,0-1-1,0 1 1,0 0-1,4 9 0,-4-15 102,0 0-1,0 1 1,0-1-1,0 0 1,1 1-1,-1-1 1,0 0-1,1 0 1,0 0-1,-1 0 0,4 2 1,-4-3 67,1 0-1,-1-1 1,0 1 0,0-1 0,1 1 0,-1-1-1,0 1 1,1-1 0,-1 0 0,0 0-1,1 1 1,-1-1 0,0 0 0,1 0 0,-1-1-1,1 1 1,-1 0 0,0 0 0,1-1-1,-1 1 1,0 0 0,3-2 0,11-8-783,2-6 12</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7:53.154"/>
    </inkml:context>
    <inkml:brush xml:id="br0">
      <inkml:brushProperty name="width" value="0.05" units="cm"/>
      <inkml:brushProperty name="height" value="0.05" units="cm"/>
    </inkml:brush>
  </inkml:definitions>
  <inkml:trace contextRef="#ctx0" brushRef="#br0">0 1 18508,'4'42'5435,"12"33"-3914,-4-16-925,-9-44-490,31 153 872,-24-130-738,1 0-1,23 49 1,-33-84-227,18 30 72,-19-33-80,1 1-1,-1 0 0,1 0 0,0 0 0,0-1 1,-1 1-1,1 0 0,0-1 0,0 1 0,0-1 1,0 1-1,-1-1 0,1 1 0,0-1 1,0 1-1,0-1 0,0 0 0,0 0 0,0 1 1,0-1-1,0 0 0,0 0 0,0 0 0,1 0 1,-1 0-1,0 0 0,0-1 0,0 1 1,0 0-1,0 0 0,0-1 0,-1 1 0,3-1 1,0-2 7,1 0 0,-1 0 1,0 0-1,0 0 1,0-1-1,0 1 0,0-1 1,-1 0-1,0 0 0,0 0 1,4-8-1,15-54 70,-16 49-59,9-37 38,-8 31-38,0 0 0,12-28-1,-18 51-21,0-1 0,0 1-1,0 0 1,0-1-1,0 1 1,1 0 0,-1-1-1,0 1 1,0 0-1,0 0 1,0-1 0,0 1-1,1 0 1,-1-1-1,0 1 1,0 0 0,1 0-1,-1-1 1,0 1-1,0 0 1,1 0 0,-1 0-1,0 0 1,1-1-1,-1 1 1,0 0 0,0 0-1,1 0 1,-1 0-1,0 0 1,1 0 0,-1 0-1,0 0 1,1 0-1,-1 0 1,1 0 0,6 12 14,1 26 9,-7-33-19,2 19 6,-2-17-6,-1-1 0,1 0 0,0 0 0,0 1 0,1-1 0,0 0-1,0 0 1,0 0 0,5 8 0,-6-13-2,-1 0 0,1-1 0,-1 1 0,1-1 0,0 0-1,-1 1 1,1-1 0,-1 1 0,1-1 0,0 0 0,0 1 0,-1-1 0,1 0-1,0 0 1,-1 0 0,1 1 0,0-1 0,0 0 0,0 0 0,-1 0 0,1 0-1,0 0 1,0-1 0,-1 1 0,1 0 0,0 0 0,-1 0 0,1-1 0,0 1 0,0 0-1,-1-1 1,1 1 0,0 0 0,-1-1 0,1 1 0,-1-1 0,1 1 0,-1-1-1,1 1 1,-1-1 0,1 0 0,-1 1 0,1-1 0,-1 0 0,1 0 0,23-38 126,-19 30-91,2-4-6,23-36 106,-28 47-132,-1 0-1,1 0 1,0 0 0,0 0-1,0 0 1,0 0 0,0 1 0,0-1-1,0 1 1,0-1 0,1 1-1,-1 0 1,1 0 0,-1 0-1,1 0 1,4-1 0,-5 2-6,-1 0 0,1 0 0,-1 0 0,1 0 0,-1 0 0,1 1 0,-1-1 0,1 1 0,-1-1 0,0 1 0,1-1 0,-1 1 0,0 0 0,1 0 0,-1-1 0,0 1 0,0 0 0,0 0 0,0 0 0,2 2-1,15 29-7,-17-29 6,0 1-1,1-1 0,0 1 0,0-1 1,0 0-1,0 0 0,0 0 0,1 0 1,3 3-1,-6-5 3,1-1 0,-1 0-1,1 0 1,0 1 0,-1-1 0,1 0 0,-1 0 0,1 0-1,-1 0 1,1 0 0,0 0 0,-1 0 0,1 0 0,-1 0-1,1 0 1,0-1 0,-1 1 0,1 0 0,-1 0 0,1 0 0,-1-1-1,1 1 1,-1 0 0,1-1 0,-1 1 0,1 0 0,-1-1-1,1 1 1,-1-1 0,0 1 0,1-1 0,-1 1 0,0-1-1,1 0 1,12-21 5,-11 18-1,4-9-4,13-24 16,-18 36-18,0-1-1,0 0 1,0 0-1,0 1 1,0-1-1,1 0 1,-1 1 0,1 0-1,-1-1 1,1 1-1,0 0 1,-1 0-1,1 0 1,2-2 0,-3 3-9,1 1 0,-1-1 0,0 0 0,-1 0 0,1 1 0,0-1 0,0 0 0,0 1 1,0-1-1,0 1 0,0-1 0,0 1 0,0 0 0,-1-1 0,1 1 0,0 0 0,0 0 1,-1-1-1,1 1 0,-1 0 0,1 0 0,-1 0 0,1 0 0,-1 0 0,1 0 0,-1 0 1,0 0-1,1 0 0,-1 0 0,0 0 0,0 0 0,0 1 0,8 38-822,-8-37 687,1 2-241,0-2 252,-1 0 0,1 1 0,-1-1-1,0 0 1,0 0 0,0 0 0,0 0 0,0 0-1,-1 0 1,-1 6 0,0-8-415</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7:23.867"/>
    </inkml:context>
    <inkml:brush xml:id="br0">
      <inkml:brushProperty name="width" value="0.05" units="cm"/>
      <inkml:brushProperty name="height" value="0.05" units="cm"/>
    </inkml:brush>
  </inkml:definitions>
  <inkml:trace contextRef="#ctx0" brushRef="#br0">518 1 12915,'-18'0'432,"0"-1"0,0 2 0,1 1 0,-1 0 0,0 1 0,1 0 0,-26 10 0,31-8-316,-1 0-1,1 1 1,1 0 0,-1 1-1,1 0 1,0 1 0,1 0 0,-1 1-1,2 0 1,-15 17 0,3 2-9,3 0-1,0 1 1,2 1 0,1 1 0,-20 59 0,15-27 106,4 0 0,-9 71 0,10-24 64,-1 166 1,17-212-201,3 0 1,3 0 0,2-1-1,19 64 1,-23-107 5,1-1 1,1 0-1,1 0 0,1-1 1,1 0-1,0 0 0,1-1 1,1 0-1,15 16 0,-21-27-29,0 0 0,0 0-1,1 0 1,0-1-1,0 0 1,0-1 0,1 1-1,0-1 1,0-1 0,0 1-1,0-1 1,0-1-1,1 0 1,-1 0 0,1 0-1,-1-1 1,1-1 0,0 1-1,-1-1 1,1-1-1,0 1 1,-1-2 0,16-3-1,-12 1 23,1 0 0,-1-1 0,-1 0 0,1-1 0,-1 0 0,0-1 0,19-15 0,-15 9 17,0-2 1,-1 1 0,-1-2-1,16-22 1,0-10 117,-2-1 0,34-86 0,83-257 534,-125 326-633,-3 0-1,-3-2 0,-3 1 0,2-75 0,-12 113-47,-4-40 0,2 57-60,0 0-1,0 1 1,-1-1 0,-1 0 0,-9-20 0,12 30-23,-1-1 0,1 1 0,-1-1 0,0 1 0,0-1 0,0 1 1,0 0-1,0 0 0,0 0 0,-1 0 0,1 1 0,-1-1 0,1 0 0,-1 1 0,0 0 0,1 0 0,-1 0 0,0 0 0,0 0 0,0 0 0,0 1 1,0-1-1,0 1 0,0 0 0,0 0 0,0 0 0,0 0 0,0 1 0,0-1 0,0 1 0,1-1 0,-1 1 0,0 0 0,0 0 0,0 1 1,1-1-1,-1 1 0,1-1 0,-1 1 0,-4 3 0,-5 9-164</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22.871"/>
    </inkml:context>
    <inkml:brush xml:id="br0">
      <inkml:brushProperty name="width" value="0.05" units="cm"/>
      <inkml:brushProperty name="height" value="0.05" units="cm"/>
    </inkml:brush>
  </inkml:definitions>
  <inkml:trace contextRef="#ctx0" brushRef="#br0">74 0 15355,'-1'6'463,"0"0"0,-1 0 0,0 0 0,0 0 0,0-1 0,-1 1 0,0-1 0,0 1 0,-7 8-1,-7 15 920,12-18-961,0 0 1,1 1-1,0-1 0,-4 21 0,8-30-399,-1 0 1,1 0-1,0 0 0,0 0 0,0 0 0,0 0 0,0 0 0,0 0 0,0 0 0,0 0 0,1 0 0,-1 0 0,1 0 0,0 0 0,-1 0 0,1 0 0,0 0 0,0-1 1,0 1-1,1 0 0,-1-1 0,0 1 0,0 0 0,1-1 0,-1 0 0,1 1 0,0-1 0,-1 0 0,1 0 0,0 0 0,0 0 0,-1 0 0,1 0 0,0 0 0,4 0 1,1 0-198,0 0 0,1-1 1,-1 0-1,0 0 0,1 0 1,-1-1-1,0-1 1,0 1-1,1-1 0,-1 0 1,-1 0-1,1-1 0,0 0 1,0-1-1,-1 1 1,0-1-1,0 0 0,0-1 1,0 1-1,-1-1 0,1 0 1,-1-1-1,-1 1 1,1-1-1,-1 0 0,0 0 1,0-1-1,-1 1 0,0-1 1,0 1-1,0-1 1,3-14-1,-6 21 192,0 0-1,0 0 1,0 0 0,0 0-1,-1 0 1,1 0 0,0 0 0,0 0-1,0 0 1,0 1 0,0-1-1,0 0 1,0 0 0,0 0 0,0 0-1,0 0 1,-1 0 0,1 0-1,0 0 1,0 0 0,0 0-1,0 0 1,0 0 0,0 0 0,0 0-1,-1 0 1,1 0 0,0 0-1,0 0 1,0 0 0,0 0 0,0 0-1,0 0 1,0 0 0,0 0-1,0 0 1,-1-1 0,1 1-1,0 0 1,0 0 0,0 0 0,0 0-1,0 0 1,0 0 0,0 0-1,0 0 1,0 0 0,0 0-1,0 0 1,0-1 0,0 1 0,0 0-1,0 0 1,0 0 0,0 0-1,0 0 1,-1 0 0,1 0 0,0 0-1,0-1 1,0 1 0,1 0-1,-7 6 436,2 1-182,0 0-1,1 0 1,0 0-1,0 0 1,0 1-1,-1 10 1,3-14-275,0 0 0,1-1 1,-1 1-1,1 0 0,0-1 0,0 1 1,0 0-1,0 0 0,1-1 1,0 1-1,0-1 0,0 1 0,0 0 1,0-1-1,3 6 0,6 2-121</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4:33.668"/>
    </inkml:context>
    <inkml:brush xml:id="br0">
      <inkml:brushProperty name="width" value="0.05" units="cm"/>
      <inkml:brushProperty name="height" value="0.05" units="cm"/>
    </inkml:brush>
  </inkml:definitions>
  <inkml:trace contextRef="#ctx0" brushRef="#br0">23 1 12043,'-9'43'6174,"3"13"-4716,-1 62-2008,7-106 917,0 58-69,11 82 0,1 22 330,-15 124-19,6 167 168,15 53 94,-16-376-630,28 194 1,10 59-153,11 64-36,-32-351-5,-5 1 0,0 177-1,-64 185-28,6-111 69,42-319-60,1 0 0,2 0 0,2 0 0,12 59 0,-13-95-157,2 22 384,-4-26-344,1 0-1,-1 0 1,0 0-1,0 0 0,0 0 1,0-1-1,0 1 0,0 0 1,0 0-1,-1 0 0,1 0 1,0 0-1,0 0 1,-1 0-1,1-1 0,0 1 1,-1 0-1,1 0 0,-1 0 1,1-1-1,-1 1 0,-1 1 1,0-2-243,1-3-112</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4:35.502"/>
    </inkml:context>
    <inkml:brush xml:id="br0">
      <inkml:brushProperty name="width" value="0.05" units="cm"/>
      <inkml:brushProperty name="height" value="0.05" units="cm"/>
    </inkml:brush>
  </inkml:definitions>
  <inkml:trace contextRef="#ctx0" brushRef="#br0">1 0 11394,'0'1'136,"1"0"-1,0 0 0,-1-1 0,1 1 0,0 0 0,0-1 0,-1 1 1,1 0-1,0-1 0,0 1 0,0-1 0,0 0 0,0 1 0,0-1 0,0 1 1,0-1-1,0 0 0,0 0 0,0 0 0,1 0 0,27 3 885,-20-3-685,492 1 2617,-277-7-2858,-108 5-29,392 5 670,410 16-258,-698-23-287,333 2 588,-181 8-442,280 14 327,412 23 31,-535-21-571,-258-6 312,-260-17-552,0 1 246,0 0 0,0-2 0,21-1 0,-29 1-211,0 0 0,-1 1 0,1-1 0,0 0-1,-1 0 1,1 0 0,-1 0 0,1-1 0,-1 1-1,1-1 1,-1 0 0,0 1 0,0-1-1,0 0 1,0 0 0,0 0 0,0-1 0,-1 1-1,1 0 1,1-5 0,8-13-610,-3 9 186</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5:35.355"/>
    </inkml:context>
    <inkml:brush xml:id="br0">
      <inkml:brushProperty name="width" value="0.05" units="cm"/>
      <inkml:brushProperty name="height" value="0.05" units="cm"/>
    </inkml:brush>
  </inkml:definitions>
  <inkml:trace contextRef="#ctx0" brushRef="#br0">0 7 12571,'10'-7'8683,"-10"12"-5162,-1 8-4235,-2 69 965,4 1-1,4-1 0,18 100 1,-16-120-191,-3 1-1,-3 0 1,-7 79 0,-1 4 14,54 740 1017,-40-821-1075,17 139 67,-3 211-1,-2 229 18,-12-536-109,-9 112 0,-4-164 25,6-52-113,-1-1 0,0 1 1,0 0-1,0-1 0,-1 1 0,1-1 0,-1 1 0,0-1 0,1 0 0,-2 0 1,1 0-1,-4 5 0,5-8 53,1 1 1,0-1-1,-1 0 1,1 1-1,-1-1 1,1 0 0,-1 1-1,1-1 1,-1 0-1,1 0 1,-1 1-1,1-1 1,-1 0-1,0 0 1,1 0-1,-1 0 1,1 0 0,-1 0-1,1 0 1,-1 0-1,0 0 1,1 0-1,-1 0 1,1 0-1,-1 0 1,1 0-1,-1-1 1,1 1-1,-1 0 1,0 0 0,1-1-1,-1 1 1,0-1-1,-6-16-400</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5:36.955"/>
    </inkml:context>
    <inkml:brush xml:id="br0">
      <inkml:brushProperty name="width" value="0.05" units="cm"/>
      <inkml:brushProperty name="height" value="0.05" units="cm"/>
    </inkml:brush>
  </inkml:definitions>
  <inkml:trace contextRef="#ctx0" brushRef="#br0">30 179 10306,'-30'-1'8042,"45"2"-6299,270-5 94,-184 0-1599,301-28 237,98-1-356,-37 36-34,223-2 227,-322-13 456,45-1-200,71-19 570,-446 29-1142,105-17-80,-134 19-578,0-1 1,0 0-1,0 0 1,9-6-1,1 0 76,-1 1-43</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5:37.403"/>
    </inkml:context>
    <inkml:brush xml:id="br0">
      <inkml:brushProperty name="width" value="0.05" units="cm"/>
      <inkml:brushProperty name="height" value="0.05" units="cm"/>
    </inkml:brush>
  </inkml:definitions>
  <inkml:trace contextRef="#ctx0" brushRef="#br0">10 0 15347,'-9'2'3623,"12"2"-482,19 4-1247,219 32-668,47 11-898,-287-51-317,0 0 0,1 0 1,-1 1-1,0-1 0,0 0 1,0 0-1,0 1 0,1-1 1,-1 1-1,0-1 1,0 1-1,0-1 0,0 1 1,0 0-1,0-1 0,0 1 1,0 0-1,-1 0 0,1 0 1,0 0-1,0 0 0,-1 0 1,1 0-1,0 0 0,-1 0 1,1 0-1,0 2 0,-2-2 9,1 1 0,-1 0-1,1-1 1,-1 1-1,0 0 1,1-1 0,-1 1-1,0-1 1,0 1 0,0-1-1,0 0 1,0 1 0,-1-1-1,1 0 1,0 0 0,-1 0-1,1 0 1,-3 2 0,-125 76 665,92-58-988,0 1-1,2 2 1,-38 32-1,67-51-2,6-5 300,0 0 1,0 0-1,0 0 0,0 0 1,0 0-1,-1 0 0,1 0 1,0 0-1,0 0 0,0 0 1,0 0-1,0 0 0,0 0 1,0 0-1,0 0 0,-1 0 1,1 0-1,0 0 0,0 0 1,0 0-1,0 0 0,0 0 1,0 0-1,0 0 0,0 0 1,0 0-1,-1 0 0,1 0 1,0 0-1,0-1 0,0 1 1,0 0-1,0 0 0,0 0 1,0 0-1,0 0 0,0 0 1,0 0-1,0 0 1,0 0-1,0 0 0,0-1 1,0 1-1,-1 0 0,1 0 1,0 0-1,0 0 0,0 0 1,0 0-1,0 0 0,0 0 1,0-1-1,0 1 0,0 0 1,0 0-1,1 0 0,-1 0 1,2-7-397</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5:38.403"/>
    </inkml:context>
    <inkml:brush xml:id="br0">
      <inkml:brushProperty name="width" value="0.05" units="cm"/>
      <inkml:brushProperty name="height" value="0.05" units="cm"/>
    </inkml:brush>
  </inkml:definitions>
  <inkml:trace contextRef="#ctx0" brushRef="#br0">1 470 16283,'46'-18'3625,"3"-2"-3193,-2-1 0,0-3 1,-1-2-1,-1-1 0,-2-3 0,-1-2 0,-1-1 0,-2-2 0,-2-2 0,-1-1 0,59-82 0,-95 119-426,0 1-1,0 0 1,0-1-1,1 1 1,-1-1-1,0 1 1,0 0-1,0-1 1,1 1-1,-1 0 1,0-1-1,0 1 1,1 0-1,-1-1 1,0 1-1,1 0 1,-1 0-1,0-1 1,1 1-1,-1 0 1,0 0-1,1 0 1,-1-1-1,0 1 1,1 0-1,-1 0 1,1 0-1,-1 0 1,0 0-1,1 0 1,-1 0-1,1 0 1,-1 0-1,1 0 1,-1 0-1,0 0 1,1 0 0,-1 0-1,1 0 1,-1 1-1,0-1 1,1 0-1,-1 0 1,0 0-1,1 1 1,-1-1-1,0 0 1,1 0-1,-1 1 1,0-1-1,1 0 1,-1 1-1,0-1 1,0 0-1,1 1 1,-1-1-1,0 0 1,0 1-1,0-1 1,0 1-1,0-1 1,1 1-1,7 28 32,-7-26-21,4 15-3,1-1 0,1 0 0,0-1 0,1 0 0,1 0 0,1-1-1,0 0 1,1 0 0,24 24 0,11 6-535,76 56-1,-45-40-1093,-48-37 1184,-3-6-148</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5:56.694"/>
    </inkml:context>
    <inkml:brush xml:id="br0">
      <inkml:brushProperty name="width" value="0.05" units="cm"/>
      <inkml:brushProperty name="height" value="0.05" units="cm"/>
    </inkml:brush>
  </inkml:definitions>
  <inkml:trace contextRef="#ctx0" brushRef="#br0">177 50 17548,'16'-33'4099,"-16"33"-3954,1-1 0,-1 0 0,0 0-1,0 1 1,1-1 0,-1 0 0,0 0 0,0 0 0,0 0 0,0 1 0,0-1 0,0 0 0,0 0-1,0 0 1,-1 0 0,1 0 0,-1 0-65,1 1 0,-1 0 0,1 0 0,-1 0 0,1-1 0,-1 1 0,1 0 0,-1 0 0,1 0 0,-1 0-1,1 0 1,-1 0 0,1 0 0,-1 0 0,1 0 0,-1 0 0,1 0 0,-1 0 0,0 0 0,1 1 0,-1-1 0,1 0 0,-1 0 0,1 0 0,0 1 0,-1-1 0,1 0-1,-1 1 1,0 0 0,-4 2 34,1 0-1,-1 1 1,1-1 0,0 1-1,0 0 1,0 1-1,1-1 1,-1 1 0,1-1-1,0 1 1,-3 7-1,-3 6 18,-11 36 0,12-26-10,0 1 1,2-1 0,-3 38 0,8-51-56,0 0-1,1 0 1,1 0-1,0 0 1,1-1-1,1 1 1,0 0 0,7 18-1,-7-27-8,-1-1-1,1 1 1,1 0-1,5 8 1,-8-13-36,0 1 1,1-1-1,-1 1 0,0-1 1,1 1-1,0-1 0,-1 0 1,1 0-1,-1 0 0,1 0 1,0 0-1,0 0 0,0 0 1,0-1-1,-1 1 0,1 0 1,0-1-1,3 1 0,-4-1-24,-1 0 0,0-1-1,1 1 1,-1 0 0,0 0-1,1 0 1,-1 0-1,1-1 1,-1 1 0,0 0-1,1 0 1,-1-1-1,0 1 1,1 0 0,-1 0-1,0-1 1,0 1 0,1 0-1,-1-1 1,0 1-1,0 0 1,0-1 0,1 1-1,-1-1 1,0 1 0,0 0-1,0-1 1,0 1-1,0-1 1,0 1 0,0 0-1,0-1 1,0 1 0,0-1-1,0 1 1,0 0-1,0-1 1,0 1 0,0-1-1,0 1 1,-1-1 0,-5-19-404,-2-1-198,-1 0-1,-20-31 1,23 42 440,-1 0 0,0 0 0,-1 1 0,0 0 0,0 1 0,-18-14 0,8 14 307,18 7-132,0 1 1,0 0-1,-1 0 0,1 0 1,0 0-1,0 0 0,-1 0 0,1 0 1,0 0-1,0-1 0,0 1 1,-1 0-1,1 0 0,0 0 0,0 0 1,-1 0-1,1 0 0,0 0 1,0 0-1,-1 0 0,1 1 0,0-1 1,0 0-1,-1 0 0,1 0 0,0 0 1,0 0-1,0 0 0,-1 0 1,1 1-1,0-1 0,0 0 0,0 0 1,0 0-1,-1 0 0,1 1 1,0-1-1,0 0 0,0 0 0,0 0 1,0 1-1,0-1 0,-1 0 1,1 0-1,0 1 0,0-1 0,0 0 1,0 0-1,0 1 0,0-1 1,0 0-1,0 0 0,0 0 0,0 1 1,0-1-1,0 0 0,0 0 1,0 1-1,0-1 0,1 0 0,-1 0 1,0 1-1,0-1 0,0 0 1,0 0-1,0 0 0,1 1 0,-1 0 39,1 0-1,0 0 0,0 0 0,0 0 1,0 0-1,0 0 0,0 0 0,0-1 0,0 1 1,0 0-1,0 0 0,0-1 0,1 1 0,-1-1 1,0 1-1,0-1 0,3 1 0,25 4 310,-25-5-318,3 1-204,0 0 0,1 0 0,-1-1 0,1 0 1,-1-1-1,0 1 0,1-2 0,-1 1 0,0-1 0,0 0 0,0 0 0,0-1 0,0 0 0,0 0 1,-1-1-1,0 1 0,1-2 0,-1 1 0,9-10 0,2-8-551</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5:57.079"/>
    </inkml:context>
    <inkml:brush xml:id="br0">
      <inkml:brushProperty name="width" value="0.05" units="cm"/>
      <inkml:brushProperty name="height" value="0.05" units="cm"/>
    </inkml:brush>
  </inkml:definitions>
  <inkml:trace contextRef="#ctx0" brushRef="#br0">7 1 17748,'-3'9'6400,"0"12"-3573,2 51-1712,3-46-1201,2 0 0,0 0 0,2-1 0,0 0 0,2 0 0,19 41 1,-26-63-79,1 0 0,-1-1 1,1 1-1,0-1 0,0 1 1,0-1-1,0 1 0,0-1 1,1 0-1,4 3 1,-6-4 106,1-1 0,-1 1 0,1-1 0,-1 1 0,1-1-1,-1 0 1,1 0 0,0 0 0,-1 0 0,1 0 0,-1 0 0,1 0 0,0 0 0,-1 0 0,1-1 0,-1 1 0,1-1 0,-1 1 0,1-1 0,-1 0 0,1 1 0,2-3 0,19-16-699</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5:57.533"/>
    </inkml:context>
    <inkml:brush xml:id="br0">
      <inkml:brushProperty name="width" value="0.05" units="cm"/>
      <inkml:brushProperty name="height" value="0.05" units="cm"/>
    </inkml:brush>
  </inkml:definitions>
  <inkml:trace contextRef="#ctx0" brushRef="#br0">216 0 18060,'-5'12'2200,"-5"2"-1399,-6 8-273,-2 5 1160,-4 7-600,1 4-80,-1 2-351,2-2-153,4-5-208,4 0-48,2-10-128,2-7-96,7-15-488,-6-1-392,4-14 1520,-1-6-760,-1-11-64,2-4-96</inkml:trace>
  <inkml:trace contextRef="#ctx0" brushRef="#br0" timeOffset="1">1 125 14643,'7'16'2577,"0"0"-1233,6-3-464,4 1 2353,7-1-1697,4-2-184,3-4-599,2 1-425,1-3-1016,-1-2 1408,-5-7-776,-7-5-104,-6-8-64</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5:57.944"/>
    </inkml:context>
    <inkml:brush xml:id="br0">
      <inkml:brushProperty name="width" value="0.05" units="cm"/>
      <inkml:brushProperty name="height" value="0.05" units="cm"/>
    </inkml:brush>
  </inkml:definitions>
  <inkml:trace contextRef="#ctx0" brushRef="#br0">18 1 17908,'6'2'1101,"0"0"0,1 1-1,-1-1 1,11 8 0,0 2 829,24 21-1,-35-28-1863,0 1-1,-1-1 1,1 1-1,-2 0 1,1 1-1,-1-1 1,0 1 0,0 0-1,0 0 1,-1 0-1,-1 0 1,1 1-1,-1-1 1,0 1-1,-1 0 1,1-1-1,-2 1 1,1 0 0,-1 0-1,0 0 1,-1 0-1,0-1 1,0 1-1,0 0 1,-1-1-1,-5 13 1,1-2-167,0-1 0,-1 0 0,-17 28 0,20-39-19,0 0 0,0 0 0,-1-1 0,1 1 0,-1-1 0,0 0 0,-1 0 0,1-1 0,-1 0 0,0 0 0,0 0 0,-12 5-1,15-8 87,1 0-1,0 0 0,-1-1 1,1 1-1,-1 0 0,0-1 1,1 0-1,-5 1 0,5-2-1,0 1 1,1-1-1,-1 0 0,0 0 0,1 0 0,-1 1 0,1-1 0,-1-1 0,1 1 0,0 0 1,-3-2-1</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23.509"/>
    </inkml:context>
    <inkml:brush xml:id="br0">
      <inkml:brushProperty name="width" value="0.05" units="cm"/>
      <inkml:brushProperty name="height" value="0.05" units="cm"/>
    </inkml:brush>
  </inkml:definitions>
  <inkml:trace contextRef="#ctx0" brushRef="#br0">187 35 21597,'3'-4'426,"0"0"1,-1 0 0,1-1 0,-1 0-1,3-7 1,-8 57 79,-2-1 0,-2 1 1,-20 71-1,20-87-330,-56 181 661,35-123-467,-33 169 0,60-245-354,-1 1 0,1 0 0,1 0 0,0 0 0,4 20 0,-4-29-51,0-1 0,1 0 1,-1 0-1,1 0 1,0 1-1,0-1 0,-1 0 1,1 0-1,0 0 1,1 0-1,-1-1 0,0 1 1,1 0-1,-1 0 0,0-1 1,1 1-1,0-1 1,0 1-1,-1-1 0,1 0 1,0 1-1,0-1 0,0 0 1,0 0-1,0-1 1,0 1-1,0 0 0,1-1 1,-1 1-1,0-1 0,0 0 1,0 0-1,1 1 1,-1-1-1,0-1 0,3 1 1,-4 0-33,0-1 1,1 1-1,-1 0 1,0-1 0,0 1-1,0-1 1,0 1-1,0-1 1,0 0-1,0 1 1,0-1-1,0 0 1,0 0 0,0 0-1,-1 1 1,1-1-1,0 0 1,0 0-1,-1 0 1,1 0 0,-1 0-1,1-1 1,-1 1-1,1 0 1,-1 0-1,0 0 1,1 0 0,-1 0-1,0-1 1,0 1-1,0 0 1,0 0-1,0 0 1,0-1-1,0 1 1,-1 0 0,1-2-1,-4-12-441</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5:58.613"/>
    </inkml:context>
    <inkml:brush xml:id="br0">
      <inkml:brushProperty name="width" value="0.05" units="cm"/>
      <inkml:brushProperty name="height" value="0.05" units="cm"/>
    </inkml:brush>
  </inkml:definitions>
  <inkml:trace contextRef="#ctx0" brushRef="#br0">0 47 21061,'18'0'2168,"9"-5"-1320,7 0-384,11-2 921,-1-2-209,3 2-344,1 1-288,-4 2-480,-5 1-208,-11 3-600,-7 1-336,-13 4 1576,-6-1-720,-10-3-152,-7 2-104</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5:58.999"/>
    </inkml:context>
    <inkml:brush xml:id="br0">
      <inkml:brushProperty name="width" value="0.05" units="cm"/>
      <inkml:brushProperty name="height" value="0.05" units="cm"/>
    </inkml:brush>
  </inkml:definitions>
  <inkml:trace contextRef="#ctx0" brushRef="#br0">2 72 17196,'-1'20'2168,"8"-8"-968,7-8-407,11-4 1167,5-2-352,10-3-367,1-3-305,8-4-840,0-1-544,4-7 432,-1-3-184,-5-2-152</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5:59.522"/>
    </inkml:context>
    <inkml:brush xml:id="br0">
      <inkml:brushProperty name="width" value="0.05" units="cm"/>
      <inkml:brushProperty name="height" value="0.05" units="cm"/>
    </inkml:brush>
  </inkml:definitions>
  <inkml:trace contextRef="#ctx0" brushRef="#br0">21 132 12899,'-1'-1'223,"-1"0"0,1 0 1,-1 0-1,1-1 0,-1 1 1,1 0-1,0-1 0,0 1 0,0-1 1,0 0-1,0 1 0,0-1 1,0 0-1,0 0 0,1 1 1,-1-1-1,1 0 0,-1 0 0,1 0 1,0 0-1,-1 0 0,1 0 1,1-3-1,0 2 35,0 1 0,0-1 0,0 1 0,1 0 0,-1 0 0,1-1 0,0 1 0,0 0 0,0 0 0,0 1 1,0-1-1,0 0 0,0 1 0,0-1 0,1 1 0,4-2 0,16-8 442,0 2-1,1 1 1,0 1 0,1 1-1,0 1 1,0 1 0,0 2-1,42 0 1,-61 1-641,0 2-1,0-1 0,-1 1 0,1 0 1,0 0-1,0 1 0,0-1 1,6 4-1,-11-4-55,0-1-1,0 1 1,0-1-1,0 1 1,1 0 0,-1 0-1,0 0 1,0 0-1,-1-1 1,1 1 0,0 1-1,0-1 1,0 0-1,-1 0 1,1 0-1,0 0 1,-1 0 0,1 1-1,-1-1 1,0 0-1,1 0 1,-1 1 0,0-1-1,0 0 1,0 1-1,0-1 1,0 0-1,0 1 1,0-1 0,0 0-1,0 1 1,-1-1-1,1 0 1,0 0 0,-1 1-1,1-1 1,-1 0-1,0 0 1,1 0-1,-1 0 1,-1 2 0,-5 6-3,0 1 1,-1-1 0,-1 0 0,1 0-1,-1-1 1,-1-1 0,0 1 0,0-2-1,-11 7 1,4-2 23,-27 22-1,43-32-23,0-1-1,0 1 1,0 0-1,0 0 1,1 0-1,-1-1 1,0 1-1,0 0 1,1 0-1,-1 0 1,1 0-1,-1 1 1,1-1-1,-1 0 1,1 0-1,-1 0 1,1 2-1,0-3 1,0 1 0,0-1 0,1 1 1,-1-1-1,0 1 0,0-1 0,1 0 0,-1 1 0,0-1 0,0 1 0,1-1 0,-1 1 0,1-1 0,-1 0 0,0 1 0,1-1 0,-1 0 0,1 1 0,-1-1 0,1 0 0,-1 0 0,1 0 1,-1 1-1,1-1 0,0 0 0,5 1 7,0 1 0,0-2 0,1 1 0,9-1 0,-15 0-5,45-2-323,0-3 1,68-15-1,-35 5-2249,-60 14 1965,-7 1-217</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5:59.941"/>
    </inkml:context>
    <inkml:brush xml:id="br0">
      <inkml:brushProperty name="width" value="0.05" units="cm"/>
      <inkml:brushProperty name="height" value="0.05" units="cm"/>
    </inkml:brush>
  </inkml:definitions>
  <inkml:trace contextRef="#ctx0" brushRef="#br0">1 94 18428,'0'0'119,"0"1"0,0-1 0,0 1 0,0-1 1,0 1-1,0-1 0,0 0 0,0 1 0,0-1 0,0 1 0,0-1 0,0 1 1,0-1-1,1 0 0,-1 1 0,0-1 0,0 0 0,0 1 0,1-1 0,-1 1 0,0-1 1,1 0-1,-1 0 0,0 1 0,1-1 0,-1 0 0,0 1 0,1-1 0,16 4 1782,26-6 54,-36 1-1362,270-49 3033,-89 11-3851,-90 26-974,-44 10-3932,-67 3 4158</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00.361"/>
    </inkml:context>
    <inkml:brush xml:id="br0">
      <inkml:brushProperty name="width" value="0.05" units="cm"/>
      <inkml:brushProperty name="height" value="0.05" units="cm"/>
    </inkml:brush>
  </inkml:definitions>
  <inkml:trace contextRef="#ctx0" brushRef="#br0">245 0 21605,'0'2'196,"1"-1"1,-1 1 0,0-1 0,1 1 0,-1-1 0,0 1 0,0-1 0,0 1-1,0-1 1,0 1 0,0-1 0,-1 1 0,1-1 0,0 1 0,-1-1 0,1 1-1,-1-1 1,1 0 0,-2 3 0,-19 30 1084,12-21-538,-42 69-148,-67 80-1,114-157-628,1-1-50,1-1-1,-1 1 1,0-1 0,0 0-1,0 0 1,-1 0 0,1 0-1,-6 3 1,8-7-15,1 1 1,-1-1 0,1 0-1,0 1 1,-1-1-1,1 0 1,-1 1-1,1-1 1,0 0-1,0 1 1,-1-1-1,1 0 1,0 0-1,0 1 1,0-1-1,0 0 1,0 0-1,0 1 1,0-1-1,0 0 1,0-1-1,0 1 12,0-10-300,1-1 1,4-20-1,2-10-380</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00.773"/>
    </inkml:context>
    <inkml:brush xml:id="br0">
      <inkml:brushProperty name="width" value="0.05" units="cm"/>
      <inkml:brushProperty name="height" value="0.05" units="cm"/>
    </inkml:brush>
  </inkml:definitions>
  <inkml:trace contextRef="#ctx0" brushRef="#br0">0 1 20140,'3'17'2289,"7"0"-1153,7 0-392,10 6 1193,5 2-337,10 1-472,2-1-232,5 1-440,2 1-255,-2 2-538,-3-3-519,-12 0 712,-6-3-120,-17-5-136</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03.302"/>
    </inkml:context>
    <inkml:brush xml:id="br0">
      <inkml:brushProperty name="width" value="0.05" units="cm"/>
      <inkml:brushProperty name="height" value="0.05" units="cm"/>
    </inkml:brush>
  </inkml:definitions>
  <inkml:trace contextRef="#ctx0" brushRef="#br0">414 12 16852,'14'-12'3581,"-24"16"-642,-26 17-593,-28 28-2026,2 2 0,3 3 0,-83 96 0,139-146-416,0-1 0,0 0 1,0 0-1,0 0 0,-1 0 1,-3 2-1,6-4 55,1-1-1,-1 0 1,1 0 0,-1 1-1,0-1 1,1 0 0,-1 0-1,1 0 1,-1 0 0,0 0 0,1 0-1,-1 0 1,1 0 0,-1 0-1,0 0 1,1 0 0,-1 0-1,0 0 1,1 0 0,-2-1-1,2 1 31,-1-1 0,0 0-1,0 0 1,0 1-1,0-1 1,1 0-1,-1 0 1,0 0 0,1 0-1,-1 0 1,1 0-1,-1 0 1,1 0-1,0 0 1,-1-2-1,-1-4-65,1 0-1,0-1 1,0 1-1,1-14 0,0-13-262</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03.735"/>
    </inkml:context>
    <inkml:brush xml:id="br0">
      <inkml:brushProperty name="width" value="0.05" units="cm"/>
      <inkml:brushProperty name="height" value="0.05" units="cm"/>
    </inkml:brush>
  </inkml:definitions>
  <inkml:trace contextRef="#ctx0" brushRef="#br0">3 1 16524,'-3'7'2448,"3"3"-1272,3 4-320,4 2 1457,18 4-721,6 2-119,11-1-521,4 1-160,8 1-360,2 0-216,-4 0-544,-2 0-376,-19-3 576,-9 0-144,-19-5-16</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06.471"/>
    </inkml:context>
    <inkml:brush xml:id="br0">
      <inkml:brushProperty name="width" value="0.05" units="cm"/>
      <inkml:brushProperty name="height" value="0.05" units="cm"/>
    </inkml:brush>
  </inkml:definitions>
  <inkml:trace contextRef="#ctx0" brushRef="#br0">219 24 17052,'0'-1'105,"-1"-1"0,0 1 0,0 0 0,1-1 0,-1 1 0,0 0 0,0-1 0,0 1 1,-1 0-1,1 0 0,0 0 0,0 0 0,-1 0 0,1 0 0,0 0 0,-1 0 0,1 1 0,-1-1 1,1 1-1,-1-1 0,1 1 0,-1-1 0,0 1 0,1 0 0,-1 0 0,1 0 0,-1 0 0,0 0 1,1 0-1,-1 0 0,1 0 0,-1 1 0,0-1 0,1 0 0,-1 1 0,1 0 0,-1-1 0,1 1 1,-1 0-1,1 0 0,0 0 0,-1 0 0,1 0 0,-2 2 0,-3 2 162,1 1-1,-1 0 1,1 1 0,0-1-1,1 1 1,0 0 0,0 0 0,-3 8-1,0 4-61,0 0-1,2 0 1,1 1 0,0-1-1,1 1 1,1 0-1,1 0 1,3 37 0,5-2 101,25 104 0,-30-150-299,3 9 9,-1 0 0,0 0 0,-1 0 0,-1 0 0,-1 34 0,-1-51-16,0-1 1,0 1 0,0 0-1,-1 0 1,1-1 0,0 1 0,0 0-1,0 0 1,-1-1 0,1 1-1,0 0 1,-1-1 0,1 1-1,-1 0 1,1-1 0,-1 1-1,0 0 1,1-1-3,-1 0-1,1 0 1,0 1-1,-1-1 0,1 0 1,0 0-1,-1 0 1,1 0-1,-1 0 1,1 0-1,0 0 1,-1 0-1,1 0 1,0 0-1,-1 0 0,1-1 1,-1 1-1,1 0 1,0 0-1,-1 0 1,1 0-1,0-1 1,0 1-1,-1 0 1,-1-2-23,0 0 0,0 0 0,0 0 0,0 0 1,0-1-1,1 1 0,-3-5 0,-17-40-541,-20-68 0,-4-10 1405,45 124-819,0 1-1,0 0 1,0 0 0,0 0 0,0-1 0,0 1-1,0 0 1,0 0 0,0 0 0,0-1-1,0 1 1,0 0 0,1 0 0,-1 0-1,0-1 1,0 1 0,0 0 0,0 0-1,0 0 1,0 0 0,1 0 0,-1-1 0,0 1-1,0 0 1,0 0 0,1 0 0,-1 0-1,0 0 1,0 0 0,0 0 0,1 0-1,-1 0 1,0 0 0,0 0 0,0 0-1,1 0 1,-1 0 0,0 0 0,0 0 0,1 0-1,10-1 282,-11 1-269,43 2 634,-23-1-1076,1-1 0,34-3 0,-49 2 267,0 0 0,0-1 0,0 1-1,-1-1 1,1 0 0,-1-1 0,1 1 0,-1-1-1,0 0 1,0-1 0,0 1 0,0-1 0,8-8-1,5-12-468</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06.929"/>
    </inkml:context>
    <inkml:brush xml:id="br0">
      <inkml:brushProperty name="width" value="0.05" units="cm"/>
      <inkml:brushProperty name="height" value="0.05" units="cm"/>
    </inkml:brush>
  </inkml:definitions>
  <inkml:trace contextRef="#ctx0" brushRef="#br0">62 0 19276,'-9'17'1889,"-4"5"-1105,2 7-280,-1 5 872,4 6-264,2 2-360,3-1-191,6-2-249,4-2-48,7-8-176,7-5-72,3-7-184,3-2-184,3-9-569,2-4-287,1-4 952,-2-9-272,-2-4-152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29.184"/>
    </inkml:context>
    <inkml:brush xml:id="br0">
      <inkml:brushProperty name="width" value="0.05" units="cm"/>
      <inkml:brushProperty name="height" value="0.05" units="cm"/>
    </inkml:brush>
  </inkml:definitions>
  <inkml:trace contextRef="#ctx0" brushRef="#br0">182 328 15883,'-11'12'590,"-82"90"2686,80-85-2692,0 1-1,1 0 0,0 1 1,-9 21-1,20-38-537,0 0 0,0-1 0,0 1 0,1 0 0,-1-1 0,1 1 0,-1 0 0,1-1 0,0 1-1,-1 0 1,1 0 0,0 0 0,0-1 0,0 1 0,1 0 0,-1 0 0,0 0 0,1-1 0,0 3 0,0-3-25,0 0 0,-1 0 0,1 0 0,0 0 0,0-1 0,0 1 0,0 0 0,0-1 0,0 1-1,0-1 1,0 1 0,1-1 0,-1 1 0,0-1 0,0 0 0,0 1 0,0-1 0,1 0 0,-1 0 0,0 0 0,2 0 0,4-1 0,0 0 0,1 0-1,-1-1 1,0 0 0,0 0-1,0 0 1,12-7 0,2-4-63,-1 0 0,0-2 0,-1 0 0,-1-1-1,0-1 1,-1 0 0,-1-2 0,-1 0 0,26-40 0,-16 14-200,-1-2 0,-3 0 0,26-82 1,-42 114 151,0 0 0,-2-1-1,4-29 1,-8 28 24,1 17 67,0-1-1,0 1 1,-1 0 0,1 0 0,0 0-1,0 0 1,0 0 0,0-1 0,0 1-1,0 0 1,0 0 0,0 0 0,-1 0-1,1 0 1,0 0 0,0 0 0,0 0-1,0-1 1,0 1 0,0 0 0,-1 0-1,1 0 1,0 0 0,0 0 0,0 0 0,0 0-1,-1 0 1,1 0 0,0 0 0,0 0-1,0 0 1,0 0 0,0 0 0,-1 0-1,1 0 1,0 0 0,0 0 0,0 0-1,0 0 1,-1 0 0,1 0 0,0 1-1,0-1 1,0 0 0,-2 2 29,-1 0 0,1 1 0,0-1 0,0 1 1,1-1-1,-1 1 0,1 0 0,-2 3 0,-13 30 444,-12 41-1,13-33-129,3-8 171,-15 73-1,24-92-402,1 1-1,0-1 1,1 1-1,2 0 1,-1-1-1,5 25 1,-4-39-107,-1 1 1,1-1-1,0 0 0,0 0 1,0 0-1,0 0 0,0 0 1,1 0-1,0 0 1,-1 0-1,1-1 0,0 1 1,0-1-1,0 1 0,1-1 1,-1 0-1,0 0 1,1 0-1,0 0 0,-1 0 1,1 0-1,0-1 0,0 1 1,0-1-1,0 0 0,0 0 1,0 0-1,0 0 1,0-1-1,6 1 0,-2-1-24,0 0-1,0-1 1,-1 0 0,1-1-1,0 1 1,-1-1-1,1 0 1,-1-1 0,0 0-1,1 0 1,-1 0-1,-1 0 1,10-8-1,-1-1-35,-1 0-1,0-1 1,-1-1-1,-1 0 0,0 0 1,-1-1-1,10-20 0,-6 8-32,-1 0 0,-2-1 0,12-44 0,-22 65 82,0 1-1,0-1 1,-1 1 0,0-12 0,0 17 9,0 1 1,0-1-1,0 1 1,0-1-1,0 0 1,0 1 0,0-1-1,0 1 1,0-1-1,-1 1 1,1-1-1,0 1 1,0-1 0,-1 1-1,1-1 1,0 1-1,-1-1 1,1 1-1,0-1 1,-1 1 0,1-1-1,-1 1 1,0-1-1,0 1 9,0 1-1,0-1 0,0 0 0,1 1 1,-1-1-1,0 0 0,0 1 0,0-1 1,1 1-1,-1-1 0,0 1 0,0 0 1,1-1-1,-1 1 0,1 0 0,-1-1 1,0 1-1,1 0 0,-1 0 0,0 1 1,-9 17 140,1 0 1,0 0 0,1 1 0,1 0-1,-7 36 1,11-43-77,1-1 0,0 1 0,0-1 0,1 1-1,1-1 1,1 14 0,-1-23-82,1 0 0,-1 0 0,0 0 0,1 0 0,0 0 0,0 0 0,0-1 0,0 1 0,0 0 0,1 0 1,-1-1-1,1 1 0,0-1 0,-1 0 0,1 1 0,0-1 0,1 0 0,-1 0 0,0 0 0,0 0 0,1-1 0,-1 1 0,1 0 0,0-1 0,-1 0 0,1 0 0,0 0 0,0 0 0,0 0 0,0 0 0,3-1 0,1 1-169,0-1 1,0 0-1,-1-1 0,1 1 0,0-1 1,0-1-1,-1 1 0,1-1 0,-1 0 1,1-1-1,-1 0 0,0 0 1,10-6-1,-4 1-47,-1 0-1,1-2 1,-2 1 0,1-1 0,13-17-1,15-22-535</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23.925"/>
    </inkml:context>
    <inkml:brush xml:id="br0">
      <inkml:brushProperty name="width" value="0.05" units="cm"/>
      <inkml:brushProperty name="height" value="0.05" units="cm"/>
    </inkml:brush>
  </inkml:definitions>
  <inkml:trace contextRef="#ctx0" brushRef="#br0">34 76 14251,'-7'0'598,"5"0"-343,-1 0-1,1 0 1,-1 1-1,1-1 1,0 1-1,-1-1 1,1 1-1,-1 0 1,-2 1-1,20-1 4647,32-4-3519,130-21 415,230-24-118,-299 40-1711,194 12-1,-135 12-436,132 8-20,-216-21-978,133-13 1,-212 10 1246,22-4-614,-25 3 781,0 1 0,0 0 1,0 0-1,0 0 0,0-1 0,0 1 0,0 0 1,0-1-1,0 1 0,-1-1 0,1 1 1,0-1-1,0 0 0,-1 1 0,1-1 0,0 0 1,-1 1-1,1-1 0,0 0 0,-1 0 1,1-1-1,-3-4-725</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07.407"/>
    </inkml:context>
    <inkml:brush xml:id="br0">
      <inkml:brushProperty name="width" value="0.05" units="cm"/>
      <inkml:brushProperty name="height" value="0.05" units="cm"/>
    </inkml:brush>
  </inkml:definitions>
  <inkml:trace contextRef="#ctx0" brushRef="#br0">191 154 18156,'-33'50'6347,"-1"4"-3582,-65 123-2858,98-176 4,1 0 0,0 0 0,-1 0 0,1 0-1,-1 0 1,1 0 0,-1 0 0,1 0 0,-1 0 0,0 0 0,1 0-1,-1 0 1,0-1 0,0 1 0,0 0 0,1 0 0,-1-1 0,0 1-1,0-1 1,0 1 0,-2 0 0,2-1-2,1-1 0,-1 0 0,0 1-1,1-1 1,-1 0 0,1 1 0,-1-1 0,1 0 0,-1 0 0,1 0 0,0 1-1,-1-1 1,1 0 0,0 0 0,0 0 0,0 0 0,0 0 0,0 1-1,0-1 1,0-1 0,-1-55-1726,2 28-251,0 9 837,4-31 0,-5 51 1258,0-1 0,0 1 0,0-1-1,0 1 1,0 0 0,0-1 0,1 1 0,-1-1 0,0 1 0,0-1-1,1 1 1,-1 0 0,0-1 0,0 1 0,1 0 0,-1-1 0,0 1 0,1 0-1,-1-1 1,1 1 0,-1 0 0,0 0 0,1 0 0,-1-1 0,1 1-1,-1 0 1,1 0 0,-1 0 0,0 0 0,1 0 0,-1 0 0,1 0 0,-1 0-1,1 0 1,-1 0 0,1 0 0,-1 0 0,1 0 0,20 7 2734,-14-3-2304,94 30 2659,-63-24-3661,0-2-1,45 4 0,-63-11 21</inkml:trace>
  <inkml:trace contextRef="#ctx0" brushRef="#br0" timeOffset="1">341 0 18236,'-8'16'2272,"0"1"-1391,4 2-297,4 2 1840,9 9-1424,4 1-231,2 2-249,3 4-184,-4 0-152,-3 0-120,-9 6-312,-7 0-160,-9 6-569,-7 3 1634,-2-1-801,-3-3-64,2-4-57</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23.472"/>
    </inkml:context>
    <inkml:brush xml:id="br0">
      <inkml:brushProperty name="width" value="0.05" units="cm"/>
      <inkml:brushProperty name="height" value="0.05" units="cm"/>
    </inkml:brush>
  </inkml:definitions>
  <inkml:trace contextRef="#ctx0" brushRef="#br0">13 9 13243,'0'-8'1894,"-4"13"-669,-3 14-185,7-10-831,-1-1 0,1 1 0,0-1-1,1 1 1,0 0 0,0-1 0,1 1-1,0-1 1,0 0 0,1 1-1,7 14 1,3 1 287,2 0-1,24 30 1,-22-31-133,28 47 1,146 304 1045,-173-332-1173,-1 1-1,20 89 0,-17-53-104,39 117 171,89 197 1,-127-349-291,2 0 1,2-2-1,2-1 1,49 58-1,146 137 80,-208-222-86,54 52 31,137 103-1,-155-134 10,1-3 0,1-2-1,111 45 1,176 36 24,-49-17-27,-223-74-34,1-2-1,1-3 0,1-3 1,108 5-1,15-1 18,79 5-15,-266-21-6,-1 0 1,1 1-1,-1-1 0,1 1 1,-1 1-1,7 1 0,-11-3-6,-1 0-1,0 0 0,0 0 0,0 0 0,1 0 0,-1 1 0,0-1 0,0 0 0,0 0 0,0 0 0,0 0 0,1 0 0,-1 0 0,0 0 1,0 1-1,0-1 0,0 0 0,0 0 0,0 0 0,1 0 0,-1 0 0,0 1 0,0-1 0,0 0 0,0 0 0,0 0 0,0 0 1,0 1-1,0-1 0,0 0 0,0 0 0,0 0 0,0 1 0,0-1 0,0 0 0,0 0 0,0 0 0,0 0 0,0 1 0,0-1 0,0 0 1,0 0-1,0 0 0,0 0 0,0 1 0,-1-1 0,1 0 0,0 0 0,0 0 0,0 0 0,0 0 0,0 1 0,0-1 0,-1 0 0,1 0 1,0 0-1,0 0 0,0 0 0,0 0 0,-1 0 0,1 0 0,0 0 0,0 0 0,0 0 0,0 1 0,-1-1 0,1 0 0,0 0 0,-1 0 1,-13 4-711,12-4 671,-1-1 0,1 1 0,-1 0 0,0-1 0,1 1 0,-1-1 0,1 0 0,-4-1 1,-4-6-198</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26"/>
    </inkml:context>
    <inkml:brush xml:id="br0">
      <inkml:brushProperty name="width" value="0.05" units="cm"/>
      <inkml:brushProperty name="height" value="0.05" units="cm"/>
    </inkml:brush>
  </inkml:definitions>
  <inkml:trace contextRef="#ctx0" brushRef="#br0">77 266 12715,'-13'3'1042,"5"-2"-201,-1 1 1,1 0-1,0 0 0,1 1 1,-16 8 2430,27-11-2624,7-2-247,70-27 210,-1-3 1,118-68 0,-186 93-999,0 0 1,-1-1-1,14-12 1,-21 17 239,-1 0-1,0 0 1,0 0 0,-1-1-1,1 1 1,-1-1 0,0 0-1,0 0 1,0 0 0,0 0 0,-1 0-1,1 0 1,-1 0 0,1-8-1,-2-9-580</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26.435"/>
    </inkml:context>
    <inkml:brush xml:id="br0">
      <inkml:brushProperty name="width" value="0.05" units="cm"/>
      <inkml:brushProperty name="height" value="0.05" units="cm"/>
    </inkml:brush>
  </inkml:definitions>
  <inkml:trace contextRef="#ctx0" brushRef="#br0">404 0 14619,'-40'19'2789,"-69"42"0,64-30-2338,1 2 0,-63 61 0,105-92-449,-38 41 22,39-41-25,-1 0-1,0 0 0,0 1 0,1-1 0,0 1 0,-1-1 0,1 1 0,0-1 0,0 1 0,1 0 0,-1 0 0,0 0 0,1-1 0,0 1 0,-1 0 0,2 5 0,-1-7 2,1 1-1,0 0 1,0-1-1,0 1 1,0-1-1,0 1 1,0-1-1,0 0 1,0 1-1,1-1 1,-1 0-1,0 0 1,1 0-1,-1 0 1,1 0-1,-1 0 1,1 0-1,0 0 1,-1-1-1,1 1 1,0-1-1,0 1 1,3 0-1,6 1 1,0-1-1,18 1 1,-24-2-1,45 1-106,1-3 0,-1-2 0,0-2 0,0-2 0,76-23 0,-86 18-56</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26.900"/>
    </inkml:context>
    <inkml:brush xml:id="br0">
      <inkml:brushProperty name="width" value="0.05" units="cm"/>
      <inkml:brushProperty name="height" value="0.05" units="cm"/>
    </inkml:brush>
  </inkml:definitions>
  <inkml:trace contextRef="#ctx0" brushRef="#br0">50 172 16412,'-3'-17'2351,"3"17"-2292,0 0 1,0-1-1,-1 1 0,1 0 1,0 0-1,0 0 0,0 0 1,0 0-1,0 0 0,0 0 1,0-1-1,0 1 0,0 0 1,-1 0-1,1 0 0,0 0 0,0 0 1,0 0-1,0 0 0,0 0 1,0 0-1,-1 0 0,1 0 1,0 0-1,0 0 0,0 0 1,0 0-1,0 0 0,-1 0 1,1 0-1,0 0 0,0 0 0,0 0 1,0 0-1,0 0 0,-1 0 1,1 0-1,0 0 0,0 0 1,0 0-1,0 0 0,0 0 1,0 0-1,-1 0 0,1 1 1,0-1-1,0 0 0,-2 3 306,0 0 1,0 0-1,0 0 1,1 0-1,-1 0 0,-1 6 1,-2 5-230,0 1 0,0 0 1,2 0-1,0 0 0,1 1 1,0-1-1,1 1 0,1-1 0,3 31 1,-3-43-133,1 0-1,-1 0 1,1-1 0,0 1 0,0-1 0,0 1-1,0-1 1,0 1 0,1-1 0,-1 0-1,1 1 1,-1-1 0,1 0 0,0 0 0,0 0-1,0 0 1,3 2 0,-2-3-21,-1 0 0,0 0 0,1 0 0,-1 0-1,1-1 1,-1 1 0,1-1 0,-1 0 0,1 1 0,-1-1 0,1 0 0,-1-1-1,1 1 1,-1 0 0,5-2 0,1 0-159,-1-1 0,1-1 0,0 1 0,-1-1-1,0 0 1,0-1 0,0 0 0,0 0 0,-1 0 0,9-10 0,0-3-584,0-1 1,-1-1-1,-1 0 1,-1-1-1,-1-1 1,0 1 0,-2-2-1,-1 1 1,0-1-1,-2-1 1,-1 1-1,3-31 1,-9 19 467,1 35 317,0-1 1,0 1 0,0-1-1,0 1 1,0-1 0,0 1-1,-1-1 1,1 1 0,0-1-1,0 1 1,-1-1 0,1 1-1,0-1 1,0 1 0,-1-1-1,1 1 1,0 0-1,-1-1 1,1 1 0,-1 0-1,1-1 1,-1 1 0,1 0-1,0-1 1,-1 1 0,1 0-1,-1 0 1,1 0 0,-1 0-1,1-1 1,-1 1 0,1 0-1,-1 0 1,1 0 0,-1 0-1,0 0 1,1 0 0,-1 0-1,1 0 1,-1 0 0,1 1-1,-1-1 1,1 0 0,-1 0-1,1 0 1,-1 1 0,1-1-1,-1 0 1,1 0 0,0 1-1,-1-1 1,1 0 0,-1 1-1,1-1 1,0 0-1,-1 1 1,1-1 0,-1 2-1,-2 1 166,-1 1 0,1 0 0,0 0 0,0 0 0,0 1 0,0-1 0,1 1 0,0-1 0,0 1 0,0 0 0,1 0 0,-1 0-1,1 0 1,0 0 0,1 0 0,-1 0 0,1 0 0,0 6 0,0 1-56,1 1 1,1-1-1,0 1 0,0-1 0,1 0 1,6 16-1,-3-16-179,-1 1 0,-1 0 0,0 0 0,-1 1 0,0-1 0,1 17 0,-4-29 36,0-1 1,0 1-1,0 0 1,0 0-1,0 0 1,0 0-1,-1 0 1,1 0-1,0-1 1,0 1-1,0 0 1,-1 0-1,1 0 1,-1 0 0,1-1-1,0 1 1,-1 0-1,0-1 1,1 1-1,-1 0 1,1-1-1,-2 2 1,-7 1-100</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27.333"/>
    </inkml:context>
    <inkml:brush xml:id="br0">
      <inkml:brushProperty name="width" value="0.05" units="cm"/>
      <inkml:brushProperty name="height" value="0.05" units="cm"/>
    </inkml:brush>
  </inkml:definitions>
  <inkml:trace contextRef="#ctx0" brushRef="#br0">2 38 16203,'-2'4'2025,"7"-1"-1145,13-3-248,7-1 825,9-2-369,3-2-80,11 1-160,-1 0-240,0-2-720,-1 0-464,-9-2 504,-8 2-112,-12 5-88</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27.726"/>
    </inkml:context>
    <inkml:brush xml:id="br0">
      <inkml:brushProperty name="width" value="0.05" units="cm"/>
      <inkml:brushProperty name="height" value="0.05" units="cm"/>
    </inkml:brush>
  </inkml:definitions>
  <inkml:trace contextRef="#ctx0" brushRef="#br0">37 0 18740,'-1'0'159,"-1"0"1,1 0-1,-1 1 0,1-1 0,-1 0 1,1 1-1,-1-1 0,1 0 1,-1 1-1,1 0 0,0-1 0,-1 1 1,1 0-1,0 0 0,-1 0 1,1 0-1,0 0 0,0 0 0,0 0 1,0 0-1,0 0 0,0 0 0,0 1 1,1-1-1,-1 0 0,0 1 1,1-1-1,-1 0 0,1 1 0,-1 1 1,0-1-125,1 0 0,0 0 0,0 0 1,0 0-1,0 0 0,0 0 0,0 0 0,0 0 1,1 0-1,-1 0 0,1 0 0,-1 0 0,1 0 1,0 0-1,0-1 0,0 1 0,0 0 0,0 0 1,0-1-1,0 1 0,1-1 0,-1 1 0,2 1 1,2 0-48,0 0 0,-1-1 0,1 1 0,0-1 0,0 0 1,0-1-1,0 1 0,1-1 0,-1 0 0,0 0 0,1-1 1,-1 1-1,0-1 0,10-1 0,-2 0-64,0-1 1,0 0-1,-1-1 0,25-9 0,-29 9 36,-1 0-1,1 0 1,-1-1-1,0 0 1,0-1-1,-1 1 1,1-1-1,-1-1 1,11-11-1,-12 7-21,-12 10 58,-12 13 66,15-9-25,0 0 1,0 0-1,0 1 0,0 0 0,1-1 1,-1 1-1,2 0 0,-1 1 1,0-1-1,1 1 0,0-1 0,0 1 1,1 0-1,-2 11 0,1 1 46,2 0-1,0 0 0,4 28 1,-1-24-38,-1 40 1,-2-55-53,-1 0-1,0 0 1,0-1 0,-1 1-1,0 0 1,0-1-1,0 1 1,-1-1 0,0 0-1,-3 6 1,4-9 2,1-1-1,0 0 1,0-1 0,-1 1 0,1 0 0,-1 0 0,1 0-1,-1-1 1,0 1 0,0-1 0,1 1 0,-1-1-1,0 0 1,0 0 0,-1 0 0,1 0 0,0 0-1,0 0 1,0-1 0,-1 1 0,1-1 0,0 1-1,-1-1 1,1 0 0,0 0 0,-1 0 0,1 0-1,0 0 1,-1-1 0,1 1 0,0-1 0,0 1-1,-1-1 1,1 0 0,0 0 0,0 0 0,-3-2-1,1 0-2,0 0-1,0 0 0,0 0 0,1-1 1,-1 1-1,1-1 0,0 0 1,0 0-1,0 0 0,1 0 0,-1 0 1,1-1-1,0 1 0,0-1 0,1 1 1,-1-1-1,0-5 0,2 4-11,-1 1 0,1-1-1,0 1 1,0-1 0,1 1 0,-1 0-1,1-1 1,1 1 0,-1-1-1,1 1 1,0 0 0,0 0 0,0 0-1,1 0 1,-1 1 0,1-1 0,0 0-1,1 1 1,-1 0 0,1 0 0,0 0-1,0 0 1,7-4 0,4-2-193,1 0 1,0 1 0,0 1-1,1 1 1,32-10 0,-18 7-36</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28.308"/>
    </inkml:context>
    <inkml:brush xml:id="br0">
      <inkml:brushProperty name="width" value="0.05" units="cm"/>
      <inkml:brushProperty name="height" value="0.05" units="cm"/>
    </inkml:brush>
  </inkml:definitions>
  <inkml:trace contextRef="#ctx0" brushRef="#br0">31 1 16492,'-5'16'1025,"0"0"-191,0 1 0,0-1 0,2 1 0,0 0 0,-1 33 0,7-1 1,3 0 0,18 71 0,-14-74-742,-1 0 0,5 90-1,-14-166 158,-1-2-81,7-58 0,32-101-200,-28 157-64,1 1 0,1 0 0,26-49 0,-38 81 92,1 0 0,-1 0 0,1 1-1,-1-1 1,1 0 0,0 0-1,-1 0 1,1 1 0,0-1 0,-1 0-1,1 1 1,0-1 0,0 0-1,-1 1 1,1-1 0,2 0 0,-3 1 0,1 0 1,-1 0 0,1 0 0,-1 0 0,1 0 0,-1 0 0,0 0 0,1 0 0,-1 1 0,1-1 0,-1 0 0,1 0 0,-1 0 0,0 1 0,1-1 0,-1 0 0,0 0 0,1 1 0,-1-1 0,0 0 0,1 1 0,-1-1 0,0 0 0,0 1 0,1 0 0,0 1-4,0 0 0,0 0 0,0 0 0,0 1 0,0-1 0,-1 0 0,1 1 0,-1-1 0,0 1 0,1-1 0,-1 5 0,-1-3 6,-1 0 0,1 1 0,0-1 0,-1 0 0,0 0-1,0 0 1,0 0 0,-1 0 0,1-1 0,-1 1 0,0-1-1,0 1 1,0-1 0,0 0 0,-1 0 0,-6 4 0,0 0-125,-1 0 0,-1 0 0,0-1 0,-17 7 1,13-10-422,16-3 533,-1 1 1,1-1 0,0 0 0,0 0 0,-1 0-1,1 0 1,0 0 0,-1 0 0,1 1 0,0-1-1,-1 0 1,1 0 0,0 0 0,-1 0 0,1 0-1,-1 0 1,1 0 0,0 0 0,-1-1-1,1 1 1,0 0 0,-1 0 0,1 0 0,0 0-1,-1 0 1,1 0 0,0-1 0,0 1 0,-1 0-1,1 0 1,0 0 0,0-1 0,-1 1 0,1 0-1,0-1 1,5-4-256</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28.837"/>
    </inkml:context>
    <inkml:brush xml:id="br0">
      <inkml:brushProperty name="width" value="0.05" units="cm"/>
      <inkml:brushProperty name="height" value="0.05" units="cm"/>
    </inkml:brush>
  </inkml:definitions>
  <inkml:trace contextRef="#ctx0" brushRef="#br0">36 194 16003,'6'-1'1220,"0"0"-1,-1 0 0,1 0 1,0 0-1,-1-1 0,9-3 1,-9 3-1120,0-1 0,1 1 0,-1-1 1,0 0-1,0 0 0,-1-1 0,1 1 1,-1-1-1,0 0 0,8-9 0,-12 12-95,1 0-1,0 0 0,-1 0 0,1 1 1,-1-1-1,1 0 0,-1 0 1,0 0-1,1 0 0,-1 0 0,0 0 1,0 0-1,0 0 0,0 0 0,0 0 1,0 0-1,0 0 0,0 0 0,0 0 1,0 0-1,0 0 0,-1 0 0,1 0 1,0 0-1,-1 0 0,1 0 0,-2-2 1,1 2 1,0 0 0,-1 0 0,0-1 0,1 1 0,-1 0 0,0 0 1,1 1-1,-1-1 0,0 0 0,0 0 0,0 1 0,0-1 0,-3 1 0,-2-1 15,-1 0-1,0 1 0,0 0 0,0 0 0,0 1 0,-9 1 0,13-1-9,0 1 0,0-1-1,0 1 1,1 0 0,-1 0 0,0 0 0,1 0 0,-1 1 0,1-1-1,0 1 1,-5 5 0,8-7-7,-1-1 0,0 1 0,1 0 0,-1 0 0,1 0 0,-1 0 1,1 0-1,0 0 0,-1 0 0,1 0 0,0 0 0,0 0 0,0 0 0,0 0 0,-1 0 0,1 0 0,1 0 0,-1 0 0,0 0 0,0 1 0,1-1 0,0 1-1,-1-1 1,1 1 0,0-1-1,0 0 1,0 0-1,1 1 1,-1-1 0,0 0-1,0 0 1,0 0-1,1 0 1,-1 0 0,1-1-1,-1 1 1,1 0-1,1 0 1,23 8 2,0-1-1,0-1 1,1-1-1,45 4 1,-7-1-85,-31-1 18,-24-5-14,1-1-1,-1 0 1,18 2 0,-29-5 85,0 1 0,0 0 1,0-1-1,0 1 1,0 0-1,1-1 1,-1 1-1,0-1 0,0 1 1,1-1-1,-1 0 1,0 1-1,1-1 1,-1 0-1,0 1 1,1-1-1,-1 0 0,1 0 1,-1 0-1,1 1 1,0-1-1,-1 0 1,1 0-1,0 0 0,-1 0 1,1 0-1,0 0 1,0-1-1,-3-31 280,2 32-282,5-130 249,-4 130-320,0 0 0,0 0 0,1 1 1,-1-1-1,0 0 0,1 0 0,-1 0 0,1 0 0,-1 1 0,1-1 0,-1 0 1,1 0-1,-1 1 0,1-1 0,0 0 0,0 1 0,-1-1 0,1 1 0,0-1 1,0 1-1,-1-1 0,3 0 0,23-7-1483,-11 4 1193,7-6-213,4-2-197</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29.262"/>
    </inkml:context>
    <inkml:brush xml:id="br0">
      <inkml:brushProperty name="width" value="0.05" units="cm"/>
      <inkml:brushProperty name="height" value="0.05" units="cm"/>
    </inkml:brush>
  </inkml:definitions>
  <inkml:trace contextRef="#ctx0" brushRef="#br0">52 0 16772,'-2'0'130,"1"1"1,0-1-1,0 0 1,0 0 0,0 1-1,-1-1 1,1 1 0,0-1-1,0 1 1,0-1-1,0 1 1,0 0 0,0-1-1,0 1 1,1 0-1,-1 0 1,0 0 0,0 0-1,1 0 1,-1 0 0,0 0-1,1 0 1,-1 0-1,1 0 1,-1 0 0,1 0-1,-1 0 1,1 0-1,0 0 1,0 1 0,0-1-1,-1 0 1,2 2 0,-2 7 332,1 0 1,0 0 0,2 11-1,-1-8-46,1 18 347,14 63 1,-12-78-720,0-1 0,1 0 0,1 0 1,1 0-1,15 25 0,-21-37-57,1-1 1,0 0-1,-1 1 1,1-1-1,0 0 0,1 0 1,-1 0-1,0 0 0,1-1 1,-1 1-1,1 0 0,-1-1 1,1 0-1,0 0 0,-1 1 1,1-2-1,0 1 0,0 0 1,0-1-1,0 1 1,0-1-1,0 0 0,0 0 1,-1 0-1,7-1 0,-49 17-13,30-11 158,0-1-1,-1 0 1,0 0 0,-17 3 0,26-7-149,0 1 0,0-1 0,0 0-1,0 0 1,0 0 0,0 0 0,0-1 0,0 1 0,0 0-1,0-1 1,0 1 0,0-1 0,0 0 0,0 0-1,0 0 1,0 0 0,1 0 0,-1 0 0,0 0 0,1 0-1,-1-1 1,1 1 0,0 0 0,-1-1 0,1 0 0,0 1-1,0-1 1,0 0 0,0 1 0,-1-4 0,1 3-90,1 0 1,-1 0-1,1 1 1,0-1-1,0 0 1,0 0 0,0 0-1,0 0 1,1 0-1,-1 1 1,0-1-1,1 0 1,-1 0-1,1 0 1,0 1 0,0-1-1,-1 0 1,1 1-1,0-1 1,1 1-1,-1-1 1,0 1-1,0 0 1,0-1 0,1 1-1,-1 0 1,1 0-1,-1 0 1,3-2-1,19-8-644</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24.343"/>
    </inkml:context>
    <inkml:brush xml:id="br0">
      <inkml:brushProperty name="width" value="0.05" units="cm"/>
      <inkml:brushProperty name="height" value="0.05" units="cm"/>
    </inkml:brush>
  </inkml:definitions>
  <inkml:trace contextRef="#ctx0" brushRef="#br0">0 6 18460,'41'-4'2318,"0"3"1,46 3-1,-51 1-2152,1 2 0,-1 1 0,0 2 1,64 22-1,-93-27-168,-1 0 1,1 0 0,-1 0 0,0 0 0,0 1-1,0 0 1,-1 1 0,1-1 0,7 9 0,-11-11 0,0 1 0,-1 0 0,1-1 0,0 1 0,-1 0 0,0 0 1,0 0-1,0 0 0,0 0 0,0 1 0,0-1 0,-1 0 0,1 0 0,-1 1 1,0-1-1,0 0 0,-1 0 0,1 0 0,0 1 0,-1-1 0,0 0 0,-2 5 1,-1 3 1,-1-1 1,0 0 0,-1 0 0,0 0 0,-1-1-1,0 0 1,-14 15 0,-66 54-164,72-66 88,2-2-147,0 0-1,-1-1 0,-19 9 0,20-13-14</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29.744"/>
    </inkml:context>
    <inkml:brush xml:id="br0">
      <inkml:brushProperty name="width" value="0.05" units="cm"/>
      <inkml:brushProperty name="height" value="0.05" units="cm"/>
    </inkml:brush>
  </inkml:definitions>
  <inkml:trace contextRef="#ctx0" brushRef="#br0">2 303 19556,'0'1'182,"-1"-1"-1,1 0 1,0 1-1,0-1 1,0 1-1,0-1 1,0 1-1,0-1 1,-1 0-1,1 1 1,0-1-1,0 1 1,0-1-1,0 1 1,1-1-1,-1 0 1,0 1-1,0-1 1,0 1-1,0-1 1,0 1-1,0-1 1,1 1-1,13-2 1344,1-1-1122,32-8-131,-45 9-276,1 1 0,-1-1 0,1 0 1,-1 0-1,1 0 0,-1-1 0,0 1 0,0 0 0,0-1 0,1 0 0,-1 1 0,-1-1 0,1 0 0,2-2 1,-4 4 0,0-1 0,1 1 0,-1 0 0,0-1 0,0 1 0,0 0 0,1-1 0,-1 1 0,0-1 0,0 1 0,0 0 0,0-1 0,0 1 0,0-1 0,0 1 0,0 0-1,1-1 1,-1 1 0,-1-1 0,1 1 0,0 0 0,0-1 0,0 1 0,0-1 0,0 1 0,0 0 0,0-1 0,-1 1 0,1-1 0,0 1 0,0 0 0,0-1 0,-1 0 0,-15-2-71,-19 8-24,30-2 84,-1 0 1,1 0-1,0 0 1,0 1-1,1 0 1,-1 0-1,1 0 1,-6 7-1,9-9 13,-1-1-1,1 1 1,0 0 0,0-1-1,0 1 1,0 0-1,1 0 1,-1 0 0,0 0-1,1 0 1,-1 0 0,0 3-1,2-3 3,-1-1 1,0 0-1,0 0 0,0 0 0,1 0 0,-1 0 0,0 0 1,1 0-1,-1 0 0,1 0 0,0 0 0,-1 0 0,1-1 0,0 1 1,-1 0-1,1 0 0,0 0 0,0-1 0,0 1 0,-1 0 1,1-1-1,0 1 0,0-1 0,0 1 0,2 0 0,3 1 7,0-1 0,0 1 0,0-1 0,0 0-1,0 0 1,0-1 0,0 0 0,0 0 0,0 0-1,0-1 1,1 0 0,5-2 0,5-1 18,0-1 1,-1-1 0,17-7 0,-20 6-13,0 1 0,-1-2 0,0 0 0,0 0 0,-1-1 0,0 0 0,-1-1 0,0 0 0,16-21 0,-20 23-6,-1-1 1,0 0 0,0 0-1,0 0 1,-1-1-1,-1 0 1,0 1 0,0-1-1,-1 0 1,0 0 0,-1-1-1,0 1 1,0 0-1,-2-15 1,1 22 2,-1-1 1,1 1-1,-1-1 1,0 1-1,0 0 0,0-1 1,0 1-1,-1 0 1,1 0-1,-1 0 1,0 0-1,0 0 0,0 0 1,0 0-1,0 0 1,-1 1-1,1 0 0,-4-3 1,5 4-1,0 0-1,-1 1 1,1-1 0,0 1-1,-1-1 1,1 1-1,-1-1 1,1 1 0,-1 0-1,1-1 1,0 1 0,-1 0-1,1 0 1,-1 0 0,1 0-1,-1 1 1,-2-1 0,2 1 1,-1 0 1,1 1 0,0-1 0,0 0 0,0 0 0,-1 1-1,1 0 1,1-1 0,-1 1 0,0 0 0,0 0-1,1 0 1,-3 3 0,-2 4-11,1 1 1,0-1-1,0 1 0,1 1 0,0-1 1,1 0-1,0 1 0,1 0 1,0 0-1,1 0 0,0-1 0,1 1 1,0 0-1,0 0 0,1 0 1,1 0-1,0 0 0,0 0 0,1-1 1,9 21-1,-10-26-102,1-1-1,-1 0 0,1 1 1,0-1-1,1 0 1,-1 0-1,1-1 1,-1 1-1,1-1 1,0 0-1,9 5 1,-3-3-30,-1 0 1,2-1-1,-1 0 1,16 4-1,16 3-282</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32.638"/>
    </inkml:context>
    <inkml:brush xml:id="br0">
      <inkml:brushProperty name="width" value="0.05" units="cm"/>
      <inkml:brushProperty name="height" value="0.05" units="cm"/>
    </inkml:brush>
  </inkml:definitions>
  <inkml:trace contextRef="#ctx0" brushRef="#br0">133 69 16139,'1'-2'216,"0"-1"-1,0 0 1,-1 1-1,1-1 0,-1 1 1,1-1-1,-1 0 1,0 1-1,0-1 0,0 0 1,-1 0-1,1 1 1,-1-1-1,1 1 0,-1-1 1,0 0-1,0 1 0,-1-3 1,1 3-124,0 1 0,0 0 1,0 0-1,-1 0 0,1 0 1,0 0-1,0 0 0,-1 0 0,1 0 1,0 0-1,-1 0 0,1 1 1,-1-1-1,1 0 0,-1 1 0,0 0 1,1-1-1,-1 1 0,1 0 1,-1 0-1,0 0 0,1 0 0,-1 0 1,1 0-1,-1 0 0,0 0 1,1 1-1,-1-1 0,1 1 0,-1-1 1,-1 2-1,-3 0-5,1 1 1,0 0-1,0 0 1,0 1-1,0-1 1,0 1-1,1 0 1,-1 1-1,1-1 1,0 1-1,1 0 1,-1-1-1,1 2 1,0-1-1,0 0 1,0 1-1,1-1 0,0 1 1,0 0-1,0 0 1,-1 10-1,3-14-52,0 0 0,0 0 0,0-1 0,1 1 0,-1 0-1,0-1 1,1 1 0,-1 0 0,1-1 0,0 1 0,-1-1-1,1 1 1,0-1 0,0 1 0,0-1 0,0 0 0,0 1-1,0-1 1,0 0 0,1 0 0,1 2 0,0-1 13,0-1 0,0 0 0,0 1 0,1-1 0,-1 0 0,0 0 0,0-1 0,1 1 1,-1-1-1,5 1 0,1-1 54,-1-1 1,0 0 0,0 0-1,1 0 1,-1-1 0,0 0-1,-1-1 1,11-4 0,-14 5-50,0 0 0,0 0 1,0-1-1,0 1 0,0-1 1,0 0-1,-1 0 0,1-1 1,-1 1-1,0-1 0,0 1 1,0-1-1,-1 0 0,1 0 1,-1 0-1,0 0 0,0-1 1,1-5-1,-2 10-49,-1 0 0,0-1 0,0 1 1,0 0-1,0 0 0,0-1 0,1 1 0,-1 0 0,0-1 1,0 1-1,0 0 0,0 0 0,0-1 0,0 1 0,0 0 0,0-1 1,0 1-1,0 0 0,0 0 0,0-1 0,0 1 0,0 0 0,-1-1 1,1 1-1,0 0 0,0 0 0,0-1 0,0 1 0,0 0 0,-1 0 1,1-1-1,0 1 0,0 0 0,0 0 0,-1 0 0,1-1 0,0 1 1,0 0-1,-1 0 0,1 0 0,0 0 0,0 0 0,-1 0 0,1-1 1,0 1-1,-1 0 0,1 0 0,0 0 0,0 0 0,-1 0 1,1 0-1,0 0 0,-1 0 0,1 0 0,-1 1-2,0-1 1,0 1-1,1-1 0,-1 0 1,0 1-1,1-1 0,-1 1 1,1 0-1,-1-1 0,0 1 1,1-1-1,-1 1 0,1 0 1,0-1-1,-1 1 0,1 0 1,-1 0-1,1-1 0,0 3 1,-1-1-16,1 0 1,0 0 0,0 0-1,0 0 1,0 0 0,0 0-1,0 0 1,1 0 0,-1 0-1,1 0 1,-1 0 0,1-1-1,0 1 1,0 0 0,0 0-1,0 0 1,0-1 0,0 1-1,0-1 1,1 1 0,-1-1-1,1 1 1,-1-1 0,1 0-1,-1 1 1,1-1 0,0 0-1,3 1 1,2 2-87,0-1-1,0 0 1,1 0 0,-1-1 0,1 0 0,7 1 0,3-2-84</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33.561"/>
    </inkml:context>
    <inkml:brush xml:id="br0">
      <inkml:brushProperty name="width" value="0.05" units="cm"/>
      <inkml:brushProperty name="height" value="0.05" units="cm"/>
    </inkml:brush>
  </inkml:definitions>
  <inkml:trace contextRef="#ctx0" brushRef="#br0">16 324 13875,'-16'8'3186,"16"-8"-3136,1 0 0,-1 0-1,0 0 1,0 0 0,0 0-1,0 0 1,0 0 0,0 0 0,0 0-1,0 0 1,0 0 0,1 0-1,-1 0 1,0 0 0,0 0-1,0 0 1,0 0 0,0 0 0,0 0-1,0 0 1,0 0 0,0 0-1,0 0 1,0 0 0,0-1-1,1 1 1,-1 0 0,0 0-1,0 0 1,0 0 0,0 0 0,0 0-1,0 0 1,0 0 0,0 0-1,0 0 1,0-1 0,0 1-1,0 0 1,0 0 0,0 0 0,0 0-1,0 0 1,0 0 0,0 0-1,0 0 1,0 0 0,0-1-1,0 1 1,0 0 0,0 0-1,0 0 1,0 0 0,0 0 0,-1 0-1,1 0 1,0 0 0,0 0-1,0 0 1,0 0 0,0-1-1,0 1 1,0 0 0,0 0 0,0 0-1,0 0 1,0 0 0,0 0-1,-1 0 1,27-25 4658,-17 16-4732,12-11 860,12-11 446,50-61 0,-75 82-1139,-1-1 1,0 0-1,0 0 0,-1-1 0,0 0 1,-1 0-1,-1 0 0,0-1 0,0 1 1,2-22-1,3 87 74,-15 91-210,1 9-111,4-152 56,1 0 0,0 0 0,0 0 0,0 0 0,1 0 0,-1 1 0,0-1 0,0 0 0,0 0 0,1 0 0,-1 0 0,1 0 0,-1 0 0,1 0 0,-1 0 0,1-1 0,0 3 0,0-3-10,-1 0-1,1 0 1,-1 0 0,1 0 0,-1 0-1,0 0 1,1 0 0,-1 0-1,1 0 1,-1 0 0,1 0 0,-1 0-1,0-1 1,1 1 0,-1 0-1,1 0 1,-1 0 0,0-1 0,1 1-1,-1 0 1,0 0 0,1-1-1,-1 1 1,0 0 0,1-1 0,-1 1-1,1-1 1,3-4-292,-1 0-1,1 0 1,-1 0 0,4-8-1,3-8-460</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34.158"/>
    </inkml:context>
    <inkml:brush xml:id="br0">
      <inkml:brushProperty name="width" value="0.05" units="cm"/>
      <inkml:brushProperty name="height" value="0.05" units="cm"/>
    </inkml:brush>
  </inkml:definitions>
  <inkml:trace contextRef="#ctx0" brushRef="#br0">7 207 15883,'-6'6'3166,"13"-8"-1168,5 0-333,80-14 1428,146-26 168,117-42-3306,-350 83 12,0 0-86,1-1 0,-1 1 0,0-1 0,0 0-1,0-1 1,0 1 0,0-1 0,0 0 0,0 0-1,-1 0 1,7-6 0,-11 8 55,0 1 1,0 0 0,0-1-1,1 1 1,-1-1-1,0 1 1,0 0 0,0-1-1,0 1 1,0 0-1,0-1 1,0 1-1,0-1 1,0 1 0,0 0-1,0-1 1,0 1-1,0-1 1,0 1 0,0 0-1,0-1 1,0 1-1,0 0 1,-1-1-1,1 1 1,0 0 0,0-1-1,0 1 1,-1 0-1,1-1 1,0 1 0,-1 0-1,1-1 1,-1 1-1,-12-10-951,8 7 601,-2-2-362</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34.602"/>
    </inkml:context>
    <inkml:brush xml:id="br0">
      <inkml:brushProperty name="width" value="0.05" units="cm"/>
      <inkml:brushProperty name="height" value="0.05" units="cm"/>
    </inkml:brush>
  </inkml:definitions>
  <inkml:trace contextRef="#ctx0" brushRef="#br0">304 0 17932,'-4'9'1832,"-15"7"-1064,-5 1-320,-5 4 897,-1 4-393,-4 6-216,-3 1-168,7-1-304,1 2-104,10-4-240,2-2-160,6-7-328,2-5-224,3-14 392,3-5 168,0-15-184,3-4-144</inkml:trace>
  <inkml:trace contextRef="#ctx0" brushRef="#br0" timeOffset="1">68 82 15515,'14'9'2161,"5"1"-1201,8 4-352,5-1 1120,8 3-511,4 2-249,2-1-1000,-2-2 360,5-5-264,-6-3-136</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35.238"/>
    </inkml:context>
    <inkml:brush xml:id="br0">
      <inkml:brushProperty name="width" value="0.05" units="cm"/>
      <inkml:brushProperty name="height" value="0.05" units="cm"/>
    </inkml:brush>
  </inkml:definitions>
  <inkml:trace contextRef="#ctx0" brushRef="#br0">15 0 13427,'-5'26'1051,"1"0"0,1 0 0,1 1 1,1-1-1,2 0 0,0 1 0,2-1 0,6 27 1,-7-47-957,0 1 0,0 0 0,0-1 0,1 0 1,-1 0-1,2 0 0,3 7 0,-6-12-101,1 1 0,-1 0 0,0-1 0,1 1 0,-1-1 0,1 1 0,0-1-1,-1 0 1,1 0 0,0 0 0,0 0 0,0 0 0,0 0 0,0 0 0,0-1 0,0 1 0,0-1 0,0 1 0,0-1 0,0 0-1,0 0 1,0 0 0,0 0 0,1 0 0,-1 0 0,3-1 0,0-1-74,-1 0 0,1 0 0,-1 0-1,0 0 1,1-1 0,-1 0 0,0 0 0,0 0 0,-1 0 0,1 0 0,-1-1-1,0 0 1,1 0 0,2-4 0,3-7-340,1-1-1,10-24 1,-15 29 175,-1 0-1,1 0 1,-2 0 0,0 0-1,0-1 1,-1 1 0,0-1 0,-1 0-1,0 0 1,-2-22 0,1 32 237,0 1-1,-1 0 1,1-1 0,0 1-1,-1 0 1,1-1 0,-1 1-1,1 0 1,-1 0 0,0 0 0,0-1-1,1 1 1,-1 0 0,0 0-1,-1-1 1,1 2 23,0-1 0,1 1 1,-1 0-1,1 0 0,-1-1 0,1 1 0,-1 0 0,0 0 0,1 0 1,-1 0-1,0 0 0,1 0 0,-1 0 0,0 0 0,1 0 1,-1 0-1,1 0 0,-1 0 0,0 0 0,1 1 0,-1-1 1,0 1-1,-2 0 68,1 0 0,0 1 0,0 0 0,0-1 0,0 1 0,0 0 0,1 0 0,-1 0 0,1 0 0,-1 1 0,1-1 0,0 0 0,-2 5 0,1-1 61,0 0 1,1 0 0,0 0-1,0 1 1,1-1 0,-1 0-1,1 0 1,1 1 0,-1-1 0,1 0-1,0 0 1,1 0 0,0 0-1,-1 0 1,5 8 0,-5-11-116,0-1 0,1 1 0,-1-1 0,1 1 1,-1-1-1,1 0 0,0 1 0,0-1 0,0 0 1,0 0-1,1-1 0,-1 1 0,0 0 0,1-1 1,-1 1-1,1-1 0,-1 0 0,1 0 0,0 0 1,0 0-1,-1 0 0,1-1 0,0 1 0,0-1 0,0 0 1,0 0-1,-1 0 0,1 0 0,0 0 0,0-1 1,0 1-1,0-1 0,-1 0 0,1 1 0,3-3 1,19-9 59</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35.668"/>
    </inkml:context>
    <inkml:brush xml:id="br0">
      <inkml:brushProperty name="width" value="0.05" units="cm"/>
      <inkml:brushProperty name="height" value="0.05" units="cm"/>
    </inkml:brush>
  </inkml:definitions>
  <inkml:trace contextRef="#ctx0" brushRef="#br0">73 1 18380,'-14'21'1464,"1"1"0,-14 31 0,24-45-1250,0-1 1,0 1 0,0 0-1,1 0 1,1 0 0,-1 1 0,1-1-1,1 0 1,-1 1 0,3 15-1,-2-21-204,1 0-1,0 0 1,-1 0-1,1 0 0,0-1 1,1 1-1,-1 0 1,0-1-1,1 1 0,0-1 1,0 1-1,-1-1 1,1 0-1,0 0 0,1 0 1,-1 0-1,0 0 1,1 0-1,-1-1 0,1 1 1,-1-1-1,1 0 1,0 1-1,-1-1 0,1 0 1,0-1-1,0 1 1,0 0-1,0-1 0,0 0 1,0 0-1,0 1 1,3-2-1,2 1-88,0-1 0,0 0 0,-1-1 1,1 0-1,0 0 0,-1 0 0,0-1 0,0 0 0,1-1 0,-2 1 0,11-8 1,-8 4-249,0-1 1,14-16 0,-22 23 51,-1 4 214,-1 0 0,1 0 0,-1 0 1,0 0-1,0 0 0,0 0 0,-2 3 0,-5 17-65,7-17 80,0 0 1,1 0-1,0 0 1,0 0 0,1 0-1,-1 0 1,1 0 0,3 10-1,6 2-12</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48.979"/>
    </inkml:context>
    <inkml:brush xml:id="br0">
      <inkml:brushProperty name="width" value="0.05" units="cm"/>
      <inkml:brushProperty name="height" value="0.05" units="cm"/>
    </inkml:brush>
  </inkml:definitions>
  <inkml:trace contextRef="#ctx0" brushRef="#br0">1 67 16155,'13'-5'5035,"21"0"-3588,-22 3-811,207-25 635,-216 27-1558,31-6-363,-34 6 650,1 0-1,0 0 0,0 0 0,-1 0 0,1 0 0,0 0 0,0 0 0,-1 0 0,1-1 0,0 1 1,-1 0-1,1-1 0,0 1 0,-1 0 0,1-1 0,-1 1 0,1-1 0,0 1 0,-1-1 0,1 1 0,-1-1 1,1 1-1,-1-1 0,0 1 0,1-1 0,-1 0 0,1 1 0,-1-1 0,0 0 0,0 1 0,1-1 0,-1 0 1,0 0-1,0 0 0,-4-5-306</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49.381"/>
    </inkml:context>
    <inkml:brush xml:id="br0">
      <inkml:brushProperty name="width" value="0.05" units="cm"/>
      <inkml:brushProperty name="height" value="0.05" units="cm"/>
    </inkml:brush>
  </inkml:definitions>
  <inkml:trace contextRef="#ctx0" brushRef="#br0">0 30 16027,'2'13'1865,"9"-8"-953,5-3-320,4-2 856,5-4-175,5-3-273,4 0-192,-2-2-320,-1 2-168,-6 4-248,-1 0-120,-8 3-480,-5 2-280,-9-2 656,0-3-112,-3-6-112</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50.276"/>
    </inkml:context>
    <inkml:brush xml:id="br0">
      <inkml:brushProperty name="width" value="0.05" units="cm"/>
      <inkml:brushProperty name="height" value="0.05" units="cm"/>
    </inkml:brush>
  </inkml:definitions>
  <inkml:trace contextRef="#ctx0" brushRef="#br0">0 120 14851,'0'0'2297,"13"19"2437,6 16-3522,-16-29-1162,-1 0 0,1 0 0,0-1 1,1 1-1,0-1 0,7 9 0,-10-13-40,0 0-1,0-1 1,0 1-1,1-1 1,-1 1-1,0-1 1,0 1-1,1-1 1,-1 0-1,0 0 1,0 1 0,1-1-1,-1 0 1,0 0-1,1 0 1,-1-1-1,0 1 1,1 0-1,-1 0 1,0-1-1,0 1 1,1 0-1,-1-1 1,0 0 0,0 1-1,0-1 1,0 0-1,0 1 1,0-1-1,0 0 1,0 0-1,0 0 1,1-1-1,4-4 84,1 0-1,-1-1 0,7-11 0,-1-1 293,18-37 0,-20 37-97,-13 30-258,1 0 0,1 0 0,0 0 0,0 0 0,1 0 0,1 0 0,0 1 0,4 18-1,-5-28-27,1 0 0,0 0 0,0 0 0,0 0 0,0 0 0,0 0 0,0 0 0,0 0 0,0-1-1,1 1 1,-1 0 0,1-1 0,0 1 0,-1-1 0,1 1 0,0-1 0,0 0 0,-1 0 0,5 2-1,-3-2 17,0-1 0,0 1-1,0-1 1,0 1 0,0-1 0,0 0-1,1 0 1,-1-1 0,0 1-1,0 0 1,0-1 0,5-1-1,1-2 79,0 0 0,0 0 0,0-1 0,0 0 1,-1-1-1,0 0 0,13-11 0,-15 11-14,-1 0 0,1 0 0,-1 0 0,0-1 0,0 0 1,-1 0-1,0 0 0,0-1 0,-1 0 0,1 1 0,-2-1 0,1 0 1,-1 0-1,2-16 0,-4 21-152,1 1 1,1 0-1,-1-1 0,0 1 0,0 0 1,1 0-1,-1 0 0,1 0 1,0 0-1,0 0 0,0 1 1,0-1-1,0 1 0,0-1 0,0 1 1,4-3-1,3-1-84,21-18-131</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24.714"/>
    </inkml:context>
    <inkml:brush xml:id="br0">
      <inkml:brushProperty name="width" value="0.05" units="cm"/>
      <inkml:brushProperty name="height" value="0.05" units="cm"/>
    </inkml:brush>
  </inkml:definitions>
  <inkml:trace contextRef="#ctx0" brushRef="#br0">66 406 12099,'-15'5'1241,"-36"6"5517,56-18-5593,10-7 54,47-42 639,301-258 525,-354 306-2379,-6 5-1,0 0 0,1 0-1,-1 1 1,1 0 0,-1-1-1,1 1 1,7-3-1,-10 5-1,-1 0-1,1 0 1,-1 0-1,1 0 0,-1 0 1,1 0-1,-1 0 1,1 1-1,-1-1 0,1 0 1,-1 0-1,1 0 1,-1 0-1,0 1 0,1-1 1,-1 0-1,1 0 0,-1 1 1,0-1-1,1 0 1,-1 1-1,0-1 0,1 0 1,-1 1-1,0-1 1,1 1-1,-1-1 0,0 0 1,0 1-1,1-1 1,-1 1-1,0-1 0,0 1 1,0-1-1,0 1 1,0-1-1,0 1 0,0-1 1,0 1-1,0 0 1,2 26 5,-3-21-5,2 18-66,0 0-1,1 0 1,1 0 0,1-1-1,2 1 1,0-1-1,1 0 1,2 0-1,0-1 1,24 41-1,-13-36-43,-3-14-36</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7:05.255"/>
    </inkml:context>
    <inkml:brush xml:id="br0">
      <inkml:brushProperty name="width" value="0.05" units="cm"/>
      <inkml:brushProperty name="height" value="0.05" units="cm"/>
    </inkml:brush>
  </inkml:definitions>
  <inkml:trace contextRef="#ctx0" brushRef="#br0">1 14 14843,'1'-7'6509,"-1"6"-6342,1 1-1,-1 0 1,0 0 0,6 9 2346,4 19-1718,-5 23-49,-5-41-666,1 0-1,0 1 1,0-1 0,1 0 0,1 0-1,5 15 1,-8-24-49,1 0 0,-1 0 1,1 0-1,-1 0 0,1 0 0,0 0 1,0 0-1,-1 0 0,1 0 0,0-1 1,0 1-1,0 0 0,0 0 0,0-1 1,0 1-1,0-1 0,0 1 0,0-1 1,0 1-1,0-1 0,1 0 0,1 1 0,0-1 43,-1 0 0,1 0 1,0 0-1,-1-1 0,1 1 0,0-1 0,-1 0 0,1 0 0,4-1 0,2-3 136,1 0 0,-1-1 0,-1 0 1,10-7-1,43-43 495,-54 49-636,0-1 0,0 0 1,-1 0-1,0-1 0,8-15 0,-15 29-62,0 1-1,0-1 1,1 1-1,0 0 1,0 0 0,0-1-1,1 1 1,0 0-1,0-1 1,3 11 0,-3-13-6,0-1 0,0 1 0,0-1 0,1 1 0,-1-1 0,0 0 1,1 1-1,0-1 0,-1 0 0,1 0 0,0 0 0,0 0 0,3 1 1,-4-2 7,1 0 0,0 0 0,0 0 1,0-1-1,0 1 0,0-1 0,0 1 1,-1-1-1,1 0 0,0 0 0,0 0 1,0 0-1,0 0 0,0 0 0,0 0 1,0-1-1,0 1 0,0-1 0,0 0 1,3-1-1,7-4 103,0 0 0,-1-1 0,0 0 0,0-1 1,-1 0-1,0-1 0,-1 0 0,0-1 0,0 0 0,-1 0 0,13-21 0,-18 20-81,-1 3-1443,-2 8 1368,0 0 0,0 0 0,0 0 0,0 0 1,0 0-1,1 0 0,-1-1 0,0 1 0,0 0 0,0 0 1,0 0-1,0 0 0,0 0 0,0 0 0,0 0 1,0 0-1,0 0 0,0 0 0,0 0 0,1 0 0,-1 0 1,0 0-1,0 0 0,0 0 0,0 0 0,0 0 1,0 0-1,0 0 0,0 0 0,0 0 0,1 0 0,-1 0 1,0 0-1,0 0 0,0 0 0,0 0 0,0 0 1,0 0-1,0 0 0,0 0 0,0 0 0,0 0 0,0 0 1,1 0-1,-1 0 0,0 0 0,0 1 0,0-1 1,0 0-1,0 0 0,0 0 0,0 0 0,0 0 0,0 0 1,0 0-1,0 0 0,4 5-608</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7:05.751"/>
    </inkml:context>
    <inkml:brush xml:id="br0">
      <inkml:brushProperty name="width" value="0.05" units="cm"/>
      <inkml:brushProperty name="height" value="0.05" units="cm"/>
    </inkml:brush>
  </inkml:definitions>
  <inkml:trace contextRef="#ctx0" brushRef="#br0">1 98 16155,'1'1'344,"1"0"0,0 0 0,0 0 0,-1 0 0,1-1 0,0 1-1,0-1 1,0 1 0,0-1 0,0 1 0,0-1 0,-1 0 0,1 0-1,0 0 1,3 0 0,35-5 1692,-29 3-1405,193-28 2495,101-33-2550,-284 59-936,-14 3-2726,-21 0 460,8 1 1789</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7:06.391"/>
    </inkml:context>
    <inkml:brush xml:id="br0">
      <inkml:brushProperty name="width" value="0.05" units="cm"/>
      <inkml:brushProperty name="height" value="0.05" units="cm"/>
    </inkml:brush>
  </inkml:definitions>
  <inkml:trace contextRef="#ctx0" brushRef="#br0">95 1 16852,'-33'95'4683,"-6"24"-1471,32-88-2927,1 0 0,2 0 0,-2 40 0,6-71-274,0 0 1,0 0 0,0 1-1,0-1 1,0 0-1,0 0 1,0 0 0,0 0-1,0 0 1,0 0-1,0 0 1,0 0-1,0 0 1,0 1 0,1-1-1,-1 0 1,0 0-1,0 0 1,0 0 0,0 0-1,0 0 1,0 0-1,0 0 1,0 0-1,0 0 1,0 0 0,0 0-1,0 0 1,0 1-1,0-1 1,0 0 0,1 0-1,-1 0 1,0 0-1,0 0 1,0 0-1,0 0 1,0 0 0,0 0-1,0 0 1,0 0-1,0 0 1,1 0 0,-1 0-1,0 0 1,0 0-1,0 0 1,0 0-1,0 0 1,0 0 0,0 0-1,0 0 1,0 0-1,0 0 1,1 0 0,-1-1-1,0 1 1,7-5 327,6-8 45,1-7-143,0-1-1,-1 0 1,-1-1 0,-1 0 0,-1-1 0,11-36-1,2-2-107,-20 56-135,-1 0 1,1 0-1,0 0 1,0 1 0,0-1-1,1 1 1,0 0 0,0 0-1,0 0 1,0 1 0,0-1-1,1 1 1,-1 0 0,1 0-1,0 1 1,0-1 0,0 1-1,1 0 1,-1 1 0,0-1-1,1 1 1,-1 0 0,0 0-1,1 1 1,0-1 0,-1 1-1,1 1 1,-1-1-1,6 2 1,-6-2 1,1 1-1,-1 0 1,0 1-1,0-1 1,0 1-1,0 0 1,0 0-1,-1 0 1,1 1-1,-1-1 1,1 1-1,-1 0 1,0 1-1,0-1 1,0 1-1,-1 0 1,1 0-1,-1 0 1,0 0-1,0 0 1,0 1-1,-1-1 1,0 1-1,1 0 1,-2 0-1,1 0 1,0 0-1,-1 0 1,0 0-1,0 10 1,-1-10 18,0 0 0,-1-1 0,0 1 1,0 0-1,0 0 0,-1-1 1,0 1-1,0-1 0,0 1 1,0-1-1,-1 0 0,1 0 1,-1 0-1,0 0 0,0 0 1,-1-1-1,1 1 0,-1-1 1,1 0-1,-1 0 0,0-1 1,-1 1-1,-7 3 0,6-2 12,0-1-1,0-1 0,0 1 1,-1-1-1,1 0 1,-1-1-1,1 0 1,-1 0-1,1 0 1,-1-1-1,0 1 0,1-2 1,-1 1-1,0-1 1,1 0-1,-13-4 1,18 5-77,-1-1 0,0 1 0,1-1 0,-1 0 0,1 0 0,-1 0 0,1 0 1,0 0-1,-1 0 0,1-1 0,0 1 0,0 0 0,0-1 0,0 1 0,0 0 0,0-1 1,0 0-1,1 1 0,-1-1 0,0 1 0,1-1 0,-1 0 0,1 1 0,0-1 0,-1 0 1,1-3-1,0 1-39,1 0 1,0 0-1,-1-1 0,1 1 1,0 0-1,1 0 1,-1 0-1,1 1 1,0-1-1,3-5 1,17-19-350</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7:10.927"/>
    </inkml:context>
    <inkml:brush xml:id="br0">
      <inkml:brushProperty name="width" value="0.05" units="cm"/>
      <inkml:brushProperty name="height" value="0.05" units="cm"/>
    </inkml:brush>
  </inkml:definitions>
  <inkml:trace contextRef="#ctx0" brushRef="#br0">147 29 11586,'-5'-4'499,"-1"1"-1,1 0 0,-1 0 1,0 0-1,0 0 0,0 1 0,0 0 1,0 1-1,-11-3 0,13 4-203,0-1 1,1 1-1,-1 0 0,0 0 0,1 1 1,-1-1-1,0 1 0,1-1 0,-1 1 0,1 0 1,-1 1-1,1-1 0,0 1 0,-1-1 1,1 1-1,0 0 0,-5 4 0,7-6-228,0 1 0,1-1 0,-1 1 0,0-1 0,1 1 0,-1 0 0,1-1 0,-1 1 1,1 0-1,-1 0 0,1-1 0,-1 1 0,1 0 0,0 0 0,-1-1 0,1 1 0,0 0 0,0 0 0,-1 0 0,1 0 0,0 0 0,0-1 0,0 1 0,0 0 0,0 0 0,1 1 0,-1 0-12,1-1 1,0 0-1,0 0 1,-1 0-1,1 0 1,0 0-1,0 0 1,0 0-1,0-1 0,1 1 1,-1 0-1,0 0 1,0-1-1,0 1 1,2 0-1,5 2 66,0-1-1,0 0 1,1 0-1,8 0 1,13-1-522,-1-1-1,0-2 1,0-1 0,42-10 0,-24 5-1222,-25 5 865</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7:11.390"/>
    </inkml:context>
    <inkml:brush xml:id="br0">
      <inkml:brushProperty name="width" value="0.05" units="cm"/>
      <inkml:brushProperty name="height" value="0.05" units="cm"/>
    </inkml:brush>
  </inkml:definitions>
  <inkml:trace contextRef="#ctx0" brushRef="#br0">6 1 15179,'0'0'53,"-1"0"-1,1 0 0,0 1 1,-1-1-1,1 0 0,0 0 1,-1 0-1,1 1 0,0-1 1,0 0-1,-1 0 0,1 1 1,0-1-1,0 0 0,-1 1 1,1-1-1,0 0 1,0 1-1,0-1 0,0 0 1,0 1-1,0-1 0,-1 0 1,1 1-1,0-1 0,0 1 1,0-1-1,0 0 0,0 1 1,0-1-1,0 0 0,1 1 1,-1-1-1,0 1 0,0-1 1,0 0-1,0 1 0,0-1 1,0 0-1,1 1 1,-1-1-1,0 0 0,0 1 1,1-1-1,-1 0 0,0 0 1,0 1-1,1-1 0,-1 0 1,0 0-1,1 0 0,-1 1 1,0-1-1,1 0 0,-1 0 1,0 0-1,1 0 0,0 1 1,24 10 1206,-24-11-1174,43 13 959,77 13-1,26 7-521,-146-33-498,1 0 0,-1 0 0,0 1 1,0-1-1,0 0 0,0 1 0,0-1 1,0 1-1,0-1 0,-1 1 0,1 0 1,0-1-1,0 1 0,0 0 0,0 0 1,-1-1-1,2 3 0,-2-3-9,0 1 0,0-1 0,0 0 0,0 1 0,0-1 0,0 1 0,-1-1 0,1 1 0,0-1 0,0 1 0,0-1 0,0 1 0,-1-1 0,1 0 0,0 1 0,0-1 0,-1 1 0,1-1 0,0 0 0,-1 1 0,1-1 0,0 0 0,-1 0 0,1 1 0,-1-1 0,0 1 0,-7 3 123,0 0-1,0-1 1,-11 4 0,6-2-70,-178 68-4336,162-59 3451</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7:16.125"/>
    </inkml:context>
    <inkml:brush xml:id="br0">
      <inkml:brushProperty name="width" value="0.05" units="cm"/>
      <inkml:brushProperty name="height" value="0.05" units="cm"/>
    </inkml:brush>
  </inkml:definitions>
  <inkml:trace contextRef="#ctx0" brushRef="#br0">12 124 17668,'-11'3'318,"21"-7"-54,9-4-87,222-77 1059,-206 76-1186,0 2-1,0 1 1,0 2 0,0 1 0,1 2 0,-1 2-1,1 1 1,54 10 0,5 2 115,66 11 207,-151-23-332,0 0 0,-1 0 0,1 1 0,-1 1 0,18 8-1,-24-10-11,0 0-1,0 0 0,0 0 0,0 0 0,-1 1 0,1-1 0,-1 1 0,1 0 0,-1 0 0,0-1 1,0 1-1,-1 1 0,1-1 0,-1 0 0,1 0 0,-1 1 0,0-1 0,0 0 0,0 1 0,0 3 1,-1 0 25,3 22 295,-3-28-345,0 0 0,0 1-1,0-1 1,0 0 0,0 0 0,-1 1 0,1-1 0,0 0-1,-1 0 1,1 0 0,0 1 0,-1-1 0,0 0-1,1 0 1,-1 0 0,0 0 0,-1 1 0,2-1-32,0-1-1,0 0 1,-1 0 0,1 0 0,0 0 0,0 0 0,0 0 0,-1 1 0,1-1-1,0 0 1,0 0 0,-1 0 0,1 0 0,0 0 0,0 0 0,-1 0-1,1 0 1,0 0 0,0 0 0,-1 0 0,1 0 0,0 0 0,0 0 0,-1-1-1,1 1 1,0 0 0,0 0 0,0 0 0,-1 0 0,1 0 0,0 0 0,0-1-1,0 1 1,-1 0 0,1 0 0,0 0 0,0-1 0,0 1 0,0 0-1,-1 0 1,1 0 0,0-1 0,0 1 0,0 0 0,0-1 0,-3-12-281,2-3-41</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7:16.567"/>
    </inkml:context>
    <inkml:brush xml:id="br0">
      <inkml:brushProperty name="width" value="0.05" units="cm"/>
      <inkml:brushProperty name="height" value="0.05" units="cm"/>
    </inkml:brush>
  </inkml:definitions>
  <inkml:trace contextRef="#ctx0" brushRef="#br0">243 0 14579,'5'23'5076,"4"-1"-3411,-6-17-1615,-1 1 0,0-1-1,0 0 1,0 0-1,-1 1 1,2 8-1,-3-8-33,-1-1 0,0 0-1,0 0 1,0 0-1,0 0 1,-1 0 0,0-1-1,0 1 1,0 0-1,0-1 1,-1 1 0,0-1-1,0 0 1,0 0-1,0 0 1,-1 0 0,0-1-1,-4 5 1,-9 5 118,0 0 0,-36 21 0,52-34-128,-16 11-8,1-2-1,-1 0 1,0-2 0,-1 1-1,-31 7 1,46-15-61,6-3-27</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7:35.599"/>
    </inkml:context>
    <inkml:brush xml:id="br0">
      <inkml:brushProperty name="width" value="0.05" units="cm"/>
      <inkml:brushProperty name="height" value="0.05" units="cm"/>
    </inkml:brush>
  </inkml:definitions>
  <inkml:trace contextRef="#ctx0" brushRef="#br0">5523 442 11338,'-41'-21'363,"2"-1"-1,0-2 1,1-1 0,2-2-1,-41-39 1,74 63-348,-21-21 63,-1 1 0,-1 1 0,0 1 0,-2 2-1,-41-23 1,30 25-112,-1 2 0,0 1-1,-1 2 1,-1 2-1,-62-6 1,-218-2-332,-718 46 96,787-2 416,1 11-1,-272 76 1,-50 64-30,393-112-90,4 8 1,3 7-1,-214 133 0,321-171-20,2 2-1,1 2 1,3 4 0,-102 107-1,107-93-4,3 4 0,-82 135 0,105-148 1,3 0 1,2 2-1,3 1 0,-25 102 1,31-85-8,4 1 0,3 0 1,3 1-1,4 0 0,3 0 0,11 80 1,-2-88-2,3-1 1,3-1-1,3 0 1,3-1-1,3-1 0,62 117 1,-27-84 58,5-2 0,3-3-1,5-3 1,3-4 0,122 108 0,-40-61 148,6-7 1,205 119-1,-214-153-113,4-7 1,4-7-1,3-7 0,332 92 0,-321-122-111,2-8 0,1-8 0,1-7 0,306-11 0,-267-21-28,0-10 0,-1-9 0,318-92 0,-388 80 31,285-130 0,-342 129 26,-1-5 0,-4-3 0,-1-4 0,78-71 0,-113 82 40,-2-3 0,-3-2 0,-1-2 0,-4-2 0,-1-2 0,-3-1-1,-3-2 1,-2-1 0,-3-1 0,-3-2 0,-3-1 0,24-112 0,-34 106 52,-3-1 1,-4-1 0,-3 0-1,-3 1 1,-3-1 0,-17-95-1,5 89-4,-4 0 0,-3 1 0,-4 0 0,-3 3-1,-56-107 1,38 99-59,-4 2 1,-4 3-1,-2 1 0,-91-91 0,71 92-122,-4 4 0,-3 3 0,-147-94 0,27 51-6,-22 16-25</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10.680"/>
    </inkml:context>
    <inkml:brush xml:id="br0">
      <inkml:brushProperty name="width" value="0.05" units="cm"/>
      <inkml:brushProperty name="height" value="0.05" units="cm"/>
    </inkml:brush>
  </inkml:definitions>
  <inkml:trace contextRef="#ctx0" brushRef="#br0">7 989 16636,'-3'-23'685,"1"0"0,1-1 1,0 0-1,2 1 0,5-31 1,31-115-1590,-2 8-1751,-11-143-151,-14 126 5201,-10 172-1135,-2 8-339,-4 12 70,2 0-859,5-12-285,4-7-92,1-3 93</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11.672"/>
    </inkml:context>
    <inkml:brush xml:id="br0">
      <inkml:brushProperty name="width" value="0.05" units="cm"/>
      <inkml:brushProperty name="height" value="0.05" units="cm"/>
    </inkml:brush>
  </inkml:definitions>
  <inkml:trace contextRef="#ctx0" brushRef="#br0">16 12 17284,'1'0'87,"-1"0"1,0 0 0,0-1 0,0 1-1,0 0 1,0 0 0,0-1-1,0 1 1,0 0 0,0 0 0,0 0-1,0-1 1,0 1 0,0 0-1,0 0 1,0-1 0,0 1 0,-1 0-1,1 0 1,0-1 0,0 1-1,0 0 1,0 0 0,0 0 0,0-1-1,-1 1 1,1 0 0,0 0 0,0 0-1,0 0 1,-1 0 0,1-1-1,0 1 1,0 0 0,0 0 0,-1 0-1,1 0 1,0 0 0,0 0-1,-1 0 1,1 0 0,0 0 0,0 0-1,0 0 1,-1 0 0,1 0-1,0 0 1,0 0 0,-1 0 0,1 0-1,0 0 1,-1 0 6,0 1-1,1-1 1,-1 0-1,1 1 1,-1-1-1,1 1 1,-1-1 0,1 1-1,0-1 1,-1 1-1,1-1 1,0 1 0,-1 0-1,1-1 1,0 1-1,0-1 1,-1 1-1,1 0 1,0-1 0,0 1-1,0 1 1,-1 12 38,1 0 1,0 0-1,1 0 1,1 1 0,0-1-1,1-1 1,0 1-1,1 0 1,10 23-1,-13-36-119,-1 0 0,1 1 0,0-1 0,-1 0 0,1 1 0,0-1 0,0 0 0,0 0 0,0 0 0,0 0-1,0 0 1,0 0 0,1 0 0,-1 0 0,0 0 0,1 0 0,-1-1 0,0 1 0,1-1 0,-1 1 0,1-1 0,-1 1-1,1-1 1,-1 0 0,1 0 0,-1 1 0,1-1 0,-1 0 0,1 0 0,-1-1 0,1 1 0,-1 0 0,1 0 0,-1-1 0,0 1-1,1-1 1,-1 0 0,1 1 0,-1-1 0,0 0 0,1 0 0,-1 1 0,0-1 0,0 0 0,0 0 0,0 0 0,1-2-1,6-5 18,0 0-1,-1 0 0,-1-1 1,1 0-1,5-12 1,-6 12 62,-1-1 1,1-1 0,-2 1-1,0-1 1,4-13 0,-12 46 312,0 3-148,-3 41 1,7-59-259,-1 0 0,2-1 1,-1 1-1,1 0 0,0-1 1,1 1-1,0-1 0,0 0 1,0 1-1,0-1 1,6 9-1,-8-15 2,0 1-1,1-1 1,-1 1 0,1-1 0,-1 1 0,1-1 0,-1 1-1,0-1 1,1 1 0,0-1 0,-1 0 0,1 1-1,-1-1 1,1 0 0,-1 1 0,1-1 0,0 0-1,-1 0 1,1 0 0,0 1 0,-1-1 0,1 0-1,-1 0 1,1 0 0,0 0 0,-1 0 0,1 0-1,0 0 1,-1-1 0,1 1 0,0 0 0,-1 0 0,1 0-1,-1-1 1,1 1 0,0 0 0,-1-1 0,1 1-1,-1 0 1,1-1 0,-1 1 0,1-1 0,-1 1-1,1-1 1,-1 1 0,0-1 0,1 1 0,0-2-1,21-31 138,-19 28-98,71-141 481,-48 80-4089,-25 65 2966,-1 9-127</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25.396"/>
    </inkml:context>
    <inkml:brush xml:id="br0">
      <inkml:brushProperty name="width" value="0.05" units="cm"/>
      <inkml:brushProperty name="height" value="0.05" units="cm"/>
    </inkml:brush>
  </inkml:definitions>
  <inkml:trace contextRef="#ctx0" brushRef="#br0">11 25 16484,'-7'-18'2755,"7"18"-2713,0 0 0,0 0-1,0 0 1,0 0 0,0 0 0,-1 0 0,1 0 0,0 0 0,0 0-1,0 0 1,0 0 0,0 0 0,0 1 0,0-1 0,-1 0 0,1 0-1,0 0 1,0 0 0,0 0 0,0 0 0,0 0 0,0 0-1,0 0 1,0 0 0,-1 0 0,1 0 0,0 0 0,0 1 0,0-1-1,0 0 1,0 0 0,0 0 0,0 0 0,0 0 0,0 0-1,0 0 1,0 1 0,0-1 0,0 0 0,0 0 0,0 0 0,0 0-1,0 0 1,0 0 0,0 0 0,0 1 0,0-1 0,0 0 0,0 0-1,0 0 1,0 0 0,0 0 0,0 0 0,0 0 0,0 1-1,0-1 1,0 0 0,1 35 2348,1-22-2156,0 1 1,0-1 0,1 1 0,1-1-1,0 0 1,1 0 0,9 16-1,-12-24-299,1-1 0,0 1 0,0-1-1,1 0 1,-1 0 0,1 0 0,0-1 0,0 1-1,7 4 1,-8-6-74,1-1-1,-1 1 0,0-1 1,0 0-1,1 0 1,-1 0-1,0 0 0,1-1 1,-1 1-1,1-1 1,-1 0-1,1 0 0,-1 0 1,1-1-1,6 0 1,-2-2-141,1 0 0,-1 0 0,0-1 0,0 0 0,-1 0 0,1-1 1,-1 0-1,0 0 0,0-1 0,-1 0 0,1 0 0,-1-1 1,5-7-1,-2 3-390,-2 0 0,1 0 0,-2-1 0,0 0 0,0 0 0,-1 0 0,7-25 0,-10 16 959,-3 21-239,1 0-1,0-1 1,0 1 0,0-1 0,0 1 0,0-1 0,0 1-1,0 0 1,-1-1 0,1 1 0,0-1 0,0 1 0,-1 0-1,1-1 1,0 1 0,-1 0 0,1 0 0,0-1 0,-1 1-1,1 0 1,0 0 0,-1-1 0,0 1 0,0 0 39,-1 0 0,1 0 0,-1 1 1,1-1-1,-1 0 0,1 1 0,0-1 0,-1 1 0,1 0 1,0-1-1,-1 1 0,1 0 0,0 0 0,0 0 1,0 0-1,0 0 0,0 0 0,0 0 0,0 0 0,-2 2 1,-26 33 1326,2 2 0,1 0 1,2 2-1,-28 61 0,46-87-1251,1-5-121,1 0 0,-1 1-1,2 0 1,0 0 0,0 0 0,0 0 0,-1 21 0,4-31-74,0 1 0,0-1 1,0 0-1,0 1 0,0-1 0,0 1 0,0-1 0,0 1 0,0-1 0,0 0 0,0 1 0,0-1 1,0 1-1,1-1 0,-1 0 0,0 1 0,0-1 0,0 0 0,1 1 0,-1-1 0,0 0 0,0 1 1,1-1-1,-1 0 0,0 1 0,1-1 0,-1 0 0,0 0 0,1 0 0,-1 1 0,1-1 1,-1 0-1,0 0 0,1 0 0,-1 0 0,1 0 0,-1 0 0,0 0 0,1 1 0,-1-1 0,1 0 1,-1 0-1,0-1 0,1 1 0,-1 0 0,1 0 0,-1 0 0,0 0 0,2 0 0,3-5-411</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12.077"/>
    </inkml:context>
    <inkml:brush xml:id="br0">
      <inkml:brushProperty name="width" value="0.05" units="cm"/>
      <inkml:brushProperty name="height" value="0.05" units="cm"/>
    </inkml:brush>
  </inkml:definitions>
  <inkml:trace contextRef="#ctx0" brushRef="#br0">1 172 16452,'3'2'348,"0"-1"0,0 1 0,0-1 0,0 0 1,0 0-1,0 0 0,1 0 0,-1-1 1,0 1-1,0-1 0,1 0 0,-1 0 0,0 0 1,1 0-1,-1-1 0,0 1 0,6-3 1,7-1 588,-1-2 1,22-9-1,-17 6-389,29-11 337,-24 11-886,0-1 0,-1-1-1,0-1 1,24-17 0,-46 27-85,1 0 0,-1 0 0,0-1-1,0 1 1,0-1 0,0 1 0,0-1 0,-1 0 0,1 0 0,-1 1-1,0-1 1,0 0 0,0 0 0,1-6 0,0 0-312</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12.643"/>
    </inkml:context>
    <inkml:brush xml:id="br0">
      <inkml:brushProperty name="width" value="0.05" units="cm"/>
      <inkml:brushProperty name="height" value="0.05" units="cm"/>
    </inkml:brush>
  </inkml:definitions>
  <inkml:trace contextRef="#ctx0" brushRef="#br0">1 79 17852,'0'0'140,"0"-1"-1,0 0 1,0 1 0,1-1-1,-1 0 1,0 1 0,0-1-1,1 1 1,-1-1 0,1 0 0,-1 1-1,1-1 1,-1 1 0,0-1-1,1 1 1,0-1 0,-1 1-1,1-1 1,6 7 2228,3 25 292,-8-23-2742,18 73 648,18 144-1,-39-254-177,4-55-1,10-50-330,-10 109-43,5-43-3,-7 62-8,1 0 0,-1 0 0,1 0 0,0 1 1,0-1-1,1 1 0,0 0 0,6-9 1,-8 12 0,1 0 0,0 1 0,0-1 0,0 0 0,1 1 0,-1 0 0,0-1 0,1 1 0,-1 0 0,0 0 0,1 0 0,-1 1 0,1-1 1,0 1-1,-1-1 0,1 1 0,-1 0 0,1 0 0,0 0 0,-1 0 0,5 1 0,-5-1 2,0 1 0,0-1 1,0 0-1,0 1 0,0 0 0,0-1 0,0 1 0,0 0 0,-1 0 0,1 0 1,0 0-1,0 1 0,-1-1 0,1 0 0,-1 1 0,1-1 0,-1 1 1,0-1-1,1 1 0,-1 0 0,0 0 0,0-1 0,0 1 0,-1 0 1,1 0-1,0 0 0,0 3 0,-1 0 46,1 1 0,-2-1 0,1 1 0,-1 0 0,1-1 0,-1 1-1,-1-1 1,1 0 0,-1 1 0,0-1 0,0 0 0,-1 0 0,1 0 0,-1 0 0,-5 6 0,5-7-39,1-1-1,-1 1 1,-1-1 0,1 0-1,0 1 1,-1-1 0,1-1-1,-1 1 1,0-1 0,0 1-1,0-1 1,0 0 0,0 0-1,-1-1 1,1 1 0,-1-1-1,1 0 1,-1 0 0,-4 0-1,8-1-72,0 0 0,1 0-1,-1 0 1,0 0 0,0 0 0,1 0-1,-1-1 1,0 1 0,1 0-1,-1 0 1,0-1 0,0 1 0,1 0-1,-1 0 1,1-1 0,-1 1 0,0-1-1,1 1 1,-1-1 0,1 1-1,-1-1 1,1 1 0,-1-1 0,1 1-1,-1-1 1,1 0 0,0 1 0,-1-1-1,1 0 1,0 1 0,0-1 0,-1 0-1,1 0 1,0 0 0,0-1-44,0 1 0,0-1 0,0 0 0,0 1 0,0-1 0,1 0 0,-1 1 0,0-1 0,1 1 0,0-1 0,-1 1 0,1-1 0,0 1 0,1-3 0,9-6-644</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13.388"/>
    </inkml:context>
    <inkml:brush xml:id="br0">
      <inkml:brushProperty name="width" value="0.05" units="cm"/>
      <inkml:brushProperty name="height" value="0.05" units="cm"/>
    </inkml:brush>
  </inkml:definitions>
  <inkml:trace contextRef="#ctx0" brushRef="#br0">1 0 17820,'26'34'1526,"2"-2"0,1-1 0,37 30 0,-51-47-1392,-1 0 1,0 1-1,-1 0 1,-1 1-1,-1 1 1,0 0-1,9 20 1,-15-27-96,0 1 0,-1 0 1,-1 1-1,0-1 0,-1 1 0,0-1 1,0 1-1,-1-1 0,-1 1 0,0 0 1,0 0-1,-2-1 0,-3 18 0,1-13-86,-1 0 0,0 0 0,-2-1 0,1 0-1,-2 0 1,0-1 0,-1 0 0,0 0 0,-12 12-1,13-17-139,-1 1-1,-1-1 1,0-1-1,0 0 1,0 0-1,-1-1 1,0 0-1,0-1 1,-1-1-1,0 1 1,0-2-1,-13 4 1,-7-1-408</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13.818"/>
    </inkml:context>
    <inkml:brush xml:id="br0">
      <inkml:brushProperty name="width" value="0.05" units="cm"/>
      <inkml:brushProperty name="height" value="0.05" units="cm"/>
    </inkml:brush>
  </inkml:definitions>
  <inkml:trace contextRef="#ctx0" brushRef="#br0">165 27 12739,'0'-1'115,"0"0"0,0-1 0,0 1 0,-1 0 0,1 0 0,0 0 0,-1 0 0,1 0 0,-1-1-1,1 1 1,-1 0 0,0 0 0,1 0 0,-1 0 0,0 1 0,0-1 0,1 0 0,-1 0 0,0 0 0,0 0 0,0 1 0,0-1 0,0 1 0,0-1 0,0 1 0,0-1 0,0 1 0,-1-1 0,1 1 0,0 0 0,0 0 0,0-1 0,0 1 0,-1 0 0,1 0 0,0 0 0,0 0 0,-2 1 0,0 0 66,0-1-1,0 1 1,0 0 0,1 1 0,-1-1 0,0 0-1,1 1 1,-1 0 0,1-1 0,0 1 0,-1 0-1,1 0 1,0 0 0,-3 5 0,-2 3 27,1 1 0,0 0 1,1 0-1,1 1 0,0-1 1,-4 16-1,-10 76 484,14-75-468,-23 233 1372,25-208-1308,3 0 0,14 103 0,-12-142-274,0 0 0,0 0 0,1-1 0,1 1 0,0-1 0,1 0 0,0-1 0,12 18 0,-14-25-79,1 0-1,-1 0 1,1 0 0,0 0-1,0-1 1,0 0 0,1 0 0,-1 0-1,1-1 1,0 0 0,0 0-1,0 0 1,1-1 0,-1 0-1,1 0 1,-1 0 0,1-1 0,-1 0-1,12 0 1,-3-2-107,-1 0-1,0-1 1,0-1-1,1 0 1,-2-1-1,1 0 1,0-1 0,-1-1-1,19-10 1,23-14-408</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14.689"/>
    </inkml:context>
    <inkml:brush xml:id="br0">
      <inkml:brushProperty name="width" value="0.05" units="cm"/>
      <inkml:brushProperty name="height" value="0.05" units="cm"/>
    </inkml:brush>
  </inkml:definitions>
  <inkml:trace contextRef="#ctx0" brushRef="#br0">138 16 14683,'11'-10'3922,"-2"4"753,-8 7-4594,-1 0 0,0 0 0,1-1 0,-1 1 0,0 0 0,1 0 0,-1-1 0,0 1 0,0 0 1,0 0-1,0 0 0,0 0 0,0-1 0,0 1 0,0 0 0,0 0 0,0 0 0,-1 1 0,-3 33 516,-1 1 1,-20 63-1,18-74-402,6-19-176,-1 0-20,1 0-1,-1 0 0,0 0 1,-1-1-1,-4 9 0,0-40-950,1-28-110,4 32 778,0 0 0,-1 0 1,-2 0-1,0 0 0,-1 1 0,-9-21 1,13 39 642,5 13-117,9 17 127,2-9-228,0 0 0,0 0-1,2-1 1,0-1 0,1-1-1,0 0 1,2-2 0,-1 0-1,2 0 1,28 13-1,-318-161-209,270 135 70,0 0-1,-1 0 1,1 0 0,0 0 0,0 0-1,0 0 1,-1-1 0,1 1-1,0 0 1,0 0 0,-1 0 0,1 0-1,0 0 1,0 0 0,0 0-1,0-1 1,-1 1 0,1 0-1,0 0 1,0 0 0,0 0 0,0-1-1,-1 1 1,1 0 0,0 0-1,0-1 1,0 1 0,0 0 0,0 0-1,0 0 1,0-1 0,0 1-1,0 0 1,0 0 0,0-1-1,0 1 1,0 0 0,9-3 31,19 2 17,-27 1-48,273 7-2437,-244-7 1976</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7:43.166"/>
    </inkml:context>
    <inkml:brush xml:id="br0">
      <inkml:brushProperty name="width" value="0.05" units="cm"/>
      <inkml:brushProperty name="height" value="0.05" units="cm"/>
    </inkml:brush>
  </inkml:definitions>
  <inkml:trace contextRef="#ctx0" brushRef="#br0">35 452 12915,'0'1'1360,"0"-12"-880,-4 6-248,4-15 1793,-2-8-1729,2-7-224,-1-2-16,1-5-32,-2 1-104,0-4-256,0 2 576,-4-4-272,-1-2 8,-1-1-24</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4:00.722"/>
    </inkml:context>
    <inkml:brush xml:id="br0">
      <inkml:brushProperty name="width" value="0.05" units="cm"/>
      <inkml:brushProperty name="height" value="0.05" units="cm"/>
    </inkml:brush>
  </inkml:definitions>
  <inkml:trace contextRef="#ctx0" brushRef="#br0">162 27 16307,'-4'0'1929,"0"0"-1289,-2-2-272,2-1 832,-1-1-431,1-2-89,-2 2-264,-1 0-216,-3 1-376,-3 3-304,-4 3-497,-3 2 809,-9 1-136,-4 1-112</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4:01.158"/>
    </inkml:context>
    <inkml:brush xml:id="br0">
      <inkml:brushProperty name="width" value="0.05" units="cm"/>
      <inkml:brushProperty name="height" value="0.05" units="cm"/>
    </inkml:brush>
  </inkml:definitions>
  <inkml:trace contextRef="#ctx0" brushRef="#br0">1313 178 15331,'-41'16'1417,"1"-4"-1145,-3-6-120,-2-2 504,2-4-328,3-4-232,4-7-440,2-2-176,5-4 392,-1-3-64,2-1-112</inkml:trace>
  <inkml:trace contextRef="#ctx0" brushRef="#br0" timeOffset="1">336 50 10826,'-34'0'905,"-5"5"-569,0 0-136,6-2 384,3-1-176,7-2-72,2-3-120,2-4-232,0-3-256,-4-6 240,-1 0-48,-7 3-72</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4:01.593"/>
    </inkml:context>
    <inkml:brush xml:id="br0">
      <inkml:brushProperty name="width" value="0.05" units="cm"/>
      <inkml:brushProperty name="height" value="0.05" units="cm"/>
    </inkml:brush>
  </inkml:definitions>
  <inkml:trace contextRef="#ctx0" brushRef="#br0">1457 19 11883,'-52'3'816,"-2"2"-680,-5 0-64,3 0 112,3-2-208,3-3-392,5 0-400,5-10 647,6-3-119,5-4-136</inkml:trace>
  <inkml:trace contextRef="#ctx0" brushRef="#br0" timeOffset="1">359 3 9514,'-23'13'984,"1"0"-688,2-9-88,3-1 625,0-3-393,-2-3-104,1-3-64,-2 2-24,-2 0 0,1-1-48,-2 4-32,-2 1-16,4 4-32,-2 2-72,6 0-464,-2 1 408,3-1-72,0-2-8</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4:06.401"/>
    </inkml:context>
    <inkml:brush xml:id="br0">
      <inkml:brushProperty name="width" value="0.05" units="cm"/>
      <inkml:brushProperty name="height" value="0.05" units="cm"/>
    </inkml:brush>
  </inkml:definitions>
  <inkml:trace contextRef="#ctx0" brushRef="#br0">45 104 17172,'-4'6'427,"0"0"0,1 0 0,0 0 0,0 0 0,0 0 0,1 1 0,0-1 0,1 1 0,-1 0 0,0 6 0,1-5-45,-6 41 286,3 0 0,2 0 0,4 56 0,0-11 283,-2-68-666,-3 79 1162,1-184-560,22-158-563,-13 198-306,1-1-1,2 1 1,29-70 0,-33 94-19,1 0 0,1 1 0,14-18 0,-20 28 0,1 0-1,0 1 1,0-1-1,0 1 1,1 0-1,-1 0 0,1 0 1,-1 1-1,1-1 1,0 1-1,0 0 1,0 0-1,0 0 1,1 0-1,-1 1 1,7-2-1,-7 3 7,-1 0-1,0 1 0,1-1 1,-1 1-1,0-1 0,1 1 1,-1 0-1,0 0 0,1 0 1,-1 1-1,0-1 1,0 1-1,0 0 0,-1 0 1,1 0-1,0 0 0,-1 0 1,1 1-1,-1-1 0,0 1 1,1 0-1,-1-1 0,-1 1 1,1 0-1,2 6 1,-1-4 28,0 1 0,-1-1 0,0 1 0,0 0 0,-1-1 0,1 1 1,-1 0-1,0 0 0,-1 0 0,0 0 0,0 0 0,0 0 0,-2 12 1,-1-11 19,1-1 1,-1 1 0,-1-1-1,1 1 1,-1-1-1,-1 0 1,1 0 0,-1-1-1,0 1 1,0-1 0,0 0-1,-1-1 1,0 1 0,0-1-1,0 0 1,-12 5 0,9-4 4,-2 0 1,1-1-1,-1 0 0,1-1 1,-1 0-1,0-1 1,0 0-1,0-1 1,0 0-1,-15-1 1,25 0-108,0 0 1,-1 0 0,1 0-1,0 0 1,0 0-1,0 0 1,0-1 0,0 1-1,0 0 1,0-1 0,0 1-1,0-1 1,0 1 0,0-1-1,0 0 1,0 1 0,-1-3-1,2 3 10,-1-1 0,1 1 0,0-1-1,0 1 1,0-1 0,0 1 0,-1-1-1,1 0 1,0 1 0,0-1 0,0 1 0,0-1-1,1 0 1,-1 1 0,0-1 0,0 1 0,0-1-1,0 1 1,1-1 0,-1 1 0,0-1 0,0 1-1,1-2 1,2-1-82,-1 0 0,1-1 0,0 1 0,0 0-1,0 1 1,0-1 0,7-4 0,11-5-483</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26.061"/>
    </inkml:context>
    <inkml:brush xml:id="br0">
      <inkml:brushProperty name="width" value="0.05" units="cm"/>
      <inkml:brushProperty name="height" value="0.05" units="cm"/>
    </inkml:brush>
  </inkml:definitions>
  <inkml:trace contextRef="#ctx0" brushRef="#br0">71 3 14923,'2'-2'1785,"0"1"-857,-1 2-312,-1 8 944,-3 5-151,-2 8-305,-2 2-152,-2 8-360,3 2-136,-1-1-296,1 0-168,3-7-488,2-3-224,0-12-440,-5-14-585,-3-11 977,-4-9-136</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4:07.426"/>
    </inkml:context>
    <inkml:brush xml:id="br0">
      <inkml:brushProperty name="width" value="0.05" units="cm"/>
      <inkml:brushProperty name="height" value="0.05" units="cm"/>
    </inkml:brush>
  </inkml:definitions>
  <inkml:trace contextRef="#ctx0" brushRef="#br0">161 50 16331,'7'-31'1966,"-2"12"2990,-6 45-1953,-9 70-1804,-40 161-1,43-233-1098,4-18-4,3-18-21,30-364 223,-29 415-306,1-1 1,2 0-1,1 0 0,2 0 0,22 64 1,-2-53 8,-38-69 39,0 1 0,-1 0-1,-1 1 1,-17-18 0,20 25-50,0 1-1,-1 0 1,0 1-1,0 0 1,-1 0 0,0 1-1,-21-9 1,18 13-37,15 4 45,-1 0 0,1 0 1,0 0-1,0 0 0,0 1 0,-1-1 1,1 0-1,0 0 0,0 0 0,0 0 0,0 0 1,-1 0-1,1 0 0,0 0 0,0 1 1,0-1-1,0 0 0,-1 0 0,1 0 0,0 0 1,0 0-1,0 1 0,0-1 0,0 0 1,0 0-1,0 0 0,-1 1 0,1-1 1,0 0-1,0 0 0,0 0 0,0 1 0,0-1 1,0 0-1,1 1-2,-1 1 0,0-1 0,1 0 0,-1 0 0,1 0 0,0 0 0,-1 0 0,1 0 0,0 0 0,0 0 0,0 0 1,-1-1-1,1 1 0,0 0 0,0 0 0,0-1 0,0 1 0,0 0 0,3 0 0,6 3 8,1 1 1,0-2-1,0 0 0,0 0 1,1-1-1,12 1 0,72 1-487,-86-4 289,-9 0 111,0 0-1,0 0 1,0 0 0,1 0-1,-1 0 1,0 0 0,0 0-1,0 0 1,0 0 0,1-1-1,-1 1 1,0 0 0,0-1-1,0 1 1,0-1 0,0 0-1,0 1 1,0-1 0,0 1-1,0-1 1,0 0 0,0 0-1,-1 0 1,1 0 0,0 0-1,0 1 1,-1-1 0,1 0-1,-1-1 1,1 1 0,-1 0-1,1 0 1,-1 0 0,0 0-1,1 0 1,-1-2 0,1-16-607</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7:43.573"/>
    </inkml:context>
    <inkml:brush xml:id="br0">
      <inkml:brushProperty name="width" value="0.05" units="cm"/>
      <inkml:brushProperty name="height" value="0.05" units="cm"/>
    </inkml:brush>
  </inkml:definitions>
  <inkml:trace contextRef="#ctx0" brushRef="#br0">7 1002 16107,'-1'-8'1393,"-2"-2"-1017,0 0-184,3-6 280,0-3-376,5-8-296,-3-6 240,0-10-256,-1-4-96</inkml:trace>
  <inkml:trace contextRef="#ctx0" brushRef="#br0" timeOffset="1">45 284 11418,'3'-28'1337,"-2"5"-737,2 3-288,-2-3 1296,1 3-1168,-1-3-448,-1-4-632,0-9 576,2-1-128,-2-9-184</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7:43.983"/>
    </inkml:context>
    <inkml:brush xml:id="br0">
      <inkml:brushProperty name="width" value="0.05" units="cm"/>
      <inkml:brushProperty name="height" value="0.05" units="cm"/>
    </inkml:brush>
  </inkml:definitions>
  <inkml:trace contextRef="#ctx0" brushRef="#br0">1 528 12011,'0'-7'412,"3"-191"5402,1 144-5882,18-88 0,-17 116-153,0 1-747,14-42 1,-16 58 633</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7:44.400"/>
    </inkml:context>
    <inkml:brush xml:id="br0">
      <inkml:brushProperty name="width" value="0.05" units="cm"/>
      <inkml:brushProperty name="height" value="0.05" units="cm"/>
    </inkml:brush>
  </inkml:definitions>
  <inkml:trace contextRef="#ctx0" brushRef="#br0">6 393 13299,'-6'2'1344,"6"-11"-824,0-5-216,0-8 849,5-4-561,0-4-128,4-4-96,-1-3-256,2-1-272,-1-5-1817,0 0 1809,-1-5-240,-1-2-120</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7:45.206"/>
    </inkml:context>
    <inkml:brush xml:id="br0">
      <inkml:brushProperty name="width" value="0.05" units="cm"/>
      <inkml:brushProperty name="height" value="0.05" units="cm"/>
    </inkml:brush>
  </inkml:definitions>
  <inkml:trace contextRef="#ctx0" brushRef="#br0">184 15 14003,'2'-6'1552,"-4"2"-896,-2 1-263,-3 2 631,-2 1-224,-4 0-352,-3 3-248,-1-1-624,-4 1-216,-4 0 456,-6-3-168,-9 0-168</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7:45.637"/>
    </inkml:context>
    <inkml:brush xml:id="br0">
      <inkml:brushProperty name="width" value="0.05" units="cm"/>
      <inkml:brushProperty name="height" value="0.05" units="cm"/>
    </inkml:brush>
  </inkml:definitions>
  <inkml:trace contextRef="#ctx0" brushRef="#br0">1327 22 13107,'-41'0'1032,"-1"-4"-1008,4-2-56,-4 0 320,5 1-200</inkml:trace>
  <inkml:trace contextRef="#ctx0" brushRef="#br0" timeOffset="1">254 22 11050,'-47'14'408,"-6"1"-1792,1-5 1512,0-5-336,2 0-80</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7:46.100"/>
    </inkml:context>
    <inkml:brush xml:id="br0">
      <inkml:brushProperty name="width" value="0.05" units="cm"/>
      <inkml:brushProperty name="height" value="0.05" units="cm"/>
    </inkml:brush>
  </inkml:definitions>
  <inkml:trace contextRef="#ctx0" brushRef="#br0">1281 29 6721,'-169'-9'3010,"116"3"-2263,-1 3 1,1 3-1,-63 6 0,114-5-744,-27 4 90,-1-1 0,1-2 0,-1-1 0,0-1-1,-33-4 1,35-1 176,-1 1 0,0 2 0,1 1 0,-1 1 0,0 1 0,1 2-1,-30 6 1,50-6-205,0-1-1,0-1 1,-1 1-1,1-2 1,0 1-1,-1-1 1,1 0-1,0 0 1,-1-1-1,1-1 1,0 1-1,0-1 1,0 0-1,-12-6 1,15 5-31,-1 0 0,0 1 0,0-1 0,-1 1 0,1 0 0,0 1 0,-1-1 0,1 1 0,-14 0 0,15 2-26,0-1 0,0 1 0,0 0 0,-1 1 0,1-1-1,0 1 1,1 0 0,-1 0 0,0 1 0,1-1 0,-1 1 0,-7 6 0,-13 16-66,20-19-48,-1-1 1,1 0 0,-1 0-1,-9 6 1,15-10 88,-1-1 1,1 0 0,-1 1-1,1-1 1,-1 0 0,1 1-1,-1-1 1,0 0-1,1 0 1,-1 0 0,0 0-1,1 0 1,-1 0 0,1 0-1,-1 0 1,0 0-1,1 0 1,-1 0 0,1 0-1,-1 0 1,0 0-1,1-1 1,-1 1 0,1 0-1,-1 0 1,0-1 0,1 1-1,-1 0 1,1-1-1,-1 1 1,1 0 0,-1-2-1,-1-4-154</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7:46.509"/>
    </inkml:context>
    <inkml:brush xml:id="br0">
      <inkml:brushProperty name="width" value="0.05" units="cm"/>
      <inkml:brushProperty name="height" value="0.05" units="cm"/>
    </inkml:brush>
  </inkml:definitions>
  <inkml:trace contextRef="#ctx0" brushRef="#br0">37 1 13771,'-7'5'1104,"3"8"-816,-3 2-160,2-1 424,3 3-288,0 2-120,1 2-120,1 7-144,1 2 0,-1 6-8,0 2 0,-1 8-32,-1 3 16,-1-2-16,2-1-64,0-7 168,-1-6-32,2-8-48</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7:51.961"/>
    </inkml:context>
    <inkml:brush xml:id="br0">
      <inkml:brushProperty name="width" value="0.05" units="cm"/>
      <inkml:brushProperty name="height" value="0.05" units="cm"/>
    </inkml:brush>
  </inkml:definitions>
  <inkml:trace contextRef="#ctx0" brushRef="#br0">74 51 12323,'0'0'39,"0"0"1,0 0 0,0 0 0,0 0 0,0 0 0,0 0-1,0-1 1,0 1 0,0 0 0,0 0 0,0 0 0,0 0-1,0 0 1,0 0 0,0 0 0,0 0 0,0 0 0,0 0-1,0 0 1,0 0 0,0-1 0,0 1 0,0 0 0,0 0-1,0 0 1,0 0 0,0 0 0,0 0 0,0 0 0,0 0-1,0 0 1,0 0 0,0 0 0,0 0 0,0 0 0,0 0-1,0 0 1,0-1 0,0 1 0,0 0 0,1 0 0,-1 0-1,0 0 1,0 0 0,0 0 0,0 0 0,0 0 0,0 0-1,0 0 1,0 0 0,0 0 0,-10 0 1830,9 1-1683,0-1-1,0 0 1,0 0-1,1 0 1,-1 0 0,0 0-1,0 0 1,0 0-1,0 0 1,0 0 0,1 0-1,-1 0 1,0 0 0,0-1-1,0 1 1,0 0-1,1-1 1,-3 0 0,17-45 1202,-31 61-1298,12-8-93,-1 1 1,1 0-1,1 0 0,0 0 1,0 0-1,0 1 0,1-1 1,-4 19-1,7-27 2,0 1-1,0-1 0,-1 1 1,1-1-1,0 1 0,0-1 1,0 1-1,0-1 0,0 1 1,0-1-1,0 1 0,0-1 1,0 1-1,0-1 0,0 1 1,0-1-1,0 1 1,1-1-1,-1 1 0,0-1 1,0 1-1,0-1 0,1 1 1,-1-1-1,0 1 0,1-1 1,-1 0-1,0 1 0,1-1 1,-1 1-1,0-1 0,1 0 1,-1 1-1,1-1 1,-1 0-1,1 0 0,-1 1 1,1-1-1,-1 0 0,1 0 1,-1 0-1,1 0 0,-1 0 1,1 0-1,-1 1 0,1-1 1,-1 0-1,1 0 0,-1-1 1,1 1-1,-1 0 0,1 0 1,-1 0-1,1 0 1,-1 0-1,1 0 0,-1-1 1,1 1-1,-1 0 0,1 0 1,0-1-1,2-1 6,1 0 0,0 0 0,-1-1 0,0 1 0,0-1 0,4-3 0,22-33 348,-28 37-305,0-1-1,1 1 1,-1-1-1,0 1 1,0-1-1,0 0 1,-1 0-1,1 1 1,-1-1-1,1 0 1,-1 0-1,0 0 0,0 1 1,-1-5-1,1 7-31,0-1-1,0 1 1,0 0-1,0-1 1,0 1-1,0 0 1,0 0-1,0-1 1,-1 1-1,1 0 0,0-1 1,0 1-1,0 0 1,0 0-1,-1-1 1,1 1-1,0 0 1,0 0-1,0 0 1,-1-1-1,1 1 1,0 0-1,-1 0 0,1 0 1,0 0-1,0 0 1,-1-1-1,1 1 1,0 0-1,-1 0 1,1 0-1,0 0 1,-1 0-1,1 0 0,0 0 1,-1 0-1,-13 7 234,-8 13-100,4 6 4,17-25-170,0 0 0,0 1 0,0-1 0,1 1 0,-1-1 0,1 1 0,-1 0 0,1-1 1,-1 1-1,1-1 0,0 1 0,0 0 0,0-1 0,-1 1 0,2 0 0,-1 2 0,0-3-25,1-1-1,-1 0 1,0 0-1,1 1 1,-1-1-1,1 0 1,-1 0-1,0 0 1,1 1-1,-1-1 1,1 0-1,-1 0 1,0 0-1,1 0 1,-1 0-1,1 0 0,-1 0 1,1 0-1,-1 0 1,0 0-1,1 0 1,-1 0-1,1 0 1,-1 0-1,0-1 1,1 1-1,-1 0 1,1 0-1,-1 0 1,0 0-1,1-1 1,0 1-1,4-4-948,-8 2-226,-6 5 622</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7:57.977"/>
    </inkml:context>
    <inkml:brush xml:id="br0">
      <inkml:brushProperty name="width" value="0.05" units="cm"/>
      <inkml:brushProperty name="height" value="0.05" units="cm"/>
    </inkml:brush>
  </inkml:definitions>
  <inkml:trace contextRef="#ctx0" brushRef="#br0">0 5464 11979,'3'0'432,"1"1"0,-1-1 1,0 1-1,0-1 0,0 0 1,0 0-1,0 0 1,0 0-1,6-2 0,19 1 1190,-12 1-1438,0 1-1,0-2 1,0 0 0,0-1 0,0-1-1,0 0 1,18-7 0,-14 4-33,0 2-1,0 0 1,39-3-1,-38 8-24,1-1-1,-1-1 0,0-1 1,0-1-1,1-1 0,-2-1 1,1-1-1,36-15 1,17-18 117,-49 24-93,2 1 1,0 1-1,36-11 1,56-8 47,-64 19-148,0-2 1,-1-3 0,68-32-1,-102 40 5,150-72 209,-140 70-265,0 2 0,0 1 0,63-10 0,-49 12 0,45-11 0,-69 12 13,0 0 0,0-1 1,-1-2-1,27-14 1,457-251 11,-439 242-39,-6 2 130,3 2 0,94-30 1,-100 43-130,120-38-11,-147 42 35,0-1 0,-1-1 0,0-1 0,26-19 1,3-10 21,78-80 0,9-7 6,18 9-13,44-36-80,-183 138 48,219-179 54,162-155-13,-325 279-16,141-117-60,-195 169 35,174-175 38,25-37-27,17-21-5,50-107 36,-42 50-11,-29 25-46,-168 209 17,76-157 1,183-328 125,-305 555-120,213-330 10,-208 324-499,-8 13 263,-1-1-1,1 0 1,-1 0-1,1 0 1,-1 0-1,0 0 1,1 0-1,-1 0 1,0-1 0,-1 1-1,1 0 1,0-1-1,-1 1 1,1-1-1,-1-4 1,0 2 22</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26.465"/>
    </inkml:context>
    <inkml:brush xml:id="br0">
      <inkml:brushProperty name="width" value="0.05" units="cm"/>
      <inkml:brushProperty name="height" value="0.05" units="cm"/>
    </inkml:brush>
  </inkml:definitions>
  <inkml:trace contextRef="#ctx0" brushRef="#br0">1 34 12627,'0'-1'183,"1"-1"-1,-1 1 1,1 0 0,0 0 0,0-1 0,-1 1 0,1 0 0,0 0 0,0 0 0,0 0 0,0 0-1,0 0 1,0 0 0,1 0 0,-1 0 0,0 1 0,0-1 0,1 0 0,-1 1 0,0-1-1,1 1 1,-1-1 0,3 1 0,37-7 2059,-34 6-1834,19-1 499,-1 0 1,36 3 0,-51 0-758,0 0 0,-1 1 1,0 0-1,1 0 0,-1 1 1,0 0-1,0 0 0,0 1 0,13 9 1,-19-11-120,0 0 1,1 1-1,-1 0 1,-1-1-1,1 1 0,0 1 1,-1-1-1,1 0 1,-1 0-1,0 1 1,0 0-1,-1-1 1,1 1-1,-1 0 0,1 0 1,-1-1-1,0 1 1,-1 0-1,1 0 1,-1 0-1,0 0 1,0 1-1,0-1 0,0 0 1,-1 0-1,1 0 1,-1 0-1,0-1 1,0 1-1,-1 0 1,-2 5-1,-1 2 66,0-1 1,0 1-1,-2-1 1,1-1-1,-1 1 1,-1-1-1,1-1 0,-1 1 1,-18 13-1,16-15 12,0 0 1,-1-1-1,0 0 0,0-1 0,-1 0 0,1-1 1,-14 4-1,20-7-153,0 0-1,0 0 1,0 0-1,0 0 1,0-1 0,0 0-1,0 0 1,-1 0 0,1-1-1,0 0 1,0 0 0,0 0-1,0 0 1,0-1 0,1 0-1,-1 0 1,0 0 0,1-1-1,-8-4 1,11 6 24,0 0 0,-1-1 1,1 1-1,0 0 0,0 0 0,0-1 1,0 1-1,0-1 0,0 1 0,0-1 1,0 1-1,1-1 0,-1 0 0,0 1 1,1-1-1,0 0 0,-1 0 0,1 1 1,0-1-1,0 0 0,0 0 0,0 1 1,0-1-1,0 0 0,1-2 0,5-23-320</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8:15.479"/>
    </inkml:context>
    <inkml:brush xml:id="br0">
      <inkml:brushProperty name="width" value="0.05" units="cm"/>
      <inkml:brushProperty name="height" value="0.05" units="cm"/>
    </inkml:brush>
  </inkml:definitions>
  <inkml:trace contextRef="#ctx0" brushRef="#br0">2 296 15379,'-1'-15'5557,"1"15"-5495,13 25 3826,-7-12-4577,12 25 735,-13-24 97,2-1 0,0 1 0,16 22 0,-22-35-113,-1 0 1,1-1-1,-1 1 1,1 0-1,-1-1 1,1 1 0,0-1-1,-1 1 1,1 0-1,0-1 1,0 0-1,-1 1 1,1-1 0,0 1-1,0-1 1,0 0-1,0 0 1,-1 1-1,1-1 1,0 0 0,0 0-1,0 0 1,0 0-1,0 0 1,0 0-1,1 0 1,0-1 24,-1 0 0,1 0 0,0 0-1,-1 0 1,1 0 0,-1 0 0,1 0 0,-1-1 0,0 1 0,1 0-1,-1-1 1,1-1 0,4-7 191,0 0-1,0 0 1,4-14 0,-9 20-189,18-45 663,-3-1 0,17-93 0,-33 143-719,0 0 0,0 0-1,0 0 1,0 0 0,0 0 0,0 0 0,0 1-1,0-1 1,0 0 0,0 0 0,0 0-1,0 0 1,0 0 0,0 0 0,0 0 0,0 0-1,0 0 1,1 0 0,-1 0 0,0 0 0,0 0-1,0 0 1,0 0 0,0 0 0,0 0 0,0 0-1,0 0 1,0 0 0,0 0 0,0 0 0,0 0-1,0 0 1,0 0 0,0 0 0,1 0 0,-1 0-1,0 0 1,0-1 0,0 1 0,0 0-1,0 0 1,0 0 0,0 0 0,0 0 0,0 0-1,0 0 1,0 0 0,0 0 0,0 0 0,0 0-1,0 0 1,0 0 0,4 10 29,2 18-6,-3-4-24,-2-5 2,2 0-1,0-1 1,1 1-1,1-1 1,0 0-1,10 21 1,-14-38-3,-1 0 1,1 0 0,0 0 0,-1 1-1,1-1 1,0 0 0,-1 0 0,1 0-1,0 0 1,0 0 0,0 0-1,0-1 1,0 1 0,0 0 0,0 0-1,0-1 1,1 1 0,-1 0 0,0-1-1,0 1 1,0-1 0,1 0-1,-1 1 1,0-1 0,2 0 0,-1 0 3,0-1 1,0 1 0,-1-1-1,1 0 1,0 1 0,-1-1-1,1 0 1,0 0 0,-1 0-1,1 0 1,-1 0-1,1-1 1,-1 1 0,0 0-1,2-3 1,4-5 39,0-1-1,-1 1 1,0-1-1,6-16 1,12-37 299,16-66 1,-38 123-323,-2 4-145,0-1-1,1 0 1,-1 1-1,0-1 0,0 0 1,0 1-1,-1-1 1,1 1-1,-1-1 1,0 0-1,0-2 1,0 2-115,0 1 1,0 0 0,1-1 0,-1 1-1,1 0 1,0-1 0,-1 1 0,1-1-1,0 1 1,1 0 0,-1-1 0,1-4-1,5-3-591</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8:16.438"/>
    </inkml:context>
    <inkml:brush xml:id="br0">
      <inkml:brushProperty name="width" value="0.05" units="cm"/>
      <inkml:brushProperty name="height" value="0.05" units="cm"/>
    </inkml:brush>
  </inkml:definitions>
  <inkml:trace contextRef="#ctx0" brushRef="#br0">79 1 15731,'4'0'5173,"-4"0"-5043,1 21 1868,-3 30-1133,-32 185 1152,51-448-505,-18 231-1465,2 48-110,-1-62 64,1 1 0,-1-1 1,2 0-1,-1 0 0,0 1 0,1-1 0,0 0 1,0-1-1,1 1 0,4 8 0,-6-12 2,-1-1-1,0 1 1,1-1 0,-1 1-1,0 0 1,1-1-1,-1 0 1,1 1 0,-1-1-1,1 1 1,-1-1-1,1 1 1,-1-1 0,1 0-1,-1 1 1,1-1-1,-1 0 1,1 0 0,0 1-1,-1-1 1,1 0-1,0 0 1,-1 0-1,1 0 1,0 0 0,-1 0-1,1 0 1,-1 0-1,1 0 1,0 0 0,-1 0-1,1 0 1,0 0-1,-1-1 1,1 1 0,-1 0-1,1 0 1,0-1-1,-1 1 1,1 0 0,-1-1-1,1 1 1,-1-1-1,1 1 1,0-1 0,-1 0 5,1 0 0,0 0 0,-1 0 0,1 0 0,-1-1 0,0 1 1,1 0-1,-1 0 0,0 0 0,0 0 0,0-1 0,1 1 0,-1 0 0,0 0 1,-1 0-1,1-1 0,0 1 0,0 0 0,0 0 0,-1 0 0,1 0 0,-1 0 1,1-1-1,-1 1 0,0-1 0,-6-7 7,-1 0-1,-1 1 1,1-1-1,-1 2 1,-19-14 0,1 1 0,13 10-57,12 8 6,8 5 10,-2 0 22,3 0-3,1 0 1,-1 0 0,0-1-1,0 0 1,1-1 0,-1 0-1,1 0 1,0 0 0,-1-1-1,1 0 1,0 0 0,-1-1-1,1 0 1,-1-1 0,1 1 0,-1-2-1,0 1 1,11-5 0,1-3-25</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8:17.134"/>
    </inkml:context>
    <inkml:brush xml:id="br0">
      <inkml:brushProperty name="width" value="0.05" units="cm"/>
      <inkml:brushProperty name="height" value="0.05" units="cm"/>
    </inkml:brush>
  </inkml:definitions>
  <inkml:trace contextRef="#ctx0" brushRef="#br0">2 415 16219,'-1'16'2498,"1"-16"-2432,0 1-1,1-1 1,-1 0-1,0 0 1,0 0-1,0 0 1,1 1-1,-1-1 1,0 0-1,0 0 1,1 0-1,-1 0 1,0 0-1,1 0 0,-1 1 1,0-1-1,0 0 1,1 0-1,-1 0 1,0 0-1,1 0 1,-1 0-1,0 0 1,0 0-1,1-1 1,-1 1-1,0 0 1,0 0-1,1 0 1,-1 0-1,28-17 2360,-19 11-2156,109-69 2109,187-130-282,-286 190-2180,0 2-304,-1-1 0,0-1 0,-1-1 0,23-29 0,-40 45 349,1 0 1,-1 0-1,0 0 0,0 0 0,1-1 1,-1 1-1,0 0 0,0 0 1,0 0-1,0-1 0,0 1 1,1 0-1,-1 0 0,0-1 1,0 1-1,0 0 0,0-1 1,0 1-1,0 0 0,0 0 1,0-1-1,0 1 0,0 0 1,0 0-1,0-1 0,0 1 1,0 0-1,0-1 0,0 1 1,0 0-1,0 0 0,0-1 1,-1 1-1,1 0 0,0 0 1,0-1-1,0 1 0,0 0 1,-1 0-1,1 0 0,0-1 1,0 1-1,0 0 0,-1 0 1,1 0-1,0 0 0,0-1 0,-1 1 1,1 0-1,0 0 0,0 0 1,-1 0-1,1 0 0,0 0 1,0 0-1,-1 0 0,1 0 1,-6 3-709</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8:17.708"/>
    </inkml:context>
    <inkml:brush xml:id="br0">
      <inkml:brushProperty name="width" value="0.05" units="cm"/>
      <inkml:brushProperty name="height" value="0.05" units="cm"/>
    </inkml:brush>
  </inkml:definitions>
  <inkml:trace contextRef="#ctx0" brushRef="#br0">1 81 17804,'6'19'1131,"-1"0"1,0 1-1,-1 0 1,-1 0-1,-1 0 1,-1 30-1,4 25-476,-1-33-480,-2-13-140,2-1 0,1 0 0,9 32 0,-19-83 6,0-1 1,2 1-1,-1-29 0,1 8 15,-2-4-2,3 0 1,1 0-1,7-56 0,-5 99-53,0 0 0,0 0 0,0 0 0,1 0 0,0 0 0,-1 0 0,2 1 0,-1-1 0,0 1 0,1-1 0,0 1 0,0 0 0,0 0 0,1 0 0,5-4 0,-6 5-1,0 1 0,1 0 0,-1 0 0,1 0 0,0 1 0,-1-1 0,1 1 0,0 0 1,0 0-1,0 0 0,0 0 0,0 1 0,0 0 0,0-1 0,0 2 0,0-1 0,0 0 1,0 1-1,0 0 0,4 1 0,-5-1 5,0-1 0,0 1-1,0 0 1,-1 1 0,1-1 0,0 0 0,-1 1 0,0-1 0,1 1-1,-1 0 1,0 0 0,1 0 0,-1 0 0,-1 0 0,1 0 0,0 1-1,0-1 1,-1 1 0,1-1 0,-1 1 0,0 0 0,0-1 0,0 1-1,0 0 1,0 0 0,-1 0 0,1 0 0,-1-1 0,0 1 0,0 0-1,0 0 1,0 0 0,0 0 0,-1 3 0,0 2 35,-1-1 1,0 0 0,0 0-1,0 0 1,-1-1-1,0 1 1,0-1-1,-1 1 1,0-1 0,0 0-1,0 0 1,-10 9-1,10-11-76,1-1 0,-1 0 0,0 0 0,0-1 0,0 1 0,0-1-1,-1 0 1,1 0 0,0 0 0,-1 0 0,0-1 0,1 0 0,-1 0-1,0 0 1,1-1 0,-1 1 0,0-1 0,0 0 0,0-1 0,1 1 0,-9-3-1,12 3-20,0 0 1,0-1-1,1 1 0,-1 0 0,0-1 0,0 1 0,1-1 0,-1 1 0,0-1 0,1 0 0,-1 1 0,1-1 0,-1 0 0,1 1 0,-1-1 0,1 0 0,-1 0 0,1 1 0,0-1 0,-1 0 1,1 0-1,0 0 0,0 1 0,-1-1 0,1 0 0,0-1 0,0 0 1,0 0 1,0-1-1,1 1 0,-1 0 1,0 0-1,1-1 1,0 1-1,-1 0 0,3-4 1,14-19-563</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8:20.107"/>
    </inkml:context>
    <inkml:brush xml:id="br0">
      <inkml:brushProperty name="width" value="0.05" units="cm"/>
      <inkml:brushProperty name="height" value="0.05" units="cm"/>
    </inkml:brush>
  </inkml:definitions>
  <inkml:trace contextRef="#ctx0" brushRef="#br0">76 84 13531,'2'-8'532,"0"-1"0,-1 1 0,0 0 0,-1-1 0,0 1 1,0-1-1,-2-8 0,2 17-489,0 0 0,0-1 0,0 1 0,0 0 0,0 0 0,0-1 0,0 1 0,0 0 0,0 0 0,0-1 0,0 1 1,0 0-1,-1 0 0,1-1 0,0 1 0,0 0 0,0 0 0,0 0 0,0-1 0,0 1 0,-1 0 0,1 0 0,0 0 0,0-1 0,0 1 0,-1 0 0,1 0 1,0 0-1,0 0 0,-1 0 0,1-1 0,0 1 0,0 0 0,-1 0 0,1 0 0,0 0 0,0 0 0,-1 0 0,1 0 0,0 0 0,-8 9 858,-4 19-339,-1 22-320,2 0 0,-5 65 0,8-29-129,3 0 0,4 0-1,4 0 1,4 0 0,4-1 0,3 0-1,4-1 1,33 96 0,-40-148-197,2-1 1,1 0 0,27 43-1,-35-65 62,0 1-1,1-1 1,0-1 0,0 0-1,1 0 1,0 0-1,1-1 1,0 0 0,0 0-1,0-1 1,0 0 0,1-1-1,0 0 1,12 4-1,-16-8 25,-1 0-1,0 0 1,1 0 0,-1-1-1,1 0 1,-1 0-1,0 0 1,1 0-1,-1-1 1,0 0-1,1 0 1,9-4-1,26-16-167</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8:20.637"/>
    </inkml:context>
    <inkml:brush xml:id="br0">
      <inkml:brushProperty name="width" value="0.05" units="cm"/>
      <inkml:brushProperty name="height" value="0.05" units="cm"/>
    </inkml:brush>
  </inkml:definitions>
  <inkml:trace contextRef="#ctx0" brushRef="#br0">2 4 14075,'-1'0'40,"1"0"0,0 0 1,0 0-1,0 0 0,0 0 0,0 0 0,0 0 1,0 0-1,0-1 0,0 1 0,0 0 0,0 0 1,0 0-1,0 0 0,0 0 0,0 0 0,0 0 1,0 0-1,0 0 0,0-1 0,0 1 0,0 0 0,0 0 1,0 0-1,0 0 0,0 0 0,0 0 0,0 0 1,0 0-1,0 0 0,0-1 0,0 1 0,1 0 1,-1 0-1,0 0 0,0 0 0,0 0 0,0 0 1,0 0-1,0 0 0,0 0 0,0 0 0,0 0 1,0 0-1,0 0 0,1 0 0,-1 0 0,0 0 1,0 0-1,0 0 0,0 0 0,0 0 0,0 0 1,0 0-1,0 0 0,0 0 0,1 0 0,-1 0 1,0 0-1,0 0 0,0 0 0,0 0 0,6 7 1048,7 16-22,24 54 149,-3 2-1,-4 1 1,22 89-1,-38-108-972,-3 0-1,-2 1 1,-3 0-1,-5 124 1,-5-129-367,-4 0 1,-1 0-1,-4-1 1,-1-1 0,-3 0-1,-36 78 1,19-61-83</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6:37.987"/>
    </inkml:context>
    <inkml:brush xml:id="br0">
      <inkml:brushProperty name="width" value="0.05" units="cm"/>
      <inkml:brushProperty name="height" value="0.05" units="cm"/>
    </inkml:brush>
  </inkml:definitions>
  <inkml:trace contextRef="#ctx0" brushRef="#br0">12 30 17004,'0'-11'1976,"-1"4"-1056,-2-2-344,2 6 1257,-1 3-697,1 12-312,-1 2-168,1 9-312,1 3-136,0 7-264,1 1-208,2 2-336,3 0-256,-2-3-432,1 0 640,-4-13 200,-2-4-297,-4-15-47</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6:38.413"/>
    </inkml:context>
    <inkml:brush xml:id="br0">
      <inkml:brushProperty name="width" value="0.05" units="cm"/>
      <inkml:brushProperty name="height" value="0.05" units="cm"/>
    </inkml:brush>
  </inkml:definitions>
  <inkml:trace contextRef="#ctx0" brushRef="#br0">2 151 15731,'-1'-8'381,"0"0"0,1 1 0,0-1 0,1 0 0,-1 0-1,2 0 1,-1 0 0,1 1 0,4-13 0,-4 16-227,0 0 0,0 0 0,1 1 0,-1-1-1,1 1 1,0-1 0,0 1 0,0 0 0,0 0 0,1 0 0,-1 1 0,1-1 0,0 1 0,0 0 0,0 0 0,0 0 0,0 0 0,7-1 0,-2 1-100,0 1 1,0 0-1,-1 0 1,1 1-1,0 0 1,0 1-1,0 0 1,0 1-1,0-1 1,-1 1-1,1 1 1,-1 0-1,0 0 1,1 1-1,9 6 1,-13-7-53,-1 0 0,1 0 0,0 0 0,-1 1 0,0 0 0,0 0 0,0 0 0,0 0 0,-1 1 0,0 0 0,4 5 0,-6-6 16,1 0 0,-1-1-1,0 1 1,0 0-1,0-1 1,0 1 0,-1 0-1,0 0 1,1 0-1,-2 0 1,1 0 0,0-1-1,-1 1 1,1 0 0,-1 0-1,0 0 1,-3 5-1,1-3 49,0 0-1,0 0 1,-1-1-1,0 1 1,0-1 0,-1 0-1,1 0 1,-1-1-1,0 1 1,0-1-1,-10 6 1,5-4 84,0 0 0,0-1 1,-1 0-1,0-1 0,-19 6 1,28-10-178,0 1 1,0-1 0,0 0-1,0 1 1,0-1 0,0 0-1,0 0 1,0 0-1,0-1 1,0 1 0,-2-1-1,4 1-3,-1 0 0,1-1 0,-1 1 0,1 0 0,-1-1 0,1 1-1,-1 0 1,1-1 0,-1 1 0,1-1 0,-1 1 0,1 0 0,-1-1 0,1 1-1,0-1 1,-1 0 0,1 1 0,0-1 0,0 1 0,-1-1 0,1 1 0,0-2-1,0 0-7,0 0-1,0 1 0,0-1 0,1 0 1,-1 0-1,1 1 0,-1-1 0,1 0 1,-1 1-1,1-1 0,0 1 0,0-1 1,0 1-1,0-1 0,0 1 0,0 0 1,1 0-1,-1-1 0,0 1 1,0 0-1,4-2 0,12-7-413</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6:38.817"/>
    </inkml:context>
    <inkml:brush xml:id="br0">
      <inkml:brushProperty name="width" value="0.05" units="cm"/>
      <inkml:brushProperty name="height" value="0.05" units="cm"/>
    </inkml:brush>
  </inkml:definitions>
  <inkml:trace contextRef="#ctx0" brushRef="#br0">80 1 15491,'-1'13'915,"0"1"-1,-2 0 1,1 0 0,-9 24-1,6-26-398,2 0 0,-1 1 0,2 0 0,0 0 0,-1 22 0,9-13-102,-6-21-408,0-1 0,0 0 0,0 1 0,0-1-1,1 1 1,-1-1 0,0 0 0,0 1 0,0-1 0,1 0 0,-1 1 0,0-1 0,1 0 0,-1 1 0,0-1 0,1 0-1,-1 0 1,0 1 0,1-1 0,-1 0 0,0 0 0,1 0 0,-1 1 0,1-1 0,-1 0 0,0 0 0,1 0 0,-1 0-1,1 0 1,-1 0 0,0 0 0,1 0 0,-1 0 0,1 0 0,-1 0 0,1 0 0,-1 0 0,0 0 0,1-1 0,-1 1-1,1 0 1,-1 0 0,0 0 0,1 0 0,-1-1 0,0 1 0,1 0 0,0-1 0,0 0 20,-1-1 1,1 1 0,0 0-1,0 0 1,-1-1 0,1 1-1,0-1 1,-1 1 0,0-1-1,1 1 1,-1-1-1,0 1 1,0-1 0,1 1-1,-1-1 1,-1 1 0,1-1-1,0 1 1,0-1 0,0 1-1,-1-1 1,1 1-1,-1 0 1,0-3 0,-17-33 443,11 27-325,-1 0 1,0 1-1,-12-12 1,11 13-172,46 10-2356,-21-2 1755,1-1 1,28-4-1,-12-2-167</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6:39.249"/>
    </inkml:context>
    <inkml:brush xml:id="br0">
      <inkml:brushProperty name="width" value="0.05" units="cm"/>
      <inkml:brushProperty name="height" value="0.05" units="cm"/>
    </inkml:brush>
  </inkml:definitions>
  <inkml:trace contextRef="#ctx0" brushRef="#br0">107 36 11506,'-33'25'3647,"26"-20"-3020,1-1-1,0 1 0,0 0 1,-7 8-1,8-7-69,0 1-1,0 0 0,-7 14 1,10-18-438,1-1 0,0 1 0,0-1 0,0 1 0,1-1-1,-1 1 1,0 0 0,1 0 0,0-1 0,0 1 0,0 0 0,0 0 0,0-1 0,0 1 0,2 5 0,-2-8-96,0 1 0,0 0 0,1-1 0,-1 1 0,0 0 0,1-1 0,-1 1-1,1 0 1,-1-1 0,1 1 0,-1-1 0,1 1 0,-1-1 0,1 1 0,-1-1 0,1 0 0,-1 1 0,1-1-1,0 0 1,-1 1 0,1-1 0,0 0 0,0 0 0,-1 1 0,1-1 0,0 0 0,-1 0 0,2 0 0,0 0 18,0 0 0,0-1 0,0 1 0,0-1 0,0 0 0,0 1 0,0-1 0,0 0 0,4-2 0,-1-1 69,0 1 0,1-1 1,-2-1-1,1 1 0,8-10 0,-10 9-29,0 0 0,-1 0 0,1 0 0,-1 0 0,0 0 0,0-1 0,-1 1 0,0-1 0,0 1-1,0-1 1,0 0 0,-1 1 0,0-10 0,-1 12-73,1 0 1,0 0-1,-1 0 0,0 0 0,1 0 0,-1 0 1,0 0-1,-1 0 0,1 0 0,0 1 1,-1-1-1,0 0 0,1 1 0,-1 0 1,0-1-1,0 1 0,-1 0 0,1 0 1,0 0-1,-1 0 0,1 0 0,-1 1 0,1-1 1,-1 1-1,0-1 0,-4 0 0,6 1-32,1 1-1,-1 0 0,1 0 1,-1-1-1,1 1 0,-1 0 0,1 0 1,-1 0-1,1-1 0,-1 1 1,1 0-1,-1 0 0,1 0 0,-1 0 1,1 0-1,-1 0 0,0 0 0,1 0 1,-1 0-1,1 1 0,-1-1 1,1 0-1,-1 0 0,1 0 0,-1 1 1,1-1-1,-1 0 0,1 0 1,0 1-1,-1-1 0,1 0 0,-1 1 1,1-1-1,0 1 0,-1-1 0,1 0 1,0 1-1,-1-1 0,1 1 1,0-1-1,0 1 0,-1-1 0,1 1 1,0-1-1,0 1 0,0-1 1,0 1-1,0-1 0,0 1 0,0-1 1,0 2-1,0 0-173,0 0 0,1 0 0,-1-1 0,0 1 0,1 0 0,0 0 0,0 0 0,-1-1 0,1 1 0,0 0 0,0-1 0,1 1 1,0 1-1,1 0-152,0 0 0,1-1 0,-1 1-1,1-1 1,0 0 0,-1 0 0,1 0 0,0-1 0,0 1 0,0-1 0,0 0 0,6 1 0,18 2-961</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26.972"/>
    </inkml:context>
    <inkml:brush xml:id="br0">
      <inkml:brushProperty name="width" value="0.05" units="cm"/>
      <inkml:brushProperty name="height" value="0.05" units="cm"/>
    </inkml:brush>
  </inkml:definitions>
  <inkml:trace contextRef="#ctx0" brushRef="#br0">25 1 17508,'-12'13'1880,"7"8"-984,-2 2-296,7 7 993,0 2-305,10-1-392,1 2-152,11-4-263,1-2-177,5-10-384,7-8-305,2-10-751,2-11 1920,-2-14-912,-1-4-88,-9-6-96</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6:39.681"/>
    </inkml:context>
    <inkml:brush xml:id="br0">
      <inkml:brushProperty name="width" value="0.05" units="cm"/>
      <inkml:brushProperty name="height" value="0.05" units="cm"/>
    </inkml:brush>
  </inkml:definitions>
  <inkml:trace contextRef="#ctx0" brushRef="#br0">135 306 15563,'-7'1'228,"1"0"1,0 0-1,-1 0 0,1 1 0,0 0 0,0 0 0,1 1 0,-1 0 0,0 0 0,1 0 0,-1 1 0,1-1 1,-6 7-1,6-7-100,2 1 0,-1-1 0,0 1 0,1 0 0,0 0 1,-1 0-1,2 1 0,-1-1 0,0 0 0,1 1 0,0 0 0,0 0 1,0 0-1,1 0 0,0 0 0,-2 8 0,3-12-104,0 1-1,1-1 1,-1 0 0,0 0-1,0 0 1,0 0 0,1 0-1,-1 0 1,1 0 0,-1 0-1,1 0 1,-1 0 0,1 0-1,-1 0 1,1 0 0,0 0-1,-1 0 1,1 0 0,0-1-1,0 1 1,0 0 0,0-1-1,0 1 1,0 0 0,0-1-1,0 1 1,0-1 0,0 0-1,0 1 1,0-1 0,0 0-1,0 1 1,0-1 0,0 0-1,1 0 1,-1 0 0,0 0-1,0 0 1,0 0 0,0-1-1,0 1 1,2-1-1,4 0 61,0 0-1,0-1 0,0 0 0,0-1 0,11-5 0,-4 0 11,-1-1 0,-1-1 0,1 0-1,-2 0 1,1-1 0,-1 0-1,-1-1 1,0-1 0,-1 1 0,0-2-1,11-22 1,-8 10-8,-1 0 0,-1 0-1,-1-1 1,-1 0 0,6-47-1,-13 69-71,0-1-1,0 1 0,-1-1 0,0 1 0,0-1 0,0 1 0,-1-1 0,0 1 0,0-1 0,-2-5 1,3 10-13,-1 1 1,1-1-1,0 1 1,0 0 0,0-1-1,-1 1 1,1 0-1,0 0 1,0-1 0,-1 1-1,1 0 1,0-1 0,-1 1-1,1 0 1,0 0-1,-1 0 1,1-1 0,-1 1-1,1 0 1,0 0-1,-1 0 1,1 0 0,0 0-1,-1 0 1,1 0 0,-1 0-1,1 0 1,-1 0-1,1 0 1,0 0 0,-1 0-1,1 0 1,-1 0-1,1 0 1,-1 0 0,-12 12 97,-1 12 107,1 1 0,1 0 0,2 1 0,0 0 0,-7 33 0,13-45-74,1 0 1,1-1-1,0 1 0,0 0 0,2 0 0,0 1 0,2 16 1,-2-28-110,1 1 1,-1-1 0,1 1-1,0-1 1,0 1 0,0-1-1,1 0 1,-1 0 0,1 0-1,0 0 1,0 0-1,0 0 1,0 0 0,0 0-1,1-1 1,-1 1 0,1-1-1,0 0 1,-1 0 0,1 0-1,0 0 1,0 0 0,0 0-1,1-1 1,-1 0 0,0 1-1,1-1 1,-1-1 0,1 1-1,-1 0 1,1-1 0,-1 0-1,5 0 1,-2 0-19,-1 0 1,1-1-1,0 0 1,-1 0-1,1 0 1,-1-1-1,1 1 1,-1-1 0,0-1-1,0 1 1,0-1-1,0 0 1,0 0-1,-1 0 1,1-1-1,4-4 1,1-3-46,-1 1 1,1-2-1,-2 1 1,0-1 0,8-14-1,-17 27-153,-3 38-98,3-35 293,1 0-1,0-1 1,0 1 0,0 0 0,0 0-1,1 0 1,-1 0 0,1-1 0,1 5-1,-1-7 5,0 0 0,0 0 0,1 0 0,-1 0-1,0 0 1,0 0 0,0 0 0,1-1 0,-1 1-1,1 0 1,-1-1 0,0 1 0,1-1 0,-1 1-1,1-1 1,-1 0 0,1 0 0,-1 0 0,1 0 0,-1 0-1,1 0 1,-1 0 0,1 0 0,-1 0 0,1-1-1,-1 1 1,1-1 0,-1 1 0,1-1 0,0 0-1,7-3 10,0 1 0,-1-1 0,12-8 0,-6 1 12,0 0 0,0 0 0,12-16 0,26-20-49,-56 71-22,1-14 43,0-1 0,1 1 1,0 0-1,1 0 0,0 0 0,0 15 0,1-23-22,0 0-1,1 0 0,-1 0 0,1 0 0,-1 0 0,1 0 1,0 0-1,0 0 0,0 0 0,0 0 0,0-1 0,0 1 1,0 0-1,1-1 0,1 3 0,-1-3-56,0 1 1,1-1-1,-1 0 1,0 0-1,0 0 0,1 0 1,-1 0-1,1 0 1,-1-1-1,1 1 0,-1-1 1,1 0-1,-1 0 1,1 0-1,4 0 0,-2-1-165,0 0-1,1 0 1,-1 0-1,0-1 1,0 1-1,0-1 0,0-1 1,-1 1-1,1-1 1,0 1-1,-1-1 1,0-1-1,0 1 0,0 0 1,0-1-1,0 0 1,-1 0-1,0 0 0,1 0 1,1-6-1,4-4-214,-1-1 1,-1 0-1,-1-1 0,0 0 0,4-17 0,6-27-681</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6:40.548"/>
    </inkml:context>
    <inkml:brush xml:id="br0">
      <inkml:brushProperty name="width" value="0.05" units="cm"/>
      <inkml:brushProperty name="height" value="0.05" units="cm"/>
    </inkml:brush>
  </inkml:definitions>
  <inkml:trace contextRef="#ctx0" brushRef="#br0">15 101 14771,'2'11'817,"-1"1"0,0-1-1,-1 1 1,0 0 0,-1-1 0,-3 14-1,1 11 589,-1 14-152,0-4-328,2 1-1,5 64 1,-3-106-892,1-1 1,0 0-1,0 0 0,0 0 0,0 0 0,0 0 0,1 0 1,0 0-1,3 6 0,-4-9-27,0 0 0,0 0 0,0 0 0,0 0 0,0 0 0,0-1 0,1 1 0,-1 0 0,0-1 0,0 1 0,0-1 0,1 1 1,-1-1-1,0 0 0,0 1 0,1-1 0,-1 0 0,0 0 0,1 0 0,-1 0 0,0 0 0,1 0 0,-1-1 0,0 1 0,1 0 0,-1-1 0,0 1 0,0 0 0,1-1 0,-1 0 0,0 1 0,0-1 0,0 0 1,0 1-1,2-3 0,6-3 8,1-2 1,-2 1-1,1-1 1,-1 0-1,0-1 1,0 0-1,6-10 1,42-74-61,-47 77 18,-7 12 14,15-24-200,-1-2-1,-1 0 1,-2 0-1,11-38 0,-62 155-541,28-59 774,1 0 0,-7 43 0,14-56-175,0 0 0,1 0 1,1 0-1,0-1 1,1 1-1,5 28 0,-6-42 71,0 1-1,0-1 1,1 0-1,-1 0 1,0 0-1,1 1 1,-1-1-1,1 0 1,-1 0-1,1 0 1,-1 0-1,1 0 1,0 0-1,0 0 0,0 0 1,-1 0-1,1 0 1,0 0-1,2 1 1,-2-2 1,-1 0 1,1 0-1,0 0 1,0 0-1,-1 0 1,1 0-1,0-1 1,0 1-1,-1 0 1,1 0-1,0-1 1,-1 1-1,1 0 1,0 0-1,-1-1 1,1 1-1,0-1 1,-1 1-1,1-1 1,-1 1-1,1-1 1,-1 1-1,1-2 1,4-4-423,0 0 1,0-1-1,-1 0 0,5-12 0,73-194-4139,-19-7 4898,-60 208 46,-2 9-92,0 1 0,0-1 0,0 0 0,-1 1 0,1-1 0,-1 1 0,0-1 0,0 0 0,0-4 0,-4 10 2131,0 8-1607,-7 49 1356,2 2 0,-2 116-1,3-20-1252,8-155-818,-3 19 66,3-22-79,0 0-1,0-1 1,-1 1 0,1 0 0,0 0 0,0 0 0,0 0 0,0-1-1,0 1 1,0 0 0,-1 0 0,1 0 0,0 0 0,0 0 0,0-1 0,-1 1-1,1 0 1,0 0 0,0 0 0,0 0 0,-1 0 0,1 0 0,0 0-1,0 0 1,0 0 0,-1 0 0,1 0 0,0 0 0,0 0 0,0 0 0,-1 0-1,1 0 1,0 0 0,0 0 0,0 0 0,-1 0 0,1 0 0,0 0-1,0 0 1,0 1 0,-1-1 0,1 0 0,0 0 0,0 0 0,0 0-1,0 0 1,-1 1 0,1-1 0,0 0 0,0 0 0,0 0 0,0 0 0,0 1-1,0-1 1,0 0 0,-1 0 0,1 0 0,0 1 0,0-1 0,0 0-1,0 0 1,0 0 0,0 1 0,0-1 0,0 0 0,0 0 0,0 1-1,-6-13 0,1-1 0,0 1 0,1-1 0,0 0 0,-3-23 0,-1 3-41,2 9 2,3 16 31,0 1 0,1-1 0,0 0 0,1-1 0,0 1 0,0-10 0,1 18 11,0 0 1,0 0-1,0 0 0,0 0 0,0 0 0,0 0 0,0 0 1,0-1-1,0 1 0,0 0 0,0 0 0,0 0 1,0 0-1,0 0 0,0 0 0,0 0 0,0 0 0,0-1 1,0 1-1,1 0 0,-1 0 0,0 0 0,0 0 1,0 0-1,0 0 0,0 0 0,0 0 0,0 0 1,0 0-1,0 0 0,1 0 0,-1 0 0,0 0 0,0 0 1,0 0-1,0 0 0,0 0 0,0 0 0,0 0 1,1 0-1,-1 0 0,0 0 0,0 0 0,0 0 1,0 0-1,0 0 0,0 0 0,0 0 0,0 0 0,1 0 1,-1 0-1,0 0 0,0 0 0,0 0 0,0 0 1,0 0-1,0 0 0,9 8 157,5 10 53,-6-8-169,0 0 1,0 0 0,1-1-1,1 0 1,0 0 0,0-1 0,0-1-1,1 0 1,0 0 0,22 9-1,-28-14-31,0 0-1,0 0 1,0-1 0,0 1-1,0-1 1,0-1-1,0 1 1,0-1-1,0 0 1,1 0 0,-1 0-1,0-1 1,0 1-1,0-1 1,0-1-1,0 1 1,0-1-1,0 0 1,0 0 0,-1 0-1,1-1 1,-1 1-1,1-1 1,-1 0-1,0-1 1,0 1-1,0-1 1,-1 1 0,5-7-1,-1 0-54,-1-1 1,10-20-1,-15 27 27,-11 24 121,1 0 0,1 1 0,-11 41-1,16-51-14,0 1 0,2 0-1,-1 0 1,1 0 0,1 1-1,0-1 1,1 0 0,4 23-1,-4-33-87,0 1 0,0-1-1,0 1 1,0 0-1,0-1 1,0 0 0,1 1-1,-1-1 1,1 0-1,-1 0 1,1 1 0,0-1-1,0-1 1,0 1-1,0 0 1,0 0 0,0-1-1,1 1 1,-1-1-1,1 0 1,-1 0 0,1 0-1,-1 0 1,1 0-1,-1 0 1,1-1 0,0 1-1,0-1 1,-1 0-1,1 1 1,0-1 0,-1-1-1,1 1 1,3-1-1,-1 0-141,0 0-1,1 0 0,-1-1 1,0 1-1,0-1 0,0-1 0,-1 1 1,1-1-1,0 0 0,-1 0 0,1 0 1,-1 0-1,0-1 0,0 0 0,-1 1 1,1-2-1,2-3 0,2-7-71,0-1-1,-1 1 1,-1-1-1,7-29 1,2-24-497</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6:40.966"/>
    </inkml:context>
    <inkml:brush xml:id="br0">
      <inkml:brushProperty name="width" value="0.05" units="cm"/>
      <inkml:brushProperty name="height" value="0.05" units="cm"/>
    </inkml:brush>
  </inkml:definitions>
  <inkml:trace contextRef="#ctx0" brushRef="#br0">48 0 17044,'-22'39'2328,"9"0"-1272,2-5-488,9-9 2305,7-8-1601,9-10-1256,5-4-688,2-10 592,-1-5-208,3-9-144</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6:41.342"/>
    </inkml:context>
    <inkml:brush xml:id="br0">
      <inkml:brushProperty name="width" value="0.05" units="cm"/>
      <inkml:brushProperty name="height" value="0.05" units="cm"/>
    </inkml:brush>
  </inkml:definitions>
  <inkml:trace contextRef="#ctx0" brushRef="#br0">0 1 10506,'3'6'375,"2"9"997,1-1 0,0 0 0,2 0 0,14 21 0,-19-32-1205,-1 1 0,1-1 1,0 0-1,0 0 0,1-1 1,-1 1-1,1-1 1,-1 1-1,1-1 0,0 0 1,0-1-1,0 1 0,0-1 1,0 1-1,0-1 0,0 0 1,0-1-1,0 1 1,1-1-1,-1 0 0,0 0 1,5 0-1,3-2-95,0-1 1,-1 0-1,1-1 0,-1 0 1,0 0-1,14-9 0,-12 7 259,1-1 1,0 2-1,20-6 0,-33 10-280,0 1 1,0 0-1,0-1 1,0 1-1,0 0 1,0 0-1,0 0 1,0-1-1,0 1 0,0 0 1,1 0-1,-1 0 1,0 1-1,0-1 1,0 0-1,0 0 1,0 1-1,0-1 0,0 0 1,0 1-1,0-1 1,0 1-1,0-1 1,0 1-1,-1 0 1,1-1-1,0 1 0,0 0 1,0 0-1,-1 0 1,1-1-1,0 1 1,-1 0-1,1 0 1,-1 0-1,1 0 0,-1 0 1,0 0-1,1 0 1,-1 0-1,0 0 1,1 0-1,-1 0 1,0 0-1,0 0 0,0 3 1,0-3-77,0 1-1,0 0 1,1 0 0,-1 0 0,1-1-1,-1 1 1,1 0 0,0-1-1,0 1 1,0 0 0,0-1 0,0 1-1,0-1 1,0 1 0,0-1 0,1 0-1,1 2 1,6 0-175,2-6-115</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3:40.173"/>
    </inkml:context>
    <inkml:brush xml:id="br0">
      <inkml:brushProperty name="width" value="0.05" units="cm"/>
      <inkml:brushProperty name="height" value="0.05" units="cm"/>
    </inkml:brush>
  </inkml:definitions>
  <inkml:trace contextRef="#ctx0" brushRef="#br0">285 1 17108,'0'0'44,"1"0"0,-1 0 0,1 0 0,0 1 0,-1-1 0,1 0 0,-1 0 0,1 1 0,-1-1 1,0 0-1,1 0 0,-1 1 0,1-1 0,-1 1 0,1-1 0,-1 0 0,0 1 0,1-1 0,-1 1 0,0-1 0,0 1 1,1-1-1,-1 1 0,0-1 0,0 1 0,0-1 0,1 1 0,-1-1 0,0 1 0,0-1 0,0 1 0,0 0 0,0-1 1,0 1-1,0-1 0,0 1 0,0-1 0,-1 1 0,1-1 0,0 1 0,0-1 0,0 1 0,-1-1 0,1 1 0,0-1 1,0 1-1,-1-1 0,0 1 0,-21 33 144,13-21 230,-145 256 1657,124-216-1725,-44 93 537,74-146-898,0 0 0,0 0-1,0 0 1,0 0 0,0 0-1,0 0 1,0 0 0,0 0-1,0 0 1,0 0 0,0 0-1,0 0 1,0-1 0,0 1-1,-1 0 1,1 0 0,0 0-1,0 0 1,0 0 0,0 0-1,0 0 1,0 0 0,0 0 0,0 0-1,0 0 1,0 0 0,0 0-1,0 0 1,0 0 0,-1 0-1,1 0 1,0 0 0,0 0-1,0 0 1,0 0 0,0 0-1,0 0 1,0 0 0,0 1-1,0-1 1,0 0 0,0 0-1,0 0 1,0 0 0,0 0-1,0 0 1,-1 0 0,1 0-1,0 0 1,0 0 0,0 0-1,0 0 1,0 0 0,0 0-1,0 0 1,0 1 0,0-8-337,8-25-248,2 0 1,0 1-1,22-42 1,-27 61 419,24-51-527</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3:40.588"/>
    </inkml:context>
    <inkml:brush xml:id="br0">
      <inkml:brushProperty name="width" value="0.05" units="cm"/>
      <inkml:brushProperty name="height" value="0.05" units="cm"/>
    </inkml:brush>
  </inkml:definitions>
  <inkml:trace contextRef="#ctx0" brushRef="#br0">176 1 15099,'1'0'89,"0"0"-1,0 0 0,0 0 1,-1 0-1,1 0 1,0 0-1,0 0 1,-1 0-1,1 0 0,0 1 1,0-1-1,0 0 1,-1 1-1,1-1 1,0 0-1,-1 1 0,1-1 1,0 1-1,-1-1 1,1 1-1,-1-1 0,1 1 1,0-1-1,-1 1 1,0 0-1,1-1 1,-1 1-1,1 0 0,-1 0 1,0-1-1,1 1 1,-1 0-1,0 0 0,0-1 1,0 1-1,1 0 1,-1 0-1,0 0 1,0-1-1,0 2 0,1 45 1366,-2-31-841,18 238 2760,-9-204-3567,2 0 1,1-1-1,20 49 0,-31-96 74,7 19-576,-6-11 274,-2-9 407,1-1 0,0 0 1,0 0-1,0 0 0,0 0 0,0 1 1,0-1-1,0 0 0,0 0 1,0 0-1,0 0 0,-1 0 0,1 1 1,0-1-1,0 0 0,0 0 1,0 0-1,0 0 0,0 0 0,-1 0 1,1 0-1,0 0 0,0 0 0,0 1 1,0-1-1,-1 0 0,1 0 1,0 0-1,0 0 0,0 0 0,-1 0 1,1 0-1,0 0 0,0 0 1,0 0-1,0 0 0,-1 0 0,1-1 1,-12-4-575</inkml:trace>
  <inkml:trace contextRef="#ctx0" brushRef="#br0" timeOffset="1">0 344 18796,'0'-8'1888,"7"4"-1079,9 0-281,11 1 880,3-1-224,10-4-360,5 0-207,2-2-585,2-2-505,-3-2 473,-5-2-136,-3 1-112</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3:41.014"/>
    </inkml:context>
    <inkml:brush xml:id="br0">
      <inkml:brushProperty name="width" value="0.05" units="cm"/>
      <inkml:brushProperty name="height" value="0.05" units="cm"/>
    </inkml:brush>
  </inkml:definitions>
  <inkml:trace contextRef="#ctx0" brushRef="#br0">40 0 19100,'3'30'1985,"-8"10"-1201,-10-1-320,4 6 1304,2 2-840,6 2-240,3-2-207,5-4-489,3 0-264,2-4-665,-3-8-359,-2-5 984,-5-7-216,-9-12-264</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3:41.421"/>
    </inkml:context>
    <inkml:brush xml:id="br0">
      <inkml:brushProperty name="width" value="0.05" units="cm"/>
      <inkml:brushProperty name="height" value="0.05" units="cm"/>
    </inkml:brush>
  </inkml:definitions>
  <inkml:trace contextRef="#ctx0" brushRef="#br0">1 82 17932,'0'-3'225,"0"-1"0,0 1 0,0 0 0,0-1 0,1 1 0,0 0 0,0 0 0,0 0 0,0 0 0,0 0 0,0 0 0,1 0 1,-1 0-1,1 0 0,0 1 0,0-1 0,0 1 0,3-4 0,-1 3-29,0 1-1,0-1 1,0 1 0,0 0 0,0 0 0,1 1-1,-1-1 1,0 1 0,1 0 0,-1 0 0,1 0-1,9 0 1,3 1-27,0 1-1,0 0 0,0 1 0,0 1 1,26 8-1,-3 1-63,43 22-1,-62-25-87,-2 0 0,1 2 0,-1 1 0,-1 0 0,0 1 0,-1 1 0,26 27 0,-34-32 33,-2 0 0,1 1 0,-2 0 0,1 0 0,-1 1 0,-1 0 0,0 0 0,0 1 0,-1-1 0,-1 1 0,0 0 0,0 0 0,-1 0 0,-1 0 0,0 18 0,-2-15 77,0 1 0,-1-1-1,-1 0 1,0 1 0,-2-1-1,1-1 1,-2 1-1,0-1 1,0 0 0,-2 0-1,1-1 1,-2 0 0,-15 19-1,18-24-79,-1-1-1,1 0 0,-1-1 1,-1 0-1,1 0 0,-1-1 1,0 1-1,0-2 0,0 1 0,-1-1 1,0 0-1,0-1 0,0 0 1,0-1-1,0 1 0,0-2 1,-1 1-1,1-2 0,-1 1 1,1-1-1,-1 0 0,1-1 1,-11-2-1,-1-4-250,0 0 0,0-1 0,0-1-1,1-2 1,1 1 0,-28-22 0,43 30 71,-16-7-666,20 9 782,-1 0 0,1 0 1,-1 0-1,1 0 0,0 0 0,-1 0 0,1 0 0,-1 0 1,1 0-1,0 1 0,-1-1 0,1 0 0,-1 0 0,1 0 1,0 1-1,-1-1 0,1 0 0,0 0 0,-1 1 0,1-1 0,0 0 1,0 1-1,-1-1 0,1 0 0,0 1 0,0-1 0,0 0 1,-1 1-1,1-1 0,0 1 0,0-1 0,0 0 0,0 1 0,0-1 1,0 1-1,0-1 0,0 1 0,0-1 0,0 0 0,0 1 1,0-1-1,0 1 0,0 0 0</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3:42.518"/>
    </inkml:context>
    <inkml:brush xml:id="br0">
      <inkml:brushProperty name="width" value="0.05" units="cm"/>
      <inkml:brushProperty name="height" value="0.05" units="cm"/>
    </inkml:brush>
  </inkml:definitions>
  <inkml:trace contextRef="#ctx0" brushRef="#br0">142 156 15979,'-2'-2'129,"0"0"-1,1 1 1,-1 0-1,0-1 1,0 1-1,0 0 1,-1 0-1,1 0 1,0 0-1,0 1 1,0-1-1,-1 0 1,1 1-1,0 0 1,-1-1-1,1 1 1,0 0-1,-1 0 1,1 1-1,0-1 1,-1 0-1,1 1 1,0-1-1,0 1 1,-1 0-1,1 0 1,0 0-1,0 0 1,0 0-1,0 0 1,0 0-1,-3 3 0,0 0-1,-1 1-1,1-1 0,1 1 0,-1 0 0,1 0 0,-1 0 1,2 1-1,-1-1 0,0 1 0,-2 8 0,2-4-22,1 1-1,0-1 0,1 1 1,0 0-1,1 0 1,0 0-1,1-1 0,1 17 1,-1-23-70,1 0-1,0 0 1,0 0 0,0-1 0,0 1 0,0 0-1,1-1 1,-1 1 0,1-1 0,0 0 0,0 0 0,3 4-1,-3-5-13,0-1-1,0 1 1,0-1-1,0 1 1,1-1-1,-1 1 0,0-1 1,1 0-1,-1 0 1,1 0-1,-1-1 1,1 1-1,-1 0 1,1-1-1,-1 0 1,1 0-1,0 1 0,-1-2 1,5 1-1,4-2 12,0 0 1,0-1-1,0-1 0,-1 1 0,1-2 0,-1 1 0,0-1 0,0-1 0,0 0 0,-1 0 0,15-14 0,-5 3 100,0-1-1,-1-1 0,-2 0 0,16-24 1,-23 31 0,-1-1 1,9-19 0,-16 29-91,1-1 0,-1 1 0,1-1 0,-1 0 0,0 1 0,-1-1 0,1 0 0,-1 0 0,1 1-1,-1-1 1,0 0 0,-1 0 0,1 1 0,-2-6 0,2 8-35,0 1-1,0-1 0,0 1 1,0 0-1,-1-1 1,1 1-1,0-1 1,0 1-1,-1-1 1,1 1-1,0 0 1,-1-1-1,1 1 0,0 0 1,-1-1-1,1 1 1,0 0-1,-1 0 1,1-1-1,-1 1 1,1 0-1,-1 0 0,1 0 1,0-1-1,-1 1 1,1 0-1,-1 0 1,1 0-1,-1 0 1,1 0-1,-1 0 1,1 0-1,-1 0 0,1 0 1,-1 0-1,1 0 1,-1 1-1,1-1 1,-1 0-1,1 0 1,0 0-1,-1 0 0,1 1 1,-1-1-1,-16 14 48,12-7-47,0 0 0,1 1 0,-1-1 0,2 1 0,-1 0 1,1 0-1,0 0 0,-2 14 0,2-6 10,0 0-1,2 0 0,0 27 1,1-38-11,0 0 0,1 0-1,-1 0 1,1 0 0,0 0 0,1-1 0,-1 1 0,1 0 0,4 6 0,-5-9 1,0-1 1,0 1 0,0-1-1,0 1 1,1-1-1,-1 0 1,1 0 0,-1 1-1,1-1 1,-1 0 0,1 0-1,0 0 1,0-1 0,-1 1-1,1 0 1,0-1 0,0 1-1,0-1 1,0 1-1,-1-1 1,1 0 0,0 0-1,0 0 1,0 0 0,0 0-1,0 0 1,3-2 0,3 0 33,0-1 1,0 0 0,0 0 0,-1-1 0,1 0 0,-1 0-1,0-1 1,0 0 0,-1 0 0,1-1 0,6-8-1,3-2 80,-2-2 0,0 1-1,12-23 1,-10 12 98,14-37 1,-4 7-85,-24 105-266,-3-30 108,0-4 27,1 0-1,1 17 0,-1-28 5,0 0-1,0 1 0,1-1 0,-1 0 0,1 0 0,0 0 1,-1 0-1,1 0 0,0 0 0,0 0 0,0 0 0,0 0 1,1 0-1,-1 0 0,0-1 0,1 1 0,-1 0 0,1-1 1,0 1-1,2 1 0,-2-2-1,0-1 0,0 1 0,0-1 0,0 1 0,1-1 0,-1 0-1,0 0 1,0 0 0,0 0 0,0 0 0,0-1 0,0 1 0,1 0 0,-1-1 0,0 0 0,0 1 0,0-1 0,0 0 0,-1 0 0,1 0 0,2-2 0,5-3 25,0 0 1,14-14 0,-21 18-24,13-13 32,-2-1 0,0-1-1,0 1 1,-2-2 0,0 0 0,-1 0 0,14-38 0,-27 74 42,-12 81-477,14-87 293,0 0 0,1-1 1,1 1-1,0 0 0,0-1 0,5 17 0,-6-27 95,0 0 0,1 1 1,-1-1-1,0 0 0,1 0 1,-1 0-1,1 0 0,-1 1 1,1-1-1,0 0 0,-1 0 1,1 0-1,0 0 0,0 0 1,0 0-1,0-1 0,-1 1 1,1 0-1,1 0 0,-1-1 0,0 1 1,0 0-1,0-1 0,2 1 1,13 2-249</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3:42.980"/>
    </inkml:context>
    <inkml:brush xml:id="br0">
      <inkml:brushProperty name="width" value="0.05" units="cm"/>
      <inkml:brushProperty name="height" value="0.05" units="cm"/>
    </inkml:brush>
  </inkml:definitions>
  <inkml:trace contextRef="#ctx0" brushRef="#br0">130 0 16756,'-60'134'6673,"11"-27"-3702,49-106-2961,-1 0 0,1 0-1,-1-1 1,1 1 0,-1 0-1,1 0 1,0 0 0,-1 0-1,1 0 1,0-1 0,0 1-1,0 0 1,0 0-1,0 0 1,0 0 0,0 0-1,0 0 1,0 0 0,0 0-1,0 0 1,0 0 0,1-1-1,-1 1 1,0 0 0,1 0-1,-1 0 1,1 0 0,-1-1-1,1 1 1,-1 0 0,1 0-1,0-1 1,-1 1 0,1-1-1,0 1 1,-1 0 0,1-1-1,1 1 1,2 0-16,1 1 1,-1-2-1,1 1 1,-1 0-1,1-1 1,7 0-1,13 1 28,-11 1-10,1 1-1,18 6 1,-29-8-1,-1 0-1,0 0 1,0 0-1,1 0 1,-1 1 0,0 0-1,0 0 1,0 0-1,-1 0 1,1 0 0,0 0-1,-1 1 1,1-1-1,-1 1 1,0 0 0,3 3-1,-5-4 11,1 1-1,-1-1 1,1 0 0,-1 0 0,0 0-1,0 1 1,0-1 0,0 0-1,0 0 1,-1 1 0,1-1-1,-1 0 1,1 0 0,-1 0-1,0 0 1,0 0 0,0 0-1,0 0 1,0 0 0,0 0-1,0 0 1,-1 0 0,1 0-1,-1-1 1,-1 3 0,-4 2 69,-1 1 1,1-1-1,-1 0 0,-12 7 1,12-8-123,0-1 0,-1 0 1,1 0-1,-1 0 0,0-1 1,0 0-1,0-1 0,0 0 1,0 0-1,0-1 0,-11 0 1,19-1 22,0 0 1,1 0 0,-1 0 0,0 0 0,0 0 0,0 0 0,0-1-1,0 1 1,0 0 0,0 0 0,0-1 0,0 1 0,0-1-1,0 1 1,0-1 0,1 1 0,-1-1 0,0 1 0,0-1 0,1 0-1,-1 0 1,0 1 0,1-1 0,-1 0 0,1 0 0,-1-1 0,1-10-239</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27.392"/>
    </inkml:context>
    <inkml:brush xml:id="br0">
      <inkml:brushProperty name="width" value="0.05" units="cm"/>
      <inkml:brushProperty name="height" value="0.05" units="cm"/>
    </inkml:brush>
  </inkml:definitions>
  <inkml:trace contextRef="#ctx0" brushRef="#br0">193 0 17692,'-31'50'1920,"-6"6"-1264,1-3-280,3 0 1041,10-4-697,3-5-432,10-13-1504,8-6 1280,3-7-240,8-8-224</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3:44.365"/>
    </inkml:context>
    <inkml:brush xml:id="br0">
      <inkml:brushProperty name="width" value="0.05" units="cm"/>
      <inkml:brushProperty name="height" value="0.05" units="cm"/>
    </inkml:brush>
  </inkml:definitions>
  <inkml:trace contextRef="#ctx0" brushRef="#br0">244 1 17572,'0'0'56,"0"0"0,1 0 0,-1 0 0,0 0 0,0 0 0,1 0 0,-1 0 0,0 0 0,0 0 0,1 0 0,-1 0 0,0 0 0,0 0 1,0 0-1,1 0 0,-1 1 0,0-1 0,0 0 0,0 0 0,1 0 0,-1 0 0,0 1 0,0-1 0,0 0 0,0 0 0,1 0 0,-1 0 0,0 1 0,0-1 0,0 0 1,0 0-1,0 1 0,0-1 0,0 0 0,0 0 0,0 0 0,0 1 0,0-1 0,0 0 0,0 0 0,0 1 0,0-1 0,0 0 0,0 0 0,0 1 0,0-1 0,0 0 0,0 1 1,-7 14 219,4-9 33,-73 170 2830,23-46-2723,-42 161 0,95-290-417,-4 13-48,0 1-1,2-1 1,-3 23-1,5-36 45,0-1-1,0 0 1,0 0 0,0 1-1,0-1 1,0 0 0,0 1-1,0-1 1,0 0 0,0 0-1,0 1 1,0-1 0,0 0-1,0 0 1,0 1 0,0-1-1,0 0 1,0 0 0,0 1-1,0-1 1,1 0 0,-1 0-1,0 1 1,0-1 0,0 0-1,1 0 1,-1 0 0,0 1-1,0-1 1,0 0 0,1 0 0,-1 0-1,0 0 1,0 1 0,1-1-1,-1 0 1,0 0 0,0 0-1,1 0 1,-1 0 0,0 0-1,0 0 1,1 0 0,-1 0-1,0 0 1,1 0 0,-1 0-1,0 0 1,0 0 0,1 0-1,12-10-253,-2-5 3,0-1-1,-1 1 1,13-29-1,21-61-576,-29 68 550,121-329-1540,-122 330 1827,-5 22 155,-9 14-153,0 0 0,0 0 0,0 0 0,0 0-1,0 0 1,0 0 0,1 0 0,-1 0 0,0 0 0,0 0 0,0 0 0,0-1 0,0 1-1,1 0 1,-1 0 0,0 0 0,0 0 0,0 0 0,0 0 0,0 0 0,1 0 0,-1 0-1,0 0 1,0 0 0,0 1 0,0-1 0,1 0 0,-1 0 0,0 0 0,0 0 0,0 0-1,0 0 1,0 0 0,0 0 0,1 0 0,-1 0 0,0 1 0,0-1 0,0 0 0,0 0-1,0 0 1,1 2 32,0 0 0,-1-1 0,1 1 0,-1 0 0,0 0 0,1-1 0,-1 1-1,0 0 1,0 0 0,0 2 0,-15 150 1480,-1 5-319,16-142-1119,-3 145 839,4-142-908,1-1 0,1 0-1,0 0 1,2 0 0,0 0 0,9 21 0,-7-27-526,-7-17-32,-9-23-236,-132-219-977,84 152 2745,54 90-978,-5-12 983,11 14-279,5 5-174,0 0-561,0 0-1,0-1 1,1 0-1,-1-1 1,0 0 0,1 0-1,-1 0 1,1-1 0,-1-1-1,0 1 1,10-3 0,3-1-187,-1 0 0,-1-2 1,29-11-1,-3-3-117,2-3-132</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3:44.783"/>
    </inkml:context>
    <inkml:brush xml:id="br0">
      <inkml:brushProperty name="width" value="0.05" units="cm"/>
      <inkml:brushProperty name="height" value="0.05" units="cm"/>
    </inkml:brush>
  </inkml:definitions>
  <inkml:trace contextRef="#ctx0" brushRef="#br0">167 16 19116,'0'-1'119,"0"0"0,-1 0 0,1 1 0,0-1-1,-1 0 1,1 0 0,-1 0 0,1 1 0,-1-1 0,1 0 0,-1 1-1,0-1 1,1 0 0,-1 1 0,0-1 0,1 1 0,-1-1 0,0 1 0,0-1-1,0 1 1,1 0 0,-1-1 0,0 1 0,-2-1 0,2 1 1,-1 1 0,0-1 1,0 0-1,1 0 0,-1 1 1,0-1-1,1 1 0,-1-1 0,0 1 1,1-1-1,-1 1 0,-1 1 1,-5 4 395,0-1 0,1 2 1,-12 10-1,19-17-510,-10 11 208,0-1 1,1 2-1,0-1 1,1 1-1,1 1 0,-13 25 1,18-34-221,0 1 0,1 0 1,-1-1-1,1 1 0,0 0 1,0 0-1,0 0 0,0 0 1,1 0-1,0 0 0,0 0 0,1 0 1,-1 0-1,1 0 0,0 0 1,0 0-1,1-1 0,0 1 1,0 0-1,0-1 0,0 1 1,0-1-1,5 6 0,1-1-34,1 0-1,-1-1 1,1 0 0,1-1-1,0 0 1,18 11 0,69 24-96,-69-31 120,0 1 0,31 19 1,-55-29 21,-1 0 0,0 0 0,1 1 0,-1-1 0,0 1 0,0 0 0,0 0 0,-1 0 0,1 0 0,-1 1 0,0-1 1,0 0-1,2 5 0,-3-5 2,-1-1 0,1 1 1,-1-1-1,0 1 1,1-1-1,-1 1 0,-1 0 1,1-1-1,0 1 0,-1-1 1,1 1-1,-1-1 0,0 0 1,0 1-1,0-1 1,0 0-1,0 1 0,0-1 1,0 0-1,-1 0 0,0 0 1,-1 2-1,-8 9 24,-1-2-1,0 1 1,0-2-1,-1 1 1,0-2-1,-1 0 1,0 0 0,-1-2-1,1 1 1,-1-2-1,-1 0 1,1-1-1,-1 0 1,-27 3 0,39-7 18,1-1 0,-1 0 1,1 0-1,-1 0 0,1 0 1,-1-1-1,0 1 1,1-1-1,-6-2 0,7 3-44,1-1-1,-1 0 0,0 0 0,1 0 0,-1 0 0,1-1 0,0 1 1,-1 0-1,1-1 0,0 1 0,0-1 0,0 1 0,0-1 0,0 1 0,0-1 1,1 0-1,-1 1 0,0-4 0,-6-19 51</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3:46.315"/>
    </inkml:context>
    <inkml:brush xml:id="br0">
      <inkml:brushProperty name="width" value="0.05" units="cm"/>
      <inkml:brushProperty name="height" value="0.05" units="cm"/>
    </inkml:brush>
  </inkml:definitions>
  <inkml:trace contextRef="#ctx0" brushRef="#br0">60 18 12947,'10'-18'2034,"-10"19"-2000,0-1 1,0 0-1,0 0 1,0 0-1,0 0 1,0 0-1,0 0 1,0 0-1,0 0 0,0 0 1,0 0-1,0 1 1,0-1-1,0 0 1,0 0-1,0 0 1,0 0-1,0 0 1,0 0-1,0 0 1,0 0-1,0 0 1,0 0-1,0 0 1,0 0-1,1 1 1,-1-1-1,0 0 1,0 0-1,0 0 1,0 0-1,0 0 1,0 0-1,0 0 0,0 0 1,0 0-1,0 0 1,0 0-1,1 0 1,-1 0-1,0 0 1,0 0-1,0 0 1,0 0-1,0 0 1,0 0-1,0 0 1,0 0-1,0 0 1,0 0-1,1 0 1,-1 0-1,0 0 1,0 0-1,0 0 1,0-1-1,0 1 1,0 0-1,0 0 0,0 0 1,0 0-1,0 0 1,0 0-1,0 0 1,0 0-1,0 0 1,0 0-1,1-1 1,-4 37 2377,-6 45-1237,-39 393 2531,34 4-2796,23-306-1772,-9-200 475,2-89 365,4 59-281</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3:46.748"/>
    </inkml:context>
    <inkml:brush xml:id="br0">
      <inkml:brushProperty name="width" value="0.05" units="cm"/>
      <inkml:brushProperty name="height" value="0.05" units="cm"/>
    </inkml:brush>
  </inkml:definitions>
  <inkml:trace contextRef="#ctx0" brushRef="#br0">179 21 11418,'5'-5'941,"16"-9"806,-20 13-1673,-1 1-1,0 0 0,1 0 0,-1 0 0,1 0 0,-1 0 0,0 0 1,1 0-1,-1 0 0,1 0 0,-1 0 0,0 0 0,1 0 0,-1 0 0,1 0 1,-1 0-1,0 0 0,1 0 0,-1 1 0,0-1 0,1 0 0,-1 0 1,0 0-1,1 1 0,-1-1 0,0 0 0,1 0 0,-1 1 0,0-1 0,1 0 1,-1 1-1,0-1 0,0 0 0,0 1 0,1-1 0,-1 0 0,0 1 1,0-1-1,0 1 0,0-1 0,0 0 0,0 1 0,0-1 0,0 1 0,0-1 1,0 0-1,0 1 0,0-1 0,0 1 0,0-1 0,0 0 0,0 1 1,-1 10 522,-1 0 0,0-1 0,0 1 1,-1-1-1,-1 1 0,0-1 0,-9 18 1,3-7-42,-91 188 1641,25-58-3996,94-205-66,-3 10 1265</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3:47.195"/>
    </inkml:context>
    <inkml:brush xml:id="br0">
      <inkml:brushProperty name="width" value="0.05" units="cm"/>
      <inkml:brushProperty name="height" value="0.05" units="cm"/>
    </inkml:brush>
  </inkml:definitions>
  <inkml:trace contextRef="#ctx0" brushRef="#br0">129 8 16179,'12'-7'1745,"-9"19"-841,-3 11-344,-5 17 856,-3 3-151,-1 9-225,5 4-136,2 4-328,1-1-128,7-3-232,2-7-64,4-9-232,1-3-160,-1-13-520,-3-5-312,-5-15 816,-4-7-168,-8-14-160</inkml:trace>
  <inkml:trace contextRef="#ctx0" brushRef="#br0" timeOffset="1">0 271 18052,'3'2'1800,"6"6"-1128,1 1-264,10 3 905,4-2-361,9-3-536,2-2-448,5-5-792,-2-2 768,0-7-192,0-1-144</inkml:trace>
  <inkml:trace contextRef="#ctx0" brushRef="#br0" timeOffset="2">430 65 15971,'-3'14'1921,"0"12"-993,-1 3-360,0 7 1497,0 1-865,1 2-488,1-2-192,1 3-584,1 0-344,0-4-632,1-4 864,-1-7-184,0-3-152</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3:47.626"/>
    </inkml:context>
    <inkml:brush xml:id="br0">
      <inkml:brushProperty name="width" value="0.05" units="cm"/>
      <inkml:brushProperty name="height" value="0.05" units="cm"/>
    </inkml:brush>
  </inkml:definitions>
  <inkml:trace contextRef="#ctx0" brushRef="#br0">1 86 18948,'3'-6'308,"1"0"0,0 1 0,1-1 0,-1 1 0,1 0 0,0 0 0,1 0 0,-1 1 0,1 0-1,0 0 1,0 0 0,12-5 0,-8 6-33,0-1 0,1 1 0,-1 1-1,1 0 1,0 0 0,0 1 0,19 1-1,-10 1-171,0 1-1,1 1 0,-1 1 0,0 1 1,-1 1-1,1 1 0,-1 0 0,27 15 1,-33-15-92,-1 1 0,0 0 0,0 1 1,-1 0-1,0 1 0,-1 0 0,0 1 1,17 22-1,-23-26 19,0-1-1,0 1 1,-1 0 0,0 0-1,0 0 1,-1 1 0,1-1 0,-2 1-1,1-1 1,-1 1 0,0 0-1,-1-1 1,0 1 0,0 0-1,0 0 1,-1-1 0,0 1-1,-4 10 1,0-2 94,-2 0 0,1-1 0,-2 0-1,0 0 1,-1-1 0,-1 0 0,0 0 0,0-1 0,-22 20 0,23-24-41,-1 0 1,0-1 0,0 0 0,-1-1-1,0 0 1,-1-1 0,1 0 0,-1-1-1,-1 0 1,1-1 0,0 0-1,-26 4 1,33-8-140,0 1 0,-1-1 0,1 0 0,0-1-1,0 1 1,-1-1 0,1 0 0,0 0 0,0-1-1,0 0 1,0 0 0,1 0 0,-1 0 0,0-1 0,1 1-1,-1-1 1,1 0 0,0-1 0,0 1 0,0-1 0,1 0-1,-1 0 1,1 0 0,0 0 0,0 0 0,0-1 0,1 0-1,0 1 1,0-1 0,0 0 0,0 0 0,-1-6-1,0-19-361</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3:48.059"/>
    </inkml:context>
    <inkml:brush xml:id="br0">
      <inkml:brushProperty name="width" value="0.05" units="cm"/>
      <inkml:brushProperty name="height" value="0.05" units="cm"/>
    </inkml:brush>
  </inkml:definitions>
  <inkml:trace contextRef="#ctx0" brushRef="#br0">0 89 21845,'0'6'1864,"5"-3"-1272,7-2-216,13-2 745,5-4-265,10-3-376,5-4-256,2-1-600,2-4-512,-1 3 768,0 0-201,-5-1-95</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3:48.674"/>
    </inkml:context>
    <inkml:brush xml:id="br0">
      <inkml:brushProperty name="width" value="0.05" units="cm"/>
      <inkml:brushProperty name="height" value="0.05" units="cm"/>
    </inkml:brush>
  </inkml:definitions>
  <inkml:trace contextRef="#ctx0" brushRef="#br0">96 101 20148,'-4'95'2671,"-20"111"-1,9-93-2193,1 19-195,14-132-280,0 0 1,0 0-1,1 0 0,-1 0 0,0 0 0,0 0 1,0 0-1,0 0 0,1 0 0,-1 0 0,0 0 1,0 0-1,0 0 0,0 0 0,0 0 0,1 0 1,-1 0-1,0 0 0,0 0 0,0 0 0,0 0 0,1 0 1,-1 0-1,0 0 0,0 0 0,0-1 0,0 1 1,0 0-1,0 0 0,1 0 0,-1 0 0,0 0 1,0 0-1,0 0 0,0-1 0,0 1 0,0 0 1,0 0-1,0 0 0,0 0 0,0 0 0,0-1 1,0 1-1,1 0 0,-1 0 0,0 0 0,0 0 0,0-1 1,0 1-1,0 0 0,0 0 0,0 0 0,-1 0 1,1 0-1,0-1 0,3-10 18,-1-1 0,0 1 0,-1-1 0,-1 0 0,0-18 0,-1 2 13,2-61 23,-4 0 0,-23-145 0,18 200-48,8 34-8,0 0 0,0-1 0,0 1 1,0 0-1,0-1 0,0 1 0,-1 0 0,1-1 0,0 1 0,0 0 0,0-1 0,0 1 0,0 0 0,0-1 0,-1 1 0,1 0 0,0 0 0,0-1 0,0 1 0,-1 0 0,1 0 0,0-1 0,0 1 0,-1 0 0,1 0 0,0 0 0,-1 0 0,1-1 0,0 1 0,0 0 0,-1 0 0,1 0 0,0 0 1,-1 0-1,1 0 0,-5 11 6,3 9 25,1-1 0,3 37-1,-1-44-11,0-1 0,1 0 0,1 0 0,0 0 0,0-1 0,9 19-1,-11-26 0,1 0 1,0-1-1,-1 1 0,1-1 0,0 1 0,0-1 0,0 1 0,1-1 0,-1 0 0,0 0 0,1 0 0,0-1 0,-1 1 0,1 0 0,0-1 0,0 0 0,0 0 0,0 0 0,3 1 0,-1-1 17,0-1 0,0 0 0,0 0 0,0 0 0,0 0 0,0-1 0,0 0 0,0 0 0,0 0 0,9-4 0,2-3 59,-1 0 0,0 0 0,0-1 0,-1-1 0,0-1 1,13-13-1,-2 0 83,-2-1 0,0-1 0,-1-1-1,-2-1 1,31-54 0,-45 68-109,-9 15-26,-11 25-30,-12 40 2,-44 122 42,62-159-20,1 0-1,1 0 1,1 0-1,-1 51 1,6-72-46,0-1 0,1 1 0,0 0 0,0-1 1,1 1-1,0-1 0,0 1 0,1-1 0,5 10 0,-7-15-68,1 1-1,-1 0 0,1-1 0,0 1 0,0-1 0,0 0 0,0 0 1,0 0-1,1 0 0,-1 0 0,1 0 0,-1-1 0,1 1 1,0-1-1,-1 1 0,1-1 0,0 0 0,0 0 0,0-1 0,0 1 1,0 0-1,0-1 0,0 0 0,0 0 0,0 0 0,5-1 1,-3 0-44,-1 0 0,1-1 1,-1 1-1,1-1 0,-1-1 1,0 1-1,0-1 0,0 1 1,0-1-1,0 0 0,0 0 0,-1-1 1,0 1-1,1-1 0,-2 0 1,5-6-1,16-21-689</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3:49.115"/>
    </inkml:context>
    <inkml:brush xml:id="br0">
      <inkml:brushProperty name="width" value="0.05" units="cm"/>
      <inkml:brushProperty name="height" value="0.05" units="cm"/>
    </inkml:brush>
  </inkml:definitions>
  <inkml:trace contextRef="#ctx0" brushRef="#br0">63 7 17780,'0'-1'101,"0"1"0,0 0 1,0 0-1,0 0 0,0 0 0,0-1 1,0 1-1,0 0 0,0 0 0,0 0 1,0 0-1,0-1 0,0 1 0,0 0 1,0 0-1,0 0 0,0-1 0,0 1 1,0 0-1,0 0 0,-1 0 0,1 0 1,0-1-1,0 1 0,0 0 0,0 0 1,0 0-1,0 0 0,0 0 0,-1 0 1,1-1-1,0 1 0,0 0 0,0 0 1,0 0-1,-1 0 0,1 0 0,0 0 1,0 0-1,0 0 0,0 0 0,-1 0 1,-7 6 1968,-6 14-565,7-4-1246,1 0 0,0 0 0,1 0 0,-3 25-1,6-30-226,0 0 0,2 1 0,-1-1 0,1 1-1,1-1 1,0 0 0,4 19 0,-4-28-19,-1-1 0,0 1 0,0-1 0,1 1 0,-1-1 0,1 1 0,-1-1 0,1 1 0,0-1 0,0 1 0,-1-1 0,1 0 0,0 0 0,0 1 0,0-1 0,0 0 0,1 0 0,-1 0 0,0 0 0,0 0 1,1 0-1,-1 0 0,0-1 0,1 1 0,-1 0 0,1-1 0,-1 1 0,1-1 0,-1 0 0,1 1 0,0-1 0,-1 0 0,1 0 0,-1 0 0,1 0 0,-1 0 0,1 0 0,0-1 0,-1 1 0,1 0 0,-1-1 0,1 1 0,-1-1 0,0 0 0,3-1 0,1 0 45,-1-1 1,1 0-1,-1-1 0,1 1 0,-1-1 0,0 0 0,0 0 0,-1 0 0,1 0 0,-1-1 1,0 1-1,4-8 0,-4 4 18,0-1 1,-1 1 0,0-1 0,0 0-1,-1 0 1,0 0 0,0 0 0,-2-18-1,1 23-97,0 0 0,-1 0 0,1 0 0,-1 0 0,0 0-1,0 0 1,0 0 0,-1 0 0,1 0 0,-1 1 0,0-1 0,0 0-1,0 1 1,-1-1 0,1 1 0,-1 0 0,0 0 0,0 0 0,0 0-1,0 1 1,-6-4 0,9 5-35,-1 1 0,0-1-1,1 1 1,-1 0 0,1-1-1,-1 1 1,0 0 0,0 0-1,1-1 1,-1 1 0,0 0-1,1 0 1,-1 0 0,0 0-1,1 0 1,-1 0 0,0 0-1,0 0 1,1 0 0,-1 0-1,0 1 1,1-1 0,-1 0-1,0 0 1,1 1 0,-1-1-1,0 0 1,1 1 0,-1-1-1,1 1 1,-1-1 0,1 1 0,-1-1-1,1 1 1,-1-1 0,1 1-1,-1-1 1,1 1 0,-1-1-1,1 1 1,0 0 0,0-1-1,-1 1 1,1 1 0,-1 0-39,1 0 0,0 1 1,-1-1-1,1 0 0,0 1 1,0-1-1,1 0 1,-1 1-1,0-1 0,1 0 1,-1 1-1,1-1 0,1 3 1,10 13-513,5-2-160</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3:49.560"/>
    </inkml:context>
    <inkml:brush xml:id="br0">
      <inkml:brushProperty name="width" value="0.05" units="cm"/>
      <inkml:brushProperty name="height" value="0.05" units="cm"/>
    </inkml:brush>
  </inkml:definitions>
  <inkml:trace contextRef="#ctx0" brushRef="#br0">157 372 19092,'0'0'54,"-1"0"0,1-1-1,0 1 1,0 0 0,0 0 0,0-1 0,0 1-1,-1 0 1,1 0 0,0 0 0,0-1 0,-1 1-1,1 0 1,0 0 0,0 0 0,0 0 0,-1-1-1,1 1 1,0 0 0,-1 0 0,1 0 0,0 0 0,0 0-1,-1 0 1,1 0 0,0 0 0,-1 0 0,1 0-1,0 0 1,0 0 0,-1 0 0,1 0 0,-15 5 542,-11 14-87,15-10-204,1 1 0,0 1 0,1-1 0,0 2 0,0-1 0,1 1 0,1 1 0,0-1 0,1 1 0,0 1 0,-7 26 0,12-37-265,0 0-1,1 0 0,0 0 0,-1-1 0,1 1 0,0 0 1,0 0-1,1 0 0,0 4 0,-1-5-27,1-1 1,-1-1-1,1 1 1,-1 0-1,1 0 0,-1 0 1,1 0-1,0 0 1,-1 0-1,1-1 1,0 1-1,0 0 0,0 0 1,-1-1-1,1 1 1,0-1-1,0 1 1,0-1-1,0 1 0,0-1 1,0 0-1,0 1 1,0-1-1,0 0 1,0 0-1,0 0 0,1 0 1,-1 0-1,1 0 1,5 0 22,0-1 0,-1 0 0,1 0 0,0-1 0,-1 0 0,1 0 0,-1 0 0,0-1 1,0 0-1,0 0 0,0-1 0,0 0 0,-1 0 0,1 0 0,6-7 0,3-5 82,1 0 0,-2-1 0,18-26 0,-10 6 28,-1 0 0,-2-1 0,-2-1 0,-1 0 0,-3-1 0,0-1 0,-3 0 0,6-48-1,-15 78-114,0 8-21,0 0 0,0 0-1,-1 0 1,1 0 0,-1-1-1,0 1 1,0 0 0,0 0-1,-1 0 1,1 0 0,-1-1-1,0 1 1,1 0 0,-4-5 0,4 7-8,0 1 1,0 0-1,-1-1 1,1 1-1,0 0 1,0-1 0,-1 1-1,1 0 1,0-1-1,-1 1 1,1 0-1,0 0 1,-1-1 0,1 1-1,-1 0 1,1 0-1,0 0 1,-1 0 0,1 0-1,-1-1 1,1 1-1,-1 0 1,1 0-1,0 0 1,-1 0 0,1 0-1,-1 0 1,1 0-1,-1 0 1,0 1-1,-12 9 62,-8 22 76,9-5-51,1 0-1,2 1 1,0 1-1,2-1 1,2 1-1,0 1 1,2-1 0,1 1-1,1-1 1,4 31-1,-1-39-35,1 0 0,1-1-1,7 25 1,-8-36-149,0-1 0,0 1 0,1-1 0,0 0-1,1 0 1,0 0 0,0 0 0,1-1 0,12 13 0,-17-18 68,1-1 1,-1 0-1,1 1 0,0-1 1,0 0-1,-1 0 0,1 0 1,0 0-1,0 0 0,0 0 1,0-1-1,0 1 0,1-1 1,-1 1-1,0-1 0,0 0 0,0 0 1,0 0-1,0 0 0,0 0 1,1-1-1,-1 1 0,0 0 1,0-1-1,0 0 0,0 1 1,0-1-1,0 0 0,0 0 1,0 0-1,-1 0 0,1-1 1,0 1-1,-1 0 0,1-1 1,0 1-1,1-3 0,16-18-392</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27.830"/>
    </inkml:context>
    <inkml:brush xml:id="br0">
      <inkml:brushProperty name="width" value="0.05" units="cm"/>
      <inkml:brushProperty name="height" value="0.05" units="cm"/>
    </inkml:brush>
  </inkml:definitions>
  <inkml:trace contextRef="#ctx0" brushRef="#br0">23 822 12611,'-2'0'269,"0"0"0,0 0 0,0 0 0,0 0 0,0-1 0,1 1 0,-1-1 0,0 0 0,-2-1 0,2-2 1722,14-1-539,125-33 3173,-80 18-3841,83-42-1,575-336 221,-687 381-994,311-170 8,-269 149-14,-46 26-18,46-20 0,-69 32 7,0-1 0,0 1-1,0-1 1,0 1 0,0-1 0,0 1-1,0 0 1,1 0 0,-1-1-1,0 1 1,0 0 0,0 0 0,0 0-1,0 0 1,0 0 0,0 1 0,0-1-1,0 0 1,0 0 0,2 2-1,-3-2-26,0 1 0,0 0 0,0 0 0,0-1 0,0 1 0,0 0 0,0 0 0,0-1 0,0 1 0,-1 0 0,1-1 0,0 1 0,-1 0-1,1-1 1,0 1 0,-1 0 0,1-1 0,-1 1 0,1-1 0,-1 1 0,0 0 0,-33 32-2420,-17 7 1096,22-20 532</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3:50.273"/>
    </inkml:context>
    <inkml:brush xml:id="br0">
      <inkml:brushProperty name="width" value="0.05" units="cm"/>
      <inkml:brushProperty name="height" value="0.05" units="cm"/>
    </inkml:brush>
  </inkml:definitions>
  <inkml:trace contextRef="#ctx0" brushRef="#br0">66 465 18276,'1'1'287,"1"1"0,0-1 1,0 1-1,0-1 0,0 0 0,0 0 0,1 0 1,-1 0-1,0-1 0,0 1 0,1 0 1,-1-1-1,0 0 0,1 1 0,-1-1 1,0 0-1,1 0 0,-1-1 0,0 1 0,1 0 1,-1-1-1,0 1 0,0-1 0,3-1 1,9-2 243,-1-1 1,20-10 0,-25 12-497,-1 0-1,0-1 1,0 0-1,0 0 1,0 0-1,-1-1 1,0 0-1,0-1 1,0 1-1,0-1 1,-1 0-1,6-10 1,-10 15-35,0 0 1,-1 0 0,1 0 0,-1 0 0,1 0 0,-1 0 0,0 0 0,1 0-1,-1 0 1,0 0 0,0 0 0,1 0 0,-1 0 0,0 0 0,0 0 0,0 0 0,0 0-1,0 0 1,-1 0 0,1 0 0,0 0 0,0 0 0,-1 0 0,1 0 0,-1 0-1,1 0 1,-1 0 0,1 0 0,-1 0 0,1 0 0,-1 0 0,0 1 0,0-1 0,1 0-1,-1 0 1,0 1 0,0-1 0,0 1 0,0-1 0,0 0 0,0 1 0,0 0 0,0-1-1,0 1 1,0 0 0,0-1 0,-2 1 0,-1-1 0,0 1 1,0-1-1,0 1 1,0 0-1,-1 0 1,1 0-1,0 1 1,0 0-1,0 0 1,0 0-1,-7 2 1,-1 4 13,1-1 0,0 2 0,0-1 1,0 2-1,1-1 0,0 2 0,0-1 1,1 1-1,-14 20 0,12-13 21,0 1 1,1 0-1,1 0 1,0 1-1,-9 35 0,14-43-6,2 0-1,-1 0 0,2 1 0,-1-1 1,2 0-1,0 18 0,0-26-25,0 0 0,1 0 0,-1 0 1,1 0-1,0-1 0,0 1 0,0 0 0,0-1 0,0 1 0,0-1 0,1 1 0,-1-1 0,1 1 1,0-1-1,0 0 0,0 0 0,0 0 0,0 0 0,0 0 0,0-1 0,1 1 0,-1-1 0,1 1 1,-1-1-1,1 0 0,-1 0 0,1 0 0,0 0 0,0 0 0,-1-1 0,5 1 0,3 0-12,-1-1-1,1 0 1,0-1-1,-1 0 1,1-1-1,-1 1 0,1-2 1,-1 0-1,0 0 1,0 0-1,0-1 1,0 0-1,-1-1 1,0 0-1,13-10 0,2-3-89,-1-2 0,-1 0 0,35-44 0,-12 4-425,63-114 1,-6 7-25,-98 162 627,0 0 0,0 0 1,0-1-1,-1 1 1,1-1-1,-1 1 0,-1-1 1,1 0-1,0-6 0,-2 11-59,0-1-1,0 1 1,0-1-1,0 0 0,0 1 1,0-1-1,0 1 0,-1-1 1,1 1-1,-1-1 0,1 1 1,-1-1-1,0 1 0,1-1 1,-1 1-1,0 0 0,0-1 1,0 1-1,0 0 1,0 0-1,0 0 0,0 0 1,-1 0-1,1 0 0,0 0 1,-1 0-1,1 0 0,0 0 1,-1 1-1,1-1 0,-1 1 1,1-1-1,-1 1 0,0-1 1,1 1-1,-1 0 1,1 0-1,-3 0 0,1 0-19,0 0 0,0 1 0,0-1-1,0 1 1,0 0 0,0-1 0,0 1 0,0 1 0,1-1-1,-1 0 1,0 1 0,1-1 0,-1 1 0,1 0-1,-1 0 1,1 0 0,-3 4 0,-5 4 2,1 0 0,-12 18 0,2 3 85,2 0-1,1 1 1,1 1-1,2 0 0,1 1 1,2 1-1,1 0 1,-5 43-1,12-62-39,1 0 0,0 0 0,1 0 0,1 1 0,0-1 0,1 0 0,1 0-1,6 19 1,-8-30-41,0-1-1,1 0 0,0 1 1,0-1-1,0 0 0,1 0 0,-1 0 1,1 0-1,0-1 0,0 1 1,0-1-1,0 1 0,1-1 0,-1 0 1,1-1-1,0 1 0,0 0 1,0-1-1,0 0 0,0 0 0,1 0 1,-1-1-1,1 0 0,-1 1 1,1-2-1,-1 1 0,1 0 0,0-1 1,-1 0-1,1 0 0,0 0 1,6-2-1,4-1-6,0 0 0,0-2 0,-1 0 1,0 0-1,0-2 0,0 1 0,-1-2 0,0 0 1,21-16-1,9-12 24,47-50 1,-46 40-2,63-86 1,-83 98-21,-2-1 0,-1-2-1,25-60 1,-42 87-11,0 0-1,-1-1 0,0 1 0,0-1 1,-1 0-1,0 1 0,-1-1 0,0-15 1,-1 24 3,0 0 0,0 0 0,0 0 0,0 1 1,-1-1-1,1 0 0,0 0 0,-1 0 0,0 1 0,1-1 1,-1 0-1,0 0 0,0 1 0,0-1 0,0 1 1,0-1-1,0 1 0,0-1 0,-1 1 0,1 0 1,0 0-1,-1-1 0,1 1 0,-1 0 0,0 0 1,1 0-1,-1 1 0,0-1 0,1 0 0,-1 1 1,0-1-1,0 1 0,0-1 0,1 1 0,-1 0 0,0 0 1,0 0-1,-3 0 0,-3 1-8,0 0 0,1 1-1,-1 0 1,1 0 0,-1 1 0,1 0-1,0 0 1,-8 5 0,-4 4 22,1 1-1,0 0 1,1 2 0,0 0-1,2 0 1,-1 2 0,-22 32 0,23-28 25,2 1 0,0 0 0,2 1 0,0 1 0,1 0 0,-9 36 0,16-43-10,0 0 1,1 1 0,1-1-1,0 0 1,1 1-1,1-1 1,1 0-1,0 0 1,2 0-1,0 0 1,6 17-1,-7-25-34,1-1-1,0 0 1,0-1-1,0 1 1,1-1-1,0 0 1,1 0-1,-1 0 1,2-1-1,7 8 1,-8-10-42,-1 0-1,1-1 1,0 1 0,0-1 0,0-1 0,1 1-1,-1-1 1,0 0 0,1-1 0,0 1 0,-1-1-1,1 0 1,0-1 0,12 0 0,-15-1-27,1 1 1,-1-1 0,0 0-1,1 0 1,-1-1-1,0 1 1,0-1-1,0 0 1,0 0 0,0-1-1,0 1 1,-1-1-1,1 1 1,-1-1 0,0 0-1,1-1 1,-1 1-1,-1 0 1,6-8-1,9-25-343</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8:55.820"/>
    </inkml:context>
    <inkml:brush xml:id="br0">
      <inkml:brushProperty name="width" value="0.05" units="cm"/>
      <inkml:brushProperty name="height" value="0.05" units="cm"/>
    </inkml:brush>
  </inkml:definitions>
  <inkml:trace contextRef="#ctx0" brushRef="#br0">108 0 15603,'-1'0'79,"0"0"0,-1 0-1,1 1 1,-1-1-1,1 0 1,0 1 0,-1-1-1,1 1 1,0-1-1,-1 1 1,1 0 0,0-1-1,0 1 1,0 0-1,-1 0 1,1 0 0,0 0-1,0 0 1,0 0-1,1 0 1,-1 0 0,0 1-1,0-1 1,0 0-1,0 3 1,-17 36 581,18-40-654,-7 23 229,1 1-1,0 0 1,2 0 0,-1 28-1,2 101 564,4-99-555,-1 86 225,-9 443 735,-11-22-73,31 2-14,-3 165-454,-11-407-153,3-320-540,0 0-1,0 1 1,-1-1 0,1 0 0,0 0 0,0 0-1,-1 0 1,1 0 0,-1 1 0,1-1 0,-1 0 0,1 0-1,-2 1 1,-2-2-731,1-10 367,3-1 83</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8:56.950"/>
    </inkml:context>
    <inkml:brush xml:id="br0">
      <inkml:brushProperty name="width" value="0.05" units="cm"/>
      <inkml:brushProperty name="height" value="0.05" units="cm"/>
    </inkml:brush>
  </inkml:definitions>
  <inkml:trace contextRef="#ctx0" brushRef="#br0">1 531 14003,'22'-13'1038,"0"1"0,1 1 1,0 1-1,42-12 0,100-16 6,-164 37-1040,734-106 1188,-350 59-1173,-380 48-20,773-103 239,6 36 461,189 40-154,-248 10-263,243-13 655,-902 30-984,-42 1-124,0-1 0,1-1 1,-1-1-1,0-1 1,24-6-1,-27 1-1349,-14 6 1010</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8:58.566"/>
    </inkml:context>
    <inkml:brush xml:id="br0">
      <inkml:brushProperty name="width" value="0.05" units="cm"/>
      <inkml:brushProperty name="height" value="0.05" units="cm"/>
    </inkml:brush>
  </inkml:definitions>
  <inkml:trace contextRef="#ctx0" brushRef="#br0">463 75 15723,'2'-2'168,"0"-1"-1,0 0 0,0 0 0,0-1 0,-1 1 0,1 0 0,-1-1 1,0 1-1,0-1 0,0 1 0,0-1 0,0 1 0,-1-7 0,0 9-125,0 0 0,0 0 0,0 0 0,0 0 0,-1 0 0,1 1 0,0-1 0,-1 0 0,1 0 0,-1 0 0,1 0 0,-1 0 0,1 1 0,-1-1 0,0 0 0,1 0 0,-1 1 0,0-1 0,0 1-1,1-1 1,-2 0 0,0 0 43,-1 0 0,1 0-1,0 1 1,-1-1 0,1 1-1,0 0 1,-1-1 0,1 1-1,0 0 1,-1 0 0,1 1-1,-4 0 1,-13 2 147,1 2 1,0 0-1,0 1 1,1 1-1,-1 1 1,2 0-1,-23 16 1,9-4 37,1 1 0,-52 50 0,63-52-78,0 0 1,2 1 0,-28 42-1,39-53-137,0 1 0,0-1 0,1 1 0,0 0 0,1 0 0,0 1 0,0-1 0,1 0 0,1 1 0,-1 0 0,2-1 1,0 14-1,0-22-47,0 1 0,1 0 1,-1-1-1,1 1 1,-1-1-1,1 1 1,0-1-1,0 1 1,0-1-1,0 1 1,0-1-1,1 0 1,-1 0-1,1 0 1,-1 0-1,1 0 0,0 0 1,0 0-1,3 2 1,-2-2 5,0-1 1,0 1-1,0-1 1,0 0-1,0 0 1,0-1-1,0 1 1,1-1-1,-1 1 0,0-1 1,1 0-1,-1 0 1,5-1-1,4-1 52,0-1-1,0 0 0,0-1 0,0 0 0,-1-1 1,0-1-1,11-6 0,-4 1 125,-1-1 0,23-19-1,-35 26-117,1 0-1,-1-1 0,0 1 0,0-1 1,-1 0-1,1-1 0,-1 1 0,-1-1 0,6-13 1,-8 18-59,-1 1 1,1 0-1,-1-1 1,1 1-1,-1-1 1,0 1-1,0-1 1,0 1-1,0-1 1,0 1-1,0 0 1,0-1-1,0 1 1,-1-1-1,1 1 1,-1-1-1,1 1 1,-1 0-1,1-1 1,-1 1-1,0 0 1,0-1-1,1 1 1,-1 0 0,0 0-1,0 0 1,0 0-1,0 0 1,-1 0-1,1 0 1,0 0-1,0 0 1,0 1-1,-1-1 1,1 0-1,0 1 1,-4-1-1,2 0 2,0 0-1,-1 0 0,1 1 1,-1-1-1,1 1 1,-1 0-1,1 0 1,-1 0-1,1 1 0,-1-1 1,1 1-1,0 0 1,-1 0-1,1 0 0,-4 2 1,7-3-14,-1 0 0,1 0 1,-1 0-1,1 0 0,-1 1 0,1-1 1,-1 0-1,1 0 0,0 1 0,-1-1 1,1 0-1,-1 0 0,1 1 0,0-1 1,-1 1-1,1-1 0,0 0 1,0 1-1,-1-1 0,1 1 0,0-1 1,0 1-1,0-1 0,-1 1 0,10 4 22,20-2-7,-2-7-28,0-2 0,-1 0 0,47-18 0,-19 5-25,-52 18 38,-1 1 0,1-1 0,-1 1 0,0-1-1,1 1 1,-1 0 0,1 0 0,-1-1 0,1 1 0,-1 0-1,1 0 1,-1 1 0,0-1 0,1 0 0,-1 0 0,1 1 0,-1-1-1,1 1 1,-1-1 0,3 2 0,-4-1 4,1 0 0,0 0 0,-1 1 1,1-1-1,0 0 0,-1 0 0,0 1 0,1-1 0,-1 0 0,0 1 1,1-1-1,-1 1 0,0-1 0,0 0 0,0 1 0,0-1 0,-1 0 0,1 1 1,0-1-1,0 0 0,-1 1 0,0 1 0,-29 84 395,22-67-291,1-1 0,1 1 0,0 1 1,2-1-1,-4 32 0,8-50-109,0 0 0,0-1 0,0 1 0,0 0 0,1-1 1,-1 1-1,1 0 0,-1-1 0,1 1 0,-1-1 0,1 1 0,1 1 0,4-1-296,2-12-330,9-40 183,-4 17 163</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8:59.011"/>
    </inkml:context>
    <inkml:brush xml:id="br0">
      <inkml:brushProperty name="width" value="0.05" units="cm"/>
      <inkml:brushProperty name="height" value="0.05" units="cm"/>
    </inkml:brush>
  </inkml:definitions>
  <inkml:trace contextRef="#ctx0" brushRef="#br0">0 88 18540,'6'2'389,"0"-1"0,0 0 0,0 0 0,0 0 0,0 0 0,0-1-1,0 0 1,0-1 0,11-1 0,57-15 405,-57 12-592,-2 2-83,0-2 1,0 1-1,0-2 0,-1 0 0,0-1 1,17-10-1,-30 16-101,0 1 1,-1-1 0,1 1-1,0-1 1,-1 1 0,1-1-1,0 0 1,-1 1-1,1-1 1,-1 0 0,1 1-1,-1-1 1,0 0-1,1 0 1,-1 1 0,1-2-1,-1 1-4,0 1 1,0 0-1,0-1 0,-1 1 0,1 0 1,0-1-1,0 1 0,0 0 0,0 0 0,0-1 1,-1 1-1,1 0 0,0-1 0,0 1 1,0 0-1,-1 0 0,1-1 0,0 1 0,0 0 1,-1 0-1,1 0 0,0 0 0,-1-1 1,1 1-1,0 0 0,-1 0 0,1 0 0,-3-1 39,0 0 0,0 1 0,0 0 0,0-1-1,0 1 1,0 0 0,0 0 0,-3 1-1,-8 2 26,1 1 0,0 0 0,0 1 0,1 0 0,-1 1 0,1 0 0,0 1 0,1 0 0,0 1 0,0 0 0,-12 13 0,14-13-35,1 0 0,0 1-1,1 0 1,0 0 0,0 1-1,1 0 1,1 0 0,-1 0 0,2 1-1,-1-1 1,1 1 0,1 0-1,-3 18 1,5-26-24,1 0 1,0 0-1,-1 1 1,2-1-1,-1 0 0,0 0 1,0 1-1,1-1 0,0 0 1,0 0-1,0 0 1,0 0-1,0 0 0,0 0 1,4 5-1,-3-6-75,0 0-1,0 0 0,0 0 1,0 0-1,1 0 1,-1-1-1,0 1 0,1-1 1,-1 0-1,1 0 1,-1 0-1,1 0 1,0 0-1,-1 0 0,4 0 1,1 0-105,1-1-1,-1 0 1,1 0 0,-1-1-1,0 1 1,1-2 0,-1 1-1,0-1 1,0 0 0,0 0-1,0-1 1,10-6 0,25-16-309,5-6-162</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8:59.462"/>
    </inkml:context>
    <inkml:brush xml:id="br0">
      <inkml:brushProperty name="width" value="0.05" units="cm"/>
      <inkml:brushProperty name="height" value="0.05" units="cm"/>
    </inkml:brush>
  </inkml:definitions>
  <inkml:trace contextRef="#ctx0" brushRef="#br0">102 1 20684,'1'1'134,"-1"1"-1,1-1 0,-1 1 1,1 0-1,-1-1 0,0 1 0,1-1 1,-1 1-1,0 0 0,0-1 1,0 1-1,0 0 0,-1-1 0,1 1 1,0-1-1,-1 1 0,1 0 0,-1-1 1,1 1-1,-2 2 0,-2 5 270,-16 65 1544,-33 136 483,44-164-2486,3 1 0,-3 77 0,9-117 12,1 2-1339,3-19 464,3-9 383</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8:59.906"/>
    </inkml:context>
    <inkml:brush xml:id="br0">
      <inkml:brushProperty name="width" value="0.05" units="cm"/>
      <inkml:brushProperty name="height" value="0.05" units="cm"/>
    </inkml:brush>
  </inkml:definitions>
  <inkml:trace contextRef="#ctx0" brushRef="#br0">218 234 18812,'24'-21'1954,"-24"20"-1919,1 1 0,-1 0 0,0-1 0,1 1-1,-1-1 1,0 1 0,0-1 0,1 1 0,-1-1 0,0 1 0,0-1 0,0 1 0,0-1 0,0 1-1,0-1 1,0 1 0,1-1 0,-1 1 0,-1-1 0,1 1 0,0-1 0,0 1 0,0-1 0,0 1-1,0-1 1,0 1 0,-1-1 0,1 1 0,0-1 0,0 1 0,-1 0 0,1-1 0,0 1 0,0-1-1,-1 1 1,1 0 0,-1-1 0,1 1 0,0 0 0,-1-1 0,1 1 0,-1 0 0,1-1 0,-1 1 0,1 0-1,-1 0 1,1 0 0,-1 0 0,1-1 0,-1 1 0,1 0 0,-1 0 0,1 0 0,-1 0 0,1 0-1,-1 0 1,0 0 0,-4 0 85,-1-1 1,0 1-1,1 0 0,-1 0 0,1 1 0,-1 0 0,0 0 0,1 0 1,-1 0-1,1 1 0,0 0 0,0 0 0,0 1 0,0-1 1,-7 6-1,-3 1-89,2 1 0,-1 1 0,-21 23 0,24-23-13,2 0-1,-13 19 0,19-27-8,1 0 1,0 0-1,0 1 0,1-1 0,-1 1 0,1 0 0,0-1 0,0 1 0,0 0 0,0 0 0,0 0 0,1 0 0,0-1 0,0 8 0,0-10-2,1 0-1,-1 0 0,0 0 1,1 0-1,-1 0 1,0 0-1,1 0 0,-1-1 1,1 1-1,0 0 0,-1 0 1,1 0-1,-1 0 0,1-1 1,0 1-1,0 0 1,0-1-1,-1 1 0,1-1 1,0 1-1,0-1 0,0 1 1,0-1-1,1 1 0,1 0 8,0-1-1,0 1 0,0-1 0,1 0 0,-1 0 0,0 0 1,0 0-1,4-1 0,6-2 42,0 0 0,22-10 0,-7 1 44,-2-2-1,1 0 1,-2-2 0,0-1 0,-1-1-1,-1-1 1,0-1 0,-2-1-1,0-1 1,-2-1 0,0-1-1,-2 0 1,0-1 0,22-48-1,-34 64-56,-4 7-34,0 1-1,0-1 0,0 0 0,0 0 0,0 0 0,0 0 0,-1 0 1,1 0-1,0 0 0,-1 0 0,0 0 0,1 0 0,-1 0 1,0 0-1,0 0 0,0 0 0,-1-3 0,1 5-6,0 0-1,0 0 0,0-1 1,-1 1-1,1 0 1,0 0-1,0-1 1,0 1-1,0 0 1,-1 0-1,1 0 1,0 0-1,0-1 0,0 1 1,-1 0-1,1 0 1,0 0-1,0 0 1,0 0-1,-1 0 1,1 0-1,0-1 1,0 1-1,-1 0 0,1 0 1,0 0-1,0 0 1,-1 0-1,1 0 1,0 0-1,0 0 1,-1 0-1,1 0 1,0 1-1,0-1 0,-1 0 1,1 0-1,0 0 1,0 0-1,-1 0 1,1 0-1,0 0 1,0 1-1,0-1 1,-1 0-1,1 0 0,0 0 1,0 0-1,0 1 1,0-1-1,0 0 1,-1 0-1,1 1 1,-11 12 31,11-12-32,-16 24 74,1 1 0,2 0 0,0 1 0,2 1-1,-14 51 1,22-65-135,0 0 0,1 1 0,1-1 1,0 1-1,1 21 0,1-32-15,-1 1 0,0-1 0,1 1 1,0-1-1,0 0 0,1 0 0,-1 1 0,1-1 1,-1 0-1,1 0 0,1 0 0,-1-1 1,1 1-1,-1-1 0,1 1 0,0-1 0,0 0 1,0 0-1,1 0 0,-1 0 0,1 0 1,3 1-1,17 4-382</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9:00.548"/>
    </inkml:context>
    <inkml:brush xml:id="br0">
      <inkml:brushProperty name="width" value="0.05" units="cm"/>
      <inkml:brushProperty name="height" value="0.05" units="cm"/>
    </inkml:brush>
  </inkml:definitions>
  <inkml:trace contextRef="#ctx0" brushRef="#br0">93 0 18564,'0'9'599,"-1"0"0,-1 0 0,0 0 0,-4 12 0,-2 10 319,-64 460 2925,72-487-3836,-1 25 383,1-29-385,0 0 0,0 1-1,0-1 1,0 0 0,0 0 0,0 0-1,0 0 1,0 0 0,0 0 0,0 0 0,0 0-1,0 1 1,0-1 0,0 0 0,0 0 0,0 0-1,0 0 1,0 0 0,0 0 0,0 0 0,0 0-1,0 0 1,0 0 0,1 1 0,-1-1-1,0 0 1,0 0 0,0 0 0,0 0 0,0 0-1,0 0 1,0 0 0,0 0 0,0 0 0,0 0-1,1 0 1,-1 0 0,0 0 0,0 0 0,0 0-1,0 0 1,0 0 0,0 0 0,0 0 0,0 0-1,1 0 1,-1 0 0,0 0 0,0 0-1,0 0 1,0 0 0,0 0 0,0 0 0,0 0-1,0 0 1,0 0 0,1 0 0,-1-1 0,0 1-1,9-14 236,55-143 414,-21 45-451,-30 81-170,-2 2-26,1 1 0,2 1 1,0 0-1,29-38 0,-39 61-13,-1 0 0,1 1 0,0-1-1,1 1 1,-1 0 0,0 0 0,1 1 0,0-1 0,0 1 0,0 0-1,9-2 1,-12 3 4,0 1 0,0-1-1,0 1 1,0 0 0,0-1-1,0 1 1,0 0 0,0 0-1,0 1 1,0-1 0,0 0-1,0 1 1,0-1 0,0 1-1,0-1 1,0 1-1,0 0 1,0 0 0,0 0-1,-1 0 1,1 0 0,0 0-1,-1 1 1,1-1 0,-1 1-1,1-1 1,-1 1 0,0-1-1,0 1 1,0 0 0,1-1-1,-2 1 1,3 3 0,-3-3 1,0-1 1,1 0-1,-1 1 1,0-1-1,0 1 1,0-1-1,0 1 1,0-1 0,0 1-1,0-1 1,-1 0-1,1 1 1,0-1-1,-1 1 1,1-1-1,-1 0 1,0 1-1,1-1 1,-1 0 0,0 0-1,0 0 1,0 1-1,0-1 1,0 0-1,0 0 1,0 0-1,-1 1 1,-5 3 2,1-1-1,-1 1 1,-11 5 0,16-9 0,-24 12 70,-45 15 0,59-23-153,-1-2-1,1 0 0,-1 0 1,1-2-1,-1 1 1,-14-1-1,27-1 48,-1 0 1,1 0-1,0 0 1,0 0-1,-1 0 0,1 0 1,0 0-1,0 0 1,-1 0-1,1 0 0,0 0 1,0 0-1,0 0 1,-1 0-1,1 0 0,0 0 1,0 0-1,0-1 1,-1 1-1,1 0 0,0 0 1,0 0-1,0 0 1,-1 0-1,1-1 0,0 1 1,0 0-1,0 0 1,0 0-1,-1 0 0,1-1 1,0 1-1,0 0 1,0 0-1,0-1 0,5-6-699,12-6 241,11 1-20,9-3-162</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9:01.076"/>
    </inkml:context>
    <inkml:brush xml:id="br0">
      <inkml:brushProperty name="width" value="0.05" units="cm"/>
      <inkml:brushProperty name="height" value="0.05" units="cm"/>
    </inkml:brush>
  </inkml:definitions>
  <inkml:trace contextRef="#ctx0" brushRef="#br0">110 249 19524,'-4'0'279,"-1"0"-1,1 0 1,-1 0-1,1 1 1,0 0-1,-1 0 1,1 0-1,-1 0 1,1 1-1,0-1 1,0 1 0,0 0-1,0 1 1,-6 3-1,7-4-195,0 0 0,0 0 0,1 1 0,-1-1 0,0 0 0,1 1 0,0 0 0,0 0 0,0-1 0,0 1 0,0 0 0,0 1 0,1-1 0,-1 0 0,1 0 0,0 1 0,0-1-1,0 1 1,0 3 0,1-6-74,0 0-1,0 1 0,0-1 0,0 1 0,0-1 1,1 0-1,-1 1 0,0-1 0,1 0 0,-1 1 1,1-1-1,-1 0 0,1 0 0,0 0 0,-1 1 1,1-1-1,0 0 0,0 0 0,0 0 0,0 0 1,0 0-1,0-1 0,0 1 0,0 0 0,0 0 1,0-1-1,1 1 0,-1 0 0,0-1 1,1 1-1,-1-1 0,0 0 0,0 1 0,1-1 1,-1 0-1,1 0 0,-1 0 0,0 0 0,1 0 1,-1 0-1,0 0 0,2-1 0,2 1-1,-1-1-1,1 0 0,0 0 1,-1-1-1,0 1 1,1-1-1,-1 0 0,0 0 1,0-1-1,0 1 0,5-5 1,-1-1 28,-1-1 0,0 0 1,0 0-1,-1-1 0,0 0 0,-1 0 0,0 0 1,5-14-1,8-18 83,-18 42-118,1-1 1,-1 1 0,0 0-1,0 0 1,0 0-1,1 0 1,-1-1 0,0 1-1,0 0 1,1 0 0,-1 0-1,0 0 1,0 0 0,1 0-1,-1 0 1,0 0 0,1 0-1,-1 0 1,0 0-1,0 0 1,1 0 0,-1 0-1,0 0 1,1 0 0,-1 0-1,0 0 1,0 0 0,1 0-1,-1 0 1,0 0 0,0 0-1,1 1 1,-1-1 0,14 7-7,-6-2-4,-2-3 13,0-1 0,0 0 1,0 0-1,1-1 0,-1 1 0,0-1 0,0-1 0,0 1 0,0-1 0,1 0 0,-1-1 0,8-2 0,2-1 5,0-2 0,-1 1 0,20-13 0,-25 13 1,0-1 0,0 0-1,-1-1 1,0 0 0,11-12 0,-16 16-6,0-1 1,-1 1-1,0-1 1,0 0 0,0 0-1,-1 0 1,1 0-1,-1 0 1,0-1 0,-1 1-1,1 0 1,-1-1-1,1-8 1,-2 13-4,0 0 0,0 0 0,0-1-1,0 1 1,0 0 0,0 0 0,0-1 0,0 1 0,0 0 0,-1 0 0,1 0 0,0-1-1,-1 1 1,1 0 0,-1 0 0,0 0 0,1 0 0,-1 0 0,0 0 0,1 0-1,-1 0 1,0 0 0,0 0 0,0 0 0,0 1 0,0-1 0,0 0 0,0 1-1,0-1 1,0 0 0,0 1 0,0-1 0,0 1 0,-1 0 0,1-1 0,0 1-1,0 0 1,-1 0 0,1 0 0,0 0 0,0 0 0,0 0 0,-1 0 0,1 0-1,0 0 1,0 1 0,-1-1 0,-1 1 0,-3 1 10,0 0 0,0 0 0,-1 1 0,1-1 0,1 1-1,-1 1 1,-9 6 0,3 1 59,1 0 0,0 1 0,0 0-1,1 1 1,1 0 0,-13 24 0,17-29-19,1 1 0,0-1 0,0 1 0,1 0 0,1 0 0,-1 0 0,1 1 0,1-1 0,0 0 0,0 1 0,1-1 1,1 16-1,0-21-98,0 0 0,0-1 0,0 1 0,0-1 0,1 0 0,-1 1 0,1-1 0,0 0 0,0 0 0,0 0 0,0 0 0,1 0 0,-1-1 0,1 1 0,0-1 0,-1 1 0,7 3 0,-3-3-56,-1-1-1,1 1 1,-1-1 0,1 0 0,0 0 0,0-1-1,0 0 1,0 0 0,12 1 0,14-2-270</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9:01.556"/>
    </inkml:context>
    <inkml:brush xml:id="br0">
      <inkml:brushProperty name="width" value="0.05" units="cm"/>
      <inkml:brushProperty name="height" value="0.05" units="cm"/>
    </inkml:brush>
  </inkml:definitions>
  <inkml:trace contextRef="#ctx0" brushRef="#br0">9 36 23229,'-7'4'2056,"6"-1"-1175,6-7 623,5 0-792,2-2-1024,4-1-2889,2 0 2817,2-1-336,0 1-280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28.446"/>
    </inkml:context>
    <inkml:brush xml:id="br0">
      <inkml:brushProperty name="width" value="0.05" units="cm"/>
      <inkml:brushProperty name="height" value="0.05" units="cm"/>
    </inkml:brush>
  </inkml:definitions>
  <inkml:trace contextRef="#ctx0" brushRef="#br0">1 290 14203,'0'0'80,"0"1"0,-1-1 0,1 1 1,0-1-1,0 0 0,0 1 0,1-1 0,-1 0 0,0 1 0,0-1 0,0 0 1,0 1-1,0-1 0,0 0 0,0 1 0,1-1 0,-1 0 0,0 1 0,0-1 1,0 0-1,1 0 0,-1 1 0,0-1 0,0 0 0,1 0 0,-1 1 0,0-1 1,1 0-1,-1 0 0,0 0 0,0 0 0,1 1 0,-1-1 0,1 0 0,-1 0 1,0 0-1,1 0 0,19 2 1159,-8-1-575,29 6-51,1-3 1,0-1-1,0-2 1,0-2-1,55-8 1,246-62 159,-32 5-321,697-57 552,-955 120-1008,-19 2 30,-1-2 0,55-11 0,-87 14-25,-1 0 1,1 0-1,-1-1 1,1 1-1,-1 0 1,1 0-1,-1 0 0,1 0 1,-1 0-1,1-1 1,-1 1-1,1 0 1,-1-1-1,0 1 1,1 0-1,-1 0 1,1-1-1,-1 1 1,0-1-1,1 1 1,-1 0-1,0-1 0,-6-5-556,-27-5-1331,22 8 994,10 3 310</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9:02.024"/>
    </inkml:context>
    <inkml:brush xml:id="br0">
      <inkml:brushProperty name="width" value="0.05" units="cm"/>
      <inkml:brushProperty name="height" value="0.05" units="cm"/>
    </inkml:brush>
  </inkml:definitions>
  <inkml:trace contextRef="#ctx0" brushRef="#br0">1 88 17340,'6'-8'412,"0"2"0,0-1 0,1 1 0,0-1 0,0 2 0,1-1 0,-1 1-1,1 0 1,0 1 0,1 0 0,-1 0 0,1 1 0,0 0 0,18-3 0,-7 2 69,1 2 0,0 0 0,0 1 1,0 1-1,32 5 0,-45-4-401,0 0 1,0 1-1,0 0 0,0 0 1,0 1-1,0 0 1,11 7-1,-17-9-72,0 0 0,-1 0 0,1 0 0,0 1 0,-1-1 0,1 0 0,-1 1 0,0 0 0,1-1 0,-1 1 0,0 0 0,0-1 0,0 1 0,0 0 0,0 0 0,-1 0 0,1 0 1,0 0-1,-1 0 0,0 0 0,1 0 0,-1 0 0,0 0 0,0 0 0,0 0 0,0 1 0,0-1 0,-1 0 0,1 0 0,-1 0 0,1 0 0,-1 0 0,0 0 0,0 0 0,0-1 0,-1 3 0,-3 4 1,0 0 1,0 0-1,-1 0 1,0-1-1,-13 12 1,-41 31 15,30-26-24,4-2-9,13-13 12,0 0 1,1 2-1,1-1 0,0 2 0,0-1 0,-16 25 0,27-35-4,-1 0 0,0 1 0,1-1 0,-1 0 0,1 1 1,-1-1-1,1 1 0,0-1 0,-1 0 0,1 1 0,0-1 0,0 1 0,0-1 0,0 1 1,0-1-1,0 1 0,1-1 0,-1 0 0,0 1 0,1-1 0,-1 1 0,1-1 0,0 0 1,-1 0-1,1 1 0,0-1 0,0 0 0,0 0 0,0 0 0,0 0 0,0 0 0,0 0 1,0 0-1,0 0 0,0 0 0,0 0 0,1-1 0,-1 1 0,0 0 0,1-1 1,1 1-1,7 3-29,1-1 0,-1 0 0,0 0 1,15 0-1,-21-2-6,21 2 99,0-1-1,0-2 1,1 0-1,44-7 1,-31-1-44</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9:02.442"/>
    </inkml:context>
    <inkml:brush xml:id="br0">
      <inkml:brushProperty name="width" value="0.05" units="cm"/>
      <inkml:brushProperty name="height" value="0.05" units="cm"/>
    </inkml:brush>
  </inkml:definitions>
  <inkml:trace contextRef="#ctx0" brushRef="#br0">1 68 24653,'6'7'1945,"-4"-7"-1505,3-4-176,5-6 848,3-3-104,-2-3-800,5 0 72,8 0-104</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9:07.732"/>
    </inkml:context>
    <inkml:brush xml:id="br0">
      <inkml:brushProperty name="width" value="0.05" units="cm"/>
      <inkml:brushProperty name="height" value="0.05" units="cm"/>
      <inkml:brushProperty name="color" value="#E71224"/>
    </inkml:brush>
  </inkml:definitions>
  <inkml:trace contextRef="#ctx0" brushRef="#br0">648 87 16540,'1'-2'197,"1"0"0,-1-1 0,0 1 0,0-1 0,0 1 0,0-1 0,-1 1 0,1-1 0,0 1 0,-1-1 0,0 0 0,0 1 0,0-1 0,0 0 0,0 1 0,0-1 0,-1 0 0,1 1 0,-1-1 0,0 1 0,-1-4 0,0 4-54,1 0 0,-1-1 0,0 1 0,0 1 0,0-1 0,0 0 0,-1 0 0,1 1 0,0-1-1,-1 1 1,1 0 0,-1 0 0,1 0 0,-1 0 0,1 0 0,-1 0 0,0 1 0,1-1 0,-1 1 0,0 0 0,-3 0-1,-4 0-37,-1 0-1,1 2 0,0-1 0,-1 1 0,1 0 0,0 1 0,0 0 0,-9 5 0,-76 40 135,90-45-217,-38 22 35,2 1-1,1 2 1,1 2-1,-36 36 1,58-50-25,1 1 1,1 1-1,0 0 1,2 1-1,0 0 1,1 1-1,1 0 1,1 1-1,0 0 1,-9 37-1,16-49-14,2 0-1,-1 0 1,1 0-1,1 0 1,-1 1-1,2-1 1,1 16-1,-1-22-8,0 1 0,-1-1 0,2 0 0,-1 1 0,0-1-1,1 0 1,-1 1 0,1-1 0,0 0 0,0 0 0,0 0 0,0-1 0,1 1-1,-1 0 1,1-1 0,0 0 0,-1 1 0,1-1 0,0 0 0,0-1 0,1 1-1,4 2 1,3-1 55,1 0 0,0 0 0,0-1-1,0-1 1,0 0 0,0 0 0,0-1 0,1-1-1,-1 0 1,14-4 0,-3 0 155,1-1 0,-1-1 0,-1-1 0,27-13 0,-44 18-167,1 0 1,-1 0-1,0 0 1,0 0-1,0-1 1,-1 0-1,1 0 1,-1 0-1,0-1 1,0 1-1,0-1 1,-1 0-1,6-10 1,-7 9-29,1 0 1,-1-1-1,-1 1 1,1-1 0,-1 1-1,0-1 1,-1 0-1,0 0 1,0 1 0,0-1-1,-1 0 1,-1-7 0,-8-55-23,48 83-48,-35-14 43,1 0 0,-1 0 1,0 0-1,1-1 1,-1 1-1,1-1 1,-1 0-1,0 0 1,0-1-1,1 1 1,-1-1-1,0 1 1,0-1-1,-1 0 1,1 0-1,0 0 1,0 0-1,-1-1 1,0 1-1,1-1 1,-1 0-1,0 1 0,0-1 1,0 0-1,-1 0 1,1 0-1,1-6 1,-41 130 17,37-119-16,-32 107 234,29-94-231,1 0 0,1 0 0,1 1 1,0-1-1,1 21 0,3-20-775,-3-16 746,0 0 0,0 0 0,0 1 0,0-1 0,0 0 1,0 0-1,0 1 0,1-1 0,-1 0 0,0 0 0,0 1 0,0-1 1,0 0-1,0 0 0,0 0 0,1 1 0,-1-1 0,0 0 0,0 0 1,0 0-1,0 0 0,1 1 0,-1-1 0,0 0 0,0 0 0,0 0 1,1 0-1,-1 0 0,0 0 0,0 0 0,1 0 0,-1 0 0,0 1 1,0-1-1,1 0 0,-1 0 0,0 0 0,0 0 0,1 0 0,-1-1 1,0 1-1,0 0 0,1 0 0,-1 0 0,0 0 0,0 0 0,0 0 0,1 0 1,-1 0-1,0 0 0,1-1 0,7-4-442</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9:08.372"/>
    </inkml:context>
    <inkml:brush xml:id="br0">
      <inkml:brushProperty name="width" value="0.05" units="cm"/>
      <inkml:brushProperty name="height" value="0.05" units="cm"/>
      <inkml:brushProperty name="color" value="#E71224"/>
    </inkml:brush>
  </inkml:definitions>
  <inkml:trace contextRef="#ctx0" brushRef="#br0">15 183 12235,'0'1'179,"0"0"1,0-1 0,0 1-1,0 0 1,0-1 0,1 1 0,-1 0-1,0 0 1,0-1 0,1 1-1,-1 0 1,1-1 0,-1 1 0,0 0-1,1-1 1,-1 1 0,1-1-1,-1 1 1,1-1 0,0 1 0,-1-1-1,1 1 1,0-1 0,-1 0-1,1 1 1,0-1 0,-1 0 0,1 0-1,0 1 1,-1-1 0,1 0-1,0 0 1,0 0 0,-1 0 0,1 0-1,0 0 1,0 0 0,-1 0-1,1 0 1,0 0 0,0 0 0,-1-1-1,1 1 1,0 0 0,34-12 2567,-24 7-2400,29-13 71,0-1 0,-1-2 0,-1-2 0,43-34-1,-79 56-408,0-1 0,0 0 0,-1 0 0,1 1 0,0-1 0,-1 0 0,0-1 0,1 1 0,-1 0 0,0 0 0,1-3 0,-2 4-5,0 1-1,0-1 0,0 1 0,0-1 1,0 0-1,0 1 0,0-1 0,0 0 1,0 1-1,0-1 0,-1 1 0,1-1 0,0 0 1,0 1-1,-1-1 0,1 1 0,0-1 1,-1 1-1,1-1 0,-1 1 0,1-1 1,0 1-1,-1-1 0,1 1 0,-1 0 0,1-1 1,-1 1-1,0 0 0,1-1 0,-1 1 1,1 0-1,-1 0 0,1-1 0,-1 1 1,0 0-1,1 0 0,-1 0 0,0 0 0,1 0 1,-1 0-1,1 0 0,-1 0 0,0 0 1,0 0-1,-8 0 13,-1 1 0,1 0 1,0 0-1,0 0 0,1 1 1,-1 1-1,0-1 0,-10 6 0,1 0-4,0 1 0,-28 18 1,29-16-3,1 2 1,0 0 0,0 0 0,2 2 0,-18 20 0,28-30-17,0 1 1,0 0 0,0-1 0,1 1-1,-1 0 1,1 0 0,1 1 0,-1-1-1,1 1 1,1-1 0,-1 1 0,1 0-1,0 0 1,0-1 0,1 1 0,0 0-1,0 0 1,1 0 0,2 10 0,-2-13-89,0-1 0,0 0 0,1 0 0,-1 0 0,1 0 0,0 0 0,0 0 0,0 0 0,1-1 0,-1 1 0,0-1 0,1 1 0,0-1 1,-1 0-1,1 0 0,0 0 0,0-1 0,0 1 0,1-1 0,-1 1 0,0-1 0,0 0 0,1 0 0,-1-1 0,1 1 0,-1-1 0,0 1 0,1-1 1,4-1-1,13-3-521</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5:53.126"/>
    </inkml:context>
    <inkml:brush xml:id="br0">
      <inkml:brushProperty name="width" value="0.05" units="cm"/>
      <inkml:brushProperty name="height" value="0.05" units="cm"/>
    </inkml:brush>
  </inkml:definitions>
  <inkml:trace contextRef="#ctx0" brushRef="#br0">19 373 14883,'-18'2'471,"34"-3"-182,42-2 139,474-66-130,-212 25-549,343-27 168,438-5 353,185 12-198,1 68 448,-1187-3-456,644 7 64,1026 16-101,37-39 14,-1094 1-13,945-38 1370,-1651 51-1352,16 0 213,-18 1-98,-13 1-9,-168 28-220,90-15-5</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6:26.814"/>
    </inkml:context>
    <inkml:brush xml:id="br0">
      <inkml:brushProperty name="width" value="0.05" units="cm"/>
      <inkml:brushProperty name="height" value="0.05" units="cm"/>
    </inkml:brush>
  </inkml:definitions>
  <inkml:trace contextRef="#ctx0" brushRef="#br0">464 29 12283,'-14'5'352,"1"-1"0,0-1-1,-1 0 1,1-1 0,-1 0 0,-15-1 0,18-1-254,0 0 0,0 1-1,0 1 1,0-1 0,0 2-1,0 0 1,1 0 0,-1 0-1,1 2 1,-18 9 0,14-4-38,0 1 1,0 1 0,1 1-1,1-1 1,0 2 0,0 0-1,-13 23 1,12-15 8,1 1 0,1 0-1,2 1 1,-13 41 0,11-11-7,1 0-1,3 1 1,3 0 0,2 68-1,2-96-41,1 0 0,9 44 0,-9-65-13,0 0 1,1 0-1,-1 1 1,1-1-1,1 0 0,-1-1 1,1 1-1,0 0 1,1-1-1,-1 0 1,1 1-1,0-1 0,0-1 1,1 1-1,-1-1 1,1 1-1,6 3 1,-5-5 22,0-1 1,1 0 0,-1 0 0,0 0-1,1 0 1,-1-1 0,1-1 0,-1 1-1,1-1 1,-1 0 0,1 0 0,-1-1-1,1 1 1,9-4 0,0 0 96,0 0 0,-1-2 0,0 0 0,25-14 0,-16 5 35,-1-1 0,0-1 0,-2 0 0,0-2 0,-1-1 0,-1-1 0,0 0 0,-2-1 0,18-30 1,-14 18 5,-2-2 1,-2 0 0,0-2 0,-3 1 0,18-73 0,-26 81-140,-1 0 1,-1 0 0,-2 0 0,-1-34-1,-2 50-159,0 1-1,0-1 0,-2 1 1,1 0-1,-1-1 1,-1 1-1,0 1 0,-1-1 1,-1 1-1,1 0 0,-2 0 1,-8-12-1,12 19 4,-1 0-1,0 1 0,0-1 1,0 1-1,0 0 0,0 0 1,-1 1-1,1-1 1,-1 1-1,-7-3 0,8 3 33,-9-4-342</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6:28.432"/>
    </inkml:context>
    <inkml:brush xml:id="br0">
      <inkml:brushProperty name="width" value="0.05" units="cm"/>
      <inkml:brushProperty name="height" value="0.05" units="cm"/>
    </inkml:brush>
  </inkml:definitions>
  <inkml:trace contextRef="#ctx0" brushRef="#br0">386 98 10138,'0'-2'76,"0"0"0,0 1 0,0-1 1,0 0-1,0 1 0,0-1 0,0 0 0,-1 1 0,1-1 0,-1 0 0,1 1 0,-1-1 0,0 1 0,1-1 1,-1 1-1,0-1 0,0 1 0,0-1 0,0 1 0,0 0 0,-1 0 0,1-1 0,0 1 0,0 0 1,-1 0-1,1 0 0,-1 0 0,1 1 0,-1-1 0,1 0 0,-1 1 0,1-1 0,-1 1 0,0-1 0,1 1 1,-3-1-1,-2 1 30,1 1 0,0-1 0,0 1 1,0 0-1,0 0 0,0 0 0,0 1 0,0-1 1,0 1-1,1 0 0,-7 4 0,-4 4-33,-1 0 0,1 1 0,1 1 0,0 0 0,1 1 0,-22 28 0,19-19-33,1 0 1,1 1-1,1 1 0,-11 31 1,7-8-23,2 1 1,2 0 0,3 1-1,-8 85 1,13-78-13,3 1 0,7 75 0,-3-111-5,0-1 1,2 1-1,1-1 1,0 0-1,1 0 1,1-1 0,1 0-1,1 0 1,19 30-1,-25-45 3,0 1 0,1-1 0,0 0-1,-1 1 1,2-2 0,-1 1 0,0 0 0,1-1-1,-1 0 1,1 0 0,0 0 0,0-1 0,0 1-1,1-1 1,-1-1 0,9 3 0,-8-3 5,0-1 1,0 0-1,1 0 0,-1-1 1,0 1-1,1-1 1,-1 0-1,0-1 0,0 0 1,0 0-1,0 0 0,0-1 1,-1 1-1,7-6 1,5-3 80,-1 0 1,-1-2-1,0 0 0,-1-1 1,0 0-1,-1-1 1,0-1-1,18-32 1,-1-4 377,35-88-1,-36 69-114,-4-1 0,-2-2 0,-4 0-1,-3-1 1,11-147 0,-26 195-333,-4-45 1,2 62-47,0 0 0,-1 0 1,-1 0-1,1 1 0,-2-1 0,1 1 0,-8-13 0,10 20-16,0 0 0,-1-1-1,0 1 1,1 0-1,-1 0 1,0 0 0,0 0-1,0 0 1,0 0 0,-1 1-1,1-1 1,0 1-1,-1 0 1,1-1 0,-1 1-1,1 0 1,-1 0 0,0 1-1,1-1 1,-1 1-1,0-1 1,0 1 0,1 0-1,-1 0 1,0 0 0,0 0-1,-3 1 1,-6 1-171,1 1 1,-1 1-1,1 0 0,-21 10 1,31-13 210,-31 14-373</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7:20.071"/>
    </inkml:context>
    <inkml:brush xml:id="br0">
      <inkml:brushProperty name="width" value="0.05" units="cm"/>
      <inkml:brushProperty name="height" value="0.05" units="cm"/>
    </inkml:brush>
  </inkml:definitions>
  <inkml:trace contextRef="#ctx0" brushRef="#br0">364 289 9058,'4'-21'1488,"0"-1"1,0-24 0,-3 38-1048,-1 0 0,0-1 0,-1 1 0,0 0 1,0-1-1,-1 1 0,0 0 0,-4-12 0,5 18-351,-1 0 0,1 0 0,0 0-1,0 0 1,-1 0 0,1 1 0,-1-1-1,1 0 1,-1 1 0,0-1 0,0 1-1,0 0 1,1 0 0,-1 0 0,-1 0-1,1 0 1,0 0 0,0 0 0,0 0-1,0 1 1,0-1 0,-1 1 0,1 0-1,0 0 1,0 0 0,-1 0-1,1 0 1,0 0 0,-1 0 0,1 1-1,0-1 1,0 1 0,0 0 0,0-1-1,-3 3 1,-7 1 139,1 2 1,0-1-1,0 2 0,-19 13 0,14-7-106,0 0 0,0 1 0,2 1 0,0 1 0,0 0-1,2 0 1,0 2 0,-14 24 0,14-16-84,0 0 0,2 1 1,1 0-1,1 1 0,-7 43 0,9-17-56,2 0-1,3 0 1,2 0-1,2 0 1,3 0 0,13 56-1,27 75 27,-37-158-8,1 0 0,2 0 0,0-1 0,25 38 0,-32-57-14,1 1-1,-1-1 1,2 0 0,-1-1 0,1 1 0,0-1 0,0-1 0,1 1 0,-1-1 0,1 0 0,0-1 0,1 0 0,-1-1 0,11 4 0,-12-5 1,0-1 1,0 0 0,0 0 0,1 0 0,-1-1 0,0 0-1,1-1 1,-1 1 0,0-1 0,1-1 0,-1 0 0,0 0-1,0 0 1,0 0 0,-1-1 0,1-1 0,-1 1 0,8-6 0,2-3 1,-2 0 1,1-1 0,-2 0 0,0-2 0,0 1 0,-2-1 0,1-1 0,10-21 0,6-17 59,28-74-1,-22 38 118,36-152 0,-58 184-96,-2-1 0,-3 0 1,0-111-1,-9 144-88,0 0-1,-2 0 1,-1 0 0,-12-35 0,11 43-155,0 1 0,-2 1 0,0-1-1,0 1 1,-2 1 0,0 0 0,-14-16 0,22 28 108,0 0 1,0 1-1,-1-1 1,1 1 0,0 0-1,-1-1 1,0 1-1,1 0 1,-1 1 0,0-1-1,0 0 1,0 1-1,0 0 1,0 0 0,0 0-1,-1 0 1,1 0-1,0 0 1,-1 1 0,1 0-1,0 0 1,-1 0-1,-2 0 1,-24 8-440</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7:39.985"/>
    </inkml:context>
    <inkml:brush xml:id="br0">
      <inkml:brushProperty name="width" value="0.05" units="cm"/>
      <inkml:brushProperty name="height" value="0.05" units="cm"/>
    </inkml:brush>
  </inkml:definitions>
  <inkml:trace contextRef="#ctx0" brushRef="#br0">1677 257 8610,'-7'0'500,"0"-2"1,0 1-1,0-1 0,1 0 1,-1 0-1,-12-6 1,-24-8 644,27 13-949,-1 1 0,1 1 0,-1 0 0,0 1 0,1 1 0,-1 0 0,1 2 0,-20 4 0,-130 20 183,99-18-342,-81 21 0,-153 64 309,86-44-120,150-38-55,0 3 0,-95 35 0,147-45-98,0 2 0,0 0 0,0 0 0,1 1 1,0 1-1,1 0 0,0 0 0,0 1 1,1 1-1,0 0 0,1 0 0,-8 13 1,8-9-51,0 1 0,2-1 0,-1 2 0,2-1 1,1 1-1,0 0 0,1 0 0,0 0 1,-1 29-1,3 3-15,3 0 0,1 0 0,3-1 1,20 87-1,-6-60 3,4-2 1,43 94 0,-52-136-14,1-2 1,2 0 0,0-1-1,42 50 1,-42-60-2,0 0 1,1-2-1,1 0 0,1-1 1,0 0-1,1-2 0,29 14 1,-19-13-20,2-1 0,-1-2 0,2-1 1,-1-2-1,1-1 0,0-2 0,1-1 1,56-1-1,343-28 18,-379 17-3,1-2 0,-1-3 0,-1-2 0,86-37 1,199-114-23,-190 88 5,-101 54-20,29-13-150,-2-4 1,104-74-1,-155 96 143,-2-1 0,0-1 1,0-1-1,21-29 0,-31 33 42,0 0 1,0-1 0,-2-1-1,-1 0 1,0 0 0,10-36 0,-11 25 13,-2 0 1,-1 0-1,-2-1 1,-1 1-1,-1-1 1,-2 1 0,-7-51-1,4 55 7,-2 0 0,-1 1 0,-2 0 0,0 0 0,-2 0 0,0 1 0,-2 1 0,0 0 0,-18-22 0,-2 5-31,-1 2 1,-3 1 0,-1 2-1,-1 1 1,-2 2 0,-1 2-1,-2 2 1,-1 2 0,-1 2-1,-56-23 1,78 39-166,0 2 1,0 0-1,0 1 0,-35-3 0,28 6-24</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8:51.208"/>
    </inkml:context>
    <inkml:brush xml:id="br0">
      <inkml:brushProperty name="width" value="0.05" units="cm"/>
      <inkml:brushProperty name="height" value="0.05" units="cm"/>
    </inkml:brush>
  </inkml:definitions>
  <inkml:trace contextRef="#ctx0" brushRef="#br0">8392 0 12835,'-6'4'332,"0"-1"1,0 0 0,0 1-1,1 0 1,-1 1 0,1-1-1,-9 11 1,-11 9-196,21-22-42,0 1 1,0-1 0,0 0-1,-1 0 1,1 0 0,-1 0-1,1-1 1,-1 0 0,0 0-1,0 0 1,1-1 0,-1 1-1,0-1 1,0 0 0,-7-1-1,5 0 71,0 1-1,0 0 0,1 1 0,-1-1 0,0 1 1,-11 4-1,-92 33-166,56-21 74,0 3-1,2 2 1,-59 33-1,-126 70 94,130-72-161,11 1 14,-165 128 1,-1 1-79,166-126 53,-202 132-1,-366 226 27,-124 57 1,704-418-33,-204 117-2,-6 4 21,-466 303 25,655-411-31,-577 359-41,-14-22 2,540-318 33,-400 211-25,463-250 50,-476 231 50,454-225-33,-11 6 23,-143 46 0,89-53-477,171-48 341,7 1-43</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29.631"/>
    </inkml:context>
    <inkml:brush xml:id="br0">
      <inkml:brushProperty name="width" value="0.05" units="cm"/>
      <inkml:brushProperty name="height" value="0.05" units="cm"/>
    </inkml:brush>
  </inkml:definitions>
  <inkml:trace contextRef="#ctx0" brushRef="#br0">199 0 18260,'-144'155'4968,"138"-149"-4778,1 0 0,-1 1 0,1-1 0,1 1 1,-1 0-1,1 1 0,0-1 0,1 1 0,0-1 1,0 1-1,1 0 0,-3 13 0,5-21-179,0 1 0,0 0 0,0 0 0,0 0 0,1-1 0,-1 1 0,0 0 0,0 0 0,0-1 0,1 1 0,-1 0 0,1-1 0,-1 1 0,0 0 0,1-1 0,-1 1 0,1 0 0,-1-1 0,1 1 0,0-1 0,-1 1 0,1-1 0,0 1-1,-1-1 1,1 0 0,0 1 0,-1-1 0,1 0 0,0 1 0,0-1 0,-1 0 0,1 0 0,0 0 0,0 0 0,1 1 0,30-2-105,-28 0 80,21-3-247,0-1 0,-1-1 1,0-1-1,33-15 0,25-7-613,-66 24 640,0 2 0,0 0 1,0 1-1,0 0 0,29 2 0,-43 0 223,-1 0 0,1 0 0,-1 0 0,1 0 0,0 0 0,-1 1 0,1-1 0,-1 0 0,1 1 0,0-1 0,-1 1 0,1 0 1,-1 0-1,0-1 0,1 1 0,-1 0 0,0 0 0,1 0 0,-1 0 0,0 1 0,0-1 0,0 0 0,0 0 0,0 1 0,1 2 0,-1-2 37,-1 1 0,1-1-1,-1 1 1,0 0 0,0-1 0,0 1 0,0 0 0,0-1-1,-1 1 1,1 0 0,-1-1 0,0 1 0,0-1-1,0 1 1,-2 4 0,-1 1 81,-1 0 0,0-1 0,0 1 0,-1-1 0,0 0 0,-12 11 1,-48 35 598,47-39-487,13-10-144,-11 9-142,0 0 1,-36 18 0,38-27-59,15-4 119,0 0 1,0 0-1,-1 1 1,1-1-1,0 0 1,-1 0-1,1 0 1,0 0-1,-1 0 1,1 0-1,0 0 1,0 0-1,-1 0 1,1 0-1,0 0 1,-1 0-1,1-1 1,0 1-1,-1 0 1,1 0-1,0 0 1,0 0-1,-1 0 1,1-1-1,0 1 1,0 0-1,-1 0 1,1 0 0,0-1-1,0 1 1,0 0-1,-1 0 1,1-1-1,5-8-274</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28.997"/>
    </inkml:context>
    <inkml:brush xml:id="br0">
      <inkml:brushProperty name="width" value="0.05" units="cm"/>
      <inkml:brushProperty name="height" value="0.05" units="cm"/>
    </inkml:brush>
  </inkml:definitions>
  <inkml:trace contextRef="#ctx0" brushRef="#br0">8 19 14475,'-3'-2'1104,"0"-1"-1136,2 1-144,1-3 480,0 1-56,1 1-232</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9:41.195"/>
    </inkml:context>
    <inkml:brush xml:id="br0">
      <inkml:brushProperty name="width" value="0.05" units="cm"/>
      <inkml:brushProperty name="height" value="0.05" units="cm"/>
    </inkml:brush>
  </inkml:definitions>
  <inkml:trace contextRef="#ctx0" brushRef="#br0">4400 4933 11266,'-10'-5'2325,"-2"-17"-1766,-1 1 1,-1 1-1,-27-32 1,-78-90-346,-541-517 303,492 495-119,-195-245 1,17 20-66,91 119 3,-149-149 713,-309-307-556,506 472-144,16-14-232,53 71-95,-93-168 48,206 323-73,-6-5 6,-1 0 0,-3 3 0,-1 1 0,-3 1 1,-61-52-1,52 49-300,-44-55 1,80 87 80,10 10 135,-21-20-624,22 22 676,0 0 1,0 1-1,0-1 0,0 0 1,0 1-1,0-1 0,0 1 1,0-1-1,0 1 0,0-1 1,0 1-1,0 0 0,0-1 0,0 1 1,-1 0-1,1 0 0,0 0 1,0 0-1,0 0 0,0 0 1,0 0-1,-1 1 0,-1 0 0,-8 7-297</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9:44.552"/>
    </inkml:context>
    <inkml:brush xml:id="br0">
      <inkml:brushProperty name="width" value="0.05" units="cm"/>
      <inkml:brushProperty name="height" value="0.05" units="cm"/>
    </inkml:brush>
  </inkml:definitions>
  <inkml:trace contextRef="#ctx0" brushRef="#br0">84 67 17628,'3'-15'1111,"-1"10"-716,-1 0 0,0 0 0,-1-1 0,1 1 0,-1 0-1,0-1 1,-1-9 0,-11 54 2510,-1 22-2629,-45 259-20,56-303-239,0-6 3,0 0-1,1 0 1,0 0-1,1 0 1,1 0-1,-1 0 1,2 0 0,4 20-1,-6-29-11,1-1-1,-1 1 0,1-1 1,0 0-1,0 1 1,-1-1-1,1 0 0,0 1 1,0-1-1,0 0 1,1 0-1,-1 0 0,0 0 1,0 0-1,1 0 1,-1 0-1,0 0 0,1-1 1,-1 1-1,1 0 1,-1-1-1,2 1 0,1 0 7,-1-1 0,0 0-1,1 0 1,-1 0-1,0-1 1,0 1-1,0-1 1,1 1-1,-1-1 1,4-2 0,6-2 46,1-2 0,-1 0 0,21-15 0,-10 4-70,-17 11-229,1 1-1,-1 1 1,2-1 0,-1 1-1,0 1 1,16-7 0,-16 10-111</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9:45.366"/>
    </inkml:context>
    <inkml:brush xml:id="br0">
      <inkml:brushProperty name="width" value="0.05" units="cm"/>
      <inkml:brushProperty name="height" value="0.05" units="cm"/>
    </inkml:brush>
  </inkml:definitions>
  <inkml:trace contextRef="#ctx0" brushRef="#br0">107 105 19340,'1'-4'2388,"0"18"-1075,1 25 250,5 199-201,-4-164-2917,-2-73 1450,-1 0 1,0-1-1,0 1 1,0 0-1,0 0 1,0 0-1,0 0 1,0 0-1,0-1 1,0 1-1,0 0 1,0 0-1,-1 0 1,1 0 0,0 0-1,0-1 1,-1 1-1,1 0 1,-1 0-1,1-1 1,-1 1-1,1 0 1,-2 1-1,1-2-22,1-1 0,-1 1-1,0 0 1,0 0-1,0 0 1,1-1 0,-1 1-1,0 0 1,1-1 0,-1 1-1,0-1 1,1 1 0,-1-1-1,0 1 1,1-1-1,-1 1 1,1-1 0,-1 0-1,0 0 1,-25-40-3072,9 8 1323,-21-64 0,33 81 2225,0-1 0,1 0 0,1 0 1,1 0-1,1-1 0,0-19 0,2 31 12,-1 0 0,1 0 0,0 0 0,1 0 0,0 0 1,0 0-1,0 0 0,1 1 0,-1-1 0,1 1 0,1-1 1,-1 1-1,8-9 0,-4 8-64,0-1 1,0 1-1,1 0 0,-1 1 0,1-1 1,1 2-1,-1-1 0,14-4 0,-8 3-148,1 2 0,-1 0-1,1 0 1,0 2 0,1 0-1,-1 0 1,0 2-1,0 0 1,1 0 0,-1 2-1,17 3 1,-24-3-119,-1 0-1,0 0 1,1 1 0,-1 0-1,0 0 1,0 1 0,-1 0-1,1 0 1,-1 1 0,0 0 0,0 0-1,6 7 1,-8-8-2,-1 1 0,0-1-1,0 1 1,0 0 0,-1-1 0,1 1 0,-1 1 0,0-1-1,-1 0 1,1 0 0,-1 1 0,0-1 0,0 1-1,-1-1 1,0 1 0,0-1 0,-1 11 0,-2-2 59,0 0 1,-1-1-1,-1 1 0,0-1 1,0 0-1,-2-1 1,1 1-1,-2-1 1,0-1-1,-16 20 0,4-8 118,-2-1-1,0-1 0,-48 34 1,48-40-69,-1-1 1,-27 13 0,42-23-208,0 0 0,0-1 0,0 0-1,-1-1 1,1 0 0,-1 0 0,1-1 0,-1 0 0,0 0 0,-13-2 0,21 1 38,0 0 1,0 0 0,0 0-1,0 0 1,0 0 0,0-1-1,0 1 1,0 0 0,0-1-1,1 1 1,-1-1 0,0 1-1,0-1 1,0 1 0,1-1-1,-1 0 1,0 1 0,1-1-1,-1 0 1,0 1 0,1-1-1,-1 0 1,1 0 0,-1 0-1,1 1 1,0-1 0,-1 0-1,1 0 1,0 0-1,0 0 1,-1 0 0,1 0-1,0 0 1,0 0 0,0 0-1,0 0 1,0 0 0,0 0-1,1 1 1,-1-1 0,0 0-1,0 0 1,1-2 0,6-18-430</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7:47.336"/>
    </inkml:context>
    <inkml:brush xml:id="br0">
      <inkml:brushProperty name="width" value="0.05" units="cm"/>
      <inkml:brushProperty name="height" value="0.05" units="cm"/>
    </inkml:brush>
  </inkml:definitions>
  <inkml:trace contextRef="#ctx0" brushRef="#br0">50 1 17900,'1'28'4526,"-2"47"-3644,1-54-486,-3 85-48,-5 0 0,-23 113 0,27-205-1557,1-23 309,2-26 180,2-12 46</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7:48.933"/>
    </inkml:context>
    <inkml:brush xml:id="br0">
      <inkml:brushProperty name="width" value="0.05" units="cm"/>
      <inkml:brushProperty name="height" value="0.05" units="cm"/>
    </inkml:brush>
  </inkml:definitions>
  <inkml:trace contextRef="#ctx0" brushRef="#br0">4 499 15251,'0'0'53,"0"0"-1,0 0 1,1 0 0,-1-1-1,0 1 1,0 0-1,1 1 1,-1-1-1,0 0 1,0 0 0,1 0-1,-1 0 1,0 0-1,0 0 1,1 0-1,-1 0 1,0 0 0,0 0-1,0 1 1,1-1-1,-1 0 1,0 0-1,0 0 1,0 0 0,1 1-1,-1-1 1,0 0-1,0 0 1,0 0-1,0 1 1,0-1 0,1 0-1,-1 0 1,0 1-1,0-1 1,0 0-1,0 0 1,0 1 0,0-1-1,0 0 1,0 0-1,0 1 1,0-1-1,0 0 1,0 0 0,0 1-1,0-1 1,4 22 360,-2-14 148,96 389 2553,-93-384-3679,-2-5-686,-8-14-890,-57-76-3657,8 11 9055,54 70-3059,-1 0 0,1 0 1,0 0-1,0 1 1,0-1-1,0 0 1,0 0-1,0 0 1,0 0-1,0 0 0,0 0 1,0 0-1,0 0 1,1 0-1,-1 0 1,0 0-1,1 1 0,-1-1 1,1 0-1,-1 0 1,1 0-1,-1 1 1,1-1-1,-1 0 1,1 1-1,0-1 0,0 0 1,-1 1-1,1-1 1,0 1-1,0-1 1,1 0-1,31-21 777,-28 19-659,5-3-198,1 0 1,-1 1 0,1 0 0,0 1 0,1 0 0,17-4 0,-25 7-110,1 1-1,0-1 1,0 1 0,0 0 0,0 1 0,-1-1 0,1 1 0,0 0 0,0 0 0,-1 0 0,1 1 0,-1-1 0,1 1 0,-1 1-1,1-1 1,-1 0 0,0 1 0,7 6 0,-4-3-2,0 1 0,-1 1 0,0-1-1,0 1 1,0 0 0,-1 0 0,8 18 0,-2 2 170,9 34 1,-13-38 64,-4-57 789,-8-16-642,-3 1-1,-1 1 0,-27-79 1,31 112-365,9 21-30,9 15-47,-12-19 49,1-1-1,0 1 1,0-1-1,1 0 1,-1 0-1,0 0 1,1 0-1,0 0 1,-1 0-1,1-1 1,0 1 0,0-1-1,5 2 1,-6-2 1,0-1 1,0 0 0,0 0-1,0 0 1,0 0 0,0 0 0,0-1-1,0 1 1,0 0 0,0-1-1,0 0 1,0 1 0,0-1 0,0 0-1,-1 0 1,1 0 0,0 0-1,-1 0 1,1 0 0,0-1 0,-1 1-1,0 0 1,2-3 0,8-8 5,-1-2 0,0 1 0,-2-1 0,1 0 0,-2-1 0,0 0-1,0 0 1,-2-1 0,6-21 0,-4 8 58,-2-1-1,-1 0 0,-1-1 0,-2-35 1,-1 61-40,0-1 1,0 1 0,-1 0 0,0-1 0,0 1 0,-4-11 0,5 16-20,0 0-1,0 0 1,0-1-1,0 1 1,0 0 0,0 0-1,0 0 1,0-1-1,0 1 1,0 0 0,-1 0-1,1 0 1,0-1-1,0 1 1,0 0 0,0 0-1,-1 0 1,1 0-1,0 0 1,0-1 0,0 1-1,0 0 1,-1 0-1,1 0 1,0 0 0,0 0-1,-1 0 1,1 0-1,0 0 1,0 0 0,0 0-1,-1 0 1,1 0 0,0 0-1,0 0 1,-1 0-1,1 0 1,0 0 0,-6 8 26,0 14-7,4 7-5,1 1-1,1 0 1,7 52 0,-4-66-8,0 1 0,1-1 0,0 0 0,1-1 0,1 1 0,1-1 0,0 0 0,13 18 0,-19-31-6,0 0 0,1 0 1,-1 0-1,1 0 1,0 0-1,-1-1 0,1 1 1,0-1-1,0 1 1,0-1-1,0 0 0,0 1 1,0-1-1,1 0 1,-1-1-1,0 1 0,0 0 1,1-1-1,-1 1 1,4 0-1,-4-2 4,0 1 0,1-1-1,-1 1 1,0-1 0,0 1 0,0-1-1,0 0 1,1 0 0,-1 0 0,-1-1-1,1 1 1,0 0 0,0-1 0,0 1-1,-1-1 1,1 1 0,-1-1 0,1 0-1,-1 0 1,0 0 0,1 0 0,0-2-1,2-6 38,1-1-1,-2 0 1,1 1-1,-1-1 0,-1-1 1,0 1-1,-1 0 1,0 0-1,-1-1 1,0 1-1,0-1 0,-1 1 1,-1 0-1,0 0 1,-7-20-1,2 19 13,7 12-54,0-1-1,0 1 1,0 0 0,-1 0 0,1 0 0,0 0 0,0 1 0,0-1-1,0 0 1,0 0 0,-1 0 0,1 0 0,0 0 0,0 0 0,0 0-1,0 0 1,0 0 0,0 0 0,-1 0 0,1 0 0,0 0 0,0 0-1,0 1 1,0-1 0,0 0 0,0 0 0,0 0 0,0 0 0,-1 0-1,1 0 1,0 1 0,0-1 0,0 0 0,0 0 0,0 0-1,0 0 1,0 0 0,0 1 0,0-1 0,0 0 0,0 0 0,0 0-1,0 1 1,0 1 3,0 1 0,-1 0-1,1 0 1,1 0 0,-1 0-1,0 0 1,2 5 0,1 2-15,0 0 1,1 1 0,0-2 0,1 1 0,0 0 0,7 8 0,-11-16 7,0-1 0,0 1-1,0-1 1,0 1 0,1-1 0,-1 0 0,1 0-1,-1 1 1,0-1 0,1 0 0,0 0 0,-1-1 0,1 1-1,0 0 1,-1 0 0,1-1 0,0 1 0,0-1-1,-1 0 1,1 1 0,0-1 0,0 0 0,0 0-1,0 0 1,-1 0 0,1 0 0,0-1 0,0 1 0,0-1-1,-1 1 1,1-1 0,0 1 0,-1-1 0,1 0-1,0 0 1,-1 0 0,1 0 0,-1 0 0,1 0 0,-1 0-1,0-1 1,1 1 0,1-3 0,3-3 15,0 0 0,-1-1 0,0 0 1,0 0-1,0 0 0,-1 0 0,0-1 1,-1 0-1,0 1 0,0-1 0,-1-1 1,0 1-1,-1 0 0,0 0 0,0-1 0,-1 1 1,-1-13-1,1 22-11,0 0-1,1 0 1,-1-1-1,0 1 1,0 0 0,0 0-1,0 0 1,0 0 0,0-1-1,0 1 1,0 0 0,0 0-1,0 0 1,0-1 0,0 1-1,0 0 1,0 0 0,0 0-1,0 0 1,0-1-1,-1 1 1,1 0 0,0 0-1,0 0 1,0 0 0,0-1-1,0 1 1,0 0 0,0 0-1,-1 0 1,1 0 0,0 0-1,0 0 1,0-1 0,0 1-1,0 0 1,-1 0 0,1 0-1,0 0 1,0 0-1,0 0 1,0 0 0,-1 0-1,1 0 1,0 0 0,0 0-1,-1 0 1,-3 10 18,-1 17-13,3-11-14,1-1 1,0 0-1,1 1 1,1-1-1,1 1 1,0-1-1,1 0 0,7 25 1,-9-38 4,0 0 0,0 0 0,0 0 1,0 0-1,0 0 0,0 0 0,0-1 1,1 1-1,-1 0 0,1-1 0,-1 1 0,1-1 1,0 1-1,-1-1 0,4 2 0,-3-2 2,0-1-1,-1 1 1,1-1-1,-1 0 1,1 1-1,0-1 1,-1 0 0,1 0-1,0 0 1,-1 0-1,1-1 1,0 1-1,-1 0 1,1-1-1,0 1 1,1-1 0,3-2-2,-1 0 0,0 0 0,0-1 0,0 1 1,0-1-1,0 0 0,-1 0 0,0-1 0,6-7 1,26-46 8,-16 23 34,-20 35-43,1 0-1,-1-1 0,0 1 1,0 0-1,0-1 0,0 1 1,1 0-1,-1 0 0,0-1 1,0 1-1,1 0 1,-1 0-1,0-1 0,0 1 1,1 0-1,-1 0 0,0 0 1,1-1-1,-1 1 0,0 0 1,0 0-1,1 0 0,-1 0 1,1 0-1,-1 0 1,0 0-1,1 0 0,-1 0 1,0 0-1,1 0 0,-1 0 1,0 0-1,1 0 0,-1 0 1,1 0-1,9 13-74,4 30-12,-11-32 49,-1-5 11,0 3 7,1-1 1,0 0-1,1 0 0,0 0 0,5 9 0,-8-17 21,-1 1 0,1 0 0,0 0 1,-1 0-1,1 0 0,0-1 0,0 1 0,0 0 1,0-1-1,-1 1 0,1-1 0,0 1 0,0-1 0,0 1 1,0-1-1,0 0 0,0 1 0,1-1 0,-1 0 0,1 0 1,0 0-2,0 0 1,-1-1 0,1 0 0,-1 1-1,1-1 1,-1 0 0,1 0 0,-1 0 0,1 0-1,-1 0 1,0 0 0,0 0 0,1 0 0,-1 0-1,0-1 1,0 1 0,1-3 0,5-7-7,0 0 0,-1-1 0,-1 0 0,0 0 0,5-20 0,11-69-25,-13 16 14,-3 0 1,-7-89-1,1 167 8,1 11 10,0 15-5,20 149 37,-12-84 278,33 141-1,-40-219-291,1-1 1,0 1-1,0 0 0,0-1 1,1 1-1,0-1 0,0 0 1,4 6-1,-22-35-596,-196-181-2966,207 202 3506,4 3 43,-1-1 1,1 1 0,-1 0 0,1-1 0,-1 1 0,1-1-1,0 1 1,-1 0 0,1-1 0,0 1 0,-1-1 0,1 1 0,0-1-1,-1 1 1,1-1 0,0 1 0,0-1 0,0 0 0,0 1-1,-1-1 1,1 1 0,0-2 0,1 2 4,-1-1 1,0 1-1,1 0 1,-1-1-1,0 1 1,1 0-1,-1-1 1,1 1-1,-1 0 1,0 0-1,1 0 1,-1-1-1,1 1 1,-1 0-1,1 0 1,-1 0-1,1 0 1,-1 0 0,1 0-1,-1 0 1,1 0-1,41 1 414,-24 0-309,0 0-200,1-2 0,-1-1 0,1 0 0,-1-1 0,0-1 0,26-9 0,-42 12 22,-1 1 0,1-1 0,0 1 0,-1-1 0,1 0 1,-1 0-1,1 0 0,-1 0 0,0 0 0,1 0 0,-1 0 0,0 0 0,0 0 0,1-1 0,-1 1 0,0 0 0,0-1 0,-1 1 1,1-1-1,0 1 0,0-1 0,-1 1 0,1-1 0,-1 0 0,1 1 0,-1-1 0,0-2 0,-3-14-480</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7:49.325"/>
    </inkml:context>
    <inkml:brush xml:id="br0">
      <inkml:brushProperty name="width" value="0.05" units="cm"/>
      <inkml:brushProperty name="height" value="0.05" units="cm"/>
    </inkml:brush>
  </inkml:definitions>
  <inkml:trace contextRef="#ctx0" brushRef="#br0">3 0 20428,'-3'6'2169,"3"1"-1545,2-1-304,5 1 1144,6-1-760,-2-4-495,1-3-73,-4-8-56,-12-4-128</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8:03.345"/>
    </inkml:context>
    <inkml:brush xml:id="br0">
      <inkml:brushProperty name="width" value="0.05" units="cm"/>
      <inkml:brushProperty name="height" value="0.05" units="cm"/>
    </inkml:brush>
  </inkml:definitions>
  <inkml:trace contextRef="#ctx0" brushRef="#br0">426 1 17036,'0'2'141,"0"0"1,-1 0-1,1 0 1,-1 0 0,0 0-1,0 0 1,0 0-1,0 0 1,0 0 0,0 0-1,0-1 1,-1 1-1,1 0 1,-1-1-1,1 1 1,-1-1 0,-1 2-1,-5 4 338,-109 159 2062,67-91-1877,-160 273 1532,189-305-3132,34-90-3777,25-37 3045,-12 30 757</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8:04.643"/>
    </inkml:context>
    <inkml:brush xml:id="br0">
      <inkml:brushProperty name="width" value="0.05" units="cm"/>
      <inkml:brushProperty name="height" value="0.05" units="cm"/>
    </inkml:brush>
  </inkml:definitions>
  <inkml:trace contextRef="#ctx0" brushRef="#br0">35 103 14451,'10'-14'589,"-2"2"-157,1 1 1,0 0-1,0 1 1,17-15-1,-26 25-392,1 0 0,-1-1 0,0 1 0,1 0 0,-1 0 0,0-1 0,1 1 0,-1 0 0,0 0 0,1 0 0,-1 0 0,1 0 0,-1 0 0,0 0 0,1 0 0,-1 0-1,1 0 1,-1 0 0,1 0 0,-1 0 0,0 0 0,1 0 0,-1 0 0,0 0 0,1 0 0,-1 1 0,1-1 0,-1 0 0,0 0 0,1 0 0,-1 1 0,0-1 0,1 0 0,-1 1 0,0-1-1,0 0 1,1 0 0,-1 1 0,0-1 0,0 0 0,0 1 0,1-1 0,-1 1 0,0-1 0,0 0 0,0 1 0,0-1 0,0 1 0,0-1 0,0 0 0,0 1 0,0-1 0,0 1-1,3 26 717,-3-24-651,-1 210 2388,-2-21-1087,5-145-1142,2 0 0,11 51 0,-10-81-516,-3-15 139,-1 0 0,0 0 1,0 0-1,-1 1 0,1-1 1,0 0-1,-1 1 0,0-1 1,1 1-1,-1-1 0,0 0 1,0 1-1,0-1 1,-1 4-1,1-6 36,-1 0-1,0 0 1,1 0 0,-1 0 0,1 0-1,-1 0 1,1 0 0,-1 0-1,1 0 1,-1 0 0,1 0 0,-1 0-1,1 0 1,-1 0 0,1 0 0,-1-1-1,1 1 1,-1 0 0,1 0-1,-1-1 1,1 1 0,0 0 0,-1 0-1,1-1 1,-1 1 0,1-1 0,0 1-1,-1-1 1,-15-14-946,13 12 698,-14-13-52,2 0 0,0-1 0,0 0 0,2-1 0,0-1 0,-13-27 0,25 44 468,0 0 1,0 0-1,1 0 1,-1 0-1,1 0 1,-1 0-1,1 0 1,0 0-1,0 0 1,0 0-1,0 0 0,0 0 1,1 0-1,-1-1 1,0 1-1,1 0 1,0 0-1,1-3 1,0 2 80,0-1 0,0 1 0,1 0 0,-1 0 0,1 0 0,0 1 0,0-1 0,0 1 0,5-4 0,4-1 264,0 1-1,0 0 1,0 0-1,25-5 1,-26 7-295,1 2 1,-1-1-1,1 1 1,-1 1 0,1 0-1,-1 1 1,1 1-1,17 1 1,-23 0-132,0-1 0,-1 1 0,1 0 0,0 0 0,-1 0 0,0 1-1,0 0 1,0 0 0,0 0 0,0 0 0,0 1 0,-1 0 0,0 0 0,0 0 0,0 1 0,0-1 0,0 1 0,3 8 0,-1-1 30,-1 0 1,0 0 0,-1 0-1,-1 1 1,0 0-1,-1 0 1,0 0-1,0 14 1,4 26 370,-3-47-157,-1-9-73,2-12-9,2-36-51,-3 0 0,-4-62-1,0 105-203,1 11 18,1 14-24,0-10 73,1 0 0,0-1-1,0 1 1,1-1 0,0 1 0,0-1-1,5 7 1,-7-11 14,1 1 0,-1-2 0,1 1 0,0 0 0,0 0 0,0 0 0,0-1 0,0 1 0,0-1 0,1 0 0,-1 0 0,0 1 0,1-1 0,-1-1 0,0 1 0,1 0 1,-1-1-1,1 1 0,0-1 0,-1 0 0,1 0 0,-1 0 0,4 0 0,4-2 5,0 0 1,-1 0 0,0-1 0,1 0-1,-1-1 1,0 0 0,-1-1-1,1 0 1,-1 0 0,14-11 0,-1-2-3,0-1 0,27-34 0,-30 32-9,-2 0 0,0-1 0,-2-1 0,0-1 0,-2 0 0,0 0 0,-2-1 0,-1-1 0,-1 1 0,-1-1 0,-1-1 0,3-31 0,-9 50-13,1 6 11,-1 0 0,1 0 0,-1 0 0,0-1 0,0 1 0,0 0 0,0 0 0,0 0 0,0-1 0,-1 1 0,1 0 0,-1 0 0,1 0 0,-1 0 0,0 0 0,-2-4 0,3 6 7,-1 0 0,1-1 1,0 1-1,-1 0 0,1 0 0,0 0 1,-1 0-1,1-1 0,-1 1 0,1 0 1,0 0-1,-1 0 0,1 0 0,0 0 0,-1 0 1,1 0-1,-1 0 0,1 0 0,0 0 1,-1 0-1,1 0 0,-1 1 0,1-1 1,0 0-1,-1 0 0,1 0 0,0 0 1,-1 1-1,1-1 0,0 0 0,-1 0 0,1 1 1,0-1-1,0 0 0,-1 0 0,1 1 1,0-1-1,0 0 0,-1 1 0,1-1 1,0 1-1,-10 18-16,9-17 14,-16 37 188,2 1 1,-18 75-1,27-88 15,2-1 1,0 1-1,2-1 1,1 1-1,4 44 0,-1-62-178,0 0 0,0 0 1,0 0-1,1 0 0,0-1 0,1 1 0,0-1 0,1 0 0,-1 0 0,1 0 0,1-1 0,-1 0 0,1 0 0,1 0 0,-1-1 0,1 0 0,0 0 0,1-1 0,-1 1 0,1-2 0,0 1 1,0-1-1,1 0 0,-1-1 0,1 0 0,15 3 0,-22-6-25,-1 1 1,1-1 0,0 0-1,0 0 1,0 0 0,0 0-1,0 0 1,0-1-1,0 1 1,0-1 0,0 1-1,0-1 1,0 0 0,-1 1-1,1-1 1,0 0 0,-1 0-1,1 0 1,0-1-1,-1 1 1,1 0 0,-1 0-1,0-1 1,1 1 0,-1-1-1,0 1 1,0-1 0,0 0-1,0 0 1,0 1-1,0-1 1,-1 0 0,1 0-1,0 0 1,0-3 0,2-7 23,-1-1 1,0 0 0,-1 1 0,0-16 0,-1 21-4,1-6 13,-1 7-15,1 1 0,-1 0 0,0-1 0,-1 1 0,-1-10-1,0 20-17,1 0 0,0 0-1,1 0 1,-1 0-1,1 6 1,1-4-4,-1 0 1,2-1 0,-1 0 0,1 1-1,0-1 1,0 0 0,1 0-1,0 0 1,0 0 0,0 0-1,6 7 1,-7-10 9,0-1 1,1 0-1,-1 0 0,0 0 1,1 0-1,0 0 0,-1 0 1,1 0-1,0-1 1,0 1-1,0-1 0,0 0 1,0 0-1,0 0 0,0 0 1,0-1-1,1 1 0,-1-1 1,0 0-1,0 0 0,0 0 1,1 0-1,-1-1 0,0 1 1,4-2-1,2-1 12,0 0 1,0-1-1,-1 0 0,0-1 1,0 0-1,0 0 0,0 0 1,-1-1-1,0 0 0,0-1 1,0 0-1,-1 0 0,0 0 1,0-1-1,-1 1 0,0-2 1,0 1-1,4-12 0,-8 19-14,-1 0 0,1-1-1,-1 1 1,1 0 0,-1 0-1,0-1 1,0 1 0,1 0-1,-1-1 1,0 1 0,0 0 0,0-1-1,0 1 1,0 0 0,-1-1-1,1 1 1,0 0 0,-1 0-1,1-1 1,-1 1 0,1 0 0,-1 0-1,1 0 1,-1-1 0,0 1-1,-1-1 1,1 1-4,0 1 1,0-1-1,0 1 0,0 0 1,0 0-1,0-1 0,-1 1 1,1 0-1,0 0 1,0 0-1,0 0 0,0 0 1,0 1-1,0-1 0,0 0 1,0 0-1,0 1 0,0-1 1,0 1-1,0-1 0,0 1 1,0-1-1,0 1 0,0 0 1,0-1-1,0 1 0,0 0 1,1 0-1,-1-1 0,-1 3 1,-3 3 10,0 1 0,1 0 1,0 0-1,0 0 0,1 1 1,0-1-1,0 1 1,0-1-1,1 1 0,1 0 1,-1 0-1,1 0 0,0 1 1,1-1-1,0 0 0,0 0 1,1 0-1,0 0 0,1 0 1,-1 0-1,5 11 0,-4-16 5,-1 0 0,1 0 0,0 0 0,-1 0 0,1 0 0,1 0 0,-1-1 0,0 1 0,1-1 1,-1 0-1,1 0 0,0 0 0,0 0 0,-1 0 0,1 0 0,6 1 0,-5-1 0,1-1 1,0 0 0,0 0-1,0-1 1,0 1-1,0-1 1,0 0 0,0-1-1,0 1 1,7-2 0,0-1 5,1-1-1,-1 0 1,0-1 0,0 0 0,0-1 0,-1 0 0,20-15 0,-15 7-47,0-1 1,-1-1-1,-1 0 0,16-24 0,-29 39 21,-11 70-268,8-57 277,-3 38 113,4-48-103,1 0-1,0 1 1,0-1 0,1 0 0,-1 0 0,0 1-1,1-1 1,-1 0 0,1 0 0,0 0 0,0 0-1,0 1 1,0-1 0,0 0 0,0-1 0,0 1-1,3 2 1,-4-3-20,1-1-1,0 1 0,0-1 1,-1 0-1,1 1 1,0-1-1,0 0 0,0 0 1,-1 1-1,1-1 0,0 0 1,0 0-1,0 0 0,0 0 1,-1 0-1,1 0 1,0-1-1,0 1 0,0 0 1,0 0-1,-1-1 0,1 1 1,0 0-1,0-1 1,-1 1-1,1 0 0,0-1 1,-1 1-1,1-1 0,0 0 1,-1 1-1,1-1 1,-1 1-1,1-1 0,-1 0 1,2-1-1,19-31-1129,-18 27 1053,10-15-197,0-1-55</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8:05.239"/>
    </inkml:context>
    <inkml:brush xml:id="br0">
      <inkml:brushProperty name="width" value="0.05" units="cm"/>
      <inkml:brushProperty name="height" value="0.05" units="cm"/>
    </inkml:brush>
  </inkml:definitions>
  <inkml:trace contextRef="#ctx0" brushRef="#br0">75 1 18436,'-1'2'217,"-1"1"1,1-1-1,0 1 1,0 0-1,0-1 1,0 1-1,0 0 1,0 0-1,1 0 0,0 0 1,-1 0-1,1 0 1,0 4-1,0 1 206,-5 56 1468,4 103-1,21 62-743,-13-177-780,19 78 1,-20-115-310,-4-19-62,-7-26-66,-90-177-965,80 177 787,14 30 241,1-1 0,0 1 0,-1-1-1,1 1 1,0-1 0,0 1 0,0-1 0,-1 1 0,1-1 0,0 1-1,0-1 1,0 1 0,0-1 0,0 1 0,0-1 0,0 1 0,0-1-1,0 1 1,0-1 0,0 1 0,0-1 0,1 0 0,9 0 0,24 13 207,-19-5-121,0-3 23,0-1 1,19 2-1,-29-4-205,1-1-1,-1 0 0,1 0 1,0 0-1,-1 0 0,1-1 1,-1 0-1,1 0 0,6-3 0,-12 4 54,1-1-1,0 1 0,0 0 0,-1-1 0,1 1 0,0-1 0,-1 1 0,1-1 0,0 1 0,-1-1 0,1 1 0,-1-1 0,1 1 0,-1-1 0,1 0 0,-1 1 1,1-1-1,-1 0 0,1 0 0,-1 1 0,0-1 0,0 0 0,1 0 0,-1 0 0,0 1 0,0-3 0,0 2 9,0-1 0,-1 1-1,1-1 1,-1 1 0,1-1 0,-1 1-1,0-1 1,1 1 0,-1-1 0,0 1 0,0 0-1,-2-3 1,-14-15-546</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8:05.686"/>
    </inkml:context>
    <inkml:brush xml:id="br0">
      <inkml:brushProperty name="width" value="0.05" units="cm"/>
      <inkml:brushProperty name="height" value="0.05" units="cm"/>
    </inkml:brush>
  </inkml:definitions>
  <inkml:trace contextRef="#ctx0" brushRef="#br0">7 0 14627,'-1'2'163,"0"0"0,1 0 1,-1 0-1,0-1 0,1 1 0,-1 0 0,1 0 0,-1 0 0,1 0 0,0 0 0,0 0 1,0 0-1,0 0 0,0 0 0,0 0 0,1 0 0,-1 0 0,1 0 1,-1 0-1,2 3 0,0-2-23,0 0 0,0-1 1,0 1-1,0-1 0,1 0 0,-1 1 1,1-1-1,-1 0 0,1 0 1,0-1-1,4 3 0,7 2-318,0 0 0,0-2 0,0 0 0,21 4-1,328 41-7558,-319-44 9694,-44-5-1917,1 0-1,-1 0 1,0 0-1,0 1 1,0-1-1,1 0 0,-1 0 1,0 0-1,0 0 1,0 0-1,1 0 1,-1 0-1,0 0 0,0 0 1,0 1-1,0-1 1,1 0-1,-1 0 0,0 0 1,0 0-1,0 1 1,0-1-1,0 0 1,0 0-1,1 0 0,-1 0 1,0 1-1,0-1 1,0 0-1,0 0 1,0 0-1,0 1 0,0-1 1,0 0-1,0 0 1,0 1-1,0-1 1,0 0-1,0 0 0,0 0 1,0 1-1,0-1 1,0 0-1,0 0 0,0 0 1,-1 1-1,1-1 1,0 0-1,0 0 1,0 0-1,0 0 0,0 1 1,0-1-1,-1 0 1,1 0-1,0 0 1,0 0-1,0 0 0,0 1 1,-1-1-1,1 0 1,0 0-1,0 0 1,-1 0-1,-11 8 1903,-2-1-465,-2 0-696,1 0 0,1 2 0,0 0 0,-22 17 0,36-26-782,-1 1 0,1-1 0,-1 0 1,0 1-1,1-1 0,-1 1 0,1-1 1,-1 1-1,1 0 0,0-1 1,-1 1-1,1-1 0,-1 1 0,1 0 1,0-1-1,0 1 0,-1 0 0,1 0 1,0-1-1,0 1 0,0 0 1,0-1-1,0 1 0,0 0 0,0 0 1,0-1-1,0 1 0,0 0 0,0 0 1,0-1-1,1 1 0,-1 0 0,0-1 1,0 1-1,1 0 0,-1-1 1,0 1-1,1 0 0,-1-1 0,1 1 1,-1-1-1,1 1 0,-1-1 0,1 1 1,0-1-1,-1 1 0,1-1 1,-1 0-1,1 1 0,0-1 0,0 1 1,7 2-56,-1 1 1,1-1-1,15 3 0,-6-1 40,-12-3 80,1 1 0,-1 0 0,1-1 0,-1 2-1,0-1 1,0 1 0,0 0 0,-1 0 0,1 0-1,-1 0 1,0 1 0,6 9 0,-9-12 10,0 0-1,1 1 1,-1-1 0,0 1-1,-1 0 1,1-1 0,0 1-1,-1 0 1,0-1 0,1 1 0,-1 0-1,0-1 1,0 1 0,-1 0-1,1 0 1,0-1 0,-1 1-1,0 0 1,0-1 0,0 1 0,0-1-1,0 1 1,0-1 0,0 0-1,-1 1 1,1-1 0,-1 0-1,0 0 1,0 0 0,-3 3 0,3-3-91,1-1 0,-1 1 0,1-1 1,-1 0-1,0 0 0,1 0 1,-1 0-1,0 0 0,0 0 1,0 0-1,0 0 0,0-1 1,0 1-1,0-1 0,0 1 0,0-1 1,0 0-1,0 0 0,-4 0 1,5-1-36,0 1-1,0 0 1,-1-1 0,1 1 0,0-1 0,0 0-1,0 1 1,0-1 0,0 0 0,0 0 0,0 0-1,0 1 1,1-1 0,-1 0 0,0 0 0,0 0-1,1 0 1,-1 0 0,1-1 0,-1 1 0,1 0 0,-1 0-1,1 0 1,0 0 0,-1-1 0,1 1 0,0 0-1,0 0 1,0-1 0,0 1 0,0 0 0,0 0-1,0 0 1,1-2 0,3-17-580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29.408"/>
    </inkml:context>
    <inkml:brush xml:id="br0">
      <inkml:brushProperty name="width" value="0.05" units="cm"/>
      <inkml:brushProperty name="height" value="0.05" units="cm"/>
    </inkml:brush>
  </inkml:definitions>
  <inkml:trace contextRef="#ctx0" brushRef="#br0">43 1 15371,'-4'3'11288,"4"-3"-11159,1 6-1146,1 2 1050,-1 0 0,0 1 0,-1-1 0,0 0 0,0 1 0,-2 9 0,-12 54 201,7-39-128,-14 89 423,24-169-1658,4-45-2475,-4 67 2719</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8:07.060"/>
    </inkml:context>
    <inkml:brush xml:id="br0">
      <inkml:brushProperty name="width" value="0.05" units="cm"/>
      <inkml:brushProperty name="height" value="0.05" units="cm"/>
    </inkml:brush>
  </inkml:definitions>
  <inkml:trace contextRef="#ctx0" brushRef="#br0">3 288 18324,'1'1'155,"-1"0"0,1 0 0,-1 0 0,1 1 0,-1-1 0,0 0 0,0 0 0,1 0 1,-1 0-1,0 0 0,0 1 0,0-1 0,0 0 0,0 0 0,0 0 0,-1 2 0,1 2 199,-2 30 1518,-1 38-265,3-65-1481,1 0 0,0 0 0,0 0 0,1 0 0,0 0 0,5 13 0,-7-20-114,1 0 0,-1-1 0,1 1 0,-1 0 0,1 0 0,-1 0 1,1-1-1,-1 1 0,1 0 0,0-1 0,0 1 0,-1-1 0,1 1 0,0-1 0,0 1 0,-1-1 1,1 1-1,0-1 0,0 0 0,0 1 0,0-1 0,0 0 0,0 0 0,0 0 0,-1 0 1,1 1-1,0-1 0,0-1 0,0 1 0,0 0 0,0 0 0,0 0 0,0 0 0,0-1 0,0 1 1,-1 0-1,1-1 0,0 1 0,0-1 0,0 1 0,-1-1 0,1 1 0,1-2 0,6-3 24,-1-1 0,0 0-1,10-11 1,-10 9 4,-3 5-27,2-4 2,1 1 1,0 0-1,1 0 1,-1 0-1,11-4 1,-17 9-16,1 0 0,-1 0 0,1 1 0,0-1 0,-1 0 0,1 1 0,-1 0 0,1-1 1,0 1-1,-1 0 0,1 0 0,0 0 0,0 0 0,-1 0 0,1 0 0,0 1 0,-1-1 0,1 1 0,-1-1 1,1 1-1,0-1 0,-1 1 0,1 0 0,-1 0 0,1 0 0,-1 0 0,0 0 0,1 0 0,-1 0 0,0 0 0,0 0 1,0 1-1,0-1 0,0 0 0,0 1 0,1 1 0,10 23-35,-10-22 35,-1 1 1,1-1-1,0 0 1,0-1 0,0 1-1,1 0 1,2 3 0,-3-6 2,-1 0 1,0 0 0,0 0 0,0-1-1,1 1 1,-1 0 0,1-1 0,-1 1 0,0-1-1,1 1 1,-1-1 0,1 0 0,-1 1 0,1-1-1,-1 0 1,1 0 0,-1 0 0,1 0 0,-1 0-1,1-1 1,-1 1 0,0 0 0,1-1-1,-1 1 1,3-2 0,44-23 147,-38 19-123,0 1 0,0-1 0,0 2 0,14-5 0,-21 8-27,0 0 0,1 1 1,-1-1-1,0 1 0,0 0 1,1 0-1,-1 0 0,0 0 1,1 0-1,-1 1 0,0 0 1,0-1-1,0 1 0,1 1 1,-1-1-1,0 0 0,0 1 1,-1-1-1,4 3 0,4 4-12,-1 1-1,1 0 1,-2 0-1,0 1 0,0 0 1,11 18-1,-5-7-36,-13-19-36,0-1-1,0 1 1,0-1-1,0 0 1,0 1 0,0-1-1,0 0 1,0 0 0,1 1-1,-1-1 1,1 0-1,-1 0 1,1-1 0,-1 1-1,1 0 1,-1 0-1,1-1 1,0 1 0,-1-1-1,1 1 1,0-1-1,-1 0 1,1 0 0,0 0-1,0 0 1,-1 0 0,1 0-1,0 0 1,0 0-1,-1-1 1,1 1 0,0-1-1,-1 1 1,1-1-1,-1 0 1,1 1 0,0-1-1,-1 0 1,0 0-1,1 0 1,-1 0 0,0-1-1,2 0 1,7-8-1109,-1 0 0,0 0 1,0-1-1,10-18 0,-9 15 254,-5 5 256,1 0 125,1-1-1,0 1 1,0-1 0,1 2 0,0-1 0,1 1 0,11-8-1,-20 16 621,0 0 0,0 0 1,0 0-1,0 0 0,0-1 0,0 1 0,0 0 0,1 0 0,-1 0 0,0 0 0,0 0 0,0 0 0,0 0 0,0 0 0,0 0 0,0 0 0,1 0 0,-1 0 0,0 0 0,0 0 0,0-1 0,0 1 0,0 0 1,1 0-1,-1 0 0,0 0 0,0 1 0,0-1 0,0 0 0,0 0 0,0 0 0,1 0 0,-1 0 0,0 0 0,0 0 0,0 0 0,0 0 0,0 0 0,0 0 0,0 0 0,1 0 0,-1 0 0,0 1 1,0-1-1,0 0 0,0 0 0,-1 8 1781,-7 9 683,-18 21 1743,19-29-3555,0 0 0,1 1 0,0 0 0,1 0 0,-7 18-1,12-28-708,-1 1-1,1-1 0,0 0 0,0 1 0,0-1 0,0 0 0,0 1 0,0-1 1,0 0-1,-1 1 0,1-1 0,0 0 0,0 1 0,0-1 0,1 0 0,-1 1 1,0-1-1,0 0 0,0 1 0,0-1 0,0 0 0,0 1 0,0-1 1,1 0-1,-1 1 0,0-1 0,0 0 0,0 0 0,1 1 0,-1-1 0,0 0 1,0 0-1,1 1 0,-1-1 0,0 0 0,0 0 0,1 0 0,-1 0 0,0 1 1,1-1-1,-1 0 0,0 0 0,1 0 0,-1 0 0,0 0 0,1 0 1,-1 0-1,0 0 0,1 0 0,-1 0 0,0 0 0,1 0 0,-1 0 0,0 0 1,1 0-1,-1 0 0,0 0 0,1-1 0,-1 1 0,0 0 0,1 0 0,-1-1 1,31-12-453,-17 7 270,-7 4 47,0 1-1,0 0 1,1 0 0,-1 0-1,0 1 1,0 0 0,8 2-1,29-2-805,-39-1 760,-1 0 0,1 0 1,-1-1-1,0 1 1,1-1-1,-1 0 0,0-1 1,0 1-1,0 0 1,5-6-1,36-35-1807,-40 37 1711,15-16-892,-1 0-1,-1-2 1,27-46 0,-35 52 881,-1-1 0,-1 0 0,0 0 0,-2-1 1,0 0-1,3-25 0,-8 43 390,-1-1 1,0 0 0,0 1-1,0-1 1,0 0-1,-1 0 1,0-4-1,1 7-83,0 0-1,0 0 1,0-1-1,0 1 1,0 0-1,0 0 0,0 0 1,0 0-1,0 0 1,0 0-1,0-1 1,-1 1-1,1 0 1,0 0-1,0 0 0,0 0 1,0 0-1,0 0 1,0 0-1,0-1 1,0 1-1,-1 0 1,1 0-1,0 0 0,0 0 1,0 0-1,0 0 1,0 0-1,0 0 1,-1 0-1,1 0 0,0 0 1,0 0-1,0 0 1,0 0-1,0 0 1,-1 0-1,1 0 1,0 0-1,0 0 0,0 0 1,0 0-1,0 0 1,-1 0-1,1 0 1,-8 13 1087,-3 13-7,2 0 1,1 0-1,1 1 0,1 0 0,1 0 1,1 1-1,1 54 0,3-77-997,1 1 0,-1-1 0,1 0 0,0 0 0,1 0 1,-1 1-1,1-1 0,0-1 0,0 1 0,1 0 0,0 0 0,3 4 0,-5-8-95,1 1 1,-1-1-1,1 1 0,0-1 1,-1 0-1,1 1 0,0-1 0,0 0 1,0 0-1,0 0 0,0-1 1,0 1-1,0 0 0,0-1 0,0 1 1,0-1-1,0 0 0,0 0 1,0 0-1,1 0 0,-1 0 1,0 0-1,0 0 0,0-1 0,0 1 1,0-1-1,0 1 0,0-1 1,0 0-1,0 0 0,4-2 0,1-2-19,0 0 0,1 0 0,-2 0 0,1-1 0,-1 0 0,1-1-1,-2 1 1,1-1 0,-1 0 0,0 0 0,5-11 0,5-12-97,18-50 1,-28 64 85,55-171-371,-43 128 297,-9 39 70,-8 20 23,0 0 0,0 0 0,0 0 1,0 0-1,0 0 0,0 0 0,0 0 0,0 0 0,0 0 0,0 1 0,0-1 0,0 0 0,0 0 0,0 0 1,0 0-1,0 0 0,0 0 0,0 0 0,0 0 0,0 1 0,0-1 0,0 0 0,0 0 0,0 0 0,0 0 0,0 0 1,0 0-1,0 0 0,0 0 0,0 0 0,0 0 0,1 0 0,-1 1 0,0-1 0,0 0 0,0 0 0,0 0 1,0 0-1,0 0 0,0 0 0,0 0 0,0 0 0,1 0 0,-1 0 0,0 0 0,0 0 0,0 0 0,0 0 0,0 0 1,0 0-1,0 0 0,0 0 0,0 0 0,1 0 0,-1 0 0,0 0 0,0 0 0,0 0 0,0 0 0,0 0 1,0 0-1,0 0 0,0-1 0,0 1 0,1 0 0,-1 0 0,0 0 0,0 0 0,0 39 57,-8 54 202,-3 68 156,11-141-344,1 0-1,1 1 1,1-1 0,0 0 0,11 33 0,-11-47-70,-1 0 0,1-1 0,0 1 0,1-1 0,-1 0 0,1 1-1,0-2 1,1 1 0,-1 0 0,1-1 0,5 4 0,-8-6-22,-1-1-1,0 0 1,1 0-1,-1-1 1,1 1 0,-1 0-1,1 0 1,0-1 0,-1 1-1,1-1 1,0 1-1,-1-1 1,1 0 0,0 1-1,-1-1 1,1 0 0,0 0-1,0-1 1,-1 1 0,1 0-1,0 0 1,0-1-1,-1 1 1,1-1 0,-1 1-1,1-1 1,0 0 0,-1 0-1,1 0 1,-1 0-1,0 0 1,1 0 0,-1 0-1,0 0 1,0 0 0,1-1-1,-1 1 1,0-1 0,0 1-1,0 0 1,-1-1-1,1 0 1,1-2 0,-1 1-109,1 0 0,-1 0 0,0-1 0,0 1 0,0 0 0,0-1 0,-1 1-1,1-1 1,-1 1 0,0-1 0,0 1 0,0 0 0,0-1 0,-1 1 0,-1-6 0,1 3-191,-2 1 0,1-1 0,-1 0 0,0 1-1,0 0 1,0-1 0,-1 1 0,-4-5 0,-5-3-749,0 0 1,-1 1 0,0 1 0,-31-19 0,43 29 1014,-44-25-583,15 16 3243,45 8 2942,14-7-3457,-9 3-1161,3 0-917,0 0 1,0 2-1,1 0 1,-1 2-1,1 0 0,37 2 1,-32 4-381</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8:57.733"/>
    </inkml:context>
    <inkml:brush xml:id="br0">
      <inkml:brushProperty name="width" value="0.05" units="cm"/>
      <inkml:brushProperty name="height" value="0.05" units="cm"/>
    </inkml:brush>
  </inkml:definitions>
  <inkml:trace contextRef="#ctx0" brushRef="#br0">117 32 14443,'-2'-21'2062,"-1"11"-679,3 10-1325,-1 0 0,1 0 0,0 0 0,0 0-1,0 0 1,0 0 0,-1 0 0,1 0 0,0 0 0,0 0 0,0 0 0,-1 0-1,1 0 1,0 0 0,0 0 0,0 0 0,0 0 0,-1 0 0,1 0 0,0 0-1,0 0 1,0 0 0,0 0 0,-1 0 0,1 0 0,0 1 0,0-1 0,0 0-1,0 0 1,0 0 0,-1 0 0,1 0 0,0 1 0,0-1 0,0 0 0,0 0-1,0 0 1,0 0 0,0 1 0,0-1 0,0 0 0,0 0 0,0 0 0,0 1-1,-3 4 339,1 1-1,0 0 1,0 0-1,1 0 0,0 0 1,-1 11-1,-2 12 65,-24 89 302,6-29-192,-15 123-1,36-202-516,1 1-1,0-1 1,0 0 0,1 0-1,0 1 1,5 18-1,-6-27-43,1 1-1,0 0 1,0-1 0,0 1 0,1-1-1,-1 1 1,0-1 0,1 0-1,0 0 1,-1 0 0,1 0 0,0 0-1,0 0 1,0 0 0,0 0-1,1-1 1,-1 1 0,0-1-1,1 1 1,-1-1 0,1 0 0,-1 0-1,1 0 1,0-1 0,-1 1-1,1-1 1,0 1 0,-1-1 0,1 0-1,4 0 1,6-2 29,1-1 0,-1 0 0,1-1 0,-1 0 0,-1-1 0,1 0 0,0-1 0,18-13-1,-10 7-341,34-14 0,-37 20-579,-13 5 578,0-1-1,1 1 1,-1-2-1,0 1 0,0 0 1,9-7-1,-6 1-427</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8:58.863"/>
    </inkml:context>
    <inkml:brush xml:id="br0">
      <inkml:brushProperty name="width" value="0.05" units="cm"/>
      <inkml:brushProperty name="height" value="0.05" units="cm"/>
    </inkml:brush>
  </inkml:definitions>
  <inkml:trace contextRef="#ctx0" brushRef="#br0">200 0 18188,'-21'12'1636,"0"0"1,-24 20-1,21-13-1156,1 1 0,0 1 0,-20 26 0,44-44-307,8-3-101,17-4-75,-15 2 11,22-2-25,60 1-1,-81 4 15,0-1 0,0 2 0,-1 0 0,1 0 0,0 1 0,-1 0-1,0 1 1,18 9 0,-27-12 1,0 0 0,0 0 0,0 1 0,0-1 0,0 0 0,-1 1-1,1 0 1,0-1 0,-1 1 0,1 0 0,-1 0 0,1 0 0,-1 0 0,0 0 0,0 0 0,1 3 0,-1-3 16,-1 0 1,0 0 0,0 0 0,0 0 0,0 0 0,0-1-1,0 1 1,-1 0 0,1 0 0,0 0 0,-1-1 0,0 1-1,1 0 1,-1 0 0,0-1 0,-2 4 0,-1 0 82,0 1 0,-1-1 1,0 0-1,0 0 0,0-1 1,-1 0-1,1 1 0,-1-2 0,-12 7 1,-7 0 495,-38 12 1,42-16-320,0 1 0,1 1 1,-26 13-1,44-19-272,-1-1 0,1 1 0,0 0 0,0-1 0,0 1 0,0 0 0,0 0 0,1 0 0,-1 1-1,0-1 1,-1 5 0,2-7-60,1 1 0,0 0 0,0 0 0,-1-1 1,1 1-1,0 0 0,0 0 0,0 0 0,0-1 0,0 1 0,0 0 0,0 0 0,1-1 0,-1 1 0,0 0 0,0 0 0,0-1 0,1 1 0,-1 0 0,1 0 0,-1-1 0,0 1 0,1 0 1,-1-1-1,1 1 0,-1-1 0,1 1 0,0-1 0,-1 1 0,1-1 0,-1 1 0,1-1 0,0 1 0,0-1 0,-1 0 0,1 1 0,0-1 0,-1 0 0,1 0 0,0 0 0,0 1 0,0-1 0,-1 0 1,2 0-1,-1 0 22,-1 0 0,1 0 0,-1 0 1,1 0-1,-1 0 0,1 0 0,0 0 1,-1 0-1,1 0 0,-1 0 1,1 0-1,0 0 0,-1 0 0,1 0 1,-1-1-1,1 1 0,-1 0 0,1 0 1,-1-1-1,1 1 0,-1 0 0,1-1 1,-1 1-1,1 0 0,-1-1 1,1 1-1,-1-1 0,1 0 0,5-14-648</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9:47.854"/>
    </inkml:context>
    <inkml:brush xml:id="br0">
      <inkml:brushProperty name="width" value="0.05" units="cm"/>
      <inkml:brushProperty name="height" value="0.05" units="cm"/>
    </inkml:brush>
  </inkml:definitions>
  <inkml:trace contextRef="#ctx0" brushRef="#br0">0 13 12251,'3'6'1816,"0"-6"-1048,0 2-304,2-2 1737,5 0-1449,2-2-96,6 1-256,3-1-160,6 2-176,1-1-128,5 1-384,2-2-160,-2 0-496,0-1 880,-2 0-224,1-1-137</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9:48.343"/>
    </inkml:context>
    <inkml:brush xml:id="br0">
      <inkml:brushProperty name="width" value="0.05" units="cm"/>
      <inkml:brushProperty name="height" value="0.05" units="cm"/>
    </inkml:brush>
  </inkml:definitions>
  <inkml:trace contextRef="#ctx0" brushRef="#br0">1 123 14627,'23'10'1224,"-3"-5"-904,0 1-160,1-6 481,1-1-153,5-4-400,-1 1-264,2 1-240,7 0-152,4-2-1497,2-2 1729,8-1-312,4 0-200</inkml:trace>
  <inkml:trace contextRef="#ctx0" brushRef="#br0" timeOffset="0.52">766 51 11442,'33'0'1449,"-10"0"-721,0 3-312,0 3 1040,1-3-584,5 1-239,4 0-153,10-4-528,8 0-200,7-7-224,1-2-121,4-6 409,-3-3-120,-1-3-200</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9:48.836"/>
    </inkml:context>
    <inkml:brush xml:id="br0">
      <inkml:brushProperty name="width" value="0.05" units="cm"/>
      <inkml:brushProperty name="height" value="0.05" units="cm"/>
    </inkml:brush>
  </inkml:definitions>
  <inkml:trace contextRef="#ctx0" brushRef="#br0">0 1 10106,'42'14'1280,"-2"0"-847,0 1-193,0-4 1312,6-2-1376,4-4-88,5-5-40,5 0-16,1-7-104</inkml:trace>
  <inkml:trace contextRef="#ctx0" brushRef="#br0" timeOffset="0.05">1200 11 12491,'81'18'1194,"55"10"205,-110-24-1321,0-2 0,0 0 1,36-4-1,94-14-800,-70 5-178,168 0 0,-181 20 3190,-46-5-743,36 0 0,-21-4-1198,-42 0-326,0 0 1,0 0-1,0 0 0,0 0 1,0 0-1,0 0 0,0 0 1,0 1-1,0-1 0,0 0 1,0 0-1,0 0 0,0 0 1,0 0-1,0 0 0,0 0 1,0 0-1,0 0 0,0 0 1,0 0-1,0 0 1,0 0-1,0 0 0,0 0 1,0 0-1,0 0 0,0 0 1,0 0-1,0 1 0,0-1 1,0 0-1,0 0 0,0 0 1,0 0-1,0 0 0,0 0 1,0 0-1,0 0 0,0 0 1,0 0-1,0 0 0,1 0 1,-1 0-1,0 0 0,0 0 1,0 0-1,0 0 0,0 0 1,0 0-1,0 0 0,0 0 1,0 0-1,0 0 1,0 0-1,0 0 0,0 0 1,-5 2 40,-3-3 137</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9:55.661"/>
    </inkml:context>
    <inkml:brush xml:id="br0">
      <inkml:brushProperty name="width" value="0.05" units="cm"/>
      <inkml:brushProperty name="height" value="0.05" units="cm"/>
    </inkml:brush>
  </inkml:definitions>
  <inkml:trace contextRef="#ctx0" brushRef="#br0">89 1 16980,'-1'2'177,"0"-1"-1,0 1 1,1 0 0,-1 0 0,0 0 0,1 0 0,-1 0 0,1 0 0,0 0 0,-1 0 0,1 0 0,0 2 0,0 5 115,-64 1017 2256,62-981-2403,-2 57-680,0-115-1378,-1-20 1640,2-14-259</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9:56.100"/>
    </inkml:context>
    <inkml:brush xml:id="br0">
      <inkml:brushProperty name="width" value="0.05" units="cm"/>
      <inkml:brushProperty name="height" value="0.05" units="cm"/>
    </inkml:brush>
  </inkml:definitions>
  <inkml:trace contextRef="#ctx0" brushRef="#br0">4 390 16764,'-1'-7'343,"0"-12"473,0 1-1,1-21 1,1 33-603,-1 1 1,1-1-1,1 0 0,-1 0 1,1 1-1,0-1 0,0 1 1,0-1-1,1 1 0,6-9 1,128-146 973,-103 123-1030,-30 33-145,0-1 13,0 0-1,1 0 1,0 1-1,0 0 1,6-4-1,-10 7-18,-1 1 1,1-1-1,0 1 0,0-1 1,0 1-1,0-1 0,1 1 0,-1 0 1,0 0-1,0-1 0,0 1 1,0 0-1,0 0 0,0 0 1,0 0-1,0 0 0,1 0 0,-1 1 1,0-1-1,0 0 0,0 0 1,0 1-1,0-1 0,0 1 1,0-1-1,0 1 0,0-1 0,0 1 1,0 0-1,-1-1 0,1 1 1,0 0-1,0 0 0,0 0 0,-1 0 1,2 1-1,5 10 19,-1 0 1,0 0-1,-1 1 1,0 0-1,-1 0 1,3 15-1,14 36-259,15 7-1268,-22-46 1136,-6-10-22</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9:57.836"/>
    </inkml:context>
    <inkml:brush xml:id="br0">
      <inkml:brushProperty name="width" value="0.05" units="cm"/>
      <inkml:brushProperty name="height" value="0.05" units="cm"/>
    </inkml:brush>
  </inkml:definitions>
  <inkml:trace contextRef="#ctx0" brushRef="#br0">1 70 15027,'20'-24'3041,"-16"23"-1511,-3 6-105,-1-4-1394,6 59 1059,-3 1 0,-7 82 0,3-121-951,-9 96 55,4-66-158,2 77 0,4-129-40,0 0 0,0 1 1,0-1-1,0 0 0,0 0 0,0 0 0,0 1 0,-1-1 0,1 0 0,0 0 0,0 0 0,0 0 1,1 1-1,-1-1 0,0 0 0,0 0 0,0 0 0,0 1 0,0-1 0,0 0 0,0 0 0,0 0 0,0 0 1,0 1-1,0-1 0,1 0 0,-1 0 0,0 0 0,0 0 0,0 0 0,0 1 0,0-1 0,1 0 1,-1 0-1,0 0 0,0 0 0,0 0 0,0 0 0,1 0 0,-1 0 0,0 0 0,0 0 0,0 0 1,0 0-1,1 0 0,-1 0 0,0 0 0,8-7-190,4-17-128,0-1 1,-2 0-1,-1 0 1,10-44-1,-8 26 8,21-66-288,26-180 0,-66 397 1654,5 108 0,3-213-1041,0 59 265,2 0 0,3-1 0,17 77 0,-14-111-91,-8-27-181,0 0 0,0 0 0,0 0-1,0 0 1,0 0 0,0 0 0,0 0 0,0 0 0,0 0 0,0-1 0,0 1 0,0 0 0,0 0 0,0 0 0,0 0 0,0 0 0,0 0 0,0 0 0,0 0 0,0 0 0,1 0 0,-1 0 0,0 0 0,0 0 0,0 0 0,0 0 0,0 0 0,0 0 0,0 0 0,0 0-1,0 0 1,0 0 0,0 0 0,0 0 0,0 0 0,0 0 0,0 0 0,0 0 0,0 0 0,0 0 0,1 0 0,-1 0 0,0 0 0,0 0 0,0 0 0,0 0 0,0 0 0,0 0 0,0 0 0,0 0 0,0 0 0,0 0 0,0 0 0,0-17 151,-2-8-117,1-1 0,1 0 0,2 1 1,0-1-1,2 0 0,1 1 0,0 0 1,14-34-1,-18 57-40,-1 0 0,1 0 1,0 0-1,0 0 0,0 1 0,0-1 1,0 0-1,0 1 0,1-1 0,-1 1 1,0-1-1,1 1 0,-1 0 0,1-1 1,0 1-1,-1 0 0,4-1 0,-4 2 0,1 0 0,-1 0 0,0 0 1,0 0-1,1 1 0,-1-1 0,0 0 0,0 1 0,0-1 0,0 1 0,0-1 0,0 1 0,1 0 0,-1-1 0,-1 1 0,1 0 0,0 0 0,0 0 0,0 0 0,0 0 0,-1 0 0,1 0 0,0 0 0,-1 0 0,1 0 0,-1 0 0,1 0 0,-1 0 0,1 2 0,1 1 4,0 0 0,-1 0 0,1 0-1,-1 0 1,0 0 0,0 0 0,1 8 0,-14-57 206,11 37-186,0 4-20,1 1 1,-1-1-1,1 0 0,-1 1 1,1-1-1,0 1 1,0-1-1,1 0 0,-1 1 1,1-1-1,1-6 0,-1 10-3,-1 0 0,0 0-1,1 0 1,-1 0-1,0 0 1,0 0-1,1 0 1,-1 0-1,0 0 1,1 0-1,-1 0 1,0 0-1,1 0 1,-1 0-1,0 0 1,0 0 0,1 0-1,-1 0 1,0 0-1,1 0 1,-1 0-1,0 0 1,0 1-1,1-1 1,-1 0-1,0 0 1,0 0-1,1 1 1,-1-1 0,0 0-1,0 0 1,0 0-1,1 1 1,-1-1-1,0 0 1,0 1-1,0-1 1,0 0-1,0 1 1,10 15-12,-8-12 2,1 0 6,-1 0 0,1-1 0,0 1 1,1 0-1,-1-1 0,1 0 0,5 4 1,-8-6 3,0 0 0,1 0 1,-1-1-1,1 1 0,-1 0 1,1-1-1,-1 1 0,1-1 1,-1 0-1,1 0 0,0 1 1,-1-1-1,1 0 0,-1 0 1,1-1-1,0 1 0,-1 0 1,1 0-1,-1-1 0,1 1 1,-1-1-1,1 1 0,-1-1 1,1 0-1,-1 0 0,2-1 1,4-3 0,0-1 0,0 0 0,-1 0 0,0-1 0,0 0 0,-1 0 1,7-12-1,1-4 3,14-32 1,-16 29 34,-2-1 0,9-35 0,-15 47-5,0 1 1,-1-1 0,-1 0 0,0 0 0,-1 0 0,-2-17 0,2 31-29,0 0 0,0-1 0,0 1 0,-1-1 1,1 1-1,0-1 0,-1 1 0,1 0 0,-1-1 1,0 1-1,1 0 0,-1-1 0,0 1 0,0 0 1,0 0-1,0 0 0,0 0 0,0 0 0,0 0 1,0 0-1,0 0 0,0 0 0,0 0 0,-2 0 1,1 1-3,1 0 0,0 0 0,0 0 0,-1 0 0,1 0 0,0 1 0,0-1 0,-1 0 0,1 1 0,0-1 0,0 1 0,0-1 0,0 1 1,-1 0-1,1-1 0,0 1 0,0 0 0,0 0 0,1 0 0,-1 0 0,0 0 0,0 0 0,0 0 0,1 0 0,-1 0 0,0 0 0,0 2 1,-6 10-6,1 1 0,1-1 1,0 1-1,0 0 0,1 0 1,-1 15-1,0 7-19,-1 46 0,5-69 20,1 0 0,0 0 0,0 0-1,2 0 1,0 0 0,0-1 0,1 1 0,6 16 0,-8-27 1,-1 0 0,1 0 0,0 0 1,0-1-1,0 1 0,0 0 1,0-1-1,0 1 0,0-1 1,1 1-1,-1-1 0,1 0 1,-1 1-1,1-1 0,-1 0 0,1 0 1,0 0-1,-1 0 0,1-1 1,0 1-1,3 1 0,-3-2 1,0 0 0,1 0 0,-1-1 0,0 1 0,1 0 0,-1-1 0,0 1 0,0-1 0,1 0 0,-1 0 0,0 0 0,0 0 0,0 0 1,0 0-1,2-2 0,4-3 3,-2 0 1,1-1-1,0 0 1,-1 0 0,-1 0-1,1 0 1,8-17 0,-7 10 9,0 0 1,-1 0 0,-1-1-1,0 0 1,-1 0 0,-1-1-1,0 1 1,0-21 0,-3 36-15,1 0 0,-1 0 0,0 0 0,0 0 1,0 0-1,0 0 0,0 0 0,0-1 0,0 1 0,0 0 1,0 0-1,0 0 0,0 0 0,0 0 0,0 0 1,0 0-1,0 0 0,0 0 0,0 0 0,0 0 1,0-1-1,0 1 0,0 0 0,0 0 0,0 0 0,0 0 1,0 0-1,0 0 0,0 0 0,0 0 0,0 0 1,0 0-1,0 0 0,0-1 0,0 1 0,0 0 1,0 0-1,0 0 0,0 0 0,0 0 0,-1 0 0,1 0 1,0 0-1,0 0 0,0 0 0,0 0 0,0 0 1,0 0-1,0 0 0,0 0 0,0 0 0,0 0 1,0 0-1,-1 0 0,1 0 0,0 0 0,0 0 0,0 0 1,0 0-1,0 0 0,0 0 0,0 0 0,0 0 1,0 0-1,0 0 0,0 0 0,-1 0 0,1 0 0,-2 5-4,-1 16-2,2 0 1,0 0 0,2 0-1,2 24 1,-1-29-1,0 1 0,5 16 0,-6-29 8,0-1-1,0 1 1,0-1 0,0 0 0,0 0-1,1 1 1,0-1 0,0 0 0,0 0 0,0 0-1,0-1 1,0 1 0,1-1 0,-1 1-1,1-1 1,4 4 0,-5-6 2,-1 1 0,1-1 0,0 1 0,0-1 0,-1 0-1,1 0 1,0 0 0,0 0 0,-1 0 0,1 0 0,0 0 0,0 0 0,-1-1 0,1 1 0,0-1 0,0 1 0,-1-1 0,1 0-1,-1 0 1,1 1 0,-1-1 0,1 0 0,-1 0 0,1-1 0,-1 1 0,0 0 0,2-2 0,4-5 40,0 0 1,-1 0-1,8-13 1,-13 19-33,10-16 86,-1-1 0,-2 0-1,0-1 1,0 0 0,4-25 0,-14 62-80,0 1 1,1-1 0,0 1-1,2-1 1,0 1 0,6 28-1,-7-45-17,0 0 0,0 0-1,0-1 1,0 1 0,1 0-1,-1 0 1,0 0 0,1 0-1,-1-1 1,0 1-1,1 0 1,-1 0 0,1-1-1,-1 1 1,1 0 0,0-1-1,-1 1 1,1-1 0,-1 1-1,1-1 1,1 2 0,-1-2-1,0 0 1,-1 0 0,1 0-1,0 0 1,-1-1 0,1 1-1,0 0 1,-1 0 0,1 0-1,0-1 1,-1 1 0,1 0-1,-1 0 1,1-1 0,0 1-1,-1-1 1,1 1 0,-1 0-1,1-1 1,-1 1 0,1-2-1,2-2 2,1 0 1,-1 0-1,0-1 0,-1 1 0,1-1 0,1-5 0,6-20 29,-1-1 0,4-31-1,-13 123-401,2-27-211,-2-19 171,0-7-54,-1 0-1,2 0 0,-1 0 1,1 0-1,1 0 1,-1 0-1,4 8 0,-5-16 455,0 0-1,0 0 0,0 0 0,0 0 0,0 0 0,0 0 0,0 0 0,0 0 0,0 0 1,0 0-1,0 0 0,0 0 0,0 0 0,0 0 0,0 0 0,1 0 0,-1 0 0,0 0 1,0 1-1,0-1 0,0 0 0,0 0 0,0 0 0,0 0 0,0 0 0,0 0 0,0 0 1,0-1-1,1 1 0,-1 0 0,0 0 0,0 0 0,0 0 0,0 0 0,0 0 0,0 0 1,0 0-1,0 0 0,0 0 0,0 0 0,0 0 0,0 0 0,0 0 0,0 0 1,1 0-1,-1 0 0,0 0 0,0 0 0,0 0 0,0-1 0,0 1 0,0 0 0,0 0 1,0 0-1,0 0 0,0 0 0,0 0 0,0 0 0,0 0 0,0 0 0,0 0 0,0 0 1,0-1-1,0 1 0,0 0 0,0 0 0,0 0 0,0 0 0,5-16-939</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9:58.301"/>
    </inkml:context>
    <inkml:brush xml:id="br0">
      <inkml:brushProperty name="width" value="0.05" units="cm"/>
      <inkml:brushProperty name="height" value="0.05" units="cm"/>
    </inkml:brush>
  </inkml:definitions>
  <inkml:trace contextRef="#ctx0" brushRef="#br0">46 0 19100,'1'12'675,"0"0"-1,-1 0 1,0-1-1,-2 20 1,-1 1 322,5 216 1721,1-202-2534,3 0 0,2 0-1,18 59 1,-24-96-204,1 1 0,1-1-1,0 0 1,0 0 0,9 14 0,-13-23 17,0 0-1,0 0 1,0 0 0,0 0 0,0 0 0,0 0 0,0 0 0,0 0 0,0 0-1,0 0 1,0 0 0,0 0 0,0-1 0,0 1 0,0 0 0,0 0-1,0 0 1,1 0 0,-1 0 0,0 0 0,0 0 0,0 0 0,0 0 0,0 0-1,0 0 1,0 0 0,0 0 0,0 0 0,0 0 0,0 0 0,0 0-1,0 0 1,0 0 0,0 0 0,0 0 0,0 0 0,0 0 0,0 0 0,0 0-1,0 0 1,0 0 0,1 0 0,-1 0 0,0 0 0,0 0 0,0 0-1,0 0 1,0 0 0,0 0 0,0 0 0,0 0 0,0 0 0,0 0 0,0 0-1,0 0 1,0 0 0,-1-9-101,-4-11-32,-25-56-275,-43-76-1,72 149 447,-1 1-1,1 0 1,0-1-1,0 1 1,0-1-1,0 1 1,0-1-1,1 1 1,-1-1-1,0-3 1,2 5-11,-1 0 1,1 0-1,-1 0 1,0-1-1,1 1 1,0 0 0,-1 1-1,1-1 1,0 0-1,-1 0 1,1 0-1,0 0 1,0 0 0,0 1-1,0-1 1,0 0-1,0 1 1,0-1-1,0 1 1,0-1-1,0 1 1,0-1 0,0 1-1,2-1 1,18-5 112,21-8-474,-40 13 208,1 0 0,-1 0 0,0 0 0,0-1 1,0 1-1,0 0 0,0-1 0,0 1 1,0-1-1,-1 0 0,1 0 0,0 0 0,1-3 1,-2 3 122,-1 1 0,0 0 0,0-1 0,0 1 0,0 0 0,0-1 0,-1 1 0,1-1 0,0 1 0,0 0 0,-1-1 0,1 1 0,-1 0 0,0-1 0,1 1 0,-1 0 0,0 0 0,1 0 0,-1 0 0,0 0 0,0 0 1,0 0-1,0 0 0,0 0 0,0 0 0,-1 0 0,1 0 0,0 1 0,-2-2 0,-16-11-481</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30.180"/>
    </inkml:context>
    <inkml:brush xml:id="br0">
      <inkml:brushProperty name="width" value="0.05" units="cm"/>
      <inkml:brushProperty name="height" value="0.05" units="cm"/>
    </inkml:brush>
  </inkml:definitions>
  <inkml:trace contextRef="#ctx0" brushRef="#br0">10 1 11258,'-9'0'5914,"10"5"-5323,0-1 1,0 0-1,0 1 0,1-1 1,0 0-1,0 0 1,3 6-1,5 9 500,33 109 1554,-29-78-2439,33 71 1,-46-117-223,1-1-1,-1 0 1,1 0-1,0 1 1,0-1-1,0-1 0,0 1 1,0 0-1,1 0 1,-1-1-1,1 1 1,0-1-1,0 0 1,4 3-1,-7-5-18,0 0 0,1 0 0,-1 0 0,1 0 0,-1 0-1,0 0 1,1 0 0,-1 0 0,0 0 0,1 0 0,-1 0 0,0-1-1,1 1 1,-1 0 0,0 0 0,1 0 0,-1 0 0,0-1 0,1 1 0,-1 0-1,0 0 1,1-1 0,-1 1 0,0 0 0,0 0 0,0-1 0,1 1-1,-1 0 1,0-1 0,0 1 0,0 0 0,0-1 0,1 1 0,-1 0-1,0-1 1,0 1 0,0 0 0,0-1 0,0 1 0,0 0 0,0-2 0,1-19-1025,-1 14 985,1-16-387,0-2-169</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9:58.784"/>
    </inkml:context>
    <inkml:brush xml:id="br0">
      <inkml:brushProperty name="width" value="0.05" units="cm"/>
      <inkml:brushProperty name="height" value="0.05" units="cm"/>
    </inkml:brush>
  </inkml:definitions>
  <inkml:trace contextRef="#ctx0" brushRef="#br0">17 19 16331,'-9'-6'1953,"5"6"-1121,1-1-336,6 1 969,3 1-161,5-1-752,2-1-552,7-3 72,2-2-112,6 4-104</inkml:trace>
  <inkml:trace contextRef="#ctx0" brushRef="#br0" timeOffset="1">497 18 18252,'-19'17'1701,"2"1"0,0 0 0,-27 39 0,44-57-1695,0 0 0,0 1 0,-1-1 0,1 0 0,0 1 0,0-1 0,0 0 0,-1 1 0,1-1 0,0 1 0,0-1 0,0 0-1,0 1 1,0-1 0,0 1 0,0-1 0,0 1 0,0-1 0,0 0 0,0 1 0,0-1 0,0 1 0,0-1 0,0 0 0,1 1 0,-1-1 0,0 1 0,0-1 0,0 0 0,1 1 0,-1-1 0,0 0 0,0 1 0,1-1 0,-1 0 0,0 1-1,1-1 1,-1 0 0,0 0 0,1 1 0,-1-1 0,0 0 0,1 0 0,-1 0 0,1 0 0,-1 1 0,0-1 0,1 0 0,-1 0 0,1 0 0,-1 0 0,1 0 0,-1 0 0,1 0 0,32 0-352,-23 0 301,0 0-2,-1 1-1,1 0 0,-1 0 1,0 1-1,1 0 1,15 6-1,-23-7 53,0 0 1,0 0 0,0 0-1,0 0 1,-1 1-1,1-1 1,0 0-1,-1 1 1,1-1-1,-1 1 1,0 0-1,1-1 1,-1 1-1,0 0 1,0 0-1,0 0 1,0 0-1,0 0 1,-1 0-1,1 0 1,-1 0-1,1 0 1,-1 0-1,0 0 1,0 0-1,1 0 1,-2 0-1,1 0 1,0 0-1,0 1 1,-1-1-1,1 0 1,-1 0-1,1 0 1,-1 0-1,-2 3 1,-5 14-5,-1 0-1,-1-1 1,-1 0 0,-1 0-1,0-1 1,-1-1 0,-21 21-1,33-36-33,1-1 0,-1 1 1,0 0-1,0 0 0,0-1 0,0 1 0,0 0 0,0-1 0,0 1 0,0-1 0,0 1 0,0-1 0,-2 1 0,2-1 39,1 0 1,0 0-1,-1 0 0,1 0 0,0-1 1,0 1-1,-1 0 0,1 0 0,0 0 1,-1 0-1,1 0 0,0-1 0,-1 1 1,1 0-1,0 0 0,0 0 0,-1-1 1,1 1-1,0 0 0,0 0 0,0-1 1,-1 1-1,1 0 0,0-1 0,0 1 1,0 0-1,0 0 0,0-1 0,-1 0 1,1-2-3,-1-1 0,1 1 0,0-1 0,0 0 0,0 1 0,1-1 0,0-5 0,9-27-219</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9:59.992"/>
    </inkml:context>
    <inkml:brush xml:id="br0">
      <inkml:brushProperty name="width" value="0.05" units="cm"/>
      <inkml:brushProperty name="height" value="0.05" units="cm"/>
    </inkml:brush>
  </inkml:definitions>
  <inkml:trace contextRef="#ctx0" brushRef="#br0">1 466 16323,'3'10'586,"-1"0"-1,0 0 1,0 0-1,-1 0 0,0 0 1,-1 1-1,-1 11 0,2 23 1028,-1-30-1289,2-1-1,0 1 0,1-1 0,0 1 0,1-1 0,0 0 0,12 23 0,-15-35-303,-1-1 1,1 1-1,0-1 0,0 0 0,0 1 1,0-1-1,0 0 0,0 0 0,1 0 1,-1 0-1,0 0 0,1 0 0,-1 0 1,0 0-1,1 0 0,-1 0 0,1-1 1,-1 1-1,1-1 0,-1 1 0,1-1 1,2 0-1,-2 0-1,0 0 1,0-1-1,0 1 1,0-1-1,0 1 1,0-1-1,0 0 1,-1 0-1,1 0 1,0 0-1,0 0 1,-1 0-1,1-1 1,2-2-1,4-5 48,-1 1-1,0-2 1,0 1-1,9-20 1,13-40 222,-21 47-189,14-26 0,-22 47-99,0 1 0,0 0 0,0 0 0,0 0 0,0 0 0,0 0 0,0 0 0,0-1 0,0 1 0,0 0 0,0 0 0,0 0 0,0 0 0,0 0 0,0 0 0,0 0 0,0-1 0,0 1 0,0 0 0,1 0 0,-1 0 0,0 0-1,0 0 1,0 0 0,0 0 0,0 0 0,0 0 0,0 0 0,0 0 0,1-1 0,-1 1 0,0 0 0,0 0 0,0 0 0,0 0 0,0 0 0,1 0 0,-1 0 0,0 0 0,0 0 0,0 0 0,0 0 0,0 0 0,0 0 0,1 0 0,-1 0 0,0 1 0,0-1-1,0 0 1,0 0 0,3 9 22,-2 20-8,-1-23-6,0-5-4,0 7 16,1 0 1,0 0-1,0-1 0,3 11 1,-4-17-15,0 0 1,0 0 0,0-1-1,1 1 1,-1 0 0,0 0-1,1 0 1,-1 0 0,0 0-1,1-1 1,-1 1 0,1 0-1,0 0 1,-1-1 0,1 1-1,0 0 1,-1-1 0,1 1-1,0-1 1,0 1 0,-1-1-1,1 1 1,0-1 0,0 1-1,0-1 1,0 0 0,0 0-1,-1 1 1,1-1 0,0 0-1,0 0 1,0 0 0,0 0-1,0 0 1,0 0 0,0 0-1,0 0 1,0 0 0,0-1-1,-1 1 1,1 0 0,0-1-1,0 1 1,0 0 0,0-1-1,-1 1 1,1-1-1,1 0 1,7-6 60,0 0 0,-1 0 0,0-1 0,8-10 0,-6 7-1,1 0-1,20-16 0,-28 25-64,-1 0 1,1 0-1,0 0 1,0 1-1,0-1 1,0 1-1,0 0 1,0 0-1,0 0 1,1 0 0,-1 1-1,0-1 1,1 1-1,-1 0 1,0 0-1,0 0 1,5 1-1,-6 0-3,1 0-1,-1-1 0,0 2 0,1-1 1,-1 0-1,0 0 0,0 1 1,0-1-1,0 1 0,0 0 1,0-1-1,-1 1 0,1 0 0,-1 0 1,1 0-1,-1 0 0,1 1 1,-1-1-1,1 4 0,3 6-4,0 0 0,3 21 0,-3-15-39,-4-16-44,-1 1 1,1-1 0,0 1-1,0-1 1,0 0-1,0 1 1,1-1-1,-1 0 1,1 0-1,2 4 1,-3-6 9,0 0 1,-1 1 0,1-1-1,0 0 1,-1 1 0,1-1-1,0 0 1,-1 0 0,1 0-1,0 0 1,0 0 0,-1 0-1,1 0 1,0 0 0,-1 0-1,1 0 1,0 0 0,-1 0-1,1-1 1,0 1 0,-1 0-1,1 0 1,0-1 0,-1 1-1,1 0 1,0-1-1,-1 1 1,1-1 0,-1 1-1,1-1 1,-1 1 0,1-1-1,-1 1 1,1-1 0,-1 1-1,0-1 1,1 0 0,-1 1-1,0-1 1,1 0 0,-1 0-1,9-16-1712,0-1 0,-1 1-1,-1-1 1,0-1 0,3-21-1,1 3 829,-7 18 3636,-11 29 344,-12 28 877,17-33-3554,0 1 1,1 0-1,-1-1 0,1 1 0,0 8 0,0-13-317,1 0 0,0 0 0,0 0-1,0 0 1,0 0 0,0 0 0,1 0 0,-1 0-1,0 0 1,0 0 0,1 0 0,-1 0 0,0 0-1,1 0 1,-1 0 0,1 0 0,0 0 0,-1 0-1,1-1 1,0 1 0,-1 0 0,1 0 0,0-1-1,0 1 1,-1 0 0,1-1 0,0 1-1,0-1 1,0 1 0,0-1 0,0 1 0,0-1-1,0 0 1,0 0 0,0 1 0,0-1 0,0 0-1,2 0 1,1 0-71,0 0 0,0 0-1,0 0 1,1-1-1,-1 0 1,0 0 0,0 0-1,0 0 1,0 0 0,0-1-1,0 0 1,0 0 0,6-4-1,-5 2-22,0-1 0,1 0 0,-2 0 0,1 0-1,0 0 1,-1-1 0,6-10 0,0-5-62,0-1-1,-1 0 1,11-44 0,-7 10 68,-1-2-1,-3 1 1,2-83 0,-11 110 118,0 30-48,0 0 0,0-1 0,0 1 0,0 0 0,0-1 0,0 1 0,0 0 0,0-1 0,0 1 0,0 0 0,0-1 0,0 1 0,0 0 0,0-1-1,0 1 1,0 0 0,0-1 0,-1 1 0,1 0 0,0-1 0,0 1 0,0 0 0,0-1 0,-1 1 0,1 0 0,0 0 0,0-1 0,-1 1 0,1 0 0,-1 0 0,-4 9 99,-3 20 40,-5 32 308,2 0 1,4 1-1,2 1 1,3 69 0,3-120-360,0-1 0,0 0 1,1 1-1,1-1 0,0 0 1,0 0-1,8 14 0,-10-23-79,0 1 1,0-1-1,1 0 0,-1 0 0,1 0 0,-1 0 0,1 0 0,0 0 0,0 0 1,0 0-1,0-1 0,0 1 0,0-1 0,0 1 0,1-1 0,-1 0 0,0 0 1,1 0-1,-1 0 0,1-1 0,-1 1 0,1 0 0,0-1 0,-1 0 1,1 0-1,-1 0 0,1 0 0,0 0 0,-1 0 0,1-1 0,-1 1 0,1-1 1,-1 0-1,1 1 0,-1-1 0,1-1 0,-1 1 0,3-2 0,2-1 9,0 0-1,0-1 1,-1 0-1,0 0 0,0-1 1,0 0-1,-1 0 1,1 0-1,-2-1 0,1 1 1,7-15-1,0-4 45,0-1 1,8-29-1,38-138 205,-51 160-231,0-1 0,-3 0 0,2-63 0,-6 96-40,0 1 0,0-1-1,0 0 1,1 0 0,-1 0-1,0 0 1,0 0 0,-1 1 0,1-1-1,0 0 1,0 0 0,0 0-1,0 0 1,-1 1 0,1-1 0,0 0-1,-1 0 1,1 0 0,-1 1-1,1-1 1,-1 0 0,0 0 0,0 1 0,0 1 0,1-1 1,-1 1-1,0 0 1,1-1-1,-1 1 1,0 0-1,1-1 0,-1 1 1,1 0-1,-1 0 1,1-1-1,-1 1 1,1 0-1,0 0 0,-1 1 1,-17 46 37,10-19-10,0 0-1,2 1 0,1-1 1,-1 39-1,6-46-10,0-1-1,2 1 1,0-1-1,1 0 0,2 0 1,12 37-1,-11-39-106,2 0 0,0 0 0,19 30 0,-25-55-236,-3-7 229,-5-3 42,0 0 0,-2 1 0,0 0 0,-16-23 0,-47-51 1032,66 83-851,4 5-99,1 1 1,-1-1 0,0 0-1,1 0 1,-1 1 0,1-1-1,-1 0 1,1 0 0,0 1 0,-1-1-1,1 0 1,0 0 0,-1 0-1,1 0 1,0 0 0,0 0-1,0 0 1,0-1 0,0 2-14,0-1 0,0 1-1,1 0 1,-1-1 0,0 1 0,1-1 0,-1 1 0,0-1 0,1 1 0,-1 0-1,0-1 1,1 1 0,-1 0 0,1-1 0,-1 1 0,1 0 0,-1 0 0,1-1-1,-1 1 1,1 0 0,-1 0 0,2 0 0,4-1 27,0 0 1,0 0-1,0 1 0,9 1 1,-5-1-72,222-6-4278,-203 6 3528</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00.410"/>
    </inkml:context>
    <inkml:brush xml:id="br0">
      <inkml:brushProperty name="width" value="0.05" units="cm"/>
      <inkml:brushProperty name="height" value="0.05" units="cm"/>
    </inkml:brush>
  </inkml:definitions>
  <inkml:trace contextRef="#ctx0" brushRef="#br0">0 83 19412,'3'11'2033,"3"-7"-1193,5 2-328,4-9 952,3 0-272,4-7-751,-1-3-553,-4-4 256,-1-9-144,-4-5-184</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01.350"/>
    </inkml:context>
    <inkml:brush xml:id="br0">
      <inkml:brushProperty name="width" value="0.05" units="cm"/>
      <inkml:brushProperty name="height" value="0.05" units="cm"/>
    </inkml:brush>
  </inkml:definitions>
  <inkml:trace contextRef="#ctx0" brushRef="#br0">113 226 15755,'-2'-1'453,"-1"-1"0,1 1-1,0-1 1,-1 1-1,1 0 1,-1 0-1,-5-1 1,7 2-324,-1 0 1,1 0-1,0 0 0,0 0 0,-1 1 0,1-1 1,0 0-1,-1 1 0,1-1 0,0 1 1,0-1-1,0 1 0,0 0 0,-1 0 1,1-1-1,0 1 0,0 0 0,1 0 1,-1 0-1,-1 1 0,-4 5 181,0 1 1,1 0-1,0 0 0,1 0 1,-1 1-1,2-1 0,-1 1 0,-2 11 1,1-2-201,0 1 1,2-1 0,-1 22-1,3-38-106,1 0 0,0-1 0,0 1 0,0-1 0,0 1-1,0 0 1,0-1 0,0 1 0,0-1 0,1 1 0,-1 0-1,1-1 1,-1 1 0,1-1 0,0 1 0,1 1 0,-2-3-3,1 1 0,-1-1 1,1 0-1,0 0 1,-1 0-1,1 0 1,-1 1-1,1-1 1,-1 0-1,1 0 1,0 0-1,-1 0 1,1 0-1,-1 0 1,1-1-1,0 1 1,-1 0-1,1 0 1,-1 0-1,1 0 0,-1-1 1,1 1-1,-1 0 1,1-1-1,-1 1 1,1 0-1,-1-1 1,1 0-1,5-4 3,0 0 0,0-1 0,0 0 0,7-12 0,-4 4-2,-6 9-14,0 0 0,0 0-1,1 1 1,-1-1 0,1 1-1,9-8 1,-13 12 8,1-1 1,0 1-1,0-1 1,0 1-1,-1-1 1,1 1 0,0 0-1,0 0 1,0-1-1,0 1 1,0 0-1,0 0 1,0 0-1,-1 0 1,1 0-1,0 0 1,0 0-1,0 1 1,0-1 0,1 0-1,0 1-1,-1 0-1,1 0 0,0 1 1,-1-1-1,1 0 1,-1 0-1,1 1 1,-1-1-1,0 1 1,1 0-1,-1-1 1,0 1-1,1 1 1,10 21 2,-1 0 1,0 0-1,-2 1 1,-1 0-1,-1 0 0,6 43 1,-6-14 472,-3 1 0,-2 64 0,-2-105-285,-1 0 0,0-1 1,-1 1-1,0-1 0,-1 1 0,-6 14 0,9-27-176,0-1 0,0 1 0,0-1-1,0 0 1,0 1 0,0-1 0,0 1-1,0-1 1,-1 1 0,1-1 0,0 0 0,0 1-1,0-1 1,-1 1 0,1-1 0,0 0-1,-1 1 1,1-1 0,0 0 0,-1 0 0,1 1-1,0-1 1,-1 0 0,1 0 0,0 1-1,-1-1 1,1 0 0,-1 0 0,1 0-1,-1 0 1,1 1 0,0-1 0,-1 0 0,1 0-1,-1 0 1,1 0 0,-1 0 0,1 0-1,-1 0 1,1-1 0,-1 1 0,1 0 0,0 0-1,-1 0 1,1 0 0,-1 0 0,1-1-1,0 1 1,-1 0 0,1 0 0,-1-1 0,1 1-1,-1-1 1,-10-19 33,6 2-114,0-1 0,2 0 0,0 0 0,1 0-1,1 0 1,1 0 0,0 0 0,2 0 0,4-27-1,6-10-184,36-100 0,-19 76 222,26-79 32,-45 125-8,-1-2 0,6-54 0,-15 84 10,1 2-2,-1 0 0,1-1 0,-1 1 1,0 0-1,0-1 0,0 1 0,-1 0 1,0 0-1,1 0 0,-1-1 1,-3-4-1,4 8 1,0 1 0,-1-1 0,1 1 0,0-1 0,-1 1 0,1-1 0,-1 1 0,1-1 0,-1 1 0,1 0 0,-1-1 1,1 1-1,-1 0 0,1-1 0,-1 1 0,1 0 0,-1 0 0,1 0 0,-1 0 0,0-1 0,1 1 0,-1 0 0,1 0 0,-1 0 0,0 0 0,1 0 0,-1 0 1,1 0-1,-1 1 0,0-1 0,1 0 0,-1 0 0,1 0 0,-1 1 0,1-1 0,-1 0 0,1 0 0,-1 1 0,1-1 0,-1 0 0,1 1 0,-1-1 0,1 1 1,-1-1-1,1 1 0,-1 0 0,-20 26-57,9-2 65,1 0-1,1 1 1,1 0-1,2 1 1,0 0-1,2 0 1,0 0-1,2 1 1,2-1-1,1 30 0,0-48 7,1-1-1,0 1 0,0-1 0,1 0 0,0 1 1,1-1-1,6 15 0,-8-21-8,0 0 0,0 0 0,1 0 0,-1-1 0,0 1 0,1 0 0,-1 0 0,1-1 0,-1 1 0,1-1 0,0 0 0,0 1 0,-1-1-1,1 0 1,0 0 0,0 0 0,0 0 0,1 0 0,-1-1 0,0 1 0,0-1 0,0 1 0,0-1 0,1 0 0,-1 1 0,0-1 0,0-1 0,1 1 0,-1 0 0,0 0 0,0-1 0,0 1 0,0-1 0,4-1 0,4-3 3,0 0-1,0 0 1,-1-1 0,0 0 0,0-1-1,-1 0 1,0 0 0,0-1 0,0 0 0,-1-1-1,7-10 1,1-2-7,-2-1 0,-1 0 0,17-43 0,-23 49-12,-1 0-1,0 0 0,-2-1 1,4-31-1,-8 36-31,-3 15-5,-4 15 1,2 2 81,2 1-1,0 0 1,-1 32-1,5-43 8,0 1 0,0-1 0,1 1 0,1-1 0,-1 0 0,2 0-1,-1 1 1,9 18 0,-10-28-28,-1 1 0,1-1 0,0 0 0,-1 1 0,1-1 0,0 0 0,0 0 0,0 1-1,0-1 1,0 0 0,0 0 0,1 0 0,-1 0 0,0-1 0,1 1 0,-1 0 0,0 0 0,1-1 0,-1 1-1,1-1 1,-1 1 0,1-1 0,-1 1 0,1-1 0,-1 0 0,1 0 0,-1 0 0,1 0 0,-1 0 0,1 0 0,-1 0-1,1-1 1,-1 1 0,1-1 0,-1 1 0,1-1 0,-1 1 0,1-1 0,-1 0 0,0 1 0,1-1 0,0-1-1,6-3 26,-1-1 0,0 0-1,0 0 1,-1 0-1,12-14 1,-4-2 7,0 0-1,-1 0 1,16-41 0,4-7-49,-33 70 5,0 0-1,0 0 1,0 0-1,0 0 1,0 1-1,0-1 1,0 0-1,0 0 1,0 0-1,1 0 1,-1 0-1,0 1 1,0-1-1,0 0 1,0 0-1,0 0 1,0 0-1,0 0 1,0 0-1,0 1 1,0-1-1,1 0 0,-1 0 1,0 0-1,0 0 1,0 0-1,0 0 1,0 0-1,0 0 1,1 0-1,-1 0 1,0 0-1,0 0 1,0 1-1,0-1 1,0 0-1,1 0 1,-1 0-1,0 0 1,0 0-1,0 0 1,0 0-1,0-1 1,1 1-1,-1 0 1,0 0-1,0 0 1,0 0-1,0 0 1,0 0-1,0 0 0,1 0 1,-1 0-1,0 0 1,0 0-1,0 0 1,0-1-1,0 1 1,0 0-1,0 0 1,1 0-1,-1 0 1,0 0-1,0-1 1,3 16-23,-1 0-1,-1 0 1,0 20 0,-2-24-14,1 0 0,0 0-1,1 0 1,1 0 0,0 0 0,0 0 0,1 0 0,8 19 0,-11-29-8,0-1 0,0 1 1,0 0-1,1-1 1,-1 1-1,0-1 0,0 1 1,1 0-1,-1-1 0,1 1 1,-1-1-1,1 1 1,-1-1-1,1 1 0,-1-1 1,1 1-1,-1-1 1,1 0-1,-1 1 0,1-1 1,-1 0-1,1 1 0,0-1 1,-1 0-1,1 0 1,0 0-1,-1 1 0,1-1 1,1 0-1,-1-1-17,0 1 1,0-1-1,-1 0 0,1 0 1,0 1-1,0-1 0,-1 0 1,1 0-1,0 0 0,-1 0 1,1 1-1,0-1 0,-1 0 1,0 0-1,1 0 0,0-2 0,2-5-172,-1-1 0,0 0 0,2-13-1,-1-20-488</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01.752"/>
    </inkml:context>
    <inkml:brush xml:id="br0">
      <inkml:brushProperty name="width" value="0.05" units="cm"/>
      <inkml:brushProperty name="height" value="0.05" units="cm"/>
    </inkml:brush>
  </inkml:definitions>
  <inkml:trace contextRef="#ctx0" brushRef="#br0">9 7 14931,'-5'-6'1721,"3"9"-1049,1 2-288,4 3 1160,4-1-1120,6-3-144,2-1-248,10-2-160</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02.141"/>
    </inkml:context>
    <inkml:brush xml:id="br0">
      <inkml:brushProperty name="width" value="0.05" units="cm"/>
      <inkml:brushProperty name="height" value="0.05" units="cm"/>
    </inkml:brush>
  </inkml:definitions>
  <inkml:trace contextRef="#ctx0" brushRef="#br0">79 417 17436,'-20'46'2199,"13"-31"-1538,0 0 0,1 0-1,1 1 1,0 0 0,1 0 0,-3 29 0,6-43-601,1-1 0,0 1-1,1 0 1,-1 0 0,0 0 0,0-1-1,1 1 1,-1 0 0,1 0 0,0 1-1,-1-2-35,1-1 0,-1 0 0,0 1 0,0-1 0,1 0 0,-1 1 0,0-1 0,1 0 0,-1 1 0,0-1 0,1 0 0,-1 0 0,0 0 0,1 1 0,-1-1 0,1 0 0,-1 0 0,0 0 0,1 0 0,-1 0 0,1 1 0,-1-1 0,1 0 0,-1 0-1,0 0 1,2 0 0,0-1 9,0 0 0,0 0 0,0 0 0,0 0 0,0-1 0,0 1 0,0 0 0,0-1 0,-1 1-1,1-1 1,0 0 0,-1 1 0,1-1 0,1-3 0,16-23-51,-1-1 0,-1-2 0,-1 1 0,-2-2 0,-1 0 0,-2-1 0,-1 0-1,-1 0 1,-2-1 0,-2 0 0,0 0 0,-2-39 0,-3 58-115,0-1 0,-1 0 0,-5-21-1,6 33 100,-1 1-1,1 0 0,-1 0 0,0 0 0,0 0 0,-1-1 0,1 1 0,-1 1 1,1-1-1,-1 0 0,0 0 0,0 1 0,0-1 0,0 1 0,-1-1 0,1 1 1,-1 0-1,1 0 0,-1 0 0,0 0 0,0 1 0,-5-3 0,5 3 24,1 1-1,-1 0 0,0 0 1,1 0-1,-1 0 0,0 1 0,1-1 1,-1 1-1,1-1 0,-1 1 1,0 0-1,1 0 0,0 0 1,-1 0-1,1 0 0,0 1 1,-1-1-1,1 1 0,0 0 1,0-1-1,0 1 0,0 0 1,1 0-1,-3 4 0,-5 5 125,1 0-1,1 0 0,-9 19 1,15-27-85,-12 23 402,-14 39 0,24-58-340,1-1 0,0 1 0,1 0 0,0 0 0,0 0 1,0 0-1,1 0 0,0-1 0,0 1 0,0 0 0,4 14 0,-3-18-67,0-1-1,1 1 1,-1 0-1,1 0 1,0-1-1,0 1 1,0-1 0,0 0-1,0 1 1,1-1-1,-1 0 1,1 0-1,-1-1 1,1 1-1,5 2 1,4 2-33,1-1 1,17 5 0,-18-7-20,24 8-177,-2-1-298,61 27-1,-85-32 329,-1 0 0,1 1 1,-1 0-1,0 1 0,0 0 0,0 0 0,-1 1 0,-1 0 0,1 1 0,7 10 0,17 43-2828,-26-59 2519,-2-11-49,0-13-121</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04.054"/>
    </inkml:context>
    <inkml:brush xml:id="br0">
      <inkml:brushProperty name="width" value="0.05" units="cm"/>
      <inkml:brushProperty name="height" value="0.05" units="cm"/>
    </inkml:brush>
  </inkml:definitions>
  <inkml:trace contextRef="#ctx0" brushRef="#br0">60 588 15499,'-1'0'203,"-1"1"0,1 0 0,0 0 1,-1 1-1,1-1 0,0 0 0,0 0 0,0 0 0,0 1 0,0-1 0,0 1 0,0-1 0,1 1 0,-2 1 0,1 0 180,-6 9 187,1 1 0,1-1 0,0 1 0,0 0 0,2 1 0,-1-1 0,0 15-1,3-19-471,0 0 0,0 0 0,1 0 0,1 0 0,0 0 0,0 0 0,0 0 0,1-1 0,1 1 0,-1 0 0,8 13 0,61 90-12,-50-82-134,-1 1 0,23 47 0,-38-67 120,-1 1 1,0 0-1,0 1 1,-1-1 0,-1 1-1,0-1 1,0 1-1,-2 0 1,1-1-1,-4 26 1,-6 6 530,8-41-537,1 0-1,-1-1 0,0 1 0,-1-1 0,1 1 1,0-1-1,-1 1 0,1-1 0,-1 0 0,0 0 1,1 0-1,-1 0 0,0 0 0,-3 2 0,5-4-47,-1 0 0,0 1 0,1-1 0,-1 0 0,1 1 0,-1-1 0,0 0 0,1 0 0,-1 0 0,0 0 0,1 0 0,-1 0 0,0 0 0,1 0 0,-1 0 0,0 0 0,1 0 0,-1 0 0,0 0 0,1 0-1,-1-1 1,0 1 0,1 0 0,-1 0 0,0-1 0,-13-16 122,-2-26-210,6 3-102,2-1 1,2 0-1,2-1 1,2-63-1,20-167-332,-17 266 500,20-144-44,-26 177 166,2 0-1,-1 48 1,5-64-77,-1 1 1,2-1-1,-1 1 1,2-1-1,-1 1 1,1-1 0,1 0-1,0-1 1,10 19-1,-13-27-34,0 0 1,1 0-1,-1 0 0,0 0 1,1 0-1,-1-1 0,1 1 1,-1 0-1,1-1 0,0 0 1,0 1-1,0-1 0,0 0 1,0 0-1,0 0 0,0 0 1,0 0-1,3 1 0,-2-2-3,-1 0 0,0 0 0,0 0-1,0-1 1,0 1 0,0 0-1,0-1 1,0 0 0,1 1-1,-1-1 1,-1 0 0,1 0-1,0 0 1,0 0 0,0 0 0,1-2-1,4-3 3,0 0 0,-1-1 0,0 0 1,0 0-1,-1 0 0,0-1 0,8-15 0,-5 7-37,-1-2 0,0 1 1,-2-1-1,0 0 0,0 0 1,-2-1-1,0 1 0,-1-1 1,-1 0-1,-3-37 0,2 56 23,0-1 0,0 0 0,0 0 0,0 1 0,-1-1 0,1 0 0,0 1 0,0-1 0,0 0-1,-1 0 1,1 1 0,0-1 0,-1 0 0,1 1 0,-1-1 0,1 1 0,-1-1 0,0 0 0,0 1 3,1 0 0,0 0 0,-1 0 0,1 0 0,0 0 0,-1 0 0,1 0 0,0 0 1,-1 0-1,1 1 0,0-1 0,-1 0 0,1 0 0,0 0 0,0 1 0,-1-1 0,1 0 1,0 0-1,-1 1 0,1-1 0,0 0 0,0 0 0,0 1 0,-1-1 0,1 0 1,0 1-1,-2 3-8,0-1 0,1 1 0,-1-1 0,1 1 0,-2 8 1,1 4 91,0 1 1,1 0 0,3 29 0,-2-41-49,1 1 1,0-1 0,0 1-1,0-1 1,0 0 0,1 0-1,0 1 1,0-1 0,0-1-1,1 1 1,0 0 0,0 0-1,0-1 1,0 0 0,7 6-1,-8-8-18,0-1-1,1 1 1,-1-1 0,1 1-1,0-1 1,-1 0 0,1 0-1,0-1 1,-1 1 0,1 0-1,0-1 1,0 0-1,0 1 1,0-1 0,0-1-1,-1 1 1,1 0 0,0-1-1,0 1 1,0-1 0,-1 0-1,1 0 1,0 0 0,-1 0-1,1 0 1,0 0-1,-1-1 1,0 0 0,1 1-1,1-3 1,5-3 7,-1 0 0,0-1 0,0 0-1,-1 0 1,0-1 0,10-15 0,-8 8 5,-1 0-1,9-23 1,-15 33-28,0 1 0,0-1 0,0 0 0,-1 0 0,0-1 0,0 1 0,-1 0 0,0 0 0,0 0 0,-1-10 0,-3 9-37,-1 10 1,-1 10-2,3 0 46,0 0 1,1 0-1,1 0 0,0 1 0,1 14 0,0-20 17,1-1-1,0 0 1,0 0 0,0 0-1,1 0 1,0 0 0,1 0-1,-1-1 1,1 1 0,0-1-1,6 8 1,-9-13-15,1 0 0,0 1-1,0-1 1,0 0 0,0 0 0,0 0-1,0-1 1,0 1 0,0 0 0,0 0-1,1 0 1,-1-1 0,0 1 0,0-1 0,1 1-1,-1-1 1,0 1 0,1-1 0,-1 0-1,1 0 1,-1 0 0,0 0 0,1 0-1,-1 0 1,1 0 0,-1 0 0,0 0 0,1-1-1,-1 1 1,0 0 0,1-1 0,-1 1-1,0-1 1,1 0 0,-1 1 0,0-1 0,0 0-1,0 0 1,0 0 0,0 0 0,0 0-1,2-2 1,2-2 14,-1 0 0,1-1 0,-1 0 1,0 0-1,0 0 0,-1 0 0,4-9 0,-2 1-5,0-1 0,0 0 0,-2 0 0,0 0 0,-1 0 0,0-1 0,-1 1 0,-2-25 0,1 39-19,0 0 1,0 0-1,0 0 0,-1 0 0,1-1 0,0 1 1,-1 0-1,1 0 0,-1 0 0,0 0 0,1 0 1,-1 0-1,0 0 0,-1-1 0,-3 2-39,1 10 38,3-2 7,0-1-1,1 1 1,0 0-1,0 0 1,2 9-1,-1-15-1,-1 0-1,1 1 0,-1-1 0,1 0 0,0 0 0,0 0 0,0 0 1,0 0-1,0 0 0,2 2 0,-2-3 1,-1 0 1,1-1-1,-1 1 0,1-1 0,0 1 1,0-1-1,-1 0 0,1 1 0,0-1 1,0 0-1,-1 1 0,1-1 0,0 0 1,0 0-1,0 0 0,-1 0 0,1 0 1,0 0-1,0 0 0,0 0 0,-1 0 1,1 0-1,0 0 0,0 0 0,0 0 1,-1-1-1,1 1 0,1-1 0,1-1 1,0 0 0,0 0 0,0 0 0,0-1-1,0 0 1,0 1 0,-1-1 0,1 0-1,-1 0 1,0 0 0,0 0 0,0-1 0,2-5-1,18-49-40,-18 43-16,0 0 1,-1 0 0,0-1-1,0-19 1,-13 106-18,10-61 107,-3 23 196,4 41 0,-1-66-184,1 1 1,0-1-1,1 0 1,0 0 0,0 0-1,0 0 1,1 0-1,1 0 1,-1-1-1,8 11 1,-11-17-68,0 0 0,1 0 0,-1 0 1,1-1-1,-1 1 0,1 0 0,0-1 0,-1 1 0,1 0 0,0-1 1,-1 1-1,1-1 0,0 1 0,0-1 0,-1 1 0,1-1 0,0 0 1,0 1-1,0-1 0,0 0 0,-1 0 0,1 1 0,0-1 0,0 0 1,0 0-1,0 0 0,0 0 0,0 0 0,0 0 0,-1-1 0,1 1 1,0 0-1,0 0 0,0 0 0,0-1 0,0 1 0,0-1 1,1 0-108,-1-1 1,1 1-1,-1-1 1,0 0-1,1 1 1,-1-1-1,0 0 1,0 0-1,0 1 1,0-1-1,-1 0 1,1 0-1,0 0 1,-1 0-1,1-4 1,1-12-990,-1 0-1,-1 0 1,0-1 0,-6-33 0,-22-73-3121,23 105 3615,-39-135 1245,36 138 1088,8 17-1636,0 0 1,0 0 0,0 0-1,0-1 1,0 1-1,0 0 1,0 0 0,0 0-1,0 0 1,0 0-1,0 0 1,-1-1 0,1 1-1,0 0 1,0 0-1,0 0 1,0 0 0,0 0-1,0 0 1,0 0-1,-1 0 1,1 0 0,0 0-1,0 0 1,0 0-1,0 0 1,0 0 0,0 0-1,-1 0 1,1 0-1,0 0 1,0 0 0,0 0-1,0 0 1,0 0-1,-1 0 1,1 0 0,0 0-1,0 0 1,0 0-1,0 0 1,0 0 0,0 0-1,-1 0 1,1 2 156,0-1 1,-1 1-1,1-1 1,0 0-1,0 1 1,0-1-1,0 1 1,0-1-1,1 1 1,-1-1-1,0 1 1,1-1-1,-1 0 1,1 1-1,0 1 1,3 5-579,0-1 1,1 1-1,0-1 1,0 0-1,1 0 1,-1 0-1,1-1 1,1 0 0,-1 0-1,10 6 1,-1-1-1324,1-1 0,1-1 0,30 14 0,-42-21 1679,0 0 0,0-1-1,1 1 1,-1-1 0,0 0-1,0 0 1,1-1 0,-1 0-1,1 0 1,-1 0 0,11-2-1,-16 10 4285,-7 21-3290,3-13-344,3-5-440,-1-1 1,1 1-1,1 0 1,0 0 0,0-1-1,3 17 1,-2-24-180,0 1 0,0-1 0,0 0 0,0 0 0,0 0-1,1 0 1,-1 0 0,1 0 0,0 0 0,0-1 0,2 4 0,-2-5-22,-1 1 1,1-1 0,-1 0-1,1 0 1,0 0-1,0 0 1,-1 0 0,1-1-1,0 1 1,0 0 0,0-1-1,0 1 1,0-1-1,0 0 1,0 0 0,0 0-1,0 0 1,0 0-1,0 0 1,2-1 0,2 0 0,-1-1 1,1 0-1,-1 0 1,0 0-1,0-1 0,1 0 1,-2 0-1,1 0 1,0 0-1,-1-1 1,1 0-1,-1 0 1,0 0-1,0-1 1,6-9-1,0-1 5,0-1 0,-1-1 1,11-28-1,-11 21 8,-1 0 0,-1-1 1,-2 1-1,5-49 0,-9 59-37,0-1 0,-1 0 1,-1 0-1,-1 0 0,0 0 0,0 1 0,-2-1 0,0 1 1,-9-23-1,12 34 2,-1 0 0,1 0 0,-1 0 0,0 0 0,0 1 1,0-1-1,0 0 0,0 1 0,-1 0 0,1-1 0,-1 1 0,1 0 0,-6-3 1,6 4-2,0 0 0,0 1 1,-1-1-1,1 1 1,0-1-1,0 1 1,0 0-1,0 0 1,0 0-1,-1 0 1,1 0-1,0 0 0,0 1 1,0-1-1,0 1 1,-4 1-1,1 0 16,0 1-1,0 0 0,1 0 1,-1 1-1,1-1 0,-1 1 1,1 0-1,0 0 1,1 0-1,-1 1 0,1 0 1,0-1-1,0 1 0,-4 9 1,2-1 61,0-1 0,1 1 0,0 0 0,1 0 0,1 0 0,0 0 0,1 1 0,0-1 0,1 0 0,2 22 0,-1-28-59,0 0 0,0 0 1,1 0-1,0-1 0,0 1 0,1-1 0,0 1 0,0-1 1,1 0-1,-1 0 0,1 0 0,0-1 0,1 1 1,-1-1-1,1 0 0,0 0 0,1-1 0,-1 1 1,1-1-1,0 0 0,11 5 0,4-1-215,-1-1-1,34 6 1,18 7-583,-70-20 754,0 1 1,0-1-1,0 1 0,0-1 1,0 0-1,0 0 1,0 0-1,0 0 0,0 0 1,1 0-1,-1-1 1,0 1-1,0-1 1,0 1-1,0-1 0,0 0 1,0 0-1,0 1 1,-1-2-1,1 1 0,0 0 1,0 0-1,-1 0 1,1-1-1,-1 1 0,1-1 1,-1 1-1,0-1 1,1 0-1,0-2 1,5-7-71,-2 1 0,1-1 0,-2 0 0,5-14 0,-5 14 26,5-17 28,0-1 0,-2 0 0,-1-1 1,-1 1-1,-2-1 0,-1 0 0,-1 0 0,-6-54 0,-4 57 487,2 19-28,7 8-391,0 1 1,-1-1-1,1 0 0,-1 0 1,1 0-1,0 1 0,-1-1 1,1 0-1,0 0 0,-1 1 1,1-1-1,0 0 0,0 1 1,-1-1-1,1 0 1,0 1-1,0-1 0,0 0 1,-1 1-1,1-1 0,0 1 1,0-1-1,0 0 0,0 1 1,0-1-1,0 1 0,0 0 1,-2 8 176,0 1 0,1 0 1,0-1-1,1 1 0,0 0 1,2 12-1,11 60 553,-12-76-704,5 24 267,1 0 0,18 46 1,-19-62-267,0-1 0,1 0 1,1 0-1,0 0 0,0-1 0,1 0 1,16 15-1,-8-13-206,-17-14 128,1 0-1,-1 1 1,1-1 0,-1 0-1,1 1 1,-1-1-1,1 0 1,-1 1 0,1-1-1,-1 0 1,1 0 0,-1 0-1,1 1 1,0-1 0,-1 0-1,1 0 1,-1 0 0,1 0-1,0 0 1,-1 0-1,1 0 1,-1-1 0,1 1-1,0 0 1,-1 0 0,1 0-1,-1 0 1,1-1 0,0 1-1,-1-1-24,0 0-1,1 1 1,-1-1 0,0 0-1,0 1 1,0-1-1,0 0 1,0 1 0,0-1-1,0 1 1,0-1-1,0 0 1,0 1 0,0-1-1,-1 0 1,1 1 0,0-1-1,0 0 1,-1 1-1,1-1 1,0 1 0,-1-1-1,1 1 1,-1-2-1,-12-14-581,11 14 534,-15-15-512,-1 0-1,-38-26 1,37 29 1279,0 0 1,-32-35 0,50 49-617,0 0-1,1-1 0,-1 1 1,1-1-1,0 0 0,-1 1 1,1-1-1,-1 1 1,1-1-1,0 0 0,-1 1 1,1-1-1,0 0 0,0 1 1,0-1-1,0 0 0,-1 1 1,1-1-1,0 0 1,0 1-1,0-1 0,0 0 1,0 1-1,1-1 0,-1 0 1,0 0-1,0 1 1,0-1-1,1 1 0,-1-1 1,0 0-1,1 1 0,-1-1 1,0 0-1,1 1 0,-1-1 1,1 1-1,-1-1 1,1 1-1,-1-1 0,1 1 1,-1 0-1,1-1 0,-1 1 1,1-1-1,0 1 1,0 0-1,5-3 169,0 0-1,0 1 1,0 0-1,8-1 1,-8 1-136,9-2 121,4 1-321,-1-2 1,0-1 0,0 0-1,0-1 1,-1-1-1,16-10 1,-15 4-127</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07.357"/>
    </inkml:context>
    <inkml:brush xml:id="br0">
      <inkml:brushProperty name="width" value="0.05" units="cm"/>
      <inkml:brushProperty name="height" value="0.05" units="cm"/>
    </inkml:brush>
  </inkml:definitions>
  <inkml:trace contextRef="#ctx0" brushRef="#br0">80 25 15291,'0'-5'200,"-1"-14"5419,-3 32-1112,-25 116-2675,16-80-1802,2 0 1,2 1-1,-4 98 0,13-145-29,0-1-1,0 1 1,0 0 0,0-1-1,1 1 1,-1 0 0,1-1-1,0 1 1,-1 0 0,1-1-1,0 1 1,1-1 0,-1 1-1,0-1 1,1 0 0,-1 0-1,1 1 1,0-1 0,0 0-1,3 3 1,-2-4 5,0 0 1,0 0 0,-1 0-1,1 0 1,0-1-1,0 1 1,0-1-1,0 0 1,0 0 0,0 0-1,0 0 1,0 0-1,0 0 1,0-1-1,0 0 1,0 1-1,0-1 1,4-3 0,7-2-191,0 0 0,0-1-1,-1-1 1,0-1 0,0 1 0,-1-2 0,0 0 0,-1 0 0,0-1 0,-1-1 0,0 0 0,14-21 0,-5-4-311</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08.041"/>
    </inkml:context>
    <inkml:brush xml:id="br0">
      <inkml:brushProperty name="width" value="0.05" units="cm"/>
      <inkml:brushProperty name="height" value="0.05" units="cm"/>
    </inkml:brush>
  </inkml:definitions>
  <inkml:trace contextRef="#ctx0" brushRef="#br0">192 26 21173,'5'-12'1496,"0"-1"382,-5 23-297,-6 26-1267,-2-1-1,-1 0 0,-18 43 0,-50 99 52,71-163-331,-17 31 86,21-42-121,1 0 1,-1 0-1,0 0 1,-1 0-1,1-1 1,0 1-1,-1-1 1,1 1-1,-1-1 1,0 0-1,-3 2 1,6-4-6,0 0 0,-1 0 0,1-1 0,0 1 0,-1 0 0,1 0 0,0 0 0,-1 0 0,1 0 0,0 0 0,-1-1 0,1 1 0,0 0 0,-1 0 0,1 0 0,0-1 0,0 1 0,-1 0 0,1 0 0,0-1 0,0 1 0,0 0 0,-1-1 0,1 1 0,0 0 0,0-1 0,0 1 0,0 0 0,0-1 0,0 1 0,0 0 0,-1-1 0,1 1 0,0 0 0,0-1 0,0 1 0,0 0 0,1-1 0,-1 1 0,0 0 0,0-1 0,-1-22-183,1 19 135,3-56-519,15-83-1,-4 49 357,13 190 516,-22-81-285,2-1 1,-1 0-1,2-1 1,16 25-1,-20-33 8,-1-1 0,1 1 0,0-1 0,0 0 0,1 0 0,-1 0 1,1-1-1,0 1 0,0-1 0,0 0 0,0 0 0,1-1 0,-1 0 0,1 0 0,10 2 0,-15-3-15,-1-1-1,1 0 1,0 0-1,0 0 1,0 0-1,-1 0 1,1 0 0,0 0-1,0 0 1,0 0-1,-1 0 1,1 0-1,0 0 1,0-1-1,0 1 1,-1 0 0,1-1-1,0 1 1,-1-1-1,1 1 1,0 0-1,-1-1 1,1 1-1,0-1 1,-1 0 0,1 1-1,-1-1 1,1 0-1,-1 1 1,1-1-1,-1 0 1,0 1-1,1-1 1,-1 0 0,0 0-1,1 1 1,-1-1-1,0 0 1,0 0-1,0 0 1,0 1 0,0-1-1,0 0 1,0 0-1,0 0 1,0 0-1,0 0 1,-1-2 3,1-1 0,-1 1 0,0 1 0,0-1 0,0 0 0,0 0 1,0 0-1,-1 0 0,1 1 0,-1-1 0,-4-4 0,0 2-21,-1-1 0,0 1-1,0 1 1,-1-1 0,0 1 0,1 0 0,-1 1-1,-1 0 1,-11-3 0,6 3-54,-1 0-1,1 0 1,-1 2 0,-26-1-1,40 2 63,0 0-1,1 0 1,-1 0-1,0 0 1,0 0-1,0 0 1,0 0-1,0 0 1,0 0-1,1 0 1,-1 1-1,0-1 1,0 0-1,0 0 1,0 1-1,1-1 1,-1 1-1,0-1 1,0 1-1,1-1 1,-1 1-1,0-1 1,1 1-1,-1 0 1,1-1-1,-1 1 1,1 0-1,-1-1 1,1 1-1,-1 0 1,1 0-1,0 0 1,-1-1-1,1 1 1,0 0-1,0 0 1,0 1-1,0 0 4,0-1-1,1 0 0,-1 1 0,1-1 1,0 1-1,-1-1 0,1 0 0,0 1 1,0-1-1,0 0 0,0 0 0,0 0 1,0 0-1,0 1 0,1-2 0,-1 1 1,0 0-1,0 0 0,1 0 1,-1-1-1,3 2 0,8 2-37,0-1 0,0-1 1,0 0-1,1 0 0,-1-1 0,0-1 0,1 0 0,-1 0 1,17-4-1,-14 2-176,1 1 0,0 0 1,0 1-1,0 1 0,16 3 1,-10 3-73</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09.889"/>
    </inkml:context>
    <inkml:brush xml:id="br0">
      <inkml:brushProperty name="width" value="0.05" units="cm"/>
      <inkml:brushProperty name="height" value="0.05" units="cm"/>
    </inkml:brush>
  </inkml:definitions>
  <inkml:trace contextRef="#ctx0" brushRef="#br0">0 395 15187,'3'1'1449,"2"-6"-993,-4-13-200,3-7 768,3-7-384,2-5-424,1-3-200,3-5-576,-2 1 680,-3-6-200,-3 1-88,-5-1-48</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30.637"/>
    </inkml:context>
    <inkml:brush xml:id="br0">
      <inkml:brushProperty name="width" value="0.05" units="cm"/>
      <inkml:brushProperty name="height" value="0.05" units="cm"/>
    </inkml:brush>
  </inkml:definitions>
  <inkml:trace contextRef="#ctx0" brushRef="#br0">3 35 16331,'-3'-3'1961,"3"-3"-921,3-1-376,4 1 1009,5 2-201,3 1-344,4 2-248,2-1-376,4 1-215,2 1-425,3 0-177,-3 0-551,-2 0-240,-5 0-1184,-7-1 1759,-23 1-1551</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10.311"/>
    </inkml:context>
    <inkml:brush xml:id="br0">
      <inkml:brushProperty name="width" value="0.05" units="cm"/>
      <inkml:brushProperty name="height" value="0.05" units="cm"/>
    </inkml:brush>
  </inkml:definitions>
  <inkml:trace contextRef="#ctx0" brushRef="#br0">1 254 10282,'5'-28'1168,"0"3"-679,-1 1-241,-1-3 1520,1-3-1536,-1-5-96,1-2 48,-5-10-160</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33.430"/>
    </inkml:context>
    <inkml:brush xml:id="br0">
      <inkml:brushProperty name="width" value="0.05" units="cm"/>
      <inkml:brushProperty name="height" value="0.05" units="cm"/>
    </inkml:brush>
  </inkml:definitions>
  <inkml:trace contextRef="#ctx0" brushRef="#br0">8 1 16339,'1'128'6122,"-4"161"-4849,-2-171-2095,12-145-2062,-3-11 2193,0-15-218</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33.868"/>
    </inkml:context>
    <inkml:brush xml:id="br0">
      <inkml:brushProperty name="width" value="0.05" units="cm"/>
      <inkml:brushProperty name="height" value="0.05" units="cm"/>
    </inkml:brush>
  </inkml:definitions>
  <inkml:trace contextRef="#ctx0" brushRef="#br0">6 134 14339,'-6'-55'4417,"8"69"-3889,0 0 0,0 0 0,2-1-1,-1 1 1,9 19 0,-1-2-273,44 116 502,-47-130-653,0-1-1,1 0 1,1-1 0,0 0 0,1-1 0,22 22 0,-31-33-74,1-1 0,0 1 0,0-1-1,0 0 1,0 0 0,0 0-1,0-1 1,1 1 0,-1-1 0,1 0-1,-1 1 1,1-2 0,-1 1 0,5 0-1,-5-1-3,-1 0-1,1 0 0,-1 0 0,1-1 1,0 1-1,-1-1 0,1 0 0,-1 0 1,1 0-1,-1 0 0,0 0 0,1 0 1,-1-1-1,0 1 0,0-1 0,0 1 1,0-1-1,0 0 0,0 0 0,1-2 1,5-7 72,0-1 0,-1 0 1,0 0-1,-1 0 1,-1-1-1,0 0 0,-1 0 1,4-19-1,1-13 302,3-53 0,-11 81-318,3-11 85,-2 0 0,-1 0 0,-1 0 0,-8-55-1,7 79-645,2 13-161,6 16-1024,22 37-1458,-17-44 2079</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34.318"/>
    </inkml:context>
    <inkml:brush xml:id="br0">
      <inkml:brushProperty name="width" value="0.05" units="cm"/>
      <inkml:brushProperty name="height" value="0.05" units="cm"/>
    </inkml:brush>
  </inkml:definitions>
  <inkml:trace contextRef="#ctx0" brushRef="#br0">1 136 14195,'7'8'635,"1"-1"0,0 0 0,0-1 0,0 1 0,14 6 0,-20-11-500,1-1-1,0 0 0,0 0 0,0 0 1,0 0-1,0-1 0,0 1 1,0-1-1,0 1 0,0-1 0,1 0 1,-1 0-1,0-1 0,0 1 1,0-1-1,0 1 0,0-1 0,0 0 1,0 0-1,0 0 0,0-1 1,3-2-1,0 0 39,-1 0 1,0 0-1,-1-1 1,1 0-1,-1 0 1,0 0-1,0 0 1,-1 0 0,1-1-1,-1 0 1,-1 0-1,1 0 1,-1 0-1,3-8 1,-4 11-106,-1 0 1,1 0 0,0 0 0,-1 0 0,1 0 0,-1 0-1,0 0 1,0 0 0,0 0 0,0 0 0,-1 0 0,1 0-1,-1 0 1,0 0 0,0 0 0,0 0 0,0 1 0,0-1-1,0 0 1,-1 1 0,0-1 0,1 1 0,-1-1 0,0 1 0,0 0-1,0 0 1,-1 0 0,1 0 0,0 0 0,-1 0 0,1 0-1,-5-1 1,4 2-37,1 0-1,0 0 0,-1 0 1,1 0-1,-1 1 0,1 0 1,-1-1-1,1 1 0,-1 0 1,0 0-1,1 0 0,-1 0 1,1 1-1,-1-1 1,1 1-1,-1-1 0,1 1 1,-4 1-1,2 1-14,1-1 1,-1 0-1,1 1 1,0-1-1,0 1 0,0 0 1,0 0-1,0 0 1,1 1-1,-4 4 0,0 2-12,0 1 0,1 0 0,1 0 0,0 0-1,0 0 1,1 1 0,-2 13 0,4-12-13,-1 1 0,1-1 1,1 1-1,1-1 1,1 15-1,-1-24-61,-1-1 0,0 0 0,1 0 0,0 0-1,0 0 1,0 0 0,0 0 0,1 0 0,-1 0 0,1 0 0,-1-1 0,1 1 0,0-1 0,0 1-1,0-1 1,0 0 0,1 1 0,-1-1 0,1 0 0,-1-1 0,1 1 0,0 0 0,0-1 0,-1 1 0,1-1-1,0 0 1,6 1 0,-1-1-235,0 0-1,1-1 0,-1 0 0,0 0 1,1-1-1,-1 0 0,0-1 0,11-3 1,6-3-424,33-17 0,-7 0-243</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34.742"/>
    </inkml:context>
    <inkml:brush xml:id="br0">
      <inkml:brushProperty name="width" value="0.05" units="cm"/>
      <inkml:brushProperty name="height" value="0.05" units="cm"/>
    </inkml:brush>
  </inkml:definitions>
  <inkml:trace contextRef="#ctx0" brushRef="#br0">56 0 15131,'-10'23'1457,"0"0"-1,1 0 1,-9 43 0,15-54-1196,1 1 1,0-1 0,1 1 0,1 0 0,0 0 0,0-1 0,1 1-1,6 24 1,-7-35-239,1 0-1,-1 1 1,1-1-1,-1 0 1,1 0 0,0 0-1,0-1 1,0 1-1,0 0 1,0 0-1,0 0 1,0-1-1,1 1 1,-1 0-1,1-1 1,-1 0-1,1 1 1,-1-1-1,1 0 1,0 0 0,0 1-1,0-2 1,0 1-1,0 0 1,0 0-1,0 0 1,0-1-1,0 1 1,0-1-1,0 0 1,0 0-1,0 0 1,0 0-1,0 0 1,0 0 0,1 0-1,2-1 1,1-1 59,0 0 1,-1-1-1,1 1 0,0-1 1,-1 0-1,0-1 1,0 1-1,0-1 1,0 0-1,0 0 1,6-9-1,-3 3 112,-1 0-1,0 0 0,-1-1 1,0 0-1,-1 0 1,0-1-1,0 0 1,-2 0-1,4-12 1,-6 18-128,0 1 0,0-1 0,0 0 0,-1 1 0,1-1 0,-1 0 0,-1 1 0,1-1 1,-1 0-1,0 1 0,0-1 0,-1 1 0,1-1 0,-1 1 0,0 0 0,-1 0 0,0 0 0,1 0 0,-1 0 1,-1 0-1,-6-7 0,9 11-137,-1-1 0,0 1 0,1-1 0,-1 1 0,0 0 0,1 0 0,-1 0 0,0 0 1,0 0-1,0 0 0,0 0 0,0 0 0,0 1 0,0-1 0,-1 1 0,1 0 0,0 0 0,0 0 0,0 0 1,0 0-1,0 0 0,-1 0 0,1 1 0,0-1 0,0 1 0,0-1 0,0 1 0,0 0 0,0 0 0,0 0 1,0 0-1,1 0 0,-1 0 0,-2 3 0,3-2-404,5-5-128</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35.194"/>
    </inkml:context>
    <inkml:brush xml:id="br0">
      <inkml:brushProperty name="width" value="0.05" units="cm"/>
      <inkml:brushProperty name="height" value="0.05" units="cm"/>
    </inkml:brush>
  </inkml:definitions>
  <inkml:trace contextRef="#ctx0" brushRef="#br0">0 0 18028,'1'25'4355,"5"64"-2626,3 142-19,1 10-386,-10-239-1284,1 1 0,-1-1 0,0 0 0,1 1 0,-1-1 0,1 0 0,0 0 0,-1 0 0,1 1 0,0-1 0,2 2 1,-3-4-28,1 1 0,-1-1 0,0 0 0,0 0 0,1 0 0,-1 0 0,1 0 0,-1 0 1,0 0-1,1 0 0,-1 1 0,0-1 0,1 0 0,-1-1 0,0 1 0,1 0 0,-1 0 0,0 0 1,1 0-1,-1 0 0,0 0 0,1 0 0,-1 0 0,0-1 0,1 1 0,-1 0 0,0 0 1,1 0-1,-1-1 0,0 1 0,0 0 0,1 0 0,-1-1 0,0 1 0,0 0 0,1 0 1,-1-1-1,0 1 0,0-1 0,6-8 149,0-1 0,-1 0 1,5-14-1,-10 23-160,70-185 1118,8-19-429,-74 194-787,-3 6-29,1 1 1,0-1-1,0 1 0,0-1 0,0 1 0,0 0 1,1 0-1,0 0 0,0 0 0,0 1 0,7-7 1,-10 10 94,0 0 0,0 0 0,1 0 0,-1 0 0,0 0 1,0 0-1,0 0 0,1 0 0,-1 0 0,0 0 0,0 0 1,0 0-1,1 0 0,-1 0 0,0 1 0,0-1 0,0 0 1,0 0-1,1 0 0,-1 0 0,0 0 0,0 0 0,0 0 1,0 1-1,1-1 0,-1 0 0,0 0 0,0 0 0,0 0 0,0 1 1,0-1-1,0 0 0,0 0 0,0 0 0,0 1 0,1-1 1,-1 0-1,0 0 0,0 0 0,0 1 0,0-1 0,0 0 1,0 0-1,0 0 0,0 1 0,0-1 0,-1 0 0,1 0 1,0 0-1,0 1 0,0-1 0,0 0 0,0 0 0,0 0 1,0 0-1,0 1 0,-1-1 0,-3 17-471,4-16 357,-6 18-638</inkml:trace>
  <inkml:trace contextRef="#ctx0" brushRef="#br0" timeOffset="1">184 362 15739,'7'33'1625,"-1"5"-1177,1-2-216,1 1 872,4-1-728,1-4-352,1-12-696,0-12 576,4-16-112,0-22-120</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35.638"/>
    </inkml:context>
    <inkml:brush xml:id="br0">
      <inkml:brushProperty name="width" value="0.05" units="cm"/>
      <inkml:brushProperty name="height" value="0.05" units="cm"/>
    </inkml:brush>
  </inkml:definitions>
  <inkml:trace contextRef="#ctx0" brushRef="#br0">71 14 15707,'5'-14'1553,"-8"25"-905,-5 14-216,-2 19 792,-3 6-224,0 15-119,-1 5-113,4-5-200,5 1-48,7-11-144,3-7-144,13-11-336,0-8-288,11-22-696,-2-7-377,0-12 1073,1-6-312,2-9-232</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36.072"/>
    </inkml:context>
    <inkml:brush xml:id="br0">
      <inkml:brushProperty name="width" value="0.05" units="cm"/>
      <inkml:brushProperty name="height" value="0.05" units="cm"/>
    </inkml:brush>
  </inkml:definitions>
  <inkml:trace contextRef="#ctx0" brushRef="#br0">39 114 14947,'-15'71'2377,"8"-46"-1598,2 1-1,0-1 1,2 1 0,0 38 0,7-41-115,3-18-240,-6-5-401,0 0-1,0-1 1,-1 1-1,1 0 1,0 0-1,0-1 1,-1 1-1,1-1 1,0 1-1,-1 0 1,1-1-1,0 0 1,-1 1-1,1-1 1,-1 1-1,1-2 1,7-7 102,-1-1 0,0 0 0,-1-1 0,0 0 0,-1 0 1,5-14-1,20-76 690,-29 96-778,3-8 82,-1 0-1,-1 0 1,0 0-1,0-1 1,-2-14-1,0 27-113,1 1 0,-1 0-1,0-1 1,0 1 0,0 0-1,0-1 1,0 1 0,0 0 0,0-1-1,0 1 1,0 0 0,0-1 0,-1 1-1,1 0 1,0-1 0,0 1 0,0 0-1,0-1 1,0 1 0,-1 0 0,1 0-1,0-1 1,0 1 0,0 0 0,-1 0-1,1-1 1,0 1 0,0 0 0,-1 0-1,1-1 1,0 1 0,-1 0 0,1 0-1,-8 8 28,-5 21-105,8-13-193,0 1 0,2 1-1,0-1 1,1 0 0,0 1-1,1-1 1,2 1 0,2 28 0,-2-44 298,-1 0 0,1 0-1,0 0 1,-1 0 0,1 0 0,0 0 0,0-1 0,0 1 0,1 0 0,1 2 0,-3-3-41,1-1-1,0 1 0,-1-1 0,1 1 1,0-1-1,-1 0 0,1 1 0,0-1 1,0 0-1,-1 1 0,1-1 0,0 0 1,0 0-1,0 0 0,-1 0 0,1 0 1,0 1-1,0-2 0,0 1 0,0 0 1,-1 0-1,1 0 0,0 0 0,0 0 1,0-1-1,-1 1 0,1 0 1,0-1-1,0 1 0,-1-1 0,2 0 1,20-18-270</inkml:trace>
  <inkml:trace contextRef="#ctx0" brushRef="#br0" timeOffset="1">366 1 13771,'-15'13'871,"0"0"0,1 1 0,0 1 0,1 0 0,1 1 0,1 0 0,0 1 0,-11 23 0,22-38-834,-1-1 0,0 1 1,0 0-1,1 0 0,-1 0 0,1-1 1,0 1-1,0 0 0,-1 0 0,1 0 1,0 0-1,1 3 0,-1-5-26,0 1 1,0 0-1,1-1 0,-1 1 0,0-1 0,1 1 0,-1-1 1,1 1-1,-1-1 0,0 1 0,1-1 0,-1 1 0,1-1 0,-1 1 1,1-1-1,-1 0 0,1 1 0,0-1 0,-1 0 0,1 1 1,-1-1-1,1 0 0,1 0 0,3 1-1,1-1 0,-1 0 0,1 0 0,-1-1 0,1 0 0,8-2 0,-13 3-12,13-3-1,1 1-1,0 1 1,-1 0-1,1 0 0,26 4 1,-36-2 2,1-1 0,-1 1 0,0 1 0,0-1 0,0 1-1,0 0 1,0 0 0,0 0 0,0 1 0,-1-1 0,1 1 0,-1 0 0,0 1 0,0-1 0,0 1 0,0 0 0,-1 0 0,1 0 0,3 6-1,-6-8 32,0 1-1,0-1 0,0 1 0,0 0 0,0 0 0,0-1 0,-1 1 0,1 0 0,-1 0 0,0 0 0,0 0 0,0 0 0,0-1 0,0 1 0,-1 0 0,1 0 0,-1 0 0,-1 3 0,0-1 52,-1 0 0,1-1-1,-1 0 1,1 1-1,-1-1 1,0 0 0,-1-1-1,1 1 1,-1 0-1,-5 3 1,4-3-14,-1 0 1,1 0-1,-1-1 1,0 0-1,0 0 0,0-1 1,-11 4-1,13-5-104,0 0-1,0-1 0,0 1 1,1-1-1,-1 0 0,0 0 1,0 0-1,0 0 0,0-1 1,0 1-1,1-1 0,-8-3 1,8 3-25,1 0 0,0-1 0,0 1 1,0-1-1,0 0 0,0 1 0,1-1 0,-1 0 1,1 0-1,-1 0 0,1 0 0,-1 0 0,1-1 1,0 1-1,0 0 0,0-1 0,0 1 1,1-1-1,-1 1 0,1 0 0,-1-1 0,1 0 1,0 1-1,0-1 0,0 1 0,0-4 0,6-21-524</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36.521"/>
    </inkml:context>
    <inkml:brush xml:id="br0">
      <inkml:brushProperty name="width" value="0.05" units="cm"/>
      <inkml:brushProperty name="height" value="0.05" units="cm"/>
    </inkml:brush>
  </inkml:definitions>
  <inkml:trace contextRef="#ctx0" brushRef="#br0">134 14 15219,'4'-11'1782,"-9"8"-223,3 4-1300,0 0 0,0-1-1,-1 1 1,1 0 0,0 0-1,0 0 1,0 0 0,-2 3-1,-8 6 87,1 0-1,0 1 0,0 0 0,2 1 0,-1 0 0,1 0 0,1 1 0,0 0 0,-10 25 0,18-37-343,-1 0-1,1 0 0,-1 0 0,1 0 1,-1 1-1,1-1 0,0 0 1,-1 0-1,1 0 0,0 1 1,0-1-1,0 0 0,0 0 1,0 1-1,0-1 0,0 0 1,1 0-1,-1 1 0,0-1 0,1 0 1,-1 0-1,1 0 0,-1 0 1,1 1-1,1 1 0,-1-2-2,1 0 0,0-1 0,0 1 0,0 0 0,0 0-1,0-1 1,0 1 0,0-1 0,1 0 0,-1 0 0,0 0 0,0 0-1,0 0 1,4-1 0,-1 1 5,13-2-66,0 1 1,-1 1 0,1 0-1,-1 2 1,20 3 0,-34-4 57,1-1 0,0 1 0,-1 0 0,1 1 0,-1-1 1,0 1-1,1 0 0,-1-1 0,0 1 0,0 1 0,0-1 0,0 0 1,0 1-1,-1-1 0,1 1 0,-1 0 0,0 0 0,0 0 0,0 0 1,0 0-1,0 1 0,-1-1 0,1 1 0,-1-1 0,0 1 1,0-1-1,0 1 0,0 0 0,-1-1 0,0 1 0,0 3 0,0 1 69,-1 0-1,0 0 0,0 0 0,-1 0 0,0 0 1,-1-1-1,0 1 0,-5 10 0,5-12-51,1-1 0,-1 0 0,0-1 0,0 1 0,-1 0 0,0-1 0,1 0 0,-1 0 0,-1 0 0,1 0 0,-1-1 0,-7 5 0,12-7-32,-1-1 1,1 0 0,-1 0 0,0 1 0,1-1-1,-1 0 1,1 0 0,-1 0 0,1 0-1,-1 0 1,0 0 0,1 0 0,-1 0 0,0 0-1,1 0 1,-1 0 0,1 0 0,-1 0 0,1 0-1,-1 0 1,0-1 0,1 1 0,-1 0-1,1-1 1,-1 1 0,1 0 0,-1-1 0,1 1-1,-1 0 1,1-1 0,-1 1 0,1-1 0,0 1-1,-1-1 1,1 1 0,0-1 0,-1 1-1,1-1 1,0 1 0,0-1 0,-1 0 0,-3-26-183,4-3-135</inkml:trace>
  <inkml:trace contextRef="#ctx0" brushRef="#br0" timeOffset="1">473 119 15731,'-1'33'2033,"0"7"-1297,-5 1-328,0 1 1672,7-6-1519,8-3-249,1-13-792,4-7-345,-2-18 617,-2-9-160,1-13-192</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36.939"/>
    </inkml:context>
    <inkml:brush xml:id="br0">
      <inkml:brushProperty name="width" value="0.05" units="cm"/>
      <inkml:brushProperty name="height" value="0.05" units="cm"/>
    </inkml:brush>
  </inkml:definitions>
  <inkml:trace contextRef="#ctx0" brushRef="#br0">12 3 15475,'-6'-3'1857,"6"5"-1217,-5 10-328,5 3 2040,7 3-2584,1 0 368,12-6-224,6 0-104</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31.063"/>
    </inkml:context>
    <inkml:brush xml:id="br0">
      <inkml:brushProperty name="width" value="0.05" units="cm"/>
      <inkml:brushProperty name="height" value="0.05" units="cm"/>
    </inkml:brush>
  </inkml:definitions>
  <inkml:trace contextRef="#ctx0" brushRef="#br0">1 57 16203,'13'8'1769,"7"-6"-1009,4-2-296,8-6 768,2 0-207,5-1-489,-1 0-440,-2-2-728,-6-1 608,-1-1-216,-2 1-137</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37.390"/>
    </inkml:context>
    <inkml:brush xml:id="br0">
      <inkml:brushProperty name="width" value="0.05" units="cm"/>
      <inkml:brushProperty name="height" value="0.05" units="cm"/>
    </inkml:brush>
  </inkml:definitions>
  <inkml:trace contextRef="#ctx0" brushRef="#br0">47 0 17052,'-14'27'1294,"9"-18"-1068,0-1 0,0 1-1,1 0 1,1 0-1,-1 1 1,-2 14 0,6-23-224,0 0 1,0 0 0,0 0 0,0-1 0,0 1 0,0 0 0,1-1-1,-1 1 1,0 0 0,0 0 0,1-1 0,-1 1 0,1 0 0,-1-1-1,1 1 1,-1-1 0,1 1 0,-1-1 0,1 1 0,-1-1 0,1 1 0,-1-1-1,1 1 1,0-1 0,-1 1 0,1-1 0,0 0 0,0 0 0,-1 1-1,1-1 1,0 0 0,0 0 0,-1 0 0,1 0 0,0 0 0,0 0-1,-1 0 1,1 0 0,1 0 0,39-2-17,-29 0 63,-8 2 12,-1 0 0,1 0-1,0 0 1,0 0 0,0 1 0,-1-1 0,1 1 0,0 0-1,-1 0 1,1 0 0,0 1 0,-1-1 0,7 5-1,-9-5 26,1 1-1,0-1 0,-1 1 0,0 0 0,1 0 0,-1-1 0,0 1 0,0 0 0,0 0 0,0 0 0,-1 0 0,1 0 0,0 0 0,-1 1 1,1-1-1,-1 0 0,0 0 0,0 0 0,0 1 0,0-1 0,0 0 0,0 0 0,-1 0 0,1 0 0,-2 4 0,1 0 188,-1 1 0,0-1 0,-1 0-1,0 0 1,0 0 0,0 0 0,0 0-1,-1 0 1,0-1 0,-5 6-1,7-9-263,0 0-1,0 0 1,0 0-1,-1 0 1,1-1-1,0 1 0,-1-1 1,1 0-1,-1 1 1,1-1-1,-1 0 0,0 0 1,1-1-1,-1 1 1,0-1-1,1 1 1,-1-1-1,0 0 0,0 0 1,0 0-1,1 0 1,-1-1-1,0 1 0,0-1 1,1 1-1,-5-3 1,-5 4-3840,16-7 3181</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37.805"/>
    </inkml:context>
    <inkml:brush xml:id="br0">
      <inkml:brushProperty name="width" value="0.05" units="cm"/>
      <inkml:brushProperty name="height" value="0.05" units="cm"/>
    </inkml:brush>
  </inkml:definitions>
  <inkml:trace contextRef="#ctx0" brushRef="#br0">197 413 14387,'-2'-1'344,"0"-1"-1,-1 1 1,1 0 0,-1-1-1,1 1 1,-1 0 0,1 0-1,-1 1 1,0-1 0,0 0-1,1 1 1,-1 0 0,0 0-1,0-1 1,0 2 0,1-1-1,-1 0 1,-5 2 0,1-1-46,-1 1 0,1 0 0,-1 0 1,1 1-1,-11 5 0,11-3-178,0 0 0,0 1 0,1 0 0,0 0 0,0 0 0,0 1 0,0 0 0,1 0 0,1 0 0,-1 1 0,1-1 0,-6 15 0,9-18-101,-1 0 0,1 1 0,0-1 0,0 1 0,1-1 0,-1 0 0,1 1 0,0-1 0,0 1 0,0-1 0,2 9 0,-1-10-18,0-1 0,0 1 0,1 0 0,-1 0 0,1 0 0,-1-1 0,1 1 0,0-1 0,0 0 0,0 1 0,0-1 0,0 0 0,1 0 0,-1 0 0,1 0 0,-1-1 0,1 1 0,4 2 0,-2-3-13,0 1 0,0-1 0,0 0 0,0 0-1,-1 0 1,1-1 0,0 1 0,1-1 0,-1-1 0,0 1-1,0-1 1,-1 1 0,1-1 0,0-1 0,0 1 0,0-1 0,5-2-1,4-3-37,-1 0-1,0 0 0,0-2 1,18-14-1,-14 8 30,0-1-1,-1-1 1,-1 0-1,-1-1 1,0-1 0,-1 0-1,-1-1 1,-1 0-1,10-26 1,-11 19 115,0-1 0,-2-1 1,-1 0-1,-1 0 0,-2 0 0,2-51 1,-5 70-27,-1 1 1,0-1-1,-1 1 1,0 0-1,-1-1 1,0 1-1,-5-16 1,7 23-57,-1 1 0,1 0 0,-1 0 1,1 0-1,-1 0 0,1 0 0,-1 0 1,0 0-1,1 0 0,-1 0 0,0 0 1,0 0-1,0 1 0,0-1 1,0 0-1,0 0 0,0 1 0,0-1 1,0 1-1,0-1 0,0 1 0,0-1 1,0 1-1,0 0 0,-2-1 0,1 2 2,1-1-1,-1 0 1,1 1 0,-1-1-1,0 1 1,1 0-1,-1-1 1,1 1-1,-1 0 1,1 0 0,0 0-1,-1 0 1,1 0-1,0 0 1,-2 2-1,-4 5 36,1 0-1,0 1 0,0-1 1,-7 17-1,1 1 49,0 0 0,2 0 0,1 1 0,1 0 0,1 1 0,2 0 0,1 0-1,-1 31 1,5-57-86,-1 0-1,1 1 0,0-1 0,1 0 0,-1 1 0,0-1 1,1 0-1,-1 1 0,1-1 0,0 0 0,0 0 0,-1 0 0,2 1 1,-1-1-1,0 0 0,0 0 0,1-1 0,-1 1 0,1 0 1,-1 0-1,3 1 0,-1-2-2,-1 0 0,1 0 0,-1 0 0,1-1 0,0 1 0,-1-1 0,1 0 0,0 0 0,0 0 0,-1 0 0,1 0 0,0 0 0,-1-1 0,1 1 0,0-1 0,-1 0 0,4-1 0,86-37-59,-75 30-45,1 0-1,0 2 1,0 0-1,0 1 1,1 1-1,0 0 1,25-2 0,-40 7 69,-1 0 0,1 0 0,-1 0 0,1 0 1,0 0-1,-1 1 0,1 0 0,-1 0 0,1 0 1,-1 0-1,0 0 0,1 1 0,-1-1 1,0 1-1,0 0 0,0 0 0,0 0 0,0 0 1,-1 1-1,1-1 0,-1 1 0,1-1 0,-1 1 1,0 0-1,0 0 0,0 0 0,0 0 0,1 4 1,0 2-6,-1 0 1,0 0-1,0 1 1,-1-1 0,0 0-1,0 1 1,-1-1 0,0 1-1,-3 14 1,0-1 15,0-5-264,1 1 1,0 21-1,6-25-530,-4-15 792,1 1 0,-1-1 0,1 0-1,-1 0 1,1 0 0,-1 0 0,1 0 0,-1 0 0,1 0 0,-1 0 0,1 0-1,-1 0 1,1 0 0,-1 0 0,1-1 0,-1 1 0,1 0 0,-1 0 0,0 0-1,1-1 1,-1 1 0,1 0 0,-1-1 0,0 1 0,1 0 0,-1-1 0,0 1-1,1 0 1,-1-1 0,0 1 0,1 0 0,-1-1 0,0 1 0,1-1 0,15-18-393</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38.225"/>
    </inkml:context>
    <inkml:brush xml:id="br0">
      <inkml:brushProperty name="width" value="0.05" units="cm"/>
      <inkml:brushProperty name="height" value="0.05" units="cm"/>
    </inkml:brush>
  </inkml:definitions>
  <inkml:trace contextRef="#ctx0" brushRef="#br0">31 73 15035,'14'16'2800,"-12"-13"-2330,0-1 1,-1 1-1,1-1 0,0 0 0,0 0 1,1 0-1,2 2 0,-4-4-386,0 1-1,0-1 1,-1 0-1,1 1 1,0-1-1,0 0 1,0 0 0,0 0-1,0 0 1,0 0-1,0 0 1,0 0-1,0 0 1,0 0-1,0 0 1,0 0 0,0-1-1,0 1 1,0 0-1,0-1 1,0 1-1,0-1 1,0 1-1,0-1 1,-1 0 0,2 0-1,2-2-5,-1 0 1,0-1-1,0 1 1,0-1-1,0 0 0,-1 0 1,1 0-1,-1 0 1,0 0-1,0-1 0,1-4 1,-2 8-57,0-1 0,-1 1 1,1-1-1,-1 0 0,1 1 1,-1-1-1,0 0 0,0 1 0,1-1 1,-1 0-1,0 1 0,0-1 1,-1 0-1,1 1 0,0-1 1,-1 0-1,1 1 0,-1-1 1,1 1-1,-1-1 0,0 1 0,1-1 1,-1 1-1,0-1 0,0 1 1,0 0-1,0-1 0,0 1 1,-1 0-1,1 0 0,0 0 1,-1 0-1,-1-2 0,1 3-4,0-1 0,0 1-1,0 0 1,0 0 0,0-1-1,0 1 1,-1 1 0,1-1 0,0 0-1,0 0 1,0 1 0,0-1-1,0 1 1,0 0 0,0-1-1,0 1 1,0 0 0,1 0 0,-1 0-1,0 1 1,1-1 0,-1 0-1,0 1 1,1-1 0,-1 1 0,-1 2-1,-3 3 8,0 1 0,0-1 0,1 1 0,-7 13 0,9-13-18,0 0 0,0 0 0,0 0 0,1 0 0,0 0 0,1 0 0,0 0 0,0 1 0,1-1 0,1 16 0,-1-21-34,1 0 0,-1 0 0,1 0-1,0 0 1,0 0 0,0 0-1,0 0 1,0 0 0,1 0 0,-1-1-1,1 1 1,0 0 0,0-1 0,0 0-1,0 1 1,0-1 0,0 0 0,1 0-1,-1 0 1,1 0 0,-1 0 0,1-1-1,0 1 1,0-1 0,0 0 0,0 0-1,0 0 1,0 0 0,0 0 0,0-1-1,4 1 1,24-1-128,1-5-45</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38.675"/>
    </inkml:context>
    <inkml:brush xml:id="br0">
      <inkml:brushProperty name="width" value="0.05" units="cm"/>
      <inkml:brushProperty name="height" value="0.05" units="cm"/>
    </inkml:brush>
  </inkml:definitions>
  <inkml:trace contextRef="#ctx0" brushRef="#br0">52 0 17572,'7'17'1952,"-7"13"-1056,-6 9-344,2 11 1313,0 5-625,-1 8-568,0 0-112,3-3-344,2-4-256,0-9-744,-1-7-376,-7-11 936,-2-6-216,-4-17-160</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39.088"/>
    </inkml:context>
    <inkml:brush xml:id="br0">
      <inkml:brushProperty name="width" value="0.05" units="cm"/>
      <inkml:brushProperty name="height" value="0.05" units="cm"/>
    </inkml:brush>
  </inkml:definitions>
  <inkml:trace contextRef="#ctx0" brushRef="#br0">0 192 17964,'1'-12'437,"1"0"0,0 0 0,1 0 0,0 0 0,1 1-1,9-23 1,-10 29-260,1-1 0,-1 0-1,1 1 1,0 0 0,0 0-1,1 0 1,0 0-1,-1 1 1,2-1 0,-1 1-1,0 0 1,1 1 0,0 0-1,8-4 1,-4 3-49,1 1 1,0 1-1,1 0 1,-1 0-1,0 1 1,0 0-1,1 1 1,-1 0-1,0 1 1,1 1-1,-1-1 1,0 2-1,12 3 1,-17-4-118,1 1 0,-1-1 0,-1 1 1,1 0-1,0 1 0,-1-1 0,1 1 1,-1 0-1,0 0 0,7 9 0,-9-10 8,0 1 0,-1 0 0,0 0 1,0 0-1,0 0 0,0 0 0,0 0 0,-1 1 0,0-1 0,0 1 0,0-1 0,0 1 0,-1-1 1,0 1-1,0-1 0,0 8 0,-3 1 67,0 0 0,0 0 0,-1 0 0,0-1-1,-1 0 1,-1 0 0,0 0 0,-1-1 0,-13 20 0,-1-5 176,0-1-1,-43 39 1,19-28-983,62-41-2459,13-3 2700,7-4-401</inkml:trace>
  <inkml:trace contextRef="#ctx0" brushRef="#br0" timeOffset="1">515 394 13859,'3'6'425,"1"0"-1,-1 1 1,0-1 0,-1 1-1,1 0 1,-1-1-1,-1 1 1,1 0 0,-1 0-1,0 12 1,-1 5 1432,-6 44-1,0-9 254,7-46-1366,4-16-245,6-19-4,-8 6-358,0 1 0,0 0-1,-1-1 1,-1 0 0,-1 1 0,0-1 0,-1 0 0,-1 1 0,0-1-1,-1 1 1,-1 0 0,-7-18 0,11 32-142,0 0 1,0 0-1,-1-1 1,1 1-1,-1 0 1,1 0-1,-1 0 1,0 0-1,1 0 1,-1 0-1,0 1 1,0-1-1,0 0 1,1 0-1,-1 0 1,0 1-1,0-1 1,0 0-1,-2 0 1,-2 6-241,6 12-74,0-14 165,0 1 0,0-1-1,0 1 1,0-1 0,1 0-1,-1 0 1,1 1-1,0-1 1,0 0 0,0 0-1,0-1 1,1 1-1,-1 0 1,1-1 0,-1 0-1,1 1 1,0-1 0,0 0-1,0 0 1,0-1-1,0 1 1,5 1 0,0-1-69,0 0 1,0 0 0,0-1 0,0 0 0,0-1 0,0 1 0,1-2 0,-1 1 0,9-3 0,24-4-627</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39.490"/>
    </inkml:context>
    <inkml:brush xml:id="br0">
      <inkml:brushProperty name="width" value="0.05" units="cm"/>
      <inkml:brushProperty name="height" value="0.05" units="cm"/>
    </inkml:brush>
  </inkml:definitions>
  <inkml:trace contextRef="#ctx0" brushRef="#br0">152 20 15195,'-14'9'643,"0"0"0,0 1 0,2 1 0,-1 0-1,-18 23 1,25-27-417,0 1 1,1 0-1,-1 0 0,2 0 0,-1 0 1,1 1-1,0 0 0,1 0 1,0 0-1,1 0 0,-2 12 0,3-19-206,1-1 1,0 1-1,-1-1 0,1 1 0,0-1 0,0 1 0,0-1 0,0 1 0,0 0 0,1-1 0,-1 1 1,0-1-1,1 1 0,-1-1 0,1 0 0,-1 1 0,1-1 0,0 1 0,0-1 0,0 0 1,0 0-1,-1 1 0,2-1 0,-1 0 0,0 0 0,0 0 0,0 0 0,0 0 0,1 0 0,-1-1 1,0 1-1,1 0 0,-1-1 0,0 1 0,3 0 0,-1-1 0,1 1 0,-1-1 0,1 0-1,-1-1 1,1 1 0,-1-1 0,1 1 0,-1-1 0,0 0 0,1 0-1,-1-1 1,0 1 0,0 0 0,5-4 0,0-1 20,0 0 1,0 0-1,0-1 0,-1 0 1,0-1-1,0 1 1,-1-1-1,0-1 0,0 1 1,4-11-1,-6 11 6,0 1-1,-1-1 1,0 0 0,-1 0-1,0-1 1,0 1 0,0 0-1,-1-1 1,-1 1 0,1-1-1,-1 1 1,-2-14-1,1 20-44,1 0 0,0 0 0,-1 0 0,1 0 0,-1 0 0,0 0 0,0 0-1,1 1 1,-1-1 0,-1 0 0,1 1 0,0-1 0,0 0 0,0 1 0,-1-1 0,1 1-1,-1 0 1,1-1 0,-1 1 0,0 0 0,-2-1 0,4 2-8,-1 0 0,1-1 1,-1 1-1,0 0 0,1 0 0,-1 0 0,0 0 1,1 0-1,-1 0 0,1 0 0,-1 0 1,0 1-1,1-1 0,-1 0 0,1 0 1,-1 0-1,0 1 0,1-1 0,-1 0 1,1 1-1,-1-1 0,1 0 0,-1 1 1,1-1-1,-1 1 0,0 1-27,0-1 0,0 1 0,0-1 0,0 1 0,0 0 0,0 0 0,1-1 0,-1 1 0,1 0 0,-1 0 0,1 0 0,0 3 0,-1-2-73,0 1 0,1 0 1,0 0-1,0 0 1,0 0-1,0 0 0,1 0 1,-1 0-1,1 0 0,0 0 1,0-1-1,0 1 1,1 0-1,-1 0 0,1-1 1,0 1-1,0-1 0,0 0 1,6 6-1,14 3-304</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39.908"/>
    </inkml:context>
    <inkml:brush xml:id="br0">
      <inkml:brushProperty name="width" value="0.05" units="cm"/>
      <inkml:brushProperty name="height" value="0.05" units="cm"/>
    </inkml:brush>
  </inkml:definitions>
  <inkml:trace contextRef="#ctx0" brushRef="#br0">97 259 15427,'-10'10'367,"1"-1"0,0 1 1,1 1-1,0 0 0,1 0 0,0 0 0,1 1 0,0 0 0,1 0 0,0 1 0,1 0 0,0-1 0,1 1 0,1 1 0,-2 17 1,4-29-346,0 1 1,0-1 0,0 0-1,1 1 1,-1-1 0,1 1-1,-1-1 1,1 0 0,0 0 0,0 1-1,0-1 1,0 0 0,0 0-1,0 0 1,2 2 0,-2-3-13,0 0 1,0 0-1,1-1 0,-1 1 1,0-1-1,0 1 0,0-1 1,0 1-1,1-1 0,-1 1 1,0-1-1,0 0 0,1 0 1,-1 0-1,0 0 0,0 0 1,1 0-1,-1 0 1,0 0-1,0 0 0,1-1 1,-1 1-1,0 0 0,0-1 1,0 1-1,1-1 0,-1 1 1,0-1-1,0 0 0,1 0 1,7-5 59,-1-1 1,0 1 0,0-1 0,-1 0 0,0-1-1,0 0 1,-1 0 0,0 0 0,0-1-1,4-9 1,4-8 243,-2 0 0,12-37 0,-12 25 164,10-57 0,-19 74-332,0 0 0,-2-1 0,0 1 0,-3-31 0,2 50-141,-1 0 0,1 0 0,0 1 0,-1-1 0,1 0 0,-1 0 0,0 1 1,0-1-1,1 0 0,-1 1 0,-3-4 0,4 5-6,0 0 0,0 0 0,0 0 1,-1 0-1,1-1 0,0 1 0,0 0 0,-1 0 1,1 0-1,0 0 0,0 0 0,-1 0 0,1 0 0,0 0 1,0-1-1,-1 1 0,1 0 0,0 0 0,-1 0 0,1 0 1,0 1-1,0-1 0,-1 0 0,1 0 0,0 0 0,-1 0 1,1 0-1,0 0 0,0 0 0,-1 1 0,-9 13-53,-3 24 54,2 1 0,2 0 0,-6 53-1,14-88 6,-11 107 161,11-99-136,1-1 0,0 1 0,1-1 0,1 1 0,0-1 0,0 0 0,6 17 0,-6-25-22,-1 0 1,0-1-1,0 1 1,1-1 0,0 1-1,-1-1 1,1 1-1,0-1 1,0 0 0,0 0-1,0 0 1,1 0-1,-1 0 1,1-1 0,-1 1-1,1-1 1,-1 1-1,4 0 1,-1-1-3,-1 0 0,0 0 1,1 0-1,-1-1 0,1 0 0,-1 0 1,1 0-1,-1 0 0,1-1 0,8-2 1,-1-1-1,1 0 1,-1-1-1,0-1 1,-1 1-1,1-2 1,-1 0-1,12-10 1,-10 7 1,-1-1 0,-1 0 0,0 0 0,0-1 0,-1 0 1,-1-1-1,14-24 0,-23 37-9,0 0 1,0 0 0,1 0-1,-1-1 1,0 1-1,0 0 1,1-1-1,-1 1 1,0 0 0,0 0-1,0-1 1,0 1-1,0 0 1,1-1-1,-1 1 1,0 0 0,0-1-1,0 1 1,0-1-1,0 1 1,0 0-1,0-1 1,0 1 0,0 0-1,0-1 1,0 1-1,0 0 1,0-1-1,-1 1 1,1 0-1,0-1 1,0 1 0,0 0-1,0-1 1,-1 1-1,1 0 1,0 0-1,0-1 1,-1 1 0,1-1-1,-11 9-50,7-2 40,0 1 0,1 0 1,0 0-1,0 0 1,0 0-1,1 0 1,0 0-1,1 1 0,0-1 1,0 1-1,0-1 1,1 1-1,0 0 0,2 13 1,-2-20 14,0 0 0,1 1 1,-1-1-1,0 0 0,1 1 1,-1-1-1,1 0 0,-1 0 0,1 1 1,0-1-1,-1 0 0,1 0 1,0 0-1,0 0 0,0 0 0,0 0 1,0 0-1,0 0 0,0 0 1,0-1-1,0 1 0,0 0 0,2 0 1,-1 0 9,0-1 0,0 0 0,0 0 0,0 0 0,0 0 0,0 0 0,0 0 0,0 0 0,0-1 0,0 1 0,0-1 0,0 1 0,3-3 0,4-1 43,-1-1 0,0 0 0,0 0-1,-1-1 1,10-9 0,3-6 82,-16 15-106,1 0 0,0 1 0,1 0 0,-1 0 1,1 0-1,8-4 0,-14 9-51,0-1 0,1 1 0,-1 0 1,1 0-1,-1 0 0,1 0 0,-1 0 1,1 0-1,-1 0 0,0 0 0,1 0 1,-1 0-1,1 0 0,-1 0 0,1 0 0,-1 0 1,1 1-1,-1-1 0,0 0 0,1 0 1,-1 0-1,1 1 0,-1-1 0,0 0 1,1 1-1,-1-1 0,0 0 0,1 1 1,-1-1-1,0 0 0,1 1 0,-1-1 0,0 0 1,0 1-1,0-1 0,1 1 0,-1-1 1,0 1-1,0-1 0,0 1 0,0 0 1,7 25-1007,-5-14 848,4 3-165,4-2-73</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40.748"/>
    </inkml:context>
    <inkml:brush xml:id="br0">
      <inkml:brushProperty name="width" value="0.05" units="cm"/>
      <inkml:brushProperty name="height" value="0.05" units="cm"/>
    </inkml:brush>
  </inkml:definitions>
  <inkml:trace contextRef="#ctx0" brushRef="#br0">8 2 17188,'-4'84'6503,"1"26"-5206,2-52-770,3 0 0,17 98-1,-9-128-442,-10-27-83,0 0 0,0-1 0,0 1 0,1-1-1,-1 1 1,0-1 0,1 1 0,-1-1 0,0 1-1,1-1 1,-1 1 0,1-1 0,-1 0 0,0 1-1,1-1 1,-1 1 0,1-1 0,-1 0 0,1 0-1,0 1 1,-1-1 0,1 0 0,-1 0 0,1 0-1,-1 0 1,1 1 0,0-1 0,-1 0 0,1 0-1,-1 0 1,1 0 0,0 0 0,-1-1 0,1 1 0,-1 0-1,1 0 1,0 0 0,-1 0 0,1-1 0,-1 1-1,1 0 1,-1 0 0,1-1 0,-1 1 0,1 0-1,-1-1 1,1 0 0,3-3-17,-1 0 0,1 0 0,-1 0 0,0 0-1,0-1 1,-1 1 0,1-1 0,2-8 0,14-46-281,-12 35 104,2-4-54,-4 11-199,13-32-1,-18 48 432,0 1 0,0 0-1,0 0 1,0 0 0,0-1 0,0 1-1,0 0 1,0 0 0,0-1 0,1 1-1,-1 0 1,0 0 0,0 0 0,0-1-1,0 1 1,0 0 0,0 0 0,1 0-1,-1 0 1,0-1 0,0 1 0,0 0 0,1 0-1,-1 0 1,0 0 0,0 0 0,0 0-1,1-1 1,-1 1 0,0 0 0,0 0-1,1 0 1,-1 0 0,0 0 0,0 0-1,1 0 1,-1 0 0,0 0 0,0 0-1,1 0 1,4 11-370,1 24 57,-5-29 287,-1-3 24,13 60-224,-12-58 257,0 0 0,1 0 0,0-1 0,0 1 0,1 0 0,-1-1 0,1 1 0,0-1 1,7 7-1,-9-9 6,0-1 0,1 0 1,-1-1-1,1 1 0,-1 0 1,1 0-1,-1-1 0,1 1 0,-1-1 1,1 1-1,0-1 0,-1 1 1,1-1-1,0 0 0,-1 0 1,1 0-1,0 0 0,-1 0 0,1 0 1,0-1-1,-1 1 0,1-1 1,0 1-1,-1-1 0,1 1 1,-1-1-1,1 0 0,-1 0 0,1 0 1,-1 0-1,0 0 0,1 0 1,1-2-1,4-3 88,0-1 1,0 0-1,-1 0 0,9-12 0,3-11 113,0 0 0,-2-2 0,-2 0 0,-1 0 0,-1-1 0,-2-1 0,-1 0 0,4-35 0,-12 64-210,1-4 19,-1 0 0,0 0 0,-1 0 0,0-11-1,-3 14-3,-1 13-38,-4 18-34,-21 191-76,27-170 157,1-1 0,10 84-1,-8-124-30,6 29 39,-7-33-40,0 1 1,1-1-1,0 1 1,-1-1-1,1 1 0,0-1 1,-1 0-1,1 1 1,0-1-1,0 0 1,0 0-1,0 1 0,0-1 1,0 0-1,1 0 1,1 1-1,-2-2-4,-1 0 0,0 1-1,1-1 1,-1 0 0,1 0-1,-1 0 1,1 0 0,-1 0 0,1 0-1,-1 0 1,1 0 0,-1 0 0,1 0-1,-1 0 1,1-1 0,-1 1 0,1 0-1,-1 0 1,0 0 0,1-1-1,-1 1 1,1 0 0,-1 0 0,0-1-1,1 1 1,-1 0 0,0-1 0,1 1-1,-1 0 1,0-1 0,1 1-1,-1-1 1,0 1 0,0-1 0,1 1-1,-1 0 1,0-1 0,0 1 0,0-1-1,0 1 1,0-1 0,4-22-5,-4 6-1,-1 0 0,0 0 0,-2 0 0,0 1 1,-8-27-1,-1 7 31,-24-49 1,34 78 18,-1 1-1,-1 0 1,1-1 0,-1 1 0,0 1-1,0-1 1,-1 1 0,-7-8 0,42 39 381,-25-23-531,1 1-1,0-1 1,1-1-1,-1 1 1,0-1-1,1 0 1,0-1-1,-1 1 0,1-1 1,0-1-1,0 1 1,-1-1-1,1 0 1,9-2-1,15-6-228</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41.503"/>
    </inkml:context>
    <inkml:brush xml:id="br0">
      <inkml:brushProperty name="width" value="0.05" units="cm"/>
      <inkml:brushProperty name="height" value="0.05" units="cm"/>
    </inkml:brush>
  </inkml:definitions>
  <inkml:trace contextRef="#ctx0" brushRef="#br0">6 190 18524,'1'3'336,"0"1"0,0-1 0,-1 0 0,0 0 0,0 1-1,1-1 1,-2 0 0,1 1 0,-1 5 0,0-6 32,0 15 552,-5 95 2048,6-93-2793,1 0 1,1 1-1,6 28 0,-7-45-238,0 0-1,0 0 1,1-1-1,-1 1 1,1-1-1,0 1 1,3 4-1,-5-8 14,1 1-1,-1-1 0,1 1 0,-1-1 1,1 1-1,-1-1 0,1 1 1,-1-1-1,1 0 0,0 1 0,-1-1 1,1 0-1,-1 1 0,1-1 0,0 0 1,-1 0-1,1 0 0,0 0 0,-1 0 1,1 1-1,0-1 0,-1 0 1,1-1-1,0 1 0,-1 0 0,1 0 1,0 0-1,-1 0 0,1 0 0,0-1 1,-1 1-1,1 0 0,-1-1 0,1 1 1,0 0-1,-1-1 0,1 1 1,-1-1-1,1 1 0,-1-1 0,1 1 1,-1-1-1,0 1 0,1-1 0,-1 1 1,0-1-1,1 1 0,-1-1 0,1-1 1,3-6-486,1 0 0,-1 0 0,0-1 0,-1 1 0,1-1 0,-2 0 0,0 0 0,0 0 0,1-16 0,0-11-1091,-4-40 0,1 54 1040,-8-109-1251,6 115 2094,-1-1 1,0 1-1,-2 0 0,1 0 0,-13-26 0,17 41-192,0 1-1,-1-1 1,1 0 0,0 1 0,0-1 0,0 1 0,-1-1 0,1 1-1,0-1 1,-1 1 0,1-1 0,0 1 0,-1-1 0,1 1 0,-1 0-1,1-1 1,-1 1 0,1 0 0,-1-1 0,1 1 0,-1 0 0,1-1-1,-1 1 1,1 0 0,-1 0 0,0 0 0,0 0-8,1 1-1,-1-1 1,1 1 0,-1-1-1,1 1 1,0-1 0,-1 1-1,1-1 1,-1 1 0,1 0-1,0-1 1,0 1 0,-1 0-1,1-1 1,0 1 0,0 0-1,0 1 1,-3 36 1043,3-37-1025,0 13-3,0 0 0,1-1 0,1 1 0,0 0 0,1-1 0,1 0 0,7 20 0,-9-28-147,0 0 0,1 0 0,-1 0 0,1-1 0,0 1 0,0-1 0,0 0 0,1 0 0,-1 0 0,1 0 0,0 0-1,0-1 1,0 0 0,1 0 0,-1 0 0,1 0 0,0-1 0,-1 0 0,1 0 0,0 0 0,1 0 0,6 1 0,34-5 930,-46 3-718,1 1 0,0-1 0,-1 0 0,1 1 0,-1-1 0,0 0 0,1 1 0,-1-1-1,0 1 1,0-1 0,0 0 0,0 1 0,0-1 0,0 1 0,0-1 0,-1 2 0,1 2 251,0-5-329,0 11 470,0-1 0,0 1 1,1-1-1,1 1 1,4 17-1,-5-26-498,0 0 0,-1 0-1,1 0 1,0-1 0,0 1 0,0 0 0,1-1-1,-1 1 1,0 0 0,0-1 0,1 0 0,-1 1-1,1-1 1,0 0 0,-1 0 0,1 0-1,0 0 1,-1 0 0,1 0 0,0 0 0,0-1-1,0 1 1,0 0 0,0-1 0,0 0 0,0 0-1,0 1 1,0-1 0,0 0 0,0 0-1,0-1 1,0 1 0,0 0 0,0-1 0,0 1-1,-1-1 1,5-1 0,8-4 39,0-1 0,0 0 0,0-1-1,-1 0 1,0-1 0,-1 0 0,0-1 0,13-15 0,-11 12-21,1 0-1,0 1 1,1 0 0,21-11 0,-37 22-49,1 1 0,-1 0 0,1-1 1,0 1-1,-1 0 0,1-1 0,-1 1 0,1 0 1,0 0-1,-1 0 0,1 0 0,-1-1 0,1 1 1,0 0-1,-1 0 0,1 0 0,0 0 0,-1 0 1,1 1-1,-1-1 0,1 0 0,0 0 0,-1 0 1,1 0-1,-1 1 0,1-1 0,0 0 0,-1 1 1,1-1-1,-1 0 0,1 1 0,-1-1 0,1 0 1,-1 1-1,0-1 0,1 1 0,-1-1 0,1 1 1,-1-1-1,0 1 0,0 0 0,1-1 0,-1 1 1,0-1-1,0 1 0,0 0 0,1-1 0,-1 1 1,0-1-1,0 2 0,0 32-69,-8 6 37,5-32 55,1 0 0,0 0-1,1 0 1,0 0-1,0 1 1,1-1 0,1 14-1,-1-22-23,0 0 0,0 0-1,0 1 1,0-1 0,0 0 0,0 0-1,0 1 1,0-1 0,0 0 0,1 0-1,-1 1 1,0-1 0,0 0 0,0 0-1,0 1 1,0-1 0,1 0 0,-1 0-1,0 0 1,0 0 0,0 1 0,1-1-1,-1 0 1,0 0 0,0 0 0,1 0-1,-1 0 1,0 0 0,0 1 0,1-1-1,-1 0 1,0 0 0,0 0 0,1 0-1,-1 0 1,1 0 0,9-7-358,7-12-722,-7 3 434,-1-1 0,11-24-1,-19 38 585,13-30-649</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41.935"/>
    </inkml:context>
    <inkml:brush xml:id="br0">
      <inkml:brushProperty name="width" value="0.05" units="cm"/>
      <inkml:brushProperty name="height" value="0.05" units="cm"/>
    </inkml:brush>
  </inkml:definitions>
  <inkml:trace contextRef="#ctx0" brushRef="#br0">53 1 17324,'-3'1'213,"0"-1"1,1 1 0,-1 0-1,0 0 1,1 0-1,-1 1 1,1-1 0,-1 1-1,1-1 1,0 1 0,-1 0-1,1 0 1,0 0 0,0 0-1,1 0 1,-1 0-1,0 1 1,1-1 0,-1 1-1,1-1 1,0 1 0,0-1-1,0 1 1,0 0-1,0 0 1,0-1 0,1 1-1,-1 0 1,1 0 0,0 5-1,0-4-202,1 1 0,-1-1 0,1 1 0,0-1-1,0 1 1,1-1 0,-1 0 0,1 1 0,0-1-1,0 0 1,0 0 0,1 0 0,0 0 0,-1-1 0,1 1-1,0-1 1,1 0 0,5 5 0,26 13-83,-23-15 35,0 1 0,0 1 0,19 16-1,-29-23 70,0 1-1,0 0 1,0 0-1,-1 0 1,1-1-1,-1 2 1,1-1-1,-1 0 1,0 0-1,0 0 1,0 1-1,0-1 1,0 0-1,0 1 1,-1-1-1,1 1 0,-1-1 1,0 1-1,0-1 1,1 1-1,-2-1 1,1 1-1,0 0 1,0-1-1,-1 1 1,-1 2-1,0-1 53,0 0 0,-1 0 0,1 0 0,-1 0 0,0-1 0,0 1 0,0-1 0,-1 0 0,1 0 0,-1 0 0,0 0 0,0-1 0,-4 3 0,1-1-111,1-1 0,-1 0 1,0 0-1,0-1 0,0 0 0,0 0 1,-11 2-1,16-4-20,1 0 0,-1 0 1,1 0-1,0 1 0,-1-1 1,1-1-1,-1 1 0,1 0 0,-1 0 1,1 0-1,0-1 0,-1 1 0,1-1 1,0 1-1,-1-1 0,1 0 1,0 1-1,0-1 0,-1 0 0,1 0 1,0 0-1,0 0 0,0 0 1,0 0-1,0 0 0,0 0 0,1 0 1,-1 0-1,-1-2 0,1-13-401</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31.483"/>
    </inkml:context>
    <inkml:brush xml:id="br0">
      <inkml:brushProperty name="width" value="0.05" units="cm"/>
      <inkml:brushProperty name="height" value="0.05" units="cm"/>
    </inkml:brush>
  </inkml:definitions>
  <inkml:trace contextRef="#ctx0" brushRef="#br0">48 98 17252,'-6'5'514,"1"0"0,0 0 1,0 0-1,0 0 0,0 1 0,-6 11 1,10-16-453,1 0 0,-1 0 0,0 1 1,1-1-1,-1 1 0,1-1 0,-1 0 0,1 1 0,0-1 1,0 1-1,-1-1 0,1 1 0,0-1 0,0 1 1,0-1-1,1 1 0,-1-1 0,0 1 0,1-1 0,-1 1 1,1-1-1,-1 1 0,1-1 0,-1 0 0,1 1 1,0-1-1,0 0 0,0 0 0,0 0 0,0 1 1,0-1-1,0 0 0,0 0 0,0 0 0,0-1 0,1 1 1,-1 0-1,2 1 0,3 0-42,-1 0 0,1 0 0,-1-1 0,1 1 0,0-1 0,-1 0 0,1-1 0,0 1 0,0-1-1,0 0 1,-1-1 0,1 0 0,0 1 0,0-2 0,-1 1 0,1-1 0,0 0 0,8-4 0,-1 0-125,0 0 0,-1-1 0,0-1 0,0 0 0,-1 0 0,17-16 0,-66 95 864,32-60-682,0 0 1,1 1 0,0-1-1,1 1 1,0 0-1,1 1 1,0-1 0,1 1-1,-1 18 1,7-15-778,-3-16 678,-1 0 1,0 0 0,0 0-1,1 1 1,-1-1 0,0 0 0,0 0-1,1 0 1,-1 0 0,0 0-1,0 0 1,1 0 0,-1 0 0,0 0-1,1 0 1,-1 0 0,0 0-1,0 0 1,1 0 0,-1 0 0,0 0-1,1 0 1,-1 0 0,0 0-1,0 0 1,1 0 0,-1 0 0,0 0-1,1-1 1,1-1-45,0 1 0,1-1 0,-1 0 0,-1 0 0,1 0 0,0-1 0,0 1 0,1-4 0,10-19-364</inkml:trace>
  <inkml:trace contextRef="#ctx0" brushRef="#br0" timeOffset="1">473 1 18668,'3'0'2160,"-7"6"-1879,-2 5 727,-2 6-192,-4 6-384,1 5-160,-1 0-264,4 2-112,0-2-472,4-4-288,4-8 680,0-5-136,-1-11-96</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42.849"/>
    </inkml:context>
    <inkml:brush xml:id="br0">
      <inkml:brushProperty name="width" value="0.05" units="cm"/>
      <inkml:brushProperty name="height" value="0.05" units="cm"/>
    </inkml:brush>
  </inkml:definitions>
  <inkml:trace contextRef="#ctx0" brushRef="#br0">95 107 17252,'0'-1'113,"1"0"1,-1 0 0,0 0-1,0-1 1,0 1 0,0 0-1,0 0 1,0 0 0,-1 0 0,1-1-1,0 1 1,-1 0 0,1 0-1,0 0 1,-1 0 0,1 0-1,-1 0 1,0 0 0,1 0-1,-2-1 1,1 2-55,1 0 0,-1 0-1,0 0 1,1 1 0,-1-1 0,0 0-1,1 0 1,-1 1 0,0-1 0,1 0 0,-1 1-1,1-1 1,-1 1 0,0-1 0,1 0 0,-1 1-1,1-1 1,-1 1 0,1 0 0,0-1-1,-1 1 1,1-1 0,-1 2 0,-4 6 333,0 1 0,0-1 0,-6 16 0,1 10 293,1 0 0,1 0 1,-5 57-1,5 106 1095,8-162-1317,4 36 0,-2-57-347,0 0 1,1-1 0,1 1 0,0-1 0,9 20 0,-12-31-109,0 0 0,0 0 0,0 0 0,0 0-1,0 0 1,1 0 0,-1-1 0,1 1 0,-1 0 0,1-1 0,0 1 0,0-1-1,-1 0 1,1 1 0,4 1 0,-5-3-11,0 0 1,0 0-1,1 0 0,-1 0 1,0 0-1,0 0 1,0 0-1,0 0 0,1 0 1,-1-1-1,0 1 0,0 0 1,0-1-1,0 1 0,0-1 1,0 1-1,0-1 0,0 0 1,0 1-1,0-1 1,0 0-1,0 0 0,0 1 1,-1-1-1,1 0 0,0 0 1,0 0-1,-1 0 0,1 0 1,0-2-1,2-3-28,0 0 1,0 0-1,-1-1 0,0 1 0,0 0 0,0-1 1,0-10-1,2-52-321,-4 35 169,2-6-42,4-62-629,-6 102 843,0-1 0,1 1 0,-1-1 0,0 1 0,0-1 0,0 1 0,1-1 0,-1 1 0,0-1 0,1 1 0,-1 0 0,1-1 0,-1 1 0,0-1 0,1 1 0,-1 0 0,1-1 0,-1 1 0,1 0 0,-1 0 0,1-1 0,-1 1 0,1 0 0,-1 0 0,1 0 0,-1 0 0,1 0 0,0 0 0,-1 0 0,1 0 0,-1 0 1,1 0-1,-1 0 0,1 0 0,-1 0 0,1 0 0,-1 0 0,2 1 0,31 8-75,-7-1 25,-18-8 65,1 0 0,-1-1 0,0 0 0,0 0 0,0-1 1,0 0-1,0-1 0,0 1 0,0-2 0,-1 1 0,1-1 0,-1 0 0,0 0 0,7-7 1,4-3 65,-1-1 1,0-1 0,27-34 0,-32 36 0,-1-1 0,-1 0 0,-1-1 0,12-26 0,-18 36-48,0-1-1,-1 0 1,0 0-1,0-1 1,-1 1 0,0 0-1,0 0 1,0-1-1,-1 1 1,0-1-1,-1 1 1,0 0 0,-3-15-1,4 20-23,-1 0 0,0 0-1,0 0 1,0 0 0,0 0 0,0 0-1,0 0 1,-1 0 0,1 1-1,-1-1 1,1 0 0,-1 1 0,0-1-1,0 1 1,1 0 0,-1 0 0,0-1-1,0 1 1,0 0 0,0 1-1,0-1 1,0 0 0,-1 1 0,1-1-1,0 1 1,0-1 0,0 1 0,-1 0-1,1 0 1,0 0 0,0 0-1,-1 1 1,-2 0 0,-1 0-16,1 0 0,-1 1 0,0-1 1,0 2-1,1-1 0,-1 0 0,1 1 0,0 0 0,0 1 0,0-1 1,-7 7-1,1 2 0,1 0 0,0 0 1,1 2-1,0-1 0,1 1 1,-9 18-1,12-20 39,0 0 0,1 0 0,0 0 0,1 0 0,1 1 0,0-1 0,0 1 0,1 18 0,0-29-12,1-1 1,0 1-1,1 0 0,-1 0 0,0 0 1,0 0-1,1 0 0,-1-1 0,1 1 1,0 0-1,0 0 0,-1-1 0,1 1 1,0 0-1,0-1 0,0 1 0,1-1 1,-1 0-1,0 1 0,0-1 0,1 0 0,-1 0 1,1 1-1,-1-1 0,1 0 0,0-1 1,-1 1-1,1 0 0,0 0 0,0-1 1,-1 1-1,1-1 0,0 1 0,0-1 1,0 0-1,3 0 0,7 0 15,0-1 0,-1-1-1,1 0 1,-1 0 0,12-5 0,14-2-39,-35 8 7,0 1 1,0-1 0,0 1 0,0 0-1,0 0 1,-1-1 0,1 2 0,0-1-1,0 0 1,0 0 0,0 0 0,0 1-1,0-1 1,0 1 0,0 0-1,-1 0 1,1-1 0,0 1 0,0 0-1,-1 0 1,1 1 0,-1-1 0,1 0-1,-1 0 1,1 1 0,-1-1 0,0 1-1,0-1 1,0 1 0,0 0 0,0-1-1,0 1 1,0 0 0,0 0 0,-1-1-1,1 1 1,-1 0 0,1 0 0,-1 0-1,0 0 1,1 4 0,-1 8-57,-1-1 1,0 1-1,-1 0 1,-6 25-1,4-18-48,3-20 54,1 0-1,0 0 1,-1 1 0,1-1 0,0 0 0,0 0-1,0 1 1,0-1 0,0 0 0,0 0 0,1 1-1,-1-1 1,0 0 0,0 0 0,1 2 0,0-3-21,0 1 0,0-1 0,-1 0 1,1 0-1,0 0 0,0 0 1,0 0-1,-1 0 0,1 0 0,0 0 1,0 0-1,-1-1 0,1 1 1,0 0-1,0 0 0,-1-1 0,1 1 1,0 0-1,-1-1 0,1 1 0,0 0 1,-1-1-1,1 1 0,-1-1 1,1 0-1,-1 1 0,2-2 0,28-24-1748,-1-1 0,41-49 0,-37 39 554,-27 31 929,120-145-3190,-114 134 4025,0 0 1,-1-1 0,-1-1 0,-1 0 0,-1 0 0,0 0 0,6-27-1,-14 43-281,1 1 0,-1-1 0,1 1 0,-1-1 0,0 0 0,0 1 0,0-1 0,-1 0 0,1 1 0,-1-5 0,1 7-154,0 0 1,-1 0-1,1 0 0,0-1 0,0 1 1,0 0-1,0 0 0,0 0 1,0-1-1,-1 1 0,1 0 1,0 0-1,0 0 0,0 0 1,0-1-1,-1 1 0,1 0 1,0 0-1,0 0 0,-1 0 1,1 0-1,0 0 0,0 0 1,0 0-1,-1 0 0,1 0 1,0 0-1,0 0 0,-1 0 0,1 0 1,0 0-1,0 0 0,-1 0 1,1 0-1,0 0 0,-1 0 1,-12 13 1055,5 0-719,0-1 0,1 2-1,1-1 1,0 0 0,-7 28 0,-11 74 501,19-84-847,1 1 1,2-1-1,2 1 0,0-1 1,3 1-1,0-1 0,10 41 1,-9-66-871,-7-17 457,-94-224 114,96 232 391,-1 0 0,1 0 1,0 0-1,1 0 0,-1 0 0,0 0 0,1 0 1,0 0-1,0-6 0,0 8-89,0 1-1,0-1 1,0 1 0,1-1 0,-1 1-1,0-1 1,0 1 0,1-1 0,-1 1-1,0-1 1,1 1 0,-1-1-1,1 1 1,-1 0 0,0-1 0,1 1-1,-1 0 1,1-1 0,-1 1-1,1 0 1,-1 0 0,1-1 0,22 1 913,10 6-399,-5-1-1605,0-1-1,47 0 0,-50-5 342</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1:59.378"/>
    </inkml:context>
    <inkml:brush xml:id="br0">
      <inkml:brushProperty name="width" value="0.05" units="cm"/>
      <inkml:brushProperty name="height" value="0.05" units="cm"/>
    </inkml:brush>
  </inkml:definitions>
  <inkml:trace contextRef="#ctx0" brushRef="#br0">69 77 11346,'-5'-1'561,"0"0"0,0-1 0,1 1 0,-1-1-1,0 0 1,1 0 0,-1 0 0,1-1 0,-1 0-1,1 0 1,0 0 0,0 0 0,-5-6-1,9 9-499,0 0 0,0-1 0,0 1-1,0 0 1,0-1 0,0 1-1,0 0 1,0-1 0,0 1 0,0 0-1,0-1 1,0 1 0,0 0 0,0-1-1,0 1 1,0 0 0,1-1-1,-1 1 1,0 0 0,0-1 0,0 1-1,1 0 1,-1 0 0,0-1-1,0 1 1,0 0 0,1 0 0,-1-1-1,0 1 1,1 0 0,-1 0 0,0 0-1,0-1 1,1 1 0,-1 0-1,0 0 1,1 0 0,-1 0 0,0 0-1,1 0 1,-1 0 0,1 0-1,20-7-276,-16 6 430,16-6-91,-13 4-48,0 0 0,1 0 0,-1 1 0,11-1 0,-16 3-52,0 0 1,0 0-1,0 0 1,0 1 0,0-1-1,0 1 1,0-1-1,0 1 1,0 0 0,-1 0-1,1 0 1,0 1-1,-1-1 1,1 1 0,-1-1-1,5 4 1,2 3 52,0-1 0,1 0 0,0-1 0,1-1 0,-1 1 0,1-1 1,0-1-1,1 0 0,-1-1 0,1 0 0,-1-1 0,1 0 0,0 0 0,19-1 0,-16 1-27,1 1 1,-1 0-1,0 1 0,0 1 0,0 1 0,-1 0 0,15 8 0,-6-3-14,39 13 0,259 58 45,-211-52-39,-40-12 13,100 39 1,44 45-40,-188-87-10,0 2-1,-1 1 1,-1 0-1,0 2 1,36 39-1,-11-4-14,2-2-1,3-2 0,87 63 1,-33-36-4,174 162 1,61 67 44,-157-127 26,-15-14-29,-25-50-45,-93-77-5,-1 2 1,-3 2 0,58 65-1,-29-5 54,69 119 0,4 9-4,-66-117-48,-25-36 18,64 110-1,-17 25 47,-59-112-32,62 98 0,-13-56-27,76 127-40,-143-217 47,-3 2 0,-2 1 0,23 74-1,7 94 35,-2-7 17,-39-172-37,2 0 0,36 71 0,-46-105-11,7 12 20,-1 1 1,-2 1 0,13 36-1,-23-60-8,0-1-1,0 0 0,0 0 1,0 0-1,0 0 0,0 0 1,0 0-1,1 0 0,-1 1 1,0-1-1,0 0 0,0 0 1,0 0-1,0 0 0,0 0 1,0 0-1,0 1 0,0-1 1,0 0-1,0 0 0,0 0 0,0 0 1,0 0-1,0 1 0,0-1 1,0 0-1,0 0 0,0 0 1,0 0-1,0 0 0,-1 0 1,1 1-1,0-1 0,0 0 1,0 0-1,0 0 0,0 0 1,0 0-1,0 0 0,0 0 1,0 0-1,-1 1 0,1-1 1,0 0-1,0 0 0,0 0 1,0 0-1,0 0 0,0 0 1,-1 0-1,1 0 0,0 0 1,0 0-1,0 0 0,0 0 1,0 0-1,0 0 0,-1 0 1,1 0-1,-8-6 87,4-2-653,5 8 497,-1 0 0,0 0 0,1 0-1,-1 0 1,1-1 0,-1 1 0,1 0 0,-1 0-1,1 0 1,-1 0 0,1 0 0,-1 0 0,1 0-1,-1 0 1,1 1 0,-1-1 0,1 0 0,-1 0-1,0 0 1,1 0 0,-1 1 0,1-1 0,-1 0-1,1 1 1,0-1-36,-1 0 0,1 0-1,0 0 1,-1 1 0,1-1-1,-1 0 1,1 1 0,-1-1-1,1 0 1,-1 1 0,1-1-1,-1 1 1,1-1 0,-1 0-1,1 1 1,-1-1 0,1 1-1,-1 0 1,0-1 0,0 1-1,1-1 1,-1 2 0,-1-1-639</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2:02.660"/>
    </inkml:context>
    <inkml:brush xml:id="br0">
      <inkml:brushProperty name="width" value="0.05" units="cm"/>
      <inkml:brushProperty name="height" value="0.05" units="cm"/>
    </inkml:brush>
  </inkml:definitions>
  <inkml:trace contextRef="#ctx0" brushRef="#br0">2 19 16379,'-2'-16'3427,"2"16"-3369,0 0 1,0-1-1,0 1 0,0 0 1,0 0-1,0 0 0,0 0 1,0 0-1,0 0 0,1 0 0,-1 0 1,0-1-1,0 1 0,0 0 1,0 0-1,0 0 0,0 0 1,0 0-1,0 0 0,0 0 1,0 0-1,0 0 0,0 0 1,0 0-1,0-1 0,0 1 0,1 0 1,-1 0-1,0 0 0,0 0 1,0 0-1,0 0 0,0 0 1,0 0-1,0 0 0,0 0 1,1 0-1,-1 0 0,0 0 1,0 0-1,0 0 0,0 0 0,0 0 1,0 0-1,0 0 0,0 0 1,1 0-1,-1 0 0,0 0 1,0 0-1,0 0 0,0 0 1,0 0-1,0 1 0,18 21 2324,-12-13-2178,10 16 91,1-1 1,24 24 0,-36-42-524,0-1 0,0 1 0,1-2-1,0 1 1,0-1 0,1 1 0,-1-2 0,1 1-1,-1-1 1,1 0 0,0 0 0,1-1 0,12 3 0,-16-5 78,-1 0 0,0 0 0,1 0 0,-1 0-1,0-1 1,1 1 0,-1-1 0,0 0 0,0 0 0,1 0 0,-1-1 0,0 1 0,0-1 0,0 1 0,-1-1 0,1 0 0,0 0 0,-1-1 0,4-2 0,11-16-849</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2:03.078"/>
    </inkml:context>
    <inkml:brush xml:id="br0">
      <inkml:brushProperty name="width" value="0.05" units="cm"/>
      <inkml:brushProperty name="height" value="0.05" units="cm"/>
    </inkml:brush>
  </inkml:definitions>
  <inkml:trace contextRef="#ctx0" brushRef="#br0">122 1 17228,'1'0'1944,"-6"8"-984,-4 14-328,-4 11 1113,3 3-241,-6 11-496,-1 7-223,1 7-249,5-5-128,-1-1-216,5 0-168,3-8-328,1-2-232,3-14-513,0-5-295,2-15 968,-2-9-272,0-4-208</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2:03.486"/>
    </inkml:context>
    <inkml:brush xml:id="br0">
      <inkml:brushProperty name="width" value="0.05" units="cm"/>
      <inkml:brushProperty name="height" value="0.05" units="cm"/>
    </inkml:brush>
  </inkml:definitions>
  <inkml:trace contextRef="#ctx0" brushRef="#br0">176 10 16099,'1'0'55,"-1"-1"0,0 1 0,0 0-1,0 0 1,0-1 0,0 1-1,0 0 1,0-1 0,0 1-1,0 0 1,0-1 0,0 1-1,0 0 1,-1-1 0,1 1 0,0 0-1,0-1 1,0 1 0,0 0-1,0 0 1,-1-1 0,1 1-1,0 0 1,0 0 0,-1-1-1,1 1 1,0 0 0,0 0-1,-1-1 1,1 1 0,0 0 0,0 0-1,-1 0 1,1 0 0,0 0-1,-1 0 1,1-1 0,0 1-1,-1 0 1,1 0 0,0 0-1,-1 0 1,1 0 0,-1 0 0,-12 13 1216,-9 26 215,-8 28 335,-33 116-1,52-141-1508,1 1 1,3 0-1,1 0 0,1 51 0,5-81-326,1 0 0,0 0 0,1 0 0,0 0 0,6 16 0,-7-26-46,0 0 0,1 0 0,-1 0 0,0-1 0,1 1-1,0 0 1,-1-1 0,1 0 0,0 1 0,0-1 0,0 0 0,5 3-1,-5-4 4,-1 0 0,1 0 0,0-1 0,-1 1 0,1-1 0,0 1 0,0-1 0,0 0-1,-1 0 1,1 1 0,0-1 0,0-1 0,0 1 0,0 0 0,-1 0 0,1-1 0,0 1-1,0-1 1,-1 1 0,1-1 0,0 0 0,-1 0 0,3-1 0,18-14-342,2-11-153</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2:03.883"/>
    </inkml:context>
    <inkml:brush xml:id="br0">
      <inkml:brushProperty name="width" value="0.05" units="cm"/>
      <inkml:brushProperty name="height" value="0.05" units="cm"/>
    </inkml:brush>
  </inkml:definitions>
  <inkml:trace contextRef="#ctx0" brushRef="#br0">127 6 15923,'0'-1'120,"0"1"0,1 0-1,-1-1 1,0 1-1,0 0 1,1-1 0,-1 1-1,0 0 1,1 0-1,-1-1 1,0 1 0,1 0-1,-1 0 1,1 0-1,-1-1 1,0 1-1,1 0 1,-1 0 0,0 0-1,1 0 1,-1 0-1,1 0 1,-1 0 0,1 0-1,-1 0 1,0 0-1,1 0 1,-1 0 0,1 0-1,-1 0 1,0 1-1,1-1 1,0 0 0,6 14 1915,-1 26-466,-6-36-1278,3 163 2376,3 31-2735,-13-206-3350,-3-8 2155,-72-109-5411,21 35 8859,61 90-2107,0 0 0,0 0 0,-1-1 1,1 1-1,0 0 0,0 0 0,0 0 0,0-1 0,0 1 0,0 0 0,0 0 0,0 0 0,0-1 0,0 1 0,0 0 0,0 0 0,0-1 0,0 1 0,0 0 0,0 0 0,0 0 0,0-1 0,0 1 0,0 0 0,0 0 0,0 0 0,0-1 0,1 1 0,-1 0 0,0 0 1,0 0-1,0-1 0,0 1 0,0 0 0,1 0 0,-1 0 0,0 0 0,0 0 0,0 0 0,1-1 0,-1 1 0,0 0 0,0 0 0,0 0 0,1 0 0,-1 0 0,0 0 0,0 0 0,0 0 0,1 0 0,-1 0 0,0 0 0,0 0 0,1 0 0,15-1 1258,-12 2-776,75-5 2151,40-8-3261,-31 2-850,-59 8 870</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2:05.473"/>
    </inkml:context>
    <inkml:brush xml:id="br0">
      <inkml:brushProperty name="width" value="0.05" units="cm"/>
      <inkml:brushProperty name="height" value="0.05" units="cm"/>
    </inkml:brush>
  </inkml:definitions>
  <inkml:trace contextRef="#ctx0" brushRef="#br0">46 483 17308,'0'1'187,"-1"0"0,1 0 0,-1 0 1,1-1-1,0 1 0,0 0 1,-1 0-1,1 0 0,0-1 0,0 1 1,0 0-1,0 0 0,0 0 0,0 0 1,0 0-1,0-1 0,1 1 0,-1 0 1,0 0-1,0 0 0,1 0 1,-1-1-1,0 1 0,1 0 0,-1 0 1,2 0-1,-1 0 4,1-1-1,0 0 1,-1 0 0,1-1 0,0 1-1,-1 0 1,1-1 0,0 1 0,-1 0 0,1-1-1,-1 0 1,1 1 0,-1-1 0,2-1-1,27-12 817,118-49 1183,-128 57-2163,1 0 0,0 1 0,0 1 0,0 1 0,33 0-1,-28 5-149,-26-2 122,0 0 0,0 0 0,0 0 0,0 0 0,0 0 0,0 0-1,0 0 1,0 0 0,-1 0 0,1 1 0,0-1 0,0 0 0,0 0-1,0 0 1,0 0 0,0 0 0,0 0 0,0 0 0,0 0 0,0 0-1,0 0 1,0 0 0,0 0 0,0 0 0,0 0 0,0 0 0,0 0-1,0 0 1,0 1 0,0-1 0,0 0 0,0 0 0,0 0 0,0 0-1,0 0 1,0 0 0,0 0 0,0 0 0,0 0 0,0 0 0,0 0-1,0 0 1,0 0 0,0 0 0,0 0 0,0 1 0,0-1 0,0 0-1,0 0 1,0 0 0,0 0 0,0 0 0,1 0 0,-1 0 0,0 0-1,0 0 1,0 0 0,0 0 0,0 0 0,0 0 0,-16 4 19,-51 4 24,-69-1 0,12-1-60,119-5 14,3-1 4,-1-1 1,1 1-1,0 1 0,0-1 1,-1 0-1,1 1 0,0-1 1,0 1-1,0-1 1,-1 1-1,1 0 0,0 0 1,0 0-1,0 0 0,-2 3 1,3-4 0,1 0 0,0 0 1,0 0-1,0 0 0,0 1 1,0-1-1,0 0 0,0 0 1,0 0-1,0 1 0,0-1 0,0 0 1,0 0-1,0 0 0,0 0 1,0 1-1,0-1 0,0 0 1,1 0-1,-1 0 0,0 0 1,0 1-1,0-1 0,0 0 1,0 0-1,0 0 0,0 0 0,0 0 1,1 1-1,-1-1 0,0 0 1,0 0-1,0 0 0,0 0 1,1 0-1,-1 0 0,0 0 1,0 0-1,0 0 0,12 3-2,11-2-33,-2-2 32,0-1 0,-1-1-1,36-11 1,-43 11-20,0-2 0,-1 0 0,1 0 0,-1-1 0,0-1 0,20-14 0,-32 20-13,1 1-1,0-1 1,-1 1-1,1-1 1,0 1-1,-1-1 0,1 1 1,-1-1-1,1 0 1,-1 1-1,1-1 1,-1 0-1,1 0 0,-1 1 1,0-1-1,0 0 1,1 0-1,-1 0 1,0 1-1,0-1 0,0 0 1,0 0-1,0 0 1,0 0-1,0 1 1,0-1-1,0 0 0,0 0 1,0 0-1,0 1 1,-1-1-1,1 0 0,0 0 1,-1 0-1,1 1 1,0-1-1,-1 0 1,1 1-1,-1-1 0,1 0 1,-1 1-1,0-1 1,1 1-1,-1-1 1,0 0-1,-1 0 0,-4-3-442,-1-1 0,0 1-1,0 1 1,-9-4 0,5 2-210,-13-7-804,1-1 1,0-1-1,-33-27 0,44 30 1402,1 1 0,1-1-1,0-1 1,0 1-1,2-2 1,-1 1 0,-12-26-1,14 22 1278,0 0 1,0-1-1,2 0 0,-7-31 0,12 106 1766,0-26-2705,-2 72 285,4 107 360,2-185-785,1-16-43,-4-10-62,-1 0-1,0 0 1,1 0 0,-1 0 0,0 0-1,1 0 1,-1-1 0,0 1 0,1 0-1,-1 0 1,0 0 0,1 0 0,-1 0-1,0 0 1,1-1 0,-1 1 0,0 0-1,0 0 1,1-1 0,-1 1 0,0 0-1,0 0 1,1-1 0,-1 1 0,0 0-1,0 0 1,0-1 0,0 1 0,1 0-1,-1-1 1,0 0 0,7-13 7,-1-1-1,-1 0 1,0-1 0,-1 1-1,-1-1 1,3-26 0,-2 11-54,6-28-168,3-87 0,-13 146 203,0-1 1,0 0-1,1 0 0,-1 1 1,0-1-1,0 0 0,0 1 1,0-1-1,0 0 0,0 0 1,-1 1-1,1-1 0,0 0 1,0 0-1,0 1 0,-1-1 1,1 0-1,0 1 0,-1-1 1,1 0-1,0 1 0,-2-2 1,-5 16-83,-6 29 29,3-2 103,2 0 1,2 1 0,-2 57-1,8-98-32,0 1-1,0-1 0,0 0 0,0 1 1,0-1-1,1 1 0,-1-1 0,0 0 1,1 1-1,-1-1 0,1 0 0,-1 1 1,1-1-1,-1 0 0,1 0 0,0 1 1,0-1-1,0 0 0,1 1 0,-1-1-4,0-1 0,0 0 0,0 0 1,0 1-1,0-1 0,0 0 0,-1 0 0,1 0 0,0 0 0,0 0 0,0 0 0,0-1 0,0 1 0,0 0 0,0 0 0,0-1 0,0 1 0,0-1 0,-1 1 0,1-1 0,0 1 0,0-1 0,-1 1 0,1-1 0,0 1 0,0-1 0,-1 0 0,1 0 0,0-1 0,5-5 9,0 0 1,-1 0-1,0-1 1,0 0-1,-1 0 1,0 0-1,-1-1 1,5-12-1,-1-6 6,7-39 0,-13 60-20,1-3-3,-1 0 0,0 1 0,0-1 0,-1 0 0,0 0 0,0 0 1,-3-11-1,3 20 1,0 0 0,0-1 1,0 1-1,0-1 1,0 1-1,0 0 0,0-1 1,0 1-1,0 0 1,0-1-1,0 1 1,0 0-1,-1-1 0,1 1 1,0 0-1,0-1 1,0 1-1,-1 0 0,1-1 1,0 1-1,0 0 1,-1-1-1,1 1 0,0 0 1,-1 0-1,1 0 1,0-1-1,-1 1 1,1 0-1,0 0 0,-1 0 1,0 0-1,-7 9-72,-3 22-23,-24 153 24,30-103-4125,6-77 4106,0 1 0,0-1 0,0 0 0,0 0 0,0 1 0,1-1 0,0 0 0,0 0 0,0-1 0,0 1 0,1 0 0,-1-1-1,1 1 1,0-1 0,5 4 0,-2 0 276,1-1-1,1 0 1,-1-1 0,1 0-1,0 0 1,11 5-1,-4-5-37,-1 0-1,1-1 0,0-1 1,0 0-1,1-1 0,-1-1 1,0 0-1,1-2 0,-1 1 1,28-6-1,-29 4-218,0-1-1,0-1 0,0-1 1,-1 1-1,1-2 1,-1 0-1,-1-1 1,1 0-1,-1-1 1,0 0-1,17-17 1,-40 27-2184,5-2 1820</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2:05.904"/>
    </inkml:context>
    <inkml:brush xml:id="br0">
      <inkml:brushProperty name="width" value="0.05" units="cm"/>
      <inkml:brushProperty name="height" value="0.05" units="cm"/>
    </inkml:brush>
  </inkml:definitions>
  <inkml:trace contextRef="#ctx0" brushRef="#br0">53 0 18100,'11'19'1003,"-1"0"1,-1 0-1,8 22 0,0 2 96,7 14-203,-2 1 1,15 65 0,-31-96-845,-1-1-1,-2 1 1,0 0 0,-2 0 0,0 0 0,-3 0-1,-5 37 1,-5-10-520,-3-2-1,-2 0 1,-3 0-1,-1-2 1,-3-1-1,-45 69 1,37-71-140</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2:11.316"/>
    </inkml:context>
    <inkml:brush xml:id="br0">
      <inkml:brushProperty name="width" value="0.05" units="cm"/>
      <inkml:brushProperty name="height" value="0.05" units="cm"/>
    </inkml:brush>
  </inkml:definitions>
  <inkml:trace contextRef="#ctx0" brushRef="#br0">0 31 16059,'10'4'1769,"2"-4"-1057,-5-3-288,3-3 736,3 3-248,4-1-295,-3 3-161,9 1-672,0 0-280,1 0-345,-1-2 641,3-5-144,0-1-176</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2:11.766"/>
    </inkml:context>
    <inkml:brush xml:id="br0">
      <inkml:brushProperty name="width" value="0.05" units="cm"/>
      <inkml:brushProperty name="height" value="0.05" units="cm"/>
    </inkml:brush>
  </inkml:definitions>
  <inkml:trace contextRef="#ctx0" brushRef="#br0">1 72 17204,'1'2'178,"1"0"1,0-1 0,-1 1 0,1 0 0,0 0 0,0-1-1,0 1 1,0-1 0,1 0 0,-1 0 0,0 0-1,0 0 1,1 0 0,-1 0 0,1 0 0,-1-1-1,1 1 1,3-1 0,5 1 209,1-1 0,21-3 0,-15 1-315,128-2-2160,0 7-3678,-131-3 4936,4 0 308,1-2 0,-1 0-1,24-6 1,-18 3 1445,28-2 0,-19 7-94,0 2 0,0 1 0,66 14 0,41 4-386,-130-20-461,0-1 0,0-1 0,0 1 0,0-2 0,0 0 0,-1 0 0,1-1 0,12-5 0,4-4-420,43-26 1,-30 15-371,-18 13 579,0 1-24</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31.873"/>
    </inkml:context>
    <inkml:brush xml:id="br0">
      <inkml:brushProperty name="width" value="0.05" units="cm"/>
      <inkml:brushProperty name="height" value="0.05" units="cm"/>
    </inkml:brush>
  </inkml:definitions>
  <inkml:trace contextRef="#ctx0" brushRef="#br0">1 11 15603,'7'-3'468,"0"1"0,1 0 0,-1 1 0,1 0 0,0 0-1,-1 0 1,1 1 0,-1 1 0,1-1 0,0 1 0,12 3-1,8 3 492,45 18-1,-62-20-834,0 0 0,0 0 1,0 1-1,-1 1 0,17 13 0,-25-18-110,0 0 0,0 0 0,1 0 0,-2 1 1,1-1-1,0 1 0,0-1 0,-1 1 0,1 0 1,-1-1-1,0 1 0,1 4 0,-2-5-8,1 0 0,-1 0 0,0-1-1,-1 1 1,1 0 0,0 0 0,0 0 0,-1 0 0,1 0 0,-1-1-1,1 1 1,-1 0 0,0 0 0,0-1 0,0 1 0,0-1 0,0 1-1,0-1 1,0 1 0,0-1 0,-4 3 0,-4 4-93,-1-1 1,-1-1-1,1 1 1,-1-2 0,0 1-1,-1-1 1,1-1-1,-1 0 1,0-1-1,0 0 1,0-1-1,0 0 1,-1-1 0,1-1-1,0 1 1,-15-3-1,15-1-174,5-1-83</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2:12.187"/>
    </inkml:context>
    <inkml:brush xml:id="br0">
      <inkml:brushProperty name="width" value="0.05" units="cm"/>
      <inkml:brushProperty name="height" value="0.05" units="cm"/>
    </inkml:brush>
  </inkml:definitions>
  <inkml:trace contextRef="#ctx0" brushRef="#br0">1 16 11522,'37'0'1081,"-5"0"-777,-5 0-48,0 3 432,-5 1-184,-1-1-72,-4 1-56,2 1-40,0-3-64,-1-2-72,7-1-232,3-3-160,8-6 168,-2 0-40,11-2-40</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2:12.576"/>
    </inkml:context>
    <inkml:brush xml:id="br0">
      <inkml:brushProperty name="width" value="0.05" units="cm"/>
      <inkml:brushProperty name="height" value="0.05" units="cm"/>
    </inkml:brush>
  </inkml:definitions>
  <inkml:trace contextRef="#ctx0" brushRef="#br0">1 30 13187,'38'1'1253,"0"-1"1,-1-3 0,53-9-1,54-4-2054,-127 16 336,0 0-1,1 1 0,-1 1 1,0 1-1,0 0 0,22 8 0,-24-7 864,1-1 0,-1-1 0,0 0-1,1-1 1,-1 0 0,1-2 0,-1 0-1,18-3 1,53-1 1262,-80 5-1602,215 16-235,-217-16 95,20 5-314,-23-5 356,0 0-1,0 1 0,0-1 1,0 0-1,0 1 1,-1-1-1,1 0 1,0 1-1,0-1 0,0 1 1,-1-1-1,1 1 1,0 0-1,-1-1 1,1 1-1,0 0 1,-1-1-1,1 1 0,0 1 1,-3 0-142,-3 0 12</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2:17.446"/>
    </inkml:context>
    <inkml:brush xml:id="br0">
      <inkml:brushProperty name="width" value="0.05" units="cm"/>
      <inkml:brushProperty name="height" value="0.05" units="cm"/>
    </inkml:brush>
  </inkml:definitions>
  <inkml:trace contextRef="#ctx0" brushRef="#br0">3 267 12259,'-1'0'1344,"-1"-2"-880,8-2-136,-2-7 760,3-4-592,0-3-63,-1-4-25,0-1-48,-3-3-400,0-2-208,-2-8 232,1-1-40,-2-8-72</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2:17.873"/>
    </inkml:context>
    <inkml:brush xml:id="br0">
      <inkml:brushProperty name="width" value="0.05" units="cm"/>
      <inkml:brushProperty name="height" value="0.05" units="cm"/>
    </inkml:brush>
  </inkml:definitions>
  <inkml:trace contextRef="#ctx0" brushRef="#br0">1 1243 14643,'2'-93'2186,"15"-287"-6496,-26 0 3534,3 25 262,7 320 143</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2:18.308"/>
    </inkml:context>
    <inkml:brush xml:id="br0">
      <inkml:brushProperty name="width" value="0.05" units="cm"/>
      <inkml:brushProperty name="height" value="0.05" units="cm"/>
    </inkml:brush>
  </inkml:definitions>
  <inkml:trace contextRef="#ctx0" brushRef="#br0">5 570 10154,'-3'-126'3765,"1"-61"-1625,7 54-1758,2 102-733,-3 16-132,-1 0-1121,0 0 0,1-28-1,-8 39 592,1 4 530</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2:21.398"/>
    </inkml:context>
    <inkml:brush xml:id="br0">
      <inkml:brushProperty name="width" value="0.05" units="cm"/>
      <inkml:brushProperty name="height" value="0.05" units="cm"/>
    </inkml:brush>
  </inkml:definitions>
  <inkml:trace contextRef="#ctx0" brushRef="#br0">0 104 15083,'4'4'539,"-1"-1"-1,-1 0 1,1 1-1,0 0 0,-1 0 1,0-1-1,0 1 1,0 1-1,0-1 1,-1 0-1,2 5 1,4 10 506,-1-5-860,1 0-1,1 0 1,0-1 0,1 0-1,0 0 1,1-1-1,1 0 1,-1-1 0,2 0-1,0 0 1,0-2-1,1 1 1,17 9 0,-27-18-244,0 0 1,0 1-1,-1-1 1,1 0-1,0 0 0,0 0 1,0-1-1,0 1 1,0-1-1,1 0 1,-1 1-1,0-2 1,0 1-1,0 0 1,0 0-1,0-1 1,0 0-1,0 0 1,3-1-1,-3 0-142,0 1 0,0-2 0,0 1-1,0 0 1,-1-1 0,1 1 0,-1-1 0,0 0 0,0 1-1,0-1 1,0 0 0,0 0 0,0-1 0,-1 1 0,0 0 0,2-6-1,8-33-2194,-1 0-1,6-86 1,-5 37 4815,-24 169 2775,-8 40-2670,-8 48-1740,17-88-590,-16 107-1650,29-175 1170,5-19 144,0-1-143</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2:22.220"/>
    </inkml:context>
    <inkml:brush xml:id="br0">
      <inkml:brushProperty name="width" value="0.05" units="cm"/>
      <inkml:brushProperty name="height" value="0.05" units="cm"/>
    </inkml:brush>
  </inkml:definitions>
  <inkml:trace contextRef="#ctx0" brushRef="#br0">226 20 14259,'8'-6'1037,"12"-7"525,-16 13 109,-8 8 1269,-56 72-663,-32 45-1771,32-26-167,72-145-386,-9 38 31,21-57-239,33-64 0,-52 125 221,-2 12 24,1 22 27,-3-18-10,3 8 27,0-1 0,1 1 0,1-1 0,1 0 0,0-1 0,2 1 0,0-2-1,1 1 1,16 21 0,-11-24 58,-9-15-6,-4-11 18,-2 6-88,-1 0 1,0 0-1,0 0 1,-1 0-1,1 0 1,-1 0-1,0 0 1,-1 0-1,1 1 1,-1-1-1,0 1 1,0 0-1,0 0 1,-6-6-1,-8-6 0,-34-27 0,48 40-14,-150-100 7,165 110 65,1-1-1,-1-1 0,1 0 1,1-1-1,-1 0 0,27 3 0,104 13-127,-24-6-381,-90-12 331</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2:24.798"/>
    </inkml:context>
    <inkml:brush xml:id="br0">
      <inkml:brushProperty name="width" value="0.05" units="cm"/>
      <inkml:brushProperty name="height" value="0.05" units="cm"/>
    </inkml:brush>
  </inkml:definitions>
  <inkml:trace contextRef="#ctx0" brushRef="#br0">354 21 17468,'1'0'98,"-1"0"0,1 0-1,-1 0 1,1 0 0,-1-1 0,1 1 0,-1 0 0,0 0 0,1-1 0,-1 1 0,0 0 0,1-1 0,-1 1-1,0 0 1,1-1 0,-1 1 0,0 0 0,1-1 0,-1 1 0,0-1 0,0 1 0,0-1 0,1 1-1,-1-1 1,0 0 0,-8-5 1870,5 4-1688,0 1 0,0 1 0,0-1 0,-1 0 0,1 1 0,0 0 0,-4-1 0,-18 4 64,1 1-1,-1 1 1,1 1-1,-44 17 1,50-16-272,1 1 0,0 1 0,1 0 0,0 2 0,0 0 0,-27 25 0,41-34-66,1-1-1,-1 1 1,1-1-1,-1 1 1,1 0 0,0 0-1,0-1 1,0 1-1,0 0 1,0 0 0,0 0-1,0 3 1,1-4-6,0 0-1,0 0 1,0-1 0,0 1-1,0 0 1,1 0 0,-1 0-1,0-1 1,1 1 0,-1 0 0,1-1-1,-1 1 1,1 0 0,-1-1-1,1 1 1,-1 0 0,1-1-1,-1 1 1,1-1 0,0 1 0,-1-1-1,1 1 1,0-1 0,0 0-1,-1 1 1,1-1 0,0 0-1,0 0 1,0 1 0,-1-1 0,1 0-1,0 0 1,1 0 0,35 7-18,53 4 1,-64-9 16,0 1-1,0 1 0,-1 1 1,1 1-1,30 12 1,-54-17 3,-1-1 0,1 1 1,-1 0-1,1-1 1,-1 1-1,0 0 0,1 0 1,-1 0-1,0 0 0,0 0 1,1 0-1,-1 0 1,0 0-1,0 1 0,0-1 1,0 0-1,-1 1 0,1-1 1,0 1-1,0-1 1,-1 1-1,1-1 0,0 3 1,-2-2 15,1 0-1,0 0 1,-1-1 0,1 1 0,-1 0 0,1-1 0,-1 1-1,0 0 1,0-1 0,0 1 0,0-1 0,0 1 0,0-1-1,0 0 1,0 1 0,0-1 0,-1 0 0,1 0 0,-1 0-1,1 0 1,-3 1 0,-13 8 225,-1 0 0,0-2 0,0 0-1,-1-1 1,0-1 0,0 0 0,-1-2 0,0 0 0,-39 2 0,50-9-2032,13-5-381,-2 6 1386</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2:39.062"/>
    </inkml:context>
    <inkml:brush xml:id="br0">
      <inkml:brushProperty name="width" value="0.05" units="cm"/>
      <inkml:brushProperty name="height" value="0.05" units="cm"/>
    </inkml:brush>
  </inkml:definitions>
  <inkml:trace contextRef="#ctx0" brushRef="#br0">61 7450 9674,'0'0'61,"0"0"1,1 0-1,-1-1 0,0 1 1,1 0-1,-1-1 0,0 1 1,0 0-1,0-1 0,1 1 1,-1 0-1,0-1 1,0 1-1,0-1 0,0 1 1,0 0-1,0-1 0,1 1 1,-1-1-1,0 1 0,0 0 1,0-1-1,0 1 0,-1-1 1,1 1-1,0 0 0,0-1 1,0 1-1,0-1 0,-4-19 693,3 15-239,-7-88 2860,7 54-3082,9-63 0,-4 37 53,-3-2 1,-10-106-1,4 119-331,-23-529 1324,23 452-1368,-11-453 26,24 1-158,20-149 182,7-152-13,-25 532 50,7-99 19,5 43 43,-23 292-82,-21-176 0,2 121 100,3-323 0,35 218-76,0 11 65,-16 186 193,-12-107-1,1-44-59,9 228-272,-1 0-599,-2 6 372,-2 6 49,2-2-30</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6:42.439"/>
    </inkml:context>
    <inkml:brush xml:id="br0">
      <inkml:brushProperty name="width" value="0.05" units="cm"/>
      <inkml:brushProperty name="height" value="0.05" units="cm"/>
    </inkml:brush>
  </inkml:definitions>
  <inkml:trace contextRef="#ctx0" brushRef="#br0">4 3 16844,'-3'-3'1840,"2"6"-1200,5 9-176,2 3 752,6 14-247,-1 7-177,3 7-264,1 6-104,0 2-272,0-1-216,-1-8-600,-1-2-280,-6-13 704,-4-7-112,-9-14-184</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32.276"/>
    </inkml:context>
    <inkml:brush xml:id="br0">
      <inkml:brushProperty name="width" value="0.05" units="cm"/>
      <inkml:brushProperty name="height" value="0.05" units="cm"/>
    </inkml:brush>
  </inkml:definitions>
  <inkml:trace contextRef="#ctx0" brushRef="#br0">1 50 16884,'5'0'2064,"-2"2"-1000,0-1-400,1 4 1473,8-1-681,-1 3-504,5 0-239,3 0-289,4 2-176,3-3-472,-4-2-328,4-4-705,-4-1 2001,2-9-920,-4-2-96,3-1-176</inkml:trace>
  <inkml:trace contextRef="#ctx0" brushRef="#br0" timeOffset="1">326 0 17876,'-14'17'1624,"-3"4"-1040,1 1-208,3 3 617,1-1-177,7 2-384,5-3-296,3-6-760,2-4-1097,10-13 1465,0-3-312,3-8-184</inkml:trace>
</inkml:ink>
</file>

<file path=ppt/ink/ink1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6:42.862"/>
    </inkml:context>
    <inkml:brush xml:id="br0">
      <inkml:brushProperty name="width" value="0.05" units="cm"/>
      <inkml:brushProperty name="height" value="0.05" units="cm"/>
    </inkml:brush>
  </inkml:definitions>
  <inkml:trace contextRef="#ctx0" brushRef="#br0">18 309 13379,'-5'-17'739,"1"0"0,1-1 0,0 1 0,2-1 0,0 1 1,2-34-1,0 42-430,0 1 1,1-1 0,0 1-1,0-1 1,1 1 0,0 0 0,0 0-1,1 0 1,0 0 0,0 1-1,1-1 1,0 1 0,1 1-1,-1-1 1,13-10 0,-16 15-264,0 0 1,0 0 0,0 1-1,0-1 1,1 1-1,-1-1 1,1 1 0,-1 0-1,1 0 1,0 0-1,-1 0 1,1 1 0,0-1-1,0 1 1,-1 0-1,5-1 1,-4 2-30,-1-1-1,0 1 1,1 0-1,-1-1 1,0 1 0,0 0-1,1 0 1,-1 1-1,0-1 1,0 0-1,0 1 1,0-1 0,-1 1-1,1-1 1,2 4-1,1 2-9,0-1-1,-1 1 0,0 0 0,-1 1 0,0-1 0,0 1 1,0 0-1,-1-1 0,0 1 0,1 10 0,0 24-19,-1 0-1,-3 0 0,-11 82 1,11-110-774,1-14 777,0 0-1,0 0 0,0 0 1,0 0-1,0 0 1,0 0-1,0 0 0,0 0 1,0-1-1,0 1 1,0 0-1,0 0 0,0 0 1,0 0-1,0 0 1,0 0-1,0 0 0,0 0 1,0 0-1,0 0 1,0 0-1,0 0 0,0 0 1,0 0-1,0 0 1,0 0-1,0 0 0,1 0 1,-1 0-1,0 0 1,0-1-1,0 1 0,0 0 1,0 0-1,0 0 1,0 0-1,0 0 1,0 0-1,0 0 0,0 0 1,0 0-1,0 0 1,0 0-1,1 0 0,-1 0 1,0 0-1,0 0 1,0 1-1,0-1 0,0 0 1,0 0-1,0 0 1,0 0-1,0 0 0,0 0 1,0 0-1,0 0 1,0 0-1,0 0 0,0 0 1,0 0-1,0 0 1,0 0-1,0 0 0,1 0 1,-1 0-1,0 0 1,10-22-843,-8 16 836,10-24-564</inkml:trace>
</inkml:ink>
</file>

<file path=ppt/ink/ink1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6:43.339"/>
    </inkml:context>
    <inkml:brush xml:id="br0">
      <inkml:brushProperty name="width" value="0.05" units="cm"/>
      <inkml:brushProperty name="height" value="0.05" units="cm"/>
    </inkml:brush>
  </inkml:definitions>
  <inkml:trace contextRef="#ctx0" brushRef="#br0">0 135 12635,'7'13'773,"-1"0"0,-1 0 1,0 0-1,-1 1 0,0-1 1,-1 1-1,2 21 0,-2-16 297,0 0-1,1 0 1,8 19 0,-12-37-1009,0 0 1,1 1 0,-1-1 0,1 0 0,-1 0 0,1 0 0,-1 0 0,1 0 0,0 0 0,-1 0-1,1-1 1,0 1 0,0 0 0,0 0 0,-1 0 0,1-1 0,0 1 0,2 0 0,-3-1-32,1 0 1,-1 0-1,1 0 1,0 0-1,-1 0 0,1 0 1,-1 0-1,1 0 1,-1-1-1,1 1 1,-1 0-1,1 0 1,-1-1-1,1 1 1,-1 0-1,1-1 1,-1 1-1,1 0 1,-1-1-1,0 1 1,1-1-1,-1 1 1,0-1-1,1 1 1,-1-1-1,3-4 58,-1 0 0,1 0 0,-1 0-1,-1 0 1,1 0 0,1-7 0,-2-7 2,0 0-1,-1-1 1,-1 1 0,-1 0 0,-1 0 0,0 0 0,-1 0 0,-1 0-1,-1 1 1,-10-21 0,16 38-90,-1 0 1,1-1-1,-1 0 1,0 1-1,1-1 1,-1 0-1,0 1 1,0-1-1,0 1 1,0 0-1,0-1 1,0 1-1,-1 0 1,1-1-1,0 1 0,-1 0 1,1 0-1,-1 0 1,-1 0-1,3 1-1,0 0 0,-1 0 0,1 0 0,0 0 0,0 0 0,-1 0 0,1 0-1,0 0 1,-1 1 0,1-1 0,0 0 0,0 0 0,0 0 0,-1 1 0,1-1 0,0 0-1,0 0 1,0 0 0,-1 1 0,1-1 0,0 0 0,0 0 0,0 1 0,0-1 0,0 0-1,0 1 1,0-1 0,0 0 0,0 0 0,0 1 0,-1-1 0,1 0 0,1 1 0,-1-1-1,0 0 1,0 1 0,0-1 0,0 14-17,0-13 13,2 14-12,1 0-1,0 0 1,1 0-1,7 17 1,-9-25 17,1-1 0,0 0 0,0 1 0,0-1 0,1 0 0,0-1 0,0 1 0,1-1 0,-1 0 0,1 0 0,8 6 0,-12-9 6,1-1-1,0 0 1,-1-1-1,1 1 1,0 0-1,0 0 1,-1-1-1,1 1 1,0-1-1,0 0 1,0 1-1,0-1 1,0 0-1,0 0 1,-1 0-1,1 0 1,0 0-1,0-1 1,2 0-1,-1 0 7,0 0 0,0-1 0,-1 1 0,1-1 0,0 0-1,-1 1 1,0-1 0,1 0 0,-1-1 0,0 1 0,2-3 0,2-4 39,0 0 0,0 0 0,-1-1 0,-1 1 0,7-20 0,-4 7-33,-2 0 1,0 0-1,3-45 0,-9 85-28,2-1 0,0 1-1,1 0 1,0-1-1,2 1 1,9 29-1,-13-46 18,0 0 0,0 0-1,1 0 1,-1-1 0,0 1 0,1 0-1,-1 0 1,1 0 0,-1 0 0,1-1-1,-1 1 1,1 0 0,-1-1-1,1 1 1,0 0 0,-1-1 0,1 1-1,0-1 1,0 1 0,-1-1 0,1 1-1,0-1 1,0 1 0,0-1 0,0 0-1,-1 1 1,1-1 0,0 0 0,0 0-1,0 0 1,0 0 0,0 0-1,0 0 1,0 0 0,0 0 0,0 0-1,-1 0 1,1-1 0,0 1 0,0 0-1,0 0 1,0-1 0,0 1 0,-1-1-1,1 1 1,0-1 0,0 1 0,0-2-1,3-1 26,0-1-1,-1 1 1,0-1 0,1 0-1,-1 0 1,-1-1-1,4-5 1,4-14 102,0 0 1,-2-2-1,9-44 0,-12 50-114,5 80-76,-9-56 48,14 68-4,-13-64-6,0 1-1,1-2 1,1 1 0,-1 0 0,1-1 0,8 13-1,-11-19-16,-1 0 1,1 0-1,0 0 0,-1 0 0,1-1 0,0 1 0,0 0 1,0 0-1,0-1 0,0 1 0,-1 0 0,1-1 0,0 1 0,0-1 1,0 1-1,1-1 0,-1 0 0,0 1 0,1-1 0,-1 0-7,-1 0 0,1 0-1,0 0 1,-1-1 0,1 1-1,-1 0 1,1-1 0,-1 1-1,1 0 1,0-1 0,-1 1-1,0-1 1,1 1 0,-1-1-1,1 1 1,-1-1 0,1 1-1,-1-1 1,0 1 0,0-1-1,1 0 1,-1 1 0,0-2-1,2-3-99,-1 0 0,1-1 0,-1 1 0,-1 0 0,1-1 0,-1-8 0,-3-23-401</inkml:trace>
</inkml:ink>
</file>

<file path=ppt/ink/ink1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6:43.816"/>
    </inkml:context>
    <inkml:brush xml:id="br0">
      <inkml:brushProperty name="width" value="0.05" units="cm"/>
      <inkml:brushProperty name="height" value="0.05" units="cm"/>
    </inkml:brush>
  </inkml:definitions>
  <inkml:trace contextRef="#ctx0" brushRef="#br0">2 0 19036,'-1'2'72,"1"-1"1,0 0-1,-1 1 0,1-1 0,0 0 0,0 1 1,0-1-1,0 1 0,0-1 0,1 0 1,-1 1-1,0-1 0,0 0 0,1 1 0,-1-1 1,1 0-1,0 0 0,-1 0 0,1 1 1,0-1-1,-1 0 0,1 0 0,0 0 0,0 0 1,0 0-1,0 0 0,0 0 0,0-1 1,0 1-1,0 0 0,1 0 0,-1-1 0,0 1 1,0-1-1,1 1 0,-1-1 0,0 0 1,1 1-1,-1-1 0,0 0 0,3 0 0,6 1-525,0-1-1,1 0 1,-1-1-1,15-2 0,-17 2 80,34-6-1659,101-9-4596,-139 16 6686,-1 0 0,1 0 1,-1 0-1,1 1 0,-1-1 0,1 1 0,-1 0 1,1 0-1,-1 0 0,0 1 0,4 1 0,-5-2 97,-1 0 0,0 0-1,0 0 1,0 0-1,0 0 1,0 0-1,0 0 1,-1 0-1,1 0 1,0 1-1,-1-1 1,1 0 0,0 0-1,-1 1 1,0-1-1,1 0 1,-1 1-1,0-1 1,1 0-1,-1 1 1,0-1 0,0 1-1,0-1 1,0 0-1,-1 1 1,1-1-1,0 0 1,0 1-1,-1-1 1,0 3-1,-27 57 6709,23-50-5663,31-27-146,-23 14-1053,1-1 0,-1 1-1,1 0 1,0 1-1,0-1 1,0 1 0,0-1-1,0 1 1,0 0-1,0 1 1,0-1 0,0 1-1,0-1 1,1 1-1,-1 1 1,0-1 0,0 1-1,8 1 1,-10-1 24,1 0 0,0 1 0,0-1 1,-1 1-1,1-1 0,-1 1 0,1 0 0,-1 0 1,0 0-1,0 0 0,0 0 0,0 1 0,0-1 0,0 1 1,-1-1-1,1 1 0,-1-1 0,0 1 0,0 0 1,0 0-1,0 0 0,0 0 0,0 0 0,-1 0 1,1 0-1,-1 5 0,0-1 138,0 0 0,-1 1-1,0-1 1,0 0 0,-1 0 0,0 0 0,0 0 0,0 0 0,-6 11 0,7-16-177,-1 1 1,1-1 0,0 1-1,-1-1 1,0 1 0,1-1 0,-1 0-1,0 0 1,0 0 0,0 0 0,0 0-1,-1 0 1,1 0 0,-1-1-1,1 1 1,-1-1 0,1 0 0,-1 0-1,1 0 1,-1 0 0,0 0-1,0-1 1,0 1 0,1-1 0,-1 0-1,0 1 1,-3-2 0,3 1-41,0-1 1,0 0 0,0 0-1,0 0 1,0-1-1,1 1 1,-1-1-1,1 1 1,-1-1-1,-2-2 1,-9-8-427</inkml:trace>
</inkml:ink>
</file>

<file path=ppt/ink/ink1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2:42.206"/>
    </inkml:context>
    <inkml:brush xml:id="br0">
      <inkml:brushProperty name="width" value="0.05" units="cm"/>
      <inkml:brushProperty name="height" value="0.05" units="cm"/>
    </inkml:brush>
  </inkml:definitions>
  <inkml:trace contextRef="#ctx0" brushRef="#br0">345 51 15651,'2'-6'479,"8"-13"1315,-11 16-803,-6 10-39,-7 11-90,1 1-1,-14 24 1,5-5-552,-251 372 272,312-465-3534,41-60 33,41-106-282,-50 70 4308,-64 136-310,-6 17 602,-7 27 79,-11 35 103,-9 75 0,23-109-1364,1 1 0,1-1 0,1 0 0,9 57 0,-3-55-340,-1-10-848,2 29 0,-10-38 191,3-13 760,0 1 0,0-1 0,0 0-1,-1 0 1,1 0 0,0 1 0,0-1-1,0 0 1,-1 0 0,1 0 0,0 0-1,-1 0 1,1 0 0,0 1 0,0-1-1,-1 0 1,1 0 0,0 0 0,-1 0-1,1 0 1,0 0 0,0 0 0,-1 0-1,1 0 1,0 0 0,-1 0 0,1-1-1,0 1 1,0 0 0,-1 0 0,1 0-1,0 0 1,0 0 0,-1 0 0,1-1-1,0 1 1,0 0 0,-1-1 0,-8-6-602</inkml:trace>
</inkml:ink>
</file>

<file path=ppt/ink/ink1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2:42.752"/>
    </inkml:context>
    <inkml:brush xml:id="br0">
      <inkml:brushProperty name="width" value="0.05" units="cm"/>
      <inkml:brushProperty name="height" value="0.05" units="cm"/>
    </inkml:brush>
  </inkml:definitions>
  <inkml:trace contextRef="#ctx0" brushRef="#br0">12 351 15107,'-4'-6'1205,"-3"-5"1309,7 10-2458,0 1 1,0 0 0,0-1 0,0 1-1,0 0 1,0-1 0,0 1-1,0 0 1,0 0 0,0-1-1,0 1 1,1 0 0,-1 0-1,0-1 1,0 1 0,0 0-1,0 0 1,1-1 0,-1 1-1,0 0 1,0 0 0,1 0 0,-1-1-1,0 1 1,0 0 0,1 0-1,-1 0 1,0 0 0,1 0-1,-1 0 1,0 0 0,0 0-1,1 0 1,-1-1 0,0 1-1,1 0 1,-1 1 0,1-1-1,46-11 279,53-19 0,-32 9-1863,-34 10-587,-1-1 0,62-32 0,-78 35 1721,-1-1 0,-1 0-1,0-1 1,0-1 0,-1 0 0,-1-1 0,17-20 0,-26 29 637,-1 0 1,0 0 0,-1 0-1,1-1 1,-1 1 0,1-1-1,-1 1 1,-1-1 0,1 0 0,-1 0-1,1 0 1,-1 1 0,-1-1-1,1-7 1,-1 12-133,0-1 0,0 1 0,0-1 0,0 0 0,-1 1 0,1-1 0,0 1 0,0-1 0,-1 0 0,1 1 0,0-1 0,-1 1 0,1-1-1,0 1 1,-1-1 0,1 1 0,-1 0 0,1-1 0,-1 1 0,1-1 0,-1 1 0,1 0 0,-1-1 0,0 1 0,1 0 0,-2-1 0,-19 3 1581,14 0-1242,0 1-1,0 0 1,-11 6 0,-9 8 264,1 0 1,-26 24 0,42-32-633,-1 1 1,2 0 0,-1 0 0,1 1-1,1 0 1,0 1 0,-8 16 0,15-27-82,1 0 1,-1 1-1,0-1 1,1 1-1,-1-1 1,1 1-1,-1-1 1,1 1 0,0-1-1,0 1 1,0-1-1,0 1 1,0 0-1,0-1 1,0 1-1,0-1 1,1 1-1,-1-1 1,1 1-1,-1-1 1,1 1-1,-1-1 1,1 1 0,0-1-1,0 0 1,-1 1-1,1-1 1,0 0-1,0 0 1,1 0-1,-1 0 1,0 1-1,0-2 1,0 1-1,1 0 1,-1 0 0,2 1-1,6 2-3,0-1 1,0 1-1,1-1 1,18 3-1,-17-4 14,23 5 1,-14-4 3,-1 1 0,1 1-1,-1 1 1,0 0 0,-1 1-1,34 19 1,-51-26-9,0 1 0,0 0 1,0 0-1,0-1 0,0 1 0,0 0 0,0 0 1,0 0-1,0 0 0,0 0 0,0 0 0,0 0 0,-1 0 1,1 1-1,-1-1 0,1 0 0,-1 0 0,1 1 1,-1-1-1,0 0 0,1 0 0,-1 1 0,0 1 0,0-1 20,-1 0 0,1 0 0,-1 0-1,0-1 1,0 1 0,0 0-1,1-1 1,-1 1 0,-1-1 0,1 1-1,0-1 1,0 0 0,-1 1-1,-2 1 1,-5 3 131,0 0 1,-1 0-1,1-1 0,-16 6 0,-1-1 105,0 0 0,0-2 0,-1-2 0,0 0 0,-42 3 0,66-9-376,0 1 0,-1-2 0,1 1 0,0 0-1,-1-1 1,1 1 0,-4-2 0,7 2 77,0 0-1,-1 0 1,1 0 0,0-1-1,0 1 1,-1 0 0,1 0-1,0 0 1,0 0 0,0 0-1,-1-1 1,1 1-1,0 0 1,0 0 0,0-1-1,-1 1 1,1 0 0,0 0-1,0-1 1,0 1 0,0 0-1,0 0 1,0-1 0,0 1-1,-1 0 1,1 0-1,0-1 1,0 1 0,0 0-1,0-1 1,11-11-786,8 1 266,6 1-192</inkml:trace>
</inkml:ink>
</file>

<file path=ppt/ink/ink1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2:44.350"/>
    </inkml:context>
    <inkml:brush xml:id="br0">
      <inkml:brushProperty name="width" value="0.05" units="cm"/>
      <inkml:brushProperty name="height" value="0.05" units="cm"/>
    </inkml:brush>
  </inkml:definitions>
  <inkml:trace contextRef="#ctx0" brushRef="#br0">102 0 19276,'-13'21'3785,"-8"25"-2794,16-36-698,-3 9-194,-33 81 293,38-90-298,0 0 0,1 0 0,0 0 0,1 0 0,0 0 0,0 0 0,1 0 0,1 13-1,-1-22-65,0 1 0,1-1 0,-1 0 0,0 0 0,1 1 0,-1-1 0,1 0 0,-1 0 0,1 1 0,0-1 0,-1 0 0,1 0 0,0 0-1,0 0 1,0 0 0,0 0 0,-1 0 0,2 0 0,-1-1 0,0 1 0,0 0 0,2 0 0,-1 0 10,0 0 0,1-1 0,-1 1 1,1-1-1,-1 1 0,1-1 0,0 0 0,-1 0 0,1-1 1,-1 1-1,3-1 0,7-2-161,-1 0 0,1-1 0,19-9 0,-31 13 117,11-6-325,0 0 0,-1 0 0,1-1 0,17-16 0,-6 3-141</inkml:trace>
</inkml:ink>
</file>

<file path=ppt/ink/ink1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2:45.159"/>
    </inkml:context>
    <inkml:brush xml:id="br0">
      <inkml:brushProperty name="width" value="0.05" units="cm"/>
      <inkml:brushProperty name="height" value="0.05" units="cm"/>
    </inkml:brush>
  </inkml:definitions>
  <inkml:trace contextRef="#ctx0" brushRef="#br0">67 37 19668,'-5'4'557,"0"0"-1,0 1 0,0 0 1,1 0-1,0 0 0,0 1 1,-3 6-1,2-4-327,1-1 0,1 1 0,0 1 0,0-1-1,0 0 1,1 1 0,1-1 0,-2 15 0,3-23-215,0 1 0,0 0 0,0 0 1,0 0-1,0 0 0,0 0 0,0-1 0,0 1 0,0 0 0,0 0 1,1 0-1,-1 0 0,0-1 0,1 1 0,-1 0 0,1 0 1,-1-1-1,1 1 0,-1 0 0,1-1 0,-1 1 0,1 0 0,0-1 1,-1 1-1,1-1 0,0 1 0,0-1 0,-1 1 0,1-1 0,0 0 1,0 1-1,0-1 0,-1 0 0,1 0 0,0 1 0,0-1 1,0 0-1,0 0 0,0 0 0,0 0 0,-1 0 0,1 0 0,0 0 1,0-1-1,0 1 0,0 0 0,-1 0 0,3-1 0,4-1 59,-1 0-1,1-1 1,-1 0 0,11-5-1,39-27 315,-30 18-168,48-23-1,-73 39-210,0 0-1,0 1 1,1-1-1,-1 1 1,0-1-1,1 1 0,-1-1 1,1 1-1,-1 0 1,1 0-1,-1 0 1,0 0-1,1 0 1,-1 0-1,1 0 1,1 1-1,-2 0 2,1 0 1,0 0-1,-1 0 0,1 1 1,-1-1-1,1 1 0,-1-1 1,0 1-1,0-1 0,2 3 1,-3-3-24,1 0 0,0-1 1,0 1-1,0-1 0,-1 1 1,1-1-1,0 0 0,0 1 0,0-1 1,0 0-1,0 1 0,0-1 1,0 0-1,0 0 0,0 0 1,-1 0-1,1 0 0,0 0 0,0 0 1,0 0-1,0 0 0,0-1 1,0 1-1,0 0 0,0 0 0,0-1 1,0 1-1,-1-1 0,1 1 1,1-1-1,30-19-807,-26 15 606,22-16-1366,-20 14 425,1 1 0,0-1-1,0 1 1,0 1 0,1 0 0,0 0 0,11-3 0,-20 7 979,0 1-1,0 0 0,0 0 1,1 0-1,-1 0 1,0 0-1,0 0 1,0 0-1,0 0 1,0 0-1,0 1 1,0-1-1,0 0 1,1 1-1,-1 0 392,0-1 1,0 0-1,-1 0 0,1 1 1,0-1-1,0 0 0,0 0 1,0 0-1,0 0 0,0 0 1,0 0-1,-1 0 0,1 0 1,0 0-1,0 0 0,0 0 1,1-1-1,-1 1-142,-1 0 0,1 0 1,-1 0-1,1 0 0,-1 0 0,1 0 0,0 0 1,-1 0-1,1 0 0,-1 0 0,1 0 0,-1 1 0,1-1 1,-1 0-1,1 0 0,-1 1 0,1-1 0,-1 0 1,1 1-1,-1-1 0,1 1 0,-1-1 0,0 0 1,1 1-1,-1-1 0,0 1 0,1-1 0,-1 1 0,0-1 1,0 1-1,1-1 0,-1 1 0,0-1 0,0 1 1,0 0-1,0-1 0,0 1 0,0-1 0,0 1 0,0 0 1,3 32 566,-2-26-373,15 158 1538,3 48-175,-19-194-1347,0-1 1,-1 1-1,-7 32 1,7-45-156,0 1 0,-1 0 1,-1-1-1,1 1 0,-1-1 1,0 0-1,0 1 0,-1-2 1,1 1-1,-1 0 0,-1-1 1,1 1-1,-7 4 0,9-8-85,1-1 0,0 0-1,-1 0 1,1 0 0,-1 0-1,1 0 1,-1 0 0,0 0 0,1-1-1,-1 1 1,0 0 0,0-1-1,1 0 1,-1 1 0,0-1 0,0 0-1,0 0 1,1 0 0,-1 0-1,-2 0 1,3-1-12,-1 0 0,0 1 0,1-1 0,0 0 0,-1 0 0,1 0 0,-1 0-1,1 0 1,0-1 0,0 1 0,0 0 0,0-1 0,0 1 0,0 0 0,0-1 0,0 1 0,-1-3 0,-1-3 23,1-1 1,-1 0 0,2 1 0,-1-1-1,1 0 1,0 0 0,0-14 0,2 7-34,0 0 0,1-1 1,0 1-1,2 0 1,-1 0-1,2 1 0,0-1 1,11-20-1,-6 17-65,1 0-1,0 1 1,1 0-1,1 1 0,25-23 1,3 4-15,1 2 0,2 2 0,1 2 0,50-24 0,-37 22-32</inkml:trace>
</inkml:ink>
</file>

<file path=ppt/ink/ink1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2:58.926"/>
    </inkml:context>
    <inkml:brush xml:id="br0">
      <inkml:brushProperty name="width" value="0.05" units="cm"/>
      <inkml:brushProperty name="height" value="0.05" units="cm"/>
    </inkml:brush>
  </inkml:definitions>
  <inkml:trace contextRef="#ctx0" brushRef="#br0">4141 119 9634,'-11'-5'402,"0"1"1,-1 1-1,0 0 1,1 0-1,-1 1 0,0 0 1,0 1-1,0 1 0,-17 1 1,-15-2-223,-360-42 2100,250 20-2089,-185-3-1,-156 23-193,410 4 16,-92 4 16,0 7 0,-281 57 0,-393 155 346,752-195-308,-187 63 153,242-74-180,0 2 0,2 1 1,0 3-1,-48 35 1,72-45-28,0 0 0,1 2 0,1 0 0,1 0 0,0 2 0,-22 33 0,32-41-14,-1 0 1,1 0-1,1 1 0,-1-1 0,2 1 0,0 0 0,0 1 0,1-1 0,0 0 0,1 0 1,0 1-1,1-1 0,1 1 0,-1-1 0,4 15 0,0-9-7,2 0 0,-1 0-1,2-1 1,0 0 0,1 0 0,1-1 0,0 0-1,1 0 1,16 17 0,-4-8-8,0-2 1,1 0-1,1-2 1,35 24-1,-7-12 11,2-2-1,1-3 1,1-2-1,1-3 1,93 24-1,304 38-14,345-29 29,3-67 9,-133-1-9,57-11 20,-495 2-22,256-56 1,-361 47-13,-1-5 1,188-81-1,-261 93 10,-1-2-1,0-2 1,-3-2-1,0-3 1,78-69-1,-114 90 1,0-1 0,-1 0-1,0 0 1,-1-1 0,-1-1 0,0 0 0,-1 0-1,0 0 1,-2-1 0,7-19 0,-10 24-2,-1 0 1,0-1 0,0 1 0,-1 0-1,-1-1 1,0 1 0,0 0 0,-1-1-1,-1 1 1,0 0 0,0 0-1,-1 0 1,0 0 0,-1 0 0,-1 1-1,-7-16 1,0 9 8,1 1-1,-2 0 0,0 1 1,-1 0-1,-1 1 1,0 1-1,-1 0 0,0 1 1,-31-17-1,6 7 10,-1 2 0,0 2 0,-54-16-1,-14 4-151,-2 5 0,-200-20 0,-235 23-606,296 24 529,-18 8-37</inkml:trace>
</inkml:ink>
</file>

<file path=ppt/ink/ink1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3:35.468"/>
    </inkml:context>
    <inkml:brush xml:id="br0">
      <inkml:brushProperty name="width" value="0.05" units="cm"/>
      <inkml:brushProperty name="height" value="0.05" units="cm"/>
    </inkml:brush>
  </inkml:definitions>
  <inkml:trace contextRef="#ctx0" brushRef="#br0">1 1 10578,'11'16'6184,"38"54"-4518,-1-14-1260,87 77 1,33 37-118,43 99 883,29-17-744,-111-127-323,20 55 41,2 0 211,28 0 6,154 163-269,-279-289-67,1-3-1,86 60 0,4 3 87,-111-84-79,-1 1 0,30 39 0,29 53 7,-49-64-9,55 60 0,113 84-6,-32-32-14,245 240 180,-212-201-235,-66-61 14,118 70 31,-105-95-7,43 52-7,25 21 56,-123-111-52,146 158 0,-177-168-2,86 70 0,92 55 66,7 20-10,-61-49-48,173 166 29,-346-312-19,2-2 0,0 0 0,2-2 0,1-1 0,0-2 0,43 22 0,-35-24 14,-33-13-125,-10 1-634,-11 3-270,17-7 1042,-17 4-317,-4 0-130</inkml:trace>
</inkml:ink>
</file>

<file path=ppt/ink/ink1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4:21.911"/>
    </inkml:context>
    <inkml:brush xml:id="br0">
      <inkml:brushProperty name="width" value="0.05" units="cm"/>
      <inkml:brushProperty name="height" value="0.05" units="cm"/>
    </inkml:brush>
  </inkml:definitions>
  <inkml:trace contextRef="#ctx0" brushRef="#br0">565 62 12075,'-3'-5'298,"0"1"1,0 0 0,-1-1 0,0 1 0,0 1 0,0-1 0,0 0-1,0 1 1,-1 0 0,0 0 0,0 0 0,1 1 0,-1 0 0,-1 0 0,1 0-1,0 0 1,0 1 0,-1 0 0,1 0 0,-1 0 0,1 1 0,-1 0-1,1 0 1,-1 0 0,1 1 0,-1 0 0,1 0 0,0 0 0,-11 4-1,-4 4-104,0 1 0,0 0-1,1 2 1,1 0-1,0 1 1,0 1-1,1 0 1,1 2 0,1-1-1,0 2 1,1 0-1,1 1 1,-21 37-1,15-17-111,1 0 0,2 1 0,2 1 0,1 1 0,3 0 0,-9 59 0,2 0-42,-10 96 108,27-189-111,-1-1 0,1 0-1,1 1 1,-1-1 0,1 0 0,3 10 0,-4-13-16,1-1 0,0 0 1,0 0-1,0 0 0,1 0 1,-1 0-1,0 0 0,1 0 1,-1 0-1,1-1 0,0 1 1,0-1-1,-1 1 0,1-1 0,0 1 1,0-1-1,0 0 0,0 0 1,1 0-1,-1 0 0,3 0 1,7 2 25,0 0-1,0-2 1,0 1 0,1-2 0,-1 1-1,0-2 1,1 0 0,-1 0 0,0-1 0,0 0-1,0-1 1,0-1 0,0 0 0,-1 0-1,1-1 1,-1-1 0,10-6 0,3-3 6,-1-1 0,-1-1 1,-1-1-1,0-1 0,-2-1 0,27-34 1,-16 11 126,-3 0 1,-2-2 0,-2-1 0,24-66 0,-26 56 107,22-84 0,-38 116-173,0 1 0,-2-1-1,-1 1 1,0-1 0,-2 0-1,-4-38 1,3 55-71,-1 0 0,1 1 0,-1-1 0,-1 0 0,1 0 0,-1 1 0,-4-8 1,6 12-56,0 1 1,0-1 0,0 1-1,0-1 1,0 1 0,-1 0-1,1 0 1,0-1 0,-1 1-1,1 0 1,-1 0 0,1 0-1,-1 0 1,1 0 0,-1 1-1,0-1 1,0 1 0,1-1-1,-1 1 1,0-1 0,0 1-1,1 0 1,-1 0-1,0 0 1,0 0 0,0 0-1,1 0 1,-1 0 0,0 1-1,0-1 1,0 1 0,1-1-1,-3 2 1,-8 3-577,0 1 0,1 1 0,-1 0 0,2 1 0,-1 0 0,-10 11 0,10-6-269</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32.711"/>
    </inkml:context>
    <inkml:brush xml:id="br0">
      <inkml:brushProperty name="width" value="0.05" units="cm"/>
      <inkml:brushProperty name="height" value="0.05" units="cm"/>
    </inkml:brush>
  </inkml:definitions>
  <inkml:trace contextRef="#ctx0" brushRef="#br0">38 0 16355,'0'2'1833,"-2"4"-921,-2 1-376,0 6 1217,-2 1-545,2 3-368,1 0-152,-2 2-288,1 1-128,3-3-400,-2-2-248,3-4-504,0-2-304,0-5 872,-2-7-961</inkml:trace>
</inkml:ink>
</file>

<file path=ppt/ink/ink1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4:26.477"/>
    </inkml:context>
    <inkml:brush xml:id="br0">
      <inkml:brushProperty name="width" value="0.05" units="cm"/>
      <inkml:brushProperty name="height" value="0.05" units="cm"/>
    </inkml:brush>
  </inkml:definitions>
  <inkml:trace contextRef="#ctx0" brushRef="#br0">395 63 11971,'-3'-1'271,"1"1"0,-1-1 0,1 0 0,0 0 0,-1 0 0,1 0 0,0 0 0,0 0 0,0 0 0,-1-1 0,1 1 0,1-1 1,-1 0-1,0 1 0,0-1 0,1 0 0,-1 0 0,1 0 0,-1 0 0,-1-5 0,1 4 65,0 0-1,0 0 1,0 0-1,-1 0 1,1 1-1,-1-1 1,-4-2-1,6 4-246,0 1 1,0-1-1,-1 1 0,1-1 0,0 1 1,-1 0-1,1-1 0,0 1 0,-1 0 0,1 0 1,0 0-1,-1 0 0,1 0 0,-1 1 1,1-1-1,0 0 0,0 0 0,-1 1 1,1-1-1,0 1 0,-1-1 0,1 1 1,0 0-1,-2 1 0,-14 9 124,1 0-1,0 2 1,0 0-1,1 0 1,1 2-1,0-1 1,2 2-1,-1 0 1,2 0-1,0 1 1,-14 31-1,12-20-75,1 0 1,2 1-1,-8 37 0,-12 92-104,20-96 41,0 5-54,3 0-1,3 85 1,23 135 13,-16-263-7,0 0 0,2 0 0,1-1 0,1 0 0,13 31 0,-15-43-6,0 0 0,1-1 0,1 1 1,0-1-1,0 0 0,1-1 0,0 0 0,0 0 0,1 0 0,1-1 0,-1-1 1,16 10-1,-15-13-11,0 1 1,1-1-1,-1-1 1,1 0 0,0 0-1,0-1 1,0-1-1,0 0 1,0 0 0,0-1-1,21-3 1,-3 0 11,-1-2 1,1-2-1,36-12 1,-55 15-20,0 0-1,0 0 1,-1-1-1,1 0 1,-1-1 0,0 0-1,-1 0 1,1-1-1,12-14 1,-11 10 2,-1-1 0,0-1 1,-1 1-1,-1-1 0,0-1 0,7-19 0,60-172 62,-19 48 36,-33 97 72,-2-1-1,-3-1 0,-2-1 1,-4 0-1,5-80 1,-16 130-156,-1 0 1,0 0-1,-1 0 1,0 0-1,-1 0 1,-1 0-1,0 1 1,0-1 0,-1 1-1,-1 0 1,0 1-1,-1-1 1,-12-16-1,8 15-54,0 0 0,-1 1 0,0 0 0,0 1 0,-1 0 0,-1 1 0,0 0 1,0 1-1,-1 1 0,-19-8 0,24 12-249,-1 1 1,0 0 0,0 0 0,0 1-1,-1 0 1,1 1 0,0 1 0,-1-1 0,1 2-1,-1 0 1,1 0 0,0 1 0,0 0-1,0 1 1,-16 6 0,0 6-400</inkml:trace>
</inkml:ink>
</file>

<file path=ppt/ink/ink1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54.063"/>
    </inkml:context>
    <inkml:brush xml:id="br0">
      <inkml:brushProperty name="width" value="0.05" units="cm"/>
      <inkml:brushProperty name="height" value="0.05" units="cm"/>
    </inkml:brush>
  </inkml:definitions>
  <inkml:trace contextRef="#ctx0" brushRef="#br0">51 387 13259,'-17'4'1399,"13"-3"-951,0-1 0,0 1 0,0 0 0,1 1 0,-1-1 0,-6 4 1039,37-19 2161,3-6-2876,0-2 0,-2-1 0,45-46 0,62-91-122,-78 87-139,-50 67-289,-4 10-135,-4 9-12,-7 21 32,-1 0-68,1 1 1,-2 39-1,9-66-35,0 1 1,0-1 1,1 1 0,0 0-1,0-1 1,1 1 0,0 0-1,0-1 1,1 1 0,4 13-1,-5-22-3,0 1-1,-1 0 1,1-1 0,-1 1-1,1 0 1,0-1 0,0 1-1,-1-1 1,1 1 0,0-1-1,0 1 1,0-1-1,0 0 1,-1 0 0,1 1-1,0-1 1,0 0 0,0 0-1,0 0 1,0 0 0,0 0-1,0 0 1,0 0-1,-1 0 1,1 0 0,0 0-1,0-1 1,0 1 0,0 0-1,0 0 1,0-1 0,-1 1-1,1-1 1,0 1-1,0-1 1,0 0 0,31-20 65,-23 13-61,-1 0 0,1-1 0,-2 1 0,1-2 0,-1 1 0,0-1 0,-1 0 0,0-1 0,-1 1 0,0-1 0,-1 0 0,0-1 0,0 1 0,-2 0 0,3-17 0,-9 2 28,4 26-35,0-1 1,0 1 0,0 0 0,0-1 0,0 1 0,0 0 0,-1-1 0,1 1 0,0-1 0,0 1 0,0 0 0,0 0 0,-1-1 0,1 1 0,0 0-1,0-1 1,-1 1 0,1 0 0,0 0 0,-1-1 0,1 1 0,0 0 0,0 0 0,-1 0 0,1-1 0,0 1 0,-1 0 0,1 0 0,-1 0 0,1 0-1,0 0 1,-1 0 0,1 0 0,0 0 0,-1 0 0,1 0 0,-1 0 0,1 0 0,0 0 0,-1 0 0,1 0 0,0 0 0,-1 0 0,1 0 0,0 1-1,-1-1 1,1 0 0,0 0 0,-1 0 0,1 1 0,0-1 0,-1 0 0,1 0 0,0 1 0,0-1 0,-1 0 0,1 1 0,0-1 0,-3 4-3,1-1 1,0 1 0,1 0 0,-1-1 0,1 1 0,-1 0 0,1 0 0,0 0-1,0 5 1,-6 18-226,7-27 191,0 1 0,-1-1-1,1 0 1,0 1 0,-1-1-1,1 1 1,0-1 0,-1 0-1,1 1 1,-1-1 0,1 0-1,0 0 1,-1 1 0,1-1-1,-1 0 1,1 0 0,-1 1-1,1-1 1,-1 0-1,1 0 1,-1 0 0,1 0-1,-1 0 1,1 0 0,-1 0-1,1 0 1,-1 0 0,1 0-1,-1 0 1,1 0 0,-1 0-1,1 0 1,-1-1 0,1 1-1,0 0 1,-1 0 0,1 0-1,-1-1 1,1 1 0,-1 0-1,1-1 1,-1 1 0,-21-18-1774,17 13 1157,-1 1 359,1 0 1,-1 0-1,0 1 0,0 0 0,0 0 1,0 0-1,-1 1 0,1 0 1,-1 0-1,0 0 0,1 1 0,-1 0 1,0 0-1,-8 1 0,7 0 360,1 1 0,0 0 1,0 0-1,0 1 0,0 0 0,0 0 0,0 0 0,0 1 0,1 0 0,-1 1 0,1-1 0,0 1 1,0 0-1,0 1 0,0-1 0,1 1 0,0 0 0,0 1 0,0-1 0,1 1 0,-5 7 0,-35 68 1331,25-43-668,-42 59 0,112-134 376,98-93-287,-115 97-654,-1-1 1,32-44-1,-57 65-38,0 0 1,11-26-1,-7 13 83,-12 26-207,0 0-1,0 0 1,0 0 0,1 0-1,-1 0 1,0 0 0,0 0-1,0 0 1,0 0 0,0 0 0,0 0-1,1 0 1,-1 0 0,0 0-1,0-1 1,0 1 0,0 0-1,0 0 1,0 0 0,1 0 0,-1 1-1,0-1 1,0 0 0,0 0-1,0 0 1,0 0 0,0 0-1,1 0 1,-1 0 0,0 0-1,0 0 1,0 0 0,0 0 0,0 0-1,0 0 1,0 0 0,0 1-1,1-1 1,-1 0 0,0 0-1,0 0 1,0 0 0,0 0 0,0 0-1,0 0 1,0 1 0,0-1-1,0 0 1,0 0 0,0 0-1,0 0 1,0 0 0,0 0-1,0 1 1,0-1 0,0 0 0,0 0-1,0 0 1,0 0 0,0 0-1,0 0 1,0 1 0,2 8-6,-4 51-3,-12 62 1,6-62 10,0 64 1,8-124 5,0 1 1,0 0 0,0-1-1,0 1 1,0 0 0,0-1-1,0 1 1,0 0 0,0-1-1,1 1 1,-1 0 0,0-1 0,0 1-1,1-1 1,-1 1 0,0 0-1,1-1 1,-1 1 0,1-1-1,-1 1 1,1 0 0,0-1-17,-1 0 0,1 0 0,-1 1 0,0-1 0,1 0 0,-1 0 0,1 0-1,-1 0 1,1 0 0,-1 0 0,0 0 0,1 0 0,-1 0 0,1 0 0,-1 0 0,0-1 0,1 1 0,-1 0 0,1 0 0,-1 0 0,0 0 0,1-1 0,-1 1 0,1 0 0,-1-1-34,1 1 1,-1-1-1,1 1 0,-1-1 1,1 1-1,-1-1 1,0 1-1,1-1 0,-1 1 1,1-1-1,-1 1 1,0-1-1,0 1 0,0-1 1,1 0-1,-1 1 0,0-1 1,0 0-1,0 1 1,0-1-1,0 0 0,0 1 1,0-1-1,0 0 1,0 1-1,0-1 0,0 1 1,-1-1-1,1 0 0,0 1 1,0-1-1,-1 1 1,1-1-1,0 0 0,-1 1 1,1-1-1,0 1 1,-1-1-1,1 1 0,-1-1 1,1 1-1,-1 0 0,0-1 1,-25-15-624,18 7 141</inkml:trace>
</inkml:ink>
</file>

<file path=ppt/ink/ink1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7:19.985"/>
    </inkml:context>
    <inkml:brush xml:id="br0">
      <inkml:brushProperty name="width" value="0.05" units="cm"/>
      <inkml:brushProperty name="height" value="0.05" units="cm"/>
    </inkml:brush>
  </inkml:definitions>
  <inkml:trace contextRef="#ctx0" brushRef="#br0">629 36 13011,'-2'-3'129,"0"0"1,-1 1 0,1-1 0,0 1-1,-1-1 1,0 1 0,0 0-1,1 0 1,-1 0 0,0 0-1,-1 1 1,1-1 0,0 1 0,0 0-1,-1 0 1,1 0 0,0 0-1,-1 1 1,1-1 0,-1 1-1,1 0 1,-1 0 0,-4 1 0,-9 0 45,1 2 1,-1 0 0,-25 9 0,30-8-123,-17 4 31,2 2 1,-1 1 0,1 1 0,1 1 0,0 1 0,-39 30 0,48-30-42,0 0 0,2 1 0,0 1 1,0 0-1,2 1 0,0 0 1,1 1-1,1 1 0,-17 35 0,15-20 34,1 1-1,2 0 1,-11 66-1,17-77-33,2 0-1,1 0 1,1 0 0,1 0-1,1 0 1,9 43 0,-9-59-25,0 1 0,1-1 0,1 1 0,-1-1 0,1 0 0,1 0 0,0-1 0,0 1 0,0-1 0,1 0 0,0 0 0,0-1 0,1 0 0,-1 0 0,9 5 0,-9-7-1,1 0 1,0-1-1,-1 0 0,1 0 1,0-1-1,0 0 1,1 0-1,-1-1 0,0 1 1,1-2-1,-1 1 1,1-1-1,-1 0 0,0 0 1,1-1-1,-1 0 1,0-1-1,11-2 0,2-4 74,0 0 0,0-1 0,-1-1-1,0-1 1,-1 0 0,-1-1-1,29-25 1,-18 10 49,-1-1 0,-1-1 0,31-45 0,-42 49-28,0-1-1,-2 0 1,-1-1-1,-1 0 1,-1-1-1,8-40 1,22-175 591,-40 243-702,5-63 78,-5 57-78,0-1 1,0 0-1,-1 1 1,0-1 0,0 1-1,0-1 1,-4-6-1,5 11-27,-1 1 0,1 0 0,-1-1 0,0 1 0,0 0 0,0-1 0,0 1 0,0 0 0,0 0 0,0 0 0,0 0 0,0 0 0,0 0 0,-1 0 0,1 1 0,0-1 0,-1 0 0,1 1 0,-1-1 0,1 1 0,0-1 0,-1 1 0,1 0 0,-1-1 0,1 1 0,-1 0-1,0 0 1,1 0 0,-1 0 0,1 0 0,-1 1 0,1-1 0,-1 0 0,1 1 0,0-1 0,-1 1 0,1-1 0,-3 2 0,0 0-87,-1 1 1,1-1-1,0 1 1,0 0-1,0 0 1,0 0-1,0 0 0,0 1 1,1-1-1,-5 8 1,0 7-294</inkml:trace>
</inkml:ink>
</file>

<file path=ppt/ink/ink1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7:49.899"/>
    </inkml:context>
    <inkml:brush xml:id="br0">
      <inkml:brushProperty name="width" value="0.05" units="cm"/>
      <inkml:brushProperty name="height" value="0.05" units="cm"/>
    </inkml:brush>
  </inkml:definitions>
  <inkml:trace contextRef="#ctx0" brushRef="#br0">0 1 18988,'5'44'1224,"1"-4"-736,-1-7-95,0 4-145,2-4-16,6 32 304,-2-5-72,3-5-368,-1-7-272,-1-12-440,-2-6-313,-6-11 737,-4-9-208,-7-9-112</inkml:trace>
</inkml:ink>
</file>

<file path=ppt/ink/ink1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7:50.351"/>
    </inkml:context>
    <inkml:brush xml:id="br0">
      <inkml:brushProperty name="width" value="0.05" units="cm"/>
      <inkml:brushProperty name="height" value="0.05" units="cm"/>
    </inkml:brush>
  </inkml:definitions>
  <inkml:trace contextRef="#ctx0" brushRef="#br0">1 160 17540,'3'-9'297,"0"1"-1,1-1 1,0 1 0,0 0 0,1 0 0,0 0-1,1 1 1,0 0 0,0 0 0,0 0 0,1 1-1,0 0 1,0 0 0,1 1 0,12-8 0,-9 7-73,-1 1 1,2 0-1,-1 0 1,0 1-1,1 1 1,0 0-1,0 1 1,0 0-1,0 0 1,0 1-1,17 2 1,-24-1-179,0 0 1,0 1 0,0 0-1,0 0 1,0 0-1,0 1 1,-1 0 0,1 0-1,0 0 1,-1 0-1,0 1 1,1 0 0,-1 0-1,0 0 1,0 0-1,3 5 1,-2-3-6,-1 1-1,0-1 1,-1 1-1,0 0 0,0 1 1,0-1-1,0 0 1,-1 1-1,0-1 1,1 12-1,0 1 48,-2-1 0,-1 1 0,0-1 0,-1 1 0,-1-1 0,-1 1 0,-9 34 0,2-24 107,-1-2-1,-1 1 0,-2-1 0,-1-1 1,-22 32-1,36-58-193,1 1 0,0 0 0,-1-1 0,1 1 0,0 0-1,0-1 1,-1 1 0,1 0 0,0-1 0,0 1 0,0 0 0,0 0 0,0-1 0,0 1 0,0 0 0,0 0-1,0-1 1,0 1 0,1 0 0,-1-1 0,0 1 0,0 0 0,1 0 0,-1-1 0,0 1 0,1-1-1,-1 1 1,1 0 0,-1-1 0,1 1 0,-1-1 0,1 1 0,-1-1 0,1 1 0,0-1 0,-1 1 0,1-1-1,-1 0 1,1 1 0,0-1 0,0 0 0,37 15-256,-28-12 144,7 3-453,1-1-1,0 0 1,0-2 0,33 3 0,-43-5 397,-1-1 1,0 0 0,0-1 0,1 0 0,-1 0 0,0 0 0,0-1 0,0 0 0,0 0-1,0-1 1,-1 0 0,1 0 0,-1-1 0,12-7 0,-7 0-198</inkml:trace>
</inkml:ink>
</file>

<file path=ppt/ink/ink1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7:50.815"/>
    </inkml:context>
    <inkml:brush xml:id="br0">
      <inkml:brushProperty name="width" value="0.05" units="cm"/>
      <inkml:brushProperty name="height" value="0.05" units="cm"/>
    </inkml:brush>
  </inkml:definitions>
  <inkml:trace contextRef="#ctx0" brushRef="#br0">1 133 19204,'3'2'258,"1"0"-1,0 0 1,0-1 0,0 0-1,0 1 1,0-2 0,1 1-1,-1 0 1,0-1-1,0 0 1,0 0 0,1 0-1,-1 0 1,0-1 0,0 1-1,8-3 1,8-3 40,-1 0-1,19-9 1,-26 11-253,-1-2 0,1 0 0,11-8 0,-21 13-37,0-1-1,0 1 1,0 0 0,0-1 0,0 1 0,-1-1 0,1 0 0,0 0 0,-1 1-1,0-1 1,1 0 0,-1 0 0,0 0 0,0-1 0,0 1 0,0 0-1,0 0 1,-1 0 0,1-1 0,-1 1 0,1 0 0,-1-1 0,0 1-1,0-4 1,0 4 8,-1 1-1,0-1 1,1 0-1,-1 1 0,0-1 1,0 1-1,0-1 1,0 1-1,0-1 1,0 1-1,-1-1 0,1 1 1,0 0-1,-1 0 1,1 0-1,-1 0 1,1 0-1,-1 0 0,1 0 1,-1 0-1,0 0 1,1 1-1,-1-1 1,0 1-1,0 0 0,0-1 1,1 1-1,-1 0 1,0 0-1,0 0 1,-2 0-1,0 0 12,0 0-1,-1 1 1,1-1-1,0 1 1,-1 0-1,1 0 1,0 0-1,0 1 1,0 0 0,0-1-1,0 2 1,-3 1-1,1 1 19,2 0-1,-1 0 1,1 0 0,-1 1-1,2 0 1,-1 0 0,1 0-1,-1 0 1,2 0 0,-1 1-1,1-1 1,0 1 0,0 0-1,1-1 1,0 1 0,0 0-1,0 0 1,1 0 0,0 0-1,2 13 1,-2-15-35,1 0 0,0 0 0,0-1-1,0 1 1,0 0 0,1 0 0,0 0 0,0-1 0,0 1 0,1-1 0,-1 1-1,1-1 1,0 0 0,0 0 0,0-1 0,1 1 0,0 0 0,-1-1 0,1 0 0,0 0-1,1 0 1,-1-1 0,0 1 0,1-1 0,-1 0 0,1 0 0,0 0 0,9 1-1,-3-3-163,1 1-1,-1-2 1,0 0-1,1 0 1,-1-1-1,0-1 1,0 0-1,0 0 1,0-1-1,0 0 1,-1-1-1,0 0 1,11-8-1,10-9-313</inkml:trace>
</inkml:ink>
</file>

<file path=ppt/ink/ink1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7:51.219"/>
    </inkml:context>
    <inkml:brush xml:id="br0">
      <inkml:brushProperty name="width" value="0.05" units="cm"/>
      <inkml:brushProperty name="height" value="0.05" units="cm"/>
    </inkml:brush>
  </inkml:definitions>
  <inkml:trace contextRef="#ctx0" brushRef="#br0">74 28 18124,'-10'12'1518,"1"0"0,1 1 0,-13 25 0,16-28-1381,1 0 1,0 0 0,1 1-1,0-1 1,1 1 0,0 0-1,0 0 1,2 0-1,0 21 1,-1-31-125,1 0-1,0 0 1,0 0-1,0 0 1,0 0-1,1 0 1,-1 0-1,0 0 1,0 0-1,1 0 1,-1 0-1,0 0 1,1-1-1,-1 1 1,1 0-1,-1 0 1,1 0-1,-1 0 1,1-1-1,1 2 1,-1-2-2,-1 0 0,1 0 0,0 0 0,-1 0 0,1 0 0,-1 0 0,1 0 1,0 0-1,-1 0 0,1-1 0,-1 1 0,1 0 0,-1 0 0,1-1 0,0 1 0,-1-1 1,1 1-1,-1 0 0,0-1 0,1 1 0,-1-1 0,1 1 0,-1-1 0,5-5 72,0-1-1,-1 1 1,6-13-1,3-12 175,-2 0 0,9-39 0,-1 4 122,-14 59-171,-2 16-106,1 24-40,-4-27-41,3 31-12,7 70 76,-7-91-130,0 0 0,1 0 1,0-1-1,11 24 1,-14-37-49,1 1 0,-1-1 0,1 1 1,-1-1-1,1 0 0,0 1 1,0-1-1,0 0 0,0 0 1,0-1-1,0 1 0,1 0 0,3 2 1,-5-4 31,-1 0 0,1 0 1,0 1-1,0-1 1,0 0-1,0 0 0,-1 0 1,1 0-1,0 0 1,0 0-1,0 0 0,0 0 1,0 0-1,-1 0 1,1 0-1,0 0 0,0-1 1,0 1-1,0-1 1,1 0 14,-1 0 0,0 0 0,0 0 0,0 0 0,0 0 0,0 0 1,0 0-1,0-1 0,0 1 0,0 0 0,0-1 0,-1 1 0,1-1 0,0-1 1,4-18-581</inkml:trace>
</inkml:ink>
</file>

<file path=ppt/ink/ink1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7:51.797"/>
    </inkml:context>
    <inkml:brush xml:id="br0">
      <inkml:brushProperty name="width" value="0.05" units="cm"/>
      <inkml:brushProperty name="height" value="0.05" units="cm"/>
    </inkml:brush>
  </inkml:definitions>
  <inkml:trace contextRef="#ctx0" brushRef="#br0">20 95 13187,'-20'-94'8375,"24"112"-4501,6 9-2745,1 4-744,25 102 332,-9-28-487,50 121 0,-74-219-280,-1-1-67,0 1 1,1-1-1,0 0 0,0-1 0,0 1 1,1 0-1,0-1 0,0 0 0,9 9 1,-13-14 63,1 1 1,-1-1 0,0 0 0,1 0-1,-1 1 1,0-1 0,1 0 0,-1 0-1,1 0 1,-1 0 0,0 0 0,1 1-1,-1-1 1,1 0 0,-1 0 0,0 0-1,1 0 1,-1 0 0,1 0 0,-1 0-1,0 0 1,1-1 0,-1 1 0,1 0-1,-1 0 1,0 0 0,1 0 0,-1 0-1,0-1 1,1 1 0,-1 0-1,0 0 1,1-1 0,-1 1 0,0 0-1,1 0 1,-1-1 0,0 1 0,0 0-1,1-1 1,-1 1 0,0-1 0,0 1-1,1-1 1,5-23-2300,-4-65 194,-3 25 906</inkml:trace>
</inkml:ink>
</file>

<file path=ppt/ink/ink1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7:52.298"/>
    </inkml:context>
    <inkml:brush xml:id="br0">
      <inkml:brushProperty name="width" value="0.05" units="cm"/>
      <inkml:brushProperty name="height" value="0.05" units="cm"/>
    </inkml:brush>
  </inkml:definitions>
  <inkml:trace contextRef="#ctx0" brushRef="#br0">0 1 19396,'3'8'1737,"0"19"-1105,0 9-256,4 13 904,2 8-272,2 8-480,2 4-40,3-6-135,0-3-65,-1-7-136,0-6-88,-2-11-328,0-9-321,-3-11-655,-2-7-1200,-1-14 1944,1-10-385,0-20-311</inkml:trace>
</inkml:ink>
</file>

<file path=ppt/ink/ink1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7:52.734"/>
    </inkml:context>
    <inkml:brush xml:id="br0">
      <inkml:brushProperty name="width" value="0.05" units="cm"/>
      <inkml:brushProperty name="height" value="0.05" units="cm"/>
    </inkml:brush>
  </inkml:definitions>
  <inkml:trace contextRef="#ctx0" brushRef="#br0">58 1 14819,'-3'8'710,"0"0"0,0 1-1,1-1 1,1 1 0,-2 15-1,1-3 772,-2 3-1114,2 1 1,0 0-1,2-1 0,1 1 1,0 0-1,2 0 1,10 38-1,-13-61-307,1 1-1,0 0 1,0-1-1,1 1 1,-1-1-1,0 1 0,1-1 1,-1 0-1,1 1 1,0-1-1,0 0 1,0 0-1,4 3 1,-5-5-27,-1 0 0,1 1-1,0-1 1,-1 0 0,1 0 0,0 1-1,-1-1 1,1 0 0,0 0 0,0 0-1,-1 0 1,1 0 0,0 0 0,-1 0 0,1 0-1,0 0 1,0 0 0,-1-1 0,1 1-1,0 0 1,1-1 0,-1 0 14,1 0 0,-1 0 0,0 0 1,1-1-1,-1 1 0,0 0 0,0-1 0,0 1 0,0-1 1,0 0-1,0 1 0,1-3 0,3-9 157,-1 0-1,0 0 1,-1 0-1,0 0 1,-1-1-1,-1 1 1,0-1-1,-1 0 1,-1-14-1,0 17-120,0 1 0,0-1 1,-1 0-1,-1 0 0,0 1 0,-1 0 0,1-1 0,-2 1 0,0 1 1,0-1-1,-12-15 0,16 23-71,-1 0 1,1 0 0,-1 0 0,0 0-1,0 1 1,0-1 0,0 1-1,0-1 1,0 1 0,-1 0-1,1 0 1,-3-1 0,4 2-16,0-1 1,-1 1 0,1 0-1,0 0 1,0 0 0,-1 0-1,1 0 1,0 0 0,0 1 0,-1-1-1,1 0 1,0 0 0,0 1-1,0-1 1,0 1 0,-1-1-1,1 1 1,-1 1 0,-1 0-40,1 0 0,0 1-1,-1-1 1,1 1 0,0 0 0,1 0 0,-1 0 0,0 0 0,1 0 0,0 0 0,-1 0 0,1 1-1,0-1 1,1 0 0,-1 1 0,0 3 0,1 1-251,0 0 1,0 0-1,1 0 1,0-1-1,0 1 1,0 0-1,4 9 0,-4-15 102,0 0-1,0 1 1,0-1-1,0 0 1,1 1-1,-1-1 1,0 0-1,1 0 1,0 0-1,-1 0 0,4 2 1,-4-3 67,1 0-1,-1-1 1,0 1 0,0-1 0,1 1 0,-1-1-1,0 1 1,1-1 0,-1 0 0,0 0-1,1 1 1,-1-1 0,0 0 0,1 0 0,-1-1-1,1 1 1,-1 0 0,0 0 0,1-1-1,-1 1 1,0 0 0,3-2 0,11-8-783,2-6 12</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33.095"/>
    </inkml:context>
    <inkml:brush xml:id="br0">
      <inkml:brushProperty name="width" value="0.05" units="cm"/>
      <inkml:brushProperty name="height" value="0.05" units="cm"/>
    </inkml:brush>
  </inkml:definitions>
  <inkml:trace contextRef="#ctx0" brushRef="#br0">1 17 14979,'0'-1'78,"0"1"0,0-1 0,0 0 0,0 0 0,1 1 0,-1-1 0,0 0 0,1 1 0,-1-1-1,0 0 1,1 1 0,-1-1 0,1 1 0,-1-1 0,1 1 0,-1-1 0,1 1 0,0-1 0,-1 1 0,1-1 0,0 1 0,-1 0 0,2-1-1,21-1 1066,25 12 442,-45-9-1444,21 6 581,0 2 1,28 14 0,-44-19-589,1 1 0,-1-1 1,0 2-1,-1-1 1,1 1-1,-1 0 1,-1 1-1,1-1 1,7 11-1,-13-15-125,0-1 0,0 0 0,0 1 0,0-1 0,-1 1 0,1-1 0,0 1-1,-1-1 1,1 1 0,-1 0 0,1-1 0,-1 1 0,0 0 0,0-1 0,0 1 0,0 0-1,0-1 1,0 1 0,0 0 0,-1-1 0,1 1 0,0-1 0,-1 1 0,0 0 0,1-1-1,-1 1 1,0-1 0,0 1 0,0-1 0,1 0 0,-2 1 0,1-1 0,0 0 0,0 0-1,0 1 1,0-1 0,-1 0 0,1 0 0,-3 1 0,-5 3-12,-1 0-1,1-1 1,-1 0 0,0-1-1,-10 2 1,16-3-5,-121 22-985,104-19 801</inkml:trace>
</inkml:ink>
</file>

<file path=ppt/ink/ink1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7:53.154"/>
    </inkml:context>
    <inkml:brush xml:id="br0">
      <inkml:brushProperty name="width" value="0.05" units="cm"/>
      <inkml:brushProperty name="height" value="0.05" units="cm"/>
    </inkml:brush>
  </inkml:definitions>
  <inkml:trace contextRef="#ctx0" brushRef="#br0">0 1 18508,'4'42'5435,"12"33"-3914,-4-16-925,-9-44-490,31 153 872,-24-130-738,1 0-1,23 49 1,-33-84-227,18 30 72,-19-33-80,1 1-1,-1 0 0,1 0 0,0 0 0,0-1 1,-1 1-1,1 0 0,0-1 0,0 1 0,0-1 1,0 1-1,-1-1 0,1 1 0,0-1 1,0 1-1,0-1 0,0 0 0,0 0 0,0 1 1,0-1-1,0 0 0,0 0 0,0 0 0,1 0 1,-1 0-1,0 0 0,0-1 0,0 1 1,0 0-1,0 0 0,0-1 0,-1 1 0,3-1 1,0-2 7,1 0 0,-1 0 1,0 0-1,0 0 1,0-1-1,0 1 0,0-1 1,-1 0-1,0 0 0,0 0 1,4-8-1,15-54 70,-16 49-59,9-37 38,-8 31-38,0 0 0,12-28-1,-18 51-21,0-1 0,0 1-1,0 0 1,0-1-1,0 1 1,1 0 0,-1-1-1,0 1 1,0 0-1,0 0 1,0-1 0,0 1-1,1 0 1,-1-1-1,0 1 1,0 0 0,1 0-1,-1-1 1,0 1-1,0 0 1,1 0 0,-1 0-1,0 0 1,1-1-1,-1 1 1,0 0 0,0 0-1,1 0 1,-1 0-1,0 0 1,1 0 0,-1 0-1,0 0 1,1 0-1,-1 0 1,1 0 0,6 12 14,1 26 9,-7-33-19,2 19 6,-2-17-6,-1-1 0,1 0 0,0 0 0,0 1 0,1-1 0,0 0-1,0 0 1,0 0 0,5 8 0,-6-13-2,-1 0 0,1-1 0,-1 1 0,1-1 0,0 0-1,-1 1 1,1-1 0,-1 1 0,1-1 0,0 0 0,0 1 0,-1-1 0,1 0-1,0 0 1,-1 0 0,1 1 0,0-1 0,0 0 0,0 0 0,-1 0 0,1 0-1,0 0 1,0-1 0,-1 1 0,1 0 0,0 0 0,-1 0 0,1-1 0,0 1 0,0 0-1,-1-1 1,1 1 0,0 0 0,-1-1 0,1 1 0,-1-1 0,1 1 0,-1-1-1,1 1 1,-1-1 0,1 0 0,-1 1 0,1-1 0,-1 0 0,1 0 0,23-38 126,-19 30-91,2-4-6,23-36 106,-28 47-132,-1 0-1,1 0 1,0 0 0,0 0-1,0 0 1,0 0 0,0 1 0,0-1-1,0 1 1,0-1 0,1 1-1,-1 0 1,1 0 0,-1 0-1,1 0 1,4-1 0,-5 2-6,-1 0 0,1 0 0,-1 0 0,1 0 0,-1 0 0,1 1 0,-1-1 0,1 1 0,-1-1 0,0 1 0,1-1 0,-1 1 0,0 0 0,1 0 0,-1-1 0,0 1 0,0 0 0,0 0 0,0 0 0,2 2-1,15 29-7,-17-29 6,0 1-1,1-1 0,0 1 0,0-1 1,0 0-1,0 0 0,0 0 0,1 0 1,3 3-1,-6-5 3,1-1 0,-1 0-1,1 0 1,0 1 0,-1-1 0,1 0 0,-1 0 0,1 0-1,-1 0 1,1 0 0,0 0 0,-1 0 0,1 0 0,-1 0-1,1 0 1,0-1 0,-1 1 0,1 0 0,-1 0 0,1 0 0,-1-1-1,1 1 1,-1 0 0,1-1 0,-1 1 0,1 0 0,-1-1-1,1 1 1,-1-1 0,0 1 0,1-1 0,-1 1 0,0-1-1,1 0 1,12-21 5,-11 18-1,4-9-4,13-24 16,-18 36-18,0-1-1,0 0 1,0 0-1,0 1 1,0-1-1,1 0 1,-1 1 0,1 0-1,-1-1 1,1 1-1,0 0 1,-1 0-1,1 0 1,2-2 0,-3 3-9,1 1 0,-1-1 0,0 0 0,-1 0 0,1 1 0,0-1 0,0 0 0,0 1 1,0-1-1,0 1 0,0-1 0,0 1 0,0 0 0,-1-1 0,1 1 0,0 0 0,0 0 1,-1-1-1,1 1 0,-1 0 0,1 0 0,-1 0 0,1 0 0,-1 0 0,1 0 0,-1 0 1,0 0-1,1 0 0,-1 0 0,0 0 0,0 0 0,0 1 0,8 38-822,-8-37 687,1 2-241,0-2 252,-1 0 0,1 1 0,-1-1-1,0 0 1,0 0 0,0 0 0,0 0 0,0 0-1,-1 0 1,-1 6 0,0-8-415</inkml:trace>
</inkml:ink>
</file>

<file path=ppt/ink/ink1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7:23.867"/>
    </inkml:context>
    <inkml:brush xml:id="br0">
      <inkml:brushProperty name="width" value="0.05" units="cm"/>
      <inkml:brushProperty name="height" value="0.05" units="cm"/>
    </inkml:brush>
  </inkml:definitions>
  <inkml:trace contextRef="#ctx0" brushRef="#br0">518 1 12915,'-18'0'432,"0"-1"0,0 2 0,1 1 0,-1 0 0,0 1 0,1 0 0,-26 10 0,31-8-316,-1 0-1,1 1 1,1 0 0,-1 1-1,1 0 1,0 1 0,1 0 0,-1 1-1,2 0 1,-15 17 0,3 2-9,3 0-1,0 1 1,2 1 0,1 1 0,-20 59 0,15-27 106,4 0 0,-9 71 0,10-24 64,-1 166 1,17-212-201,3 0 1,3 0 0,2-1-1,19 64 1,-23-107 5,1-1 1,1 0-1,1 0 0,1-1 1,1 0-1,0 0 0,1-1 1,1 0-1,15 16 0,-21-27-29,0 0 0,0 0-1,1 0 1,0-1-1,0 0 1,0-1 0,1 1-1,0-1 1,0-1 0,0 1-1,0-1 1,0-1-1,1 0 1,-1 0 0,1 0-1,-1-1 1,1-1 0,0 1-1,-1-1 1,1-1-1,0 1 1,-1-2 0,16-3-1,-12 1 23,1 0 0,-1-1 0,-1 0 0,1-1 0,-1 0 0,0-1 0,19-15 0,-15 9 17,0-2 1,-1 1 0,-1-2-1,16-22 1,0-10 117,-2-1 0,34-86 0,83-257 534,-125 326-633,-3 0-1,-3-2 0,-3 1 0,2-75 0,-12 113-47,-4-40 0,2 57-60,0 0-1,0 1 1,-1-1 0,-1 0 0,-9-20 0,12 30-23,-1-1 0,1 1 0,-1-1 0,0 1 0,0-1 0,0 1 1,0 0-1,0 0 0,0 0 0,-1 0 0,1 1 0,-1-1 0,1 0 0,-1 1 0,0 0 0,1 0 0,-1 0 0,0 0 0,0 0 0,0 0 0,0 1 1,0-1-1,0 1 0,0 0 0,0 0 0,0 0 0,0 0 0,0 1 0,0-1 0,0 1 0,1-1 0,-1 1 0,0 0 0,0 0 0,0 1 1,1-1-1,-1 1 0,1-1 0,-1 1 0,-4 3 0,-5 9-164</inkml:trace>
</inkml:ink>
</file>

<file path=ppt/ink/ink1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4:33.668"/>
    </inkml:context>
    <inkml:brush xml:id="br0">
      <inkml:brushProperty name="width" value="0.05" units="cm"/>
      <inkml:brushProperty name="height" value="0.05" units="cm"/>
    </inkml:brush>
  </inkml:definitions>
  <inkml:trace contextRef="#ctx0" brushRef="#br0">23 1 12043,'-9'43'6174,"3"13"-4716,-1 62-2008,7-106 917,0 58-69,11 82 0,1 22 330,-15 124-19,6 167 168,15 53 94,-16-376-630,28 194 1,10 59-153,11 64-36,-32-351-5,-5 1 0,0 177-1,-64 185-28,6-111 69,42-319-60,1 0 0,2 0 0,2 0 0,12 59 0,-13-95-157,2 22 384,-4-26-344,1 0-1,-1 0 1,0 0-1,0 0 0,0 0 1,0-1-1,0 1 0,0 0 1,0 0-1,-1 0 0,1 0 1,0 0-1,0 0 1,-1 0-1,1-1 0,0 1 1,-1 0-1,1 0 0,-1 0 1,1-1-1,-1 1 0,-1 1 1,0-2-243,1-3-112</inkml:trace>
</inkml:ink>
</file>

<file path=ppt/ink/ink1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4:35.502"/>
    </inkml:context>
    <inkml:brush xml:id="br0">
      <inkml:brushProperty name="width" value="0.05" units="cm"/>
      <inkml:brushProperty name="height" value="0.05" units="cm"/>
    </inkml:brush>
  </inkml:definitions>
  <inkml:trace contextRef="#ctx0" brushRef="#br0">1 0 11394,'0'1'136,"1"0"-1,0 0 0,-1-1 0,1 1 0,0 0 0,0-1 0,-1 1 1,1 0-1,0-1 0,0 1 0,0-1 0,0 0 0,0 1 0,0-1 0,0 1 1,0-1-1,0 0 0,0 0 0,0 0 0,1 0 0,27 3 885,-20-3-685,492 1 2617,-277-7-2858,-108 5-29,392 5 670,410 16-258,-698-23-287,333 2 588,-181 8-442,280 14 327,412 23 31,-535-21-571,-258-6 312,-260-17-552,0 1 246,0 0 0,0-2 0,21-1 0,-29 1-211,0 0 0,-1 1 0,1-1 0,0 0-1,-1 0 1,1 0 0,-1 0 0,1-1 0,-1 1-1,1-1 1,-1 0 0,0 1 0,0-1-1,0 0 1,0 0 0,0 0 0,0-1 0,-1 1-1,1 0 1,1-5 0,8-13-610,-3 9 186</inkml:trace>
</inkml:ink>
</file>

<file path=ppt/ink/ink1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5:35.355"/>
    </inkml:context>
    <inkml:brush xml:id="br0">
      <inkml:brushProperty name="width" value="0.05" units="cm"/>
      <inkml:brushProperty name="height" value="0.05" units="cm"/>
    </inkml:brush>
  </inkml:definitions>
  <inkml:trace contextRef="#ctx0" brushRef="#br0">0 7 12571,'10'-7'8683,"-10"12"-5162,-1 8-4235,-2 69 965,4 1-1,4-1 0,18 100 1,-16-120-191,-3 1-1,-3 0 1,-7 79 0,-1 4 14,54 740 1017,-40-821-1075,17 139 67,-3 211-1,-2 229 18,-12-536-109,-9 112 0,-4-164 25,6-52-113,-1-1 0,0 1 1,0 0-1,0-1 0,-1 1 0,1-1 0,-1 1 0,0-1 0,1 0 0,-2 0 1,1 0-1,-4 5 0,5-8 53,1 1 1,0-1-1,-1 0 1,1 1-1,-1-1 1,1 0 0,-1 1-1,1-1 1,-1 0-1,1 0 1,-1 1-1,1-1 1,-1 0-1,0 0 1,1 0-1,-1 0 1,1 0 0,-1 0-1,1 0 1,-1 0-1,0 0 1,1 0-1,-1 0 1,1 0-1,-1 0 1,1 0-1,-1-1 1,1 1-1,-1 0 1,0 0 0,1-1-1,-1 1 1,0-1-1,-6-16-400</inkml:trace>
</inkml:ink>
</file>

<file path=ppt/ink/ink1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5:36.955"/>
    </inkml:context>
    <inkml:brush xml:id="br0">
      <inkml:brushProperty name="width" value="0.05" units="cm"/>
      <inkml:brushProperty name="height" value="0.05" units="cm"/>
    </inkml:brush>
  </inkml:definitions>
  <inkml:trace contextRef="#ctx0" brushRef="#br0">30 179 10306,'-30'-1'8042,"45"2"-6299,270-5 94,-184 0-1599,301-28 237,98-1-356,-37 36-34,223-2 227,-322-13 456,45-1-200,71-19 570,-446 29-1142,105-17-80,-134 19-578,0-1 1,0 0-1,0 0 1,9-6-1,1 0 76,-1 1-43</inkml:trace>
</inkml:ink>
</file>

<file path=ppt/ink/ink1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5:37.403"/>
    </inkml:context>
    <inkml:brush xml:id="br0">
      <inkml:brushProperty name="width" value="0.05" units="cm"/>
      <inkml:brushProperty name="height" value="0.05" units="cm"/>
    </inkml:brush>
  </inkml:definitions>
  <inkml:trace contextRef="#ctx0" brushRef="#br0">10 0 15347,'-9'2'3623,"12"2"-482,19 4-1247,219 32-668,47 11-898,-287-51-317,0 0 0,1 0 1,-1 1-1,0-1 0,0 0 1,0 0-1,0 1 0,1-1 1,-1 1-1,0-1 1,0 1-1,0-1 0,0 1 1,0 0-1,0-1 0,0 1 1,0 0-1,-1 0 0,1 0 1,0 0-1,0 0 0,-1 0 1,1 0-1,0 0 0,-1 0 1,1 0-1,0 2 0,-2-2 9,1 1 0,-1 0-1,1-1 1,-1 1-1,0 0 1,1-1 0,-1 1-1,0-1 1,0 1 0,0-1-1,0 0 1,0 1 0,-1-1-1,1 0 1,0 0 0,-1 0-1,1 0 1,-3 2 0,-125 76 665,92-58-988,0 1-1,2 2 1,-38 32-1,67-51-2,6-5 300,0 0 1,0 0-1,0 0 0,0 0 1,0 0-1,-1 0 0,1 0 1,0 0-1,0 0 0,0 0 1,0 0-1,0 0 0,0 0 1,0 0-1,0 0 0,-1 0 1,1 0-1,0 0 0,0 0 1,0 0-1,0 0 0,0 0 1,0 0-1,0 0 0,0 0 1,0 0-1,-1 0 0,1 0 1,0 0-1,0-1 0,0 1 1,0 0-1,0 0 0,0 0 1,0 0-1,0 0 0,0 0 1,0 0-1,0 0 1,0 0-1,0 0 0,0-1 1,0 1-1,-1 0 0,1 0 1,0 0-1,0 0 0,0 0 1,0 0-1,0 0 0,0 0 1,0-1-1,0 1 0,0 0 1,0 0-1,1 0 0,-1 0 1,2-7-397</inkml:trace>
</inkml:ink>
</file>

<file path=ppt/ink/ink1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5:38.403"/>
    </inkml:context>
    <inkml:brush xml:id="br0">
      <inkml:brushProperty name="width" value="0.05" units="cm"/>
      <inkml:brushProperty name="height" value="0.05" units="cm"/>
    </inkml:brush>
  </inkml:definitions>
  <inkml:trace contextRef="#ctx0" brushRef="#br0">1 470 16283,'46'-18'3625,"3"-2"-3193,-2-1 0,0-3 1,-1-2-1,-1-1 0,-2-3 0,-1-2 0,-1-1 0,-2-2 0,-2-2 0,-1-1 0,59-82 0,-95 119-426,0 1-1,0 0 1,0-1-1,1 1 1,-1-1-1,0 1 1,0 0-1,0-1 1,1 1-1,-1 0 1,0-1-1,0 1 1,1 0-1,-1-1 1,0 1-1,1 0 1,-1 0-1,0-1 1,1 1-1,-1 0 1,0 0-1,1 0 1,-1-1-1,0 1 1,1 0-1,-1 0 1,1 0-1,-1 0 1,0 0-1,1 0 1,-1 0-1,1 0 1,-1 0-1,1 0 1,-1 0-1,0 0 1,1 0 0,-1 0-1,1 0 1,-1 1-1,0-1 1,1 0-1,-1 0 1,0 0-1,1 1 1,-1-1-1,0 0 1,1 0-1,-1 1 1,0-1-1,1 0 1,-1 1-1,0-1 1,0 0-1,1 1 1,-1-1-1,0 0 1,0 1-1,0-1 1,0 1-1,0-1 1,1 1-1,7 28 32,-7-26-21,4 15-3,1-1 0,1 0 0,0-1 0,1 0 0,1 0 0,1-1-1,0 0 1,1 0 0,24 24 0,11 6-535,76 56-1,-45-40-1093,-48-37 1184,-3-6-148</inkml:trace>
</inkml:ink>
</file>

<file path=ppt/ink/ink1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5:56.694"/>
    </inkml:context>
    <inkml:brush xml:id="br0">
      <inkml:brushProperty name="width" value="0.05" units="cm"/>
      <inkml:brushProperty name="height" value="0.05" units="cm"/>
    </inkml:brush>
  </inkml:definitions>
  <inkml:trace contextRef="#ctx0" brushRef="#br0">177 50 17548,'16'-33'4099,"-16"33"-3954,1-1 0,-1 0 0,0 0-1,0 1 1,1-1 0,-1 0 0,0 0 0,0 0 0,0 0 0,0 1 0,0-1 0,0 0 0,0 0-1,0 0 1,-1 0 0,1 0 0,-1 0-65,1 1 0,-1 0 0,1 0 0,-1 0 0,1-1 0,-1 1 0,1 0 0,-1 0 0,1 0 0,-1 0-1,1 0 1,-1 0 0,1 0 0,-1 0 0,1 0 0,-1 0 0,1 0 0,-1 0 0,0 0 0,1 1 0,-1-1 0,1 0 0,-1 0 0,1 0 0,0 1 0,-1-1 0,1 0-1,-1 1 1,0 0 0,-4 2 34,1 0-1,-1 1 1,1-1 0,0 1-1,0 0 1,0 1-1,1-1 1,-1 1 0,1-1-1,0 1 1,-3 7-1,-3 6 18,-11 36 0,12-26-10,0 1 1,2-1 0,-3 38 0,8-51-56,0 0-1,1 0 1,1 0-1,0 0 1,1-1-1,1 1 1,0 0 0,7 18-1,-7-27-8,-1-1-1,1 1 1,1 0-1,5 8 1,-8-13-36,0 1 1,1-1-1,-1 1 0,0-1 1,1 1-1,0-1 0,-1 0 1,1 0-1,-1 0 0,1 0 1,0 0-1,0 0 0,0 0 1,0-1-1,-1 1 0,1 0 1,0-1-1,3 1 0,-4-1-24,-1 0 0,0-1-1,1 1 1,-1 0 0,0 0-1,1 0 1,-1 0-1,1-1 1,-1 1 0,0 0-1,1 0 1,-1-1-1,0 1 1,1 0 0,-1 0-1,0-1 1,0 1 0,1 0-1,-1-1 1,0 1-1,0 0 1,0-1 0,1 1-1,-1-1 1,0 1 0,0 0-1,0-1 1,0 1-1,0-1 1,0 1 0,0 0-1,0-1 1,0 1 0,0-1-1,0 1 1,0 0-1,0-1 1,0 1 0,0-1-1,0 1 1,-1-1 0,-5-19-404,-2-1-198,-1 0-1,-20-31 1,23 42 440,-1 0 0,0 0 0,-1 1 0,0 0 0,0 1 0,-18-14 0,8 14 307,18 7-132,0 1 1,0 0-1,-1 0 0,1 0 1,0 0-1,0 0 0,-1 0 0,1 0 1,0 0-1,0-1 0,0 1 1,-1 0-1,1 0 0,0 0 0,0 0 1,-1 0-1,1 0 0,0 0 1,0 0-1,-1 0 0,1 1 0,0-1 1,0 0-1,-1 0 0,1 0 0,0 0 1,0 0-1,0 0 0,-1 0 1,1 1-1,0-1 0,0 0 0,0 0 1,0 0-1,-1 0 0,1 1 1,0-1-1,0 0 0,0 0 0,0 0 1,0 1-1,0-1 0,-1 0 1,1 0-1,0 1 0,0-1 0,0 0 1,0 0-1,0 1 0,0-1 1,0 0-1,0 0 0,0 0 0,0 1 1,0-1-1,0 0 0,0 0 1,0 1-1,0-1 0,1 0 0,-1 0 1,0 1-1,0-1 0,0 0 1,0 0-1,0 0 0,1 1 0,-1 0 39,1 0-1,0 0 0,0 0 0,0 0 1,0 0-1,0 0 0,0 0 0,0-1 0,0 1 1,0 0-1,0 0 0,0-1 0,1 1 0,-1-1 1,0 1-1,0-1 0,3 1 0,25 4 310,-25-5-318,3 1-204,0 0 0,1 0 0,-1-1 0,1 0 1,-1-1-1,0 1 0,1-2 0,-1 1 0,0-1 0,0 0 0,0 0 0,0-1 0,0 0 0,0 0 1,-1-1-1,0 1 0,1-2 0,-1 1 0,9-10 0,2-8-551</inkml:trace>
</inkml:ink>
</file>

<file path=ppt/ink/ink1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5:57.079"/>
    </inkml:context>
    <inkml:brush xml:id="br0">
      <inkml:brushProperty name="width" value="0.05" units="cm"/>
      <inkml:brushProperty name="height" value="0.05" units="cm"/>
    </inkml:brush>
  </inkml:definitions>
  <inkml:trace contextRef="#ctx0" brushRef="#br0">7 1 17748,'-3'9'6400,"0"12"-3573,2 51-1712,3-46-1201,2 0 0,0 0 0,2-1 0,0 0 0,2 0 0,19 41 1,-26-63-79,1 0 0,-1-1 1,1 1-1,0-1 0,0 1 1,0-1-1,0 1 0,0-1 1,1 0-1,4 3 1,-6-4 106,1-1 0,-1 1 0,1-1 0,-1 1 0,1-1-1,-1 0 1,1 0 0,0 0 0,-1 0 0,1 0 0,-1 0 0,1 0 0,0 0 0,-1 0 0,1-1 0,-1 1 0,1-1 0,-1 1 0,1-1 0,-1 0 0,1 1 0,2-3 0,19-16-699</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30.143"/>
    </inkml:context>
    <inkml:brush xml:id="br0">
      <inkml:brushProperty name="width" value="0.05" units="cm"/>
      <inkml:brushProperty name="height" value="0.05" units="cm"/>
    </inkml:brush>
  </inkml:definitions>
  <inkml:trace contextRef="#ctx0" brushRef="#br0">14 0 16083,'2'2'166,"-1"0"0,0 0 0,1-1-1,-1 1 1,0 0 0,0 0 0,0 0-1,0 0 1,-1 0 0,1 0 0,0 0-1,-1 1 1,1-1 0,-1 0 0,0 0-1,0 4 1,-1 43 1033,0-37-533,-10 125 2089,-1 44-940,11-156-1648,0-14-99,1 0 0,0 1 0,0-1 1,1 0-1,0 0 0,1 1 0,1-1 0,-1 0 0,10 20 0,-11-29-69,-1 0 0,1 0-1,1 0 1,-1-1 0,0 1-1,0-1 1,1 1-1,-1-1 1,0 1 0,1-1-1,-1 0 1,1 0 0,0 0-1,0 0 1,-1 0 0,1 0-1,0 0 1,0 0 0,0-1-1,0 1 1,0-1 0,0 1-1,0-1 1,0 0 0,0 0-1,0 0 1,0 0 0,0 0-1,0 0 1,0 0 0,0-1-1,0 1 1,-1-1 0,1 0-1,3-1 1,3-1-55,-1-1-1,1-1 1,-1 1 0,0-1-1,0-1 1,-1 1 0,8-9-1,36-44-1214,74-110-1,-123 167 1252,7-10-166,14-17-520,-22 28 702,0 0-1,0 0 1,0 0 0,0 0-1,0 0 1,0 0-1,1 0 1,-1 0 0,0 0-1,0 0 1,0 0-1,0 0 1,0 0 0,0 0-1,1 0 1,-1 0-1,0 0 1,0 0 0,0 0-1,0 0 1,0 0 0,1 0-1,-1 0 1,0 0-1,0 0 1,0 0 0,0 0-1,0 0 1,0 0-1,0 0 1,1 1 0,-1-1-1,0 0 1,0 0-1,0 0 1,0 0 0,0 0-1,0 0 1,0 0 0,0 1-1,0-1 1,0 0-1,0 0 1,0 0 0,1 0-1,-1 0 1,0 0-1,0 1 1,0-1 0,0 0-1,0 0 1,0 0-1,0 0 1,0 0 0,0 1-1,-1-1 1,1 0 0,0 0-1,1 11 23,-3 5 154,-1 0 1,0 0 0,-2 0-1,-11 30 1,-33 58 873,33-76-648,-1 0-1,-1-1 1,-24 28-1,28-40-366,0 0 0,-1-1 0,0 0 1,-1-1-1,-33 20 0,49-32-60,-1-1 0,1 0 0,0 0 0,0 0 0,0 0 0,0 0 0,-1 0 0,1 0 0,0 1 0,0-1-1,0 0 1,-1 0 0,1 0 0,0 0 0,0 0 0,0 0 0,-1 0 0,1 0 0,0 0 0,0 0 0,0 0 0,-1 0 0,1 0 0,0 0 0,0 0 0,0-1 0,-1 1 0,1 0 0,0 0 0,0 0 0,0 0 0,-1 0 0,1 0 0,0 0 0,0-1 0,0 1 0,0 0 0,0 0 0,-1 0 0,1 0 0,0-1-1,0 1 1,0 0 0,0 0 0,0 0 0,0-1 0,0 1 0,0 0 0,0 0 0,0 0 0,0-1 0,0 1 0,0 0 0,0 0 0,0 0 0,0-1 0,0 1 0,0 0 0,0 0 0,0 0 0,0-1 0,0 1 0,0 0 0,0-1 0,2-1-76,0-1 1,0 1 0,0-1-1,0 1 1,0-1 0,5-3-1,4-5-210,14-16-406</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33.526"/>
    </inkml:context>
    <inkml:brush xml:id="br0">
      <inkml:brushProperty name="width" value="0.05" units="cm"/>
      <inkml:brushProperty name="height" value="0.05" units="cm"/>
    </inkml:brush>
  </inkml:definitions>
  <inkml:trace contextRef="#ctx0" brushRef="#br0">43 1 16115,'0'10'5396,"-4"18"-3819,3-22-1067,-10 107 694,10-99-1878,1 0 0,1 1-1,0-1 1,1 0 0,0 0 0,5 13 0,-7-26 448,1 1 1,-1-1-1,1 0 0,-1 0 1,1 0-1,-1 0 0,1 0 1,0 0-1,0 0 0,-1 0 1,1 0-1,0 0 0,0-1 1,0 1-1,0 0 0,0 0 1,0-1-1,0 1 0,0-1 0,2 2 1,2 2-1664,-14 8 3064,8-11-1079,-5 6 549,0-1-1,0 1 1,1 0 0,0 0 0,0 1-1,1-1 1,0 1 0,-5 13-1,9-20-628,0-1 0,0 1 0,-1-1 0,1 1 0,0-1 0,0 0 0,0 1 0,0-1 0,0 1 0,0-1-1,0 1 1,0-1 0,0 1 0,0-1 0,0 1 0,0-1 0,0 0 0,1 1 0,-1-1 0,0 1 0,0-1 0,0 0-1,0 1 1,1-1 0,-1 1 0,0-1 0,1 0 0,-1 1 0,0-1 0,1 0 0,-1 1 0,0-1 0,1 0 0,-1 0-1,0 1 1,1-1 0,-1 0 0,1 0 0,-1 0 0,1 0 0,-1 1 0,0-1 0,1 0 0,-1 0 0,1 0 0,-1 0-1,1 0 1,-1 0 0,1 0 0,-1 0 0,1 0 0,-1-1 0,1 1 0,1 0-29,0-1 0,0 1 0,0-1 0,0 0 0,0 0 0,0 0-1,0 0 1,0 0 0,-1 0 0,1 0 0,2-3 0,-2 2 5,0 0 0,-1-1-1,1 1 1,-1-1 0,1 1-1,-1-1 1,2-4 0,5-29-169</inkml:trace>
</inkml:ink>
</file>

<file path=ppt/ink/ink1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5:57.533"/>
    </inkml:context>
    <inkml:brush xml:id="br0">
      <inkml:brushProperty name="width" value="0.05" units="cm"/>
      <inkml:brushProperty name="height" value="0.05" units="cm"/>
    </inkml:brush>
  </inkml:definitions>
  <inkml:trace contextRef="#ctx0" brushRef="#br0">216 0 18060,'-5'12'2200,"-5"2"-1399,-6 8-273,-2 5 1160,-4 7-600,1 4-80,-1 2-351,2-2-153,4-5-208,4 0-48,2-10-128,2-7-96,7-15-488,-6-1-392,4-14 1520,-1-6-760,-1-11-64,2-4-96</inkml:trace>
  <inkml:trace contextRef="#ctx0" brushRef="#br0" timeOffset="1">1 125 14643,'7'16'2577,"0"0"-1233,6-3-464,4 1 2353,7-1-1697,4-2-184,3-4-599,2 1-425,1-3-1016,-1-2 1408,-5-7-776,-7-5-104,-6-8-64</inkml:trace>
</inkml:ink>
</file>

<file path=ppt/ink/ink1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5:57.944"/>
    </inkml:context>
    <inkml:brush xml:id="br0">
      <inkml:brushProperty name="width" value="0.05" units="cm"/>
      <inkml:brushProperty name="height" value="0.05" units="cm"/>
    </inkml:brush>
  </inkml:definitions>
  <inkml:trace contextRef="#ctx0" brushRef="#br0">18 1 17908,'6'2'1101,"0"0"0,1 1-1,-1-1 1,11 8 0,0 2 829,24 21-1,-35-28-1863,0 1-1,-1-1 1,1 1-1,-2 0 1,1 1-1,-1-1 1,0 1 0,0 0-1,0 0 1,-1 0-1,-1 0 1,1 1-1,-1-1 1,0 1-1,-1 0 1,1-1-1,-2 1 1,1 0 0,-1 0-1,0 0 1,-1 0-1,0-1 1,0 1-1,0 0 1,-1-1-1,-5 13 1,1-2-167,0-1 0,-1 0 0,-17 28 0,20-39-19,0 0 0,0 0 0,-1-1 0,1 1 0,-1-1 0,0 0 0,-1 0 0,1-1 0,-1 0 0,0 0 0,0 0 0,-12 5-1,15-8 87,1 0-1,0 0 0,-1-1 1,1 1-1,-1 0 0,0-1 1,1 0-1,-5 1 0,5-2-1,0 1 1,1-1-1,-1 0 0,0 0 0,1 0 0,-1 1 0,1-1 0,-1-1 0,1 1 0,0 0 1,-3-2-1</inkml:trace>
</inkml:ink>
</file>

<file path=ppt/ink/ink1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5:58.613"/>
    </inkml:context>
    <inkml:brush xml:id="br0">
      <inkml:brushProperty name="width" value="0.05" units="cm"/>
      <inkml:brushProperty name="height" value="0.05" units="cm"/>
    </inkml:brush>
  </inkml:definitions>
  <inkml:trace contextRef="#ctx0" brushRef="#br0">0 47 21061,'18'0'2168,"9"-5"-1320,7 0-384,11-2 921,-1-2-209,3 2-344,1 1-288,-4 2-480,-5 1-208,-11 3-600,-7 1-336,-13 4 1576,-6-1-720,-10-3-152,-7 2-104</inkml:trace>
</inkml:ink>
</file>

<file path=ppt/ink/ink1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5:58.999"/>
    </inkml:context>
    <inkml:brush xml:id="br0">
      <inkml:brushProperty name="width" value="0.05" units="cm"/>
      <inkml:brushProperty name="height" value="0.05" units="cm"/>
    </inkml:brush>
  </inkml:definitions>
  <inkml:trace contextRef="#ctx0" brushRef="#br0">2 72 17196,'-1'20'2168,"8"-8"-968,7-8-407,11-4 1167,5-2-352,10-3-367,1-3-305,8-4-840,0-1-544,4-7 432,-1-3-184,-5-2-152</inkml:trace>
</inkml:ink>
</file>

<file path=ppt/ink/ink1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5:59.522"/>
    </inkml:context>
    <inkml:brush xml:id="br0">
      <inkml:brushProperty name="width" value="0.05" units="cm"/>
      <inkml:brushProperty name="height" value="0.05" units="cm"/>
    </inkml:brush>
  </inkml:definitions>
  <inkml:trace contextRef="#ctx0" brushRef="#br0">21 132 12899,'-1'-1'223,"-1"0"0,1 0 1,-1 0-1,1-1 0,-1 1 1,1 0-1,0-1 0,0 1 0,0-1 1,0 0-1,0 1 0,0-1 1,0 0-1,0 0 0,1 1 1,-1-1-1,1 0 0,-1 0 0,1 0 1,0 0-1,-1 0 0,1 0 1,1-3-1,0 2 35,0 1 0,0-1 0,0 1 0,1 0 0,-1 0 0,1-1 0,0 1 0,0 0 0,0 0 0,0 1 1,0-1-1,0 0 0,0 1 0,0-1 0,1 1 0,4-2 0,16-8 442,0 2-1,1 1 1,0 1 0,1 1-1,0 1 1,0 1 0,0 2-1,42 0 1,-61 1-641,0 2-1,0-1 0,-1 1 0,1 0 1,0 0-1,0 1 0,0-1 1,6 4-1,-11-4-55,0-1-1,0 1 1,0-1-1,0 1 1,1 0 0,-1 0-1,0 0 1,0 0-1,-1-1 1,1 1 0,0 1-1,0-1 1,0 0-1,-1 0 1,1 0-1,0 0 1,-1 0 0,1 1-1,-1-1 1,0 0-1,1 0 1,-1 1 0,0-1-1,0 0 1,0 1-1,0-1 1,0 0-1,0 1 1,0-1 0,0 0-1,0 1 1,-1-1-1,1 0 1,0 0 0,-1 1-1,1-1 1,-1 0-1,0 0 1,1 0-1,-1 0 1,-1 2 0,-5 6-3,0 1 1,-1-1 0,-1 0 0,1 0-1,-1-1 1,-1-1 0,0 1 0,0-2-1,-11 7 1,4-2 23,-27 22-1,43-32-23,0-1-1,0 1 1,0 0-1,0 0 1,1 0-1,-1-1 1,0 1-1,0 0 1,1 0-1,-1 0 1,1 0-1,-1 1 1,1-1-1,-1 0 1,1 0-1,-1 0 1,1 2-1,0-3 1,0 1 0,0-1 0,1 1 1,-1-1-1,0 1 0,0-1 0,1 0 0,-1 1 0,0-1 0,0 1 0,1-1 0,-1 1 0,1-1 0,-1 0 0,0 1 0,1-1 0,-1 0 0,1 1 0,-1-1 0,1 0 0,-1 0 0,1 0 1,-1 1-1,1-1 0,0 0 0,5 1 7,0 1 0,0-2 0,1 1 0,9-1 0,-15 0-5,45-2-323,0-3 1,68-15-1,-35 5-2249,-60 14 1965,-7 1-217</inkml:trace>
</inkml:ink>
</file>

<file path=ppt/ink/ink1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5:59.941"/>
    </inkml:context>
    <inkml:brush xml:id="br0">
      <inkml:brushProperty name="width" value="0.05" units="cm"/>
      <inkml:brushProperty name="height" value="0.05" units="cm"/>
    </inkml:brush>
  </inkml:definitions>
  <inkml:trace contextRef="#ctx0" brushRef="#br0">1 94 18428,'0'0'119,"0"1"0,0-1 0,0 1 0,0-1 1,0 1-1,0-1 0,0 0 0,0 1 0,0-1 0,0 1 0,0-1 0,0 1 1,0-1-1,1 0 0,-1 1 0,0-1 0,0 0 0,0 1 0,1-1 0,-1 1 0,0-1 1,1 0-1,-1 0 0,0 1 0,1-1 0,-1 0 0,0 1 0,1-1 0,16 4 1782,26-6 54,-36 1-1362,270-49 3033,-89 11-3851,-90 26-974,-44 10-3932,-67 3 4158</inkml:trace>
</inkml:ink>
</file>

<file path=ppt/ink/ink1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00.361"/>
    </inkml:context>
    <inkml:brush xml:id="br0">
      <inkml:brushProperty name="width" value="0.05" units="cm"/>
      <inkml:brushProperty name="height" value="0.05" units="cm"/>
    </inkml:brush>
  </inkml:definitions>
  <inkml:trace contextRef="#ctx0" brushRef="#br0">245 0 21605,'0'2'196,"1"-1"1,-1 1 0,0-1 0,1 1 0,-1-1 0,0 1 0,0-1 0,0 1-1,0-1 1,0 1 0,0-1 0,-1 1 0,1-1 0,0 1 0,-1-1 0,1 1-1,-1-1 1,1 0 0,-2 3 0,-19 30 1084,12-21-538,-42 69-148,-67 80-1,114-157-628,1-1-50,1-1-1,-1 1 1,0-1 0,0 0-1,0 0 1,-1 0 0,1 0-1,-6 3 1,8-7-15,1 1 1,-1-1 0,1 0-1,0 1 1,-1-1-1,1 0 1,-1 1-1,1-1 1,0 0-1,0 1 1,-1-1-1,1 0 1,0 0-1,0 1 1,0-1-1,0 0 1,0 0-1,0 1 1,0-1-1,0 0 1,0-1-1,0 1 12,0-10-300,1-1 1,4-20-1,2-10-380</inkml:trace>
</inkml:ink>
</file>

<file path=ppt/ink/ink1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00.773"/>
    </inkml:context>
    <inkml:brush xml:id="br0">
      <inkml:brushProperty name="width" value="0.05" units="cm"/>
      <inkml:brushProperty name="height" value="0.05" units="cm"/>
    </inkml:brush>
  </inkml:definitions>
  <inkml:trace contextRef="#ctx0" brushRef="#br0">0 1 20140,'3'17'2289,"7"0"-1153,7 0-392,10 6 1193,5 2-337,10 1-472,2-1-232,5 1-440,2 1-255,-2 2-538,-3-3-519,-12 0 712,-6-3-120,-17-5-136</inkml:trace>
</inkml:ink>
</file>

<file path=ppt/ink/ink1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03.302"/>
    </inkml:context>
    <inkml:brush xml:id="br0">
      <inkml:brushProperty name="width" value="0.05" units="cm"/>
      <inkml:brushProperty name="height" value="0.05" units="cm"/>
    </inkml:brush>
  </inkml:definitions>
  <inkml:trace contextRef="#ctx0" brushRef="#br0">414 12 16852,'14'-12'3581,"-24"16"-642,-26 17-593,-28 28-2026,2 2 0,3 3 0,-83 96 0,139-146-416,0-1 0,0 0 1,0 0-1,0 0 0,-1 0 1,-3 2-1,6-4 55,1-1-1,-1 0 1,1 0 0,-1 1-1,0-1 1,1 0 0,-1 0-1,1 0 1,-1 0 0,0 0 0,1 0-1,-1 0 1,1 0 0,-1 0-1,0 0 1,1 0 0,-1 0-1,0 0 1,1 0 0,-2-1-1,2 1 31,-1-1 0,0 0-1,0 0 1,0 1-1,0-1 1,1 0-1,-1 0 1,0 0 0,1 0-1,-1 0 1,1 0-1,-1 0 1,1 0-1,0 0 1,-1-2-1,-1-4-65,1 0-1,0-1 1,0 1-1,1-14 0,0-13-262</inkml:trace>
</inkml:ink>
</file>

<file path=ppt/ink/ink1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03.735"/>
    </inkml:context>
    <inkml:brush xml:id="br0">
      <inkml:brushProperty name="width" value="0.05" units="cm"/>
      <inkml:brushProperty name="height" value="0.05" units="cm"/>
    </inkml:brush>
  </inkml:definitions>
  <inkml:trace contextRef="#ctx0" brushRef="#br0">3 1 16524,'-3'7'2448,"3"3"-1272,3 4-320,4 2 1457,18 4-721,6 2-119,11-1-521,4 1-160,8 1-360,2 0-216,-4 0-544,-2 0-376,-19-3 576,-9 0-144,-19-5-16</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3:33.909"/>
    </inkml:context>
    <inkml:brush xml:id="br0">
      <inkml:brushProperty name="width" value="0.05" units="cm"/>
      <inkml:brushProperty name="height" value="0.05" units="cm"/>
    </inkml:brush>
  </inkml:definitions>
  <inkml:trace contextRef="#ctx0" brushRef="#br0">9 0 13987,'-9'2'2953,"15"-2"-1505,9 0-208,6 1-312,6 2-175,8 0-433,3 1-304,4-1-609,2 1-263,2-4 640,-3 0-192,-1-1-160</inkml:trace>
  <inkml:trace contextRef="#ctx0" brushRef="#br0" timeOffset="1">598 32 13619,'16'9'1616,"-7"-1"-768,1-2-295,-3 1 759,0-3-184,4 1-264,1-3-176,4 0-328,-2-1-239,3-1-666,-4-3 497,-2-1-80,-3 0-56</inkml:trace>
</inkml:ink>
</file>

<file path=ppt/ink/ink1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06.471"/>
    </inkml:context>
    <inkml:brush xml:id="br0">
      <inkml:brushProperty name="width" value="0.05" units="cm"/>
      <inkml:brushProperty name="height" value="0.05" units="cm"/>
    </inkml:brush>
  </inkml:definitions>
  <inkml:trace contextRef="#ctx0" brushRef="#br0">219 24 17052,'0'-1'105,"-1"-1"0,0 1 0,0 0 0,1-1 0,-1 1 0,0 0 0,0-1 0,0 1 1,-1 0-1,1 0 0,0 0 0,0 0 0,-1 0 0,1 0 0,0 0 0,-1 0 0,1 1 0,-1-1 1,1 1-1,-1-1 0,1 1 0,-1-1 0,0 1 0,1 0 0,-1 0 0,1 0 0,-1 0 0,0 0 1,1 0-1,-1 0 0,1 0 0,-1 1 0,0-1 0,1 0 0,-1 1 0,1 0 0,-1-1 0,1 1 1,-1 0-1,1 0 0,0 0 0,-1 0 0,1 0 0,-2 2 0,-3 2 162,1 1-1,-1 0 1,1 1 0,0-1-1,1 1 1,0 0 0,0 0 0,-3 8-1,0 4-61,0 0-1,2 0 1,1 1 0,0-1-1,1 1 1,1 0-1,1 0 1,3 37 0,5-2 101,25 104 0,-30-150-299,3 9 9,-1 0 0,0 0 0,-1 0 0,-1 0 0,-1 34 0,-1-51-16,0-1 1,0 1 0,0 0-1,-1 0 1,1-1 0,0 1 0,0 0-1,0 0 1,-1-1 0,1 1-1,0 0 1,-1-1 0,1 1-1,-1 0 1,1-1 0,-1 1-1,0 0 1,1-1-3,-1 0-1,1 0 1,0 1-1,-1-1 0,1 0 1,0 0-1,-1 0 1,1 0-1,-1 0 1,1 0-1,0 0 1,-1 0-1,1 0 1,0 0-1,-1 0 0,1-1 1,-1 1-1,1 0 1,0 0-1,-1 0 1,1 0-1,0-1 1,0 1-1,-1 0 1,-1-2-23,0 0 0,0 0 0,0 0 0,0 0 1,0-1-1,1 1 0,-3-5 0,-17-40-541,-20-68 0,-4-10 1405,45 124-819,0 1-1,0 0 1,0 0 0,0 0 0,0-1 0,0 1-1,0 0 1,0 0 0,0 0 0,0-1-1,0 1 1,0 0 0,1 0 0,-1 0-1,0-1 1,0 1 0,0 0 0,0 0-1,0 0 1,0 0 0,1 0 0,-1-1 0,0 1-1,0 0 1,0 0 0,1 0 0,-1 0-1,0 0 1,0 0 0,0 0 0,1 0-1,-1 0 1,0 0 0,0 0 0,0 0-1,1 0 1,-1 0 0,0 0 0,0 0 0,1 0-1,10-1 282,-11 1-269,43 2 634,-23-1-1076,1-1 0,34-3 0,-49 2 267,0 0 0,0-1 0,0 1-1,-1-1 1,1 0 0,-1-1 0,1 1 0,-1-1-1,0 0 1,0-1 0,0 1 0,0-1 0,8-8-1,5-12-468</inkml:trace>
</inkml:ink>
</file>

<file path=ppt/ink/ink1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06.929"/>
    </inkml:context>
    <inkml:brush xml:id="br0">
      <inkml:brushProperty name="width" value="0.05" units="cm"/>
      <inkml:brushProperty name="height" value="0.05" units="cm"/>
    </inkml:brush>
  </inkml:definitions>
  <inkml:trace contextRef="#ctx0" brushRef="#br0">62 0 19276,'-9'17'1889,"-4"5"-1105,2 7-280,-1 5 872,4 6-264,2 2-360,3-1-191,6-2-249,4-2-48,7-8-176,7-5-72,3-7-184,3-2-184,3-9-569,2-4-287,1-4 952,-2-9-272,-2-4-152</inkml:trace>
</inkml:ink>
</file>

<file path=ppt/ink/ink1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07.407"/>
    </inkml:context>
    <inkml:brush xml:id="br0">
      <inkml:brushProperty name="width" value="0.05" units="cm"/>
      <inkml:brushProperty name="height" value="0.05" units="cm"/>
    </inkml:brush>
  </inkml:definitions>
  <inkml:trace contextRef="#ctx0" brushRef="#br0">191 154 18156,'-33'50'6347,"-1"4"-3582,-65 123-2858,98-176 4,1 0 0,0 0 0,-1 0 0,1 0-1,-1 0 1,1 0 0,-1 0 0,1 0 0,-1 0 0,0 0 0,1 0-1,-1 0 1,0-1 0,0 1 0,0 0 0,1 0 0,-1-1 0,0 1-1,0-1 1,0 1 0,-2 0 0,2-1-2,1-1 0,-1 0 0,0 1-1,1-1 1,-1 0 0,1 1 0,-1-1 0,1 0 0,-1 0 0,1 0 0,0 1-1,-1-1 1,1 0 0,0 0 0,0 0 0,0 0 0,0 0 0,0 1-1,0-1 1,0-1 0,-1-55-1726,2 28-251,0 9 837,4-31 0,-5 51 1258,0-1 0,0 1 0,0-1-1,0 1 1,0 0 0,0-1 0,1 1 0,-1-1 0,0 1 0,0-1-1,1 1 1,-1 0 0,0-1 0,0 1 0,1 0 0,-1-1 0,0 1 0,1 0-1,-1-1 1,1 1 0,-1 0 0,0 0 0,1 0 0,-1-1 0,1 1-1,-1 0 1,1 0 0,-1 0 0,0 0 0,1 0 0,-1 0 0,1 0 0,-1 0-1,1 0 1,-1 0 0,1 0 0,-1 0 0,1 0 0,20 7 2734,-14-3-2304,94 30 2659,-63-24-3661,0-2-1,45 4 0,-63-11 21</inkml:trace>
  <inkml:trace contextRef="#ctx0" brushRef="#br0" timeOffset="1">341 0 18236,'-8'16'2272,"0"1"-1391,4 2-297,4 2 1840,9 9-1424,4 1-231,2 2-249,3 4-184,-4 0-152,-3 0-120,-9 6-312,-7 0-160,-9 6-569,-7 3 1634,-2-1-801,-3-3-64,2-4-57</inkml:trace>
</inkml:ink>
</file>

<file path=ppt/ink/ink1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23.472"/>
    </inkml:context>
    <inkml:brush xml:id="br0">
      <inkml:brushProperty name="width" value="0.05" units="cm"/>
      <inkml:brushProperty name="height" value="0.05" units="cm"/>
    </inkml:brush>
  </inkml:definitions>
  <inkml:trace contextRef="#ctx0" brushRef="#br0">13 9 13243,'0'-8'1894,"-4"13"-669,-3 14-185,7-10-831,-1-1 0,1 1 0,0-1-1,1 1 1,0 0 0,0-1 0,1 1-1,0-1 1,0 0 0,1 1-1,7 14 1,3 1 287,2 0-1,24 30 1,-22-31-133,28 47 1,146 304 1045,-173-332-1173,-1 1-1,20 89 0,-17-53-104,39 117 171,89 197 1,-127-349-291,2 0 1,2-2-1,2-1 1,49 58-1,146 137 80,-208-222-86,54 52 31,137 103-1,-155-134 10,1-3 0,1-2-1,111 45 1,176 36 24,-49-17-27,-223-74-34,1-2-1,1-3 0,1-3 1,108 5-1,15-1 18,79 5-15,-266-21-6,-1 0 1,1 1-1,-1-1 0,1 1 1,-1 1-1,7 1 0,-11-3-6,-1 0-1,0 0 0,0 0 0,0 0 0,1 0 0,-1 1 0,0-1 0,0 0 0,0 0 0,0 0 0,0 0 0,1 0 0,-1 0 0,0 0 1,0 1-1,0-1 0,0 0 0,0 0 0,0 0 0,1 0 0,-1 0 0,0 1 0,0-1 0,0 0 0,0 0 0,0 0 0,0 0 1,0 1-1,0-1 0,0 0 0,0 0 0,0 0 0,0 1 0,0-1 0,0 0 0,0 0 0,0 0 0,0 0 0,0 1 0,0-1 0,0 0 1,0 0-1,0 0 0,0 0 0,0 1 0,-1-1 0,1 0 0,0 0 0,0 0 0,0 0 0,0 0 0,0 1 0,0-1 0,-1 0 0,1 0 1,0 0-1,0 0 0,0 0 0,0 0 0,-1 0 0,1 0 0,0 0 0,0 0 0,0 0 0,0 1 0,-1-1 0,1 0 0,0 0 0,-1 0 1,-13 4-711,12-4 671,-1-1 0,1 1 0,-1 0 0,0-1 0,1 1 0,-1-1 0,1 0 0,-4-1 1,-4-6-198</inkml:trace>
</inkml:ink>
</file>

<file path=ppt/ink/ink1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26"/>
    </inkml:context>
    <inkml:brush xml:id="br0">
      <inkml:brushProperty name="width" value="0.05" units="cm"/>
      <inkml:brushProperty name="height" value="0.05" units="cm"/>
    </inkml:brush>
  </inkml:definitions>
  <inkml:trace contextRef="#ctx0" brushRef="#br0">77 266 12715,'-13'3'1042,"5"-2"-201,-1 1 1,1 0-1,0 0 0,1 1 1,-16 8 2430,27-11-2624,7-2-247,70-27 210,-1-3 1,118-68 0,-186 93-999,0 0 1,-1-1-1,14-12 1,-21 17 239,-1 0-1,0 0 1,0 0 0,-1-1-1,1 1 1,-1-1 0,0 0-1,0 0 1,0 0 0,0 0 0,-1 0-1,1 0 1,-1 0 0,1-8-1,-2-9-580</inkml:trace>
</inkml:ink>
</file>

<file path=ppt/ink/ink1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26.435"/>
    </inkml:context>
    <inkml:brush xml:id="br0">
      <inkml:brushProperty name="width" value="0.05" units="cm"/>
      <inkml:brushProperty name="height" value="0.05" units="cm"/>
    </inkml:brush>
  </inkml:definitions>
  <inkml:trace contextRef="#ctx0" brushRef="#br0">404 0 14619,'-40'19'2789,"-69"42"0,64-30-2338,1 2 0,-63 61 0,105-92-449,-38 41 22,39-41-25,-1 0-1,0 0 0,0 1 0,1-1 0,0 1 0,-1-1 0,1 1 0,0-1 0,0 1 0,1 0 0,-1 0 0,0 0 0,1-1 0,0 1 0,-1 0 0,2 5 0,-1-7 2,1 1-1,0 0 1,0-1-1,0 1 1,0-1-1,0 1 1,0-1-1,0 0 1,0 1-1,1-1 1,-1 0-1,0 0 1,1 0-1,-1 0 1,1 0-1,-1 0 1,1 0-1,0 0 1,-1-1-1,1 1 1,0-1-1,0 1 1,3 0-1,6 1 1,0-1-1,18 1 1,-24-2-1,45 1-106,1-3 0,-1-2 0,0-2 0,0-2 0,76-23 0,-86 18-56</inkml:trace>
</inkml:ink>
</file>

<file path=ppt/ink/ink1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26.900"/>
    </inkml:context>
    <inkml:brush xml:id="br0">
      <inkml:brushProperty name="width" value="0.05" units="cm"/>
      <inkml:brushProperty name="height" value="0.05" units="cm"/>
    </inkml:brush>
  </inkml:definitions>
  <inkml:trace contextRef="#ctx0" brushRef="#br0">50 172 16412,'-3'-17'2351,"3"17"-2292,0 0 1,0-1-1,-1 1 0,1 0 1,0 0-1,0 0 0,0 0 1,0 0-1,0 0 0,0 0 1,0-1-1,0 1 0,0 0 1,-1 0-1,1 0 0,0 0 0,0 0 1,0 0-1,0 0 0,0 0 1,0 0-1,-1 0 0,1 0 1,0 0-1,0 0 0,0 0 1,0 0-1,0 0 0,-1 0 1,1 0-1,0 0 0,0 0 0,0 0 1,0 0-1,0 0 0,-1 0 1,1 0-1,0 0 0,0 0 1,0 0-1,0 0 0,0 0 1,0 0-1,-1 0 0,1 1 1,0-1-1,0 0 0,-2 3 306,0 0 1,0 0-1,0 0 1,1 0-1,-1 0 0,-1 6 1,-2 5-230,0 1 0,0 0 1,2 0-1,0 0 0,1 1 1,0-1-1,1 1 0,1-1 0,3 31 1,-3-43-133,1 0-1,-1 0 1,1-1 0,0 1 0,0-1 0,0 1-1,0-1 1,0 1 0,1-1 0,-1 0-1,1 1 1,-1-1 0,1 0 0,0 0 0,0 0-1,0 0 1,3 2 0,-2-3-21,-1 0 0,0 0 0,1 0 0,-1 0-1,1-1 1,-1 1 0,1-1 0,-1 0 0,1 1 0,-1-1 0,1 0 0,-1-1-1,1 1 1,-1 0 0,5-2 0,1 0-159,-1-1 0,1-1 0,0 1 0,-1-1-1,0 0 1,0-1 0,0 0 0,0 0 0,-1 0 0,9-10 0,0-3-584,0-1 1,-1-1-1,-1 0 1,-1-1-1,-1-1 1,0 1 0,-2-2-1,-1 1 1,0-1-1,-2-1 1,-1 1-1,3-31 1,-9 19 467,1 35 317,0-1 1,0 1 0,0-1-1,0 1 1,0-1 0,0 1-1,-1-1 1,1 1 0,0-1-1,0 1 1,-1-1 0,1 1-1,0-1 1,0 1 0,-1-1-1,1 1 1,0 0-1,-1-1 1,1 1 0,-1 0-1,1-1 1,-1 1 0,1 0-1,0-1 1,-1 1 0,1 0-1,-1 0 1,1 0 0,-1 0-1,1-1 1,-1 1 0,1 0-1,-1 0 1,1 0 0,-1 0-1,0 0 1,1 0 0,-1 0-1,1 0 1,-1 0 0,1 1-1,-1-1 1,1 0 0,-1 0-1,1 0 1,-1 1 0,1-1-1,-1 0 1,1 0 0,0 1-1,-1-1 1,1 0 0,-1 1-1,1-1 1,0 0-1,-1 1 1,1-1 0,-1 2-1,-2 1 166,-1 1 0,1 0 0,0 0 0,0 0 0,0 1 0,0-1 0,1 1 0,0-1 0,0 1 0,0 0 0,1 0 0,-1 0-1,1 0 1,0 0 0,1 0 0,-1 0 0,1 0 0,0 6 0,0 1-56,1 1 1,1-1-1,0 1 0,0-1 0,1 0 1,6 16-1,-3-16-179,-1 1 0,-1 0 0,0 0 0,-1 1 0,0-1 0,1 17 0,-4-29 36,0-1 1,0 1-1,0 0 1,0 0-1,0 0 1,0 0-1,-1 0 1,1 0-1,0-1 1,0 1-1,0 0 1,-1 0-1,1 0 1,-1 0 0,1-1-1,0 1 1,-1 0-1,0-1 1,1 1-1,-1 0 1,1-1-1,-2 2 1,-7 1-100</inkml:trace>
</inkml:ink>
</file>

<file path=ppt/ink/ink1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27.333"/>
    </inkml:context>
    <inkml:brush xml:id="br0">
      <inkml:brushProperty name="width" value="0.05" units="cm"/>
      <inkml:brushProperty name="height" value="0.05" units="cm"/>
    </inkml:brush>
  </inkml:definitions>
  <inkml:trace contextRef="#ctx0" brushRef="#br0">2 38 16203,'-2'4'2025,"7"-1"-1145,13-3-248,7-1 825,9-2-369,3-2-80,11 1-160,-1 0-240,0-2-720,-1 0-464,-9-2 504,-8 2-112,-12 5-88</inkml:trace>
</inkml:ink>
</file>

<file path=ppt/ink/ink1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27.726"/>
    </inkml:context>
    <inkml:brush xml:id="br0">
      <inkml:brushProperty name="width" value="0.05" units="cm"/>
      <inkml:brushProperty name="height" value="0.05" units="cm"/>
    </inkml:brush>
  </inkml:definitions>
  <inkml:trace contextRef="#ctx0" brushRef="#br0">37 0 18740,'-1'0'159,"-1"0"1,1 0-1,-1 1 0,1-1 0,-1 0 1,1 1-1,-1-1 0,1 0 1,-1 1-1,1 0 0,0-1 0,-1 1 1,1 0-1,0 0 0,-1 0 1,1 0-1,0 0 0,0 0 0,0 0 1,0 0-1,0 0 0,0 0 0,0 1 1,1-1-1,-1 0 0,0 1 1,1-1-1,-1 0 0,1 1 0,-1 1 1,0-1-125,1 0 0,0 0 0,0 0 1,0 0-1,0 0 0,0 0 0,0 0 0,0 0 1,1 0-1,-1 0 0,1 0 0,-1 0 0,1 0 1,0 0-1,0-1 0,0 1 0,0 0 0,0 0 1,0-1-1,0 1 0,1-1 0,-1 1 0,2 1 1,2 0-48,0 0 0,-1-1 0,1 1 0,0-1 0,0 0 1,0-1-1,0 1 0,1-1 0,-1 0 0,0 0 0,1-1 1,-1 1-1,0-1 0,10-1 0,-2 0-64,0-1 1,0 0-1,-1-1 0,25-9 0,-29 9 36,-1 0-1,1 0 1,-1-1-1,0 0 1,0-1-1,-1 1 1,1-1-1,-1-1 1,11-11-1,-12 7-21,-12 10 58,-12 13 66,15-9-25,0 0 1,0 0-1,0 1 0,0 0 0,1-1 1,-1 1-1,2 0 0,-1 1 1,0-1-1,1 1 0,0-1 0,0 1 1,1 0-1,-2 11 0,1 1 46,2 0-1,0 0 0,4 28 1,-1-24-38,-1 40 1,-2-55-53,-1 0-1,0 0 1,0-1 0,-1 1-1,0 0 1,0-1-1,0 1 1,-1-1 0,0 0-1,-3 6 1,4-9 2,1-1-1,0 0 1,0-1 0,-1 1 0,1 0 0,-1 0 0,1 0-1,-1-1 1,0 1 0,0-1 0,1 1 0,-1-1-1,0 0 1,0 0 0,-1 0 0,1 0 0,0 0-1,0 0 1,0-1 0,-1 1 0,1-1 0,0 1-1,-1-1 1,1 0 0,0 0 0,-1 0 0,1 0-1,0 0 1,-1-1 0,1 1 0,0-1 0,0 1-1,-1-1 1,1 0 0,0 0 0,0 0 0,-3-2-1,1 0-2,0 0-1,0 0 0,0 0 0,1-1 1,-1 1-1,1-1 0,0 0 1,0 0-1,0 0 0,1 0 0,-1 0 1,1-1-1,0 1 0,0-1 0,1 1 1,-1-1-1,0-5 0,2 4-11,-1 1 0,1-1-1,0 1 1,0-1 0,1 1 0,-1 0-1,1-1 1,1 1 0,-1-1-1,1 1 1,0 0 0,0 0 0,0 0-1,1 0 1,-1 1 0,1-1 0,0 0-1,1 1 1,-1 0 0,1 0 0,0 0-1,0 0 1,7-4 0,4-2-193,1 0 1,0 1 0,0 1-1,1 1 1,32-10 0,-18 7-36</inkml:trace>
</inkml:ink>
</file>

<file path=ppt/ink/ink1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28.308"/>
    </inkml:context>
    <inkml:brush xml:id="br0">
      <inkml:brushProperty name="width" value="0.05" units="cm"/>
      <inkml:brushProperty name="height" value="0.05" units="cm"/>
    </inkml:brush>
  </inkml:definitions>
  <inkml:trace contextRef="#ctx0" brushRef="#br0">31 1 16492,'-5'16'1025,"0"0"-191,0 1 0,0-1 0,2 1 0,0 0 0,-1 33 0,7-1 1,3 0 0,18 71 0,-14-74-742,-1 0 0,5 90-1,-14-166 158,-1-2-81,7-58 0,32-101-200,-28 157-64,1 1 0,1 0 0,26-49 0,-38 81 92,1 0 0,-1 0 0,1 1-1,-1-1 1,1 0 0,0 0-1,-1 0 1,1 1 0,0-1 0,-1 0-1,1 1 1,0-1 0,0 0-1,-1 1 1,1-1 0,2 0 0,-3 1 0,1 0 1,-1 0 0,1 0 0,-1 0 0,1 0 0,-1 0 0,0 0 0,1 0 0,-1 1 0,1-1 0,-1 0 0,1 0 0,-1 0 0,0 1 0,1-1 0,-1 0 0,0 0 0,1 1 0,-1-1 0,0 0 0,1 1 0,-1-1 0,0 0 0,0 1 0,1 0 0,0 1-4,0 0 0,0 0 0,0 0 0,0 1 0,0-1 0,-1 0 0,1 1 0,-1-1 0,0 1 0,1-1 0,-1 5 0,-1-3 6,-1 0 0,1 1 0,0-1 0,-1 0 0,0 0-1,0 0 1,0 0 0,-1 0 0,1-1 0,-1 1 0,0-1-1,0 1 1,0-1 0,0 0 0,-1 0 0,-6 4 0,0 0-125,-1 0 0,-1 0 0,0-1 0,-17 7 1,13-10-422,16-3 533,-1 1 1,1-1 0,0 0 0,0 0 0,-1 0-1,1 0 1,0 0 0,-1 0 0,1 1 0,0-1-1,-1 0 1,1 0 0,0 0 0,-1 0 0,1 0-1,-1 0 1,1 0 0,0 0 0,-1-1-1,1 1 1,0 0 0,-1 0 0,1 0 0,0 0-1,-1 0 1,1 0 0,0-1 0,0 1 0,-1 0-1,1 0 1,0 0 0,0-1 0,-1 1 0,1 0-1,0-1 1,5-4-256</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4:22.659"/>
    </inkml:context>
    <inkml:brush xml:id="br0">
      <inkml:brushProperty name="width" value="0.05" units="cm"/>
      <inkml:brushProperty name="height" value="0.05" units="cm"/>
    </inkml:brush>
  </inkml:definitions>
  <inkml:trace contextRef="#ctx0" brushRef="#br0">119 227 16628,'-2'-4'258,"1"-1"0,-1 1 1,1-1-1,0 0 1,0 1-1,0-1 0,0 0 1,1 0-1,0 1 1,0-1-1,1 0 0,-1 0 1,1 0-1,0 1 1,0-1-1,0 0 0,1 1 1,0-1-1,0 1 1,0 0-1,0-1 0,1 1 1,-1 0-1,1 1 1,0-1-1,1 0 0,-1 1 1,7-6-1,8-8 552,1 1 1,21-15-1,-35 27-699,1 1 0,0-1 1,-1 1-1,1 0 0,0 1 0,0 0 1,0-1-1,1 2 0,-1-1 0,1 1 1,-1 0-1,13 0 0,-18 1-99,1 0-1,-1 0 1,1 0-1,0 1 1,-1-1-1,1 0 1,-1 1 0,1-1-1,-1 1 1,0 0-1,1-1 1,-1 1-1,0 0 1,1 0 0,-1 0-1,0 0 1,0 0-1,0 0 1,1 0 0,-1 0-1,0 0 1,-1 1-1,1-1 1,0 0-1,0 1 1,-1-1 0,1 1-1,0-1 1,-1 1-1,1-1 1,-1 1-1,0-1 1,0 1 0,0-1-1,1 1 1,-1-1-1,0 1 1,-1 1-1,0 6-4,0-1 0,-1 0 0,0 0-1,0 0 1,-1 0 0,-4 8 0,-4 7 10,-1 0 0,-1-1 0,-1 0 0,-24 27 0,-75 72 326,27-32 40,84-88-379,-5 7 58,0 0 1,0 0-1,1 0 1,0 1 0,-5 11-1,10-19-55,1 0 1,-1 1-1,1-1 1,-1 1-1,1-1 0,-1 1 1,1-1-1,0 1 0,-1 0 1,1-1-1,0 1 1,0-1-1,0 1 0,0 0 1,1-1-1,-1 1 1,0-1-1,1 1 0,-1-1 1,1 1-1,-1-1 0,1 1 1,0-1-1,0 0 1,0 1-1,-1-1 0,1 0 1,0 0-1,1 1 0,-1-1 1,0 0-1,0 0 1,0 0-1,1 0 0,-1-1 1,0 1-1,1 0 0,-1 0 1,1-1-1,-1 1 1,1-1-1,-1 1 0,2-1 1,9 3-139,0 0 1,0-1-1,0 0 1,0-1-1,0-1 0,0 0 1,0 0-1,0-1 1,23-5-1,-6-1-389,-1-1 0,53-23 0,-35 9-4</inkml:trace>
</inkml:ink>
</file>

<file path=ppt/ink/ink1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28.837"/>
    </inkml:context>
    <inkml:brush xml:id="br0">
      <inkml:brushProperty name="width" value="0.05" units="cm"/>
      <inkml:brushProperty name="height" value="0.05" units="cm"/>
    </inkml:brush>
  </inkml:definitions>
  <inkml:trace contextRef="#ctx0" brushRef="#br0">36 194 16003,'6'-1'1220,"0"0"-1,-1 0 0,1 0 1,0 0-1,-1-1 0,9-3 1,-9 3-1120,0-1 0,1 1 0,-1-1 1,0 0-1,0 0 0,-1-1 0,1 1 1,-1-1-1,0 0 0,8-9 0,-12 12-95,1 0-1,0 0 0,-1 0 0,1 1 1,-1-1-1,1 0 0,-1 0 1,0 0-1,1 0 0,-1 0 0,0 0 1,0 0-1,0 0 0,0 0 0,0 0 1,0 0-1,0 0 0,0 0 0,0 0 1,0 0-1,0 0 0,-1 0 0,1 0 1,0 0-1,-1 0 0,1 0 0,-2-2 1,1 2 1,0 0 0,-1 0 0,0-1 0,1 1 0,-1 0 0,0 0 1,1 1-1,-1-1 0,0 0 0,0 0 0,0 1 0,0-1 0,-3 1 0,-2-1 15,-1 0-1,0 1 0,0 0 0,0 0 0,0 1 0,-9 1 0,13-1-9,0 1 0,0-1-1,0 1 1,1 0 0,-1 0 0,0 0 0,1 0 0,-1 1 0,1-1-1,0 1 1,-5 5 0,8-7-7,-1-1 0,0 1 0,1 0 0,-1 0 0,1 0 0,-1 0 1,1 0-1,0 0 0,-1 0 0,1 0 0,0 0 0,0 0 0,0 0 0,0 0 0,-1 0 0,1 0 0,1 0 0,-1 0 0,0 0 0,0 1 0,1-1 0,0 1-1,-1-1 1,1 1 0,0-1-1,0 0 1,0 0-1,1 1 1,-1-1 0,0 0-1,0 0 1,0 0-1,1 0 1,-1 0 0,1-1-1,-1 1 1,1 0-1,1 0 1,23 8 2,0-1-1,0-1 1,1-1-1,45 4 1,-7-1-85,-31-1 18,-24-5-14,1-1-1,-1 0 1,18 2 0,-29-5 85,0 1 0,0 0 1,0-1-1,0 1 1,0 0-1,1-1 1,-1 1-1,0-1 0,0 1 1,1-1-1,-1 0 1,0 1-1,1-1 1,-1 0-1,0 1 1,1-1-1,-1 0 0,1 0 1,-1 0-1,1 1 1,0-1-1,-1 0 1,1 0-1,0 0 0,-1 0 1,1 0-1,0 0 1,0-1-1,-3-31 280,2 32-282,5-130 249,-4 130-320,0 0 0,0 0 0,1 1 1,-1-1-1,0 0 0,1 0 0,-1 0 0,1 0 0,-1 1 0,1-1 0,-1 0 1,1 0-1,-1 1 0,1-1 0,0 0 0,0 1 0,-1-1 0,1 1 0,0-1 1,0 1-1,-1-1 0,3 0 0,23-7-1483,-11 4 1193,7-6-213,4-2-197</inkml:trace>
</inkml:ink>
</file>

<file path=ppt/ink/ink1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29.262"/>
    </inkml:context>
    <inkml:brush xml:id="br0">
      <inkml:brushProperty name="width" value="0.05" units="cm"/>
      <inkml:brushProperty name="height" value="0.05" units="cm"/>
    </inkml:brush>
  </inkml:definitions>
  <inkml:trace contextRef="#ctx0" brushRef="#br0">52 0 16772,'-2'0'130,"1"1"1,0-1-1,0 0 1,0 0 0,0 1-1,-1-1 1,1 1 0,0-1-1,0 1 1,0-1-1,0 1 1,0 0 0,0-1-1,0 1 1,1 0-1,-1 0 1,0 0 0,0 0-1,1 0 1,-1 0 0,0 0-1,1 0 1,-1 0-1,1 0 1,-1 0 0,1 0-1,-1 0 1,1 0-1,0 0 1,0 1 0,0-1-1,-1 0 1,2 2 0,-2 7 332,1 0 1,0 0 0,2 11-1,-1-8-46,1 18 347,14 63 1,-12-78-720,0-1 0,1 0 0,1 0 1,1 0-1,15 25 0,-21-37-57,1-1 1,0 0-1,-1 1 1,1-1-1,0 0 0,1 0 1,-1 0-1,0 0 0,1-1 1,-1 1-1,1 0 0,-1-1 1,1 0-1,0 0 0,-1 1 1,1-2-1,0 1 0,0 0 1,0-1-1,0 1 1,0-1-1,0 0 0,0 0 1,-1 0-1,7-1 0,-49 17-13,30-11 158,0-1-1,-1 0 1,0 0 0,-17 3 0,26-7-149,0 1 0,0-1 0,0 0-1,0 0 1,0 0 0,0 0 0,0-1 0,0 1 0,0 0-1,0-1 1,0 1 0,0-1 0,0 0 0,0 0-1,0 0 1,0 0 0,1 0 0,-1 0 0,0 0 0,1 0-1,-1-1 1,1 1 0,0 0 0,-1-1 0,1 0 0,0 1-1,0-1 1,0 0 0,0 1 0,-1-4 0,1 3-90,1 0 1,-1 0-1,1 1 1,0-1-1,0 0 1,0 0 0,0 0-1,0 0 1,1 0-1,-1 1 1,0-1-1,1 0 1,-1 0-1,1 0 1,0 1 0,0-1-1,-1 0 1,1 1-1,0-1 1,1 1-1,-1-1 1,0 1-1,0 0 1,0-1 0,1 1-1,-1 0 1,1 0-1,-1 0 1,3-2-1,19-8-644</inkml:trace>
</inkml:ink>
</file>

<file path=ppt/ink/ink1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29.744"/>
    </inkml:context>
    <inkml:brush xml:id="br0">
      <inkml:brushProperty name="width" value="0.05" units="cm"/>
      <inkml:brushProperty name="height" value="0.05" units="cm"/>
    </inkml:brush>
  </inkml:definitions>
  <inkml:trace contextRef="#ctx0" brushRef="#br0">2 303 19556,'0'1'182,"-1"-1"-1,1 0 1,0 1-1,0-1 1,0 1-1,0-1 1,0 1-1,0-1 1,-1 0-1,1 1 1,0-1-1,0 1 1,0-1-1,0 1 1,1-1-1,-1 0 1,0 1-1,0-1 1,0 1-1,0-1 1,0 1-1,0-1 1,1 1-1,13-2 1344,1-1-1122,32-8-131,-45 9-276,1 1 0,-1-1 0,1 0 1,-1 0-1,1 0 0,-1-1 0,0 1 0,0 0 0,0-1 0,1 0 0,-1 1 0,-1-1 0,1 0 0,2-2 1,-4 4 0,0-1 0,1 1 0,-1 0 0,0-1 0,0 1 0,0 0 0,1-1 0,-1 1 0,0-1 0,0 1 0,0 0 0,0-1 0,0 1 0,0-1 0,0 1 0,0 0-1,1-1 1,-1 1 0,-1-1 0,1 1 0,0 0 0,0-1 0,0 1 0,0-1 0,0 1 0,0 0 0,0-1 0,-1 1 0,1-1 0,0 1 0,0 0 0,0-1 0,-1 0 0,-15-2-71,-19 8-24,30-2 84,-1 0 1,1 0-1,0 0 1,0 1-1,1 0 1,-1 0-1,1 0 1,-6 7-1,9-9 13,-1-1-1,1 1 1,0 0 0,0-1-1,0 1 1,0 0-1,1 0 1,-1 0 0,0 0-1,1 0 1,-1 0 0,0 3-1,2-3 3,-1-1 1,0 0-1,0 0 0,0 0 0,1 0 0,-1 0 0,0 0 1,1 0-1,-1 0 0,1 0 0,0 0 0,-1 0 0,1-1 0,0 1 1,-1 0-1,1 0 0,0 0 0,0-1 0,0 1 0,-1 0 1,1-1-1,0 1 0,0-1 0,0 1 0,2 0 0,3 1 7,0-1 0,0 1 0,0-1 0,0 0-1,0 0 1,0-1 0,0 0 0,0 0 0,0 0-1,0-1 1,1 0 0,5-2 0,5-1 18,0-1 1,-1-1 0,17-7 0,-20 6-13,0 1 0,-1-2 0,0 0 0,0 0 0,-1-1 0,0 0 0,-1-1 0,0 0 0,16-21 0,-20 23-6,-1-1 1,0 0 0,0 0-1,0 0 1,-1-1-1,-1 0 1,0 1 0,0-1-1,-1 0 1,0 0 0,-1-1-1,0 1 1,0 0-1,-2-15 1,1 22 2,-1-1 1,1 1-1,-1-1 1,0 1-1,0 0 0,0-1 1,0 1-1,-1 0 1,1 0-1,-1 0 1,0 0-1,0 0 0,0 0 1,0 0-1,0 0 1,-1 1-1,1 0 0,-4-3 1,5 4-1,0 0-1,-1 1 1,1-1 0,0 1-1,-1-1 1,1 1-1,-1-1 1,1 1 0,-1 0-1,1-1 1,0 1 0,-1 0-1,1 0 1,-1 0 0,1 0-1,-1 1 1,-2-1 0,2 1 1,-1 0 1,1 1 0,0-1 0,0 0 0,0 0 0,-1 1-1,1 0 1,1-1 0,-1 1 0,0 0 0,0 0-1,1 0 1,-3 3 0,-2 4-11,1 1 1,0-1-1,0 1 0,1 1 0,0-1 1,1 0-1,0 1 0,1 0 1,0 0-1,1 0 0,0-1 0,1 1 1,0 0-1,0 0 0,1 0 1,1 0-1,0 0 0,0 0 0,1-1 1,9 21-1,-10-26-102,1-1-1,-1 0 0,1 1 1,0-1-1,1 0 1,-1 0-1,1-1 1,-1 1-1,1-1 1,0 0-1,9 5 1,-3-3-30,-1 0 1,2-1-1,-1 0 1,16 4-1,16 3-282</inkml:trace>
</inkml:ink>
</file>

<file path=ppt/ink/ink1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32.638"/>
    </inkml:context>
    <inkml:brush xml:id="br0">
      <inkml:brushProperty name="width" value="0.05" units="cm"/>
      <inkml:brushProperty name="height" value="0.05" units="cm"/>
    </inkml:brush>
  </inkml:definitions>
  <inkml:trace contextRef="#ctx0" brushRef="#br0">133 69 16139,'1'-2'216,"0"-1"-1,0 0 1,-1 1-1,1-1 0,-1 1 1,1-1-1,-1 0 1,0 1-1,0-1 0,0 0 1,-1 0-1,1 1 1,-1-1-1,1 1 0,-1-1 1,0 0-1,0 1 0,-1-3 1,1 3-124,0 1 0,0 0 1,0 0-1,-1 0 0,1 0 1,0 0-1,0 0 0,-1 0 0,1 0 1,0 0-1,-1 0 0,1 1 1,-1-1-1,1 0 0,-1 1 0,0 0 1,1-1-1,-1 1 0,1 0 1,-1 0-1,0 0 0,1 0 0,-1 0 1,1 0-1,-1 0 0,0 0 1,1 1-1,-1-1 0,1 1 0,-1-1 1,-1 2-1,-3 0-5,1 1 1,0 0-1,0 0 1,0 1-1,0-1 1,0 1-1,1 0 1,-1 1-1,1-1 1,0 1-1,1 0 1,-1-1-1,1 2 1,0-1-1,0 0 1,0 1-1,1-1 0,0 1 1,0 0-1,0 0 1,-1 10-1,3-14-52,0 0 0,0 0 0,0-1 0,1 1 0,-1 0-1,0-1 1,1 1 0,-1 0 0,1-1 0,0 1 0,-1-1-1,1 1 1,0-1 0,0 1 0,0-1 0,0 0 0,0 1-1,0-1 1,0 0 0,1 0 0,1 2 0,0-1 13,0-1 0,0 0 0,0 1 0,1-1 0,-1 0 0,0 0 0,0-1 0,1 1 1,-1-1-1,5 1 0,1-1 54,-1-1 1,0 0 0,0 0-1,1 0 1,-1-1 0,0 0-1,-1-1 1,11-4 0,-14 5-50,0 0 0,0 0 1,0-1-1,0 1 0,0-1 1,0 0-1,-1 0 0,1-1 1,-1 1-1,0-1 0,0 1 1,0-1-1,-1 0 0,1 0 1,-1 0-1,0 0 0,0-1 1,1-5-1,-2 10-49,-1 0 0,0-1 0,0 1 1,0 0-1,0 0 0,0-1 0,1 1 0,-1 0 0,0-1 1,0 1-1,0 0 0,0 0 0,0-1 0,0 1 0,0 0 0,0-1 1,0 1-1,0 0 0,0 0 0,0-1 0,0 1 0,0 0 0,-1-1 1,1 1-1,0 0 0,0 0 0,0-1 0,0 1 0,0 0 0,-1 0 1,1-1-1,0 1 0,0 0 0,0 0 0,-1 0 0,1-1 0,0 1 1,0 0-1,-1 0 0,1 0 0,0 0 0,0 0 0,-1 0 0,1-1 1,0 1-1,-1 0 0,1 0 0,0 0 0,0 0 0,-1 0 1,1 0-1,0 0 0,-1 0 0,1 0 0,-1 1-2,0-1 1,0 1-1,1-1 0,-1 0 1,0 1-1,1-1 0,-1 1 1,1 0-1,-1-1 0,0 1 1,1-1-1,-1 1 0,1 0 1,0-1-1,-1 1 0,1 0 1,-1 0-1,1-1 0,0 3 1,-1-1-16,1 0 1,0 0 0,0 0-1,0 0 1,0 0 0,0 0-1,0 0 1,1 0 0,-1 0-1,1 0 1,-1 0 0,1-1-1,0 1 1,0 0 0,0 0-1,0 0 1,0-1 0,0 1-1,0-1 1,1 1 0,-1-1-1,1 1 1,-1-1 0,1 0-1,-1 1 1,1-1 0,0 0-1,3 1 1,2 2-87,0-1-1,0 0 1,1 0 0,-1-1 0,1 0 0,7 1 0,3-2-84</inkml:trace>
</inkml:ink>
</file>

<file path=ppt/ink/ink1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33.561"/>
    </inkml:context>
    <inkml:brush xml:id="br0">
      <inkml:brushProperty name="width" value="0.05" units="cm"/>
      <inkml:brushProperty name="height" value="0.05" units="cm"/>
    </inkml:brush>
  </inkml:definitions>
  <inkml:trace contextRef="#ctx0" brushRef="#br0">16 324 13875,'-16'8'3186,"16"-8"-3136,1 0 0,-1 0-1,0 0 1,0 0 0,0 0-1,0 0 1,0 0 0,0 0 0,0 0-1,0 0 1,0 0 0,1 0-1,-1 0 1,0 0 0,0 0-1,0 0 1,0 0 0,0 0 0,0 0-1,0 0 1,0 0 0,0 0-1,0 0 1,0 0 0,0-1-1,1 1 1,-1 0 0,0 0-1,0 0 1,0 0 0,0 0 0,0 0-1,0 0 1,0 0 0,0 0-1,0 0 1,0-1 0,0 1-1,0 0 1,0 0 0,0 0 0,0 0-1,0 0 1,0 0 0,0 0-1,0 0 1,0 0 0,0-1-1,0 1 1,0 0 0,0 0-1,0 0 1,0 0 0,0 0 0,-1 0-1,1 0 1,0 0 0,0 0-1,0 0 1,0 0 0,0-1-1,0 1 1,0 0 0,0 0 0,0 0-1,0 0 1,0 0 0,0 0-1,-1 0 1,27-25 4658,-17 16-4732,12-11 860,12-11 446,50-61 0,-75 82-1139,-1-1 1,0 0-1,0 0 0,-1-1 0,0 0 1,-1 0-1,-1 0 0,0-1 0,0 1 1,2-22-1,3 87 74,-15 91-210,1 9-111,4-152 56,1 0 0,0 0 0,0 0 0,0 0 0,1 0 0,-1 1 0,0-1 0,0 0 0,0 0 0,1 0 0,-1 0 0,1 0 0,-1 0 0,1 0 0,-1 0 0,1-1 0,0 3 0,0-3-10,-1 0-1,1 0 1,-1 0 0,1 0 0,-1 0-1,0 0 1,1 0 0,-1 0-1,1 0 1,-1 0 0,1 0 0,-1 0-1,0-1 1,1 1 0,-1 0-1,1 0 1,-1 0 0,0-1 0,1 1-1,-1 0 1,0 0 0,1-1-1,-1 1 1,0 0 0,1-1 0,-1 1-1,1-1 1,3-4-292,-1 0-1,1 0 1,-1 0 0,4-8-1,3-8-460</inkml:trace>
</inkml:ink>
</file>

<file path=ppt/ink/ink1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34.158"/>
    </inkml:context>
    <inkml:brush xml:id="br0">
      <inkml:brushProperty name="width" value="0.05" units="cm"/>
      <inkml:brushProperty name="height" value="0.05" units="cm"/>
    </inkml:brush>
  </inkml:definitions>
  <inkml:trace contextRef="#ctx0" brushRef="#br0">7 207 15883,'-6'6'3166,"13"-8"-1168,5 0-333,80-14 1428,146-26 168,117-42-3306,-350 83 12,0 0-86,1-1 0,-1 1 0,0-1 0,0 0-1,0-1 1,0 1 0,0-1 0,0 0 0,0 0-1,-1 0 1,7-6 0,-11 8 55,0 1 1,0 0 0,0-1-1,1 1 1,-1-1-1,0 1 1,0 0 0,0-1-1,0 1 1,0 0-1,0-1 1,0 1-1,0-1 1,0 1 0,0 0-1,0-1 1,0 1-1,0-1 1,0 1 0,0 0-1,0-1 1,0 1-1,0 0 1,-1-1-1,1 1 1,0 0 0,0-1-1,0 1 1,-1 0-1,1-1 1,0 1 0,-1 0-1,1-1 1,-1 1-1,-12-10-951,8 7 601,-2-2-362</inkml:trace>
</inkml:ink>
</file>

<file path=ppt/ink/ink1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34.602"/>
    </inkml:context>
    <inkml:brush xml:id="br0">
      <inkml:brushProperty name="width" value="0.05" units="cm"/>
      <inkml:brushProperty name="height" value="0.05" units="cm"/>
    </inkml:brush>
  </inkml:definitions>
  <inkml:trace contextRef="#ctx0" brushRef="#br0">304 0 17932,'-4'9'1832,"-15"7"-1064,-5 1-320,-5 4 897,-1 4-393,-4 6-216,-3 1-168,7-1-304,1 2-104,10-4-240,2-2-160,6-7-328,2-5-224,3-14 392,3-5 168,0-15-184,3-4-144</inkml:trace>
  <inkml:trace contextRef="#ctx0" brushRef="#br0" timeOffset="1">68 82 15515,'14'9'2161,"5"1"-1201,8 4-352,5-1 1120,8 3-511,4 2-249,2-1-1000,-2-2 360,5-5-264,-6-3-136</inkml:trace>
</inkml:ink>
</file>

<file path=ppt/ink/ink1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35.238"/>
    </inkml:context>
    <inkml:brush xml:id="br0">
      <inkml:brushProperty name="width" value="0.05" units="cm"/>
      <inkml:brushProperty name="height" value="0.05" units="cm"/>
    </inkml:brush>
  </inkml:definitions>
  <inkml:trace contextRef="#ctx0" brushRef="#br0">15 0 13427,'-5'26'1051,"1"0"0,1 0 0,1 1 1,1-1-1,2 0 0,0 1 0,2-1 0,6 27 1,-7-47-957,0 1 0,0 0 0,0-1 0,1 0 1,-1 0-1,2 0 0,3 7 0,-6-12-101,1 1 0,-1 0 0,0-1 0,1 1 0,-1-1 0,1 1 0,0-1-1,-1 0 1,1 0 0,0 0 0,0 0 0,0 0 0,0 0 0,0 0 0,0-1 0,0 1 0,0-1 0,0 1 0,0-1 0,0 0-1,0 0 1,0 0 0,0 0 0,1 0 0,-1 0 0,3-1 0,0-1-74,-1 0 0,1 0 0,-1 0-1,0 0 1,1-1 0,-1 0 0,0 0 0,0 0 0,-1 0 0,1 0 0,-1-1-1,0 0 1,1 0 0,2-4 0,3-7-340,1-1-1,10-24 1,-15 29 175,-1 0-1,1 0 1,-2 0 0,0 0-1,0-1 1,-1 1 0,0-1 0,-1 0-1,0 0 1,-2-22 0,1 32 237,0 1-1,-1 0 1,1-1 0,0 1-1,-1 0 1,1-1 0,-1 1-1,1 0 1,-1 0 0,0 0 0,0-1-1,1 1 1,-1 0 0,0 0-1,-1-1 1,1 2 23,0-1 0,1 1 1,-1 0-1,1 0 0,-1-1 0,1 1 0,-1 0 0,0 0 0,1 0 1,-1 0-1,0 0 0,1 0 0,-1 0 0,0 0 0,1 0 1,-1 0-1,1 0 0,-1 0 0,0 0 0,1 1 0,-1-1 1,0 1-1,-2 0 68,1 0 0,0 1 0,0 0 0,0-1 0,0 1 0,0 0 0,1 0 0,-1 0 0,1 0 0,-1 1 0,1-1 0,0 0 0,-2 5 0,1-1 61,0 0 1,1 0 0,0 0-1,0 1 1,1-1 0,-1 0-1,1 0 1,1 1 0,-1-1 0,1 0-1,0 0 1,1 0 0,0 0-1,-1 0 1,5 8 0,-5-11-116,0-1 0,1 1 0,-1-1 0,1 1 1,-1-1-1,1 0 0,0 1 0,0-1 0,0 0 1,0 0-1,1-1 0,-1 1 0,0 0 0,1-1 1,-1 1-1,1-1 0,-1 0 0,1 0 0,0 0 1,0 0-1,-1 0 0,1-1 0,0 1 0,0-1 0,0 0 1,0 0-1,-1 0 0,1 0 0,0 0 0,0-1 1,0 1-1,0-1 0,-1 0 0,1 1 0,3-3 1,19-9 59</inkml:trace>
</inkml:ink>
</file>

<file path=ppt/ink/ink1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35.668"/>
    </inkml:context>
    <inkml:brush xml:id="br0">
      <inkml:brushProperty name="width" value="0.05" units="cm"/>
      <inkml:brushProperty name="height" value="0.05" units="cm"/>
    </inkml:brush>
  </inkml:definitions>
  <inkml:trace contextRef="#ctx0" brushRef="#br0">73 1 18380,'-14'21'1464,"1"1"0,-14 31 0,24-45-1250,0-1 1,0 1 0,0 0-1,1 0 1,1 0 0,-1 1 0,1-1-1,1 0 1,-1 1 0,3 15-1,-2-21-204,1 0-1,0 0 1,-1 0-1,1 0 0,0-1 1,1 1-1,-1 0 1,0-1-1,1 1 0,0-1 1,0 1-1,-1-1 1,1 0-1,0 0 0,1 0 1,-1 0-1,0 0 1,1 0-1,-1-1 0,1 1 1,-1-1-1,1 0 1,0 1-1,-1-1 0,1 0 1,0-1-1,0 1 1,0 0-1,0-1 0,0 0 1,0 0-1,0 1 1,3-2-1,2 1-88,0-1 0,0 0 0,-1-1 1,1 0-1,0 0 0,-1 0 0,0-1 0,0 0 0,1-1 0,-2 1 0,11-8 1,-8 4-249,0-1 1,14-16 0,-22 23 51,-1 4 214,-1 0 0,1 0 0,-1 0 1,0 0-1,0 0 0,0 0 0,-2 3 0,-5 17-65,7-17 80,0 0 1,1 0-1,0 0 1,0 0 0,1 0-1,-1 0 1,1 0 0,3 10-1,6 2-12</inkml:trace>
</inkml:ink>
</file>

<file path=ppt/ink/ink1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48.979"/>
    </inkml:context>
    <inkml:brush xml:id="br0">
      <inkml:brushProperty name="width" value="0.05" units="cm"/>
      <inkml:brushProperty name="height" value="0.05" units="cm"/>
    </inkml:brush>
  </inkml:definitions>
  <inkml:trace contextRef="#ctx0" brushRef="#br0">1 67 16155,'13'-5'5035,"21"0"-3588,-22 3-811,207-25 635,-216 27-1558,31-6-363,-34 6 650,1 0-1,0 0 0,0 0 0,-1 0 0,1 0 0,0 0 0,0 0 0,-1 0 0,1-1 0,0 1 1,-1 0-1,1-1 0,0 1 0,-1 0 0,1-1 0,-1 1 0,1-1 0,0 1 0,-1-1 0,1 1 0,-1-1 1,1 1-1,-1-1 0,0 1 0,1-1 0,-1 0 0,1 1 0,-1-1 0,0 0 0,0 1 0,1-1 0,-1 0 1,0 0-1,0 0 0,-4-5-306</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4:23.091"/>
    </inkml:context>
    <inkml:brush xml:id="br0">
      <inkml:brushProperty name="width" value="0.05" units="cm"/>
      <inkml:brushProperty name="height" value="0.05" units="cm"/>
    </inkml:brush>
  </inkml:definitions>
  <inkml:trace contextRef="#ctx0" brushRef="#br0">153 0 20028,'3'6'354,"0"0"0,-1 1 0,1-1-1,-1 1 1,0 0 0,-1 0 0,1 6 0,6 23 460,17 36 513,-12-38-851,-2 0 1,10 51 0,-19-73-431,0 1 0,-1-1 1,-1 0-1,0 1 0,-1-1 1,-1 0-1,1 1 0,-2-1 1,0 0-1,0 0 0,-6 12 1,-7 9-295,-2-1 1,-1-1 0,-2-1 0,-1 0-1,-1-2 1,-33 32 0,49-53 77,1-1 0,-1 0 1,0 0-1,-14 9 1,13-14-401</inkml:trace>
</inkml:ink>
</file>

<file path=ppt/ink/ink1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49.381"/>
    </inkml:context>
    <inkml:brush xml:id="br0">
      <inkml:brushProperty name="width" value="0.05" units="cm"/>
      <inkml:brushProperty name="height" value="0.05" units="cm"/>
    </inkml:brush>
  </inkml:definitions>
  <inkml:trace contextRef="#ctx0" brushRef="#br0">0 30 16027,'2'13'1865,"9"-8"-953,5-3-320,4-2 856,5-4-175,5-3-273,4 0-192,-2-2-320,-1 2-168,-6 4-248,-1 0-120,-8 3-480,-5 2-280,-9-2 656,0-3-112,-3-6-112</inkml:trace>
</inkml:ink>
</file>

<file path=ppt/ink/ink1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50.276"/>
    </inkml:context>
    <inkml:brush xml:id="br0">
      <inkml:brushProperty name="width" value="0.05" units="cm"/>
      <inkml:brushProperty name="height" value="0.05" units="cm"/>
    </inkml:brush>
  </inkml:definitions>
  <inkml:trace contextRef="#ctx0" brushRef="#br0">0 120 14851,'0'0'2297,"13"19"2437,6 16-3522,-16-29-1162,-1 0 0,1 0 0,0-1 1,1 1-1,0-1 0,7 9 0,-10-13-40,0 0-1,0-1 1,0 1-1,1-1 1,-1 1-1,0-1 1,0 1-1,1-1 1,-1 0-1,0 0 1,0 1 0,1-1-1,-1 0 1,0 0-1,1 0 1,-1-1-1,0 1 1,1 0-1,-1 0 1,0-1-1,0 1 1,1 0-1,-1-1 1,0 0 0,0 1-1,0-1 1,0 0-1,0 1 1,0-1-1,0 0 1,0 0-1,0 0 1,1-1-1,4-4 84,1 0-1,-1-1 0,7-11 0,-1-1 293,18-37 0,-20 37-97,-13 30-258,1 0 0,1 0 0,0 0 0,0 0 0,1 0 0,1 0 0,0 1 0,4 18-1,-5-28-27,1 0 0,0 0 0,0 0 0,0 0 0,0 0 0,0 0 0,0 0 0,0 0 0,0-1-1,1 1 1,-1 0 0,1-1 0,0 1 0,-1-1 0,1 1 0,0-1 0,0 0 0,-1 0 0,5 2-1,-3-2 17,0-1 0,0 1-1,0-1 1,0 1 0,0-1 0,0 0-1,1 0 1,-1-1 0,0 1-1,0 0 1,0-1 0,5-1-1,1-2 79,0 0 0,0 0 0,0-1 0,0 0 1,-1-1-1,0 0 0,13-11 0,-15 11-14,-1 0 0,1 0 0,-1 0 0,0-1 0,0 0 1,-1 0-1,0 0 0,0-1 0,-1 0 0,1 1 0,-2-1 0,1 0 1,-1 0-1,2-16 0,-4 21-152,1 1 1,1 0-1,-1-1 0,0 1 0,0 0 1,1 0-1,-1 0 0,1 0 1,0 0-1,0 0 0,0 1 1,0-1-1,0 1 0,0-1 0,0 1 1,4-3-1,3-1-84,21-18-131</inkml:trace>
</inkml:ink>
</file>

<file path=ppt/ink/ink1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7:05.255"/>
    </inkml:context>
    <inkml:brush xml:id="br0">
      <inkml:brushProperty name="width" value="0.05" units="cm"/>
      <inkml:brushProperty name="height" value="0.05" units="cm"/>
    </inkml:brush>
  </inkml:definitions>
  <inkml:trace contextRef="#ctx0" brushRef="#br0">1 14 14843,'1'-7'6509,"-1"6"-6342,1 1-1,-1 0 1,0 0 0,6 9 2346,4 19-1718,-5 23-49,-5-41-666,1 0-1,0 1 1,0-1 0,1 0 0,1 0-1,5 15 1,-8-24-49,1 0 0,-1 0 1,1 0-1,-1 0 0,1 0 0,0 0 1,0 0-1,-1 0 0,1 0 0,0-1 1,0 1-1,0 0 0,0 0 0,0-1 1,0 1-1,0-1 0,0 1 0,0-1 1,0 1-1,0-1 0,1 0 0,1 1 0,0-1 43,-1 0 0,1 0 1,0 0-1,-1-1 0,1 1 0,0-1 0,-1 0 0,1 0 0,4-1 0,2-3 136,1 0 0,-1-1 0,-1 0 1,10-7-1,43-43 495,-54 49-636,0-1 0,0 0 1,-1 0-1,0-1 0,8-15 0,-15 29-62,0 1-1,0-1 1,1 1-1,0 0 1,0 0 0,0-1-1,1 1 1,0 0-1,0-1 1,3 11 0,-3-13-6,0-1 0,0 1 0,0-1 0,1 1 0,-1-1 0,0 0 1,1 1-1,0-1 0,-1 0 0,1 0 0,0 0 0,0 0 0,3 1 1,-4-2 7,1 0 0,0 0 0,0 0 1,0-1-1,0 1 0,0-1 0,0 1 1,-1-1-1,1 0 0,0 0 0,0 0 1,0 0-1,0 0 0,0 0 0,0 0 1,0-1-1,0 1 0,0-1 0,0 0 1,3-1-1,7-4 103,0 0 0,-1-1 0,0 0 0,0-1 1,-1 0-1,0-1 0,-1 0 0,0-1 0,0 0 0,-1 0 0,13-21 0,-18 20-81,-1 3-1443,-2 8 1368,0 0 0,0 0 0,0 0 0,0 0 1,0 0-1,1 0 0,-1-1 0,0 1 0,0 0 0,0 0 1,0 0-1,0 0 0,0 0 0,0 0 0,0 0 1,0 0-1,0 0 0,0 0 0,0 0 0,1 0 0,-1 0 1,0 0-1,0 0 0,0 0 0,0 0 0,0 0 1,0 0-1,0 0 0,0 0 0,0 0 0,1 0 0,-1 0 1,0 0-1,0 0 0,0 0 0,0 0 0,0 0 1,0 0-1,0 0 0,0 0 0,0 0 0,0 0 0,0 0 1,1 0-1,-1 0 0,0 0 0,0 1 0,0-1 1,0 0-1,0 0 0,0 0 0,0 0 0,0 0 0,0 0 1,0 0-1,0 0 0,4 5-608</inkml:trace>
</inkml:ink>
</file>

<file path=ppt/ink/ink1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7:05.751"/>
    </inkml:context>
    <inkml:brush xml:id="br0">
      <inkml:brushProperty name="width" value="0.05" units="cm"/>
      <inkml:brushProperty name="height" value="0.05" units="cm"/>
    </inkml:brush>
  </inkml:definitions>
  <inkml:trace contextRef="#ctx0" brushRef="#br0">1 98 16155,'1'1'344,"1"0"0,0 0 0,0 0 0,-1 0 0,1-1 0,0 1-1,0-1 1,0 1 0,0-1 0,0 1 0,0-1 0,-1 0 0,1 0-1,0 0 1,3 0 0,35-5 1692,-29 3-1405,193-28 2495,101-33-2550,-284 59-936,-14 3-2726,-21 0 460,8 1 1789</inkml:trace>
</inkml:ink>
</file>

<file path=ppt/ink/ink1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7:06.391"/>
    </inkml:context>
    <inkml:brush xml:id="br0">
      <inkml:brushProperty name="width" value="0.05" units="cm"/>
      <inkml:brushProperty name="height" value="0.05" units="cm"/>
    </inkml:brush>
  </inkml:definitions>
  <inkml:trace contextRef="#ctx0" brushRef="#br0">95 1 16852,'-33'95'4683,"-6"24"-1471,32-88-2927,1 0 0,2 0 0,-2 40 0,6-71-274,0 0 1,0 0 0,0 1-1,0-1 1,0 0-1,0 0 1,0 0 0,0 0-1,0 0 1,0 0-1,0 0 1,0 0-1,0 0 1,0 1 0,1-1-1,-1 0 1,0 0-1,0 0 1,0 0 0,0 0-1,0 0 1,0 0-1,0 0 1,0 0-1,0 0 1,0 0 0,0 0-1,0 0 1,0 1-1,0-1 1,0 0 0,1 0-1,-1 0 1,0 0-1,0 0 1,0 0-1,0 0 1,0 0 0,0 0-1,0 0 1,0 0-1,0 0 1,1 0 0,-1 0-1,0 0 1,0 0-1,0 0 1,0 0-1,0 0 1,0 0 0,0 0-1,0 0 1,0 0-1,0 0 1,1 0 0,-1-1-1,0 1 1,7-5 327,6-8 45,1-7-143,0-1-1,-1 0 1,-1-1 0,-1 0 0,-1-1 0,11-36-1,2-2-107,-20 56-135,-1 0 1,1 0-1,0 0 1,0 1 0,0-1-1,1 1 1,0 0 0,0 0-1,0 0 1,0 1 0,0-1-1,1 1 1,-1 0 0,1 0-1,0 1 1,0-1 0,0 1-1,1 0 1,-1 1 0,0-1-1,1 1 1,-1 0 0,0 0-1,1 1 1,0-1 0,-1 1-1,1 1 1,-1-1-1,6 2 1,-6-2 1,1 1-1,-1 0 1,0 1-1,0-1 1,0 1-1,0 0 1,0 0-1,-1 0 1,1 1-1,-1-1 1,1 1-1,-1 0 1,0 1-1,0-1 1,0 1-1,-1 0 1,1 0-1,-1 0 1,0 0-1,0 0 1,0 1-1,-1-1 1,0 1-1,1 0 1,-2 0-1,1 0 1,0 0-1,-1 0 1,0 0-1,0 10 1,-1-10 18,0 0 0,-1-1 0,0 1 1,0 0-1,0 0 0,-1-1 1,0 1-1,0-1 0,0 1 1,0-1-1,-1 0 0,1 0 1,-1 0-1,0 0 0,0 0 1,-1-1-1,1 1 0,-1-1 1,1 0-1,-1 0 0,0-1 1,-1 1-1,-7 3 0,6-2 12,0-1-1,0-1 0,0 1 1,-1-1-1,1 0 1,-1-1-1,1 0 1,-1 0-1,1 0 1,-1-1-1,0 1 0,1-2 1,-1 1-1,0-1 1,1 0-1,-13-4 1,18 5-77,-1-1 0,0 1 0,1-1 0,-1 0 0,1 0 0,-1 0 0,1 0 1,0 0-1,-1 0 0,1-1 0,0 1 0,0 0 0,0-1 0,0 1 0,0 0 0,0-1 1,0 0-1,1 1 0,-1-1 0,0 1 0,1-1 0,-1 0 0,1 1 0,0-1 0,-1 0 1,1-3-1,0 1-39,1 0 1,0 0-1,-1-1 0,1 1 1,0 0-1,1 0 1,-1 0-1,1 1 1,0-1-1,3-5 1,17-19-350</inkml:trace>
</inkml:ink>
</file>

<file path=ppt/ink/ink1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7:10.927"/>
    </inkml:context>
    <inkml:brush xml:id="br0">
      <inkml:brushProperty name="width" value="0.05" units="cm"/>
      <inkml:brushProperty name="height" value="0.05" units="cm"/>
    </inkml:brush>
  </inkml:definitions>
  <inkml:trace contextRef="#ctx0" brushRef="#br0">147 29 11586,'-5'-4'499,"-1"1"-1,1 0 0,-1 0 1,0 0-1,0 0 0,0 1 0,0 0 1,0 1-1,-11-3 0,13 4-203,0-1 1,1 1-1,-1 0 0,0 0 0,1 1 1,-1-1-1,0 1 0,1-1 0,-1 1 0,1 0 1,-1 1-1,1-1 0,0 1 0,-1-1 1,1 1-1,0 0 0,-5 4 0,7-6-228,0 1 0,1-1 0,-1 1 0,0-1 0,1 1 0,-1 0 0,1-1 0,-1 1 1,1 0-1,-1 0 0,1-1 0,-1 1 0,1 0 0,0 0 0,-1-1 0,1 1 0,0 0 0,0 0 0,-1 0 0,1 0 0,0 0 0,0-1 0,0 1 0,0 0 0,0 0 0,1 1 0,-1 0-12,1-1 1,0 0-1,0 0 1,-1 0-1,1 0 1,0 0-1,0 0 1,0 0-1,0-1 0,1 1 1,-1 0-1,0 0 1,0-1-1,0 1 1,2 0-1,5 2 66,0-1-1,0 0 1,1 0-1,8 0 1,13-1-522,-1-1-1,0-2 1,0-1 0,42-10 0,-24 5-1222,-25 5 865</inkml:trace>
</inkml:ink>
</file>

<file path=ppt/ink/ink1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7:11.390"/>
    </inkml:context>
    <inkml:brush xml:id="br0">
      <inkml:brushProperty name="width" value="0.05" units="cm"/>
      <inkml:brushProperty name="height" value="0.05" units="cm"/>
    </inkml:brush>
  </inkml:definitions>
  <inkml:trace contextRef="#ctx0" brushRef="#br0">6 1 15179,'0'0'53,"-1"0"-1,1 0 0,0 1 1,-1-1-1,1 0 0,0 0 1,-1 0-1,1 1 0,0-1 1,0 0-1,-1 0 0,1 1 1,0-1-1,0 0 0,-1 1 1,1-1-1,0 0 1,0 1-1,0-1 0,0 0 1,0 1-1,0-1 0,-1 0 1,1 1-1,0-1 0,0 1 1,0-1-1,0 0 0,0 1 1,0-1-1,0 0 0,1 1 1,-1-1-1,0 1 0,0-1 1,0 0-1,0 1 0,0-1 1,0 0-1,1 1 1,-1-1-1,0 0 0,0 1 1,1-1-1,-1 0 0,0 0 1,0 1-1,1-1 0,-1 0 1,0 0-1,1 0 0,-1 1 1,0-1-1,1 0 0,-1 0 1,0 0-1,1 0 0,0 1 1,24 10 1206,-24-11-1174,43 13 959,77 13-1,26 7-521,-146-33-498,1 0 0,-1 0 0,0 1 1,0-1-1,0 0 0,0 1 0,0-1 1,0 1-1,0-1 0,-1 1 0,1 0 1,0-1-1,0 1 0,0 0 0,0 0 1,-1-1-1,2 3 0,-2-3-9,0 1 0,0-1 0,0 0 0,0 1 0,0-1 0,0 1 0,-1-1 0,1 1 0,0-1 0,0 1 0,0-1 0,0 1 0,-1-1 0,1 0 0,0 1 0,0-1 0,-1 1 0,1-1 0,0 0 0,-1 1 0,1-1 0,0 0 0,-1 0 0,1 1 0,-1-1 0,0 1 0,-7 3 123,0 0-1,0-1 1,-11 4 0,6-2-70,-178 68-4336,162-59 3451</inkml:trace>
</inkml:ink>
</file>

<file path=ppt/ink/ink1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7:16.125"/>
    </inkml:context>
    <inkml:brush xml:id="br0">
      <inkml:brushProperty name="width" value="0.05" units="cm"/>
      <inkml:brushProperty name="height" value="0.05" units="cm"/>
    </inkml:brush>
  </inkml:definitions>
  <inkml:trace contextRef="#ctx0" brushRef="#br0">12 124 17668,'-11'3'318,"21"-7"-54,9-4-87,222-77 1059,-206 76-1186,0 2-1,0 1 1,0 2 0,0 1 0,1 2 0,-1 2-1,1 1 1,54 10 0,5 2 115,66 11 207,-151-23-332,0 0 0,-1 0 0,1 1 0,-1 1 0,18 8-1,-24-10-11,0 0-1,0 0 0,0 0 0,0 0 0,-1 1 0,1-1 0,-1 1 0,1 0 0,-1 0 0,0-1 1,0 1-1,-1 1 0,1-1 0,-1 0 0,1 0 0,-1 1 0,0-1 0,0 0 0,0 1 0,0 3 1,-1 0 25,3 22 295,-3-28-345,0 0 0,0 1-1,0-1 1,0 0 0,0 0 0,-1 1 0,1-1 0,0 0-1,-1 0 1,1 0 0,0 1 0,-1-1 0,0 0-1,1 0 1,-1 0 0,0 0 0,-1 1 0,2-1-32,0-1-1,0 0 1,-1 0 0,1 0 0,0 0 0,0 0 0,0 0 0,-1 1 0,1-1-1,0 0 1,0 0 0,-1 0 0,1 0 0,0 0 0,0 0 0,-1 0-1,1 0 1,0 0 0,0 0 0,-1 0 0,1 0 0,0 0 0,0 0 0,-1-1-1,1 1 1,0 0 0,0 0 0,0 0 0,-1 0 0,1 0 0,0 0 0,0-1-1,0 1 1,-1 0 0,1 0 0,0 0 0,0-1 0,0 1 0,0 0-1,-1 0 1,1 0 0,0-1 0,0 1 0,0 0 0,0-1 0,-3-12-281,2-3-41</inkml:trace>
</inkml:ink>
</file>

<file path=ppt/ink/ink1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7:16.567"/>
    </inkml:context>
    <inkml:brush xml:id="br0">
      <inkml:brushProperty name="width" value="0.05" units="cm"/>
      <inkml:brushProperty name="height" value="0.05" units="cm"/>
    </inkml:brush>
  </inkml:definitions>
  <inkml:trace contextRef="#ctx0" brushRef="#br0">243 0 14579,'5'23'5076,"4"-1"-3411,-6-17-1615,-1 1 0,0-1-1,0 0 1,0 0-1,-1 1 1,2 8-1,-3-8-33,-1-1 0,0 0-1,0 0 1,0 0-1,0 0 1,-1 0 0,0-1-1,0 1 1,0 0-1,0-1 1,-1 1 0,0-1-1,0 0 1,0 0-1,0 0 1,-1 0 0,0-1-1,-4 5 1,-9 5 118,0 0 0,-36 21 0,52-34-128,-16 11-8,1-2-1,-1 0 1,0-2 0,-1 1-1,-31 7 1,46-15-61,6-3-27</inkml:trace>
</inkml:ink>
</file>

<file path=ppt/ink/ink1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7:35.599"/>
    </inkml:context>
    <inkml:brush xml:id="br0">
      <inkml:brushProperty name="width" value="0.05" units="cm"/>
      <inkml:brushProperty name="height" value="0.05" units="cm"/>
    </inkml:brush>
  </inkml:definitions>
  <inkml:trace contextRef="#ctx0" brushRef="#br0">5523 442 11338,'-41'-21'363,"2"-1"-1,0-2 1,1-1 0,2-2-1,-41-39 1,74 63-348,-21-21 63,-1 1 0,-1 1 0,0 1 0,-2 2-1,-41-23 1,30 25-112,-1 2 0,0 1-1,-1 2 1,-1 2-1,-62-6 1,-218-2-332,-718 46 96,787-2 416,1 11-1,-272 76 1,-50 64-30,393-112-90,4 8 1,3 7-1,-214 133 0,321-171-20,2 2-1,1 2 1,3 4 0,-102 107-1,107-93-4,3 4 0,-82 135 0,105-148 1,3 0 1,2 2-1,3 1 0,-25 102 1,31-85-8,4 1 0,3 0 1,3 1-1,4 0 0,3 0 0,11 80 1,-2-88-2,3-1 1,3-1-1,3 0 1,3-1-1,3-1 0,62 117 1,-27-84 58,5-2 0,3-3-1,5-3 1,3-4 0,122 108 0,-40-61 148,6-7 1,205 119-1,-214-153-113,4-7 1,4-7-1,3-7 0,332 92 0,-321-122-111,2-8 0,1-8 0,1-7 0,306-11 0,-267-21-28,0-10 0,-1-9 0,318-92 0,-388 80 31,285-130 0,-342 129 26,-1-5 0,-4-3 0,-1-4 0,78-71 0,-113 82 40,-2-3 0,-3-2 0,-1-2 0,-4-2 0,-1-2 0,-3-1-1,-3-2 1,-2-1 0,-3-1 0,-3-2 0,-3-1 0,24-112 0,-34 106 52,-3-1 1,-4-1 0,-3 0-1,-3 1 1,-3-1 0,-17-95-1,5 89-4,-4 0 0,-3 1 0,-4 0 0,-3 3-1,-56-107 1,38 99-59,-4 2 1,-4 3-1,-2 1 0,-91-91 0,71 92-122,-4 4 0,-3 3 0,-147-94 0,27 51-6,-22 16-25</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4:23.479"/>
    </inkml:context>
    <inkml:brush xml:id="br0">
      <inkml:brushProperty name="width" value="0.05" units="cm"/>
      <inkml:brushProperty name="height" value="0.05" units="cm"/>
    </inkml:brush>
  </inkml:definitions>
  <inkml:trace contextRef="#ctx0" brushRef="#br0">251 1 22357,'17'8'1920,"-14"9"-1296,-6 4-264,0 9 961,0 4-489,3 8-416,0 2-64,3 3-176,2-1-160,-1-4-216,3-4-176,-4-2-288,-2-3-296,-3-7-465,-6-4 1001,-9-10-224,-1 1-136</inkml:trace>
  <inkml:trace contextRef="#ctx0" brushRef="#br0" timeOffset="1">0 482 19892,'7'0'2369,"6"0"-1217,6 0-464,12-3 1265,10-1-489,9-2-424,4 1-208,6-4-792,1 0-448,-7 2-712,-7-3-496,-12-3 1192,-12 0-313,-15-1-263</inkml:trace>
</inkml:ink>
</file>

<file path=ppt/ink/ink1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10.680"/>
    </inkml:context>
    <inkml:brush xml:id="br0">
      <inkml:brushProperty name="width" value="0.05" units="cm"/>
      <inkml:brushProperty name="height" value="0.05" units="cm"/>
    </inkml:brush>
  </inkml:definitions>
  <inkml:trace contextRef="#ctx0" brushRef="#br0">7 989 16636,'-3'-23'685,"1"0"0,1-1 1,0 0-1,2 1 0,5-31 1,31-115-1590,-2 8-1751,-11-143-151,-14 126 5201,-10 172-1135,-2 8-339,-4 12 70,2 0-859,5-12-285,4-7-92,1-3 93</inkml:trace>
</inkml:ink>
</file>

<file path=ppt/ink/ink1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11.672"/>
    </inkml:context>
    <inkml:brush xml:id="br0">
      <inkml:brushProperty name="width" value="0.05" units="cm"/>
      <inkml:brushProperty name="height" value="0.05" units="cm"/>
    </inkml:brush>
  </inkml:definitions>
  <inkml:trace contextRef="#ctx0" brushRef="#br0">16 12 17284,'1'0'87,"-1"0"1,0 0 0,0-1 0,0 1-1,0 0 1,0 0 0,0-1-1,0 1 1,0 0 0,0 0 0,0 0-1,0-1 1,0 1 0,0 0-1,0 0 1,0-1 0,0 1 0,-1 0-1,1 0 1,0-1 0,0 1-1,0 0 1,0 0 0,0 0 0,0-1-1,-1 1 1,1 0 0,0 0 0,0 0-1,0 0 1,-1 0 0,1-1-1,0 1 1,0 0 0,0 0 0,-1 0-1,1 0 1,0 0 0,0 0-1,-1 0 1,1 0 0,0 0 0,0 0-1,0 0 1,-1 0 0,1 0-1,0 0 1,0 0 0,-1 0 0,1 0-1,0 0 1,-1 0 6,0 1-1,1-1 1,-1 0-1,1 1 1,-1-1-1,1 1 1,-1-1 0,1 1-1,0-1 1,-1 1-1,1-1 1,0 1 0,-1 0-1,1-1 1,0 1-1,0-1 1,-1 1-1,1 0 1,0-1 0,0 1-1,0 1 1,-1 12 38,1 0 1,0 0-1,1 0 1,1 1 0,0-1-1,1-1 1,0 1-1,1 0 1,10 23-1,-13-36-119,-1 0 0,1 1 0,0-1 0,-1 0 0,1 1 0,0-1 0,0 0 0,0 0 0,0 0 0,0 0-1,0 0 1,0 0 0,1 0 0,-1 0 0,0 0 0,1 0 0,-1-1 0,0 1 0,1-1 0,-1 1 0,1-1 0,-1 1-1,1-1 1,-1 0 0,1 0 0,-1 1 0,1-1 0,-1 0 0,1 0 0,-1-1 0,1 1 0,-1 0 0,1 0 0,-1-1 0,0 1-1,1-1 1,-1 0 0,1 1 0,-1-1 0,0 0 0,1 0 0,-1 1 0,0-1 0,0 0 0,0 0 0,0 0 0,1-2-1,6-5 18,0 0-1,-1 0 0,-1-1 1,1 0-1,5-12 1,-6 12 62,-1-1 1,1-1 0,-2 1-1,0-1 1,4-13 0,-12 46 312,0 3-148,-3 41 1,7-59-259,-1 0 0,2-1 1,-1 1-1,1 0 0,0-1 1,1 1-1,0-1 0,0 0 1,0 1-1,0-1 1,6 9-1,-8-15 2,0 1-1,1-1 1,-1 1 0,1-1 0,-1 1 0,1-1 0,-1 1-1,0-1 1,1 1 0,0-1 0,-1 0 0,1 1-1,-1-1 1,1 0 0,-1 1 0,1-1 0,0 0-1,-1 0 1,1 0 0,0 1 0,-1-1 0,1 0-1,-1 0 1,1 0 0,0 0 0,-1 0 0,1 0-1,0 0 1,-1-1 0,1 1 0,0 0 0,-1 0 0,1 0-1,-1-1 1,1 1 0,0 0 0,-1-1 0,1 1-1,-1 0 1,1-1 0,-1 1 0,1-1 0,-1 1-1,1-1 1,-1 1 0,0-1 0,1 1 0,0-2-1,21-31 138,-19 28-98,71-141 481,-48 80-4089,-25 65 2966,-1 9-127</inkml:trace>
</inkml:ink>
</file>

<file path=ppt/ink/ink1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12.077"/>
    </inkml:context>
    <inkml:brush xml:id="br0">
      <inkml:brushProperty name="width" value="0.05" units="cm"/>
      <inkml:brushProperty name="height" value="0.05" units="cm"/>
    </inkml:brush>
  </inkml:definitions>
  <inkml:trace contextRef="#ctx0" brushRef="#br0">1 172 16452,'3'2'348,"0"-1"0,0 1 0,0-1 0,0 0 1,0 0-1,0 0 0,1 0 0,-1-1 1,0 1-1,0-1 0,1 0 0,-1 0 0,0 0 1,1 0-1,-1-1 0,0 1 0,6-3 1,7-1 588,-1-2 1,22-9-1,-17 6-389,29-11 337,-24 11-886,0-1 0,-1-1-1,0-1 1,24-17 0,-46 27-85,1 0 0,-1 0 0,0-1-1,0 1 1,0-1 0,0 1 0,0-1 0,-1 0 0,1 0 0,-1 1-1,0-1 1,0 0 0,0 0 0,1-6 0,0 0-312</inkml:trace>
</inkml:ink>
</file>

<file path=ppt/ink/ink1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12.643"/>
    </inkml:context>
    <inkml:brush xml:id="br0">
      <inkml:brushProperty name="width" value="0.05" units="cm"/>
      <inkml:brushProperty name="height" value="0.05" units="cm"/>
    </inkml:brush>
  </inkml:definitions>
  <inkml:trace contextRef="#ctx0" brushRef="#br0">1 79 17852,'0'0'140,"0"-1"-1,0 0 1,0 1 0,1-1-1,-1 0 1,0 1 0,0-1-1,1 1 1,-1-1 0,1 0 0,-1 1-1,1-1 1,-1 1 0,0-1-1,1 1 1,0-1 0,-1 1-1,1-1 1,6 7 2228,3 25 292,-8-23-2742,18 73 648,18 144-1,-39-254-177,4-55-1,10-50-330,-10 109-43,5-43-3,-7 62-8,1 0 0,-1 0 0,1 0 0,0 1 1,0-1-1,1 1 0,0 0 0,6-9 1,-8 12 0,1 0 0,0 1 0,0-1 0,0 0 0,1 1 0,-1 0 0,0-1 0,1 1 0,-1 0 0,0 0 0,1 0 0,-1 1 0,1-1 1,0 1-1,-1-1 0,1 1 0,-1 0 0,1 0 0,0 0 0,-1 0 0,5 1 0,-5-1 2,0 1 0,0-1 1,0 0-1,0 1 0,0 0 0,0-1 0,0 1 0,0 0 0,-1 0 0,1 0 1,0 0-1,0 1 0,-1-1 0,1 0 0,-1 1 0,1-1 0,-1 1 1,0-1-1,1 1 0,-1 0 0,0 0 0,0-1 0,0 1 0,-1 0 1,1 0-1,0 0 0,0 3 0,-1 0 46,1 1 0,-2-1 0,1 1 0,-1 0 0,1-1 0,-1 1-1,-1-1 1,1 0 0,-1 1 0,0-1 0,0 0 0,-1 0 0,1 0 0,-1 0 0,-5 6 0,5-7-39,1-1-1,-1 1 1,-1-1 0,1 0-1,0 1 1,-1-1 0,1-1-1,-1 1 1,0-1 0,0 1-1,0-1 1,0 0 0,0 0-1,-1-1 1,1 1 0,-1-1-1,1 0 1,-1 0 0,-4 0-1,8-1-72,0 0 0,1 0-1,-1 0 1,0 0 0,0 0 0,1 0-1,-1-1 1,0 1 0,1 0-1,-1 0 1,0-1 0,0 1 0,1 0-1,-1 0 1,1-1 0,-1 1 0,0-1-1,1 1 1,-1-1 0,1 1-1,-1-1 1,1 1 0,-1-1 0,1 1-1,-1-1 1,1 0 0,0 1 0,-1-1-1,1 0 1,0 1 0,0-1 0,-1 0-1,1 0 1,0 0 0,0-1-44,0 1 0,0-1 0,0 0 0,0 1 0,0-1 0,1 0 0,-1 1 0,0-1 0,1 1 0,0-1 0,-1 1 0,1-1 0,0 1 0,1-3 0,9-6-644</inkml:trace>
</inkml:ink>
</file>

<file path=ppt/ink/ink1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13.388"/>
    </inkml:context>
    <inkml:brush xml:id="br0">
      <inkml:brushProperty name="width" value="0.05" units="cm"/>
      <inkml:brushProperty name="height" value="0.05" units="cm"/>
    </inkml:brush>
  </inkml:definitions>
  <inkml:trace contextRef="#ctx0" brushRef="#br0">1 0 17820,'26'34'1526,"2"-2"0,1-1 0,37 30 0,-51-47-1392,-1 0 1,0 1-1,-1 0 1,-1 1-1,-1 1 1,0 0-1,9 20 1,-15-27-96,0 1 0,-1 0 1,-1 1-1,0-1 0,-1 1 0,0-1 1,0 1-1,-1-1 0,-1 1 0,0 0 1,0 0-1,-2-1 0,-3 18 0,1-13-86,-1 0 0,0 0 0,-2-1 0,1 0-1,-2 0 1,0-1 0,-1 0 0,0 0 0,-12 12-1,13-17-139,-1 1-1,-1-1 1,0-1-1,0 0 1,0 0-1,-1-1 1,0 0-1,0-1 1,-1-1-1,0 1 1,0-2-1,-13 4 1,-7-1-408</inkml:trace>
</inkml:ink>
</file>

<file path=ppt/ink/ink1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13.818"/>
    </inkml:context>
    <inkml:brush xml:id="br0">
      <inkml:brushProperty name="width" value="0.05" units="cm"/>
      <inkml:brushProperty name="height" value="0.05" units="cm"/>
    </inkml:brush>
  </inkml:definitions>
  <inkml:trace contextRef="#ctx0" brushRef="#br0">165 27 12739,'0'-1'115,"0"0"0,0-1 0,0 1 0,-1 0 0,1 0 0,0 0 0,-1 0 0,1 0 0,-1-1-1,1 1 1,-1 0 0,0 0 0,1 0 0,-1 0 0,0 1 0,0-1 0,1 0 0,-1 0 0,0 0 0,0 0 0,0 1 0,0-1 0,0 1 0,0-1 0,0 1 0,0-1 0,0 1 0,-1-1 0,1 1 0,0 0 0,0 0 0,0-1 0,0 1 0,-1 0 0,1 0 0,0 0 0,0 0 0,-2 1 0,0 0 66,0-1-1,0 1 1,0 0 0,1 1 0,-1-1 0,0 0-1,1 1 1,-1 0 0,1-1 0,0 1 0,-1 0-1,1 0 1,0 0 0,-3 5 0,-2 3 27,1 1 0,0 0 1,1 0-1,1 1 0,0-1 1,-4 16-1,-10 76 484,14-75-468,-23 233 1372,25-208-1308,3 0 0,14 103 0,-12-142-274,0 0 0,0 0 0,1-1 0,1 1 0,0-1 0,1 0 0,0-1 0,12 18 0,-14-25-79,1 0-1,-1 0 1,1 0 0,0 0-1,0-1 1,0 0 0,1 0 0,-1 0-1,1-1 1,0 0 0,0 0-1,0 0 1,1-1 0,-1 0-1,1 0 1,-1 0 0,1-1 0,-1 0-1,12 0 1,-3-2-107,-1 0-1,0-1 1,0-1-1,1 0 1,-2-1-1,1 0 1,0-1 0,-1-1-1,19-10 1,23-14-408</inkml:trace>
</inkml:ink>
</file>

<file path=ppt/ink/ink1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14.689"/>
    </inkml:context>
    <inkml:brush xml:id="br0">
      <inkml:brushProperty name="width" value="0.05" units="cm"/>
      <inkml:brushProperty name="height" value="0.05" units="cm"/>
    </inkml:brush>
  </inkml:definitions>
  <inkml:trace contextRef="#ctx0" brushRef="#br0">138 16 14683,'11'-10'3922,"-2"4"753,-8 7-4594,-1 0 0,0 0 0,1-1 0,-1 1 0,0 0 0,1 0 0,-1-1 0,0 1 0,0 0 1,0 0-1,0 0 0,0 0 0,0-1 0,0 1 0,0 0 0,0 0 0,0 0 0,-1 1 0,-3 33 516,-1 1 1,-20 63-1,18-74-402,6-19-176,-1 0-20,1 0-1,-1 0 0,0 0 1,-1-1-1,-4 9 0,0-40-950,1-28-110,4 32 778,0 0 0,-1 0 1,-2 0-1,0 0 0,-1 1 0,-9-21 1,13 39 642,5 13-117,9 17 127,2-9-228,0 0 0,0 0-1,2-1 1,0-1 0,1-1-1,0 0 1,2-2 0,-1 0-1,2 0 1,28 13-1,-318-161-209,270 135 70,0 0-1,-1 0 1,1 0 0,0 0 0,0 0-1,0 0 1,-1-1 0,1 1-1,0 0 1,0 0 0,-1 0 0,1 0-1,0 0 1,0 0 0,0 0-1,0-1 1,-1 1 0,1 0-1,0 0 1,0 0 0,0 0 0,0-1-1,-1 1 1,1 0 0,0 0-1,0-1 1,0 1 0,0 0 0,0 0-1,0 0 1,0-1 0,0 1-1,0 0 1,0 0 0,0-1-1,0 1 1,0 0 0,9-3 31,19 2 17,-27 1-48,273 7-2437,-244-7 1976</inkml:trace>
</inkml:ink>
</file>

<file path=ppt/ink/ink1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7:43.166"/>
    </inkml:context>
    <inkml:brush xml:id="br0">
      <inkml:brushProperty name="width" value="0.05" units="cm"/>
      <inkml:brushProperty name="height" value="0.05" units="cm"/>
    </inkml:brush>
  </inkml:definitions>
  <inkml:trace contextRef="#ctx0" brushRef="#br0">35 452 12915,'0'1'1360,"0"-12"-880,-4 6-248,4-15 1793,-2-8-1729,2-7-224,-1-2-16,1-5-32,-2 1-104,0-4-256,0 2 576,-4-4-272,-1-2 8,-1-1-24</inkml:trace>
</inkml:ink>
</file>

<file path=ppt/ink/ink1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4:00.722"/>
    </inkml:context>
    <inkml:brush xml:id="br0">
      <inkml:brushProperty name="width" value="0.05" units="cm"/>
      <inkml:brushProperty name="height" value="0.05" units="cm"/>
    </inkml:brush>
  </inkml:definitions>
  <inkml:trace contextRef="#ctx0" brushRef="#br0">162 27 16307,'-4'0'1929,"0"0"-1289,-2-2-272,2-1 832,-1-1-431,1-2-89,-2 2-264,-1 0-216,-3 1-376,-3 3-304,-4 3-497,-3 2 809,-9 1-136,-4 1-112</inkml:trace>
</inkml:ink>
</file>

<file path=ppt/ink/ink1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4:01.158"/>
    </inkml:context>
    <inkml:brush xml:id="br0">
      <inkml:brushProperty name="width" value="0.05" units="cm"/>
      <inkml:brushProperty name="height" value="0.05" units="cm"/>
    </inkml:brush>
  </inkml:definitions>
  <inkml:trace contextRef="#ctx0" brushRef="#br0">1313 178 15331,'-41'16'1417,"1"-4"-1145,-3-6-120,-2-2 504,2-4-328,3-4-232,4-7-440,2-2-176,5-4 392,-1-3-64,2-1-112</inkml:trace>
  <inkml:trace contextRef="#ctx0" brushRef="#br0" timeOffset="1">336 50 10826,'-34'0'905,"-5"5"-569,0 0-136,6-2 384,3-1-176,7-2-72,2-3-120,2-4-232,0-3-256,-4-6 240,-1 0-48,-7 3-72</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4:23.854"/>
    </inkml:context>
    <inkml:brush xml:id="br0">
      <inkml:brushProperty name="width" value="0.05" units="cm"/>
      <inkml:brushProperty name="height" value="0.05" units="cm"/>
    </inkml:brush>
  </inkml:definitions>
  <inkml:trace contextRef="#ctx0" brushRef="#br0">13 65 18212,'-10'-5'2264,"7"2"-1191,3 1-449,13-4 1624,10 0-927,13-1-849,5 0-544,11-2-1153,2 2-423,5 0 1200,0 3-352,-3 2-353</inkml:trace>
</inkml:ink>
</file>

<file path=ppt/ink/ink1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4:01.593"/>
    </inkml:context>
    <inkml:brush xml:id="br0">
      <inkml:brushProperty name="width" value="0.05" units="cm"/>
      <inkml:brushProperty name="height" value="0.05" units="cm"/>
    </inkml:brush>
  </inkml:definitions>
  <inkml:trace contextRef="#ctx0" brushRef="#br0">1457 19 11883,'-52'3'816,"-2"2"-680,-5 0-64,3 0 112,3-2-208,3-3-392,5 0-400,5-10 647,6-3-119,5-4-136</inkml:trace>
  <inkml:trace contextRef="#ctx0" brushRef="#br0" timeOffset="1">359 3 9514,'-23'13'984,"1"0"-688,2-9-88,3-1 625,0-3-393,-2-3-104,1-3-64,-2 2-24,-2 0 0,1-1-48,-2 4-32,-2 1-16,4 4-32,-2 2-72,6 0-464,-2 1 408,3-1-72,0-2-8</inkml:trace>
</inkml:ink>
</file>

<file path=ppt/ink/ink1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4:06.401"/>
    </inkml:context>
    <inkml:brush xml:id="br0">
      <inkml:brushProperty name="width" value="0.05" units="cm"/>
      <inkml:brushProperty name="height" value="0.05" units="cm"/>
    </inkml:brush>
  </inkml:definitions>
  <inkml:trace contextRef="#ctx0" brushRef="#br0">45 104 17172,'-4'6'427,"0"0"0,1 0 0,0 0 0,0 0 0,0 0 0,1 1 0,0-1 0,1 1 0,-1 0 0,0 6 0,1-5-45,-6 41 286,3 0 0,2 0 0,4 56 0,0-11 283,-2-68-666,-3 79 1162,1-184-560,22-158-563,-13 198-306,1-1-1,2 1 1,29-70 0,-33 94-19,1 0 0,1 1 0,14-18 0,-20 28 0,1 0-1,0 1 1,0-1-1,0 1 1,1 0-1,-1 0 0,1 0 1,-1 1-1,1-1 1,0 1-1,0 0 1,0 0-1,0 0 1,1 0-1,-1 1 1,7-2-1,-7 3 7,-1 0-1,0 1 0,1-1 1,-1 1-1,0-1 0,1 1 1,-1 0-1,0 0 0,1 0 1,-1 1-1,0-1 1,0 1-1,0 0 0,-1 0 1,1 0-1,0 0 0,-1 0 1,1 1-1,-1-1 0,0 1 1,1 0-1,-1-1 0,-1 1 1,1 0-1,2 6 1,-1-4 28,0 1 0,-1-1 0,0 1 0,0 0 0,-1-1 0,1 1 1,-1 0-1,0 0 0,-1 0 0,0 0 0,0 0 0,0 0 0,-2 12 1,-1-11 19,1-1 1,-1 1 0,-1-1-1,1 1 1,-1-1-1,-1 0 1,1 0 0,-1-1-1,0 1 1,0-1 0,0 0-1,-1-1 1,0 1 0,0-1-1,0 0 1,-12 5 0,9-4 4,-2 0 1,1-1-1,-1 0 0,1-1 1,-1 0-1,0-1 1,0 0-1,0-1 1,0 0-1,-15-1 1,25 0-108,0 0 1,-1 0 0,1 0-1,0 0 1,0 0-1,0 0 1,0-1 0,0 1-1,0 0 1,0-1 0,0 1-1,0-1 1,0 1 0,0-1-1,0 0 1,0 1 0,-1-3-1,2 3 10,-1-1 0,1 1 0,0-1-1,0 1 1,0-1 0,0 1 0,-1-1-1,1 0 1,0 1 0,0-1 0,0 1 0,0-1-1,1 0 1,-1 1 0,0-1 0,0 1 0,0-1-1,0 1 1,1-1 0,-1 1 0,0-1 0,0 1-1,1-2 1,2-1-82,-1 0 0,1-1 0,0 1 0,0 0-1,0 1 1,0-1 0,7-4 0,11-5-483</inkml:trace>
</inkml:ink>
</file>

<file path=ppt/ink/ink1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4:07.426"/>
    </inkml:context>
    <inkml:brush xml:id="br0">
      <inkml:brushProperty name="width" value="0.05" units="cm"/>
      <inkml:brushProperty name="height" value="0.05" units="cm"/>
    </inkml:brush>
  </inkml:definitions>
  <inkml:trace contextRef="#ctx0" brushRef="#br0">161 50 16331,'7'-31'1966,"-2"12"2990,-6 45-1953,-9 70-1804,-40 161-1,43-233-1098,4-18-4,3-18-21,30-364 223,-29 415-306,1-1 1,2 0-1,1 0 0,2 0 0,22 64 1,-2-53 8,-38-69 39,0 1 0,-1 0-1,-1 1 1,-17-18 0,20 25-50,0 1-1,-1 0 1,0 1-1,0 0 1,-1 0 0,0 1-1,-21-9 1,18 13-37,15 4 45,-1 0 0,1 0 1,0 0-1,0 0 0,0 1 0,-1-1 1,1 0-1,0 0 0,0 0 0,0 0 0,0 0 1,-1 0-1,1 0 0,0 0 0,0 1 1,0-1-1,0 0 0,-1 0 0,1 0 0,0 0 1,0 0-1,0 1 0,0-1 0,0 0 1,0 0-1,0 0 0,-1 1 0,1-1 1,0 0-1,0 0 0,0 0 0,0 1 0,0-1 1,0 0-1,1 1-2,-1 1 0,0-1 0,1 0 0,-1 0 0,1 0 0,0 0 0,-1 0 0,1 0 0,0 0 0,0 0 0,0 0 1,-1-1-1,1 1 0,0 0 0,0 0 0,0-1 0,0 1 0,0 0 0,3 0 0,6 3 8,1 1 1,0-2-1,0 0 0,0 0 1,1-1-1,12 1 0,72 1-487,-86-4 289,-9 0 111,0 0-1,0 0 1,0 0 0,1 0-1,-1 0 1,0 0 0,0 0-1,0 0 1,0 0 0,1-1-1,-1 1 1,0 0 0,0-1-1,0 1 1,0-1 0,0 0-1,0 1 1,0-1 0,0 1-1,0-1 1,0 0 0,0 0-1,-1 0 1,1 0 0,0 0-1,0 1 1,-1-1 0,1 0-1,-1-1 1,1 1 0,-1 0-1,1 0 1,-1 0 0,0 0-1,1 0 1,-1-2 0,1-16-607</inkml:trace>
</inkml:ink>
</file>

<file path=ppt/ink/ink1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7:43.573"/>
    </inkml:context>
    <inkml:brush xml:id="br0">
      <inkml:brushProperty name="width" value="0.05" units="cm"/>
      <inkml:brushProperty name="height" value="0.05" units="cm"/>
    </inkml:brush>
  </inkml:definitions>
  <inkml:trace contextRef="#ctx0" brushRef="#br0">7 1002 16107,'-1'-8'1393,"-2"-2"-1017,0 0-184,3-6 280,0-3-376,5-8-296,-3-6 240,0-10-256,-1-4-96</inkml:trace>
  <inkml:trace contextRef="#ctx0" brushRef="#br0" timeOffset="1">45 284 11418,'3'-28'1337,"-2"5"-737,2 3-288,-2-3 1296,1 3-1168,-1-3-448,-1-4-632,0-9 576,2-1-128,-2-9-184</inkml:trace>
</inkml:ink>
</file>

<file path=ppt/ink/ink1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7:43.983"/>
    </inkml:context>
    <inkml:brush xml:id="br0">
      <inkml:brushProperty name="width" value="0.05" units="cm"/>
      <inkml:brushProperty name="height" value="0.05" units="cm"/>
    </inkml:brush>
  </inkml:definitions>
  <inkml:trace contextRef="#ctx0" brushRef="#br0">1 528 12011,'0'-7'412,"3"-191"5402,1 144-5882,18-88 0,-17 116-153,0 1-747,14-42 1,-16 58 633</inkml:trace>
</inkml:ink>
</file>

<file path=ppt/ink/ink1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7:44.400"/>
    </inkml:context>
    <inkml:brush xml:id="br0">
      <inkml:brushProperty name="width" value="0.05" units="cm"/>
      <inkml:brushProperty name="height" value="0.05" units="cm"/>
    </inkml:brush>
  </inkml:definitions>
  <inkml:trace contextRef="#ctx0" brushRef="#br0">6 393 13299,'-6'2'1344,"6"-11"-824,0-5-216,0-8 849,5-4-561,0-4-128,4-4-96,-1-3-256,2-1-272,-1-5-1817,0 0 1809,-1-5-240,-1-2-120</inkml:trace>
</inkml:ink>
</file>

<file path=ppt/ink/ink1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7:45.206"/>
    </inkml:context>
    <inkml:brush xml:id="br0">
      <inkml:brushProperty name="width" value="0.05" units="cm"/>
      <inkml:brushProperty name="height" value="0.05" units="cm"/>
    </inkml:brush>
  </inkml:definitions>
  <inkml:trace contextRef="#ctx0" brushRef="#br0">184 15 14003,'2'-6'1552,"-4"2"-896,-2 1-263,-3 2 631,-2 1-224,-4 0-352,-3 3-248,-1-1-624,-4 1-216,-4 0 456,-6-3-168,-9 0-168</inkml:trace>
</inkml:ink>
</file>

<file path=ppt/ink/ink1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7:45.637"/>
    </inkml:context>
    <inkml:brush xml:id="br0">
      <inkml:brushProperty name="width" value="0.05" units="cm"/>
      <inkml:brushProperty name="height" value="0.05" units="cm"/>
    </inkml:brush>
  </inkml:definitions>
  <inkml:trace contextRef="#ctx0" brushRef="#br0">1327 22 13107,'-41'0'1032,"-1"-4"-1008,4-2-56,-4 0 320,5 1-200</inkml:trace>
  <inkml:trace contextRef="#ctx0" brushRef="#br0" timeOffset="1">254 22 11050,'-47'14'408,"-6"1"-1792,1-5 1512,0-5-336,2 0-80</inkml:trace>
</inkml:ink>
</file>

<file path=ppt/ink/ink1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7:46.100"/>
    </inkml:context>
    <inkml:brush xml:id="br0">
      <inkml:brushProperty name="width" value="0.05" units="cm"/>
      <inkml:brushProperty name="height" value="0.05" units="cm"/>
    </inkml:brush>
  </inkml:definitions>
  <inkml:trace contextRef="#ctx0" brushRef="#br0">1281 29 6721,'-169'-9'3010,"116"3"-2263,-1 3 1,1 3-1,-63 6 0,114-5-744,-27 4 90,-1-1 0,1-2 0,-1-1 0,0-1-1,-33-4 1,35-1 176,-1 1 0,0 2 0,1 1 0,-1 1 0,0 1 0,1 2-1,-30 6 1,50-6-205,0-1-1,0-1 1,-1 1-1,1-2 1,0 1-1,-1-1 1,1 0-1,0 0 1,-1-1-1,1-1 1,0 1-1,0-1 1,0 0-1,-12-6 1,15 5-31,-1 0 0,0 1 0,0-1 0,-1 1 0,1 0 0,0 1 0,-1-1 0,1 1 0,-14 0 0,15 2-26,0-1 0,0 1 0,0 0 0,-1 1 0,1-1-1,0 1 1,1 0 0,-1 0 0,0 1 0,1-1 0,-1 1 0,-7 6 0,-13 16-66,20-19-48,-1-1 1,1 0 0,-1 0-1,-9 6 1,15-10 88,-1-1 1,1 0 0,-1 1-1,1-1 1,-1 0 0,1 1-1,-1-1 1,0 0-1,1 0 1,-1 0 0,0 0-1,1 0 1,-1 0 0,1 0-1,-1 0 1,0 0-1,1 0 1,-1 0 0,1 0-1,-1 0 1,0 0-1,1-1 1,-1 1 0,1 0-1,-1 0 1,0-1 0,1 1-1,-1 0 1,1-1-1,-1 1 1,1 0 0,-1-2-1,-1-4-154</inkml:trace>
</inkml:ink>
</file>

<file path=ppt/ink/ink1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7:46.509"/>
    </inkml:context>
    <inkml:brush xml:id="br0">
      <inkml:brushProperty name="width" value="0.05" units="cm"/>
      <inkml:brushProperty name="height" value="0.05" units="cm"/>
    </inkml:brush>
  </inkml:definitions>
  <inkml:trace contextRef="#ctx0" brushRef="#br0">37 1 13771,'-7'5'1104,"3"8"-816,-3 2-160,2-1 424,3 3-288,0 2-120,1 2-120,1 7-144,1 2 0,-1 6-8,0 2 0,-1 8-32,-1 3 16,-1-2-16,2-1-64,0-7 168,-1-6-32,2-8-48</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4:24.287"/>
    </inkml:context>
    <inkml:brush xml:id="br0">
      <inkml:brushProperty name="width" value="0.05" units="cm"/>
      <inkml:brushProperty name="height" value="0.05" units="cm"/>
    </inkml:brush>
  </inkml:definitions>
  <inkml:trace contextRef="#ctx0" brushRef="#br0">172 148 17524,'16'1'2366,"-11"-1"-1262,-10-2-24,-3 1-638,1 1 1,0 0-1,0 0 1,-1 1-1,1-1 0,0 1 1,0 1-1,0 0 1,0 0-1,0 0 0,-11 6 1,11-4-387,-1-1-1,1 2 1,0-1 0,1 1-1,-1 0 1,1 0 0,0 1-1,0 0 1,0 0 0,-4 7-1,8-11-59,0 1 0,1-1 0,-1 1 0,1 0 0,0-1 0,0 1-1,0 0 1,0 0 0,0 0 0,1 0 0,-1 0 0,1 0 0,0 0-1,0 0 1,0 0 0,0 0 0,1-1 0,0 4 0,0-2-18,1 0 0,-1 0 0,1-1 0,0 1 0,0-1 0,0 1 1,1-1-1,-1 0 0,1 0 0,0 0 0,5 4 0,8 4-90,-1-1-1,2 0 1,-1-1-1,29 10 1,-33-14 75,8 3-46,33 16-73,-49-22 155,0 0-1,0 0 0,-1 1 1,1 0-1,-1 0 1,1 0-1,-1 0 1,0 0-1,0 1 1,2 3-1,-4-6 9,-1 0-1,1 1 1,-1-1 0,1 0-1,-1 1 1,0-1 0,1 1 0,-1-1-1,0 0 1,0 1 0,0-1-1,0 1 1,0-1 0,0 0-1,-1 1 1,1-1 0,0 0-1,-1 1 1,1-1 0,-1 0-1,0 1 1,1-1 0,-1 0-1,0 0 1,0 0 0,1 1-1,-1-1 1,0 0 0,0 0 0,0-1-1,0 1 1,-2 1 0,-3 3 51,-1 0 0,1-1 0,-1 0 0,-11 4 0,0 1-17,-1-1-1,0-1 1,0-1 0,-1-1 0,0-1-1,-34 3 1,53-6-67,0-1-1,0 0 1,0 0 0,0 0-1,0 0 1,0 1-1,0-2 1,0 1 0,0 0-1,0 0 1,0 0 0,0 0-1,0-1 1,0 1-1,0 0 1,0-1 0,0 1-1,0-1 1,0 1-1,0-1 1,0 1 0,0-1-1,0 0 1,1 1-1,-1-1 1,0 0 0,1 0-1,-1 0 1,0 1-1,1-1 1,-1 0 0,1 0-1,-1 0 1,1 0-1,0 0 1,-1 0 0,1 0-1,0 0 1,0 0-1,0 0 1,0 0 0,0 0-1,0 0 1,0 0 0,0 0-1,0 0 1,1-3-1,2-21-407</inkml:trace>
  <inkml:trace contextRef="#ctx0" brushRef="#br0" timeOffset="0.5">617 11 18724,'2'-10'4751,"-8"13"-3274,-10 16-790,4 1-215,1 0 0,2 1 0,0 0 1,0 1-1,2-1 0,1 2 0,-5 30 0,-9 165-261,19-210-169,-2 39-105,0-22-435,1 1 1,2 0-1,0 0 0,8 43 1,-5-60 24,-3-9 460,1 1 0,-1-1-1,0 0 1,0 0 0,0 0 0,0 0-1,1 0 1,-1 0 0,0 0-1,0 1 1,0-1 0,1 0-1,-1 0 1,0 0 0,0 0 0,1 0-1,-1 0 1,0 0 0,0 0-1,0 0 1,1 0 0,-1 0 0,0 0-1,0-1 1,0 1 0,1 0-1,-1 0 1,0 0 0,0 0-1,0 0 1,1 0 0,-1 0 0,0 0-1,0-1 1,0 1 0,0 0-1,1 0 1,-1 0 0,0 0-1,0-1 1,0 1 0,0 0 0,10-13-648</inkml:trace>
</inkml:ink>
</file>

<file path=ppt/ink/ink1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7:51.961"/>
    </inkml:context>
    <inkml:brush xml:id="br0">
      <inkml:brushProperty name="width" value="0.05" units="cm"/>
      <inkml:brushProperty name="height" value="0.05" units="cm"/>
    </inkml:brush>
  </inkml:definitions>
  <inkml:trace contextRef="#ctx0" brushRef="#br0">74 51 12323,'0'0'39,"0"0"1,0 0 0,0 0 0,0 0 0,0 0 0,0 0-1,0-1 1,0 1 0,0 0 0,0 0 0,0 0 0,0 0-1,0 0 1,0 0 0,0 0 0,0 0 0,0 0 0,0 0-1,0 0 1,0 0 0,0-1 0,0 1 0,0 0 0,0 0-1,0 0 1,0 0 0,0 0 0,0 0 0,0 0 0,0 0-1,0 0 1,0 0 0,0 0 0,0 0 0,0 0 0,0 0-1,0 0 1,0-1 0,0 1 0,0 0 0,1 0 0,-1 0-1,0 0 1,0 0 0,0 0 0,0 0 0,0 0 0,0 0-1,0 0 1,0 0 0,0 0 0,-10 0 1830,9 1-1683,0-1-1,0 0 1,0 0-1,1 0 1,-1 0 0,0 0-1,0 0 1,0 0-1,0 0 1,0 0 0,1 0-1,-1 0 1,0 0 0,0-1-1,0 1 1,0 0-1,1-1 1,-3 0 0,17-45 1202,-31 61-1298,12-8-93,-1 1 1,1 0-1,1 0 0,0 0 1,0 0-1,0 1 0,1-1 1,-4 19-1,7-27 2,0 1-1,0-1 0,-1 1 1,1-1-1,0 1 0,0-1 1,0 1-1,0-1 0,0 1 1,0-1-1,0 1 0,0-1 1,0 1-1,0-1 0,0 1 1,0-1-1,0 1 1,1-1-1,-1 1 0,0-1 1,0 1-1,0-1 0,1 1 1,-1-1-1,0 1 0,1-1 1,-1 0-1,0 1 0,1-1 1,-1 1-1,0-1 0,1 0 1,-1 1-1,1-1 1,-1 0-1,1 0 0,-1 1 1,1-1-1,-1 0 0,1 0 1,-1 0-1,1 0 0,-1 0 1,1 0-1,-1 1 0,1-1 1,-1 0-1,1 0 0,-1-1 1,1 1-1,-1 0 0,1 0 1,-1 0-1,1 0 1,-1 0-1,1 0 0,-1-1 1,1 1-1,-1 0 0,1 0 1,0-1-1,2-1 6,1 0 0,0 0 0,-1-1 0,0 1 0,0-1 0,4-3 0,22-33 348,-28 37-305,0-1-1,1 1 1,-1-1-1,0 1 1,0-1-1,0 0 1,-1 0-1,1 1 1,-1-1-1,1 0 1,-1 0-1,0 0 0,0 1 1,-1-5-1,1 7-31,0-1-1,0 1 1,0 0-1,0-1 1,0 1-1,0 0 1,0 0-1,0-1 1,-1 1-1,1 0 0,0-1 1,0 1-1,0 0 1,0 0-1,-1-1 1,1 1-1,0 0 1,0 0-1,0 0 1,-1-1-1,1 1 1,0 0-1,-1 0 0,1 0 1,0 0-1,0 0 1,-1-1-1,1 1 1,0 0-1,-1 0 1,1 0-1,0 0 1,-1 0-1,1 0 0,0 0 1,-1 0-1,-13 7 234,-8 13-100,4 6 4,17-25-170,0 0 0,0 1 0,0-1 0,1 1 0,-1-1 0,1 1 0,-1 0 0,1-1 1,-1 1-1,1-1 0,0 1 0,0 0 0,0-1 0,-1 1 0,2 0 0,-1 2 0,0-3-25,1-1-1,-1 0 1,0 0-1,1 1 1,-1-1-1,1 0 1,-1 0-1,0 0 1,1 1-1,-1-1 1,1 0-1,-1 0 1,0 0-1,1 0 1,-1 0-1,1 0 0,-1 0 1,1 0-1,-1 0 1,0 0-1,1 0 1,-1 0-1,1 0 1,-1 0-1,0-1 1,1 1-1,-1 0 1,1 0-1,-1 0 1,0 0-1,1-1 1,0 1-1,4-4-948,-8 2-226,-6 5 622</inkml:trace>
</inkml:ink>
</file>

<file path=ppt/ink/ink1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7:57.977"/>
    </inkml:context>
    <inkml:brush xml:id="br0">
      <inkml:brushProperty name="width" value="0.05" units="cm"/>
      <inkml:brushProperty name="height" value="0.05" units="cm"/>
    </inkml:brush>
  </inkml:definitions>
  <inkml:trace contextRef="#ctx0" brushRef="#br0">0 5464 11979,'3'0'432,"1"1"0,-1-1 1,0 1-1,0-1 0,0 0 1,0 0-1,0 0 1,0 0-1,6-2 0,19 1 1190,-12 1-1438,0 1-1,0-2 1,0 0 0,0-1 0,0-1-1,0 0 1,18-7 0,-14 4-33,0 2-1,0 0 1,39-3-1,-38 8-24,1-1-1,-1-1 0,0-1 1,0-1-1,1-1 0,-2-1 1,1-1-1,36-15 1,17-18 117,-49 24-93,2 1 1,0 1-1,36-11 1,56-8 47,-64 19-148,0-2 1,-1-3 0,68-32-1,-102 40 5,150-72 209,-140 70-265,0 2 0,0 1 0,63-10 0,-49 12 0,45-11 0,-69 12 13,0 0 0,0-1 1,-1-2-1,27-14 1,457-251 11,-439 242-39,-6 2 130,3 2 0,94-30 1,-100 43-130,120-38-11,-147 42 35,0-1 0,-1-1 0,0-1 0,26-19 1,3-10 21,78-80 0,9-7 6,18 9-13,44-36-80,-183 138 48,219-179 54,162-155-13,-325 279-16,141-117-60,-195 169 35,174-175 38,25-37-27,17-21-5,50-107 36,-42 50-11,-29 25-46,-168 209 17,76-157 1,183-328 125,-305 555-120,213-330 10,-208 324-499,-8 13 263,-1-1-1,1 0 1,-1 0-1,1 0 1,-1 0-1,0 0 1,1 0-1,-1 0 1,0-1 0,-1 1-1,1 0 1,0-1-1,-1 1 1,1-1-1,-1-4 1,0 2 22</inkml:trace>
</inkml:ink>
</file>

<file path=ppt/ink/ink1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8:15.479"/>
    </inkml:context>
    <inkml:brush xml:id="br0">
      <inkml:brushProperty name="width" value="0.05" units="cm"/>
      <inkml:brushProperty name="height" value="0.05" units="cm"/>
    </inkml:brush>
  </inkml:definitions>
  <inkml:trace contextRef="#ctx0" brushRef="#br0">2 296 15379,'-1'-15'5557,"1"15"-5495,13 25 3826,-7-12-4577,12 25 735,-13-24 97,2-1 0,0 1 0,16 22 0,-22-35-113,-1 0 1,1-1-1,-1 1 1,1 0-1,-1-1 1,1 1 0,0-1-1,-1 1 1,1 0-1,0-1 1,0 0-1,-1 1 1,1-1 0,0 1-1,0-1 1,0 0-1,0 0 1,-1 1-1,1-1 1,0 0 0,0 0-1,0 0 1,0 0-1,0 0 1,0 0-1,1 0 1,0-1 24,-1 0 0,1 0 0,0 0-1,-1 0 1,1 0 0,-1 0 0,1 0 0,-1-1 0,0 1 0,1 0-1,-1-1 1,1-1 0,4-7 191,0 0-1,0 0 1,4-14 0,-9 20-189,18-45 663,-3-1 0,17-93 0,-33 143-719,0 0 0,0 0-1,0 0 1,0 0 0,0 0 0,0 0 0,0 1-1,0-1 1,0 0 0,0 0 0,0 0-1,0 0 1,0 0 0,0 0 0,0 0 0,0 0-1,0 0 1,1 0 0,-1 0 0,0 0 0,0 0-1,0 0 1,0 0 0,0 0 0,0 0 0,0 0-1,0 0 1,0 0 0,0 0 0,0 0 0,0 0-1,0 0 1,0 0 0,0 0 0,1 0 0,-1 0-1,0 0 1,0-1 0,0 1 0,0 0-1,0 0 1,0 0 0,0 0 0,0 0 0,0 0-1,0 0 1,0 0 0,0 0 0,0 0 0,0 0-1,0 0 1,0 0 0,4 10 29,2 18-6,-3-4-24,-2-5 2,2 0-1,0-1 1,1 1-1,1-1 1,0 0-1,10 21 1,-14-38-3,-1 0 1,1 0 0,0 0 0,-1 1-1,1-1 1,0 0 0,-1 0 0,1 0-1,0 0 1,0 0 0,0 0-1,0-1 1,0 1 0,0 0 0,0 0-1,0-1 1,1 1 0,-1 0 0,0-1-1,0 1 1,0-1 0,1 0-1,-1 1 1,0-1 0,2 0 0,-1 0 3,0-1 1,0 1 0,-1-1-1,1 0 1,0 1 0,-1-1-1,1 0 1,0 0 0,-1 0-1,1 0 1,-1 0-1,1-1 1,-1 1 0,0 0-1,2-3 1,4-5 39,0-1-1,-1 1 1,0-1-1,6-16 1,12-37 299,16-66 1,-38 123-323,-2 4-145,0-1-1,1 0 1,-1 1-1,0-1 0,0 0 1,0 1-1,-1-1 1,1 1-1,-1-1 1,0 0-1,0-2 1,0 2-115,0 1 1,0 0 0,1-1 0,-1 1-1,1 0 1,0-1 0,-1 1 0,1-1-1,0 1 1,1 0 0,-1-1 0,1-4-1,5-3-591</inkml:trace>
</inkml:ink>
</file>

<file path=ppt/ink/ink1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8:16.438"/>
    </inkml:context>
    <inkml:brush xml:id="br0">
      <inkml:brushProperty name="width" value="0.05" units="cm"/>
      <inkml:brushProperty name="height" value="0.05" units="cm"/>
    </inkml:brush>
  </inkml:definitions>
  <inkml:trace contextRef="#ctx0" brushRef="#br0">79 1 15731,'4'0'5173,"-4"0"-5043,1 21 1868,-3 30-1133,-32 185 1152,51-448-505,-18 231-1465,2 48-110,-1-62 64,1 1 0,-1-1 1,2 0-1,-1 0 0,0 1 0,1-1 0,0 0 1,0-1-1,1 1 0,4 8 0,-6-12 2,-1-1-1,0 1 1,1-1 0,-1 1-1,0 0 1,1-1-1,-1 0 1,1 1 0,-1-1-1,1 1 1,-1-1-1,1 1 1,-1-1 0,1 0-1,-1 1 1,1-1-1,-1 0 1,1 0 0,0 1-1,-1-1 1,1 0-1,0 0 1,-1 0-1,1 0 1,0 0 0,-1 0-1,1 0 1,-1 0-1,1 0 1,0 0 0,-1 0-1,1 0 1,0 0-1,-1-1 1,1 1 0,-1 0-1,1 0 1,0-1-1,-1 1 1,1 0 0,-1-1-1,1 1 1,-1-1-1,1 1 1,0-1 0,-1 0 5,1 0 0,0 0 0,-1 0 0,1 0 0,-1-1 0,0 1 1,1 0-1,-1 0 0,0 0 0,0 0 0,0-1 0,1 1 0,-1 0 0,0 0 1,-1 0-1,1-1 0,0 1 0,0 0 0,0 0 0,-1 0 0,1 0 0,-1 0 1,1-1-1,-1 1 0,0-1 0,-6-7 7,-1 0-1,-1 1 1,1-1-1,-1 2 1,-19-14 0,1 1 0,13 10-57,12 8 6,8 5 10,-2 0 22,3 0-3,1 0 1,-1 0 0,0-1-1,0 0 1,1-1 0,-1 0-1,1 0 1,0 0 0,-1-1-1,1 0 1,0 0 0,-1-1-1,1 0 1,-1-1 0,1 1 0,-1-2-1,0 1 1,11-5 0,1-3-25</inkml:trace>
</inkml:ink>
</file>

<file path=ppt/ink/ink1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8:17.134"/>
    </inkml:context>
    <inkml:brush xml:id="br0">
      <inkml:brushProperty name="width" value="0.05" units="cm"/>
      <inkml:brushProperty name="height" value="0.05" units="cm"/>
    </inkml:brush>
  </inkml:definitions>
  <inkml:trace contextRef="#ctx0" brushRef="#br0">2 415 16219,'-1'16'2498,"1"-16"-2432,0 1-1,1-1 1,-1 0-1,0 0 1,0 0-1,0 0 1,1 1-1,-1-1 1,0 0-1,0 0 1,1 0-1,-1 0 1,0 0-1,1 0 0,-1 1 1,0-1-1,0 0 1,1 0-1,-1 0 1,0 0-1,1 0 1,-1 0-1,0 0 1,0 0-1,1-1 1,-1 1-1,0 0 1,0 0-1,1 0 1,-1 0-1,28-17 2360,-19 11-2156,109-69 2109,187-130-282,-286 190-2180,0 2-304,-1-1 0,0-1 0,-1-1 0,23-29 0,-40 45 349,1 0 1,-1 0-1,0 0 0,0 0 0,1-1 1,-1 1-1,0 0 0,0 0 1,0 0-1,0-1 0,0 1 1,1 0-1,-1 0 0,0-1 1,0 1-1,0 0 0,0-1 1,0 1-1,0 0 0,0 0 1,0-1-1,0 1 0,0 0 1,0 0-1,0-1 0,0 1 1,0 0-1,0-1 0,0 1 1,0 0-1,0 0 0,0-1 1,-1 1-1,1 0 0,0 0 1,0-1-1,0 1 0,0 0 1,-1 0-1,1 0 0,0-1 1,0 1-1,0 0 0,-1 0 1,1 0-1,0 0 0,0-1 0,-1 1 1,1 0-1,0 0 0,0 0 1,-1 0-1,1 0 0,0 0 1,0 0-1,-1 0 0,1 0 1,-6 3-709</inkml:trace>
</inkml:ink>
</file>

<file path=ppt/ink/ink1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8:17.708"/>
    </inkml:context>
    <inkml:brush xml:id="br0">
      <inkml:brushProperty name="width" value="0.05" units="cm"/>
      <inkml:brushProperty name="height" value="0.05" units="cm"/>
    </inkml:brush>
  </inkml:definitions>
  <inkml:trace contextRef="#ctx0" brushRef="#br0">1 81 17804,'6'19'1131,"-1"0"1,0 1-1,-1 0 1,-1 0-1,-1 0 1,-1 30-1,4 25-476,-1-33-480,-2-13-140,2-1 0,1 0 0,9 32 0,-19-83 6,0-1 1,2 1-1,-1-29 0,1 8 15,-2-4-2,3 0 1,1 0-1,7-56 0,-5 99-53,0 0 0,0 0 0,0 0 0,1 0 0,0 0 0,-1 0 0,2 1 0,-1-1 0,0 1 0,1-1 0,0 1 0,0 0 0,0 0 0,1 0 0,5-4 0,-6 5-1,0 1 0,1 0 0,-1 0 0,1 0 0,0 1 0,-1-1 0,1 1 0,0 0 1,0 0-1,0 0 0,0 0 0,0 1 0,0 0 0,0-1 0,0 2 0,0-1 0,0 0 1,0 1-1,0 0 0,4 1 0,-5-1 5,0-1 0,0 1-1,0 0 1,-1 1 0,1-1 0,0 0 0,-1 1 0,0-1 0,1 1-1,-1 0 1,0 0 0,1 0 0,-1 0 0,-1 0 0,1 0 0,0 1-1,0-1 1,-1 1 0,1-1 0,-1 1 0,0 0 0,0-1 0,0 1-1,0 0 1,0 0 0,-1 0 0,1 0 0,-1-1 0,0 1 0,0 0-1,0 0 1,0 0 0,0 0 0,-1 3 0,0 2 35,-1-1 1,0 0 0,0 0-1,0 0 1,-1-1-1,0 1 1,0-1-1,-1 1 1,0-1 0,0 0-1,0 0 1,-10 9-1,10-11-76,1-1 0,-1 0 0,0 0 0,0-1 0,0 1 0,0-1-1,-1 0 1,1 0 0,0 0 0,-1 0 0,0-1 0,1 0 0,-1 0-1,0 0 1,1-1 0,-1 1 0,0-1 0,0 0 0,0-1 0,1 1 0,-9-3-1,12 3-20,0 0 1,0-1-1,1 1 0,-1 0 0,0-1 0,0 1 0,1-1 0,-1 1 0,0-1 0,1 0 0,-1 1 0,1-1 0,-1 0 0,1 1 0,-1-1 0,1 0 0,-1 0 0,1 1 0,0-1 0,-1 0 1,1 0-1,0 0 0,0 1 0,-1-1 0,1 0 0,0-1 0,0 0 1,0 0 1,0-1-1,1 1 0,-1 0 1,0 0-1,1-1 1,0 1-1,-1 0 0,3-4 1,14-19-563</inkml:trace>
</inkml:ink>
</file>

<file path=ppt/ink/ink1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8:20.107"/>
    </inkml:context>
    <inkml:brush xml:id="br0">
      <inkml:brushProperty name="width" value="0.05" units="cm"/>
      <inkml:brushProperty name="height" value="0.05" units="cm"/>
    </inkml:brush>
  </inkml:definitions>
  <inkml:trace contextRef="#ctx0" brushRef="#br0">76 84 13531,'2'-8'532,"0"-1"0,-1 1 0,0 0 0,-1-1 0,0 1 1,0-1-1,-2-8 0,2 17-489,0 0 0,0-1 0,0 1 0,0 0 0,0 0 0,0-1 0,0 1 0,0 0 0,0 0 0,0-1 0,0 1 1,0 0-1,-1 0 0,1-1 0,0 1 0,0 0 0,0 0 0,0 0 0,0-1 0,0 1 0,-1 0 0,1 0 0,0 0 0,0-1 0,0 1 0,-1 0 0,1 0 1,0 0-1,0 0 0,-1 0 0,1-1 0,0 1 0,0 0 0,-1 0 0,1 0 0,0 0 0,0 0 0,-1 0 0,1 0 0,0 0 0,-8 9 858,-4 19-339,-1 22-320,2 0 0,-5 65 0,8-29-129,3 0 0,4 0-1,4 0 1,4 0 0,4-1 0,3 0-1,4-1 1,33 96 0,-40-148-197,2-1 1,1 0 0,27 43-1,-35-65 62,0 1-1,1-1 1,0-1 0,0 0-1,1 0 1,0 0-1,1-1 1,0 0 0,0 0-1,0-1 1,0 0 0,1-1-1,0 0 1,12 4-1,-16-8 25,-1 0-1,0 0 1,1 0 0,-1-1-1,1 0 1,-1 0-1,0 0 1,1 0-1,-1-1 1,0 0-1,1 0 1,9-4-1,26-16-167</inkml:trace>
</inkml:ink>
</file>

<file path=ppt/ink/ink1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8:20.637"/>
    </inkml:context>
    <inkml:brush xml:id="br0">
      <inkml:brushProperty name="width" value="0.05" units="cm"/>
      <inkml:brushProperty name="height" value="0.05" units="cm"/>
    </inkml:brush>
  </inkml:definitions>
  <inkml:trace contextRef="#ctx0" brushRef="#br0">2 4 14075,'-1'0'40,"1"0"0,0 0 1,0 0-1,0 0 0,0 0 0,0 0 0,0 0 1,0 0-1,0-1 0,0 1 0,0 0 0,0 0 1,0 0-1,0 0 0,0 0 0,0 0 0,0 0 1,0 0-1,0 0 0,0-1 0,0 1 0,0 0 0,0 0 1,0 0-1,0 0 0,0 0 0,0 0 0,0 0 1,0 0-1,0 0 0,0-1 0,0 1 0,1 0 1,-1 0-1,0 0 0,0 0 0,0 0 0,0 0 1,0 0-1,0 0 0,0 0 0,0 0 0,0 0 1,0 0-1,0 0 0,1 0 0,-1 0 0,0 0 1,0 0-1,0 0 0,0 0 0,0 0 0,0 0 1,0 0-1,0 0 0,0 0 0,1 0 0,-1 0 1,0 0-1,0 0 0,0 0 0,0 0 0,6 7 1048,7 16-22,24 54 149,-3 2-1,-4 1 1,22 89-1,-38-108-972,-3 0-1,-2 1 1,-3 0-1,-5 124 1,-5-129-367,-4 0 1,-1 0-1,-4-1 1,-1-1 0,-3 0-1,-36 78 1,19-61-83</inkml:trace>
</inkml:ink>
</file>

<file path=ppt/ink/ink1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6:37.987"/>
    </inkml:context>
    <inkml:brush xml:id="br0">
      <inkml:brushProperty name="width" value="0.05" units="cm"/>
      <inkml:brushProperty name="height" value="0.05" units="cm"/>
    </inkml:brush>
  </inkml:definitions>
  <inkml:trace contextRef="#ctx0" brushRef="#br0">12 30 17004,'0'-11'1976,"-1"4"-1056,-2-2-344,2 6 1257,-1 3-697,1 12-312,-1 2-168,1 9-312,1 3-136,0 7-264,1 1-208,2 2-336,3 0-256,-2-3-432,1 0 640,-4-13 200,-2-4-297,-4-15-47</inkml:trace>
</inkml:ink>
</file>

<file path=ppt/ink/ink1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6:38.413"/>
    </inkml:context>
    <inkml:brush xml:id="br0">
      <inkml:brushProperty name="width" value="0.05" units="cm"/>
      <inkml:brushProperty name="height" value="0.05" units="cm"/>
    </inkml:brush>
  </inkml:definitions>
  <inkml:trace contextRef="#ctx0" brushRef="#br0">2 151 15731,'-1'-8'381,"0"0"0,1 1 0,0-1 0,1 0 0,-1 0-1,2 0 1,-1 0 0,1 1 0,4-13 0,-4 16-227,0 0 0,0 0 0,1 1 0,-1-1-1,1 1 1,0-1 0,0 1 0,0 0 0,0 0 0,1 0 0,-1 1 0,1-1 0,0 1 0,0 0 0,0 0 0,0 0 0,0 0 0,7-1 0,-2 1-100,0 1 1,0 0-1,-1 0 1,1 1-1,0 0 1,0 1-1,0 0 1,0 1-1,0-1 1,-1 1-1,1 1 1,-1 0-1,0 0 1,1 1-1,9 6 1,-13-7-53,-1 0 0,1 0 0,0 0 0,-1 1 0,0 0 0,0 0 0,0 0 0,0 0 0,-1 1 0,0 0 0,4 5 0,-6-6 16,1 0 0,-1-1-1,0 1 1,0 0-1,0-1 1,0 1 0,-1 0-1,0 0 1,1 0-1,-2 0 1,1 0 0,0-1-1,-1 1 1,1 0 0,-1 0-1,0 0 1,-3 5-1,1-3 49,0 0-1,0 0 1,-1-1-1,0 1 1,0-1 0,-1 0-1,1 0 1,-1-1-1,0 1 1,0-1-1,-10 6 1,5-4 84,0 0 0,0-1 1,-1 0-1,0-1 0,-19 6 1,28-10-178,0 1 1,0-1 0,0 0-1,0 1 1,0-1 0,0 0-1,0 0 1,0 0-1,0-1 1,0 1 0,-2-1-1,4 1-3,-1 0 0,1-1 0,-1 1 0,1 0 0,-1-1 0,1 1-1,-1 0 1,1-1 0,-1 1 0,1-1 0,-1 1 0,1 0 0,-1-1 0,1 1-1,0-1 1,-1 0 0,1 1 0,0-1 0,0 1 0,-1-1 0,1 1 0,0-2-1,0 0-7,0 0-1,0 1 0,0-1 0,1 0 1,-1 0-1,1 1 0,-1-1 0,1 0 1,-1 1-1,1-1 0,0 1 0,0-1 1,0 1-1,0-1 0,0 1 0,0 0 1,1 0-1,-1-1 0,0 1 1,0 0-1,4-2 0,12-7-413</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4:24.676"/>
    </inkml:context>
    <inkml:brush xml:id="br0">
      <inkml:brushProperty name="width" value="0.05" units="cm"/>
      <inkml:brushProperty name="height" value="0.05" units="cm"/>
    </inkml:brush>
  </inkml:definitions>
  <inkml:trace contextRef="#ctx0" brushRef="#br0">187 1 20196,'1'0'81,"0"0"0,0 0 0,0 1 0,0-1 0,0 0 0,0 1 0,0-1 0,0 1 0,0-1 0,-1 1 0,1 0 0,0-1 0,0 1 0,-1 0 0,1-1 0,0 1 0,-1 0 0,1 0 0,-1 0 0,1-1 0,-1 1 0,1 0-1,-1 0 1,0 0 0,1 0 0,-1 0 0,0 0 0,0 0 0,0 0 0,0 0 0,0 0 0,0 0 0,0 0 0,0 0 0,0 0 0,0 0 0,-1 1 0,0 7 241,-1 0 0,-1-1 0,-5 13-1,5-13 162,-79 191 2503,-18 52-2220,99-249-765,0 0-1,0 0 0,0-1 0,1 1 0,-1 0 0,1 0 0,0 0 0,0 0 0,-1 1 1,1-1-1,0 0 0,1 0 0,-1 0 0,0 0 0,1 0 0,-1 0 0,1 0 1,-1 0-1,1-1 0,2 5 0,-1-5 0,0 1 0,0 0 0,0-1 0,0 1 0,0-1 0,0 0 1,1 0-1,-1 0 0,1 0 0,-1 0 0,1 0 0,-1-1 0,1 1 0,-1-1 0,5 1 0,36 3-354,0-2 0,0-1 0,75-10 0,-106 8 91,0-2-1,-1 1 1,1-1 0,-1-1-1,0 0 1,0-1-1,14-8 1,5-8-408</inkml:trace>
</inkml:ink>
</file>

<file path=ppt/ink/ink1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6:38.817"/>
    </inkml:context>
    <inkml:brush xml:id="br0">
      <inkml:brushProperty name="width" value="0.05" units="cm"/>
      <inkml:brushProperty name="height" value="0.05" units="cm"/>
    </inkml:brush>
  </inkml:definitions>
  <inkml:trace contextRef="#ctx0" brushRef="#br0">80 1 15491,'-1'13'915,"0"1"-1,-2 0 1,1 0 0,-9 24-1,6-26-398,2 0 0,-1 1 0,2 0 0,0 0 0,-1 22 0,9-13-102,-6-21-408,0-1 0,0 0 0,0 1 0,0-1-1,1 1 1,-1-1 0,0 0 0,0 1 0,0-1 0,1 0 0,-1 1 0,0-1 0,1 0 0,-1 1 0,0-1 0,1 0-1,-1 0 1,0 1 0,1-1 0,-1 0 0,0 0 0,1 0 0,-1 1 0,1-1 0,-1 0 0,0 0 0,1 0 0,-1 0-1,1 0 1,-1 0 0,0 0 0,1 0 0,-1 0 0,1 0 0,-1 0 0,1 0 0,-1 0 0,0 0 0,1-1 0,-1 1-1,1 0 1,-1 0 0,0 0 0,1 0 0,-1-1 0,0 1 0,1 0 0,0-1 0,0 0 20,-1-1 1,1 1 0,0 0-1,0 0 1,-1-1 0,1 1-1,0-1 1,-1 1 0,0-1-1,1 1 1,-1-1-1,0 1 1,0-1 0,1 1-1,-1-1 1,-1 1 0,1-1-1,0 1 1,0-1 0,0 1-1,-1-1 1,1 1-1,-1 0 1,0-3 0,-17-33 443,11 27-325,-1 0 1,0 1-1,-12-12 1,11 13-172,46 10-2356,-21-2 1755,1-1 1,28-4-1,-12-2-167</inkml:trace>
</inkml:ink>
</file>

<file path=ppt/ink/ink1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6:39.249"/>
    </inkml:context>
    <inkml:brush xml:id="br0">
      <inkml:brushProperty name="width" value="0.05" units="cm"/>
      <inkml:brushProperty name="height" value="0.05" units="cm"/>
    </inkml:brush>
  </inkml:definitions>
  <inkml:trace contextRef="#ctx0" brushRef="#br0">107 36 11506,'-33'25'3647,"26"-20"-3020,1-1-1,0 1 0,0 0 1,-7 8-1,8-7-69,0 1-1,0 0 0,-7 14 1,10-18-438,1-1 0,0 1 0,0-1 0,0 1 0,1-1-1,-1 1 1,0 0 0,1 0 0,0-1 0,0 1 0,0 0 0,0 0 0,0-1 0,0 1 0,2 5 0,-2-8-96,0 1 0,0 0 0,1-1 0,-1 1 0,0 0 0,1-1 0,-1 1-1,1 0 1,-1-1 0,1 1 0,-1-1 0,1 1 0,-1-1 0,1 1 0,-1-1 0,1 0 0,-1 1 0,1-1-1,0 0 1,-1 1 0,1-1 0,0 0 0,0 0 0,-1 1 0,1-1 0,0 0 0,-1 0 0,2 0 0,0 0 18,0 0 0,0-1 0,0 1 0,0-1 0,0 0 0,0 1 0,0-1 0,0 0 0,4-2 0,-1-1 69,0 1 0,1-1 1,-2-1-1,1 1 0,8-10 0,-10 9-29,0 0 0,-1 0 0,1 0 0,-1 0 0,0 0 0,0-1 0,-1 1 0,0-1 0,0 1-1,0-1 1,0 0 0,-1 1 0,0-10 0,-1 12-73,1 0 1,0 0-1,-1 0 0,0 0 0,1 0 0,-1 0 1,0 0-1,-1 0 0,1 0 0,0 1 1,-1-1-1,0 0 0,1 1 0,-1 0 1,0-1-1,0 1 0,-1 0 0,1 0 1,0 0-1,-1 0 0,1 0 0,-1 1 0,1-1 1,-1 1-1,0-1 0,-4 0 0,6 1-32,1 1-1,-1 0 0,1 0 1,-1-1-1,1 1 0,-1 0 0,1 0 1,-1 0-1,1-1 0,-1 1 1,1 0-1,-1 0 0,1 0 0,-1 0 1,1 0-1,-1 0 0,0 0 0,1 0 1,-1 0-1,1 1 0,-1-1 1,1 0-1,-1 0 0,1 0 0,-1 1 1,1-1-1,-1 0 0,1 0 1,0 1-1,-1-1 0,1 0 0,-1 1 1,1-1-1,0 1 0,-1-1 0,1 0 1,0 1-1,-1-1 0,1 1 1,0-1-1,0 1 0,-1-1 0,1 1 1,0-1-1,0 1 0,0-1 1,0 1-1,0-1 0,0 1 0,0-1 1,0 2-1,0 0-173,0 0 0,1 0 0,-1-1 0,0 1 0,1 0 0,0 0 0,0 0 0,-1-1 0,1 1 0,0 0 0,0-1 0,1 1 1,0 1-1,1 0-152,0 0 0,1-1 0,-1 1-1,1-1 1,0 0 0,-1 0 0,1 0 0,0-1 0,0 1 0,0-1 0,0 0 0,6 1 0,18 2-961</inkml:trace>
</inkml:ink>
</file>

<file path=ppt/ink/ink1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6:39.681"/>
    </inkml:context>
    <inkml:brush xml:id="br0">
      <inkml:brushProperty name="width" value="0.05" units="cm"/>
      <inkml:brushProperty name="height" value="0.05" units="cm"/>
    </inkml:brush>
  </inkml:definitions>
  <inkml:trace contextRef="#ctx0" brushRef="#br0">135 306 15563,'-7'1'228,"1"0"1,0 0-1,-1 0 0,1 1 0,0 0 0,0 0 0,1 1 0,-1 0 0,0 0 0,1 0 0,-1 1 0,1-1 1,-6 7-1,6-7-100,2 1 0,-1-1 0,0 1 0,1 0 0,0 0 1,-1 0-1,2 1 0,-1-1 0,0 0 0,1 1 0,0 0 0,0 0 1,0 0-1,1 0 0,0 0 0,-2 8 0,3-12-104,0 1-1,1-1 1,-1 0 0,0 0-1,0 0 1,0 0 0,1 0-1,-1 0 1,1 0 0,-1 0-1,1 0 1,-1 0 0,1 0-1,-1 0 1,1 0 0,0 0-1,-1 0 1,1 0 0,0-1-1,0 1 1,0 0 0,0-1-1,0 1 1,0 0 0,0-1-1,0 1 1,0-1 0,0 0-1,0 1 1,0-1 0,0 0-1,0 1 1,0-1 0,0 0-1,1 0 1,-1 0 0,0 0-1,0 0 1,0 0 0,0-1-1,0 1 1,2-1-1,4 0 61,0 0-1,0-1 0,0 0 0,0-1 0,11-5 0,-4 0 11,-1-1 0,-1-1 0,1 0-1,-2 0 1,1-1 0,-1 0-1,-1-1 1,0-1 0,-1 1 0,0-2-1,11-22 1,-8 10-8,-1 0 0,-1 0-1,-1-1 1,-1 0 0,6-47-1,-13 69-71,0-1-1,0 1 0,-1-1 0,0 1 0,0-1 0,0 1 0,-1-1 0,0 1 0,0-1 0,-2-5 1,3 10-13,-1 1 1,1-1-1,0 1 1,0 0 0,0-1-1,-1 1 1,1 0-1,0 0 1,0-1 0,-1 1-1,1 0 1,0-1 0,-1 1-1,1 0 1,0 0-1,-1 0 1,1-1 0,-1 1-1,1 0 1,0 0-1,-1 0 1,1 0 0,0 0-1,-1 0 1,1 0 0,-1 0-1,1 0 1,-1 0-1,1 0 1,0 0 0,-1 0-1,1 0 1,-1 0-1,1 0 1,-1 0 0,-12 12 97,-1 12 107,1 1 0,1 0 0,2 1 0,0 0 0,-7 33 0,13-45-74,1 0 1,1-1-1,0 1 0,0 0 0,2 0 0,0 1 0,2 16 1,-2-28-110,1 1 1,-1-1 0,1 1-1,0-1 1,0 1 0,0-1-1,1 0 1,-1 0 0,1 0-1,0 0 1,0 0-1,0 0 1,0 0 0,0 0-1,1-1 1,-1 1 0,1-1-1,0 0 1,-1 0 0,1 0-1,0 0 1,0 0 0,0 0-1,1-1 1,-1 0 0,0 1-1,1-1 1,-1-1 0,1 1-1,-1 0 1,1-1 0,-1 0-1,5 0 1,-2 0-19,-1 0 1,1-1-1,0 0 1,-1 0-1,1 0 1,-1-1-1,1 1 1,-1-1 0,0-1-1,0 1 1,0-1-1,0 0 1,0 0-1,-1 0 1,1-1-1,4-4 1,1-3-46,-1 1 1,1-2-1,-2 1 1,0-1 0,8-14-1,-17 27-153,-3 38-98,3-35 293,1 0-1,0-1 1,0 1 0,0 0 0,0 0-1,1 0 1,-1 0 0,1-1 0,1 5-1,-1-7 5,0 0 0,0 0 0,1 0 0,-1 0-1,0 0 1,0 0 0,0 0 0,1-1 0,-1 1-1,1 0 1,-1-1 0,0 1 0,1-1 0,-1 1-1,1-1 1,-1 0 0,1 0 0,-1 0 0,1 0 0,-1 0-1,1 0 1,-1 0 0,1 0 0,-1 0 0,1-1-1,-1 1 1,1-1 0,-1 1 0,1-1 0,0 0-1,7-3 10,0 1 0,-1-1 0,12-8 0,-6 1 12,0 0 0,0 0 0,12-16 0,26-20-49,-56 71-22,1-14 43,0-1 0,1 1 1,0 0-1,1 0 0,0 0 0,0 15 0,1-23-22,0 0-1,1 0 0,-1 0 0,1 0 0,-1 0 0,1 0 1,0 0-1,0 0 0,0 0 0,0 0 0,0-1 0,0 1 1,0 0-1,1-1 0,1 3 0,-1-3-56,0 1 1,1-1-1,-1 0 1,0 0-1,0 0 0,1 0 1,-1 0-1,1 0 1,-1-1-1,1 1 0,-1-1 1,1 0-1,-1 0 1,1 0-1,4 0 0,-2-1-165,0 0-1,1 0 1,-1 0-1,0-1 1,0 1-1,0-1 0,0-1 1,-1 1-1,1-1 1,0 1-1,-1-1 1,0-1-1,0 1 0,0 0 1,0-1-1,0 0 1,-1 0-1,0 0 0,1 0 1,1-6-1,4-4-214,-1-1 1,-1 0-1,-1-1 0,0 0 0,4-17 0,6-27-681</inkml:trace>
</inkml:ink>
</file>

<file path=ppt/ink/ink1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6:40.548"/>
    </inkml:context>
    <inkml:brush xml:id="br0">
      <inkml:brushProperty name="width" value="0.05" units="cm"/>
      <inkml:brushProperty name="height" value="0.05" units="cm"/>
    </inkml:brush>
  </inkml:definitions>
  <inkml:trace contextRef="#ctx0" brushRef="#br0">15 101 14771,'2'11'817,"-1"1"0,0-1-1,-1 1 1,0 0 0,-1-1 0,-3 14-1,1 11 589,-1 14-152,0-4-328,2 1-1,5 64 1,-3-106-892,1-1 1,0 0-1,0 0 0,0 0 0,0 0 0,0 0 0,1 0 1,0 0-1,3 6 0,-4-9-27,0 0 0,0 0 0,0 0 0,0 0 0,0 0 0,0-1 0,1 1 0,-1 0 0,0-1 0,0 1 0,0-1 0,1 1 1,-1-1-1,0 0 0,0 1 0,1-1 0,-1 0 0,0 0 0,1 0 0,-1 0 0,0 0 0,1 0 0,-1-1 0,0 1 0,1 0 0,-1-1 0,0 1 0,0 0 0,1-1 0,-1 0 0,0 1 0,0-1 0,0 0 1,0 1-1,2-3 0,6-3 8,1-2 1,-2 1-1,1-1 1,-1 0-1,0-1 1,0 0-1,6-10 1,42-74-61,-47 77 18,-7 12 14,15-24-200,-1-2-1,-1 0 1,-2 0-1,11-38 0,-62 155-541,28-59 774,1 0 0,-7 43 0,14-56-175,0 0 0,1 0 1,1 0-1,0-1 1,1 1-1,5 28 0,-6-42 71,0 1-1,0-1 1,1 0-1,-1 0 1,0 0-1,1 1 1,-1-1-1,1 0 1,-1 0-1,1 0 1,-1 0-1,1 0 1,0 0-1,0 0 0,0 0 1,-1 0-1,1 0 1,0 0-1,2 1 1,-2-2 1,-1 0 1,1 0-1,0 0 1,0 0-1,-1 0 1,1 0-1,0-1 1,0 1-1,-1 0 1,1 0-1,0-1 1,-1 1-1,1 0 1,0 0-1,-1-1 1,1 1-1,0-1 1,-1 1-1,1-1 1,-1 1-1,1-1 1,-1 1-1,1-2 1,4-4-423,0 0 1,0-1-1,-1 0 0,5-12 0,73-194-4139,-19-7 4898,-60 208 46,-2 9-92,0 1 0,0-1 0,0 0 0,-1 1 0,1-1 0,-1 1 0,0-1 0,0 0 0,0-4 0,-4 10 2131,0 8-1607,-7 49 1356,2 2 0,-2 116-1,3-20-1252,8-155-818,-3 19 66,3-22-79,0 0-1,0-1 1,-1 1 0,1 0 0,0 0 0,0 0 0,0 0 0,0-1-1,0 1 1,0 0 0,-1 0 0,1 0 0,0 0 0,0 0 0,0-1 0,-1 1-1,1 0 1,0 0 0,0 0 0,0 0 0,-1 0 0,1 0 0,0 0-1,0 0 1,0 0 0,-1 0 0,1 0 0,0 0 0,0 0 0,0 0 0,-1 0-1,1 0 1,0 0 0,0 0 0,0 0 0,-1 0 0,1 0 0,0 0-1,0 0 1,0 1 0,-1-1 0,1 0 0,0 0 0,0 0 0,0 0-1,0 0 1,-1 1 0,1-1 0,0 0 0,0 0 0,0 0 0,0 0 0,0 1-1,0-1 1,0 0 0,-1 0 0,1 0 0,0 1 0,0-1 0,0 0-1,0 0 1,0 0 0,0 1 0,0-1 0,0 0 0,0 0 0,0 1-1,-6-13 0,1-1 0,0 1 0,1-1 0,0 0 0,-3-23 0,-1 3-41,2 9 2,3 16 31,0 1 0,1-1 0,0 0 0,1-1 0,0 1 0,0-10 0,1 18 11,0 0 1,0 0-1,0 0 0,0 0 0,0 0 0,0 0 0,0 0 1,0-1-1,0 1 0,0 0 0,0 0 0,0 0 1,0 0-1,0 0 0,0 0 0,0 0 0,0 0 0,0-1 1,0 1-1,1 0 0,-1 0 0,0 0 0,0 0 1,0 0-1,0 0 0,0 0 0,0 0 0,0 0 1,0 0-1,0 0 0,1 0 0,-1 0 0,0 0 0,0 0 1,0 0-1,0 0 0,0 0 0,0 0 0,0 0 1,1 0-1,-1 0 0,0 0 0,0 0 0,0 0 1,0 0-1,0 0 0,0 0 0,0 0 0,0 0 0,1 0 1,-1 0-1,0 0 0,0 0 0,0 0 0,0 0 1,0 0-1,0 0 0,9 8 157,5 10 53,-6-8-169,0 0 1,0 0 0,1-1-1,1 0 1,0 0 0,0-1 0,0-1-1,1 0 1,0 0 0,22 9-1,-28-14-31,0 0-1,0 0 1,0-1 0,0 1-1,0-1 1,0-1-1,0 1 1,0-1-1,0 0 1,1 0 0,-1 0-1,0-1 1,0 1-1,0-1 1,0-1-1,0 1 1,0-1-1,0 0 1,0 0 0,-1 0-1,1-1 1,-1 1-1,1-1 1,-1 0-1,0-1 1,0 1-1,0-1 1,-1 1 0,5-7-1,-1 0-54,-1-1 1,10-20-1,-15 27 27,-11 24 121,1 0 0,1 1 0,-11 41-1,16-51-14,0 1 0,2 0-1,-1 0 1,1 0 0,1 1-1,0-1 1,1 0 0,4 23-1,-4-33-87,0 1 0,0-1-1,0 1 1,0 0-1,0-1 1,0 0 0,1 1-1,-1-1 1,1 0-1,-1 0 1,1 1 0,0-1-1,0-1 1,0 1-1,0 0 1,0 0 0,0-1-1,1 1 1,-1-1-1,1 0 1,-1 0 0,1 0-1,-1 0 1,1 0-1,-1 0 1,1-1 0,0 1-1,0-1 1,-1 0-1,1 1 1,0-1 0,-1-1-1,1 1 1,3-1-1,-1 0-141,0 0-1,1 0 0,-1-1 1,0 1-1,0-1 0,0-1 0,-1 1 1,1-1-1,0 0 0,-1 0 0,1 0 1,-1 0-1,0-1 0,0 0 0,-1 1 1,1-2-1,2-3 0,2-7-71,0-1-1,-1 1 1,-1-1-1,7-29 1,2-24-497</inkml:trace>
</inkml:ink>
</file>

<file path=ppt/ink/ink1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6:40.966"/>
    </inkml:context>
    <inkml:brush xml:id="br0">
      <inkml:brushProperty name="width" value="0.05" units="cm"/>
      <inkml:brushProperty name="height" value="0.05" units="cm"/>
    </inkml:brush>
  </inkml:definitions>
  <inkml:trace contextRef="#ctx0" brushRef="#br0">48 0 17044,'-22'39'2328,"9"0"-1272,2-5-488,9-9 2305,7-8-1601,9-10-1256,5-4-688,2-10 592,-1-5-208,3-9-144</inkml:trace>
</inkml:ink>
</file>

<file path=ppt/ink/ink1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6:41.342"/>
    </inkml:context>
    <inkml:brush xml:id="br0">
      <inkml:brushProperty name="width" value="0.05" units="cm"/>
      <inkml:brushProperty name="height" value="0.05" units="cm"/>
    </inkml:brush>
  </inkml:definitions>
  <inkml:trace contextRef="#ctx0" brushRef="#br0">0 1 10506,'3'6'375,"2"9"997,1-1 0,0 0 0,2 0 0,14 21 0,-19-32-1205,-1 1 0,1-1 1,0 0-1,0 0 0,1-1 1,-1 1-1,1-1 1,-1 1-1,1-1 0,0 0 1,0-1-1,0 1 0,0-1 1,0 1-1,0-1 0,0 0 1,0-1-1,0 1 1,1-1-1,-1 0 0,0 0 1,5 0-1,3-2-95,0-1 1,-1 0-1,1-1 0,-1 0 1,0 0-1,14-9 0,-12 7 259,1-1 1,0 2-1,20-6 0,-33 10-280,0 1 1,0 0-1,0-1 1,0 1-1,0 0 1,0 0-1,0 0 1,0-1-1,0 1 0,0 0 1,1 0-1,-1 0 1,0 1-1,0-1 1,0 0-1,0 0 1,0 1-1,0-1 0,0 0 1,0 1-1,0-1 1,0 1-1,0-1 1,0 1-1,-1 0 1,1-1-1,0 1 0,0 0 1,0 0-1,-1 0 1,1-1-1,0 1 1,-1 0-1,1 0 1,-1 0-1,1 0 0,-1 0 1,0 0-1,1 0 1,-1 0-1,0 0 1,1 0-1,-1 0 1,0 0-1,0 0 0,0 3 1,0-3-77,0 1-1,0 0 1,1 0 0,-1 0 0,1-1-1,-1 1 1,1 0 0,0-1-1,0 1 1,0 0 0,0-1 0,0 1-1,0-1 1,0 1 0,0-1 0,1 0-1,1 2 1,6 0-175,2-6-115</inkml:trace>
</inkml:ink>
</file>

<file path=ppt/ink/ink1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3:40.173"/>
    </inkml:context>
    <inkml:brush xml:id="br0">
      <inkml:brushProperty name="width" value="0.05" units="cm"/>
      <inkml:brushProperty name="height" value="0.05" units="cm"/>
    </inkml:brush>
  </inkml:definitions>
  <inkml:trace contextRef="#ctx0" brushRef="#br0">285 1 17108,'0'0'44,"1"0"0,-1 0 0,1 0 0,0 1 0,-1-1 0,1 0 0,-1 0 0,1 1 0,-1-1 1,0 0-1,1 0 0,-1 1 0,1-1 0,-1 1 0,1-1 0,-1 0 0,0 1 0,1-1 0,-1 1 0,0-1 0,0 1 1,1-1-1,-1 1 0,0-1 0,0 1 0,0-1 0,1 1 0,-1-1 0,0 1 0,0-1 0,0 1 0,0 0 0,0-1 1,0 1-1,0-1 0,0 1 0,0-1 0,-1 1 0,1-1 0,0 1 0,0-1 0,0 1 0,-1-1 0,1 1 0,0-1 1,0 1-1,-1-1 0,0 1 0,-21 33 144,13-21 230,-145 256 1657,124-216-1725,-44 93 537,74-146-898,0 0 0,0 0-1,0 0 1,0 0 0,0 0-1,0 0 1,0 0 0,0 0-1,0 0 1,0 0 0,0 0-1,0 0 1,0-1 0,0 1-1,-1 0 1,1 0 0,0 0-1,0 0 1,0 0 0,0 0-1,0 0 1,0 0 0,0 0 0,0 0-1,0 0 1,0 0 0,0 0-1,0 0 1,0 0 0,-1 0-1,1 0 1,0 0 0,0 0-1,0 0 1,0 0 0,0 0-1,0 0 1,0 0 0,0 1-1,0-1 1,0 0 0,0 0-1,0 0 1,0 0 0,0 0-1,0 0 1,-1 0 0,1 0-1,0 0 1,0 0 0,0 0-1,0 0 1,0 0 0,0 0-1,0 0 1,0 1 0,0-8-337,8-25-248,2 0 1,0 1-1,22-42 1,-27 61 419,24-51-527</inkml:trace>
</inkml:ink>
</file>

<file path=ppt/ink/ink1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3:40.588"/>
    </inkml:context>
    <inkml:brush xml:id="br0">
      <inkml:brushProperty name="width" value="0.05" units="cm"/>
      <inkml:brushProperty name="height" value="0.05" units="cm"/>
    </inkml:brush>
  </inkml:definitions>
  <inkml:trace contextRef="#ctx0" brushRef="#br0">176 1 15099,'1'0'89,"0"0"-1,0 0 0,0 0 1,-1 0-1,1 0 1,0 0-1,0 0 1,-1 0-1,1 0 0,0 1 1,0-1-1,0 0 1,-1 1-1,1-1 1,0 0-1,-1 1 0,1-1 1,0 1-1,-1-1 1,1 1-1,-1-1 0,1 1 1,0-1-1,-1 1 1,0 0-1,1-1 1,-1 1-1,1 0 0,-1 0 1,0-1-1,1 1 1,-1 0-1,0 0 0,0-1 1,0 1-1,1 0 1,-1 0-1,0 0 1,0-1-1,0 2 0,1 45 1366,-2-31-841,18 238 2760,-9-204-3567,2 0 1,1-1-1,20 49 0,-31-96 74,7 19-576,-6-11 274,-2-9 407,1-1 0,0 0 1,0 0-1,0 0 0,0 0 0,0 1 1,0-1-1,0 0 0,0 0 1,0 0-1,0 0 0,-1 0 0,1 1 1,0-1-1,0 0 0,0 0 1,0 0-1,0 0 0,0 0 0,-1 0 1,1 0-1,0 0 0,0 0 0,0 1 1,0-1-1,-1 0 0,1 0 1,0 0-1,0 0 0,0 0 0,-1 0 1,1 0-1,0 0 0,0 0 1,0 0-1,0 0 0,-1 0 0,1-1 1,-12-4-575</inkml:trace>
  <inkml:trace contextRef="#ctx0" brushRef="#br0" timeOffset="1">0 344 18796,'0'-8'1888,"7"4"-1079,9 0-281,11 1 880,3-1-224,10-4-360,5 0-207,2-2-585,2-2-505,-3-2 473,-5-2-136,-3 1-112</inkml:trace>
</inkml:ink>
</file>

<file path=ppt/ink/ink1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3:41.014"/>
    </inkml:context>
    <inkml:brush xml:id="br0">
      <inkml:brushProperty name="width" value="0.05" units="cm"/>
      <inkml:brushProperty name="height" value="0.05" units="cm"/>
    </inkml:brush>
  </inkml:definitions>
  <inkml:trace contextRef="#ctx0" brushRef="#br0">40 0 19100,'3'30'1985,"-8"10"-1201,-10-1-320,4 6 1304,2 2-840,6 2-240,3-2-207,5-4-489,3 0-264,2-4-665,-3-8-359,-2-5 984,-5-7-216,-9-12-264</inkml:trace>
</inkml:ink>
</file>

<file path=ppt/ink/ink1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3:41.421"/>
    </inkml:context>
    <inkml:brush xml:id="br0">
      <inkml:brushProperty name="width" value="0.05" units="cm"/>
      <inkml:brushProperty name="height" value="0.05" units="cm"/>
    </inkml:brush>
  </inkml:definitions>
  <inkml:trace contextRef="#ctx0" brushRef="#br0">1 82 17932,'0'-3'225,"0"-1"0,0 1 0,0 0 0,0-1 0,1 1 0,0 0 0,0 0 0,0 0 0,0 0 0,0 0 0,0 0 0,1 0 1,-1 0-1,1 0 0,0 1 0,0-1 0,0 1 0,3-4 0,-1 3-29,0 1-1,0-1 1,0 1 0,0 0 0,0 0 0,1 1-1,-1-1 1,0 1 0,1 0 0,-1 0 0,1 0-1,9 0 1,3 1-27,0 1-1,0 0 0,0 1 0,0 1 1,26 8-1,-3 1-63,43 22-1,-62-25-87,-2 0 0,1 2 0,-1 1 0,-1 0 0,0 1 0,-1 1 0,26 27 0,-34-32 33,-2 0 0,1 1 0,-2 0 0,1 0 0,-1 1 0,-1 0 0,0 0 0,0 1 0,-1-1 0,-1 1 0,0 0 0,0 0 0,-1 0 0,-1 0 0,0 18 0,-2-15 77,0 1 0,-1-1-1,-1 0 1,0 1 0,-2-1-1,1-1 1,-2 1-1,0-1 1,0 0 0,-2 0-1,1-1 1,-2 0 0,-15 19-1,18-24-79,-1-1-1,1 0 0,-1-1 1,-1 0-1,1 0 0,-1-1 1,0 1-1,0-2 0,0 1 0,-1-1 1,0 0-1,0-1 0,0 0 1,0-1-1,0 1 0,0-2 1,-1 1-1,1-2 0,-1 1 1,1-1-1,-1 0 0,1-1 1,-11-2-1,-1-4-250,0 0 0,0-1 0,0-1-1,1-2 1,1 1 0,-28-22 0,43 30 71,-16-7-666,20 9 782,-1 0 0,1 0 1,-1 0-1,1 0 0,0 0 0,-1 0 0,1 0 0,-1 0 1,1 0-1,0 1 0,-1-1 0,1 0 0,-1 0 0,1 0 1,0 1-1,-1-1 0,1 0 0,0 0 0,-1 1 0,1-1 0,0 0 1,0 1-1,-1-1 0,1 0 0,0 1 0,0-1 0,0 0 1,-1 1-1,1-1 0,0 1 0,0-1 0,0 0 0,0 1 0,0-1 1,0 1-1,0-1 0,0 1 0,0-1 0,0 0 0,0 1 1,0-1-1,0 1 0,0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4:25.076"/>
    </inkml:context>
    <inkml:brush xml:id="br0">
      <inkml:brushProperty name="width" value="0.05" units="cm"/>
      <inkml:brushProperty name="height" value="0.05" units="cm"/>
    </inkml:brush>
  </inkml:definitions>
  <inkml:trace contextRef="#ctx0" brushRef="#br0">108 0 19172,'-7'9'859,"1"0"0,0 0-1,0 1 1,1 0 0,-7 17 0,-15 57 1773,20-62-2176,-1 6-134,1 0 1,1 0 0,2 1-1,-2 35 1,6-61-320,0-1 0,0 1-1,0 0 1,0-1 0,1 1 0,-1 0-1,1-1 1,0 1 0,0-1 0,0 1-1,0-1 1,2 5 0,-2-7-4,0 1 0,-1 0 0,1-1 0,0 1 0,0-1 0,0 1 0,-1-1 0,1 1 0,0-1 0,0 0 0,0 1 0,0-1 0,0 0 0,0 1 0,0-1 0,0 0 0,0 0 0,-1 0 0,1 0 0,0 0 0,0 0 0,0 0 0,0-1 0,0 1 0,0 0 0,0 0 0,0-1 0,0 1 0,0 0 0,0-1 0,-1 1 0,1-1 0,0 1 0,0-1 0,-1 0 0,1 1 0,1-2 0,3-3-22,0 0 1,0 0 0,-1 0 0,0 0 0,0-1 0,0 0 0,0 1-1,-1-1 1,0-1 0,2-6 0,21-70-295,-23 72 263,18-82-370,-19 82 359,-1-1-1,0 1 1,-1-1-1,-1 1 1,1-1 0,-4-13-1,-5 5 9,9 19 62,0 1 1,-1-1-1,1 1 1,-1 0-1,1-1 1,0 1 0,-1 0-1,1 0 1,-1-1-1,1 1 1,-1 0 0,1 0-1,-1 0 1,1 0-1,-1-1 1,1 1-1,-1 0 1,1 0 0,-1 0-1,1 0 1,-1 0-1,1 0 1,-1 0 0,-1 1 24,0 0 1,1 0-1,-1 0 1,1 0-1,-1 0 1,1 0 0,0 1-1,-1-1 1,1 0-1,0 1 1,0-1 0,0 1-1,0-1 1,0 1-1,0-1 1,0 1-1,-1 2 1,-1 3 98,1 0 1,-1 1-1,1-1 0,0 0 1,1 1-1,0-1 0,0 9 1,1-14-96,-1 0 1,1 1 0,1-1 0,-1 0 0,0 1 0,1-1 0,-1 0 0,1 0 0,0 1 0,-1-1 0,1 0 0,0 0 0,0 0 0,1 0 0,-1 0-1,0 0 1,1 0 0,-1 0 0,1-1 0,0 1 0,-1 0 0,1-1 0,0 1 0,0-1 0,0 0 0,4 2 0,1-1-10,0 0 1,-1-1 0,1 0 0,0 0-1,0-1 1,0 0 0,0 0-1,0 0 1,0-1 0,0 0-1,0-1 1,0 1 0,0-1-1,9-5 1,11-4-63,-2-1-1,29-17 1,-18 7-176,-1-2-1,31-28 1,-79 70 18,-16 29-1,19-31 192,-6 12 35,2 0 0,1 1 0,1 1 0,1 0 1,2 0-1,-10 59 0,16-63-45</inkml:trace>
</inkml:ink>
</file>

<file path=ppt/ink/ink1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3:42.518"/>
    </inkml:context>
    <inkml:brush xml:id="br0">
      <inkml:brushProperty name="width" value="0.05" units="cm"/>
      <inkml:brushProperty name="height" value="0.05" units="cm"/>
    </inkml:brush>
  </inkml:definitions>
  <inkml:trace contextRef="#ctx0" brushRef="#br0">142 156 15979,'-2'-2'129,"0"0"-1,1 1 1,-1 0-1,0-1 1,0 1-1,0 0 1,-1 0-1,1 0 1,0 0-1,0 1 1,0-1-1,-1 0 1,1 1-1,0 0 1,-1-1-1,1 1 1,0 0-1,-1 0 1,1 1-1,0-1 1,-1 0-1,1 1 1,0-1-1,0 1 1,-1 0-1,1 0 1,0 0-1,0 0 1,0 0-1,0 0 1,0 0-1,-3 3 0,0 0-1,-1 1-1,1-1 0,1 1 0,-1 0 0,1 0 0,-1 0 1,2 1-1,-1-1 0,0 1 0,-2 8 0,2-4-22,1 1-1,0-1 0,1 1 1,0 0-1,1 0 1,0 0-1,1-1 0,1 17 1,-1-23-70,1 0-1,0 0 1,0 0 0,0-1 0,0 1 0,0 0-1,1-1 1,-1 1 0,1-1 0,0 0 0,0 0 0,3 4-1,-3-5-13,0-1-1,0 1 1,0-1-1,0 1 1,1-1-1,-1 1 0,0-1 1,1 0-1,-1 0 1,1 0-1,-1-1 1,1 1-1,-1 0 1,1-1-1,-1 0 1,1 0-1,0 1 0,-1-2 1,5 1-1,4-2 12,0 0 1,0-1-1,0-1 0,-1 1 0,1-2 0,-1 1 0,0-1 0,0-1 0,0 0 0,-1 0 0,15-14 0,-5 3 100,0-1-1,-1-1 0,-2 0 0,16-24 1,-23 31 0,-1-1 1,9-19 0,-16 29-91,1-1 0,-1 1 0,1-1 0,-1 0 0,0 1 0,-1-1 0,1 0 0,-1 0 0,1 1-1,-1-1 1,0 0 0,-1 0 0,1 1 0,-2-6 0,2 8-35,0 1-1,0-1 0,0 1 1,0 0-1,-1-1 1,1 1-1,0-1 1,0 1-1,-1-1 1,1 1-1,0 0 1,-1-1-1,1 1 0,0 0 1,-1-1-1,1 1 1,0 0-1,-1 0 1,1-1-1,-1 1 1,1 0-1,-1 0 0,1 0 1,0-1-1,-1 1 1,1 0-1,-1 0 1,1 0-1,-1 0 1,1 0-1,-1 0 1,1 0-1,-1 0 0,1 0 1,-1 0-1,1 0 1,-1 1-1,1-1 1,-1 0-1,1 0 1,0 0-1,-1 0 0,1 1 1,-1-1-1,-16 14 48,12-7-47,0 0 0,1 1 0,-1-1 0,2 1 0,-1 0 1,1 0-1,0 0 0,-2 14 0,2-6 10,0 0-1,2 0 0,0 27 1,1-38-11,0 0 0,1 0-1,-1 0 1,1 0 0,0 0 0,1-1 0,-1 1 0,1 0 0,4 6 0,-5-9 1,0-1 1,0 1 0,0-1-1,0 1 1,1-1-1,-1 0 1,1 0 0,-1 1-1,1-1 1,-1 0 0,1 0-1,0 0 1,0-1 0,-1 1-1,1 0 1,0-1 0,0 1-1,0-1 1,0 1-1,-1-1 1,1 0 0,0 0-1,0 0 1,0 0 0,0 0-1,0 0 1,3-2 0,3 0 33,0-1 1,0 0 0,0 0 0,-1-1 0,1 0 0,-1 0-1,0-1 1,0 0 0,-1 0 0,1-1 0,6-8-1,3-2 80,-2-2 0,0 1-1,12-23 1,-10 12 98,14-37 1,-4 7-85,-24 105-266,-3-30 108,0-4 27,1 0-1,1 17 0,-1-28 5,0 0-1,0 1 0,1-1 0,-1 0 0,1 0 0,0 0 1,-1 0-1,1 0 0,0 0 0,0 0 0,0 0 0,0 0 1,1 0-1,-1 0 0,0-1 0,1 1 0,-1 0 0,1-1 1,0 1-1,2 1 0,-2-2-1,0-1 0,0 1 0,0-1 0,0 1 0,1-1 0,-1 0-1,0 0 1,0 0 0,0 0 0,0 0 0,0-1 0,0 1 0,1 0 0,-1-1 0,0 0 0,0 1 0,0-1 0,0 0 0,-1 0 0,1 0 0,2-2 0,5-3 25,0 0 1,14-14 0,-21 18-24,13-13 32,-2-1 0,0-1-1,0 1 1,-2-2 0,0 0 0,-1 0 0,14-38 0,-27 74 42,-12 81-477,14-87 293,0 0 0,1-1 1,1 1-1,0 0 0,0-1 0,5 17 0,-6-27 95,0 0 0,1 1 1,-1-1-1,0 0 0,1 0 1,-1 0-1,1 0 0,-1 1 1,1-1-1,0 0 0,-1 0 1,1 0-1,0 0 0,0 0 1,0 0-1,0-1 0,-1 1 1,1 0-1,1 0 0,-1-1 0,0 1 1,0 0-1,0-1 0,2 1 1,13 2-249</inkml:trace>
</inkml:ink>
</file>

<file path=ppt/ink/ink1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3:42.980"/>
    </inkml:context>
    <inkml:brush xml:id="br0">
      <inkml:brushProperty name="width" value="0.05" units="cm"/>
      <inkml:brushProperty name="height" value="0.05" units="cm"/>
    </inkml:brush>
  </inkml:definitions>
  <inkml:trace contextRef="#ctx0" brushRef="#br0">130 0 16756,'-60'134'6673,"11"-27"-3702,49-106-2961,-1 0 0,1 0-1,-1-1 1,1 1 0,-1 0-1,1 0 1,0 0 0,-1 0-1,1 0 1,0-1 0,0 1-1,0 0 1,0 0-1,0 0 1,0 0 0,0 0-1,0 0 1,0 0 0,0 0-1,0 0 1,0 0 0,1-1-1,-1 1 1,0 0 0,1 0-1,-1 0 1,1 0 0,-1-1-1,1 1 1,-1 0 0,1 0-1,0-1 1,-1 1 0,1-1-1,0 1 1,-1 0 0,1-1-1,1 1 1,2 0-16,1 1 1,-1-2-1,1 1 1,-1 0-1,1-1 1,7 0-1,13 1 28,-11 1-10,1 1-1,18 6 1,-29-8-1,-1 0-1,0 0 1,0 0-1,1 0 1,-1 1 0,0 0-1,0 0 1,0 0-1,-1 0 1,1 0 0,0 0-1,-1 1 1,1-1-1,-1 1 1,0 0 0,3 3-1,-5-4 11,1 1-1,-1-1 1,1 0 0,-1 0 0,0 0-1,0 1 1,0-1 0,0 0-1,0 0 1,-1 1 0,1-1-1,-1 0 1,1 0 0,-1 0-1,0 0 1,0 0 0,0 0-1,0 0 1,0 0 0,0 0-1,0 0 1,-1 0 0,1 0-1,-1-1 1,-1 3 0,-4 2 69,-1 1 1,1-1-1,-1 0 0,-12 7 1,12-8-123,0-1 0,-1 0 1,1 0-1,-1 0 0,0-1 1,0 0-1,0-1 0,0 0 1,0 0-1,0-1 0,-11 0 1,19-1 22,0 0 1,1 0 0,-1 0 0,0 0 0,0 0 0,0 0 0,0-1-1,0 1 1,0 0 0,0 0 0,0-1 0,0 1 0,0-1-1,0 1 1,0-1 0,1 1 0,-1-1 0,0 1 0,0-1 0,1 0-1,-1 0 1,0 1 0,1-1 0,-1 0 0,1 0 0,-1-1 0,1-10-239</inkml:trace>
</inkml:ink>
</file>

<file path=ppt/ink/ink1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3:44.365"/>
    </inkml:context>
    <inkml:brush xml:id="br0">
      <inkml:brushProperty name="width" value="0.05" units="cm"/>
      <inkml:brushProperty name="height" value="0.05" units="cm"/>
    </inkml:brush>
  </inkml:definitions>
  <inkml:trace contextRef="#ctx0" brushRef="#br0">244 1 17572,'0'0'56,"0"0"0,1 0 0,-1 0 0,0 0 0,0 0 0,1 0 0,-1 0 0,0 0 0,0 0 0,1 0 0,-1 0 0,0 0 0,0 0 1,0 0-1,1 0 0,-1 1 0,0-1 0,0 0 0,0 0 0,1 0 0,-1 0 0,0 1 0,0-1 0,0 0 0,0 0 0,1 0 0,-1 0 0,0 1 0,0-1 0,0 0 1,0 0-1,0 1 0,0-1 0,0 0 0,0 0 0,0 0 0,0 1 0,0-1 0,0 0 0,0 0 0,0 1 0,0-1 0,0 0 0,0 0 0,0 1 0,0-1 0,0 0 0,0 1 1,-7 14 219,4-9 33,-73 170 2830,23-46-2723,-42 161 0,95-290-417,-4 13-48,0 1-1,2-1 1,-3 23-1,5-36 45,0-1-1,0 0 1,0 0 0,0 1-1,0-1 1,0 0 0,0 1-1,0-1 1,0 0 0,0 0-1,0 1 1,0-1 0,0 0-1,0 0 1,0 1 0,0-1-1,0 0 1,0 0 0,0 1-1,0-1 1,1 0 0,-1 0-1,0 1 1,0-1 0,0 0-1,1 0 1,-1 0 0,0 1-1,0-1 1,0 0 0,1 0 0,-1 0-1,0 0 1,0 1 0,1-1-1,-1 0 1,0 0 0,0 0-1,1 0 1,-1 0 0,0 0-1,0 0 1,1 0 0,-1 0-1,0 0 1,1 0 0,-1 0-1,0 0 1,0 0 0,1 0-1,12-10-253,-2-5 3,0-1-1,-1 1 1,13-29-1,21-61-576,-29 68 550,121-329-1540,-122 330 1827,-5 22 155,-9 14-153,0 0 0,0 0 0,0 0 0,0 0-1,0 0 1,0 0 0,1 0 0,-1 0 0,0 0 0,0 0 0,0 0 0,0-1 0,0 1-1,1 0 1,-1 0 0,0 0 0,0 0 0,0 0 0,0 0 0,0 0 0,1 0 0,-1 0-1,0 0 1,0 0 0,0 1 0,0-1 0,1 0 0,-1 0 0,0 0 0,0 0 0,0 0-1,0 0 1,0 0 0,0 0 0,1 0 0,-1 0 0,0 1 0,0-1 0,0 0 0,0 0-1,0 0 1,1 2 32,0 0 0,-1-1 0,1 1 0,-1 0 0,0 0 0,1-1 0,-1 1-1,0 0 1,0 0 0,0 2 0,-15 150 1480,-1 5-319,16-142-1119,-3 145 839,4-142-908,1-1 0,1 0-1,0 0 1,2 0 0,0 0 0,9 21 0,-7-27-526,-7-17-32,-9-23-236,-132-219-977,84 152 2745,54 90-978,-5-12 983,11 14-279,5 5-174,0 0-561,0 0-1,0-1 1,1 0-1,-1-1 1,0 0 0,1 0-1,-1 0 1,1-1 0,-1-1-1,0 1 1,10-3 0,3-1-187,-1 0 0,-1-2 1,29-11-1,-3-3-117,2-3-132</inkml:trace>
</inkml:ink>
</file>

<file path=ppt/ink/ink1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3:44.783"/>
    </inkml:context>
    <inkml:brush xml:id="br0">
      <inkml:brushProperty name="width" value="0.05" units="cm"/>
      <inkml:brushProperty name="height" value="0.05" units="cm"/>
    </inkml:brush>
  </inkml:definitions>
  <inkml:trace contextRef="#ctx0" brushRef="#br0">167 16 19116,'0'-1'119,"0"0"0,-1 0 0,1 1 0,0-1-1,-1 0 1,1 0 0,-1 0 0,1 1 0,-1-1 0,1 0 0,-1 1-1,0-1 1,1 0 0,-1 1 0,0-1 0,1 1 0,-1-1 0,0 1 0,0-1-1,0 1 1,1 0 0,-1-1 0,0 1 0,-2-1 0,2 1 1,-1 1 0,0-1 1,0 0-1,1 0 0,-1 1 1,0-1-1,1 1 0,-1-1 0,0 1 1,1-1-1,-1 1 0,-1 1 1,-5 4 395,0-1 0,1 2 1,-12 10-1,19-17-510,-10 11 208,0-1 1,1 2-1,0-1 1,1 1-1,1 1 0,-13 25 1,18-34-221,0 1 0,1 0 1,-1-1-1,1 1 0,0 0 1,0 0-1,0 0 0,0 0 1,1 0-1,0 0 0,0 0 0,1 0 1,-1 0-1,1 0 0,0 0 1,0 0-1,1-1 0,0 1 1,0 0-1,0-1 0,0 1 1,0-1-1,5 6 0,1-1-34,1 0-1,-1-1 1,1 0 0,1-1-1,0 0 1,18 11 0,69 24-96,-69-31 120,0 1 0,31 19 1,-55-29 21,-1 0 0,0 0 0,1 1 0,-1-1 0,0 1 0,0 0 0,0 0 0,-1 0 0,1 0 0,-1 1 0,0-1 1,0 0-1,2 5 0,-3-5 2,-1-1 0,1 1 1,-1-1-1,0 1 1,1-1-1,-1 1 0,-1 0 1,1-1-1,0 1 0,-1-1 1,1 1-1,-1-1 0,0 0 1,0 1-1,0-1 1,0 0-1,0 1 0,0-1 1,0 0-1,-1 0 0,0 0 1,-1 2-1,-8 9 24,-1-2-1,0 1 1,0-2-1,-1 1 1,0-2-1,-1 0 1,0 0 0,-1-2-1,1 1 1,-1-2-1,-1 0 1,1-1-1,-1 0 1,-27 3 0,39-7 18,1-1 0,-1 0 1,1 0-1,-1 0 0,1 0 1,-1-1-1,0 1 1,1-1-1,-6-2 0,7 3-44,1-1-1,-1 0 0,0 0 0,1 0 0,-1 0 0,1-1 0,0 1 1,-1 0-1,1-1 0,0 1 0,0-1 0,0 1 0,0-1 0,0 1 0,0-1 1,1 0-1,-1 1 0,0-4 0,-6-19 51</inkml:trace>
</inkml:ink>
</file>

<file path=ppt/ink/ink1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3:46.315"/>
    </inkml:context>
    <inkml:brush xml:id="br0">
      <inkml:brushProperty name="width" value="0.05" units="cm"/>
      <inkml:brushProperty name="height" value="0.05" units="cm"/>
    </inkml:brush>
  </inkml:definitions>
  <inkml:trace contextRef="#ctx0" brushRef="#br0">60 18 12947,'10'-18'2034,"-10"19"-2000,0-1 1,0 0-1,0 0 1,0 0-1,0 0 1,0 0-1,0 0 1,0 0-1,0 0 0,0 0 1,0 0-1,0 1 1,0-1-1,0 0 1,0 0-1,0 0 1,0 0-1,0 0 1,0 0-1,0 0 1,0 0-1,0 0 1,0 0-1,0 0 1,0 0-1,1 1 1,-1-1-1,0 0 1,0 0-1,0 0 1,0 0-1,0 0 1,0 0-1,0 0 0,0 0 1,0 0-1,0 0 1,0 0-1,1 0 1,-1 0-1,0 0 1,0 0-1,0 0 1,0 0-1,0 0 1,0 0-1,0 0 1,0 0-1,0 0 1,0 0-1,1 0 1,-1 0-1,0 0 1,0 0-1,0 0 1,0-1-1,0 1 1,0 0-1,0 0 0,0 0 1,0 0-1,0 0 1,0 0-1,0 0 1,0 0-1,0 0 1,0 0-1,1-1 1,-4 37 2377,-6 45-1237,-39 393 2531,34 4-2796,23-306-1772,-9-200 475,2-89 365,4 59-281</inkml:trace>
</inkml:ink>
</file>

<file path=ppt/ink/ink1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3:46.748"/>
    </inkml:context>
    <inkml:brush xml:id="br0">
      <inkml:brushProperty name="width" value="0.05" units="cm"/>
      <inkml:brushProperty name="height" value="0.05" units="cm"/>
    </inkml:brush>
  </inkml:definitions>
  <inkml:trace contextRef="#ctx0" brushRef="#br0">179 21 11418,'5'-5'941,"16"-9"806,-20 13-1673,-1 1-1,0 0 0,1 0 0,-1 0 0,1 0 0,-1 0 0,0 0 1,1 0-1,-1 0 0,1 0 0,-1 0 0,0 0 0,1 0 0,-1 0 0,1 0 1,-1 0-1,0 0 0,1 0 0,-1 1 0,0-1 0,1 0 0,-1 0 1,0 0-1,1 1 0,-1-1 0,0 0 0,1 0 0,-1 1 0,0-1 0,1 0 1,-1 1-1,0-1 0,0 0 0,0 1 0,1-1 0,-1 0 0,0 1 1,0-1-1,0 1 0,0-1 0,0 0 0,0 1 0,0-1 0,0 1 0,0-1 1,0 0-1,0 1 0,0-1 0,0 1 0,0-1 0,0 0 0,0 1 1,-1 10 522,-1 0 0,0-1 0,0 1 1,-1-1-1,-1 1 0,0-1 0,-9 18 1,3-7-42,-91 188 1641,25-58-3996,94-205-66,-3 10 1265</inkml:trace>
</inkml:ink>
</file>

<file path=ppt/ink/ink1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3:47.195"/>
    </inkml:context>
    <inkml:brush xml:id="br0">
      <inkml:brushProperty name="width" value="0.05" units="cm"/>
      <inkml:brushProperty name="height" value="0.05" units="cm"/>
    </inkml:brush>
  </inkml:definitions>
  <inkml:trace contextRef="#ctx0" brushRef="#br0">129 8 16179,'12'-7'1745,"-9"19"-841,-3 11-344,-5 17 856,-3 3-151,-1 9-225,5 4-136,2 4-328,1-1-128,7-3-232,2-7-64,4-9-232,1-3-160,-1-13-520,-3-5-312,-5-15 816,-4-7-168,-8-14-160</inkml:trace>
  <inkml:trace contextRef="#ctx0" brushRef="#br0" timeOffset="1">0 271 18052,'3'2'1800,"6"6"-1128,1 1-264,10 3 905,4-2-361,9-3-536,2-2-448,5-5-792,-2-2 768,0-7-192,0-1-144</inkml:trace>
  <inkml:trace contextRef="#ctx0" brushRef="#br0" timeOffset="2">430 65 15971,'-3'14'1921,"0"12"-993,-1 3-360,0 7 1497,0 1-865,1 2-488,1-2-192,1 3-584,1 0-344,0-4-632,1-4 864,-1-7-184,0-3-152</inkml:trace>
</inkml:ink>
</file>

<file path=ppt/ink/ink1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3:47.626"/>
    </inkml:context>
    <inkml:brush xml:id="br0">
      <inkml:brushProperty name="width" value="0.05" units="cm"/>
      <inkml:brushProperty name="height" value="0.05" units="cm"/>
    </inkml:brush>
  </inkml:definitions>
  <inkml:trace contextRef="#ctx0" brushRef="#br0">1 86 18948,'3'-6'308,"1"0"0,0 1 0,1-1 0,-1 1 0,1 0 0,0 0 0,1 0 0,-1 1 0,1 0-1,0 0 1,0 0 0,12-5 0,-8 6-33,0-1 0,1 1 0,-1 1-1,1 0 1,0 0 0,0 1 0,19 1-1,-10 1-171,0 1-1,1 1 0,-1 1 0,0 1 1,-1 1-1,1 1 0,-1 0 0,27 15 1,-33-15-92,-1 1 0,0 0 0,0 1 1,-1 0-1,0 1 0,-1 0 0,0 1 1,17 22-1,-23-26 19,0-1-1,0 1 1,-1 0 0,0 0-1,0 0 1,-1 1 0,1-1 0,-2 1-1,1-1 1,-1 1 0,0 0-1,-1-1 1,0 1 0,0 0-1,0 0 1,-1-1 0,0 1-1,-4 10 1,0-2 94,-2 0 0,1-1 0,-2 0-1,0 0 1,-1-1 0,-1 0 0,0 0 0,0-1 0,-22 20 0,23-24-41,-1 0 1,0-1 0,0 0 0,-1-1-1,0 0 1,-1-1 0,1 0 0,-1-1-1,-1 0 1,1-1 0,0 0-1,-26 4 1,33-8-140,0 1 0,-1-1 0,1 0 0,0-1-1,0 1 1,-1-1 0,1 0 0,0 0 0,0-1-1,0 0 1,0 0 0,1 0 0,-1 0 0,0-1 0,1 1-1,-1-1 1,1 0 0,0-1 0,0 1 0,0-1 0,1 0-1,-1 0 1,1 0 0,0 0 0,0 0 0,0-1 0,1 0-1,0 1 1,0-1 0,0 0 0,0 0 0,-1-6-1,0-19-361</inkml:trace>
</inkml:ink>
</file>

<file path=ppt/ink/ink1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3:48.059"/>
    </inkml:context>
    <inkml:brush xml:id="br0">
      <inkml:brushProperty name="width" value="0.05" units="cm"/>
      <inkml:brushProperty name="height" value="0.05" units="cm"/>
    </inkml:brush>
  </inkml:definitions>
  <inkml:trace contextRef="#ctx0" brushRef="#br0">0 89 21845,'0'6'1864,"5"-3"-1272,7-2-216,13-2 745,5-4-265,10-3-376,5-4-256,2-1-600,2-4-512,-1 3 768,0 0-201,-5-1-95</inkml:trace>
</inkml:ink>
</file>

<file path=ppt/ink/ink1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3:48.674"/>
    </inkml:context>
    <inkml:brush xml:id="br0">
      <inkml:brushProperty name="width" value="0.05" units="cm"/>
      <inkml:brushProperty name="height" value="0.05" units="cm"/>
    </inkml:brush>
  </inkml:definitions>
  <inkml:trace contextRef="#ctx0" brushRef="#br0">96 101 20148,'-4'95'2671,"-20"111"-1,9-93-2193,1 19-195,14-132-280,0 0 1,0 0-1,1 0 0,-1 0 0,0 0 0,0 0 1,0 0-1,0 0 0,1 0 0,-1 0 0,0 0 1,0 0-1,0 0 0,0 0 0,0 0 0,1 0 1,-1 0-1,0 0 0,0 0 0,0 0 0,0 0 0,1 0 1,-1 0-1,0 0 0,0 0 0,0-1 0,0 1 1,0 0-1,0 0 0,1 0 0,-1 0 0,0 0 1,0 0-1,0 0 0,0-1 0,0 1 0,0 0 1,0 0-1,0 0 0,0 0 0,0 0 0,0-1 1,0 1-1,1 0 0,-1 0 0,0 0 0,0 0 0,0-1 1,0 1-1,0 0 0,0 0 0,0 0 0,-1 0 1,1 0-1,0-1 0,3-10 18,-1-1 0,0 1 0,-1-1 0,-1 0 0,0-18 0,-1 2 13,2-61 23,-4 0 0,-23-145 0,18 200-48,8 34-8,0 0 0,0-1 0,0 1 1,0 0-1,0-1 0,0 1 0,-1 0 0,1-1 0,0 1 0,0 0 0,0-1 0,0 1 0,0 0 0,0-1 0,-1 1 0,1 0 0,0 0 0,0-1 0,0 1 0,-1 0 0,1 0 0,0-1 0,0 1 0,-1 0 0,1 0 0,0 0 0,-1 0 0,1-1 0,0 1 0,0 0 0,-1 0 0,1 0 0,0 0 1,-1 0-1,1 0 0,-5 11 6,3 9 25,1-1 0,3 37-1,-1-44-11,0-1 0,1 0 0,1 0 0,0 0 0,0-1 0,9 19-1,-11-26 0,1 0 1,0-1-1,-1 1 0,1-1 0,0 1 0,0-1 0,0 1 0,1-1 0,-1 0 0,0 0 0,1 0 0,0-1 0,-1 1 0,1 0 0,0-1 0,0 0 0,0 0 0,0 0 0,3 1 0,-1-1 17,0-1 0,0 0 0,0 0 0,0 0 0,0 0 0,0-1 0,0 0 0,0 0 0,0 0 0,9-4 0,2-3 59,-1 0 0,0 0 0,0-1 0,-1-1 0,0-1 1,13-13-1,-2 0 83,-2-1 0,0-1 0,-1-1-1,-2-1 1,31-54 0,-45 68-109,-9 15-26,-11 25-30,-12 40 2,-44 122 42,62-159-20,1 0-1,1 0 1,1 0-1,-1 51 1,6-72-46,0-1 0,1 1 0,0 0 0,0-1 1,1 1-1,0-1 0,0 1 0,1-1 0,5 10 0,-7-15-68,1 1-1,-1 0 0,1-1 0,0 1 0,0-1 0,0 0 0,0 0 1,0 0-1,1 0 0,-1 0 0,1 0 0,-1-1 0,1 1 1,0-1-1,-1 1 0,1-1 0,0 0 0,0 0 0,0-1 0,0 1 1,0 0-1,0-1 0,0 0 0,0 0 0,0 0 0,5-1 1,-3 0-44,-1 0 0,1-1 1,-1 1-1,1-1 0,-1-1 1,0 1-1,0-1 0,0 1 1,0-1-1,0 0 0,0 0 0,-1-1 1,0 1-1,1-1 0,-2 0 1,5-6-1,16-21-689</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4:26.395"/>
    </inkml:context>
    <inkml:brush xml:id="br0">
      <inkml:brushProperty name="width" value="0.05" units="cm"/>
      <inkml:brushProperty name="height" value="0.05" units="cm"/>
    </inkml:brush>
  </inkml:definitions>
  <inkml:trace contextRef="#ctx0" brushRef="#br0">1 40 17548,'0'8'1896,"4"-1"-1288,7-3-296,10 0 1409,9 1-1185,5-4-120,13-1-352,3-4-256,2-3-624,-2-3-241,-6-5 817,-6-1-240,-13-1-160</inkml:trace>
</inkml:ink>
</file>

<file path=ppt/ink/ink1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3:49.115"/>
    </inkml:context>
    <inkml:brush xml:id="br0">
      <inkml:brushProperty name="width" value="0.05" units="cm"/>
      <inkml:brushProperty name="height" value="0.05" units="cm"/>
    </inkml:brush>
  </inkml:definitions>
  <inkml:trace contextRef="#ctx0" brushRef="#br0">63 7 17780,'0'-1'101,"0"1"0,0 0 1,0 0-1,0 0 0,0 0 0,0-1 1,0 1-1,0 0 0,0 0 0,0 0 1,0 0-1,0-1 0,0 1 0,0 0 1,0 0-1,0 0 0,0-1 0,0 1 1,0 0-1,0 0 0,-1 0 0,1 0 1,0-1-1,0 1 0,0 0 0,0 0 1,0 0-1,0 0 0,0 0 0,-1 0 1,1-1-1,0 1 0,0 0 0,0 0 1,0 0-1,-1 0 0,1 0 0,0 0 1,0 0-1,0 0 0,0 0 0,-1 0 1,-7 6 1968,-6 14-565,7-4-1246,1 0 0,0 0 0,1 0 0,-3 25-1,6-30-226,0 0 0,2 1 0,-1-1 0,1 1-1,1-1 1,0 0 0,4 19 0,-4-28-19,-1-1 0,0 1 0,0-1 0,1 1 0,-1-1 0,1 1 0,-1-1 0,1 1 0,0-1 0,0 1 0,-1-1 0,1 0 0,0 0 0,0 1 0,0-1 0,0 0 0,1 0 0,-1 0 0,0 0 0,0 0 1,1 0-1,-1 0 0,0-1 0,1 1 0,-1 0 0,1-1 0,-1 1 0,1-1 0,-1 0 0,1 1 0,0-1 0,-1 0 0,1 0 0,-1 0 0,1 0 0,-1 0 0,1 0 0,0-1 0,-1 1 0,1 0 0,-1-1 0,1 1 0,-1-1 0,0 0 0,3-1 0,1 0 45,-1-1 1,1 0-1,-1-1 0,1 1 0,-1-1 0,0 0 0,0 0 0,-1 0 0,1 0 0,-1-1 1,0 1-1,4-8 0,-4 4 18,0-1 1,-1 1 0,0-1 0,0 0-1,-1 0 1,0 0 0,0 0 0,-2-18-1,1 23-97,0 0 0,-1 0 0,1 0 0,-1 0 0,0 0-1,0 0 1,0 0 0,-1 0 0,1 0 0,-1 1 0,0-1 0,0 0-1,0 1 1,-1-1 0,1 1 0,-1 0 0,0 0 0,0 0 0,0 0-1,0 1 1,-6-4 0,9 5-35,-1 1 0,0-1-1,1 1 1,-1 0 0,1-1-1,-1 1 1,0 0 0,0 0-1,1-1 1,-1 1 0,0 0-1,1 0 1,-1 0 0,0 0-1,1 0 1,-1 0 0,0 0-1,0 0 1,1 0 0,-1 0-1,0 1 1,1-1 0,-1 0-1,0 0 1,1 1 0,-1-1-1,0 0 1,1 1 0,-1-1-1,1 1 1,-1-1 0,1 1 0,-1-1-1,1 1 1,-1-1 0,1 1-1,-1-1 1,1 1 0,-1-1-1,1 1 1,0 0 0,0-1-1,-1 1 1,1 1 0,-1 0-39,1 0 0,0 1 1,-1-1-1,1 0 0,0 1 1,0-1-1,1 0 1,-1 1-1,0-1 0,1 0 1,-1 1-1,1-1 0,1 3 1,10 13-513,5-2-160</inkml:trace>
</inkml:ink>
</file>

<file path=ppt/ink/ink1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3:49.560"/>
    </inkml:context>
    <inkml:brush xml:id="br0">
      <inkml:brushProperty name="width" value="0.05" units="cm"/>
      <inkml:brushProperty name="height" value="0.05" units="cm"/>
    </inkml:brush>
  </inkml:definitions>
  <inkml:trace contextRef="#ctx0" brushRef="#br0">157 372 19092,'0'0'54,"-1"0"0,1-1-1,0 1 1,0 0 0,0 0 0,0-1 0,0 1-1,-1 0 1,1 0 0,0 0 0,0-1 0,-1 1-1,1 0 1,0 0 0,0 0 0,0 0 0,-1-1-1,1 1 1,0 0 0,-1 0 0,1 0 0,0 0 0,0 0-1,-1 0 1,1 0 0,0 0 0,-1 0 0,1 0-1,0 0 1,0 0 0,-1 0 0,1 0 0,-15 5 542,-11 14-87,15-10-204,1 1 0,0 1 0,1-1 0,0 2 0,0-1 0,1 1 0,1 1 0,0-1 0,1 1 0,0 1 0,-7 26 0,12-37-265,0 0-1,1 0 0,0 0 0,-1-1 0,1 1 0,0 0 1,0 0-1,1 0 0,0 4 0,-1-5-27,1-1 1,-1-1-1,1 1 1,-1 0-1,1 0 0,-1 0 1,1 0-1,0 0 1,-1 0-1,1-1 1,0 1-1,0 0 0,0 0 1,-1-1-1,1 1 1,0-1-1,0 1 1,0-1-1,0 1 0,0-1 1,0 0-1,0 1 1,0-1-1,0 0 1,0 0-1,0 0 0,1 0 1,-1 0-1,1 0 1,5 0 22,0-1 0,-1 0 0,1 0 0,0-1 0,-1 0 0,1 0 0,-1 0 0,0-1 1,0 0-1,0 0 0,0-1 0,0 0 0,-1 0 0,1 0 0,6-7 0,3-5 82,1 0 0,-2-1 0,18-26 0,-10 6 28,-1 0 0,-2-1 0,-2-1 0,-1 0 0,-3-1 0,0-1 0,-3 0 0,6-48-1,-15 78-114,0 8-21,0 0 0,0 0-1,-1 0 1,1 0 0,-1-1-1,0 1 1,0 0 0,0 0-1,-1 0 1,1 0 0,-1-1-1,0 1 1,1 0 0,-4-5 0,4 7-8,0 1 1,0 0-1,-1-1 1,1 1-1,0 0 1,0-1 0,-1 1-1,1 0 1,0-1-1,-1 1 1,1 0-1,0 0 1,-1-1 0,1 1-1,-1 0 1,1 0-1,0 0 1,-1 0 0,1 0-1,-1-1 1,1 1-1,-1 0 1,1 0-1,0 0 1,-1 0 0,1 0-1,-1 0 1,1 0-1,-1 0 1,0 1-1,-12 9 62,-8 22 76,9-5-51,1 0-1,2 1 1,0 1-1,2-1 1,2 1-1,0 1 1,2-1 0,1 1-1,1-1 1,4 31-1,-1-39-35,1 0 0,1-1-1,7 25 1,-8-36-149,0-1 0,0 1 0,1-1 0,0 0-1,1 0 1,0 0 0,0 0 0,1-1 0,12 13 0,-17-18 68,1-1 1,-1 0-1,1 1 0,0-1 1,0 0-1,-1 0 0,1 0 1,0 0-1,0 0 0,0 0 1,0-1-1,0 1 0,1-1 1,-1 1-1,0-1 0,0 0 0,0 0 1,0 0-1,0 0 0,0 0 1,1-1-1,-1 1 0,0 0 1,0-1-1,0 0 0,0 1 1,0-1-1,0 0 0,0 0 1,0 0-1,-1 0 0,1-1 1,0 1-1,-1 0 0,1-1 1,0 1-1,1-3 0,16-18-392</inkml:trace>
</inkml:ink>
</file>

<file path=ppt/ink/ink1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3:50.273"/>
    </inkml:context>
    <inkml:brush xml:id="br0">
      <inkml:brushProperty name="width" value="0.05" units="cm"/>
      <inkml:brushProperty name="height" value="0.05" units="cm"/>
    </inkml:brush>
  </inkml:definitions>
  <inkml:trace contextRef="#ctx0" brushRef="#br0">66 465 18276,'1'1'287,"1"1"0,0-1 1,0 1-1,0-1 0,0 0 0,0 0 0,1 0 1,-1 0-1,0-1 0,0 1 0,1 0 1,-1-1-1,0 0 0,1 1 0,-1-1 1,0 0-1,1 0 0,-1-1 0,0 1 0,1 0 1,-1-1-1,0 1 0,0-1 0,3-1 1,9-2 243,-1-1 1,20-10 0,-25 12-497,-1 0-1,0-1 1,0 0-1,0 0 1,0 0-1,-1-1 1,0 0-1,0-1 1,0 1-1,0-1 1,-1 0-1,6-10 1,-10 15-35,0 0 1,-1 0 0,1 0 0,-1 0 0,1 0 0,-1 0 0,0 0 0,1 0-1,-1 0 1,0 0 0,0 0 0,1 0 0,-1 0 0,0 0 0,0 0 0,0 0 0,0 0-1,0 0 1,-1 0 0,1 0 0,0 0 0,0 0 0,-1 0 0,1 0 0,-1 0-1,1 0 1,-1 0 0,1 0 0,-1 0 0,1 0 0,-1 0 0,0 1 0,0-1 0,1 0-1,-1 0 1,0 1 0,0-1 0,0 1 0,0-1 0,0 0 0,0 1 0,0 0 0,0-1-1,0 1 1,0 0 0,0-1 0,-2 1 0,-1-1 0,0 1 1,0-1-1,0 1 1,0 0-1,-1 0 1,1 0-1,0 1 1,0 0-1,0 0 1,0 0-1,-7 2 1,-1 4 13,1-1 0,0 2 0,0-1 1,0 2-1,1-1 0,0 2 0,0-1 1,1 1-1,-14 20 0,12-13 21,0 1 1,1 0-1,1 0 1,0 1-1,-9 35 0,14-43-6,2 0-1,-1 0 0,2 1 0,-1-1 1,2 0-1,0 18 0,0-26-25,0 0 0,1 0 0,-1 0 1,1 0-1,0-1 0,0 1 0,0 0 0,0-1 0,0 1 0,0-1 0,1 1 0,-1-1 0,1 1 1,0-1-1,0 0 0,0 0 0,0 0 0,0 0 0,0 0 0,0-1 0,1 1 0,-1-1 0,1 1 1,-1-1-1,1 0 0,-1 0 0,1 0 0,0 0 0,0 0 0,-1-1 0,5 1 0,3 0-12,-1-1-1,1 0 1,0-1-1,-1 0 1,1-1-1,-1 1 0,1-2 1,-1 0-1,0 0 1,0 0-1,0-1 1,0 0-1,-1-1 1,0 0-1,13-10 0,2-3-89,-1-2 0,-1 0 0,35-44 0,-12 4-425,63-114 1,-6 7-25,-98 162 627,0 0 0,0 0 1,0-1-1,-1 1 1,1-1-1,-1 1 0,-1-1 1,1 0-1,0-6 0,-2 11-59,0-1-1,0 1 1,0-1-1,0 0 0,0 1 1,0-1-1,0 1 0,-1-1 1,1 1-1,-1-1 0,1 1 1,-1-1-1,0 1 0,1-1 1,-1 1-1,0 0 0,0-1 1,0 1-1,0 0 1,0 0-1,0 0 0,0 0 1,-1 0-1,1 0 0,0 0 1,-1 0-1,1 0 0,0 0 1,-1 1-1,1-1 0,-1 1 1,1-1-1,-1 1 0,0-1 1,1 1-1,-1 0 1,1 0-1,-3 0 0,1 0-19,0 0 0,0 1 0,0-1-1,0 1 1,0 0 0,0-1 0,0 1 0,0 1 0,1-1-1,-1 0 1,0 1 0,1-1 0,-1 1 0,1 0-1,-1 0 1,1 0 0,-3 4 0,-5 4 2,1 0 0,-12 18 0,2 3 85,2 0-1,1 1 1,1 1-1,2 0 0,1 1 1,2 1-1,1 0 1,-5 43-1,12-62-39,1 0 0,0 0 0,1 0 0,1 1 0,0-1 0,1 0 0,1 0-1,6 19 1,-8-30-41,0-1-1,1 0 0,0 1 1,0-1-1,0 0 0,1 0 0,-1 0 1,1 0-1,0-1 0,0 1 1,0-1-1,0 1 0,1-1 0,-1 0 1,1-1-1,0 1 0,0 0 1,0-1-1,0 0 0,0 0 0,1 0 1,-1-1-1,1 0 0,-1 1 1,1-2-1,-1 1 0,1 0 0,0-1 1,-1 0-1,1 0 0,0 0 1,6-2-1,4-1-6,0 0 0,0-2 0,-1 0 1,0 0-1,0-2 0,0 1 0,-1-2 0,0 0 1,21-16-1,9-12 24,47-50 1,-46 40-2,63-86 1,-83 98-21,-2-1 0,-1-2-1,25-60 1,-42 87-11,0 0-1,-1-1 0,0 1 0,0-1 1,-1 0-1,0 1 0,-1-1 0,0-15 1,-1 24 3,0 0 0,0 0 0,0 0 0,0 1 1,-1-1-1,1 0 0,0 0 0,-1 0 0,0 1 0,1-1 1,-1 0-1,0 0 0,0 1 0,0-1 0,0 1 1,0-1-1,0 1 0,0-1 0,-1 1 0,1 0 1,0 0-1,-1-1 0,1 1 0,-1 0 0,0 0 1,1 0-1,-1 1 0,0-1 0,1 0 0,-1 1 1,0-1-1,0 1 0,0-1 0,1 1 0,-1 0 0,0 0 1,0 0-1,-3 0 0,-3 1-8,0 0 0,1 1-1,-1 0 1,1 0 0,-1 1 0,1 0-1,0 0 1,-8 5 0,-4 4 22,1 1-1,0 0 1,1 2 0,0 0-1,2 0 1,-1 2 0,-22 32 0,23-28 25,2 1 0,0 0 0,2 1 0,0 1 0,1 0 0,-9 36 0,16-43-10,0 0 1,1 1 0,1-1-1,0 0 1,1 1-1,1-1 1,1 0-1,0 0 1,2 0-1,0 0 1,6 17-1,-7-25-34,1-1-1,0 0 1,0-1-1,0 1 1,1-1-1,0 0 1,1 0-1,-1 0 1,2-1-1,7 8 1,-8-10-42,-1 0-1,1-1 1,0 1 0,0-1 0,0-1 0,1 1-1,-1-1 1,0 0 0,1-1 0,0 1 0,-1-1-1,1 0 1,0-1 0,12 0 0,-15-1-27,1 1 1,-1-1 0,0 0-1,1 0 1,-1-1-1,0 1 1,0-1-1,0 0 1,0 0 0,0-1-1,0 1 1,-1-1-1,1 1 1,-1-1 0,0 0-1,1-1 1,-1 1-1,-1 0 1,6-8-1,9-25-343</inkml:trace>
</inkml:ink>
</file>

<file path=ppt/ink/ink1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8:55.820"/>
    </inkml:context>
    <inkml:brush xml:id="br0">
      <inkml:brushProperty name="width" value="0.05" units="cm"/>
      <inkml:brushProperty name="height" value="0.05" units="cm"/>
    </inkml:brush>
  </inkml:definitions>
  <inkml:trace contextRef="#ctx0" brushRef="#br0">108 0 15603,'-1'0'79,"0"0"0,-1 0-1,1 1 1,-1-1-1,1 0 1,0 1 0,-1-1-1,1 1 1,0-1-1,-1 1 1,1 0 0,0-1-1,0 1 1,0 0-1,-1 0 1,1 0 0,0 0-1,0 0 1,0 0-1,1 0 1,-1 0 0,0 1-1,0-1 1,0 0-1,0 3 1,-17 36 581,18-40-654,-7 23 229,1 1-1,0 0 1,2 0 0,-1 28-1,2 101 564,4-99-555,-1 86 225,-9 443 735,-11-22-73,31 2-14,-3 165-454,-11-407-153,3-320-540,0 0-1,0 1 1,-1-1 0,1 0 0,0 0 0,0 0-1,-1 0 1,1 0 0,-1 1 0,1-1 0,-1 0 0,1 0-1,-2 1 1,-2-2-731,1-10 367,3-1 83</inkml:trace>
</inkml:ink>
</file>

<file path=ppt/ink/ink1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8:56.950"/>
    </inkml:context>
    <inkml:brush xml:id="br0">
      <inkml:brushProperty name="width" value="0.05" units="cm"/>
      <inkml:brushProperty name="height" value="0.05" units="cm"/>
    </inkml:brush>
  </inkml:definitions>
  <inkml:trace contextRef="#ctx0" brushRef="#br0">1 531 14003,'22'-13'1038,"0"1"0,1 1 1,0 1-1,42-12 0,100-16 6,-164 37-1040,734-106 1188,-350 59-1173,-380 48-20,773-103 239,6 36 461,189 40-154,-248 10-263,243-13 655,-902 30-984,-42 1-124,0-1 0,1-1 1,-1-1-1,0-1 1,24-6-1,-27 1-1349,-14 6 1010</inkml:trace>
</inkml:ink>
</file>

<file path=ppt/ink/ink1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8:58.566"/>
    </inkml:context>
    <inkml:brush xml:id="br0">
      <inkml:brushProperty name="width" value="0.05" units="cm"/>
      <inkml:brushProperty name="height" value="0.05" units="cm"/>
    </inkml:brush>
  </inkml:definitions>
  <inkml:trace contextRef="#ctx0" brushRef="#br0">463 75 15723,'2'-2'168,"0"-1"-1,0 0 0,0 0 0,0-1 0,-1 1 0,1 0 0,-1-1 1,0 1-1,0-1 0,0 1 0,0-1 0,0 1 0,-1-7 0,0 9-125,0 0 0,0 0 0,0 0 0,0 0 0,-1 0 0,1 1 0,0-1 0,-1 0 0,1 0 0,-1 0 0,1 0 0,-1 0 0,1 1 0,-1-1 0,0 0 0,1 0 0,-1 1 0,0-1 0,0 1-1,1-1 1,-2 0 0,0 0 43,-1 0 0,1 0-1,0 1 1,-1-1 0,1 1-1,0 0 1,-1-1 0,1 1-1,0 0 1,-1 0 0,1 1-1,-4 0 1,-13 2 147,1 2 1,0 0-1,0 1 1,1 1-1,-1 1 1,2 0-1,-23 16 1,9-4 37,1 1 0,-52 50 0,63-52-78,0 0 1,2 1 0,-28 42-1,39-53-137,0 1 0,0-1 0,1 1 0,0 0 0,1 0 0,0 1 0,0-1 0,1 0 0,1 1 0,-1 0 0,2-1 1,0 14-1,0-22-47,0 1 0,1 0 1,-1-1-1,1 1 1,-1-1-1,1 1 1,0-1-1,0 1 1,0-1-1,0 1 1,0-1-1,1 0 1,-1 0-1,1 0 1,-1 0-1,1 0 0,0 0 1,0 0-1,3 2 1,-2-2 5,0-1 1,0 1-1,0-1 1,0 0-1,0 0 1,0-1-1,0 1 1,1-1-1,-1 1 0,0-1 1,1 0-1,-1 0 1,5-1-1,4-1 52,0-1-1,0 0 0,0-1 0,0 0 0,-1-1 1,0-1-1,11-6 0,-4 1 125,-1-1 0,23-19-1,-35 26-117,1 0-1,-1-1 0,0 1 0,0-1 1,-1 0-1,1-1 0,-1 1 0,-1-1 0,6-13 1,-8 18-59,-1 1 1,1 0-1,-1-1 1,1 1-1,-1-1 1,0 1-1,0-1 1,0 1-1,0-1 1,0 1-1,0 0 1,0-1-1,0 1 1,-1-1-1,1 1 1,-1-1-1,1 1 1,-1 0-1,1-1 1,-1 1-1,0 0 1,0-1-1,1 1 1,-1 0 0,0 0-1,0 0 1,0 0-1,0 0 1,-1 0-1,1 0 1,0 0-1,0 0 1,0 1-1,-1-1 1,1 0-1,0 1 1,-4-1-1,2 0 2,0 0-1,-1 0 0,1 1 1,-1-1-1,1 1 1,-1 0-1,1 0 1,-1 0-1,1 1 0,-1-1 1,1 1-1,0 0 1,-1 0-1,1 0 0,-4 2 1,7-3-14,-1 0 0,1 0 1,-1 0-1,1 0 0,-1 1 0,1-1 1,-1 0-1,1 0 0,0 1 0,-1-1 1,1 0-1,-1 0 0,1 1 0,0-1 1,-1 1-1,1-1 0,0 0 1,0 1-1,-1-1 0,1 1 0,0-1 1,0 1-1,0-1 0,-1 1 0,10 4 22,20-2-7,-2-7-28,0-2 0,-1 0 0,47-18 0,-19 5-25,-52 18 38,-1 1 0,1-1 0,-1 1 0,0-1-1,1 1 1,-1 0 0,1 0 0,-1-1 0,1 1 0,-1 0-1,1 0 1,-1 1 0,0-1 0,1 0 0,-1 0 0,1 1 0,-1-1-1,1 1 1,-1-1 0,3 2 0,-4-1 4,1 0 0,0 0 0,-1 1 1,1-1-1,0 0 0,-1 0 0,0 1 0,1-1 0,-1 0 0,0 1 1,1-1-1,-1 1 0,0-1 0,0 0 0,0 1 0,0-1 0,-1 0 0,1 1 1,0-1-1,0 0 0,-1 1 0,0 1 0,-29 84 395,22-67-291,1-1 0,1 1 0,0 1 1,2-1-1,-4 32 0,8-50-109,0 0 0,0-1 0,0 1 0,0 0 0,1-1 1,-1 1-1,1 0 0,-1-1 0,1 1 0,-1-1 0,1 1 0,1 1 0,4-1-296,2-12-330,9-40 183,-4 17 163</inkml:trace>
</inkml:ink>
</file>

<file path=ppt/ink/ink1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8:59.011"/>
    </inkml:context>
    <inkml:brush xml:id="br0">
      <inkml:brushProperty name="width" value="0.05" units="cm"/>
      <inkml:brushProperty name="height" value="0.05" units="cm"/>
    </inkml:brush>
  </inkml:definitions>
  <inkml:trace contextRef="#ctx0" brushRef="#br0">0 88 18540,'6'2'389,"0"-1"0,0 0 0,0 0 0,0 0 0,0 0 0,0-1-1,0 0 1,0-1 0,11-1 0,57-15 405,-57 12-592,-2 2-83,0-2 1,0 1-1,0-2 0,-1 0 0,0-1 1,17-10-1,-30 16-101,0 1 1,-1-1 0,1 1-1,0-1 1,-1 1 0,1-1-1,0 0 1,-1 1-1,1-1 1,-1 0 0,1 1-1,-1-1 1,0 0-1,1 0 1,-1 1 0,1-2-1,-1 1-4,0 1 1,0 0-1,0-1 0,-1 1 0,1 0 1,0-1-1,0 1 0,0 0 0,0 0 0,0-1 1,-1 1-1,1 0 0,0-1 0,0 1 1,0 0-1,-1 0 0,1-1 0,0 1 0,0 0 1,-1 0-1,1 0 0,0 0 0,-1-1 1,1 1-1,0 0 0,-1 0 0,1 0 0,-3-1 39,0 0 0,0 1 0,0 0 0,0-1-1,0 1 1,0 0 0,0 0 0,-3 1-1,-8 2 26,1 1 0,0 0 0,0 1 0,1 0 0,-1 1 0,1 0 0,0 1 0,1 0 0,0 1 0,0 0 0,-12 13 0,14-13-35,1 0 0,0 1-1,1 0 1,0 0 0,0 1-1,1 0 1,1 0 0,-1 0 0,2 1-1,-1-1 1,1 1 0,1 0-1,-3 18 1,5-26-24,1 0 1,0 0-1,-1 1 1,2-1-1,-1 0 0,0 0 1,0 1-1,1-1 0,0 0 1,0 0-1,0 0 1,0 0-1,0 0 0,0 0 1,4 5-1,-3-6-75,0 0-1,0 0 0,0 0 1,0 0-1,1 0 1,-1-1-1,0 1 0,1-1 1,-1 0-1,1 0 1,-1 0-1,1 0 1,0 0-1,-1 0 0,4 0 1,1 0-105,1-1-1,-1 0 1,1 0 0,-1-1-1,0 1 1,1-2 0,-1 1-1,0-1 1,0 0 0,0 0-1,0-1 1,10-6 0,25-16-309,5-6-162</inkml:trace>
</inkml:ink>
</file>

<file path=ppt/ink/ink1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8:59.462"/>
    </inkml:context>
    <inkml:brush xml:id="br0">
      <inkml:brushProperty name="width" value="0.05" units="cm"/>
      <inkml:brushProperty name="height" value="0.05" units="cm"/>
    </inkml:brush>
  </inkml:definitions>
  <inkml:trace contextRef="#ctx0" brushRef="#br0">102 1 20684,'1'1'134,"-1"1"-1,1-1 0,-1 1 1,1 0-1,-1-1 0,0 1 0,1-1 1,-1 1-1,0 0 0,0-1 1,0 1-1,0 0 0,-1-1 0,1 1 1,0-1-1,-1 1 0,1 0 0,-1-1 1,1 1-1,-2 2 0,-2 5 270,-16 65 1544,-33 136 483,44-164-2486,3 1 0,-3 77 0,9-117 12,1 2-1339,3-19 464,3-9 383</inkml:trace>
</inkml:ink>
</file>

<file path=ppt/ink/ink1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8:59.906"/>
    </inkml:context>
    <inkml:brush xml:id="br0">
      <inkml:brushProperty name="width" value="0.05" units="cm"/>
      <inkml:brushProperty name="height" value="0.05" units="cm"/>
    </inkml:brush>
  </inkml:definitions>
  <inkml:trace contextRef="#ctx0" brushRef="#br0">218 234 18812,'24'-21'1954,"-24"20"-1919,1 1 0,-1 0 0,0-1 0,1 1-1,-1-1 1,0 1 0,0-1 0,1 1 0,-1-1 0,0 1 0,0-1 0,0 1 0,0-1 0,0 1-1,0-1 1,0 1 0,1-1 0,-1 1 0,-1-1 0,1 1 0,0-1 0,0 1 0,0-1 0,0 1-1,0-1 1,0 1 0,-1-1 0,1 1 0,0-1 0,0 1 0,-1 0 0,1-1 0,0 1 0,0-1-1,-1 1 1,1 0 0,-1-1 0,1 1 0,0 0 0,-1-1 0,1 1 0,-1 0 0,1-1 0,-1 1 0,1 0-1,-1 0 1,1 0 0,-1 0 0,1-1 0,-1 1 0,1 0 0,-1 0 0,1 0 0,-1 0 0,1 0-1,-1 0 1,0 0 0,-4 0 85,-1-1 1,0 1-1,1 0 0,-1 0 0,1 1 0,-1 0 0,0 0 0,1 0 1,-1 0-1,1 1 0,0 0 0,0 0 0,0 1 0,0-1 1,-7 6-1,-3 1-89,2 1 0,-1 1 0,-21 23 0,24-23-13,2 0-1,-13 19 0,19-27-8,1 0 1,0 0-1,0 1 0,1-1 0,-1 1 0,1 0 0,0-1 0,0 1 0,0 0 0,0 0 0,0 0 0,1 0 0,0-1 0,0 8 0,0-10-2,1 0-1,-1 0 0,0 0 1,1 0-1,-1 0 1,0 0-1,1 0 0,-1-1 1,1 1-1,0 0 0,-1 0 1,1 0-1,-1 0 0,1-1 1,0 1-1,0 0 1,0-1-1,-1 1 0,1-1 1,0 1-1,0-1 0,0 1 1,0-1-1,1 1 0,1 0 8,0-1-1,0 1 0,0-1 0,1 0 0,-1 0 0,0 0 1,0 0-1,4-1 0,6-2 42,0 0 0,22-10 0,-7 1 44,-2-2-1,1 0 1,-2-2 0,0-1 0,-1-1-1,-1-1 1,0-1 0,-2-1-1,0-1 1,-2-1 0,0-1-1,-2 0 1,0-1 0,22-48-1,-34 64-56,-4 7-34,0 1-1,0-1 0,0 0 0,0 0 0,0 0 0,0 0 0,-1 0 1,1 0-1,0 0 0,-1 0 0,0 0 0,1 0 0,-1 0 1,0 0-1,0 0 0,0 0 0,-1-3 0,1 5-6,0 0-1,0 0 0,0-1 1,-1 1-1,1 0 1,0 0-1,0-1 1,0 1-1,0 0 1,-1 0-1,1 0 1,0 0-1,0-1 0,0 1 1,-1 0-1,1 0 1,0 0-1,0 0 1,0 0-1,-1 0 1,1 0-1,0-1 1,0 1-1,-1 0 0,1 0 1,0 0-1,0 0 1,-1 0-1,1 0 1,0 0-1,0 0 1,-1 0-1,1 0 1,0 1-1,0-1 0,-1 0 1,1 0-1,0 0 1,0 0-1,-1 0 1,1 0-1,0 0 1,0 1-1,0-1 1,-1 0-1,1 0 0,0 0 1,0 0-1,0 1 1,0-1-1,0 0 1,-1 0-1,1 1 1,-11 12 31,11-12-32,-16 24 74,1 1 0,2 0 0,0 1 0,2 1-1,-14 51 1,22-65-135,0 0 0,1 1 0,1-1 1,0 1-1,1 21 0,1-32-15,-1 1 0,0-1 0,1 1 1,0-1-1,0 0 0,1 0 0,-1 1 0,1-1 1,-1 0-1,1 0 0,1 0 0,-1-1 1,1 1-1,-1-1 0,1 1 0,0-1 0,0 0 1,0 0-1,1 0 0,-1 0 0,1 0 1,3 1-1,17 4-382</inkml:trace>
</inkml:ink>
</file>

<file path=ppt/ink/ink1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9:00.548"/>
    </inkml:context>
    <inkml:brush xml:id="br0">
      <inkml:brushProperty name="width" value="0.05" units="cm"/>
      <inkml:brushProperty name="height" value="0.05" units="cm"/>
    </inkml:brush>
  </inkml:definitions>
  <inkml:trace contextRef="#ctx0" brushRef="#br0">93 0 18564,'0'9'599,"-1"0"0,-1 0 0,0 0 0,-4 12 0,-2 10 319,-64 460 2925,72-487-3836,-1 25 383,1-29-385,0 0 0,0 1-1,0-1 1,0 0 0,0 0 0,0 0-1,0 0 1,0 0 0,0 0 0,0 0 0,0 0-1,0 1 1,0-1 0,0 0 0,0 0 0,0 0-1,0 0 1,0 0 0,0 0 0,0 0 0,0 0-1,0 0 1,0 0 0,1 1 0,-1-1-1,0 0 1,0 0 0,0 0 0,0 0 0,0 0-1,0 0 1,0 0 0,0 0 0,0 0 0,0 0-1,1 0 1,-1 0 0,0 0 0,0 0 0,0 0-1,0 0 1,0 0 0,0 0 0,0 0 0,0 0-1,1 0 1,-1 0 0,0 0 0,0 0-1,0 0 1,0 0 0,0 0 0,0 0 0,0 0-1,0 0 1,0 0 0,1 0 0,-1-1 0,0 1-1,9-14 236,55-143 414,-21 45-451,-30 81-170,-2 2-26,1 1 0,2 1 1,0 0-1,29-38 0,-39 61-13,-1 0 0,1 1 0,0-1-1,1 1 1,-1 0 0,0 0 0,1 1 0,0-1 0,0 1 0,0 0-1,9-2 1,-12 3 4,0 1 0,0-1-1,0 1 1,0 0 0,0-1-1,0 1 1,0 0 0,0 0-1,0 1 1,0-1 0,0 0-1,0 1 1,0-1 0,0 1-1,0-1 1,0 1-1,0 0 1,0 0 0,0 0-1,-1 0 1,1 0 0,0 0-1,-1 1 1,1-1 0,-1 1-1,1-1 1,-1 1 0,0-1-1,0 1 1,0 0 0,1-1-1,-2 1 1,3 3 0,-3-3 1,0-1 1,1 0-1,-1 1 1,0-1-1,0 1 1,0-1-1,0 1 1,0-1 0,0 1-1,0-1 1,-1 0-1,1 1 1,0-1-1,-1 1 1,1-1-1,-1 0 1,0 1-1,1-1 1,-1 0 0,0 0-1,0 0 1,0 1-1,0-1 1,0 0-1,0 0 1,0 0-1,-1 1 1,-5 3 2,1-1-1,-1 1 1,-11 5 0,16-9 0,-24 12 70,-45 15 0,59-23-153,-1-2-1,1 0 0,-1 0 1,1-2-1,-1 1 1,-14-1-1,27-1 48,-1 0 1,1 0-1,0 0 1,0 0-1,-1 0 0,1 0 1,0 0-1,0 0 1,-1 0-1,1 0 0,0 0 1,0 0-1,0 0 1,-1 0-1,1 0 0,0 0 1,0 0-1,0-1 1,-1 1-1,1 0 0,0 0 1,0 0-1,0 0 1,-1 0-1,1-1 0,0 1 1,0 0-1,0 0 1,0 0-1,-1 0 0,1-1 1,0 1-1,0 0 1,0 0-1,0-1 0,5-6-699,12-6 241,11 1-20,9-3-162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30.642"/>
    </inkml:context>
    <inkml:brush xml:id="br0">
      <inkml:brushProperty name="width" value="0.05" units="cm"/>
      <inkml:brushProperty name="height" value="0.05" units="cm"/>
    </inkml:brush>
  </inkml:definitions>
  <inkml:trace contextRef="#ctx0" brushRef="#br0">62 32 20020,'-26'62'2212,"19"-48"-1802,1 1-1,0-1 1,1 1-1,-5 22 1,10-36-384,-1 0 0,1 0 0,0 0 0,0 0 0,0 0 0,-1 0 0,1 0 0,0 0 1,1 0-1,-1 0 0,0 0 0,0 0 0,0 0 0,0 0 0,1 0 0,-1 0 0,0 0 0,1 0 0,-1-1 0,1 1 0,-1 0 1,1 0-1,0 0 0,-1-1 0,1 1 0,1 1 0,-1-2-12,0 1-1,1-1 1,-1 0 0,1 1-1,-1-1 1,1 0 0,-1 0 0,1 0-1,-1 0 1,1 0 0,-1 0 0,1-1-1,-1 1 1,0 0 0,3-2-1,8-2-56,0-2-1,-1 1 1,14-10-1,-19 11 26,118-80-1049,-25 15-223,-92 65 1129,1-1 1,-1 1-1,0 1 0,1 0 1,11-4-1,-18 7 153,-1 0 0,1 0 0,-1 0 1,1 0-1,-1 0 0,1 0 0,-1 0 0,1 0 0,-1 0 1,1 0-1,-1 0 0,1 0 0,-1 0 0,1 0 0,-1 0 1,1 0-1,-1 1 0,1-1 0,-1 0 0,1 0 1,-1 1-1,0-1 0,1 0 0,-1 0 0,1 1 0,-1-1 1,0 1-1,1-1 0,-1 0 0,0 1 0,0-1 0,1 1 1,-1-1-1,0 1 0,0-1 0,0 0 0,1 1 0,-1-1 1,0 1-1,0-1 0,0 1 0,0 0 0,-2 22 152,2-21-118,-5 17 353,-12 33 0,10-36-64,2 1 1,-6 24 0,11-41-316,0 1 1,0-1 0,0 0 0,0 1-1,0-1 1,-1 1 0,1-1-1,0 1 1,0-1 0,0 0 0,0 1-1,0-1 1,0 1 0,0-1 0,0 1-1,1-1 1,-1 0 0,0 1 0,0-1-1,0 1 1,0-1 0,1 0 0,-1 1-1,0-1 1,0 1 0,0-1-1,1 0 1,-1 1 0,0-1 0,1 0-1,-1 0 1,1 1 0,13-6-495,21-24-776,-31 24 1128,10-9 21,-1 0 0,-1-1 1,11-18-1,-6 10-194,10-13-229</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4:26.797"/>
    </inkml:context>
    <inkml:brush xml:id="br0">
      <inkml:brushProperty name="width" value="0.05" units="cm"/>
      <inkml:brushProperty name="height" value="0.05" units="cm"/>
    </inkml:brush>
  </inkml:definitions>
  <inkml:trace contextRef="#ctx0" brushRef="#br0">0 13 13675,'0'0'105,"0"-1"-1,1 0 1,-1 1 0,0-1-1,0 1 1,0-1 0,1 1 0,-1-1-1,0 1 1,1-1 0,-1 1-1,0-1 1,1 1 0,-1-1-1,0 1 1,1-1 0,-1 1 0,1 0-1,-1-1 1,1 1 0,-1 0-1,1-1 1,-1 1 0,1 0-1,0 0 1,-1 0 0,1-1 0,-1 1-1,1 0 1,0 0 0,-1 0-1,1 0 1,24-1 1090,-21 2-617,10-1-64,-1 1 1,0 1-1,0 0 1,-1 1-1,1 0 1,-1 1-1,1 1 1,22 11-1,-31-14-473,0 0 0,-1 1 0,1-1 0,0 1 0,-1 0 0,0 0 0,0 0-1,0 0 1,0 0 0,0 1 0,-1-1 0,1 1 0,-1 0 0,0 0 0,0 0 0,0 0-1,-1 0 1,1 0 0,-1 0 0,0 0 0,0 1 0,-1-1 0,1 1 0,-1-1 0,0 0-1,0 1 1,-1-1 0,1 0 0,-3 9 0,-1 0-70,-2 0 1,1-1 0,-1 0-1,-1 0 1,0 0-1,-1-1 1,0 0-1,-1-1 1,0 0-1,0 0 1,-1-1-1,-1 0 1,-15 11-1,6-11-124,19-9 147,0 0 0,1 0 0,-1 1 0,0-1 0,1 0 1,-1 0-1,0 0 0,1 0 0,-1 0 0,0 0 0,1 0 0,-1 0 0,0 0 1,1-1-1,-1 1 0,0 0 0,1 0 0,-1-1 0,1 1 0,-1 0 1,0-1-1,1 1 0,-1 0 0,0-1 0,-1-14-210</inkml:trace>
</inkml:ink>
</file>

<file path=ppt/ink/ink1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9:01.076"/>
    </inkml:context>
    <inkml:brush xml:id="br0">
      <inkml:brushProperty name="width" value="0.05" units="cm"/>
      <inkml:brushProperty name="height" value="0.05" units="cm"/>
    </inkml:brush>
  </inkml:definitions>
  <inkml:trace contextRef="#ctx0" brushRef="#br0">110 249 19524,'-4'0'279,"-1"0"-1,1 0 1,-1 0-1,1 1 1,0 0-1,-1 0 1,1 0-1,-1 0 1,1 1-1,0-1 1,0 1 0,0 0-1,0 1 1,-6 3-1,7-4-195,0 0 0,0 0 0,1 1 0,-1-1 0,0 0 0,1 1 0,0 0 0,0 0 0,0-1 0,0 1 0,0 0 0,0 1 0,1-1 0,-1 0 0,1 0 0,0 1 0,0-1-1,0 1 1,0 3 0,1-6-74,0 0-1,0 1 0,0-1 0,0 1 0,0-1 1,1 0-1,-1 1 0,0-1 0,1 0 0,-1 1 1,1-1-1,-1 0 0,1 0 0,0 0 0,-1 1 1,1-1-1,0 0 0,0 0 0,0 0 0,0 0 1,0 0-1,0-1 0,0 1 0,0 0 0,0 0 1,0-1-1,1 1 0,-1 0 0,0-1 1,1 1-1,-1-1 0,0 0 0,0 1 0,1-1 1,-1 0-1,1 0 0,-1 0 0,0 0 0,1 0 1,-1 0-1,0 0 0,2-1 0,2 1-1,-1-1-1,1 0 0,0 0 1,-1-1-1,0 1 1,1-1-1,-1 0 0,0 0 1,0-1-1,0 1 0,5-5 1,-1-1 28,-1-1 0,0 0 1,0 0-1,-1-1 0,0 0 0,-1 0 0,0 0 1,5-14-1,8-18 83,-18 42-118,1-1 1,-1 1 0,0 0-1,0 0 1,0 0-1,1 0 1,-1-1 0,0 1-1,0 0 1,1 0 0,-1 0-1,0 0 1,0 0 0,1 0-1,-1 0 1,0 0 0,1 0-1,-1 0 1,0 0-1,0 0 1,1 0 0,-1 0-1,0 0 1,1 0 0,-1 0-1,0 0 1,0 0 0,1 0-1,-1 0 1,0 0 0,0 0-1,1 1 1,-1-1 0,14 7-7,-6-2-4,-2-3 13,0-1 0,0 0 1,0 0-1,1-1 0,-1 1 0,0-1 0,0-1 0,0 1 0,0-1 0,1 0 0,-1-1 0,8-2 0,2-1 5,0-2 0,-1 1 0,20-13 0,-25 13 1,0-1 0,0 0-1,-1-1 1,0 0 0,11-12 0,-16 16-6,0-1 1,-1 1-1,0-1 1,0 0 0,0 0-1,-1 0 1,1 0-1,-1 0 1,0-1 0,-1 1-1,1 0 1,-1-1-1,1-8 1,-2 13-4,0 0 0,0 0 0,0-1-1,0 1 1,0 0 0,0 0 0,0-1 0,0 1 0,0 0 0,-1 0 0,1 0 0,0-1-1,-1 1 1,1 0 0,-1 0 0,0 0 0,1 0 0,-1 0 0,0 0 0,1 0-1,-1 0 1,0 0 0,0 0 0,0 0 0,0 1 0,0-1 0,0 0 0,0 1-1,0-1 1,0 0 0,0 1 0,0-1 0,0 1 0,-1 0 0,1-1 0,0 1-1,0 0 1,-1 0 0,1 0 0,0 0 0,0 0 0,0 0 0,-1 0 0,1 0-1,0 0 1,0 1 0,-1-1 0,-1 1 0,-3 1 10,0 0 0,0 0 0,-1 1 0,1-1 0,1 1-1,-1 1 1,-9 6 0,3 1 59,1 0 0,0 1 0,0 0-1,1 1 1,1 0 0,-13 24 0,17-29-19,1 1 0,0-1 0,0 1 0,1 0 0,1 0 0,-1 0 0,1 1 0,1-1 0,0 0 0,0 1 0,1-1 1,1 16-1,0-21-98,0 0 0,0-1 0,0 1 0,0-1 0,1 0 0,-1 1 0,1-1 0,0 0 0,0 0 0,0 0 0,0 0 0,1 0 0,-1-1 0,1 1 0,0-1 0,-1 1 0,7 3 0,-3-3-56,-1-1-1,1 1 1,-1-1 0,1 0 0,0 0 0,0-1-1,0 0 1,0 0 0,12 1 0,14-2-270</inkml:trace>
</inkml:ink>
</file>

<file path=ppt/ink/ink1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9:01.556"/>
    </inkml:context>
    <inkml:brush xml:id="br0">
      <inkml:brushProperty name="width" value="0.05" units="cm"/>
      <inkml:brushProperty name="height" value="0.05" units="cm"/>
    </inkml:brush>
  </inkml:definitions>
  <inkml:trace contextRef="#ctx0" brushRef="#br0">9 36 23229,'-7'4'2056,"6"-1"-1175,6-7 623,5 0-792,2-2-1024,4-1-2889,2 0 2817,2-1-336,0 1-280</inkml:trace>
</inkml:ink>
</file>

<file path=ppt/ink/ink1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9:02.024"/>
    </inkml:context>
    <inkml:brush xml:id="br0">
      <inkml:brushProperty name="width" value="0.05" units="cm"/>
      <inkml:brushProperty name="height" value="0.05" units="cm"/>
    </inkml:brush>
  </inkml:definitions>
  <inkml:trace contextRef="#ctx0" brushRef="#br0">1 88 17340,'6'-8'412,"0"2"0,0-1 0,1 1 0,0-1 0,0 2 0,1-1 0,-1 1-1,1 0 1,0 1 0,1 0 0,-1 0 0,1 1 0,0 0 0,18-3 0,-7 2 69,1 2 0,0 0 0,0 1 1,0 1-1,32 5 0,-45-4-401,0 0 1,0 1-1,0 0 0,0 0 1,0 1-1,0 0 1,11 7-1,-17-9-72,0 0 0,-1 0 0,1 0 0,0 1 0,-1-1 0,1 0 0,-1 1 0,0 0 0,1-1 0,-1 1 0,0 0 0,0-1 0,0 1 0,0 0 0,0 0 0,-1 0 0,1 0 1,0 0-1,-1 0 0,0 0 0,1 0 0,-1 0 0,0 0 0,0 0 0,0 0 0,0 1 0,0-1 0,-1 0 0,1 0 0,-1 0 0,1 0 0,-1 0 0,0 0 0,0 0 0,0-1 0,-1 3 0,-3 4 1,0 0 1,0 0-1,-1 0 1,0-1-1,-13 12 1,-41 31 15,30-26-24,4-2-9,13-13 12,0 0 1,1 2-1,1-1 0,0 2 0,0-1 0,-16 25 0,27-35-4,-1 0 0,0 1 0,1-1 0,-1 0 0,1 1 1,-1-1-1,1 1 0,0-1 0,-1 0 0,1 1 0,0-1 0,0 1 0,0-1 0,0 1 1,0-1-1,0 1 0,1-1 0,-1 0 0,0 1 0,1-1 0,-1 1 0,1-1 0,0 0 1,-1 0-1,1 1 0,0-1 0,0 0 0,0 0 0,0 0 0,0 0 0,0 0 0,0 0 1,0 0-1,0 0 0,0 0 0,0 0 0,1-1 0,-1 1 0,0 0 0,1-1 1,1 1-1,7 3-29,1-1 0,-1 0 0,0 0 1,15 0-1,-21-2-6,21 2 99,0-1-1,0-2 1,1 0-1,44-7 1,-31-1-44</inkml:trace>
</inkml:ink>
</file>

<file path=ppt/ink/ink1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9:02.442"/>
    </inkml:context>
    <inkml:brush xml:id="br0">
      <inkml:brushProperty name="width" value="0.05" units="cm"/>
      <inkml:brushProperty name="height" value="0.05" units="cm"/>
    </inkml:brush>
  </inkml:definitions>
  <inkml:trace contextRef="#ctx0" brushRef="#br0">1 68 24653,'6'7'1945,"-4"-7"-1505,3-4-176,5-6 848,3-3-104,-2-3-800,5 0 72,8 0-104</inkml:trace>
</inkml:ink>
</file>

<file path=ppt/ink/ink1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9:07.732"/>
    </inkml:context>
    <inkml:brush xml:id="br0">
      <inkml:brushProperty name="width" value="0.05" units="cm"/>
      <inkml:brushProperty name="height" value="0.05" units="cm"/>
      <inkml:brushProperty name="color" value="#E71224"/>
    </inkml:brush>
  </inkml:definitions>
  <inkml:trace contextRef="#ctx0" brushRef="#br0">648 87 16540,'1'-2'197,"1"0"0,-1-1 0,0 1 0,0-1 0,0 1 0,0-1 0,-1 1 0,1-1 0,0 1 0,-1-1 0,0 0 0,0 1 0,0-1 0,0 0 0,0 1 0,0-1 0,-1 0 0,1 1 0,-1-1 0,0 1 0,-1-4 0,0 4-54,1 0 0,-1-1 0,0 1 0,0 1 0,0-1 0,0 0 0,-1 0 0,1 1 0,0-1-1,-1 1 1,1 0 0,-1 0 0,1 0 0,-1 0 0,1 0 0,-1 0 0,0 1 0,1-1 0,-1 1 0,0 0 0,-3 0-1,-4 0-37,-1 0-1,1 2 0,0-1 0,-1 1 0,1 0 0,0 1 0,0 0 0,-9 5 0,-76 40 135,90-45-217,-38 22 35,2 1-1,1 2 1,1 2-1,-36 36 1,58-50-25,1 1 1,1 1-1,0 0 1,2 1-1,0 0 1,1 1-1,1 0 1,1 1-1,0 0 1,-9 37-1,16-49-14,2 0-1,-1 0 1,1 0-1,1 0 1,-1 1-1,2-1 1,1 16-1,-1-22-8,0 1 0,-1-1 0,2 0 0,-1 1 0,0-1-1,1 0 1,-1 1 0,1-1 0,0 0 0,0 0 0,0 0 0,0-1 0,1 1-1,-1 0 1,1-1 0,0 0 0,-1 1 0,1-1 0,0 0 0,0-1 0,1 1-1,4 2 1,3-1 55,1 0 0,0 0 0,0-1-1,0-1 1,0 0 0,0 0 0,0-1 0,1-1-1,-1 0 1,14-4 0,-3 0 155,1-1 0,-1-1 0,-1-1 0,27-13 0,-44 18-167,1 0 1,-1 0-1,0 0 1,0 0-1,0-1 1,-1 0-1,1 0 1,-1 0-1,0-1 1,0 1-1,0-1 1,-1 0-1,6-10 1,-7 9-29,1 0 1,-1-1-1,-1 1 1,1-1 0,-1 1-1,0-1 1,-1 0-1,0 0 1,0 1 0,0-1-1,-1 0 1,-1-7 0,-8-55-23,48 83-48,-35-14 43,1 0 0,-1 0 1,0 0-1,1-1 1,-1 1-1,1-1 1,-1 0-1,0 0 1,0-1-1,1 1 1,-1-1-1,0 1 1,0-1-1,-1 0 1,1 0-1,0 0 1,0 0-1,-1-1 1,0 1-1,1-1 1,-1 0-1,0 1 0,0-1 1,0 0-1,-1 0 1,1 0-1,1-6 1,-41 130 17,37-119-16,-32 107 234,29-94-231,1 0 0,1 0 0,1 1 1,0-1-1,1 21 0,3-20-775,-3-16 746,0 0 0,0 0 0,0 1 0,0-1 0,0 0 1,0 0-1,0 1 0,1-1 0,-1 0 0,0 0 0,0 1 0,0-1 1,0 0-1,0 0 0,0 0 0,1 1 0,-1-1 0,0 0 0,0 0 1,0 0-1,0 0 0,1 1 0,-1-1 0,0 0 0,0 0 0,0 0 1,1 0-1,-1 0 0,0 0 0,0 0 0,1 0 0,-1 0 0,0 1 1,0-1-1,1 0 0,-1 0 0,0 0 0,0 0 0,1 0 0,-1-1 1,0 1-1,0 0 0,1 0 0,-1 0 0,0 0 0,0 0 0,0 0 0,1 0 1,-1 0-1,0 0 0,1-1 0,7-4-442</inkml:trace>
</inkml:ink>
</file>

<file path=ppt/ink/ink1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9:08.372"/>
    </inkml:context>
    <inkml:brush xml:id="br0">
      <inkml:brushProperty name="width" value="0.05" units="cm"/>
      <inkml:brushProperty name="height" value="0.05" units="cm"/>
      <inkml:brushProperty name="color" value="#E71224"/>
    </inkml:brush>
  </inkml:definitions>
  <inkml:trace contextRef="#ctx0" brushRef="#br0">15 183 12235,'0'1'179,"0"0"1,0-1 0,0 1-1,0 0 1,0-1 0,1 1 0,-1 0-1,0 0 1,0-1 0,1 1-1,-1 0 1,1-1 0,-1 1 0,0 0-1,1-1 1,-1 1 0,1-1-1,-1 1 1,1-1 0,0 1 0,-1-1-1,1 1 1,0-1 0,-1 0-1,1 1 1,0-1 0,-1 0 0,1 0-1,0 1 1,-1-1 0,1 0-1,0 0 1,0 0 0,-1 0 0,1 0-1,0 0 1,0 0 0,-1 0-1,1 0 1,0 0 0,0 0 0,-1-1-1,1 1 1,0 0 0,34-12 2567,-24 7-2400,29-13 71,0-1 0,-1-2 0,-1-2 0,43-34-1,-79 56-408,0-1 0,0 0 0,-1 0 0,1 1 0,0-1 0,-1 0 0,0-1 0,1 1 0,-1 0 0,0 0 0,1-3 0,-2 4-5,0 1-1,0-1 0,0 1 0,0-1 1,0 0-1,0 1 0,0-1 0,0 0 1,0 1-1,0-1 0,-1 1 0,1-1 0,0 0 1,0 1-1,-1-1 0,1 1 0,0-1 1,-1 1-1,1-1 0,-1 1 0,1-1 1,0 1-1,-1-1 0,1 1 0,-1 0 0,1-1 1,-1 1-1,0 0 0,1-1 0,-1 1 1,1 0-1,-1 0 0,1-1 0,-1 1 1,0 0-1,1 0 0,-1 0 0,0 0 0,1 0 1,-1 0-1,1 0 0,-1 0 0,0 0 1,0 0-1,-8 0 13,-1 1 0,1 0 1,0 0-1,0 0 0,1 1 1,-1 1-1,0-1 0,-10 6 0,1 0-4,0 1 0,-28 18 1,29-16-3,1 2 1,0 0 0,0 0 0,2 2 0,-18 20 0,28-30-17,0 1 1,0 0 0,0-1 0,1 1-1,-1 0 1,1 0 0,1 1 0,-1-1-1,1 1 1,1-1 0,-1 1 0,1 0-1,0 0 1,0-1 0,1 1 0,0 0-1,0 0 1,1 0 0,2 10 0,-2-13-89,0-1 0,0 0 0,1 0 0,-1 0 0,1 0 0,0 0 0,0 0 0,0 0 0,1-1 0,-1 1 0,0-1 0,1 1 0,0-1 1,-1 0-1,1 0 0,0 0 0,0-1 0,0 1 0,1-1 0,-1 1 0,0-1 0,0 0 0,1 0 0,-1-1 0,1 1 0,-1-1 0,0 1 0,1-1 1,4-1-1,13-3-521</inkml:trace>
</inkml:ink>
</file>

<file path=ppt/ink/ink1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9:22.146"/>
    </inkml:context>
    <inkml:brush xml:id="br0">
      <inkml:brushProperty name="width" value="0.05" units="cm"/>
      <inkml:brushProperty name="height" value="0.05" units="cm"/>
      <inkml:brushProperty name="color" value="#E71224"/>
    </inkml:brush>
  </inkml:definitions>
  <inkml:trace contextRef="#ctx0" brushRef="#br0">42 16 16692,'4'-16'3598,"-2"24"-690,-2 31-322,-1-34-2810,-22 271 1706,0-9-1236,22-223-165,3-39-17,1-10-1,2-8-182,-3-5-959,-3 15 955,2 0 0,-1 0 0,0-1-1,1 1 1,-1 0 0,3-5 0,4-5-245</inkml:trace>
</inkml:ink>
</file>

<file path=ppt/ink/ink1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9:22.700"/>
    </inkml:context>
    <inkml:brush xml:id="br0">
      <inkml:brushProperty name="width" value="0.05" units="cm"/>
      <inkml:brushProperty name="height" value="0.05" units="cm"/>
      <inkml:brushProperty name="color" value="#E71224"/>
    </inkml:brush>
  </inkml:definitions>
  <inkml:trace contextRef="#ctx0" brushRef="#br0">258 339 18180,'-2'-2'274,"0"0"0,0 0 0,0 1 0,-1-1 1,1 0-1,-1 1 0,1 0 0,-1-1 0,1 1 0,-1 0 1,0 0-1,0 0 0,1 1 0,-1-1 0,0 1 0,0 0 0,-4-1 1,0 1 10,0 0 1,1 1-1,-1 0 1,0 0-1,1 0 1,-11 3-1,8 0-221,-1 1-1,1-1 1,0 2 0,1-1-1,-1 1 1,1 0-1,0 1 1,1 0-1,0 0 1,0 1-1,-12 17 1,14-18-55,0 1-1,0 0 1,1 1-1,0-1 1,0 1 0,1 0-1,0 0 1,1 0-1,0 0 1,0 0-1,1 0 1,1 1 0,-1 12-1,1-20 0,0-1-1,0 1 1,1-1-1,-1 1 1,0 0-1,1-1 1,-1 1-1,1-1 0,-1 1 1,1-1-1,0 0 1,-1 1-1,1-1 1,0 0-1,0 1 1,0-1-1,0 0 1,0 0-1,0 0 1,1 0-1,-1 0 1,0 0-1,3 2 0,-1-2 8,0-1 0,0 1 0,-1 0-1,1-1 1,0 0 0,0 0-1,0 0 1,0 0 0,0 0 0,-1 0-1,1-1 1,4 0 0,7-4 47,-1 1 1,1-2 0,-1 0 0,14-8-1,6-6 47,0-2-1,-2-1 0,0-1 0,-2-2 0,0-1 1,-2-1-1,-1-2 0,-2 0 0,0-2 0,-2 0 1,-2-2-1,-1 0 0,19-48 0,-36 75-93,15-43 64,-16 46-67,0 0 0,0 1 0,-1-1 0,1 0 1,-1 0-1,0 0 0,0 0 0,0 0 0,-2-8 0,2 12-10,0 0-1,0 0 1,0 0 0,0-1-1,0 1 1,0 0-1,0 0 1,-1 0 0,1 0-1,0-1 1,0 1 0,0 0-1,0 0 1,-1 0-1,1 0 1,0 0 0,0 0-1,0 0 1,0-1 0,-1 1-1,1 0 1,0 0 0,0 0-1,0 0 1,-1 0-1,1 0 1,0 0 0,0 0-1,0 0 1,-1 0 0,1 0-1,0 0 1,0 0-1,-1 0 1,1 0 0,0 0-1,0 1 1,0-1 0,0 0-1,-1 0 1,1 0-1,0 0 1,0 0 0,0 0-1,0 0 1,-1 1 0,1-1-1,0 0 1,0 0 0,0 0-1,0 0 1,0 1-1,-1-1 1,-8 10 15,-3 10 9,1 0 0,0 0 0,2 1 0,-9 24 0,-20 92-212,27-96-48,3 1 0,2 0-1,-2 61 1,8-76 22</inkml:trace>
</inkml:ink>
</file>

<file path=ppt/ink/ink1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9:23.332"/>
    </inkml:context>
    <inkml:brush xml:id="br0">
      <inkml:brushProperty name="width" value="0.05" units="cm"/>
      <inkml:brushProperty name="height" value="0.05" units="cm"/>
      <inkml:brushProperty name="color" value="#E71224"/>
    </inkml:brush>
  </inkml:definitions>
  <inkml:trace contextRef="#ctx0" brushRef="#br0">158 16 15163,'-4'3'342,"1"1"-1,-1-1 1,1 0-1,0 1 0,0 0 1,1 0-1,-1 0 1,1 0-1,0 0 1,0 0-1,0 1 0,-1 4 1,-2 2 532,-13 34 370,2 0-1,3 1 0,-12 68 0,-9 144 132,23-164-765,13-86-203,4-19-195,5-19-30,33-101 120,-6 15-245,92-195 0,-128 306-59,5-9-8,0 1 0,15-18 1,-21 29 3,1-1-1,0 1 1,0 0 0,-1 0 0,1 0 0,1 0 0,-1 0 0,0 1 0,0-1 0,1 1-1,-1-1 1,1 1 0,-1 0 0,1 0 0,0 0 0,-1 0 0,1 1 0,0-1 0,0 1 0,4-1-1,-6 1 4,1 1-1,-1-1 1,1 1-1,-1-1 1,1 1-1,-1 0 0,1 0 1,-1-1-1,0 1 1,1 0-1,-1 0 1,0 0-1,0 0 0,0 1 1,0-1-1,0 0 1,0 0-1,0 1 1,0-1-1,0 0 0,-1 1 1,1-1-1,0 1 1,-1-1-1,0 1 1,1 2-1,0 1-4,0 0 0,0-1 1,-1 1-1,1-1 0,-1 1 0,-1 0 0,1-1 1,-1 6-1,-2-1 20,0 0 0,-1-1 0,0 1 0,0-1 0,-1 0 0,0 0 0,-1 0 0,1-1 0,-1 0 0,-1 0 0,1 0 1,-1-1-1,-13 10 0,10-9-40,0-1 0,0 0 0,0 0 0,-1-1 0,0 0 1,0 0-1,0-2 0,-1 1 0,1-1 0,-17 1 0,27-3-38,0-1-1,1 0 0,-1 0 1,0 0-1,1 1 0,-1-1 1,0 0-1,1 0 1,-1 0-1,1 0 0,-1 0 1,0 0-1,1 0 0,-1-1 1,0 1-1,1 0 0,-1 0 1,0 0-1,1-1 0,-1 1 1,1 0-1,-1-1 0,1 1 1,-1 0-1,0-1 1,1 1-1,0-1 0,-1 1 1,1-1-1,-1 1 0,1-1 1,-1 1-1,1-1 0,0 1 1,0-1-1,-1 0 0,1 1 1,0-1-1,0 1 0,-1-1 1,1 0-1,1-1-67,-1 0 1,1 1-1,-1-1 0,1 1 0,0-1 0,-1 1 0,1-1 0,0 1 1,0 0-1,0-1 0,0 1 0,0 0 0,0 0 0,1 0 1,-1 0-1,3-2 0,13-7-910</inkml:trace>
</inkml:ink>
</file>

<file path=ppt/ink/ink1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9:23.844"/>
    </inkml:context>
    <inkml:brush xml:id="br0">
      <inkml:brushProperty name="width" value="0.05" units="cm"/>
      <inkml:brushProperty name="height" value="0.05" units="cm"/>
      <inkml:brushProperty name="color" value="#E71224"/>
    </inkml:brush>
  </inkml:definitions>
  <inkml:trace contextRef="#ctx0" brushRef="#br0">117 34 17172,'-2'-2'265,"1"0"1,-1 1-1,1-1 1,-1 1-1,0 0 0,0 0 1,1-1-1,-1 1 1,0 0-1,0 0 1,0 1-1,0-1 1,0 0-1,0 1 1,-1-1-1,1 1 0,0 0 1,0 0-1,0 0 1,0 0-1,-4 0 1,3 1-102,0 0 1,1 0-1,-1 0 0,0 1 1,1-1-1,-1 1 0,1-1 1,-1 1-1,1 0 1,0 0-1,-1 0 0,1 0 1,-3 5-1,1-2-111,0 1 1,1-1-1,0 1 0,0 0 1,0 0-1,1 0 0,-1 0 0,1 0 1,1 1-1,-1-1 0,1 1 0,1-1 1,-1 12-1,1-15-32,0 0 0,1-1 0,-1 1 0,1-1 0,-1 1 0,1 0 1,0-1-1,0 1 0,0-1 0,0 0 0,1 1 0,-1-1 0,1 0 0,-1 0 0,1 0 0,0 0 0,-1 0 1,1 0-1,0 0 0,1-1 0,-1 1 0,0-1 0,0 1 0,1-1 0,-1 0 0,0 0 0,1 0 0,-1 0 0,1-1 1,4 2-1,-3-2 29,0 0 0,0 0 1,0 0-1,1-1 1,-1 0-1,0 1 0,0-2 1,0 1-1,0 0 0,0-1 1,0 1-1,-1-1 1,1 0-1,0-1 0,-1 1 1,0 0-1,1-1 1,4-5-1,-3 2 14,-1 1 1,0-1-1,0 0 0,-1 0 1,1 0-1,-1 0 1,-1 0-1,1-1 0,-1 0 1,0 1-1,1-10 0,-2 13-108,-1-1-1,1 1 1,-1-1-1,0 1 1,0-1-1,0 1 1,0-1-1,-1 1 0,1-1 1,-1 1-1,0-1 1,0 1-1,0 0 1,-1-1-1,1 1 1,-1 0-1,0 0 0,1 0 1,-2 0-1,1 0 1,0 1-1,0-1 1,-1 1-1,-3-3 1,-5 2-2928,11 3 2882,0 0 0,-1 0 0,1 0 0,0 1 0,0-1 0,0 0 0,-1 0 0,1 0 0,0 0 0,0 0 0,0 1 0,0-1 0,0 0 0,-1 0 0,1 0 0,0 1 0,0-1 0,0 0-1,0 0 1,0 1 0,0-1 0,0 0 0,0 0 0,0 0 0,0 1 0,0-1 0,0 0 0,0 0 0,0 1 0,0-1 0,0 0 0,0 0 0,0 1 0,0-1 0,0 0 0,0 0 0,0 0 0,0 1 0,0-1 0,1 0 0,-1 0 0,0 0 0,0 1 0,0-1 0,0 0 0,0 0 0,1 0 0,-1 1 0,5 5-1284</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4:27.310"/>
    </inkml:context>
    <inkml:brush xml:id="br0">
      <inkml:brushProperty name="width" value="0.05" units="cm"/>
      <inkml:brushProperty name="height" value="0.05" units="cm"/>
    </inkml:brush>
  </inkml:definitions>
  <inkml:trace contextRef="#ctx0" brushRef="#br0">453 78 16508,'1'-3'229,"0"-1"0,-1 1 1,0 0-1,0 0 0,0-1 1,0 1-1,0 0 0,-1 0 1,0-1-1,1 1 0,-1 0 1,0 0-1,-1 0 0,1 0 1,0 0-1,-4-5 0,3 6-75,0 0 0,1 1-1,-1-1 1,0 1 0,-1-1-1,1 1 1,0 0 0,0 0-1,0 0 1,-1 0 0,1 0-1,-1 0 1,1 1 0,-1-1-1,1 1 1,-1 0 0,1 0-1,-1 0 1,1 0 0,-1 0-1,1 0 1,-1 1 0,-3 0-1,-5 2 156,0 0-1,-1 1 0,1 0 0,1 1 0,-1 0 0,-11 8 0,-59 43 327,79-54-617,-21 15 61,1 1 0,1 1 0,1 1-1,0 0 1,2 2 0,-20 29-1,32-41-62,0 0-1,0 0 0,1 1 0,0 0 1,0 0-1,2 0 0,-1 1 0,1-1 1,1 1-1,0 0 0,1-1 0,0 1 1,1 0-1,0 0 0,1 0 0,0 0 1,4 15-1,-1-14-11,0 0-1,1-1 1,0 0 0,1 1-1,1-2 1,0 1-1,1-1 1,0 0 0,0-1-1,13 13 1,-18-20-2,1 1 0,0 0 0,1-1 0,-1 0 0,0 0 0,1 0 0,0-1 0,-1 1 0,1-1 0,0 0 1,0 0-1,1-1 0,-1 0 0,0 0 0,0 0 0,1 0 0,-1-1 0,0 0 0,1 0 0,-1 0 0,1-1 0,-1 0 0,0 0 0,0 0 0,0 0 0,1-1 0,8-4 0,-4-1 24,0 1 0,0-1 1,0 0-1,-1-1 0,-1 0 0,1-1 0,-1 0 0,0 0 0,-1-1 0,0 0 0,5-11 0,-4 6 29,0-1-1,-1 0 0,-1 0 0,-1 0 0,0-1 0,-1 1 0,2-21 0,-5 28-17,-1 1 0,0-1 0,0 1 0,-1-1 0,0 1 0,-3-10 0,4 16-30,0 1 0,-1-1 0,1 0 0,-1 1 0,1-1 0,-1 0 0,1 1 0,-1-1 0,0 1 0,0-1 0,0 1 0,0-1 0,0 1 0,0 0 0,0-1 0,-1 1 0,1 0 0,0 0 0,-1 0 0,1 0 0,-1 0 0,1 0 0,-1 1 0,1-1 0,-1 0 0,0 1-1,1-1 1,-1 1 0,0 0 0,1-1 0,-1 1 0,0 0 0,1 0 0,-1 0 0,0 0 0,-3 1 0,3-1-4,1 1 0,-1-1 0,0 1 0,1 0 0,-1-1 0,1 1 0,-1 0 0,1 0 0,-1 0 0,1 0 0,-1 0 0,1 0 0,0 1 0,0-1 0,0 0 0,0 1 0,0-1 0,0 0 0,0 1 0,0-1 0,0 1 0,1 0 0,-1-1 0,0 1 0,1 0 0,0-1 0,-1 1 0,1 0 0,0 3 0,0-3-3,0 0 0,0 0 1,0 0-1,1 0 0,-1 1 0,1-1 0,-1 0 1,1 0-1,0 0 0,0 0 0,0 0 0,0 0 1,0-1-1,0 1 0,1 0 0,-1 0 0,0-1 1,1 1-1,-1-1 0,1 0 0,0 1 1,0-1-1,3 2 0,3 0-33,1-1 0,-1 0 0,1 0 1,0-1-1,-1 0 0,1 0 0,0-1 0,0 0 1,-1-1-1,16-3 0,-1 2-160,-22 1 179,0 1 0,0 0 0,0 0 0,0 0 0,0-1 0,1 1 0,-1 0 0,0 0 0,0 1 0,0-1 0,0 0 0,0 0 0,0 0 0,0 1 0,0-1-1,0 0 1,0 1 0,0-1 0,0 1 0,0-1 0,0 1 0,0 0 0,-1-1 0,1 1 0,0 0 0,0 0 0,-1-1 0,1 1 0,0 0 0,-1 0 0,1 0-1,-1 0 1,1 0 0,-1 0 0,1 0 0,-1 0 0,0 0 0,0 0 0,1 0 0,-1 0 0,0 0 0,0 0 0,0 0 0,0 1 0,0-1 0,0 0 0,-1 2-1,-1 6-49,0 0-1,0-1 1,-1 1-1,-7 13 0,8-17 51,-36 82-120,2-6-892,13-27-2451,19-47 2832,4-7 628,0 0 0,0 1 0,0-1 1,0 0-1,0 0 0,0 0 0,0 0 0,0 0 1,0 0-1,0 0 0,0 0 0,0 0 0,0 0 1,0 0-1,0 1 0,0-1 0,0 0 1,0 0-1,0 0 0,0 0 0,0 0 0,0 0 1,-1 0-1,1 0 0,0 0 0,0 0 1,0 0-1,0 0 0,0 0 0,0 0 0,0 0 1,0 0-1,0 0 0,0 1 0,0-1 0,0 0 1,0 0-1,-1 0 0,1 0 0,0 0 1,0 0-1,0 0 0,0 0 0,0 0 0,0 0 1,0 0-1,0 0 0,0 0 0,0 0 1,0 0-1,-1 0 0,1 0 0,0-1 0,0 1 1,0 0-1,0 0 0,0 0 0,0 0 0,0 0 1,0 0-1,0 0 0,0 0 0,0 0 1,0 0-1,0 0 0,0 0 0,0 0 0,0 0 1,-1 0-1,1-16-1157</inkml:trace>
</inkml:ink>
</file>

<file path=ppt/ink/ink1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9:24.274"/>
    </inkml:context>
    <inkml:brush xml:id="br0">
      <inkml:brushProperty name="width" value="0.05" units="cm"/>
      <inkml:brushProperty name="height" value="0.05" units="cm"/>
      <inkml:brushProperty name="color" value="#E71224"/>
    </inkml:brush>
  </inkml:definitions>
  <inkml:trace contextRef="#ctx0" brushRef="#br0">190 10 17436,'1'-9'3392,"-8"14"-1301,-13 21-164,15-18-1422,-20 24 515,-53 73 634,70-90-1538,-1-1-1,2 1 1,0 0-1,0 0 1,-6 29-1,12-40-105,0 0 1,0 0-1,0 0 0,1 0 1,0 0-1,0 0 0,0 0 1,0 0-1,1 0 0,-1 0 0,1 0 1,0 0-1,0 0 0,1 0 1,-1 0-1,1-1 0,0 1 0,0-1 1,0 1-1,5 5 0,-4-6-19,0 0 0,1 0 0,-1-1 0,1 0 0,0 1 0,0-1 0,-1 0 0,2-1 0,-1 1 0,0-1 0,0 0 0,0 0 0,1 0 0,-1-1 0,0 1 0,1-1 0,-1 0 0,0 0 0,7-1 0,13-4-217,0 0-1,0-1 1,40-17 0,-12 4 83,8 0-85</inkml:trace>
</inkml:ink>
</file>

<file path=ppt/ink/ink1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9:24.923"/>
    </inkml:context>
    <inkml:brush xml:id="br0">
      <inkml:brushProperty name="width" value="0.05" units="cm"/>
      <inkml:brushProperty name="height" value="0.05" units="cm"/>
      <inkml:brushProperty name="color" value="#E71224"/>
    </inkml:brush>
  </inkml:definitions>
  <inkml:trace contextRef="#ctx0" brushRef="#br0">8 91 16820,'-1'0'135,"1"-1"0,-1 1 0,0-1 0,1 1 0,-1-1 0,1 0 0,-1 0 0,1 1 0,-1-1 1,1 0-1,0 0 0,-1 1 0,1-1 0,0 0 0,0 0 0,-1 0 0,1 1 0,0-1 0,0 0 1,0 0-1,0 0 0,0 0 0,0 0 0,0 1 0,1-1 0,-1-1 0,1 0 40,0 1-1,0-1 1,0 1-1,0-1 1,0 1-1,0 0 1,0 0-1,1-1 1,-1 1-1,1 0 1,-1 0-1,2-1 1,6-2 402,0-1 0,0 1 0,14-4 0,7 0-174,0 1 1,1 1-1,0 1 0,0 2 0,0 2 1,0 0-1,42 6 0,-67-5-372,0 1-1,-1 0 1,1 1 0,-1-1-1,1 1 1,-1 0 0,6 4-1,-10-6-22,1 1-1,-1 0 1,0 0-1,0-1 1,0 1-1,0 0 0,0 0 1,0 0-1,0 0 1,0 1-1,0-1 1,0 0-1,-1 0 1,1 1-1,0-1 0,-1 0 1,1 1-1,-1-1 1,1 0-1,-1 1 1,0-1-1,0 1 0,0-1 1,0 1-1,0-1 1,0 0-1,0 1 1,0-1-1,0 1 0,0-1 1,-1 1-1,0 1 1,-2 4 8,0-1 0,0 1 1,-1-1-1,0 0 0,0 0 1,-1 0-1,-9 9 0,-43 35 64,37-33-53,15-13-22,-144 134 114,145-133-124,0 0 1,0-1-1,1 1 0,0 1 0,0-1 0,0 0 0,-3 9 0,6-12 0,-1-1 0,1 0 0,-1 0 0,1 1-1,0-1 1,0 0 0,0 1 0,0-1-1,0 0 1,0 1 0,0-1 0,0 0-1,0 1 1,1-1 0,-1 0 0,0 1-1,1-1 1,-1 0 0,1 0 0,0 0 0,-1 1-1,1-1 1,0 0 0,0 0 0,0 0-1,0 0 1,0 0 0,0 0 0,0-1-1,0 1 1,0 0 0,0 0 0,0-1-1,0 1 1,0-1 0,1 1 0,-1-1 0,0 1-1,1-1 1,0 1 0,16 2-503,-1-1 1,1 0 0,-1-1-1,1-1 1,-1-1 0,26-4-1,2 1-205,-14 2-70</inkml:trace>
</inkml:ink>
</file>

<file path=ppt/ink/ink1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9:25.391"/>
    </inkml:context>
    <inkml:brush xml:id="br0">
      <inkml:brushProperty name="width" value="0.05" units="cm"/>
      <inkml:brushProperty name="height" value="0.05" units="cm"/>
      <inkml:brushProperty name="color" value="#E71224"/>
    </inkml:brush>
  </inkml:definitions>
  <inkml:trace contextRef="#ctx0" brushRef="#br0">15 73 18996,'-6'11'2355,"4"-7"954,9-10-536,27-23-382,-25 22-2279,0 0-1,0 0 0,11-15 0,-20 22-111,1 0 0,-1 0-1,0 0 1,0 0 0,0 0 0,1-1-1,-1 1 1,0 0 0,0 0 0,1 0-1,-1-1 1,0 1 0,0 0 0,0 0-1,0-1 1,0 1 0,1 0 0,-1 0-1,0-1 1,0 1 0,0 0 0,0 0 0,0-1-1,0 1 1,0 0 0,0 0 0,0-1-1,0 1 1,0 0 0,0-1 0,0 1-1,0 0 1,0 0 0,0-1 0,0 1-1,0 0 1,-1 0 0,1-1 0,-12 4-28,-15 12-19,19-9 36,1 0 1,0 0-1,-11 14 0,16-18 8,0 0 0,0 0 0,1 1 0,-1-1 0,1 1 0,-1-1 0,1 1 0,0 0 0,0 0 0,0-1 0,0 1 0,1 0 0,-1 0 0,1 0 0,0 0-1,0 4 1,0-5 4,0-1-1,1 0 0,-1 0 0,0 0 0,1 0 0,-1 0 0,1 0 0,0 0 1,-1 0-1,1 0 0,0-1 0,0 1 0,-1 0 0,1 0 0,0-1 0,0 1 0,0 0 1,0-1-1,0 1 0,0-1 0,0 1 0,0-1 0,0 1 0,0-1 0,0 0 1,0 1-1,0-1 0,0 0 0,1 0 0,-1 0 0,0 0 0,0 0 0,0 0 0,0 0 1,0-1-1,2 1 0,3-1 2,-1 0 1,1-1-1,0 1 0,-1-1 1,9-4-1,-10 4-4,-1 0 1,1 0-1,-1 0 1,0-1-1,0 1 0,0-1 1,0 1-1,-1-1 0,1 0 1,-1 0-1,0-1 0,0 1 1,0 0-1,2-5 0,-3 7-30,-1-1-1,1 1 0,-1 0 0,0 0 0,0-1 0,0 1 0,0 0 1,0-1-1,0 1 0,0 0 0,0 0 0,0-1 0,0 1 0,-1 0 1,1-1-1,0 1 0,-1 0 0,0-2 0,0 2-78,-1-1 1,1 1-1,0-1 0,-1 1 0,1 0 0,-1-1 1,0 1-1,1 0 0,-1 0 0,0 0 0,0 0 0,1 0 1,-1 1-1,0-1 0,-3 0 0,0 0-12,2 0 18,0 0 0,0 0-1,0 0 1,1 0 0,-1 0-1,0 0 1,-3-3 0,4-1-299</inkml:trace>
</inkml:ink>
</file>

<file path=ppt/ink/ink1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9:30.472"/>
    </inkml:context>
    <inkml:brush xml:id="br0">
      <inkml:brushProperty name="width" value="0.05" units="cm"/>
      <inkml:brushProperty name="height" value="0.05" units="cm"/>
      <inkml:brushProperty name="color" value="#E71224"/>
    </inkml:brush>
  </inkml:definitions>
  <inkml:trace contextRef="#ctx0" brushRef="#br0">0 77 12139,'4'-19'2560,"1"0"1,7-19-1,-15 72 1994,1-5-4073,-5 38 134,4 1 0,11 134 0,-3-116-509,-5-77-106,0-6-12,0 0-1,0 0 1,0 1 0,1-1-1,-1 0 1,1 0 0,0 0-1,2 5 1,0-75-5360,-4 57 4960,-1 1 0,0-1 0,0 0 0,-5-9 0,-4-12-879</inkml:trace>
</inkml:ink>
</file>

<file path=ppt/ink/ink1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9:30.923"/>
    </inkml:context>
    <inkml:brush xml:id="br0">
      <inkml:brushProperty name="width" value="0.05" units="cm"/>
      <inkml:brushProperty name="height" value="0.05" units="cm"/>
      <inkml:brushProperty name="color" value="#E71224"/>
    </inkml:brush>
  </inkml:definitions>
  <inkml:trace contextRef="#ctx0" brushRef="#br0">31 53 15211,'-17'-2'2161,"4"-1"-1161,13 0-272,4 1 1064,17-3-207,5 2-145,9-1-416,5 0-143,4 1-337,2-1-216,-3-1-512,-3 4-384,-7-2-473,-6 0 817,-4-1-184,-1 1-192</inkml:trace>
</inkml:ink>
</file>

<file path=ppt/ink/ink1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9:31.325"/>
    </inkml:context>
    <inkml:brush xml:id="br0">
      <inkml:brushProperty name="width" value="0.05" units="cm"/>
      <inkml:brushProperty name="height" value="0.05" units="cm"/>
      <inkml:brushProperty name="color" value="#E71224"/>
    </inkml:brush>
  </inkml:definitions>
  <inkml:trace contextRef="#ctx0" brushRef="#br0">178 80 17004,'75'-70'3988,"-59"60"-2425,-16 10-1518,0 0 0,1 1 0,-1-1 0,0 0 0,0 0 0,0 0 0,1 0 0,-1 0 0,0 0 0,0 0 0,1 0 0,-1 0 0,0 1 0,0-1 0,0 0 0,0 0 0,1 0 0,-1 0 0,0 1 0,0-1 0,0 0 0,0 0 1,0 0-1,1 1 0,-1-1 0,0 0 0,0 0 0,0 1 0,0-1 0,0 0 0,0 0 0,0 0 0,0 1 0,0-1 0,0 0 0,0 1 0,0 3 141,-1-1 0,1 1 0,-1-1 0,0 1 0,0 0 0,0-1 0,-2 5 0,-30 58 189,-2-2 0,-50 68 0,-11 19-257,89-138-165,-3 8-1544,13-31-1500,19-42 1350,-5 15 775</inkml:trace>
  <inkml:trace contextRef="#ctx0" brushRef="#br0" timeOffset="1">199 103 14227,'3'-6'683,"17"-20"2296,-20 25-2903,0 1 1,1 0-1,-1-1 1,0 1 0,1 0-1,-1 0 1,0 0-1,1-1 1,-1 1-1,0 0 1,1 0 0,-1 0-1,1 0 1,-1 0-1,0 0 1,1 0 0,-1 0-1,1 0 1,-1 0-1,0 0 1,1 0 0,-1 0-1,0 0 1,1 0-1,0 0 1,0 1 88,-1 0 0,1-1 0,0 1 0,-1 0 1,1 0-1,-1-1 0,1 1 0,-1 0 0,1 0 0,-1 0 0,1 0 1,-1 0-1,0 0 0,0 0 0,1 1 0,15 77 2393,19 69-1275,48 108-764,-81-244-2101,-6-10 419,-15-18-188,4 2 904,-13-3-367</inkml:trace>
</inkml:ink>
</file>

<file path=ppt/ink/ink1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9:31.779"/>
    </inkml:context>
    <inkml:brush xml:id="br0">
      <inkml:brushProperty name="width" value="0.05" units="cm"/>
      <inkml:brushProperty name="height" value="0.05" units="cm"/>
      <inkml:brushProperty name="color" value="#E71224"/>
    </inkml:brush>
  </inkml:definitions>
  <inkml:trace contextRef="#ctx0" brushRef="#br0">26 6 14555,'-3'4'528,"0"-1"-1,0 1 1,1-1-1,-1 1 1,1 0-1,0 0 1,0 0-1,1 0 1,-2 6-1,2-8-362,1 0 0,0-1 0,0 1-1,0 0 1,0-1 0,0 1 0,0 0 0,0-1-1,0 1 1,1 0 0,-1-1 0,1 1 0,-1 0-1,1-1 1,0 1 0,0-1 0,-1 1 0,1-1-1,0 0 1,0 1 0,1-1 0,-1 0-1,0 0 1,0 1 0,0-1 0,1 0 0,-1 0-1,3 1 1,3 1 33,1 1 0,0-1-1,0 0 1,0-1 0,0 0-1,1 0 1,-1-1 0,0 0-1,1 0 1,-1-1 0,16-1-1,3-2-2,0-1-1,36-10 1,-48 10-234,0-1 0,-1-1 0,1 0 0,-1 0 0,0-2 0,0 0 0,-1 0 0,21-18 0,-17 10-105</inkml:trace>
</inkml:ink>
</file>

<file path=ppt/ink/ink1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9:32.203"/>
    </inkml:context>
    <inkml:brush xml:id="br0">
      <inkml:brushProperty name="width" value="0.05" units="cm"/>
      <inkml:brushProperty name="height" value="0.05" units="cm"/>
      <inkml:brushProperty name="color" value="#E71224"/>
    </inkml:brush>
  </inkml:definitions>
  <inkml:trace contextRef="#ctx0" brushRef="#br0">81 96 17588,'-12'24'3622,"-15"50"-1,19-48-2486,-5 47-1,9-35-1024,2 0 0,2 0 0,5 53 1,1-233-339,-5 90 79,0-1-69,-3 1-1,-9-69 0,6 104 165,1 11 79,2 11 99,0 4-65,1 1 0,0-1 0,1 1 0,0-1-1,1 1 1,0-1 0,0 0 0,5 15 0,-5-20-43,0 0 1,0-1-1,1 1 0,-1-1 1,1 1-1,0-1 0,0 0 1,0 0-1,1 0 1,-1 0-1,1 0 0,-1 0 1,1 0-1,0-1 0,0 0 1,0 1-1,1-1 0,-1 0 1,0-1-1,1 1 0,-1 0 1,1-1-1,0 0 1,5 1-1,1-1 7,0-1 0,-1 0 0,1 0 0,0-1 1,-1 0-1,1-1 0,-1 0 0,0-1 0,0 0 0,0 0 0,0-1 0,0 0 1,13-9-1,6-5 43,-1-1-1,39-37 1,24-34 24,-81 83-95,-6 10-2,-10 17 11,7-19-3,-21 55-144,5-19 465,2 2 0,2 0-1,-8 44 1,18-72-450,0 1 0,1-1 0,1 0 0,-1 1 0,2-1 0,0 0 0,0 1 0,1-1 0,1 0 1,0 0-1,0 0 0,1-1 0,0 1 0,1-1 0,0 0 0,8 11 0,-11-18 54,0 0 0,0 0 0,1-1 0,-1 1 0,1-1 1,0 1-1,0-1 0,0 0 0,0 0 0,0 0 0,0 0 0,0-1 0,1 1 0,-1-1 0,5 2 0,19 2-581</inkml:trace>
</inkml:ink>
</file>

<file path=ppt/ink/ink1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1:22.281"/>
    </inkml:context>
    <inkml:brush xml:id="br0">
      <inkml:brushProperty name="width" value="0.05" units="cm"/>
      <inkml:brushProperty name="height" value="0.05" units="cm"/>
      <inkml:brushProperty name="color" value="#E71224"/>
    </inkml:brush>
  </inkml:definitions>
  <inkml:trace contextRef="#ctx0" brushRef="#br0">39 866 13579,'-1'3'234,"-1"-1"0,1 0 0,0 0 0,-1 0-1,0 0 1,1 0 0,-1 0 0,0 0 0,0-1 0,0 1 0,-4 2 0,-9-1 4423,30-23-2851,26-29-1313,55-48 1,-3 4-360,51-68-6,47-50-50,14 18-42,-177 173-30,5-5-366,-50 7-4854,14 11 4446</inkml:trace>
</inkml:ink>
</file>

<file path=ppt/ink/ink1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1:22.697"/>
    </inkml:context>
    <inkml:brush xml:id="br0">
      <inkml:brushProperty name="width" value="0.05" units="cm"/>
      <inkml:brushProperty name="height" value="0.05" units="cm"/>
      <inkml:brushProperty name="color" value="#E71224"/>
    </inkml:brush>
  </inkml:definitions>
  <inkml:trace contextRef="#ctx0" brushRef="#br0">1 211 10386,'0'-9'2093,"0"8"-1901,-1 0 0,1 1-1,0-1 1,0 0 0,0 0 0,0 0 0,0 1-1,1-1 1,-1 0 0,0 0 0,0 0 0,1 1-1,-1-1 1,0 0 0,1 1 0,-1-1 0,0 0-1,1 0 1,-1 1 0,1-1 0,-1 1 0,1-1-1,0 0 1,-1 1 0,1-1 0,0 1 0,-1 0-1,2-2 1,95-61 2221,-46 31-2112,-21 13-216,42-21 0,-62 35-76,-1 1 1,1 0 0,0 1-1,0 0 1,0 1-1,0 0 1,0 0-1,0 1 1,14 1-1,-20 0-1,-1 0-1,1 1 0,-1-1 1,1 1-1,-1 0 0,0 0 0,1 0 1,-1 1-1,0-1 0,0 1 0,0 0 1,0 0-1,0 0 0,0 0 1,-1 0-1,5 4 0,-4-2 19,0 0 0,-1 1 0,1-1 1,-1 0-1,0 1 0,0 0 0,0-1 0,-1 1 0,1 0 0,0 7 0,0 3 55,-1 1-1,-1 0 0,0-1 1,-1 1-1,-1-1 1,-5 23-1,-24 71 644,-5 33-484,33-119-337,3-22-23</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4:27.871"/>
    </inkml:context>
    <inkml:brush xml:id="br0">
      <inkml:brushProperty name="width" value="0.05" units="cm"/>
      <inkml:brushProperty name="height" value="0.05" units="cm"/>
    </inkml:brush>
  </inkml:definitions>
  <inkml:trace contextRef="#ctx0" brushRef="#br0">116 41 16884,'22'-39'4546,"-22"39"-4487,1 0 0,-1 0 1,0 0-1,0 0 0,0 0 0,0-1 1,1 1-1,-1 0 0,0 0 0,0 0 0,0 0 1,1 0-1,-1 0 0,0 0 0,0 0 1,0 0-1,1 0 0,-1 0 0,0 0 0,0 0 1,0 0-1,1 0 0,-1 0 0,0 0 1,0 0-1,0 0 0,1 0 0,-1 0 1,0 0-1,0 0 0,0 1 0,1-1 0,-1 0 1,0 0-1,0 0 0,0 0 0,0 0 1,1 1-1,-1-1 0,0 0 0,0 0 1,0 0-1,0 0 0,0 1 0,0-1 0,0 0 1,0 0-1,0 0 0,1 1 0,-1-1 1,0 0-1,0 0 0,0 0 0,0 1 0,0-1 1,0 0-1,0 0 0,0 0 0,-1 1 1,1-1-1,0 0 0,0 0 0,0 1 1,1 14 1101,-20 123 321,-6 81 303,23-189-1895,1-16-81,0 0 0,1 0 0,0-1 1,5 27-1,-7-107-4409,-2 28 2096,-12-43-1,13 70 2165,0 0-1,-1 0 0,-1 1 0,0-1 1,0 1-1,-1 0 0,-14-18 0,19 27 597,0 1 0,0 0 0,0 0 0,-1-1-1,1 1 1,-1 0 0,1 0 0,-1 0 0,1 1 0,-1-1-1,1 0 1,-1 0 0,0 1 0,1-1 0,-1 1 0,0 0-1,0-1 1,-1 1 0,25-6 5064,0-1-4767,15 0-810,0 1-1,0 2 0,55 1 1,-46 4-124</inkml:trace>
</inkml:ink>
</file>

<file path=ppt/ink/ink1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1:25.164"/>
    </inkml:context>
    <inkml:brush xml:id="br0">
      <inkml:brushProperty name="width" value="0.05" units="cm"/>
      <inkml:brushProperty name="height" value="0.05" units="cm"/>
      <inkml:brushProperty name="color" value="#E71224"/>
    </inkml:brush>
  </inkml:definitions>
  <inkml:trace contextRef="#ctx0" brushRef="#br0">1 1 10538,'2'3'305,"0"0"-1,0 0 0,0 0 1,0 1-1,0-1 0,-1 0 1,2 6-1,3 7 383,16 31 391,2-1 0,2-1 1,1-1-1,47 55 0,-21-41-603,2-3 1,2-2-1,103 72 0,-119-95-280,-1 0 0,-2 3 0,-1 1-1,-2 2 1,40 52 0,-24-23-31,2-2 1,83 74-1,274 251 1056,-168-177-867,-159-145-73,130 135 1,-177-160-211,8 10 7,3-1-1,77 63 1,-5-22-20,230 191 53,-128-89-74,-86-76 68,138 150 0,-270-263-102,345 366 116,-185-215-50,315 280 35,-352-326-95,134 149 1,93 83-11,-238-234 2,251 204-15,-232-202 12,174 189-17,-110-97 4,-176-179-49,189 192-961,-232-218 1543,3-5-545</inkml:trace>
</inkml:ink>
</file>

<file path=ppt/ink/ink1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1:26.109"/>
    </inkml:context>
    <inkml:brush xml:id="br0">
      <inkml:brushProperty name="width" value="0.05" units="cm"/>
      <inkml:brushProperty name="height" value="0.05" units="cm"/>
      <inkml:brushProperty name="color" value="#E71224"/>
    </inkml:brush>
  </inkml:definitions>
  <inkml:trace contextRef="#ctx0" brushRef="#br0">227 33 14467,'3'-4'260,"0"1"0,0 0 0,0-1 0,1 1 0,-1 0 0,1 1 0,0-1 1,7-3-1,-11 6-239,1 0 1,-1 0 0,0-1 0,0 1 0,1 0 0,-1 0 0,0 0-1,0 0 1,1 0 0,-1 0 0,0 0 0,0 0 0,1 0 0,-1 0 0,0 0-1,1 0 1,-1 0 0,0 0 0,0 0 0,1 0 0,-1 0 0,0 0-1,0 0 1,1 0 0,-1 1 0,0-1 0,0 0 0,1 0 0,-1 0-1,0 0 1,0 1 0,1-1 0,-1 0 0,0 0 0,0 0 0,0 1-1,0-1 1,1 0 0,-1 0 0,0 1 0,0-1 0,0 0 0,0 0-1,0 1 1,0-1 0,0 0 0,0 0 0,0 1 0,0-1 0,0 0-1,0 1 1,0-1 0,0 0 0,0 0 0,0 1 0,0-1 0,0 0 0,0 0-1,0 1 1,0-1 0,0 0 0,-1 0 0,1 1 0,0-1 0,0 1-1,-11 23 891,9-18-783,-77 165 1924,-18 45-1057,70-149-742,-23 88 0,46-134-484,1-8-880,5-23-56,10-54 188,-1 19 234</inkml:trace>
</inkml:ink>
</file>

<file path=ppt/ink/ink1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1:26.581"/>
    </inkml:context>
    <inkml:brush xml:id="br0">
      <inkml:brushProperty name="width" value="0.05" units="cm"/>
      <inkml:brushProperty name="height" value="0.05" units="cm"/>
      <inkml:brushProperty name="color" value="#E71224"/>
    </inkml:brush>
  </inkml:definitions>
  <inkml:trace contextRef="#ctx0" brushRef="#br0">155 10 15907,'1'-1'105,"0"0"0,0 0 0,0 1 0,0-1 0,0 0-1,0 0 1,0 1 0,0-1 0,0 1 0,0-1 0,0 1-1,0-1 1,1 1 0,1-1 0,-2 2-67,-1-1 0,1 1 0,0 0 0,-1-1 0,1 1 0,0 0 0,-1 0-1,1-1 1,-1 1 0,0 0 0,1 0 0,-1 0 0,1 0 0,-1-1 0,0 1 0,0 0 0,0 0 0,1 0 0,-1 0 0,0 0 0,0 0 0,0 0 0,-1 1 0,8 78 1772,-5-42-1411,2 1 0,1-1 0,2-1-1,1 1 1,15 37 0,-9-42-469,1-2 0,1 0 0,2 0 0,31 39-1,-41-62-900,-8-12-904,-10-15 255,-7-1 753,-6-4-208</inkml:trace>
  <inkml:trace contextRef="#ctx0" brushRef="#br0" timeOffset="1">30 353 14595,'-18'-2'1688,"11"5"-807,2 1-289,11 1 1328,5-3-535,11 0-353,2-2-136,12-6-200,6-1-120,4-4-480,-1-4-368,0-2 984,-4-2-704,-2 2-24,-2-6-40</inkml:trace>
</inkml:ink>
</file>

<file path=ppt/ink/ink1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1:27.002"/>
    </inkml:context>
    <inkml:brush xml:id="br0">
      <inkml:brushProperty name="width" value="0.05" units="cm"/>
      <inkml:brushProperty name="height" value="0.05" units="cm"/>
      <inkml:brushProperty name="color" value="#E71224"/>
    </inkml:brush>
  </inkml:definitions>
  <inkml:trace contextRef="#ctx0" brushRef="#br0">0 0 18644,'7'15'1592,"-4"16"-1112,-6 6-200,-1 8 961,4 3-689,6 7-280,2-1-88,8 1-216,4-4-152,-3-6-312,-1-6-152,-3-6-185,-3-3-151,-10-10 2145,-8-3-1482,-17-14 65,-5-5 72</inkml:trace>
</inkml:ink>
</file>

<file path=ppt/ink/ink1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1:27.412"/>
    </inkml:context>
    <inkml:brush xml:id="br0">
      <inkml:brushProperty name="width" value="0.05" units="cm"/>
      <inkml:brushProperty name="height" value="0.05" units="cm"/>
      <inkml:brushProperty name="color" value="#E71224"/>
    </inkml:brush>
  </inkml:definitions>
  <inkml:trace contextRef="#ctx0" brushRef="#br0">31 201 13035,'-7'-7'937,"-12"-13"641,18 19-1446,1 0 0,-1 0-1,1 1 1,-1-1 0,1 0-1,0 0 1,-1 0 0,1 0-1,0 0 1,0 0 0,0 0-1,0 0 1,0 0 0,0 0-1,0 0 1,0 0 0,0 0-1,0 0 1,0 0-1,1 0 1,-1 0 0,0 1-1,1-1 1,-1 0 0,1-2-1,6-5 235,0 0 0,0 0 0,0 0 0,1 1 0,0 1 0,1-1 0,-1 1-1,1 0 1,18-8 0,0 2-22,1 1 1,36-10-1,-35 14-199,-1 0 1,1 2-1,0 2 1,0 0-1,0 2 1,0 1-1,47 7 0,-61-5-121,1 1 0,-1 1 0,0 1 0,0 0-1,-1 1 1,26 14 0,-31-14-21,0 0 0,0 1 0,-1 0 0,0 0 1,0 1-1,0 0 0,-1 1 0,0-1 0,-1 1 0,9 16 0,-11-17 7,0 0 0,-1 1 0,0 0 0,0 0 0,0 0 0,-2 0 0,1 0-1,-1 0 1,0 0 0,-1 1 0,0-1 0,0 0 0,-1 1 0,0-1 0,-1 0 0,0 0 0,0 0-1,-1 0 1,-1 0 0,-5 11 0,2-7 37,-1 0 0,-1 0 0,0-1 1,0-1-1,-1 1 0,-1-1 0,0-1 0,0 0 0,-1-1 0,0 0 0,-1-1 0,-14 7 1,-6 2 100,-2-2 1,0-1-1,-1-2 1,-38 8-1,46-14-53,-1-1 0,1-1 0,-1-2 0,0-1 0,-53-5 0,46-3-116,35 7-21,-1 0 0,0-1 0,1 0 1,-1 1-1,1-1 0,-1 0 0,1 0 0,-1 0 0,1 0 0,-1 0 1,1 0-1,0 0 0,-1 0 0,1-1 0,0 1 0,-2-3 1,3 4 30,0-1 0,0 0 1,0 0-1,0 0 1,0 0-1,0 0 0,0 1 1,0-1-1,0 0 1,0 0-1,0 0 0,0 0 1,0 1-1,1-1 1,-1 0-1,0 0 0,1 0 1,-1 1-1,1-1 0,-1 0 1,1 1-1,-1-1 1,1 0-1,-1 1 0,1-1 1,0 1-1,0-2 1,20-12-127,-5 7-118</inkml:trace>
</inkml:ink>
</file>

<file path=ppt/ink/ink1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1:27.876"/>
    </inkml:context>
    <inkml:brush xml:id="br0">
      <inkml:brushProperty name="width" value="0.05" units="cm"/>
      <inkml:brushProperty name="height" value="0.05" units="cm"/>
      <inkml:brushProperty name="color" value="#E71224"/>
    </inkml:brush>
  </inkml:definitions>
  <inkml:trace contextRef="#ctx0" brushRef="#br0">0 1 17596,'1'3'1696,"-1"2"-1040,2 10-240,5 6 793,2 6-145,5 9-352,0 3-184,8 4-200,1 1-64,-3-1-72,0-5-96,-3-5-472,-1-6-496,-16-8 768,-3-7-112,-13-10-136</inkml:trace>
</inkml:ink>
</file>

<file path=ppt/ink/ink1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1:51.727"/>
    </inkml:context>
    <inkml:brush xml:id="br0">
      <inkml:brushProperty name="width" value="0.05" units="cm"/>
      <inkml:brushProperty name="height" value="0.05" units="cm"/>
      <inkml:brushProperty name="color" value="#E71224"/>
    </inkml:brush>
  </inkml:definitions>
  <inkml:trace contextRef="#ctx0" brushRef="#br0">15 103 14899,'-14'19'2110,"14"-10"-966,0-9-1080,1 0 0,0 0-1,-1 1 1,1-1-1,-1 0 1,1 0-1,0 0 1,-1 0-1,1 0 1,0 0-1,-1 0 1,1 0-1,0 0 1,-1 0-1,1 0 1,-1 0 0,1 0-1,0-1 1,0 1-1,23-7 1006,42-20 0,7-3-1282,-37 20-2115,0 2 1,0 1 0,66-4 0,5 8-438,-1 5 5028,-103-2-2141,98 9 2477,-78-5-2433,0-1-1,0-2 1,1 0-1,-1-1 1,40-7 0,-22-1-589,113-20-874,-128 25 1231,-1 2 0,1 0 0,0 2 0,28 4 0,-5 2 321,0-3-1,1-1 1,73-6 0,-92 2-512,0 1 0,0 1 0,0 1-1,0 2 1,-1 2 0,0 0 0,51 19 0,-61-18 327,0-1 0,0 0 0,1-1-1,-1-2 1,1 0 0,0-1 0,0-1 0,28-2-1,-3-8 5</inkml:trace>
</inkml:ink>
</file>

<file path=ppt/ink/ink1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1:52.496"/>
    </inkml:context>
    <inkml:brush xml:id="br0">
      <inkml:brushProperty name="width" value="0.05" units="cm"/>
      <inkml:brushProperty name="height" value="0.05" units="cm"/>
      <inkml:brushProperty name="color" value="#E71224"/>
    </inkml:brush>
  </inkml:definitions>
  <inkml:trace contextRef="#ctx0" brushRef="#br0">0 1 12259,'46'5'760,"-3"0"-688,0-1-24,-1-3 120,4 1-48,-2-1-40,1 1-8,-4-1 24,1 1-8,-8 0-16,-2 3-16,-7-1-16,-5 0-8,-1 1-120,-5-1-544,-2-3 560,-4-1-64,2-1-40</inkml:trace>
</inkml:ink>
</file>

<file path=ppt/ink/ink1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1:53.541"/>
    </inkml:context>
    <inkml:brush xml:id="br0">
      <inkml:brushProperty name="width" value="0.05" units="cm"/>
      <inkml:brushProperty name="height" value="0.05" units="cm"/>
      <inkml:brushProperty name="color" value="#E71224"/>
    </inkml:brush>
  </inkml:definitions>
  <inkml:trace contextRef="#ctx0" brushRef="#br0">1 89 14763,'51'7'390,"1"-3"1,84-4-1,104-21-1581,-85 5 611,677-47-4012,-511 64 8986,-1 27-1198,-200-16-3391,139 18-1570,-2 21 1547,-220-41 487,113 27 1344,-121-32-1345,1-1-1,-1-2 1,39-1 0,22-9-613,97-20 0,-102 12-252,126-6 1,-132 24 511,-1 3 0,99 20 0,-46-5 221,-69-14-71,1-2 0,93-8 0,124-26-717,-10 0 453,-205 26 672,0 4 1,76 7-1,-97 1 366,-1 1-1,42 14 1,30 8 890,-80-26-1746,0-2-1,0-2 1,0 0-1,60-9 0,-4 2-70,-54 3-39,2 2-53</inkml:trace>
</inkml:ink>
</file>

<file path=ppt/ink/ink1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1:54.442"/>
    </inkml:context>
    <inkml:brush xml:id="br0">
      <inkml:brushProperty name="width" value="0.05" units="cm"/>
      <inkml:brushProperty name="height" value="0.05" units="cm"/>
      <inkml:brushProperty name="color" value="#E71224"/>
    </inkml:brush>
  </inkml:definitions>
  <inkml:trace contextRef="#ctx0" brushRef="#br0">82 2619 14803,'-7'3'606,"-16"2"848,22-5-1406,0 0 0,1 0 0,-1 0 0,0-1-1,0 1 1,1 0 0,-1 0 0,0-1 0,1 1 0,-1 0 0,1-1-1,-1 1 1,0 0 0,1-1 0,-1 1 0,1-1 0,-1 1 0,1-1-1,-1 1 1,1-1 0,-1 0 0,1 1 0,0-1 0,-1 1 0,1-1-1,0 0 1,-1 1 0,1-1 0,0 0 0,0 0 0,0 0 0,-2-13 102,1 0 1,1 0 0,0 0 0,1-1-1,0 1 1,6-20 0,-1-7-146,15-114-610,28-248-1409,-26-3 241,-23 367 1870,-2 0 1,-2 1-1,-1-1 0,-2 1 0,-2 0 0,-26-69 0,18 57-86,1-1 0,3 0 0,1-1 0,4-1 0,-5-85 1,22-268-2055,-6 365 2128,12-131 185,-7 103-170,-2 3-23</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4:28.444"/>
    </inkml:context>
    <inkml:brush xml:id="br0">
      <inkml:brushProperty name="width" value="0.05" units="cm"/>
      <inkml:brushProperty name="height" value="0.05" units="cm"/>
    </inkml:brush>
  </inkml:definitions>
  <inkml:trace contextRef="#ctx0" brushRef="#br0">25 161 16956,'-1'1'118,"0"-1"1,1 1 0,-1 0 0,0 0 0,0-1 0,1 1-1,-1 0 1,1 0 0,-1 0 0,1 0 0,-1 0 0,1 0-1,0 0 1,-1 0 0,1 0 0,0 0 0,0 0 0,0 0 0,0 0-1,0 0 1,0 0 0,0 0 0,0 0 0,0 0 0,0 0-1,0 0 1,1 0 0,-1 0 0,1 1 0,0-1 8,0 0 0,0 0 0,0-1 0,0 1 0,0 0 0,0-1 1,1 1-1,-1-1 0,0 1 0,0-1 0,1 1 0,-1-1 0,0 0 0,1 0 1,-1 0-1,0 0 0,0 0 0,1 0 0,-1 0 0,0 0 0,1 0 0,-1 0 1,2-1-1,10-3 171,-1 0 0,0 0 0,0-1 1,-1-1-1,1 0 0,-1 0 0,10-9 0,-4 3-104,-1-1-1,-1 0 1,23-26-1,-33 33-154,-1 0-1,0 1 1,-1-1 0,6-11-1,-8 16-31,-1-1 0,0 1 0,1 0 0,-1 0 0,0 0-1,1-1 1,-1 1 0,0 0 0,0 0 0,0-1 0,0 1 0,0 0 0,0 0-1,-1-2 1,1 2-2,-1 0 0,1 1 0,-1-1 0,1 1 0,-1-1 0,1 0 0,-1 1 0,1-1 1,-1 1-1,0 0 0,1-1 0,-1 1 0,0-1 0,1 1 0,-1 0 0,0 0 0,1-1 0,-1 1 0,0 0 0,0 0 0,1 0 0,-1 0 0,0 0 0,0 0 0,1 0 0,-2 0 0,-4 1 10,1-1 1,0 1-1,0 1 0,0-1 1,0 1-1,0 0 0,0 0 0,0 0 1,0 1-1,1 0 0,-1 0 1,1 0-1,-6 5 0,-5 6 34,1-1 0,-17 24 1,14-16 2,1 2 0,0 0 0,-16 37 0,26-48-33,1 0 0,0 0 0,1 0 0,1 1-1,0-1 1,0 1 0,1 0 0,1 0 0,0 22 0,1-32-16,1 0 0,-1 0 1,1 1-1,-1-1 0,1 0 0,0 0 1,0 0-1,1 0 0,-1 0 0,1 0 1,-1 0-1,1 0 0,3 3 0,-3-4-28,-1-1-1,1 0 1,0 1 0,0-1-1,0 0 1,0 0 0,0 0-1,0 0 1,0-1-1,0 1 1,0-1 0,0 1-1,0-1 1,0 1-1,1-1 1,-1 0 0,0 0-1,0 0 1,0-1-1,1 1 1,-1 0 0,3-2-1,8-1-264,-1-2-1,1 0 1,-1 0-1,0-1 1,-1 0-1,1-1 1,13-11-1,75-68-660,-75 63 732,44-41-553</inkml:trace>
</inkml:ink>
</file>

<file path=ppt/ink/ink1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1:54.874"/>
    </inkml:context>
    <inkml:brush xml:id="br0">
      <inkml:brushProperty name="width" value="0.05" units="cm"/>
      <inkml:brushProperty name="height" value="0.05" units="cm"/>
      <inkml:brushProperty name="color" value="#E71224"/>
    </inkml:brush>
  </inkml:definitions>
  <inkml:trace contextRef="#ctx0" brushRef="#br0">77 2604 14427,'-13'-51'240,"2"-1"1,2 1-1,-3-95 1,21-42-1726,1-16-1239,-10 163 1759,-2-1 1,-14-77-1,5 68 1744,2-1 1,3 0 0,1-1 0,4 1-1,6-82 1,45-180-1053,7-84 1318,-9-116-2573,-37 425 1219</inkml:trace>
</inkml:ink>
</file>

<file path=ppt/ink/ink1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1:55.285"/>
    </inkml:context>
    <inkml:brush xml:id="br0">
      <inkml:brushProperty name="width" value="0.05" units="cm"/>
      <inkml:brushProperty name="height" value="0.05" units="cm"/>
      <inkml:brushProperty name="color" value="#E71224"/>
    </inkml:brush>
  </inkml:definitions>
  <inkml:trace contextRef="#ctx0" brushRef="#br0">32 455 10530,'14'-87'1795,"-8"53"-882,-1 1-1,-1-1 0,-2 0 0,-3-55 0,-1 80-615,0-1-1,-1 0 0,1 1 1,-2 0-1,0 0 0,0 0 0,0 0 1,-1 0-1,0 1 0,-8-9 1,8 11-137,4 6-204,1-1 0,-1 1 0,0-1 0,1 0 0,-1 0 0,1 1 0,-1-1 0,1 0 1,-1 0-1,1 0 0,-1 1 0,1-1 0,0 0 0,0 0 0,-1 0 0,1 0 0,0 0 0,0 0 0,0 0 0,0 0 0,0-1 0,1-9-299</inkml:trace>
</inkml:ink>
</file>

<file path=ppt/ink/ink1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1:56.400"/>
    </inkml:context>
    <inkml:brush xml:id="br0">
      <inkml:brushProperty name="width" value="0.05" units="cm"/>
      <inkml:brushProperty name="height" value="0.05" units="cm"/>
      <inkml:brushProperty name="color" value="#E71224"/>
    </inkml:brush>
  </inkml:definitions>
  <inkml:trace contextRef="#ctx0" brushRef="#br0">520 1 10690,'-12'7'1313,"-2"-3"-881,-5-2-200,-1 2 1336,-4-2-1256,-1 0-80,-2 1-192,0-1-64,-5-2-80,2 0 0,-7-2-136,0 1-24,-3-1-112,-3 1-448,0 0 648,-3 1-64,3 0-88</inkml:trace>
</inkml:ink>
</file>

<file path=ppt/ink/ink1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1:56.823"/>
    </inkml:context>
    <inkml:brush xml:id="br0">
      <inkml:brushProperty name="width" value="0.05" units="cm"/>
      <inkml:brushProperty name="height" value="0.05" units="cm"/>
      <inkml:brushProperty name="color" value="#E71224"/>
    </inkml:brush>
  </inkml:definitions>
  <inkml:trace contextRef="#ctx0" brushRef="#br0">601 0 10018,'-63'6'736,"-5"0"-576,1-4-88,2 4 304,2-3-152,7-2-272,3 1-304,-1-5 304,0-1-24,-4-2-56</inkml:trace>
</inkml:ink>
</file>

<file path=ppt/ink/ink1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2:00.885"/>
    </inkml:context>
    <inkml:brush xml:id="br0">
      <inkml:brushProperty name="width" value="0.05" units="cm"/>
      <inkml:brushProperty name="height" value="0.05" units="cm"/>
      <inkml:brushProperty name="color" value="#E71224"/>
    </inkml:brush>
  </inkml:definitions>
  <inkml:trace contextRef="#ctx0" brushRef="#br0">60 1 10826,'-1'162'374,"-10"155"-2059,-28 133 4842,35-257 1585,1-179-4286,2 6-1110,5-12 458</inkml:trace>
</inkml:ink>
</file>

<file path=ppt/ink/ink1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2:11.018"/>
    </inkml:context>
    <inkml:brush xml:id="br0">
      <inkml:brushProperty name="width" value="0.05" units="cm"/>
      <inkml:brushProperty name="height" value="0.05" units="cm"/>
      <inkml:brushProperty name="color" value="#E71224"/>
    </inkml:brush>
  </inkml:definitions>
  <inkml:trace contextRef="#ctx0" brushRef="#br0">2 4028 11418,'0'1'30,"0"-1"-1,0 0 1,-1 0-1,1 0 0,0 0 1,0 0-1,0 0 0,0 0 1,0 0-1,0 0 0,0 0 1,0 1-1,0-1 0,0 0 1,0 0-1,0 0 1,0 0-1,0 0 0,0 0 1,0 0-1,0 1 0,0-1 1,0 0-1,0 0 0,0 0 1,0 0-1,0 0 0,0 0 1,0 0-1,0 1 1,0-1-1,0 0 0,0 0 1,0 0-1,0 0 0,0 0 1,0 0-1,0 0 0,0 0 1,0 0-1,1 1 0,-1-1 1,0 0-1,0 0 1,0 0-1,0 0 0,0 0 1,0 0-1,0 0 0,0 0 1,0 0-1,1 0 0,-1 0 1,0 0-1,0 0 0,0 0 1,0 0-1,0 0 1,11-3 1364,9-7 144,19-12-1184,1 1 0,1 2-1,1 2 1,1 2 0,51-12-1,-28 12-66,0-4 0,-2-3-1,74-35 1,105-47 166,5-3 58,-209 86-404,57-42-1,5-4-79,135-49-41,-164 84 24,263-144 74,-130 57-86,-165 94 23,11-7 11,68-54-1,-81 54-21,111-91-22,-108 92 10,80-44-1,-94 61 13,125-73 43,-125 70-42,-2-2 0,-1 0 0,37-37 0,76-115 5,3-2 12,-51 83-9,-40 42-12,84-104 0,-29-7 21,-64 94-7,3 2 0,72-83 0,-50 78 49,15-15 160,122-164 1,69-146-111,-227 322-109,52-111 1,-32 54 1,-48 101-27,-9 16-112,-1 0-1,0 0 1,-1-1-1,0 0 1,4-17-1,-6 16-2352,-11 16 2054</inkml:trace>
</inkml:ink>
</file>

<file path=ppt/ink/ink1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1:57.162"/>
    </inkml:context>
    <inkml:brush xml:id="br0">
      <inkml:brushProperty name="width" value="0.05" units="cm"/>
      <inkml:brushProperty name="height" value="0.05" units="cm"/>
      <inkml:brushProperty name="color" value="#E71224"/>
    </inkml:brush>
  </inkml:definitions>
  <inkml:trace contextRef="#ctx0" brushRef="#br0">329 31 7378,'-36'5'928,"-1"-2"0,0-1 0,-51-5 0,4 0 2348,45 2 84,36-22-3067,-1 13-508</inkml:trace>
</inkml:ink>
</file>

<file path=ppt/ink/ink1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1:58.264"/>
    </inkml:context>
    <inkml:brush xml:id="br0">
      <inkml:brushProperty name="width" value="0.05" units="cm"/>
      <inkml:brushProperty name="height" value="0.05" units="cm"/>
      <inkml:brushProperty name="color" value="#E71224"/>
    </inkml:brush>
  </inkml:definitions>
  <inkml:trace contextRef="#ctx0" brushRef="#br0">317 8 10738,'-20'-3'888,"-4"3"-623,-2 3-113,0 0 784,-1 0-784,2-1-16,0 0-80,0-2-192,1-2-1104,-5-3 1120,-1-1-145,-6 2-111</inkml:trace>
</inkml:ink>
</file>

<file path=ppt/ink/ink1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1:58.661"/>
    </inkml:context>
    <inkml:brush xml:id="br0">
      <inkml:brushProperty name="width" value="0.05" units="cm"/>
      <inkml:brushProperty name="height" value="0.05" units="cm"/>
      <inkml:brushProperty name="color" value="#E71224"/>
    </inkml:brush>
  </inkml:definitions>
  <inkml:trace contextRef="#ctx0" brushRef="#br0">606 46 11042,'-32'-7'729,"-2"-2"-553,-1 1-64,-2 0 88,0 3-8,-6 0 32,-2 1-24,2 4 0,0 1-32,-1 4-200,-1-2-112,4 0-1136,-2-3 1183,0-3-191,3 0-112</inkml:trace>
</inkml:ink>
</file>

<file path=ppt/ink/ink1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1:59.158"/>
    </inkml:context>
    <inkml:brush xml:id="br0">
      <inkml:brushProperty name="width" value="0.05" units="cm"/>
      <inkml:brushProperty name="height" value="0.05" units="cm"/>
      <inkml:brushProperty name="color" value="#E71224"/>
    </inkml:brush>
  </inkml:definitions>
  <inkml:trace contextRef="#ctx0" brushRef="#br0">2629 81 9546,'-14'1'120,"-468"15"960,401-21-1302,-83-16 0,3 0 306,-279-9 2785,380 27-2671,-1 3 0,1 3 0,0 2-1,-72 15 1,78-11 244,-1-3 1,-97-2-1,-109-21 1808,156 8-1034,88 7-823,0-1 0,0-1 0,-19-6 0,17 4 47,-35-6 0,42 11-442,-1 1 1,1 0 0,0 1 0,0 1 0,-16 3 0,-4 1-561,27-8-245,12-1 650,8 0-107</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4:28.905"/>
    </inkml:context>
    <inkml:brush xml:id="br0">
      <inkml:brushProperty name="width" value="0.05" units="cm"/>
      <inkml:brushProperty name="height" value="0.05" units="cm"/>
    </inkml:brush>
  </inkml:definitions>
  <inkml:trace contextRef="#ctx0" brushRef="#br0">252 301 13211,'-7'15'658,"-7"14"-92,14-29-484,2-23 4097,-2 22-4043,0 0 1,-1 0-1,1 0 1,0 0-1,-1 0 0,1 0 1,-1 0-1,1 0 1,-1 0-1,1 0 0,-1 0 1,0 0-1,1 0 0,-1 1 1,0-1-1,0 0 1,0 1-1,1-1 0,-1 0 1,0 1-1,0-1 0,0 1 1,0-1-1,0 1 1,0 0-1,0-1 0,0 1 1,0 0-1,-2 0 1,-2-1 74,1 2 1,-1-1 0,1 0 0,-1 1 0,1 0 0,-1 0 0,1 0-1,0 1 1,-1-1 0,1 1 0,0 0 0,0 0 0,0 0 0,-5 5 0,-5 4 129,0 0 0,-16 18 1,17-15-149,1 0 1,-14 19 0,22-27-145,0 1 1,1-1 0,-1 0 0,1 1 0,0 0 0,1 0 0,0 0-1,-2 13 1,3-19-43,1 1-1,0-1 0,-1 0 1,1 0-1,0 0 0,0 1 1,0-1-1,0 0 0,0 0 0,1 1 1,-1-1-1,0 0 0,0 0 1,1 0-1,-1 1 0,1-1 1,-1 0-1,1 0 0,0 0 1,-1 0-1,1 0 0,0 0 1,0 0-1,-1 0 0,1 0 1,0-1-1,0 1 0,0 0 0,0 0 1,0-1-1,0 1 0,0-1 1,1 1-1,-1-1 0,0 1 1,0-1-1,0 0 0,1 1 1,-1-1-1,2 0 0,2 0 4,0 0-1,0-1 1,0 1 0,0-1-1,0-1 1,-1 1-1,1-1 1,0 1-1,5-4 1,14-8 11,-1-1 1,-1-1-1,-1-1 0,35-33 0,-20 13 52,47-63-1,-27 23 122,48-92 1,-88 134-91,-12 22-31,-11 18 18,-41 67 208,4 3 1,-64 146-1,102-210-503,1 0 0,0 1 1,1-1-1,1 1 1,0 0-1,0 0 0,1 0 1,1 1-1,0 23 0,2-37 188,-1 1 0,0-1 0,0 1 0,0-1 0,0 0-1,0 1 1,0-1 0,1 0 0,-1 1 0,0-1 0,0 0 0,1 1-1,-1-1 1,0 0 0,0 1 0,1-1 0,-1 0 0,0 0 0,1 1-1,-1-1 1,0 0 0,1 0 0,-1 0 0,0 1 0,1-1 0,-1 0-1,1 0 1,-1 0 0,0 0 0,1 0 0,-1 0 0,1 0 0,-1 0-1,1 0 1,-1 0 0,0 0 0,1 0 0,-1 0 0,1 0 0,-1 0-1,0-1 1,1 1 0,-1 0 0,0 0 0,1 0 0,-1-1-1,0 1 1,1 0 0,-1 0 0,0-1 0,1 1 0,-1 0 0,0 0-1,0-1 1,1 0 0,17-15-601</inkml:trace>
</inkml:ink>
</file>

<file path=ppt/ink/ink1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1:59.978"/>
    </inkml:context>
    <inkml:brush xml:id="br0">
      <inkml:brushProperty name="width" value="0.05" units="cm"/>
      <inkml:brushProperty name="height" value="0.05" units="cm"/>
      <inkml:brushProperty name="color" value="#E71224"/>
    </inkml:brush>
  </inkml:definitions>
  <inkml:trace contextRef="#ctx0" brushRef="#br0">21 1 13027,'-4'37'1296,"-5"5"-944,3 11-176,5 4 424,1 11-320,1 2-192,7 4-376,2-1-152,0-4-512,1-4-296,-2-5 840,-1-3-216,-1-4-9</inkml:trace>
</inkml:ink>
</file>

<file path=ppt/ink/ink1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2:00.442"/>
    </inkml:context>
    <inkml:brush xml:id="br0">
      <inkml:brushProperty name="width" value="0.05" units="cm"/>
      <inkml:brushProperty name="height" value="0.05" units="cm"/>
      <inkml:brushProperty name="color" value="#E71224"/>
    </inkml:brush>
  </inkml:definitions>
  <inkml:trace contextRef="#ctx0" brushRef="#br0">1 0 10658,'6'55'1008,"1"-1"-687,-2-4-137,3 0 440,0 1-264,-1 2-264,-1-5-96,0 8-96,-2-4-24,-1-1-32,-2-2-136,-1-1 216,-2-4 16,-3-2 32</inkml:trace>
  <inkml:trace contextRef="#ctx0" brushRef="#br0" timeOffset="1">60 1626 6713,'4'57'1065,"-1"6"-529,0-1-224,-2-1 1080,2 2-696,-2 0-304,1-4-104,-1 0-200,-1 2-40,0 1-48,2 3-72,-2 0-296,0 1-344,-5 3 592,1-3-112,0 0-56</inkml:trace>
</inkml:ink>
</file>

<file path=ppt/ink/ink1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2:25.816"/>
    </inkml:context>
    <inkml:brush xml:id="br0">
      <inkml:brushProperty name="width" value="0.05" units="cm"/>
      <inkml:brushProperty name="height" value="0.05" units="cm"/>
      <inkml:brushProperty name="color" value="#E71224"/>
    </inkml:brush>
  </inkml:definitions>
  <inkml:trace contextRef="#ctx0" brushRef="#br0">1 1 16083,'3'23'2676,"14"144"1026,0 225-763,-17-388-2877,-2 32 433,2-34-460,0-1 0,0 1 1,0-1-1,-1 1 0,1-1 0,-1 1 1,1-1-1,-1 1 0,1-1 1,-1 1-1,0-1 0,0 0 0,0 1 1,0-1-1,0 0 0,0 0 0,0 1 1,-2 0-1,3-2-25,-1 0 1,1 0-1,-1 0 1,1 0-1,-1 0 0,1 0 1,-1 0-1,1 0 1,-1-1-1,1 1 0,-1 0 1,1 0-1,-1 0 0,1-1 1,-1 1-1,1 0 1,-1-1-1,1 1 0,0 0 1,-1-1-1,1 1 1,-1-1-1,1 1 0,0 0 1,0-1-1,-1 1 0,1-1 1,0 1-1,0-1 1,-1 1-1,1-1 0,0 1 1,0-1-1,0 1 1,0-1-1,0 1 0,0-1 1,0 0-1,0 1 0,0-1 1,-3-27 128,0-43 32,4 0-1,3-1 0,3 1 0,22-97 0,-27 156-126,1 0-1,1 1 1,0 0-1,1-1 1,0 2-1,12-21 1,-15 28-35,0 0 1,1 1 0,-1-1-1,0 1 1,1 0 0,-1-1-1,1 1 1,0 0 0,0 0 0,0 1-1,0-1 1,0 1 0,0-1-1,0 1 1,0 0 0,1 0-1,-1 0 1,0 1 0,1-1-1,-1 1 1,1 0 0,-1 0 0,0 0-1,1 0 1,-1 1 0,1-1-1,-1 1 1,6 2 0,-4-2-3,0 1 0,0 0 0,0 0 0,0 0-1,-1 1 1,1 0 0,0 0 0,-1 0 0,0 0 0,0 1 0,0 0 0,0-1 0,-1 1 0,1 1 0,-1-1 0,0 0 0,-1 1 0,1 0-1,-1 0 1,1 0 0,-1 0 0,-1 0 0,1 0 0,-1 0 0,0 0 0,0 1 0,0 8 0,-1-4 35,0 0-1,-1 1 1,0-1 0,-1 0 0,0 0-1,0 0 1,-1 0 0,-1 0 0,1 0 0,-2-1-1,1 0 1,-1 1 0,-9 10 0,8-12 11,0-1 1,0 0 0,-1-1 0,0 1 0,0-1 0,-1-1-1,1 1 1,-16 7 0,21-12-78,0 0 0,-1 0 0,1 0 0,0 0 0,-1 0 0,1 0-1,-1-1 1,1 1 0,0-1 0,-1 0 0,1 0 0,-1 0 0,1 0 0,-1 0 0,1 0 0,-1-1 0,1 1 0,-1-1-1,1 0 1,-1 0 0,1 0 0,0 0 0,0 0 0,0 0 0,-1 0 0,1-1 0,0 1 0,0-1 0,1 0-1,-1 1 1,0-1 0,0 0 0,1 0 0,0 0 0,-1 0 0,-1-4 0,1 0-305,-1 0-1,1-1 1,0 1 0,1-1 0,0 1 0,0-1 0,0 0-1,1 0 1,0 1 0,0-1 0,1 0 0,0 1-1,0-1 1,0 0 0,1 1 0,0-1 0,0 1-1,5-8 1,10-13-916</inkml:trace>
</inkml:ink>
</file>

<file path=ppt/ink/ink1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2:26.420"/>
    </inkml:context>
    <inkml:brush xml:id="br0">
      <inkml:brushProperty name="width" value="0.05" units="cm"/>
      <inkml:brushProperty name="height" value="0.05" units="cm"/>
      <inkml:brushProperty name="color" value="#E71224"/>
    </inkml:brush>
  </inkml:definitions>
  <inkml:trace contextRef="#ctx0" brushRef="#br0">203 1 21437,'0'0'53,"0"-1"0,0 1 0,0 0 0,0 0 0,0 0 1,0 0-1,0 0 0,1 0 0,-1 0 0,0 0 1,0 0-1,0 0 0,0 0 0,0 0 0,1 0 0,-1 0 1,0 0-1,0 0 0,0 0 0,0 0 0,0 0 0,0 0 1,1 0-1,-1 0 0,0 0 0,0 0 0,0 1 1,0-1-1,0 0 0,0 0 0,0 0 0,0 0 0,1 0 1,-1 0-1,0 0 0,0 0 0,0 1 0,0-1 0,0 0 1,0 0-1,0 0 0,0 0 0,0 0 0,0 0 1,0 0-1,0 1 0,0-1 0,0 0 0,0 0 0,0 0 1,0 0-1,0 0 0,0 1 0,0-1 0,0 0 0,0 0 1,0 0-1,0 0 0,0 0 0,0 0 0,0 1 0,0-1 1,0 0-1,0 0 0,-8 17 1758,-21 28-767,21-33-786,-65 111 107,49-80-242,103-205 401,-79 162-526,0 0 0,0-1 0,0 1 0,0-1 0,0 1 0,1 0 0,-1-1 0,0 1-1,0-1 1,1 1 0,-1 0 0,0-1 0,1 1 0,-1 0 0,0 0 0,1-1 0,-1 1 0,0 0 0,1 0 0,-1-1-1,1 1 1,-1 0 0,1 0 0,0 0 0,4 8-59,0 24-39,-4-25 86,4 23 25,1 1-1,1-1 0,2-1 0,1 1 0,1-1 0,20 37 0,-45-95 559,-14-26-339,16 37-216,-1 0 0,-1 2 0,-1 0 1,-18-16-1,22 22-55,-1 1 1,0 0-1,0 1 0,-1 0 1,0 1-1,-27-10 1,79 26 84,1-2 0,78 4 0,14 1-1153,-124-11 690,-5 0 281,0 0 1,0-1-1,0 0 0,0 1 1,0-1-1,1 0 0,-1-1 0,0 1 1,5-2-1,1-1-427</inkml:trace>
</inkml:ink>
</file>

<file path=ppt/ink/ink1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2:26.886"/>
    </inkml:context>
    <inkml:brush xml:id="br0">
      <inkml:brushProperty name="width" value="0.05" units="cm"/>
      <inkml:brushProperty name="height" value="0.05" units="cm"/>
      <inkml:brushProperty name="color" value="#E71224"/>
    </inkml:brush>
  </inkml:definitions>
  <inkml:trace contextRef="#ctx0" brushRef="#br0">6 0 17852,'4'8'2496,"-1"3"-1383,-4 12-489,-1 6 1760,-1 4-1136,0 1-223,0 3-369,2 0-240,1-1-312,0-3-248,3-8-440,0-4-352,1-9-569,0-4 1169,-2-8-288,1-3-192</inkml:trace>
</inkml:ink>
</file>

<file path=ppt/ink/ink1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2:28.860"/>
    </inkml:context>
    <inkml:brush xml:id="br0">
      <inkml:brushProperty name="width" value="0.05" units="cm"/>
      <inkml:brushProperty name="height" value="0.05" units="cm"/>
      <inkml:brushProperty name="color" value="#E71224"/>
    </inkml:brush>
  </inkml:definitions>
  <inkml:trace contextRef="#ctx0" brushRef="#br0">8 1 19460,'1'6'505,"0"1"0,-1 0 0,0 0 0,-2 11 0,1 8-189,26 463 2642,-2-114-2664,-23-315-567,0-60 263,0 0-1,0-1 1,0 1-1,0 0 0,0 0 1,0 0-1,0 0 1,-1 0-1,1 0 1,0 0-1,0 0 1,0 0-1,0 0 1,0 0-1,0 0 1,0 0-1,0 0 1,0 0-1,0 0 1,-1 0-1,1 0 1,0 0-1,0 0 1,0 0-1,0 0 1,0 0-1,0 0 0,0 0 1,0 0-1,0 0 1,-1 0-1,1 0 1,0 0-1,0 0 1,0 0-1,0 0 1,0 0-1,0 0 1,0 0-1,0 0 1,0 0-1,0 0 1,-1 0-1,1 0 1,0 0-1,0 0 1,0 1-1,0-1 1,0 0-1,0 0 0,0 0 1,0 0-1,0 0 1,0 0-1,0 0 1,0 0-1,0 0 1,0 1-1,0-1 1,0 0-1,0 0 1,0 0-1,0 0 1,0 0-1,0 0 1,0 0-1,0 0 1,0 1-1,-4-9-545,-21-81-1057,18 59 1286,-7-31-366</inkml:trace>
</inkml:ink>
</file>

<file path=ppt/ink/ink1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2:29.314"/>
    </inkml:context>
    <inkml:brush xml:id="br0">
      <inkml:brushProperty name="width" value="0.05" units="cm"/>
      <inkml:brushProperty name="height" value="0.05" units="cm"/>
      <inkml:brushProperty name="color" value="#E71224"/>
    </inkml:brush>
  </inkml:definitions>
  <inkml:trace contextRef="#ctx0" brushRef="#br0">5 580 14675,'-5'11'2334,"11"-8"-418,16-9 225,-1-6-1391,0 0-1,-1-2 1,-1 0 0,0-1-1,30-31 1,74-97 1215,-86 93-1481,-2-2 0,-3-1 1,41-89-1,-71 138-448,0-1-1,1 0 1,-1 1-1,7-8 1,-9 11-34,0 1 0,1 0 0,-1-1 0,0 1 1,0 0-1,1 0 0,-1-1 0,0 1 0,1 0 1,-1 0-1,0 0 0,1-1 0,-1 1 0,1 0 1,-1 0-1,0 0 0,1 0 0,-1 0 0,0 0 1,1 0-1,-1 0 0,1 0 0,-1 0 0,0 0 0,1 0 1,0 0-1,-1 1 1,1-1 0,0 1 0,0 0 0,-1-1 1,1 1-1,0 0 0,-1 0 0,1-1 0,-1 1 0,1 0 0,-1 0 1,1 0-1,-1 0 0,1 0 0,-1 1 0,30 103 54,-11-36-151,-5-20-636,-1 2 1,6 61-1,-15-64 305</inkml:trace>
</inkml:ink>
</file>

<file path=ppt/ink/ink1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2:15.850"/>
    </inkml:context>
    <inkml:brush xml:id="br0">
      <inkml:brushProperty name="width" value="0.05" units="cm"/>
      <inkml:brushProperty name="height" value="0.05" units="cm"/>
      <inkml:brushProperty name="color" value="#E71224"/>
    </inkml:brush>
  </inkml:definitions>
  <inkml:trace contextRef="#ctx0" brushRef="#br0">1 184 17220,'0'9'1884,"0"31"1379,1-3-3122,5 39 1,-4-66-132,13 71 20,-13-72-2,1 0-1,0 0 1,1 0 0,-1-1-1,2 1 1,7 11 0,-12-19-9,1 0 0,0 0 0,-1 0 1,1-1-1,-1 1 0,1 0 1,0 0-1,0-1 0,-1 1 1,1-1-1,0 1 0,0 0 0,0-1 1,0 0-1,-1 1 0,1-1 1,0 1-1,0-1 0,0 0 0,0 0 1,0 0-1,0 1 0,0-1 1,2 0-1,-2-1 13,0 1 0,1-1 0,-1 0 0,0 1 0,1-1 0,-1 0 0,0 0 0,0 0 0,0 1-1,0-1 1,0-1 0,0 1 0,0 0 0,2-2 0,2-6 157,0 0-1,0-1 1,6-16-1,-10 23-147,19-50 575,-4-2 0,-1 1 0,10-80 0,-21 114-473,-4 21-142,0-1 1,0 0 0,1 0-1,-1 0 1,0 0 0,0 1-1,0-1 1,0 0 0,0 0-1,0 0 1,1 0 0,-1 1-1,0-1 1,0 0 0,0 0-1,0 0 1,1 0 0,-1 0-1,0 0 1,0 0 0,0 1-1,1-1 1,-1 0 0,0 0-1,0 0 1,0 0 0,1 0-1,-1 0 1,0 0 0,0 0-1,0 0 1,1 0 0,-1 0-1,0 0 1,0 0 0,0 0-1,1-1 1,-1 1 0,0 0-1,0 0 1,0 0 0,1 0-1,-1 0 1,0 0 0,0 0-1,0-1 1,0 1 0,0 0-1,1 0 1,-1 0 0,0 0-1,0-1 1,0 1 0,0 0 0,0 0-1,0-1 1,16 55-60,-14-41 54,1-1 0,1 0 0,0 1 0,1-1 0,0-1 0,1 1 0,10 15 0,-15-25 5,0-1-1,0 1 0,0-1 0,0 0 1,1 0-1,-1 1 0,0-1 0,1 0 1,-1 0-1,1 0 0,-1-1 0,1 1 1,0 0-1,-1-1 0,1 1 0,-1-1 1,1 1-1,0-1 0,0 0 0,-1 1 1,4-1-1,-2-1 9,-1 1 1,1-1 0,0 0-1,-1 0 1,1 0 0,-1 0 0,1 0-1,-1-1 1,0 1 0,1-1-1,-1 1 1,3-4 0,4-4 70,-1-1-1,1 0 1,-2 0 0,11-19 0,-6 10 71,-2-2-1,0 1 1,-1-1-1,-1 0 1,-1-1 0,-1 0-1,-1 0 1,3-24-1,-10 28-828,2 18 603,0 0-1,0 1 1,0-1-1,-1 0 1,1 0-1,0 0 1,0 0-1,0 1 1,0-1-1,0 0 1,-1 0-1,1 0 1,0 0-1,0 0 1,0 0-1,0 0 0,-1 0 1,1 1-1,0-1 1,0 0-1,0 0 1,-1 0-1,1 0 1,0 0-1,0 0 1,0 0-1,-1 0 1,1 0-1,0 0 1,0 0-1,0 0 1,0 0-1,-1 0 0,1-1 1,0 1-1,0 0 1,0 0-1,-1 0 1,1 0-1,0 0 1,0 0-1,0 0 1,0 0-1,0-1 1,-1 1-1,1 0 1,0 0-1,0 0 0,0 0 1,0-1-1,0 1 1,0 0-1,0 0 1,-1 0-1,1 0 1,0-1-1,0 1 1,0 0-1,0 0 1,0-1-1,-1 10-784,2 2-280</inkml:trace>
</inkml:ink>
</file>

<file path=ppt/ink/ink1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2:16.552"/>
    </inkml:context>
    <inkml:brush xml:id="br0">
      <inkml:brushProperty name="width" value="0.05" units="cm"/>
      <inkml:brushProperty name="height" value="0.05" units="cm"/>
      <inkml:brushProperty name="color" value="#E71224"/>
    </inkml:brush>
  </inkml:definitions>
  <inkml:trace contextRef="#ctx0" brushRef="#br0">147 42 17564,'21'-40'3158,"-18"38"-1044,-2 11-1265,-2 11-314,-58 206 681,36-142-586,32-126-504,-1-1 1,-2-1 0,1-71-1,-14 131-154,5 1 13,1 0 0,0 0 0,1 1 0,1-1-1,4 24 1,-3-33 12,0 0 1,0 0-1,0-1 0,1 0 1,1 1-1,4 7 0,-6-11 2,0-1 0,1 0 0,-1 0 0,1 0 0,0 0-1,0 0 1,0 0 0,0-1 0,0 1 0,1-1-1,-1 0 1,8 3 0,9-2 49,-20-3-41,1 0 0,-1 0 0,1 0 0,-1 0 0,0-1-1,1 1 1,-1 0 0,1 0 0,-1-1 0,1 1 0,-1 0-1,0 0 1,1-1 0,-1 1 0,0 0 0,1-1-1,-1 1 1,0-1 0,1 1 0,-1 0 0,0-1 0,0 1-1,1-1 1,-1-1 10,0 1-1,0-1 1,0 1 0,0-1-1,0 1 1,0-1-1,-1 1 1,1 0 0,0-1-1,-1 1 1,1-1-1,-1 1 1,1 0 0,-1-1-1,0 1 1,0 0-1,0 0 1,1-1 0,-3-1-1,-52-60-76,-75-70 0,117 124 2,13 9 58,0 0-1,0 0 0,0 0 0,0 0 0,0 0 0,0 0 1,0 0-1,0 0 0,0 0 0,0 0 0,0 0 1,0 0-1,0 0 0,0 0 0,0 1 0,0-1 0,0 0 1,0 0-1,0 0 0,0 0 0,0 0 0,0 0 0,0 0 1,0 0-1,0 0 0,0 0 0,0 0 0,0 0 1,0 0-1,0 0 0,0 0 0,0 0 0,0 0 0,0 1 1,-1-1-1,1 0 0,0 0 0,0 0 0,0 0 0,0 0 1,0 0-1,0 0 0,0 0 0,0 0 0,0 0 1,0 0-1,0 0 0,0 0 0,0 0 0,0 0 0,0 0 1,-1 0-1,1 0 0,0 0 0,0 0 0,0 0 0,0 0 1,0 0-1,0 0 0,0 0 0,0 0 0,1 2-5,1 0-1,-1 0 1,1 0-1,0 0 0,0 0 1,-1 0-1,5 3 1,2 0 4,0-1 1,0 0-1,0 0 0,0 0 1,1-1-1,-1 0 1,18 2-1,64 6-100,-83-10 56,0-1 0,0 0-1,0 0 1,0 0 0,0-1 0,0 1-1,-1-2 1,13-3 0,-18 5 46,-1-1 1,1 0-1,-1 0 1,0 1-1,1-1 0,-1 0 1,0 0-1,1 0 1,-1 0-1,0 1 1,0-1-1,0 0 0,0 0 1,0 0-1,0 0 1,0 0-1,0 0 1,0 1-1,0-1 0,-1 0 1,1 0-1,0 0 1,-1 0-1,1 1 1,0-1-1,-1 0 0,1 0 1,-1 0-1,0 0 1,1 1-1,-13-21-102</inkml:trace>
</inkml:ink>
</file>

<file path=ppt/ink/ink1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2:16.949"/>
    </inkml:context>
    <inkml:brush xml:id="br0">
      <inkml:brushProperty name="width" value="0.05" units="cm"/>
      <inkml:brushProperty name="height" value="0.05" units="cm"/>
      <inkml:brushProperty name="color" value="#E71224"/>
    </inkml:brush>
  </inkml:definitions>
  <inkml:trace contextRef="#ctx0" brushRef="#br0">1 14 19636,'15'-9'2025,"-6"5"-929,-9 7 856,0 4-1208,4 4-287,2 2-105,-2 3-240,5 1-72,0 3-8,-4-1-16,5 1-24,-4 0-144,-2-3-312,4-1-369,-7-6 689,-2-6-120,-4-4-128</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4:29.386"/>
    </inkml:context>
    <inkml:brush xml:id="br0">
      <inkml:brushProperty name="width" value="0.05" units="cm"/>
      <inkml:brushProperty name="height" value="0.05" units="cm"/>
    </inkml:brush>
  </inkml:definitions>
  <inkml:trace contextRef="#ctx0" brushRef="#br0">220 15 19340,'16'-13'1897,"-10"12"-24,-17 22 1119,-4 4-2080,-120 285 1907,115-250-3013,2 2-1,3 0 0,-10 80 0,24-132-305,0 0 1,1 0-1,1 17 0,3-19-22,1-16-37,2-15-154</inkml:trace>
</inkml:ink>
</file>

<file path=ppt/ink/ink1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2:17.741"/>
    </inkml:context>
    <inkml:brush xml:id="br0">
      <inkml:brushProperty name="width" value="0.05" units="cm"/>
      <inkml:brushProperty name="height" value="0.05" units="cm"/>
      <inkml:brushProperty name="color" value="#E71224"/>
    </inkml:brush>
  </inkml:definitions>
  <inkml:trace contextRef="#ctx0" brushRef="#br0">14 464 12323,'-6'9'528,"-2"7"2088,11-15-1222,8-7-407,148-93 3988,87-37-2842,-223 124-2073,87-50 169,-94 52-357,-1-1 0,0 0-1,-1-2 1,22-22 0,-32 30-167,0-1 0,0 1 0,0-1 0,5-12 0,-8 16 107,0-1-1,0 1 0,0-1 1,0 1-1,-1-1 1,1 0-1,-1 1 1,0-1-1,0 1 1,0-1-1,0 0 0,0 1 1,0-1-1,-1 0 1,-1-4-1,-2-1-503</inkml:trace>
</inkml:ink>
</file>

<file path=ppt/ink/ink1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2:18.346"/>
    </inkml:context>
    <inkml:brush xml:id="br0">
      <inkml:brushProperty name="width" value="0.05" units="cm"/>
      <inkml:brushProperty name="height" value="0.05" units="cm"/>
      <inkml:brushProperty name="color" value="#E71224"/>
    </inkml:brush>
  </inkml:definitions>
  <inkml:trace contextRef="#ctx0" brushRef="#br0">1 86 16163,'2'110'4818,"6"2"-3297,-3-69-1386,2-1 0,2 1 0,15 44 0,-15-68 212,-4-15 32,0-13-22,-2-19-90,-1 0-1,-1-1 0,-6-54 1,3 45-211,-2-8-32,1 16-10,1 0 0,2 1 0,0-1 0,9-53 0,-8 78-13,1 0-1,-1 0 0,1 1 0,-1-1 1,2 1-1,-1-1 0,0 1 0,1 0 0,0-1 1,0 2-1,0-1 0,0 0 0,7-6 1,-7 8-3,1 0 0,-1 0 0,0 1 0,1-1 1,-1 1-1,1-1 0,0 1 0,-1 0 1,1 1-1,0-1 0,-1 1 0,1-1 0,0 1 1,0 0-1,0 0 0,-1 1 0,1-1 1,5 2-1,-2 0-2,1 0 1,-1 0 0,0 1-1,0 0 1,0 1-1,0-1 1,11 10 0,-16-12 8,0 0 0,0 0 1,-1 1-1,1-1 1,-1 1-1,1-1 1,-1 1-1,1 0 1,-1 0-1,0-1 0,0 1 1,0 0-1,0 0 1,0 0-1,-1 0 1,1 0-1,0 0 0,-1 0 1,0 1-1,1-1 1,-1 0-1,0 0 1,0 0-1,0 0 0,-1 1 1,1-1-1,0 0 1,-1 0-1,1 0 1,-1 0-1,-2 4 0,-1 2 62,-1-1-1,0 0 0,0 0 0,-1 0 0,0 0 0,0-1 0,-1 0 0,1-1 0,-1 1 0,-15 7 0,13-7 4,-1-1 0,1-1-1,-1 0 1,-1 0 0,1-1-1,0 0 1,-1-1-1,-16 2 1,25-4-108,1 0-1,-1 1 1,0-2 0,0 1-1,0 0 1,0 0 0,0-1-1,0 1 1,0-1 0,1 1-1,-1-1 1,0 0 0,0 0-1,1 1 1,-1-1-1,-2-2 1,3 2-47,1 0 0,-1 0 1,1 0-1,-1 1 0,1-1 0,0 0 0,-1 0 0,1 0 0,0 0 1,0 0-1,-1 0 0,1 0 0,0 0 0,0 0 0,0 0 1,0 0-1,0 0 0,0 0 0,1 0 0,-1 0 0,0 0 0,0 0 1,1 0-1,-1 0 0,1 0 0,-1 1 0,1-1 0,-1 0 1,1 0-1,-1 0 0,1 1 0,0-1 0,1-1 0,1-2-78,0 1 0,1 0 0,-1 0 0,1 0-1,0 0 1,0 1 0,8-4 0,17-8-770</inkml:trace>
</inkml:ink>
</file>

<file path=ppt/ink/ink1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2:19.044"/>
    </inkml:context>
    <inkml:brush xml:id="br0">
      <inkml:brushProperty name="width" value="0.05" units="cm"/>
      <inkml:brushProperty name="height" value="0.05" units="cm"/>
      <inkml:brushProperty name="color" value="#E71224"/>
    </inkml:brush>
  </inkml:definitions>
  <inkml:trace contextRef="#ctx0" brushRef="#br0">208 0 14027,'3'1'303,"-1"-1"1,0 1-1,1-1 1,-1 1-1,0 0 1,0 0-1,0 0 0,0 0 1,0 0-1,0 1 1,0-1-1,3 4 1,20 20 1734,-14-11-1708,-1 0 1,-1 0-1,0 1 0,-1 0 1,-1 0-1,0 1 1,-1 0-1,-1 0 1,0 0-1,-2 1 1,4 27-1,-3-3-81,-2 1 0,-2-1 0,-9 69 0,-1-38-220,-5 0 0,-2-1 1,-3 0-1,-41 93 0,52-142-570,-2 0 0,-1 0-1,-24 34 1,29-47 265,0 0 0,-1-1 0,0 1 0,-1-2 0,0 1-1,0-1 1,-1 0 0,1-1 0,-1 0 0,-13 5 0,-24 6-755</inkml:trace>
</inkml:ink>
</file>

<file path=ppt/ink/ink1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2:19.742"/>
    </inkml:context>
    <inkml:brush xml:id="br0">
      <inkml:brushProperty name="width" value="0.05" units="cm"/>
      <inkml:brushProperty name="height" value="0.05" units="cm"/>
      <inkml:brushProperty name="color" value="#E71224"/>
    </inkml:brush>
  </inkml:definitions>
  <inkml:trace contextRef="#ctx0" brushRef="#br0">281 2 15035,'-1'0'114,"-1"-1"-1,1 1 1,-1 0-1,1-1 1,-1 1-1,1 0 1,-1 0-1,0 0 1,1 0-1,-1 0 1,1 1 0,-1-1-1,1 0 1,-1 1-1,1-1 1,-1 1-1,1-1 1,-1 1-1,1 0 1,0 0-1,-1-1 1,1 1-1,0 0 1,0 0-1,-1 0 1,0 3-1,-6 3 178,1 1-1,-12 18 1,13-18-58,-15 24 128,2 0-1,1 2 1,1 0-1,-20 61 1,13-15 288,-16 89 0,30-113-449,3 1 0,2 0 0,2 1 0,6 60 0,0-81-174,2 1 0,1-1-1,2 0 1,1 0 0,3-1-1,0-1 1,21 41 0,-25-60-71,1-1 1,0 0 0,1 0-1,1-1 1,0-1 0,24 23 0,-28-30-52,0-1 1,0 0 0,1 0-1,-1 0 1,1-1 0,0 0-1,0-1 1,1 0 0,-1 0-1,1-1 1,-1 0 0,1-1 0,0 1-1,-1-2 1,15 1 0,12-6-281</inkml:trace>
</inkml:ink>
</file>

<file path=ppt/ink/ink1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2:33.053"/>
    </inkml:context>
    <inkml:brush xml:id="br0">
      <inkml:brushProperty name="width" value="0.05" units="cm"/>
      <inkml:brushProperty name="height" value="0.05" units="cm"/>
      <inkml:brushProperty name="color" value="#E71224"/>
    </inkml:brush>
  </inkml:definitions>
  <inkml:trace contextRef="#ctx0" brushRef="#br0">844 74 12915,'-1'-3'165,"1"0"0,-1 0 0,0 0 0,0 0 0,0 0 0,-1 0 0,1 0 0,0 1 0,-1-1 0,0 1 0,0-1 0,1 1 0,-2-1 0,1 1 0,0 0 0,-5-3 0,2 2 35,0 0 0,0 0 0,0 0 0,-1 1 0,1 0 0,-1 0 0,1 1 0,-9-2 0,-5 1 111,-1 1 1,1 1-1,-1 0 1,-28 5-1,20 0-242,-1 2 0,1 0 0,0 2 0,1 1 0,0 1 0,1 2-1,0 0 1,1 2 0,-32 23 0,26-13-51,0 1 0,1 1 1,2 1-1,1 2 0,1 1 0,-27 42 1,38-48 27,0 1 1,2 1-1,0 0 1,2 1-1,-12 47 1,18-57-17,2 0 0,0 0 0,1 0 0,1 0 1,1 0-1,0 1 0,1-1 0,1 0 0,1 0 0,7 26 0,-7-36-25,0 1 0,1-1-1,0 1 1,0-1-1,1 0 1,0-1-1,0 1 1,1-1-1,0 0 1,0 0 0,1-1-1,0 0 1,0 0-1,0 0 1,1-1-1,-1 0 1,1-1 0,1 0-1,-1 0 1,0-1-1,1 0 1,0 0-1,0-1 1,13 2-1,-2-1 23,0-2-1,1 0 0,-1-2 0,1 0 0,-1-1 0,0-1 0,0-1 0,0-1 1,0-1-1,20-8 0,4-7 196,-1-1 1,-1-2-1,-1-2 1,-1-2-1,58-53 1,-63 49 111,-1-1 1,-1-2 0,-3-2 0,46-68-1,-69 95-250,-2 0 0,1-1 0,-2 0 0,1 0 0,-1 0 0,3-17 0,-6 22-49,0 0 0,-1 1 0,0-1 0,0 0 0,0 0-1,-1 1 1,1-1 0,-2 0 0,1 1 0,0-1 0,-1 1 0,0-1 0,0 1-1,-7-10 1,2 4-109,-2 0-1,1 0 0,-1 1 0,-1 1 0,0 0 0,0 0 0,-1 1 1,0 0-1,-1 1 0,-23-12 0,10 8-363,-2 1 1,1 0-1,-2 2 1,-34-5-1,17 5-243</inkml:trace>
</inkml:ink>
</file>

<file path=ppt/ink/ink1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2:40.057"/>
    </inkml:context>
    <inkml:brush xml:id="br0">
      <inkml:brushProperty name="width" value="0.05" units="cm"/>
      <inkml:brushProperty name="height" value="0.05" units="cm"/>
      <inkml:brushProperty name="color" value="#E71224"/>
    </inkml:brush>
  </inkml:definitions>
  <inkml:trace contextRef="#ctx0" brushRef="#br0">1 105 18372,'27'-8'5646,"66"-20"-3244,238-28-247,-112 44-7338,-235 12 4365,-16 3-175</inkml:trace>
</inkml:ink>
</file>

<file path=ppt/ink/ink1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2:40.456"/>
    </inkml:context>
    <inkml:brush xml:id="br0">
      <inkml:brushProperty name="width" value="0.05" units="cm"/>
      <inkml:brushProperty name="height" value="0.05" units="cm"/>
      <inkml:brushProperty name="color" value="#E71224"/>
    </inkml:brush>
  </inkml:definitions>
  <inkml:trace contextRef="#ctx0" brushRef="#br0">45 105 13651,'-26'26'2248,"13"-4"-863,7-2-505,11-12 2457,9-2-1601,15-9-416,9-7-200,15-4-391,10-3-241,6-4-568,-1-1-400,2-3-785,-3-1 1065,-2 2-232,-7 0-128</inkml:trace>
</inkml:ink>
</file>

<file path=ppt/ink/ink1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2:40.839"/>
    </inkml:context>
    <inkml:brush xml:id="br0">
      <inkml:brushProperty name="width" value="0.05" units="cm"/>
      <inkml:brushProperty name="height" value="0.05" units="cm"/>
      <inkml:brushProperty name="color" value="#E71224"/>
    </inkml:brush>
  </inkml:definitions>
  <inkml:trace contextRef="#ctx0" brushRef="#br0">137 0 17580,'7'5'5530,"10"9"-2738,-13-11-2651,0 1 0,-1 0 0,1 0 0,-1 0 0,0 1 0,0-1 1,-1 0-1,1 1 0,-1 0 0,0 0 0,-1 0 0,1 0 0,-1 0 1,0 0-1,1 6 0,-2-4-125,0 0 0,0 0-1,-1-1 1,0 1 0,0 0 0,-1-1 0,1 1 0,-2-1 0,1 0-1,-1 1 1,-5 8 0,-12 16-326,-2-1-1,0-2 1,-2 0 0,-38 33 0,35-34-321,26-25 279,9-7-99</inkml:trace>
</inkml:ink>
</file>

<file path=ppt/ink/ink1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2:41.323"/>
    </inkml:context>
    <inkml:brush xml:id="br0">
      <inkml:brushProperty name="width" value="0.05" units="cm"/>
      <inkml:brushProperty name="height" value="0.05" units="cm"/>
      <inkml:brushProperty name="color" value="#E71224"/>
    </inkml:brush>
  </inkml:definitions>
  <inkml:trace contextRef="#ctx0" brushRef="#br0">214 53 21261,'15'-10'1858,"-15"10"-1823,1 0 0,-1 0 0,0 0 0,0 0 0,0 0 0,0 0 0,0 0 0,1 0 0,-1 1 0,0-1 0,0 0 0,0 0 0,0 0 0,0 0 0,1 0 1,-1 0-1,0 0 0,0 0 0,0 0 0,0 0 0,0 1 0,0-1 0,1 0 0,-1 0 0,0 0 0,0 0 0,0 0 0,0 0 0,0 1 0,0-1 0,0 0 0,0 0 0,0 0 0,0 0 0,0 1 1,0-1-1,0 0 0,0 0 0,0 0 0,0 0 0,0 0 0,0 1 0,0-1 0,0 0 0,0 0 0,0 0 0,0 1 0,-1 3 230,0 0 1,-1 0-1,1 0 0,-1-1 0,0 1 0,-4 6 1,-46 66 367,-66 73 0,74-94-1382,40-48-1031,14-15-317,16-27-606,26-46 0,-27 40 718,5-13 408,-23 39 2507,1 0-1,1 1 0,0-1 1,12-12-1,-21 27-877,0-1-1,1 1 0,-1 0 0,0 0 1,0-1-1,1 1 0,-1 0 1,0 0-1,1 0 0,-1-1 0,0 1 1,1 0-1,-1 0 0,0 0 0,1 0 1,-1 0-1,1 0 0,-1 0 0,0 0 1,1 0-1,-1 0 0,0 0 0,1 0 1,-1 0-1,1 0 0,-1 0 1,0 0-1,1 0 0,-1 0 0,0 0 1,1 1-1,-1-1 0,0 0 0,1 0 1,-1 0-1,0 1 0,1-1 0,-1 0 1,0 0-1,0 1 0,1-1 0,-1 0 1,0 1-1,0-1 0,0 0 1,1 1-1,-1-1 0,0 0 0,0 1 1,0-1-1,0 0 0,0 1 0,0-1 1,0 1-1,0-1 0,8 28 2254,-7-24-1834,5 18 658,0 0 0,16 30 0,51 80-188,-72-131-932,2 4-191,1 1-1,-1 0 1,0 1 0,2 6 0,-5-13 119,0 1 0,1-1 0,-1 1 1,0 0-1,0-1 0,0 1 0,0-1 0,1 1 1,-1 0-1,0-1 0,0 1 0,0 0 0,0-1 0,0 1 1,-1-1-1,1 1 0,0 0 0,0-1 0,0 1 1,-1-1-1,1 1 0,0 0 0,0-1 0,-1 1 0,1-1 1,0 1-1,-1-1 0,1 1 0,-1-1 0,1 0 1,-1 1-1,1-1 0,-1 1 0,1-1 0,-1 0 0,1 1 1,-1-1-1,1 0 0,-1 0 0,0 1 0,1-1 1,-1 0-1,1 0 0,-1 0 0,0 0 0,1 0 0,-1 0 1,0 0-1,1 0 0,-1 0 0,0 0 0,1 0 1,-1 0-1,1-1 0,-1 1 0,0 0 0,0-1 1,-5 0-180,1-1 0,-1 0 0,1 0 0,-1 0 1,1-1-1,-7-4 0,-15-10-843</inkml:trace>
  <inkml:trace contextRef="#ctx0" brushRef="#br0" timeOffset="1">113 219 16388,'-3'-5'1920,"9"3"-960,4 2-376,10 0 977,4 0-209,10-1-696,5-2-456,7-7-2064,4-3 1816,2-6-424,2-5-201</inkml:trace>
  <inkml:trace contextRef="#ctx0" brushRef="#br0" timeOffset="2">677 0 16772,'-8'23'2160,"-4"7"-1024,-1 2-416,1 4 1633,0-1-801,5 4-576,4-2-263,4-1-657,7-3-336,-1-8-745,4-4-375,-5-11 1040,-5-9-312,1 2-264</inkml:trace>
</inkml:ink>
</file>

<file path=ppt/ink/ink1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2:41.736"/>
    </inkml:context>
    <inkml:brush xml:id="br0">
      <inkml:brushProperty name="width" value="0.05" units="cm"/>
      <inkml:brushProperty name="height" value="0.05" units="cm"/>
      <inkml:brushProperty name="color" value="#E71224"/>
    </inkml:brush>
  </inkml:definitions>
  <inkml:trace contextRef="#ctx0" brushRef="#br0">1 0 18956,'11'1'1137,"0"0"0,1 1 0,-1 0 0,0 1 0,15 5 0,54 24 376,-63-24-1162,29 13 112,59 36 0,-84-44-439,0 2 1,-1 0-1,-1 1 0,30 32 0,-46-44-30,1 1 1,-1-1 0,0 0-1,0 1 1,0-1 0,-1 1 0,0 0-1,0 0 1,0 0 0,0 0-1,1 9 1,-3-11 2,0 1 0,0 0 0,0-1 1,0 1-1,-1 0 0,1-1 0,-1 1 0,0-1 0,0 1 1,-1-1-1,1 1 0,-1-1 0,1 0 0,-1 0 1,0 1-1,0-2 0,-5 6 0,-5 5 2,-1-1-1,-1 0 0,0-1 1,0-1-1,-1 0 1,0-1-1,-31 13 1,21-12-105,0 0 1,-1-2-1,0-1 1,-39 6-1,54-12-90,0 0-1,0-1 1,-12 0 0,19-1 166,1 1 1,-1-1 0,1 1-1,-1-1 1,1 0 0,0 0-1,0 0 1,-1-1-1,1 1 1,0-1 0,0 0-1,0 0 1,-3-2 0,-4-14-291</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4:31.278"/>
    </inkml:context>
    <inkml:brush xml:id="br0">
      <inkml:brushProperty name="width" value="0.05" units="cm"/>
      <inkml:brushProperty name="height" value="0.05" units="cm"/>
    </inkml:brush>
  </inkml:definitions>
  <inkml:trace contextRef="#ctx0" brushRef="#br0">45 333 13795,'-28'-1'1881,"12"1"879,36-4-442,436-37 1556,1037-23-2273,-447 29-1076,294-64 99,-1273 90-563,-61 7-45,-8-1-239,-12-4-475,-9-6 698,22 11-13,0 0 1,-1 0-1,1 0 1,0 0 0,0 0-1,0 0 1,1-1-1,-1 1 1,0 0 0,1-1-1,0 1 1,-1-5-1,4-14-241</inkml:trace>
</inkml:ink>
</file>

<file path=ppt/ink/ink1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2:42.717"/>
    </inkml:context>
    <inkml:brush xml:id="br0">
      <inkml:brushProperty name="width" value="0.05" units="cm"/>
      <inkml:brushProperty name="height" value="0.05" units="cm"/>
      <inkml:brushProperty name="color" value="#E71224"/>
    </inkml:brush>
  </inkml:definitions>
  <inkml:trace contextRef="#ctx0" brushRef="#br0">38 0 17444,'-4'10'920,"-4"11"871,0-1 0,-5 27 0,12-41-1616,-1-1 0,2 0 0,-1 0 0,1 1 0,0-1-1,0 0 1,0 0 0,1 1 0,-1-1 0,1 0 0,1 0 0,-1 0 0,1 0-1,4 10 1,-5-14-145,0 1 0,0-1 0,0 0 0,0 0 0,0 1 0,0-1 0,0 0-1,1 0 1,-1 0 0,0 0 0,1 0 0,-1 0 0,1-1 0,-1 1 0,1 0 0,-1-1-1,1 1 1,-1-1 0,1 0 0,1 1 0,1-1 14,-1 0-1,0 0 1,1 0 0,-1-1 0,0 1-1,1-1 1,-1 0 0,0 0 0,5-2-1,1-2 48,1 0 0,-1-1 0,1 1 0,-1-2 0,8-7 0,72-79 444,-63 64-428,-26 28-101,1 0 0,0 1 0,-1-1-1,1 0 1,0 0 0,0 0 0,0 1 0,0-1 0,0 1 0,0-1 0,0 0 0,0 1 0,0 0 0,0-1-1,0 1 1,1-1 0,-1 1-2,-1 0 1,1 1-1,-1-1 0,1 0 0,-1 0 0,0 0 0,1 1 0,-1-1 1,0 0-1,1 1 0,-1-1 0,0 0 0,1 0 0,-1 1 0,0-1 1,0 1-1,1-1 0,-1 0 0,0 1 0,0-1 0,0 1 0,1-1 1,-1 0-1,0 1 0,0-1 0,0 1 0,0 0 0,1 7 46,-1 0 0,0 0-1,-1 13 1,0-6-10,1-9-9,0 0 0,1 0 0,-1-1 0,1 1 1,0 0-1,1-1 0,1 7 0,-2-11-47,-1 1 0,1-1 0,0 0 0,-1 0-1,1 0 1,0 0 0,0 0 0,0 0 0,-1 0 0,1 0 0,0 0-1,0 0 1,1 0 0,-1-1 0,0 1 0,0 0 0,0-1-1,0 1 1,1-1 0,-1 1 0,0-1 0,1 0 0,-1 0 0,0 1-1,0-1 1,1 0 0,-1 0 0,0 0 0,1 0 0,-1 0-1,0-1 1,1 1 0,-1 0 0,0-1 0,1 1 0,0-1-1,5-2-305,0 0-1,0-1 0,-1 0 1,1 0-1,-1 0 0,0-1 0,0 1 1,8-11-1,3-2-327</inkml:trace>
</inkml:ink>
</file>

<file path=ppt/ink/ink1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2:43.471"/>
    </inkml:context>
    <inkml:brush xml:id="br0">
      <inkml:brushProperty name="width" value="0.05" units="cm"/>
      <inkml:brushProperty name="height" value="0.05" units="cm"/>
      <inkml:brushProperty name="color" value="#E71224"/>
    </inkml:brush>
  </inkml:definitions>
  <inkml:trace contextRef="#ctx0" brushRef="#br0">137 341 17484,'0'-1'84,"0"1"-1,0 0 1,0 0 0,0-1 0,0 1 0,0 0 0,0-1 0,0 1-1,0 0 1,0 0 0,0-1 0,0 1 0,0 0 0,0 0 0,0-1-1,-1 1 1,1 0 0,0 0 0,0-1 0,0 1 0,0 0 0,-1 0-1,1-1 1,0 1 0,0 0 0,-1 0 0,1 0 0,0 0 0,0 0-1,-1-1 1,1 1 0,0 0 0,0 0 0,-1 0 0,1 0 0,0 0-1,-1 0 1,1 0 0,0 0 0,0 0 0,-1 0 0,1 0-1,0 0 1,-1 0 0,1 0 0,0 0 0,0 0 0,-1 0 0,1 0-1,0 1 1,-1-1 0,-17 5 1820,11-1-1377,0 0 0,-1 1 1,2 0-1,-1 0 1,0 0-1,-9 12 0,11-11-436,0 0 1,0 0-1,0 1 0,0 0 0,1 0 0,0 1 0,1-1 0,0 1 0,0-1 1,0 1-1,-2 14 0,5-21-83,0 1 1,0-1-1,0 1 1,0-1-1,0 0 1,0 1-1,0-1 1,0 0-1,1 1 1,-1-1-1,0 0 1,1 1-1,-1-1 1,1 0-1,0 1 0,-1-1 1,1 0-1,0 0 1,0 0-1,0 0 1,0 0-1,0 0 1,0 0-1,0 0 1,0 0-1,0 0 1,0-1-1,0 1 1,1 0-1,-1-1 1,0 1-1,0-1 1,1 1-1,-1-1 1,0 0-1,1 1 1,-1-1-1,1 0 1,-1 0-1,0 0 1,3 0-1,2 0 4,0-1-1,0 1 1,-1-1 0,1 0 0,-1-1-1,1 1 1,-1-1 0,1 0-1,5-3 1,-2-1 18,0 1 0,-1-1 0,1-1 0,-1 0 0,10-11 0,-14 13-26,0 1 0,0-1 0,-1 0-1,0 1 1,0-2 0,0 1 0,-1 0 0,0 0 0,0-1 0,0 0 0,1-7 0,-2 13-5,-1-1 0,0 0 0,0 1-1,0-1 1,0 1 0,0-1 0,0 0 0,0 1 0,0-1 0,0 1 0,0-1-1,0 0 1,0 1 0,0-1 0,0 1 0,0-1 0,0 0 0,-1 1 0,1-1-1,0 1 1,-1-2 0,-8 8-35,-7 20-24,15-23 11,0 0 0,0 0 0,0 1 0,0-1 0,1 1 0,-1-1 0,1 1 0,0-1 0,0 1 0,0-1 0,0 0 0,1 1 0,0-1 0,-1 1 1,1-1-1,0 0 0,3 5 0,-3-6-61,1 1 0,0-1-1,0 1 1,0-1 0,0 0 0,1 0 0,-1 0 0,0 0 0,1-1 0,-1 1 0,1-1 0,0 1 0,0-1-1,-1 0 1,1 0 0,0 0 0,0 0 0,0-1 0,0 1 0,4-1 0,9 1-467,-1-1 0,1 0 1,0-1-1,-1-1 0,1 0 1,-1-2-1,1 1 0,-1-2 0,-1 0 1,1-1-1,-1 0 0,14-9 0,-11 5 510,0-1 0,-1 0-1,0-1 1,-1-1 0,0 0-1,-1-1 1,-1 0 0,0-2-1,12-18 1,-15 13 1210,-11 13-24,1 8-1052,-1 0 0,1-1 0,-1 1 0,1 0 0,-1 0 0,1 0 0,-1 0 0,1 0 0,-1 0 0,1 0 0,-1 0 0,1 0 0,-1 0 0,1 0 0,-1 0 0,1 0 0,-1 0 0,1 0 0,-1 0 0,0 1 0,-7 2 336,0 1 0,1 0 0,0 0 1,0 0-1,0 1 0,0 0 1,1 1-1,-8 7 0,-1 3 284,1 0-1,-14 21 1,26-34-587,-1 1 0,1 0 0,0-1 0,1 1 1,-1 0-1,0 0 0,1 0 0,0 0 0,-1 5 0,2-8-78,0 0 0,0 0 0,0 1 0,0-1 0,0 0 0,0 0 0,1 0 0,-1 0 0,0 0 0,0 0 0,1 0 0,-1 1 0,1-1 0,-1 0 0,1 0 0,-1 0 0,1 0 0,0-1 0,0 1 0,-1 0 0,1 0 0,0 0 0,0-1 0,0 1 0,0 0 0,0-1 0,0 1 0,0 0 0,0-1 0,0 0 0,0 1 0,0-1 0,0 1 0,0-1 0,0 0 0,2 0 0,4 1-3,-1-1 1,1 0-1,-1 0 1,1 0-1,-1-1 0,1 0 1,-1-1-1,0 1 1,1-1-1,-1 0 1,0-1-1,0 0 1,0 1-1,-1-2 0,1 1 1,-1-1-1,6-4 1,1-2-11,-1 0 1,0-1 0,0 0-1,-1-1 1,0 0 0,8-15-1,-2-1-85,0-1-1,16-42 1,-26 53-1,0 0 0,-1 0 0,-1-1-1,0 0 1,1-26 0,-5 41 54,0 0 0,0 0 1,0 0-1,0 1 0,-1-1 0,0 0 0,0 0 0,0 1 1,0-1-1,0 0 0,-1 1 0,1 0 0,-4-5 0,4 6 17,-1 1-1,1-1 1,-1 1-1,1-1 1,-1 1-1,0 0 1,0 0-1,0 0 1,0 0-1,1 0 1,-1 0-1,0 0 1,-1 1-1,1-1 1,0 1-1,0-1 1,0 1-1,0 0 0,0 0 1,0 0-1,-1 0 1,1 0-1,0 0 1,-3 2-1,-3 0 45,0 0-1,0 0 1,1 1-1,-1 0 1,1 1-1,0-1 1,0 2-1,0-1 1,0 1-1,1 0 1,0 0-1,-9 10 0,11-12-8,1 1-1,0 0 0,0 1 1,0-1-1,0 0 0,0 1 1,1 0-1,0-1 0,0 1 1,0 0-1,1 0 0,0 0 0,-1 0 1,2 1-1,-1-1 0,1 0 1,0 0-1,0 1 0,0-1 1,2 8-1,1 0-33,2-1 1,-1 0-1,1 0 1,1-1-1,0 1 0,11 14 1,54 61-353,-15-20-230,1 24-1684,-39-61 1386,-12-19 337</inkml:trace>
</inkml:ink>
</file>

<file path=ppt/ink/ink1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2:44.247"/>
    </inkml:context>
    <inkml:brush xml:id="br0">
      <inkml:brushProperty name="width" value="0.05" units="cm"/>
      <inkml:brushProperty name="height" value="0.05" units="cm"/>
      <inkml:brushProperty name="color" value="#E71224"/>
    </inkml:brush>
  </inkml:definitions>
  <inkml:trace contextRef="#ctx0" brushRef="#br0">19 79 16139,'2'-1'4565,"-3"11"-1711,-6 32-478,-1 7-1011,7-42-1200,-1 7 88,1 0 0,1 0 0,0 0 0,1 15 0,0-26-215,-1-1 1,0 0-1,0 0 0,1 1 0,-1-1 0,1 0 1,0 0-1,0 0 0,0 0 0,0 0 1,0 0-1,0 0 0,0 0 0,1 0 0,-1 0 1,1-1-1,-1 1 0,1 0 0,0-1 1,-1 0-1,1 1 0,0-1 0,0 0 0,0 0 1,0 0-1,0 0 0,0 0 0,0 0 1,1-1-1,-1 1 0,0-1 0,4 1 0,-3-1-2,0-1-1,0 1 0,0-1 0,0 1 1,0-1-1,0 0 0,0 0 1,0-1-1,-1 1 0,1 0 0,0-1 1,-1 0-1,1 1 0,-1-1 0,1 0 1,-1 0-1,0-1 0,0 1 0,0 0 1,0-1-1,-1 1 0,1-1 0,2-5 1,2-4 24,-1 0-1,0-1 1,-1 1 0,4-15 0,-6 14-67,0 1 1,-1-1-1,0 0 0,-1 1 1,0-1-1,-1 0 0,-3-18 1,10 37-51,1-1 1,-1 0-1,1-1 1,1 0 0,-1 0-1,15 5 1,-15-6-180,1-1-1,-1 0 1,1 0 0,-1-1-1,1 0 1,0-1 0,0 1 0,-1-2-1,1 1 1,0-1 0,-1 0-1,1 0 1,0-1 0,-1 0-1,15-6 1,-12 2-319,-1 1-1,1-1 1,-1 0-1,0-1 1,0 0-1,-1-1 1,0 0-1,0 0 0,-1-1 1,9-12-1,-2-5-676</inkml:trace>
</inkml:ink>
</file>

<file path=ppt/ink/ink1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2:44.711"/>
    </inkml:context>
    <inkml:brush xml:id="br0">
      <inkml:brushProperty name="width" value="0.05" units="cm"/>
      <inkml:brushProperty name="height" value="0.05" units="cm"/>
      <inkml:brushProperty name="color" value="#E71224"/>
    </inkml:brush>
  </inkml:definitions>
  <inkml:trace contextRef="#ctx0" brushRef="#br0">65 1 13363,'-12'7'1160,"2"3"-752,2 0-184,1-4 528,-1 1-167,4-3-257,1 2-88,3-2-240,0 5-192,0 0 168,0-2-24,6 1-40</inkml:trace>
  <inkml:trace contextRef="#ctx0" brushRef="#br0" timeOffset="1">172 213 18172,'0'-3'238,"-1"0"1,-1 0-1,1 0 0,0 0 1,-1 0-1,1 0 1,-1 0-1,0 1 0,0-1 1,0 1-1,0-1 1,-1 1-1,1 0 0,-1 0 1,1 0-1,-1 0 1,0 0-1,1 0 0,-1 1 1,0-1-1,0 1 1,0 0-1,-5-1 0,0 0-253,0 1 0,0 0-1,0 0 1,0 1-1,0 0 1,0 0-1,0 1 1,-10 2-1,11-1-17,5-2-175,1 1 0,0-1 1,0 1-1,0-1 0,-1 0 0,1 0 1,0 1-1,-1-1 0,1 0 0,0 0 1,-1 0-1,1 0 0,0-1 0,0 1 1,-1 0-1,1 0 0,0-1 0,-2 0 1</inkml:trace>
</inkml:ink>
</file>

<file path=ppt/ink/ink1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2:45.218"/>
    </inkml:context>
    <inkml:brush xml:id="br0">
      <inkml:brushProperty name="width" value="0.05" units="cm"/>
      <inkml:brushProperty name="height" value="0.05" units="cm"/>
      <inkml:brushProperty name="color" value="#E71224"/>
    </inkml:brush>
  </inkml:definitions>
  <inkml:trace contextRef="#ctx0" brushRef="#br0">6 208 17996,'-5'10'2760,"13"-9"-745,17-9 642,-3-2-1797,0-1 0,0-1 0,30-23 0,-43 28-808,0 0-1,-1 0 0,0-1 0,0 0 0,-1-1 0,0 1 0,0-1 0,-1-1 0,0 1 0,5-13 0,-10 20-47,0 0-1,-1 1 1,1-1-1,-1 0 0,1 0 1,-1 0-1,0 0 1,0 0-1,0 0 1,0 0-1,0-3 0,0 4-2,0 1-1,-1-1 0,1 0 1,0 1-1,0-1 0,-1 1 1,1-1-1,0 0 0,-1 1 1,1-1-1,-1 1 0,1-1 1,-1 1-1,1-1 0,-1 1 1,1 0-1,-1-1 0,1 1 1,-1 0-1,1-1 0,-1 1 1,0 0-1,0-1 0,-1 1-1,-1 0-1,1 0 0,0 0 1,0 0-1,-1 0 0,1 1 1,0-1-1,0 1 0,-1-1 0,1 1 1,0 0-1,0 0 0,0 0 1,0 0-1,0 0 0,0 0 1,-2 2-1,-10 8 17,1 1 0,0 0 0,1 0-1,0 1 1,1 1 0,1 0 0,0 0 0,1 1 0,0 0 0,1 1-1,1 0 1,0 0 0,-5 25 0,11-39-7,1 0 1,-1-1-1,1 1 0,0 0 1,0 0-1,0 0 0,0-1 1,0 1-1,0 0 1,0 0-1,0 0 0,1-1 1,-1 1-1,1 0 0,0 0 1,-1-1-1,1 1 0,1 1 1,-1-2-12,0 0 0,0 0 1,0 0-1,0-1 1,0 1-1,0 0 0,0-1 1,0 1-1,1-1 1,-1 1-1,0-1 0,0 0 1,1 1-1,-1-1 1,0 0-1,1 0 0,-1 0 1,0 0-1,2 0 1,3-1-130,1 0 1,-1 0-1,0-1 1,0 0 0,0 0-1,0 0 1,0-1-1,9-6 1,1-3-338,0 0 0,-2-2 0,1 0 0,-2-1 1,0 0-1,-1-1 0,0 0 0,11-21 0,9-16-567</inkml:trace>
</inkml:ink>
</file>

<file path=ppt/ink/ink1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2:45.653"/>
    </inkml:context>
    <inkml:brush xml:id="br0">
      <inkml:brushProperty name="width" value="0.05" units="cm"/>
      <inkml:brushProperty name="height" value="0.05" units="cm"/>
      <inkml:brushProperty name="color" value="#E71224"/>
    </inkml:brush>
  </inkml:definitions>
  <inkml:trace contextRef="#ctx0" brushRef="#br0">85 183 16404,'-12'17'898,"0"-2"49,1 1-1,1 0 1,1 1-1,-15 35 1,23-49-881,0 1 0,0-1 1,0 1-1,0 0 0,0-1 1,1 1-1,0 0 0,0-1 1,0 1-1,0 0 0,0-1 1,1 1-1,0 0 0,0-1 1,0 1-1,0 0 0,0-1 1,1 0-1,-1 1 0,1-1 1,0 0-1,0 0 0,0 0 1,1 0-1,-1 0 0,1 0 1,-1-1-1,1 1 1,0-1-1,0 0 0,0 0 1,4 2-1,0 0-47,0-1-1,0 0 1,1 0 0,0-1 0,-1 0 0,1-1-1,0 1 1,0-1 0,0-1 0,0 0 0,0 0-1,0 0 1,0-1 0,0 0 0,0-1-1,0 0 1,-1 0 0,10-4 0,1-1 1,1-1 1,-1-1-1,-1 0 1,1-2-1,-2 0 0,18-15 1,-20 14 11,-1 0 1,-1-1-1,1-1 1,-2 0-1,0-1 1,14-24-1,-22 32 1,1 1-1,-1-1 1,0 0-1,0 0 0,-1 0 1,0-1-1,0 1 1,0-1-1,-1 1 1,-1-1-1,1 1 1,-1-1-1,0 1 1,-1-1-1,0 1 1,0-1-1,-1 1 1,-3-11-1,2 13 8,0-1-1,0 1 1,-1 0-1,0 0 1,0 0-1,-1 0 1,1 1-1,-1-1 1,0 1 0,0 0-1,0 1 1,-1 0-1,0-1 1,1 2-1,-1-1 1,0 1-1,0-1 1,0 2-1,0-1 1,-1 1 0,1 0-1,-10-1 1,7 1 20,0 1 1,-1 0 0,1 0 0,0 0-1,0 1 1,-1 1 0,1-1-1,0 2 1,0-1 0,1 1 0,-1 1-1,0-1 1,1 1 0,-15 10 0,21-12-48,0-1 1,0 1 0,1 0-1,-1 0 1,0 0 0,1 0 0,-1 0-1,1 0 1,0 0 0,0 0 0,0 1-1,0-1 1,0 0 0,0 1-1,1-1 1,-1 1 0,1-1 0,-1 0-1,1 1 1,0-1 0,0 1 0,0-1-1,1 1 1,-1-1 0,0 1-1,1-1 1,0 1 0,-1-1 0,1 0-1,0 1 1,0-1 0,1 0 0,-1 0-1,2 3 1,4 5-39,0 0 0,1-1 0,0 0 0,0 0 0,16 12 0,13 9-143,50 44-220,-79-65 351,1 0 0,-2 0 0,1 1 0,-1 0 0,0 0 0,-1 1 0,5 12 0,-9-18 35,-1 1-1,1 0 1,-1 0-1,-1 0 1,1 0-1,-1 0 1,0 1-1,0-1 1,-1 0 0,-1 8-1,-1 16-605,2-29 554,1-1 0,0 1-1,0 0 1,0 0-1,0 0 1,0-1 0,0 1-1,0 0 1,0 0-1,1 0 1,-1 0 0,0-1-1,0 1 1,1 0 0,-1 0-1,0-1 1,1 1-1,-1 0 1,1 0 0,-1-1-1,1 1 1,-1-1-1,1 1 1,-1 0 0,1-1-1,0 1 1,-1-1 0,1 1-1,0-1 1,0 0-1,-1 1 1,1-1 0,0 0-1,0 1 1,-1-1-1,1 0 1,0 0 0,0 0-1,0 0 1,0 0-1,-1 0 1,1 0 0,0 0-1,0 0 1,0 0 0,-1 0-1,1 0 1,0-1-1,1 1 1,14-3-574</inkml:trace>
</inkml:ink>
</file>

<file path=ppt/ink/ink1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2:46.190"/>
    </inkml:context>
    <inkml:brush xml:id="br0">
      <inkml:brushProperty name="width" value="0.05" units="cm"/>
      <inkml:brushProperty name="height" value="0.05" units="cm"/>
      <inkml:brushProperty name="color" value="#E71224"/>
    </inkml:brush>
  </inkml:definitions>
  <inkml:trace contextRef="#ctx0" brushRef="#br0">142 1 17300,'-17'32'3500,"5"-10"-1564,2 0 0,-16 44 0,19-38-1487,2-1 1,1 1-1,0 1 0,3-1 0,0 0 0,4 31 0,4 8-432,23 91-1,-27-143-427,-3-15 391,0 0-1,0 0 0,0 0 0,0 0 0,0 0 0,0 0 1,0 0-1,0 0 0,0 0 0,0 0 0,-1 0 1,1 0-1,0 0 0,0 0 0,0 0 0,0 0 1,0 0-1,0 0 0,0 0 0,0 0 0,0 0 1,0 0-1,0 0 0,0 0 0,0 0 0,0 0 0,0 0 1,0 0-1,0 0 0,0 0 0,0 0 0,0 0 1,0 1-1,0-1 0,0 0 0,0 0 0,0 0 1,0 0-1,0 0 0,-1 0 0,1 0 0,-9-24-924,-20-57 624,-24-112-1,52 189 392,0-1-1,0 0 0,0 1 1,1-1-1,0 1 0,0-1 1,0 0-1,1-5 0,0 9-42,-1 0-1,1 0 1,0 0 0,-1 0-1,1 0 1,0 0 0,0 0-1,0 0 1,-1 0 0,1 0-1,0 0 1,0 0 0,0 1-1,1-1 1,-1 0 0,0 1-1,0-1 1,0 1-1,0-1 1,1 1 0,-1-1-1,0 1 1,0 0 0,1 0-1,-1 0 1,0 0 0,0 0-1,1 0 1,-1 0 0,0 0-1,1 0 1,-1 0-1,2 1 1,69 10-868,-48-6-482,1-2-1,0 0 1,31-1-1,-41-3 515,-1 0 0,1-1 0,-1-1 0,0 0-1,0-1 1,0-1 0,-1 0 0,25-12 0,-38 16 877,1 1 0,0 0 1,-1-1-1,1 1 0,0 0 1,-1-1-1,1 1 0,0-1 1,-1 1-1,1-1 0,-1 1 1,1-1-1,-1 1 0,1-1 1,-1 0-1,0 1 0,1-1 1,-1 0-1,0 1 0,1-1 1,-1 0-1,0 1 0,1-2 1,-2 1 59,1 1 1,-1 0-1,0-1 1,1 1 0,-1 0-1,1-1 1,-1 1 0,1 0-1,-1 0 1,0 0-1,1 0 1,-1 0 0,0-1-1,1 1 1,-1 0-1,0 0 1,1 0 0,-1 1-1,1-1 1,-1 0-1,0 0 1,1 0 0,-1 0-1,1 1 1,-1-1-1,0 0 1,0 1 0,-8 2 593,0 1 1,1 0-1,0 0 0,0 1 1,0 0-1,0 0 1,1 1-1,-11 10 1,13-11-527,0 0 0,1 0 1,-1 0-1,1 1 0,0 0 0,1-1 1,-1 2-1,1-1 0,0 0 1,1 1-1,0-1 0,-2 8 1,4-11-188,0 0 1,0 0-1,0 0 1,0 0-1,1 0 1,-1 0 0,1 0-1,0 0 1,0 0-1,0-1 1,0 1-1,1 0 1,-1-1-1,1 1 1,-1-1 0,1 1-1,0-1 1,0 0-1,0 0 1,0 1-1,1-2 1,-1 1-1,0 0 1,4 1 0,8 6-182,0-1 1,0 0 0,19 6 0,-22-10 58,-3 0-2,1 0 0,-1 0 0,0 1 0,0 0 0,12 10 0,-19-14 110,0 1 1,0-1 0,0 0-1,0 0 1,0 0-1,0 1 1,0-1-1,0 1 1,-1-1-1,1 1 1,0-1-1,-1 1 1,1-1-1,-1 1 1,0-1-1,1 3 1,-1-2 26,-1 0 1,1-1 0,-1 1-1,1-1 1,-1 1-1,1-1 1,-1 0-1,0 1 1,0-1 0,0 1-1,1-1 1,-2 0-1,1 0 1,0 0-1,0 0 1,0 0-1,0 0 1,-1 0 0,1 0-1,-2 1 1,-11 6-123,0-1 1,-1-1 0,1 0 0,-1 0-1,0-2 1,0 0 0,-1-1-1,1 0 1,-1-1 0,-28-1 0,12-1-312</inkml:trace>
</inkml:ink>
</file>

<file path=ppt/ink/ink1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2:47.106"/>
    </inkml:context>
    <inkml:brush xml:id="br0">
      <inkml:brushProperty name="width" value="0.05" units="cm"/>
      <inkml:brushProperty name="height" value="0.05" units="cm"/>
      <inkml:brushProperty name="color" value="#E71224"/>
    </inkml:brush>
  </inkml:definitions>
  <inkml:trace contextRef="#ctx0" brushRef="#br0">158 8 14355,'20'-7'3653,"-20"7"-3550,0 0-1,0 0 0,1 0 0,-1 0 0,0 0 0,0 0 1,1 0-1,-1 0 0,0 0 0,0 0 0,1 0 1,-1 1-1,0-1 0,0 0 0,1 0 0,-1 0 0,0 0 1,0 1-1,0-1 0,1 0 0,-1 0 0,0 1 1,0-1-1,0 0 0,0 0 0,0 1 0,1-1 0,-1 0 1,0 0-1,0 1 0,0-1 0,0 0 0,0 0 1,0 1-1,0-1 0,0 5 376,-1 0 0,0-1 0,0 1-1,0-1 1,0 1 0,-4 6 0,-86 187 2061,12-28-2421,75-158-673,11-22 64,13-26-524,34-76-1978,-30 59 1254,2 0-1,44-65 1,-54 101 1749,-8 16 426,-3 14 305,-3 9 52,-2 1 1,-1-1-1,0 0 1,-9 37-1,0 13 650,8-38-365,2 58-1,0-84-1298,1 0 1,0 1 0,0-1 0,1 0 0,0 0 0,0 0 0,1 0 0,0 0 0,0-1 0,1 1 0,4 6 0,-21-27-374,-2-5-199</inkml:trace>
</inkml:ink>
</file>

<file path=ppt/ink/ink1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2:47.558"/>
    </inkml:context>
    <inkml:brush xml:id="br0">
      <inkml:brushProperty name="width" value="0.05" units="cm"/>
      <inkml:brushProperty name="height" value="0.05" units="cm"/>
      <inkml:brushProperty name="color" value="#E71224"/>
    </inkml:brush>
  </inkml:definitions>
  <inkml:trace contextRef="#ctx0" brushRef="#br0">1 300 17828,'8'4'2168,"8"-1"-1128,1-3-447,9-3 1087,3-3-296,8 2-568,5-2-656,1-7-2440,0-2 2144,4-11-440,-1-1-200</inkml:trace>
  <inkml:trace contextRef="#ctx0" brushRef="#br0" timeOffset="1">545 0 19884,'-18'32'1817,"-1"6"-1193,3 3-264,12 3 648,4 0-152,6-3-360,4-4-296,3-7-632,0-6-328,-3-9 792,-2-7-224,-6-11-176,-4-8-136</inkml:trace>
</inkml:ink>
</file>

<file path=ppt/ink/ink1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2:47.915"/>
    </inkml:context>
    <inkml:brush xml:id="br0">
      <inkml:brushProperty name="width" value="0.05" units="cm"/>
      <inkml:brushProperty name="height" value="0.05" units="cm"/>
      <inkml:brushProperty name="color" value="#E71224"/>
    </inkml:brush>
  </inkml:definitions>
  <inkml:trace contextRef="#ctx0" brushRef="#br0">0 17 17684,'35'-7'1376,"-1"3"0,1 0 0,-1 3 0,37 2 0,-50 0-1130,1 2 0,-1 0-1,0 1 1,-1 2 0,1 0-1,-1 1 1,33 16 0,-45-18-206,0-1 0,0 2 0,0-1 0,0 1 0,-1 1 1,0-1-1,0 1 0,-1 0 0,0 1 0,0-1 0,-1 1 0,0 0 1,0 1-1,3 9 0,-5-11-28,-1 1 1,1-1-1,-2 1 1,1 0-1,-1 0 0,0 0 1,-1 0-1,0-1 1,0 1-1,-1 0 0,0 0 1,0 0-1,-1 0 1,0-1-1,-1 1 0,1 0 1,-6 9-1,0-3 20,0 1 0,-2-2 0,1 1 0,-2-1 0,0-1 0,0 0 0,-1-1 0,-1 0 0,0 0 0,0-1-1,-1-1 1,0-1 0,0 0 0,-1 0 0,0-2 0,-1 0 0,0 0 0,-29 5 0,42-11-86,1 1 0,-1-1 0,0 0 0,0 1 0,0-2 0,0 1 1,0 0-1,1 0 0,-1-1 0,0 0 0,0 1 0,1-1 0,-1 0 0,0 0 0,1-1 0,-1 1 0,1-1 1,-5-2-1,6 2 23,-1 0 1,1 0-1,0 0 1,0 0-1,0 0 1,0-1-1,0 1 1,0 0-1,0 0 1,1-1-1,-1 1 1,1 0-1,0-1 1,-1 1-1,1-1 1,0 1-1,1 0 1,-1-1-1,0 1 1,1-1-1,-1 1 1,2-3-1,12-36-319</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4:32.529"/>
    </inkml:context>
    <inkml:brush xml:id="br0">
      <inkml:brushProperty name="width" value="0.05" units="cm"/>
      <inkml:brushProperty name="height" value="0.05" units="cm"/>
    </inkml:brush>
  </inkml:definitions>
  <inkml:trace contextRef="#ctx0" brushRef="#br0">158 312 13219,'-137'43'3695,"120"-34"-2744,16-9-913,1 1 1,0-1 0,0 0 0,-1 0-1,1 1 1,0-1 0,0 0 0,0 0-1,0 1 1,0-1 0,-1 0 0,1 0-1,0 1 1,0-1 0,0 0 0,0 1-1,0-1 1,0 0 0,0 0 0,0 1-1,0-1 1,0 0 0,0 1 0,0-1 0,0 0-1,0 1 1,0-1 0,0 0 0,0 0-1,1 1 1,0 0 47,0 0 0,1 0 0,-1 0 0,1 0 0,-1 0 0,1 0 0,-1 0 0,1-1 0,0 1-1,-1-1 1,1 1 0,0-1 0,0 0 0,-1 1 0,1-1 0,3 0 0,54 0 625,0-2-1,70-12 1,-64 6-425,73-7 191,944-89 825,-432 62-1189,427-32-94,-11-46 37,-1064 120-57,26-4 30,-22 3-56,-14 3-94,-13 1-291,-1 1-1,1 2 1,1 0 0,-29 12-1,33-9-24</inkml:trace>
</inkml:ink>
</file>

<file path=ppt/ink/ink1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2:48.366"/>
    </inkml:context>
    <inkml:brush xml:id="br0">
      <inkml:brushProperty name="width" value="0.05" units="cm"/>
      <inkml:brushProperty name="height" value="0.05" units="cm"/>
      <inkml:brushProperty name="color" value="#E71224"/>
    </inkml:brush>
  </inkml:definitions>
  <inkml:trace contextRef="#ctx0" brushRef="#br0">1 21 19492,'10'-10'2153,"0"1"-1169,0 8-376,1 6 1056,-1 11-183,-1 10-441,-2 1-296,0 9-328,-2-2-208,0 2-496,4-4-496,-6-8 680,1-2-112,6-17-112</inkml:trace>
</inkml:ink>
</file>

<file path=ppt/ink/ink1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2:48.809"/>
    </inkml:context>
    <inkml:brush xml:id="br0">
      <inkml:brushProperty name="width" value="0.05" units="cm"/>
      <inkml:brushProperty name="height" value="0.05" units="cm"/>
      <inkml:brushProperty name="color" value="#E71224"/>
    </inkml:brush>
  </inkml:definitions>
  <inkml:trace contextRef="#ctx0" brushRef="#br0">2 37 18580,'-1'8'2048,"11"-6"-1111,10-2-337,18-2 976,10-3-152,15-1-471,4 0-249,6-1-312,-2 0-192,-7 2-512,-7 1-472,-17 1 680,-11 2-136</inkml:trace>
</inkml:ink>
</file>

<file path=ppt/ink/ink1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2:49.248"/>
    </inkml:context>
    <inkml:brush xml:id="br0">
      <inkml:brushProperty name="width" value="0.05" units="cm"/>
      <inkml:brushProperty name="height" value="0.05" units="cm"/>
      <inkml:brushProperty name="color" value="#E71224"/>
    </inkml:brush>
  </inkml:definitions>
  <inkml:trace contextRef="#ctx0" brushRef="#br0">1 385 17332,'15'7'2256,"15"-8"-1352,15-8-344,8-2 1097,11-5-513,4 3-168,3-1-928,0-1-488,-8-1 440,-5-2-168,-6-4-168</inkml:trace>
  <inkml:trace contextRef="#ctx0" brushRef="#br0" timeOffset="1">694 1 20388,'0'1'1897,"6"3"-1265,1 2-264,3 4 712,2-1-184,-5 5-303,0 5-201,-7 7-224,-3 4-80,-11 10-48,-5 4-24,-9 4-72,-4 0-152,0-2-681,2-7 809,10-12-128,5-13-72</inkml:trace>
</inkml:ink>
</file>

<file path=ppt/ink/ink1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2:50.563"/>
    </inkml:context>
    <inkml:brush xml:id="br0">
      <inkml:brushProperty name="width" value="0.05" units="cm"/>
      <inkml:brushProperty name="height" value="0.05" units="cm"/>
      <inkml:brushProperty name="color" value="#E71224"/>
    </inkml:brush>
  </inkml:definitions>
  <inkml:trace contextRef="#ctx0" brushRef="#br0">38 19 16852,'1'0'198,"0"0"0,-1 1 0,1-1 1,0 0-1,0 1 0,0-1 1,0 1-1,0-1 0,0 1 0,-1 0 1,1-1-1,0 1 0,0 0 1,-1 0-1,1 0 0,0-1 0,-1 1 1,1 0-1,-1 0 0,0 0 1,1 0-1,-1 0 0,1 0 0,-1 2 1,7 27 1837,-4 5-1194,-2 0 0,-1-1 0,-10 64 0,6-58-625,-41 240 232,41-269-424,2-10 44,1-22 31,12-45-137,2-1 1,3 2 0,38-97-1,-46 138 12,30-71-102,-33 85 100,0-1-1,1 1 0,0 0 1,1 1-1,0 0 1,11-12-1,-16 19 29,0 0-1,0 0 1,0 0 0,0 1 0,0-1 0,0 1-1,1-1 1,-1 1 0,0 0 0,1 0-1,-1 0 1,1 0 0,-1 0 0,1 1 0,0-1-1,-1 1 1,1 0 0,-1-1 0,1 1-1,0 0 1,-1 1 0,1-1 0,0 0 0,-1 1-1,1 0 1,-1-1 0,1 1 0,-1 0-1,1 0 1,-1 0 0,0 1 0,1-1 0,-1 1-1,0-1 1,0 1 0,3 2 0,-2 0 21,1 0 0,-1 0-1,0 0 1,0 0 0,-1 0 0,1 1 0,-1-1 0,0 1 0,0 0 0,0-1 0,-1 1 0,0 0 0,0 0 0,0 0 0,0 0 0,-1 0-1,0 0 1,0 7 0,-2-4 29,0 0 0,0-1 0,0 1 1,-1-1-1,-1 1 0,1-1 0,-1 0 0,0-1 0,0 1 0,-1-1 0,0 0 0,0 0 0,-1 0 0,-8 7 0,10-10-47,0 1-1,0-1 1,-1 0 0,0 0 0,1 0-1,-1 0 1,0-1 0,-1 0-1,1 0 1,0 0 0,0-1-1,-1 0 1,1 0 0,-1 0-1,1-1 1,-1 0 0,1 0-1,-1 0 1,0 0 0,1-1-1,-7-2 1,10 3-75,0-1 0,1 1 0,-1-1 1,1 0-1,-1 0 0,1 0 0,-1 0 0,1 0 0,0 0 0,-1 0 0,1 0 0,0 0 0,0-1 1,0 1-1,0 0 0,0-1 0,0 1 0,0-1 0,0 1 0,1-1 0,-1 0 0,0 1 0,1-1 1,0 1-1,-1-3 0,1 1 10,0 0 0,0 1 0,0-1 0,0 0 0,0 1 0,1-1 0,0 1 0,-1-1 1,1 1-1,0-1 0,0 1 0,0-1 0,1 1 0,-1 0 0,3-4 0,18-15-574</inkml:trace>
</inkml:ink>
</file>

<file path=ppt/ink/ink1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2:51.027"/>
    </inkml:context>
    <inkml:brush xml:id="br0">
      <inkml:brushProperty name="width" value="0.05" units="cm"/>
      <inkml:brushProperty name="height" value="0.05" units="cm"/>
      <inkml:brushProperty name="color" value="#E71224"/>
    </inkml:brush>
  </inkml:definitions>
  <inkml:trace contextRef="#ctx0" brushRef="#br0">0 36 18092,'14'3'2616,"2"1"-1263,0-1-569,4-3 2177,3 0-1177,8-1-704,4-2-480,6-3-712,1 0-472,1-1-952,-1-1 1272,-8-1-272,0 3-217</inkml:trace>
</inkml:ink>
</file>

<file path=ppt/ink/ink1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2:51.462"/>
    </inkml:context>
    <inkml:brush xml:id="br0">
      <inkml:brushProperty name="width" value="0.05" units="cm"/>
      <inkml:brushProperty name="height" value="0.05" units="cm"/>
      <inkml:brushProperty name="color" value="#E71224"/>
    </inkml:brush>
  </inkml:definitions>
  <inkml:trace contextRef="#ctx0" brushRef="#br0">1 0 18276,'85'3'8655,"42"8"-7064,-126-11-1587,7 0 30,-1 1 0,1 1 0,-1-1 0,11 4-1,-17-4-26,0-1 0,0 0-1,0 1 1,0-1 0,0 0-1,0 1 1,0 0 0,0-1-1,-1 1 1,1-1-1,0 1 1,0 0 0,0 0-1,-1 0 1,1-1 0,0 1-1,-1 0 1,1 0 0,-1 0-1,1 0 1,-1 0-1,1 0 1,-1 0 0,1 0-1,-1 0 1,0 0 0,0 0-1,0 0 1,0 0 0,0 0-1,0 1 1,0-1-1,0 0 1,0 0 0,0 0-1,0 0 1,-1 0 0,1 0-1,0 0 1,-1 1 0,-6 10 69,-1-1 1,0 0 0,0 0 0,-1-1 0,0 0 0,-1-1 0,-10 9 0,-10 9 74,-52 65-1326,78-87 891,8-6 3,9-9-91</inkml:trace>
</inkml:ink>
</file>

<file path=ppt/ink/ink1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2:51.906"/>
    </inkml:context>
    <inkml:brush xml:id="br0">
      <inkml:brushProperty name="width" value="0.05" units="cm"/>
      <inkml:brushProperty name="height" value="0.05" units="cm"/>
      <inkml:brushProperty name="color" value="#E71224"/>
    </inkml:brush>
  </inkml:definitions>
  <inkml:trace contextRef="#ctx0" brushRef="#br0">120 84 20252,'-12'20'747,"0"0"1,2 1-1,1 0 0,0 0 0,2 1 0,0 0 0,-5 36 0,3 12 262,0 80 0,4-59-830,1-68-135,0-18 5,-1-13 7,3 2-45,1-1 0,0 1 0,0-1-1,0 0 1,1 1 0,0-1 0,2-12 0,11-49-3,-7 46-17,51-189-333,-47 183 276,2-1 0,1 2 1,1 0-1,1 0 0,21-27 1,-31 48 96,0 0 0,1 1 1,0-1-1,0 1 0,0 1 0,1-1 1,-1 1-1,1 0 0,0 0 1,12-3-1,-17 6-5,0 0 0,0 0 0,0 0 0,0 1-1,1-1 1,-1 1 0,0 0 0,0 0 0,0-1 0,1 2 0,-1-1 0,0 0 0,0 0 0,0 1-1,1-1 1,-1 1 0,0-1 0,0 1 0,0 0 0,0 0 0,0 0 0,0 0 0,0 0 0,0 1-1,-1-1 1,1 0 0,0 1 0,-1 0 0,1-1 0,-1 1 0,1 0 0,-1 0 0,0-1 0,0 1-1,0 0 1,0 0 0,0 0 0,0 1 0,0 3 0,0-2 2,0 1 0,0 0-1,-1 0 1,0-1 0,0 1 0,0 0 0,-1-1-1,0 1 1,0 0 0,0-1 0,0 1 0,-1-1-1,1 1 1,-1-1 0,0 0 0,0 0 0,-1 1 0,0-2-1,1 1 1,-1 0 0,0 0 0,-1-1 0,-6 6-1,2-2 20,0-1-1,0 1 0,0-2 0,-1 1 0,0-1 0,-1 0 0,1-1 0,-1 0 0,-19 5 0,24-8-85,-2-1 0,1 1 0,0-1 1,0 0-1,0 0 0,0-1 0,-6 0 0,11 1-1,0-1 0,0 1 0,0 0-1,0 0 1,0-1 0,0 1 0,0 0 0,0-1 0,0 1 0,1-1 0,-1 1 0,0-1 0,0 1-1,0-1 1,1 0 0,-1 1 0,0-1 0,1 0 0,-1 1 0,1-1 0,-1 0 0,0 0 0,1 0-1,0 0 1,-1 0 0,1 0 0,0 1 0,-1-1 0,1 0 0,0 0 0,0 0 0,0 0 0,0 0-1,0 0 1,0 0 0,0 0 0,0 0 0,0 0 0,0 0 0,0 0 0,1 0 0,-1 0 0,0 0-1,1 0 1,-1 0 0,1 0 0,-1 1 0,1-1 0,-1 0 0,2-1 0,14-17-388,8 1-151</inkml:trace>
</inkml:ink>
</file>

<file path=ppt/ink/ink1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2:52.299"/>
    </inkml:context>
    <inkml:brush xml:id="br0">
      <inkml:brushProperty name="width" value="0.05" units="cm"/>
      <inkml:brushProperty name="height" value="0.05" units="cm"/>
      <inkml:brushProperty name="color" value="#E71224"/>
    </inkml:brush>
  </inkml:definitions>
  <inkml:trace contextRef="#ctx0" brushRef="#br0">30 1 22349,'0'6'2144,"-3"1"-1320,-4-2-327,3 8 1055,0 5-344,-1 3-456,2 3-208,0 5-280,2 1-216,1-1-384,0-1-264,1-6 472,-1-1-88,5-6-96</inkml:trace>
</inkml:ink>
</file>

<file path=ppt/ink/ink1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2:52.962"/>
    </inkml:context>
    <inkml:brush xml:id="br0">
      <inkml:brushProperty name="width" value="0.05" units="cm"/>
      <inkml:brushProperty name="height" value="0.05" units="cm"/>
      <inkml:brushProperty name="color" value="#E71224"/>
    </inkml:brush>
  </inkml:definitions>
  <inkml:trace contextRef="#ctx0" brushRef="#br0">13 72 13003,'3'-5'5052,"-2"14"-2094,0 15-739,-8 244 1639,6-118-3385,1-139-399,1-7-28,-1-1 0,0 1 0,0-1 0,0 1 0,-1-1 1,1 1-1,-1-1 0,0 1 0,-2 5 0,3-9-42,0-1 0,0 1 0,0 0 1,1 0-1,-1 0 0,0 0 0,0 0 0,0 0 0,0 0 1,0 0-1,0 0 0,0 0 0,0 0 0,0 0 0,-1 0 1,1 0-1,0-1 0,0 1 0,0 0 0,0 0 0,0 0 0,0 0 1,0 0-1,0 0 0,0 0 0,0 0 0,0 0 0,0 0 1,0 0-1,0 0 0,0 0 0,0 0 0,0 0 0,0 0 0,0 0 1,0 0-1,0 0 0,0 0 0,-1 0 0,1 0 0,0 0 1,0 0-1,0 0 0,0 0 0,0 0 0,0 0 0,0 0 1,0 0-1,0 0 0,0 0 0,0 0 0,0 0 0,0 0 0,0 0 1,-1 0-1,1 0 0,0 0 0,0 0 0,0 0 0,0 0 1,0 0-1,0 0 0,0 0 0,0 0 0,0 0 0,0 0 0,0 0 1,-2-10 160,2-14 35,4-43-80,3 0 0,22-94 0,-28 157-127,7-32-127,18-49 0,-23 76 106,1 0-1,-1 0 1,2 1-1,-1-1 1,1 1-1,1 1 1,-1-1-1,2 1 0,-1 0 1,1 0-1,7-6 1,-12 11 30,0 1 1,-1 0-1,1 0 1,0 0-1,0 0 0,0 0 1,0 0-1,0 0 1,0 1-1,0-1 1,0 1-1,1-1 1,-1 1-1,0 0 0,0 0 1,0 0-1,0 0 1,1 0-1,-1 1 1,0-1-1,0 0 1,0 1-1,0 0 0,0 0 1,0-1-1,0 1 1,0 0-1,0 0 1,0 1-1,0-1 1,-1 0-1,1 1 0,0-1 1,-1 1-1,2 1 1,-1 0 13,1 0 1,-1 1 0,0-1-1,0 0 1,0 1 0,-1 0-1,1-1 1,-1 1 0,0 0-1,0-1 1,0 1 0,-1 0-1,1 0 1,-1 0 0,0 0 0,0 0-1,0-1 1,-1 1 0,0 5-1,-2-3 15,1 1 0,-1-1 0,0 1 1,-1-1-1,0 0 0,0 0 0,0-1 0,0 1 0,-1-1 0,0 0 0,0 0 0,-7 4 1,5-3-26,0-1 1,-1 0 0,0 0 0,0-1-1,0 0 1,0-1 0,0 0 0,-1 0-1,-9 2 1,16-5-50,1 1-1,0-1 1,-1 0-1,1 0 1,-1 1 0,1-1-1,0 0 1,-1 0-1,1-1 1,-1 1-1,1 0 1,0 0-1,-1-1 1,1 1 0,-1-1-1,1 1 1,0-1-1,0 1 1,-1-1-1,1 0 1,0 0-1,0 0 1,0 0-1,0 0 1,-2-1 0,3 0 6,-1 1 0,1-1 0,-1 0 1,1 1-1,-1-1 0,1 0 1,0 0-1,0 1 0,0-1 1,0 0-1,0 1 0,0-1 0,1 0 1,-1 0-1,0 1 0,1-1 1,-1 0-1,1 1 0,0-1 1,1-2-1,10-16-383</inkml:trace>
</inkml:ink>
</file>

<file path=ppt/ink/ink1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2:53.446"/>
    </inkml:context>
    <inkml:brush xml:id="br0">
      <inkml:brushProperty name="width" value="0.05" units="cm"/>
      <inkml:brushProperty name="height" value="0.05" units="cm"/>
      <inkml:brushProperty name="color" value="#E71224"/>
    </inkml:brush>
  </inkml:definitions>
  <inkml:trace contextRef="#ctx0" brushRef="#br0">24 0 16564,'8'10'2504,"-7"6"-1056,-5 1-543,-5 6 2855,2 3-1935,3 5-737,-2 2-240,3 2-384,3-2-192,4-3-528,5-4-488,1-11 608,3 1-112,1-13-136</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4:35.005"/>
    </inkml:context>
    <inkml:brush xml:id="br0">
      <inkml:brushProperty name="width" value="0.05" units="cm"/>
      <inkml:brushProperty name="height" value="0.05" units="cm"/>
    </inkml:brush>
  </inkml:definitions>
  <inkml:trace contextRef="#ctx0" brushRef="#br0">71 5 23061,'-8'-5'1784,"1"7"-1328,-1 14-224,2 9 745,2 4-337,4 3-344,1 2-120,5-3-200,2 0-88,4-9-296,-2-1-136,-1-7-345,-5-6-255,-7-6-504,-7-5 456,-10-10 575,-4-4-271,-7-3 32</inkml:trace>
</inkml:ink>
</file>

<file path=ppt/ink/ink1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2:53.840"/>
    </inkml:context>
    <inkml:brush xml:id="br0">
      <inkml:brushProperty name="width" value="0.05" units="cm"/>
      <inkml:brushProperty name="height" value="0.05" units="cm"/>
      <inkml:brushProperty name="color" value="#E71224"/>
    </inkml:brush>
  </inkml:definitions>
  <inkml:trace contextRef="#ctx0" brushRef="#br0">106 1 19060,'0'0'72,"-1"0"0,1 0-1,0 1 1,-1-1 0,1 0 0,0 0 0,-1 1-1,1-1 1,0 0 0,0 1 0,-1-1 0,1 0-1,0 1 1,0-1 0,0 0 0,-1 1 0,1-1-1,0 0 1,0 1 0,0-1 0,0 1 0,0-1-1,0 0 1,0 1 0,0-1 0,0 1 0,0-1-1,0 0 1,0 1 0,0-1 0,0 1 0,0-1-1,0 0 1,1 1 0,-1 0 0,15 9 1339,24 2 530,114 13 185,-152-25-2130,1 1 0,-1-1-1,0 0 1,1 1 0,-1-1 0,0 0 0,1 1-1,-1 0 1,0-1 0,0 1 0,1 0-1,-1 0 1,0-1 0,0 1 0,0 0 0,0 0-1,0 0 1,1 2 0,-2-2-1,0 0 1,0 0-1,0 1 1,0-1-1,0 0 1,0 0-1,0 0 1,0 0-1,-1 0 1,1 0 0,0 0-1,-1 0 1,1 0-1,-1-1 1,1 1-1,-1 0 1,1 0-1,-1 0 1,0 0-1,1 0 1,-1-1-1,0 1 1,0 0-1,1-1 1,-1 1-1,-1 0 1,-19 15 46,0-1 0,-26 15 0,-5 2 152,6-1-158,2 2 0,-45 42 0,125-102 199,-7 5-390</inkml:trace>
</inkml:ink>
</file>

<file path=ppt/ink/ink1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2:55.060"/>
    </inkml:context>
    <inkml:brush xml:id="br0">
      <inkml:brushProperty name="width" value="0.05" units="cm"/>
      <inkml:brushProperty name="height" value="0.05" units="cm"/>
      <inkml:brushProperty name="color" value="#E71224"/>
    </inkml:brush>
  </inkml:definitions>
  <inkml:trace contextRef="#ctx0" brushRef="#br0">64 38 17428,'0'7'3034,"0"20"-878,-4 98 839,-23 87-1312,-6 58 69,45-292-948,15-127-188,-18 85-893,4 0 1,2 2 0,30-82-1,-40 133 209,33-72-625,-33 73 600,1 1 0,0 0 0,1 0-1,-1 0 1,2 1 0,9-9 0,-17 16 98,1 1-1,0-1 1,-1 0 0,1 1 0,0-1 0,0 0 0,0 1 0,-1-1 0,1 1-1,0-1 1,0 1 0,0 0 0,0-1 0,0 1 0,0 0 0,0 0 0,0 0-1,0 0 1,0 0 0,0 0 0,0 0 0,0 0 0,0 0 0,-1 0 0,1 0-1,0 0 1,0 1 0,2 0 0,-1 0 17,-1 0 1,0 1-1,1-1 0,-1 1 1,0 0-1,1-1 0,-1 1 1,0 0-1,0-1 0,-1 1 1,1 0-1,0 0 0,0 2 0,2 6 89,-1 0-1,0 0 0,-1 1 0,0 16 0,-2-14-37,0 1 0,-1 0 0,-1-1 0,0 1 0,-1-1 0,-1 0 0,0 0 1,-10 18-1,9-21-56,0 0 1,0 0 0,-1 0-1,0-1 1,-1 0 0,0-1-1,-1 0 1,1 0 0,-1 0-1,-14 7 1,22-14-82,0 0-1,0-1 1,0 1 0,0-1 0,0 1-1,0-1 1,0 1 0,0-1 0,0 0-1,0 1 1,0-1 0,0 0-1,0 0 1,0 0 0,0 0 0,0 0-1,0 0 1,-1 0 0,1 0-1,0-1 1,-2 1 0,3-1 15,0 0 0,-1 1 0,1-1 0,0 0 0,0 1 1,-1-1-1,1 0 0,0 1 0,0-1 0,0 0 0,0 0 0,0 1 0,0-1 0,0 0 0,0 1 1,0-1-1,0 0 0,1 0 0,-1 1 0,0-1 0,0 0 0,1 1 0,-1-1 0,0 1 0,1-1 1,-1 0-1,0 1 0,1-1 0,-1 1 0,1-1 0,-1 1 0,1-1 0,0 0 0,15-16-483,6-1-203</inkml:trace>
</inkml:ink>
</file>

<file path=ppt/ink/ink1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2:56.378"/>
    </inkml:context>
    <inkml:brush xml:id="br0">
      <inkml:brushProperty name="width" value="0.05" units="cm"/>
      <inkml:brushProperty name="height" value="0.05" units="cm"/>
      <inkml:brushProperty name="color" value="#E71224"/>
    </inkml:brush>
  </inkml:definitions>
  <inkml:trace contextRef="#ctx0" brushRef="#br0">1 92 15667,'0'10'1929,"3"-3"-809,5-1-352,7-6 1185,8-4-329,12-2-320,11-3-208,13-3-367,4-4-129,2-1-376,1-1-176,-11 4-360,-6 3-248,-17 3-417,-8 8-311,-25 0 920,-14 3-296,-18 3-120</inkml:trace>
</inkml:ink>
</file>

<file path=ppt/ink/ink1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2:56.870"/>
    </inkml:context>
    <inkml:brush xml:id="br0">
      <inkml:brushProperty name="width" value="0.05" units="cm"/>
      <inkml:brushProperty name="height" value="0.05" units="cm"/>
      <inkml:brushProperty name="color" value="#E71224"/>
    </inkml:brush>
  </inkml:definitions>
  <inkml:trace contextRef="#ctx0" brushRef="#br0">12 310 12555,'-12'13'1928,"12"-3"-584,7-7-455,15-3 2239,8 0-1487,10-1-377,9-4-120,5 1-328,4-3-224,5 0-840,-5-1-416,-5 3 568,-7-2-152,-7-6-136</inkml:trace>
  <inkml:trace contextRef="#ctx0" brushRef="#br0" timeOffset="1">616 18 19524,'2'0'370,"0"-1"-1,0 1 0,0 0 1,0-1-1,-1 1 0,1-1 1,0 0-1,0 0 1,-1 1-1,3-3 0,14-4 947,-13 6-1115,0 0 1,0 1 0,1 0-1,-1 0 1,0 0 0,0 1-1,1-1 1,-1 1 0,0 1-1,0-1 1,0 1-1,6 2 1,-8-2-183,0 0-1,0 0 1,0 0-1,0 0 1,-1 0-1,1 1 1,-1-1 0,1 1-1,-1 0 1,0-1-1,0 1 1,-1 0-1,1 0 1,0 1-1,-1-1 1,0 0 0,0 0-1,0 1 1,1 5-1,-1 3-25,0 0-1,-1 0 1,0 0-1,-1-1 1,0 1-1,-1 0 1,0-1-1,-1 1 1,-1-1-1,1 0 1,-2 0-1,0 0 1,0-1-1,-9 14 1,-5 5-708,-1-1 0,-2-1 1,-39 39-1,59-61 172</inkml:trace>
</inkml:ink>
</file>

<file path=ppt/ink/ink1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2:57.838"/>
    </inkml:context>
    <inkml:brush xml:id="br0">
      <inkml:brushProperty name="width" value="0.05" units="cm"/>
      <inkml:brushProperty name="height" value="0.05" units="cm"/>
      <inkml:brushProperty name="color" value="#E71224"/>
    </inkml:brush>
  </inkml:definitions>
  <inkml:trace contextRef="#ctx0" brushRef="#br0">41 51 16123,'6'0'6164,"-9"8"-4251,-10 37-1012,3 0 0,2 1-1,-4 53 1,12-94-857,0-1 0,0 0 0,0 0 0,0 0 0,1 0 0,0 0 0,1 6 0,-1-9-25,-1 0 0,1 0 0,-1 0 0,1 0 0,0 0 0,-1 0 0,1 0 0,0 0 0,-1 0 0,1 0 0,0-1 0,0 1 0,0 0 0,0-1 0,0 1 0,0 0 0,0-1 0,0 0 0,0 1 0,0-1 0,0 1-1,0-1 1,1 0 0,-1 0 0,0 0 0,0 0 0,0 0 0,0 0 0,0 0 0,1 0 0,1 0 0,4-2 50,1 0 0,0 0 0,-1-1 0,0 0 0,0 0 0,0-1 0,0 0 0,0 0 0,-1-1 0,7-5 0,3-4 71,0-1 0,19-23 0,-27 29-103,46-59 94,-48 60-124,-1 0 0,0 0 1,0-1-1,-1 0 0,0 0 1,3-13-1,-7 13-2,-6 14-14,-8 16-3,-1 6 3,2-5 15,0 0 0,2 1 0,1 0 0,0 1 0,2 0 0,-7 32 0,14-55-2,1 0 1,0 0-1,0 0 0,-1 0 1,1 0-1,0 0 0,0 0 1,0 0-1,0 0 0,0 0 0,0 0 1,0 0-1,1 0 0,-1 0 1,0 0-1,0 0 0,1 0 1,-1 0-1,1 0 0,-1 0 0,1 0 1,-1 0-1,1-1 0,-1 1 1,1 0-1,0 0 0,0-1 1,-1 1-1,1 0 0,0-1 0,0 1 1,0 0-1,0-1 0,-1 0 1,1 1-1,0-1 0,0 1 1,0-1-1,0 0 0,0 0 1,0 1-1,0-1 0,0 0 0,0 0 1,0 0-1,0 0 0,0 0 1,0-1-1,0 1 0,0 0 1,0 0-1,2-1 0,3-1 41,0 1 0,-1-1 0,1 0 0,-1-1 0,1 1 0,-1-1 0,8-6 0,4-5 78,0-2 1,-2 0-1,0-1 0,-1-1 1,24-37-1,-11 7-1,26-63 0,-49 102-207,-2 7-5,-1-1-1,0 1 0,0 0 0,1-1 0,-2 0 0,1 1 1,0-1-1,0 1 0,-1-1 0,1-4 0,-2 7 17,0 1 0,0-1 0,0 1 0,0-1 0,0 0 0,0 1 0,0 0 0,1-1 0,-1 1 0,0 0 0,0-1 0,1 1 0,-1 0 0,0 0 0,1-1 0,-1 1 0,0 2 0,0-3-333</inkml:trace>
</inkml:ink>
</file>

<file path=ppt/ink/ink1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2:58.267"/>
    </inkml:context>
    <inkml:brush xml:id="br0">
      <inkml:brushProperty name="width" value="0.05" units="cm"/>
      <inkml:brushProperty name="height" value="0.05" units="cm"/>
      <inkml:brushProperty name="color" value="#E71224"/>
    </inkml:brush>
  </inkml:definitions>
  <inkml:trace contextRef="#ctx0" brushRef="#br0">32 82 15563,'-12'7'2337,"0"-4"-1049,5 1 2545,13-4-2049,12-1-583,4-4-209,11 0-416,4 0-216,7 0-328,2-5-200,-1 1-640,-4-1-408,-5-3 959,-7-1-215,-6-5-232</inkml:trace>
</inkml:ink>
</file>

<file path=ppt/ink/ink1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2:58.700"/>
    </inkml:context>
    <inkml:brush xml:id="br0">
      <inkml:brushProperty name="width" value="0.05" units="cm"/>
      <inkml:brushProperty name="height" value="0.05" units="cm"/>
      <inkml:brushProperty name="color" value="#E71224"/>
    </inkml:brush>
  </inkml:definitions>
  <inkml:trace contextRef="#ctx0" brushRef="#br0">87 0 18892,'36'59'6356,"-27"-48"-5845,-1 1 1,-1 1-1,0-1 0,7 21 1,-12-28-490,-1 0-1,0 0 1,0 0-1,0 0 1,-1 0-1,0 0 1,0 1-1,0-1 1,0 0-1,-1 0 1,0 0 0,0 0-1,-1 0 1,1 0-1,-1 0 1,-3 7-1,-4 2-38,0 0-1,-1-1 0,0 0 1,-1 0-1,0-1 0,-1-1 1,-24 19-1,-4 4-1053,30-23 277,7-5-335,23-12-2729,7-3 2516</inkml:trace>
</inkml:ink>
</file>

<file path=ppt/ink/ink1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2:59.117"/>
    </inkml:context>
    <inkml:brush xml:id="br0">
      <inkml:brushProperty name="width" value="0.05" units="cm"/>
      <inkml:brushProperty name="height" value="0.05" units="cm"/>
      <inkml:brushProperty name="color" value="#E71224"/>
    </inkml:brush>
  </inkml:definitions>
  <inkml:trace contextRef="#ctx0" brushRef="#br0">82 1 15587,'-6'16'2101,"-2"1"-1,-14 24 1,14-29-1274,2 0-1,-1 0 1,2 1 0,0-1 0,-7 26 0,11-35-761,1 1-1,-1 0 1,1-1 0,-1 1 0,1-1-1,1 1 1,-1 0 0,0-1 0,1 1 0,0-1-1,0 1 1,0-1 0,0 1 0,0-1-1,3 5 1,-3-6-57,1-1 0,-1 1 0,1-1 0,-1 0 0,1 1 0,-1-1-1,1 0 1,0 0 0,0 0 0,0 0 0,0-1 0,-1 1 0,1 0 0,0-1-1,0 1 1,0-1 0,0 0 0,0 1 0,0-1 0,1 0 0,-1 0 0,0-1 0,0 1-1,0 0 1,0-1 0,0 1 0,0-1 0,-1 1 0,3-2 0,6-2 13,-1 0 1,1-1-1,-1 0 1,-1 0-1,1-1 0,-1 0 1,0 0-1,12-13 1,52-63 203,-72 82-225,4-5 29,-1 1-1,1-1 1,-1 0 0,0 1-1,0-2 1,-1 1 0,0 0-1,3-7 1,-21 32 219,4-5-198,-4 9-28,0 1 0,2 1 0,1 0 0,1 1 0,-12 39 1,23-64-25,0 0 1,1-1-1,0 1 1,-1 0-1,1 0 1,0 0 0,0 0-1,0 0 1,0 0-1,0-1 1,0 1-1,1 0 1,-1 0-1,1 0 1,-1 0 0,2 2-1,-1-4 3,-1 1 1,1 0-1,-1-1 1,1 1-1,0-1 0,0 1 1,-1-1-1,1 1 1,0-1-1,0 1 0,0-1 1,0 0-1,-1 1 0,1-1 1,0 0-1,0 0 1,0 0-1,0 0 0,0 0 1,0 0-1,0 0 0,-1 0 1,3 0-1,3-2 17,0 1 1,0-1-1,0 0 0,0-1 0,-1 1 0,1-1 0,8-7 0,5-3 67,-1-2-1,0 0 1,-1-1-1,-1-1 1,-1 0-1,0-1 1,-1-1-1,-1 0 1,10-21-1,-17 24 97,-15 21-103,-16 22-935,23-23 415,-6 7 154,6-10 123,3-4-211,6-9-78</inkml:trace>
</inkml:ink>
</file>

<file path=ppt/ink/ink1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2:59.565"/>
    </inkml:context>
    <inkml:brush xml:id="br0">
      <inkml:brushProperty name="width" value="0.05" units="cm"/>
      <inkml:brushProperty name="height" value="0.05" units="cm"/>
      <inkml:brushProperty name="color" value="#E71224"/>
    </inkml:brush>
  </inkml:definitions>
  <inkml:trace contextRef="#ctx0" brushRef="#br0">77 4 19804,'0'-3'2097,"-2"3"-1249,-1 1-312,-2 9 1128,-3 3-319,-2 7-457,0 5-248,0 3-272,2 1-120,-1 1-248,2 0-240,3-13 192,6-5-8,9-17-64</inkml:trace>
</inkml:ink>
</file>

<file path=ppt/ink/ink1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3:00.426"/>
    </inkml:context>
    <inkml:brush xml:id="br0">
      <inkml:brushProperty name="width" value="0.05" units="cm"/>
      <inkml:brushProperty name="height" value="0.05" units="cm"/>
      <inkml:brushProperty name="color" value="#E71224"/>
    </inkml:brush>
  </inkml:definitions>
  <inkml:trace contextRef="#ctx0" brushRef="#br0">48 0 16363,'-2'4'520,"0"-1"0,0 1 0,0-1 0,1 1 0,-1 0 0,1 0-1,0-1 1,-1 8 0,-1-1 447,-5 19-26,1 0 1,1 1-1,2 0 1,1 0-1,1 42 1,2-68-877,0 0 0,1 1 0,0-1 0,-1 0-1,1 0 1,0 0 0,1 0 0,-1-1 0,1 1 0,0 0 0,4 6 0,-5-9-36,0 1 1,0-1 0,1 0-1,-1 0 1,1 0-1,-1 0 1,0 0 0,1 0-1,0 0 1,-1 0-1,1-1 1,-1 1 0,1-1-1,0 1 1,0-1-1,-1 0 1,1 1 0,0-1-1,0 0 1,-1 0-1,1 0 1,0 0 0,0-1-1,-1 1 1,1 0-1,0-1 1,-1 1 0,1-1-1,0 0 1,2-1-1,2-1 37,1-1-1,-1 0 0,0 0 0,0-1 0,-1 1 1,1-2-1,-1 1 0,0 0 0,0-1 1,7-11-1,4-8 110,15-36 0,-26 51-145,4-6 1,-2 0 1,1 0-1,-2-1 1,0 0-1,-2 0 0,4-21 1,-9 28-10,-3 10-10,-9 19-19,3 2 11,1 1 0,1 1 0,0-1 0,2 1 0,1 1 0,1-1 0,-2 42 0,6-61 5,0 0 0,0-1 1,1 1-1,-1-1 1,1 1-1,0-1 1,0 1-1,0-1 0,0 0 1,1 1-1,2 4 1,-3-7-1,0 0-1,-1 0 1,1 0 0,0-1 0,0 1 0,0 0 0,0 0 0,0-1 0,1 1-1,-1 0 1,0-1 0,0 1 0,0-1 0,0 1 0,1-1 0,-1 0 0,0 0 0,0 1-1,1-1 1,-1 0 0,0 0 0,1 0 0,-1 0 0,0-1 0,0 1 0,1 0 0,-1 0-1,0-1 1,0 1 0,0-1 0,1 1 0,-1-1 0,0 1 0,2-3 0,3-1 27,1 0-1,-1-1 1,0 0 0,-1 0 0,1-1 0,-1 0 0,0 0 0,7-11 0,30-58 154,-38 69-179,3-9-73,-1 5-111,0-1 0,-1 0 0,0 0 0,-1 0 0,0 0 0,-1-1 0,0 0 0,1-13 0,-11 27-4713,-1 4 3716,-1-2-125</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4:35.408"/>
    </inkml:context>
    <inkml:brush xml:id="br0">
      <inkml:brushProperty name="width" value="0.05" units="cm"/>
      <inkml:brushProperty name="height" value="0.05" units="cm"/>
    </inkml:brush>
  </inkml:definitions>
  <inkml:trace contextRef="#ctx0" brushRef="#br0">0 54 15971,'5'-3'1897,"9"3"-881,5 0-320,8 0 961,6 0-193,13-2-344,5-2-256,10-3-904,2-2 1289,-9 2-1089,-8-2-32,-12-3-80</inkml:trace>
</inkml:ink>
</file>

<file path=ppt/ink/ink1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3:00.837"/>
    </inkml:context>
    <inkml:brush xml:id="br0">
      <inkml:brushProperty name="width" value="0.05" units="cm"/>
      <inkml:brushProperty name="height" value="0.05" units="cm"/>
      <inkml:brushProperty name="color" value="#E71224"/>
    </inkml:brush>
  </inkml:definitions>
  <inkml:trace contextRef="#ctx0" brushRef="#br0">63 12 22413,'9'-5'2216,"-9"2"-1400,0 0-367,-2 6 1079,-2 1-352,-3 8-528,0 0-192,-3 6-280,-2 2-56,2 5-168,2 1-104,2-1-256,0-1-312,6-11 600,4-7-128,5-8-104</inkml:trace>
</inkml:ink>
</file>

<file path=ppt/ink/ink1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3:01.286"/>
    </inkml:context>
    <inkml:brush xml:id="br0">
      <inkml:brushProperty name="width" value="0.05" units="cm"/>
      <inkml:brushProperty name="height" value="0.05" units="cm"/>
      <inkml:brushProperty name="color" value="#E71224"/>
    </inkml:brush>
  </inkml:definitions>
  <inkml:trace contextRef="#ctx0" brushRef="#br0">56 9 17940,'-11'-1'4349,"23"-2"-1969,23-1-331,-25 3-1852,0 2 0,1 0 0,-1 0 1,0 0-1,0 1 0,0 1 0,-1 0 1,1 0-1,0 1 0,-1 0 0,10 7 1,-15-9-183,0 0 0,-1 1 0,0-1 0,1 1 1,-1 0-1,0 0 0,0 0 0,-1 1 0,1-1 1,0 1-1,-1-1 0,0 1 0,0 0 0,0 0 0,-1 0 1,1 0-1,-1 0 0,0 0 0,0 1 0,0-1 1,-1 0-1,0 0 0,1 1 0,-1-1 0,-1 0 0,1 1 1,-1-1-1,-1 7 0,-2-1-5,1-1 0,-2 1 1,1-1-1,-1 0 0,-1 0 0,1-1 1,-1 1-1,-1-1 0,0 0 0,0-1 0,-1 0 1,-10 8-1,-8 5 66,-1-1-1,-45 24 1,16-18-659,91-51-2088,-7 6 2030</inkml:trace>
</inkml:ink>
</file>

<file path=ppt/ink/ink1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3:01.778"/>
    </inkml:context>
    <inkml:brush xml:id="br0">
      <inkml:brushProperty name="width" value="0.05" units="cm"/>
      <inkml:brushProperty name="height" value="0.05" units="cm"/>
      <inkml:brushProperty name="color" value="#E71224"/>
    </inkml:brush>
  </inkml:definitions>
  <inkml:trace contextRef="#ctx0" brushRef="#br0">41 14 17676,'0'0'116,"0"1"1,1-1-1,-1 0 0,0 0 1,1 0-1,-1 0 1,0 1-1,1-1 0,-1 0 1,0 0-1,0 0 1,1 1-1,-1-1 0,0 0 1,0 1-1,1-1 1,-1 0-1,0 0 1,0 1-1,0-1 0,0 0 1,1 1-1,-1-1 1,0 0-1,0 1 0,0-1 1,0 1-1,0-1 1,0 0-1,0 1 0,0-1 1,0 0-1,0 1 1,0-1-1,0 0 0,0 1 1,0-1-1,-1 0 1,1 1-1,0-1 1,0 1-1,-7 21 1945,4-14-1356,-3 12 171,-19 79 1193,24-90-1971,-1 1 1,1 0 0,1 0-1,0 0 1,0 0 0,1 0-1,4 20 1,-5-29-87,1 1 0,-1 0 0,1-1-1,-1 1 1,1 0 0,0-1 0,0 1 0,0-1 0,-1 1 0,1-1 0,1 1 0,-1-1-1,0 0 1,0 0 0,0 0 0,1 1 0,-1-1 0,1 0 0,-1-1 0,1 1 0,-1 0-1,1 0 1,-1-1 0,1 1 0,0 0 0,-1-1 0,1 0 0,0 1 0,-1-1 0,1 0-1,0 0 1,0 0 0,-1 0 0,1 0 0,0-1 0,0 1 0,-1 0 0,1-1 0,0 1-1,2-2 1,2-1 16,1 0 0,0 0 0,-1 0-1,1-1 1,-1 0 0,0-1 0,0 1 0,7-8-1,0-3 30,0 0 0,0-1 0,15-27-1,-22 33-47,-1-1 1,0 1-1,0-1 0,-1 0 0,-1 0 0,0 0 0,3-18 0,-6 28-8,1-1-1,-1 1 0,0 0 0,0 0 0,0 0 0,0-1 0,0 1 0,0 0 0,0 0 1,-1 0-1,1-1 0,0 1 0,-1 0 0,0-2 0,1 3 0,0 0 0,-1 0 0,1 0 0,0 0 0,-1 0 0,1 0-1,0 0 1,-1 0 0,1 0 0,0 0 0,-1 1 0,1-1 0,0 0 0,-1 0 0,1 0 0,0 0 0,-1 0-1,1 1 1,0-1 0,0 0 0,-1 0 0,1 0 0,0 1 0,0-1 0,0 0 0,-1 0 0,1 1 0,0-1-1,0 0 1,0 1 0,-1-1 0,-19 37-16,14-20 14,0 1 1,2 0-1,0 0 0,0 0 1,2 0-1,0 0 0,2 31 1,0-46 4,0 0 0,1 0 0,0 1 0,-1-1 0,1 0 0,0 0 0,0 0 0,1 0 0,-1 0 1,1 0-1,-1 0 0,1 0 0,2 2 0,-3-4 1,0 0 0,0 0 1,1 0-1,-1 0 0,0 0 1,0 0-1,1-1 0,-1 1 0,0 0 1,1-1-1,-1 1 0,0-1 1,1 1-1,-1-1 0,1 0 0,-1 0 1,1 0-1,-1 0 0,1 0 0,-1 0 1,1 0-1,-1 0 0,0 0 1,1-1-1,-1 1 0,1-1 0,-1 1 1,0-1-1,1 1 0,-1-1 1,3-1-1,2-3 10,-1 1 1,1-1-1,-1 0 0,0 0 1,0-1-1,0 1 0,-1-1 1,0 0-1,0-1 1,3-6-1,2-5 23,0-1 1,8-27 0,-11 23-382,0-1 0,-1 0 0,-2 0 0,2-40 0,-9 58-1229,2 6 877,3 2-32</inkml:trace>
</inkml:ink>
</file>

<file path=ppt/ink/ink1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3:06.787"/>
    </inkml:context>
    <inkml:brush xml:id="br0">
      <inkml:brushProperty name="width" value="0.05" units="cm"/>
      <inkml:brushProperty name="height" value="0.05" units="cm"/>
      <inkml:brushProperty name="color" value="#E71224"/>
    </inkml:brush>
  </inkml:definitions>
  <inkml:trace contextRef="#ctx0" brushRef="#br0">121 2 16980,'1'0'37,"-1"0"-1,0 0 1,0 0 0,0-1 0,0 1 0,0 0 0,0 0 0,0 0 0,0 0 0,0 0 0,1 0-1,-1 0 1,0 0 0,0 0 0,0 0 0,0 0 0,0 0 0,0 0 0,0-1 0,1 1 0,-1 0-1,0 0 1,0 0 0,0 0 0,0 0 0,0 0 0,1 0 0,-1 0 0,0 0 0,0 1 0,0-1-1,0 0 1,0 0 0,0 0 0,1 0 0,-1 0 0,0 0 0,0 0 0,0 0 0,0 0 0,0 0-1,0 0 1,0 0 0,0 0 0,1 1 0,-1-1 0,0 0 0,0 0 0,0 0 0,0 0-1,0 0 1,0 0 0,0 1 0,0-1 0,0 0 0,0 0 0,0 0 0,0 0 0,0 0 0,0 0-1,0 1 1,0-1 0,-4 15 1187,-16 27-403,14-30-504,-75 140 205,66-125-456,54-113 340,-44 103-396,1-5 20,1 0 0,0-1 1,0 1-1,2 0 0,-1 18 1,1-30-20,1 1 0,0-1 0,0 1 0,0-1 0,0 1 0,0-1 0,0 1 1,0-1-1,0 1 0,1-1 0,-1 1 0,0-1 0,0 1 0,0-1 0,0 1 0,1-1 1,-1 0-1,0 1 0,0-1 0,1 1 0,-1-1 0,0 0 0,1 1 0,-1-1 1,0 1-1,1-1 0,-1 0 0,1 0 0,-1 1 0,1-1 0,-1 0 0,1 0 1,-1 0-1,0 1 0,1-1 0,-1 0 0,1 0 0,-1 0 0,1 0 0,-1 0 1,1 0-1,0 0 20,0-1 1,0 1 0,0 0 0,0-1 0,0 1 0,-1-1-1,1 1 1,0-1 0,-1 1 0,1-1 0,0 0-1,-1 1 1,1-1 0,0 0 0,-1 0 0,1 1 0,-1-1-1,0 0 1,1 0 0,-1 0 0,1 0 0,-1 0-1,1-3 17,-1 1-1,1-1 0,-1 1 0,0 0 0,0-1 0,-1 1 0,1-1 0,-1 1 0,1 0 0,-1-1 1,0 1-1,0 0 0,0 0 0,-1 0 0,1 0 0,-1 0 0,-3-4 0,2 1-31,1 1 1,-1 0-1,1-1 0,0 1 1,-2-7-1,4 12-16,0 0-1,0-1 1,0 1-1,0 0 1,0 0-1,0 0 1,0 0 0,0-1-1,0 1 1,0 0-1,1 0 1,-1 0 0,0 0-1,0-1 1,0 1-1,0 0 1,0 0-1,0 0 1,0 0 0,0 0-1,1-1 1,-1 1-1,0 0 1,0 0-1,0 0 1,0 0 0,0 0-1,1 0 1,-1 0-1,0 0 1,0 0-1,0 0 1,1 0 0,-1-1-1,0 1 1,0 0-1,0 0 1,0 0-1,1 0 1,-1 0 0,0 1-1,14 0-4,15 6-8,-28-7 12,239 61-2696,-180-51 2200</inkml:trace>
</inkml:ink>
</file>

<file path=ppt/ink/ink1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3:07.819"/>
    </inkml:context>
    <inkml:brush xml:id="br0">
      <inkml:brushProperty name="width" value="0.05" units="cm"/>
      <inkml:brushProperty name="height" value="0.05" units="cm"/>
      <inkml:brushProperty name="color" value="#E71224"/>
    </inkml:brush>
  </inkml:definitions>
  <inkml:trace contextRef="#ctx0" brushRef="#br0">177 7 11803,'13'-5'2594,"-7"4"1553,-8 8-1693,-2 0-2164,-1-1 0,0 1-1,0-1 1,0 0 0,-1-1 0,0 1 0,-7 4 0,-14 13 9,16-11-207,-1-1 0,0-1 1,0 0-1,-18 11 0,42-29-108,-1 0-1,0 0 1,0-1-1,13-14 0,-24 23 15,0 0-1,1 0 0,-1 0 0,0 0 0,0-1 0,1 1 0,-1 0 1,0 0-1,0-1 0,1 1 0,-1 0 0,0 0 0,0-1 0,0 1 0,1 0 1,-1-1-1,0 1 0,0 0 0,0 0 0,0-1 0,0 1 0,0 0 1,0-1-1,0 1 0,0 0 0,0-1 0,0 1 0,0 0 0,0-1 1,0 1-1,0 0 0,0-1 0,0 0 0,-12 1-36,-15 8 27,19-4 24,-1 0 0,1 1-1,-1 0 1,1 0 0,1 0-1,-1 1 1,-7 8 0,15-14-9,0 0 1,-1 0-1,1 0 1,0 1-1,0-1 1,0 0-1,0 0 1,0 0 0,-1 0-1,1 0 1,0 1-1,0-1 1,0 0-1,0 0 1,0 0-1,0 0 1,0 1-1,0-1 1,0 0-1,-1 0 1,1 0-1,0 0 1,0 1-1,0-1 1,0 0 0,0 0-1,0 0 1,0 1-1,0-1 1,0 0-1,1 0 1,-1 0-1,0 1 1,0-1-1,0 0 1,0 0-1,0 1 1,8 0 88,11-6 35,-15 3-95,1-1-1,-1 1 1,0-1-1,0 0 1,0-1 0,4-3-1,-7 7-26,-1-1-1,1 0 1,0 1 0,0-1 0,-1 0-1,1 0 1,0 1 0,-1-1-1,1 0 1,-1 0 0,1 0-1,-1 0 1,0 0 0,1 0 0,-1 0-1,0 0 1,0 0 0,1 0-1,-1 0 1,0 0 0,0 0-1,0 0 1,0 0 0,0 0 0,-1 0-1,1 0 1,0 0 0,0 0-1,-1 0 1,1 0 0,0 0-1,-1 1 1,1-1 0,-1 0 0,1 0-1,-2-1 1,-3-1 38,4 7-24,1-3-17,0 0 0,1 0 1,-1 0-1,1 0 1,-1 0-1,1 0 0,-1 0 1,1 0-1,-1 0 0,1 0 1,0 0-1,-1-1 1,1 1-1,1 1 0,5 1-269,0 1 1,0-1-1,0 0 0,0-1 0,1 0 0,12 3 0,47 3-1047,-64-8 1364,34 3-634</inkml:trace>
</inkml:ink>
</file>

<file path=ppt/ink/ink1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3:08.881"/>
    </inkml:context>
    <inkml:brush xml:id="br0">
      <inkml:brushProperty name="width" value="0.05" units="cm"/>
      <inkml:brushProperty name="height" value="0.05" units="cm"/>
      <inkml:brushProperty name="color" value="#E71224"/>
    </inkml:brush>
  </inkml:definitions>
  <inkml:trace contextRef="#ctx0" brushRef="#br0">79 15 14075,'18'-15'3105,"-20"25"145,-24 31-526,25-40-2806,-13 19 483,9-13-315,0-1 0,0 1-1,1 0 1,0 0 0,0 0-1,-4 14 1,8-21-85,0 0 0,0 0 0,0 0-1,0 0 1,0 0 0,0 0 0,0 0 0,0 0-1,0 0 1,0 0 0,0 0 0,0 0 0,1 0-1,-1 0 1,0 0 0,0 0 0,0 0 0,0 0-1,0 0 1,0 0 0,0 0 0,0 0 0,0 0-1,0 0 1,0 0 0,0 0 0,0 0 0,0 0-1,1 1 1,-1-1 0,0 0 0,0 0 0,0 0-1,0 0 1,0 0 0,0 0 0,0 0 0,0 0-1,0 0 1,0 0 0,0 0 0,0 0-1,0 0 1,0 0 0,0 0 0,0 0 0,0 1-1,0-1 1,0 0 0,0 0 0,0 0 0,0 0-1,0 0 1,0 0 0,0 0 0,0 0 0,0 0-1,0 0 1,0 0 0,0 0 0,8-7 22,6-11 10,-12 15-32,-1 0-1,1-1 0,-1 1 0,0-1 0,0 1 1,-1-1-1,2-5 0,-2 8-2,0 0 1,0 1-1,0-1 0,0 1 1,0-1-1,0 0 0,0 1 1,0-1-1,0 1 1,-1-1-1,1 0 0,0 1 1,0-1-1,0 1 0,-1-1 1,1 1-1,0-1 0,-1 1 1,1-1-1,0 1 0,-1-1 1,1 1-1,-1 0 0,1-1 1,-1 1-1,1 0 0,-1-1 1,1 1-1,-1 0 0,1-1 1,-1 1-1,1 0 1,-1 0-1,0 0 0,1 0 1,-1-1-1,1 1 0,-1 0 1,0 0-1,1 0 0,-1 0 1,1 0-1,-1 0 0,0 1 1,1-1-1,-1 0 0,1 0 1,-1 0-1,1 0 0,-1 1 1,0-1-1,1 0 0,-1 1 1,0 0-1,-1 0-4,-1 1-1,1 0 0,-1-1 1,1 1-1,0 0 1,0 0-1,0 1 1,0-1-1,-2 4 1,-1 10-2,5-16 10,0 1-1,0-1 0,0 1 0,1-1 1,-1 1-1,0-1 0,0 0 1,0 1-1,1-1 0,-1 1 1,0-1-1,1 0 0,-1 1 1,0-1-1,1 0 0,-1 1 1,0-1-1,1 0 0,-1 1 1,1-1-1,-1 0 0,0 0 1,1 0-1,-1 1 0,1-1 1,-1 0-1,1 0 0,-1 0 0,2 0 1,-2 0 1,1 0 0,-1 0 1,1 0-1,-1 0 0,1 0 1,-1 0-1,1 0 0,-1 0 0,1 0 1,-1-1-1,0 1 0,1 0 1,-1 0-1,1 0 0,-1-1 1,1 1-1,-1 0 0,0-1 0,1 1 1,-1 0-1,1-1 0,-1 1 1,0 0-1,1-1 0,-1 1 1,0-1-1,0 1 0,0-1 0,1 1 1,-1-1-1,5-16 107,-4 13-93,0 6-17,0 0-1,1-1 1,-1 1 0,1-1-1,-1 1 1,1-1 0,0 0-1,-1 0 1,1 0-1,0 0 1,0 0 0,0 0-1,0 0 1,-1 0 0,4 0-1,34 5 548,-32-5-696,24 3 189</inkml:trace>
</inkml:ink>
</file>

<file path=ppt/ink/ink1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3:09.785"/>
    </inkml:context>
    <inkml:brush xml:id="br0">
      <inkml:brushProperty name="width" value="0.05" units="cm"/>
      <inkml:brushProperty name="height" value="0.05" units="cm"/>
      <inkml:brushProperty name="color" value="#E71224"/>
    </inkml:brush>
  </inkml:definitions>
  <inkml:trace contextRef="#ctx0" brushRef="#br0">155 0 16371,'-9'13'3797,"-25"40"-1356,9-22-1633,-58 79 604,79-102-1358,9-7-58,9-11-82,-6 1-7,-1-1 0,0 0 0,-1 0 0,10-20 1,-14 25 42,0 0 1,0 0-1,0 0 1,0 0-1,-1 0 1,0 0-1,0-1 1,-1 1-1,1 0 1,-1-1-1,0 1 1,-2-10-1,2 14 45,0 1 0,0-1-1,0 1 1,0-1 0,-1 1 0,1-1 0,0 1-1,0-1 1,0 1 0,0 0 0,-1-1 0,1 1-1,0-1 1,-1 1 0,1 0 0,0-1 0,0 1 0,-1 0-1,1-1 1,-1 1 0,1 0 0,0 0 0,-1-1-1,1 1 1,-1 0 0,1 0 0,0 0 0,-1 0-1,1-1 1,-1 1 0,1 0 0,-1 0 0,1 0-1,-1 0 1,1 0 0,-1 0 0,1 0 0,0 0-1,-1 0 1,1 0 0,-1 1 0,1-1 0,-1 0-1,1 0 1,-1 0 0,1 1 0,0-1 0,-1 0-1,1 0 1,-1 1 0,1-1 0,0 0 0,-1 1-1,-18 18-34,15-13 80,0 0 0,0 1-1,1-1 1,-1 1 0,1-1 0,1 1 0,-1 0 0,1 0 0,0 0 0,1 1 0,0-1 0,0 0 0,1 1 0,-1-1 0,2 0 0,0 8-1,-1-14-25,0 0-1,1 1 0,-1-1 1,0 0-1,1 0 0,-1 0 0,1 0 1,0 0-1,-1 0 0,1 0 0,0 0 1,-1 0-1,1 0 0,0 0 0,0-1 1,0 1-1,0 0 0,0 0 0,0-1 1,0 1-1,0-1 0,0 1 0,0-1 1,0 1-1,0-1 0,2 1 1,-2-1-10,-1 0 0,1 0 0,0 0 0,0 0 1,0-1-1,0 1 0,0 0 0,-1 0 1,1 0-1,0-1 0,0 1 0,0 0 1,-1-1-1,1 1 0,0-1 0,-1 1 1,1-1-1,0 1 0,-1-1 0,1 1 1,-1-1-1,1 0 0,0 1 0,-1-1 1,0 0-1,1 0 0,-1 1 0,1-1 1,-1 0-1,0 0 0,0 0 0,1 1 0,-1-1 1,0 0-1,0-1 0,1-4-16,0 0 1,-1 0-1,0 0 0,0 0 0,0 1 1,-1-1-1,0 0 0,0 0 0,0 0 0,-1 1 1,-3-8-1,40 87-555,-28-56 490,-2 0-30</inkml:trace>
</inkml:ink>
</file>

<file path=ppt/ink/ink1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3:10.727"/>
    </inkml:context>
    <inkml:brush xml:id="br0">
      <inkml:brushProperty name="width" value="0.05" units="cm"/>
      <inkml:brushProperty name="height" value="0.05" units="cm"/>
      <inkml:brushProperty name="color" value="#E71224"/>
    </inkml:brush>
  </inkml:definitions>
  <inkml:trace contextRef="#ctx0" brushRef="#br0">12 44 12099,'11'-7'1332,"-5"2"-470,1 0 0,0 0 0,0 1 0,0 0 0,0 0 0,1 1 0,9-3 0,-17 6-815,0 0-1,0 0 1,1 0 0,-1 0-1,0-1 1,1 1 0,-1 0-1,0 0 1,1 0 0,-1 0-1,0 0 1,0 1 0,1-1-1,-1 0 1,0 0-1,1 0 1,-1 0 0,0 0-1,1 0 1,-1 0 0,0 1-1,0-1 1,1 0 0,-1 0-1,0 0 1,0 0 0,1 1-1,-1-1 1,0 0 0,0 0-1,0 1 1,0-1 0,1 0-1,-1 1 1,0-1 0,0 0-1,0 0 1,0 1 0,0-1-1,0 0 1,0 1 0,0-1-1,0 0 1,0 1-1,0-1 1,0 0 0,0 0-1,0 1 1,0-1 0,0 0-1,0 1 1,0-1 0,0 0-1,0 1 1,-1-1 0,-7 20 825,6-17-751,-9 18 316,-2 0-1,0 0 1,-1-1 0,-20 21-1,32-50-208,4-5-222,23-62-645,-33 104 505,4-18 128,1 0 0,0 0 0,1 0 0,0 0 0,0 0 0,1 0 0,1 17 0,3-24 66,1-8-23,2-8 13,-4 4-22,0 0-1,-1 1 1,0-1-1,-1 0 1,0 0 0,0 0-1,-1 1 1,-3-17-1,4 25-25,0 0-1,0-1 0,0 1 1,0 0-1,1 0 1,-1-1-1,0 1 1,0 0-1,0 0 0,0-1 1,0 1-1,0 0 1,0 0-1,0 0 0,1-1 1,-1 1-1,0 0 1,0 0-1,0 0 1,0 0-1,1-1 0,-1 1 1,0 0-1,0 0 1,0 0-1,1 0 0,-1 0 1,0 0-1,0 0 1,1 0-1,-1-1 1,0 1-1,0 0 0,1 0 1,-1 0-1,0 0 1,0 0-1,1 0 0,-1 0 1,0 0-1,0 1 1,0-1-1,1 0 1,-1 0-1,0 0 0,0 0 1,1 0-1,-1 0 1,0 1-1,19 4-128,-13-3 4,11 2-46,-1 0-1,1-2 1,32 1-1,-46-3 152,52 2-138</inkml:trace>
</inkml:ink>
</file>

<file path=ppt/ink/ink1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3:12.016"/>
    </inkml:context>
    <inkml:brush xml:id="br0">
      <inkml:brushProperty name="width" value="0.05" units="cm"/>
      <inkml:brushProperty name="height" value="0.05" units="cm"/>
      <inkml:brushProperty name="color" value="#E71224"/>
    </inkml:brush>
  </inkml:definitions>
  <inkml:trace contextRef="#ctx0" brushRef="#br0">173 126 9666,'-1'-5'91,"1"0"1,-1-1-1,0 1 0,-1 0 0,-2-8 1,2 8-149,1 0 1,-1 0 0,1 0-1,0 0 1,0-8-1,1 11-101,1 0 0,0 1 0,0-1 0,0 1-1,0-1 1,0 1 0,1-1 0,-1 1-1,0-1 1,1 1 0,-1 0 0,3-2-1,-1 1 955,-1 0 0,0 1-1,0-1 1,0 0-1,0 0 1,0-1-1,0 1 1,-1 0-1,3-5 1,-4 6-681,0 1 0,0 0 0,0 0-1,0 0 1,0 0 0,-1 0 0,1-1 0,0 1 0,0 0 0,0 0 0,-1 0-1,1 0 1,0 0 0,0 0 0,0 0 0,-1 0 0,1 0 0,0 0-1,0 0 1,0 0 0,-1 0 0,1 0 0,0 0 0,0 0 0,0 0-1,-1 0 1,1 0 0,0 0 0,0 0 0,0 0 0,-1 0 0,1 1-1,0-1 1,0 0 0,0 0 0,0 0 0,-1 0 0,1 0 0,0 1 0,0-1-1,0 0 1,-10 5 817,-7 10 358,0 0 1,-25 30-1,18-19-713,16-16-355,12-9-37,18-16-110,-10 4-108,-1-1-1,0 0 1,-1-1-1,0 0 1,11-21-1,-21 34 31,0 0 1,0 0-1,0 0 1,0 0-1,-1 0 1,1 0-1,0 0 1,0 0-1,0 0 1,0 0-1,-1 0 1,1 0-1,0 0 1,0 0-1,0 0 0,0 0 1,0-1-1,-1 1 1,1 0-1,0 0 1,0 0-1,0 0 1,0 0-1,0 0 1,-1 0-1,1 0 1,0-1-1,0 1 1,0 0-1,0 0 1,0 0-1,0 0 0,0 0 1,0-1-1,0 1 1,0 0-1,0 0 1,-1 0-1,1 0 1,0 0-1,0-1 1,0 1-1,0 0 1,0 0-1,0 0 1,0 0-1,1-1 1,-1 1-1,0 0 0,0 0 1,0 0-1,-14 9-26,-26 31 197,-34 45 0,74-85-167,0 1 0,0-1 0,-1 0 0,1 0 1,0 0-1,0 0 0,0 0 0,0 0 0,0 0 1,-1 0-1,1 0 0,0 0 0,0 0 0,0 0 1,0 0-1,-1 0 0,1 0 0,0-1 1,0 1-1,0 0 0,0 0 0,0 0 0,-1 0 1,1 0-1,0 0 0,0 0 0,0 0 0,0 0 1,0 0-1,0-1 0,0 1 0,0 0 0,-1 0 1,1 0-1,0 0 0,0 0 0,0-1 0,0 1 1,0 0-1,0 0 0,0 0 0,0 0 0,0 0 1,0-1-1,0 1 0,0 0 0,0 0 0,0 0 1,0 0-1,0-1 0,0 1 0,0 0 0,0 0 1,0 0-1,0 0 0,-1-10 18,2 3-31,0 1 0,-1 0 1,1 0-1,-1-1 0,-1 1 0,1 0 0,-1 0 0,0 0 0,0 0 0,-1-1 0,0 2 0,0-1 0,-1 0 0,1 0 1,-6-7-1,8 12 5,-1 1 0,1-1 1,0 0-1,-1 1 1,0-1-1,1 1 1,-1-1-1,1 1 1,-1 0-1,1-1 0,-1 1 1,0 0-1,1-1 1,-1 1-1,0 0 1,1 0-1,-1-1 0,0 1 1,-1 2-46,9 4 45,13 6-93,0-2 0,1 0 0,0-2 0,33 9 0,-41-13 153,14 4-113,-1-4-30</inkml:trace>
</inkml:ink>
</file>

<file path=ppt/ink/ink1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3:13.319"/>
    </inkml:context>
    <inkml:brush xml:id="br0">
      <inkml:brushProperty name="width" value="0.05" units="cm"/>
      <inkml:brushProperty name="height" value="0.05" units="cm"/>
      <inkml:brushProperty name="color" value="#E71224"/>
    </inkml:brush>
  </inkml:definitions>
  <inkml:trace contextRef="#ctx0" brushRef="#br0">98 0 16083,'-6'17'6497,"0"-5"-6289,1 1 1,1-1-1,0 1 1,-4 17-1,8-30-203,1 0 0,-1 0-1,0 0 1,0 0 0,0 0-1,0 1 1,0-1 0,1 0-1,-1 0 1,0 0 0,0 0-1,0 0 1,0 0 0,1 0-1,-1 0 1,0 0 0,0 0-1,0 0 1,1 0 0,-1 0-1,0 0 1,0 0 0,0 0-1,0 0 1,1 0 0,-1 0-1,0 0 1,0 0 0,0 0-1,1 0 1,-1 0 0,0 0-1,0 0 1,0-1 0,0 1-1,0 0 1,1 0 0,-1 0-1,0 0 1,0 0 0,0 0-1,0-1 1,0 1 0,0 0-1,8-6 73,-7 5-64,8-6-39,-1-1 1,0 0-1,0 0 1,-1-1 0,8-13-1,-15 22 22,0 0 0,1 0 0,-1 0 0,0-1 0,0 1 0,0 0 1,0 0-1,0 0 0,0 0 0,0 0 0,0-1 0,0 1 0,0 0 0,0 0 0,0 0 0,0 0 0,0 0 0,0-1 0,0 1 0,0 0 0,0 0 0,0 0 1,0 0-1,-1 0 0,1-1 0,0 1 0,0 0 0,0 0 0,0 0 0,0 0 0,0 0 0,0 0 0,0-1 0,-1 1 0,1 0 0,0 0 0,0 0 1,0 0-1,0 0 0,0 0 0,0 0 0,-1 0 0,1 0 0,0 0 0,0 0 0,0 0 0,0 0 0,-1 0 0,1 0 0,0 0 0,0 0 0,0 0 0,-1 0 1,-8 1-78,-7 9 204,0 1 1,1 0 0,0 1 0,0 0 0,-16 20 0,32-60 453,1 11-690,-1 15 89,-1 0 1,0 0 0,0 0 0,1 0 0,-2 0 0,1 0 0,0 0 0,0 0 0,-1 0-1,1 0 1,-1 0 0,1 0 0,-1 0 0,0 0 0,0 1 0,0-1 0,0 0 0,0 0-1,0 1 1,-2-3 0,3 4 23,0 0 0,0 0 1,0 0-1,-1 0 0,1-1 0,0 1 0,0 0 0,0 0 1,0 0-1,-1 0 0,1 0 0,0 0 0,0 0 0,0 0 1,0 0-1,-1 0 0,1 0 0,0 0 0,0 0 0,0 0 0,0 0 1,-1 0-1,1 0 0,0 0 0,0 0 0,0 0 0,0 1 1,-1-1-1,1 0 0,0 0 0,0 0 0,0 0 0,0 0 1,0 0-1,-1 0 0,1 1 0,0-1 0,0 0 0,0 0 1,0 0-1,0 0 0,0 0 0,0 1 0,0-1 0,0 0 0,0 0 1,0 0-1,0 0 0,-1 1 0,1-1 0,0 0 0,0 0 1,0 1-1,1 8 89,0-6-81,1-1 0,0 0 0,0 0 1,0 0-1,0-1 0,1 1 0,-1 0 1,0-1-1,1 0 0,-1 1 0,1-1 1,-1 0-1,1 0 0,3 0 0,41 10-551,-40-10 437,12 3 6,1 0-68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11:14:26.850"/>
    </inkml:context>
    <inkml:brush xml:id="br0">
      <inkml:brushProperty name="width" value="0.05" units="cm"/>
      <inkml:brushProperty name="height" value="0.05" units="cm"/>
    </inkml:brush>
  </inkml:definitions>
  <inkml:trace contextRef="#ctx0" brushRef="#br0">1 0 14683,'0'17'1416,"0"3"-1095,7 2-161,-4 1 1064,11 5-1064,8 2-48,9 8-32,2-2-32,0-3-32,1 1-16,-4-3-120,1 1-136,-11-5-296,-3 0-665,-14-8 985,-3 0-144,-6-6-192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31.090"/>
    </inkml:context>
    <inkml:brush xml:id="br0">
      <inkml:brushProperty name="width" value="0.05" units="cm"/>
      <inkml:brushProperty name="height" value="0.05" units="cm"/>
    </inkml:brush>
  </inkml:definitions>
  <inkml:trace contextRef="#ctx0" brushRef="#br0">121 15 13291,'13'-12'1206,"-8"9"1519,-20 29 109,-19 47-1,-21 90-415,46-126-2218,0 0 0,3 1 1,1 1-1,1-1 1,3 0-1,1 1 0,6 43 1,-6-77-200,1 0 1,0 0-1,0 0 1,1 0-1,-1 0 1,1-1-1,0 1 1,0-1-1,1 1 1,4 6-1,-5-10-1,-1 1 1,0-1-1,1 0 0,0 0 0,-1 0 0,1 0 0,0 0 0,-1 0 0,1 0 0,0 0 1,0-1-1,0 1 0,-1-1 0,1 1 0,0-1 0,0 0 0,0 0 0,0 0 0,0 0 1,0 0-1,0 0 0,0-1 0,0 1 0,0 0 0,0-1 0,-1 0 0,1 1 1,0-1-1,2-1 0,5-3 2,0 0 1,0-1-1,0 0 1,-1 0 0,0-1-1,0 0 1,11-14-1,43-61-125,-11 8-916,-3-1-1,42-94 1,-81 146-153,-8 17-1326,-4 8 1609,-5 5-60,-46 73-5202,7 7 5301,37-66 2032,1 0 0,1 1 1,1 0-1,1 1 0,0-1 1,-2 33-1,8-46-777,-1 0 0,1-1-1,1 1 1,0 0 0,0-1 0,1 1-1,0-1 1,0 1 0,1-1 0,0 0-1,0 0 1,1 0 0,6 9-1,-7-12-419,1 0-1,0-1 0,0 0 0,0 0 0,0 0 0,1 0 0,-1 0 0,1-1 0,0 0 0,0 0 0,0 0 0,1-1 0,-1 0 0,1 0 0,-1 0 0,1-1 1,0 1-1,-1-2 0,1 1 0,8 0 0,16-3-276,-2-3-123</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4:36.029"/>
    </inkml:context>
    <inkml:brush xml:id="br0">
      <inkml:brushProperty name="width" value="0.05" units="cm"/>
      <inkml:brushProperty name="height" value="0.05" units="cm"/>
    </inkml:brush>
  </inkml:definitions>
  <inkml:trace contextRef="#ctx0" brushRef="#br0">4091 323 14411,'0'-3'112,"0"0"0,0 0 0,-1 0-1,1 0 1,-1-1 0,1 1 0,-1 0 0,0 0 0,0 0-1,-1 1 1,1-1 0,-1 0 0,1 0 0,-3-3 0,0 1 4,-1 1 0,1-1 0,-1 1 1,0-1-1,0 2 0,-9-7 1,-6 0 293,-1 0 0,-42-14 1,62 24-400,-67-21 659,-134-22 0,-77 9-569,221 28-73,-970-78 92,803 77-4,0 11 1,-354 50-1,368-18 143,-386 119-1,540-135-181,-107 55-1,141-62-60,1 1-1,0 1 0,1 1 1,0 0-1,2 2 1,0 0-1,-17 22 0,30-33-10,0 1 0,1 0 0,-1 0-1,2 1 1,-1 0 0,2-1-1,-1 2 1,1-1 0,0 0-1,1 0 1,0 1 0,0 0-1,1-1 1,0 1 0,1 0-1,0-1 1,1 1 0,0 0 0,0-1-1,1 1 1,0-1 0,1 1-1,0-1 1,1 0 0,0 0-1,0-1 1,0 1 0,1-1-1,1 0 1,8 11 0,10 8 11,1-2 1,2 0-1,0-1 1,2-2-1,0-1 1,52 28-1,-3-8 9,130 46 0,-107-53-21,1-5 0,1-3 0,2-6 0,0-4 0,167 4 0,-123-20-26,0-8 0,0-5 0,205-46 0,-81-6 51,304-113-1,-356 92 386,361-195 1,-560 269-383,139-85 262,-139 82-216,-1-1 1,0-1-1,-1-1 1,31-37 0,-47 51-66,0-1 0,0 0 1,-1 0-1,0-1 0,0 1 1,0-1-1,-1 1 1,1-1-1,-2 0 0,1 0 1,0 0-1,-1 0 0,0-6 1,-1 8-22,0 1 0,-1-1 0,1 1 0,-1-1 0,0 1 0,0 0 0,0 0 0,0-1 0,-1 1 0,1 0-1,-1 0 1,0 0 0,0 0 0,0 1 0,0-1 0,-1 1 0,1-1 0,-1 1 0,1 0 0,-1-1 0,0 1 0,-5-2 0,-6-4-106,-1 0-1,0 2 1,0-1-1,0 2 1,-21-5-1,-85-10-721,106 18 747,-211-20-606,119 17 188</inkml:trace>
</inkml:ink>
</file>

<file path=ppt/ink/ink2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3:14.338"/>
    </inkml:context>
    <inkml:brush xml:id="br0">
      <inkml:brushProperty name="width" value="0.05" units="cm"/>
      <inkml:brushProperty name="height" value="0.05" units="cm"/>
      <inkml:brushProperty name="color" value="#E71224"/>
    </inkml:brush>
  </inkml:definitions>
  <inkml:trace contextRef="#ctx0" brushRef="#br0">161 21 17324,'5'-8'1341,"1"-5"-56,-11 18 1184,-21 24-1935,-1-1 0,-1-2 0,-39 29 0,60-49-391,13-8 30,15-10-1,-14 8-154,-1-1-57,1 1 0,-1-1 1,0 0-1,0-1 1,0 0-1,-1 0 1,7-9-1,-12 15 30,0-1 0,1 1 0,-1 0 0,0 0-1,0-1 1,0 1 0,0 0 0,1 0 0,-1-1 0,0 1 0,0 0 0,0 0 0,0-1 0,0 1 0,0 0-1,0-1 1,0 1 0,0 0 0,0 0 0,0-1 0,0 1 0,0 0 0,0-1 0,0 1 0,0 0-1,0-1 1,0 1 0,0 0 0,0 0 0,-1-1 0,1 1 0,-9 1-204,-12 10 41,11-4 218,0 1 0,0-1 1,1 2-1,0-1 0,-12 15 0,19-17 43,8-6-58,8-8-31,-12 6-3,0 0 0,-1 1-1,1-1 1,-1 0-1,1 0 1,-1 0 0,0-1-1,0 1 1,0 0 0,0 0-1,0-1 1,0 1 0,0-5-1,3-7 277,-3 14-240,1 0 0,-1 0 0,1 0 0,0 0-1,-1 1 1,1-1 0,-1 1 0,0-1 0,1 1 0,2 1 0,108 65-1338,-94-54 1034</inkml:trace>
</inkml:ink>
</file>

<file path=ppt/ink/ink2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5:53.126"/>
    </inkml:context>
    <inkml:brush xml:id="br0">
      <inkml:brushProperty name="width" value="0.05" units="cm"/>
      <inkml:brushProperty name="height" value="0.05" units="cm"/>
    </inkml:brush>
  </inkml:definitions>
  <inkml:trace contextRef="#ctx0" brushRef="#br0">19 373 14883,'-18'2'471,"34"-3"-182,42-2 139,474-66-130,-212 25-549,343-27 168,438-5 353,185 12-198,1 68 448,-1187-3-456,644 7 64,1026 16-101,37-39 14,-1094 1-13,945-38 1370,-1651 51-1352,16 0 213,-18 1-98,-13 1-9,-168 28-220,90-15-5</inkml:trace>
</inkml:ink>
</file>

<file path=ppt/ink/ink2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6:26.814"/>
    </inkml:context>
    <inkml:brush xml:id="br0">
      <inkml:brushProperty name="width" value="0.05" units="cm"/>
      <inkml:brushProperty name="height" value="0.05" units="cm"/>
    </inkml:brush>
  </inkml:definitions>
  <inkml:trace contextRef="#ctx0" brushRef="#br0">464 29 12283,'-14'5'352,"1"-1"0,0-1-1,-1 0 1,1-1 0,-1 0 0,-15-1 0,18-1-254,0 0 0,0 1-1,0 1 1,0-1 0,0 2-1,0 0 1,1 0 0,-1 0-1,1 2 1,-18 9 0,14-4-38,0 1 1,0 1 0,1 1-1,1-1 1,0 2 0,0 0-1,-13 23 1,12-15 8,1 1 0,1 0-1,2 1 1,-13 41 0,11-11-7,1 0-1,3 1 1,3 0 0,2 68-1,2-96-41,1 0 0,9 44 0,-9-65-13,0 0 1,1 0-1,-1 1 1,1-1-1,1 0 0,-1-1 1,1 1-1,0 0 1,1-1-1,-1 0 1,1 1-1,0-1 0,0-1 1,1 1-1,-1-1 1,1 1-1,6 3 1,-5-5 22,0-1 1,1 0 0,-1 0 0,0 0-1,1 0 1,-1-1 0,1-1 0,-1 1-1,1-1 1,-1 0 0,1 0 0,-1-1-1,1 1 1,9-4 0,0 0 96,0 0 0,-1-2 0,0 0 0,25-14 0,-16 5 35,-1-1 0,0-1 0,-2 0 0,0-2 0,-1-1 0,-1-1 0,0 0 0,-2-1 0,18-30 1,-14 18 5,-2-2 1,-2 0 0,0-2 0,-3 1 0,18-73 0,-26 81-140,-1 0 1,-1 0 0,-2 0 0,-1-34-1,-2 50-159,0 1-1,0-1 0,-2 1 1,1 0-1,-1-1 1,-1 1-1,0 1 0,-1-1 1,-1 1-1,1 0 0,-2 0 1,-8-12-1,12 19 4,-1 0-1,0 1 0,0-1 1,0 1-1,0 0 0,0 0 1,-1 1-1,1-1 1,-1 1-1,-7-3 0,8 3 33,-9-4-342</inkml:trace>
</inkml:ink>
</file>

<file path=ppt/ink/ink2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6:28.432"/>
    </inkml:context>
    <inkml:brush xml:id="br0">
      <inkml:brushProperty name="width" value="0.05" units="cm"/>
      <inkml:brushProperty name="height" value="0.05" units="cm"/>
    </inkml:brush>
  </inkml:definitions>
  <inkml:trace contextRef="#ctx0" brushRef="#br0">386 98 10138,'0'-2'76,"0"0"0,0 1 0,0-1 1,0 0-1,0 1 0,0-1 0,0 0 0,-1 1 0,1-1 0,-1 0 0,1 1 0,-1-1 0,0 1 0,1-1 1,-1 1-1,0-1 0,0 1 0,0-1 0,0 1 0,0 0 0,-1 0 0,1-1 0,0 1 0,0 0 1,-1 0-1,1 0 0,-1 0 0,1 1 0,-1-1 0,1 0 0,-1 1 0,1-1 0,-1 1 0,0-1 0,1 1 1,-3-1-1,-2 1 30,1 1 0,0-1 0,0 1 1,0 0-1,0 0 0,0 0 0,0 1 0,0-1 1,0 1-1,1 0 0,-7 4 0,-4 4-33,-1 0 0,1 1 0,1 1 0,0 0 0,1 1 0,-22 28 0,19-19-33,1 0 1,1 1-1,1 1 0,-11 31 1,7-8-23,2 1 1,2 0 0,3 1-1,-8 85 1,13-78-13,3 1 0,7 75 0,-3-111-5,0-1 1,2 1-1,1-1 1,0 0-1,1 0 1,1-1 0,1 0-1,1 0 1,19 30-1,-25-45 3,0 1 0,1-1 0,0 0-1,-1 1 1,2-2 0,-1 1 0,0 0 0,1-1-1,-1 0 1,1 0 0,0 0 0,0-1 0,0 1-1,1-1 1,-1-1 0,9 3 0,-8-3 5,0-1 1,0 0-1,1 0 0,-1-1 1,0 1-1,1-1 1,-1 0-1,0-1 0,0 0 1,0 0-1,0 0 0,0-1 1,-1 1-1,7-6 1,5-3 80,-1 0 1,-1-2-1,0 0 0,-1-1 1,0 0-1,-1-1 1,0-1-1,18-32 1,-1-4 377,35-88-1,-36 69-114,-4-1 0,-2-2 0,-4 0-1,-3-1 1,11-147 0,-26 195-333,-4-45 1,2 62-47,0 0 0,-1 0 1,-1 0-1,1 1 0,-2-1 0,1 1 0,-8-13 0,10 20-16,0 0 0,-1-1-1,0 1 1,1 0-1,-1 0 1,0 0 0,0 0-1,0 0 1,0 0 0,-1 1-1,1-1 1,0 1-1,-1 0 1,1-1 0,-1 1-1,1 0 1,-1 0 0,0 1-1,1-1 1,-1 1-1,0-1 1,0 1 0,1 0-1,-1 0 1,0 0 0,0 0-1,-3 1 1,-6 1-171,1 1 1,-1 1-1,1 0 0,-21 10 1,31-13 210,-31 14-373</inkml:trace>
</inkml:ink>
</file>

<file path=ppt/ink/ink2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7:20.071"/>
    </inkml:context>
    <inkml:brush xml:id="br0">
      <inkml:brushProperty name="width" value="0.05" units="cm"/>
      <inkml:brushProperty name="height" value="0.05" units="cm"/>
    </inkml:brush>
  </inkml:definitions>
  <inkml:trace contextRef="#ctx0" brushRef="#br0">364 289 9058,'4'-21'1488,"0"-1"1,0-24 0,-3 38-1048,-1 0 0,0-1 0,-1 1 0,0 0 1,0-1-1,-1 1 0,0 0 0,-4-12 0,5 18-351,-1 0 0,1 0 0,0 0-1,0 0 1,-1 0 0,1 1 0,-1-1-1,1 0 1,-1 1 0,0-1 0,0 1-1,0 0 1,1 0 0,-1 0 0,-1 0-1,1 0 1,0 0 0,0 0 0,0 0-1,0 1 1,0-1 0,-1 1 0,1 0-1,0 0 1,0 0 0,-1 0-1,1 0 1,0 0 0,-1 0 0,1 1-1,0-1 1,0 1 0,0 0 0,0-1-1,-3 3 1,-7 1 139,1 2 1,0-1-1,0 2 0,-19 13 0,14-7-106,0 0 0,0 1 0,2 1 0,0 1 0,0 0-1,2 0 1,0 2 0,-14 24 0,14-16-84,0 0 0,2 1 1,1 0-1,1 1 0,-7 43 0,9-17-56,2 0-1,3 0 1,2 0-1,2 0 1,3 0 0,13 56-1,27 75 27,-37-158-8,1 0 0,2 0 0,0-1 0,25 38 0,-32-57-14,1 1-1,-1-1 1,2 0 0,-1-1 0,1 1 0,0-1 0,0-1 0,1 1 0,-1-1 0,1 0 0,0-1 0,1 0 0,-1-1 0,11 4 0,-12-5 1,0-1 1,0 0 0,0 0 0,1 0 0,-1-1 0,0 0-1,1-1 1,-1 1 0,0-1 0,1-1 0,-1 0 0,0 0-1,0 0 1,0 0 0,-1-1 0,1-1 0,-1 1 0,8-6 0,2-3 1,-2 0 1,1-1 0,-2 0 0,0-2 0,0 1 0,-2-1 0,1-1 0,10-21 0,6-17 59,28-74-1,-22 38 118,36-152 0,-58 184-96,-2-1 0,-3 0 1,0-111-1,-9 144-88,0 0-1,-2 0 1,-1 0 0,-12-35 0,11 43-155,0 1 0,-2 1 0,0-1-1,0 1 1,-2 1 0,0 0 0,-14-16 0,22 28 108,0 0 1,0 1-1,-1-1 1,1 1 0,0 0-1,-1-1 1,0 1-1,1 0 1,-1 1 0,0-1-1,0 0 1,0 1-1,0 0 1,0 0 0,0 0-1,-1 0 1,1 0-1,0 0 1,-1 1 0,1 0-1,0 0 1,-1 0-1,-2 0 1,-24 8-440</inkml:trace>
</inkml:ink>
</file>

<file path=ppt/ink/ink2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7:39.985"/>
    </inkml:context>
    <inkml:brush xml:id="br0">
      <inkml:brushProperty name="width" value="0.05" units="cm"/>
      <inkml:brushProperty name="height" value="0.05" units="cm"/>
    </inkml:brush>
  </inkml:definitions>
  <inkml:trace contextRef="#ctx0" brushRef="#br0">1677 257 8610,'-7'0'500,"0"-2"1,0 1-1,0-1 0,1 0 1,-1 0-1,-12-6 1,-24-8 644,27 13-949,-1 1 0,1 1 0,-1 0 0,0 1 0,1 1 0,-1 0 0,1 2 0,-20 4 0,-130 20 183,99-18-342,-81 21 0,-153 64 309,86-44-120,150-38-55,0 3 0,-95 35 0,147-45-98,0 2 0,0 0 0,0 0 0,1 1 1,0 1-1,1 0 0,0 0 0,0 1 1,1 1-1,0 0 0,1 0 0,-8 13 1,8-9-51,0 1 0,2-1 0,-1 2 0,2-1 1,1 1-1,0 0 0,1 0 0,0 0 1,-1 29-1,3 3-15,3 0 0,1 0 0,3-1 1,20 87-1,-6-60 3,4-2 1,43 94 0,-52-136-14,1-2 1,2 0 0,0-1-1,42 50 1,-42-60-2,0 0 1,1-2-1,1 0 0,1-1 1,0 0-1,1-2 0,29 14 1,-19-13-20,2-1 0,-1-2 0,2-1 1,-1-2-1,1-1 0,0-2 0,1-1 1,56-1-1,343-28 18,-379 17-3,1-2 0,-1-3 0,-1-2 0,86-37 1,199-114-23,-190 88 5,-101 54-20,29-13-150,-2-4 1,104-74-1,-155 96 143,-2-1 0,0-1 1,0-1-1,21-29 0,-31 33 42,0 0 1,0-1 0,-2-1-1,-1 0 1,0 0 0,10-36 0,-11 25 13,-2 0 1,-1 0-1,-2-1 1,-1 1-1,-1-1 1,-2 1 0,-7-51-1,4 55 7,-2 0 0,-1 1 0,-2 0 0,0 0 0,-2 0 0,0 1 0,-2 1 0,0 0 0,-18-22 0,-2 5-31,-1 2 1,-3 1 0,-1 2-1,-1 1 1,-2 2 0,-1 2-1,-2 2 1,-1 2 0,-1 2-1,-56-23 1,78 39-166,0 2 1,0 0-1,0 1 0,-35-3 0,28 6-24</inkml:trace>
</inkml:ink>
</file>

<file path=ppt/ink/ink2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8:51.208"/>
    </inkml:context>
    <inkml:brush xml:id="br0">
      <inkml:brushProperty name="width" value="0.05" units="cm"/>
      <inkml:brushProperty name="height" value="0.05" units="cm"/>
    </inkml:brush>
  </inkml:definitions>
  <inkml:trace contextRef="#ctx0" brushRef="#br0">8392 0 12835,'-6'4'332,"0"-1"1,0 0 0,0 1-1,1 0 1,-1 1 0,1-1-1,-9 11 1,-11 9-196,21-22-42,0 1 1,0-1 0,0 0-1,-1 0 1,1 0 0,-1 0-1,1-1 1,-1 0 0,0 0-1,0 0 1,1-1 0,-1 1-1,0-1 1,0 0 0,-7-1-1,5 0 71,0 1-1,0 0 0,1 1 0,-1-1 0,0 1 1,-11 4-1,-92 33-166,56-21 74,0 3-1,2 2 1,-59 33-1,-126 70 94,130-72-161,11 1 14,-165 128 1,-1 1-79,166-126 53,-202 132-1,-366 226 27,-124 57 1,704-418-33,-204 117-2,-6 4 21,-466 303 25,655-411-31,-577 359-41,-14-22 2,540-318 33,-400 211-25,463-250 50,-476 231 50,454-225-33,-11 6 23,-143 46 0,89-53-477,171-48 341,7 1-43</inkml:trace>
</inkml:ink>
</file>

<file path=ppt/ink/ink2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9:41.195"/>
    </inkml:context>
    <inkml:brush xml:id="br0">
      <inkml:brushProperty name="width" value="0.05" units="cm"/>
      <inkml:brushProperty name="height" value="0.05" units="cm"/>
    </inkml:brush>
  </inkml:definitions>
  <inkml:trace contextRef="#ctx0" brushRef="#br0">4400 4933 11266,'-10'-5'2325,"-2"-17"-1766,-1 1 1,-1 1-1,-27-32 1,-78-90-346,-541-517 303,492 495-119,-195-245 1,17 20-66,91 119 3,-149-149 713,-309-307-556,506 472-144,16-14-232,53 71-95,-93-168 48,206 323-73,-6-5 6,-1 0 0,-3 3 0,-1 1 0,-3 1 1,-61-52-1,52 49-300,-44-55 1,80 87 80,10 10 135,-21-20-624,22 22 676,0 0 1,0 1-1,0-1 0,0 0 1,0 1-1,0-1 0,0 1 1,0-1-1,0 1 0,0-1 1,0 1-1,0 0 0,0-1 0,0 1 1,-1 0-1,1 0 0,0 0 1,0 0-1,0 0 0,0 0 1,0 0-1,-1 1 0,-1 0 0,-8 7-297</inkml:trace>
</inkml:ink>
</file>

<file path=ppt/ink/ink2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9:44.552"/>
    </inkml:context>
    <inkml:brush xml:id="br0">
      <inkml:brushProperty name="width" value="0.05" units="cm"/>
      <inkml:brushProperty name="height" value="0.05" units="cm"/>
    </inkml:brush>
  </inkml:definitions>
  <inkml:trace contextRef="#ctx0" brushRef="#br0">84 67 17628,'3'-15'1111,"-1"10"-716,-1 0 0,0 0 0,-1-1 0,1 1 0,-1 0-1,0-1 1,-1-9 0,-11 54 2510,-1 22-2629,-45 259-20,56-303-239,0-6 3,0 0-1,1 0 1,0 0-1,1 0 1,1 0-1,-1 0 1,2 0 0,4 20-1,-6-29-11,1-1-1,-1 1 0,1-1 1,0 0-1,0 1 1,-1-1-1,1 0 0,0 1 1,0-1-1,0 0 1,1 0-1,-1 0 0,0 0 1,0 0-1,1 0 1,-1 0-1,0 0 0,1-1 1,-1 1-1,1 0 1,-1-1-1,2 1 0,1 0 7,-1-1 0,0 0-1,1 0 1,-1 0-1,0-1 1,0 1-1,0-1 1,1 1-1,-1-1 1,4-2 0,6-2 46,1-2 0,-1 0 0,21-15 0,-10 4-70,-17 11-229,1 1-1,-1 1 1,2-1 0,-1 1-1,0 1 1,16-7 0,-16 10-111</inkml:trace>
</inkml:ink>
</file>

<file path=ppt/ink/ink2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9:45.366"/>
    </inkml:context>
    <inkml:brush xml:id="br0">
      <inkml:brushProperty name="width" value="0.05" units="cm"/>
      <inkml:brushProperty name="height" value="0.05" units="cm"/>
    </inkml:brush>
  </inkml:definitions>
  <inkml:trace contextRef="#ctx0" brushRef="#br0">107 105 19340,'1'-4'2388,"0"18"-1075,1 25 250,5 199-201,-4-164-2917,-2-73 1450,-1 0 1,0-1-1,0 1 1,0 0-1,0 0 1,0 0-1,0 0 1,0 0-1,0-1 1,0 1-1,0 0 1,0 0-1,-1 0 1,1 0 0,0 0-1,0-1 1,-1 1-1,1 0 1,-1 0-1,1-1 1,-1 1-1,1 0 1,-2 1-1,1-2-22,1-1 0,-1 1-1,0 0 1,0 0-1,0 0 1,1-1 0,-1 1-1,0 0 1,1-1 0,-1 1-1,0-1 1,1 1 0,-1-1-1,0 1 1,1-1-1,-1 1 1,1-1 0,-1 0-1,0 0 1,-25-40-3072,9 8 1323,-21-64 0,33 81 2225,0-1 0,1 0 0,1 0 1,1 0-1,1-1 0,0-19 0,2 31 12,-1 0 0,1 0 0,0 0 0,1 0 0,0 0 1,0 0-1,0 0 0,1 1 0,-1-1 0,1 1 0,1-1 1,-1 1-1,8-9 0,-4 8-64,0-1 1,0 1-1,1 0 0,-1 1 0,1-1 1,1 2-1,-1-1 0,14-4 0,-8 3-148,1 2 0,-1 0-1,1 0 1,0 2 0,1 0-1,-1 0 1,0 2-1,0 0 1,1 0 0,-1 2-1,17 3 1,-24-3-119,-1 0-1,0 0 1,1 1 0,-1 0-1,0 0 1,0 1 0,-1 0-1,1 0 1,-1 1 0,0 0 0,0 0-1,6 7 1,-8-8-2,-1 1 0,0-1-1,0 1 1,0 0 0,-1-1 0,1 1 0,-1 1 0,0-1-1,-1 0 1,1 0 0,-1 1 0,0-1 0,0 1-1,-1-1 1,0 1 0,0-1 0,-1 11 0,-2-2 59,0 0 1,-1-1-1,-1 1 0,0-1 1,0 0-1,-2-1 1,1 1-1,-2-1 1,0-1-1,-16 20 0,4-8 118,-2-1-1,0-1 0,-48 34 1,48-40-69,-1-1 1,-27 13 0,42-23-208,0 0 0,0-1 0,0 0-1,-1-1 1,1 0 0,-1 0 0,1-1 0,-1 0 0,0 0 0,-13-2 0,21 1 38,0 0 1,0 0 0,0 0-1,0 0 1,0 0 0,0-1-1,0 1 1,0 0 0,0-1-1,1 1 1,-1-1 0,0 1-1,0-1 1,0 1 0,1-1-1,-1 0 1,0 1 0,1-1-1,-1 0 1,0 1 0,1-1-1,-1 0 1,1 0 0,-1 0-1,1 1 1,0-1 0,-1 0-1,1 0 1,0 0-1,0 0 1,-1 0 0,1 0-1,0 0 1,0 0 0,0 0-1,0 0 1,0 0 0,0 0-1,1 1 1,-1-1 0,0 0-1,0 0 1,1-2 0,6-18-430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4:36.737"/>
    </inkml:context>
    <inkml:brush xml:id="br0">
      <inkml:brushProperty name="width" value="0.05" units="cm"/>
      <inkml:brushProperty name="height" value="0.05" units="cm"/>
    </inkml:brush>
  </inkml:definitions>
  <inkml:trace contextRef="#ctx0" brushRef="#br0">4539 364 13723,'-739'-206'1053,"507"155"-732,-1 9 0,-414-19 0,376 58-201,0 11-1,-311 50 1,102 32-22,17 50-73,375-106 135,-109 60-1,163-75-13,0 2-1,1 1 1,1 2-1,2 1 1,-48 50-1,67-63-63,1 1 1,0 0-1,1 1 0,1 0 1,0 0-1,1 1 0,1 0 1,0 0-1,1 0 0,-6 28 1,10-32-40,-1-1 0,2 1 1,-1-1-1,1 1 0,1 0 1,0-1-1,1 1 0,0-1 1,0 0-1,1 1 0,0-1 1,1-1-1,0 1 0,1 0 1,0-1-1,0 0 0,12 15 1,-4-10-24,0 0 1,1-1 0,0-1 0,1 0-1,1 0 1,31 16 0,-3-6 4,73 26 1,-48-25-11,2-4-1,0-2 1,77 7 0,222-2 10,199-53 8,-7-51 4,-150-3 478,739-253-1,-833 213-122,-223 81-147,105-68-1,-183 102-210,72-49 140,-78 50-157,0 0 0,-1 0 0,-1-1 0,1 0 0,11-17 0,-20 25-20,1 0 0,-1-1 1,1 1-1,-1-1 0,0 1 0,0-1 1,0 1-1,0-1 0,0 0 1,-1 1-1,1-1 0,-1 0 1,0 0-1,0-5 0,0 6-7,-1 0-1,1 0 0,-1 0 1,0 0-1,0 1 1,0-1-1,1 0 1,-2 0-1,1 1 0,0-1 1,0 0-1,-1 1 1,1-1-1,0 1 0,-1 0 1,-2-2-1,-4-2-51,0 1 0,-1 0 1,1 0-1,-1 1 0,0 0 0,0 1 0,0 0 0,-12-1 0,-23-2 160,0 2 0,0 3 0,-76 7 0,-130 36 106,118-11-222</inkml:trace>
</inkml:ink>
</file>

<file path=ppt/ink/ink2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7:47.336"/>
    </inkml:context>
    <inkml:brush xml:id="br0">
      <inkml:brushProperty name="width" value="0.05" units="cm"/>
      <inkml:brushProperty name="height" value="0.05" units="cm"/>
    </inkml:brush>
  </inkml:definitions>
  <inkml:trace contextRef="#ctx0" brushRef="#br0">50 1 17900,'1'28'4526,"-2"47"-3644,1-54-486,-3 85-48,-5 0 0,-23 113 0,27-205-1557,1-23 309,2-26 180,2-12 46</inkml:trace>
</inkml:ink>
</file>

<file path=ppt/ink/ink2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7:48.933"/>
    </inkml:context>
    <inkml:brush xml:id="br0">
      <inkml:brushProperty name="width" value="0.05" units="cm"/>
      <inkml:brushProperty name="height" value="0.05" units="cm"/>
    </inkml:brush>
  </inkml:definitions>
  <inkml:trace contextRef="#ctx0" brushRef="#br0">4 499 15251,'0'0'53,"0"0"-1,0 0 1,1 0 0,-1-1-1,0 1 1,0 0-1,1 1 1,-1-1-1,0 0 1,0 0 0,1 0-1,-1 0 1,0 0-1,0 0 1,1 0-1,-1 0 1,0 0 0,0 0-1,0 1 1,1-1-1,-1 0 1,0 0-1,0 0 1,0 0 0,1 1-1,-1-1 1,0 0-1,0 0 1,0 0-1,0 1 1,0-1 0,1 0-1,-1 0 1,0 1-1,0-1 1,0 0-1,0 0 1,0 1 0,0-1-1,0 0 1,0 0-1,0 1 1,0-1-1,0 0 1,0 0 0,0 1-1,0-1 1,4 22 360,-2-14 148,96 389 2553,-93-384-3679,-2-5-686,-8-14-890,-57-76-3657,8 11 9055,54 70-3059,-1 0 0,1 0 1,0 0-1,0 1 1,0-1-1,0 0 1,0 0-1,0 0 1,0 0-1,0 0 0,0 0 1,0 0-1,0 0 1,1 0-1,-1 0 1,0 0-1,1 1 0,-1-1 1,1 0-1,-1 0 1,1 0-1,-1 1 1,1-1-1,-1 0 1,1 1-1,0-1 0,0 0 1,-1 1-1,1-1 1,0 1-1,0-1 1,1 0-1,31-21 777,-28 19-659,5-3-198,1 0 1,-1 1 0,1 0 0,0 1 0,1 0 0,17-4 0,-25 7-110,1 1-1,0-1 1,0 1 0,0 0 0,0 1 0,-1-1 0,1 1 0,0 0 0,0 0 0,-1 0 0,1 1 0,-1-1 0,1 1 0,-1 1-1,1-1 1,-1 0 0,0 1 0,7 6 0,-4-3-2,0 1 0,-1 1 0,0-1-1,0 1 1,0 0 0,-1 0 0,8 18 0,-2 2 170,9 34 1,-13-38 64,-4-57 789,-8-16-642,-3 1-1,-1 1 0,-27-79 1,31 112-365,9 21-30,9 15-47,-12-19 49,1-1-1,0 1 1,0-1-1,1 0 1,-1 0-1,0 0 1,1 0-1,0 0 1,-1 0-1,1-1 1,0 1 0,0-1-1,5 2 1,-6-2 1,0-1 1,0 0 0,0 0-1,0 0 1,0 0 0,0 0 0,0-1-1,0 1 1,0 0 0,0-1-1,0 0 1,0 1 0,0-1 0,0 0-1,-1 0 1,1 0 0,0 0-1,-1 0 1,1 0 0,0-1 0,-1 1-1,0 0 1,2-3 0,8-8 5,-1-2 0,0 1 0,-2-1 0,1 0 0,-2-1 0,0 0-1,0 0 1,-2-1 0,6-21 0,-4 8 58,-2-1-1,-1 0 0,-1-1 0,-2-35 1,-1 61-40,0-1 1,0 1 0,-1 0 0,0-1 0,0 1 0,-4-11 0,5 16-20,0 0-1,0 0 1,0-1-1,0 1 1,0 0 0,0 0-1,0 0 1,0-1-1,0 1 1,0 0 0,-1 0-1,1 0 1,0-1-1,0 1 1,0 0 0,0 0-1,-1 0 1,1 0-1,0 0 1,0-1 0,0 1-1,0 0 1,-1 0-1,1 0 1,0 0 0,0 0-1,-1 0 1,1 0-1,0 0 1,0 0 0,0 0-1,-1 0 1,1 0 0,0 0-1,0 0 1,-1 0-1,1 0 1,0 0 0,-6 8 26,0 14-7,4 7-5,1 1-1,1 0 1,7 52 0,-4-66-8,0 1 0,1-1 0,0 0 0,1-1 0,1 1 0,1-1 0,0 0 0,13 18 0,-19-31-6,0 0 0,1 0 1,-1 0-1,1 0 1,0 0-1,-1-1 0,1 1 1,0-1-1,0 1 1,0-1-1,0 0 0,0 1 1,0-1-1,1 0 1,-1-1-1,0 1 0,0 0 1,1-1-1,-1 1 1,4 0-1,-4-2 4,0 1 0,1-1-1,-1 1 1,0-1 0,0 1 0,0-1-1,0 0 1,1 0 0,-1 0 0,-1-1-1,1 1 1,0 0 0,0-1 0,0 1-1,-1-1 1,1 1 0,-1-1 0,1 0-1,-1 0 1,0 0 0,1 0 0,0-2-1,2-6 38,1-1-1,-2 0 1,1 1-1,-1-1 0,-1-1 1,0 1-1,-1 0 1,0 0-1,-1-1 1,0 1-1,0-1 0,-1 1 1,-1 0-1,0 0 1,-7-20-1,2 19 13,7 12-54,0-1-1,0 1 1,0 0 0,-1 0 0,1 0 0,0 0 0,0 1 0,0-1-1,0 0 1,0 0 0,-1 0 0,1 0 0,0 0 0,0 0 0,0 0-1,0 0 1,0 0 0,0 0 0,-1 0 0,1 0 0,0 0 0,0 0-1,0 1 1,0-1 0,0 0 0,0 0 0,0 0 0,0 0 0,-1 0-1,1 0 1,0 1 0,0-1 0,0 0 0,0 0 0,0 0-1,0 0 1,0 0 0,0 1 0,0-1 0,0 0 0,0 0 0,0 0-1,0 1 1,0 1 3,0 1 0,-1 0-1,1 0 1,1 0 0,-1 0-1,0 0 1,2 5 0,1 2-15,0 0 1,1 1 0,0-2 0,1 1 0,0 0 0,7 8 0,-11-16 7,0-1 0,0 1-1,0-1 1,0 1 0,1-1 0,-1 0 0,1 0-1,-1 1 1,0-1 0,1 0 0,0 0 0,-1-1 0,1 1-1,0 0 1,-1 0 0,1-1 0,0 1 0,0-1-1,-1 0 1,1 1 0,0-1 0,0 0 0,0 0-1,0 0 1,-1 0 0,1 0 0,0-1 0,0 1 0,0-1-1,-1 1 1,1-1 0,0 1 0,-1-1 0,1 0-1,0 0 1,-1 0 0,1 0 0,-1 0 0,1 0 0,-1 0-1,0-1 1,1 1 0,1-3 0,3-3 15,0 0 0,-1-1 0,0 0 1,0 0-1,0 0 0,-1 0 0,0-1 1,-1 0-1,0 1 0,0-1 0,-1-1 1,0 1-1,-1 0 0,0 0 0,0-1 0,-1 1 1,-1-13-1,1 22-11,0 0-1,1 0 1,-1-1-1,0 1 1,0 0 0,0 0-1,0 0 1,0 0 0,0-1-1,0 1 1,0 0 0,0 0-1,0 0 1,0-1 0,0 1-1,0 0 1,0 0 0,0 0-1,0 0 1,0-1-1,-1 1 1,1 0 0,0 0-1,0 0 1,0 0 0,0-1-1,0 1 1,0 0 0,0 0-1,-1 0 1,1 0 0,0 0-1,0 0 1,0-1 0,0 1-1,0 0 1,-1 0 0,1 0-1,0 0 1,0 0-1,0 0 1,0 0 0,-1 0-1,1 0 1,0 0 0,0 0-1,-1 0 1,-3 10 18,-1 17-13,3-11-14,1-1 1,0 0-1,1 1 1,1-1-1,1 1 1,0-1-1,1 0 0,7 25 1,-9-38 4,0 0 0,0 0 0,0 0 1,0 0-1,0 0 0,0 0 0,0-1 1,1 1-1,-1 0 0,1-1 0,-1 1 0,1-1 1,0 1-1,-1-1 0,4 2 0,-3-2 2,0-1-1,-1 1 1,1-1-1,-1 0 1,1 1-1,0-1 1,-1 0 0,1 0-1,0 0 1,-1 0-1,1-1 1,0 1-1,-1 0 1,1-1-1,0 1 1,1-1 0,3-2-2,-1 0 0,0 0 0,0-1 0,0 1 1,0-1-1,0 0 0,-1 0 0,0-1 0,6-7 1,26-46 8,-16 23 34,-20 35-43,1 0-1,-1-1 0,0 1 1,0 0-1,0-1 0,0 1 1,1 0-1,-1 0 0,0-1 1,0 1-1,1 0 1,-1 0-1,0-1 0,0 1 1,1 0-1,-1 0 0,0 0 1,1-1-1,-1 1 0,0 0 1,0 0-1,1 0 0,-1 0 1,1 0-1,-1 0 1,0 0-1,1 0 0,-1 0 1,0 0-1,1 0 0,-1 0 1,0 0-1,1 0 0,-1 0 1,1 0-1,9 13-74,4 30-12,-11-32 49,-1-5 11,0 3 7,1-1 1,0 0-1,1 0 0,0 0 0,5 9 0,-8-17 21,-1 1 0,1 0 0,0 0 1,-1 0-1,1 0 0,0-1 0,0 1 0,0 0 1,0-1-1,-1 1 0,1-1 0,0 1 0,0-1 0,0 1 1,0-1-1,0 0 0,0 1 0,1-1 0,-1 0 0,1 0 1,0 0-2,0 0 1,-1-1 0,1 0 0,-1 1-1,1-1 1,-1 0 0,1 0 0,-1 0 0,1 0-1,-1 0 1,0 0 0,0 0 0,1 0 0,-1 0-1,0-1 1,0 1 0,1-3 0,5-7-7,0 0 0,-1-1 0,-1 0 0,0 0 0,5-20 0,11-69-25,-13 16 14,-3 0 1,-7-89-1,1 167 8,1 11 10,0 15-5,20 149 37,-12-84 278,33 141-1,-40-219-291,1-1 1,0 1-1,0 0 0,0-1 1,1 1-1,0-1 0,0 0 1,4 6-1,-22-35-596,-196-181-2966,207 202 3506,4 3 43,-1-1 1,1 1 0,-1 0 0,1-1 0,-1 1 0,1-1-1,0 1 1,-1 0 0,1-1 0,0 1 0,-1-1 0,1 1 0,0-1-1,-1 1 1,1-1 0,0 1 0,0-1 0,0 0 0,0 1-1,-1-1 1,1 1 0,0-2 0,1 2 4,-1-1 1,0 1-1,1 0 1,-1-1-1,0 1 1,1 0-1,-1-1 1,1 1-1,-1 0 1,0 0-1,1 0 1,-1-1-1,1 1 1,-1 0-1,1 0 1,-1 0-1,1 0 1,-1 0 0,1 0-1,-1 0 1,1 0-1,41 1 414,-24 0-309,0 0-200,1-2 0,-1-1 0,1 0 0,-1-1 0,0-1 0,26-9 0,-42 12 22,-1 1 0,1-1 0,0 1 0,-1-1 0,1 0 1,-1 0-1,1 0 0,-1 0 0,0 0 0,1 0 0,-1 0 0,0 0 0,0 0 0,1-1 0,-1 1 0,0 0 0,0-1 0,-1 1 1,1-1-1,0 1 0,0-1 0,-1 1 0,1-1 0,-1 0 0,1 1 0,-1-1 0,0-2 0,-3-14-480</inkml:trace>
</inkml:ink>
</file>

<file path=ppt/ink/ink2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7:49.325"/>
    </inkml:context>
    <inkml:brush xml:id="br0">
      <inkml:brushProperty name="width" value="0.05" units="cm"/>
      <inkml:brushProperty name="height" value="0.05" units="cm"/>
    </inkml:brush>
  </inkml:definitions>
  <inkml:trace contextRef="#ctx0" brushRef="#br0">3 0 20428,'-3'6'2169,"3"1"-1545,2-1-304,5 1 1144,6-1-760,-2-4-495,1-3-73,-4-8-56,-12-4-128</inkml:trace>
</inkml:ink>
</file>

<file path=ppt/ink/ink2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8:03.345"/>
    </inkml:context>
    <inkml:brush xml:id="br0">
      <inkml:brushProperty name="width" value="0.05" units="cm"/>
      <inkml:brushProperty name="height" value="0.05" units="cm"/>
    </inkml:brush>
  </inkml:definitions>
  <inkml:trace contextRef="#ctx0" brushRef="#br0">426 1 17036,'0'2'141,"0"0"1,-1 0-1,1 0 1,-1 0 0,0 0-1,0 0 1,0 0-1,0 0 1,0 0 0,0 0-1,0-1 1,-1 1-1,1 0 1,-1-1-1,1 1 1,-1-1 0,-1 2-1,-5 4 338,-109 159 2062,67-91-1877,-160 273 1532,189-305-3132,34-90-3777,25-37 3045,-12 30 757</inkml:trace>
</inkml:ink>
</file>

<file path=ppt/ink/ink2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8:04.643"/>
    </inkml:context>
    <inkml:brush xml:id="br0">
      <inkml:brushProperty name="width" value="0.05" units="cm"/>
      <inkml:brushProperty name="height" value="0.05" units="cm"/>
    </inkml:brush>
  </inkml:definitions>
  <inkml:trace contextRef="#ctx0" brushRef="#br0">35 103 14451,'10'-14'589,"-2"2"-157,1 1 1,0 0-1,0 1 1,17-15-1,-26 25-392,1 0 0,-1-1 0,0 1 0,1 0 0,-1 0 0,0-1 0,1 1 0,-1 0 0,0 0 0,1 0 0,-1 0 0,1 0 0,-1 0 0,0 0 0,1 0 0,-1 0-1,1 0 1,-1 0 0,1 0 0,-1 0 0,0 0 0,1 0 0,-1 0 0,0 0 0,1 0 0,-1 1 0,1-1 0,-1 0 0,0 0 0,1 0 0,-1 1 0,0-1 0,1 0 0,-1 1 0,0-1-1,0 0 1,1 0 0,-1 1 0,0-1 0,0 0 0,0 1 0,1-1 0,-1 1 0,0-1 0,0 0 0,0 1 0,0-1 0,0 1 0,0-1 0,0 0 0,0 1 0,0-1 0,0 1-1,3 26 717,-3-24-651,-1 210 2388,-2-21-1087,5-145-1142,2 0 0,11 51 0,-10-81-516,-3-15 139,-1 0 0,0 0 1,0 0-1,-1 1 0,1-1 1,0 0-1,-1 1 0,0-1 1,1 1-1,-1-1 0,0 0 1,0 1-1,0-1 1,-1 4-1,1-6 36,-1 0-1,0 0 1,1 0 0,-1 0 0,1 0-1,-1 0 1,1 0 0,-1 0-1,1 0 1,-1 0 0,1 0 0,-1 0-1,1 0 1,-1 0 0,1 0 0,-1-1-1,1 1 1,-1 0 0,1 0-1,-1-1 1,1 1 0,0 0 0,-1 0-1,1-1 1,-1 1 0,1-1 0,0 1-1,-1-1 1,-15-14-946,13 12 698,-14-13-52,2 0 0,0-1 0,0 0 0,2-1 0,0-1 0,-13-27 0,25 44 468,0 0 1,0 0-1,1 0 1,-1 0-1,1 0 1,-1 0-1,1 0 1,0 0-1,0 0 1,0 0-1,0 0 0,0 0 1,1 0-1,-1-1 1,0 1-1,1 0 1,0 0-1,1-3 1,0 2 80,0-1 0,0 1 0,1 0 0,-1 0 0,1 0 0,0 1 0,0-1 0,0 1 0,5-4 0,4-1 264,0 1-1,0 0 1,0 0-1,25-5 1,-26 7-295,1 2 1,-1-1-1,1 1 1,-1 1 0,1 0-1,-1 1 1,1 1-1,17 1 1,-23 0-132,0-1 0,-1 1 0,1 0 0,0 0 0,-1 0 0,0 1-1,0 0 1,0 0 0,0 0 0,0 0 0,0 1 0,-1 0 0,0 0 0,0 0 0,0 1 0,0-1 0,0 1 0,3 8 0,-1-1 30,-1 0 1,0 0 0,-1 0-1,-1 1 1,0 0-1,-1 0 1,0 0-1,0 14 1,4 26 370,-3-47-157,-1-9-73,2-12-9,2-36-51,-3 0 0,-4-62-1,0 105-203,1 11 18,1 14-24,0-10 73,1 0 0,0-1-1,0 1 1,1-1 0,0 1 0,0-1-1,5 7 1,-7-11 14,1 1 0,-1-2 0,1 1 0,0 0 0,0 0 0,0 0 0,0-1 0,0 1 0,0-1 0,1 0 0,-1 0 0,0 1 0,1-1 0,-1-1 0,0 1 0,1 0 1,-1-1-1,1 1 0,0-1 0,-1 0 0,1 0 0,-1 0 0,4 0 0,4-2 5,0 0 1,-1 0 0,0-1 0,1 0-1,-1-1 1,0 0 0,-1-1-1,1 0 1,-1 0 0,14-11 0,-1-2-3,0-1 0,27-34 0,-30 32-9,-2 0 0,0-1 0,-2-1 0,0-1 0,-2 0 0,0 0 0,-2-1 0,-1-1 0,-1 1 0,-1-1 0,-1-1 0,3-31 0,-9 50-13,1 6 11,-1 0 0,1 0 0,-1 0 0,0-1 0,0 1 0,0 0 0,0 0 0,0 0 0,0-1 0,-1 1 0,1 0 0,-1 0 0,1 0 0,-1 0 0,0 0 0,-2-4 0,3 6 7,-1 0 0,1-1 1,0 1-1,-1 0 0,1 0 0,0 0 1,-1 0-1,1-1 0,-1 1 0,1 0 1,0 0-1,-1 0 0,1 0 0,0 0 0,-1 0 1,1 0-1,-1 0 0,1 0 0,0 0 1,-1 0-1,1 0 0,-1 1 0,1-1 1,0 0-1,-1 0 0,1 0 0,0 0 1,-1 1-1,1-1 0,0 0 0,-1 0 0,1 1 1,0-1-1,0 0 0,-1 0 0,1 1 1,0-1-1,0 0 0,-1 1 0,1-1 1,0 1-1,-10 18-16,9-17 14,-16 37 188,2 1 1,-18 75-1,27-88 15,2-1 1,0 1-1,2-1 1,1 1-1,4 44 0,-1-62-178,0 0 0,0 0 1,0 0-1,1 0 0,0-1 0,1 1 0,0-1 0,1 0 0,-1 0 0,1 0 0,1-1 0,-1 0 0,1 0 0,1 0 0,-1-1 0,1 0 0,0 0 0,1-1 0,-1 1 0,1-2 0,0 1 1,0-1-1,1 0 0,-1-1 0,1 0 0,15 3 0,-22-6-25,-1 1 1,1-1 0,0 0-1,0 0 1,0 0 0,0 0-1,0 0 1,0-1-1,0 1 1,0-1 0,0 1-1,0-1 1,0 0 0,-1 1-1,1-1 1,0 0 0,-1 0-1,1 0 1,0-1-1,-1 1 1,1 0 0,-1 0-1,0-1 1,1 1 0,-1-1-1,0 1 1,0-1 0,0 0-1,0 0 1,0 1-1,0-1 1,-1 0 0,1 0-1,0 0 1,0-3 0,2-7 23,-1-1 1,0 0 0,-1 1 0,0-16 0,-1 21-4,1-6 13,-1 7-15,1 1 0,-1 0 0,0-1 0,-1 1 0,-1-10-1,0 20-17,1 0 0,0 0-1,1 0 1,-1 0-1,1 6 1,1-4-4,-1 0 1,2-1 0,-1 0 0,1 1-1,0-1 1,0 0 0,1 0-1,0 0 1,0 0 0,0 0-1,6 7 1,-7-10 9,0-1 1,1 0-1,-1 0 0,0 0 1,1 0-1,0 0 0,-1 0 1,1 0-1,0-1 1,0 1-1,0-1 0,0 0 1,0 0-1,0 0 0,0 0 1,0-1-1,1 1 0,-1-1 1,0 0-1,0 0 0,0 0 1,1 0-1,-1-1 0,0 1 1,4-2-1,2-1 12,0 0 1,0-1-1,-1 0 0,0-1 1,0 0-1,0 0 0,0 0 1,-1-1-1,0 0 0,0-1 1,0 0-1,-1 0 0,0 0 1,0-1-1,-1 1 0,0-2 1,0 1-1,4-12 0,-8 19-14,-1 0 0,1-1-1,-1 1 1,1 0 0,-1 0-1,0-1 1,0 1 0,1 0-1,-1-1 1,0 1 0,0 0 0,0-1-1,0 1 1,0 0 0,-1-1-1,1 1 1,0 0 0,-1 0-1,1-1 1,-1 1 0,1 0 0,-1 0-1,1 0 1,-1-1 0,0 1-1,-1-1 1,1 1-4,0 1 1,0-1-1,0 1 0,0 0 1,0 0-1,0-1 0,-1 1 1,1 0-1,0 0 1,0 0-1,0 0 0,0 0 1,0 1-1,0-1 0,0 0 1,0 0-1,0 1 0,0-1 1,0 1-1,0-1 0,0 1 1,0-1-1,0 1 0,0 0 1,0-1-1,0 1 0,0 0 1,1 0-1,-1-1 0,-1 3 1,-3 3 10,0 1 0,1 0 1,0 0-1,0 0 0,1 1 1,0-1-1,0 1 1,0-1-1,1 1 0,1 0 1,-1 0-1,1 0 0,0 1 1,1-1-1,0 0 0,0 0 1,1 0-1,0 0 0,1 0 1,-1 0-1,5 11 0,-4-16 5,-1 0 0,1 0 0,0 0 0,-1 0 0,1 0 0,1 0 0,-1-1 0,0 1 0,1-1 1,-1 0-1,1 0 0,0 0 0,0 0 0,-1 0 0,1 0 0,6 1 0,-5-1 0,1-1 1,0 0 0,0 0-1,0-1 1,0 1-1,0-1 1,0 0 0,0-1-1,0 1 1,7-2 0,0-1 5,1-1-1,-1 0 1,0-1 0,0 0 0,0-1 0,-1 0 0,20-15 0,-15 7-47,0-1 1,-1-1-1,-1 0 0,16-24 0,-29 39 21,-11 70-268,8-57 277,-3 38 113,4-48-103,1 0-1,0 1 1,0-1 0,1 0 0,-1 0 0,0 1-1,1-1 1,-1 0 0,1 0 0,0 0 0,0 0-1,0 1 1,0-1 0,0 0 0,0-1 0,0 1-1,3 2 1,-4-3-20,1-1-1,0 1 0,0-1 1,-1 0-1,1 1 1,0-1-1,0 0 0,0 0 1,-1 1-1,1-1 0,0 0 1,0 0-1,0 0 0,0 0 1,-1 0-1,1 0 1,0-1-1,0 1 0,0 0 1,0 0-1,-1-1 0,1 1 1,0 0-1,0-1 1,-1 1-1,1 0 0,0-1 1,-1 1-1,1-1 0,0 0 1,-1 1-1,1-1 1,-1 1-1,1-1 0,-1 0 1,2-1-1,19-31-1129,-18 27 1053,10-15-197,0-1-55</inkml:trace>
</inkml:ink>
</file>

<file path=ppt/ink/ink2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8:05.239"/>
    </inkml:context>
    <inkml:brush xml:id="br0">
      <inkml:brushProperty name="width" value="0.05" units="cm"/>
      <inkml:brushProperty name="height" value="0.05" units="cm"/>
    </inkml:brush>
  </inkml:definitions>
  <inkml:trace contextRef="#ctx0" brushRef="#br0">75 1 18436,'-1'2'217,"-1"1"1,1-1-1,0 1 1,0 0-1,0-1 1,0 1-1,0 0 1,0 0-1,1 0 0,0 0 1,-1 0-1,1 0 1,0 4-1,0 1 206,-5 56 1468,4 103-1,21 62-743,-13-177-780,19 78 1,-20-115-310,-4-19-62,-7-26-66,-90-177-965,80 177 787,14 30 241,1-1 0,0 1 0,-1-1-1,1 1 1,0-1 0,0 1 0,0-1 0,-1 1 0,1-1 0,0 1-1,0-1 1,0 1 0,0-1 0,0 1 0,0-1 0,0 1 0,0-1-1,0 1 1,0-1 0,0 1 0,0-1 0,1 0 0,9 0 0,24 13 207,-19-5-121,0-3 23,0-1 1,19 2-1,-29-4-205,1-1-1,-1 0 0,1 0 1,0 0-1,-1 0 0,1-1 1,-1 0-1,1 0 0,6-3 0,-12 4 54,1-1-1,0 1 0,0 0 0,-1-1 0,1 1 0,0-1 0,-1 1 0,1-1 0,0 1 0,-1-1 0,1 1 0,-1-1 0,1 1 0,-1-1 0,1 0 0,-1 1 1,1-1-1,-1 0 0,1 0 0,-1 1 0,0-1 0,0 0 0,1 0 0,-1 0 0,0 1 0,0-3 0,0 2 9,0-1 0,-1 1-1,1-1 1,-1 1 0,1-1 0,-1 1-1,0-1 1,1 1 0,-1-1 0,0 1 0,0 0-1,-2-3 1,-14-15-546</inkml:trace>
</inkml:ink>
</file>

<file path=ppt/ink/ink2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8:05.686"/>
    </inkml:context>
    <inkml:brush xml:id="br0">
      <inkml:brushProperty name="width" value="0.05" units="cm"/>
      <inkml:brushProperty name="height" value="0.05" units="cm"/>
    </inkml:brush>
  </inkml:definitions>
  <inkml:trace contextRef="#ctx0" brushRef="#br0">7 0 14627,'-1'2'163,"0"0"0,1 0 1,-1 0-1,0-1 0,1 1 0,-1 0 0,1 0 0,-1 0 0,1 0 0,0 0 0,0 0 1,0 0-1,0 0 0,0 0 0,0 0 0,1 0 0,-1 0 0,1 0 1,-1 0-1,2 3 0,0-2-23,0 0 0,0-1 1,0 1-1,0-1 0,1 0 0,-1 1 1,1-1-1,-1 0 0,1 0 1,0-1-1,4 3 0,7 2-318,0 0 0,0-2 0,0 0 0,21 4-1,328 41-7558,-319-44 9694,-44-5-1917,1 0-1,-1 0 1,0 0-1,0 1 1,0-1-1,1 0 0,-1 0 1,0 0-1,0 0 1,0 0-1,1 0 1,-1 0-1,0 0 0,0 0 1,0 1-1,0-1 1,1 0-1,-1 0 0,0 0 1,0 0-1,0 1 1,0-1-1,0 0 1,0 0-1,1 0 0,-1 0 1,0 1-1,0-1 1,0 0-1,0 0 1,0 0-1,0 1 0,0-1 1,0 0-1,0 0 1,0 1-1,0-1 1,0 0-1,0 0 0,0 0 1,0 1-1,0-1 1,0 0-1,0 0 0,0 0 1,-1 1-1,1-1 1,0 0-1,0 0 1,0 0-1,0 0 0,0 1 1,0-1-1,-1 0 1,1 0-1,0 0 1,0 0-1,0 0 0,0 1 1,-1-1-1,1 0 1,0 0-1,0 0 1,-1 0-1,-11 8 1903,-2-1-465,-2 0-696,1 0 0,1 2 0,0 0 0,-22 17 0,36-26-782,-1 1 0,1-1 0,-1 0 1,0 1-1,1-1 0,-1 1 0,1-1 1,-1 1-1,1 0 0,0-1 1,-1 1-1,1-1 0,-1 1 0,1 0 1,0-1-1,0 1 0,-1 0 0,1 0 1,0-1-1,0 1 0,0 0 1,0-1-1,0 1 0,0 0 0,0 0 1,0-1-1,0 1 0,0 0 0,0 0 1,0-1-1,1 1 0,-1 0 0,0-1 1,0 1-1,1 0 0,-1-1 1,0 1-1,1 0 0,-1-1 0,1 1 1,-1-1-1,1 1 0,-1-1 0,1 1 1,0-1-1,-1 1 0,1-1 1,-1 0-1,1 1 0,0-1 0,0 1 1,7 2-56,-1 1 1,1-1-1,15 3 0,-6-1 40,-12-3 80,1 1 0,-1 0 0,1-1 0,-1 2-1,0-1 1,0 1 0,0 0 0,-1 0 0,1 0-1,-1 0 1,0 1 0,6 9 0,-9-12 10,0 0-1,1 1 1,-1-1 0,0 1-1,-1 0 1,1-1 0,0 1-1,-1 0 1,0-1 0,1 1 0,-1 0-1,0-1 1,0 1 0,-1 0-1,1 0 1,0-1 0,-1 1-1,0 0 1,0-1 0,0 1 0,0-1-1,0 1 1,0-1 0,0 0-1,-1 1 1,1-1 0,-1 0-1,0 0 1,0 0 0,-3 3 0,3-3-91,1-1 0,-1 1 0,1-1 1,-1 0-1,0 0 0,1 0 1,-1 0-1,0 0 0,0 0 1,0 0-1,0 0 0,0-1 1,0 1-1,0-1 0,0 1 0,0-1 1,0 0-1,0 0 0,-4 0 1,5-1-36,0 1-1,0 0 1,-1-1 0,1 1 0,0-1 0,0 0-1,0 1 1,0-1 0,0 0 0,0 0 0,0 0-1,0 1 1,1-1 0,-1 0 0,0 0 0,0 0-1,1 0 1,-1 0 0,1-1 0,-1 1 0,1 0 0,-1 0-1,1 0 1,0 0 0,-1-1 0,1 1 0,0 0-1,0 0 1,0-1 0,0 1 0,0 0 0,0 0-1,0 0 1,1-2 0,3-17-580</inkml:trace>
</inkml:ink>
</file>

<file path=ppt/ink/ink2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8:07.060"/>
    </inkml:context>
    <inkml:brush xml:id="br0">
      <inkml:brushProperty name="width" value="0.05" units="cm"/>
      <inkml:brushProperty name="height" value="0.05" units="cm"/>
    </inkml:brush>
  </inkml:definitions>
  <inkml:trace contextRef="#ctx0" brushRef="#br0">3 288 18324,'1'1'155,"-1"0"0,1 0 0,-1 0 0,1 1 0,-1-1 0,0 0 0,0 0 0,1 0 1,-1 0-1,0 0 0,0 1 0,0-1 0,0 0 0,0 0 0,0 0 0,-1 2 0,1 2 199,-2 30 1518,-1 38-265,3-65-1481,1 0 0,0 0 0,0 0 0,1 0 0,0 0 0,5 13 0,-7-20-114,1 0 0,-1-1 0,1 1 0,-1 0 0,1 0 0,-1 0 1,1-1-1,-1 1 0,1 0 0,0-1 0,0 1 0,-1-1 0,1 1 0,0-1 0,0 1 0,-1-1 1,1 1-1,0-1 0,0 0 0,0 1 0,0-1 0,0 0 0,0 0 0,0 0 0,-1 0 1,1 1-1,0-1 0,0-1 0,0 1 0,0 0 0,0 0 0,0 0 0,0 0 0,0-1 0,0 1 1,-1 0-1,1-1 0,0 1 0,0-1 0,0 1 0,-1-1 0,1 1 0,1-2 0,6-3 24,-1-1 0,0 0-1,10-11 1,-10 9 4,-3 5-27,2-4 2,1 1 1,0 0-1,1 0 1,-1 0-1,11-4 1,-17 9-16,1 0 0,-1 0 0,1 1 0,0-1 0,-1 0 0,1 1 0,-1 0 0,1-1 1,0 1-1,-1 0 0,1 0 0,0 0 0,0 0 0,-1 0 0,1 0 0,0 1 0,-1-1 0,1 1 0,-1-1 1,1 1-1,0-1 0,-1 1 0,1 0 0,-1 0 0,1 0 0,-1 0 0,0 0 0,1 0 0,-1 0 0,0 0 0,0 0 1,0 1-1,0-1 0,0 0 0,0 1 0,1 1 0,10 23-35,-10-22 35,-1 1 1,1-1-1,0 0 1,0-1 0,0 1-1,1 0 1,2 3 0,-3-6 2,-1 0 1,0 0 0,0 0 0,0-1-1,1 1 1,-1 0 0,1-1 0,-1 1 0,0-1-1,1 1 1,-1-1 0,1 0 0,-1 1 0,1-1-1,-1 0 1,1 0 0,-1 0 0,1 0 0,-1 0-1,1-1 1,-1 1 0,0 0 0,1-1-1,-1 1 1,3-2 0,44-23 147,-38 19-123,0 1 0,0-1 0,0 2 0,14-5 0,-21 8-27,0 0 0,1 1 1,-1-1-1,0 1 0,0 0 1,1 0-1,-1 0 0,0 0 1,1 0-1,-1 1 0,0 0 1,0-1-1,0 1 0,1 1 1,-1-1-1,0 0 0,0 1 1,-1-1-1,4 3 0,4 4-12,-1 1-1,1 0 1,-2 0-1,0 1 0,0 0 1,11 18-1,-5-7-36,-13-19-36,0-1-1,0 1 1,0-1-1,0 0 1,0 1 0,0-1-1,0 0 1,0 0 0,1 1-1,-1-1 1,1 0-1,-1 0 1,1-1 0,-1 1-1,1 0 1,-1 0-1,1-1 1,0 1 0,-1-1-1,1 1 1,0-1-1,-1 0 1,1 0 0,0 0-1,0 0 1,-1 0 0,1 0-1,0 0 1,0 0-1,-1-1 1,1 1 0,0-1-1,-1 1 1,1-1-1,-1 0 1,1 1 0,0-1-1,-1 0 1,0 0-1,1 0 1,-1 0 0,0-1-1,2 0 1,7-8-1109,-1 0 0,0 0 1,0-1-1,10-18 0,-9 15 254,-5 5 256,1 0 125,1-1-1,0 1 1,0-1 0,1 2 0,0-1 0,1 1 0,11-8-1,-20 16 621,0 0 0,0 0 1,0 0-1,0 0 0,0-1 0,0 1 0,0 0 0,1 0 0,-1 0 0,0 0 0,0 0 0,0 0 0,0 0 0,0 0 0,0 0 0,0 0 0,1 0 0,-1 0 0,0 0 0,0 0 0,0-1 0,0 1 0,0 0 1,1 0-1,-1 0 0,0 0 0,0 1 0,0-1 0,0 0 0,0 0 0,0 0 0,1 0 0,-1 0 0,0 0 0,0 0 0,0 0 0,0 0 0,0 0 0,0 0 0,0 0 0,1 0 0,-1 0 0,0 1 1,0-1-1,0 0 0,0 0 0,-1 8 1781,-7 9 683,-18 21 1743,19-29-3555,0 0 0,1 1 0,0 0 0,1 0 0,-7 18-1,12-28-708,-1 1-1,1-1 0,0 0 0,0 1 0,0-1 0,0 0 0,0 1 0,0-1 1,0 0-1,-1 1 0,1-1 0,0 0 0,0 1 0,0-1 0,1 0 0,-1 1 1,0-1-1,0 0 0,0 1 0,0-1 0,0 0 0,0 1 0,0-1 1,1 0-1,-1 1 0,0-1 0,0 0 0,0 0 0,1 1 0,-1-1 0,0 0 1,0 0-1,1 1 0,-1-1 0,0 0 0,0 0 0,1 0 0,-1 0 0,0 1 1,1-1-1,-1 0 0,0 0 0,1 0 0,-1 0 0,0 0 0,1 0 1,-1 0-1,0 0 0,1 0 0,-1 0 0,0 0 0,1 0 0,-1 0 0,0 0 1,1 0-1,-1 0 0,0 0 0,1-1 0,-1 1 0,0 0 0,1 0 0,-1-1 1,31-12-453,-17 7 270,-7 4 47,0 1-1,0 0 1,1 0 0,-1 0-1,0 1 1,0 0 0,8 2-1,29-2-805,-39-1 760,-1 0 0,1 0 1,-1-1-1,0 1 1,1-1-1,-1 0 0,0-1 1,0 1-1,0 0 1,5-6-1,36-35-1807,-40 37 1711,15-16-892,-1 0-1,-1-2 1,27-46 0,-35 52 881,-1-1 0,-1 0 0,0 0 0,-2-1 1,0 0-1,3-25 0,-8 43 390,-1-1 1,0 0 0,0 1-1,0-1 1,0 0-1,-1 0 1,0-4-1,1 7-83,0 0-1,0 0 1,0-1-1,0 1 1,0 0-1,0 0 0,0 0 1,0 0-1,0 0 1,0 0-1,0-1 1,-1 1-1,1 0 1,0 0-1,0 0 0,0 0 1,0 0-1,0 0 1,0 0-1,0-1 1,0 1-1,-1 0 1,1 0-1,0 0 0,0 0 1,0 0-1,0 0 1,0 0-1,0 0 1,-1 0-1,1 0 0,0 0 1,0 0-1,0 0 1,0 0-1,0 0 1,-1 0-1,1 0 1,0 0-1,0 0 0,0 0 1,0 0-1,0 0 1,-1 0-1,1 0 1,-8 13 1087,-3 13-7,2 0 1,1 0-1,1 1 0,1 0 0,1 0 1,1 1-1,1 54 0,3-77-997,1 1 0,-1-1 0,1 0 0,0 0 0,1 0 1,-1 1-1,1-1 0,0-1 0,0 1 0,1 0 0,0 0 0,3 4 0,-5-8-95,1 1 1,-1-1-1,1 1 0,0-1 1,-1 0-1,1 1 0,0-1 0,0 0 1,0 0-1,0 0 0,0-1 1,0 1-1,0 0 0,0-1 0,0 1 1,0-1-1,0 0 0,0 0 1,0 0-1,1 0 0,-1 0 1,0 0-1,0 0 0,0-1 0,0 1 1,0-1-1,0 1 0,0-1 1,0 0-1,0 0 0,4-2 0,1-2-19,0 0 0,1 0 0,-2 0 0,1-1 0,-1 0 0,1-1-1,-2 1 1,1-1 0,-1 0 0,0 0 0,5-11 0,5-12-97,18-50 1,-28 64 85,55-171-371,-43 128 297,-9 39 70,-8 20 23,0 0 0,0 0 0,0 0 1,0 0-1,0 0 0,0 0 0,0 0 0,0 0 0,0 0 0,0 1 0,0-1 0,0 0 0,0 0 0,0 0 1,0 0-1,0 0 0,0 0 0,0 0 0,0 0 0,0 1 0,0-1 0,0 0 0,0 0 0,0 0 0,0 0 0,0 0 1,0 0-1,0 0 0,0 0 0,0 0 0,0 0 0,1 0 0,-1 1 0,0-1 0,0 0 0,0 0 0,0 0 1,0 0-1,0 0 0,0 0 0,0 0 0,0 0 0,1 0 0,-1 0 0,0 0 0,0 0 0,0 0 0,0 0 0,0 0 1,0 0-1,0 0 0,0 0 0,0 0 0,1 0 0,-1 0 0,0 0 0,0 0 0,0 0 0,0 0 0,0 0 1,0 0-1,0 0 0,0-1 0,0 1 0,1 0 0,-1 0 0,0 0 0,0 0 0,0 39 57,-8 54 202,-3 68 156,11-141-344,1 0-1,1 1 1,1-1 0,0 0 0,11 33 0,-11-47-70,-1 0 0,1-1 0,0 1 0,1-1 0,-1 0 0,1 1-1,0-2 1,1 1 0,-1 0 0,1-1 0,5 4 0,-8-6-22,-1-1-1,0 0 1,1 0-1,-1-1 1,1 1 0,-1 0-1,1 0 1,0-1 0,-1 1-1,1-1 1,0 1-1,-1-1 1,1 0 0,0 1-1,-1-1 1,1 0 0,0 0-1,0-1 1,-1 1 0,1 0-1,0 0 1,0-1-1,-1 1 1,1-1 0,-1 1-1,1-1 1,0 0 0,-1 0-1,1 0 1,-1 0-1,0 0 1,1 0 0,-1 0-1,0 0 1,0 0 0,1-1-1,-1 1 1,0-1 0,0 1-1,0 0 1,-1-1-1,1 0 1,1-2 0,-1 1-109,1 0 0,-1 0 0,0-1 0,0 1 0,0 0 0,0-1 0,-1 1-1,1-1 1,-1 1 0,0-1 0,0 1 0,0 0 0,0-1 0,-1 1 0,-1-6 0,1 3-191,-2 1 0,1-1 0,-1 0 0,0 1-1,0 0 1,0-1 0,-1 1 0,-4-5 0,-5-3-749,0 0 1,-1 1 0,0 1 0,-31-19 0,43 29 1014,-44-25-583,15 16 3243,45 8 2942,14-7-3457,-9 3-1161,3 0-917,0 0 1,0 2-1,1 0 1,-1 2-1,1 0 0,37 2 1,-32 4-381</inkml:trace>
</inkml:ink>
</file>

<file path=ppt/ink/ink2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8:57.733"/>
    </inkml:context>
    <inkml:brush xml:id="br0">
      <inkml:brushProperty name="width" value="0.05" units="cm"/>
      <inkml:brushProperty name="height" value="0.05" units="cm"/>
    </inkml:brush>
  </inkml:definitions>
  <inkml:trace contextRef="#ctx0" brushRef="#br0">117 32 14443,'-2'-21'2062,"-1"11"-679,3 10-1325,-1 0 0,1 0 0,0 0 0,0 0-1,0 0 1,0 0 0,-1 0 0,1 0 0,0 0 0,0 0 0,0 0 0,-1 0-1,1 0 1,0 0 0,0 0 0,0 0 0,0 0 0,-1 0 0,1 0 0,0 0-1,0 0 1,0 0 0,0 0 0,-1 0 0,1 0 0,0 1 0,0-1 0,0 0-1,0 0 1,0 0 0,-1 0 0,1 0 0,0 1 0,0-1 0,0 0 0,0 0-1,0 0 1,0 0 0,0 1 0,0-1 0,0 0 0,0 0 0,0 0 0,0 1-1,-3 4 339,1 1-1,0 0 1,0 0-1,1 0 0,0 0 1,-1 11-1,-2 12 65,-24 89 302,6-29-192,-15 123-1,36-202-516,1 1-1,0-1 1,0 0 0,1 0-1,0 1 1,5 18-1,-6-27-43,1 1-1,0 0 1,0-1 0,0 1 0,1-1-1,-1 1 1,0-1 0,1 0-1,0 0 1,-1 0 0,1 0 0,0 0-1,0 0 1,0 0 0,0 0-1,1-1 1,-1 1 0,0-1-1,1 1 1,-1-1 0,1 0 0,-1 0-1,1 0 1,0-1 0,-1 1-1,1-1 1,0 1 0,-1-1 0,1 0-1,4 0 1,6-2 29,1-1 0,-1 0 0,1-1 0,-1 0 0,-1-1 0,1 0 0,0-1 0,18-13-1,-10 7-341,34-14 0,-37 20-579,-13 5 578,0-1-1,1 1 1,-1-2-1,0 1 0,0 0 1,9-7-1,-6 1-427</inkml:trace>
</inkml:ink>
</file>

<file path=ppt/ink/ink2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8:58.863"/>
    </inkml:context>
    <inkml:brush xml:id="br0">
      <inkml:brushProperty name="width" value="0.05" units="cm"/>
      <inkml:brushProperty name="height" value="0.05" units="cm"/>
    </inkml:brush>
  </inkml:definitions>
  <inkml:trace contextRef="#ctx0" brushRef="#br0">200 0 18188,'-21'12'1636,"0"0"1,-24 20-1,21-13-1156,1 1 0,0 1 0,-20 26 0,44-44-307,8-3-101,17-4-75,-15 2 11,22-2-25,60 1-1,-81 4 15,0-1 0,0 2 0,-1 0 0,1 0 0,0 1 0,-1 0-1,0 1 1,18 9 0,-27-12 1,0 0 0,0 0 0,0 1 0,0-1 0,0 0 0,-1 1-1,1 0 1,0-1 0,-1 1 0,1 0 0,-1 0 0,1 0 0,-1 0 0,0 0 0,0 0 0,1 3 0,-1-3 16,-1 0 1,0 0 0,0 0 0,0 0 0,0 0 0,0-1-1,0 1 1,-1 0 0,1 0 0,0 0 0,-1-1 0,0 1-1,1 0 1,-1 0 0,0-1 0,-2 4 0,-1 0 82,0 1 0,-1-1 1,0 0-1,0 0 0,0-1 1,-1 0-1,1 1 0,-1-2 0,-12 7 1,-7 0 495,-38 12 1,42-16-320,0 1 0,1 1 1,-26 13-1,44-19-272,-1-1 0,1 1 0,0 0 0,0-1 0,0 1 0,0 0 0,0 0 0,1 0 0,-1 1-1,0-1 1,-1 5 0,2-7-60,1 1 0,0 0 0,0 0 0,-1-1 1,1 1-1,0 0 0,0 0 0,0 0 0,0-1 0,0 1 0,0 0 0,0 0 0,1-1 0,-1 1 0,0 0 0,0 0 0,0-1 0,1 1 0,-1 0 0,1 0 0,-1-1 0,0 1 0,1 0 1,-1-1-1,1 1 0,-1-1 0,1 1 0,0-1 0,-1 1 0,1-1 0,-1 1 0,1-1 0,0 1 0,0-1 0,-1 0 0,1 1 0,0-1 0,-1 0 0,1 0 0,0 0 0,0 1 0,0-1 0,-1 0 1,2 0-1,-1 0 22,-1 0 0,1 0 0,-1 0 1,1 0-1,-1 0 0,1 0 0,0 0 1,-1 0-1,1 0 0,-1 0 1,1 0-1,0 0 0,-1 0 0,1 0 1,-1-1-1,1 1 0,-1 0 0,1 0 1,-1-1-1,1 1 0,-1 0 0,1-1 1,-1 1-1,1 0 0,-1-1 1,1 1-1,-1-1 0,1 0 0,5-14-648</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4:38.256"/>
    </inkml:context>
    <inkml:brush xml:id="br0">
      <inkml:brushProperty name="width" value="0.05" units="cm"/>
      <inkml:brushProperty name="height" value="0.05" units="cm"/>
    </inkml:brush>
  </inkml:definitions>
  <inkml:trace contextRef="#ctx0" brushRef="#br0">1 1 12995,'56'16'3866,"35"13"-2817,-1 3 1,-1 4-1,-2 5 0,93 58 1,-137-71-992,-2 2 1,-2 1-1,63 65 1,-76-67-46,-1 1 0,-1 2 0,-2 0 0,-2 1 1,27 57-1,-37-65 9,-1 0 0,-1 1 0,-1 0 0,-1 0 0,2 30 0,-1 135 366,-7-186-421,0 0 0,1 0-1,-1-1 1,1 1 0,0 0 0,0-1 0,4 10 0,-5-13-8,1-1 0,-1 1 1,1 0-1,-1 0 0,1-1 0,-1 1 1,1 0-1,-1-1 0,1 1 0,0-1 1,-1 1-1,1-1 0,0 1 0,-1-1 1,1 1-1,0-1 0,0 0 0,-1 1 1,3-1-1,-2 0-14,1 0 1,-1 0-1,0 0 1,1 0-1,-1-1 1,1 1-1,-1 0 1,0-1-1,0 1 1,1-1-1,-1 0 0,0 1 1,0-1-1,0 0 1,1 0-1,0-1 1,12-13-292,-2-8-118</inkml:trace>
</inkml:ink>
</file>

<file path=ppt/ink/ink2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9:47.854"/>
    </inkml:context>
    <inkml:brush xml:id="br0">
      <inkml:brushProperty name="width" value="0.05" units="cm"/>
      <inkml:brushProperty name="height" value="0.05" units="cm"/>
    </inkml:brush>
  </inkml:definitions>
  <inkml:trace contextRef="#ctx0" brushRef="#br0">0 13 12251,'3'6'1816,"0"-6"-1048,0 2-304,2-2 1737,5 0-1449,2-2-96,6 1-256,3-1-160,6 2-176,1-1-128,5 1-384,2-2-160,-2 0-496,0-1 880,-2 0-224,1-1-137</inkml:trace>
</inkml:ink>
</file>

<file path=ppt/ink/ink2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9:48.343"/>
    </inkml:context>
    <inkml:brush xml:id="br0">
      <inkml:brushProperty name="width" value="0.05" units="cm"/>
      <inkml:brushProperty name="height" value="0.05" units="cm"/>
    </inkml:brush>
  </inkml:definitions>
  <inkml:trace contextRef="#ctx0" brushRef="#br0">1 123 14627,'23'10'1224,"-3"-5"-904,0 1-160,1-6 481,1-1-153,5-4-400,-1 1-264,2 1-240,7 0-152,4-2-1497,2-2 1729,8-1-312,4 0-200</inkml:trace>
  <inkml:trace contextRef="#ctx0" brushRef="#br0" timeOffset="0.52">766 51 11442,'33'0'1449,"-10"0"-721,0 3-312,0 3 1040,1-3-584,5 1-239,4 0-153,10-4-528,8 0-200,7-7-224,1-2-121,4-6 409,-3-3-120,-1-3-200</inkml:trace>
</inkml:ink>
</file>

<file path=ppt/ink/ink2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9:48.836"/>
    </inkml:context>
    <inkml:brush xml:id="br0">
      <inkml:brushProperty name="width" value="0.05" units="cm"/>
      <inkml:brushProperty name="height" value="0.05" units="cm"/>
    </inkml:brush>
  </inkml:definitions>
  <inkml:trace contextRef="#ctx0" brushRef="#br0">0 1 10106,'42'14'1280,"-2"0"-847,0 1-193,0-4 1312,6-2-1376,4-4-88,5-5-40,5 0-16,1-7-104</inkml:trace>
  <inkml:trace contextRef="#ctx0" brushRef="#br0" timeOffset="0.05">1200 11 12491,'81'18'1194,"55"10"205,-110-24-1321,0-2 0,0 0 1,36-4-1,94-14-800,-70 5-178,168 0 0,-181 20 3190,-46-5-743,36 0 0,-21-4-1198,-42 0-326,0 0 1,0 0-1,0 0 0,0 0 1,0 0-1,0 0 0,0 0 1,0 1-1,0-1 0,0 0 1,0 0-1,0 0 0,0 0 1,0 0-1,0 0 0,0 0 1,0 0-1,0 0 0,0 0 1,0 0-1,0 0 1,0 0-1,0 0 0,0 0 1,0 0-1,0 0 0,0 0 1,0 0-1,0 1 0,0-1 1,0 0-1,0 0 0,0 0 1,0 0-1,0 0 0,0 0 1,0 0-1,0 0 0,0 0 1,0 0-1,0 0 0,1 0 1,-1 0-1,0 0 0,0 0 1,0 0-1,0 0 0,0 0 1,0 0-1,0 0 0,0 0 1,0 0-1,0 0 1,0 0-1,0 0 0,0 0 1,-5 2 40,-3-3 137</inkml:trace>
</inkml:ink>
</file>

<file path=ppt/ink/ink2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9:55.661"/>
    </inkml:context>
    <inkml:brush xml:id="br0">
      <inkml:brushProperty name="width" value="0.05" units="cm"/>
      <inkml:brushProperty name="height" value="0.05" units="cm"/>
    </inkml:brush>
  </inkml:definitions>
  <inkml:trace contextRef="#ctx0" brushRef="#br0">89 1 16980,'-1'2'177,"0"-1"-1,0 1 1,1 0 0,-1 0 0,0 0 0,1 0 0,-1 0 0,1 0 0,0 0 0,-1 0 0,1 0 0,0 2 0,0 5 115,-64 1017 2256,62-981-2403,-2 57-680,0-115-1378,-1-20 1640,2-14-259</inkml:trace>
</inkml:ink>
</file>

<file path=ppt/ink/ink2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9:56.100"/>
    </inkml:context>
    <inkml:brush xml:id="br0">
      <inkml:brushProperty name="width" value="0.05" units="cm"/>
      <inkml:brushProperty name="height" value="0.05" units="cm"/>
    </inkml:brush>
  </inkml:definitions>
  <inkml:trace contextRef="#ctx0" brushRef="#br0">4 390 16764,'-1'-7'343,"0"-12"473,0 1-1,1-21 1,1 33-603,-1 1 1,1-1-1,1 0 0,-1 0 1,1 1-1,0-1 0,0 1 1,0-1-1,1 1 0,6-9 1,128-146 973,-103 123-1030,-30 33-145,0-1 13,0 0-1,1 0 1,0 1-1,0 0 1,6-4-1,-10 7-18,-1 1 1,1-1-1,0 1 0,0-1 1,0 1-1,0-1 0,1 1 0,-1 0 1,0 0-1,0-1 0,0 1 1,0 0-1,0 0 0,0 0 1,0 0-1,0 0 0,1 0 0,-1 1 1,0-1-1,0 0 0,0 0 1,0 1-1,0-1 0,0 1 1,0-1-1,0 1 0,0-1 0,0 1 1,0 0-1,-1-1 0,1 1 1,0 0-1,0 0 0,0 0 0,-1 0 1,2 1-1,5 10 19,-1 0 1,0 0-1,-1 1 1,0 0-1,-1 0 1,3 15-1,14 36-259,15 7-1268,-22-46 1136,-6-10-22</inkml:trace>
</inkml:ink>
</file>

<file path=ppt/ink/ink2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9:57.836"/>
    </inkml:context>
    <inkml:brush xml:id="br0">
      <inkml:brushProperty name="width" value="0.05" units="cm"/>
      <inkml:brushProperty name="height" value="0.05" units="cm"/>
    </inkml:brush>
  </inkml:definitions>
  <inkml:trace contextRef="#ctx0" brushRef="#br0">1 70 15027,'20'-24'3041,"-16"23"-1511,-3 6-105,-1-4-1394,6 59 1059,-3 1 0,-7 82 0,3-121-951,-9 96 55,4-66-158,2 77 0,4-129-40,0 0 0,0 1 1,0-1-1,0 0 0,0 0 0,0 0 0,0 1 0,-1-1 0,1 0 0,0 0 0,0 0 0,0 0 1,1 1-1,-1-1 0,0 0 0,0 0 0,0 0 0,0 1 0,0-1 0,0 0 0,0 0 0,0 0 0,0 0 1,0 1-1,0-1 0,1 0 0,-1 0 0,0 0 0,0 0 0,0 0 0,0 1 0,0-1 0,1 0 1,-1 0-1,0 0 0,0 0 0,0 0 0,0 0 0,1 0 0,-1 0 0,0 0 0,0 0 0,0 0 1,0 0-1,1 0 0,-1 0 0,0 0 0,8-7-190,4-17-128,0-1 1,-2 0-1,-1 0 1,10-44-1,-8 26 8,21-66-288,26-180 0,-66 397 1654,5 108 0,3-213-1041,0 59 265,2 0 0,3-1 0,17 77 0,-14-111-91,-8-27-181,0 0 0,0 0 0,0 0-1,0 0 1,0 0 0,0 0 0,0 0 0,0 0 0,0 0 0,0-1 0,0 1 0,0 0 0,0 0 0,0 0 0,0 0 0,0 0 0,0 0 0,0 0 0,0 0 0,0 0 0,1 0 0,-1 0 0,0 0 0,0 0 0,0 0 0,0 0 0,0 0 0,0 0 0,0 0 0,0 0-1,0 0 1,0 0 0,0 0 0,0 0 0,0 0 0,0 0 0,0 0 0,0 0 0,0 0 0,0 0 0,1 0 0,-1 0 0,0 0 0,0 0 0,0 0 0,0 0 0,0 0 0,0 0 0,0 0 0,0 0 0,0 0 0,0 0 0,0 0 0,0-17 151,-2-8-117,1-1 0,1 0 0,2 1 1,0-1-1,2 0 0,1 1 0,0 0 1,14-34-1,-18 57-40,-1 0 0,1 0 1,0 0-1,0 0 0,0 1 0,0-1 1,0 0-1,0 1 0,1-1 0,-1 1 1,0-1-1,1 1 0,-1 0 0,1-1 1,0 1-1,-1 0 0,4-1 0,-4 2 0,1 0 0,-1 0 0,0 0 1,0 0-1,1 1 0,-1-1 0,0 0 0,0 1 0,0-1 0,0 1 0,0-1 0,0 1 0,1 0 0,-1-1 0,-1 1 0,1 0 0,0 0 0,0 0 0,0 0 0,0 0 0,-1 0 0,1 0 0,0 0 0,-1 0 0,1 0 0,-1 0 0,1 0 0,-1 0 0,1 2 0,1 1 4,0 0 0,-1 0 0,1 0-1,-1 0 1,0 0 0,0 0 0,1 8 0,-14-57 206,11 37-186,0 4-20,1 1 1,-1-1-1,1 0 0,-1 1 1,1-1-1,0 1 1,0-1-1,1 0 0,-1 1 1,1-1-1,1-6 0,-1 10-3,-1 0 0,0 0-1,1 0 1,-1 0-1,0 0 1,0 0-1,1 0 1,-1 0-1,0 0 1,1 0-1,-1 0 1,0 0-1,1 0 1,-1 0-1,0 0 1,0 0 0,1 0-1,-1 0 1,0 0-1,1 0 1,-1 0-1,0 0 1,0 1-1,1-1 1,-1 0-1,0 0 1,0 0-1,1 1 1,-1-1 0,0 0-1,0 0 1,0 0-1,1 1 1,-1-1-1,0 0 1,0 1-1,0-1 1,0 0-1,0 1 1,10 15-12,-8-12 2,1 0 6,-1 0 0,1-1 0,0 1 1,1 0-1,-1-1 0,1 0 0,5 4 1,-8-6 3,0 0 0,1 0 1,-1-1-1,1 1 0,-1 0 1,1-1-1,-1 1 0,1-1 1,-1 0-1,1 0 0,0 1 1,-1-1-1,1 0 0,-1 0 1,1-1-1,0 1 0,-1 0 1,1 0-1,-1-1 0,1 1 1,-1-1-1,1 1 0,-1-1 1,1 0-1,-1 0 0,2-1 1,4-3 0,0-1 0,0 0 0,-1 0 0,0-1 0,0 0 0,-1 0 1,7-12-1,1-4 3,14-32 1,-16 29 34,-2-1 0,9-35 0,-15 47-5,0 1 1,-1-1 0,-1 0 0,0 0 0,-1 0 0,-2-17 0,2 31-29,0 0 0,0-1 0,0 1 0,-1-1 1,1 1-1,0-1 0,-1 1 0,1 0 0,-1-1 1,0 1-1,1 0 0,-1-1 0,0 1 0,0 0 1,0 0-1,0 0 0,0 0 0,0 0 0,0 0 1,0 0-1,0 0 0,0 0 0,0 0 0,-2 0 1,1 1-3,1 0 0,0 0 0,0 0 0,-1 0 0,1 0 0,0 1 0,0-1 0,-1 0 0,1 1 0,0-1 0,0 1 0,0-1 0,0 1 1,-1 0-1,1-1 0,0 1 0,0 0 0,0 0 0,1 0 0,-1 0 0,0 0 0,0 0 0,0 0 0,1 0 0,-1 0 0,0 0 0,0 2 1,-6 10-6,1 1 0,1-1 1,0 1-1,0 0 0,1 0 1,-1 15-1,0 7-19,-1 46 0,5-69 20,1 0 0,0 0 0,0 0-1,2 0 1,0 0 0,0-1 0,1 1 0,6 16 0,-8-27 1,-1 0 0,1 0 0,0 0 1,0-1-1,0 1 0,0 0 1,0-1-1,0 1 0,0-1 1,1 1-1,-1-1 0,1 0 1,-1 1-1,1-1 0,-1 0 0,1 0 1,0 0-1,-1 0 0,1-1 1,0 1-1,3 1 0,-3-2 1,0 0 0,1 0 0,-1-1 0,0 1 0,1 0 0,-1-1 0,0 1 0,0-1 0,1 0 0,-1 0 0,0 0 0,0 0 0,0 0 1,0 0-1,2-2 0,4-3 3,-2 0 1,1-1-1,0 0 1,-1 0 0,-1 0-1,1 0 1,8-17 0,-7 10 9,0 0 1,-1 0 0,-1-1-1,0 0 1,-1 0 0,-1-1-1,0 1 1,0-21 0,-3 36-15,1 0 0,-1 0 0,0 0 0,0 0 1,0 0-1,0 0 0,0 0 0,0-1 0,0 1 0,0 0 1,0 0-1,0 0 0,0 0 0,0 0 0,0 0 1,0 0-1,0 0 0,0 0 0,0 0 0,0 0 1,0-1-1,0 1 0,0 0 0,0 0 0,0 0 0,0 0 1,0 0-1,0 0 0,0 0 0,0 0 0,0 0 1,0 0-1,0 0 0,0-1 0,0 1 0,0 0 1,0 0-1,0 0 0,0 0 0,0 0 0,-1 0 0,1 0 1,0 0-1,0 0 0,0 0 0,0 0 0,0 0 1,0 0-1,0 0 0,0 0 0,0 0 0,0 0 1,0 0-1,-1 0 0,1 0 0,0 0 0,0 0 0,0 0 1,0 0-1,0 0 0,0 0 0,0 0 0,0 0 1,0 0-1,0 0 0,0 0 0,-1 0 0,1 0 0,-2 5-4,-1 16-2,2 0 1,0 0 0,2 0-1,2 24 1,-1-29-1,0 1 0,5 16 0,-6-29 8,0-1-1,0 1 1,0-1 0,0 0 0,0 0-1,1 1 1,0-1 0,0 0 0,0 0 0,0 0-1,0-1 1,0 1 0,1-1 0,-1 1-1,1-1 1,4 4 0,-5-6 2,-1 1 0,1-1 0,0 1 0,0-1 0,-1 0-1,1 0 1,0 0 0,0 0 0,-1 0 0,1 0 0,0 0 0,0 0 0,-1-1 0,1 1 0,0-1 0,0 1 0,-1-1 0,1 0-1,-1 0 1,1 1 0,-1-1 0,1 0 0,-1 0 0,1-1 0,-1 1 0,0 0 0,2-2 0,4-5 40,0 0 1,-1 0-1,8-13 1,-13 19-33,10-16 86,-1-1 0,-2 0-1,0-1 1,0 0 0,4-25 0,-14 62-80,0 1 1,1-1 0,0 1-1,2-1 1,0 1 0,6 28-1,-7-45-17,0 0 0,0 0-1,0-1 1,0 1 0,1 0-1,-1 0 1,0 0 0,1 0-1,-1-1 1,0 1-1,1 0 1,-1 0 0,1-1-1,-1 1 1,1 0 0,0-1-1,-1 1 1,1-1 0,-1 1-1,1-1 1,1 2 0,-1-2-1,0 0 1,-1 0 0,1 0-1,0 0 1,-1-1 0,1 1-1,0 0 1,-1 0 0,1 0-1,0-1 1,-1 1 0,1 0-1,-1 0 1,1-1 0,0 1-1,-1-1 1,1 1 0,-1 0-1,1-1 1,-1 1 0,1-2-1,2-2 2,1 0 1,-1 0-1,0-1 0,-1 1 0,1-1 0,1-5 0,6-20 29,-1-1 0,4-31-1,-13 123-401,2-27-211,-2-19 171,0-7-54,-1 0-1,2 0 0,-1 0 1,1 0-1,1 0 1,-1 0-1,4 8 0,-5-16 455,0 0-1,0 0 0,0 0 0,0 0 0,0 0 0,0 0 0,0 0 0,0 0 0,0 0 1,0 0-1,0 0 0,0 0 0,0 0 0,0 0 0,0 0 0,1 0 0,-1 0 0,0 0 1,0 1-1,0-1 0,0 0 0,0 0 0,0 0 0,0 0 0,0 0 0,0 0 0,0 0 1,0-1-1,1 1 0,-1 0 0,0 0 0,0 0 0,0 0 0,0 0 0,0 0 0,0 0 1,0 0-1,0 0 0,0 0 0,0 0 0,0 0 0,0 0 0,0 0 0,0 0 1,1 0-1,-1 0 0,0 0 0,0 0 0,0 0 0,0-1 0,0 1 0,0 0 0,0 0 1,0 0-1,0 0 0,0 0 0,0 0 0,0 0 0,0 0 0,0 0 0,0 0 0,0 0 1,0-1-1,0 1 0,0 0 0,0 0 0,0 0 0,0 0 0,5-16-939</inkml:trace>
</inkml:ink>
</file>

<file path=ppt/ink/ink2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9:58.301"/>
    </inkml:context>
    <inkml:brush xml:id="br0">
      <inkml:brushProperty name="width" value="0.05" units="cm"/>
      <inkml:brushProperty name="height" value="0.05" units="cm"/>
    </inkml:brush>
  </inkml:definitions>
  <inkml:trace contextRef="#ctx0" brushRef="#br0">46 0 19100,'1'12'675,"0"0"-1,-1 0 1,0-1-1,-2 20 1,-1 1 322,5 216 1721,1-202-2534,3 0 0,2 0-1,18 59 1,-24-96-204,1 1 0,1-1-1,0 0 1,0 0 0,9 14 0,-13-23 17,0 0-1,0 0 1,0 0 0,0 0 0,0 0 0,0 0 0,0 0 0,0 0 0,0 0-1,0 0 1,0 0 0,0 0 0,0-1 0,0 1 0,0 0 0,0 0-1,0 0 1,1 0 0,-1 0 0,0 0 0,0 0 0,0 0 0,0 0 0,0 0-1,0 0 1,0 0 0,0 0 0,0 0 0,0 0 0,0 0 0,0 0-1,0 0 1,0 0 0,0 0 0,0 0 0,0 0 0,0 0 0,0 0 0,0 0-1,0 0 1,0 0 0,1 0 0,-1 0 0,0 0 0,0 0 0,0 0-1,0 0 1,0 0 0,0 0 0,0 0 0,0 0 0,0 0 0,0 0 0,0 0-1,0 0 1,0 0 0,-1-9-101,-4-11-32,-25-56-275,-43-76-1,72 149 447,-1 1-1,1 0 1,0-1-1,0 1 1,0-1-1,0 1 1,0-1-1,1 1 1,-1-1-1,0-3 1,2 5-11,-1 0 1,1 0-1,-1 0 1,0-1-1,1 1 1,0 0 0,-1 1-1,1-1 1,0 0-1,-1 0 1,1 0-1,0 0 1,0 0 0,0 1-1,0-1 1,0 0-1,0 1 1,0-1-1,0 1 1,0-1-1,0 1 1,0-1 0,0 1-1,2-1 1,18-5 112,21-8-474,-40 13 208,1 0 0,-1 0 0,0 0 0,0-1 1,0 1-1,0 0 0,0-1 0,0 1 1,0-1-1,-1 0 0,1 0 0,0 0 0,1-3 1,-2 3 122,-1 1 0,0 0 0,0-1 0,0 1 0,0 0 0,0-1 0,-1 1 0,1-1 0,0 1 0,0 0 0,-1-1 0,1 1 0,-1 0 0,0-1 0,1 1 0,-1 0 0,0 0 0,1 0 0,-1 0 0,0 0 0,0 0 1,0 0-1,0 0 0,0 0 0,0 0 0,-1 0 0,1 0 0,0 1 0,-2-2 0,-16-11-481</inkml:trace>
</inkml:ink>
</file>

<file path=ppt/ink/ink2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9:58.784"/>
    </inkml:context>
    <inkml:brush xml:id="br0">
      <inkml:brushProperty name="width" value="0.05" units="cm"/>
      <inkml:brushProperty name="height" value="0.05" units="cm"/>
    </inkml:brush>
  </inkml:definitions>
  <inkml:trace contextRef="#ctx0" brushRef="#br0">17 19 16331,'-9'-6'1953,"5"6"-1121,1-1-336,6 1 969,3 1-161,5-1-752,2-1-552,7-3 72,2-2-112,6 4-104</inkml:trace>
  <inkml:trace contextRef="#ctx0" brushRef="#br0" timeOffset="1">497 18 18252,'-19'17'1701,"2"1"0,0 0 0,-27 39 0,44-57-1695,0 0 0,0 1 0,-1-1 0,1 0 0,0 1 0,0-1 0,0 0 0,-1 1 0,1-1 0,0 1 0,0-1 0,0 0-1,0 1 1,0-1 0,0 1 0,0-1 0,0 1 0,0-1 0,0 0 0,0 1 0,0-1 0,0 1 0,0-1 0,0 0 0,1 1 0,-1-1 0,0 1 0,0-1 0,0 0 0,1 1 0,-1-1 0,0 0 0,0 1 0,1-1 0,-1 0 0,0 1-1,1-1 1,-1 0 0,0 0 0,1 1 0,-1-1 0,0 0 0,1 0 0,-1 0 0,1 0 0,-1 1 0,0-1 0,1 0 0,-1 0 0,1 0 0,-1 0 0,1 0 0,-1 0 0,1 0 0,32 0-352,-23 0 301,0 0-2,-1 1-1,1 0 0,-1 0 1,0 1-1,1 0 1,15 6-1,-23-7 53,0 0 1,0 0 0,0 0-1,0 0 1,-1 1-1,1-1 1,0 0-1,-1 1 1,1-1-1,-1 1 1,0 0-1,1-1 1,-1 1-1,0 0 1,0 0-1,0 0 1,0 0-1,0 0 1,-1 0-1,1 0 1,-1 0-1,1 0 1,-1 0-1,0 0 1,0 0-1,1 0 1,-2 0-1,1 0 1,0 0-1,0 1 1,-1-1-1,1 0 1,-1 0-1,1 0 1,-1 0-1,-2 3 1,-5 14-5,-1 0-1,-1-1 1,-1 0 0,-1 0-1,0-1 1,-1-1 0,-21 21-1,33-36-33,1-1 0,-1 1 1,0 0-1,0 0 0,0-1 0,0 1 0,0 0 0,0-1 0,0 1 0,0-1 0,0 1 0,0-1 0,-2 1 0,2-1 39,1 0 1,0 0-1,-1 0 0,1 0 0,0-1 1,0 1-1,-1 0 0,1 0 0,0 0 1,-1 0-1,1 0 0,0-1 0,-1 1 1,1 0-1,0 0 0,0 0 0,-1-1 1,1 1-1,0 0 0,0 0 0,0-1 1,-1 1-1,1 0 0,0-1 0,0 1 1,0 0-1,0 0 0,0-1 0,-1 0 1,1-2-3,-1-1 0,1 1 0,0-1 0,0 0 0,0 1 0,1-1 0,0-5 0,9-27-219</inkml:trace>
</inkml:ink>
</file>

<file path=ppt/ink/ink2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9:59.992"/>
    </inkml:context>
    <inkml:brush xml:id="br0">
      <inkml:brushProperty name="width" value="0.05" units="cm"/>
      <inkml:brushProperty name="height" value="0.05" units="cm"/>
    </inkml:brush>
  </inkml:definitions>
  <inkml:trace contextRef="#ctx0" brushRef="#br0">1 466 16323,'3'10'586,"-1"0"-1,0 0 1,0 0-1,-1 0 0,0 0 1,-1 1-1,-1 11 0,2 23 1028,-1-30-1289,2-1-1,0 1 0,1-1 0,0 1 0,1-1 0,0 0 0,12 23 0,-15-35-303,-1-1 1,1 1-1,0-1 0,0 0 0,0 1 1,0-1-1,0 0 0,0 0 0,1 0 1,-1 0-1,0 0 0,1 0 0,-1 0 1,0 0-1,1 0 0,-1 0 0,1-1 1,-1 1-1,1-1 0,-1 1 0,1-1 1,2 0-1,-2 0-1,0 0 1,0-1-1,0 1 1,0-1-1,0 1 1,0-1-1,0 0 1,-1 0-1,1 0 1,0 0-1,0 0 1,-1 0-1,1-1 1,2-2-1,4-5 48,-1 1-1,0-2 1,0 1-1,9-20 1,13-40 222,-21 47-189,14-26 0,-22 47-99,0 1 0,0 0 0,0 0 0,0 0 0,0 0 0,0 0 0,0 0 0,0-1 0,0 1 0,0 0 0,0 0 0,0 0 0,0 0 0,0 0 0,0 0 0,0 0 0,0-1 0,0 1 0,0 0 0,1 0 0,-1 0 0,0 0-1,0 0 1,0 0 0,0 0 0,0 0 0,0 0 0,0 0 0,0 0 0,1-1 0,-1 1 0,0 0 0,0 0 0,0 0 0,0 0 0,0 0 0,1 0 0,-1 0 0,0 0 0,0 0 0,0 0 0,0 0 0,0 0 0,0 0 0,1 0 0,-1 0 0,0 1 0,0-1-1,0 0 1,0 0 0,3 9 22,-2 20-8,-1-23-6,0-5-4,0 7 16,1 0 1,0 0-1,0-1 0,3 11 1,-4-17-15,0 0 1,0 0 0,0-1-1,1 1 1,-1 0 0,0 0-1,1 0 1,-1 0 0,0 0-1,1-1 1,-1 1 0,1 0-1,0 0 1,-1-1 0,1 1-1,0 0 1,-1-1 0,1 1-1,0-1 1,0 1 0,-1-1-1,1 1 1,0-1 0,0 1-1,0-1 1,0 0 0,0 0-1,-1 1 1,1-1 0,0 0-1,0 0 1,0 0 0,0 0-1,0 0 1,0 0 0,0 0-1,0 0 1,0 0 0,0-1-1,-1 1 1,1 0 0,0-1-1,0 1 1,0 0 0,0-1-1,-1 1 1,1-1-1,1 0 1,7-6 60,0 0 0,-1 0 0,0-1 0,8-10 0,-6 7-1,1 0-1,20-16 0,-28 25-64,-1 0 1,1 0-1,0 0 1,0 1-1,0-1 1,0 1-1,0 0 1,0 0-1,0 0 1,1 0 0,-1 1-1,0-1 1,1 1-1,-1 0 1,0 0-1,0 0 1,5 1-1,-6 0-3,1 0-1,-1-1 0,0 2 0,1-1 1,-1 0-1,0 0 0,0 1 1,0-1-1,0 1 0,0 0 1,0-1-1,-1 1 0,1 0 0,-1 0 1,1 0-1,-1 0 0,1 1 1,-1-1-1,1 4 0,3 6-4,0 0 0,3 21 0,-3-15-39,-4-16-44,-1 1 1,1-1 0,0 1-1,0-1 1,0 0-1,0 1 1,1-1-1,-1 0 1,1 0-1,2 4 1,-3-6 9,0 0 1,-1 1 0,1-1-1,0 0 1,-1 1 0,1-1-1,0 0 1,-1 0 0,1 0-1,0 0 1,0 0 0,-1 0-1,1 0 1,0 0 0,-1 0-1,1 0 1,0 0 0,-1 0-1,1-1 1,0 1 0,-1 0-1,1 0 1,0-1 0,-1 1-1,1 0 1,0-1-1,-1 1 1,1-1 0,-1 1-1,1-1 1,-1 1 0,1-1-1,-1 1 1,1-1 0,-1 1-1,0-1 1,1 0 0,-1 1-1,0-1 1,1 0 0,-1 0-1,9-16-1712,0-1 0,-1 1-1,-1-1 1,0-1 0,3-21-1,1 3 829,-7 18 3636,-11 29 344,-12 28 877,17-33-3554,0 1 1,1 0-1,-1-1 0,1 1 0,0 8 0,0-13-317,1 0 0,0 0 0,0 0-1,0 0 1,0 0 0,0 0 0,1 0 0,-1 0-1,0 0 1,0 0 0,1 0 0,-1 0 0,0 0-1,1 0 1,-1 0 0,1 0 0,0 0 0,-1 0-1,1-1 1,0 1 0,-1 0 0,1 0 0,0-1-1,0 1 1,-1 0 0,1-1 0,0 1-1,0-1 1,0 1 0,0-1 0,0 1 0,0-1-1,0 0 1,0 0 0,0 1 0,0-1 0,0 0-1,2 0 1,1 0-71,0 0 0,0 0-1,0 0 1,1-1-1,-1 0 1,0 0 0,0 0-1,0 0 1,0 0 0,0-1-1,0 0 1,0 0 0,6-4-1,-5 2-22,0-1 0,1 0 0,-2 0 0,1 0-1,0 0 1,-1-1 0,6-10 0,0-5-62,0-1-1,-1 0 1,11-44 0,-7 10 68,-1-2-1,-3 1 1,2-83 0,-11 110 118,0 30-48,0 0 0,0-1 0,0 1 0,0 0 0,0-1 0,0 1 0,0 0 0,0-1 0,0 1 0,0 0 0,0-1 0,0 1 0,0 0 0,0-1-1,0 1 1,0 0 0,0-1 0,-1 1 0,1 0 0,0-1 0,0 1 0,0 0 0,0-1 0,-1 1 0,1 0 0,0 0 0,0-1 0,-1 1 0,1 0 0,-1 0 0,-4 9 99,-3 20 40,-5 32 308,2 0 1,4 1-1,2 1 1,3 69 0,3-120-360,0-1 0,0 0 1,1 1-1,1-1 0,0 0 1,0 0-1,8 14 0,-10-23-79,0 1 1,0-1-1,1 0 0,-1 0 0,1 0 0,-1 0 0,1 0 0,0 0 0,0 0 1,0 0-1,0-1 0,0 1 0,0-1 0,0 1 0,1-1 0,-1 0 0,0 0 1,1 0-1,-1 0 0,1-1 0,-1 1 0,1 0 0,0-1 0,-1 0 1,1 0-1,-1 0 0,1 0 0,0 0 0,-1 0 0,1-1 0,-1 1 0,1-1 1,-1 0-1,1 1 0,-1-1 0,1-1 0,-1 1 0,3-2 0,2-1 9,0 0-1,0-1 1,-1 0-1,0 0 0,0-1 1,0 0-1,-1 0 1,1 0-1,-2-1 0,1 1 1,7-15-1,0-4 45,0-1 1,8-29-1,38-138 205,-51 160-231,0-1 0,-3 0 0,2-63 0,-6 96-40,0 1 0,0-1-1,0 0 1,1 0 0,-1 0-1,0 0 1,0 0 0,-1 1 0,1-1-1,0 0 1,0 0 0,0 0-1,0 0 1,-1 1 0,1-1 0,0 0-1,-1 0 1,1 0 0,-1 1-1,1-1 1,-1 0 0,0 0 0,0 1 0,0 1 0,1-1 1,-1 1-1,0 0 1,1-1-1,-1 1 1,0 0-1,1-1 0,-1 1 1,1 0-1,-1 0 1,1-1-1,-1 1 1,1 0-1,0 0 0,-1 1 1,-17 46 37,10-19-10,0 0-1,2 1 0,1-1 1,-1 39-1,6-46-10,0-1-1,2 1 1,0-1-1,1 0 0,2 0 1,12 37-1,-11-39-106,2 0 0,0 0 0,19 30 0,-25-55-236,-3-7 229,-5-3 42,0 0 0,-2 1 0,0 0 0,-16-23 0,-47-51 1032,66 83-851,4 5-99,1 1 1,-1-1 0,0 0-1,1 0 1,-1 1 0,1-1-1,-1 0 1,1 0 0,0 1 0,-1-1-1,1 0 1,0 0 0,-1 0-1,1 0 1,0 0 0,0 0-1,0 0 1,0-1 0,0 2-14,0-1 0,0 1-1,1 0 1,-1-1 0,0 1 0,1-1 0,-1 1 0,0-1 0,1 1 0,-1 0-1,0-1 1,1 1 0,-1 0 0,1-1 0,-1 1 0,1 0 0,-1 0 0,1-1-1,-1 1 1,1 0 0,-1 0 0,2 0 0,4-1 27,0 0 1,0 0-1,0 1 0,9 1 1,-5-1-72,222-6-4278,-203 6 3528</inkml:trace>
</inkml:ink>
</file>

<file path=ppt/ink/ink2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00.410"/>
    </inkml:context>
    <inkml:brush xml:id="br0">
      <inkml:brushProperty name="width" value="0.05" units="cm"/>
      <inkml:brushProperty name="height" value="0.05" units="cm"/>
    </inkml:brush>
  </inkml:definitions>
  <inkml:trace contextRef="#ctx0" brushRef="#br0">0 83 19412,'3'11'2033,"3"-7"-1193,5 2-328,4-9 952,3 0-272,4-7-751,-1-3-553,-4-4 256,-1-9-144,-4-5-184</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4:38.690"/>
    </inkml:context>
    <inkml:brush xml:id="br0">
      <inkml:brushProperty name="width" value="0.05" units="cm"/>
      <inkml:brushProperty name="height" value="0.05" units="cm"/>
    </inkml:brush>
  </inkml:definitions>
  <inkml:trace contextRef="#ctx0" brushRef="#br0">1 0 15875,'8'23'977,"2"0"-1,1-1 1,0-1-1,21 29 1,66 75 1537,-79-102-2225,5 8 51,-5-7 23,25 25 0,-42-47-332,0-1 1,0 1 0,1-1 0,-1 1 0,0-1-1,1 0 1,-1 1 0,1-1 0,0-1-1,-1 1 1,1 0 0,0-1 0,-1 1 0,1-1-1,0 0 1,0 0 0,-1 0 0,1 0 0,0 0-1,0-1 1,-1 1 0,1-1 0,0 0-1,-1 0 1,1 0 0,-1 0 0,1 0 0,-1 0-1,1-1 1,3-2 0,5-4 61,-1 0 0,0 0 0,-1-1 0,0 0 0,9-12 0,-3 3-160,-2-1 0,0 0 0,13-27 0,-22 38 72,0 0-1,-1 0 0,0 0 0,0-1 0,-1 1 0,0-1 0,-1 0 1,0 1-1,0-1 0,-1 0 0,0-14 0,-4 7-142</inkml:trace>
</inkml:ink>
</file>

<file path=ppt/ink/ink2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01.350"/>
    </inkml:context>
    <inkml:brush xml:id="br0">
      <inkml:brushProperty name="width" value="0.05" units="cm"/>
      <inkml:brushProperty name="height" value="0.05" units="cm"/>
    </inkml:brush>
  </inkml:definitions>
  <inkml:trace contextRef="#ctx0" brushRef="#br0">113 226 15755,'-2'-1'453,"-1"-1"0,1 1-1,0-1 1,-1 1-1,1 0 1,-1 0-1,-5-1 1,7 2-324,-1 0 1,1 0-1,0 0 0,0 0 0,-1 1 0,1-1 1,0 0-1,-1 1 0,1-1 0,0 1 1,0-1-1,0 1 0,0 0 0,-1 0 1,1-1-1,0 1 0,0 0 0,1 0 1,-1 0-1,-1 1 0,-4 5 181,0 1 1,1 0-1,0 0 0,1 0 1,-1 1-1,2-1 0,-1 1 0,-2 11 1,1-2-201,0 1 1,2-1 0,-1 22-1,3-38-106,1 0 0,0-1 0,0 1 0,0-1 0,0 1-1,0 0 1,0-1 0,0 1 0,0-1 0,1 1 0,-1 0-1,1-1 1,-1 1 0,1-1 0,0 1 0,1 1 0,-2-3-3,1 1 0,-1-1 1,1 0-1,0 0 1,-1 0-1,1 0 1,-1 1-1,1-1 1,-1 0-1,1 0 1,0 0-1,-1 0 1,1 0-1,-1 0 1,1-1-1,0 1 1,-1 0-1,1 0 1,-1 0-1,1 0 0,-1-1 1,1 1-1,-1 0 1,1-1-1,-1 1 1,1 0-1,-1-1 1,1 0-1,5-4 3,0 0 0,0-1 0,0 0 0,7-12 0,-4 4-2,-6 9-14,0 0 0,0 0-1,1 1 1,-1-1 0,1 1-1,9-8 1,-13 12 8,1-1 1,0 1-1,0-1 1,0 1-1,-1-1 1,1 1 0,0 0-1,0 0 1,0-1-1,0 1 1,0 0-1,0 0 1,0 0-1,-1 0 1,1 0-1,0 0 1,0 0-1,0 1 1,0-1 0,1 0-1,0 1-1,-1 0-1,1 0 0,0 1 1,-1-1-1,1 0 1,-1 0-1,1 1 1,-1-1-1,0 1 1,1 0-1,-1-1 1,0 1-1,1 1 1,10 21 2,-1 0 1,0 0-1,-2 1 1,-1 0-1,-1 0 0,6 43 1,-6-14 472,-3 1 0,-2 64 0,-2-105-285,-1 0 0,0-1 1,-1 1-1,0-1 0,-1 1 0,-6 14 0,9-27-176,0-1 0,0 1 0,0-1-1,0 0 1,0 1 0,0-1 0,0 1-1,0-1 1,-1 1 0,1-1 0,0 0 0,0 1-1,0-1 1,-1 1 0,1-1 0,0 0-1,-1 1 1,1-1 0,0 0 0,-1 0 0,1 1-1,0-1 1,-1 0 0,1 0 0,0 1-1,-1-1 1,1 0 0,-1 0 0,1 0-1,-1 0 1,1 1 0,0-1 0,-1 0 0,1 0-1,-1 0 1,1 0 0,-1 0 0,1 0-1,-1 0 1,1-1 0,-1 1 0,1 0 0,0 0-1,-1 0 1,1 0 0,-1 0 0,1-1-1,0 1 1,-1 0 0,1 0 0,-1-1 0,1 1-1,-1-1 1,-10-19 33,6 2-114,0-1 0,2 0 0,0 0 0,1 0-1,1 0 1,1 0 0,0 0 0,2 0 0,4-27-1,6-10-184,36-100 0,-19 76 222,26-79 32,-45 125-8,-1-2 0,6-54 0,-15 84 10,1 2-2,-1 0 0,1-1 0,-1 1 1,0 0-1,0-1 0,0 1 0,-1 0 1,0 0-1,1 0 0,-1-1 1,-3-4-1,4 8 1,0 1 0,-1-1 0,1 1 0,0-1 0,-1 1 0,1-1 0,-1 1 0,1-1 0,-1 1 0,1 0 0,-1-1 1,1 1-1,-1 0 0,1-1 0,-1 1 0,1 0 0,-1 0 0,1 0 0,-1 0 0,0-1 0,1 1 0,-1 0 0,1 0 0,-1 0 0,0 0 0,1 0 0,-1 0 1,1 0-1,-1 1 0,0-1 0,1 0 0,-1 0 0,1 0 0,-1 1 0,1-1 0,-1 0 0,1 0 0,-1 1 0,1-1 0,-1 0 0,1 1 0,-1-1 0,1 1 1,-1-1-1,1 1 0,-1 0 0,-20 26-57,9-2 65,1 0-1,1 1 1,1 0-1,2 1 1,0 0-1,2 0 1,0 0-1,2 1 1,2-1-1,1 30 0,0-48 7,1-1-1,0 1 0,0-1 0,1 0 0,0 1 1,1-1-1,6 15 0,-8-21-8,0 0 0,0 0 0,1 0 0,-1-1 0,0 1 0,1 0 0,-1 0 0,1-1 0,-1 1 0,1-1 0,0 0 0,0 1 0,-1-1-1,1 0 1,0 0 0,0 0 0,0 0 0,1 0 0,-1-1 0,0 1 0,0-1 0,0 1 0,0-1 0,1 0 0,-1 1 0,0-1 0,0-1 0,1 1 0,-1 0 0,0 0 0,0-1 0,0 1 0,0-1 0,4-1 0,4-3 3,0 0-1,0 0 1,-1-1 0,0 0 0,0-1-1,-1 0 1,0 0 0,0-1 0,0 0 0,-1-1-1,7-10 1,1-2-7,-2-1 0,-1 0 0,17-43 0,-23 49-12,-1 0-1,0 0 0,-2-1 1,4-31-1,-8 36-31,-3 15-5,-4 15 1,2 2 81,2 1-1,0 0 1,-1 32-1,5-43 8,0 1 0,0-1 0,1 1 0,1-1 0,-1 0 0,2 0-1,-1 1 1,9 18 0,-10-28-28,-1 1 0,1-1 0,0 0 0,-1 1 0,1-1 0,0 0 0,0 0 0,0 1-1,0-1 1,0 0 0,0 0 0,1 0 0,-1 0 0,0-1 0,1 1 0,-1 0 0,0 0 0,1-1 0,-1 1-1,1-1 1,-1 1 0,1-1 0,-1 1 0,1-1 0,-1 0 0,1 0 0,-1 0 0,1 0 0,-1 0 0,1 0 0,-1 0-1,1-1 1,-1 1 0,1-1 0,-1 1 0,1-1 0,-1 1 0,1-1 0,-1 0 0,0 1 0,1-1 0,0-1-1,6-3 26,-1-1 0,0 0-1,0 0 1,-1 0-1,12-14 1,-4-2 7,0 0-1,-1 0 1,16-41 0,4-7-49,-33 70 5,0 0-1,0 0 1,0 0-1,0 0 1,0 1-1,0-1 1,0 0-1,0 0 1,0 0-1,1 0 1,-1 0-1,0 1 1,0-1-1,0 0 1,0 0-1,0 0 1,0 0-1,0 0 1,0 0-1,0 1 1,0-1-1,1 0 0,-1 0 1,0 0-1,0 0 1,0 0-1,0 0 1,0 0-1,0 0 1,1 0-1,-1 0 1,0 0-1,0 0 1,0 1-1,0-1 1,0 0-1,1 0 1,-1 0-1,0 0 1,0 0-1,0 0 1,0 0-1,0-1 1,1 1-1,-1 0 1,0 0-1,0 0 1,0 0-1,0 0 1,0 0-1,0 0 0,1 0 1,-1 0-1,0 0 1,0 0-1,0 0 1,0-1-1,0 1 1,0 0-1,0 0 1,1 0-1,-1 0 1,0 0-1,0-1 1,3 16-23,-1 0-1,-1 0 1,0 20 0,-2-24-14,1 0 0,0 0-1,1 0 1,1 0 0,0 0 0,0 0 0,1 0 0,8 19 0,-11-29-8,0-1 0,0 1 1,0 0-1,1-1 1,-1 1-1,0-1 0,0 1 1,1 0-1,-1-1 0,1 1 1,-1-1-1,1 1 1,-1-1-1,1 1 0,-1-1 1,1 1-1,-1-1 1,1 0-1,-1 1 0,1-1 1,-1 0-1,1 1 0,0-1 1,-1 0-1,1 0 1,0 0-1,-1 1 0,1-1 1,1 0-1,-1-1-17,0 1 1,0-1-1,-1 0 0,1 0 1,0 1-1,0-1 0,-1 0 1,1 0-1,0 0 0,-1 0 1,1 1-1,0-1 0,-1 0 1,0 0-1,1 0 0,0-2 0,2-5-172,-1-1 0,0 0 0,2-13-1,-1-20-488</inkml:trace>
</inkml:ink>
</file>

<file path=ppt/ink/ink2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01.752"/>
    </inkml:context>
    <inkml:brush xml:id="br0">
      <inkml:brushProperty name="width" value="0.05" units="cm"/>
      <inkml:brushProperty name="height" value="0.05" units="cm"/>
    </inkml:brush>
  </inkml:definitions>
  <inkml:trace contextRef="#ctx0" brushRef="#br0">9 7 14931,'-5'-6'1721,"3"9"-1049,1 2-288,4 3 1160,4-1-1120,6-3-144,2-1-248,10-2-160</inkml:trace>
</inkml:ink>
</file>

<file path=ppt/ink/ink2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02.141"/>
    </inkml:context>
    <inkml:brush xml:id="br0">
      <inkml:brushProperty name="width" value="0.05" units="cm"/>
      <inkml:brushProperty name="height" value="0.05" units="cm"/>
    </inkml:brush>
  </inkml:definitions>
  <inkml:trace contextRef="#ctx0" brushRef="#br0">79 417 17436,'-20'46'2199,"13"-31"-1538,0 0 0,1 0-1,1 1 1,0 0 0,1 0 0,-3 29 0,6-43-601,1-1 0,0 1-1,1 0 1,-1 0 0,0 0 0,0-1-1,1 1 1,-1 0 0,1 0 0,0 1-1,-1-2-35,1-1 0,-1 0 0,0 1 0,0-1 0,1 0 0,-1 1 0,0-1 0,1 0 0,-1 1 0,0-1 0,1 0 0,-1 0 0,0 0 0,1 1 0,-1-1 0,1 0 0,-1 0 0,0 0 0,1 0 0,-1 0 0,1 1 0,-1-1 0,1 0 0,-1 0-1,0 0 1,2 0 0,0-1 9,0 0 0,0 0 0,0 0 0,0 0 0,0-1 0,0 1 0,0 0 0,0-1 0,-1 1-1,1-1 1,0 0 0,-1 1 0,1-1 0,1-3 0,16-23-51,-1-1 0,-1-2 0,-1 1 0,-2-2 0,-1 0 0,-2-1 0,-1 0-1,-1 0 1,-2-1 0,-2 0 0,0 0 0,-2-39 0,-3 58-115,0-1 0,-1 0 0,-5-21-1,6 33 100,-1 1-1,1 0 0,-1 0 0,0 0 0,0 0 0,-1-1 0,1 1 0,-1 1 1,1-1-1,-1 0 0,0 0 0,0 1 0,0-1 0,0 1 0,-1-1 0,1 1 1,-1 0-1,1 0 0,-1 0 0,0 0 0,0 1 0,-5-3 0,5 3 24,1 1-1,-1 0 0,0 0 1,1 0-1,-1 0 0,0 1 0,1-1 1,-1 1-1,1-1 0,-1 1 1,0 0-1,1 0 0,0 0 1,-1 0-1,1 0 0,0 1 1,-1-1-1,1 1 0,0 0 1,0-1-1,0 1 0,0 0 1,1 0-1,-3 4 0,-5 5 125,1 0-1,1 0 0,-9 19 1,15-27-85,-12 23 402,-14 39 0,24-58-340,1-1 0,0 1 0,1 0 0,0 0 0,0 0 1,0 0-1,1 0 0,0-1 0,0 1 0,0 0 0,4 14 0,-3-18-67,0-1-1,1 1 1,-1 0-1,1 0 1,0-1-1,0 1 1,0-1 0,0 0-1,0 1 1,1-1-1,-1 0 1,1 0-1,-1-1 1,1 1-1,5 2 1,4 2-33,1-1 1,17 5 0,-18-7-20,24 8-177,-2-1-298,61 27-1,-85-32 329,-1 0 0,1 1 1,-1 0-1,0 1 0,0 0 0,0 0 0,-1 1 0,-1 0 0,1 1 0,7 10 0,17 43-2828,-26-59 2519,-2-11-49,0-13-121</inkml:trace>
</inkml:ink>
</file>

<file path=ppt/ink/ink2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04.054"/>
    </inkml:context>
    <inkml:brush xml:id="br0">
      <inkml:brushProperty name="width" value="0.05" units="cm"/>
      <inkml:brushProperty name="height" value="0.05" units="cm"/>
    </inkml:brush>
  </inkml:definitions>
  <inkml:trace contextRef="#ctx0" brushRef="#br0">60 588 15499,'-1'0'203,"-1"1"0,1 0 0,0 0 1,-1 1-1,1-1 0,0 0 0,0 0 0,0 0 0,0 1 0,0-1 0,0 1 0,0-1 0,1 1 0,-2 1 0,1 0 180,-6 9 187,1 1 0,1-1 0,0 1 0,0 0 0,2 1 0,-1-1 0,0 15-1,3-19-471,0 0 0,0 0 0,1 0 0,1 0 0,0 0 0,0 0 0,0 0 0,1-1 0,1 1 0,-1 0 0,8 13 0,61 90-12,-50-82-134,-1 1 0,23 47 0,-38-67 120,-1 1 1,0 0-1,0 1 1,-1-1 0,-1 1-1,0-1 1,0 1-1,-2 0 1,1-1-1,-4 26 1,-6 6 530,8-41-537,1 0-1,-1-1 0,0 1 0,-1-1 0,1 1 1,0-1-1,-1 1 0,1-1 0,-1 0 0,0 0 1,1 0-1,-1 0 0,0 0 0,-3 2 0,5-4-47,-1 0 0,0 1 0,1-1 0,-1 0 0,1 1 0,-1-1 0,0 0 0,1 0 0,-1 0 0,0 0 0,1 0 0,-1 0 0,0 0 0,1 0 0,-1 0 0,0 0 0,1 0 0,-1 0 0,0 0 0,1 0-1,-1-1 1,0 1 0,1 0 0,-1 0 0,0-1 0,-13-16 122,-2-26-210,6 3-102,2-1 1,2 0-1,2-1 1,2-63-1,20-167-332,-17 266 500,20-144-44,-26 177 166,2 0-1,-1 48 1,5-64-77,-1 1 1,2-1-1,-1 1 1,2-1-1,-1 1 1,1-1 0,1 0-1,0-1 1,10 19-1,-13-27-34,0 0 1,1 0-1,-1 0 0,0 0 1,1 0-1,-1-1 0,1 1 1,-1 0-1,1-1 0,0 0 1,0 1-1,0-1 0,0 0 1,0 0-1,0 0 0,0 0 1,0 0-1,3 1 0,-2-2-3,-1 0 0,0 0 0,0 0-1,0-1 1,0 1 0,0 0-1,0-1 1,0 0 0,1 1-1,-1-1 1,-1 0 0,1 0-1,0 0 1,0 0 0,0 0 0,1-2-1,4-3 3,0 0 0,-1-1 0,0 0 1,0 0-1,-1 0 0,0-1 0,8-15 0,-5 7-37,-1-2 0,0 1 1,-2-1-1,0 0 0,0 0 1,-2-1-1,0 1 0,-1-1 1,-1 0-1,-3-37 0,2 56 23,0-1 0,0 0 0,0 0 0,0 1 0,-1-1 0,1 0 0,0 1 0,0-1 0,0 0-1,-1 0 1,1 1 0,0-1 0,-1 0 0,1 1 0,-1-1 0,1 1 0,-1-1 0,0 0 0,0 1 3,1 0 0,0 0 0,-1 0 0,1 0 0,0 0 0,-1 0 0,1 0 0,0 0 1,-1 0-1,1 1 0,0-1 0,-1 0 0,1 0 0,0 0 0,0 1 0,-1-1 0,1 0 1,0 0-1,-1 1 0,1-1 0,0 0 0,0 0 0,0 1 0,-1-1 0,1 0 1,0 1-1,-2 3-8,0-1 0,1 1 0,-1-1 0,1 1 0,-2 8 1,1 4 91,0 1 1,1 0 0,3 29 0,-2-41-49,1 1 1,0-1 0,0 1-1,0-1 1,0 0 0,1 0-1,0 1 1,0-1 0,0-1-1,1 1 1,0 0 0,0 0-1,0-1 1,0 0 0,7 6-1,-8-8-18,0-1-1,1 1 1,-1-1 0,1 1-1,0-1 1,-1 0 0,1 0-1,0-1 1,-1 1 0,1 0-1,0-1 1,0 0-1,0 1 1,0-1 0,0-1-1,-1 1 1,1 0 0,0-1-1,0 1 1,0-1 0,-1 0-1,1 0 1,0 0 0,-1 0-1,1 0 1,0 0-1,-1-1 1,0 0 0,1 1-1,1-3 1,5-3 7,-1 0 0,0-1 0,0 0-1,-1 0 1,0-1 0,10-15 0,-8 8 5,-1 0-1,9-23 1,-15 33-28,0 1 0,0-1 0,0 0 0,-1 0 0,0-1 0,0 1 0,-1 0 0,0 0 0,0 0 0,-1-10 0,-3 9-37,-1 10 1,-1 10-2,3 0 46,0 0 1,1 0-1,1 0 0,0 1 0,1 14 0,0-20 17,1-1-1,0 0 1,0 0 0,0 0-1,1 0 1,0 0 0,1 0-1,-1-1 1,1 1 0,0-1-1,6 8 1,-9-13-15,1 0 0,0 1-1,0-1 1,0 0 0,0 0 0,0 0-1,0-1 1,0 1 0,0 0 0,0 0-1,1 0 1,-1-1 0,0 1 0,0-1 0,1 1-1,-1-1 1,0 1 0,1-1 0,-1 0-1,1 0 1,-1 0 0,0 0 0,1 0-1,-1 0 1,1 0 0,-1 0 0,0 0 0,1-1-1,-1 1 1,0 0 0,1-1 0,-1 1-1,0-1 1,1 0 0,-1 1 0,0-1 0,0 0-1,0 0 1,0 0 0,0 0 0,0 0-1,2-2 1,2-2 14,-1 0 0,1-1 0,-1 0 1,0 0-1,0 0 0,-1 0 0,4-9 0,-2 1-5,0-1 0,0 0 0,-2 0 0,0 0 0,-1 0 0,0-1 0,-1 1 0,-2-25 0,1 39-19,0 0 1,0 0-1,0 0 0,-1 0 0,1-1 0,0 1 1,-1 0-1,1 0 0,-1 0 0,0 0 0,1 0 1,-1 0-1,0 0 0,-1-1 0,-3 2-39,1 10 38,3-2 7,0-1-1,1 1 1,0 0-1,0 0 1,2 9-1,-1-15-1,-1 0-1,1 1 0,-1-1 0,1 0 0,0 0 0,0 0 0,0 0 1,0 0-1,0 0 0,2 2 0,-2-3 1,-1 0 1,1-1-1,-1 1 0,1-1 0,0 1 1,0-1-1,-1 0 0,1 1 0,0-1 1,0 0-1,-1 1 0,1-1 0,0 0 1,0 0-1,0 0 0,-1 0 0,1 0 1,0 0-1,0 0 0,0 0 0,-1 0 1,1 0-1,0 0 0,0 0 0,0 0 1,-1-1-1,1 1 0,1-1 0,1-1 1,0 0 0,0 0 0,0 0 0,0-1-1,0 0 1,0 1 0,-1-1 0,1 0-1,-1 0 1,0 0 0,0 0 0,0-1 0,2-5-1,18-49-40,-18 43-16,0 0 1,-1 0 0,0-1-1,0-19 1,-13 106-18,10-61 107,-3 23 196,4 41 0,-1-66-184,1 1 1,0-1-1,1 0 1,0 0 0,0 0-1,0 0 1,1 0-1,1 0 1,-1-1-1,8 11 1,-11-17-68,0 0 0,1 0 0,-1 0 1,1-1-1,-1 1 0,1 0 0,0-1 0,-1 1 0,1 0 0,0-1 1,-1 1-1,1-1 0,0 1 0,0-1 0,-1 1 0,1-1 0,0 0 1,0 1-1,0-1 0,0 0 0,-1 0 0,1 1 0,0-1 0,0 0 1,0 0-1,0 0 0,0 0 0,0 0 0,0 0 0,-1-1 0,1 1 1,0 0-1,0 0 0,0 0 0,0-1 0,0 1 0,0-1 1,1 0-108,-1-1 1,1 1-1,-1-1 1,0 0-1,1 1 1,-1-1-1,0 0 1,0 0-1,0 1 1,0-1-1,-1 0 1,1 0-1,0 0 1,-1 0-1,1-4 1,1-12-990,-1 0-1,-1 0 1,0-1 0,-6-33 0,-22-73-3121,23 105 3615,-39-135 1245,36 138 1088,8 17-1636,0 0 1,0 0 0,0 0-1,0-1 1,0 1-1,0 0 1,0 0 0,0 0-1,0 0 1,0 0-1,0 0 1,-1-1 0,1 1-1,0 0 1,0 0-1,0 0 1,0 0 0,0 0-1,0 0 1,0 0-1,-1 0 1,1 0 0,0 0-1,0 0 1,0 0-1,0 0 1,0 0 0,0 0-1,-1 0 1,1 0-1,0 0 1,0 0 0,0 0-1,0 0 1,0 0-1,-1 0 1,1 0 0,0 0-1,0 0 1,0 0-1,0 0 1,0 0 0,0 0-1,-1 0 1,1 2 156,0-1 1,-1 1-1,1-1 1,0 0-1,0 1 1,0-1-1,0 1 1,0-1-1,1 1 1,-1-1-1,0 1 1,1-1-1,-1 0 1,1 1-1,0 1 1,3 5-579,0-1 1,1 1-1,0-1 1,0 0-1,1 0 1,-1 0-1,1-1 1,1 0 0,-1 0-1,10 6 1,-1-1-1324,1-1 0,1-1 0,30 14 0,-42-21 1679,0 0 0,0-1-1,1 1 1,-1-1 0,0 0-1,0 0 1,1-1 0,-1 0-1,1 0 1,-1 0 0,11-2-1,-16 10 4285,-7 21-3290,3-13-344,3-5-440,-1-1 1,1 1-1,1 0 1,0 0 0,0-1-1,3 17 1,-2-24-180,0 1 0,0-1 0,0 0 0,0 0 0,0 0-1,1 0 1,-1 0 0,1 0 0,0 0 0,0-1 0,2 4 0,-2-5-22,-1 1 1,1-1 0,-1 0-1,1 0 1,0 0-1,0 0 1,-1 0 0,1-1-1,0 1 1,0 0 0,0-1-1,0 1 1,0-1-1,0 0 1,0 0 0,0 0-1,0 0 1,0 0-1,0 0 1,2-1 0,2 0 0,-1-1 1,1 0-1,-1 0 1,0 0-1,0-1 0,1 0 1,-2 0-1,1 0 1,0 0-1,-1-1 1,1 0-1,-1 0 1,0 0-1,0-1 1,6-9-1,0-1 5,0-1 0,-1-1 1,11-28-1,-11 21 8,-1 0 0,-1-1 1,-2 1-1,5-49 0,-9 59-37,0-1 0,-1 0 1,-1 0-1,-1 0 0,0 0 0,0 1 0,-2-1 0,0 1 1,-9-23-1,12 34 2,-1 0 0,1 0 0,-1 0 0,0 0 0,0 1 1,0-1-1,0 0 0,0 1 0,-1 0 0,1-1 0,-1 1 0,1 0 0,-6-3 1,6 4-2,0 0 0,0 1 1,-1-1-1,1 1 1,0-1-1,0 1 1,0 0-1,0 0 1,0 0-1,-1 0 1,1 0-1,0 0 0,0 1 1,0-1-1,0 1 1,-4 1-1,1 0 16,0 1-1,0 0 0,1 0 1,-1 1-1,1-1 0,-1 1 1,1 0-1,0 0 1,1 0-1,-1 1 0,1 0 1,0-1-1,0 1 0,-4 9 1,2-1 61,0-1 0,1 1 0,0 0 0,1 0 0,1 0 0,0 0 0,1 1 0,0-1 0,1 0 0,2 22 0,-1-28-59,0 0 0,0 0 1,1 0-1,0-1 0,0 1 0,1-1 0,0 1 0,0-1 1,1 0-1,-1 0 0,1 0 0,0-1 0,1 1 1,-1-1-1,1 0 0,0 0 0,1-1 0,-1 1 1,1-1-1,0 0 0,11 5 0,4-1-215,-1-1-1,34 6 1,18 7-583,-70-20 754,0 1 1,0-1-1,0 1 0,0-1 1,0 0-1,0 0 1,0 0-1,0 0 0,0 0 1,1 0-1,-1-1 1,0 1-1,0-1 1,0 1-1,0-1 0,0 0 1,0 0-1,0 1 1,-1-2-1,1 1 0,0 0 1,0 0-1,-1 0 1,1-1-1,-1 1 0,1-1 1,-1 1-1,0-1 1,1 0-1,0-2 1,5-7-71,-2 1 0,1-1 0,-2 0 0,5-14 0,-5 14 26,5-17 28,0-1 0,-2 0 0,-1-1 1,-1 1-1,-2-1 0,-1 0 0,-1 0 0,-6-54 0,-4 57 487,2 19-28,7 8-391,0 1 1,-1-1-1,1 0 0,-1 0 1,1 0-1,0 1 0,-1-1 1,1 0-1,0 0 0,-1 1 1,1-1-1,0 0 0,0 1 1,-1-1-1,1 0 1,0 1-1,0-1 0,0 0 1,-1 1-1,1-1 0,0 1 1,0-1-1,0 0 0,0 1 1,0-1-1,0 1 0,0 0 1,-2 8 176,0 1 0,1 0 1,0-1-1,1 1 0,0 0 1,2 12-1,11 60 553,-12-76-704,5 24 267,1 0 0,18 46 1,-19-62-267,0-1 0,1 0 1,1 0-1,0 0 0,0-1 0,1 0 1,16 15-1,-8-13-206,-17-14 128,1 0-1,-1 1 1,1-1 0,-1 0-1,1 1 1,-1-1-1,1 0 1,-1 1 0,1-1-1,-1 0 1,1 0 0,-1 0-1,1 1 1,0-1 0,-1 0-1,1 0 1,-1 0 0,1 0-1,0 0 1,-1 0-1,1 0 1,-1-1 0,1 1-1,0 0 1,-1 0 0,1 0-1,-1 0 1,1-1 0,0 1-1,-1-1-24,0 0-1,1 1 1,-1-1 0,0 0-1,0 1 1,0-1-1,0 0 1,0 1 0,0-1-1,0 1 1,0-1-1,0 0 1,0 1 0,0-1-1,-1 0 1,1 1 0,0-1-1,0 0 1,-1 1-1,1-1 1,0 1 0,-1-1-1,1 1 1,-1-2-1,-12-14-581,11 14 534,-15-15-512,-1 0-1,-38-26 1,37 29 1279,0 0 1,-32-35 0,50 49-617,0 0-1,1-1 0,-1 1 1,1-1-1,0 0 0,-1 1 1,1-1-1,-1 1 1,1-1-1,0 0 0,-1 1 1,1-1-1,0 0 0,0 1 1,0-1-1,0 0 0,-1 1 1,1-1-1,0 0 1,0 1-1,0-1 0,0 0 1,0 1-1,1-1 0,-1 0 1,0 0-1,0 1 1,0-1-1,1 1 0,-1-1 1,0 0-1,1 1 0,-1-1 1,0 0-1,1 1 0,-1-1 1,1 1-1,-1-1 1,1 1-1,-1-1 0,1 1 1,-1 0-1,1-1 0,-1 1 1,1-1-1,0 1 1,0 0-1,5-3 169,0 0-1,0 1 1,0 0-1,8-1 1,-8 1-136,9-2 121,4 1-321,-1-2 1,0-1 0,0 0-1,0-1 1,-1-1-1,16-10 1,-15 4-127</inkml:trace>
</inkml:ink>
</file>

<file path=ppt/ink/ink2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07.357"/>
    </inkml:context>
    <inkml:brush xml:id="br0">
      <inkml:brushProperty name="width" value="0.05" units="cm"/>
      <inkml:brushProperty name="height" value="0.05" units="cm"/>
    </inkml:brush>
  </inkml:definitions>
  <inkml:trace contextRef="#ctx0" brushRef="#br0">80 25 15291,'0'-5'200,"-1"-14"5419,-3 32-1112,-25 116-2675,16-80-1802,2 0 1,2 1-1,-4 98 0,13-145-29,0-1-1,0 1 1,0 0 0,0-1-1,1 1 1,-1 0 0,1-1-1,0 1 1,-1 0 0,1-1-1,0 1 1,1-1 0,-1 1-1,0-1 1,1 0 0,-1 0-1,1 1 1,0-1 0,0 0-1,3 3 1,-2-4 5,0 0 1,0 0 0,-1 0-1,1 0 1,0-1-1,0 1 1,0-1-1,0 0 1,0 0 0,0 0-1,0 0 1,0 0-1,0 0 1,0-1-1,0 0 1,0 1-1,0-1 1,4-3 0,7-2-191,0 0 0,0-1-1,-1-1 1,0-1 0,0 1 0,-1-2 0,0 0 0,-1 0 0,0-1 0,-1-1 0,0 0 0,14-21 0,-5-4-311</inkml:trace>
</inkml:ink>
</file>

<file path=ppt/ink/ink2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08.041"/>
    </inkml:context>
    <inkml:brush xml:id="br0">
      <inkml:brushProperty name="width" value="0.05" units="cm"/>
      <inkml:brushProperty name="height" value="0.05" units="cm"/>
    </inkml:brush>
  </inkml:definitions>
  <inkml:trace contextRef="#ctx0" brushRef="#br0">192 26 21173,'5'-12'1496,"0"-1"382,-5 23-297,-6 26-1267,-2-1-1,-1 0 0,-18 43 0,-50 99 52,71-163-331,-17 31 86,21-42-121,1 0 1,-1 0-1,0 0 1,-1 0-1,1-1 1,0 1-1,-1-1 1,1 1-1,-1-1 1,0 0-1,-3 2 1,6-4-6,0 0 0,-1 0 0,1-1 0,0 1 0,-1 0 0,1 0 0,0 0 0,-1 0 0,1 0 0,0 0 0,-1-1 0,1 1 0,0 0 0,-1 0 0,1 0 0,0-1 0,0 1 0,-1 0 0,1 0 0,0-1 0,0 1 0,0 0 0,-1-1 0,1 1 0,0 0 0,0-1 0,0 1 0,0 0 0,0-1 0,0 1 0,0 0 0,-1-1 0,1 1 0,0 0 0,0-1 0,0 1 0,0 0 0,1-1 0,-1 1 0,0 0 0,0-1 0,-1-22-183,1 19 135,3-56-519,15-83-1,-4 49 357,13 190 516,-22-81-285,2-1 1,-1 0-1,2-1 1,16 25-1,-20-33 8,-1-1 0,1 1 0,0-1 0,0 0 0,1 0 0,-1 0 1,1-1-1,0 1 0,0-1 0,0 0 0,0 0 0,1-1 0,-1 0 0,1 0 0,10 2 0,-15-3-15,-1-1-1,1 0 1,0 0-1,0 0 1,0 0-1,-1 0 1,1 0 0,0 0-1,0 0 1,0 0-1,-1 0 1,1 0-1,0 0 1,0-1-1,0 1 1,-1 0 0,1-1-1,0 1 1,-1-1-1,1 1 1,0 0-1,-1-1 1,1 1-1,0-1 1,-1 0 0,1 1-1,-1-1 1,1 0-1,-1 1 1,1-1-1,-1 0 1,0 1-1,1-1 1,-1 0 0,0 0-1,1 1 1,-1-1-1,0 0 1,0 0-1,0 0 1,0 1 0,0-1-1,0 0 1,0 0-1,0 0 1,0 0-1,0 0 1,-1-2 3,1-1 0,-1 1 0,0 1 0,0-1 0,0 0 0,0 0 1,0 0-1,-1 0 0,1 1 0,-1-1 0,-4-4 0,0 2-21,-1-1 0,0 1-1,0 1 1,-1-1 0,0 1 0,1 0 0,-1 1-1,-1 0 1,-11-3 0,6 3-54,-1 0-1,1 0 1,-1 2 0,-26-1-1,40 2 63,0 0-1,1 0 1,-1 0-1,0 0 1,0 0-1,0 0 1,0 0-1,0 0 1,0 0-1,1 0 1,-1 1-1,0-1 1,0 0-1,0 0 1,0 1-1,1-1 1,-1 1-1,0-1 1,0 1-1,1-1 1,-1 1-1,0-1 1,1 1-1,-1 0 1,1-1-1,-1 1 1,1 0-1,-1-1 1,1 1-1,-1 0 1,1 0-1,0 0 1,-1-1-1,1 1 1,0 0-1,0 0 1,0 1-1,0 0 4,0-1-1,1 0 0,-1 1 0,1-1 1,0 1-1,-1-1 0,1 0 0,0 1 1,0-1-1,0 0 0,0 0 0,0 0 1,0 0-1,0 1 0,1-2 0,-1 1 1,0 0-1,0 0 0,1 0 1,-1-1-1,3 2 0,8 2-37,0-1 0,0-1 1,0 0-1,1 0 0,-1-1 0,0-1 0,1 0 0,-1 0 1,17-4-1,-14 2-176,1 1 0,0 0 1,0 1-1,0 1 0,16 3 1,-10 3-73</inkml:trace>
</inkml:ink>
</file>

<file path=ppt/ink/ink2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09.889"/>
    </inkml:context>
    <inkml:brush xml:id="br0">
      <inkml:brushProperty name="width" value="0.05" units="cm"/>
      <inkml:brushProperty name="height" value="0.05" units="cm"/>
    </inkml:brush>
  </inkml:definitions>
  <inkml:trace contextRef="#ctx0" brushRef="#br0">0 395 15187,'3'1'1449,"2"-6"-993,-4-13-200,3-7 768,3-7-384,2-5-424,1-3-200,3-5-576,-2 1 680,-3-6-200,-3 1-88,-5-1-48</inkml:trace>
</inkml:ink>
</file>

<file path=ppt/ink/ink2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10.311"/>
    </inkml:context>
    <inkml:brush xml:id="br0">
      <inkml:brushProperty name="width" value="0.05" units="cm"/>
      <inkml:brushProperty name="height" value="0.05" units="cm"/>
    </inkml:brush>
  </inkml:definitions>
  <inkml:trace contextRef="#ctx0" brushRef="#br0">1 254 10282,'5'-28'1168,"0"3"-679,-1 1-241,-1-3 1520,1-3-1536,-1-5-96,1-2 48,-5-10-160</inkml:trace>
</inkml:ink>
</file>

<file path=ppt/ink/ink2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33.430"/>
    </inkml:context>
    <inkml:brush xml:id="br0">
      <inkml:brushProperty name="width" value="0.05" units="cm"/>
      <inkml:brushProperty name="height" value="0.05" units="cm"/>
    </inkml:brush>
  </inkml:definitions>
  <inkml:trace contextRef="#ctx0" brushRef="#br0">8 1 16339,'1'128'6122,"-4"161"-4849,-2-171-2095,12-145-2062,-3-11 2193,0-15-218</inkml:trace>
</inkml:ink>
</file>

<file path=ppt/ink/ink2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33.868"/>
    </inkml:context>
    <inkml:brush xml:id="br0">
      <inkml:brushProperty name="width" value="0.05" units="cm"/>
      <inkml:brushProperty name="height" value="0.05" units="cm"/>
    </inkml:brush>
  </inkml:definitions>
  <inkml:trace contextRef="#ctx0" brushRef="#br0">6 134 14339,'-6'-55'4417,"8"69"-3889,0 0 0,0 0 0,2-1-1,-1 1 1,9 19 0,-1-2-273,44 116 502,-47-130-653,0-1-1,1 0 1,1-1 0,0 0 0,1-1 0,22 22 0,-31-33-74,1-1 0,0 1 0,0-1-1,0 0 1,0 0 0,0 0-1,0-1 1,1 1 0,-1-1 0,1 0-1,-1 1 1,1-2 0,-1 1 0,5 0-1,-5-1-3,-1 0-1,1 0 0,-1 0 0,1-1 1,0 1-1,-1-1 0,1 0 0,-1 0 1,1 0-1,-1 0 0,0 0 0,1 0 1,-1-1-1,0 1 0,0-1 0,0 1 1,0-1-1,0 0 0,0 0 0,1-2 1,5-7 72,0-1 0,-1 0 1,0 0-1,-1 0 1,-1-1-1,0 0 0,-1 0 1,4-19-1,1-13 302,3-53 0,-11 81-318,3-11 85,-2 0 0,-1 0 0,-1 0 0,-8-55-1,7 79-645,2 13-161,6 16-1024,22 37-1458,-17-44 2079</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4:56.426"/>
    </inkml:context>
    <inkml:brush xml:id="br0">
      <inkml:brushProperty name="width" value="0.05" units="cm"/>
      <inkml:brushProperty name="height" value="0.05" units="cm"/>
    </inkml:brush>
  </inkml:definitions>
  <inkml:trace contextRef="#ctx0" brushRef="#br0">37 57 18844,'11'-2'1240,"1"-1"0,-1 0 0,19-8 0,21-6-329,-41 15-767,62-14 602,-66 15-705,0 0-1,-1 1 0,1 0 1,0 0-1,0 0 1,-1 0-1,1 1 0,0 0 1,-1 0-1,7 3 1,-10-3-37,0 0 1,-1 0-1,1 0 1,-1 0-1,1 1 1,-1-1-1,0 0 1,1 1-1,-1-1 1,0 1-1,0-1 1,0 1-1,0 0 1,0-1-1,0 1 1,-1 0-1,1 0 1,-1 0 0,1-1-1,-1 1 1,0 0-1,1 0 1,-1 0-1,0 0 1,0 0-1,0 0 1,-1 0-1,1 0 1,0-1-1,-1 1 1,1 0-1,-1 0 1,0 1-1,-3 9 38,0-1 0,-1-1 1,0 1-1,-7 9 0,-16 23 223,-3-1 1,-48 52-1,42-52 11,36-42-274,1 0 0,0 0 0,-1 1 1,1-1-1,0 0 0,0 0 0,-1 0 0,1 1 0,0-1 0,0 0 1,-1 1-1,1-1 0,0 0 0,0 0 0,0 1 0,0-1 1,-1 0-1,1 1 0,0-1 0,0 0 0,0 1 0,0-1 1,0 0-1,0 1 0,0-1 0,0 1 0,0-1 0,0 0 1,0 1-1,0-1 0,0 0 0,0 1 0,0-1 0,0 0 1,1 1-1,-1-1 0,0 0 0,0 1 0,0-1 0,1 0 1,-1 0-1,0 1 0,0-1 0,0 0 0,1 0 0,-1 1 0,0-1 1,1 0-1,-1 0 0,0 0 0,1 1 0,-1-1 0,0 0 1,1 0-1,-1 0 0,0 0 0,1 0 0,-1 0 0,31 3-15,-13-2 22,-9 1-15,0 1 0,-1 0 0,1 1 1,-1 0-1,0 0 0,0 1 0,0 0 1,0 0-1,-1 1 0,0 0 1,0 0-1,0 0 0,-1 1 0,0 0 1,0 1-1,-1-1 0,5 10 1,-7-11-4,1 1 0,-1 0 0,-1-1 0,1 1 0,-1 0 0,-1 0 0,1 1 0,-1-1 0,1 14 0,-3-16 6,1 1 0,-1-1 0,0 0-1,0 0 1,0 1 0,0-1-1,-1 0 1,0 0 0,0-1 0,-1 1-1,1 0 1,-1-1 0,0 1-1,-5 5 1,-1-1 36,1-1 0,-1-1 0,0 1 0,-1-2 0,0 1 0,0-1 0,0-1 0,-1 1-1,0-2 1,-12 4 0,13-4-5,0-2 0,0 1-1,0-1 1,-1-1 0,1 0 0,0 0-1,-1-1 1,1-1 0,0 0 0,-1 0-1,-16-4 1,25 4-76,1 1 0,-1 0 0,0-1 0,0 1 0,1-1 1,-1 0-1,0 0 0,1 1 0,-1-1 0,1 0 0,-1-1 0,1 1 0,-1 0 0,1 0 0,0 0 1,-1-1-1,1 1 0,0-1 0,0 1 0,0-1 0,0 1 0,1-1 0,-1 0 0,0 1 0,1-1 0,-1 0 1,1 0-1,-1 1 0,1-4 0,0 2-105,1 1 0,0-1 0,-1 1 0,1-1 0,0 1 0,0 0 0,1-1 0,-1 1 0,0 0 0,1 0 0,0 0 0,-1 0 0,1 0 0,0 0 0,0 0 0,0 1 0,0-1 0,0 1 0,0-1 0,4 0 0,16-9-609,3 1-187</inkml:trace>
</inkml:ink>
</file>

<file path=ppt/ink/ink2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34.318"/>
    </inkml:context>
    <inkml:brush xml:id="br0">
      <inkml:brushProperty name="width" value="0.05" units="cm"/>
      <inkml:brushProperty name="height" value="0.05" units="cm"/>
    </inkml:brush>
  </inkml:definitions>
  <inkml:trace contextRef="#ctx0" brushRef="#br0">1 136 14195,'7'8'635,"1"-1"0,0 0 0,0-1 0,0 1 0,14 6 0,-20-11-500,1-1-1,0 0 0,0 0 0,0 0 1,0 0-1,0-1 0,0 1 1,0-1-1,0 1 0,0-1 0,1 0 1,-1 0-1,0-1 0,0 1 1,0-1-1,0 1 0,0-1 0,0 0 1,0 0-1,0 0 0,0-1 1,3-2-1,0 0 39,-1 0 1,0 0-1,-1-1 1,1 0-1,-1 0 1,0 0-1,0 0 1,-1 0 0,1-1-1,-1 0 1,-1 0-1,1 0 1,-1 0-1,3-8 1,-4 11-106,-1 0 1,1 0 0,0 0 0,-1 0 0,1 0 0,-1 0-1,0 0 1,0 0 0,0 0 0,0 0 0,-1 0 0,1 0-1,-1 0 1,0 0 0,0 0 0,0 0 0,0 1 0,0-1-1,0 0 1,-1 1 0,0-1 0,1 1 0,-1-1 0,0 1 0,0 0-1,0 0 1,-1 0 0,1 0 0,0 0 0,-1 0 0,1 0-1,-5-1 1,4 2-37,1 0-1,0 0 0,-1 0 1,1 0-1,-1 1 0,1 0 1,-1-1-1,1 1 0,-1 0 1,0 0-1,1 0 0,-1 0 1,1 1-1,-1-1 1,1 1-1,-1-1 0,1 1 1,-4 1-1,2 1-14,1-1 1,-1 0-1,1 1 1,0-1-1,0 1 0,0 0 1,0 0-1,0 0 1,1 1-1,-4 4 0,0 2-12,0 1 0,1 0 0,1 0 0,0 0-1,0 0 1,1 1 0,-2 13 0,4-12-13,-1 1 0,1-1 1,1 1-1,1-1 1,1 15-1,-1-24-61,-1-1 0,0 0 0,1 0 0,0 0-1,0 0 1,0 0 0,0 0 0,1 0 0,-1 0 0,1 0 0,-1-1 0,1 1 0,0-1 0,0 1-1,0-1 1,0 0 0,1 1 0,-1-1 0,1 0 0,-1-1 0,1 1 0,0 0 0,0-1 0,-1 1 0,1-1-1,0 0 1,6 1 0,-1-1-235,0 0-1,1-1 0,-1 0 0,0 0 1,1-1-1,-1 0 0,0-1 0,11-3 1,6-3-424,33-17 0,-7 0-243</inkml:trace>
</inkml:ink>
</file>

<file path=ppt/ink/ink2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34.742"/>
    </inkml:context>
    <inkml:brush xml:id="br0">
      <inkml:brushProperty name="width" value="0.05" units="cm"/>
      <inkml:brushProperty name="height" value="0.05" units="cm"/>
    </inkml:brush>
  </inkml:definitions>
  <inkml:trace contextRef="#ctx0" brushRef="#br0">56 0 15131,'-10'23'1457,"0"0"-1,1 0 1,-9 43 0,15-54-1196,1 1 1,0-1 0,1 1 0,1 0 0,0 0 0,0-1 0,1 1-1,6 24 1,-7-35-239,1 0-1,-1 1 1,1-1-1,-1 0 1,1 0 0,0 0-1,0-1 1,0 1-1,0 0 1,0 0-1,0 0 1,0-1-1,1 1 1,-1 0-1,1-1 1,-1 0-1,1 1 1,-1-1-1,1 0 1,0 0 0,0 1-1,0-2 1,0 1-1,0 0 1,0 0-1,0 0 1,0-1-1,0 1 1,0-1-1,0 0 1,0 0-1,0 0 1,0 0-1,0 0 1,0 0 0,1 0-1,2-1 1,1-1 59,0 0 1,-1-1-1,1 1 0,0-1 1,-1 0-1,0-1 1,0 1-1,0-1 1,0 0-1,0 0 1,6-9-1,-3 3 112,-1 0-1,0 0 0,-1-1 1,0 0-1,-1 0 1,0-1-1,0 0 1,-2 0-1,4-12 1,-6 18-128,0 1 0,0-1 0,0 0 0,-1 1 0,1-1 0,-1 0 0,-1 1 0,1-1 1,-1 0-1,0 1 0,0-1 0,-1 1 0,1-1 0,-1 1 0,0 0 0,-1 0 0,0 0 0,1 0 0,-1 0 1,-1 0-1,-6-7 0,9 11-137,-1-1 0,0 1 0,1-1 0,-1 1 0,0 0 0,1 0 0,-1 0 0,0 0 1,0 0-1,0 0 0,0 0 0,0 0 0,0 1 0,0-1 0,-1 1 0,1 0 0,0 0 0,0 0 0,0 0 1,0 0-1,0 0 0,-1 0 0,1 1 0,0-1 0,0 1 0,0-1 0,0 1 0,0 0 0,0 0 0,0 0 1,0 0-1,1 0 0,-1 0 0,-2 3 0,3-2-404,5-5-128</inkml:trace>
</inkml:ink>
</file>

<file path=ppt/ink/ink2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35.194"/>
    </inkml:context>
    <inkml:brush xml:id="br0">
      <inkml:brushProperty name="width" value="0.05" units="cm"/>
      <inkml:brushProperty name="height" value="0.05" units="cm"/>
    </inkml:brush>
  </inkml:definitions>
  <inkml:trace contextRef="#ctx0" brushRef="#br0">0 0 18028,'1'25'4355,"5"64"-2626,3 142-19,1 10-386,-10-239-1284,1 1 0,-1-1 0,0 0 0,1 1 0,-1-1 0,1 0 0,0 0 0,-1 0 0,1 1 0,0-1 0,2 2 1,-3-4-28,1 1 0,-1-1 0,0 0 0,0 0 0,1 0 0,-1 0 0,1 0 0,-1 0 1,0 0-1,1 0 0,-1 1 0,0-1 0,1 0 0,-1-1 0,0 1 0,1 0 0,-1 0 0,0 0 1,1 0-1,-1 0 0,0 0 0,1 0 0,-1 0 0,0-1 0,1 1 0,-1 0 0,0 0 1,1 0-1,-1-1 0,0 1 0,0 0 0,1 0 0,-1-1 0,0 1 0,0 0 0,1 0 1,-1-1-1,0 1 0,0-1 0,6-8 149,0-1 0,-1 0 1,5-14-1,-10 23-160,70-185 1118,8-19-429,-74 194-787,-3 6-29,1 1 1,0-1-1,0 1 0,0-1 0,0 1 0,0 0 1,1 0-1,0 0 0,0 0 0,0 1 0,7-7 1,-10 10 94,0 0 0,0 0 0,1 0 0,-1 0 0,0 0 1,0 0-1,0 0 0,1 0 0,-1 0 0,0 0 0,0 0 1,0 0-1,1 0 0,-1 0 0,0 1 0,0-1 0,0 0 1,0 0-1,1 0 0,-1 0 0,0 0 0,0 0 0,0 0 1,0 1-1,1-1 0,-1 0 0,0 0 0,0 0 0,0 0 0,0 1 1,0-1-1,0 0 0,0 0 0,0 0 0,0 1 0,1-1 1,-1 0-1,0 0 0,0 0 0,0 1 0,0-1 0,0 0 1,0 0-1,0 0 0,0 1 0,0-1 0,-1 0 0,1 0 1,0 0-1,0 1 0,0-1 0,0 0 0,0 0 0,0 0 1,0 0-1,0 1 0,-1-1 0,-3 17-471,4-16 357,-6 18-638</inkml:trace>
  <inkml:trace contextRef="#ctx0" brushRef="#br0" timeOffset="1">184 362 15739,'7'33'1625,"-1"5"-1177,1-2-216,1 1 872,4-1-728,1-4-352,1-12-696,0-12 576,4-16-112,0-22-120</inkml:trace>
</inkml:ink>
</file>

<file path=ppt/ink/ink2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35.638"/>
    </inkml:context>
    <inkml:brush xml:id="br0">
      <inkml:brushProperty name="width" value="0.05" units="cm"/>
      <inkml:brushProperty name="height" value="0.05" units="cm"/>
    </inkml:brush>
  </inkml:definitions>
  <inkml:trace contextRef="#ctx0" brushRef="#br0">71 14 15707,'5'-14'1553,"-8"25"-905,-5 14-216,-2 19 792,-3 6-224,0 15-119,-1 5-113,4-5-200,5 1-48,7-11-144,3-7-144,13-11-336,0-8-288,11-22-696,-2-7-377,0-12 1073,1-6-312,2-9-232</inkml:trace>
</inkml:ink>
</file>

<file path=ppt/ink/ink2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36.072"/>
    </inkml:context>
    <inkml:brush xml:id="br0">
      <inkml:brushProperty name="width" value="0.05" units="cm"/>
      <inkml:brushProperty name="height" value="0.05" units="cm"/>
    </inkml:brush>
  </inkml:definitions>
  <inkml:trace contextRef="#ctx0" brushRef="#br0">39 114 14947,'-15'71'2377,"8"-46"-1598,2 1-1,0-1 1,2 1 0,0 38 0,7-41-115,3-18-240,-6-5-401,0 0-1,0-1 1,-1 1-1,1 0 1,0 0-1,0-1 1,-1 1-1,1-1 1,0 1-1,-1 0 1,1-1-1,0 0 1,-1 1-1,1-1 1,-1 1-1,1-2 1,7-7 102,-1-1 0,0 0 0,-1-1 0,0 0 0,-1 0 1,5-14-1,20-76 690,-29 96-778,3-8 82,-1 0-1,-1 0 1,0 0-1,0-1 1,-2-14-1,0 27-113,1 1 0,-1 0-1,0-1 1,0 1 0,0 0-1,0-1 1,0 1 0,0 0 0,0-1-1,0 1 1,0 0 0,0-1 0,-1 1-1,1 0 1,0-1 0,0 1 0,0 0-1,0-1 1,0 1 0,-1 0 0,1 0-1,0-1 1,0 1 0,0 0 0,-1 0-1,1-1 1,0 1 0,0 0 0,-1 0-1,1-1 1,0 1 0,-1 0 0,1 0-1,-8 8 28,-5 21-105,8-13-193,0 1 0,2 1-1,0-1 1,1 0 0,0 1-1,1-1 1,2 1 0,2 28 0,-2-44 298,-1 0 0,1 0-1,0 0 1,-1 0 0,1 0 0,0 0 0,0-1 0,0 1 0,1 0 0,1 2 0,-3-3-41,1-1-1,0 1 0,-1-1 0,1 1 1,0-1-1,-1 0 0,1 1 0,0-1 1,0 0-1,-1 1 0,1-1 0,0 0 1,0 0-1,0 0 0,-1 0 0,1 0 1,0 1-1,0-2 0,0 1 0,0 0 1,-1 0-1,1 0 0,0 0 0,0 0 1,0-1-1,-1 1 0,1 0 1,0-1-1,0 1 0,-1-1 0,2 0 1,20-18-270</inkml:trace>
  <inkml:trace contextRef="#ctx0" brushRef="#br0" timeOffset="1">366 1 13771,'-15'13'871,"0"0"0,1 1 0,0 1 0,1 0 0,1 1 0,1 0 0,0 1 0,-11 23 0,22-38-834,-1-1 0,0 1 1,0 0-1,1 0 0,-1 0 0,1-1 1,0 1-1,0 0 0,-1 0 0,1 0 1,0 0-1,1 3 0,-1-5-26,0 1 1,0 0-1,1-1 0,-1 1 0,0-1 0,1 1 0,-1-1 1,1 1-1,-1-1 0,0 1 0,1-1 0,-1 1 0,1-1 0,-1 1 1,1-1-1,-1 0 0,1 1 0,0-1 0,-1 0 0,1 1 1,-1-1-1,1 0 0,1 0 0,3 1-1,1-1 0,-1 0 0,1 0 0,-1-1 0,1 0 0,8-2 0,-13 3-12,13-3-1,1 1-1,0 1 1,-1 0-1,1 0 0,26 4 1,-36-2 2,1-1 0,-1 1 0,0 1 0,0-1 0,0 1-1,0 0 1,0 0 0,0 0 0,0 1 0,-1-1 0,1 1 0,-1 0 0,0 1 0,0-1 0,0 1 0,0 0 0,-1 0 0,1 0 0,3 6-1,-6-8 32,0 1-1,0-1 0,0 1 0,0 0 0,0 0 0,0-1 0,-1 1 0,1 0 0,-1 0 0,0 0 0,0 0 0,0 0 0,0-1 0,0 1 0,-1 0 0,1 0 0,-1 0 0,-1 3 0,0-1 52,-1 0 0,1-1-1,-1 0 1,1 1-1,-1-1 1,0 0 0,-1-1-1,1 1 1,-1 0-1,-5 3 1,4-3-14,-1 0 1,1 0-1,-1-1 1,0 0-1,0 0 0,0-1 1,-11 4-1,13-5-104,0 0-1,0-1 0,0 1 1,1-1-1,-1 0 0,0 0 1,0 0-1,0 0 0,0-1 1,0 1-1,1-1 0,-8-3 1,8 3-25,1 0 0,0-1 0,0 1 1,0-1-1,0 0 0,0 1 0,1-1 0,-1 0 1,1 0-1,-1 0 0,1 0 0,-1 0 0,1-1 1,0 1-1,0 0 0,0-1 0,0 1 1,1-1-1,-1 1 0,1 0 0,-1-1 0,1 0 1,0 1-1,0-1 0,0 1 0,0-4 0,6-21-524</inkml:trace>
</inkml:ink>
</file>

<file path=ppt/ink/ink2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36.521"/>
    </inkml:context>
    <inkml:brush xml:id="br0">
      <inkml:brushProperty name="width" value="0.05" units="cm"/>
      <inkml:brushProperty name="height" value="0.05" units="cm"/>
    </inkml:brush>
  </inkml:definitions>
  <inkml:trace contextRef="#ctx0" brushRef="#br0">134 14 15219,'4'-11'1782,"-9"8"-223,3 4-1300,0 0 0,0-1-1,-1 1 1,1 0 0,0 0-1,0 0 1,0 0 0,-2 3-1,-8 6 87,1 0-1,0 1 0,0 0 0,2 1 0,-1 0 0,1 0 0,1 1 0,0 0 0,-10 25 0,18-37-343,-1 0-1,1 0 0,-1 0 0,1 0 1,-1 1-1,1-1 0,0 0 1,-1 0-1,1 0 0,0 1 1,0-1-1,0 0 0,0 0 1,0 1-1,0-1 0,0 0 1,1 0-1,-1 1 0,0-1 0,1 0 1,-1 0-1,1 0 0,-1 0 1,1 1-1,1 1 0,-1-2-2,1 0 0,0-1 0,0 1 0,0 0 0,0 0-1,0-1 1,0 1 0,0-1 0,1 0 0,-1 0 0,0 0 0,0 0-1,0 0 1,4-1 0,-1 1 5,13-2-66,0 1 1,-1 1 0,1 0-1,-1 2 1,20 3 0,-34-4 57,1-1 0,0 1 0,-1 0 0,1 1 0,-1-1 1,0 1-1,1 0 0,-1-1 0,0 1 0,0 1 0,0-1 0,0 0 1,0 1-1,-1-1 0,1 1 0,-1 0 0,0 0 0,0 0 0,0 0 1,0 0-1,0 1 0,-1-1 0,1 1 0,-1-1 0,0 1 1,0-1-1,0 1 0,0 0 0,-1-1 0,0 1 0,0 3 0,0 1 69,-1 0-1,0 0 0,0 0 0,-1 0 0,0 0 1,-1-1-1,0 1 0,-5 10 0,5-12-51,1-1 0,-1 0 0,0-1 0,0 1 0,-1 0 0,0-1 0,1 0 0,-1 0 0,-1 0 0,1 0 0,-1-1 0,-7 5 0,12-7-32,-1-1 1,1 0 0,-1 0 0,0 1 0,1-1-1,-1 0 1,1 0 0,-1 0 0,1 0-1,-1 0 1,0 0 0,1 0 0,-1 0 0,0 0-1,1 0 1,-1 0 0,1 0 0,-1 0 0,1 0-1,-1 0 1,0-1 0,1 1 0,-1 0-1,1-1 1,-1 1 0,1 0 0,-1-1 0,1 1-1,-1 0 1,1-1 0,-1 1 0,1-1 0,0 1-1,-1-1 1,1 1 0,0-1 0,-1 1-1,1-1 1,0 1 0,0-1 0,-1 0 0,-3-26-183,4-3-135</inkml:trace>
  <inkml:trace contextRef="#ctx0" brushRef="#br0" timeOffset="1">473 119 15731,'-1'33'2033,"0"7"-1297,-5 1-328,0 1 1672,7-6-1519,8-3-249,1-13-792,4-7-345,-2-18 617,-2-9-160,1-13-192</inkml:trace>
</inkml:ink>
</file>

<file path=ppt/ink/ink2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36.939"/>
    </inkml:context>
    <inkml:brush xml:id="br0">
      <inkml:brushProperty name="width" value="0.05" units="cm"/>
      <inkml:brushProperty name="height" value="0.05" units="cm"/>
    </inkml:brush>
  </inkml:definitions>
  <inkml:trace contextRef="#ctx0" brushRef="#br0">12 3 15475,'-6'-3'1857,"6"5"-1217,-5 10-328,5 3 2040,7 3-2584,1 0 368,12-6-224,6 0-104</inkml:trace>
</inkml:ink>
</file>

<file path=ppt/ink/ink2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37.390"/>
    </inkml:context>
    <inkml:brush xml:id="br0">
      <inkml:brushProperty name="width" value="0.05" units="cm"/>
      <inkml:brushProperty name="height" value="0.05" units="cm"/>
    </inkml:brush>
  </inkml:definitions>
  <inkml:trace contextRef="#ctx0" brushRef="#br0">47 0 17052,'-14'27'1294,"9"-18"-1068,0-1 0,0 1-1,1 0 1,1 0-1,-1 1 1,-2 14 0,6-23-224,0 0 1,0 0 0,0 0 0,0-1 0,0 1 0,0 0 0,1-1-1,-1 1 1,0 0 0,0 0 0,1-1 0,-1 1 0,1 0 0,-1-1-1,1 1 1,-1-1 0,1 1 0,-1-1 0,1 1 0,-1-1 0,1 1 0,-1-1-1,1 1 1,0-1 0,-1 1 0,1-1 0,0 0 0,0 0 0,-1 1-1,1-1 1,0 0 0,0 0 0,-1 0 0,1 0 0,0 0 0,0 0-1,-1 0 1,1 0 0,1 0 0,39-2-17,-29 0 63,-8 2 12,-1 0 0,1 0-1,0 0 1,0 0 0,0 1 0,-1-1 0,1 1 0,0 0-1,-1 0 1,1 0 0,0 1 0,-1-1 0,7 5-1,-9-5 26,1 1-1,0-1 0,-1 1 0,0 0 0,1 0 0,-1-1 0,0 1 0,0 0 0,0 0 0,0 0 0,-1 0 0,1 0 0,0 0 0,-1 1 1,1-1-1,-1 0 0,0 0 0,0 0 0,0 1 0,0-1 0,0 0 0,0 0 0,-1 0 0,1 0 0,-2 4 0,1 0 188,-1 1 0,0-1 0,-1 0-1,0 0 1,0 0 0,0 0 0,0 0-1,-1 0 1,0-1 0,-5 6-1,7-9-263,0 0-1,0 0 1,0 0-1,-1 0 1,1-1-1,0 1 0,-1-1 1,1 0-1,-1 1 1,1-1-1,-1 0 0,0 0 1,1-1-1,-1 1 1,0-1-1,1 1 1,-1-1-1,0 0 0,0 0 1,0 0-1,1 0 1,-1-1-1,0 1 0,0-1 1,1 1-1,-5-3 1,-5 4-3840,16-7 3181</inkml:trace>
</inkml:ink>
</file>

<file path=ppt/ink/ink2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37.805"/>
    </inkml:context>
    <inkml:brush xml:id="br0">
      <inkml:brushProperty name="width" value="0.05" units="cm"/>
      <inkml:brushProperty name="height" value="0.05" units="cm"/>
    </inkml:brush>
  </inkml:definitions>
  <inkml:trace contextRef="#ctx0" brushRef="#br0">197 413 14387,'-2'-1'344,"0"-1"-1,-1 1 1,1 0 0,-1-1-1,1 1 1,-1 0 0,1 0-1,-1 1 1,0-1 0,0 0-1,1 1 1,-1 0 0,0 0-1,0-1 1,0 2 0,1-1-1,-1 0 1,-5 2 0,1-1-46,-1 1 0,1 0 0,-1 0 1,1 1-1,-11 5 0,11-3-178,0 0 0,0 1 0,1 0 0,0 0 0,0 0 0,0 1 0,0 0 0,1 0 0,1 0 0,-1 1 0,1-1 0,-6 15 0,9-18-101,-1 0 0,1 1 0,0-1 0,0 1 0,1-1 0,-1 0 0,1 1 0,0-1 0,0 1 0,0-1 0,2 9 0,-1-10-18,0-1 0,0 1 0,1 0 0,-1 0 0,1 0 0,-1-1 0,1 1 0,0-1 0,0 0 0,0 1 0,0-1 0,0 0 0,1 0 0,-1 0 0,1 0 0,-1-1 0,1 1 0,4 2 0,-2-3-13,0 1 0,0-1 0,0 0 0,0 0-1,-1 0 1,1-1 0,0 1 0,1-1 0,-1-1 0,0 1-1,0-1 1,-1 1 0,1-1 0,0-1 0,0 1 0,0-1 0,5-2-1,4-3-37,-1 0-1,0 0 0,0-2 1,18-14-1,-14 8 30,0-1-1,-1-1 1,-1 0-1,-1-1 1,0-1 0,-1 0-1,-1-1 1,-1 0-1,10-26 1,-11 19 115,0-1 0,-2-1 1,-1 0-1,-1 0 0,-2 0 0,2-51 1,-5 70-27,-1 1 1,0-1-1,-1 1 1,0 0-1,-1-1 1,0 1-1,-5-16 1,7 23-57,-1 1 0,1 0 0,-1 0 1,1 0-1,-1 0 0,1 0 0,-1 0 1,0 0-1,1 0 0,-1 0 0,0 0 1,0 0-1,0 1 0,0-1 1,0 0-1,0 0 0,0 1 0,0-1 1,0 1-1,0-1 0,0 1 0,0-1 1,0 1-1,0 0 0,-2-1 0,1 2 2,1-1-1,-1 0 1,1 1 0,-1-1-1,0 1 1,1 0-1,-1-1 1,1 1-1,-1 0 1,1 0 0,0 0-1,-1 0 1,1 0-1,0 0 1,-2 2-1,-4 5 36,1 0-1,0 1 0,0-1 1,-7 17-1,1 1 49,0 0 0,2 0 0,1 1 0,1 0 0,1 1 0,2 0 0,1 0-1,-1 31 1,5-57-86,-1 0-1,1 1 0,0-1 0,1 0 0,-1 1 0,0-1 1,1 0-1,-1 1 0,1-1 0,0 0 0,0 0 0,-1 0 0,2 1 1,-1-1-1,0 0 0,0 0 0,1-1 0,-1 1 0,1 0 1,-1 0-1,3 1 0,-1-2-2,-1 0 0,1 0 0,-1 0 0,1-1 0,0 1 0,-1-1 0,1 0 0,0 0 0,0 0 0,-1 0 0,1 0 0,0 0 0,-1-1 0,1 1 0,0-1 0,-1 0 0,4-1 0,86-37-59,-75 30-45,1 0-1,0 2 1,0 0-1,0 1 1,1 1-1,0 0 1,25-2 0,-40 7 69,-1 0 0,1 0 0,-1 0 0,1 0 1,0 0-1,-1 1 0,1 0 0,-1 0 0,1 0 1,-1 0-1,0 0 0,1 1 0,-1-1 1,0 1-1,0 0 0,0 0 0,0 0 0,0 0 1,-1 1-1,1-1 0,-1 1 0,1-1 0,-1 1 1,0 0-1,0 0 0,0 0 0,0 0 0,1 4 1,0 2-6,-1 0 1,0 0-1,0 1 1,-1-1 0,0 0-1,0 1 1,-1-1 0,0 1-1,-3 14 1,0-1 15,0-5-264,1 1 1,0 21-1,6-25-530,-4-15 792,1 1 0,-1-1 0,1 0-1,-1 0 1,1 0 0,-1 0 0,1 0 0,-1 0 0,1 0 0,-1 0 0,1 0-1,-1 0 1,1 0 0,-1 0 0,1-1 0,-1 1 0,1 0 0,-1 0 0,0 0-1,1-1 1,-1 1 0,1 0 0,-1-1 0,0 1 0,1 0 0,-1-1 0,0 1-1,1 0 1,-1-1 0,0 1 0,1 0 0,-1-1 0,0 1 0,1-1 0,15-18-393</inkml:trace>
</inkml:ink>
</file>

<file path=ppt/ink/ink2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38.225"/>
    </inkml:context>
    <inkml:brush xml:id="br0">
      <inkml:brushProperty name="width" value="0.05" units="cm"/>
      <inkml:brushProperty name="height" value="0.05" units="cm"/>
    </inkml:brush>
  </inkml:definitions>
  <inkml:trace contextRef="#ctx0" brushRef="#br0">31 73 15035,'14'16'2800,"-12"-13"-2330,0-1 1,-1 1-1,1-1 0,0 0 0,0 0 1,1 0-1,2 2 0,-4-4-386,0 1-1,0-1 1,-1 0-1,1 1 1,0-1-1,0 0 1,0 0 0,0 0-1,0 0 1,0 0-1,0 0 1,0 0-1,0 0 1,0 0-1,0 0 1,0 0 0,0-1-1,0 1 1,0 0-1,0-1 1,0 1-1,0-1 1,0 1-1,0-1 1,-1 0 0,2 0-1,2-2-5,-1 0 1,0-1-1,0 1 1,0-1-1,0 0 0,-1 0 1,1 0-1,-1 0 1,0 0-1,0-1 0,1-4 1,-2 8-57,0-1 0,-1 1 1,1-1-1,-1 0 0,1 1 1,-1-1-1,0 0 0,0 1 0,1-1 1,-1 0-1,0 1 0,0-1 1,-1 0-1,1 1 0,0-1 1,-1 0-1,1 1 0,-1-1 1,1 1-1,-1-1 0,0 1 0,1-1 1,-1 1-1,0-1 0,0 1 1,0 0-1,0-1 0,0 1 1,-1 0-1,1 0 0,0 0 1,-1 0-1,-1-2 0,1 3-4,0-1 0,0 1-1,0 0 1,0 0 0,0-1-1,0 1 1,-1 1 0,1-1 0,0 0-1,0 0 1,0 1 0,0-1-1,0 1 1,0 0 0,0-1-1,0 1 1,0 0 0,1 0 0,-1 0-1,0 1 1,1-1 0,-1 0-1,0 1 1,1-1 0,-1 1 0,-1 2-1,-3 3 8,0 1 0,0-1 0,1 1 0,-7 13 0,9-13-18,0 0 0,0 0 0,0 0 0,1 0 0,0 0 0,1 0 0,0 0 0,0 1 0,1-1 0,1 16 0,-1-21-34,1 0 0,-1 0 0,1 0-1,0 0 1,0 0 0,0 0-1,0 0 1,0 0 0,1 0 0,-1-1-1,1 1 1,0 0 0,0-1 0,0 0-1,0 1 1,0-1 0,0 0 0,1 0-1,-1 0 1,1 0 0,-1 0 0,1-1-1,0 1 1,0-1 0,0 0 0,0 0-1,0 0 1,0 0 0,0 0 0,0-1-1,4 1 1,24-1-128,1-5-45</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4:56.856"/>
    </inkml:context>
    <inkml:brush xml:id="br0">
      <inkml:brushProperty name="width" value="0.05" units="cm"/>
      <inkml:brushProperty name="height" value="0.05" units="cm"/>
    </inkml:brush>
  </inkml:definitions>
  <inkml:trace contextRef="#ctx0" brushRef="#br0">141 0 18524,'25'13'1672,"-5"22"-992,-7 1-239,1 14 767,-1 4-328,0 11-176,-8 6-32,1 5-240,-4 5-80,-11 0-151,-4 1-49,-13 0-88,-5-1-144,-5-3-721,2-9-239,-5-18 840,4-12-160,7-18-168</inkml:trace>
</inkml:ink>
</file>

<file path=ppt/ink/ink2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38.675"/>
    </inkml:context>
    <inkml:brush xml:id="br0">
      <inkml:brushProperty name="width" value="0.05" units="cm"/>
      <inkml:brushProperty name="height" value="0.05" units="cm"/>
    </inkml:brush>
  </inkml:definitions>
  <inkml:trace contextRef="#ctx0" brushRef="#br0">52 0 17572,'7'17'1952,"-7"13"-1056,-6 9-344,2 11 1313,0 5-625,-1 8-568,0 0-112,3-3-344,2-4-256,0-9-744,-1-7-376,-7-11 936,-2-6-216,-4-17-160</inkml:trace>
</inkml:ink>
</file>

<file path=ppt/ink/ink2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39.088"/>
    </inkml:context>
    <inkml:brush xml:id="br0">
      <inkml:brushProperty name="width" value="0.05" units="cm"/>
      <inkml:brushProperty name="height" value="0.05" units="cm"/>
    </inkml:brush>
  </inkml:definitions>
  <inkml:trace contextRef="#ctx0" brushRef="#br0">0 192 17964,'1'-12'437,"1"0"0,0 0 0,1 0 0,0 0 0,1 1-1,9-23 1,-10 29-260,1-1 0,-1 0-1,1 1 1,0 0 0,0 0-1,1 0 1,0 0-1,-1 1 1,2-1 0,-1 1-1,0 0 1,1 1 0,0 0-1,8-4 1,-4 3-49,1 1 1,0 1-1,1 0 1,-1 0-1,0 1 1,0 0-1,1 1 1,-1 0-1,0 1 1,1 1-1,-1-1 1,0 2-1,12 3 1,-17-4-118,1 1 0,-1-1 0,-1 1 1,1 0-1,0 1 0,-1-1 0,1 1 1,-1 0-1,0 0 0,7 9 0,-9-10 8,0 1 0,-1 0 0,0 0 1,0 0-1,0 0 0,0 0 0,0 0 0,-1 1 0,0-1 0,0 1 0,0-1 0,0 1 0,-1-1 1,0 1-1,0-1 0,0 8 0,-3 1 67,0 0 0,0 0 0,-1 0 0,0-1-1,-1 0 1,-1 0 0,0 0 0,-1-1 0,-13 20 0,-1-5 176,0-1-1,-43 39 1,19-28-983,62-41-2459,13-3 2700,7-4-401</inkml:trace>
  <inkml:trace contextRef="#ctx0" brushRef="#br0" timeOffset="1">515 394 13859,'3'6'425,"1"0"-1,-1 1 1,0-1 0,-1 1-1,1 0 1,-1-1-1,-1 1 1,1 0 0,-1 0-1,0 12 1,-1 5 1432,-6 44-1,0-9 254,7-46-1366,4-16-245,6-19-4,-8 6-358,0 1 0,0 0-1,-1-1 1,-1 0 0,-1 1 0,0-1 0,-1 0 0,-1 1 0,0-1-1,-1 1 1,-1 0 0,-7-18 0,11 32-142,0 0 1,0 0-1,-1-1 1,1 1-1,-1 0 1,1 0-1,-1 0 1,0 0-1,1 0 1,-1 0-1,0 1 1,0-1-1,0 0 1,1 0-1,-1 0 1,0 1-1,0-1 1,0 0-1,-2 0 1,-2 6-241,6 12-74,0-14 165,0 1 0,0-1-1,0 1 1,0-1 0,1 0-1,-1 0 1,1 1-1,0-1 1,0 0 0,0 0-1,0-1 1,1 1-1,-1 0 1,1-1 0,-1 0-1,1 1 1,0-1 0,0 0-1,0 0 1,0-1-1,0 1 1,5 1 0,0-1-69,0 0 1,0 0 0,0-1 0,0 0 0,0-1 0,0 1 0,1-2 0,-1 1 0,9-3 0,24-4-627</inkml:trace>
</inkml:ink>
</file>

<file path=ppt/ink/ink2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39.490"/>
    </inkml:context>
    <inkml:brush xml:id="br0">
      <inkml:brushProperty name="width" value="0.05" units="cm"/>
      <inkml:brushProperty name="height" value="0.05" units="cm"/>
    </inkml:brush>
  </inkml:definitions>
  <inkml:trace contextRef="#ctx0" brushRef="#br0">152 20 15195,'-14'9'643,"0"0"0,0 1 0,2 1 0,-1 0-1,-18 23 1,25-27-417,0 1 1,1 0-1,-1 0 0,2 0 0,-1 0 1,1 1-1,0 0 0,1 0 1,0 0-1,1 0 0,-2 12 0,3-19-206,1-1 1,0 1-1,-1-1 0,1 1 0,0-1 0,0 1 0,0-1 0,0 1 0,0 0 0,1-1 0,-1 1 1,0-1-1,1 1 0,-1-1 0,1 0 0,-1 1 0,1-1 0,0 1 0,0-1 0,0 0 1,0 0-1,-1 1 0,2-1 0,-1 0 0,0 0 0,0 0 0,0 0 0,0 0 0,1 0 0,-1-1 1,0 1-1,1 0 0,-1-1 0,0 1 0,3 0 0,-1-1 0,1 1 0,-1-1 0,1 0-1,-1-1 1,1 1 0,-1-1 0,1 1 0,-1-1 0,0 0 0,1 0-1,-1-1 1,0 1 0,0 0 0,5-4 0,0-1 20,0 0 1,0 0-1,0-1 0,-1 0 1,0-1-1,0 1 1,-1-1-1,0-1 0,0 1 1,4-11-1,-6 11 6,0 1-1,-1-1 1,0 0 0,-1 0-1,0-1 1,0 1 0,0 0-1,-1-1 1,-1 1 0,1-1-1,-1 1 1,-2-14-1,1 20-44,1 0 0,0 0 0,-1 0 0,1 0 0,-1 0 0,0 0 0,0 0-1,1 1 1,-1-1 0,-1 0 0,1 1 0,0-1 0,0 0 0,0 1 0,-1-1 0,1 1-1,-1 0 1,1-1 0,-1 1 0,0 0 0,-2-1 0,4 2-8,-1 0 0,1-1 1,-1 1-1,0 0 0,1 0 0,-1 0 0,0 0 1,1 0-1,-1 0 0,1 0 0,-1 0 1,0 1-1,1-1 0,-1 0 0,1 0 1,-1 0-1,0 1 0,1-1 0,-1 0 1,1 1-1,-1-1 0,1 0 0,-1 1 1,1-1-1,-1 1 0,0 1-27,0-1 0,0 1 0,0-1 0,0 1 0,0 0 0,0 0 0,1-1 0,-1 1 0,1 0 0,-1 0 0,1 0 0,0 3 0,-1-2-73,0 1 0,1 0 1,0 0-1,0 0 1,0 0-1,0 0 0,1 0 1,-1 0-1,1 0 0,0 0 1,0-1-1,0 1 1,1 0-1,-1 0 0,1-1 1,0 1-1,0-1 0,0 0 1,6 6-1,14 3-304</inkml:trace>
</inkml:ink>
</file>

<file path=ppt/ink/ink2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39.908"/>
    </inkml:context>
    <inkml:brush xml:id="br0">
      <inkml:brushProperty name="width" value="0.05" units="cm"/>
      <inkml:brushProperty name="height" value="0.05" units="cm"/>
    </inkml:brush>
  </inkml:definitions>
  <inkml:trace contextRef="#ctx0" brushRef="#br0">97 259 15427,'-10'10'367,"1"-1"0,0 1 1,1 1-1,0 0 0,1 0 0,0 0 0,1 1 0,0 0 0,1 0 0,0 1 0,1 0 0,0-1 0,1 1 0,1 1 0,-2 17 1,4-29-346,0 1 1,0-1 0,0 0-1,1 1 1,-1-1 0,1 1-1,-1-1 1,1 0 0,0 0 0,0 1-1,0-1 1,0 0 0,0 0-1,0 0 1,2 2 0,-2-3-13,0 0 1,0 0-1,1-1 0,-1 1 1,0-1-1,0 1 0,0-1 1,0 1-1,1-1 0,-1 1 1,0-1-1,0 0 0,1 0 1,-1 0-1,0 0 0,0 0 1,1 0-1,-1 0 1,0 0-1,0 0 0,1-1 1,-1 1-1,0 0 0,0-1 1,0 1-1,1-1 0,-1 1 1,0-1-1,0 0 0,1 0 1,7-5 59,-1-1 1,0 1 0,0-1 0,-1 0 0,0-1-1,0 0 1,-1 0 0,0 0 0,0-1-1,4-9 1,4-8 243,-2 0 0,12-37 0,-12 25 164,10-57 0,-19 74-332,0 0 0,-2-1 0,0 1 0,-3-31 0,2 50-141,-1 0 0,1 0 0,0 1 0,-1-1 0,1 0 0,-1 0 0,0 1 1,0-1-1,1 0 0,-1 1 0,-3-4 0,4 5-6,0 0 0,0 0 0,0 0 1,-1 0-1,1-1 0,0 1 0,0 0 0,-1 0 1,1 0-1,0 0 0,0 0 0,-1 0 0,1 0 0,0 0 1,0-1-1,-1 1 0,1 0 0,0 0 0,-1 0 0,1 0 1,0 1-1,0-1 0,-1 0 0,1 0 0,0 0 0,-1 0 1,1 0-1,0 0 0,0 0 0,-1 1 0,-9 13-53,-3 24 54,2 1 0,2 0 0,-6 53-1,14-88 6,-11 107 161,11-99-136,1-1 0,0 1 0,1-1 0,1 1 0,0-1 0,0 0 0,6 17 0,-6-25-22,-1 0 1,0-1-1,0 1 1,1-1 0,0 1-1,-1-1 1,1 1-1,0-1 1,0 0 0,0 0-1,0 0 1,1 0-1,-1 0 1,1-1 0,-1 1-1,1-1 1,-1 1-1,4 0 1,-1-1-3,-1 0 0,0 0 1,1 0-1,-1-1 0,1 0 0,-1 0 1,1 0-1,-1 0 0,1-1 0,8-2 1,-1-1-1,1 0 1,-1-1-1,0-1 1,-1 1-1,1-2 1,-1 0-1,12-10 1,-10 7 1,-1-1 0,-1 0 0,0 0 0,0-1 0,-1 0 1,-1-1-1,14-24 0,-23 37-9,0 0 1,0 0 0,1 0-1,-1-1 1,0 1-1,0 0 1,1-1-1,-1 1 1,0 0 0,0 0-1,0-1 1,0 1-1,0 0 1,1-1-1,-1 1 1,0 0 0,0-1-1,0 1 1,0-1-1,0 1 1,0 0-1,0-1 1,0 1 0,0 0-1,0-1 1,0 1-1,0 0 1,0-1-1,-1 1 1,1 0-1,0-1 1,0 1 0,0 0-1,0-1 1,-1 1-1,1 0 1,0 0-1,0-1 1,-1 1 0,1-1-1,-11 9-50,7-2 40,0 1 0,1 0 1,0 0-1,0 0 1,0 0-1,1 0 1,0 0-1,1 1 0,0-1 1,0 1-1,0-1 1,1 1-1,0 0 0,2 13 1,-2-20 14,0 0 0,1 1 1,-1-1-1,0 0 0,1 1 1,-1-1-1,1 0 0,-1 0 0,1 1 1,0-1-1,-1 0 0,1 0 1,0 0-1,0 0 0,0 0 0,0 0 1,0 0-1,0 0 0,0 0 1,0-1-1,0 1 0,0 0 0,2 0 1,-1 0 9,0-1 0,0 0 0,0 0 0,0 0 0,0 0 0,0 0 0,0 0 0,0 0 0,0-1 0,0 1 0,0-1 0,0 1 0,3-3 0,4-1 43,-1-1 0,0 0 0,0 0-1,-1-1 1,10-9 0,3-6 82,-16 15-106,1 0 0,0 1 0,1 0 0,-1 0 1,1 0-1,8-4 0,-14 9-51,0-1 0,1 1 0,-1 0 1,1 0-1,-1 0 0,1 0 0,-1 0 1,1 0-1,-1 0 0,0 0 0,1 0 1,-1 0-1,1 0 0,-1 0 0,1 0 0,-1 0 1,1 1-1,-1-1 0,0 0 0,1 0 1,-1 0-1,1 1 0,-1-1 0,0 0 1,1 1-1,-1-1 0,0 0 0,1 1 1,-1-1-1,0 0 0,1 1 0,-1-1 0,0 0 1,0 1-1,0-1 0,1 1 0,-1-1 1,0 1-1,0-1 0,0 1 0,0 0 1,7 25-1007,-5-14 848,4 3-165,4-2-73</inkml:trace>
</inkml:ink>
</file>

<file path=ppt/ink/ink2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40.748"/>
    </inkml:context>
    <inkml:brush xml:id="br0">
      <inkml:brushProperty name="width" value="0.05" units="cm"/>
      <inkml:brushProperty name="height" value="0.05" units="cm"/>
    </inkml:brush>
  </inkml:definitions>
  <inkml:trace contextRef="#ctx0" brushRef="#br0">8 2 17188,'-4'84'6503,"1"26"-5206,2-52-770,3 0 0,17 98-1,-9-128-442,-10-27-83,0 0 0,0-1 0,0 1 0,1-1-1,-1 1 1,0-1 0,1 1 0,-1-1 0,0 1-1,1-1 1,-1 1 0,1-1 0,-1 0 0,0 1-1,1-1 1,-1 1 0,1-1 0,-1 0 0,1 0-1,0 1 1,-1-1 0,1 0 0,-1 0 0,1 0-1,-1 0 1,1 1 0,0-1 0,-1 0 0,1 0-1,-1 0 1,1 0 0,0 0 0,-1-1 0,1 1 0,-1 0-1,1 0 1,0 0 0,-1 0 0,1-1 0,-1 1-1,1 0 1,-1 0 0,1-1 0,-1 1 0,1 0-1,-1-1 1,1 0 0,3-3-17,-1 0 0,1 0 0,-1 0 0,0 0-1,0-1 1,-1 1 0,1-1 0,2-8 0,14-46-281,-12 35 104,2-4-54,-4 11-199,13-32-1,-18 48 432,0 1 0,0 0-1,0 0 1,0 0 0,0-1 0,0 1-1,0 0 1,0 0 0,0-1 0,1 1-1,-1 0 1,0 0 0,0 0 0,0-1-1,0 1 1,0 0 0,0 0 0,1 0-1,-1 0 1,0-1 0,0 1 0,0 0 0,1 0-1,-1 0 1,0 0 0,0 0 0,0 0-1,1-1 1,-1 1 0,0 0 0,0 0-1,1 0 1,-1 0 0,0 0 0,0 0-1,1 0 1,-1 0 0,0 0 0,0 0-1,1 0 1,4 11-370,1 24 57,-5-29 287,-1-3 24,13 60-224,-12-58 257,0 0 0,1 0 0,0-1 0,0 1 0,1 0 0,-1-1 0,1 1 0,0-1 1,7 7-1,-9-9 6,0-1 0,1 0 1,-1-1-1,1 1 0,-1 0 1,1 0-1,-1-1 0,1 1 0,-1-1 1,1 1-1,0-1 0,-1 1 1,1-1-1,0 0 0,-1 0 1,1 0-1,0 0 0,-1 0 0,1 0 1,0-1-1,-1 1 0,1-1 1,0 1-1,-1-1 0,1 1 1,-1-1-1,1 0 0,-1 0 0,1 0 1,-1 0-1,0 0 0,1 0 1,1-2-1,4-3 88,0-1 1,0 0-1,-1 0 0,9-12 0,3-11 113,0 0 0,-2-2 0,-2 0 0,-1 0 0,-1-1 0,-2-1 0,-1 0 0,4-35 0,-12 64-210,1-4 19,-1 0 0,0 0 0,-1 0 0,0-11-1,-3 14-3,-1 13-38,-4 18-34,-21 191-76,27-170 157,1-1 0,10 84-1,-8-124-30,6 29 39,-7-33-40,0 1 1,1-1-1,0 1 1,-1-1-1,1 1 0,0-1 1,-1 0-1,1 1 1,0-1-1,0 0 1,0 0-1,0 1 0,0-1 1,0 0-1,1 0 1,1 1-1,-2-2-4,-1 0 0,0 1-1,1-1 1,-1 0 0,1 0-1,-1 0 1,1 0 0,-1 0 0,1 0-1,-1 0 1,1 0 0,-1 0 0,1 0-1,-1 0 1,1-1 0,-1 1 0,1 0-1,-1 0 1,0 0 0,1-1-1,-1 1 1,1 0 0,-1 0 0,0-1-1,1 1 1,-1 0 0,0-1 0,1 1-1,-1 0 1,0-1 0,1 1-1,-1-1 1,0 1 0,0-1 0,1 1-1,-1 0 1,0-1 0,0 1 0,0-1-1,0 1 1,0-1 0,4-22-5,-4 6-1,-1 0 0,0 0 0,-2 0 0,0 1 1,-8-27-1,-1 7 31,-24-49 1,34 78 18,-1 1-1,-1 0 1,1-1 0,-1 1 0,0 1-1,0-1 1,-1 1 0,-7-8 0,42 39 381,-25-23-531,1 1-1,0-1 1,1-1-1,-1 1 1,0-1-1,1 0 1,0-1-1,-1 1 0,1-1 1,0-1-1,0 1 1,-1-1-1,1 0 1,9-2-1,15-6-228</inkml:trace>
</inkml:ink>
</file>

<file path=ppt/ink/ink2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41.503"/>
    </inkml:context>
    <inkml:brush xml:id="br0">
      <inkml:brushProperty name="width" value="0.05" units="cm"/>
      <inkml:brushProperty name="height" value="0.05" units="cm"/>
    </inkml:brush>
  </inkml:definitions>
  <inkml:trace contextRef="#ctx0" brushRef="#br0">6 190 18524,'1'3'336,"0"1"0,0-1 0,-1 0 0,0 0 0,0 1-1,1-1 1,-2 0 0,1 1 0,-1 5 0,0-6 32,0 15 552,-5 95 2048,6-93-2793,1 0 1,1 1-1,6 28 0,-7-45-238,0 0-1,0 0 1,1-1-1,-1 1 1,1-1-1,0 1 1,3 4-1,-5-8 14,1 1-1,-1-1 0,1 1 0,-1-1 1,1 1-1,-1-1 0,1 1 1,-1-1-1,1 0 0,0 1 0,-1-1 1,1 0-1,-1 1 0,1-1 0,0 0 1,-1 0-1,1 0 0,0 0 0,-1 0 1,1 1-1,0-1 0,-1 0 1,1-1-1,0 1 0,-1 0 0,1 0 1,0 0-1,-1 0 0,1 0 0,0-1 1,-1 1-1,1 0 0,-1-1 0,1 1 1,0 0-1,-1-1 0,1 1 1,-1-1-1,1 1 0,-1-1 0,1 1 1,-1-1-1,0 1 0,1-1 0,-1 1 1,0-1-1,1 1 0,-1-1 0,1-1 1,3-6-486,1 0 0,-1 0 0,0-1 0,-1 1 0,1-1 0,-2 0 0,0 0 0,0 0 0,1-16 0,0-11-1091,-4-40 0,1 54 1040,-8-109-1251,6 115 2094,-1-1 1,0 1-1,-2 0 0,1 0 0,-13-26 0,17 41-192,0 1-1,-1-1 1,1 0 0,0 1 0,0-1 0,0 1 0,-1-1 0,1 1-1,0-1 1,-1 1 0,1-1 0,0 1 0,-1-1 0,1 1 0,-1 0-1,1-1 1,-1 1 0,1 0 0,-1-1 0,1 1 0,-1 0 0,1-1-1,-1 1 1,1 0 0,-1 0 0,0 0 0,0 0-8,1 1-1,-1-1 1,1 1 0,-1-1-1,1 1 1,0-1 0,-1 1-1,1-1 1,-1 1 0,1 0-1,0-1 1,0 1 0,-1 0-1,1-1 1,0 1 0,0 0-1,0 1 1,-3 36 1043,3-37-1025,0 13-3,0 0 0,1-1 0,1 1 0,0 0 0,1-1 0,1 0 0,7 20 0,-9-28-147,0 0 0,1 0 0,-1 0 0,1-1 0,0 1 0,0-1 0,0 0 0,1 0 0,-1 0 0,1 0 0,0 0-1,0-1 1,0 0 0,1 0 0,-1 0 0,1 0 0,0-1 0,-1 0 0,1 0 0,0 0 0,1 0 0,6 1 0,34-5 930,-46 3-718,1 1 0,0-1 0,-1 0 0,1 1 0,-1-1 0,0 0 0,1 1 0,-1-1-1,0 1 1,0-1 0,0 0 0,0 1 0,0-1 0,0 1 0,0-1 0,-1 2 0,1 2 251,0-5-329,0 11 470,0-1 0,0 1 1,1-1-1,1 1 1,4 17-1,-5-26-498,0 0 0,-1 0-1,1 0 1,0-1 0,0 1 0,0 0 0,1-1-1,-1 1 1,0 0 0,0-1 0,1 0 0,-1 1-1,1-1 1,0 0 0,-1 0 0,1 0-1,0 0 1,-1 0 0,1 0 0,0 0 0,0-1-1,0 1 1,0 0 0,0-1 0,0 0 0,0 0-1,0 1 1,0-1 0,0 0 0,0 0-1,0-1 1,0 1 0,0 0 0,0-1 0,0 1-1,-1-1 1,5-1 0,8-4 39,0-1 0,0 0 0,0-1-1,-1 0 1,0-1 0,-1 0 0,0-1 0,13-15 0,-11 12-21,1 0-1,0 1 1,1 0 0,21-11 0,-37 22-49,1 1 0,-1 0 0,1-1 1,0 1-1,-1 0 0,1-1 0,-1 1 0,1 0 1,0 0-1,-1 0 0,1 0 0,-1-1 0,1 1 1,0 0-1,-1 0 0,1 0 0,0 0 0,-1 0 1,1 1-1,-1-1 0,1 0 0,0 0 0,-1 0 1,1 0-1,-1 1 0,1-1 0,0 0 0,-1 1 1,1-1-1,-1 0 0,1 1 0,-1-1 0,1 0 1,-1 1-1,0-1 0,1 1 0,-1-1 0,1 1 1,-1-1-1,0 1 0,0 0 0,1-1 0,-1 1 1,0-1-1,0 1 0,0 0 0,1-1 0,-1 1 1,0-1-1,0 2 0,0 32-69,-8 6 37,5-32 55,1 0 0,0 0-1,1 0 1,0 0-1,0 1 1,1-1 0,1 14-1,-1-22-23,0 0 0,0 0-1,0 1 1,0-1 0,0 0 0,0 0-1,0 1 1,0-1 0,0 0 0,1 0-1,-1 1 1,0-1 0,0 0 0,0 0-1,0 1 1,0-1 0,1 0 0,-1 0-1,0 0 1,0 0 0,0 1 0,1-1-1,-1 0 1,0 0 0,0 0 0,1 0-1,-1 0 1,0 0 0,0 1 0,1-1-1,-1 0 1,0 0 0,0 0 0,1 0-1,-1 0 1,1 0 0,9-7-358,7-12-722,-7 3 434,-1-1 0,11-24-1,-19 38 585,13-30-649</inkml:trace>
</inkml:ink>
</file>

<file path=ppt/ink/ink2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41.935"/>
    </inkml:context>
    <inkml:brush xml:id="br0">
      <inkml:brushProperty name="width" value="0.05" units="cm"/>
      <inkml:brushProperty name="height" value="0.05" units="cm"/>
    </inkml:brush>
  </inkml:definitions>
  <inkml:trace contextRef="#ctx0" brushRef="#br0">53 1 17324,'-3'1'213,"0"-1"1,1 1 0,-1 0-1,0 0 1,1 0-1,-1 1 1,1-1 0,-1 1-1,1-1 1,0 1 0,-1 0-1,1 0 1,0 0 0,0 0-1,1 0 1,-1 0-1,0 1 1,1-1 0,-1 1-1,1-1 1,0 1 0,0-1-1,0 1 1,0 0-1,0 0 1,0-1 0,1 1-1,-1 0 1,1 0 0,0 5-1,0-4-202,1 1 0,-1-1 0,1 1 0,0-1-1,0 1 1,1-1 0,-1 0 0,1 1 0,0-1-1,0 0 1,0 0 0,1 0 0,0 0 0,-1-1 0,1 1-1,0-1 1,1 0 0,5 5 0,26 13-83,-23-15 35,0 1 0,0 1 0,19 16-1,-29-23 70,0 1-1,0 0 1,0 0-1,-1 0 1,1-1-1,-1 2 1,1-1-1,-1 0 1,0 0-1,0 0 1,0 1-1,0-1 1,0 0-1,0 1 1,-1-1-1,1 1 0,-1-1 1,0 1-1,0-1 1,1 1-1,-2-1 1,1 1-1,0 0 1,0-1-1,-1 1 1,-1 2-1,0-1 53,0 0 0,-1 0 0,1 0 0,-1 0 0,0-1 0,0 1 0,0-1 0,-1 0 0,1 0 0,-1 0 0,0 0 0,0-1 0,-4 3 0,1-1-111,1-1 0,-1 0 1,0 0-1,0-1 0,0 0 0,0 0 1,-11 2-1,16-4-20,1 0 0,-1 0 1,1 0-1,0 1 0,-1-1 1,1-1-1,-1 1 0,1 0 0,-1 0 1,1 0-1,0-1 0,-1 1 0,1-1 1,0 1-1,-1-1 0,1 0 1,0 1-1,0-1 0,-1 0 0,1 0 1,0 0-1,0 0 0,0 0 1,0 0-1,0 0 0,0 0 0,1 0 1,-1 0-1,-1-2 0,1-13-401</inkml:trace>
</inkml:ink>
</file>

<file path=ppt/ink/ink2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42.849"/>
    </inkml:context>
    <inkml:brush xml:id="br0">
      <inkml:brushProperty name="width" value="0.05" units="cm"/>
      <inkml:brushProperty name="height" value="0.05" units="cm"/>
    </inkml:brush>
  </inkml:definitions>
  <inkml:trace contextRef="#ctx0" brushRef="#br0">95 107 17252,'0'-1'113,"1"0"1,-1 0 0,0 0-1,0-1 1,0 1 0,0 0-1,0 0 1,0 0 0,-1 0 0,1-1-1,0 1 1,-1 0 0,1 0-1,0 0 1,-1 0 0,1 0-1,-1 0 1,0 0 0,1 0-1,-2-1 1,1 2-55,1 0 0,-1 0-1,0 0 1,1 1 0,-1-1 0,0 0-1,1 0 1,-1 1 0,0-1 0,1 0 0,-1 1-1,1-1 1,-1 1 0,0-1 0,1 0 0,-1 1-1,1-1 1,-1 1 0,1 0 0,0-1-1,-1 1 1,1-1 0,-1 2 0,-4 6 333,0 1 0,0-1 0,-6 16 0,1 10 293,1 0 0,1 0 1,-5 57-1,5 106 1095,8-162-1317,4 36 0,-2-57-347,0 0 1,1-1 0,1 1 0,0-1 0,9 20 0,-12-31-109,0 0 0,0 0 0,0 0 0,0 0-1,0 0 1,1 0 0,-1-1 0,1 1 0,-1 0 0,1-1 0,0 1 0,0-1-1,-1 0 1,1 1 0,4 1 0,-5-3-11,0 0 1,0 0-1,1 0 0,-1 0 1,0 0-1,0 0 1,0 0-1,0 0 0,1 0 1,-1-1-1,0 1 0,0 0 1,0-1-1,0 1 0,0-1 1,0 1-1,0-1 0,0 0 1,0 1-1,0-1 1,0 0-1,0 0 0,0 1 1,-1-1-1,1 0 0,0 0 1,0 0-1,-1 0 0,1 0 1,0-2-1,2-3-28,0 0 1,0 0-1,-1-1 0,0 1 0,0 0 0,0-1 1,0-10-1,2-52-321,-4 35 169,2-6-42,4-62-629,-6 102 843,0-1 0,1 1 0,-1-1 0,0 1 0,0-1 0,0 1 0,1-1 0,-1 1 0,0-1 0,1 1 0,-1 0 0,1-1 0,-1 1 0,0-1 0,1 1 0,-1 0 0,1-1 0,-1 1 0,1 0 0,-1 0 0,1-1 0,-1 1 0,1 0 0,-1 0 0,1 0 0,-1 0 0,1 0 0,0 0 0,-1 0 0,1 0 0,-1 0 1,1 0-1,-1 0 0,1 0 0,-1 0 0,1 0 0,-1 0 0,2 1 0,31 8-75,-7-1 25,-18-8 65,1 0 0,-1-1 0,0 0 0,0 0 0,0-1 1,0 0-1,0-1 0,0 1 0,0-2 0,-1 1 0,1-1 0,-1 0 0,0 0 0,7-7 1,4-3 65,-1-1 1,0-1 0,27-34 0,-32 36 0,-1-1 0,-1 0 0,-1-1 0,12-26 0,-18 36-48,0-1-1,-1 0 1,0 0-1,0-1 1,-1 1 0,0 0-1,0 0 1,0-1-1,-1 1 1,0-1-1,-1 1 1,0 0 0,-3-15-1,4 20-23,-1 0 0,0 0-1,0 0 1,0 0 0,0 0 0,0 0-1,0 0 1,-1 0 0,1 1-1,-1-1 1,1 0 0,-1 1 0,0-1-1,0 1 1,1 0 0,-1 0 0,0-1-1,0 1 1,0 0 0,0 1-1,0-1 1,0 0 0,-1 1 0,1-1-1,0 1 1,0-1 0,0 1 0,-1 0-1,1 0 1,0 0 0,0 0-1,-1 1 1,-2 0 0,-1 0-16,1 0 0,-1 1 0,0-1 1,0 2-1,1-1 0,-1 0 0,1 1 0,0 0 0,0 1 0,0-1 1,-7 7-1,1 2 0,1 0 0,0 0 1,1 2-1,0-1 0,1 1 1,-9 18-1,12-20 39,0 0 0,1 0 0,0 0 0,1 0 0,1 1 0,0-1 0,0 1 0,1 18 0,0-29-12,1-1 1,0 1-1,1 0 0,-1 0 0,0 0 1,0 0-1,1 0 0,-1-1 0,1 1 1,0 0-1,0 0 0,-1-1 0,1 1 1,0 0-1,0-1 0,0 1 0,1-1 1,-1 0-1,0 1 0,0-1 0,1 0 0,-1 0 1,1 1-1,-1-1 0,1 0 0,0-1 1,-1 1-1,1 0 0,0 0 0,0-1 1,-1 1-1,1-1 0,0 1 0,0-1 1,0 0-1,3 0 0,7 0 15,0-1 0,-1-1-1,1 0 1,-1 0 0,12-5 0,14-2-39,-35 8 7,0 1 1,0-1 0,0 1 0,0 0-1,0 0 1,-1-1 0,1 2 0,0-1-1,0 0 1,0 0 0,0 0 0,0 1-1,0-1 1,0 1 0,0 0-1,-1 0 1,1-1 0,0 1 0,0 0-1,-1 0 1,1 1 0,-1-1 0,1 0-1,-1 0 1,1 1 0,-1-1 0,0 1-1,0-1 1,0 1 0,0 0 0,0-1-1,0 1 1,0 0 0,0 0 0,-1-1-1,1 1 1,-1 0 0,1 0 0,-1 0-1,0 0 1,1 4 0,-1 8-57,-1-1 1,0 1-1,-1 0 1,-6 25-1,4-18-48,3-20 54,1 0-1,0 0 1,-1 1 0,1-1 0,0 0 0,0 0-1,0 1 1,0-1 0,0 0 0,0 0 0,1 1-1,-1-1 1,0 0 0,0 0 0,1 2 0,0-3-21,0 1 0,0-1 0,-1 0 1,1 0-1,0 0 0,0 0 1,0 0-1,-1 0 0,1 0 0,0 0 1,0 0-1,-1-1 0,1 1 1,0 0-1,0 0 0,-1-1 0,1 1 1,0 0-1,-1-1 0,1 1 0,0 0 1,-1-1-1,1 1 0,-1-1 1,1 0-1,-1 1 0,2-2 0,28-24-1748,-1-1 0,41-49 0,-37 39 554,-27 31 929,120-145-3190,-114 134 4025,0 0 1,-1-1 0,-1-1 0,-1 0 0,-1 0 0,0 0 0,6-27-1,-14 43-281,1 1 0,-1-1 0,1 1 0,-1-1 0,0 0 0,0 1 0,0-1 0,-1 0 0,1 1 0,-1-5 0,1 7-154,0 0 1,-1 0-1,1 0 0,0-1 0,0 1 1,0 0-1,0 0 0,0 0 1,0-1-1,-1 1 0,1 0 1,0 0-1,0 0 0,0 0 1,0-1-1,-1 1 0,1 0 1,0 0-1,0 0 0,-1 0 1,1 0-1,0 0 0,0 0 1,0 0-1,-1 0 0,1 0 1,0 0-1,0 0 0,-1 0 0,1 0 1,0 0-1,0 0 0,-1 0 1,1 0-1,0 0 0,-1 0 1,-12 13 1055,5 0-719,0-1 0,1 2-1,1-1 1,0 0 0,-7 28 0,-11 74 501,19-84-847,1 1 1,2-1-1,2 1 0,0-1 1,3 1-1,0-1 0,10 41 1,-9-66-871,-7-17 457,-94-224 114,96 232 391,-1 0 0,1 0 1,0 0-1,1 0 0,-1 0 0,0 0 0,1 0 1,0 0-1,0-6 0,0 8-89,0 1-1,0-1 1,0 1 0,1-1 0,-1 1-1,0-1 1,0 1 0,1-1 0,-1 1-1,0-1 1,1 1 0,-1-1-1,1 1 1,-1 0 0,0-1 0,1 1-1,-1 0 1,1-1 0,-1 1-1,1 0 1,-1 0 0,1-1 0,22 1 913,10 6-399,-5-1-1605,0-1-1,47 0 0,-50-5 342</inkml:trace>
</inkml:ink>
</file>

<file path=ppt/ink/ink2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1:59.378"/>
    </inkml:context>
    <inkml:brush xml:id="br0">
      <inkml:brushProperty name="width" value="0.05" units="cm"/>
      <inkml:brushProperty name="height" value="0.05" units="cm"/>
    </inkml:brush>
  </inkml:definitions>
  <inkml:trace contextRef="#ctx0" brushRef="#br0">69 77 11346,'-5'-1'561,"0"0"0,0-1 0,1 1 0,-1-1-1,0 0 1,1 0 0,-1 0 0,1-1 0,-1 0-1,1 0 1,0 0 0,0 0 0,-5-6-1,9 9-499,0 0 0,0-1 0,0 1-1,0 0 1,0-1 0,0 1-1,0 0 1,0-1 0,0 1 0,0 0-1,0-1 1,0 1 0,0 0 0,0-1-1,0 1 1,0 0 0,1-1-1,-1 1 1,0 0 0,0-1 0,0 1-1,1 0 1,-1 0 0,0-1-1,0 1 1,0 0 0,1 0 0,-1-1-1,0 1 1,1 0 0,-1 0 0,0 0-1,0-1 1,1 1 0,-1 0-1,0 0 1,1 0 0,-1 0 0,0 0-1,1 0 1,-1 0 0,1 0-1,20-7-276,-16 6 430,16-6-91,-13 4-48,0 0 0,1 0 0,-1 1 0,11-1 0,-16 3-52,0 0 1,0 0-1,0 0 1,0 1 0,0-1-1,0 1 1,0-1-1,0 1 1,0 0 0,-1 0-1,1 0 1,0 1-1,-1-1 1,1 1 0,-1-1-1,5 4 1,2 3 52,0-1 0,1 0 0,0-1 0,1-1 0,-1 1 0,1-1 1,0-1-1,1 0 0,-1-1 0,1 0 0,-1-1 0,1 0 0,0 0 0,19-1 0,-16 1-27,1 1 1,-1 0-1,0 1 0,0 1 0,0 1 0,-1 0 0,15 8 0,-6-3-14,39 13 0,259 58 45,-211-52-39,-40-12 13,100 39 1,44 45-40,-188-87-10,0 2-1,-1 1 1,-1 0-1,0 2 1,36 39-1,-11-4-14,2-2-1,3-2 0,87 63 1,-33-36-4,174 162 1,61 67 44,-157-127 26,-15-14-29,-25-50-45,-93-77-5,-1 2 1,-3 2 0,58 65-1,-29-5 54,69 119 0,4 9-4,-66-117-48,-25-36 18,64 110-1,-17 25 47,-59-112-32,62 98 0,-13-56-27,76 127-40,-143-217 47,-3 2 0,-2 1 0,23 74-1,7 94 35,-2-7 17,-39-172-37,2 0 0,36 71 0,-46-105-11,7 12 20,-1 1 1,-2 1 0,13 36-1,-23-60-8,0-1-1,0 0 0,0 0 1,0 0-1,0 0 0,0 0 1,0 0-1,1 0 0,-1 1 1,0-1-1,0 0 0,0 0 1,0 0-1,0 0 0,0 0 1,0 0-1,0 1 0,0-1 1,0 0-1,0 0 0,0 0 0,0 0 1,0 0-1,0 1 0,0-1 1,0 0-1,0 0 0,0 0 1,0 0-1,0 0 0,-1 0 1,1 1-1,0-1 0,0 0 1,0 0-1,0 0 0,0 0 1,0 0-1,0 0 0,0 0 1,0 0-1,-1 1 0,1-1 1,0 0-1,0 0 0,0 0 1,0 0-1,0 0 0,0 0 1,-1 0-1,1 0 0,0 0 1,0 0-1,0 0 0,0 0 1,0 0-1,0 0 0,-1 0 1,1 0-1,-8-6 87,4-2-653,5 8 497,-1 0 0,0 0 0,1 0-1,-1 0 1,1-1 0,-1 1 0,1 0 0,-1 0-1,1 0 1,-1 0 0,1 0 0,-1 0 0,1 0-1,-1 0 1,1 1 0,-1-1 0,1 0 0,-1 0-1,0 0 1,1 0 0,-1 1 0,1-1 0,-1 0-1,1 1 1,0-1-36,-1 0 0,1 0-1,0 0 1,-1 1 0,1-1-1,-1 0 1,1 1 0,-1-1-1,1 0 1,-1 1 0,1-1-1,-1 1 1,1-1 0,-1 0-1,1 1 1,-1-1 0,1 1-1,-1 0 1,0-1 0,0 1-1,1-1 1,-1 2 0,-1-1-639</inkml:trace>
</inkml:ink>
</file>

<file path=ppt/ink/ink2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2:02.660"/>
    </inkml:context>
    <inkml:brush xml:id="br0">
      <inkml:brushProperty name="width" value="0.05" units="cm"/>
      <inkml:brushProperty name="height" value="0.05" units="cm"/>
    </inkml:brush>
  </inkml:definitions>
  <inkml:trace contextRef="#ctx0" brushRef="#br0">2 19 16379,'-2'-16'3427,"2"16"-3369,0 0 1,0-1-1,0 1 0,0 0 1,0 0-1,0 0 0,0 0 1,0 0-1,0 0 0,1 0 0,-1 0 1,0-1-1,0 1 0,0 0 1,0 0-1,0 0 0,0 0 1,0 0-1,0 0 0,0 0 1,0 0-1,0 0 0,0 0 1,0 0-1,0-1 0,0 1 0,1 0 1,-1 0-1,0 0 0,0 0 1,0 0-1,0 0 0,0 0 1,0 0-1,0 0 0,0 0 1,1 0-1,-1 0 0,0 0 1,0 0-1,0 0 0,0 0 0,0 0 1,0 0-1,0 0 0,0 0 1,1 0-1,-1 0 0,0 0 1,0 0-1,0 0 0,0 0 1,0 0-1,0 1 0,18 21 2324,-12-13-2178,10 16 91,1-1 1,24 24 0,-36-42-524,0-1 0,0 1 0,1-2-1,0 1 1,0-1 0,1 1 0,-1-2 0,1 1-1,-1-1 1,1 0 0,0 0 0,1-1 0,12 3 0,-16-5 78,-1 0 0,0 0 0,1 0 0,-1 0-1,0-1 1,1 1 0,-1-1 0,0 0 0,0 0 0,1 0 0,-1-1 0,0 1 0,0-1 0,0 1 0,-1-1 0,1 0 0,0 0 0,-1-1 0,4-2 0,11-16-849</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4:57.523"/>
    </inkml:context>
    <inkml:brush xml:id="br0">
      <inkml:brushProperty name="width" value="0.05" units="cm"/>
      <inkml:brushProperty name="height" value="0.05" units="cm"/>
    </inkml:brush>
  </inkml:definitions>
  <inkml:trace contextRef="#ctx0" brushRef="#br0">341 2 16644,'11'-1'1557,"-9"7"-558,-2-4-866,-1 1 1,0-1 0,0 1-1,0-1 1,-1 0-1,1 1 1,0-1-1,-3 2 1,-132 189 4363,-49 112-4023,169-278-636,16-27 150,0 0 0,0 0 0,-1 0 1,1-1-1,0 1 0,0 0 0,0 0 0,0 0 1,0 0-1,0 0 0,0 0 0,0 0 0,0-1 1,0 1-1,0 0 0,0 0 0,0 0 0,0 0 1,0 0-1,0 0 0,-1 0 0,1 0 0,0 0 1,0 0-1,0 0 0,0 0 0,0 0 0,0-1 1,0 1-1,0 0 0,-1 0 0,1 0 0,0 0 1,0 0-1,0 0 0,0 0 0,0 0 1,0 0-1,0 0 0,-1 0 0,1 0 0,0 0 1,0 0-1,0 1 0,0-1 0,0 0 0,0 0 1,-1 0-1,5-16-316,9-19-407,2 0-1,24-39 1,48-67-958,-63 104 1269,-15 22 268,59-84-788,-60 88 921,0 1 0,1 1 0,1-1 0,-1 1 0,1 1 0,20-13 0,-29 20 47,0 1-1,-1-1 1,1 1-1,0 0 1,0-1-1,0 1 1,0 0-1,0-1 1,0 1-1,-1 0 1,1 0-1,0 0 0,0 0 1,0 0-1,0 0 1,1 0-1,-1 0-1,-1 0 0,1 1 0,-1-1 0,0 0 0,1 1 0,-1-1 0,1 0 0,-1 1 0,0-1 0,1 0 0,-1 1 0,0-1 0,0 0 0,1 1 0,-1-1 0,0 1 0,0-1-1,0 1 1,1-1 0,-1 1 0,0-1 0,0 1 0,0 4 126,1 0 0,-2 1 0,1-1 1,0 0-1,-2 6 0,-19 88 1408,-9 63 454,28-143-1822,1-1 1,1 1 0,0 0-1,2 0 1,0 0-1,8 31 1,-8-43-142,1 1-1,0-1 1,0 1 0,1-1-1,-1 0 1,10 11 0,-11-15-83,0 0 0,1 0 0,-1 0 1,1-1-1,0 1 0,0-1 0,0 0 1,0 0-1,1 0 0,-1 0 0,0 0 1,1-1-1,-1 1 0,1-1 0,0 0 0,3 0 1,-6 0-36,1-1 0,-1 0 0,0 0 0,0 0 0,0 0 1,0 0-1,1 0 0,-1 0 0,0 0 0,0-1 0,0 1 1,0 0-1,0-1 0,1 1 0,-1 0 0,0-1 0,0 0 0,0 1 1,0-1-1,0 0 0,0 1 0,-1-1 0,1 0 0,0 0 1,0 0-1,0 0 0,-1 1 0,1-1 0,-1 0 0,1 0 0,0-1 1,-1 1-1,0 0 0,1 0 0,-1 0 0,0 0 0,1 0 1,-1 0-1,0-1 0,0 1 0,0 0 0,0 0 0,0 0 0,0 0 1,0-1-1,-1-1 0,0-4-356,0 1 0,-1-1 1,1 0-1,-1 1 0,-1-1 0,-5-12 0,-3 2-74,0 1 0,-1 0-1,0 0 1,-2 2-1,0-1 1,-15-12 0,18 18 836,-1 0 1,0 1-1,0 0 1,-1 1-1,-14-6 1,51 13 3535,19-5-3285,-23 1-844,0 0 1,30-11 0,-10-3 98,4-2-140</inkml:trace>
</inkml:ink>
</file>

<file path=ppt/ink/ink2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2:03.078"/>
    </inkml:context>
    <inkml:brush xml:id="br0">
      <inkml:brushProperty name="width" value="0.05" units="cm"/>
      <inkml:brushProperty name="height" value="0.05" units="cm"/>
    </inkml:brush>
  </inkml:definitions>
  <inkml:trace contextRef="#ctx0" brushRef="#br0">122 1 17228,'1'0'1944,"-6"8"-984,-4 14-328,-4 11 1113,3 3-241,-6 11-496,-1 7-223,1 7-249,5-5-128,-1-1-216,5 0-168,3-8-328,1-2-232,3-14-513,0-5-295,2-15 968,-2-9-272,0-4-208</inkml:trace>
</inkml:ink>
</file>

<file path=ppt/ink/ink2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2:03.486"/>
    </inkml:context>
    <inkml:brush xml:id="br0">
      <inkml:brushProperty name="width" value="0.05" units="cm"/>
      <inkml:brushProperty name="height" value="0.05" units="cm"/>
    </inkml:brush>
  </inkml:definitions>
  <inkml:trace contextRef="#ctx0" brushRef="#br0">176 10 16099,'1'0'55,"-1"-1"0,0 1 0,0 0-1,0 0 1,0-1 0,0 1-1,0 0 1,0-1 0,0 1-1,0 0 1,0-1 0,0 1-1,0 0 1,-1-1 0,1 1 0,0 0-1,0-1 1,0 1 0,0 0-1,0 0 1,-1-1 0,1 1-1,0 0 1,0 0 0,-1-1-1,1 1 1,0 0 0,0 0-1,-1-1 1,1 1 0,0 0 0,0 0-1,-1 0 1,1 0 0,0 0-1,-1 0 1,1-1 0,0 1-1,-1 0 1,1 0 0,0 0-1,-1 0 1,1 0 0,-1 0 0,-12 13 1216,-9 26 215,-8 28 335,-33 116-1,52-141-1508,1 1 1,3 0-1,1 0 0,1 51 0,5-81-326,1 0 0,0 0 0,1 0 0,0 0 0,6 16 0,-7-26-46,0 0 0,1 0 0,-1 0 0,0-1 0,1 1-1,0 0 1,-1-1 0,1 0 0,0 1 0,0-1 0,0 0 0,5 3-1,-5-4 4,-1 0 0,1 0 0,0-1 0,-1 1 0,1-1 0,0 1 0,0-1 0,0 0-1,-1 0 1,1 1 0,0-1 0,0-1 0,0 1 0,0 0 0,-1 0 0,1-1 0,0 1-1,0-1 1,-1 1 0,1-1 0,0 0 0,-1 0 0,3-1 0,18-14-342,2-11-153</inkml:trace>
</inkml:ink>
</file>

<file path=ppt/ink/ink2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2:03.883"/>
    </inkml:context>
    <inkml:brush xml:id="br0">
      <inkml:brushProperty name="width" value="0.05" units="cm"/>
      <inkml:brushProperty name="height" value="0.05" units="cm"/>
    </inkml:brush>
  </inkml:definitions>
  <inkml:trace contextRef="#ctx0" brushRef="#br0">127 6 15923,'0'-1'120,"0"1"0,1 0-1,-1-1 1,0 1-1,0 0 1,1-1 0,-1 1-1,0 0 1,1 0-1,-1-1 1,0 1 0,1 0-1,-1 0 1,1 0-1,-1-1 1,0 1-1,1 0 1,-1 0 0,0 0-1,1 0 1,-1 0-1,1 0 1,-1 0 0,1 0-1,-1 0 1,0 0-1,1 0 1,-1 0 0,1 0-1,-1 0 1,0 1-1,1-1 1,0 0 0,6 14 1915,-1 26-466,-6-36-1278,3 163 2376,3 31-2735,-13-206-3350,-3-8 2155,-72-109-5411,21 35 8859,61 90-2107,0 0 0,0 0 0,-1-1 1,1 1-1,0 0 0,0 0 0,0 0 0,0-1 0,0 1 0,0 0 0,0 0 0,0 0 0,0-1 0,0 1 0,0 0 0,0 0 0,0-1 0,0 1 0,0 0 0,0 0 0,0 0 0,0-1 0,0 1 0,0 0 0,0 0 0,0 0 0,0-1 0,1 1 0,-1 0 0,0 0 1,0 0-1,0-1 0,0 1 0,0 0 0,1 0 0,-1 0 0,0 0 0,0 0 0,0 0 0,1-1 0,-1 1 0,0 0 0,0 0 0,0 0 0,1 0 0,-1 0 0,0 0 0,0 0 0,0 0 0,1 0 0,-1 0 0,0 0 0,0 0 0,1 0 0,15-1 1258,-12 2-776,75-5 2151,40-8-3261,-31 2-850,-59 8 870</inkml:trace>
</inkml:ink>
</file>

<file path=ppt/ink/ink2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2:05.473"/>
    </inkml:context>
    <inkml:brush xml:id="br0">
      <inkml:brushProperty name="width" value="0.05" units="cm"/>
      <inkml:brushProperty name="height" value="0.05" units="cm"/>
    </inkml:brush>
  </inkml:definitions>
  <inkml:trace contextRef="#ctx0" brushRef="#br0">46 483 17308,'0'1'187,"-1"0"0,1 0 0,-1 0 1,1-1-1,0 1 0,0 0 1,-1 0-1,1 0 0,0-1 0,0 1 1,0 0-1,0 0 0,0 0 0,0 0 1,0 0-1,0-1 0,1 1 0,-1 0 1,0 0-1,0 0 0,1 0 1,-1-1-1,0 1 0,1 0 0,-1 0 1,2 0-1,-1 0 4,1-1-1,0 0 1,-1 0 0,1-1 0,0 1-1,-1 0 1,1-1 0,0 1 0,-1 0 0,1-1-1,-1 0 1,1 1 0,-1-1 0,2-1-1,27-12 817,118-49 1183,-128 57-2163,1 0 0,0 1 0,0 1 0,0 1 0,33 0-1,-28 5-149,-26-2 122,0 0 0,0 0 0,0 0 0,0 0 0,0 0 0,0 0-1,0 0 1,0 0 0,-1 0 0,1 1 0,0-1 0,0 0 0,0 0-1,0 0 1,0 0 0,0 0 0,0 0 0,0 0 0,0 0 0,0 0-1,0 0 1,0 0 0,0 0 0,0 0 0,0 0 0,0 0 0,0 0-1,0 0 1,0 1 0,0-1 0,0 0 0,0 0 0,0 0 0,0 0-1,0 0 1,0 0 0,0 0 0,0 0 0,0 0 0,0 0 0,0 0-1,0 0 1,0 0 0,0 0 0,0 0 0,0 1 0,0-1 0,0 0-1,0 0 1,0 0 0,0 0 0,0 0 0,1 0 0,-1 0 0,0 0-1,0 0 1,0 0 0,0 0 0,0 0 0,0 0 0,-16 4 19,-51 4 24,-69-1 0,12-1-60,119-5 14,3-1 4,-1-1 1,1 1-1,0 1 0,0-1 1,-1 0-1,1 1 0,0-1 1,0 1-1,0-1 1,-1 1-1,1 0 0,0 0 1,0 0-1,0 0 0,-2 3 1,3-4 0,1 0 0,0 0 1,0 0-1,0 0 0,0 1 1,0-1-1,0 0 0,0 0 1,0 0-1,0 1 0,0-1 0,0 0 1,0 0-1,0 0 0,0 0 1,0 1-1,0-1 0,0 0 1,1 0-1,-1 0 0,0 0 1,0 1-1,0-1 0,0 0 1,0 0-1,0 0 0,0 0 0,0 0 1,1 1-1,-1-1 0,0 0 1,0 0-1,0 0 0,0 0 1,1 0-1,-1 0 0,0 0 1,0 0-1,0 0 0,12 3-2,11-2-33,-2-2 32,0-1 0,-1-1-1,36-11 1,-43 11-20,0-2 0,-1 0 0,1 0 0,-1-1 0,0-1 0,20-14 0,-32 20-13,1 1-1,0-1 1,-1 1-1,1-1 1,0 1-1,-1-1 0,1 1 1,-1-1-1,1 0 1,-1 1-1,1-1 1,-1 0-1,1 0 0,-1 1 1,0-1-1,0 0 1,1 0-1,-1 0 1,0 1-1,0-1 0,0 0 1,0 0-1,0 0 1,0 0-1,0 1 1,0-1-1,0 0 0,0 0 1,0 0-1,0 1 1,-1-1-1,1 0 0,0 0 1,-1 0-1,1 1 1,0-1-1,-1 0 1,1 1-1,-1-1 0,1 0 1,-1 1-1,0-1 1,1 1-1,-1-1 1,0 0-1,-1 0 0,-4-3-442,-1-1 0,0 1-1,0 1 1,-9-4 0,5 2-210,-13-7-804,1-1 1,0-1-1,-33-27 0,44 30 1402,1 1 0,1-1-1,0-1 1,0 1-1,2-2 1,-1 1 0,-12-26-1,14 22 1278,0 0 1,0-1-1,2 0 0,-7-31 0,12 106 1766,0-26-2705,-2 72 285,4 107 360,2-185-785,1-16-43,-4-10-62,-1 0-1,0 0 1,1 0 0,-1 0 0,0 0-1,1 0 1,-1-1 0,0 1 0,1 0-1,-1 0 1,0 0 0,1 0 0,-1 0-1,0 0 1,1-1 0,-1 1 0,0 0-1,0 0 1,1-1 0,-1 1 0,0 0-1,0 0 1,1-1 0,-1 1 0,0 0-1,0 0 1,0-1 0,0 1 0,1 0-1,-1-1 1,0 0 0,7-13 7,-1-1-1,-1 0 1,0-1 0,-1 1-1,-1-1 1,3-26 0,-2 11-54,6-28-168,3-87 0,-13 146 203,0-1 1,0 0-1,1 0 0,-1 1 1,0-1-1,0 0 0,0 1 1,0-1-1,0 0 0,0 0 1,-1 1-1,1-1 0,0 0 1,0 0-1,0 1 0,-1-1 1,1 0-1,0 1 0,-1-1 1,1 0-1,0 1 0,-2-2 1,-5 16-83,-6 29 29,3-2 103,2 0 1,2 1 0,-2 57-1,8-98-32,0 1-1,0-1 0,0 0 0,0 1 1,0-1-1,1 1 0,-1-1 0,0 0 1,1 1-1,-1-1 0,1 0 0,-1 1 1,1-1-1,-1 0 0,1 0 0,0 1 1,0-1-1,0 0 0,1 1 0,-1-1-4,0-1 0,0 0 0,0 0 1,0 1-1,0-1 0,0 0 0,-1 0 0,1 0 0,0 0 0,0 0 0,0 0 0,0-1 0,0 1 0,0 0 0,0 0 0,0-1 0,0 1 0,0-1 0,-1 1 0,1-1 0,0 1 0,0-1 0,-1 1 0,1-1 0,0 1 0,0-1 0,-1 0 0,1 0 0,0-1 0,5-5 9,0 0 1,-1 0-1,0-1 1,0 0-1,-1 0 1,0 0-1,-1-1 1,5-12-1,-1-6 6,7-39 0,-13 60-20,1-3-3,-1 0 0,0 1 0,0-1 0,-1 0 0,0 0 0,0 0 1,-3-11-1,3 20 1,0 0 0,0-1 1,0 1-1,0-1 1,0 1-1,0 0 0,0-1 1,0 1-1,0 0 1,0-1-1,0 1 1,0 0-1,-1-1 0,1 1 1,0 0-1,0-1 1,0 1-1,-1 0 0,1-1 1,0 1-1,0 0 1,-1-1-1,1 1 0,0 0 1,-1 0-1,1 0 1,0-1-1,-1 1 1,1 0-1,0 0 0,-1 0 1,0 0-1,-7 9-72,-3 22-23,-24 153 24,30-103-4125,6-77 4106,0 1 0,0-1 0,0 0 0,0 0 0,0 1 0,1-1 0,0 0 0,0 0 0,0-1 0,0 1 0,1 0 0,-1-1-1,1 1 1,0-1 0,5 4 0,-2 0 276,1-1-1,1 0 1,-1-1 0,1 0-1,0 0 1,11 5-1,-4-5-37,-1 0-1,1-1 0,0-1 1,0 0-1,1-1 0,-1-1 1,0 0-1,1-2 0,-1 1 1,28-6-1,-29 4-218,0-1-1,0-1 0,0-1 1,-1 1-1,1-2 1,-1 0-1,-1-1 1,1 0-1,-1-1 1,0 0-1,17-17 1,-40 27-2184,5-2 1820</inkml:trace>
</inkml:ink>
</file>

<file path=ppt/ink/ink2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2:05.904"/>
    </inkml:context>
    <inkml:brush xml:id="br0">
      <inkml:brushProperty name="width" value="0.05" units="cm"/>
      <inkml:brushProperty name="height" value="0.05" units="cm"/>
    </inkml:brush>
  </inkml:definitions>
  <inkml:trace contextRef="#ctx0" brushRef="#br0">53 0 18100,'11'19'1003,"-1"0"1,-1 0-1,8 22 0,0 2 96,7 14-203,-2 1 1,15 65 0,-31-96-845,-1-1-1,-2 1 1,0 0 0,-2 0 0,0 0 0,-3 0-1,-5 37 1,-5-10-520,-3-2-1,-2 0 1,-3 0-1,-1-2 1,-3-1-1,-45 69 1,37-71-140</inkml:trace>
</inkml:ink>
</file>

<file path=ppt/ink/ink2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2:11.316"/>
    </inkml:context>
    <inkml:brush xml:id="br0">
      <inkml:brushProperty name="width" value="0.05" units="cm"/>
      <inkml:brushProperty name="height" value="0.05" units="cm"/>
    </inkml:brush>
  </inkml:definitions>
  <inkml:trace contextRef="#ctx0" brushRef="#br0">0 31 16059,'10'4'1769,"2"-4"-1057,-5-3-288,3-3 736,3 3-248,4-1-295,-3 3-161,9 1-672,0 0-280,1 0-345,-1-2 641,3-5-144,0-1-176</inkml:trace>
</inkml:ink>
</file>

<file path=ppt/ink/ink2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2:11.766"/>
    </inkml:context>
    <inkml:brush xml:id="br0">
      <inkml:brushProperty name="width" value="0.05" units="cm"/>
      <inkml:brushProperty name="height" value="0.05" units="cm"/>
    </inkml:brush>
  </inkml:definitions>
  <inkml:trace contextRef="#ctx0" brushRef="#br0">1 72 17204,'1'2'178,"1"0"1,0-1 0,-1 1 0,1 0 0,0 0 0,0-1-1,0 1 1,0-1 0,1 0 0,-1 0 0,0 0-1,0 0 1,1 0 0,-1 0 0,1 0 0,-1-1-1,1 1 1,3-1 0,5 1 209,1-1 0,21-3 0,-15 1-315,128-2-2160,0 7-3678,-131-3 4936,4 0 308,1-2 0,-1 0-1,24-6 1,-18 3 1445,28-2 0,-19 7-94,0 2 0,0 1 0,66 14 0,41 4-386,-130-20-461,0-1 0,0-1 0,0 1 0,0-2 0,0 0 0,-1 0 0,1-1 0,12-5 0,4-4-420,43-26 1,-30 15-371,-18 13 579,0 1-24</inkml:trace>
</inkml:ink>
</file>

<file path=ppt/ink/ink2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2:12.187"/>
    </inkml:context>
    <inkml:brush xml:id="br0">
      <inkml:brushProperty name="width" value="0.05" units="cm"/>
      <inkml:brushProperty name="height" value="0.05" units="cm"/>
    </inkml:brush>
  </inkml:definitions>
  <inkml:trace contextRef="#ctx0" brushRef="#br0">1 16 11522,'37'0'1081,"-5"0"-777,-5 0-48,0 3 432,-5 1-184,-1-1-72,-4 1-56,2 1-40,0-3-64,-1-2-72,7-1-232,3-3-160,8-6 168,-2 0-40,11-2-40</inkml:trace>
</inkml:ink>
</file>

<file path=ppt/ink/ink2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2:12.576"/>
    </inkml:context>
    <inkml:brush xml:id="br0">
      <inkml:brushProperty name="width" value="0.05" units="cm"/>
      <inkml:brushProperty name="height" value="0.05" units="cm"/>
    </inkml:brush>
  </inkml:definitions>
  <inkml:trace contextRef="#ctx0" brushRef="#br0">1 30 13187,'38'1'1253,"0"-1"1,-1-3 0,53-9-1,54-4-2054,-127 16 336,0 0-1,1 1 0,-1 1 1,0 1-1,0 0 0,22 8 0,-24-7 864,1-1 0,-1-1 0,0 0-1,1-1 1,-1 0 0,1-2 0,-1 0-1,18-3 1,53-1 1262,-80 5-1602,215 16-235,-217-16 95,20 5-314,-23-5 356,0 0-1,0 1 0,0-1 1,0 0-1,0 1 1,-1-1-1,1 0 1,0 1-1,0-1 0,0 1 1,-1-1-1,1 1 1,0 0-1,-1-1 1,1 1-1,0 0 1,-1-1-1,1 1 0,0 1 1,-3 0-142,-3 0 12</inkml:trace>
</inkml:ink>
</file>

<file path=ppt/ink/ink2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2:17.446"/>
    </inkml:context>
    <inkml:brush xml:id="br0">
      <inkml:brushProperty name="width" value="0.05" units="cm"/>
      <inkml:brushProperty name="height" value="0.05" units="cm"/>
    </inkml:brush>
  </inkml:definitions>
  <inkml:trace contextRef="#ctx0" brushRef="#br0">3 267 12259,'-1'0'1344,"-1"-2"-880,8-2-136,-2-7 760,3-4-592,0-3-63,-1-4-25,0-1-48,-3-3-400,0-2-208,-2-8 232,1-1-40,-2-8-72</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4:57.957"/>
    </inkml:context>
    <inkml:brush xml:id="br0">
      <inkml:brushProperty name="width" value="0.05" units="cm"/>
      <inkml:brushProperty name="height" value="0.05" units="cm"/>
    </inkml:brush>
  </inkml:definitions>
  <inkml:trace contextRef="#ctx0" brushRef="#br0">156 1 15979,'-3'1'375,"-1"0"0,1 1 0,0-1 0,-1 1 0,1 0 0,0 0 0,0 0 0,0 0 0,0 0 0,0 1 0,0-1-1,1 1 1,-4 4 0,-1 0 863,-4 5-688,1 0 1,0 0-1,-13 21 1,20-28-507,0 0 1,0 0 0,1 1 0,-1-1 0,1 0-1,0 1 1,1 0 0,0-1 0,0 1 0,0 0-1,0-1 1,1 1 0,0 6 0,1-8-60,0-1 0,0 1 0,1-1 0,-1 1 0,1-1 0,0 0 0,-1 0 0,2 0 0,-1 0 0,0 0 0,1 0 0,-1 0 0,1-1 0,0 1 0,-1-1 0,5 3 0,8 4-99,1 0-1,17 8 1,-14-8 22,-6-2 28,2 0-27,0 1 0,15 11 0,-27-17 88,0 0-1,0 1 1,0-1 0,-1 1-1,1 0 1,0-1 0,-1 1 0,0 0-1,0 1 1,0-1 0,0 0-1,0 1 1,-1-1 0,3 8 0,-4-8 30,0-1 1,0 1-1,0 0 1,-1 0 0,1-1-1,-1 1 1,0 0 0,0-1-1,0 1 1,0-1-1,0 1 1,0-1 0,-1 0-1,1 1 1,-1-1 0,0 0-1,1 0 1,-1 0-1,0 0 1,0 0 0,0-1-1,-1 1 1,1-1 0,-3 2-1,-7 5 175,-1 0 0,0-1 0,-15 5 0,17-8-115,0 0 0,-1 0 0,1-1 0,-1 0 0,0-1-1,0-1 1,0 0 0,-20-1 0,30 0-181,1 0 0,-1 0 0,0-1 0,1 1 1,-1-1-1,0 1 0,1-1 0,-1 0 0,0 1 0,1-1 0,-1 0 0,1 0 0,0 0 0,-3-3 1,3 4 47,1-1 1,-1 0 0,0 0 0,1 0 0,-1 0 0,1 0 0,0 0 0,-1 0 0,1 0 0,0 0 0,0 0 0,-1 0-1,1 0 1,0 0 0,0 0 0,0 0 0,0 0 0,0 0 0,0 0 0,1 0 0,-1 0 0,0 0 0,0 0 0,1 0 0,0-2-1,9-14-611</inkml:trace>
</inkml:ink>
</file>

<file path=ppt/ink/ink2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2:17.873"/>
    </inkml:context>
    <inkml:brush xml:id="br0">
      <inkml:brushProperty name="width" value="0.05" units="cm"/>
      <inkml:brushProperty name="height" value="0.05" units="cm"/>
    </inkml:brush>
  </inkml:definitions>
  <inkml:trace contextRef="#ctx0" brushRef="#br0">1 1243 14643,'2'-93'2186,"15"-287"-6496,-26 0 3534,3 25 262,7 320 143</inkml:trace>
</inkml:ink>
</file>

<file path=ppt/ink/ink2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2:18.308"/>
    </inkml:context>
    <inkml:brush xml:id="br0">
      <inkml:brushProperty name="width" value="0.05" units="cm"/>
      <inkml:brushProperty name="height" value="0.05" units="cm"/>
    </inkml:brush>
  </inkml:definitions>
  <inkml:trace contextRef="#ctx0" brushRef="#br0">5 570 10154,'-3'-126'3765,"1"-61"-1625,7 54-1758,2 102-733,-3 16-132,-1 0-1121,0 0 0,1-28-1,-8 39 592,1 4 530</inkml:trace>
</inkml:ink>
</file>

<file path=ppt/ink/ink2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2:21.398"/>
    </inkml:context>
    <inkml:brush xml:id="br0">
      <inkml:brushProperty name="width" value="0.05" units="cm"/>
      <inkml:brushProperty name="height" value="0.05" units="cm"/>
    </inkml:brush>
  </inkml:definitions>
  <inkml:trace contextRef="#ctx0" brushRef="#br0">0 104 15083,'4'4'539,"-1"-1"-1,-1 0 1,1 1-1,0 0 0,-1 0 1,0-1-1,0 1 1,0 1-1,0-1 1,-1 0-1,2 5 1,4 10 506,-1-5-860,1 0-1,1 0 1,0-1 0,1 0-1,0 0 1,1-1-1,1 0 1,-1-1 0,2 0-1,0 0 1,0-2-1,1 1 1,17 9 0,-27-18-244,0 0 1,0 1-1,-1-1 1,1 0-1,0 0 0,0 0 1,0-1-1,0 1 1,0-1-1,1 0 1,-1 1-1,0-2 1,0 1-1,0 0 1,0 0-1,0-1 1,0 0-1,0 0 1,3-1-1,-3 0-142,0 1 0,0-2 0,0 1-1,0 0 1,-1-1 0,1 1 0,-1-1 0,0 0 0,0 1-1,0-1 1,0 0 0,0 0 0,0-1 0,-1 1 0,0 0 0,2-6-1,8-33-2194,-1 0-1,6-86 1,-5 37 4815,-24 169 2775,-8 40-2670,-8 48-1740,17-88-590,-16 107-1650,29-175 1170,5-19 144,0-1-143</inkml:trace>
</inkml:ink>
</file>

<file path=ppt/ink/ink2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2:22.220"/>
    </inkml:context>
    <inkml:brush xml:id="br0">
      <inkml:brushProperty name="width" value="0.05" units="cm"/>
      <inkml:brushProperty name="height" value="0.05" units="cm"/>
    </inkml:brush>
  </inkml:definitions>
  <inkml:trace contextRef="#ctx0" brushRef="#br0">226 20 14259,'8'-6'1037,"12"-7"525,-16 13 109,-8 8 1269,-56 72-663,-32 45-1771,32-26-167,72-145-386,-9 38 31,21-57-239,33-64 0,-52 125 221,-2 12 24,1 22 27,-3-18-10,3 8 27,0-1 0,1 1 0,1-1 0,1 0 0,0-1 0,2 1 0,0-2-1,1 1 1,16 21 0,-11-24 58,-9-15-6,-4-11 18,-2 6-88,-1 0 1,0 0-1,0 0 1,-1 0-1,1 0 1,-1 0-1,0 0 1,-1 0-1,1 1 1,-1-1-1,0 1 1,0 0-1,0 0 1,-6-6-1,-8-6 0,-34-27 0,48 40-14,-150-100 7,165 110 65,1-1-1,-1-1 0,1 0 1,1-1-1,-1 0 0,27 3 0,104 13-127,-24-6-381,-90-12 331</inkml:trace>
</inkml:ink>
</file>

<file path=ppt/ink/ink2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2:24.798"/>
    </inkml:context>
    <inkml:brush xml:id="br0">
      <inkml:brushProperty name="width" value="0.05" units="cm"/>
      <inkml:brushProperty name="height" value="0.05" units="cm"/>
    </inkml:brush>
  </inkml:definitions>
  <inkml:trace contextRef="#ctx0" brushRef="#br0">354 21 17468,'1'0'98,"-1"0"0,1 0-1,-1 0 1,1 0 0,-1-1 0,1 1 0,-1 0 0,0 0 0,1-1 0,-1 1 0,0 0 0,1-1 0,-1 1-1,0 0 1,1-1 0,-1 1 0,0 0 0,1-1 0,-1 1 0,0-1 0,0 1 0,0-1 0,1 1-1,-1-1 1,0 0 0,-8-5 1870,5 4-1688,0 1 0,0 1 0,0-1 0,-1 0 0,1 1 0,0 0 0,-4-1 0,-18 4 64,1 1-1,-1 1 1,1 1-1,-44 17 1,50-16-272,1 1 0,0 1 0,1 0 0,0 2 0,0 0 0,-27 25 0,41-34-66,1-1-1,-1 1 1,1-1-1,-1 1 1,1 0 0,0 0-1,0-1 1,0 1-1,0 0 1,0 0 0,0 0-1,0 3 1,1-4-6,0 0-1,0 0 1,0-1 0,0 1-1,0 0 1,1 0 0,-1 0-1,0-1 1,1 1 0,-1 0 0,1-1-1,-1 1 1,1 0 0,-1-1-1,1 1 1,-1 0 0,1-1-1,-1 1 1,1-1 0,0 1 0,-1-1-1,1 1 1,0-1 0,0 0-1,-1 1 1,1-1 0,0 0-1,0 0 1,0 1 0,-1-1 0,1 0-1,0 0 1,1 0 0,35 7-18,53 4 1,-64-9 16,0 1-1,0 1 0,-1 1 1,1 1-1,30 12 1,-54-17 3,-1-1 0,1 1 1,-1 0-1,1-1 1,-1 1-1,0 0 0,1 0 1,-1 0-1,0 0 0,0 0 1,1 0-1,-1 0 1,0 0-1,0 1 0,0-1 1,0 0-1,-1 1 0,1-1 1,0 1-1,0-1 1,-1 1-1,1-1 0,0 3 1,-2-2 15,1 0-1,0 0 1,-1-1 0,1 1 0,-1 0 0,1-1 0,-1 1-1,0 0 1,0-1 0,0 1 0,0-1 0,0 1 0,0-1-1,0 0 1,0 1 0,0-1 0,-1 0 0,1 0 0,-1 0-1,1 0 1,-3 1 0,-13 8 225,-1 0 0,0-2 0,0 0-1,-1-1 1,0-1 0,0 0 0,-1-2 0,0 0 0,-39 2 0,50-9-2032,13-5-381,-2 6 1386</inkml:trace>
</inkml:ink>
</file>

<file path=ppt/ink/ink2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2:39.062"/>
    </inkml:context>
    <inkml:brush xml:id="br0">
      <inkml:brushProperty name="width" value="0.05" units="cm"/>
      <inkml:brushProperty name="height" value="0.05" units="cm"/>
    </inkml:brush>
  </inkml:definitions>
  <inkml:trace contextRef="#ctx0" brushRef="#br0">61 7450 9674,'0'0'61,"0"0"1,1 0-1,-1-1 0,0 1 1,1 0-1,-1-1 0,0 1 1,0 0-1,0-1 0,1 1 1,-1 0-1,0-1 1,0 1-1,0-1 0,0 1 1,0 0-1,0-1 0,1 1 1,-1-1-1,0 1 0,0 0 1,0-1-1,0 1 0,-1-1 1,1 1-1,0 0 0,0-1 1,0 1-1,0-1 0,-4-19 693,3 15-239,-7-88 2860,7 54-3082,9-63 0,-4 37 53,-3-2 1,-10-106-1,4 119-331,-23-529 1324,23 452-1368,-11-453 26,24 1-158,20-149 182,7-152-13,-25 532 50,7-99 19,5 43 43,-23 292-82,-21-176 0,2 121 100,3-323 0,35 218-76,0 11 65,-16 186 193,-12-107-1,1-44-59,9 228-272,-1 0-599,-2 6 372,-2 6 49,2-2-30</inkml:trace>
</inkml:ink>
</file>

<file path=ppt/ink/ink2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6:42.439"/>
    </inkml:context>
    <inkml:brush xml:id="br0">
      <inkml:brushProperty name="width" value="0.05" units="cm"/>
      <inkml:brushProperty name="height" value="0.05" units="cm"/>
    </inkml:brush>
  </inkml:definitions>
  <inkml:trace contextRef="#ctx0" brushRef="#br0">4 3 16844,'-3'-3'1840,"2"6"-1200,5 9-176,2 3 752,6 14-247,-1 7-177,3 7-264,1 6-104,0 2-272,0-1-216,-1-8-600,-1-2-280,-6-13 704,-4-7-112,-9-14-184</inkml:trace>
</inkml:ink>
</file>

<file path=ppt/ink/ink2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6:42.862"/>
    </inkml:context>
    <inkml:brush xml:id="br0">
      <inkml:brushProperty name="width" value="0.05" units="cm"/>
      <inkml:brushProperty name="height" value="0.05" units="cm"/>
    </inkml:brush>
  </inkml:definitions>
  <inkml:trace contextRef="#ctx0" brushRef="#br0">18 309 13379,'-5'-17'739,"1"0"0,1-1 0,0 1 0,2-1 0,0 1 1,2-34-1,0 42-430,0 1 1,1-1 0,0 1-1,0-1 1,1 1 0,0 0 0,0 0-1,1 0 1,0 0 0,0 1-1,1-1 1,0 1 0,1 1-1,-1-1 1,13-10 0,-16 15-264,0 0 1,0 0 0,0 1-1,0-1 1,1 1-1,-1-1 1,1 1 0,-1 0-1,1 0 1,0 0-1,-1 0 1,1 1 0,0-1-1,0 1 1,-1 0-1,5-1 1,-4 2-30,-1-1-1,0 1 1,1 0-1,-1-1 1,0 1 0,0 0-1,1 0 1,-1 1-1,0-1 1,0 0-1,0 1 1,0-1 0,-1 1-1,1-1 1,2 4-1,1 2-9,0-1-1,-1 1 0,0 0 0,-1 1 0,0-1 0,0 1 1,0 0-1,-1-1 0,0 1 0,1 10 0,0 24-19,-1 0-1,-3 0 0,-11 82 1,11-110-774,1-14 777,0 0-1,0 0 0,0 0 1,0 0-1,0 0 1,0 0-1,0 0 0,0 0 1,0-1-1,0 1 1,0 0-1,0 0 0,0 0 1,0 0-1,0 0 1,0 0-1,0 0 0,0 0 1,0 0-1,0 0 1,0 0-1,0 0 0,0 0 1,0 0-1,0 0 1,0 0-1,0 0 0,1 0 1,-1 0-1,0 0 1,0-1-1,0 1 0,0 0 1,0 0-1,0 0 1,0 0-1,0 0 1,0 0-1,0 0 0,0 0 1,0 0-1,0 0 1,0 0-1,1 0 0,-1 0 1,0 0-1,0 0 1,0 1-1,0-1 0,0 0 1,0 0-1,0 0 1,0 0-1,0 0 0,0 0 1,0 0-1,0 0 1,0 0-1,0 0 0,0 0 1,0 0-1,0 0 1,0 0-1,0 0 0,1 0 1,-1 0-1,0 0 1,10-22-843,-8 16 836,10-24-564</inkml:trace>
</inkml:ink>
</file>

<file path=ppt/ink/ink2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6:43.339"/>
    </inkml:context>
    <inkml:brush xml:id="br0">
      <inkml:brushProperty name="width" value="0.05" units="cm"/>
      <inkml:brushProperty name="height" value="0.05" units="cm"/>
    </inkml:brush>
  </inkml:definitions>
  <inkml:trace contextRef="#ctx0" brushRef="#br0">0 135 12635,'7'13'773,"-1"0"0,-1 0 1,0 0-1,-1 1 0,0-1 1,-1 1-1,2 21 0,-2-16 297,0 0-1,1 0 1,8 19 0,-12-37-1009,0 0 1,1 1 0,-1-1 0,1 0 0,-1 0 0,1 0 0,-1 0 0,1 0 0,0 0 0,-1 0-1,1-1 1,0 1 0,0 0 0,0 0 0,-1 0 0,1-1 0,0 1 0,2 0 0,-3-1-32,1 0 1,-1 0-1,1 0 1,0 0-1,-1 0 0,1 0 1,-1 0-1,1 0 1,-1-1-1,1 1 1,-1 0-1,1 0 1,-1-1-1,1 1 1,-1 0-1,1-1 1,-1 1-1,1 0 1,-1-1-1,0 1 1,1-1-1,-1 1 1,0-1-1,1 1 1,-1-1-1,3-4 58,-1 0 0,1 0 0,-1 0-1,-1 0 1,1 0 0,1-7 0,-2-7 2,0 0-1,-1-1 1,-1 1 0,-1 0 0,-1 0 0,0 0 0,-1 0 0,-1 0-1,-1 1 1,-10-21 0,16 38-90,-1 0 1,1-1-1,-1 0 1,0 1-1,1-1 1,-1 0-1,0 1 1,0-1-1,0 1 1,0 0-1,0-1 1,0 1-1,-1 0 1,1-1-1,0 1 0,-1 0 1,1 0-1,-1 0 1,-1 0-1,3 1-1,0 0 0,-1 0 0,1 0 0,0 0 0,0 0 0,-1 0 0,1 0-1,0 0 1,-1 1 0,1-1 0,0 0 0,0 0 0,0 0 0,-1 1 0,1-1 0,0 0-1,0 0 1,0 0 0,-1 1 0,1-1 0,0 0 0,0 0 0,0 1 0,0-1 0,0 0-1,0 1 1,0-1 0,0 0 0,0 0 0,0 1 0,-1-1 0,1 0 0,1 1 0,-1-1-1,0 0 1,0 1 0,0-1 0,0 14-17,0-13 13,2 14-12,1 0-1,0 0 1,1 0-1,7 17 1,-9-25 17,1-1 0,0 0 0,0 1 0,0-1 0,1 0 0,0-1 0,0 1 0,1-1 0,-1 0 0,1 0 0,8 6 0,-12-9 6,1-1-1,0 0 1,-1-1-1,1 1 1,0 0-1,0 0 1,-1-1-1,1 1 1,0-1-1,0 0 1,0 1-1,0-1 1,0 0-1,0 0 1,-1 0-1,1 0 1,0 0-1,0-1 1,2 0-1,-1 0 7,0 0 0,0-1 0,-1 1 0,1-1 0,0 0-1,-1 1 1,0-1 0,1 0 0,-1-1 0,0 1 0,2-3 0,2-4 39,0 0 0,0 0 0,-1-1 0,-1 1 0,7-20 0,-4 7-33,-2 0 1,0 0-1,3-45 0,-9 85-28,2-1 0,0 1-1,1 0 1,0-1-1,2 1 1,9 29-1,-13-46 18,0 0 0,0 0-1,1 0 1,-1-1 0,0 1 0,1 0-1,-1 0 1,1 0 0,-1 0 0,1-1-1,-1 1 1,1 0 0,-1-1-1,1 1 1,0 0 0,-1-1 0,1 1-1,0-1 1,0 1 0,-1-1 0,1 1-1,0-1 1,0 1 0,0-1 0,0 0-1,-1 1 1,1-1 0,0 0 0,0 0-1,0 0 1,0 0 0,0 0-1,0 0 1,0 0 0,0 0 0,0 0-1,-1 0 1,1-1 0,0 1 0,0 0-1,0 0 1,0-1 0,0 1 0,-1-1-1,1 1 1,0-1 0,0 1 0,0-2-1,3-1 26,0-1-1,-1 1 1,0-1 0,1 0-1,-1 0 1,-1-1-1,4-5 1,4-14 102,0 0 1,-2-2-1,9-44 0,-12 50-114,5 80-76,-9-56 48,14 68-4,-13-64-6,0 1-1,1-2 1,1 1 0,-1 0 0,1-1 0,8 13-1,-11-19-16,-1 0 1,1 0-1,0 0 0,-1 0 0,1-1 0,0 1 0,0 0 1,0 0-1,0-1 0,0 1 0,-1 0 0,1-1 0,0 1 0,0-1 1,0 1-1,1-1 0,-1 0 0,0 1 0,1-1 0,-1 0-7,-1 0 0,1 0-1,0 0 1,-1-1 0,1 1-1,-1 0 1,1-1 0,-1 1-1,1 0 1,0-1 0,-1 1-1,0-1 1,1 1 0,-1-1-1,1 1 1,-1-1 0,1 1-1,-1-1 1,0 1 0,0-1-1,1 0 1,-1 1 0,0-2-1,2-3-99,-1 0 0,1-1 0,-1 1 0,-1 0 0,1-1 0,-1-8 0,-3-23-401</inkml:trace>
</inkml:ink>
</file>

<file path=ppt/ink/ink2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6:43.816"/>
    </inkml:context>
    <inkml:brush xml:id="br0">
      <inkml:brushProperty name="width" value="0.05" units="cm"/>
      <inkml:brushProperty name="height" value="0.05" units="cm"/>
    </inkml:brush>
  </inkml:definitions>
  <inkml:trace contextRef="#ctx0" brushRef="#br0">2 0 19036,'-1'2'72,"1"-1"1,0 0-1,-1 1 0,1-1 0,0 0 0,0 1 1,0-1-1,0 1 0,0-1 0,1 0 1,-1 1-1,0-1 0,0 0 0,1 1 0,-1-1 1,1 0-1,0 0 0,-1 0 0,1 1 1,0-1-1,-1 0 0,1 0 0,0 0 0,0 0 1,0 0-1,0 0 0,0 0 0,0-1 1,0 1-1,0 0 0,1 0 0,-1-1 0,0 1 1,0-1-1,1 1 0,-1-1 0,0 0 1,1 1-1,-1-1 0,0 0 0,3 0 0,6 1-525,0-1-1,1 0 1,-1-1-1,15-2 0,-17 2 80,34-6-1659,101-9-4596,-139 16 6686,-1 0 0,1 0 1,-1 0-1,1 1 0,-1-1 0,1 1 0,-1 0 1,1 0-1,-1 0 0,0 1 0,4 1 0,-5-2 97,-1 0 0,0 0-1,0 0 1,0 0-1,0 0 1,0 0-1,0 0 1,-1 0-1,1 0 1,0 1-1,-1-1 1,1 0 0,0 0-1,-1 1 1,0-1-1,1 0 1,-1 1-1,0-1 1,1 0-1,-1 1 1,0-1 0,0 1-1,0-1 1,0 0-1,-1 1 1,1-1-1,0 0 1,0 1-1,-1-1 1,0 3-1,-27 57 6709,23-50-5663,31-27-146,-23 14-1053,1-1 0,-1 1-1,1 0 1,0 1-1,0-1 1,0 1 0,0-1-1,0 1 1,0 0-1,0 1 1,0-1 0,0 1-1,0-1 1,1 1-1,-1 1 1,0-1 0,0 1-1,8 1 1,-10-1 24,1 0 0,0 1 0,0-1 1,-1 1-1,1-1 0,-1 1 0,1 0 0,-1 0 1,0 0-1,0 0 0,0 0 0,0 1 0,0-1 0,0 1 1,-1-1-1,1 1 0,-1-1 0,0 1 0,0 0 1,0 0-1,0 0 0,0 0 0,0 0 0,-1 0 1,1 0-1,-1 5 0,0-1 138,0 0 0,-1 1-1,0-1 1,0 0 0,-1 0 0,0 0 0,0 0 0,0 0 0,-6 11 0,7-16-177,-1 1 1,1-1 0,0 1-1,-1-1 1,0 1 0,1-1 0,-1 0-1,0 0 1,0 0 0,0 0 0,0 0-1,-1 0 1,1 0 0,-1-1-1,1 1 1,-1-1 0,1 0 0,-1 0-1,1 0 1,-1 0 0,0 0-1,0-1 1,0 1 0,1-1 0,-1 0-1,0 1 1,-3-2 0,3 1-41,0-1 1,0 0 0,0 0-1,0 0 1,0-1-1,1 1 1,-1-1-1,1 1 1,-1-1-1,-2-2 1,-9-8-427</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4:58.404"/>
    </inkml:context>
    <inkml:brush xml:id="br0">
      <inkml:brushProperty name="width" value="0.05" units="cm"/>
      <inkml:brushProperty name="height" value="0.05" units="cm"/>
    </inkml:brush>
  </inkml:definitions>
  <inkml:trace contextRef="#ctx0" brushRef="#br0">148 7 18492,'3'-6'1787,"-1"7"-478,-1 15 274,-5 29 237,-55 225 990,6-29-2134,45-204-634,-2 13-149,2 0 1,-3 72-1,11-116 22,0-3-35,-1 1 0,1-1-1,0 1 1,1-1-1,-1 0 1,1 1 0,-1-1-1,1 0 1,0 0-1,0 1 1,3 4 0,-4-8 116,0 0 1,0 0 0,0 0-1,1 1 1,-1-1 0,0 0-1,0 0 1,0 0-1,0 0 1,1 1 0,-1-1-1,0 0 1,0 0 0,1 0-1,-1 0 1,0 0 0,0 0-1,1 0 1,-1 0-1,0 0 1,0 0 0,0 0-1,1 0 1,-1 0 0,0 0-1,0 0 1,1 0 0,-1 0-1,0 0 1,0 0 0,1 0-1,-1 0 1,0 0-1,0 0 1,1 0 0,-1-1-1,0 1 1,0 0 0,0 0-1,0 0 1,1 0 0,-1-1-1,0 1 1,0 0-1,0-1 1,9-10-122,-8 9 73,16-29-346,4-17-89</inkml:trace>
</inkml:ink>
</file>

<file path=ppt/ink/ink2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2:42.206"/>
    </inkml:context>
    <inkml:brush xml:id="br0">
      <inkml:brushProperty name="width" value="0.05" units="cm"/>
      <inkml:brushProperty name="height" value="0.05" units="cm"/>
    </inkml:brush>
  </inkml:definitions>
  <inkml:trace contextRef="#ctx0" brushRef="#br0">345 51 15651,'2'-6'479,"8"-13"1315,-11 16-803,-6 10-39,-7 11-90,1 1-1,-14 24 1,5-5-552,-251 372 272,312-465-3534,41-60 33,41-106-282,-50 70 4308,-64 136-310,-6 17 602,-7 27 79,-11 35 103,-9 75 0,23-109-1364,1 1 0,1-1 0,1 0 0,9 57 0,-3-55-340,-1-10-848,2 29 0,-10-38 191,3-13 760,0 1 0,0-1 0,0 0-1,-1 0 1,1 0 0,0 1 0,0-1-1,0 0 1,-1 0 0,1 0 0,0 0-1,-1 0 1,1 0 0,0 1 0,0-1-1,-1 0 1,1 0 0,0 0 0,-1 0-1,1 0 1,0 0 0,0 0 0,-1 0-1,1 0 1,0 0 0,-1 0 0,1-1-1,0 1 1,0 0 0,-1 0 0,1 0-1,0 0 1,0 0 0,-1 0 0,1-1-1,0 1 1,0 0 0,-1-1 0,-8-6-602</inkml:trace>
</inkml:ink>
</file>

<file path=ppt/ink/ink2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2:42.752"/>
    </inkml:context>
    <inkml:brush xml:id="br0">
      <inkml:brushProperty name="width" value="0.05" units="cm"/>
      <inkml:brushProperty name="height" value="0.05" units="cm"/>
    </inkml:brush>
  </inkml:definitions>
  <inkml:trace contextRef="#ctx0" brushRef="#br0">12 351 15107,'-4'-6'1205,"-3"-5"1309,7 10-2458,0 1 1,0 0 0,0-1 0,0 1-1,0 0 1,0-1 0,0 1-1,0 0 1,0 0 0,0-1-1,0 1 1,1 0 0,-1 0-1,0-1 1,0 1 0,0 0-1,0 0 1,1-1 0,-1 1-1,0 0 1,0 0 0,1 0 0,-1-1-1,0 1 1,0 0 0,1 0-1,-1 0 1,0 0 0,1 0-1,-1 0 1,0 0 0,0 0-1,1 0 1,-1-1 0,0 1-1,1 0 1,-1 1 0,1-1-1,46-11 279,53-19 0,-32 9-1863,-34 10-587,-1-1 0,62-32 0,-78 35 1721,-1-1 0,-1 0-1,0-1 1,0-1 0,-1 0 0,-1-1 0,17-20 0,-26 29 637,-1 0 1,0 0 0,-1 0-1,1-1 1,-1 1 0,1-1-1,-1 1 1,-1-1 0,1 0 0,-1 0-1,1 0 1,-1 1 0,-1-1-1,1-7 1,-1 12-133,0-1 0,0 1 0,0-1 0,0 0 0,-1 1 0,1-1 0,0 1 0,0-1 0,-1 0 0,1 1 0,0-1 0,-1 1 0,1-1-1,0 1 1,-1-1 0,1 1 0,-1 0 0,1-1 0,-1 1 0,1-1 0,-1 1 0,1 0 0,-1-1 0,0 1 0,1 0 0,-2-1 0,-19 3 1581,14 0-1242,0 1-1,0 0 1,-11 6 0,-9 8 264,1 0 1,-26 24 0,42-32-633,-1 1 1,2 0 0,-1 0 0,1 1-1,1 0 1,0 1 0,-8 16 0,15-27-82,1 0 1,-1 1-1,0-1 1,1 1-1,-1-1 1,1 1-1,-1-1 1,1 1 0,0-1-1,0 1 1,0-1-1,0 1 1,0 0-1,0-1 1,0 1-1,0-1 1,1 1-1,-1-1 1,1 1-1,-1-1 1,1 1-1,-1-1 1,1 1 0,0-1-1,0 0 1,-1 1-1,1-1 1,0 0-1,0 0 1,1 0-1,-1 0 1,0 1-1,0-2 1,0 1-1,1 0 1,-1 0 0,2 1-1,6 2-3,0-1 1,0 1-1,1-1 1,18 3-1,-17-4 14,23 5 1,-14-4 3,-1 1 0,1 1-1,-1 1 1,0 0 0,-1 1-1,34 19 1,-51-26-9,0 1 0,0 0 1,0 0-1,0-1 0,0 1 0,0 0 0,0 0 1,0 0-1,0 0 0,0 0 0,0 0 0,0 0 0,-1 0 1,1 1-1,-1-1 0,1 0 0,-1 0 0,1 1 1,-1-1-1,0 0 0,1 0 0,-1 1 0,0 1 0,0-1 20,-1 0 0,1 0 0,-1 0-1,0-1 1,0 1 0,0 0-1,1-1 1,-1 1 0,-1-1 0,1 1-1,0-1 1,0 0 0,-1 1-1,-2 1 1,-5 3 131,0 0 1,-1 0-1,1-1 0,-16 6 0,-1-1 105,0 0 0,0-2 0,-1-2 0,0 0 0,-42 3 0,66-9-376,0 1 0,-1-2 0,1 1 0,0 0-1,-1-1 1,1 1 0,-4-2 0,7 2 77,0 0-1,-1 0 1,1 0 0,0-1-1,0 1 1,-1 0 0,1 0-1,0 0 1,0 0 0,0 0-1,-1-1 1,1 1-1,0 0 1,0 0 0,0-1-1,-1 1 1,1 0 0,0 0-1,0-1 1,0 1 0,0 0-1,0 0 1,0-1 0,0 1-1,-1 0 1,1 0-1,0-1 1,0 1 0,0 0-1,0-1 1,11-11-786,8 1 266,6 1-192</inkml:trace>
</inkml:ink>
</file>

<file path=ppt/ink/ink2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2:44.350"/>
    </inkml:context>
    <inkml:brush xml:id="br0">
      <inkml:brushProperty name="width" value="0.05" units="cm"/>
      <inkml:brushProperty name="height" value="0.05" units="cm"/>
    </inkml:brush>
  </inkml:definitions>
  <inkml:trace contextRef="#ctx0" brushRef="#br0">102 0 19276,'-13'21'3785,"-8"25"-2794,16-36-698,-3 9-194,-33 81 293,38-90-298,0 0 0,1 0 0,0 0 0,1 0 0,0 0 0,0 0 0,1 0 0,1 13-1,-1-22-65,0 1 0,1-1 0,-1 0 0,0 0 0,1 1 0,-1-1 0,1 0 0,-1 0 0,1 1 0,0-1 0,-1 0 0,1 0 0,0 0-1,0 0 1,0 0 0,0 0 0,-1 0 0,2 0 0,-1-1 0,0 1 0,0 0 0,2 0 0,-1 0 10,0 0 0,1-1 0,-1 1 1,1-1-1,-1 1 0,1-1 0,0 0 0,-1 0 0,1-1 1,-1 1-1,3-1 0,7-2-161,-1 0 0,1-1 0,19-9 0,-31 13 117,11-6-325,0 0 0,-1 0 0,1-1 0,17-16 0,-6 3-141</inkml:trace>
</inkml:ink>
</file>

<file path=ppt/ink/ink2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2:45.159"/>
    </inkml:context>
    <inkml:brush xml:id="br0">
      <inkml:brushProperty name="width" value="0.05" units="cm"/>
      <inkml:brushProperty name="height" value="0.05" units="cm"/>
    </inkml:brush>
  </inkml:definitions>
  <inkml:trace contextRef="#ctx0" brushRef="#br0">67 37 19668,'-5'4'557,"0"0"-1,0 1 0,0 0 1,1 0-1,0 0 0,0 1 1,-3 6-1,2-4-327,1-1 0,1 1 0,0 1 0,0-1-1,0 0 1,1 1 0,1-1 0,-2 15 0,3-23-215,0 1 0,0 0 0,0 0 1,0 0-1,0 0 0,0 0 0,0-1 0,0 1 0,0 0 0,0 0 1,1 0-1,-1 0 0,0-1 0,1 1 0,-1 0 0,1 0 1,-1-1-1,1 1 0,-1 0 0,1-1 0,-1 1 0,1 0 0,0-1 1,-1 1-1,1-1 0,0 1 0,0-1 0,-1 1 0,1-1 0,0 0 1,0 1-1,0-1 0,-1 0 0,1 0 0,0 1 0,0-1 1,0 0-1,0 0 0,0 0 0,0 0 0,-1 0 0,1 0 0,0 0 1,0-1-1,0 1 0,0 0 0,-1 0 0,3-1 0,4-1 59,-1 0-1,1-1 1,-1 0 0,11-5-1,39-27 315,-30 18-168,48-23-1,-73 39-210,0 0-1,0 1 1,1-1-1,-1 1 1,0-1-1,1 1 0,-1-1 1,1 1-1,-1 0 1,1 0-1,-1 0 1,0 0-1,1 0 1,-1 0-1,1 0 1,1 1-1,-2 0 2,1 0 1,0 0-1,-1 0 0,1 1 1,-1-1-1,1 1 0,-1-1 1,0 1-1,0-1 0,2 3 1,-3-3-24,1 0 0,0-1 1,0 1-1,0-1 0,-1 1 1,1-1-1,0 0 0,0 1 0,0-1 1,0 0-1,0 1 0,0-1 1,0 0-1,0 0 0,0 0 1,-1 0-1,1 0 0,0 0 0,0 0 1,0 0-1,0 0 0,0-1 1,0 1-1,0 0 0,0 0 0,0-1 1,0 1-1,-1-1 0,1 1 1,1-1-1,30-19-807,-26 15 606,22-16-1366,-20 14 425,1 1 0,0-1-1,0 1 1,0 1 0,1 0 0,0 0 0,11-3 0,-20 7 979,0 1-1,0 0 0,0 0 1,1 0-1,-1 0 1,0 0-1,0 0 1,0 0-1,0 0 1,0 0-1,0 1 1,0-1-1,0 0 1,1 1-1,-1 0 392,0-1 1,0 0-1,-1 0 0,1 1 1,0-1-1,0 0 0,0 0 1,0 0-1,0 0 0,0 0 1,0 0-1,-1 0 0,1 0 1,0 0-1,0 0 0,0 0 1,1-1-1,-1 1-142,-1 0 0,1 0 1,-1 0-1,1 0 0,-1 0 0,1 0 0,0 0 1,-1 0-1,1 0 0,-1 0 0,1 0 0,-1 1 0,1-1 1,-1 0-1,1 0 0,-1 1 0,1-1 0,-1 0 1,1 1-1,-1-1 0,1 1 0,-1-1 0,0 0 1,1 1-1,-1-1 0,0 1 0,1-1 0,-1 1 0,0-1 1,0 1-1,1-1 0,-1 1 0,0-1 0,0 1 1,0 0-1,0-1 0,0 1 0,0-1 0,0 1 0,0 0 1,3 32 566,-2-26-373,15 158 1538,3 48-175,-19-194-1347,0-1 1,-1 1-1,-7 32 1,7-45-156,0 1 0,-1 0 1,-1-1-1,1 1 0,-1-1 1,0 0-1,0 1 0,-1-2 1,1 1-1,-1 0 0,-1-1 1,1 1-1,-7 4 0,9-8-85,1-1 0,0 0-1,-1 0 1,1 0 0,-1 0-1,1 0 1,-1 0 0,0 0 0,1-1-1,-1 1 1,0 0 0,0-1-1,1 0 1,-1 1 0,0-1 0,0 0-1,0 0 1,1 0 0,-1 0-1,-2 0 1,3-1-12,-1 0 0,0 1 0,1-1 0,0 0 0,-1 0 0,1 0 0,-1 0-1,1 0 1,0-1 0,0 1 0,0 0 0,0-1 0,0 1 0,0 0 0,0-1 0,0 1 0,-1-3 0,-1-3 23,1-1 1,-1 0 0,2 1 0,-1-1-1,1 0 1,0 0 0,0-14 0,2 7-34,0 0 0,1-1 1,0 1-1,2 0 1,-1 0-1,2 1 0,0-1 1,11-20-1,-6 17-65,1 0-1,0 1 1,1 0-1,1 1 0,25-23 1,3 4-15,1 2 0,2 2 0,1 2 0,50-24 0,-37 22-32</inkml:trace>
</inkml:ink>
</file>

<file path=ppt/ink/ink2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2:58.926"/>
    </inkml:context>
    <inkml:brush xml:id="br0">
      <inkml:brushProperty name="width" value="0.05" units="cm"/>
      <inkml:brushProperty name="height" value="0.05" units="cm"/>
    </inkml:brush>
  </inkml:definitions>
  <inkml:trace contextRef="#ctx0" brushRef="#br0">4141 119 9634,'-11'-5'402,"0"1"1,-1 1-1,0 0 1,1 0-1,-1 1 0,0 0 1,0 1-1,0 1 0,-17 1 1,-15-2-223,-360-42 2100,250 20-2089,-185-3-1,-156 23-193,410 4 16,-92 4 16,0 7 0,-281 57 0,-393 155 346,752-195-308,-187 63 153,242-74-180,0 2 0,2 1 1,0 3-1,-48 35 1,72-45-28,0 0 0,1 2 0,1 0 0,1 0 0,0 2 0,-22 33 0,32-41-14,-1 0 1,1 0-1,1 1 0,-1-1 0,2 1 0,0 0 0,0 1 0,1-1 0,0 0 0,1 0 1,0 1-1,1-1 0,1 1 0,-1-1 0,4 15 0,0-9-7,2 0 0,-1 0-1,2-1 1,0 0 0,1 0 0,1-1 0,0 0-1,1 0 1,16 17 0,-4-8-8,0-2 1,1 0-1,1-2 1,35 24-1,-7-12 11,2-2-1,1-3 1,1-2-1,1-3 1,93 24-1,304 38-14,345-29 29,3-67 9,-133-1-9,57-11 20,-495 2-22,256-56 1,-361 47-13,-1-5 1,188-81-1,-261 93 10,-1-2-1,0-2 1,-3-2-1,0-3 1,78-69-1,-114 90 1,0-1 0,-1 0-1,0 0 1,-1-1 0,-1-1 0,0 0 0,-1 0-1,0 0 1,-2-1 0,7-19 0,-10 24-2,-1 0 1,0-1 0,0 1 0,-1 0-1,-1-1 1,0 1 0,0 0 0,-1-1-1,-1 1 1,0 0 0,0 0-1,-1 0 1,0 0 0,-1 0 0,-1 1-1,-7-16 1,0 9 8,1 1-1,-2 0 0,0 1 1,-1 0-1,-1 1 1,0 1-1,-1 0 0,0 1 1,-31-17-1,6 7 10,-1 2 0,0 2 0,-54-16-1,-14 4-151,-2 5 0,-200-20 0,-235 23-606,296 24 529,-18 8-37</inkml:trace>
</inkml:ink>
</file>

<file path=ppt/ink/ink2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3:35.468"/>
    </inkml:context>
    <inkml:brush xml:id="br0">
      <inkml:brushProperty name="width" value="0.05" units="cm"/>
      <inkml:brushProperty name="height" value="0.05" units="cm"/>
    </inkml:brush>
  </inkml:definitions>
  <inkml:trace contextRef="#ctx0" brushRef="#br0">1 1 10578,'11'16'6184,"38"54"-4518,-1-14-1260,87 77 1,33 37-118,43 99 883,29-17-744,-111-127-323,20 55 41,2 0 211,28 0 6,154 163-269,-279-289-67,1-3-1,86 60 0,4 3 87,-111-84-79,-1 1 0,30 39 0,29 53 7,-49-64-9,55 60 0,113 84-6,-32-32-14,245 240 180,-212-201-235,-66-61 14,118 70 31,-105-95-7,43 52-7,25 21 56,-123-111-52,146 158 0,-177-168-2,86 70 0,92 55 66,7 20-10,-61-49-48,173 166 29,-346-312-19,2-2 0,0 0 0,2-2 0,1-1 0,0-2 0,43 22 0,-35-24 14,-33-13-125,-10 1-634,-11 3-270,17-7 1042,-17 4-317,-4 0-130</inkml:trace>
</inkml:ink>
</file>

<file path=ppt/ink/ink2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4:21.911"/>
    </inkml:context>
    <inkml:brush xml:id="br0">
      <inkml:brushProperty name="width" value="0.05" units="cm"/>
      <inkml:brushProperty name="height" value="0.05" units="cm"/>
    </inkml:brush>
  </inkml:definitions>
  <inkml:trace contextRef="#ctx0" brushRef="#br0">565 62 12075,'-3'-5'298,"0"1"1,0 0 0,-1-1 0,0 1 0,0 1 0,0-1 0,0 0-1,0 1 1,-1 0 0,0 0 0,0 0 0,1 1 0,-1 0 0,-1 0 0,1 0-1,0 0 1,0 1 0,-1 0 0,1 0 0,-1 0 0,1 1 0,-1 0-1,1 0 1,-1 0 0,1 1 0,-1 0 0,1 0 0,0 0 0,-11 4-1,-4 4-104,0 1 0,0 0-1,1 2 1,1 0-1,0 1 1,0 1-1,1 0 1,1 2 0,1-1-1,0 2 1,1 0-1,1 1 1,-21 37-1,15-17-111,1 0 0,2 1 0,2 1 0,1 1 0,3 0 0,-9 59 0,2 0-42,-10 96 108,27-189-111,-1-1 0,1 0-1,1 1 1,-1-1 0,1 0 0,3 10 0,-4-13-16,1-1 0,0 0 1,0 0-1,0 0 0,1 0 1,-1 0-1,0 0 0,1 0 1,-1 0-1,1-1 0,0 1 1,0-1-1,-1 1 0,1-1 0,0 1 1,0-1-1,0 0 0,0 0 1,1 0-1,-1 0 0,3 0 1,7 2 25,0 0-1,0-2 1,0 1 0,1-2 0,-1 1-1,0-2 1,1 0 0,-1 0 0,0-1 0,0 0-1,0-1 1,0-1 0,0 0 0,-1 0-1,1-1 1,-1-1 0,10-6 0,3-3 6,-1-1 0,-1-1 1,-1-1-1,0-1 0,-2-1 0,27-34 1,-16 11 126,-3 0 1,-2-2 0,-2-1 0,24-66 0,-26 56 107,22-84 0,-38 116-173,0 1 0,-2-1-1,-1 1 1,0-1 0,-2 0-1,-4-38 1,3 55-71,-1 0 0,1 1 0,-1-1 0,-1 0 0,1 0 0,-1 1 0,-4-8 1,6 12-56,0 1 1,0-1 0,0 1-1,0-1 1,0 1 0,-1 0-1,1 0 1,0-1 0,-1 1-1,1 0 1,-1 0 0,1 0-1,-1 0 1,1 0 0,-1 1-1,0-1 1,0 1 0,1-1-1,-1 1 1,0-1 0,0 1-1,1 0 1,-1 0-1,0 0 1,0 0 0,0 0-1,1 0 1,-1 0 0,0 1-1,0-1 1,0 1 0,1-1-1,-3 2 1,-8 3-577,0 1 0,1 1 0,-1 0 0,2 1 0,-1 0 0,-10 11 0,10-6-269</inkml:trace>
</inkml:ink>
</file>

<file path=ppt/ink/ink2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4:26.477"/>
    </inkml:context>
    <inkml:brush xml:id="br0">
      <inkml:brushProperty name="width" value="0.05" units="cm"/>
      <inkml:brushProperty name="height" value="0.05" units="cm"/>
    </inkml:brush>
  </inkml:definitions>
  <inkml:trace contextRef="#ctx0" brushRef="#br0">395 63 11971,'-3'-1'271,"1"1"0,-1-1 0,1 0 0,0 0 0,-1 0 0,1 0 0,0 0 0,0 0 0,0 0 0,-1-1 0,1 1 0,1-1 1,-1 0-1,0 1 0,0-1 0,1 0 0,-1 0 0,1 0 0,-1 0 0,-1-5 0,1 4 65,0 0-1,0 0 1,0 0-1,-1 0 1,1 1-1,-1-1 1,-4-2-1,6 4-246,0 1 1,0-1-1,-1 1 0,1-1 0,0 1 1,-1 0-1,1-1 0,0 1 0,-1 0 0,1 0 1,0 0-1,-1 0 0,1 0 0,-1 1 1,1-1-1,0 0 0,0 0 0,-1 1 1,1-1-1,0 1 0,-1-1 0,1 1 1,0 0-1,-2 1 0,-14 9 124,1 0-1,0 2 1,0 0-1,1 0 1,1 2-1,0-1 1,2 2-1,-1 0 1,2 0-1,0 1 1,-14 31-1,12-20-75,1 0 1,2 1-1,-8 37 0,-12 92-104,20-96 41,0 5-54,3 0-1,3 85 1,23 135 13,-16-263-7,0 0 0,2 0 0,1-1 0,1 0 0,13 31 0,-15-43-6,0 0 0,1-1 0,1 1 1,0-1-1,0 0 0,1-1 0,0 0 0,0 0 0,1 0 0,1-1 0,-1-1 1,16 10-1,-15-13-11,0 1 1,1-1-1,-1-1 1,1 0 0,0 0-1,0-1 1,0-1-1,0 0 1,0 0 0,0-1-1,21-3 1,-3 0 11,-1-2 1,1-2-1,36-12 1,-55 15-20,0 0-1,0 0 1,-1-1-1,1 0 1,-1-1 0,0 0-1,-1 0 1,1-1-1,12-14 1,-11 10 2,-1-1 0,0-1 1,-1 1-1,-1-1 0,0-1 0,7-19 0,60-172 62,-19 48 36,-33 97 72,-2-1-1,-3-1 0,-2-1 1,-4 0-1,5-80 1,-16 130-156,-1 0 1,0 0-1,-1 0 1,0 0-1,-1 0 1,-1 0-1,0 1 1,0-1 0,-1 1-1,-1 0 1,0 1-1,-1-1 1,-12-16-1,8 15-54,0 0 0,-1 1 0,0 0 0,0 1 0,-1 0 0,-1 1 0,0 0 1,0 1-1,-1 1 0,-19-8 0,24 12-249,-1 1 1,0 0 0,0 0 0,0 1-1,-1 0 1,1 1 0,0 1 0,-1-1 0,1 2-1,-1 0 1,1 0 0,0 1 0,0 0-1,0 1 1,-16 6 0,0 6-400</inkml:trace>
</inkml:ink>
</file>

<file path=ppt/ink/ink2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54.063"/>
    </inkml:context>
    <inkml:brush xml:id="br0">
      <inkml:brushProperty name="width" value="0.05" units="cm"/>
      <inkml:brushProperty name="height" value="0.05" units="cm"/>
    </inkml:brush>
  </inkml:definitions>
  <inkml:trace contextRef="#ctx0" brushRef="#br0">51 387 13259,'-17'4'1399,"13"-3"-951,0-1 0,0 1 0,0 0 0,1 1 0,-1-1 0,-6 4 1039,37-19 2161,3-6-2876,0-2 0,-2-1 0,45-46 0,62-91-122,-78 87-139,-50 67-289,-4 10-135,-4 9-12,-7 21 32,-1 0-68,1 1 1,-2 39-1,9-66-35,0 1 1,0-1 1,1 1 0,0 0-1,0-1 1,1 1 0,0 0-1,0-1 1,1 1 0,4 13-1,-5-22-3,0 1-1,-1 0 1,1-1 0,-1 1-1,1 0 1,0-1 0,0 1-1,-1-1 1,1 1 0,0-1-1,0 1 1,0-1-1,0 0 1,-1 0 0,1 1-1,0-1 1,0 0 0,0 0-1,0 0 1,0 0 0,0 0-1,0 0 1,0 0-1,-1 0 1,1 0 0,0 0-1,0-1 1,0 1 0,0 0-1,0 0 1,0-1 0,-1 1-1,1-1 1,0 1-1,0-1 1,0 0 0,31-20 65,-23 13-61,-1 0 0,1-1 0,-2 1 0,1-2 0,-1 1 0,0-1 0,-1 0 0,0-1 0,-1 1 0,0-1 0,-1 0 0,0-1 0,0 1 0,-2 0 0,3-17 0,-9 2 28,4 26-35,0-1 1,0 1 0,0 0 0,0-1 0,0 1 0,0 0 0,-1-1 0,1 1 0,0-1 0,0 1 0,0 0 0,0 0 0,-1-1 0,1 1 0,0 0-1,0-1 1,-1 1 0,1 0 0,0 0 0,-1-1 0,1 1 0,0 0 0,0 0 0,-1 0 0,1-1 0,0 1 0,-1 0 0,1 0 0,-1 0 0,1 0-1,0 0 1,-1 0 0,1 0 0,0 0 0,-1 0 0,1 0 0,-1 0 0,1 0 0,0 0 0,-1 0 0,1 0 0,0 0 0,-1 0 0,1 0 0,0 1-1,-1-1 1,1 0 0,0 0 0,-1 0 0,1 1 0,0-1 0,-1 0 0,1 0 0,0 1 0,0-1 0,-1 0 0,1 1 0,0-1 0,-3 4-3,1-1 1,0 1 0,1 0 0,-1-1 0,1 1 0,-1 0 0,1 0 0,0 0-1,0 5 1,-6 18-226,7-27 191,0 1 0,-1-1-1,1 0 1,0 1 0,-1-1-1,1 1 1,0-1 0,-1 0-1,1 1 1,-1-1 0,1 0-1,0 0 1,-1 1 0,1-1-1,-1 0 1,1 0 0,-1 1-1,1-1 1,-1 0-1,1 0 1,-1 0 0,1 0-1,-1 0 1,1 0 0,-1 0-1,1 0 1,-1 0 0,1 0-1,-1 0 1,1 0 0,-1 0-1,1 0 1,-1-1 0,1 1-1,0 0 1,-1 0 0,1 0-1,-1-1 1,1 1 0,-1 0-1,1-1 1,-1 1 0,-21-18-1774,17 13 1157,-1 1 359,1 0 1,-1 0-1,0 1 0,0 0 0,0 0 1,0 0-1,-1 1 0,1 0 1,-1 0-1,0 0 0,1 1 0,-1 0 1,0 0-1,-8 1 0,7 0 360,1 1 0,0 0 1,0 0-1,0 1 0,0 0 0,0 0 0,0 0 0,0 1 0,1 0 0,-1 1 0,1-1 0,0 1 1,0 0-1,0 1 0,0-1 0,1 1 0,0 0 0,0 1 0,0-1 0,1 1 0,-5 7 0,-35 68 1331,25-43-668,-42 59 0,112-134 376,98-93-287,-115 97-654,-1-1 1,32-44-1,-57 65-38,0 0 1,11-26-1,-7 13 83,-12 26-207,0 0-1,0 0 1,0 0 0,1 0-1,-1 0 1,0 0 0,0 0-1,0 0 1,0 0 0,0 0 0,0 0-1,1 0 1,-1 0 0,0 0-1,0-1 1,0 1 0,0 0-1,0 0 1,0 0 0,1 0 0,-1 1-1,0-1 1,0 0 0,0 0-1,0 0 1,0 0 0,0 0-1,1 0 1,-1 0 0,0 0-1,0 0 1,0 0 0,0 0 0,0 0-1,0 0 1,0 0 0,0 1-1,1-1 1,-1 0 0,0 0-1,0 0 1,0 0 0,0 0 0,0 0-1,0 0 1,0 1 0,0-1-1,0 0 1,0 0 0,0 0-1,0 0 1,0 0 0,0 0-1,0 1 1,0-1 0,0 0 0,0 0-1,0 0 1,0 0 0,0 0-1,0 0 1,0 1 0,2 8-6,-4 51-3,-12 62 1,6-62 10,0 64 1,8-124 5,0 1 1,0 0 0,0-1-1,0 1 1,0 0 0,0-1-1,0 1 1,0 0 0,0-1-1,1 1 1,-1 0 0,0-1 0,0 1-1,1-1 1,-1 1 0,0 0-1,1-1 1,-1 1 0,1-1-1,-1 1 1,1 0 0,0-1-17,-1 0 0,1 0 0,-1 1 0,0-1 0,1 0 0,-1 0 0,1 0-1,-1 0 1,1 0 0,-1 0 0,0 0 0,1 0 0,-1 0 0,1 0 0,-1 0 0,0-1 0,1 1 0,-1 0 0,1 0 0,-1 0 0,0 0 0,1-1 0,-1 1 0,1 0 0,-1-1-34,1 1 1,-1-1-1,1 1 0,-1-1 1,1 1-1,-1-1 1,0 1-1,1-1 0,-1 1 1,1-1-1,-1 1 1,0-1-1,0 1 0,0-1 1,1 0-1,-1 1 0,0-1 1,0 0-1,0 1 1,0-1-1,0 0 0,0 1 1,0-1-1,0 0 1,0 1-1,0-1 0,0 1 1,-1-1-1,1 0 0,0 1 1,0-1-1,-1 1 1,1-1-1,0 0 0,-1 1 1,1-1-1,0 1 1,-1-1-1,1 1 0,-1-1 1,1 1-1,-1 0 0,0-1 1,-25-15-624,18 7 141</inkml:trace>
</inkml:ink>
</file>

<file path=ppt/ink/ink2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7:19.985"/>
    </inkml:context>
    <inkml:brush xml:id="br0">
      <inkml:brushProperty name="width" value="0.05" units="cm"/>
      <inkml:brushProperty name="height" value="0.05" units="cm"/>
    </inkml:brush>
  </inkml:definitions>
  <inkml:trace contextRef="#ctx0" brushRef="#br0">629 36 13011,'-2'-3'129,"0"0"1,-1 1 0,1-1 0,0 1-1,-1-1 1,0 1 0,0 0-1,1 0 1,-1 0 0,0 0-1,-1 1 1,1-1 0,0 1 0,0 0-1,-1 0 1,1 0 0,0 0-1,-1 1 1,1-1 0,-1 1-1,1 0 1,-1 0 0,-4 1 0,-9 0 45,1 2 1,-1 0 0,-25 9 0,30-8-123,-17 4 31,2 2 1,-1 1 0,1 1 0,1 1 0,0 1 0,-39 30 0,48-30-42,0 0 0,2 1 0,0 1 1,0 0-1,2 1 0,0 0 1,1 1-1,1 1 0,-17 35 0,15-20 34,1 1-1,2 0 1,-11 66-1,17-77-33,2 0-1,1 0 1,1 0 0,1 0-1,1 0 1,9 43 0,-9-59-25,0 1 0,1-1 0,1 1 0,-1-1 0,1 0 0,1 0 0,0-1 0,0 1 0,0-1 0,1 0 0,0 0 0,0-1 0,1 0 0,-1 0 0,9 5 0,-9-7-1,1 0 1,0-1-1,-1 0 0,1 0 1,0-1-1,0 0 1,1 0-1,-1-1 0,0 1 1,1-2-1,-1 1 1,1-1-1,-1 0 0,0 0 1,1-1-1,-1 0 1,0-1-1,11-2 0,2-4 74,0 0 0,0-1 0,-1-1-1,0-1 1,-1 0 0,-1-1-1,29-25 1,-18 10 49,-1-1 0,-1-1 0,31-45 0,-42 49-28,0-1-1,-2 0 1,-1-1-1,-1 0 1,-1-1-1,8-40 1,22-175 591,-40 243-702,5-63 78,-5 57-78,0-1 1,0 0-1,-1 1 1,0-1 0,0 1-1,0-1 1,-4-6-1,5 11-27,-1 1 0,1 0 0,-1-1 0,0 1 0,0 0 0,0-1 0,0 1 0,0 0 0,0 0 0,0 0 0,0 0 0,0 0 0,0 0 0,-1 0 0,1 1 0,0-1 0,-1 0 0,1 1 0,-1-1 0,1 1 0,0-1 0,-1 1 0,1 0 0,-1-1 0,1 1 0,-1 0-1,0 0 1,1 0 0,-1 0 0,1 0 0,-1 1 0,1-1 0,-1 0 0,1 1 0,0-1 0,-1 1 0,1-1 0,-3 2 0,0 0-87,-1 1 1,1-1-1,0 1 1,0 0-1,0 0 1,0 0-1,0 0 0,0 1 1,1-1-1,-5 8 1,0 7-294</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4:58.824"/>
    </inkml:context>
    <inkml:brush xml:id="br0">
      <inkml:brushProperty name="width" value="0.05" units="cm"/>
      <inkml:brushProperty name="height" value="0.05" units="cm"/>
    </inkml:brush>
  </inkml:definitions>
  <inkml:trace contextRef="#ctx0" brushRef="#br0">351 1 20604,'1'0'47,"-1"0"0,0 0 0,1 0-1,-1 0 1,0 0 0,1 0-1,-1 0 1,0 0 0,0 0-1,1 0 1,-1 0 0,0 0 0,1 0-1,-1 0 1,0 0 0,0 1-1,1-1 1,-1 0 0,0 0 0,0 0-1,0 1 1,1-1 0,-1 0-1,0 0 1,0 0 0,0 1 0,1-1-1,-1 0 1,0 0 0,0 1-1,0-1 1,0 0 0,0 1-1,0-1 1,0 0 0,0 0 0,1 1-1,-1 0 1,-5 15 656,-18 21-169,20-32-223,-117 159 1425,16-24-1336,79-104-351,-55 87-463,124-198-3572,-6 10 3153,-1 3-161</inkml:trace>
  <inkml:trace contextRef="#ctx0" brushRef="#br0" timeOffset="1">310 31 16131,'0'-1'78,"1"1"0,-1-1 0,0 1 0,1 0 0,-1-1-1,0 1 1,1 0 0,-1-1 0,1 1 0,-1 0 0,1-1-1,-1 1 1,1 0 0,-1 0 0,1 0 0,-1-1 0,1 1-1,-1 0 1,1 0 0,0 0 0,-1 0 0,1 0 0,-1 0-1,1 0 1,-1 0 0,1 0 0,0 2 11,-1-1 0,1 0 0,-1 0 0,0 0 0,1 1 0,-1-1 0,0 0 0,0 0 0,0 0 0,0 1 0,0-1 0,0 0 0,-1 2 0,-9 76 3130,4-45-2603,3-1 0,0 1 0,3 35 1,4-31-475,1 0 0,2-1-1,1 0 1,18 48 0,-21-70-1041,-9-17-545,-12-24-788,10 17 2472,-15-23-997,-10-7-211</inkml:trace>
</inkml:ink>
</file>

<file path=ppt/ink/ink2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7:49.899"/>
    </inkml:context>
    <inkml:brush xml:id="br0">
      <inkml:brushProperty name="width" value="0.05" units="cm"/>
      <inkml:brushProperty name="height" value="0.05" units="cm"/>
    </inkml:brush>
  </inkml:definitions>
  <inkml:trace contextRef="#ctx0" brushRef="#br0">0 1 18988,'5'44'1224,"1"-4"-736,-1-7-95,0 4-145,2-4-16,6 32 304,-2-5-72,3-5-368,-1-7-272,-1-12-440,-2-6-313,-6-11 737,-4-9-208,-7-9-112</inkml:trace>
</inkml:ink>
</file>

<file path=ppt/ink/ink2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7:50.351"/>
    </inkml:context>
    <inkml:brush xml:id="br0">
      <inkml:brushProperty name="width" value="0.05" units="cm"/>
      <inkml:brushProperty name="height" value="0.05" units="cm"/>
    </inkml:brush>
  </inkml:definitions>
  <inkml:trace contextRef="#ctx0" brushRef="#br0">1 160 17540,'3'-9'297,"0"1"-1,1-1 1,0 1 0,0 0 0,1 0 0,0 0-1,1 1 1,0 0 0,0 0 0,0 0 0,1 1-1,0 0 1,0 0 0,1 1 0,12-8 0,-9 7-73,-1 1 1,2 0-1,-1 0 1,0 1-1,1 1 1,0 0-1,0 1 1,0 0-1,0 0 1,0 1-1,17 2 1,-24-1-179,0 0 1,0 1 0,0 0-1,0 0 1,0 0-1,0 1 1,-1 0 0,1 0-1,0 0 1,-1 0-1,0 1 1,1 0 0,-1 0-1,0 0 1,0 0-1,3 5 1,-2-3-6,-1 1-1,0-1 1,-1 1-1,0 0 0,0 1 1,0-1-1,0 0 1,-1 1-1,0-1 1,1 12-1,0 1 48,-2-1 0,-1 1 0,0-1 0,-1 1 0,-1-1 0,-1 1 0,-9 34 0,2-24 107,-1-2-1,-1 1 0,-2-1 0,-1-1 1,-22 32-1,36-58-193,1 1 0,0 0 0,-1-1 0,1 1 0,0 0-1,0-1 1,-1 1 0,1 0 0,0-1 0,0 1 0,0 0 0,0 0 0,0-1 0,0 1 0,0 0 0,0 0-1,0-1 1,0 1 0,1 0 0,-1-1 0,0 1 0,0 0 0,1 0 0,-1-1 0,0 1 0,1-1-1,-1 1 1,1 0 0,-1-1 0,1 1 0,-1-1 0,1 1 0,-1-1 0,1 1 0,0-1 0,-1 1 0,1-1-1,-1 0 1,1 1 0,0-1 0,0 0 0,37 15-256,-28-12 144,7 3-453,1-1-1,0 0 1,0-2 0,33 3 0,-43-5 397,-1-1 1,0 0 0,0-1 0,1 0 0,-1 0 0,0 0 0,0-1 0,0 0 0,0 0-1,0-1 1,-1 0 0,1 0 0,-1-1 0,12-7 0,-7 0-198</inkml:trace>
</inkml:ink>
</file>

<file path=ppt/ink/ink2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7:50.815"/>
    </inkml:context>
    <inkml:brush xml:id="br0">
      <inkml:brushProperty name="width" value="0.05" units="cm"/>
      <inkml:brushProperty name="height" value="0.05" units="cm"/>
    </inkml:brush>
  </inkml:definitions>
  <inkml:trace contextRef="#ctx0" brushRef="#br0">1 133 19204,'3'2'258,"1"0"-1,0 0 1,0-1 0,0 0-1,0 1 1,0-2 0,1 1-1,-1 0 1,0-1-1,0 0 1,0 0 0,1 0-1,-1 0 1,0-1 0,0 1-1,8-3 1,8-3 40,-1 0-1,19-9 1,-26 11-253,-1-2 0,1 0 0,11-8 0,-21 13-37,0-1-1,0 1 1,0 0 0,0-1 0,0 1 0,-1-1 0,1 0 0,0 0 0,-1 1-1,0-1 1,1 0 0,-1 0 0,0 0 0,0-1 0,0 1 0,0 0-1,0 0 1,-1 0 0,1-1 0,-1 1 0,1 0 0,-1-1 0,0 1-1,0-4 1,0 4 8,-1 1-1,0-1 1,1 0-1,-1 1 0,0-1 1,0 1-1,0-1 1,0 1-1,0-1 1,0 1-1,-1-1 0,1 1 1,0 0-1,-1 0 1,1 0-1,-1 0 1,1 0-1,-1 0 0,1 0 1,-1 0-1,0 0 1,1 1-1,-1-1 1,0 1-1,0 0 0,0-1 1,1 1-1,-1 0 1,0 0-1,0 0 1,-2 0-1,0 0 12,0 0-1,-1 1 1,1-1-1,0 1 1,-1 0-1,1 0 1,0 0-1,0 1 1,0 0 0,0-1-1,0 2 1,-3 1-1,1 1 19,2 0-1,-1 0 1,1 0 0,-1 1-1,2 0 1,-1 0 0,1 0-1,-1 0 1,2 0 0,-1 1-1,1-1 1,0 1 0,0 0-1,1-1 1,0 1 0,0 0-1,0 0 1,1 0 0,0 0-1,2 13 1,-2-15-35,1 0 0,0 0 0,0-1-1,0 1 1,0 0 0,1 0 0,0 0 0,0-1 0,0 1 0,1-1 0,-1 1-1,1-1 1,0 0 0,0 0 0,0-1 0,1 1 0,0 0 0,-1-1 0,1 0 0,0 0-1,1 0 1,-1-1 0,0 1 0,1-1 0,-1 0 0,1 0 0,0 0 0,9 1-1,-3-3-163,1 1-1,-1-2 1,0 0-1,1 0 1,-1-1-1,0-1 1,0 0-1,0 0 1,0-1-1,0 0 1,-1-1-1,0 0 1,11-8-1,10-9-313</inkml:trace>
</inkml:ink>
</file>

<file path=ppt/ink/ink2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7:51.219"/>
    </inkml:context>
    <inkml:brush xml:id="br0">
      <inkml:brushProperty name="width" value="0.05" units="cm"/>
      <inkml:brushProperty name="height" value="0.05" units="cm"/>
    </inkml:brush>
  </inkml:definitions>
  <inkml:trace contextRef="#ctx0" brushRef="#br0">74 28 18124,'-10'12'1518,"1"0"0,1 1 0,-13 25 0,16-28-1381,1 0 1,0 0 0,1 1-1,0-1 1,1 1 0,0 0-1,0 0 1,2 0-1,0 21 1,-1-31-125,1 0-1,0 0 1,0 0-1,0 0 1,0 0-1,1 0 1,-1 0-1,0 0 1,0 0-1,1 0 1,-1 0-1,0 0 1,1-1-1,-1 1 1,1 0-1,-1 0 1,1 0-1,-1 0 1,1-1-1,1 2 1,-1-2-2,-1 0 0,1 0 0,0 0 0,-1 0 0,1 0 0,-1 0 0,1 0 1,0 0-1,-1 0 0,1-1 0,-1 1 0,1 0 0,-1 0 0,1-1 0,0 1 0,-1-1 1,1 1-1,-1 0 0,0-1 0,1 1 0,-1-1 0,1 1 0,-1-1 0,5-5 72,0-1-1,-1 1 1,6-13-1,3-12 175,-2 0 0,9-39 0,-1 4 122,-14 59-171,-2 16-106,1 24-40,-4-27-41,3 31-12,7 70 76,-7-91-130,0 0 0,1 0 1,0-1-1,11 24 1,-14-37-49,1 1 0,-1-1 0,1 1 1,-1-1-1,1 0 0,0 1 1,0-1-1,0 0 0,0 0 1,0-1-1,0 1 0,1 0 0,3 2 1,-5-4 31,-1 0 0,1 0 1,0 1-1,0-1 1,0 0-1,0 0 0,-1 0 1,1 0-1,0 0 1,0 0-1,0 0 0,0 0 1,0 0-1,-1 0 1,1 0-1,0 0 0,0-1 1,0 1-1,0-1 1,1 0 14,-1 0 0,0 0 0,0 0 0,0 0 0,0 0 0,0 0 1,0 0-1,0-1 0,0 1 0,0 0 0,0-1 0,-1 1 0,1-1 0,0-1 1,4-18-581</inkml:trace>
</inkml:ink>
</file>

<file path=ppt/ink/ink2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7:51.797"/>
    </inkml:context>
    <inkml:brush xml:id="br0">
      <inkml:brushProperty name="width" value="0.05" units="cm"/>
      <inkml:brushProperty name="height" value="0.05" units="cm"/>
    </inkml:brush>
  </inkml:definitions>
  <inkml:trace contextRef="#ctx0" brushRef="#br0">20 95 13187,'-20'-94'8375,"24"112"-4501,6 9-2745,1 4-744,25 102 332,-9-28-487,50 121 0,-74-219-280,-1-1-67,0 1 1,1-1-1,0 0 0,0-1 0,0 1 1,1 0-1,0-1 0,0 0 0,9 9 1,-13-14 63,1 1 1,-1-1 0,0 0 0,1 0-1,-1 1 1,0-1 0,1 0 0,-1 0-1,1 0 1,-1 0 0,0 0 0,1 1-1,-1-1 1,1 0 0,-1 0 0,0 0-1,1 0 1,-1 0 0,1 0 0,-1 0-1,0 0 1,1-1 0,-1 1 0,1 0-1,-1 0 1,0 0 0,1 0 0,-1 0-1,0-1 1,1 1 0,-1 0-1,0 0 1,1-1 0,-1 1 0,0 0-1,1 0 1,-1-1 0,0 1 0,0 0-1,1-1 1,-1 1 0,0-1 0,0 1-1,1-1 1,5-23-2300,-4-65 194,-3 25 906</inkml:trace>
</inkml:ink>
</file>

<file path=ppt/ink/ink2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7:52.298"/>
    </inkml:context>
    <inkml:brush xml:id="br0">
      <inkml:brushProperty name="width" value="0.05" units="cm"/>
      <inkml:brushProperty name="height" value="0.05" units="cm"/>
    </inkml:brush>
  </inkml:definitions>
  <inkml:trace contextRef="#ctx0" brushRef="#br0">0 1 19396,'3'8'1737,"0"19"-1105,0 9-256,4 13 904,2 8-272,2 8-480,2 4-40,3-6-135,0-3-65,-1-7-136,0-6-88,-2-11-328,0-9-321,-3-11-655,-2-7-1200,-1-14 1944,1-10-385,0-20-311</inkml:trace>
</inkml:ink>
</file>

<file path=ppt/ink/ink2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7:52.734"/>
    </inkml:context>
    <inkml:brush xml:id="br0">
      <inkml:brushProperty name="width" value="0.05" units="cm"/>
      <inkml:brushProperty name="height" value="0.05" units="cm"/>
    </inkml:brush>
  </inkml:definitions>
  <inkml:trace contextRef="#ctx0" brushRef="#br0">58 1 14819,'-3'8'710,"0"0"0,0 1-1,1-1 1,1 1 0,-2 15-1,1-3 772,-2 3-1114,2 1 1,0 0-1,2-1 0,1 1 1,0 0-1,2 0 1,10 38-1,-13-61-307,1 1-1,0 0 1,0-1-1,1 1 1,-1-1-1,0 1 0,1-1 1,-1 0-1,1 1 1,0-1-1,0 0 1,0 0-1,4 3 1,-5-5-27,-1 0 0,1 1-1,0-1 1,-1 0 0,1 0 0,0 1-1,-1-1 1,1 0 0,0 0 0,0 0-1,-1 0 1,1 0 0,0 0 0,-1 0 0,1 0-1,0 0 1,0 0 0,-1-1 0,1 1-1,0 0 1,1-1 0,-1 0 14,1 0 0,-1 0 0,0 0 1,1-1-1,-1 1 0,0 0 0,0-1 0,0 1 0,0-1 1,0 0-1,0 1 0,1-3 0,3-9 157,-1 0-1,0 0 1,-1 0-1,0 0 1,-1-1-1,-1 1 1,0-1-1,-1 0 1,-1-14-1,0 17-120,0 1 0,0-1 1,-1 0-1,-1 0 0,0 1 0,-1 0 0,1-1 0,-2 1 0,0 1 1,0-1-1,-12-15 0,16 23-71,-1 0 1,1 0 0,-1 0 0,0 0-1,0 1 1,0-1 0,0 1-1,0-1 1,0 1 0,-1 0-1,1 0 1,-3-1 0,4 2-16,0-1 1,-1 1 0,1 0-1,0 0 1,0 0 0,-1 0-1,1 0 1,0 0 0,0 1 0,-1-1-1,1 0 1,0 0 0,0 1-1,0-1 1,0 1 0,-1-1-1,1 1 1,-1 1 0,-1 0-40,1 0 0,0 1-1,-1-1 1,1 1 0,0 0 0,1 0 0,-1 0 0,0 0 0,1 0 0,0 0 0,-1 0 0,1 1-1,0-1 1,1 0 0,-1 1 0,0 3 0,1 1-251,0 0 1,0 0-1,1 0 1,0-1-1,0 1 1,0 0-1,4 9 0,-4-15 102,0 0-1,0 1 1,0-1-1,0 0 1,1 1-1,-1-1 1,0 0-1,1 0 1,0 0-1,-1 0 0,4 2 1,-4-3 67,1 0-1,-1-1 1,0 1 0,0-1 0,1 1 0,-1-1-1,0 1 1,1-1 0,-1 0 0,0 0-1,1 1 1,-1-1 0,0 0 0,1 0 0,-1-1-1,1 1 1,-1 0 0,0 0 0,1-1-1,-1 1 1,0 0 0,3-2 0,11-8-783,2-6 12</inkml:trace>
</inkml:ink>
</file>

<file path=ppt/ink/ink2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7:53.154"/>
    </inkml:context>
    <inkml:brush xml:id="br0">
      <inkml:brushProperty name="width" value="0.05" units="cm"/>
      <inkml:brushProperty name="height" value="0.05" units="cm"/>
    </inkml:brush>
  </inkml:definitions>
  <inkml:trace contextRef="#ctx0" brushRef="#br0">0 1 18508,'4'42'5435,"12"33"-3914,-4-16-925,-9-44-490,31 153 872,-24-130-738,1 0-1,23 49 1,-33-84-227,18 30 72,-19-33-80,1 1-1,-1 0 0,1 0 0,0 0 0,0-1 1,-1 1-1,1 0 0,0-1 0,0 1 0,0-1 1,0 1-1,-1-1 0,1 1 0,0-1 1,0 1-1,0-1 0,0 0 0,0 0 0,0 1 1,0-1-1,0 0 0,0 0 0,0 0 0,1 0 1,-1 0-1,0 0 0,0-1 0,0 1 1,0 0-1,0 0 0,0-1 0,-1 1 0,3-1 1,0-2 7,1 0 0,-1 0 1,0 0-1,0 0 1,0-1-1,0 1 0,0-1 1,-1 0-1,0 0 0,0 0 1,4-8-1,15-54 70,-16 49-59,9-37 38,-8 31-38,0 0 0,12-28-1,-18 51-21,0-1 0,0 1-1,0 0 1,0-1-1,0 1 1,1 0 0,-1-1-1,0 1 1,0 0-1,0 0 1,0-1 0,0 1-1,1 0 1,-1-1-1,0 1 1,0 0 0,1 0-1,-1-1 1,0 1-1,0 0 1,1 0 0,-1 0-1,0 0 1,1-1-1,-1 1 1,0 0 0,0 0-1,1 0 1,-1 0-1,0 0 1,1 0 0,-1 0-1,0 0 1,1 0-1,-1 0 1,1 0 0,6 12 14,1 26 9,-7-33-19,2 19 6,-2-17-6,-1-1 0,1 0 0,0 0 0,0 1 0,1-1 0,0 0-1,0 0 1,0 0 0,5 8 0,-6-13-2,-1 0 0,1-1 0,-1 1 0,1-1 0,0 0-1,-1 1 1,1-1 0,-1 1 0,1-1 0,0 0 0,0 1 0,-1-1 0,1 0-1,0 0 1,-1 0 0,1 1 0,0-1 0,0 0 0,0 0 0,-1 0 0,1 0-1,0 0 1,0-1 0,-1 1 0,1 0 0,0 0 0,-1 0 0,1-1 0,0 1 0,0 0-1,-1-1 1,1 1 0,0 0 0,-1-1 0,1 1 0,-1-1 0,1 1 0,-1-1-1,1 1 1,-1-1 0,1 0 0,-1 1 0,1-1 0,-1 0 0,1 0 0,23-38 126,-19 30-91,2-4-6,23-36 106,-28 47-132,-1 0-1,1 0 1,0 0 0,0 0-1,0 0 1,0 0 0,0 1 0,0-1-1,0 1 1,0-1 0,1 1-1,-1 0 1,1 0 0,-1 0-1,1 0 1,4-1 0,-5 2-6,-1 0 0,1 0 0,-1 0 0,1 0 0,-1 0 0,1 1 0,-1-1 0,1 1 0,-1-1 0,0 1 0,1-1 0,-1 1 0,0 0 0,1 0 0,-1-1 0,0 1 0,0 0 0,0 0 0,0 0 0,2 2-1,15 29-7,-17-29 6,0 1-1,1-1 0,0 1 0,0-1 1,0 0-1,0 0 0,0 0 0,1 0 1,3 3-1,-6-5 3,1-1 0,-1 0-1,1 0 1,0 1 0,-1-1 0,1 0 0,-1 0 0,1 0-1,-1 0 1,1 0 0,0 0 0,-1 0 0,1 0 0,-1 0-1,1 0 1,0-1 0,-1 1 0,1 0 0,-1 0 0,1 0 0,-1-1-1,1 1 1,-1 0 0,1-1 0,-1 1 0,1 0 0,-1-1-1,1 1 1,-1-1 0,0 1 0,1-1 0,-1 1 0,0-1-1,1 0 1,12-21 5,-11 18-1,4-9-4,13-24 16,-18 36-18,0-1-1,0 0 1,0 0-1,0 1 1,0-1-1,1 0 1,-1 1 0,1 0-1,-1-1 1,1 1-1,0 0 1,-1 0-1,1 0 1,2-2 0,-3 3-9,1 1 0,-1-1 0,0 0 0,-1 0 0,1 1 0,0-1 0,0 0 0,0 1 1,0-1-1,0 1 0,0-1 0,0 1 0,0 0 0,-1-1 0,1 1 0,0 0 0,0 0 1,-1-1-1,1 1 0,-1 0 0,1 0 0,-1 0 0,1 0 0,-1 0 0,1 0 0,-1 0 1,0 0-1,1 0 0,-1 0 0,0 0 0,0 0 0,0 1 0,8 38-822,-8-37 687,1 2-241,0-2 252,-1 0 0,1 1 0,-1-1-1,0 0 1,0 0 0,0 0 0,0 0 0,0 0-1,-1 0 1,-1 6 0,0-8-415</inkml:trace>
</inkml:ink>
</file>

<file path=ppt/ink/ink2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7:23.867"/>
    </inkml:context>
    <inkml:brush xml:id="br0">
      <inkml:brushProperty name="width" value="0.05" units="cm"/>
      <inkml:brushProperty name="height" value="0.05" units="cm"/>
    </inkml:brush>
  </inkml:definitions>
  <inkml:trace contextRef="#ctx0" brushRef="#br0">518 1 12915,'-18'0'432,"0"-1"0,0 2 0,1 1 0,-1 0 0,0 1 0,1 0 0,-26 10 0,31-8-316,-1 0-1,1 1 1,1 0 0,-1 1-1,1 0 1,0 1 0,1 0 0,-1 1-1,2 0 1,-15 17 0,3 2-9,3 0-1,0 1 1,2 1 0,1 1 0,-20 59 0,15-27 106,4 0 0,-9 71 0,10-24 64,-1 166 1,17-212-201,3 0 1,3 0 0,2-1-1,19 64 1,-23-107 5,1-1 1,1 0-1,1 0 0,1-1 1,1 0-1,0 0 0,1-1 1,1 0-1,15 16 0,-21-27-29,0 0 0,0 0-1,1 0 1,0-1-1,0 0 1,0-1 0,1 1-1,0-1 1,0-1 0,0 1-1,0-1 1,0-1-1,1 0 1,-1 0 0,1 0-1,-1-1 1,1-1 0,0 1-1,-1-1 1,1-1-1,0 1 1,-1-2 0,16-3-1,-12 1 23,1 0 0,-1-1 0,-1 0 0,1-1 0,-1 0 0,0-1 0,19-15 0,-15 9 17,0-2 1,-1 1 0,-1-2-1,16-22 1,0-10 117,-2-1 0,34-86 0,83-257 534,-125 326-633,-3 0-1,-3-2 0,-3 1 0,2-75 0,-12 113-47,-4-40 0,2 57-60,0 0-1,0 1 1,-1-1 0,-1 0 0,-9-20 0,12 30-23,-1-1 0,1 1 0,-1-1 0,0 1 0,0-1 0,0 1 1,0 0-1,0 0 0,0 0 0,-1 0 0,1 1 0,-1-1 0,1 0 0,-1 1 0,0 0 0,1 0 0,-1 0 0,0 0 0,0 0 0,0 0 0,0 1 1,0-1-1,0 1 0,0 0 0,0 0 0,0 0 0,0 0 0,0 1 0,0-1 0,0 1 0,1-1 0,-1 1 0,0 0 0,0 0 0,0 1 1,1-1-1,-1 1 0,1-1 0,-1 1 0,-4 3 0,-5 9-164</inkml:trace>
</inkml:ink>
</file>

<file path=ppt/ink/ink2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4:33.668"/>
    </inkml:context>
    <inkml:brush xml:id="br0">
      <inkml:brushProperty name="width" value="0.05" units="cm"/>
      <inkml:brushProperty name="height" value="0.05" units="cm"/>
    </inkml:brush>
  </inkml:definitions>
  <inkml:trace contextRef="#ctx0" brushRef="#br0">23 1 12043,'-9'43'6174,"3"13"-4716,-1 62-2008,7-106 917,0 58-69,11 82 0,1 22 330,-15 124-19,6 167 168,15 53 94,-16-376-630,28 194 1,10 59-153,11 64-36,-32-351-5,-5 1 0,0 177-1,-64 185-28,6-111 69,42-319-60,1 0 0,2 0 0,2 0 0,12 59 0,-13-95-157,2 22 384,-4-26-344,1 0-1,-1 0 1,0 0-1,0 0 0,0 0 1,0-1-1,0 1 0,0 0 1,0 0-1,-1 0 0,1 0 1,0 0-1,0 0 1,-1 0-1,1-1 0,0 1 1,-1 0-1,1 0 0,-1 0 1,1-1-1,-1 1 0,-1 1 1,0-2-243,1-3-112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33.544"/>
    </inkml:context>
    <inkml:brush xml:id="br0">
      <inkml:brushProperty name="width" value="0.05" units="cm"/>
      <inkml:brushProperty name="height" value="0.05" units="cm"/>
    </inkml:brush>
  </inkml:definitions>
  <inkml:trace contextRef="#ctx0" brushRef="#br0">30 76 14371,'-7'25'374,"2"0"1,1 1-1,1-1 1,0 38-1,1-14 0,-4 112 522,7-129-606,1 1 1,12 63-1,-13-93-254,0 0 1,0 0-1,0 0 1,0 1-1,0-1 1,1 0-1,-1-1 0,1 1 1,0 0-1,3 4 1,-4-7-20,-1 1 0,1-1 1,0 1-1,-1-1 0,1 1 1,0-1-1,0 1 1,-1-1-1,1 0 0,0 0 1,0 1-1,0-1 0,0 0 1,-1 0-1,1 0 0,0 0 1,0 0-1,1 0 0,0 0 9,0-1-1,-1 1 1,1-1-1,0 1 0,-1-1 1,1 0-1,0 0 0,-1 0 1,1 0-1,-1 0 0,0 0 1,2-2-1,11-13 144,-1 0 0,-1-1 0,-1 0 0,0-1 0,10-22 0,-2 4 47,197-396 1100,-210 418-1321,-4 12-21,-1-1 0,1 0 0,-1 1 0,0-1 0,0 0 0,0 0 0,0 0 0,-1 0 0,1 0 0,-1-4 0,-3 8-826,-5 8 96,-6 13-524,-19 44 13,17-29 439</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4:59.216"/>
    </inkml:context>
    <inkml:brush xml:id="br0">
      <inkml:brushProperty name="width" value="0.05" units="cm"/>
      <inkml:brushProperty name="height" value="0.05" units="cm"/>
    </inkml:brush>
  </inkml:definitions>
  <inkml:trace contextRef="#ctx0" brushRef="#br0">1 210 16428,'8'0'2088,"11"2"-1288,14 0-344,4 3 1153,12-4-737,3 1-312,3-4-968,0-4 624,-3 1-312,-4-4-136</inkml:trace>
  <inkml:trace contextRef="#ctx0" brushRef="#br0" timeOffset="1">864 1 16211,'-12'18'1817,"1"13"-961,-4-1-328,4 5 1513,1 3-1073,6 3-320,4 2-80,4 2-368,-4-4-296,0-3-600,0-5-376,-4-12 840,-4-7-176,-13-18-225</inkml:trace>
</inkml:ink>
</file>

<file path=ppt/ink/ink2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4:35.502"/>
    </inkml:context>
    <inkml:brush xml:id="br0">
      <inkml:brushProperty name="width" value="0.05" units="cm"/>
      <inkml:brushProperty name="height" value="0.05" units="cm"/>
    </inkml:brush>
  </inkml:definitions>
  <inkml:trace contextRef="#ctx0" brushRef="#br0">1 0 11394,'0'1'136,"1"0"-1,0 0 0,-1-1 0,1 1 0,0 0 0,0-1 0,-1 1 1,1 0-1,0-1 0,0 1 0,0-1 0,0 0 0,0 1 0,0-1 0,0 1 1,0-1-1,0 0 0,0 0 0,0 0 0,1 0 0,27 3 885,-20-3-685,492 1 2617,-277-7-2858,-108 5-29,392 5 670,410 16-258,-698-23-287,333 2 588,-181 8-442,280 14 327,412 23 31,-535-21-571,-258-6 312,-260-17-552,0 1 246,0 0 0,0-2 0,21-1 0,-29 1-211,0 0 0,-1 1 0,1-1 0,0 0-1,-1 0 1,1 0 0,-1 0 0,1-1 0,-1 1-1,1-1 1,-1 0 0,0 1 0,0-1-1,0 0 1,0 0 0,0 0 0,0-1 0,-1 1-1,1 0 1,1-5 0,8-13-610,-3 9 186</inkml:trace>
</inkml:ink>
</file>

<file path=ppt/ink/ink2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5:35.355"/>
    </inkml:context>
    <inkml:brush xml:id="br0">
      <inkml:brushProperty name="width" value="0.05" units="cm"/>
      <inkml:brushProperty name="height" value="0.05" units="cm"/>
    </inkml:brush>
  </inkml:definitions>
  <inkml:trace contextRef="#ctx0" brushRef="#br0">0 7 12571,'10'-7'8683,"-10"12"-5162,-1 8-4235,-2 69 965,4 1-1,4-1 0,18 100 1,-16-120-191,-3 1-1,-3 0 1,-7 79 0,-1 4 14,54 740 1017,-40-821-1075,17 139 67,-3 211-1,-2 229 18,-12-536-109,-9 112 0,-4-164 25,6-52-113,-1-1 0,0 1 1,0 0-1,0-1 0,-1 1 0,1-1 0,-1 1 0,0-1 0,1 0 0,-2 0 1,1 0-1,-4 5 0,5-8 53,1 1 1,0-1-1,-1 0 1,1 1-1,-1-1 1,1 0 0,-1 1-1,1-1 1,-1 0-1,1 0 1,-1 1-1,1-1 1,-1 0-1,0 0 1,1 0-1,-1 0 1,1 0 0,-1 0-1,1 0 1,-1 0-1,0 0 1,1 0-1,-1 0 1,1 0-1,-1 0 1,1 0-1,-1-1 1,1 1-1,-1 0 1,0 0 0,1-1-1,-1 1 1,0-1-1,-6-16-400</inkml:trace>
</inkml:ink>
</file>

<file path=ppt/ink/ink2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5:36.955"/>
    </inkml:context>
    <inkml:brush xml:id="br0">
      <inkml:brushProperty name="width" value="0.05" units="cm"/>
      <inkml:brushProperty name="height" value="0.05" units="cm"/>
    </inkml:brush>
  </inkml:definitions>
  <inkml:trace contextRef="#ctx0" brushRef="#br0">30 179 10306,'-30'-1'8042,"45"2"-6299,270-5 94,-184 0-1599,301-28 237,98-1-356,-37 36-34,223-2 227,-322-13 456,45-1-200,71-19 570,-446 29-1142,105-17-80,-134 19-578,0-1 1,0 0-1,0 0 1,9-6-1,1 0 76,-1 1-43</inkml:trace>
</inkml:ink>
</file>

<file path=ppt/ink/ink2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5:37.403"/>
    </inkml:context>
    <inkml:brush xml:id="br0">
      <inkml:brushProperty name="width" value="0.05" units="cm"/>
      <inkml:brushProperty name="height" value="0.05" units="cm"/>
    </inkml:brush>
  </inkml:definitions>
  <inkml:trace contextRef="#ctx0" brushRef="#br0">10 0 15347,'-9'2'3623,"12"2"-482,19 4-1247,219 32-668,47 11-898,-287-51-317,0 0 0,1 0 1,-1 1-1,0-1 0,0 0 1,0 0-1,0 1 0,1-1 1,-1 1-1,0-1 1,0 1-1,0-1 0,0 1 1,0 0-1,0-1 0,0 1 1,0 0-1,-1 0 0,1 0 1,0 0-1,0 0 0,-1 0 1,1 0-1,0 0 0,-1 0 1,1 0-1,0 2 0,-2-2 9,1 1 0,-1 0-1,1-1 1,-1 1-1,0 0 1,1-1 0,-1 1-1,0-1 1,0 1 0,0-1-1,0 0 1,0 1 0,-1-1-1,1 0 1,0 0 0,-1 0-1,1 0 1,-3 2 0,-125 76 665,92-58-988,0 1-1,2 2 1,-38 32-1,67-51-2,6-5 300,0 0 1,0 0-1,0 0 0,0 0 1,0 0-1,-1 0 0,1 0 1,0 0-1,0 0 0,0 0 1,0 0-1,0 0 0,0 0 1,0 0-1,0 0 0,-1 0 1,1 0-1,0 0 0,0 0 1,0 0-1,0 0 0,0 0 1,0 0-1,0 0 0,0 0 1,0 0-1,-1 0 0,1 0 1,0 0-1,0-1 0,0 1 1,0 0-1,0 0 0,0 0 1,0 0-1,0 0 0,0 0 1,0 0-1,0 0 1,0 0-1,0 0 0,0-1 1,0 1-1,-1 0 0,1 0 1,0 0-1,0 0 0,0 0 1,0 0-1,0 0 0,0 0 1,0-1-1,0 1 0,0 0 1,0 0-1,1 0 0,-1 0 1,2-7-397</inkml:trace>
</inkml:ink>
</file>

<file path=ppt/ink/ink2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5:38.403"/>
    </inkml:context>
    <inkml:brush xml:id="br0">
      <inkml:brushProperty name="width" value="0.05" units="cm"/>
      <inkml:brushProperty name="height" value="0.05" units="cm"/>
    </inkml:brush>
  </inkml:definitions>
  <inkml:trace contextRef="#ctx0" brushRef="#br0">1 470 16283,'46'-18'3625,"3"-2"-3193,-2-1 0,0-3 1,-1-2-1,-1-1 0,-2-3 0,-1-2 0,-1-1 0,-2-2 0,-2-2 0,-1-1 0,59-82 0,-95 119-426,0 1-1,0 0 1,0-1-1,1 1 1,-1-1-1,0 1 1,0 0-1,0-1 1,1 1-1,-1 0 1,0-1-1,0 1 1,1 0-1,-1-1 1,0 1-1,1 0 1,-1 0-1,0-1 1,1 1-1,-1 0 1,0 0-1,1 0 1,-1-1-1,0 1 1,1 0-1,-1 0 1,1 0-1,-1 0 1,0 0-1,1 0 1,-1 0-1,1 0 1,-1 0-1,1 0 1,-1 0-1,0 0 1,1 0 0,-1 0-1,1 0 1,-1 1-1,0-1 1,1 0-1,-1 0 1,0 0-1,1 1 1,-1-1-1,0 0 1,1 0-1,-1 1 1,0-1-1,1 0 1,-1 1-1,0-1 1,0 0-1,1 1 1,-1-1-1,0 0 1,0 1-1,0-1 1,0 1-1,0-1 1,1 1-1,7 28 32,-7-26-21,4 15-3,1-1 0,1 0 0,0-1 0,1 0 0,1 0 0,1-1-1,0 0 1,1 0 0,24 24 0,11 6-535,76 56-1,-45-40-1093,-48-37 1184,-3-6-148</inkml:trace>
</inkml:ink>
</file>

<file path=ppt/ink/ink2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5:56.694"/>
    </inkml:context>
    <inkml:brush xml:id="br0">
      <inkml:brushProperty name="width" value="0.05" units="cm"/>
      <inkml:brushProperty name="height" value="0.05" units="cm"/>
    </inkml:brush>
  </inkml:definitions>
  <inkml:trace contextRef="#ctx0" brushRef="#br0">177 50 17548,'16'-33'4099,"-16"33"-3954,1-1 0,-1 0 0,0 0-1,0 1 1,1-1 0,-1 0 0,0 0 0,0 0 0,0 0 0,0 1 0,0-1 0,0 0 0,0 0-1,0 0 1,-1 0 0,1 0 0,-1 0-65,1 1 0,-1 0 0,1 0 0,-1 0 0,1-1 0,-1 1 0,1 0 0,-1 0 0,1 0 0,-1 0-1,1 0 1,-1 0 0,1 0 0,-1 0 0,1 0 0,-1 0 0,1 0 0,-1 0 0,0 0 0,1 1 0,-1-1 0,1 0 0,-1 0 0,1 0 0,0 1 0,-1-1 0,1 0-1,-1 1 1,0 0 0,-4 2 34,1 0-1,-1 1 1,1-1 0,0 1-1,0 0 1,0 1-1,1-1 1,-1 1 0,1-1-1,0 1 1,-3 7-1,-3 6 18,-11 36 0,12-26-10,0 1 1,2-1 0,-3 38 0,8-51-56,0 0-1,1 0 1,1 0-1,0 0 1,1-1-1,1 1 1,0 0 0,7 18-1,-7-27-8,-1-1-1,1 1 1,1 0-1,5 8 1,-8-13-36,0 1 1,1-1-1,-1 1 0,0-1 1,1 1-1,0-1 0,-1 0 1,1 0-1,-1 0 0,1 0 1,0 0-1,0 0 0,0 0 1,0-1-1,-1 1 0,1 0 1,0-1-1,3 1 0,-4-1-24,-1 0 0,0-1-1,1 1 1,-1 0 0,0 0-1,1 0 1,-1 0-1,1-1 1,-1 1 0,0 0-1,1 0 1,-1-1-1,0 1 1,1 0 0,-1 0-1,0-1 1,0 1 0,1 0-1,-1-1 1,0 1-1,0 0 1,0-1 0,1 1-1,-1-1 1,0 1 0,0 0-1,0-1 1,0 1-1,0-1 1,0 1 0,0 0-1,0-1 1,0 1 0,0-1-1,0 1 1,0 0-1,0-1 1,0 1 0,0-1-1,0 1 1,-1-1 0,-5-19-404,-2-1-198,-1 0-1,-20-31 1,23 42 440,-1 0 0,0 0 0,-1 1 0,0 0 0,0 1 0,-18-14 0,8 14 307,18 7-132,0 1 1,0 0-1,-1 0 0,1 0 1,0 0-1,0 0 0,-1 0 0,1 0 1,0 0-1,0-1 0,0 1 1,-1 0-1,1 0 0,0 0 0,0 0 1,-1 0-1,1 0 0,0 0 1,0 0-1,-1 0 0,1 1 0,0-1 1,0 0-1,-1 0 0,1 0 0,0 0 1,0 0-1,0 0 0,-1 0 1,1 1-1,0-1 0,0 0 0,0 0 1,0 0-1,-1 0 0,1 1 1,0-1-1,0 0 0,0 0 0,0 0 1,0 1-1,0-1 0,-1 0 1,1 0-1,0 1 0,0-1 0,0 0 1,0 0-1,0 1 0,0-1 1,0 0-1,0 0 0,0 0 0,0 1 1,0-1-1,0 0 0,0 0 1,0 1-1,0-1 0,1 0 0,-1 0 1,0 1-1,0-1 0,0 0 1,0 0-1,0 0 0,1 1 0,-1 0 39,1 0-1,0 0 0,0 0 0,0 0 1,0 0-1,0 0 0,0 0 0,0-1 0,0 1 1,0 0-1,0 0 0,0-1 0,1 1 0,-1-1 1,0 1-1,0-1 0,3 1 0,25 4 310,-25-5-318,3 1-204,0 0 0,1 0 0,-1-1 0,1 0 1,-1-1-1,0 1 0,1-2 0,-1 1 0,0-1 0,0 0 0,0 0 0,0-1 0,0 0 0,0 0 1,-1-1-1,0 1 0,1-2 0,-1 1 0,9-10 0,2-8-551</inkml:trace>
</inkml:ink>
</file>

<file path=ppt/ink/ink2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5:57.079"/>
    </inkml:context>
    <inkml:brush xml:id="br0">
      <inkml:brushProperty name="width" value="0.05" units="cm"/>
      <inkml:brushProperty name="height" value="0.05" units="cm"/>
    </inkml:brush>
  </inkml:definitions>
  <inkml:trace contextRef="#ctx0" brushRef="#br0">7 1 17748,'-3'9'6400,"0"12"-3573,2 51-1712,3-46-1201,2 0 0,0 0 0,2-1 0,0 0 0,2 0 0,19 41 1,-26-63-79,1 0 0,-1-1 1,1 1-1,0-1 0,0 1 1,0-1-1,0 1 0,0-1 1,1 0-1,4 3 1,-6-4 106,1-1 0,-1 1 0,1-1 0,-1 1 0,1-1-1,-1 0 1,1 0 0,0 0 0,-1 0 0,1 0 0,-1 0 0,1 0 0,0 0 0,-1 0 0,1-1 0,-1 1 0,1-1 0,-1 1 0,1-1 0,-1 0 0,1 1 0,2-3 0,19-16-699</inkml:trace>
</inkml:ink>
</file>

<file path=ppt/ink/ink2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5:57.533"/>
    </inkml:context>
    <inkml:brush xml:id="br0">
      <inkml:brushProperty name="width" value="0.05" units="cm"/>
      <inkml:brushProperty name="height" value="0.05" units="cm"/>
    </inkml:brush>
  </inkml:definitions>
  <inkml:trace contextRef="#ctx0" brushRef="#br0">216 0 18060,'-5'12'2200,"-5"2"-1399,-6 8-273,-2 5 1160,-4 7-600,1 4-80,-1 2-351,2-2-153,4-5-208,4 0-48,2-10-128,2-7-96,7-15-488,-6-1-392,4-14 1520,-1-6-760,-1-11-64,2-4-96</inkml:trace>
  <inkml:trace contextRef="#ctx0" brushRef="#br0" timeOffset="1">1 125 14643,'7'16'2577,"0"0"-1233,6-3-464,4 1 2353,7-1-1697,4-2-184,3-4-599,2 1-425,1-3-1016,-1-2 1408,-5-7-776,-7-5-104,-6-8-64</inkml:trace>
</inkml:ink>
</file>

<file path=ppt/ink/ink2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5:57.944"/>
    </inkml:context>
    <inkml:brush xml:id="br0">
      <inkml:brushProperty name="width" value="0.05" units="cm"/>
      <inkml:brushProperty name="height" value="0.05" units="cm"/>
    </inkml:brush>
  </inkml:definitions>
  <inkml:trace contextRef="#ctx0" brushRef="#br0">18 1 17908,'6'2'1101,"0"0"0,1 1-1,-1-1 1,11 8 0,0 2 829,24 21-1,-35-28-1863,0 1-1,-1-1 1,1 1-1,-2 0 1,1 1-1,-1-1 1,0 1 0,0 0-1,0 0 1,-1 0-1,-1 0 1,1 1-1,-1-1 1,0 1-1,-1 0 1,1-1-1,-2 1 1,1 0 0,-1 0-1,0 0 1,-1 0-1,0-1 1,0 1-1,0 0 1,-1-1-1,-5 13 1,1-2-167,0-1 0,-1 0 0,-17 28 0,20-39-19,0 0 0,0 0 0,-1-1 0,1 1 0,-1-1 0,0 0 0,-1 0 0,1-1 0,-1 0 0,0 0 0,0 0 0,-12 5-1,15-8 87,1 0-1,0 0 0,-1-1 1,1 1-1,-1 0 0,0-1 1,1 0-1,-5 1 0,5-2-1,0 1 1,1-1-1,-1 0 0,0 0 0,1 0 0,-1 1 0,1-1 0,-1-1 0,1 1 0,0 0 1,-3-2-1</inkml:trace>
</inkml:ink>
</file>

<file path=ppt/ink/ink2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5:58.613"/>
    </inkml:context>
    <inkml:brush xml:id="br0">
      <inkml:brushProperty name="width" value="0.05" units="cm"/>
      <inkml:brushProperty name="height" value="0.05" units="cm"/>
    </inkml:brush>
  </inkml:definitions>
  <inkml:trace contextRef="#ctx0" brushRef="#br0">0 47 21061,'18'0'2168,"9"-5"-1320,7 0-384,11-2 921,-1-2-209,3 2-344,1 1-288,-4 2-480,-5 1-208,-11 3-600,-7 1-336,-13 4 1576,-6-1-720,-10-3-152,-7 2-104</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4:59.598"/>
    </inkml:context>
    <inkml:brush xml:id="br0">
      <inkml:brushProperty name="width" value="0.05" units="cm"/>
      <inkml:brushProperty name="height" value="0.05" units="cm"/>
    </inkml:brush>
  </inkml:definitions>
  <inkml:trace contextRef="#ctx0" brushRef="#br0">1 55 19572,'14'-8'605,"0"1"1,0 1-1,0 0 0,1 1 0,0 0 0,28-4 0,-13 5 85,1 1-1,46 2 0,-53 2-471,0 1 0,0 2 0,0 0 0,44 15 0,-58-17-201,-2 2 1,1-1-1,0 1 0,-1 1 1,0 0-1,0 0 1,0 0-1,0 1 1,-1 0-1,0 1 0,0-1 1,-1 1-1,0 1 1,0-1-1,7 13 0,-10-13 9,-1 0-1,1 1 1,-1-1-1,-1 0 0,0 1 1,0-1-1,0 1 1,-1-1-1,0 1 0,0-1 1,-1 1-1,0-1 0,0 1 1,-1-1-1,0 0 1,0 1-1,-1-1 0,0 0 1,-6 10-1,-3 6 119,-2-1-1,-1-1 1,0 0-1,-26 25 1,17-21 41,0-1 1,-2-1-1,-48 32 1,62-46-160,-1-1 0,-1-1 0,1 0-1,-1-1 1,-1 0 0,1-1 0,-1-1 0,0 0 0,0-1 0,-24 1 0,35-3-24,1-1 0,-1 0 0,1 0 0,-1-1 0,1 1 0,-1-1 0,1 0 0,-1 0 0,1 0 0,0 0 0,0 0 0,-1-1 0,1 1 0,0-1 1,0 0-1,0 0 0,1 0 0,-5-5 0,-15-18-36</inkml:trace>
</inkml:ink>
</file>

<file path=ppt/ink/ink2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5:58.999"/>
    </inkml:context>
    <inkml:brush xml:id="br0">
      <inkml:brushProperty name="width" value="0.05" units="cm"/>
      <inkml:brushProperty name="height" value="0.05" units="cm"/>
    </inkml:brush>
  </inkml:definitions>
  <inkml:trace contextRef="#ctx0" brushRef="#br0">2 72 17196,'-1'20'2168,"8"-8"-968,7-8-407,11-4 1167,5-2-352,10-3-367,1-3-305,8-4-840,0-1-544,4-7 432,-1-3-184,-5-2-152</inkml:trace>
</inkml:ink>
</file>

<file path=ppt/ink/ink2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5:59.522"/>
    </inkml:context>
    <inkml:brush xml:id="br0">
      <inkml:brushProperty name="width" value="0.05" units="cm"/>
      <inkml:brushProperty name="height" value="0.05" units="cm"/>
    </inkml:brush>
  </inkml:definitions>
  <inkml:trace contextRef="#ctx0" brushRef="#br0">21 132 12899,'-1'-1'223,"-1"0"0,1 0 1,-1 0-1,1-1 0,-1 1 1,1 0-1,0-1 0,0 1 0,0-1 1,0 0-1,0 1 0,0-1 1,0 0-1,0 0 0,1 1 1,-1-1-1,1 0 0,-1 0 0,1 0 1,0 0-1,-1 0 0,1 0 1,1-3-1,0 2 35,0 1 0,0-1 0,0 1 0,1 0 0,-1 0 0,1-1 0,0 1 0,0 0 0,0 0 0,0 1 1,0-1-1,0 0 0,0 1 0,0-1 0,1 1 0,4-2 0,16-8 442,0 2-1,1 1 1,0 1 0,1 1-1,0 1 1,0 1 0,0 2-1,42 0 1,-61 1-641,0 2-1,0-1 0,-1 1 0,1 0 1,0 0-1,0 1 0,0-1 1,6 4-1,-11-4-55,0-1-1,0 1 1,0-1-1,0 1 1,1 0 0,-1 0-1,0 0 1,0 0-1,-1-1 1,1 1 0,0 1-1,0-1 1,0 0-1,-1 0 1,1 0-1,0 0 1,-1 0 0,1 1-1,-1-1 1,0 0-1,1 0 1,-1 1 0,0-1-1,0 0 1,0 1-1,0-1 1,0 0-1,0 1 1,0-1 0,0 0-1,0 1 1,-1-1-1,1 0 1,0 0 0,-1 1-1,1-1 1,-1 0-1,0 0 1,1 0-1,-1 0 1,-1 2 0,-5 6-3,0 1 1,-1-1 0,-1 0 0,1 0-1,-1-1 1,-1-1 0,0 1 0,0-2-1,-11 7 1,4-2 23,-27 22-1,43-32-23,0-1-1,0 1 1,0 0-1,0 0 1,1 0-1,-1-1 1,0 1-1,0 0 1,1 0-1,-1 0 1,1 0-1,-1 1 1,1-1-1,-1 0 1,1 0-1,-1 0 1,1 2-1,0-3 1,0 1 0,0-1 0,1 1 1,-1-1-1,0 1 0,0-1 0,1 0 0,-1 1 0,0-1 0,0 1 0,1-1 0,-1 1 0,1-1 0,-1 0 0,0 1 0,1-1 0,-1 0 0,1 1 0,-1-1 0,1 0 0,-1 0 0,1 0 1,-1 1-1,1-1 0,0 0 0,5 1 7,0 1 0,0-2 0,1 1 0,9-1 0,-15 0-5,45-2-323,0-3 1,68-15-1,-35 5-2249,-60 14 1965,-7 1-217</inkml:trace>
</inkml:ink>
</file>

<file path=ppt/ink/ink2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5:59.941"/>
    </inkml:context>
    <inkml:brush xml:id="br0">
      <inkml:brushProperty name="width" value="0.05" units="cm"/>
      <inkml:brushProperty name="height" value="0.05" units="cm"/>
    </inkml:brush>
  </inkml:definitions>
  <inkml:trace contextRef="#ctx0" brushRef="#br0">1 94 18428,'0'0'119,"0"1"0,0-1 0,0 1 0,0-1 1,0 1-1,0-1 0,0 0 0,0 1 0,0-1 0,0 1 0,0-1 0,0 1 1,0-1-1,1 0 0,-1 1 0,0-1 0,0 0 0,0 1 0,1-1 0,-1 1 0,0-1 1,1 0-1,-1 0 0,0 1 0,1-1 0,-1 0 0,0 1 0,1-1 0,16 4 1782,26-6 54,-36 1-1362,270-49 3033,-89 11-3851,-90 26-974,-44 10-3932,-67 3 4158</inkml:trace>
</inkml:ink>
</file>

<file path=ppt/ink/ink2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00.361"/>
    </inkml:context>
    <inkml:brush xml:id="br0">
      <inkml:brushProperty name="width" value="0.05" units="cm"/>
      <inkml:brushProperty name="height" value="0.05" units="cm"/>
    </inkml:brush>
  </inkml:definitions>
  <inkml:trace contextRef="#ctx0" brushRef="#br0">245 0 21605,'0'2'196,"1"-1"1,-1 1 0,0-1 0,1 1 0,-1-1 0,0 1 0,0-1 0,0 1-1,0-1 1,0 1 0,0-1 0,-1 1 0,1-1 0,0 1 0,-1-1 0,1 1-1,-1-1 1,1 0 0,-2 3 0,-19 30 1084,12-21-538,-42 69-148,-67 80-1,114-157-628,1-1-50,1-1-1,-1 1 1,0-1 0,0 0-1,0 0 1,-1 0 0,1 0-1,-6 3 1,8-7-15,1 1 1,-1-1 0,1 0-1,0 1 1,-1-1-1,1 0 1,-1 1-1,1-1 1,0 0-1,0 1 1,-1-1-1,1 0 1,0 0-1,0 1 1,0-1-1,0 0 1,0 0-1,0 1 1,0-1-1,0 0 1,0-1-1,0 1 12,0-10-300,1-1 1,4-20-1,2-10-380</inkml:trace>
</inkml:ink>
</file>

<file path=ppt/ink/ink2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00.773"/>
    </inkml:context>
    <inkml:brush xml:id="br0">
      <inkml:brushProperty name="width" value="0.05" units="cm"/>
      <inkml:brushProperty name="height" value="0.05" units="cm"/>
    </inkml:brush>
  </inkml:definitions>
  <inkml:trace contextRef="#ctx0" brushRef="#br0">0 1 20140,'3'17'2289,"7"0"-1153,7 0-392,10 6 1193,5 2-337,10 1-472,2-1-232,5 1-440,2 1-255,-2 2-538,-3-3-519,-12 0 712,-6-3-120,-17-5-136</inkml:trace>
</inkml:ink>
</file>

<file path=ppt/ink/ink2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03.302"/>
    </inkml:context>
    <inkml:brush xml:id="br0">
      <inkml:brushProperty name="width" value="0.05" units="cm"/>
      <inkml:brushProperty name="height" value="0.05" units="cm"/>
    </inkml:brush>
  </inkml:definitions>
  <inkml:trace contextRef="#ctx0" brushRef="#br0">414 12 16852,'14'-12'3581,"-24"16"-642,-26 17-593,-28 28-2026,2 2 0,3 3 0,-83 96 0,139-146-416,0-1 0,0 0 1,0 0-1,0 0 0,-1 0 1,-3 2-1,6-4 55,1-1-1,-1 0 1,1 0 0,-1 1-1,0-1 1,1 0 0,-1 0-1,1 0 1,-1 0 0,0 0 0,1 0-1,-1 0 1,1 0 0,-1 0-1,0 0 1,1 0 0,-1 0-1,0 0 1,1 0 0,-2-1-1,2 1 31,-1-1 0,0 0-1,0 0 1,0 1-1,0-1 1,1 0-1,-1 0 1,0 0 0,1 0-1,-1 0 1,1 0-1,-1 0 1,1 0-1,0 0 1,-1-2-1,-1-4-65,1 0-1,0-1 1,0 1-1,1-14 0,0-13-262</inkml:trace>
</inkml:ink>
</file>

<file path=ppt/ink/ink2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03.735"/>
    </inkml:context>
    <inkml:brush xml:id="br0">
      <inkml:brushProperty name="width" value="0.05" units="cm"/>
      <inkml:brushProperty name="height" value="0.05" units="cm"/>
    </inkml:brush>
  </inkml:definitions>
  <inkml:trace contextRef="#ctx0" brushRef="#br0">3 1 16524,'-3'7'2448,"3"3"-1272,3 4-320,4 2 1457,18 4-721,6 2-119,11-1-521,4 1-160,8 1-360,2 0-216,-4 0-544,-2 0-376,-19-3 576,-9 0-144,-19-5-16</inkml:trace>
</inkml:ink>
</file>

<file path=ppt/ink/ink2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06.471"/>
    </inkml:context>
    <inkml:brush xml:id="br0">
      <inkml:brushProperty name="width" value="0.05" units="cm"/>
      <inkml:brushProperty name="height" value="0.05" units="cm"/>
    </inkml:brush>
  </inkml:definitions>
  <inkml:trace contextRef="#ctx0" brushRef="#br0">219 24 17052,'0'-1'105,"-1"-1"0,0 1 0,0 0 0,1-1 0,-1 1 0,0 0 0,0-1 0,0 1 1,-1 0-1,1 0 0,0 0 0,0 0 0,-1 0 0,1 0 0,0 0 0,-1 0 0,1 1 0,-1-1 1,1 1-1,-1-1 0,1 1 0,-1-1 0,0 1 0,1 0 0,-1 0 0,1 0 0,-1 0 0,0 0 1,1 0-1,-1 0 0,1 0 0,-1 1 0,0-1 0,1 0 0,-1 1 0,1 0 0,-1-1 0,1 1 1,-1 0-1,1 0 0,0 0 0,-1 0 0,1 0 0,-2 2 0,-3 2 162,1 1-1,-1 0 1,1 1 0,0-1-1,1 1 1,0 0 0,0 0 0,-3 8-1,0 4-61,0 0-1,2 0 1,1 1 0,0-1-1,1 1 1,1 0-1,1 0 1,3 37 0,5-2 101,25 104 0,-30-150-299,3 9 9,-1 0 0,0 0 0,-1 0 0,-1 0 0,-1 34 0,-1-51-16,0-1 1,0 1 0,0 0-1,-1 0 1,1-1 0,0 1 0,0 0-1,0 0 1,-1-1 0,1 1-1,0 0 1,-1-1 0,1 1-1,-1 0 1,1-1 0,-1 1-1,0 0 1,1-1-3,-1 0-1,1 0 1,0 1-1,-1-1 0,1 0 1,0 0-1,-1 0 1,1 0-1,-1 0 1,1 0-1,0 0 1,-1 0-1,1 0 1,0 0-1,-1 0 0,1-1 1,-1 1-1,1 0 1,0 0-1,-1 0 1,1 0-1,0-1 1,0 1-1,-1 0 1,-1-2-23,0 0 0,0 0 0,0 0 0,0 0 1,0-1-1,1 1 0,-3-5 0,-17-40-541,-20-68 0,-4-10 1405,45 124-819,0 1-1,0 0 1,0 0 0,0 0 0,0-1 0,0 1-1,0 0 1,0 0 0,0 0 0,0-1-1,0 1 1,0 0 0,1 0 0,-1 0-1,0-1 1,0 1 0,0 0 0,0 0-1,0 0 1,0 0 0,1 0 0,-1-1 0,0 1-1,0 0 1,0 0 0,1 0 0,-1 0-1,0 0 1,0 0 0,0 0 0,1 0-1,-1 0 1,0 0 0,0 0 0,0 0-1,1 0 1,-1 0 0,0 0 0,0 0 0,1 0-1,10-1 282,-11 1-269,43 2 634,-23-1-1076,1-1 0,34-3 0,-49 2 267,0 0 0,0-1 0,0 1-1,-1-1 1,1 0 0,-1-1 0,1 1 0,-1-1-1,0 0 1,0-1 0,0 1 0,0-1 0,8-8-1,5-12-468</inkml:trace>
</inkml:ink>
</file>

<file path=ppt/ink/ink2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06.929"/>
    </inkml:context>
    <inkml:brush xml:id="br0">
      <inkml:brushProperty name="width" value="0.05" units="cm"/>
      <inkml:brushProperty name="height" value="0.05" units="cm"/>
    </inkml:brush>
  </inkml:definitions>
  <inkml:trace contextRef="#ctx0" brushRef="#br0">62 0 19276,'-9'17'1889,"-4"5"-1105,2 7-280,-1 5 872,4 6-264,2 2-360,3-1-191,6-2-249,4-2-48,7-8-176,7-5-72,3-7-184,3-2-184,3-9-569,2-4-287,1-4 952,-2-9-272,-2-4-152</inkml:trace>
</inkml:ink>
</file>

<file path=ppt/ink/ink2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07.407"/>
    </inkml:context>
    <inkml:brush xml:id="br0">
      <inkml:brushProperty name="width" value="0.05" units="cm"/>
      <inkml:brushProperty name="height" value="0.05" units="cm"/>
    </inkml:brush>
  </inkml:definitions>
  <inkml:trace contextRef="#ctx0" brushRef="#br0">191 154 18156,'-33'50'6347,"-1"4"-3582,-65 123-2858,98-176 4,1 0 0,0 0 0,-1 0 0,1 0-1,-1 0 1,1 0 0,-1 0 0,1 0 0,-1 0 0,0 0 0,1 0-1,-1 0 1,0-1 0,0 1 0,0 0 0,1 0 0,-1-1 0,0 1-1,0-1 1,0 1 0,-2 0 0,2-1-2,1-1 0,-1 0 0,0 1-1,1-1 1,-1 0 0,1 1 0,-1-1 0,1 0 0,-1 0 0,1 0 0,0 1-1,-1-1 1,1 0 0,0 0 0,0 0 0,0 0 0,0 0 0,0 1-1,0-1 1,0-1 0,-1-55-1726,2 28-251,0 9 837,4-31 0,-5 51 1258,0-1 0,0 1 0,0-1-1,0 1 1,0 0 0,0-1 0,1 1 0,-1-1 0,0 1 0,0-1-1,1 1 1,-1 0 0,0-1 0,0 1 0,1 0 0,-1-1 0,0 1 0,1 0-1,-1-1 1,1 1 0,-1 0 0,0 0 0,1 0 0,-1-1 0,1 1-1,-1 0 1,1 0 0,-1 0 0,0 0 0,1 0 0,-1 0 0,1 0 0,-1 0-1,1 0 1,-1 0 0,1 0 0,-1 0 0,1 0 0,20 7 2734,-14-3-2304,94 30 2659,-63-24-3661,0-2-1,45 4 0,-63-11 21</inkml:trace>
  <inkml:trace contextRef="#ctx0" brushRef="#br0" timeOffset="1">341 0 18236,'-8'16'2272,"0"1"-1391,4 2-297,4 2 1840,9 9-1424,4 1-231,2 2-249,3 4-184,-4 0-152,-3 0-120,-9 6-312,-7 0-160,-9 6-569,-7 3 1634,-2-1-801,-3-3-64,2-4-57</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5:02.352"/>
    </inkml:context>
    <inkml:brush xml:id="br0">
      <inkml:brushProperty name="width" value="0.05" units="cm"/>
      <inkml:brushProperty name="height" value="0.05" units="cm"/>
    </inkml:brush>
  </inkml:definitions>
  <inkml:trace contextRef="#ctx0" brushRef="#br0">838 157 12563,'-1'-3'295,"0"-1"1,0 0 0,0 0-1,0 0 1,-1 1 0,0-1-1,1 1 1,-1-1 0,0 1-1,-1 0 1,1 0-1,-1 0 1,1 0 0,-1 0-1,-5-4 1,-6-4 475,0 0 1,-17-10-1,16 12-572,0 2 1,0 0 0,-1 0-1,0 1 1,-1 1-1,1 1 1,-1 1 0,0 0-1,0 1 1,0 0-1,0 2 1,0 0 0,0 1-1,0 0 1,0 2-1,-29 7 1,28-5-177,0 1 0,0 1 0,1 0 0,0 2 0,1-1 0,-1 2 0,2 0 0,-1 1 0,2 1 0,0 0 0,0 1 0,1 1 0,0 0 0,1 0 0,-10 18 0,2 3 30,2 2 0,1 0 0,1 1 1,-16 64-1,-20 163-21,28-27-42,23-200 10,2 0 0,1 0 0,2 0 0,11 46 0,-11-70 6,0 0 1,1 0-1,1 0 1,0 0-1,0-1 1,1 0-1,1-1 1,14 18-1,-14-20-1,1-1 1,0-1-1,0 0 1,1 0-1,1 0 0,-1-2 1,1 1-1,0-1 0,0-1 1,15 6-1,-4-4 45,0 0-1,0-2 0,1-1 1,-1 0-1,1-2 1,0 0-1,0-2 1,0 0-1,0-2 1,0 0-1,-1-2 1,1 0-1,-1-2 1,0 0-1,0-1 0,-1-2 1,0 0-1,0-1 1,-1-1-1,-1-1 1,0-1-1,29-25 1,-7-3 94,-1-1 1,-3-2-1,-1-2 1,-3-1-1,-2-2 1,-1-1 0,-4-1-1,-1-2 1,26-79-1,-44 111-146,-1 0-1,-1-1 1,-1 0-1,-1 0 1,-1 0 0,-1 0-1,-1 0 1,0-1-1,-2 1 1,-1 0-1,-1 0 1,0 0-1,-2 1 1,0-1-1,-2 1 1,0 1 0,-1 0-1,-17-27 1,12 24-30,-1 1 0,-33-37 0,39 49-69,-1 0-1,-1 1 0,1 0 0,-2 1 0,1 0 1,-1 0-1,-15-6 0,22 12 26,0 0-1,0 1 1,0 0 0,0 0-1,0 0 1,0 0 0,0 1-1,0-1 1,0 2 0,-1-1-1,1 0 1,0 1 0,0 0-1,0 0 1,-9 4 0,-7 4-314</inkml:trace>
</inkml:ink>
</file>

<file path=ppt/ink/ink2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23.472"/>
    </inkml:context>
    <inkml:brush xml:id="br0">
      <inkml:brushProperty name="width" value="0.05" units="cm"/>
      <inkml:brushProperty name="height" value="0.05" units="cm"/>
    </inkml:brush>
  </inkml:definitions>
  <inkml:trace contextRef="#ctx0" brushRef="#br0">13 9 13243,'0'-8'1894,"-4"13"-669,-3 14-185,7-10-831,-1-1 0,1 1 0,0-1-1,1 1 1,0 0 0,0-1 0,1 1-1,0-1 1,0 0 0,1 1-1,7 14 1,3 1 287,2 0-1,24 30 1,-22-31-133,28 47 1,146 304 1045,-173-332-1173,-1 1-1,20 89 0,-17-53-104,39 117 171,89 197 1,-127-349-291,2 0 1,2-2-1,2-1 1,49 58-1,146 137 80,-208-222-86,54 52 31,137 103-1,-155-134 10,1-3 0,1-2-1,111 45 1,176 36 24,-49-17-27,-223-74-34,1-2-1,1-3 0,1-3 1,108 5-1,15-1 18,79 5-15,-266-21-6,-1 0 1,1 1-1,-1-1 0,1 1 1,-1 1-1,7 1 0,-11-3-6,-1 0-1,0 0 0,0 0 0,0 0 0,1 0 0,-1 1 0,0-1 0,0 0 0,0 0 0,0 0 0,0 0 0,1 0 0,-1 0 0,0 0 1,0 1-1,0-1 0,0 0 0,0 0 0,0 0 0,1 0 0,-1 0 0,0 1 0,0-1 0,0 0 0,0 0 0,0 0 0,0 0 1,0 1-1,0-1 0,0 0 0,0 0 0,0 0 0,0 1 0,0-1 0,0 0 0,0 0 0,0 0 0,0 0 0,0 1 0,0-1 0,0 0 1,0 0-1,0 0 0,0 0 0,0 1 0,-1-1 0,1 0 0,0 0 0,0 0 0,0 0 0,0 0 0,0 1 0,0-1 0,-1 0 0,1 0 1,0 0-1,0 0 0,0 0 0,0 0 0,-1 0 0,1 0 0,0 0 0,0 0 0,0 0 0,0 1 0,-1-1 0,1 0 0,0 0 0,-1 0 1,-13 4-711,12-4 671,-1-1 0,1 1 0,-1 0 0,0-1 0,1 1 0,-1-1 0,1 0 0,-4-1 1,-4-6-198</inkml:trace>
</inkml:ink>
</file>

<file path=ppt/ink/ink2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26"/>
    </inkml:context>
    <inkml:brush xml:id="br0">
      <inkml:brushProperty name="width" value="0.05" units="cm"/>
      <inkml:brushProperty name="height" value="0.05" units="cm"/>
    </inkml:brush>
  </inkml:definitions>
  <inkml:trace contextRef="#ctx0" brushRef="#br0">77 266 12715,'-13'3'1042,"5"-2"-201,-1 1 1,1 0-1,0 0 0,1 1 1,-16 8 2430,27-11-2624,7-2-247,70-27 210,-1-3 1,118-68 0,-186 93-999,0 0 1,-1-1-1,14-12 1,-21 17 239,-1 0-1,0 0 1,0 0 0,-1-1-1,1 1 1,-1-1 0,0 0-1,0 0 1,0 0 0,0 0 0,-1 0-1,1 0 1,-1 0 0,1-8-1,-2-9-580</inkml:trace>
</inkml:ink>
</file>

<file path=ppt/ink/ink2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26.435"/>
    </inkml:context>
    <inkml:brush xml:id="br0">
      <inkml:brushProperty name="width" value="0.05" units="cm"/>
      <inkml:brushProperty name="height" value="0.05" units="cm"/>
    </inkml:brush>
  </inkml:definitions>
  <inkml:trace contextRef="#ctx0" brushRef="#br0">404 0 14619,'-40'19'2789,"-69"42"0,64-30-2338,1 2 0,-63 61 0,105-92-449,-38 41 22,39-41-25,-1 0-1,0 0 0,0 1 0,1-1 0,0 1 0,-1-1 0,1 1 0,0-1 0,0 1 0,1 0 0,-1 0 0,0 0 0,1-1 0,0 1 0,-1 0 0,2 5 0,-1-7 2,1 1-1,0 0 1,0-1-1,0 1 1,0-1-1,0 1 1,0-1-1,0 0 1,0 1-1,1-1 1,-1 0-1,0 0 1,1 0-1,-1 0 1,1 0-1,-1 0 1,1 0-1,0 0 1,-1-1-1,1 1 1,0-1-1,0 1 1,3 0-1,6 1 1,0-1-1,18 1 1,-24-2-1,45 1-106,1-3 0,-1-2 0,0-2 0,0-2 0,76-23 0,-86 18-56</inkml:trace>
</inkml:ink>
</file>

<file path=ppt/ink/ink2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26.900"/>
    </inkml:context>
    <inkml:brush xml:id="br0">
      <inkml:brushProperty name="width" value="0.05" units="cm"/>
      <inkml:brushProperty name="height" value="0.05" units="cm"/>
    </inkml:brush>
  </inkml:definitions>
  <inkml:trace contextRef="#ctx0" brushRef="#br0">50 172 16412,'-3'-17'2351,"3"17"-2292,0 0 1,0-1-1,-1 1 0,1 0 1,0 0-1,0 0 0,0 0 1,0 0-1,0 0 0,0 0 1,0-1-1,0 1 0,0 0 1,-1 0-1,1 0 0,0 0 0,0 0 1,0 0-1,0 0 0,0 0 1,0 0-1,-1 0 0,1 0 1,0 0-1,0 0 0,0 0 1,0 0-1,0 0 0,-1 0 1,1 0-1,0 0 0,0 0 0,0 0 1,0 0-1,0 0 0,-1 0 1,1 0-1,0 0 0,0 0 1,0 0-1,0 0 0,0 0 1,0 0-1,-1 0 0,1 1 1,0-1-1,0 0 0,-2 3 306,0 0 1,0 0-1,0 0 1,1 0-1,-1 0 0,-1 6 1,-2 5-230,0 1 0,0 0 1,2 0-1,0 0 0,1 1 1,0-1-1,1 1 0,1-1 0,3 31 1,-3-43-133,1 0-1,-1 0 1,1-1 0,0 1 0,0-1 0,0 1-1,0-1 1,0 1 0,1-1 0,-1 0-1,1 1 1,-1-1 0,1 0 0,0 0 0,0 0-1,0 0 1,3 2 0,-2-3-21,-1 0 0,0 0 0,1 0 0,-1 0-1,1-1 1,-1 1 0,1-1 0,-1 0 0,1 1 0,-1-1 0,1 0 0,-1-1-1,1 1 1,-1 0 0,5-2 0,1 0-159,-1-1 0,1-1 0,0 1 0,-1-1-1,0 0 1,0-1 0,0 0 0,0 0 0,-1 0 0,9-10 0,0-3-584,0-1 1,-1-1-1,-1 0 1,-1-1-1,-1-1 1,0 1 0,-2-2-1,-1 1 1,0-1-1,-2-1 1,-1 1-1,3-31 1,-9 19 467,1 35 317,0-1 1,0 1 0,0-1-1,0 1 1,0-1 0,0 1-1,-1-1 1,1 1 0,0-1-1,0 1 1,-1-1 0,1 1-1,0-1 1,0 1 0,-1-1-1,1 1 1,0 0-1,-1-1 1,1 1 0,-1 0-1,1-1 1,-1 1 0,1 0-1,0-1 1,-1 1 0,1 0-1,-1 0 1,1 0 0,-1 0-1,1-1 1,-1 1 0,1 0-1,-1 0 1,1 0 0,-1 0-1,0 0 1,1 0 0,-1 0-1,1 0 1,-1 0 0,1 1-1,-1-1 1,1 0 0,-1 0-1,1 0 1,-1 1 0,1-1-1,-1 0 1,1 0 0,0 1-1,-1-1 1,1 0 0,-1 1-1,1-1 1,0 0-1,-1 1 1,1-1 0,-1 2-1,-2 1 166,-1 1 0,1 0 0,0 0 0,0 0 0,0 1 0,0-1 0,1 1 0,0-1 0,0 1 0,0 0 0,1 0 0,-1 0-1,1 0 1,0 0 0,1 0 0,-1 0 0,1 0 0,0 6 0,0 1-56,1 1 1,1-1-1,0 1 0,0-1 0,1 0 1,6 16-1,-3-16-179,-1 1 0,-1 0 0,0 0 0,-1 1 0,0-1 0,1 17 0,-4-29 36,0-1 1,0 1-1,0 0 1,0 0-1,0 0 1,0 0-1,-1 0 1,1 0-1,0-1 1,0 1-1,0 0 1,-1 0-1,1 0 1,-1 0 0,1-1-1,0 1 1,-1 0-1,0-1 1,1 1-1,-1 0 1,1-1-1,-2 2 1,-7 1-100</inkml:trace>
</inkml:ink>
</file>

<file path=ppt/ink/ink2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27.333"/>
    </inkml:context>
    <inkml:brush xml:id="br0">
      <inkml:brushProperty name="width" value="0.05" units="cm"/>
      <inkml:brushProperty name="height" value="0.05" units="cm"/>
    </inkml:brush>
  </inkml:definitions>
  <inkml:trace contextRef="#ctx0" brushRef="#br0">2 38 16203,'-2'4'2025,"7"-1"-1145,13-3-248,7-1 825,9-2-369,3-2-80,11 1-160,-1 0-240,0-2-720,-1 0-464,-9-2 504,-8 2-112,-12 5-88</inkml:trace>
</inkml:ink>
</file>

<file path=ppt/ink/ink2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27.726"/>
    </inkml:context>
    <inkml:brush xml:id="br0">
      <inkml:brushProperty name="width" value="0.05" units="cm"/>
      <inkml:brushProperty name="height" value="0.05" units="cm"/>
    </inkml:brush>
  </inkml:definitions>
  <inkml:trace contextRef="#ctx0" brushRef="#br0">37 0 18740,'-1'0'159,"-1"0"1,1 0-1,-1 1 0,1-1 0,-1 0 1,1 1-1,-1-1 0,1 0 1,-1 1-1,1 0 0,0-1 0,-1 1 1,1 0-1,0 0 0,-1 0 1,1 0-1,0 0 0,0 0 0,0 0 1,0 0-1,0 0 0,0 0 0,0 1 1,1-1-1,-1 0 0,0 1 1,1-1-1,-1 0 0,1 1 0,-1 1 1,0-1-125,1 0 0,0 0 0,0 0 1,0 0-1,0 0 0,0 0 0,0 0 0,0 0 1,1 0-1,-1 0 0,1 0 0,-1 0 0,1 0 1,0 0-1,0-1 0,0 1 0,0 0 0,0 0 1,0-1-1,0 1 0,1-1 0,-1 1 0,2 1 1,2 0-48,0 0 0,-1-1 0,1 1 0,0-1 0,0 0 1,0-1-1,0 1 0,1-1 0,-1 0 0,0 0 0,1-1 1,-1 1-1,0-1 0,10-1 0,-2 0-64,0-1 1,0 0-1,-1-1 0,25-9 0,-29 9 36,-1 0-1,1 0 1,-1-1-1,0 0 1,0-1-1,-1 1 1,1-1-1,-1-1 1,11-11-1,-12 7-21,-12 10 58,-12 13 66,15-9-25,0 0 1,0 0-1,0 1 0,0 0 0,1-1 1,-1 1-1,2 0 0,-1 1 1,0-1-1,1 1 0,0-1 0,0 1 1,1 0-1,-2 11 0,1 1 46,2 0-1,0 0 0,4 28 1,-1-24-38,-1 40 1,-2-55-53,-1 0-1,0 0 1,0-1 0,-1 1-1,0 0 1,0-1-1,0 1 1,-1-1 0,0 0-1,-3 6 1,4-9 2,1-1-1,0 0 1,0-1 0,-1 1 0,1 0 0,-1 0 0,1 0-1,-1-1 1,0 1 0,0-1 0,1 1 0,-1-1-1,0 0 1,0 0 0,-1 0 0,1 0 0,0 0-1,0 0 1,0-1 0,-1 1 0,1-1 0,0 1-1,-1-1 1,1 0 0,0 0 0,-1 0 0,1 0-1,0 0 1,-1-1 0,1 1 0,0-1 0,0 1-1,-1-1 1,1 0 0,0 0 0,0 0 0,-3-2-1,1 0-2,0 0-1,0 0 0,0 0 0,1-1 1,-1 1-1,1-1 0,0 0 1,0 0-1,0 0 0,1 0 0,-1 0 1,1-1-1,0 1 0,0-1 0,1 1 1,-1-1-1,0-5 0,2 4-11,-1 1 0,1-1-1,0 1 1,0-1 0,1 1 0,-1 0-1,1-1 1,1 1 0,-1-1-1,1 1 1,0 0 0,0 0 0,0 0-1,1 0 1,-1 1 0,1-1 0,0 0-1,1 1 1,-1 0 0,1 0 0,0 0-1,0 0 1,7-4 0,4-2-193,1 0 1,0 1 0,0 1-1,1 1 1,32-10 0,-18 7-36</inkml:trace>
</inkml:ink>
</file>

<file path=ppt/ink/ink2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28.308"/>
    </inkml:context>
    <inkml:brush xml:id="br0">
      <inkml:brushProperty name="width" value="0.05" units="cm"/>
      <inkml:brushProperty name="height" value="0.05" units="cm"/>
    </inkml:brush>
  </inkml:definitions>
  <inkml:trace contextRef="#ctx0" brushRef="#br0">31 1 16492,'-5'16'1025,"0"0"-191,0 1 0,0-1 0,2 1 0,0 0 0,-1 33 0,7-1 1,3 0 0,18 71 0,-14-74-742,-1 0 0,5 90-1,-14-166 158,-1-2-81,7-58 0,32-101-200,-28 157-64,1 1 0,1 0 0,26-49 0,-38 81 92,1 0 0,-1 0 0,1 1-1,-1-1 1,1 0 0,0 0-1,-1 0 1,1 1 0,0-1 0,-1 0-1,1 1 1,0-1 0,0 0-1,-1 1 1,1-1 0,2 0 0,-3 1 0,1 0 1,-1 0 0,1 0 0,-1 0 0,1 0 0,-1 0 0,0 0 0,1 0 0,-1 1 0,1-1 0,-1 0 0,1 0 0,-1 0 0,0 1 0,1-1 0,-1 0 0,0 0 0,1 1 0,-1-1 0,0 0 0,1 1 0,-1-1 0,0 0 0,0 1 0,1 0 0,0 1-4,0 0 0,0 0 0,0 0 0,0 1 0,0-1 0,-1 0 0,1 1 0,-1-1 0,0 1 0,1-1 0,-1 5 0,-1-3 6,-1 0 0,1 1 0,0-1 0,-1 0 0,0 0-1,0 0 1,0 0 0,-1 0 0,1-1 0,-1 1 0,0-1-1,0 1 1,0-1 0,0 0 0,-1 0 0,-6 4 0,0 0-125,-1 0 0,-1 0 0,0-1 0,-17 7 1,13-10-422,16-3 533,-1 1 1,1-1 0,0 0 0,0 0 0,-1 0-1,1 0 1,0 0 0,-1 0 0,1 1 0,0-1-1,-1 0 1,1 0 0,0 0 0,-1 0 0,1 0-1,-1 0 1,1 0 0,0 0 0,-1-1-1,1 1 1,0 0 0,-1 0 0,1 0 0,0 0-1,-1 0 1,1 0 0,0-1 0,0 1 0,-1 0-1,1 0 1,0 0 0,0-1 0,-1 1 0,1 0-1,0-1 1,5-4-256</inkml:trace>
</inkml:ink>
</file>

<file path=ppt/ink/ink2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28.837"/>
    </inkml:context>
    <inkml:brush xml:id="br0">
      <inkml:brushProperty name="width" value="0.05" units="cm"/>
      <inkml:brushProperty name="height" value="0.05" units="cm"/>
    </inkml:brush>
  </inkml:definitions>
  <inkml:trace contextRef="#ctx0" brushRef="#br0">36 194 16003,'6'-1'1220,"0"0"-1,-1 0 0,1 0 1,0 0-1,-1-1 0,9-3 1,-9 3-1120,0-1 0,1 1 0,-1-1 1,0 0-1,0 0 0,-1-1 0,1 1 1,-1-1-1,0 0 0,8-9 0,-12 12-95,1 0-1,0 0 0,-1 0 0,1 1 1,-1-1-1,1 0 0,-1 0 1,0 0-1,1 0 0,-1 0 0,0 0 1,0 0-1,0 0 0,0 0 0,0 0 1,0 0-1,0 0 0,0 0 0,0 0 1,0 0-1,0 0 0,-1 0 0,1 0 1,0 0-1,-1 0 0,1 0 0,-2-2 1,1 2 1,0 0 0,-1 0 0,0-1 0,1 1 0,-1 0 0,0 0 1,1 1-1,-1-1 0,0 0 0,0 0 0,0 1 0,0-1 0,-3 1 0,-2-1 15,-1 0-1,0 1 0,0 0 0,0 0 0,0 1 0,-9 1 0,13-1-9,0 1 0,0-1-1,0 1 1,1 0 0,-1 0 0,0 0 0,1 0 0,-1 1 0,1-1-1,0 1 1,-5 5 0,8-7-7,-1-1 0,0 1 0,1 0 0,-1 0 0,1 0 0,-1 0 1,1 0-1,0 0 0,-1 0 0,1 0 0,0 0 0,0 0 0,0 0 0,0 0 0,-1 0 0,1 0 0,1 0 0,-1 0 0,0 0 0,0 1 0,1-1 0,0 1-1,-1-1 1,1 1 0,0-1-1,0 0 1,0 0-1,1 1 1,-1-1 0,0 0-1,0 0 1,0 0-1,1 0 1,-1 0 0,1-1-1,-1 1 1,1 0-1,1 0 1,23 8 2,0-1-1,0-1 1,1-1-1,45 4 1,-7-1-85,-31-1 18,-24-5-14,1-1-1,-1 0 1,18 2 0,-29-5 85,0 1 0,0 0 1,0-1-1,0 1 1,0 0-1,1-1 1,-1 1-1,0-1 0,0 1 1,1-1-1,-1 0 1,0 1-1,1-1 1,-1 0-1,0 1 1,1-1-1,-1 0 0,1 0 1,-1 0-1,1 1 1,0-1-1,-1 0 1,1 0-1,0 0 0,-1 0 1,1 0-1,0 0 1,0-1-1,-3-31 280,2 32-282,5-130 249,-4 130-320,0 0 0,0 0 0,1 1 1,-1-1-1,0 0 0,1 0 0,-1 0 0,1 0 0,-1 1 0,1-1 0,-1 0 1,1 0-1,-1 1 0,1-1 0,0 0 0,0 1 0,-1-1 0,1 1 0,0-1 1,0 1-1,-1-1 0,3 0 0,23-7-1483,-11 4 1193,7-6-213,4-2-197</inkml:trace>
</inkml:ink>
</file>

<file path=ppt/ink/ink2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29.262"/>
    </inkml:context>
    <inkml:brush xml:id="br0">
      <inkml:brushProperty name="width" value="0.05" units="cm"/>
      <inkml:brushProperty name="height" value="0.05" units="cm"/>
    </inkml:brush>
  </inkml:definitions>
  <inkml:trace contextRef="#ctx0" brushRef="#br0">52 0 16772,'-2'0'130,"1"1"1,0-1-1,0 0 1,0 0 0,0 1-1,-1-1 1,1 1 0,0-1-1,0 1 1,0-1-1,0 1 1,0 0 0,0-1-1,0 1 1,1 0-1,-1 0 1,0 0 0,0 0-1,1 0 1,-1 0 0,0 0-1,1 0 1,-1 0-1,1 0 1,-1 0 0,1 0-1,-1 0 1,1 0-1,0 0 1,0 1 0,0-1-1,-1 0 1,2 2 0,-2 7 332,1 0 1,0 0 0,2 11-1,-1-8-46,1 18 347,14 63 1,-12-78-720,0-1 0,1 0 0,1 0 1,1 0-1,15 25 0,-21-37-57,1-1 1,0 0-1,-1 1 1,1-1-1,0 0 0,1 0 1,-1 0-1,0 0 0,1-1 1,-1 1-1,1 0 0,-1-1 1,1 0-1,0 0 0,-1 1 1,1-2-1,0 1 0,0 0 1,0-1-1,0 1 1,0-1-1,0 0 0,0 0 1,-1 0-1,7-1 0,-49 17-13,30-11 158,0-1-1,-1 0 1,0 0 0,-17 3 0,26-7-149,0 1 0,0-1 0,0 0-1,0 0 1,0 0 0,0 0 0,0-1 0,0 1 0,0 0-1,0-1 1,0 1 0,0-1 0,0 0 0,0 0-1,0 0 1,0 0 0,1 0 0,-1 0 0,0 0 0,1 0-1,-1-1 1,1 1 0,0 0 0,-1-1 0,1 0 0,0 1-1,0-1 1,0 0 0,0 1 0,-1-4 0,1 3-90,1 0 1,-1 0-1,1 1 1,0-1-1,0 0 1,0 0 0,0 0-1,0 0 1,1 0-1,-1 1 1,0-1-1,1 0 1,-1 0-1,1 0 1,0 1 0,0-1-1,-1 0 1,1 1-1,0-1 1,1 1-1,-1-1 1,0 1-1,0 0 1,0-1 0,1 1-1,-1 0 1,1 0-1,-1 0 1,3-2-1,19-8-644</inkml:trace>
</inkml:ink>
</file>

<file path=ppt/ink/ink2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29.744"/>
    </inkml:context>
    <inkml:brush xml:id="br0">
      <inkml:brushProperty name="width" value="0.05" units="cm"/>
      <inkml:brushProperty name="height" value="0.05" units="cm"/>
    </inkml:brush>
  </inkml:definitions>
  <inkml:trace contextRef="#ctx0" brushRef="#br0">2 303 19556,'0'1'182,"-1"-1"-1,1 0 1,0 1-1,0-1 1,0 1-1,0-1 1,0 1-1,0-1 1,-1 0-1,1 1 1,0-1-1,0 1 1,0-1-1,0 1 1,1-1-1,-1 0 1,0 1-1,0-1 1,0 1-1,0-1 1,0 1-1,0-1 1,1 1-1,13-2 1344,1-1-1122,32-8-131,-45 9-276,1 1 0,-1-1 0,1 0 1,-1 0-1,1 0 0,-1-1 0,0 1 0,0 0 0,0-1 0,1 0 0,-1 1 0,-1-1 0,1 0 0,2-2 1,-4 4 0,0-1 0,1 1 0,-1 0 0,0-1 0,0 1 0,0 0 0,1-1 0,-1 1 0,0-1 0,0 1 0,0 0 0,0-1 0,0 1 0,0-1 0,0 1 0,0 0-1,1-1 1,-1 1 0,-1-1 0,1 1 0,0 0 0,0-1 0,0 1 0,0-1 0,0 1 0,0 0 0,0-1 0,-1 1 0,1-1 0,0 1 0,0 0 0,0-1 0,-1 0 0,-15-2-71,-19 8-24,30-2 84,-1 0 1,1 0-1,0 0 1,0 1-1,1 0 1,-1 0-1,1 0 1,-6 7-1,9-9 13,-1-1-1,1 1 1,0 0 0,0-1-1,0 1 1,0 0-1,1 0 1,-1 0 0,0 0-1,1 0 1,-1 0 0,0 3-1,2-3 3,-1-1 1,0 0-1,0 0 0,0 0 0,1 0 0,-1 0 0,0 0 1,1 0-1,-1 0 0,1 0 0,0 0 0,-1 0 0,1-1 0,0 1 1,-1 0-1,1 0 0,0 0 0,0-1 0,0 1 0,-1 0 1,1-1-1,0 1 0,0-1 0,0 1 0,2 0 0,3 1 7,0-1 0,0 1 0,0-1 0,0 0-1,0 0 1,0-1 0,0 0 0,0 0 0,0 0-1,0-1 1,1 0 0,5-2 0,5-1 18,0-1 1,-1-1 0,17-7 0,-20 6-13,0 1 0,-1-2 0,0 0 0,0 0 0,-1-1 0,0 0 0,-1-1 0,0 0 0,16-21 0,-20 23-6,-1-1 1,0 0 0,0 0-1,0 0 1,-1-1-1,-1 0 1,0 1 0,0-1-1,-1 0 1,0 0 0,-1-1-1,0 1 1,0 0-1,-2-15 1,1 22 2,-1-1 1,1 1-1,-1-1 1,0 1-1,0 0 0,0-1 1,0 1-1,-1 0 1,1 0-1,-1 0 1,0 0-1,0 0 0,0 0 1,0 0-1,0 0 1,-1 1-1,1 0 0,-4-3 1,5 4-1,0 0-1,-1 1 1,1-1 0,0 1-1,-1-1 1,1 1-1,-1-1 1,1 1 0,-1 0-1,1-1 1,0 1 0,-1 0-1,1 0 1,-1 0 0,1 0-1,-1 1 1,-2-1 0,2 1 1,-1 0 1,1 1 0,0-1 0,0 0 0,0 0 0,-1 1-1,1 0 1,1-1 0,-1 1 0,0 0 0,0 0-1,1 0 1,-3 3 0,-2 4-11,1 1 1,0-1-1,0 1 0,1 1 0,0-1 1,1 0-1,0 1 0,1 0 1,0 0-1,1 0 0,0-1 0,1 1 1,0 0-1,0 0 0,1 0 1,1 0-1,0 0 0,0 0 0,1-1 1,9 21-1,-10-26-102,1-1-1,-1 0 0,1 1 1,0-1-1,1 0 1,-1 0-1,1-1 1,-1 1-1,1-1 1,0 0-1,9 5 1,-3-3-30,-1 0 1,2-1-1,-1 0 1,16 4-1,16 3-282</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5:16.288"/>
    </inkml:context>
    <inkml:brush xml:id="br0">
      <inkml:brushProperty name="width" value="0.05" units="cm"/>
      <inkml:brushProperty name="height" value="0.05" units="cm"/>
    </inkml:brush>
  </inkml:definitions>
  <inkml:trace contextRef="#ctx0" brushRef="#br0">182 1 16099,'-6'36'2658,"1"1"0,1 56-1,11 77-1422,0 31-926,-11-128-225,-4-1-1,-23 102 0,-54 136 101,45-171-131,39-135-91,-2 7 55,0-1-1,1 1 0,-1 13 1,3-22-38,0 0 1,0-1 0,0 1-1,0 0 1,0-1 0,0 1 0,1 0-1,-1-1 1,1 1 0,-1 0-1,1-1 1,1 3 0,-1-3-14,-1-1 1,1 1 0,-1-1 0,1 1-1,0-1 1,-1 1 0,1-1-1,0 0 1,-1 1 0,1-1 0,0 0-1,0 1 1,-1-1 0,1 0-1,0 0 1,0 0 0,0 1 0,-1-1-1,1 0 1,0 0 0,0-1-1,0 1 1,0 0 0,-1 0 0,1 0-1,0 0 1,1-1 0,0 0-110,1 0 0,0 0 0,-1 0 1,1-1-1,0 1 0,-1-1 1,0 0-1,1 0 0,-1 1 0,0-2 1,4-3-1,18-29-648,-22 32 681,8-14-534</inkml:trace>
</inkml:ink>
</file>

<file path=ppt/ink/ink2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32.638"/>
    </inkml:context>
    <inkml:brush xml:id="br0">
      <inkml:brushProperty name="width" value="0.05" units="cm"/>
      <inkml:brushProperty name="height" value="0.05" units="cm"/>
    </inkml:brush>
  </inkml:definitions>
  <inkml:trace contextRef="#ctx0" brushRef="#br0">133 69 16139,'1'-2'216,"0"-1"-1,0 0 1,-1 1-1,1-1 0,-1 1 1,1-1-1,-1 0 1,0 1-1,0-1 0,0 0 1,-1 0-1,1 1 1,-1-1-1,1 1 0,-1-1 1,0 0-1,0 1 0,-1-3 1,1 3-124,0 1 0,0 0 1,0 0-1,-1 0 0,1 0 1,0 0-1,0 0 0,-1 0 0,1 0 1,0 0-1,-1 0 0,1 1 1,-1-1-1,1 0 0,-1 1 0,0 0 1,1-1-1,-1 1 0,1 0 1,-1 0-1,0 0 0,1 0 0,-1 0 1,1 0-1,-1 0 0,0 0 1,1 1-1,-1-1 0,1 1 0,-1-1 1,-1 2-1,-3 0-5,1 1 1,0 0-1,0 0 1,0 1-1,0-1 1,0 1-1,1 0 1,-1 1-1,1-1 1,0 1-1,1 0 1,-1-1-1,1 2 1,0-1-1,0 0 1,0 1-1,1-1 0,0 1 1,0 0-1,0 0 1,-1 10-1,3-14-52,0 0 0,0 0 0,0-1 0,1 1 0,-1 0-1,0-1 1,1 1 0,-1 0 0,1-1 0,0 1 0,-1-1-1,1 1 1,0-1 0,0 1 0,0-1 0,0 0 0,0 1-1,0-1 1,0 0 0,1 0 0,1 2 0,0-1 13,0-1 0,0 0 0,0 1 0,1-1 0,-1 0 0,0 0 0,0-1 0,1 1 1,-1-1-1,5 1 0,1-1 54,-1-1 1,0 0 0,0 0-1,1 0 1,-1-1 0,0 0-1,-1-1 1,11-4 0,-14 5-50,0 0 0,0 0 1,0-1-1,0 1 0,0-1 1,0 0-1,-1 0 0,1-1 1,-1 1-1,0-1 0,0 1 1,0-1-1,-1 0 0,1 0 1,-1 0-1,0 0 0,0-1 1,1-5-1,-2 10-49,-1 0 0,0-1 0,0 1 1,0 0-1,0 0 0,0-1 0,1 1 0,-1 0 0,0-1 1,0 1-1,0 0 0,0 0 0,0-1 0,0 1 0,0 0 0,0-1 1,0 1-1,0 0 0,0 0 0,0-1 0,0 1 0,0 0 0,-1-1 1,1 1-1,0 0 0,0 0 0,0-1 0,0 1 0,0 0 0,-1 0 1,1-1-1,0 1 0,0 0 0,0 0 0,-1 0 0,1-1 0,0 1 1,0 0-1,-1 0 0,1 0 0,0 0 0,0 0 0,-1 0 0,1-1 1,0 1-1,-1 0 0,1 0 0,0 0 0,0 0 0,-1 0 1,1 0-1,0 0 0,-1 0 0,1 0 0,-1 1-2,0-1 1,0 1-1,1-1 0,-1 0 1,0 1-1,1-1 0,-1 1 1,1 0-1,-1-1 0,0 1 1,1-1-1,-1 1 0,1 0 1,0-1-1,-1 1 0,1 0 1,-1 0-1,1-1 0,0 3 1,-1-1-16,1 0 1,0 0 0,0 0-1,0 0 1,0 0 0,0 0-1,0 0 1,1 0 0,-1 0-1,1 0 1,-1 0 0,1-1-1,0 1 1,0 0 0,0 0-1,0 0 1,0-1 0,0 1-1,0-1 1,1 1 0,-1-1-1,1 1 1,-1-1 0,1 0-1,-1 1 1,1-1 0,0 0-1,3 1 1,2 2-87,0-1-1,0 0 1,1 0 0,-1-1 0,1 0 0,7 1 0,3-2-84</inkml:trace>
</inkml:ink>
</file>

<file path=ppt/ink/ink2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33.561"/>
    </inkml:context>
    <inkml:brush xml:id="br0">
      <inkml:brushProperty name="width" value="0.05" units="cm"/>
      <inkml:brushProperty name="height" value="0.05" units="cm"/>
    </inkml:brush>
  </inkml:definitions>
  <inkml:trace contextRef="#ctx0" brushRef="#br0">16 324 13875,'-16'8'3186,"16"-8"-3136,1 0 0,-1 0-1,0 0 1,0 0 0,0 0-1,0 0 1,0 0 0,0 0 0,0 0-1,0 0 1,0 0 0,1 0-1,-1 0 1,0 0 0,0 0-1,0 0 1,0 0 0,0 0 0,0 0-1,0 0 1,0 0 0,0 0-1,0 0 1,0 0 0,0-1-1,1 1 1,-1 0 0,0 0-1,0 0 1,0 0 0,0 0 0,0 0-1,0 0 1,0 0 0,0 0-1,0 0 1,0-1 0,0 1-1,0 0 1,0 0 0,0 0 0,0 0-1,0 0 1,0 0 0,0 0-1,0 0 1,0 0 0,0-1-1,0 1 1,0 0 0,0 0-1,0 0 1,0 0 0,0 0 0,-1 0-1,1 0 1,0 0 0,0 0-1,0 0 1,0 0 0,0-1-1,0 1 1,0 0 0,0 0 0,0 0-1,0 0 1,0 0 0,0 0-1,-1 0 1,27-25 4658,-17 16-4732,12-11 860,12-11 446,50-61 0,-75 82-1139,-1-1 1,0 0-1,0 0 0,-1-1 0,0 0 1,-1 0-1,-1 0 0,0-1 0,0 1 1,2-22-1,3 87 74,-15 91-210,1 9-111,4-152 56,1 0 0,0 0 0,0 0 0,0 0 0,1 0 0,-1 1 0,0-1 0,0 0 0,0 0 0,1 0 0,-1 0 0,1 0 0,-1 0 0,1 0 0,-1 0 0,1-1 0,0 3 0,0-3-10,-1 0-1,1 0 1,-1 0 0,1 0 0,-1 0-1,0 0 1,1 0 0,-1 0-1,1 0 1,-1 0 0,1 0 0,-1 0-1,0-1 1,1 1 0,-1 0-1,1 0 1,-1 0 0,0-1 0,1 1-1,-1 0 1,0 0 0,1-1-1,-1 1 1,0 0 0,1-1 0,-1 1-1,1-1 1,3-4-292,-1 0-1,1 0 1,-1 0 0,4-8-1,3-8-460</inkml:trace>
</inkml:ink>
</file>

<file path=ppt/ink/ink2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34.158"/>
    </inkml:context>
    <inkml:brush xml:id="br0">
      <inkml:brushProperty name="width" value="0.05" units="cm"/>
      <inkml:brushProperty name="height" value="0.05" units="cm"/>
    </inkml:brush>
  </inkml:definitions>
  <inkml:trace contextRef="#ctx0" brushRef="#br0">7 207 15883,'-6'6'3166,"13"-8"-1168,5 0-333,80-14 1428,146-26 168,117-42-3306,-350 83 12,0 0-86,1-1 0,-1 1 0,0-1 0,0 0-1,0-1 1,0 1 0,0-1 0,0 0 0,0 0-1,-1 0 1,7-6 0,-11 8 55,0 1 1,0 0 0,0-1-1,1 1 1,-1-1-1,0 1 1,0 0 0,0-1-1,0 1 1,0 0-1,0-1 1,0 1-1,0-1 1,0 1 0,0 0-1,0-1 1,0 1-1,0-1 1,0 1 0,0 0-1,0-1 1,0 1-1,0 0 1,-1-1-1,1 1 1,0 0 0,0-1-1,0 1 1,-1 0-1,1-1 1,0 1 0,-1 0-1,1-1 1,-1 1-1,-12-10-951,8 7 601,-2-2-362</inkml:trace>
</inkml:ink>
</file>

<file path=ppt/ink/ink2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34.602"/>
    </inkml:context>
    <inkml:brush xml:id="br0">
      <inkml:brushProperty name="width" value="0.05" units="cm"/>
      <inkml:brushProperty name="height" value="0.05" units="cm"/>
    </inkml:brush>
  </inkml:definitions>
  <inkml:trace contextRef="#ctx0" brushRef="#br0">304 0 17932,'-4'9'1832,"-15"7"-1064,-5 1-320,-5 4 897,-1 4-393,-4 6-216,-3 1-168,7-1-304,1 2-104,10-4-240,2-2-160,6-7-328,2-5-224,3-14 392,3-5 168,0-15-184,3-4-144</inkml:trace>
  <inkml:trace contextRef="#ctx0" brushRef="#br0" timeOffset="1">68 82 15515,'14'9'2161,"5"1"-1201,8 4-352,5-1 1120,8 3-511,4 2-249,2-1-1000,-2-2 360,5-5-264,-6-3-136</inkml:trace>
</inkml:ink>
</file>

<file path=ppt/ink/ink2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35.238"/>
    </inkml:context>
    <inkml:brush xml:id="br0">
      <inkml:brushProperty name="width" value="0.05" units="cm"/>
      <inkml:brushProperty name="height" value="0.05" units="cm"/>
    </inkml:brush>
  </inkml:definitions>
  <inkml:trace contextRef="#ctx0" brushRef="#br0">15 0 13427,'-5'26'1051,"1"0"0,1 0 0,1 1 1,1-1-1,2 0 0,0 1 0,2-1 0,6 27 1,-7-47-957,0 1 0,0 0 0,0-1 0,1 0 1,-1 0-1,2 0 0,3 7 0,-6-12-101,1 1 0,-1 0 0,0-1 0,1 1 0,-1-1 0,1 1 0,0-1-1,-1 0 1,1 0 0,0 0 0,0 0 0,0 0 0,0 0 0,0 0 0,0-1 0,0 1 0,0-1 0,0 1 0,0-1 0,0 0-1,0 0 1,0 0 0,0 0 0,1 0 0,-1 0 0,3-1 0,0-1-74,-1 0 0,1 0 0,-1 0-1,0 0 1,1-1 0,-1 0 0,0 0 0,0 0 0,-1 0 0,1 0 0,-1-1-1,0 0 1,1 0 0,2-4 0,3-7-340,1-1-1,10-24 1,-15 29 175,-1 0-1,1 0 1,-2 0 0,0 0-1,0-1 1,-1 1 0,0-1 0,-1 0-1,0 0 1,-2-22 0,1 32 237,0 1-1,-1 0 1,1-1 0,0 1-1,-1 0 1,1-1 0,-1 1-1,1 0 1,-1 0 0,0 0 0,0-1-1,1 1 1,-1 0 0,0 0-1,-1-1 1,1 2 23,0-1 0,1 1 1,-1 0-1,1 0 0,-1-1 0,1 1 0,-1 0 0,0 0 0,1 0 1,-1 0-1,0 0 0,1 0 0,-1 0 0,0 0 0,1 0 1,-1 0-1,1 0 0,-1 0 0,0 0 0,1 1 0,-1-1 1,0 1-1,-2 0 68,1 0 0,0 1 0,0 0 0,0-1 0,0 1 0,0 0 0,1 0 0,-1 0 0,1 0 0,-1 1 0,1-1 0,0 0 0,-2 5 0,1-1 61,0 0 1,1 0 0,0 0-1,0 1 1,1-1 0,-1 0-1,1 0 1,1 1 0,-1-1 0,1 0-1,0 0 1,1 0 0,0 0-1,-1 0 1,5 8 0,-5-11-116,0-1 0,1 1 0,-1-1 0,1 1 1,-1-1-1,1 0 0,0 1 0,0-1 0,0 0 1,0 0-1,1-1 0,-1 1 0,0 0 0,1-1 1,-1 1-1,1-1 0,-1 0 0,1 0 0,0 0 1,0 0-1,-1 0 0,1-1 0,0 1 0,0-1 0,0 0 1,0 0-1,-1 0 0,1 0 0,0 0 0,0-1 1,0 1-1,0-1 0,-1 0 0,1 1 0,3-3 1,19-9 59</inkml:trace>
</inkml:ink>
</file>

<file path=ppt/ink/ink2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35.668"/>
    </inkml:context>
    <inkml:brush xml:id="br0">
      <inkml:brushProperty name="width" value="0.05" units="cm"/>
      <inkml:brushProperty name="height" value="0.05" units="cm"/>
    </inkml:brush>
  </inkml:definitions>
  <inkml:trace contextRef="#ctx0" brushRef="#br0">73 1 18380,'-14'21'1464,"1"1"0,-14 31 0,24-45-1250,0-1 1,0 1 0,0 0-1,1 0 1,1 0 0,-1 1 0,1-1-1,1 0 1,-1 1 0,3 15-1,-2-21-204,1 0-1,0 0 1,-1 0-1,1 0 0,0-1 1,1 1-1,-1 0 1,0-1-1,1 1 0,0-1 1,0 1-1,-1-1 1,1 0-1,0 0 0,1 0 1,-1 0-1,0 0 1,1 0-1,-1-1 0,1 1 1,-1-1-1,1 0 1,0 1-1,-1-1 0,1 0 1,0-1-1,0 1 1,0 0-1,0-1 0,0 0 1,0 0-1,0 1 1,3-2-1,2 1-88,0-1 0,0 0 0,-1-1 1,1 0-1,0 0 0,-1 0 0,0-1 0,0 0 0,1-1 0,-2 1 0,11-8 1,-8 4-249,0-1 1,14-16 0,-22 23 51,-1 4 214,-1 0 0,1 0 0,-1 0 1,0 0-1,0 0 0,0 0 0,-2 3 0,-5 17-65,7-17 80,0 0 1,1 0-1,0 0 1,0 0 0,1 0-1,-1 0 1,1 0 0,3 10-1,6 2-12</inkml:trace>
</inkml:ink>
</file>

<file path=ppt/ink/ink2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48.979"/>
    </inkml:context>
    <inkml:brush xml:id="br0">
      <inkml:brushProperty name="width" value="0.05" units="cm"/>
      <inkml:brushProperty name="height" value="0.05" units="cm"/>
    </inkml:brush>
  </inkml:definitions>
  <inkml:trace contextRef="#ctx0" brushRef="#br0">1 67 16155,'13'-5'5035,"21"0"-3588,-22 3-811,207-25 635,-216 27-1558,31-6-363,-34 6 650,1 0-1,0 0 0,0 0 0,-1 0 0,1 0 0,0 0 0,0 0 0,-1 0 0,1-1 0,0 1 1,-1 0-1,1-1 0,0 1 0,-1 0 0,1-1 0,-1 1 0,1-1 0,0 1 0,-1-1 0,1 1 0,-1-1 1,1 1-1,-1-1 0,0 1 0,1-1 0,-1 0 0,1 1 0,-1-1 0,0 0 0,0 1 0,1-1 0,-1 0 1,0 0-1,0 0 0,-4-5-306</inkml:trace>
</inkml:ink>
</file>

<file path=ppt/ink/ink2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49.381"/>
    </inkml:context>
    <inkml:brush xml:id="br0">
      <inkml:brushProperty name="width" value="0.05" units="cm"/>
      <inkml:brushProperty name="height" value="0.05" units="cm"/>
    </inkml:brush>
  </inkml:definitions>
  <inkml:trace contextRef="#ctx0" brushRef="#br0">0 30 16027,'2'13'1865,"9"-8"-953,5-3-320,4-2 856,5-4-175,5-3-273,4 0-192,-2-2-320,-1 2-168,-6 4-248,-1 0-120,-8 3-480,-5 2-280,-9-2 656,0-3-112,-3-6-112</inkml:trace>
</inkml:ink>
</file>

<file path=ppt/ink/ink2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6:50.276"/>
    </inkml:context>
    <inkml:brush xml:id="br0">
      <inkml:brushProperty name="width" value="0.05" units="cm"/>
      <inkml:brushProperty name="height" value="0.05" units="cm"/>
    </inkml:brush>
  </inkml:definitions>
  <inkml:trace contextRef="#ctx0" brushRef="#br0">0 120 14851,'0'0'2297,"13"19"2437,6 16-3522,-16-29-1162,-1 0 0,1 0 0,0-1 1,1 1-1,0-1 0,7 9 0,-10-13-40,0 0-1,0-1 1,0 1-1,1-1 1,-1 1-1,0-1 1,0 1-1,1-1 1,-1 0-1,0 0 1,0 1 0,1-1-1,-1 0 1,0 0-1,1 0 1,-1-1-1,0 1 1,1 0-1,-1 0 1,0-1-1,0 1 1,1 0-1,-1-1 1,0 0 0,0 1-1,0-1 1,0 0-1,0 1 1,0-1-1,0 0 1,0 0-1,0 0 1,1-1-1,4-4 84,1 0-1,-1-1 0,7-11 0,-1-1 293,18-37 0,-20 37-97,-13 30-258,1 0 0,1 0 0,0 0 0,0 0 0,1 0 0,1 0 0,0 1 0,4 18-1,-5-28-27,1 0 0,0 0 0,0 0 0,0 0 0,0 0 0,0 0 0,0 0 0,0 0 0,0-1-1,1 1 1,-1 0 0,1-1 0,0 1 0,-1-1 0,1 1 0,0-1 0,0 0 0,-1 0 0,5 2-1,-3-2 17,0-1 0,0 1-1,0-1 1,0 1 0,0-1 0,0 0-1,1 0 1,-1-1 0,0 1-1,0 0 1,0-1 0,5-1-1,1-2 79,0 0 0,0 0 0,0-1 0,0 0 1,-1-1-1,0 0 0,13-11 0,-15 11-14,-1 0 0,1 0 0,-1 0 0,0-1 0,0 0 1,-1 0-1,0 0 0,0-1 0,-1 0 0,1 1 0,-2-1 0,1 0 1,-1 0-1,2-16 0,-4 21-152,1 1 1,1 0-1,-1-1 0,0 1 0,0 0 1,1 0-1,-1 0 0,1 0 1,0 0-1,0 0 0,0 1 1,0-1-1,0 1 0,0-1 0,0 1 1,4-3-1,3-1-84,21-18-131</inkml:trace>
</inkml:ink>
</file>

<file path=ppt/ink/ink2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7:05.255"/>
    </inkml:context>
    <inkml:brush xml:id="br0">
      <inkml:brushProperty name="width" value="0.05" units="cm"/>
      <inkml:brushProperty name="height" value="0.05" units="cm"/>
    </inkml:brush>
  </inkml:definitions>
  <inkml:trace contextRef="#ctx0" brushRef="#br0">1 14 14843,'1'-7'6509,"-1"6"-6342,1 1-1,-1 0 1,0 0 0,6 9 2346,4 19-1718,-5 23-49,-5-41-666,1 0-1,0 1 1,0-1 0,1 0 0,1 0-1,5 15 1,-8-24-49,1 0 0,-1 0 1,1 0-1,-1 0 0,1 0 0,0 0 1,0 0-1,-1 0 0,1 0 0,0-1 1,0 1-1,0 0 0,0 0 0,0-1 1,0 1-1,0-1 0,0 1 0,0-1 1,0 1-1,0-1 0,1 0 0,1 1 0,0-1 43,-1 0 0,1 0 1,0 0-1,-1-1 0,1 1 0,0-1 0,-1 0 0,1 0 0,4-1 0,2-3 136,1 0 0,-1-1 0,-1 0 1,10-7-1,43-43 495,-54 49-636,0-1 0,0 0 1,-1 0-1,0-1 0,8-15 0,-15 29-62,0 1-1,0-1 1,1 1-1,0 0 1,0 0 0,0-1-1,1 1 1,0 0-1,0-1 1,3 11 0,-3-13-6,0-1 0,0 1 0,0-1 0,1 1 0,-1-1 0,0 0 1,1 1-1,0-1 0,-1 0 0,1 0 0,0 0 0,0 0 0,3 1 1,-4-2 7,1 0 0,0 0 0,0 0 1,0-1-1,0 1 0,0-1 0,0 1 1,-1-1-1,1 0 0,0 0 0,0 0 1,0 0-1,0 0 0,0 0 0,0 0 1,0-1-1,0 1 0,0-1 0,0 0 1,3-1-1,7-4 103,0 0 0,-1-1 0,0 0 0,0-1 1,-1 0-1,0-1 0,-1 0 0,0-1 0,0 0 0,-1 0 0,13-21 0,-18 20-81,-1 3-1443,-2 8 1368,0 0 0,0 0 0,0 0 0,0 0 1,0 0-1,1 0 0,-1-1 0,0 1 0,0 0 0,0 0 1,0 0-1,0 0 0,0 0 0,0 0 0,0 0 1,0 0-1,0 0 0,0 0 0,0 0 0,1 0 0,-1 0 1,0 0-1,0 0 0,0 0 0,0 0 0,0 0 1,0 0-1,0 0 0,0 0 0,0 0 0,1 0 0,-1 0 1,0 0-1,0 0 0,0 0 0,0 0 0,0 0 1,0 0-1,0 0 0,0 0 0,0 0 0,0 0 0,0 0 1,1 0-1,-1 0 0,0 0 0,0 1 0,0-1 1,0 0-1,0 0 0,0 0 0,0 0 0,0 0 0,0 0 1,0 0-1,0 0 0,4 5-608</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5:16.752"/>
    </inkml:context>
    <inkml:brush xml:id="br0">
      <inkml:brushProperty name="width" value="0.05" units="cm"/>
      <inkml:brushProperty name="height" value="0.05" units="cm"/>
    </inkml:brush>
  </inkml:definitions>
  <inkml:trace contextRef="#ctx0" brushRef="#br0">23 38 18244,'-1'0'203,"-16"14"1054,17-14-1230,-1 0 0,1 0 0,0 1 0,-1-1 0,1 0 0,0 0 0,0 1 0,-1-1 0,1 0-1,0 0 1,0 1 0,-1-1 0,1 0 0,0 0 0,0 1 0,0-1 0,0 0 0,-1 1 0,1-1 0,0 0-1,0 1 1,0-1 0,0 0 0,0 1 0,0-1 0,0 0 0,0 1 0,0-1 0,0 0 0,0 1 0,0-1-1,0 1 1,0-1 0,1 0 0,-1 1 0,0-1 0,0 0 0,0 0 0,0 1 0,1-1 0,-1 0 0,0 1-1,0-1 1,0 0 0,1 0 0,-1 1 0,0-1 0,1 0 0,-1 0 0,0 0 0,0 0 0,1 1-1,-1-1 1,0 0 0,1 0 0,8 2 314,1 0-1,-1-1 1,1-1 0,-1 1-1,12-2 1,-13 0-207,436-30 2714,-159 7-2365,129 8-332,445 40 0,-775-17-414,109 4-1332,-194-11 1511,1-1 0,-1 1 0,0-1 0,0 1 0,1 0 0,-1-1 0,0 1-1,1-1 1,-1 1 0,1-1 0,-1 0 0,1 1 0,-1-1 0,1 1 0,-1-1 0,1 0 0,0 0 0,-1 1 0,1-1 0,0 0 0,-1 0 0,1 1-1,0-1 1,0 0 0,0-1 0,-1-13-681</inkml:trace>
</inkml:ink>
</file>

<file path=ppt/ink/ink2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7:05.751"/>
    </inkml:context>
    <inkml:brush xml:id="br0">
      <inkml:brushProperty name="width" value="0.05" units="cm"/>
      <inkml:brushProperty name="height" value="0.05" units="cm"/>
    </inkml:brush>
  </inkml:definitions>
  <inkml:trace contextRef="#ctx0" brushRef="#br0">1 98 16155,'1'1'344,"1"0"0,0 0 0,0 0 0,-1 0 0,1-1 0,0 1-1,0-1 1,0 1 0,0-1 0,0 1 0,0-1 0,-1 0 0,1 0-1,0 0 1,3 0 0,35-5 1692,-29 3-1405,193-28 2495,101-33-2550,-284 59-936,-14 3-2726,-21 0 460,8 1 1789</inkml:trace>
</inkml:ink>
</file>

<file path=ppt/ink/ink2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7:06.391"/>
    </inkml:context>
    <inkml:brush xml:id="br0">
      <inkml:brushProperty name="width" value="0.05" units="cm"/>
      <inkml:brushProperty name="height" value="0.05" units="cm"/>
    </inkml:brush>
  </inkml:definitions>
  <inkml:trace contextRef="#ctx0" brushRef="#br0">95 1 16852,'-33'95'4683,"-6"24"-1471,32-88-2927,1 0 0,2 0 0,-2 40 0,6-71-274,0 0 1,0 0 0,0 1-1,0-1 1,0 0-1,0 0 1,0 0 0,0 0-1,0 0 1,0 0-1,0 0 1,0 0-1,0 0 1,0 1 0,1-1-1,-1 0 1,0 0-1,0 0 1,0 0 0,0 0-1,0 0 1,0 0-1,0 0 1,0 0-1,0 0 1,0 0 0,0 0-1,0 0 1,0 1-1,0-1 1,0 0 0,1 0-1,-1 0 1,0 0-1,0 0 1,0 0-1,0 0 1,0 0 0,0 0-1,0 0 1,0 0-1,0 0 1,1 0 0,-1 0-1,0 0 1,0 0-1,0 0 1,0 0-1,0 0 1,0 0 0,0 0-1,0 0 1,0 0-1,0 0 1,1 0 0,-1-1-1,0 1 1,7-5 327,6-8 45,1-7-143,0-1-1,-1 0 1,-1-1 0,-1 0 0,-1-1 0,11-36-1,2-2-107,-20 56-135,-1 0 1,1 0-1,0 0 1,0 1 0,0-1-1,1 1 1,0 0 0,0 0-1,0 0 1,0 1 0,0-1-1,1 1 1,-1 0 0,1 0-1,0 1 1,0-1 0,0 1-1,1 0 1,-1 1 0,0-1-1,1 1 1,-1 0 0,0 0-1,1 1 1,0-1 0,-1 1-1,1 1 1,-1-1-1,6 2 1,-6-2 1,1 1-1,-1 0 1,0 1-1,0-1 1,0 1-1,0 0 1,0 0-1,-1 0 1,1 1-1,-1-1 1,1 1-1,-1 0 1,0 1-1,0-1 1,0 1-1,-1 0 1,1 0-1,-1 0 1,0 0-1,0 0 1,0 1-1,-1-1 1,0 1-1,1 0 1,-2 0-1,1 0 1,0 0-1,-1 0 1,0 0-1,0 10 1,-1-10 18,0 0 0,-1-1 0,0 1 1,0 0-1,0 0 0,-1-1 1,0 1-1,0-1 0,0 1 1,0-1-1,-1 0 0,1 0 1,-1 0-1,0 0 0,0 0 1,-1-1-1,1 1 0,-1-1 1,1 0-1,-1 0 0,0-1 1,-1 1-1,-7 3 0,6-2 12,0-1-1,0-1 0,0 1 1,-1-1-1,1 0 1,-1-1-1,1 0 1,-1 0-1,1 0 1,-1-1-1,0 1 0,1-2 1,-1 1-1,0-1 1,1 0-1,-13-4 1,18 5-77,-1-1 0,0 1 0,1-1 0,-1 0 0,1 0 0,-1 0 0,1 0 1,0 0-1,-1 0 0,1-1 0,0 1 0,0 0 0,0-1 0,0 1 0,0 0 0,0-1 1,0 0-1,1 1 0,-1-1 0,0 1 0,1-1 0,-1 0 0,1 1 0,0-1 0,-1 0 1,1-3-1,0 1-39,1 0 1,0 0-1,-1-1 0,1 1 1,0 0-1,1 0 1,-1 0-1,1 1 1,0-1-1,3-5 1,17-19-350</inkml:trace>
</inkml:ink>
</file>

<file path=ppt/ink/ink2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7:10.927"/>
    </inkml:context>
    <inkml:brush xml:id="br0">
      <inkml:brushProperty name="width" value="0.05" units="cm"/>
      <inkml:brushProperty name="height" value="0.05" units="cm"/>
    </inkml:brush>
  </inkml:definitions>
  <inkml:trace contextRef="#ctx0" brushRef="#br0">147 29 11586,'-5'-4'499,"-1"1"-1,1 0 0,-1 0 1,0 0-1,0 0 0,0 1 0,0 0 1,0 1-1,-11-3 0,13 4-203,0-1 1,1 1-1,-1 0 0,0 0 0,1 1 1,-1-1-1,0 1 0,1-1 0,-1 1 0,1 0 1,-1 1-1,1-1 0,0 1 0,-1-1 1,1 1-1,0 0 0,-5 4 0,7-6-228,0 1 0,1-1 0,-1 1 0,0-1 0,1 1 0,-1 0 0,1-1 0,-1 1 1,1 0-1,-1 0 0,1-1 0,-1 1 0,1 0 0,0 0 0,-1-1 0,1 1 0,0 0 0,0 0 0,-1 0 0,1 0 0,0 0 0,0-1 0,0 1 0,0 0 0,0 0 0,1 1 0,-1 0-12,1-1 1,0 0-1,0 0 1,-1 0-1,1 0 1,0 0-1,0 0 1,0 0-1,0-1 0,1 1 1,-1 0-1,0 0 1,0-1-1,0 1 1,2 0-1,5 2 66,0-1-1,0 0 1,1 0-1,8 0 1,13-1-522,-1-1-1,0-2 1,0-1 0,42-10 0,-24 5-1222,-25 5 865</inkml:trace>
</inkml:ink>
</file>

<file path=ppt/ink/ink2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7:11.390"/>
    </inkml:context>
    <inkml:brush xml:id="br0">
      <inkml:brushProperty name="width" value="0.05" units="cm"/>
      <inkml:brushProperty name="height" value="0.05" units="cm"/>
    </inkml:brush>
  </inkml:definitions>
  <inkml:trace contextRef="#ctx0" brushRef="#br0">6 1 15179,'0'0'53,"-1"0"-1,1 0 0,0 1 1,-1-1-1,1 0 0,0 0 1,-1 0-1,1 1 0,0-1 1,0 0-1,-1 0 0,1 1 1,0-1-1,0 0 0,-1 1 1,1-1-1,0 0 1,0 1-1,0-1 0,0 0 1,0 1-1,0-1 0,-1 0 1,1 1-1,0-1 0,0 1 1,0-1-1,0 0 0,0 1 1,0-1-1,0 0 0,1 1 1,-1-1-1,0 1 0,0-1 1,0 0-1,0 1 0,0-1 1,0 0-1,1 1 1,-1-1-1,0 0 0,0 1 1,1-1-1,-1 0 0,0 0 1,0 1-1,1-1 0,-1 0 1,0 0-1,1 0 0,-1 1 1,0-1-1,1 0 0,-1 0 1,0 0-1,1 0 0,0 1 1,24 10 1206,-24-11-1174,43 13 959,77 13-1,26 7-521,-146-33-498,1 0 0,-1 0 0,0 1 1,0-1-1,0 0 0,0 1 0,0-1 1,0 1-1,0-1 0,-1 1 0,1 0 1,0-1-1,0 1 0,0 0 0,0 0 1,-1-1-1,2 3 0,-2-3-9,0 1 0,0-1 0,0 0 0,0 1 0,0-1 0,0 1 0,-1-1 0,1 1 0,0-1 0,0 1 0,0-1 0,0 1 0,-1-1 0,1 0 0,0 1 0,0-1 0,-1 1 0,1-1 0,0 0 0,-1 1 0,1-1 0,0 0 0,-1 0 0,1 1 0,-1-1 0,0 1 0,-7 3 123,0 0-1,0-1 1,-11 4 0,6-2-70,-178 68-4336,162-59 3451</inkml:trace>
</inkml:ink>
</file>

<file path=ppt/ink/ink2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7:16.125"/>
    </inkml:context>
    <inkml:brush xml:id="br0">
      <inkml:brushProperty name="width" value="0.05" units="cm"/>
      <inkml:brushProperty name="height" value="0.05" units="cm"/>
    </inkml:brush>
  </inkml:definitions>
  <inkml:trace contextRef="#ctx0" brushRef="#br0">12 124 17668,'-11'3'318,"21"-7"-54,9-4-87,222-77 1059,-206 76-1186,0 2-1,0 1 1,0 2 0,0 1 0,1 2 0,-1 2-1,1 1 1,54 10 0,5 2 115,66 11 207,-151-23-332,0 0 0,-1 0 0,1 1 0,-1 1 0,18 8-1,-24-10-11,0 0-1,0 0 0,0 0 0,0 0 0,-1 1 0,1-1 0,-1 1 0,1 0 0,-1 0 0,0-1 1,0 1-1,-1 1 0,1-1 0,-1 0 0,1 0 0,-1 1 0,0-1 0,0 0 0,0 1 0,0 3 1,-1 0 25,3 22 295,-3-28-345,0 0 0,0 1-1,0-1 1,0 0 0,0 0 0,-1 1 0,1-1 0,0 0-1,-1 0 1,1 0 0,0 1 0,-1-1 0,0 0-1,1 0 1,-1 0 0,0 0 0,-1 1 0,2-1-32,0-1-1,0 0 1,-1 0 0,1 0 0,0 0 0,0 0 0,0 0 0,-1 1 0,1-1-1,0 0 1,0 0 0,-1 0 0,1 0 0,0 0 0,0 0 0,-1 0-1,1 0 1,0 0 0,0 0 0,-1 0 0,1 0 0,0 0 0,0 0 0,-1-1-1,1 1 1,0 0 0,0 0 0,0 0 0,-1 0 0,1 0 0,0 0 0,0-1-1,0 1 1,-1 0 0,1 0 0,0 0 0,0-1 0,0 1 0,0 0-1,-1 0 1,1 0 0,0-1 0,0 1 0,0 0 0,0-1 0,-3-12-281,2-3-41</inkml:trace>
</inkml:ink>
</file>

<file path=ppt/ink/ink2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7:16.567"/>
    </inkml:context>
    <inkml:brush xml:id="br0">
      <inkml:brushProperty name="width" value="0.05" units="cm"/>
      <inkml:brushProperty name="height" value="0.05" units="cm"/>
    </inkml:brush>
  </inkml:definitions>
  <inkml:trace contextRef="#ctx0" brushRef="#br0">243 0 14579,'5'23'5076,"4"-1"-3411,-6-17-1615,-1 1 0,0-1-1,0 0 1,0 0-1,-1 1 1,2 8-1,-3-8-33,-1-1 0,0 0-1,0 0 1,0 0-1,0 0 1,-1 0 0,0-1-1,0 1 1,0 0-1,0-1 1,-1 1 0,0-1-1,0 0 1,0 0-1,0 0 1,-1 0 0,0-1-1,-4 5 1,-9 5 118,0 0 0,-36 21 0,52-34-128,-16 11-8,1-2-1,-1 0 1,0-2 0,-1 1-1,-31 7 1,46-15-61,6-3-27</inkml:trace>
</inkml:ink>
</file>

<file path=ppt/ink/ink2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7:35.599"/>
    </inkml:context>
    <inkml:brush xml:id="br0">
      <inkml:brushProperty name="width" value="0.05" units="cm"/>
      <inkml:brushProperty name="height" value="0.05" units="cm"/>
    </inkml:brush>
  </inkml:definitions>
  <inkml:trace contextRef="#ctx0" brushRef="#br0">5523 442 11338,'-41'-21'363,"2"-1"-1,0-2 1,1-1 0,2-2-1,-41-39 1,74 63-348,-21-21 63,-1 1 0,-1 1 0,0 1 0,-2 2-1,-41-23 1,30 25-112,-1 2 0,0 1-1,-1 2 1,-1 2-1,-62-6 1,-218-2-332,-718 46 96,787-2 416,1 11-1,-272 76 1,-50 64-30,393-112-90,4 8 1,3 7-1,-214 133 0,321-171-20,2 2-1,1 2 1,3 4 0,-102 107-1,107-93-4,3 4 0,-82 135 0,105-148 1,3 0 1,2 2-1,3 1 0,-25 102 1,31-85-8,4 1 0,3 0 1,3 1-1,4 0 0,3 0 0,11 80 1,-2-88-2,3-1 1,3-1-1,3 0 1,3-1-1,3-1 0,62 117 1,-27-84 58,5-2 0,3-3-1,5-3 1,3-4 0,122 108 0,-40-61 148,6-7 1,205 119-1,-214-153-113,4-7 1,4-7-1,3-7 0,332 92 0,-321-122-111,2-8 0,1-8 0,1-7 0,306-11 0,-267-21-28,0-10 0,-1-9 0,318-92 0,-388 80 31,285-130 0,-342 129 26,-1-5 0,-4-3 0,-1-4 0,78-71 0,-113 82 40,-2-3 0,-3-2 0,-1-2 0,-4-2 0,-1-2 0,-3-1-1,-3-2 1,-2-1 0,-3-1 0,-3-2 0,-3-1 0,24-112 0,-34 106 52,-3-1 1,-4-1 0,-3 0-1,-3 1 1,-3-1 0,-17-95-1,5 89-4,-4 0 0,-3 1 0,-4 0 0,-3 3-1,-56-107 1,38 99-59,-4 2 1,-4 3-1,-2 1 0,-91-91 0,71 92-122,-4 4 0,-3 3 0,-147-94 0,27 51-6,-22 16-25</inkml:trace>
</inkml:ink>
</file>

<file path=ppt/ink/ink2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10.680"/>
    </inkml:context>
    <inkml:brush xml:id="br0">
      <inkml:brushProperty name="width" value="0.05" units="cm"/>
      <inkml:brushProperty name="height" value="0.05" units="cm"/>
    </inkml:brush>
  </inkml:definitions>
  <inkml:trace contextRef="#ctx0" brushRef="#br0">7 989 16636,'-3'-23'685,"1"0"0,1-1 1,0 0-1,2 1 0,5-31 1,31-115-1590,-2 8-1751,-11-143-151,-14 126 5201,-10 172-1135,-2 8-339,-4 12 70,2 0-859,5-12-285,4-7-92,1-3 93</inkml:trace>
</inkml:ink>
</file>

<file path=ppt/ink/ink2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11.672"/>
    </inkml:context>
    <inkml:brush xml:id="br0">
      <inkml:brushProperty name="width" value="0.05" units="cm"/>
      <inkml:brushProperty name="height" value="0.05" units="cm"/>
    </inkml:brush>
  </inkml:definitions>
  <inkml:trace contextRef="#ctx0" brushRef="#br0">16 12 17284,'1'0'87,"-1"0"1,0 0 0,0-1 0,0 1-1,0 0 1,0 0 0,0-1-1,0 1 1,0 0 0,0 0 0,0 0-1,0-1 1,0 1 0,0 0-1,0 0 1,0-1 0,0 1 0,-1 0-1,1 0 1,0-1 0,0 1-1,0 0 1,0 0 0,0 0 0,0-1-1,-1 1 1,1 0 0,0 0 0,0 0-1,0 0 1,-1 0 0,1-1-1,0 1 1,0 0 0,0 0 0,-1 0-1,1 0 1,0 0 0,0 0-1,-1 0 1,1 0 0,0 0 0,0 0-1,0 0 1,-1 0 0,1 0-1,0 0 1,0 0 0,-1 0 0,1 0-1,0 0 1,-1 0 6,0 1-1,1-1 1,-1 0-1,1 1 1,-1-1-1,1 1 1,-1-1 0,1 1-1,0-1 1,-1 1-1,1-1 1,0 1 0,-1 0-1,1-1 1,0 1-1,0-1 1,-1 1-1,1 0 1,0-1 0,0 1-1,0 1 1,-1 12 38,1 0 1,0 0-1,1 0 1,1 1 0,0-1-1,1-1 1,0 1-1,1 0 1,10 23-1,-13-36-119,-1 0 0,1 1 0,0-1 0,-1 0 0,1 1 0,0-1 0,0 0 0,0 0 0,0 0 0,0 0-1,0 0 1,0 0 0,1 0 0,-1 0 0,0 0 0,1 0 0,-1-1 0,0 1 0,1-1 0,-1 1 0,1-1 0,-1 1-1,1-1 1,-1 0 0,1 0 0,-1 1 0,1-1 0,-1 0 0,1 0 0,-1-1 0,1 1 0,-1 0 0,1 0 0,-1-1 0,0 1-1,1-1 1,-1 0 0,1 1 0,-1-1 0,0 0 0,1 0 0,-1 1 0,0-1 0,0 0 0,0 0 0,0 0 0,1-2-1,6-5 18,0 0-1,-1 0 0,-1-1 1,1 0-1,5-12 1,-6 12 62,-1-1 1,1-1 0,-2 1-1,0-1 1,4-13 0,-12 46 312,0 3-148,-3 41 1,7-59-259,-1 0 0,2-1 1,-1 1-1,1 0 0,0-1 1,1 1-1,0-1 0,0 0 1,0 1-1,0-1 1,6 9-1,-8-15 2,0 1-1,1-1 1,-1 1 0,1-1 0,-1 1 0,1-1 0,-1 1-1,0-1 1,1 1 0,0-1 0,-1 0 0,1 1-1,-1-1 1,1 0 0,-1 1 0,1-1 0,0 0-1,-1 0 1,1 0 0,0 1 0,-1-1 0,1 0-1,-1 0 1,1 0 0,0 0 0,-1 0 0,1 0-1,0 0 1,-1-1 0,1 1 0,0 0 0,-1 0 0,1 0-1,-1-1 1,1 1 0,0 0 0,-1-1 0,1 1-1,-1 0 1,1-1 0,-1 1 0,1-1 0,-1 1-1,1-1 1,-1 1 0,0-1 0,1 1 0,0-2-1,21-31 138,-19 28-98,71-141 481,-48 80-4089,-25 65 2966,-1 9-127</inkml:trace>
</inkml:ink>
</file>

<file path=ppt/ink/ink2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12.077"/>
    </inkml:context>
    <inkml:brush xml:id="br0">
      <inkml:brushProperty name="width" value="0.05" units="cm"/>
      <inkml:brushProperty name="height" value="0.05" units="cm"/>
    </inkml:brush>
  </inkml:definitions>
  <inkml:trace contextRef="#ctx0" brushRef="#br0">1 172 16452,'3'2'348,"0"-1"0,0 1 0,0-1 0,0 0 1,0 0-1,0 0 0,1 0 0,-1-1 1,0 1-1,0-1 0,1 0 0,-1 0 0,0 0 1,1 0-1,-1-1 0,0 1 0,6-3 1,7-1 588,-1-2 1,22-9-1,-17 6-389,29-11 337,-24 11-886,0-1 0,-1-1-1,0-1 1,24-17 0,-46 27-85,1 0 0,-1 0 0,0-1-1,0 1 1,0-1 0,0 1 0,0-1 0,-1 0 0,1 0 0,-1 1-1,0-1 1,0 0 0,0 0 0,1-6 0,0 0-312</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5:17.137"/>
    </inkml:context>
    <inkml:brush xml:id="br0">
      <inkml:brushProperty name="width" value="0.05" units="cm"/>
      <inkml:brushProperty name="height" value="0.05" units="cm"/>
    </inkml:brush>
  </inkml:definitions>
  <inkml:trace contextRef="#ctx0" brushRef="#br0">1 19 19516,'1'-1'136,"-1"0"1,1 0-1,0-1 0,-1 1 1,1 0-1,0 0 0,0 0 1,0 0-1,0 0 0,0 1 1,0-1-1,0 0 0,0 0 1,0 1-1,1-1 0,-1 1 1,0-1-1,0 1 0,0-1 1,1 1-1,-1 0 0,0-1 1,1 1-1,-1 0 0,2 0 1,39 0 1120,-36 0-903,23 2 109,-1 1 0,48 12 0,-61-12-436,-1 2-1,1 0 0,-1 0 1,-1 2-1,1-1 0,22 17 1,-33-21-26,1 1 1,-1-1 0,0 1 0,0 0 0,-1 0 0,1 0 0,0 1 0,-1-1 0,0 1-1,0-1 1,0 1 0,0 0 0,-1-1 0,1 1 0,-1 0 0,0 0 0,0 0-1,-1 0 1,1 1 0,-1-1 0,0 0 0,0 0 0,0 0 0,0 0 0,-1 0 0,1 0-1,-1 0 1,-1 0 0,1 0 0,0 0 0,-3 4 0,-5 9 22,0 0-1,-1-1 1,0 0 0,-2-1 0,-17 19-1,-75 71 262,10-12-798,89-87 429,4-6 77,0 1 0,0 0 0,0-1-1,0 1 1,1 0 0,-1 0 0,0 0 0,0 0 0,0 0 0,1 0-1,-1 0 1,1 0 0,-1 0 0,1 0 0,-1 0 0,1 0 0,-1 1-1,1-1 1,0 0 0,0 0 0,0 2 0,3 1-142</inkml:trace>
</inkml:ink>
</file>

<file path=ppt/ink/ink2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12.643"/>
    </inkml:context>
    <inkml:brush xml:id="br0">
      <inkml:brushProperty name="width" value="0.05" units="cm"/>
      <inkml:brushProperty name="height" value="0.05" units="cm"/>
    </inkml:brush>
  </inkml:definitions>
  <inkml:trace contextRef="#ctx0" brushRef="#br0">1 79 17852,'0'0'140,"0"-1"-1,0 0 1,0 1 0,1-1-1,-1 0 1,0 1 0,0-1-1,1 1 1,-1-1 0,1 0 0,-1 1-1,1-1 1,-1 1 0,0-1-1,1 1 1,0-1 0,-1 1-1,1-1 1,6 7 2228,3 25 292,-8-23-2742,18 73 648,18 144-1,-39-254-177,4-55-1,10-50-330,-10 109-43,5-43-3,-7 62-8,1 0 0,-1 0 0,1 0 0,0 1 1,0-1-1,1 1 0,0 0 0,6-9 1,-8 12 0,1 0 0,0 1 0,0-1 0,0 0 0,1 1 0,-1 0 0,0-1 0,1 1 0,-1 0 0,0 0 0,1 0 0,-1 1 0,1-1 1,0 1-1,-1-1 0,1 1 0,-1 0 0,1 0 0,0 0 0,-1 0 0,5 1 0,-5-1 2,0 1 0,0-1 1,0 0-1,0 1 0,0 0 0,0-1 0,0 1 0,0 0 0,-1 0 0,1 0 1,0 0-1,0 1 0,-1-1 0,1 0 0,-1 1 0,1-1 0,-1 1 1,0-1-1,1 1 0,-1 0 0,0 0 0,0-1 0,0 1 0,-1 0 1,1 0-1,0 0 0,0 3 0,-1 0 46,1 1 0,-2-1 0,1 1 0,-1 0 0,1-1 0,-1 1-1,-1-1 1,1 0 0,-1 1 0,0-1 0,0 0 0,-1 0 0,1 0 0,-1 0 0,-5 6 0,5-7-39,1-1-1,-1 1 1,-1-1 0,1 0-1,0 1 1,-1-1 0,1-1-1,-1 1 1,0-1 0,0 1-1,0-1 1,0 0 0,0 0-1,-1-1 1,1 1 0,-1-1-1,1 0 1,-1 0 0,-4 0-1,8-1-72,0 0 0,1 0-1,-1 0 1,0 0 0,0 0 0,1 0-1,-1-1 1,0 1 0,1 0-1,-1 0 1,0-1 0,0 1 0,1 0-1,-1 0 1,1-1 0,-1 1 0,0-1-1,1 1 1,-1-1 0,1 1-1,-1-1 1,1 1 0,-1-1 0,1 1-1,-1-1 1,1 0 0,0 1 0,-1-1-1,1 0 1,0 1 0,0-1 0,-1 0-1,1 0 1,0 0 0,0-1-44,0 1 0,0-1 0,0 0 0,0 1 0,0-1 0,1 0 0,-1 1 0,0-1 0,1 1 0,0-1 0,-1 1 0,1-1 0,0 1 0,1-3 0,9-6-644</inkml:trace>
</inkml:ink>
</file>

<file path=ppt/ink/ink2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13.388"/>
    </inkml:context>
    <inkml:brush xml:id="br0">
      <inkml:brushProperty name="width" value="0.05" units="cm"/>
      <inkml:brushProperty name="height" value="0.05" units="cm"/>
    </inkml:brush>
  </inkml:definitions>
  <inkml:trace contextRef="#ctx0" brushRef="#br0">1 0 17820,'26'34'1526,"2"-2"0,1-1 0,37 30 0,-51-47-1392,-1 0 1,0 1-1,-1 0 1,-1 1-1,-1 1 1,0 0-1,9 20 1,-15-27-96,0 1 0,-1 0 1,-1 1-1,0-1 0,-1 1 0,0-1 1,0 1-1,-1-1 0,-1 1 0,0 0 1,0 0-1,-2-1 0,-3 18 0,1-13-86,-1 0 0,0 0 0,-2-1 0,1 0-1,-2 0 1,0-1 0,-1 0 0,0 0 0,-12 12-1,13-17-139,-1 1-1,-1-1 1,0-1-1,0 0 1,0 0-1,-1-1 1,0 0-1,0-1 1,-1-1-1,0 1 1,0-2-1,-13 4 1,-7-1-408</inkml:trace>
</inkml:ink>
</file>

<file path=ppt/ink/ink2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13.818"/>
    </inkml:context>
    <inkml:brush xml:id="br0">
      <inkml:brushProperty name="width" value="0.05" units="cm"/>
      <inkml:brushProperty name="height" value="0.05" units="cm"/>
    </inkml:brush>
  </inkml:definitions>
  <inkml:trace contextRef="#ctx0" brushRef="#br0">165 27 12739,'0'-1'115,"0"0"0,0-1 0,0 1 0,-1 0 0,1 0 0,0 0 0,-1 0 0,1 0 0,-1-1-1,1 1 1,-1 0 0,0 0 0,1 0 0,-1 0 0,0 1 0,0-1 0,1 0 0,-1 0 0,0 0 0,0 0 0,0 1 0,0-1 0,0 1 0,0-1 0,0 1 0,0-1 0,0 1 0,-1-1 0,1 1 0,0 0 0,0 0 0,0-1 0,0 1 0,-1 0 0,1 0 0,0 0 0,0 0 0,-2 1 0,0 0 66,0-1-1,0 1 1,0 0 0,1 1 0,-1-1 0,0 0-1,1 1 1,-1 0 0,1-1 0,0 1 0,-1 0-1,1 0 1,0 0 0,-3 5 0,-2 3 27,1 1 0,0 0 1,1 0-1,1 1 0,0-1 1,-4 16-1,-10 76 484,14-75-468,-23 233 1372,25-208-1308,3 0 0,14 103 0,-12-142-274,0 0 0,0 0 0,1-1 0,1 1 0,0-1 0,1 0 0,0-1 0,12 18 0,-14-25-79,1 0-1,-1 0 1,1 0 0,0 0-1,0-1 1,0 0 0,1 0 0,-1 0-1,1-1 1,0 0 0,0 0-1,0 0 1,1-1 0,-1 0-1,1 0 1,-1 0 0,1-1 0,-1 0-1,12 0 1,-3-2-107,-1 0-1,0-1 1,0-1-1,1 0 1,-2-1-1,1 0 1,0-1 0,-1-1-1,19-10 1,23-14-408</inkml:trace>
</inkml:ink>
</file>

<file path=ppt/ink/ink2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0:14.689"/>
    </inkml:context>
    <inkml:brush xml:id="br0">
      <inkml:brushProperty name="width" value="0.05" units="cm"/>
      <inkml:brushProperty name="height" value="0.05" units="cm"/>
    </inkml:brush>
  </inkml:definitions>
  <inkml:trace contextRef="#ctx0" brushRef="#br0">138 16 14683,'11'-10'3922,"-2"4"753,-8 7-4594,-1 0 0,0 0 0,1-1 0,-1 1 0,0 0 0,1 0 0,-1-1 0,0 1 0,0 0 1,0 0-1,0 0 0,0 0 0,0-1 0,0 1 0,0 0 0,0 0 0,0 0 0,-1 1 0,-3 33 516,-1 1 1,-20 63-1,18-74-402,6-19-176,-1 0-20,1 0-1,-1 0 0,0 0 1,-1-1-1,-4 9 0,0-40-950,1-28-110,4 32 778,0 0 0,-1 0 1,-2 0-1,0 0 0,-1 1 0,-9-21 1,13 39 642,5 13-117,9 17 127,2-9-228,0 0 0,0 0-1,2-1 1,0-1 0,1-1-1,0 0 1,2-2 0,-1 0-1,2 0 1,28 13-1,-318-161-209,270 135 70,0 0-1,-1 0 1,1 0 0,0 0 0,0 0-1,0 0 1,-1-1 0,1 1-1,0 0 1,0 0 0,-1 0 0,1 0-1,0 0 1,0 0 0,0 0-1,0-1 1,-1 1 0,1 0-1,0 0 1,0 0 0,0 0 0,0-1-1,-1 1 1,1 0 0,0 0-1,0-1 1,0 1 0,0 0 0,0 0-1,0 0 1,0-1 0,0 1-1,0 0 1,0 0 0,0-1-1,0 1 1,0 0 0,9-3 31,19 2 17,-27 1-48,273 7-2437,-244-7 1976</inkml:trace>
</inkml:ink>
</file>

<file path=ppt/ink/ink2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7:43.166"/>
    </inkml:context>
    <inkml:brush xml:id="br0">
      <inkml:brushProperty name="width" value="0.05" units="cm"/>
      <inkml:brushProperty name="height" value="0.05" units="cm"/>
    </inkml:brush>
  </inkml:definitions>
  <inkml:trace contextRef="#ctx0" brushRef="#br0">35 452 12915,'0'1'1360,"0"-12"-880,-4 6-248,4-15 1793,-2-8-1729,2-7-224,-1-2-16,1-5-32,-2 1-104,0-4-256,0 2 576,-4-4-272,-1-2 8,-1-1-24</inkml:trace>
</inkml:ink>
</file>

<file path=ppt/ink/ink2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4:00.722"/>
    </inkml:context>
    <inkml:brush xml:id="br0">
      <inkml:brushProperty name="width" value="0.05" units="cm"/>
      <inkml:brushProperty name="height" value="0.05" units="cm"/>
    </inkml:brush>
  </inkml:definitions>
  <inkml:trace contextRef="#ctx0" brushRef="#br0">162 27 16307,'-4'0'1929,"0"0"-1289,-2-2-272,2-1 832,-1-1-431,1-2-89,-2 2-264,-1 0-216,-3 1-376,-3 3-304,-4 3-497,-3 2 809,-9 1-136,-4 1-112</inkml:trace>
</inkml:ink>
</file>

<file path=ppt/ink/ink2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4:01.158"/>
    </inkml:context>
    <inkml:brush xml:id="br0">
      <inkml:brushProperty name="width" value="0.05" units="cm"/>
      <inkml:brushProperty name="height" value="0.05" units="cm"/>
    </inkml:brush>
  </inkml:definitions>
  <inkml:trace contextRef="#ctx0" brushRef="#br0">1313 178 15331,'-41'16'1417,"1"-4"-1145,-3-6-120,-2-2 504,2-4-328,3-4-232,4-7-440,2-2-176,5-4 392,-1-3-64,2-1-112</inkml:trace>
  <inkml:trace contextRef="#ctx0" brushRef="#br0" timeOffset="1">336 50 10826,'-34'0'905,"-5"5"-569,0 0-136,6-2 384,3-1-176,7-2-72,2-3-120,2-4-232,0-3-256,-4-6 240,-1 0-48,-7 3-72</inkml:trace>
</inkml:ink>
</file>

<file path=ppt/ink/ink2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4:01.593"/>
    </inkml:context>
    <inkml:brush xml:id="br0">
      <inkml:brushProperty name="width" value="0.05" units="cm"/>
      <inkml:brushProperty name="height" value="0.05" units="cm"/>
    </inkml:brush>
  </inkml:definitions>
  <inkml:trace contextRef="#ctx0" brushRef="#br0">1457 19 11883,'-52'3'816,"-2"2"-680,-5 0-64,3 0 112,3-2-208,3-3-392,5 0-400,5-10 647,6-3-119,5-4-136</inkml:trace>
  <inkml:trace contextRef="#ctx0" brushRef="#br0" timeOffset="1">359 3 9514,'-23'13'984,"1"0"-688,2-9-88,3-1 625,0-3-393,-2-3-104,1-3-64,-2 2-24,-2 0 0,1-1-48,-2 4-32,-2 1-16,4 4-32,-2 2-72,6 0-464,-2 1 408,3-1-72,0-2-8</inkml:trace>
</inkml:ink>
</file>

<file path=ppt/ink/ink2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4:06.401"/>
    </inkml:context>
    <inkml:brush xml:id="br0">
      <inkml:brushProperty name="width" value="0.05" units="cm"/>
      <inkml:brushProperty name="height" value="0.05" units="cm"/>
    </inkml:brush>
  </inkml:definitions>
  <inkml:trace contextRef="#ctx0" brushRef="#br0">45 104 17172,'-4'6'427,"0"0"0,1 0 0,0 0 0,0 0 0,0 0 0,1 1 0,0-1 0,1 1 0,-1 0 0,0 6 0,1-5-45,-6 41 286,3 0 0,2 0 0,4 56 0,0-11 283,-2-68-666,-3 79 1162,1-184-560,22-158-563,-13 198-306,1-1-1,2 1 1,29-70 0,-33 94-19,1 0 0,1 1 0,14-18 0,-20 28 0,1 0-1,0 1 1,0-1-1,0 1 1,1 0-1,-1 0 0,1 0 1,-1 1-1,1-1 1,0 1-1,0 0 1,0 0-1,0 0 1,1 0-1,-1 1 1,7-2-1,-7 3 7,-1 0-1,0 1 0,1-1 1,-1 1-1,0-1 0,1 1 1,-1 0-1,0 0 0,1 0 1,-1 1-1,0-1 1,0 1-1,0 0 0,-1 0 1,1 0-1,0 0 0,-1 0 1,1 1-1,-1-1 0,0 1 1,1 0-1,-1-1 0,-1 1 1,1 0-1,2 6 1,-1-4 28,0 1 0,-1-1 0,0 1 0,0 0 0,-1-1 0,1 1 1,-1 0-1,0 0 0,-1 0 0,0 0 0,0 0 0,0 0 0,-2 12 1,-1-11 19,1-1 1,-1 1 0,-1-1-1,1 1 1,-1-1-1,-1 0 1,1 0 0,-1-1-1,0 1 1,0-1 0,0 0-1,-1-1 1,0 1 0,0-1-1,0 0 1,-12 5 0,9-4 4,-2 0 1,1-1-1,-1 0 0,1-1 1,-1 0-1,0-1 1,0 0-1,0-1 1,0 0-1,-15-1 1,25 0-108,0 0 1,-1 0 0,1 0-1,0 0 1,0 0-1,0 0 1,0-1 0,0 1-1,0 0 1,0-1 0,0 1-1,0-1 1,0 1 0,0-1-1,0 0 1,0 1 0,-1-3-1,2 3 10,-1-1 0,1 1 0,0-1-1,0 1 1,0-1 0,0 1 0,-1-1-1,1 0 1,0 1 0,0-1 0,0 1 0,0-1-1,1 0 1,-1 1 0,0-1 0,0 1 0,0-1-1,0 1 1,1-1 0,-1 1 0,0-1 0,0 1-1,1-2 1,2-1-82,-1 0 0,1-1 0,0 1 0,0 0-1,0 1 1,0-1 0,7-4 0,11-5-483</inkml:trace>
</inkml:ink>
</file>

<file path=ppt/ink/ink2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4:07.426"/>
    </inkml:context>
    <inkml:brush xml:id="br0">
      <inkml:brushProperty name="width" value="0.05" units="cm"/>
      <inkml:brushProperty name="height" value="0.05" units="cm"/>
    </inkml:brush>
  </inkml:definitions>
  <inkml:trace contextRef="#ctx0" brushRef="#br0">161 50 16331,'7'-31'1966,"-2"12"2990,-6 45-1953,-9 70-1804,-40 161-1,43-233-1098,4-18-4,3-18-21,30-364 223,-29 415-306,1-1 1,2 0-1,1 0 0,2 0 0,22 64 1,-2-53 8,-38-69 39,0 1 0,-1 0-1,-1 1 1,-17-18 0,20 25-50,0 1-1,-1 0 1,0 1-1,0 0 1,-1 0 0,0 1-1,-21-9 1,18 13-37,15 4 45,-1 0 0,1 0 1,0 0-1,0 0 0,0 1 0,-1-1 1,1 0-1,0 0 0,0 0 0,0 0 0,0 0 1,-1 0-1,1 0 0,0 0 0,0 1 1,0-1-1,0 0 0,-1 0 0,1 0 0,0 0 1,0 0-1,0 1 0,0-1 0,0 0 1,0 0-1,0 0 0,-1 1 0,1-1 1,0 0-1,0 0 0,0 0 0,0 1 0,0-1 1,0 0-1,1 1-2,-1 1 0,0-1 0,1 0 0,-1 0 0,1 0 0,0 0 0,-1 0 0,1 0 0,0 0 0,0 0 0,0 0 1,-1-1-1,1 1 0,0 0 0,0 0 0,0-1 0,0 1 0,0 0 0,3 0 0,6 3 8,1 1 1,0-2-1,0 0 0,0 0 1,1-1-1,12 1 0,72 1-487,-86-4 289,-9 0 111,0 0-1,0 0 1,0 0 0,1 0-1,-1 0 1,0 0 0,0 0-1,0 0 1,0 0 0,1-1-1,-1 1 1,0 0 0,0-1-1,0 1 1,0-1 0,0 0-1,0 1 1,0-1 0,0 1-1,0-1 1,0 0 0,0 0-1,-1 0 1,1 0 0,0 0-1,0 1 1,-1-1 0,1 0-1,-1-1 1,1 1 0,-1 0-1,1 0 1,-1 0 0,0 0-1,1 0 1,-1-2 0,1-16-607</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5:17.570"/>
    </inkml:context>
    <inkml:brush xml:id="br0">
      <inkml:brushProperty name="width" value="0.05" units="cm"/>
      <inkml:brushProperty name="height" value="0.05" units="cm"/>
    </inkml:brush>
  </inkml:definitions>
  <inkml:trace contextRef="#ctx0" brushRef="#br0">6 380 13483,'-1'3'453,"0"5"136,0 0-1,0-1 1,0 16-1,1-23-496,0 1 0,0 0 0,0 0 0,0 0 0,0 0 0,0 0 0,0 0 0,0-1 0,0 1 1,0 0-1,1 0 0,-1 0 0,0 0 0,1-1 0,-1 1 0,1 0 0,-1 0 0,1-1 0,-1 1 0,1 0 0,-1-1 0,1 1 0,0 0 0,-1-1 0,1 1 0,0-1 0,-1 1 0,1-1 1,0 1-1,0-1 0,0 0 0,-1 1 0,1-1 0,0 0 0,0 0 0,0 0 0,0 0 0,0 0 0,0 1 0,-1-2 0,1 1 0,0 0 0,0 0 0,0 0 0,1 0 0,9-4 394,-1-1 0,0 0 0,1 0 0,-2-1-1,1 0 1,15-14 0,0 2 14,25-20-135,-2-1-1,-1-3 1,-2-1-1,-2-3 1,42-57-1,-79 95-361,-3 4-3,0 0 1,1-1 0,-2 1-1,1 0 1,0-1 0,-1 0 0,0 1-1,0-1 1,1-6 0,-3 11-2,0-1 1,1 1 0,-1 0 0,0-1 0,0 1 0,0 0-1,0 0 1,1-1 0,-1 1 0,0 0 0,0-1-1,0 1 1,0 0 0,0-1 0,0 1 0,0 0-1,0-1 1,0 1 0,0 0 0,0-1 0,0 1-1,0 0 1,-1 0 0,1-1 0,0 1 0,0 0-1,0-1 1,0 1 0,0 0 0,-1 0 0,1-1-1,0 1 1,0 0 0,0 0 0,-1-1 0,1 1-1,0 0 1,0 0 0,-1 0 0,1-1 0,0 1-1,-1 0 1,1 0 0,0 0 0,0 0 0,-1 0-1,1 0 1,0 0 0,-1 0 0,1 0 0,0 0-1,-1 0 1,1 0 0,0 0 0,-1 0 0,1 0-1,0 0 1,-1 0 0,1 0 0,0 0 0,0 0-1,-1 0 1,1 1 0,-3 0-2,1 0 0,0 0 0,0 1-1,1-1 1,-1 1 0,0-1 0,0 1 0,-1 2 0,-2 2 8,1 1-1,0-1 1,1 1 0,-1 0 0,1-1 0,1 2-1,-1-1 1,1 0 0,1 0 0,-2 10 0,2-5-62,0 1 1,1-1-1,1 1 0,0-1 1,4 21-1,2-8-519,0-1-1,2 0 1,0-1-1,2 0 1,19 33 0,-10-25 4,-6-7-193</inkml:trace>
</inkml:ink>
</file>

<file path=ppt/ink/ink2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7:43.573"/>
    </inkml:context>
    <inkml:brush xml:id="br0">
      <inkml:brushProperty name="width" value="0.05" units="cm"/>
      <inkml:brushProperty name="height" value="0.05" units="cm"/>
    </inkml:brush>
  </inkml:definitions>
  <inkml:trace contextRef="#ctx0" brushRef="#br0">7 1002 16107,'-1'-8'1393,"-2"-2"-1017,0 0-184,3-6 280,0-3-376,5-8-296,-3-6 240,0-10-256,-1-4-96</inkml:trace>
  <inkml:trace contextRef="#ctx0" brushRef="#br0" timeOffset="1">45 284 11418,'3'-28'1337,"-2"5"-737,2 3-288,-2-3 1296,1 3-1168,-1-3-448,-1-4-632,0-9 576,2-1-128,-2-9-184</inkml:trace>
</inkml:ink>
</file>

<file path=ppt/ink/ink2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7:43.983"/>
    </inkml:context>
    <inkml:brush xml:id="br0">
      <inkml:brushProperty name="width" value="0.05" units="cm"/>
      <inkml:brushProperty name="height" value="0.05" units="cm"/>
    </inkml:brush>
  </inkml:definitions>
  <inkml:trace contextRef="#ctx0" brushRef="#br0">1 528 12011,'0'-7'412,"3"-191"5402,1 144-5882,18-88 0,-17 116-153,0 1-747,14-42 1,-16 58 633</inkml:trace>
</inkml:ink>
</file>

<file path=ppt/ink/ink2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7:44.400"/>
    </inkml:context>
    <inkml:brush xml:id="br0">
      <inkml:brushProperty name="width" value="0.05" units="cm"/>
      <inkml:brushProperty name="height" value="0.05" units="cm"/>
    </inkml:brush>
  </inkml:definitions>
  <inkml:trace contextRef="#ctx0" brushRef="#br0">6 393 13299,'-6'2'1344,"6"-11"-824,0-5-216,0-8 849,5-4-561,0-4-128,4-4-96,-1-3-256,2-1-272,-1-5-1817,0 0 1809,-1-5-240,-1-2-120</inkml:trace>
</inkml:ink>
</file>

<file path=ppt/ink/ink2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7:45.206"/>
    </inkml:context>
    <inkml:brush xml:id="br0">
      <inkml:brushProperty name="width" value="0.05" units="cm"/>
      <inkml:brushProperty name="height" value="0.05" units="cm"/>
    </inkml:brush>
  </inkml:definitions>
  <inkml:trace contextRef="#ctx0" brushRef="#br0">184 15 14003,'2'-6'1552,"-4"2"-896,-2 1-263,-3 2 631,-2 1-224,-4 0-352,-3 3-248,-1-1-624,-4 1-216,-4 0 456,-6-3-168,-9 0-168</inkml:trace>
</inkml:ink>
</file>

<file path=ppt/ink/ink2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7:45.637"/>
    </inkml:context>
    <inkml:brush xml:id="br0">
      <inkml:brushProperty name="width" value="0.05" units="cm"/>
      <inkml:brushProperty name="height" value="0.05" units="cm"/>
    </inkml:brush>
  </inkml:definitions>
  <inkml:trace contextRef="#ctx0" brushRef="#br0">1327 22 13107,'-41'0'1032,"-1"-4"-1008,4-2-56,-4 0 320,5 1-200</inkml:trace>
  <inkml:trace contextRef="#ctx0" brushRef="#br0" timeOffset="1">254 22 11050,'-47'14'408,"-6"1"-1792,1-5 1512,0-5-336,2 0-80</inkml:trace>
</inkml:ink>
</file>

<file path=ppt/ink/ink2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7:46.100"/>
    </inkml:context>
    <inkml:brush xml:id="br0">
      <inkml:brushProperty name="width" value="0.05" units="cm"/>
      <inkml:brushProperty name="height" value="0.05" units="cm"/>
    </inkml:brush>
  </inkml:definitions>
  <inkml:trace contextRef="#ctx0" brushRef="#br0">1281 29 6721,'-169'-9'3010,"116"3"-2263,-1 3 1,1 3-1,-63 6 0,114-5-744,-27 4 90,-1-1 0,1-2 0,-1-1 0,0-1-1,-33-4 1,35-1 176,-1 1 0,0 2 0,1 1 0,-1 1 0,0 1 0,1 2-1,-30 6 1,50-6-205,0-1-1,0-1 1,-1 1-1,1-2 1,0 1-1,-1-1 1,1 0-1,0 0 1,-1-1-1,1-1 1,0 1-1,0-1 1,0 0-1,-12-6 1,15 5-31,-1 0 0,0 1 0,0-1 0,-1 1 0,1 0 0,0 1 0,-1-1 0,1 1 0,-14 0 0,15 2-26,0-1 0,0 1 0,0 0 0,-1 1 0,1-1-1,0 1 1,1 0 0,-1 0 0,0 1 0,1-1 0,-1 1 0,-7 6 0,-13 16-66,20-19-48,-1-1 1,1 0 0,-1 0-1,-9 6 1,15-10 88,-1-1 1,1 0 0,-1 1-1,1-1 1,-1 0 0,1 1-1,-1-1 1,0 0-1,1 0 1,-1 0 0,0 0-1,1 0 1,-1 0 0,1 0-1,-1 0 1,0 0-1,1 0 1,-1 0 0,1 0-1,-1 0 1,0 0-1,1-1 1,-1 1 0,1 0-1,-1 0 1,0-1 0,1 1-1,-1 0 1,1-1-1,-1 1 1,1 0 0,-1-2-1,-1-4-154</inkml:trace>
</inkml:ink>
</file>

<file path=ppt/ink/ink2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7:46.509"/>
    </inkml:context>
    <inkml:brush xml:id="br0">
      <inkml:brushProperty name="width" value="0.05" units="cm"/>
      <inkml:brushProperty name="height" value="0.05" units="cm"/>
    </inkml:brush>
  </inkml:definitions>
  <inkml:trace contextRef="#ctx0" brushRef="#br0">37 1 13771,'-7'5'1104,"3"8"-816,-3 2-160,2-1 424,3 3-288,0 2-120,1 2-120,1 7-144,1 2 0,-1 6-8,0 2 0,-1 8-32,-1 3 16,-1-2-16,2-1-64,0-7 168,-1-6-32,2-8-48</inkml:trace>
</inkml:ink>
</file>

<file path=ppt/ink/ink2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7:51.961"/>
    </inkml:context>
    <inkml:brush xml:id="br0">
      <inkml:brushProperty name="width" value="0.05" units="cm"/>
      <inkml:brushProperty name="height" value="0.05" units="cm"/>
    </inkml:brush>
  </inkml:definitions>
  <inkml:trace contextRef="#ctx0" brushRef="#br0">74 51 12323,'0'0'39,"0"0"1,0 0 0,0 0 0,0 0 0,0 0 0,0 0-1,0-1 1,0 1 0,0 0 0,0 0 0,0 0 0,0 0-1,0 0 1,0 0 0,0 0 0,0 0 0,0 0 0,0 0-1,0 0 1,0 0 0,0-1 0,0 1 0,0 0 0,0 0-1,0 0 1,0 0 0,0 0 0,0 0 0,0 0 0,0 0-1,0 0 1,0 0 0,0 0 0,0 0 0,0 0 0,0 0-1,0 0 1,0-1 0,0 1 0,0 0 0,1 0 0,-1 0-1,0 0 1,0 0 0,0 0 0,0 0 0,0 0 0,0 0-1,0 0 1,0 0 0,0 0 0,-10 0 1830,9 1-1683,0-1-1,0 0 1,0 0-1,1 0 1,-1 0 0,0 0-1,0 0 1,0 0-1,0 0 1,0 0 0,1 0-1,-1 0 1,0 0 0,0-1-1,0 1 1,0 0-1,1-1 1,-3 0 0,17-45 1202,-31 61-1298,12-8-93,-1 1 1,1 0-1,1 0 0,0 0 1,0 0-1,0 1 0,1-1 1,-4 19-1,7-27 2,0 1-1,0-1 0,-1 1 1,1-1-1,0 1 0,0-1 1,0 1-1,0-1 0,0 1 1,0-1-1,0 1 0,0-1 1,0 1-1,0-1 0,0 1 1,0-1-1,0 1 1,1-1-1,-1 1 0,0-1 1,0 1-1,0-1 0,1 1 1,-1-1-1,0 1 0,1-1 1,-1 0-1,0 1 0,1-1 1,-1 1-1,0-1 0,1 0 1,-1 1-1,1-1 1,-1 0-1,1 0 0,-1 1 1,1-1-1,-1 0 0,1 0 1,-1 0-1,1 0 0,-1 0 1,1 0-1,-1 1 0,1-1 1,-1 0-1,1 0 0,-1-1 1,1 1-1,-1 0 0,1 0 1,-1 0-1,1 0 1,-1 0-1,1 0 0,-1-1 1,1 1-1,-1 0 0,1 0 1,0-1-1,2-1 6,1 0 0,0 0 0,-1-1 0,0 1 0,0-1 0,4-3 0,22-33 348,-28 37-305,0-1-1,1 1 1,-1-1-1,0 1 1,0-1-1,0 0 1,-1 0-1,1 1 1,-1-1-1,1 0 1,-1 0-1,0 0 0,0 1 1,-1-5-1,1 7-31,0-1-1,0 1 1,0 0-1,0-1 1,0 1-1,0 0 1,0 0-1,0-1 1,-1 1-1,1 0 0,0-1 1,0 1-1,0 0 1,0 0-1,-1-1 1,1 1-1,0 0 1,0 0-1,0 0 1,-1-1-1,1 1 1,0 0-1,-1 0 0,1 0 1,0 0-1,0 0 1,-1-1-1,1 1 1,0 0-1,-1 0 1,1 0-1,0 0 1,-1 0-1,1 0 0,0 0 1,-1 0-1,-13 7 234,-8 13-100,4 6 4,17-25-170,0 0 0,0 1 0,0-1 0,1 1 0,-1-1 0,1 1 0,-1 0 0,1-1 1,-1 1-1,1-1 0,0 1 0,0 0 0,0-1 0,-1 1 0,2 0 0,-1 2 0,0-3-25,1-1-1,-1 0 1,0 0-1,1 1 1,-1-1-1,1 0 1,-1 0-1,0 0 1,1 1-1,-1-1 1,1 0-1,-1 0 1,0 0-1,1 0 1,-1 0-1,1 0 0,-1 0 1,1 0-1,-1 0 1,0 0-1,1 0 1,-1 0-1,1 0 1,-1 0-1,0-1 1,1 1-1,-1 0 1,1 0-1,-1 0 1,0 0-1,1-1 1,0 1-1,4-4-948,-8 2-226,-6 5 622</inkml:trace>
</inkml:ink>
</file>

<file path=ppt/ink/ink2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7:57.977"/>
    </inkml:context>
    <inkml:brush xml:id="br0">
      <inkml:brushProperty name="width" value="0.05" units="cm"/>
      <inkml:brushProperty name="height" value="0.05" units="cm"/>
    </inkml:brush>
  </inkml:definitions>
  <inkml:trace contextRef="#ctx0" brushRef="#br0">0 5464 11979,'3'0'432,"1"1"0,-1-1 1,0 1-1,0-1 0,0 0 1,0 0-1,0 0 1,0 0-1,6-2 0,19 1 1190,-12 1-1438,0 1-1,0-2 1,0 0 0,0-1 0,0-1-1,0 0 1,18-7 0,-14 4-33,0 2-1,0 0 1,39-3-1,-38 8-24,1-1-1,-1-1 0,0-1 1,0-1-1,1-1 0,-2-1 1,1-1-1,36-15 1,17-18 117,-49 24-93,2 1 1,0 1-1,36-11 1,56-8 47,-64 19-148,0-2 1,-1-3 0,68-32-1,-102 40 5,150-72 209,-140 70-265,0 2 0,0 1 0,63-10 0,-49 12 0,45-11 0,-69 12 13,0 0 0,0-1 1,-1-2-1,27-14 1,457-251 11,-439 242-39,-6 2 130,3 2 0,94-30 1,-100 43-130,120-38-11,-147 42 35,0-1 0,-1-1 0,0-1 0,26-19 1,3-10 21,78-80 0,9-7 6,18 9-13,44-36-80,-183 138 48,219-179 54,162-155-13,-325 279-16,141-117-60,-195 169 35,174-175 38,25-37-27,17-21-5,50-107 36,-42 50-11,-29 25-46,-168 209 17,76-157 1,183-328 125,-305 555-120,213-330 10,-208 324-499,-8 13 263,-1-1-1,1 0 1,-1 0-1,1 0 1,-1 0-1,0 0 1,1 0-1,-1 0 1,0-1 0,-1 1-1,1 0 1,0-1-1,-1 1 1,1-1-1,-1-4 1,0 2 22</inkml:trace>
</inkml:ink>
</file>

<file path=ppt/ink/ink2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8:15.479"/>
    </inkml:context>
    <inkml:brush xml:id="br0">
      <inkml:brushProperty name="width" value="0.05" units="cm"/>
      <inkml:brushProperty name="height" value="0.05" units="cm"/>
    </inkml:brush>
  </inkml:definitions>
  <inkml:trace contextRef="#ctx0" brushRef="#br0">2 296 15379,'-1'-15'5557,"1"15"-5495,13 25 3826,-7-12-4577,12 25 735,-13-24 97,2-1 0,0 1 0,16 22 0,-22-35-113,-1 0 1,1-1-1,-1 1 1,1 0-1,-1-1 1,1 1 0,0-1-1,-1 1 1,1 0-1,0-1 1,0 0-1,-1 1 1,1-1 0,0 1-1,0-1 1,0 0-1,0 0 1,-1 1-1,1-1 1,0 0 0,0 0-1,0 0 1,0 0-1,0 0 1,0 0-1,1 0 1,0-1 24,-1 0 0,1 0 0,0 0-1,-1 0 1,1 0 0,-1 0 0,1 0 0,-1-1 0,0 1 0,1 0-1,-1-1 1,1-1 0,4-7 191,0 0-1,0 0 1,4-14 0,-9 20-189,18-45 663,-3-1 0,17-93 0,-33 143-719,0 0 0,0 0-1,0 0 1,0 0 0,0 0 0,0 0 0,0 1-1,0-1 1,0 0 0,0 0 0,0 0-1,0 0 1,0 0 0,0 0 0,0 0 0,0 0-1,0 0 1,1 0 0,-1 0 0,0 0 0,0 0-1,0 0 1,0 0 0,0 0 0,0 0 0,0 0-1,0 0 1,0 0 0,0 0 0,0 0 0,0 0-1,0 0 1,0 0 0,0 0 0,1 0 0,-1 0-1,0 0 1,0-1 0,0 1 0,0 0-1,0 0 1,0 0 0,0 0 0,0 0 0,0 0-1,0 0 1,0 0 0,0 0 0,0 0 0,0 0-1,0 0 1,0 0 0,4 10 29,2 18-6,-3-4-24,-2-5 2,2 0-1,0-1 1,1 1-1,1-1 1,0 0-1,10 21 1,-14-38-3,-1 0 1,1 0 0,0 0 0,-1 1-1,1-1 1,0 0 0,-1 0 0,1 0-1,0 0 1,0 0 0,0 0-1,0-1 1,0 1 0,0 0 0,0 0-1,0-1 1,1 1 0,-1 0 0,0-1-1,0 1 1,0-1 0,1 0-1,-1 1 1,0-1 0,2 0 0,-1 0 3,0-1 1,0 1 0,-1-1-1,1 0 1,0 1 0,-1-1-1,1 0 1,0 0 0,-1 0-1,1 0 1,-1 0-1,1-1 1,-1 1 0,0 0-1,2-3 1,4-5 39,0-1-1,-1 1 1,0-1-1,6-16 1,12-37 299,16-66 1,-38 123-323,-2 4-145,0-1-1,1 0 1,-1 1-1,0-1 0,0 0 1,0 1-1,-1-1 1,1 1-1,-1-1 1,0 0-1,0-2 1,0 2-115,0 1 1,0 0 0,1-1 0,-1 1-1,1 0 1,0-1 0,-1 1 0,1-1-1,0 1 1,1 0 0,-1-1 0,1-4-1,5-3-591</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5:17.992"/>
    </inkml:context>
    <inkml:brush xml:id="br0">
      <inkml:brushProperty name="width" value="0.05" units="cm"/>
      <inkml:brushProperty name="height" value="0.05" units="cm"/>
    </inkml:brush>
  </inkml:definitions>
  <inkml:trace contextRef="#ctx0" brushRef="#br0">157 0 17308,'-3'0'1656,"-7"6"-1048,-4 4-264,-9 10 857,-2 3-249,1 10-392,1 1-208,4 7-160,5 0-48,13-2-88,6-3 0,14-11-48,8-6-96,5-16-624,2-9 1544,5-17-848,-2-5 8,-1-12 8</inkml:trace>
</inkml:ink>
</file>

<file path=ppt/ink/ink2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8:16.438"/>
    </inkml:context>
    <inkml:brush xml:id="br0">
      <inkml:brushProperty name="width" value="0.05" units="cm"/>
      <inkml:brushProperty name="height" value="0.05" units="cm"/>
    </inkml:brush>
  </inkml:definitions>
  <inkml:trace contextRef="#ctx0" brushRef="#br0">79 1 15731,'4'0'5173,"-4"0"-5043,1 21 1868,-3 30-1133,-32 185 1152,51-448-505,-18 231-1465,2 48-110,-1-62 64,1 1 0,-1-1 1,2 0-1,-1 0 0,0 1 0,1-1 0,0 0 1,0-1-1,1 1 0,4 8 0,-6-12 2,-1-1-1,0 1 1,1-1 0,-1 1-1,0 0 1,1-1-1,-1 0 1,1 1 0,-1-1-1,1 1 1,-1-1-1,1 1 1,-1-1 0,1 0-1,-1 1 1,1-1-1,-1 0 1,1 0 0,0 1-1,-1-1 1,1 0-1,0 0 1,-1 0-1,1 0 1,0 0 0,-1 0-1,1 0 1,-1 0-1,1 0 1,0 0 0,-1 0-1,1 0 1,0 0-1,-1-1 1,1 1 0,-1 0-1,1 0 1,0-1-1,-1 1 1,1 0 0,-1-1-1,1 1 1,-1-1-1,1 1 1,0-1 0,-1 0 5,1 0 0,0 0 0,-1 0 0,1 0 0,-1-1 0,0 1 1,1 0-1,-1 0 0,0 0 0,0 0 0,0-1 0,1 1 0,-1 0 0,0 0 1,-1 0-1,1-1 0,0 1 0,0 0 0,0 0 0,-1 0 0,1 0 0,-1 0 1,1-1-1,-1 1 0,0-1 0,-6-7 7,-1 0-1,-1 1 1,1-1-1,-1 2 1,-19-14 0,1 1 0,13 10-57,12 8 6,8 5 10,-2 0 22,3 0-3,1 0 1,-1 0 0,0-1-1,0 0 1,1-1 0,-1 0-1,1 0 1,0 0 0,-1-1-1,1 0 1,0 0 0,-1-1-1,1 0 1,-1-1 0,1 1 0,-1-2-1,0 1 1,11-5 0,1-3-25</inkml:trace>
</inkml:ink>
</file>

<file path=ppt/ink/ink2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8:17.134"/>
    </inkml:context>
    <inkml:brush xml:id="br0">
      <inkml:brushProperty name="width" value="0.05" units="cm"/>
      <inkml:brushProperty name="height" value="0.05" units="cm"/>
    </inkml:brush>
  </inkml:definitions>
  <inkml:trace contextRef="#ctx0" brushRef="#br0">2 415 16219,'-1'16'2498,"1"-16"-2432,0 1-1,1-1 1,-1 0-1,0 0 1,0 0-1,0 0 1,1 1-1,-1-1 1,0 0-1,0 0 1,1 0-1,-1 0 1,0 0-1,1 0 0,-1 1 1,0-1-1,0 0 1,1 0-1,-1 0 1,0 0-1,1 0 1,-1 0-1,0 0 1,0 0-1,1-1 1,-1 1-1,0 0 1,0 0-1,1 0 1,-1 0-1,28-17 2360,-19 11-2156,109-69 2109,187-130-282,-286 190-2180,0 2-304,-1-1 0,0-1 0,-1-1 0,23-29 0,-40 45 349,1 0 1,-1 0-1,0 0 0,0 0 0,1-1 1,-1 1-1,0 0 0,0 0 1,0 0-1,0-1 0,0 1 1,1 0-1,-1 0 0,0-1 1,0 1-1,0 0 0,0-1 1,0 1-1,0 0 0,0 0 1,0-1-1,0 1 0,0 0 1,0 0-1,0-1 0,0 1 1,0 0-1,0-1 0,0 1 1,0 0-1,0 0 0,0-1 1,-1 1-1,1 0 0,0 0 1,0-1-1,0 1 0,0 0 1,-1 0-1,1 0 0,0-1 1,0 1-1,0 0 0,-1 0 1,1 0-1,0 0 0,0-1 0,-1 1 1,1 0-1,0 0 0,0 0 1,-1 0-1,1 0 0,0 0 1,0 0-1,-1 0 0,1 0 1,-6 3-709</inkml:trace>
</inkml:ink>
</file>

<file path=ppt/ink/ink2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8:17.708"/>
    </inkml:context>
    <inkml:brush xml:id="br0">
      <inkml:brushProperty name="width" value="0.05" units="cm"/>
      <inkml:brushProperty name="height" value="0.05" units="cm"/>
    </inkml:brush>
  </inkml:definitions>
  <inkml:trace contextRef="#ctx0" brushRef="#br0">1 81 17804,'6'19'1131,"-1"0"1,0 1-1,-1 0 1,-1 0-1,-1 0 1,-1 30-1,4 25-476,-1-33-480,-2-13-140,2-1 0,1 0 0,9 32 0,-19-83 6,0-1 1,2 1-1,-1-29 0,1 8 15,-2-4-2,3 0 1,1 0-1,7-56 0,-5 99-53,0 0 0,0 0 0,0 0 0,1 0 0,0 0 0,-1 0 0,2 1 0,-1-1 0,0 1 0,1-1 0,0 1 0,0 0 0,0 0 0,1 0 0,5-4 0,-6 5-1,0 1 0,1 0 0,-1 0 0,1 0 0,0 1 0,-1-1 0,1 1 0,0 0 1,0 0-1,0 0 0,0 0 0,0 1 0,0 0 0,0-1 0,0 2 0,0-1 0,0 0 1,0 1-1,0 0 0,4 1 0,-5-1 5,0-1 0,0 1-1,0 0 1,-1 1 0,1-1 0,0 0 0,-1 1 0,0-1 0,1 1-1,-1 0 1,0 0 0,1 0 0,-1 0 0,-1 0 0,1 0 0,0 1-1,0-1 1,-1 1 0,1-1 0,-1 1 0,0 0 0,0-1 0,0 1-1,0 0 1,0 0 0,-1 0 0,1 0 0,-1-1 0,0 1 0,0 0-1,0 0 1,0 0 0,0 0 0,-1 3 0,0 2 35,-1-1 1,0 0 0,0 0-1,0 0 1,-1-1-1,0 1 1,0-1-1,-1 1 1,0-1 0,0 0-1,0 0 1,-10 9-1,10-11-76,1-1 0,-1 0 0,0 0 0,0-1 0,0 1 0,0-1-1,-1 0 1,1 0 0,0 0 0,-1 0 0,0-1 0,1 0 0,-1 0-1,0 0 1,1-1 0,-1 1 0,0-1 0,0 0 0,0-1 0,1 1 0,-9-3-1,12 3-20,0 0 1,0-1-1,1 1 0,-1 0 0,0-1 0,0 1 0,1-1 0,-1 1 0,0-1 0,1 0 0,-1 1 0,1-1 0,-1 0 0,1 1 0,-1-1 0,1 0 0,-1 0 0,1 1 0,0-1 0,-1 0 1,1 0-1,0 0 0,0 1 0,-1-1 0,1 0 0,0-1 0,0 0 1,0 0 1,0-1-1,1 1 0,-1 0 1,0 0-1,1-1 1,0 1-1,-1 0 0,3-4 1,14-19-563</inkml:trace>
</inkml:ink>
</file>

<file path=ppt/ink/ink2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8:20.107"/>
    </inkml:context>
    <inkml:brush xml:id="br0">
      <inkml:brushProperty name="width" value="0.05" units="cm"/>
      <inkml:brushProperty name="height" value="0.05" units="cm"/>
    </inkml:brush>
  </inkml:definitions>
  <inkml:trace contextRef="#ctx0" brushRef="#br0">76 84 13531,'2'-8'532,"0"-1"0,-1 1 0,0 0 0,-1-1 0,0 1 1,0-1-1,-2-8 0,2 17-489,0 0 0,0-1 0,0 1 0,0 0 0,0 0 0,0-1 0,0 1 0,0 0 0,0 0 0,0-1 0,0 1 1,0 0-1,-1 0 0,1-1 0,0 1 0,0 0 0,0 0 0,0 0 0,0-1 0,0 1 0,-1 0 0,1 0 0,0 0 0,0-1 0,0 1 0,-1 0 0,1 0 1,0 0-1,0 0 0,-1 0 0,1-1 0,0 1 0,0 0 0,-1 0 0,1 0 0,0 0 0,0 0 0,-1 0 0,1 0 0,0 0 0,-8 9 858,-4 19-339,-1 22-320,2 0 0,-5 65 0,8-29-129,3 0 0,4 0-1,4 0 1,4 0 0,4-1 0,3 0-1,4-1 1,33 96 0,-40-148-197,2-1 1,1 0 0,27 43-1,-35-65 62,0 1-1,1-1 1,0-1 0,0 0-1,1 0 1,0 0-1,1-1 1,0 0 0,0 0-1,0-1 1,0 0 0,1-1-1,0 0 1,12 4-1,-16-8 25,-1 0-1,0 0 1,1 0 0,-1-1-1,1 0 1,-1 0-1,0 0 1,1 0-1,-1-1 1,0 0-1,1 0 1,9-4-1,26-16-167</inkml:trace>
</inkml:ink>
</file>

<file path=ppt/ink/ink2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8:20.637"/>
    </inkml:context>
    <inkml:brush xml:id="br0">
      <inkml:brushProperty name="width" value="0.05" units="cm"/>
      <inkml:brushProperty name="height" value="0.05" units="cm"/>
    </inkml:brush>
  </inkml:definitions>
  <inkml:trace contextRef="#ctx0" brushRef="#br0">2 4 14075,'-1'0'40,"1"0"0,0 0 1,0 0-1,0 0 0,0 0 0,0 0 0,0 0 1,0 0-1,0-1 0,0 1 0,0 0 0,0 0 1,0 0-1,0 0 0,0 0 0,0 0 0,0 0 1,0 0-1,0 0 0,0-1 0,0 1 0,0 0 0,0 0 1,0 0-1,0 0 0,0 0 0,0 0 0,0 0 1,0 0-1,0 0 0,0-1 0,0 1 0,1 0 1,-1 0-1,0 0 0,0 0 0,0 0 0,0 0 1,0 0-1,0 0 0,0 0 0,0 0 0,0 0 1,0 0-1,0 0 0,1 0 0,-1 0 0,0 0 1,0 0-1,0 0 0,0 0 0,0 0 0,0 0 1,0 0-1,0 0 0,0 0 0,1 0 0,-1 0 1,0 0-1,0 0 0,0 0 0,0 0 0,6 7 1048,7 16-22,24 54 149,-3 2-1,-4 1 1,22 89-1,-38-108-972,-3 0-1,-2 1 1,-3 0-1,-5 124 1,-5-129-367,-4 0 1,-1 0-1,-4-1 1,-1-1 0,-3 0-1,-36 78 1,19-61-83</inkml:trace>
</inkml:ink>
</file>

<file path=ppt/ink/ink2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6:37.987"/>
    </inkml:context>
    <inkml:brush xml:id="br0">
      <inkml:brushProperty name="width" value="0.05" units="cm"/>
      <inkml:brushProperty name="height" value="0.05" units="cm"/>
    </inkml:brush>
  </inkml:definitions>
  <inkml:trace contextRef="#ctx0" brushRef="#br0">12 30 17004,'0'-11'1976,"-1"4"-1056,-2-2-344,2 6 1257,-1 3-697,1 12-312,-1 2-168,1 9-312,1 3-136,0 7-264,1 1-208,2 2-336,3 0-256,-2-3-432,1 0 640,-4-13 200,-2-4-297,-4-15-47</inkml:trace>
</inkml:ink>
</file>

<file path=ppt/ink/ink2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6:38.413"/>
    </inkml:context>
    <inkml:brush xml:id="br0">
      <inkml:brushProperty name="width" value="0.05" units="cm"/>
      <inkml:brushProperty name="height" value="0.05" units="cm"/>
    </inkml:brush>
  </inkml:definitions>
  <inkml:trace contextRef="#ctx0" brushRef="#br0">2 151 15731,'-1'-8'381,"0"0"0,1 1 0,0-1 0,1 0 0,-1 0-1,2 0 1,-1 0 0,1 1 0,4-13 0,-4 16-227,0 0 0,0 0 0,1 1 0,-1-1-1,1 1 1,0-1 0,0 1 0,0 0 0,0 0 0,1 0 0,-1 1 0,1-1 0,0 1 0,0 0 0,0 0 0,0 0 0,0 0 0,7-1 0,-2 1-100,0 1 1,0 0-1,-1 0 1,1 1-1,0 0 1,0 1-1,0 0 1,0 1-1,0-1 1,-1 1-1,1 1 1,-1 0-1,0 0 1,1 1-1,9 6 1,-13-7-53,-1 0 0,1 0 0,0 0 0,-1 1 0,0 0 0,0 0 0,0 0 0,0 0 0,-1 1 0,0 0 0,4 5 0,-6-6 16,1 0 0,-1-1-1,0 1 1,0 0-1,0-1 1,0 1 0,-1 0-1,0 0 1,1 0-1,-2 0 1,1 0 0,0-1-1,-1 1 1,1 0 0,-1 0-1,0 0 1,-3 5-1,1-3 49,0 0-1,0 0 1,-1-1-1,0 1 1,0-1 0,-1 0-1,1 0 1,-1-1-1,0 1 1,0-1-1,-10 6 1,5-4 84,0 0 0,0-1 1,-1 0-1,0-1 0,-19 6 1,28-10-178,0 1 1,0-1 0,0 0-1,0 1 1,0-1 0,0 0-1,0 0 1,0 0-1,0-1 1,0 1 0,-2-1-1,4 1-3,-1 0 0,1-1 0,-1 1 0,1 0 0,-1-1 0,1 1-1,-1 0 1,1-1 0,-1 1 0,1-1 0,-1 1 0,1 0 0,-1-1 0,1 1-1,0-1 1,-1 0 0,1 1 0,0-1 0,0 1 0,-1-1 0,1 1 0,0-2-1,0 0-7,0 0-1,0 1 0,0-1 0,1 0 1,-1 0-1,1 1 0,-1-1 0,1 0 1,-1 1-1,1-1 0,0 1 0,0-1 1,0 1-1,0-1 0,0 1 0,0 0 1,1 0-1,-1-1 0,0 1 1,0 0-1,4-2 0,12-7-413</inkml:trace>
</inkml:ink>
</file>

<file path=ppt/ink/ink2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6:38.817"/>
    </inkml:context>
    <inkml:brush xml:id="br0">
      <inkml:brushProperty name="width" value="0.05" units="cm"/>
      <inkml:brushProperty name="height" value="0.05" units="cm"/>
    </inkml:brush>
  </inkml:definitions>
  <inkml:trace contextRef="#ctx0" brushRef="#br0">80 1 15491,'-1'13'915,"0"1"-1,-2 0 1,1 0 0,-9 24-1,6-26-398,2 0 0,-1 1 0,2 0 0,0 0 0,-1 22 0,9-13-102,-6-21-408,0-1 0,0 0 0,0 1 0,0-1-1,1 1 1,-1-1 0,0 0 0,0 1 0,0-1 0,1 0 0,-1 1 0,0-1 0,1 0 0,-1 1 0,0-1 0,1 0-1,-1 0 1,0 1 0,1-1 0,-1 0 0,0 0 0,1 0 0,-1 1 0,1-1 0,-1 0 0,0 0 0,1 0 0,-1 0-1,1 0 1,-1 0 0,0 0 0,1 0 0,-1 0 0,1 0 0,-1 0 0,1 0 0,-1 0 0,0 0 0,1-1 0,-1 1-1,1 0 1,-1 0 0,0 0 0,1 0 0,-1-1 0,0 1 0,1 0 0,0-1 0,0 0 20,-1-1 1,1 1 0,0 0-1,0 0 1,-1-1 0,1 1-1,0-1 1,-1 1 0,0-1-1,1 1 1,-1-1-1,0 1 1,0-1 0,1 1-1,-1-1 1,-1 1 0,1-1-1,0 1 1,0-1 0,0 1-1,-1-1 1,1 1-1,-1 0 1,0-3 0,-17-33 443,11 27-325,-1 0 1,0 1-1,-12-12 1,11 13-172,46 10-2356,-21-2 1755,1-1 1,28-4-1,-12-2-167</inkml:trace>
</inkml:ink>
</file>

<file path=ppt/ink/ink2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6:39.249"/>
    </inkml:context>
    <inkml:brush xml:id="br0">
      <inkml:brushProperty name="width" value="0.05" units="cm"/>
      <inkml:brushProperty name="height" value="0.05" units="cm"/>
    </inkml:brush>
  </inkml:definitions>
  <inkml:trace contextRef="#ctx0" brushRef="#br0">107 36 11506,'-33'25'3647,"26"-20"-3020,1-1-1,0 1 0,0 0 1,-7 8-1,8-7-69,0 1-1,0 0 0,-7 14 1,10-18-438,1-1 0,0 1 0,0-1 0,0 1 0,1-1-1,-1 1 1,0 0 0,1 0 0,0-1 0,0 1 0,0 0 0,0 0 0,0-1 0,0 1 0,2 5 0,-2-8-96,0 1 0,0 0 0,1-1 0,-1 1 0,0 0 0,1-1 0,-1 1-1,1 0 1,-1-1 0,1 1 0,-1-1 0,1 1 0,-1-1 0,1 1 0,-1-1 0,1 0 0,-1 1 0,1-1-1,0 0 1,-1 1 0,1-1 0,0 0 0,0 0 0,-1 1 0,1-1 0,0 0 0,-1 0 0,2 0 0,0 0 18,0 0 0,0-1 0,0 1 0,0-1 0,0 0 0,0 1 0,0-1 0,0 0 0,4-2 0,-1-1 69,0 1 0,1-1 1,-2-1-1,1 1 0,8-10 0,-10 9-29,0 0 0,-1 0 0,1 0 0,-1 0 0,0 0 0,0-1 0,-1 1 0,0-1 0,0 1-1,0-1 1,0 0 0,-1 1 0,0-10 0,-1 12-73,1 0 1,0 0-1,-1 0 0,0 0 0,1 0 0,-1 0 1,0 0-1,-1 0 0,1 0 0,0 1 1,-1-1-1,0 0 0,1 1 0,-1 0 1,0-1-1,0 1 0,-1 0 0,1 0 1,0 0-1,-1 0 0,1 0 0,-1 1 0,1-1 1,-1 1-1,0-1 0,-4 0 0,6 1-32,1 1-1,-1 0 0,1 0 1,-1-1-1,1 1 0,-1 0 0,1 0 1,-1 0-1,1-1 0,-1 1 1,1 0-1,-1 0 0,1 0 0,-1 0 1,1 0-1,-1 0 0,0 0 0,1 0 1,-1 0-1,1 1 0,-1-1 1,1 0-1,-1 0 0,1 0 0,-1 1 1,1-1-1,-1 0 0,1 0 1,0 1-1,-1-1 0,1 0 0,-1 1 1,1-1-1,0 1 0,-1-1 0,1 0 1,0 1-1,-1-1 0,1 1 1,0-1-1,0 1 0,-1-1 0,1 1 1,0-1-1,0 1 0,0-1 1,0 1-1,0-1 0,0 1 0,0-1 1,0 2-1,0 0-173,0 0 0,1 0 0,-1-1 0,0 1 0,1 0 0,0 0 0,0 0 0,-1-1 0,1 1 0,0 0 0,0-1 0,1 1 1,0 1-1,1 0-152,0 0 0,1-1 0,-1 1-1,1-1 1,0 0 0,-1 0 0,1 0 0,0-1 0,0 1 0,0-1 0,0 0 0,6 1 0,18 2-961</inkml:trace>
</inkml:ink>
</file>

<file path=ppt/ink/ink2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6:39.681"/>
    </inkml:context>
    <inkml:brush xml:id="br0">
      <inkml:brushProperty name="width" value="0.05" units="cm"/>
      <inkml:brushProperty name="height" value="0.05" units="cm"/>
    </inkml:brush>
  </inkml:definitions>
  <inkml:trace contextRef="#ctx0" brushRef="#br0">135 306 15563,'-7'1'228,"1"0"1,0 0-1,-1 0 0,1 1 0,0 0 0,0 0 0,1 1 0,-1 0 0,0 0 0,1 0 0,-1 1 0,1-1 1,-6 7-1,6-7-100,2 1 0,-1-1 0,0 1 0,1 0 0,0 0 1,-1 0-1,2 1 0,-1-1 0,0 0 0,1 1 0,0 0 0,0 0 1,0 0-1,1 0 0,0 0 0,-2 8 0,3-12-104,0 1-1,1-1 1,-1 0 0,0 0-1,0 0 1,0 0 0,1 0-1,-1 0 1,1 0 0,-1 0-1,1 0 1,-1 0 0,1 0-1,-1 0 1,1 0 0,0 0-1,-1 0 1,1 0 0,0-1-1,0 1 1,0 0 0,0-1-1,0 1 1,0 0 0,0-1-1,0 1 1,0-1 0,0 0-1,0 1 1,0-1 0,0 0-1,0 1 1,0-1 0,0 0-1,1 0 1,-1 0 0,0 0-1,0 0 1,0 0 0,0-1-1,0 1 1,2-1-1,4 0 61,0 0-1,0-1 0,0 0 0,0-1 0,11-5 0,-4 0 11,-1-1 0,-1-1 0,1 0-1,-2 0 1,1-1 0,-1 0-1,-1-1 1,0-1 0,-1 1 0,0-2-1,11-22 1,-8 10-8,-1 0 0,-1 0-1,-1-1 1,-1 0 0,6-47-1,-13 69-71,0-1-1,0 1 0,-1-1 0,0 1 0,0-1 0,0 1 0,-1-1 0,0 1 0,0-1 0,-2-5 1,3 10-13,-1 1 1,1-1-1,0 1 1,0 0 0,0-1-1,-1 1 1,1 0-1,0 0 1,0-1 0,-1 1-1,1 0 1,0-1 0,-1 1-1,1 0 1,0 0-1,-1 0 1,1-1 0,-1 1-1,1 0 1,0 0-1,-1 0 1,1 0 0,0 0-1,-1 0 1,1 0 0,-1 0-1,1 0 1,-1 0-1,1 0 1,0 0 0,-1 0-1,1 0 1,-1 0-1,1 0 1,-1 0 0,-12 12 97,-1 12 107,1 1 0,1 0 0,2 1 0,0 0 0,-7 33 0,13-45-74,1 0 1,1-1-1,0 1 0,0 0 0,2 0 0,0 1 0,2 16 1,-2-28-110,1 1 1,-1-1 0,1 1-1,0-1 1,0 1 0,0-1-1,1 0 1,-1 0 0,1 0-1,0 0 1,0 0-1,0 0 1,0 0 0,0 0-1,1-1 1,-1 1 0,1-1-1,0 0 1,-1 0 0,1 0-1,0 0 1,0 0 0,0 0-1,1-1 1,-1 0 0,0 1-1,1-1 1,-1-1 0,1 1-1,-1 0 1,1-1 0,-1 0-1,5 0 1,-2 0-19,-1 0 1,1-1-1,0 0 1,-1 0-1,1 0 1,-1-1-1,1 1 1,-1-1 0,0-1-1,0 1 1,0-1-1,0 0 1,0 0-1,-1 0 1,1-1-1,4-4 1,1-3-46,-1 1 1,1-2-1,-2 1 1,0-1 0,8-14-1,-17 27-153,-3 38-98,3-35 293,1 0-1,0-1 1,0 1 0,0 0 0,0 0-1,1 0 1,-1 0 0,1-1 0,1 5-1,-1-7 5,0 0 0,0 0 0,1 0 0,-1 0-1,0 0 1,0 0 0,0 0 0,1-1 0,-1 1-1,1 0 1,-1-1 0,0 1 0,1-1 0,-1 1-1,1-1 1,-1 0 0,1 0 0,-1 0 0,1 0 0,-1 0-1,1 0 1,-1 0 0,1 0 0,-1 0 0,1-1-1,-1 1 1,1-1 0,-1 1 0,1-1 0,0 0-1,7-3 10,0 1 0,-1-1 0,12-8 0,-6 1 12,0 0 0,0 0 0,12-16 0,26-20-49,-56 71-22,1-14 43,0-1 0,1 1 1,0 0-1,1 0 0,0 0 0,0 15 0,1-23-22,0 0-1,1 0 0,-1 0 0,1 0 0,-1 0 0,1 0 1,0 0-1,0 0 0,0 0 0,0 0 0,0-1 0,0 1 1,0 0-1,1-1 0,1 3 0,-1-3-56,0 1 1,1-1-1,-1 0 1,0 0-1,0 0 0,1 0 1,-1 0-1,1 0 1,-1-1-1,1 1 0,-1-1 1,1 0-1,-1 0 1,1 0-1,4 0 0,-2-1-165,0 0-1,1 0 1,-1 0-1,0-1 1,0 1-1,0-1 0,0-1 1,-1 1-1,1-1 1,0 1-1,-1-1 1,0-1-1,0 1 0,0 0 1,0-1-1,0 0 1,-1 0-1,0 0 0,1 0 1,1-6-1,4-4-214,-1-1 1,-1 0-1,-1-1 0,0 0 0,4-17 0,6-27-681</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5:18.393"/>
    </inkml:context>
    <inkml:brush xml:id="br0">
      <inkml:brushProperty name="width" value="0.05" units="cm"/>
      <inkml:brushProperty name="height" value="0.05" units="cm"/>
    </inkml:brush>
  </inkml:definitions>
  <inkml:trace contextRef="#ctx0" brushRef="#br0">28 3 17524,'-12'-2'1800,"4"9"-1152,2 3-296,4 3 897,2-1-529,8 1 280,6 2-656,6 0-192,2 0-48</inkml:trace>
</inkml:ink>
</file>

<file path=ppt/ink/ink2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6:40.548"/>
    </inkml:context>
    <inkml:brush xml:id="br0">
      <inkml:brushProperty name="width" value="0.05" units="cm"/>
      <inkml:brushProperty name="height" value="0.05" units="cm"/>
    </inkml:brush>
  </inkml:definitions>
  <inkml:trace contextRef="#ctx0" brushRef="#br0">15 101 14771,'2'11'817,"-1"1"0,0-1-1,-1 1 1,0 0 0,-1-1 0,-3 14-1,1 11 589,-1 14-152,0-4-328,2 1-1,5 64 1,-3-106-892,1-1 1,0 0-1,0 0 0,0 0 0,0 0 0,0 0 0,1 0 1,0 0-1,3 6 0,-4-9-27,0 0 0,0 0 0,0 0 0,0 0 0,0 0 0,0-1 0,1 1 0,-1 0 0,0-1 0,0 1 0,0-1 0,1 1 1,-1-1-1,0 0 0,0 1 0,1-1 0,-1 0 0,0 0 0,1 0 0,-1 0 0,0 0 0,1 0 0,-1-1 0,0 1 0,1 0 0,-1-1 0,0 1 0,0 0 0,1-1 0,-1 0 0,0 1 0,0-1 0,0 0 1,0 1-1,2-3 0,6-3 8,1-2 1,-2 1-1,1-1 1,-1 0-1,0-1 1,0 0-1,6-10 1,42-74-61,-47 77 18,-7 12 14,15-24-200,-1-2-1,-1 0 1,-2 0-1,11-38 0,-62 155-541,28-59 774,1 0 0,-7 43 0,14-56-175,0 0 0,1 0 1,1 0-1,0-1 1,1 1-1,5 28 0,-6-42 71,0 1-1,0-1 1,1 0-1,-1 0 1,0 0-1,1 1 1,-1-1-1,1 0 1,-1 0-1,1 0 1,-1 0-1,1 0 1,0 0-1,0 0 0,0 0 1,-1 0-1,1 0 1,0 0-1,2 1 1,-2-2 1,-1 0 1,1 0-1,0 0 1,0 0-1,-1 0 1,1 0-1,0-1 1,0 1-1,-1 0 1,1 0-1,0-1 1,-1 1-1,1 0 1,0 0-1,-1-1 1,1 1-1,0-1 1,-1 1-1,1-1 1,-1 1-1,1-1 1,-1 1-1,1-2 1,4-4-423,0 0 1,0-1-1,-1 0 0,5-12 0,73-194-4139,-19-7 4898,-60 208 46,-2 9-92,0 1 0,0-1 0,0 0 0,-1 1 0,1-1 0,-1 1 0,0-1 0,0 0 0,0-4 0,-4 10 2131,0 8-1607,-7 49 1356,2 2 0,-2 116-1,3-20-1252,8-155-818,-3 19 66,3-22-79,0 0-1,0-1 1,-1 1 0,1 0 0,0 0 0,0 0 0,0 0 0,0-1-1,0 1 1,0 0 0,-1 0 0,1 0 0,0 0 0,0 0 0,0-1 0,-1 1-1,1 0 1,0 0 0,0 0 0,0 0 0,-1 0 0,1 0 0,0 0-1,0 0 1,0 0 0,-1 0 0,1 0 0,0 0 0,0 0 0,0 0 0,-1 0-1,1 0 1,0 0 0,0 0 0,0 0 0,-1 0 0,1 0 0,0 0-1,0 0 1,0 1 0,-1-1 0,1 0 0,0 0 0,0 0 0,0 0-1,0 0 1,-1 1 0,1-1 0,0 0 0,0 0 0,0 0 0,0 0 0,0 1-1,0-1 1,0 0 0,-1 0 0,1 0 0,0 1 0,0-1 0,0 0-1,0 0 1,0 0 0,0 1 0,0-1 0,0 0 0,0 0 0,0 1-1,-6-13 0,1-1 0,0 1 0,1-1 0,0 0 0,-3-23 0,-1 3-41,2 9 2,3 16 31,0 1 0,1-1 0,0 0 0,1-1 0,0 1 0,0-10 0,1 18 11,0 0 1,0 0-1,0 0 0,0 0 0,0 0 0,0 0 0,0 0 1,0-1-1,0 1 0,0 0 0,0 0 0,0 0 1,0 0-1,0 0 0,0 0 0,0 0 0,0 0 0,0-1 1,0 1-1,1 0 0,-1 0 0,0 0 0,0 0 1,0 0-1,0 0 0,0 0 0,0 0 0,0 0 1,0 0-1,0 0 0,1 0 0,-1 0 0,0 0 0,0 0 1,0 0-1,0 0 0,0 0 0,0 0 0,0 0 1,1 0-1,-1 0 0,0 0 0,0 0 0,0 0 1,0 0-1,0 0 0,0 0 0,0 0 0,0 0 0,1 0 1,-1 0-1,0 0 0,0 0 0,0 0 0,0 0 1,0 0-1,0 0 0,9 8 157,5 10 53,-6-8-169,0 0 1,0 0 0,1-1-1,1 0 1,0 0 0,0-1 0,0-1-1,1 0 1,0 0 0,22 9-1,-28-14-31,0 0-1,0 0 1,0-1 0,0 1-1,0-1 1,0-1-1,0 1 1,0-1-1,0 0 1,1 0 0,-1 0-1,0-1 1,0 1-1,0-1 1,0-1-1,0 1 1,0-1-1,0 0 1,0 0 0,-1 0-1,1-1 1,-1 1-1,1-1 1,-1 0-1,0-1 1,0 1-1,0-1 1,-1 1 0,5-7-1,-1 0-54,-1-1 1,10-20-1,-15 27 27,-11 24 121,1 0 0,1 1 0,-11 41-1,16-51-14,0 1 0,2 0-1,-1 0 1,1 0 0,1 1-1,0-1 1,1 0 0,4 23-1,-4-33-87,0 1 0,0-1-1,0 1 1,0 0-1,0-1 1,0 0 0,1 1-1,-1-1 1,1 0-1,-1 0 1,1 1 0,0-1-1,0-1 1,0 1-1,0 0 1,0 0 0,0-1-1,1 1 1,-1-1-1,1 0 1,-1 0 0,1 0-1,-1 0 1,1 0-1,-1 0 1,1-1 0,0 1-1,0-1 1,-1 0-1,1 1 1,0-1 0,-1-1-1,1 1 1,3-1-1,-1 0-141,0 0-1,1 0 0,-1-1 1,0 1-1,0-1 0,0-1 0,-1 1 1,1-1-1,0 0 0,-1 0 0,1 0 1,-1 0-1,0-1 0,0 0 0,-1 1 1,1-2-1,2-3 0,2-7-71,0-1-1,-1 1 1,-1-1-1,7-29 1,2-24-497</inkml:trace>
</inkml:ink>
</file>

<file path=ppt/ink/ink2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6:40.966"/>
    </inkml:context>
    <inkml:brush xml:id="br0">
      <inkml:brushProperty name="width" value="0.05" units="cm"/>
      <inkml:brushProperty name="height" value="0.05" units="cm"/>
    </inkml:brush>
  </inkml:definitions>
  <inkml:trace contextRef="#ctx0" brushRef="#br0">48 0 17044,'-22'39'2328,"9"0"-1272,2-5-488,9-9 2305,7-8-1601,9-10-1256,5-4-688,2-10 592,-1-5-208,3-9-144</inkml:trace>
</inkml:ink>
</file>

<file path=ppt/ink/ink2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36:41.342"/>
    </inkml:context>
    <inkml:brush xml:id="br0">
      <inkml:brushProperty name="width" value="0.05" units="cm"/>
      <inkml:brushProperty name="height" value="0.05" units="cm"/>
    </inkml:brush>
  </inkml:definitions>
  <inkml:trace contextRef="#ctx0" brushRef="#br0">0 1 10506,'3'6'375,"2"9"997,1-1 0,0 0 0,2 0 0,14 21 0,-19-32-1205,-1 1 0,1-1 1,0 0-1,0 0 0,1-1 1,-1 1-1,1-1 1,-1 1-1,1-1 0,0 0 1,0-1-1,0 1 0,0-1 1,0 1-1,0-1 0,0 0 1,0-1-1,0 1 1,1-1-1,-1 0 0,0 0 1,5 0-1,3-2-95,0-1 1,-1 0-1,1-1 0,-1 0 1,0 0-1,14-9 0,-12 7 259,1-1 1,0 2-1,20-6 0,-33 10-280,0 1 1,0 0-1,0-1 1,0 1-1,0 0 1,0 0-1,0 0 1,0-1-1,0 1 0,0 0 1,1 0-1,-1 0 1,0 1-1,0-1 1,0 0-1,0 0 1,0 1-1,0-1 0,0 0 1,0 1-1,0-1 1,0 1-1,0-1 1,0 1-1,-1 0 1,1-1-1,0 1 0,0 0 1,0 0-1,-1 0 1,1-1-1,0 1 1,-1 0-1,1 0 1,-1 0-1,1 0 0,-1 0 1,0 0-1,1 0 1,-1 0-1,0 0 1,1 0-1,-1 0 1,0 0-1,0 0 0,0 3 1,0-3-77,0 1-1,0 0 1,1 0 0,-1 0 0,1-1-1,-1 1 1,1 0 0,0-1-1,0 1 1,0 0 0,0-1 0,0 1-1,0-1 1,0 1 0,0-1 0,1 0-1,1 2 1,6 0-175,2-6-115</inkml:trace>
</inkml:ink>
</file>

<file path=ppt/ink/ink2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3:40.173"/>
    </inkml:context>
    <inkml:brush xml:id="br0">
      <inkml:brushProperty name="width" value="0.05" units="cm"/>
      <inkml:brushProperty name="height" value="0.05" units="cm"/>
    </inkml:brush>
  </inkml:definitions>
  <inkml:trace contextRef="#ctx0" brushRef="#br0">285 1 17108,'0'0'44,"1"0"0,-1 0 0,1 0 0,0 1 0,-1-1 0,1 0 0,-1 0 0,1 1 0,-1-1 1,0 0-1,1 0 0,-1 1 0,1-1 0,-1 1 0,1-1 0,-1 0 0,0 1 0,1-1 0,-1 1 0,0-1 0,0 1 1,1-1-1,-1 1 0,0-1 0,0 1 0,0-1 0,1 1 0,-1-1 0,0 1 0,0-1 0,0 1 0,0 0 0,0-1 1,0 1-1,0-1 0,0 1 0,0-1 0,-1 1 0,1-1 0,0 1 0,0-1 0,0 1 0,-1-1 0,1 1 0,0-1 1,0 1-1,-1-1 0,0 1 0,-21 33 144,13-21 230,-145 256 1657,124-216-1725,-44 93 537,74-146-898,0 0 0,0 0-1,0 0 1,0 0 0,0 0-1,0 0 1,0 0 0,0 0-1,0 0 1,0 0 0,0 0-1,0 0 1,0-1 0,0 1-1,-1 0 1,1 0 0,0 0-1,0 0 1,0 0 0,0 0-1,0 0 1,0 0 0,0 0 0,0 0-1,0 0 1,0 0 0,0 0-1,0 0 1,0 0 0,-1 0-1,1 0 1,0 0 0,0 0-1,0 0 1,0 0 0,0 0-1,0 0 1,0 0 0,0 1-1,0-1 1,0 0 0,0 0-1,0 0 1,0 0 0,0 0-1,0 0 1,-1 0 0,1 0-1,0 0 1,0 0 0,0 0-1,0 0 1,0 0 0,0 0-1,0 0 1,0 1 0,0-8-337,8-25-248,2 0 1,0 1-1,22-42 1,-27 61 419,24-51-527</inkml:trace>
</inkml:ink>
</file>

<file path=ppt/ink/ink2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3:40.588"/>
    </inkml:context>
    <inkml:brush xml:id="br0">
      <inkml:brushProperty name="width" value="0.05" units="cm"/>
      <inkml:brushProperty name="height" value="0.05" units="cm"/>
    </inkml:brush>
  </inkml:definitions>
  <inkml:trace contextRef="#ctx0" brushRef="#br0">176 1 15099,'1'0'89,"0"0"-1,0 0 0,0 0 1,-1 0-1,1 0 1,0 0-1,0 0 1,-1 0-1,1 0 0,0 1 1,0-1-1,0 0 1,-1 1-1,1-1 1,0 0-1,-1 1 0,1-1 1,0 1-1,-1-1 1,1 1-1,-1-1 0,1 1 1,0-1-1,-1 1 1,0 0-1,1-1 1,-1 1-1,1 0 0,-1 0 1,0-1-1,1 1 1,-1 0-1,0 0 0,0-1 1,0 1-1,1 0 1,-1 0-1,0 0 1,0-1-1,0 2 0,1 45 1366,-2-31-841,18 238 2760,-9-204-3567,2 0 1,1-1-1,20 49 0,-31-96 74,7 19-576,-6-11 274,-2-9 407,1-1 0,0 0 1,0 0-1,0 0 0,0 0 0,0 1 1,0-1-1,0 0 0,0 0 1,0 0-1,0 0 0,-1 0 0,1 1 1,0-1-1,0 0 0,0 0 1,0 0-1,0 0 0,0 0 0,-1 0 1,1 0-1,0 0 0,0 0 0,0 1 1,0-1-1,-1 0 0,1 0 1,0 0-1,0 0 0,0 0 0,-1 0 1,1 0-1,0 0 0,0 0 1,0 0-1,0 0 0,-1 0 0,1-1 1,-12-4-575</inkml:trace>
  <inkml:trace contextRef="#ctx0" brushRef="#br0" timeOffset="1">0 344 18796,'0'-8'1888,"7"4"-1079,9 0-281,11 1 880,3-1-224,10-4-360,5 0-207,2-2-585,2-2-505,-3-2 473,-5-2-136,-3 1-112</inkml:trace>
</inkml:ink>
</file>

<file path=ppt/ink/ink2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3:41.014"/>
    </inkml:context>
    <inkml:brush xml:id="br0">
      <inkml:brushProperty name="width" value="0.05" units="cm"/>
      <inkml:brushProperty name="height" value="0.05" units="cm"/>
    </inkml:brush>
  </inkml:definitions>
  <inkml:trace contextRef="#ctx0" brushRef="#br0">40 0 19100,'3'30'1985,"-8"10"-1201,-10-1-320,4 6 1304,2 2-840,6 2-240,3-2-207,5-4-489,3 0-264,2-4-665,-3-8-359,-2-5 984,-5-7-216,-9-12-264</inkml:trace>
</inkml:ink>
</file>

<file path=ppt/ink/ink2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3:41.421"/>
    </inkml:context>
    <inkml:brush xml:id="br0">
      <inkml:brushProperty name="width" value="0.05" units="cm"/>
      <inkml:brushProperty name="height" value="0.05" units="cm"/>
    </inkml:brush>
  </inkml:definitions>
  <inkml:trace contextRef="#ctx0" brushRef="#br0">1 82 17932,'0'-3'225,"0"-1"0,0 1 0,0 0 0,0-1 0,1 1 0,0 0 0,0 0 0,0 0 0,0 0 0,0 0 0,0 0 0,1 0 1,-1 0-1,1 0 0,0 1 0,0-1 0,0 1 0,3-4 0,-1 3-29,0 1-1,0-1 1,0 1 0,0 0 0,0 0 0,1 1-1,-1-1 1,0 1 0,1 0 0,-1 0 0,1 0-1,9 0 1,3 1-27,0 1-1,0 0 0,0 1 0,0 1 1,26 8-1,-3 1-63,43 22-1,-62-25-87,-2 0 0,1 2 0,-1 1 0,-1 0 0,0 1 0,-1 1 0,26 27 0,-34-32 33,-2 0 0,1 1 0,-2 0 0,1 0 0,-1 1 0,-1 0 0,0 0 0,0 1 0,-1-1 0,-1 1 0,0 0 0,0 0 0,-1 0 0,-1 0 0,0 18 0,-2-15 77,0 1 0,-1-1-1,-1 0 1,0 1 0,-2-1-1,1-1 1,-2 1-1,0-1 1,0 0 0,-2 0-1,1-1 1,-2 0 0,-15 19-1,18-24-79,-1-1-1,1 0 0,-1-1 1,-1 0-1,1 0 0,-1-1 1,0 1-1,0-2 0,0 1 0,-1-1 1,0 0-1,0-1 0,0 0 1,0-1-1,0 1 0,0-2 1,-1 1-1,1-2 0,-1 1 1,1-1-1,-1 0 0,1-1 1,-11-2-1,-1-4-250,0 0 0,0-1 0,0-1-1,1-2 1,1 1 0,-28-22 0,43 30 71,-16-7-666,20 9 782,-1 0 0,1 0 1,-1 0-1,1 0 0,0 0 0,-1 0 0,1 0 0,-1 0 1,1 0-1,0 1 0,-1-1 0,1 0 0,-1 0 0,1 0 1,0 1-1,-1-1 0,1 0 0,0 0 0,-1 1 0,1-1 0,0 0 1,0 1-1,-1-1 0,1 0 0,0 1 0,0-1 0,0 0 1,-1 1-1,1-1 0,0 1 0,0-1 0,0 0 0,0 1 0,0-1 1,0 1-1,0-1 0,0 1 0,0-1 0,0 0 0,0 1 1,0-1-1,0 1 0,0 0 0</inkml:trace>
</inkml:ink>
</file>

<file path=ppt/ink/ink2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3:42.518"/>
    </inkml:context>
    <inkml:brush xml:id="br0">
      <inkml:brushProperty name="width" value="0.05" units="cm"/>
      <inkml:brushProperty name="height" value="0.05" units="cm"/>
    </inkml:brush>
  </inkml:definitions>
  <inkml:trace contextRef="#ctx0" brushRef="#br0">142 156 15979,'-2'-2'129,"0"0"-1,1 1 1,-1 0-1,0-1 1,0 1-1,0 0 1,-1 0-1,1 0 1,0 0-1,0 1 1,0-1-1,-1 0 1,1 1-1,0 0 1,-1-1-1,1 1 1,0 0-1,-1 0 1,1 1-1,0-1 1,-1 0-1,1 1 1,0-1-1,0 1 1,-1 0-1,1 0 1,0 0-1,0 0 1,0 0-1,0 0 1,0 0-1,-3 3 0,0 0-1,-1 1-1,1-1 0,1 1 0,-1 0 0,1 0 0,-1 0 1,2 1-1,-1-1 0,0 1 0,-2 8 0,2-4-22,1 1-1,0-1 0,1 1 1,0 0-1,1 0 1,0 0-1,1-1 0,1 17 1,-1-23-70,1 0-1,0 0 1,0 0 0,0-1 0,0 1 0,0 0-1,1-1 1,-1 1 0,1-1 0,0 0 0,0 0 0,3 4-1,-3-5-13,0-1-1,0 1 1,0-1-1,0 1 1,1-1-1,-1 1 0,0-1 1,1 0-1,-1 0 1,1 0-1,-1-1 1,1 1-1,-1 0 1,1-1-1,-1 0 1,1 0-1,0 1 0,-1-2 1,5 1-1,4-2 12,0 0 1,0-1-1,0-1 0,-1 1 0,1-2 0,-1 1 0,0-1 0,0-1 0,0 0 0,-1 0 0,15-14 0,-5 3 100,0-1-1,-1-1 0,-2 0 0,16-24 1,-23 31 0,-1-1 1,9-19 0,-16 29-91,1-1 0,-1 1 0,1-1 0,-1 0 0,0 1 0,-1-1 0,1 0 0,-1 0 0,1 1-1,-1-1 1,0 0 0,-1 0 0,1 1 0,-2-6 0,2 8-35,0 1-1,0-1 0,0 1 1,0 0-1,-1-1 1,1 1-1,0-1 1,0 1-1,-1-1 1,1 1-1,0 0 1,-1-1-1,1 1 0,0 0 1,-1-1-1,1 1 1,0 0-1,-1 0 1,1-1-1,-1 1 1,1 0-1,-1 0 0,1 0 1,0-1-1,-1 1 1,1 0-1,-1 0 1,1 0-1,-1 0 1,1 0-1,-1 0 1,1 0-1,-1 0 0,1 0 1,-1 0-1,1 0 1,-1 1-1,1-1 1,-1 0-1,1 0 1,0 0-1,-1 0 0,1 1 1,-1-1-1,-16 14 48,12-7-47,0 0 0,1 1 0,-1-1 0,2 1 0,-1 0 1,1 0-1,0 0 0,-2 14 0,2-6 10,0 0-1,2 0 0,0 27 1,1-38-11,0 0 0,1 0-1,-1 0 1,1 0 0,0 0 0,1-1 0,-1 1 0,1 0 0,4 6 0,-5-9 1,0-1 1,0 1 0,0-1-1,0 1 1,1-1-1,-1 0 1,1 0 0,-1 1-1,1-1 1,-1 0 0,1 0-1,0 0 1,0-1 0,-1 1-1,1 0 1,0-1 0,0 1-1,0-1 1,0 1-1,-1-1 1,1 0 0,0 0-1,0 0 1,0 0 0,0 0-1,0 0 1,3-2 0,3 0 33,0-1 1,0 0 0,0 0 0,-1-1 0,1 0 0,-1 0-1,0-1 1,0 0 0,-1 0 0,1-1 0,6-8-1,3-2 80,-2-2 0,0 1-1,12-23 1,-10 12 98,14-37 1,-4 7-85,-24 105-266,-3-30 108,0-4 27,1 0-1,1 17 0,-1-28 5,0 0-1,0 1 0,1-1 0,-1 0 0,1 0 0,0 0 1,-1 0-1,1 0 0,0 0 0,0 0 0,0 0 0,0 0 1,1 0-1,-1 0 0,0-1 0,1 1 0,-1 0 0,1-1 1,0 1-1,2 1 0,-2-2-1,0-1 0,0 1 0,0-1 0,0 1 0,1-1 0,-1 0-1,0 0 1,0 0 0,0 0 0,0 0 0,0-1 0,0 1 0,1 0 0,-1-1 0,0 0 0,0 1 0,0-1 0,0 0 0,-1 0 0,1 0 0,2-2 0,5-3 25,0 0 1,14-14 0,-21 18-24,13-13 32,-2-1 0,0-1-1,0 1 1,-2-2 0,0 0 0,-1 0 0,14-38 0,-27 74 42,-12 81-477,14-87 293,0 0 0,1-1 1,1 1-1,0 0 0,0-1 0,5 17 0,-6-27 95,0 0 0,1 1 1,-1-1-1,0 0 0,1 0 1,-1 0-1,1 0 0,-1 1 1,1-1-1,0 0 0,-1 0 1,1 0-1,0 0 0,0 0 1,0 0-1,0-1 0,-1 1 1,1 0-1,1 0 0,-1-1 0,0 1 1,0 0-1,0-1 0,2 1 1,13 2-249</inkml:trace>
</inkml:ink>
</file>

<file path=ppt/ink/ink2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3:42.980"/>
    </inkml:context>
    <inkml:brush xml:id="br0">
      <inkml:brushProperty name="width" value="0.05" units="cm"/>
      <inkml:brushProperty name="height" value="0.05" units="cm"/>
    </inkml:brush>
  </inkml:definitions>
  <inkml:trace contextRef="#ctx0" brushRef="#br0">130 0 16756,'-60'134'6673,"11"-27"-3702,49-106-2961,-1 0 0,1 0-1,-1-1 1,1 1 0,-1 0-1,1 0 1,0 0 0,-1 0-1,1 0 1,0-1 0,0 1-1,0 0 1,0 0-1,0 0 1,0 0 0,0 0-1,0 0 1,0 0 0,0 0-1,0 0 1,0 0 0,1-1-1,-1 1 1,0 0 0,1 0-1,-1 0 1,1 0 0,-1-1-1,1 1 1,-1 0 0,1 0-1,0-1 1,-1 1 0,1-1-1,0 1 1,-1 0 0,1-1-1,1 1 1,2 0-16,1 1 1,-1-2-1,1 1 1,-1 0-1,1-1 1,7 0-1,13 1 28,-11 1-10,1 1-1,18 6 1,-29-8-1,-1 0-1,0 0 1,0 0-1,1 0 1,-1 1 0,0 0-1,0 0 1,0 0-1,-1 0 1,1 0 0,0 0-1,-1 1 1,1-1-1,-1 1 1,0 0 0,3 3-1,-5-4 11,1 1-1,-1-1 1,1 0 0,-1 0 0,0 0-1,0 1 1,0-1 0,0 0-1,0 0 1,-1 1 0,1-1-1,-1 0 1,1 0 0,-1 0-1,0 0 1,0 0 0,0 0-1,0 0 1,0 0 0,0 0-1,0 0 1,-1 0 0,1 0-1,-1-1 1,-1 3 0,-4 2 69,-1 1 1,1-1-1,-1 0 0,-12 7 1,12-8-123,0-1 0,-1 0 1,1 0-1,-1 0 0,0-1 1,0 0-1,0-1 0,0 0 1,0 0-1,0-1 0,-11 0 1,19-1 22,0 0 1,1 0 0,-1 0 0,0 0 0,0 0 0,0 0 0,0-1-1,0 1 1,0 0 0,0 0 0,0-1 0,0 1 0,0-1-1,0 1 1,0-1 0,1 1 0,-1-1 0,0 1 0,0-1 0,1 0-1,-1 0 1,0 1 0,1-1 0,-1 0 0,1 0 0,-1-1 0,1-10-239</inkml:trace>
</inkml:ink>
</file>

<file path=ppt/ink/ink2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3:44.365"/>
    </inkml:context>
    <inkml:brush xml:id="br0">
      <inkml:brushProperty name="width" value="0.05" units="cm"/>
      <inkml:brushProperty name="height" value="0.05" units="cm"/>
    </inkml:brush>
  </inkml:definitions>
  <inkml:trace contextRef="#ctx0" brushRef="#br0">244 1 17572,'0'0'56,"0"0"0,1 0 0,-1 0 0,0 0 0,0 0 0,1 0 0,-1 0 0,0 0 0,0 0 0,1 0 0,-1 0 0,0 0 0,0 0 1,0 0-1,1 0 0,-1 1 0,0-1 0,0 0 0,0 0 0,1 0 0,-1 0 0,0 1 0,0-1 0,0 0 0,0 0 0,1 0 0,-1 0 0,0 1 0,0-1 0,0 0 1,0 0-1,0 1 0,0-1 0,0 0 0,0 0 0,0 0 0,0 1 0,0-1 0,0 0 0,0 0 0,0 1 0,0-1 0,0 0 0,0 0 0,0 1 0,0-1 0,0 0 0,0 1 1,-7 14 219,4-9 33,-73 170 2830,23-46-2723,-42 161 0,95-290-417,-4 13-48,0 1-1,2-1 1,-3 23-1,5-36 45,0-1-1,0 0 1,0 0 0,0 1-1,0-1 1,0 0 0,0 1-1,0-1 1,0 0 0,0 0-1,0 1 1,0-1 0,0 0-1,0 0 1,0 1 0,0-1-1,0 0 1,0 0 0,0 1-1,0-1 1,1 0 0,-1 0-1,0 1 1,0-1 0,0 0-1,1 0 1,-1 0 0,0 1-1,0-1 1,0 0 0,1 0 0,-1 0-1,0 0 1,0 1 0,1-1-1,-1 0 1,0 0 0,0 0-1,1 0 1,-1 0 0,0 0-1,0 0 1,1 0 0,-1 0-1,0 0 1,1 0 0,-1 0-1,0 0 1,0 0 0,1 0-1,12-10-253,-2-5 3,0-1-1,-1 1 1,13-29-1,21-61-576,-29 68 550,121-329-1540,-122 330 1827,-5 22 155,-9 14-153,0 0 0,0 0 0,0 0 0,0 0-1,0 0 1,0 0 0,1 0 0,-1 0 0,0 0 0,0 0 0,0 0 0,0-1 0,0 1-1,1 0 1,-1 0 0,0 0 0,0 0 0,0 0 0,0 0 0,0 0 0,1 0 0,-1 0-1,0 0 1,0 0 0,0 1 0,0-1 0,1 0 0,-1 0 0,0 0 0,0 0 0,0 0-1,0 0 1,0 0 0,0 0 0,1 0 0,-1 0 0,0 1 0,0-1 0,0 0 0,0 0-1,0 0 1,1 2 32,0 0 0,-1-1 0,1 1 0,-1 0 0,0 0 0,1-1 0,-1 1-1,0 0 1,0 0 0,0 2 0,-15 150 1480,-1 5-319,16-142-1119,-3 145 839,4-142-908,1-1 0,1 0-1,0 0 1,2 0 0,0 0 0,9 21 0,-7-27-526,-7-17-32,-9-23-236,-132-219-977,84 152 2745,54 90-978,-5-12 983,11 14-279,5 5-174,0 0-561,0 0-1,0-1 1,1 0-1,-1-1 1,0 0 0,1 0-1,-1 0 1,1-1 0,-1-1-1,0 1 1,10-3 0,3-1-187,-1 0 0,-1-2 1,29-11-1,-3-3-117,2-3-132</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5:18.813"/>
    </inkml:context>
    <inkml:brush xml:id="br0">
      <inkml:brushProperty name="width" value="0.05" units="cm"/>
      <inkml:brushProperty name="height" value="0.05" units="cm"/>
    </inkml:brush>
  </inkml:definitions>
  <inkml:trace contextRef="#ctx0" brushRef="#br0">12 22 23725,'-1'1'93,"0"0"1,0 0-1,0 0 0,0 0 0,0 0 0,1 0 1,-1 0-1,0 0 0,1 0 0,-1 1 1,1-1-1,-1 0 0,1 0 0,0 1 1,-1-1-1,1 0 0,0 0 0,0 1 1,0-1-1,0 0 0,0 1 0,0-1 1,0 2-1,1-1-9,0 0 1,0 0 0,0-1-1,0 1 1,0 0-1,0 0 1,1-1 0,-1 1-1,0 0 1,1-1-1,0 1 1,3 1 0,2 2 35,0-1 0,0 0 0,1 0 1,-1-1-1,1 0 0,12 3 1,-5-3-433,0-1 1,0 0 0,1-1-1,-1-1 1,0 0 0,1-2-1,-1 1 1,19-6 0,-22 5-260,-1-2 0,0 1 0,0-1 0,0-1 1,-1 0-1,0 0 0,0-1 0,0-1 1,0 1-1,-1-2 0,13-12 0,-21 19 419,0 0-1,0 0 1,0-1-1,0 1 1,0-1-1,0 1 1,-1-1-1,1 1 1,0-1-1,-1 1 1,1-1-1,0-3 1,-5-1 532,-10 8 1114,-5 8-552,0 1 0,1 1-1,1 0 1,0 1 0,0 1-1,1 1 1,-20 24 0,26-28-791,1 0 0,0 1 0,1 0 1,0 1-1,1-1 0,0 1 0,1 1 0,0 0 0,1-1 1,-5 25-1,10-13-236,0-24 79,1 0 1,-1 0 0,0-1 0,0 1-1,0 0 1,1 0 0,-1 0 0,0-1 0,1 1-1,-1 0 1,1 0 0,-1-1 0,1 1-1,-1 0 1,1-1 0,-1 1 0,1-1 0,0 1-1,-1-1 1,1 1 0,0-1 0,-1 1-1,2-1 1,-1 1-14,0-1 0,0 0 0,1 0 1,-1 0-1,0-1 0,0 1 0,0 0 0,0 0 0,0-1 0,0 1 0,0-1 1,2 0-1</inkml:trace>
</inkml:ink>
</file>

<file path=ppt/ink/ink2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3:44.783"/>
    </inkml:context>
    <inkml:brush xml:id="br0">
      <inkml:brushProperty name="width" value="0.05" units="cm"/>
      <inkml:brushProperty name="height" value="0.05" units="cm"/>
    </inkml:brush>
  </inkml:definitions>
  <inkml:trace contextRef="#ctx0" brushRef="#br0">167 16 19116,'0'-1'119,"0"0"0,-1 0 0,1 1 0,0-1-1,-1 0 1,1 0 0,-1 0 0,1 1 0,-1-1 0,1 0 0,-1 1-1,0-1 1,1 0 0,-1 1 0,0-1 0,1 1 0,-1-1 0,0 1 0,0-1-1,0 1 1,1 0 0,-1-1 0,0 1 0,-2-1 0,2 1 1,-1 1 0,0-1 1,0 0-1,1 0 0,-1 1 1,0-1-1,1 1 0,-1-1 0,0 1 1,1-1-1,-1 1 0,-1 1 1,-5 4 395,0-1 0,1 2 1,-12 10-1,19-17-510,-10 11 208,0-1 1,1 2-1,0-1 1,1 1-1,1 1 0,-13 25 1,18-34-221,0 1 0,1 0 1,-1-1-1,1 1 0,0 0 1,0 0-1,0 0 0,0 0 1,1 0-1,0 0 0,0 0 0,1 0 1,-1 0-1,1 0 0,0 0 1,0 0-1,1-1 0,0 1 1,0 0-1,0-1 0,0 1 1,0-1-1,5 6 0,1-1-34,1 0-1,-1-1 1,1 0 0,1-1-1,0 0 1,18 11 0,69 24-96,-69-31 120,0 1 0,31 19 1,-55-29 21,-1 0 0,0 0 0,1 1 0,-1-1 0,0 1 0,0 0 0,0 0 0,-1 0 0,1 0 0,-1 1 0,0-1 1,0 0-1,2 5 0,-3-5 2,-1-1 0,1 1 1,-1-1-1,0 1 1,1-1-1,-1 1 0,-1 0 1,1-1-1,0 1 0,-1-1 1,1 1-1,-1-1 0,0 0 1,0 1-1,0-1 1,0 0-1,0 1 0,0-1 1,0 0-1,-1 0 0,0 0 1,-1 2-1,-8 9 24,-1-2-1,0 1 1,0-2-1,-1 1 1,0-2-1,-1 0 1,0 0 0,-1-2-1,1 1 1,-1-2-1,-1 0 1,1-1-1,-1 0 1,-27 3 0,39-7 18,1-1 0,-1 0 1,1 0-1,-1 0 0,1 0 1,-1-1-1,0 1 1,1-1-1,-6-2 0,7 3-44,1-1-1,-1 0 0,0 0 0,1 0 0,-1 0 0,1-1 0,0 1 1,-1 0-1,1-1 0,0 1 0,0-1 0,0 1 0,0-1 0,0 1 0,0-1 1,1 0-1,-1 1 0,0-4 0,-6-19 51</inkml:trace>
</inkml:ink>
</file>

<file path=ppt/ink/ink2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3:46.315"/>
    </inkml:context>
    <inkml:brush xml:id="br0">
      <inkml:brushProperty name="width" value="0.05" units="cm"/>
      <inkml:brushProperty name="height" value="0.05" units="cm"/>
    </inkml:brush>
  </inkml:definitions>
  <inkml:trace contextRef="#ctx0" brushRef="#br0">60 18 12947,'10'-18'2034,"-10"19"-2000,0-1 1,0 0-1,0 0 1,0 0-1,0 0 1,0 0-1,0 0 1,0 0-1,0 0 0,0 0 1,0 0-1,0 1 1,0-1-1,0 0 1,0 0-1,0 0 1,0 0-1,0 0 1,0 0-1,0 0 1,0 0-1,0 0 1,0 0-1,0 0 1,0 0-1,1 1 1,-1-1-1,0 0 1,0 0-1,0 0 1,0 0-1,0 0 1,0 0-1,0 0 0,0 0 1,0 0-1,0 0 1,0 0-1,1 0 1,-1 0-1,0 0 1,0 0-1,0 0 1,0 0-1,0 0 1,0 0-1,0 0 1,0 0-1,0 0 1,0 0-1,1 0 1,-1 0-1,0 0 1,0 0-1,0 0 1,0-1-1,0 1 1,0 0-1,0 0 0,0 0 1,0 0-1,0 0 1,0 0-1,0 0 1,0 0-1,0 0 1,0 0-1,1-1 1,-4 37 2377,-6 45-1237,-39 393 2531,34 4-2796,23-306-1772,-9-200 475,2-89 365,4 59-281</inkml:trace>
</inkml:ink>
</file>

<file path=ppt/ink/ink2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3:46.748"/>
    </inkml:context>
    <inkml:brush xml:id="br0">
      <inkml:brushProperty name="width" value="0.05" units="cm"/>
      <inkml:brushProperty name="height" value="0.05" units="cm"/>
    </inkml:brush>
  </inkml:definitions>
  <inkml:trace contextRef="#ctx0" brushRef="#br0">179 21 11418,'5'-5'941,"16"-9"806,-20 13-1673,-1 1-1,0 0 0,1 0 0,-1 0 0,1 0 0,-1 0 0,0 0 1,1 0-1,-1 0 0,1 0 0,-1 0 0,0 0 0,1 0 0,-1 0 0,1 0 1,-1 0-1,0 0 0,1 0 0,-1 1 0,0-1 0,1 0 0,-1 0 1,0 0-1,1 1 0,-1-1 0,0 0 0,1 0 0,-1 1 0,0-1 0,1 0 1,-1 1-1,0-1 0,0 0 0,0 1 0,1-1 0,-1 0 0,0 1 1,0-1-1,0 1 0,0-1 0,0 0 0,0 1 0,0-1 0,0 1 0,0-1 1,0 0-1,0 1 0,0-1 0,0 1 0,0-1 0,0 0 0,0 1 1,-1 10 522,-1 0 0,0-1 0,0 1 1,-1-1-1,-1 1 0,0-1 0,-9 18 1,3-7-42,-91 188 1641,25-58-3996,94-205-66,-3 10 1265</inkml:trace>
</inkml:ink>
</file>

<file path=ppt/ink/ink2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3:47.195"/>
    </inkml:context>
    <inkml:brush xml:id="br0">
      <inkml:brushProperty name="width" value="0.05" units="cm"/>
      <inkml:brushProperty name="height" value="0.05" units="cm"/>
    </inkml:brush>
  </inkml:definitions>
  <inkml:trace contextRef="#ctx0" brushRef="#br0">129 8 16179,'12'-7'1745,"-9"19"-841,-3 11-344,-5 17 856,-3 3-151,-1 9-225,5 4-136,2 4-328,1-1-128,7-3-232,2-7-64,4-9-232,1-3-160,-1-13-520,-3-5-312,-5-15 816,-4-7-168,-8-14-160</inkml:trace>
  <inkml:trace contextRef="#ctx0" brushRef="#br0" timeOffset="1">0 271 18052,'3'2'1800,"6"6"-1128,1 1-264,10 3 905,4-2-361,9-3-536,2-2-448,5-5-792,-2-2 768,0-7-192,0-1-144</inkml:trace>
  <inkml:trace contextRef="#ctx0" brushRef="#br0" timeOffset="2">430 65 15971,'-3'14'1921,"0"12"-993,-1 3-360,0 7 1497,0 1-865,1 2-488,1-2-192,1 3-584,1 0-344,0-4-632,1-4 864,-1-7-184,0-3-152</inkml:trace>
</inkml:ink>
</file>

<file path=ppt/ink/ink2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3:47.626"/>
    </inkml:context>
    <inkml:brush xml:id="br0">
      <inkml:brushProperty name="width" value="0.05" units="cm"/>
      <inkml:brushProperty name="height" value="0.05" units="cm"/>
    </inkml:brush>
  </inkml:definitions>
  <inkml:trace contextRef="#ctx0" brushRef="#br0">1 86 18948,'3'-6'308,"1"0"0,0 1 0,1-1 0,-1 1 0,1 0 0,0 0 0,1 0 0,-1 1 0,1 0-1,0 0 1,0 0 0,12-5 0,-8 6-33,0-1 0,1 1 0,-1 1-1,1 0 1,0 0 0,0 1 0,19 1-1,-10 1-171,0 1-1,1 1 0,-1 1 0,0 1 1,-1 1-1,1 1 0,-1 0 0,27 15 1,-33-15-92,-1 1 0,0 0 0,0 1 1,-1 0-1,0 1 0,-1 0 0,0 1 1,17 22-1,-23-26 19,0-1-1,0 1 1,-1 0 0,0 0-1,0 0 1,-1 1 0,1-1 0,-2 1-1,1-1 1,-1 1 0,0 0-1,-1-1 1,0 1 0,0 0-1,0 0 1,-1-1 0,0 1-1,-4 10 1,0-2 94,-2 0 0,1-1 0,-2 0-1,0 0 1,-1-1 0,-1 0 0,0 0 0,0-1 0,-22 20 0,23-24-41,-1 0 1,0-1 0,0 0 0,-1-1-1,0 0 1,-1-1 0,1 0 0,-1-1-1,-1 0 1,1-1 0,0 0-1,-26 4 1,33-8-140,0 1 0,-1-1 0,1 0 0,0-1-1,0 1 1,-1-1 0,1 0 0,0 0 0,0-1-1,0 0 1,0 0 0,1 0 0,-1 0 0,0-1 0,1 1-1,-1-1 1,1 0 0,0-1 0,0 1 0,0-1 0,1 0-1,-1 0 1,1 0 0,0 0 0,0 0 0,0-1 0,1 0-1,0 1 1,0-1 0,0 0 0,0 0 0,-1-6-1,0-19-361</inkml:trace>
</inkml:ink>
</file>

<file path=ppt/ink/ink2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3:48.059"/>
    </inkml:context>
    <inkml:brush xml:id="br0">
      <inkml:brushProperty name="width" value="0.05" units="cm"/>
      <inkml:brushProperty name="height" value="0.05" units="cm"/>
    </inkml:brush>
  </inkml:definitions>
  <inkml:trace contextRef="#ctx0" brushRef="#br0">0 89 21845,'0'6'1864,"5"-3"-1272,7-2-216,13-2 745,5-4-265,10-3-376,5-4-256,2-1-600,2-4-512,-1 3 768,0 0-201,-5-1-95</inkml:trace>
</inkml:ink>
</file>

<file path=ppt/ink/ink2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3:48.674"/>
    </inkml:context>
    <inkml:brush xml:id="br0">
      <inkml:brushProperty name="width" value="0.05" units="cm"/>
      <inkml:brushProperty name="height" value="0.05" units="cm"/>
    </inkml:brush>
  </inkml:definitions>
  <inkml:trace contextRef="#ctx0" brushRef="#br0">96 101 20148,'-4'95'2671,"-20"111"-1,9-93-2193,1 19-195,14-132-280,0 0 1,0 0-1,1 0 0,-1 0 0,0 0 0,0 0 1,0 0-1,0 0 0,1 0 0,-1 0 0,0 0 1,0 0-1,0 0 0,0 0 0,0 0 0,1 0 1,-1 0-1,0 0 0,0 0 0,0 0 0,0 0 0,1 0 1,-1 0-1,0 0 0,0 0 0,0-1 0,0 1 1,0 0-1,0 0 0,1 0 0,-1 0 0,0 0 1,0 0-1,0 0 0,0-1 0,0 1 0,0 0 1,0 0-1,0 0 0,0 0 0,0 0 0,0-1 1,0 1-1,1 0 0,-1 0 0,0 0 0,0 0 0,0-1 1,0 1-1,0 0 0,0 0 0,0 0 0,-1 0 1,1 0-1,0-1 0,3-10 18,-1-1 0,0 1 0,-1-1 0,-1 0 0,0-18 0,-1 2 13,2-61 23,-4 0 0,-23-145 0,18 200-48,8 34-8,0 0 0,0-1 0,0 1 1,0 0-1,0-1 0,0 1 0,-1 0 0,1-1 0,0 1 0,0 0 0,0-1 0,0 1 0,0 0 0,0-1 0,-1 1 0,1 0 0,0 0 0,0-1 0,0 1 0,-1 0 0,1 0 0,0-1 0,0 1 0,-1 0 0,1 0 0,0 0 0,-1 0 0,1-1 0,0 1 0,0 0 0,-1 0 0,1 0 0,0 0 1,-1 0-1,1 0 0,-5 11 6,3 9 25,1-1 0,3 37-1,-1-44-11,0-1 0,1 0 0,1 0 0,0 0 0,0-1 0,9 19-1,-11-26 0,1 0 1,0-1-1,-1 1 0,1-1 0,0 1 0,0-1 0,0 1 0,1-1 0,-1 0 0,0 0 0,1 0 0,0-1 0,-1 1 0,1 0 0,0-1 0,0 0 0,0 0 0,0 0 0,3 1 0,-1-1 17,0-1 0,0 0 0,0 0 0,0 0 0,0 0 0,0-1 0,0 0 0,0 0 0,0 0 0,9-4 0,2-3 59,-1 0 0,0 0 0,0-1 0,-1-1 0,0-1 1,13-13-1,-2 0 83,-2-1 0,0-1 0,-1-1-1,-2-1 1,31-54 0,-45 68-109,-9 15-26,-11 25-30,-12 40 2,-44 122 42,62-159-20,1 0-1,1 0 1,1 0-1,-1 51 1,6-72-46,0-1 0,1 1 0,0 0 0,0-1 1,1 1-1,0-1 0,0 1 0,1-1 0,5 10 0,-7-15-68,1 1-1,-1 0 0,1-1 0,0 1 0,0-1 0,0 0 0,0 0 1,0 0-1,1 0 0,-1 0 0,1 0 0,-1-1 0,1 1 1,0-1-1,-1 1 0,1-1 0,0 0 0,0 0 0,0-1 0,0 1 1,0 0-1,0-1 0,0 0 0,0 0 0,0 0 0,5-1 1,-3 0-44,-1 0 0,1-1 1,-1 1-1,1-1 0,-1-1 1,0 1-1,0-1 0,0 1 1,0-1-1,0 0 0,0 0 0,-1-1 1,0 1-1,1-1 0,-2 0 1,5-6-1,16-21-689</inkml:trace>
</inkml:ink>
</file>

<file path=ppt/ink/ink2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3:49.115"/>
    </inkml:context>
    <inkml:brush xml:id="br0">
      <inkml:brushProperty name="width" value="0.05" units="cm"/>
      <inkml:brushProperty name="height" value="0.05" units="cm"/>
    </inkml:brush>
  </inkml:definitions>
  <inkml:trace contextRef="#ctx0" brushRef="#br0">63 7 17780,'0'-1'101,"0"1"0,0 0 1,0 0-1,0 0 0,0 0 0,0-1 1,0 1-1,0 0 0,0 0 0,0 0 1,0 0-1,0-1 0,0 1 0,0 0 1,0 0-1,0 0 0,0-1 0,0 1 1,0 0-1,0 0 0,-1 0 0,1 0 1,0-1-1,0 1 0,0 0 0,0 0 1,0 0-1,0 0 0,0 0 0,-1 0 1,1-1-1,0 1 0,0 0 0,0 0 1,0 0-1,-1 0 0,1 0 0,0 0 1,0 0-1,0 0 0,0 0 0,-1 0 1,-7 6 1968,-6 14-565,7-4-1246,1 0 0,0 0 0,1 0 0,-3 25-1,6-30-226,0 0 0,2 1 0,-1-1 0,1 1-1,1-1 1,0 0 0,4 19 0,-4-28-19,-1-1 0,0 1 0,0-1 0,1 1 0,-1-1 0,1 1 0,-1-1 0,1 1 0,0-1 0,0 1 0,-1-1 0,1 0 0,0 0 0,0 1 0,0-1 0,0 0 0,1 0 0,-1 0 0,0 0 0,0 0 1,1 0-1,-1 0 0,0-1 0,1 1 0,-1 0 0,1-1 0,-1 1 0,1-1 0,-1 0 0,1 1 0,0-1 0,-1 0 0,1 0 0,-1 0 0,1 0 0,-1 0 0,1 0 0,0-1 0,-1 1 0,1 0 0,-1-1 0,1 1 0,-1-1 0,0 0 0,3-1 0,1 0 45,-1-1 1,1 0-1,-1-1 0,1 1 0,-1-1 0,0 0 0,0 0 0,-1 0 0,1 0 0,-1-1 1,0 1-1,4-8 0,-4 4 18,0-1 1,-1 1 0,0-1 0,0 0-1,-1 0 1,0 0 0,0 0 0,-2-18-1,1 23-97,0 0 0,-1 0 0,1 0 0,-1 0 0,0 0-1,0 0 1,0 0 0,-1 0 0,1 0 0,-1 1 0,0-1 0,0 0-1,0 1 1,-1-1 0,1 1 0,-1 0 0,0 0 0,0 0 0,0 0-1,0 1 1,-6-4 0,9 5-35,-1 1 0,0-1-1,1 1 1,-1 0 0,1-1-1,-1 1 1,0 0 0,0 0-1,1-1 1,-1 1 0,0 0-1,1 0 1,-1 0 0,0 0-1,1 0 1,-1 0 0,0 0-1,0 0 1,1 0 0,-1 0-1,0 1 1,1-1 0,-1 0-1,0 0 1,1 1 0,-1-1-1,0 0 1,1 1 0,-1-1-1,1 1 1,-1-1 0,1 1 0,-1-1-1,1 1 1,-1-1 0,1 1-1,-1-1 1,1 1 0,-1-1-1,1 1 1,0 0 0,0-1-1,-1 1 1,1 1 0,-1 0-39,1 0 0,0 1 1,-1-1-1,1 0 0,0 1 1,0-1-1,1 0 1,-1 1-1,0-1 0,1 0 1,-1 1-1,1-1 0,1 3 1,10 13-513,5-2-160</inkml:trace>
</inkml:ink>
</file>

<file path=ppt/ink/ink2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3:49.560"/>
    </inkml:context>
    <inkml:brush xml:id="br0">
      <inkml:brushProperty name="width" value="0.05" units="cm"/>
      <inkml:brushProperty name="height" value="0.05" units="cm"/>
    </inkml:brush>
  </inkml:definitions>
  <inkml:trace contextRef="#ctx0" brushRef="#br0">157 372 19092,'0'0'54,"-1"0"0,1-1-1,0 1 1,0 0 0,0 0 0,0-1 0,0 1-1,-1 0 1,1 0 0,0 0 0,0-1 0,-1 1-1,1 0 1,0 0 0,0 0 0,0 0 0,-1-1-1,1 1 1,0 0 0,-1 0 0,1 0 0,0 0 0,0 0-1,-1 0 1,1 0 0,0 0 0,-1 0 0,1 0-1,0 0 1,0 0 0,-1 0 0,1 0 0,-15 5 542,-11 14-87,15-10-204,1 1 0,0 1 0,1-1 0,0 2 0,0-1 0,1 1 0,1 1 0,0-1 0,1 1 0,0 1 0,-7 26 0,12-37-265,0 0-1,1 0 0,0 0 0,-1-1 0,1 1 0,0 0 1,0 0-1,1 0 0,0 4 0,-1-5-27,1-1 1,-1-1-1,1 1 1,-1 0-1,1 0 0,-1 0 1,1 0-1,0 0 1,-1 0-1,1-1 1,0 1-1,0 0 0,0 0 1,-1-1-1,1 1 1,0-1-1,0 1 1,0-1-1,0 1 0,0-1 1,0 0-1,0 1 1,0-1-1,0 0 1,0 0-1,0 0 0,1 0 1,-1 0-1,1 0 1,5 0 22,0-1 0,-1 0 0,1 0 0,0-1 0,-1 0 0,1 0 0,-1 0 0,0-1 1,0 0-1,0 0 0,0-1 0,0 0 0,-1 0 0,1 0 0,6-7 0,3-5 82,1 0 0,-2-1 0,18-26 0,-10 6 28,-1 0 0,-2-1 0,-2-1 0,-1 0 0,-3-1 0,0-1 0,-3 0 0,6-48-1,-15 78-114,0 8-21,0 0 0,0 0-1,-1 0 1,1 0 0,-1-1-1,0 1 1,0 0 0,0 0-1,-1 0 1,1 0 0,-1-1-1,0 1 1,1 0 0,-4-5 0,4 7-8,0 1 1,0 0-1,-1-1 1,1 1-1,0 0 1,0-1 0,-1 1-1,1 0 1,0-1-1,-1 1 1,1 0-1,0 0 1,-1-1 0,1 1-1,-1 0 1,1 0-1,0 0 1,-1 0 0,1 0-1,-1-1 1,1 1-1,-1 0 1,1 0-1,0 0 1,-1 0 0,1 0-1,-1 0 1,1 0-1,-1 0 1,0 1-1,-12 9 62,-8 22 76,9-5-51,1 0-1,2 1 1,0 1-1,2-1 1,2 1-1,0 1 1,2-1 0,1 1-1,1-1 1,4 31-1,-1-39-35,1 0 0,1-1-1,7 25 1,-8-36-149,0-1 0,0 1 0,1-1 0,0 0-1,1 0 1,0 0 0,0 0 0,1-1 0,12 13 0,-17-18 68,1-1 1,-1 0-1,1 1 0,0-1 1,0 0-1,-1 0 0,1 0 1,0 0-1,0 0 0,0 0 1,0-1-1,0 1 0,1-1 1,-1 1-1,0-1 0,0 0 0,0 0 1,0 0-1,0 0 0,0 0 1,1-1-1,-1 1 0,0 0 1,0-1-1,0 0 0,0 1 1,0-1-1,0 0 0,0 0 1,0 0-1,-1 0 0,1-1 1,0 1-1,-1 0 0,1-1 1,0 1-1,1-3 0,16-18-392</inkml:trace>
</inkml:ink>
</file>

<file path=ppt/ink/ink2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3:50.273"/>
    </inkml:context>
    <inkml:brush xml:id="br0">
      <inkml:brushProperty name="width" value="0.05" units="cm"/>
      <inkml:brushProperty name="height" value="0.05" units="cm"/>
    </inkml:brush>
  </inkml:definitions>
  <inkml:trace contextRef="#ctx0" brushRef="#br0">66 465 18276,'1'1'287,"1"1"0,0-1 1,0 1-1,0-1 0,0 0 0,0 0 0,1 0 1,-1 0-1,0-1 0,0 1 0,1 0 1,-1-1-1,0 0 0,1 1 0,-1-1 1,0 0-1,1 0 0,-1-1 0,0 1 0,1 0 1,-1-1-1,0 1 0,0-1 0,3-1 1,9-2 243,-1-1 1,20-10 0,-25 12-497,-1 0-1,0-1 1,0 0-1,0 0 1,0 0-1,-1-1 1,0 0-1,0-1 1,0 1-1,0-1 1,-1 0-1,6-10 1,-10 15-35,0 0 1,-1 0 0,1 0 0,-1 0 0,1 0 0,-1 0 0,0 0 0,1 0-1,-1 0 1,0 0 0,0 0 0,1 0 0,-1 0 0,0 0 0,0 0 0,0 0 0,0 0-1,0 0 1,-1 0 0,1 0 0,0 0 0,0 0 0,-1 0 0,1 0 0,-1 0-1,1 0 1,-1 0 0,1 0 0,-1 0 0,1 0 0,-1 0 0,0 1 0,0-1 0,1 0-1,-1 0 1,0 1 0,0-1 0,0 1 0,0-1 0,0 0 0,0 1 0,0 0 0,0-1-1,0 1 1,0 0 0,0-1 0,-2 1 0,-1-1 0,0 1 1,0-1-1,0 1 1,0 0-1,-1 0 1,1 0-1,0 1 1,0 0-1,0 0 1,0 0-1,-7 2 1,-1 4 13,1-1 0,0 2 0,0-1 1,0 2-1,1-1 0,0 2 0,0-1 1,1 1-1,-14 20 0,12-13 21,0 1 1,1 0-1,1 0 1,0 1-1,-9 35 0,14-43-6,2 0-1,-1 0 0,2 1 0,-1-1 1,2 0-1,0 18 0,0-26-25,0 0 0,1 0 0,-1 0 1,1 0-1,0-1 0,0 1 0,0 0 0,0-1 0,0 1 0,0-1 0,1 1 0,-1-1 0,1 1 1,0-1-1,0 0 0,0 0 0,0 0 0,0 0 0,0 0 0,0-1 0,1 1 0,-1-1 0,1 1 1,-1-1-1,1 0 0,-1 0 0,1 0 0,0 0 0,0 0 0,-1-1 0,5 1 0,3 0-12,-1-1-1,1 0 1,0-1-1,-1 0 1,1-1-1,-1 1 0,1-2 1,-1 0-1,0 0 1,0 0-1,0-1 1,0 0-1,-1-1 1,0 0-1,13-10 0,2-3-89,-1-2 0,-1 0 0,35-44 0,-12 4-425,63-114 1,-6 7-25,-98 162 627,0 0 0,0 0 1,0-1-1,-1 1 1,1-1-1,-1 1 0,-1-1 1,1 0-1,0-6 0,-2 11-59,0-1-1,0 1 1,0-1-1,0 0 0,0 1 1,0-1-1,0 1 0,-1-1 1,1 1-1,-1-1 0,1 1 1,-1-1-1,0 1 0,1-1 1,-1 1-1,0 0 0,0-1 1,0 1-1,0 0 1,0 0-1,0 0 0,0 0 1,-1 0-1,1 0 0,0 0 1,-1 0-1,1 0 0,0 0 1,-1 1-1,1-1 0,-1 1 1,1-1-1,-1 1 0,0-1 1,1 1-1,-1 0 1,1 0-1,-3 0 0,1 0-19,0 0 0,0 1 0,0-1-1,0 1 1,0 0 0,0-1 0,0 1 0,0 1 0,1-1-1,-1 0 1,0 1 0,1-1 0,-1 1 0,1 0-1,-1 0 1,1 0 0,-3 4 0,-5 4 2,1 0 0,-12 18 0,2 3 85,2 0-1,1 1 1,1 1-1,2 0 0,1 1 1,2 1-1,1 0 1,-5 43-1,12-62-39,1 0 0,0 0 0,1 0 0,1 1 0,0-1 0,1 0 0,1 0-1,6 19 1,-8-30-41,0-1-1,1 0 0,0 1 1,0-1-1,0 0 0,1 0 0,-1 0 1,1 0-1,0-1 0,0 1 1,0-1-1,0 1 0,1-1 0,-1 0 1,1-1-1,0 1 0,0 0 1,0-1-1,0 0 0,0 0 0,1 0 1,-1-1-1,1 0 0,-1 1 1,1-2-1,-1 1 0,1 0 0,0-1 1,-1 0-1,1 0 0,0 0 1,6-2-1,4-1-6,0 0 0,0-2 0,-1 0 1,0 0-1,0-2 0,0 1 0,-1-2 0,0 0 1,21-16-1,9-12 24,47-50 1,-46 40-2,63-86 1,-83 98-21,-2-1 0,-1-2-1,25-60 1,-42 87-11,0 0-1,-1-1 0,0 1 0,0-1 1,-1 0-1,0 1 0,-1-1 0,0-15 1,-1 24 3,0 0 0,0 0 0,0 0 0,0 1 1,-1-1-1,1 0 0,0 0 0,-1 0 0,0 1 0,1-1 1,-1 0-1,0 0 0,0 1 0,0-1 0,0 1 1,0-1-1,0 1 0,0-1 0,-1 1 0,1 0 1,0 0-1,-1-1 0,1 1 0,-1 0 0,0 0 1,1 0-1,-1 1 0,0-1 0,1 0 0,-1 1 1,0-1-1,0 1 0,0-1 0,1 1 0,-1 0 0,0 0 1,0 0-1,-3 0 0,-3 1-8,0 0 0,1 1-1,-1 0 1,1 0 0,-1 1 0,1 0-1,0 0 1,-8 5 0,-4 4 22,1 1-1,0 0 1,1 2 0,0 0-1,2 0 1,-1 2 0,-22 32 0,23-28 25,2 1 0,0 0 0,2 1 0,0 1 0,1 0 0,-9 36 0,16-43-10,0 0 1,1 1 0,1-1-1,0 0 1,1 1-1,1-1 1,1 0-1,0 0 1,2 0-1,0 0 1,6 17-1,-7-25-34,1-1-1,0 0 1,0-1-1,0 1 1,1-1-1,0 0 1,1 0-1,-1 0 1,2-1-1,7 8 1,-8-10-42,-1 0-1,1-1 1,0 1 0,0-1 0,0-1 0,1 1-1,-1-1 1,0 0 0,1-1 0,0 1 0,-1-1-1,1 0 1,0-1 0,12 0 0,-15-1-27,1 1 1,-1-1 0,0 0-1,1 0 1,-1-1-1,0 1 1,0-1-1,0 0 1,0 0 0,0-1-1,0 1 1,-1-1-1,1 1 1,-1-1 0,0 0-1,1-1 1,-1 1-1,-1 0 1,6-8-1,9-25-343</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34.336"/>
    </inkml:context>
    <inkml:brush xml:id="br0">
      <inkml:brushProperty name="width" value="0.05" units="cm"/>
      <inkml:brushProperty name="height" value="0.05" units="cm"/>
    </inkml:brush>
  </inkml:definitions>
  <inkml:trace contextRef="#ctx0" brushRef="#br0">199 111 10754,'1'0'203,"0"0"0,0-1-1,0 1 1,-1 0 0,1 0-1,0 0 1,0 0 0,0 0-1,0 0 1,0 0 0,0 0 0,0 0-1,-1 0 1,1 0 0,0 1-1,0-1 1,0 0 0,0 1-1,0-1 1,-1 1 0,1-1-1,1 1 1,-2 1-36,1 0 1,-1-1-1,0 1 0,1 0 1,-1 0-1,0-1 1,0 1-1,0 0 0,-1 0 1,1-1-1,0 1 0,-1 2 1,-5 18 102,0-1 1,-2 0 0,0 0-1,-1 0 1,-23 36 0,20-36-172,12-20-89,-1 0 1,1 0-1,-1 0 0,1 0 1,-1 0-1,1 0 1,-1 0-1,0 0 0,1-1 1,-1 1-1,0 0 0,1-1 1,-1 1-1,0 0 1,0-1-1,0 1 0,0-1 1,-1 1-1,1-1-5,1 0 0,0 0-1,-1 0 1,1-1 0,-1 1-1,1 0 1,-1-1 0,1 1-1,0 0 1,-1 0 0,1-1-1,0 1 1,-1-1 0,1 1-1,0 0 1,0-1 0,-1 1-1,1-1 1,0 1 0,0-1-1,0 1 1,-1-1 0,1 1-1,0-1 1,0 0 0,-5-44 124,5 37-96,-1 4-26,1-1 0,0 1-1,0-1 1,0 1 0,0 0-1,1-1 1,0 1 0,0 0-1,2-6 1,-2 7-10,1 1 0,-1-1 1,1 1-1,0-1 0,0 1 0,0 0 0,0 0 0,0 0 0,0 0 1,1 0-1,-1 0 0,1 1 0,-1-1 0,5-1 0,-8 3 11,-1-1 0,1 1 1,0 0-1,0 0 0,0 0 0,0 0 0,0 0 0,-1 1 0,1-1 0,0 0 0,0 1 0,0-1 1,-2 1-1,-6 6 39,1 0 1,0 0-1,0 0 1,0 1-1,1 1 1,0-1-1,-7 13 1,0 2 108,-20 44 0,31-60-128,0 0 0,1-1-1,0 1 1,0 0 0,0 1 0,0 8 0,2-15-22,0 0 0,0 0 1,0 0-1,0 0 0,0 0 0,0 0 0,0 0 0,1 0 1,-1 0-1,0 0 0,1 0 0,-1 0 0,1 0 0,-1 0 1,1 0-1,0 0 0,-1 0 0,1-1 0,0 1 0,1 1 1,-1-1-2,1 0 1,0-1 0,-1 1 0,1-1 0,0 1 0,-1-1-1,1 0 1,0 0 0,0 0 0,0 0 0,-1 0-1,1 0 1,0 0 0,0 0 0,-1-1 0,1 1-1,2-1 1,9-3 13,0-1-1,1 0 0,-2-1 1,23-13-1,50-39 36,-14 9-12,-58 41-32,6-4 4,0 0 0,1 2 0,36-15 0,-54 24-12,-1 1 0,0-1 1,1 1-1,-1 0 1,1-1-1,-1 1 0,0 0 1,1 0-1,-1 0 1,1 0-1,-1 0 0,1 0 1,-1 0-1,1 0 1,-1 1-1,0-1 0,1 1 1,-1-1-1,0 1 1,1-1-1,-1 1 0,0 0 1,1 0-1,-1-1 1,1 2-1,-1 0 3,1 0 1,-1 0-1,0 0 1,0 0-1,0 0 1,0 0-1,-1 0 1,1 1-1,-1-1 1,1 0-1,-1 0 1,0 0-1,0 1 1,0 2 0,0 1 63,0 0 1,-1 0 0,0 0 0,0 0 0,0 0-1,-1-1 1,0 1 0,0 0 0,-1-1 0,1 0 0,-6 8-1,8-13-59,0 0-1,0 1 0,0-1 0,0 0 0,0 0 1,-1 0-1,1 0 0,0 0 0,0 1 0,0-1 1,0 0-1,-1 0 0,1 0 0,0 0 0,0 0 1,0 0-1,-1 0 0,1 0 0,0 0 0,0 0 0,0 0 1,-1 0-1,1 0 0,0 0 0,0 0 0,0 0 1,-1 0-1,1 0 0,0 0 0,0 0 0,0 0 1,-1 0-1,1 0 0,0 0 0,0 0 0,0 0 1,0 0-1,-1-1 0,1 1 0,0 0 0,0 0 1,0 0-1,0 0 0,0 0 0,-1-1 0,1 1 1,0 0-1,0 0 0,0 0 0,0 0 0,0-1 0,0 1 1,0 0-1,0 0 0,0 0 0,0-1 0,0 1 1,0 0-1,0 0 0,0 0 0,0-1 0,0 1 1,0 0-1,0 0 0,0 0 0,0-1 0,0 1 1,0 0-1,0 0 0,0-18 166,0 17-144,4-47 181,2 0 0,16-60 0,-10 55-364,-12 51 13,1-1 1,0 2-1,1-1 0,-1 0 0,0 0 0,0 0 1,1 0-1,-1 1 0,1-1 0,0 1 1,-1-1-1,1 1 0,0 0 0,0-1 1,0 1-1,0 0 0,0 0 0,0 0 1,0 1-1,4-2 0,19-11-481,-3-4-43</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5:19.295"/>
    </inkml:context>
    <inkml:brush xml:id="br0">
      <inkml:brushProperty name="width" value="0.05" units="cm"/>
      <inkml:brushProperty name="height" value="0.05" units="cm"/>
    </inkml:brush>
  </inkml:definitions>
  <inkml:trace contextRef="#ctx0" brushRef="#br0">10 886 15131,'-1'1'118,"0"0"-1,0-1 1,1 1 0,-1 0-1,0 0 1,0 0-1,1 1 1,-1-1-1,0 0 1,1 0 0,-1 0-1,0 2 1,1-3-62,0 1 0,0-1 1,0 0-1,0 0 0,0 1 1,1-1-1,-1 0 0,0 1 1,0-1-1,0 0 0,0 0 1,0 1-1,0-1 0,0 0 1,1 0-1,-1 1 0,0-1 1,0 0-1,0 0 0,1 1 0,-1-1 1,0 0-1,0 0 0,0 0 1,1 0-1,-1 1 0,0-1 1,1 0-1,-1 0 0,0 0 1,0 0-1,1 0 0,2 1 165,-1-1 0,1 0 0,0 0 0,0 0 0,-1-1-1,1 1 1,0-1 0,-1 1 0,1-1 0,-1 0 0,5-1 0,16-10 489,-1-1 1,-1-1 0,0-1 0,0-1 0,28-29 0,-24 22-367,123-104 460,232-153 0,-277 215-820,2 5 0,3 4 1,173-63-1,-222 98-775,-58 19-666,-6-1 728,3 2 655,0 0 1,1 0-1,-1 0 1,1 0-1,0 0 1,-1 0-1,1 0 1,0 0-1,-1-1 1,0-1-1,-5-15-642</inkml:trace>
</inkml:ink>
</file>

<file path=ppt/ink/ink2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8:55.820"/>
    </inkml:context>
    <inkml:brush xml:id="br0">
      <inkml:brushProperty name="width" value="0.05" units="cm"/>
      <inkml:brushProperty name="height" value="0.05" units="cm"/>
    </inkml:brush>
  </inkml:definitions>
  <inkml:trace contextRef="#ctx0" brushRef="#br0">108 0 15603,'-1'0'79,"0"0"0,-1 0-1,1 1 1,-1-1-1,1 0 1,0 1 0,-1-1-1,1 1 1,0-1-1,-1 1 1,1 0 0,0-1-1,0 1 1,0 0-1,-1 0 1,1 0 0,0 0-1,0 0 1,0 0-1,1 0 1,-1 0 0,0 1-1,0-1 1,0 0-1,0 3 1,-17 36 581,18-40-654,-7 23 229,1 1-1,0 0 1,2 0 0,-1 28-1,2 101 564,4-99-555,-1 86 225,-9 443 735,-11-22-73,31 2-14,-3 165-454,-11-407-153,3-320-540,0 0-1,0 1 1,-1-1 0,1 0 0,0 0 0,0 0-1,-1 0 1,1 0 0,-1 1 0,1-1 0,-1 0 0,1 0-1,-2 1 1,-2-2-731,1-10 367,3-1 83</inkml:trace>
</inkml:ink>
</file>

<file path=ppt/ink/ink2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48:56.950"/>
    </inkml:context>
    <inkml:brush xml:id="br0">
      <inkml:brushProperty name="width" value="0.05" units="cm"/>
      <inkml:brushProperty name="height" value="0.05" units="cm"/>
    </inkml:brush>
  </inkml:definitions>
  <inkml:trace contextRef="#ctx0" brushRef="#br0">1 531 14003,'22'-13'1038,"0"1"0,1 1 1,0 1-1,42-12 0,100-16 6,-164 37-1040,734-106 1188,-350 59-1173,-380 48-20,773-103 239,6 36 461,189 40-154,-248 10-263,243-13 655,-902 30-984,-42 1-124,0-1 0,1-1 1,-1-1-1,0-1 1,24-6-1,-27 1-1349,-14 6 1010</inkml:trace>
</inkml:ink>
</file>

<file path=ppt/ink/ink2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6:49.121"/>
    </inkml:context>
    <inkml:brush xml:id="br0">
      <inkml:brushProperty name="width" value="0.05" units="cm"/>
      <inkml:brushProperty name="height" value="0.05" units="cm"/>
      <inkml:brushProperty name="color" value="#66CC00"/>
    </inkml:brush>
  </inkml:definitions>
  <inkml:trace contextRef="#ctx0" brushRef="#br0">15 3 14203,'0'0'40,"0"0"-1,0 0 1,-1-1-1,1 1 1,0 0-1,-1 0 1,1-1-1,0 1 1,-1 0 0,1 0-1,0 0 1,-1 0-1,1 0 1,0 0-1,-1 0 1,1 0-1,-1-1 1,1 1-1,0 0 1,-1 1 0,1-1-1,0 0 1,-1 0-1,1 0 1,0 0-1,-1 0 1,1 0-1,-1 0 1,1 0 0,0 1-1,-1-1 1,1 0-1,0 0 1,0 0-1,-1 1 1,1-1-1,0 0 1,0 0-1,-1 1 1,1-1 0,0 0-1,0 1 1,-1-1-1,1 0 1,0 1-1,0-1 1,0 0-1,0 1 1,0-1 0,0 1-1,0 0 26,0 0-1,0 0 1,0 0-1,0 0 1,0-1-1,0 1 1,1 0-1,-1 0 1,0 0-1,1 0 1,-1 0-1,0-1 1,1 1 0,-1 0-1,1 0 1,-1-1-1,1 1 1,0 0-1,-1-1 1,1 1-1,1 0 1,30 23 830,-2 0 0,0 2-1,31 36 1,30 27-756,-31-38-98,-3 4-1,-2 2 1,79 104 0,-91-100 99,4-2 0,2-2 0,66 60 0,338 358 695,-1 8-249,-368-396-502,465 440 220,-10-10-173,-172-125 15,-123-128-30,171 137-33,-215-215-65,138 119 5,-72-67 10,89 77 59,124 117 27,-333-265-45,-70-75-350,-35-47-1744,-39-41 1588</inkml:trace>
</inkml:ink>
</file>

<file path=ppt/ink/ink2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6:50.191"/>
    </inkml:context>
    <inkml:brush xml:id="br0">
      <inkml:brushProperty name="width" value="0.05" units="cm"/>
      <inkml:brushProperty name="height" value="0.05" units="cm"/>
      <inkml:brushProperty name="color" value="#66CC00"/>
    </inkml:brush>
  </inkml:definitions>
  <inkml:trace contextRef="#ctx0" brushRef="#br0">161 74 15707,'40'-74'4061,"-42"85"-3691,-1-1 0,1 0 0,-2 0 1,0 0-1,-7 14 0,-2 6 48,-18 43 113,-86 230 195,114-295-783,1-1 1,0 1 0,0-1-1,0 1 1,1-1-1,0 13 1,1-20 42,0 0 1,0 0-1,0 1 1,0-1-1,0 0 1,0 0-1,0 1 1,0-1-1,0 0 1,1 0-1,-1 0 1,0 1-1,0-1 1,0 0-1,0 0 1,0 0-1,1 0 1,-1 1-1,0-1 1,0 0-1,0 0 1,1 0-1,-1 0 1,0 0-1,0 0 1,0 0-1,1 1 1,-1-1-1,0 0 1,0 0-1,0 0 1,1 0-1,-1 0 1,0 0-1,0 0 1,1 0-1,-1 0 1,0 0-1,0 0 1,0 0-1,1-1 1,-1 1-1,0 0 1,0 0-1,1 0 1,-1 0-1,0 0 1,0 0-1,0 0 1,1 0-1,-1-1 1,0 1-1,0 0 1,12-10-524,13-22-466,-2-2 0,-2 0 0,31-65 0,-21 39 245,3-8 96,-15 28 648,34-52 1,-53 91 42,0 0 1,1 0 0,-1 0 0,1 1 0,-1-1 0,1 0 0,0 0 0,-1 1-1,1-1 1,0 0 0,-1 1 0,1-1 0,0 0 0,0 1 0,0-1 0,-1 1 0,1 0-1,0-1 1,1 0 0,-1 2 10,-1-1 0,1 1-1,-1-1 1,0 1 0,1-1 0,-1 1-1,0-1 1,1 1 0,-1-1 0,0 1-1,0-1 1,0 1 0,0-1 0,1 1-1,-1-1 1,0 1 0,0-1 0,0 1-1,0 0 1,0-1 0,0 1-1,-1 0 1,-4 45 1156,-3-5-460,2 1-1,2-1 1,1 70 0,4-95-654,0-1 0,2 1 1,-1 0-1,2 0 0,0-1 1,1 0-1,1 0 0,0 0 0,1-1 1,0 1-1,1-2 0,16 21 1,-20-29-216,-1-1 1,1 0 0,1 0 0,-1 0-1,10 5 1,-14-9 112,0 0-1,-1 0 0,1 0 1,0 0-1,0 0 1,0 0-1,0 0 1,0 0-1,0 0 0,0 0 1,0-1-1,0 1 1,0 0-1,0 0 0,0 0 1,0 0-1,0 0 1,0 0-1,0 0 1,0 0-1,0 0 0,0 0 1,0 0-1,1 0 1,-1 0-1,0 0 1,0-1-1,0 1 0,0 0 1,0 0-1,0 0 1,0 0-1,0 0 1,0 0-1,0 0 0,0 0 1,0 0-1,0 0 1,0 0-1,0 0 0,0 0 1,0 0-1,0 0 1,1 0-1,-1 0 1,0 0-1,0 0 0,0 0 1,0 0-1,0 0 1,0 0-1,0 0 1,0 0-1,0 0 0,0 0 1,-5-7-543,-105-80-4060,76 63 4176,2-1 1,-32-32-1,62 55 609,0 0 0,0 0-1,0-1 1,0 1-1,0-1 1,-2-5-1,4 8-104,-1-1 0,1 1 0,0-1 0,0 0 0,0 1 0,0-1 0,0 1 0,0-1 0,0 1-1,1-1 1,-1 1 0,0-1 0,0 1 0,0-1 0,0 1 0,1-1 0,-1 1 0,0-1 0,1 1 0,-1-1 0,0 1 0,1-1 0,-1 1 0,0 0 0,1-1 0,-1 1-1,1-1 1,-1 1 0,1 0 0,-1 0 0,1-1 0,-1 1 0,1 0 0,-1 0 0,1 0 0,-1-1 0,1 1 0,-1 0 0,1 0 0,-1 0 0,2 0 0,79-17 2722,-52 11-2748,0 0 0,44-16 0,-53 13-83,-1 0 0,0-2 0,21-14 0,8-12-227</inkml:trace>
</inkml:ink>
</file>

<file path=ppt/ink/ink2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6:50.600"/>
    </inkml:context>
    <inkml:brush xml:id="br0">
      <inkml:brushProperty name="width" value="0.05" units="cm"/>
      <inkml:brushProperty name="height" value="0.05" units="cm"/>
      <inkml:brushProperty name="color" value="#66CC00"/>
    </inkml:brush>
  </inkml:definitions>
  <inkml:trace contextRef="#ctx0" brushRef="#br0">53 0 17524,'-5'39'1560,"-10"6"-976,0 2-256,6 0 656,0-1-215,9-6-361,0-7-264,9-7-688,0-6-233,-5-11 593,-4-8-160,-6 0-160</inkml:trace>
</inkml:ink>
</file>

<file path=ppt/ink/ink2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6:51.044"/>
    </inkml:context>
    <inkml:brush xml:id="br0">
      <inkml:brushProperty name="width" value="0.05" units="cm"/>
      <inkml:brushProperty name="height" value="0.05" units="cm"/>
      <inkml:brushProperty name="color" value="#66CC00"/>
    </inkml:brush>
  </inkml:definitions>
  <inkml:trace contextRef="#ctx0" brushRef="#br0">0 474 16684,'10'-10'455,"0"1"0,1 1 0,0-1 0,0 2 0,1 0 0,0 0 0,0 1 0,1 0 0,0 1 0,19-5 0,-2 3 122,1 0 0,0 2 0,46-1 0,-49 5-422,-1 1-1,1 2 0,0 0 1,46 11-1,-63-9-100,1-1-1,-1 1 1,0 1-1,0 0 1,17 12-1,-22-13-41,0 0 0,0 1 0,-1 0 0,0 0 0,0 0 0,0 1 0,-1 0 0,0 0 0,0 0-1,4 9 1,-6-11-8,0 1 0,0-1 0,0 1 0,-1 0 0,0 0 0,0 0 1,0 0-1,-1 0 0,0 0 0,0 0 0,0 0 0,0 0 0,-1 0 0,-1 6 0,-1-4 11,1 0 1,-1 1 0,0-1 0,-1-1-1,0 1 1,0 0 0,0-1 0,-8 9-1,-4 0 34,1 0 0,-2-1 0,0 0 0,0-2 0,-32 18 1,25-17 59,-2-1 1,0-1-1,-32 9 1,40-15-181,0-1-1,0-1 0,0 0 1,0-1-1,-36-2 1,51 0-6,1 1 1,-1-2 0,0 1-1,1 0 1,-1 0 0,1-1-1,-1 0 1,1 1 0,-1-1-1,1 0 1,0 0 0,-1 0-1,1-1 1,0 1 0,0-1-1,-1 1 1,1-1 0,1 1-1,-1-1 1,0 0-1,0 0 1,1 0 0,-1 0-1,1 0 1,-1-1 0,1 1-1,0 0 1,0-1 0,0 1-1,0-1 1,0-2 0,-2-8-579</inkml:trace>
  <inkml:trace contextRef="#ctx0" brushRef="#br0" timeOffset="1">833 1 17788,'6'3'1808,"-3"14"-1032,-6 7-312,-3 11 1601,0 5-1345,3 7-136,3 3-48,3 2-736,0-3-584,-4-9 720,-4-9-136,1-13-152</inkml:trace>
</inkml:ink>
</file>

<file path=ppt/ink/ink2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6:54.398"/>
    </inkml:context>
    <inkml:brush xml:id="br0">
      <inkml:brushProperty name="width" value="0.05" units="cm"/>
      <inkml:brushProperty name="height" value="0.05" units="cm"/>
      <inkml:brushProperty name="color" value="#66CC00"/>
    </inkml:brush>
  </inkml:definitions>
  <inkml:trace contextRef="#ctx0" brushRef="#br0">960 27 9370,'-4'-2'427,"0"2"1,1-1-1,-1 0 0,0 1 0,0-1 1,1 1-1,-1 0 0,0 1 1,-6 0-1,7-1-74,-79 9 2772,-41 2-1629,92-10-2643,0-1 0,-33-4-1,-90-6-5359,52 10 7063,52 0 1987,-34-4 1950,-42-13-4853,91 12-114,5 1 43</inkml:trace>
</inkml:ink>
</file>

<file path=ppt/ink/ink2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6:54.850"/>
    </inkml:context>
    <inkml:brush xml:id="br0">
      <inkml:brushProperty name="width" value="0.05" units="cm"/>
      <inkml:brushProperty name="height" value="0.05" units="cm"/>
      <inkml:brushProperty name="color" value="#66CC00"/>
    </inkml:brush>
  </inkml:definitions>
  <inkml:trace contextRef="#ctx0" brushRef="#br0">2262 18 9530,'-39'4'1392,"2"-1"-816,1-3-255,0-2 1215,0-1-1232,3-1 24,-1-4-104,-2 0-48</inkml:trace>
  <inkml:trace contextRef="#ctx0" brushRef="#br0" timeOffset="1">321 75 8018,'-60'0'816,"4"3"-520,2-2-152,2-1 552,0-1-288,5-6-248</inkml:trace>
</inkml:ink>
</file>

<file path=ppt/ink/ink2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6:55.456"/>
    </inkml:context>
    <inkml:brush xml:id="br0">
      <inkml:brushProperty name="width" value="0.05" units="cm"/>
      <inkml:brushProperty name="height" value="0.05" units="cm"/>
      <inkml:brushProperty name="color" value="#66CC00"/>
    </inkml:brush>
  </inkml:definitions>
  <inkml:trace contextRef="#ctx0" brushRef="#br0">2920 1 7954,'-159'2'2111,"56"-2"-1100,-159 21 1,-93 14-1814,70-9 930,-350 24 1717,563-50-1271,1 4 1,-1 2-1,-122 27 1,148-24-145,-1-2 0,1-2 0,-60-1 0,-27 2-281,24 9-106,63-8-260,-78 3 1,122-9 194,0-1 1,0 0-1,0 0 0,0 0 1,0 0-1,0 0 1,0 0-1,-1-1 1,1 1-1,0-1 1,0 1-1,0-1 1,0 0-1,0 0 1,0 0-1,1 0 0,-1 0 1,0 0-1,0 0 1,1-1-1,-1 1 1,1-1-1,-1 1 1,1-1-1,-2-3 1,-2-16-196</inkml:trace>
</inkml:ink>
</file>

<file path=ppt/ink/ink2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6:56.250"/>
    </inkml:context>
    <inkml:brush xml:id="br0">
      <inkml:brushProperty name="width" value="0.05" units="cm"/>
      <inkml:brushProperty name="height" value="0.05" units="cm"/>
      <inkml:brushProperty name="color" value="#66CC00"/>
    </inkml:brush>
  </inkml:definitions>
  <inkml:trace contextRef="#ctx0" brushRef="#br0">935 1 14563,'-23'4'1400,"-7"2"-903,-8-1-249,-3 7 688,-5-4-232,-9 0-296,-2 0-120,-3-2-192,-3-5-48,-2-2-208,-2-6-40,-3-2-312,-3-2-152,-6 1 496,-3 0-128,-4 2-120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5:19.697"/>
    </inkml:context>
    <inkml:brush xml:id="br0">
      <inkml:brushProperty name="width" value="0.05" units="cm"/>
      <inkml:brushProperty name="height" value="0.05" units="cm"/>
    </inkml:brush>
  </inkml:definitions>
  <inkml:trace contextRef="#ctx0" brushRef="#br0">1 0 14403,'0'16'530,"1"-1"0,1 0 1,0 1-1,1-1 0,1 0 0,0 0 0,1-1 0,1 1 0,0-1 1,1 0-1,12 18 0,11 13 1001,68 77-1,123 123 129,134 160-2388,-280-313-1113,-69-82 1483,-8-8-23</inkml:trace>
</inkml:ink>
</file>

<file path=ppt/ink/ink2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6:56.617"/>
    </inkml:context>
    <inkml:brush xml:id="br0">
      <inkml:brushProperty name="width" value="0.05" units="cm"/>
      <inkml:brushProperty name="height" value="0.05" units="cm"/>
      <inkml:brushProperty name="color" value="#66CC00"/>
    </inkml:brush>
  </inkml:definitions>
  <inkml:trace contextRef="#ctx0" brushRef="#br0">1026 38 10458,'-75'2'660,"1"-2"1,-146-22-1,217 22-644,-154-17 1209,134 16-849,1 1 0,-1 1 0,1 1 0,-44 10-1,-34 19 788,-46 11-64,142-41-1085,0-1 0,-1 1 0,1-1-1,0 1 1,0-1 0,0 0 0,0-1 0,0 1 0,0-1-1,0 0 1,0 0 0,0 0 0,0 0 0,1-1 0,-5-1 0,-18-15 35</inkml:trace>
</inkml:ink>
</file>

<file path=ppt/ink/ink2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6:57.494"/>
    </inkml:context>
    <inkml:brush xml:id="br0">
      <inkml:brushProperty name="width" value="0.05" units="cm"/>
      <inkml:brushProperty name="height" value="0.05" units="cm"/>
      <inkml:brushProperty name="color" value="#66CC00"/>
    </inkml:brush>
  </inkml:definitions>
  <inkml:trace contextRef="#ctx0" brushRef="#br0">8 0 18676,'2'1'182,"0"0"-1,0 0 1,-1 0 0,1 0-1,0 0 1,0 0 0,-1 0-1,1 1 1,0-1 0,-1 1-1,1-1 1,-1 1-1,0 0 1,0-1 0,1 1-1,-1 0 1,0 0 0,-1 0-1,1 0 1,0 0 0,0 0-1,-1 0 1,1 0 0,-1 3-1,3 7 301,-1 0 0,0 23 0,-1 78-25,-6 1 1,-20 115 0,24-216-369,1-10-37,-1 0 0,1 0 0,0 0 0,-1 0-1,0 0 1,0 0 0,0 0 0,-2 5 0,3-8-45,0 0-1,0 0 0,0 0 0,0 1 0,0-1 1,0 0-1,0 0 0,0 0 0,0 0 0,0 0 1,0 0-1,0 0 0,-1 0 0,1 0 0,0 0 1,0 0-1,0 1 0,0-1 0,0 0 1,0 0-1,0 0 0,0 0 0,0 0 0,0 0 1,0 0-1,0 0 0,-1 0 0,1 0 0,0 0 1,0 0-1,0 0 0,0 0 0,0 0 0,0 0 1,0 0-1,0 0 0,0 0 0,-1 0 1,1 0-1,0 0 0,0 0 0,0 0 0,0 0 1,0 0-1,0 0 0,0 0 0,0 0 0,0 0 1,0 0-1,0 0 0,-1-1 0,1 1 0,0 0 1,0 0-1,0 0 0,0 0 0,0 0 0,0 0 1,0 0-1,0 0 0,0 0 0,0 0 1,0 0-1,0-1 0,0 1 0,0 0 0,0 0 1,0 0-1,0 0 0,-3-13 213,2-17 20,2-48-118,5 0 0,2 0 1,37-147-1,-44 220-134,1-1-1,-1 1 1,1 0-1,1 0 1,-1 0-1,6-9 1,-7 13 12,0 0 0,0 0-1,0 0 1,0 0 0,0 0 0,0 1 0,0-1-1,0 0 1,0 1 0,0-1 0,0 0 0,0 1-1,1 0 1,-1-1 0,0 1 0,0 0 0,1-1-1,-1 1 1,0 0 0,0 0 0,1 0 0,-1 0-1,0 0 1,1 0 0,-1 1 0,0-1 0,0 0-1,1 1 1,-1-1 0,0 0 0,0 1 0,0 0 0,2 0-1,9 5 8,0 1-1,-1 0 0,0 1 1,0 0-1,-1 0 0,0 1 1,0 0-1,14 20 0,-23-28 1,0 0 0,-1 0-1,1 0 1,0 0 0,-1 1 0,0-1-1,1 0 1,-1 0 0,0 0-1,1 1 1,-1-1 0,0 0 0,0 0-1,0 1 1,0-1 0,0 0-1,0 0 1,0 1 0,-1-1 0,1 0-1,0 0 1,-1 1 0,1-1-1,-1 0 1,0 2 0,-1-1 9,0 0-1,0 0 1,0 0 0,0 0 0,-1 0 0,1 0-1,0 0 1,-1-1 0,1 0 0,-6 3 0,-4 0 21,1 0 1,-1-1 0,0 0-1,-18 2 1,28-5-73,-34 2-269,34-2 196,1 0 0,0 0-1,0 0 1,-1 0 0,1 0-1,0-1 1,0 1 0,-1 0-1,1-1 1,0 1 0,0 0-1,0-1 1,-1 1 0,1-1-1,0 0 1,0 1 0,0-1-1,0 0 1,0 0 0,0 0-1,1 0 1,-1 0 0,-1-1-1,2 1 75,0 1 0,0-1 0,0 0 0,0 1 0,0-1 0,0 1 0,0-1 0,0 0 0,0 1 0,0-1 0,1 1 0,-1-1 0,0 1-1,0-1 1,1 0 0,-1 1 0,0-1 0,1 1 0,-1 0 0,0-1 0,1 1 0,-1-1 0,1 1 0,-1-1 0,1 1 0,-1 0 0,1-1 0,-1 1-1,1 0 1,0 0 0,-1 0 0,1-1 0,0 1 0,15-8-813</inkml:trace>
</inkml:ink>
</file>

<file path=ppt/ink/ink2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6:58.065"/>
    </inkml:context>
    <inkml:brush xml:id="br0">
      <inkml:brushProperty name="width" value="0.05" units="cm"/>
      <inkml:brushProperty name="height" value="0.05" units="cm"/>
      <inkml:brushProperty name="color" value="#66CC00"/>
    </inkml:brush>
  </inkml:definitions>
  <inkml:trace contextRef="#ctx0" brushRef="#br0">145 0 20492,'1'4'2627,"-9"13"-2045,-127 189 3382,147-228-3948,50-81-1329,-62 103 1304,0 0 0,0 0 0,0 0 0,0 0 0,0 0 0,0 0 0,0 0 0,0 0 0,0 0 0,0 0 0,0 0 0,0 0 0,0 1 0,0-1 0,0 0 0,0 0 0,0 0 0,0 0 0,0 0 0,1 0 0,-1 0 0,0 0 0,0 0 0,0 0 0,0 0 0,0 0 0,0 0 0,0 0 0,0 0 0,0 0 0,0 0 0,0 0 0,0 0 0,0 0 0,0 0 0,1 0 0,-1 0 0,0 0 0,0 0 0,0 0 0,0 0 0,0 0 0,0 0 0,0 0 0,0 0 0,0 0 0,0 0 1,0 0-1,0 0 0,0 0 0,0 0 0,1 0 0,-1 0 0,0 0 0,0 0 0,0 0 0,0 0 0,0 0 0,0 0 0,0 0 0,0-1 0,0 1 0,0 0 0,0 0 0,0 0 0,0 0 0,0 0 0,1 10-231,-3 12 112,-5 14 30,4-26 129,1 0 0,0 1 0,1 0 0,0-1 0,1 1 0,0 0 0,2 16 0,-2-26-19,0-1 0,0 1-1,0-1 1,0 1 0,0-1 0,0 1 0,0-1 0,0 1 0,0-1 0,1 1 0,-1-1-1,0 1 1,0-1 0,0 1 0,1-1 0,-1 1 0,0-1 0,1 0 0,-1 1 0,0-1-1,1 0 1,-1 1 0,0-1 0,1 0 0,-1 1 0,1-1 0,-1 0 0,0 0 0,1 1-1,-1-1 1,1 0 0,-1 0 0,1 0 0,-1 0 0,1 0 0,-1 0 0,1 0 0,-1 1-1,1-1 1,-1-1 0,1 1 0,-1 0 0,1 0 0,-1 0 0,1 0 0,-1 0 0,1 0-1,-1-1 1,1 1 0,-1 0 0,0 0 0,1 0 0,0-1 0,0 0 11,0 0 1,0 0 0,0 0 0,0 0-1,0 0 1,-1 0 0,1-1 0,0 1-1,0 0 1,-1 0 0,1-1-1,-1 1 1,1 0 0,-1-1 0,0 1-1,1-1 1,-1 1 0,0 0 0,0-1-1,0-1 1,-1-4 6,-1 0 0,1 0 1,-1 0-1,-1 0 0,1 0 0,-1 1 0,-1-1 1,1 1-1,-1 0 0,-5-7 0,-5-5-40,-29-29 0,38 44 0,6 5 20,8 8 15,-1-6-79,1 1 0,-1-1 0,1-1-1,0 0 1,-1 0 0,1-1-1,1 0 1,-1 0 0,0-1 0,10 0-1,-13-1-129,0 0 0,0 0 0,0 0 0,0-1 0,0 0 0,0 0-1,0-1 1,0 1 0,0-1 0,-1-1 0,1 1 0,-1-1 0,1 0-1,-1 0 1,0 0 0,7-7 0,10-18-461,-1-8-242</inkml:trace>
</inkml:ink>
</file>

<file path=ppt/ink/ink2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6:58.516"/>
    </inkml:context>
    <inkml:brush xml:id="br0">
      <inkml:brushProperty name="width" value="0.05" units="cm"/>
      <inkml:brushProperty name="height" value="0.05" units="cm"/>
      <inkml:brushProperty name="color" value="#66CC00"/>
    </inkml:brush>
  </inkml:definitions>
  <inkml:trace contextRef="#ctx0" brushRef="#br0">18 0 16211,'-6'19'2393,"0"4"-1265,2 4-400,3 6 1809,1 3-1201,3 1-192,5 2-655,2-3-569,2-3 224,-1-9-136,1 3-152</inkml:trace>
</inkml:ink>
</file>

<file path=ppt/ink/ink2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6:59.634"/>
    </inkml:context>
    <inkml:brush xml:id="br0">
      <inkml:brushProperty name="width" value="0.05" units="cm"/>
      <inkml:brushProperty name="height" value="0.05" units="cm"/>
      <inkml:brushProperty name="color" value="#66CC00"/>
    </inkml:brush>
  </inkml:definitions>
  <inkml:trace contextRef="#ctx0" brushRef="#br0">18 1 11666,'-4'35'1737,"-2"14"-825,2 4-360,2 9 1785,1 7-1465,1-1-224,0 3-224,3-3-520,1 3-280,0-7-376,-1-1-256,0-4 712,0-3-225,-3 1-135</inkml:trace>
</inkml:ink>
</file>

<file path=ppt/ink/ink2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7:00.082"/>
    </inkml:context>
    <inkml:brush xml:id="br0">
      <inkml:brushProperty name="width" value="0.05" units="cm"/>
      <inkml:brushProperty name="height" value="0.05" units="cm"/>
      <inkml:brushProperty name="color" value="#66CC00"/>
    </inkml:brush>
  </inkml:definitions>
  <inkml:trace contextRef="#ctx0" brushRef="#br0">1 1 12659,'8'218'1856,"8"153"-1028,-5 235-6648,-17-417 10680,0 36 1439,6-238-6377</inkml:trace>
</inkml:ink>
</file>

<file path=ppt/ink/ink2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7:01.889"/>
    </inkml:context>
    <inkml:brush xml:id="br0">
      <inkml:brushProperty name="width" value="0.05" units="cm"/>
      <inkml:brushProperty name="height" value="0.05" units="cm"/>
      <inkml:brushProperty name="color" value="#66CC00"/>
    </inkml:brush>
  </inkml:definitions>
  <inkml:trace contextRef="#ctx0" brushRef="#br0">0 4150 9858,'9'3'408,"1"-1"-1,-1 0 1,0-1 0,1 1-1,-1-2 1,0 0 0,1 0 0,15-2-1,76-19 531,-93 19-935,317-89 1424,-222 55-895,108-53 1,546-311 1544,-357 147-567,-44 7-816,-173 123-340,250-224 1224,-287 222-1193,162-142 446,-21-21-376,171-301-111,-360 460-288,-39 54-11,63-107 1,53-164-8,-33 60-7,-128 259-65,31-60 122,-40 75-154,-1 1-1,0-1 1,-1 0 0,0 0-1,2-22 1,-5 32-145,0-1-1,0 1 1,0 0 0,-1 0-1,1-1 1,-1 1 0,1 0-1,-1 0 1,0-1 0,1 1-1,-1 0 1,0 0 0,-1 0-1,1 0 1,0 0 0,-1 1-1,1-1 1,-3-3-1,-8-7-572</inkml:trace>
</inkml:ink>
</file>

<file path=ppt/ink/ink2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7:02.801"/>
    </inkml:context>
    <inkml:brush xml:id="br0">
      <inkml:brushProperty name="width" value="0.05" units="cm"/>
      <inkml:brushProperty name="height" value="0.05" units="cm"/>
      <inkml:brushProperty name="color" value="#66CC00"/>
    </inkml:brush>
  </inkml:definitions>
  <inkml:trace contextRef="#ctx0" brushRef="#br0">1 50 17204,'2'100'4557,"13"49"-1861,-13-141-2564,-1 0 0,1 0 0,0-1 0,1 1-1,6 14 1,-9-21-104,1 0-1,0 0 1,0 0-1,-1 0 1,1 0-1,0 1 0,0-2 1,0 1-1,0 0 1,0 0-1,0 0 1,0 0-1,1-1 1,-1 1-1,0 0 1,0-1-1,0 1 1,1-1-1,-1 0 0,0 1 1,1-1-1,-1 0 1,0 0-1,1 0 1,-1 0-1,0 0 1,1 0-1,-1 0 1,1 0-1,-1 0 1,0-1-1,0 1 0,1-1 1,-1 1-1,0-1 1,0 1-1,1-1 1,-1 0-1,0 1 1,0-1-1,2-2 1,5-3 90,-1 0 0,0-1 0,0 1 0,-1-2 0,0 1 0,0-1 0,0 0 0,7-14 0,30-74 729,-37 81-711,10-27 344,11-50-1,-33 115-452,2 1 0,0 0 0,1 0 0,1 0 0,2 0 0,0 0 0,7 40 0,-7-60-25,1 0-1,0 0 1,1-1-1,-1 1 1,1 0-1,-1-1 0,1 1 1,0-1-1,5 6 1,-6-8 2,0 0 1,0 0 0,0 0 0,0 0 0,0-1-1,0 1 1,0 0 0,0-1 0,0 1-1,1-1 1,-1 1 0,0-1 0,0 1-1,1-1 1,-1 0 0,0 0 0,0 1-1,1-1 1,-1 0 0,0 0 0,1 0-1,-1-1 1,0 1 0,1 0 0,-1 0-1,0-1 1,0 1 0,1-1 0,-1 1 0,0-1-1,2 0 1,2-3 31,0 1-1,-1-1 1,1 0-1,-1 0 1,0 0-1,0-1 1,0 1-1,0-1 1,-1 0-1,0 0 1,5-11-1,1-5 193,11-39 0,-15 45-140,2-9-168,-2 1 0,0-1 0,-2 0 1,2-46-1,5 74-6347</inkml:trace>
</inkml:ink>
</file>

<file path=ppt/ink/ink2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7:03.555"/>
    </inkml:context>
    <inkml:brush xml:id="br0">
      <inkml:brushProperty name="width" value="0.05" units="cm"/>
      <inkml:brushProperty name="height" value="0.05" units="cm"/>
      <inkml:brushProperty name="color" value="#66CC00"/>
    </inkml:brush>
  </inkml:definitions>
  <inkml:trace contextRef="#ctx0" brushRef="#br0">164 1 18364,'0'0'38,"0"0"0,0 0 0,0 0 1,0 0-1,-1 0 0,1 0 0,0 0 0,0 0 1,0 0-1,0 0 0,0 1 0,1-1 0,-1 0 1,0 0-1,0 0 0,0 0 0,0 0 0,0 0 1,0 0-1,0 0 0,0 0 0,0 0 0,0 0 0,0 0 1,0 0-1,0 0 0,0 0 0,0 1 0,0-1 1,0 0-1,0 0 0,0 0 0,0 0 0,0 0 1,0 0-1,0 0 0,1 0 0,-1 0 0,0 0 1,0 0-1,0 0 0,0 0 0,0 0 0,0 0 0,0 0 1,0 0-1,0 0 0,0 0 0,0 0 0,0 0 1,0 0-1,0 0 0,1 0 0,-1 0 0,0 0 1,0 0-1,0 0 0,0 0 0,0 0 0,0 0 1,0-1-1,0 1 0,0 0 0,0 0 0,0 0 0,0 0 1,0 0-1,-3 9 1015,-5 10 314,-6 6-134,-86 151 960,100-176-2189,0 0 1,0 0-1,-1 1 1,1-1-1,0 0 0,0 0 1,0 0-1,0 0 0,0 1 1,0-1-1,0 0 1,0 0-1,0 0 0,0 0 1,-1 1-1,1-1 0,0 0 1,0 0-1,0 0 0,0 0 1,0 0-1,-1 0 1,1 0-1,0 1 0,0-1 1,0 0-1,0 0 0,-1 0 1,1 0-1,0 0 1,0 0-1,0 0 0,0 0 1,-1 0-1,1 0 0,0 0 1,0 0-1,0 0 1,-1 0-1,1 0 0,0 0 1,-2-10 73,5-27-100,-2 20-13,0 1-50,1-27-151,-2 41 199,0-1 1,0 1-1,-1-1 0,1 1 0,-1-1 1,1 1-1,-1 0 0,0-1 1,0 1-1,0 0 0,0 0 0,-2-4 1,3 6 27,0 0 0,-1-1 0,1 1 0,0 0 0,0-1 0,-1 1 0,1 0 0,0-1 0,-1 1 1,1 0-1,0 0 0,-1 0 0,1-1 0,0 1 0,-1 0 0,1 0 0,-1 0 0,1 0 0,0 0 0,-1 0 1,1 0-1,-1 0 0,1 0 0,0 0 0,-1 0 0,1 0 0,-1 0 0,1 0 0,0 0 0,-1 0 1,1 0-1,-1 1 0,-8 11-66,1 19 124,8-29-41,0 0 0,0 0 1,0 0-1,0 0 0,1 0 1,-1-1-1,0 1 0,1 0 1,0 0-1,-1 0 0,1-1 1,0 1-1,0 0 0,0-1 1,0 1-1,0-1 0,0 1 1,1-1-1,-1 0 0,0 1 1,1-1-1,-1 0 0,1 0 1,-1 0-1,1 0 0,0 0 1,-1 0-1,1 0 0,0-1 1,0 1-1,0-1 0,2 1 1,6 1 31,1 0 1,0-1-1,0 0 1,14-1-1,-16 0 12,0 14 70,-8-12-287,-4-11-483,-8-12-2467,11 19 2367</inkml:trace>
</inkml:ink>
</file>

<file path=ppt/ink/ink2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7:03.993"/>
    </inkml:context>
    <inkml:brush xml:id="br0">
      <inkml:brushProperty name="width" value="0.05" units="cm"/>
      <inkml:brushProperty name="height" value="0.05" units="cm"/>
      <inkml:brushProperty name="color" value="#66CC00"/>
    </inkml:brush>
  </inkml:definitions>
  <inkml:trace contextRef="#ctx0" brushRef="#br0">1 0 17476,'1'9'2240,"-1"-3"-1184,1 1-399,-1 9 1615,2 2-752,1 7-375,2 1-209,7-1-432,-1 1-152,9 0-128,0-9-160,5-3-576,-1-5-376,-1-6 728,-11-3-144,-7 0-112</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5:20.114"/>
    </inkml:context>
    <inkml:brush xml:id="br0">
      <inkml:brushProperty name="width" value="0.05" units="cm"/>
      <inkml:brushProperty name="height" value="0.05" units="cm"/>
    </inkml:brush>
  </inkml:definitions>
  <inkml:trace contextRef="#ctx0" brushRef="#br0">31 0 20044,'-3'2'2129,"3"3"-1313,-3 0-328,-2 10 1248,0 3-527,0 9-529,-1 2-176,3 4-512,3 1-312,1-4-880,4-7 1048,6-6-169,2-4-127</inkml:trace>
</inkml:ink>
</file>

<file path=ppt/ink/ink2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7:04.614"/>
    </inkml:context>
    <inkml:brush xml:id="br0">
      <inkml:brushProperty name="width" value="0.05" units="cm"/>
      <inkml:brushProperty name="height" value="0.05" units="cm"/>
      <inkml:brushProperty name="color" value="#66CC00"/>
    </inkml:brush>
  </inkml:definitions>
  <inkml:trace contextRef="#ctx0" brushRef="#br0">0 236 14395,'0'0'55,"0"0"0,0 0-1,0 0 1,0 1 0,0-1 0,0 0 0,0 0-1,0 0 1,0 1 0,0-1 0,0 0 0,0 0-1,1 1 1,-1-1 0,0 0 0,0 0 0,0 0-1,0 1 1,0-1 0,0 0 0,1 0 0,-1 0-1,0 0 1,0 0 0,0 1 0,0-1 0,1 0-1,-1 0 1,0 0 0,0 0 0,0 0 0,1 0-1,-1 0 1,0 0 0,0 1 0,0-1 0,1 0-1,-1 0 1,0 0 0,0 0 0,1 0 0,-1 0-1,0 0 1,0 0 0,0-1 0,1 1-1,-1 0 1,0 0 0,0 0 0,0 0 0,1 0-1,-1 0 1,0 0 0,18-6 778,-16 5-605,187-72 5889,-60 22-4532,137-35 0,-219 77-1934,10-3-2721,-57 12 3044,0 0 1,0 0 0,0 0-1,0 0 1,0 0 0,0 0 0,0 0-1,0 0 1,0 0 0,0 0 0,-1 0-1,1 0 1,0 0 0,0 0 0,0 0-1,0 0 1,0 0 0,0 0-1,0 0 1,0 0 0,0 0 0,0 0-1,0 0 1,0 0 0,0 0 0,0-1-1,0 1 1,0 0 0,0 0 0,-1 0-1,1 0 1,0 0 0,0 0 0,0 0-1,0 0 1,0 0 0,0 0-1,0 0 1,0 0 0,0 0 0,0 0-1,0 0 1,0 0 0,0 0 0,0 0-1,0-1 1,0 1 0,0 0 0,0 0-1,0 0 1,0 0 0,0 0-1,0 0 1,-9 1-912</inkml:trace>
</inkml:ink>
</file>

<file path=ppt/ink/ink2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7:05.124"/>
    </inkml:context>
    <inkml:brush xml:id="br0">
      <inkml:brushProperty name="width" value="0.05" units="cm"/>
      <inkml:brushProperty name="height" value="0.05" units="cm"/>
      <inkml:brushProperty name="color" value="#66CC00"/>
    </inkml:brush>
  </inkml:definitions>
  <inkml:trace contextRef="#ctx0" brushRef="#br0">26 85 16331,'-12'69'2904,"-1"83"0,12-126-2414,2 1 0,0 0 0,2-1-1,1 1 1,1-1 0,11 33 0,-16-58-436,6 14 182,-6-15-218,0 0 1,0 0-1,0-1 1,0 1-1,0 0 0,0 0 1,1 0-1,-1 0 1,0 0-1,0 0 1,0-1-1,0 1 1,0 0-1,0 0 1,0 0-1,0 0 0,0 0 1,0 0-1,1 0 1,-1 0-1,0 0 1,0 0-1,0 0 1,0-1-1,0 1 1,0 0-1,1 0 0,-1 0 1,0 0-1,0 0 1,0 0-1,0 0 1,0 0-1,1 0 1,-1 0-1,0 0 1,0 0-1,0 0 0,0 1 1,0-1-1,0 0 1,1 0-1,-1 0 1,0 0-1,0 0 1,0 0-1,0 0 0,0 0 1,0 0-1,4-50 453,-4-56-1,-1 16-564,2 46-38,1-1 0,3 0-1,9-43 1,-13 83 110,0 1 1,1-1-1,-1 1 1,1-1-1,0 1 1,1 0-1,-1-1 1,1 1-1,-1 1 1,5-6-1,-4 7 15,-1 0-1,0 0 0,0 1 0,1-1 0,-1 1 0,1 0 0,-1-1 0,1 1 0,0 0 0,-1 1 0,1-1 0,0 0 1,0 1-1,0 0 0,-1-1 0,1 1 0,0 0 0,4 1 0,5 0-5,-1 1 0,1 1 0,-1 0 0,0 0 0,1 1-1,-1 1 1,-1 0 0,17 10 0,-21-11 15,0 0-1,-1 0 1,0 0-1,0 1 0,0 0 1,-1 0-1,6 8 1,-8-10 6,0 0 0,0 0 1,-1 1-1,1-1 0,-1 1 0,0-1 1,0 1-1,0-1 0,0 1 0,-1 0 0,1-1 1,-1 1-1,0 0 0,-1 4 0,0-4 13,0 0 0,0 0 0,0 0-1,-1 0 1,0-1 0,0 1 0,0 0 0,0-1-1,0 0 1,-1 1 0,0-1 0,1 0-1,-1 0 1,0 0 0,-1-1 0,1 1-1,0-1 1,-1 0 0,1 0 0,-1 0 0,0 0-1,-7 2 1,-1 0 16,-1 0-1,0 0 1,0-1 0,0-1-1,-24 2 1,26-4-303,0 0-1,0-1 1,0 0 0,0 0-1,-11-4 1,20 5 89,-1-1-1,1 0 1,0 0-1,-1 0 1,1 0-1,0 0 1,0 0-1,0-1 1,0 1 0,0-1-1,0 1 1,-2-5-1,3 5 87,0 0 0,0-1-1,1 1 1,-1-1 0,1 1 0,-1-1-1,1 1 1,0-1 0,-1 1 0,1-1-1,0 0 1,0 1 0,0-1-1,0 1 1,1-1 0,-1 0 0,0 1-1,1-1 1,-1 1 0,1-1-1,-1 1 1,2-2 0,10-19-1055</inkml:trace>
</inkml:ink>
</file>

<file path=ppt/ink/ink2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7:05.518"/>
    </inkml:context>
    <inkml:brush xml:id="br0">
      <inkml:brushProperty name="width" value="0.05" units="cm"/>
      <inkml:brushProperty name="height" value="0.05" units="cm"/>
      <inkml:brushProperty name="color" value="#66CC00"/>
    </inkml:brush>
  </inkml:definitions>
  <inkml:trace contextRef="#ctx0" brushRef="#br0">573 0 16796,'-6'16'1064,"1"-1"1,0 1 0,1-1 0,1 1 0,-2 28 0,3 84 2252,3-77-2592,-2 0-397,-1-1-1,-3 1 0,-3 0 1,-14 51-1,11-64-383,-1 0 1,-2-2-1,-2 1 0,-2-2 0,-38 60 0,23-52-451,0-2 0,-3-1 0,-2-2 1,-1-1-1,-80 58 0,39-44-168</inkml:trace>
</inkml:ink>
</file>

<file path=ppt/ink/ink2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7:05.901"/>
    </inkml:context>
    <inkml:brush xml:id="br0">
      <inkml:brushProperty name="width" value="0.05" units="cm"/>
      <inkml:brushProperty name="height" value="0.05" units="cm"/>
      <inkml:brushProperty name="color" value="#66CC00"/>
    </inkml:brush>
  </inkml:definitions>
  <inkml:trace contextRef="#ctx0" brushRef="#br0">366 6 17012,'0'-5'1536,"-13"9"-1040,-6 13-208,-7 29 744,-7 14-103,-11 26-249,-1 12-144,-3 24-40,0 14-32,11 11-32,6 2-8,15-10-56,10-7-112,23-16-528,11-7-400,17-30 576,6-16-96,3-27-104</inkml:trace>
</inkml:ink>
</file>

<file path=ppt/ink/ink2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4:16.451"/>
    </inkml:context>
    <inkml:brush xml:id="br0">
      <inkml:brushProperty name="width" value="0.05" units="cm"/>
      <inkml:brushProperty name="height" value="0.05" units="cm"/>
      <inkml:brushProperty name="color" value="#66CC00"/>
    </inkml:brush>
  </inkml:definitions>
  <inkml:trace contextRef="#ctx0" brushRef="#br0">109 1 19396,'-2'5'383,"0"-1"1,0 1-1,-1-1 0,1 0 0,-1 1 1,-5 5-1,-8 12 127,8-7-368,1 0-1,0 0 1,1 1 0,1 0-1,0 1 1,1-1 0,1 1 0,-1 21-1,1 16-107,6 68 1,1-19-846,-4-98 588,-1 23-868,1-28 1056,0 1 0,0-1 1,0 1-1,0-1 0,0 1 0,0-1 1,0 1-1,-1-1 0,1 1 0,0-1 1,0 1-1,0-1 0,0 1 0,-1-1 1,1 0-1,0 1 0,0-1 0,-1 0 1,1 1-1,0-1 0,-1 1 1,1-1-1,0 0 0,-1 0 0,1 1 1,-1-1-1,1 0 0,-1 0 0,1 1 1,0-1-1,-1 0 0,1 0 0,-1 0 1,1 0-1,-1 0 0,1 0 0,-1 0 1,1 0-1,-1 0 0,1 0 0,-1 0 1,1 0-1,-1 0 0,1 0 0,-1 0 1,-9-6-652</inkml:trace>
</inkml:ink>
</file>

<file path=ppt/ink/ink2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4:16.841"/>
    </inkml:context>
    <inkml:brush xml:id="br0">
      <inkml:brushProperty name="width" value="0.05" units="cm"/>
      <inkml:brushProperty name="height" value="0.05" units="cm"/>
      <inkml:brushProperty name="color" value="#66CC00"/>
    </inkml:brush>
  </inkml:definitions>
  <inkml:trace contextRef="#ctx0" brushRef="#br0">2 125 16388,'-1'-2'2048,"6"0"-1248,13-6-224,7 1 953,20-3-481,8-1-120,16-1-280,8-2-96,2 1-344,0 2-168,-8 1-528,-5 1-288,-15 2-1504,-14 1 1935,-13 3-335,-9 3-288</inkml:trace>
</inkml:ink>
</file>

<file path=ppt/ink/ink2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4:17.232"/>
    </inkml:context>
    <inkml:brush xml:id="br0">
      <inkml:brushProperty name="width" value="0.05" units="cm"/>
      <inkml:brushProperty name="height" value="0.05" units="cm"/>
      <inkml:brushProperty name="color" value="#66CC00"/>
    </inkml:brush>
  </inkml:definitions>
  <inkml:trace contextRef="#ctx0" brushRef="#br0">4 98 18788,'-3'27'1824,"12"-15"-1071,6-8-265,13-7 712,6-6-216,13-4-168,5-1-152,1-5-496,1 1-408,-1 5-848,-4-1 1944,-6 1-952,-6 0-96,-8 1-120</inkml:trace>
  <inkml:trace contextRef="#ctx0" brushRef="#br0" timeOffset="1">733 20 19292,'-7'38'1648,"-4"-2"-1223,-2 2-201,1-1 600,4-1-248,1-7-568,2-3-248,5-9-600,3-3-185,1-11 1490,-1-6-761,2-11-209,-4-9-111</inkml:trace>
</inkml:ink>
</file>

<file path=ppt/ink/ink2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4:17.655"/>
    </inkml:context>
    <inkml:brush xml:id="br0">
      <inkml:brushProperty name="width" value="0.05" units="cm"/>
      <inkml:brushProperty name="height" value="0.05" units="cm"/>
      <inkml:brushProperty name="color" value="#66CC00"/>
    </inkml:brush>
  </inkml:definitions>
  <inkml:trace contextRef="#ctx0" brushRef="#br0">9 1 16468,'0'3'1224,"-3"5"-952,-2 4-128,4 2 344,1 0-432,9-1-656,5-1-1305,10-5 1609,9-3-232,5-4-264</inkml:trace>
  <inkml:trace contextRef="#ctx0" brushRef="#br0" timeOffset="1">290 122 16660,'-53'45'2694,"39"-34"-2034,0 1 1,1 0-1,-16 19 0,28-31-644,0 1-1,1-1 0,-1 1 0,0 0 0,1-1 0,-1 1 0,1 0 1,-1 0-1,1-1 0,-1 1 0,1 0 0,0 0 0,-1 0 0,1 0 1,0 0-1,0-1 0,-1 1 0,1 0 0,0 0 0,0 0 0,0 0 1,0 0-1,0 0 0,0 0 0,1 0 0,-1 0 0,0-1 0,0 1 1,1 0-1,-1 0 0,0 0 0,1 0 0,-1 0 0,1-1 0,-1 1 1,1 0-1,-1-1 0,1 1 0,0 0 0,-1-1 0,1 1 0,0 0 1,-1-1-1,1 1 0,0-1 0,0 0 0,1 1 0,6 2-41,-1 0 0,1-1 0,0 0 0,13 2-1,-4-1-3,5 1-10,52 15-75,-67-17 111,-1 0 0,1 1 0,-1 0 1,0 0-1,0 1 0,-1 0 0,1 0 0,8 8 0,-12-10 16,-1-1-1,0 0 1,1 1-1,-1-1 1,0 1-1,0-1 1,0 1-1,0 0 1,0-1-1,-1 1 1,1 0-1,0 0 1,-1 0-1,1-1 1,-1 1-1,0 0 1,0 0-1,1 0 1,-1 0-1,0 0 1,-1 3-1,0-3 26,0 1-1,0 0 0,0-1 1,-1 1-1,1-1 1,-1 0-1,1 1 0,-1-1 1,0 0-1,0 0 0,0 0 1,-4 3-1,-6 3 159,0 0 0,0-1 1,0-1-1,-22 8 0,13-6 214,-38 10-1,54-17-425,1 0-1,-1 0 1,0 0-1,1-1 1,-1 0-1,0 0 1,1 0-1,-1 0 1,0-1-1,1 1 1,-1-1 0,1 0-1,-1-1 1,1 1-1,-7-4 1,10 4 14,0 1 0,1-1 1,-1 0-1,0 0 0,1 0 1,-1 0-1,0 0 1,1 0-1,-1 0 0,1 0 1,0 0-1,-1 0 1,1 0-1,0 0 0,0 0 1,-1 0-1,1 0 0,0 0 1,0-1-1,0 1 1,0 0-1,1 0 0,-1 0 1,0 0-1,0 0 0,1 0 1,-1 0-1,0 0 1,1 0-1,-1 0 0,1 0 1,0 0-1,-1 0 0,2-1 1,3-6 34,0 0-1,14-15 1,-14 17-189,22-25-119</inkml:trace>
</inkml:ink>
</file>

<file path=ppt/ink/ink2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4:18.351"/>
    </inkml:context>
    <inkml:brush xml:id="br0">
      <inkml:brushProperty name="width" value="0.05" units="cm"/>
      <inkml:brushProperty name="height" value="0.05" units="cm"/>
      <inkml:brushProperty name="color" value="#66CC00"/>
    </inkml:brush>
  </inkml:definitions>
  <inkml:trace contextRef="#ctx0" brushRef="#br0">73 1 17836,'-1'5'456,"0"1"-1,0-1 1,0 0 0,-1 1 0,0-1 0,-3 8-1,-5 13 561,-4 28-85,2 0 1,2 1-1,3 0 1,0 107-1,7-156-891,1-1 0,-1 1 0,1-1 0,0 1 0,0-1 0,1 1 0,-1-1 0,5 8 0,-6-13-27,1 1 0,-1 0 0,1 0 0,0 0 0,-1 0 0,1-1 0,0 1 0,0 0 0,-1-1 0,1 1 0,0 0 0,0-1 0,0 1 0,0-1 0,0 1 0,0-1 0,0 0 0,0 1 0,0-1 0,1 0 0,0 0 2,0 0 0,0 0 0,0-1-1,0 1 1,0-1 0,0 1 0,0-1 0,0 0 0,0 0 0,-1 1 0,1-2 0,0 1-1,0 0 1,2-2 0,26-24 133,0-2-1,-2-1 1,47-64-1,-50 61-119,-6 9-87,-2 3-222,0 0 0,-2-1 1,0 0-1,21-49 0,-35 71 232,-1 0 0,0 0 0,0-1 0,0 1 0,0 0 0,1-1 0,-1 1 0,0 0 0,0-1 0,0 1 0,0 0 0,0-1 0,0 1 1,0 0-1,0-1 0,0 1 0,0-1 0,0 1 0,0 0 0,0-1 0,-1 1 0,1 0 0,0-1 0,0 1 0,0 0 0,0 0 0,0-1 0,-1 1 0,1 0 1,0-1-1,0 1 0,-1 0 0,1 0 0,0-1 0,0 1 0,-1 0 0,1 0 0,0 0 0,-1 0 0,1-1 0,0 1 0,-1 0 0,1 0 0,0 0 0,-1 0 0,1 0 1,0 0-1,-1 0 0,1 0 0,0 0 0,-1 0 0,1 0 0,0 0 0,-1 0 0,1 0 0,0 0 0,-1 0 0,1 1 0,-23 5-1052,3 3 233</inkml:trace>
</inkml:ink>
</file>

<file path=ppt/ink/ink2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4:18.788"/>
    </inkml:context>
    <inkml:brush xml:id="br0">
      <inkml:brushProperty name="width" value="0.05" units="cm"/>
      <inkml:brushProperty name="height" value="0.05" units="cm"/>
      <inkml:brushProperty name="color" value="#66CC00"/>
    </inkml:brush>
  </inkml:definitions>
  <inkml:trace contextRef="#ctx0" brushRef="#br0">2 1 14643,'-2'48'2001,"2"-10"-857,0-8-472,9-9 1496,5-4-783,8-11-529,2-5-432,6-6-856,-2-11-424,0-8 624,-1-8-176,-2-12-137</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5:20.501"/>
    </inkml:context>
    <inkml:brush xml:id="br0">
      <inkml:brushProperty name="width" value="0.05" units="cm"/>
      <inkml:brushProperty name="height" value="0.05" units="cm"/>
    </inkml:brush>
  </inkml:definitions>
  <inkml:trace contextRef="#ctx0" brushRef="#br0">153 11 20732,'-2'-2'191,"0"1"-1,0 0 0,-1 0 0,1 0 0,0 0 0,-1 0 1,1 1-1,-1-1 0,1 1 0,0 0 0,-1-1 1,-4 2-1,3-2 81,-1 1-126,-1 0 1,1 0-1,-1 0 1,1 0-1,-1 1 0,1 0 1,0 0-1,0 1 1,-1-1-1,1 1 1,0 0-1,0 1 1,1-1-1,-1 1 1,-6 4-1,9-5-143,0 0 1,0 0-1,0 0 0,0 1 1,0-1-1,1 0 1,-1 1-1,1-1 0,-1 1 1,1-1-1,0 1 0,0 0 1,0-1-1,0 1 0,1 0 1,-1 0-1,1 0 1,0-1-1,0 1 0,0 0 1,0 0-1,0 0 0,0 0 1,1-1-1,0 1 0,-1 0 1,1 0-1,0-1 0,0 1 1,3 4-1,3 5-18,0-1-1,1 0 0,0 0 1,1-1-1,17 16 1,-17-18 7,-1 1 0,1-1 1,-2 2-1,1-1 0,-1 1 0,-1 0 1,9 18-1,-14-28 16,-1 1 0,0 0 1,0 0-1,0-1 0,0 1 1,0 0-1,0 0 0,0 0 1,0-1-1,0 1 0,0 0 1,0 0-1,0 0 0,0-1 1,-1 1-1,1 0 0,0 0 1,-1-1-1,1 1 0,0 0 1,-1-1-1,1 1 0,-1 0 1,1-1-1,-1 1 0,0-1 0,1 1 1,-1-1-1,1 1 0,-1-1 1,0 1-1,1-1 0,-1 1 1,0-1-1,0 0 0,1 0 1,-1 1-1,0-1 0,0 0 1,1 0-1,-1 0 0,-1 0 1,-40 5 336,37-5-295,-2 0 76,-32-1-436,38 1 293,0 0 0,0 0 0,-1-1 0,1 1-1,0 0 1,0-1 0,0 1 0,0-1 0,0 1 0,0-1 0,0 1 0,0-1 0,0 0 0,0 1 0,1-1 0,-1 0 0,0 0 0,0 0 0,1 0-1,-1 0 1,0 0 0,1 0 0,-1 0 0,1 0 0,-1 0 0,1 0 0,0 0 0,-1 0 0,1-2 0,1-20-192</inkml:trace>
</inkml:ink>
</file>

<file path=ppt/ink/ink2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4:19.450"/>
    </inkml:context>
    <inkml:brush xml:id="br0">
      <inkml:brushProperty name="width" value="0.05" units="cm"/>
      <inkml:brushProperty name="height" value="0.05" units="cm"/>
      <inkml:brushProperty name="color" value="#66CC00"/>
    </inkml:brush>
  </inkml:definitions>
  <inkml:trace contextRef="#ctx0" brushRef="#br0">129 274 14379,'-5'13'900,"-9"28"278,14-40-1096,-1 1 1,1-1-1,0 0 1,-1 1-1,1-1 0,0 1 1,0-1-1,0 0 1,0 1-1,0-1 0,0 1 1,1-1-1,-1 0 0,0 1 1,1-1-1,-1 0 1,1 1-1,-1-1 0,1 0 1,0 1-1,0-1 1,1 2-1,-1-3-39,0 1 0,0-1 0,0 0 1,0 0-1,0 0 0,0 1 0,0-1 0,0 0 1,0 0-1,0 0 0,0 0 0,0-1 0,0 1 1,0 0-1,0 0 0,0-1 0,0 1 0,0 0 0,0-1 1,0 1-1,0-1 0,0 0 0,0 1 0,0-1 1,0 0-1,20-18 30,-11-1 90,-9 20-104,-1-1-1,1 0 1,-1 0 0,0 0-1,0 0 1,1 0-1,-1 0 1,0 0-1,0 0 1,0 0-1,0 0 1,0 1-1,0-1 1,0 0-1,0 0 1,0 0-1,-1 0 1,1 0-1,0 0 1,-1-1-1,0 2 8,0 0 0,1 0 0,-1 0 0,0 0 0,0 0 0,1 0 0,-1 0 0,0 0 0,0 0 0,1 1 0,-1-1 0,0 0 0,1 0 0,-1 1 0,0-1 0,1 1 0,-1-1 0,1 0 0,-1 1 0,1-1-1,-1 1 1,1 0 0,-1-1 0,1 1 0,-1-1 0,1 1 0,-1 1 0,-18 21 1214,17-19-959,2-4-301,0 0 1,0 0-1,0 1 1,0-1-1,0 0 1,0 0-1,0 0 1,0 1-1,0-1 1,-1 0-1,1 0 1,0 0-1,0 0 1,0 1-1,0-1 1,0 0-1,0 0 1,0 0-1,-1 0 1,1 0-1,0 1 1,0-1-1,0 0 1,0 0-1,-1 0 1,1 0-1,0 0 1,0 0-1,0 0 1,-1 0-1,1 0 1,0 0-1,0 0 1,0 0-1,-1 0 1,1 0 0,0 0-1,0 0 1,0 0-1,-1 0 1,1 0-1,0 0 1,-1-11 57,2 2-21,-1 8-49,-10 0 2,6 2-3,1 0 1,0 0 0,0 0-1,0 1 1,0-1-1,0 1 1,0 0 0,1 0-1,-1 0 1,1 0-1,-4 4 1,-25 29 195,21-23-17,-15 25 0,23-34-148,0 1 0,0-1 0,0 1 0,1 0 0,0-1 0,-1 1 0,2 0 0,-1 0 0,0 0 0,1-1-1,-1 1 1,1 0 0,1 5 0,-1-8-25,1 1 0,-1 0 0,1-1 0,0 1-1,-1-1 1,1 1 0,0-1 0,0 1 0,0-1-1,0 0 1,1 1 0,-1-1 0,0 0 0,1 0-1,-1 0 1,0 0 0,1 0 0,-1 0 0,1 0-1,-1-1 1,1 1 0,0 0 0,-1-1 0,1 1-1,0-1 1,0 0 0,-1 0 0,1 1 0,0-1-1,3-1 1,1 1 5,1 0-1,-1 0 0,0-1 1,1 0-1,-1-1 1,0 1-1,8-4 0,-2 0 0,-1-1 0,0 0 0,0-1-1,-1-1 1,0 1 0,0-2-1,0 1 1,-1-1 0,13-18-1,-16 19-5,0 0 1,-1 0-1,0-1 0,0 0 0,-1 0 0,0-1 0,0 1 1,-1-1-1,-1 1 0,1-1 0,-2 0 0,2-18 1,-3 27-11,0-1 1,0 1 0,0 0-1,0 0 1,0-1 0,0 1 0,0 0-1,-1 0 1,1 0 0,0 0 0,-1-1-1,1 1 1,-1 0 0,1 0 0,-1 0-1,-1-2 1,2 3-1,-1 0 0,1-1 0,-1 1 0,1 0 0,-1 0 0,1 0 0,-1-1 0,1 1 0,-1 0 0,1 0 0,-1 0 0,0 0 0,1 0 0,-1 0 0,1 0 0,-1 0 0,1 0 1,-1 0-1,1 1 0,-1-1 0,1 0 0,-1 0 0,1 0 0,-1 1 0,0-1 0,-2 2 5,0 0-1,1 0 1,-1 0 0,0 0 0,1 1 0,-1-1 0,1 1 0,0 0-1,-3 4 1,-3 6 37,1 1 0,-8 24 0,13-33-30,1 0-1,-1-1 1,1 1 0,0 0-1,1 0 1,-1 0 0,1 0-1,0 0 1,0 0 0,1 0-1,-1 0 1,3 6 0,-3-9-9,0-1 1,1 0-1,-1 0 0,1 1 1,0-1-1,-1 0 1,1 0-1,0 0 1,0 0-1,0 1 1,0-1-1,0-1 1,0 1-1,0 0 0,0 0 1,0 0-1,0 0 1,0-1-1,1 1 1,-1-1-1,3 2 1,-2-2-3,0 0 0,1 1 0,-1-1-1,1 0 1,-1 0 0,0-1 0,1 1 0,-1-1 0,0 1 0,1-1 0,3-1 0,2-2-8,-1 0 1,1 0-1,-1 0 0,0-1 0,0 0 1,7-8-1,10-12 13,-1-1 0,37-55 0,26-67-3,-83 143-5,2-3-8,-1 0 0,0 0 0,0 0-1,-1-1 1,0 1 0,0-1 0,2-17 0,-5 26 6,0-1 0,0 0 1,0 0-1,0 0 1,0 0-1,0 1 0,0-1 1,0 0-1,0 0 1,0 0-1,-1 1 0,1-1 1,0 0-1,0 0 0,-1 1 1,1-1-1,-1 0 1,1 0-1,-1 1 0,1-1 1,-1 1-1,1-1 1,-1 0-1,1 1 0,-1-1 1,-1 0-1,1 1 0,0 0 1,0-1-1,-1 1 0,1 0 1,0 0-1,-1 0 0,1 0 1,0 0-1,-1 0 0,1 0 1,0 1-1,0-1 0,-1 0 1,-1 2-1,-3 0-1,0 1 0,1 0 1,-1 0-1,1 1 0,-8 5 0,4 0 9,1 1 1,0 0-1,0 0 0,1 1 0,0-1 0,0 2 1,1-1-1,1 1 0,-7 22 0,7-18 5,1 0 0,1 1 0,0-1 0,1 1-1,1-1 1,0 1 0,3 18 0,-2-28-21,1 0 0,0-1 1,1 1-1,0-1 0,0 1 0,0-1 0,0 0 0,1 0 1,0 0-1,1 0 0,-1-1 0,1 1 0,0-1 0,0 0 1,6 5-1,-5-6-73,-1-1 1,1 1-1,0-1 0,0-1 1,0 1-1,0-1 1,0 0-1,0 0 0,1 0 1,-1-1-1,1 0 1,-1 0-1,1 0 0,-1-1 1,1 0-1,0 0 0,-1 0 1,8-2-1,0-1-6,0 0-1,0-1 0,0 0 1,-1-2-1,0 1 0,14-9 0,30-21-397</inkml:trace>
</inkml:ink>
</file>

<file path=ppt/ink/ink2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4:20.191"/>
    </inkml:context>
    <inkml:brush xml:id="br0">
      <inkml:brushProperty name="width" value="0.05" units="cm"/>
      <inkml:brushProperty name="height" value="0.05" units="cm"/>
      <inkml:brushProperty name="color" value="#66CC00"/>
    </inkml:brush>
  </inkml:definitions>
  <inkml:trace contextRef="#ctx0" brushRef="#br0">70 0 16131,'0'5'533,"-1"0"-1,0 0 0,0 0 0,0 0 0,-1 0 0,-3 8 0,-5 14 795,-7 52 213,4 1 0,4 0-1,1 100 1,7-173-1479,1-6-50,0 1 0,-1 0 0,1-1 0,0 1 0,0 0 0,0-1 0,0 1 1,0 0-1,1-1 0,-1 1 0,1 0 0,-1-1 0,1 1 0,-1 0 0,1-1 1,0 1-1,0-1 0,1 2 0,-2-3-7,1 0 0,-1 0 0,1 0 0,0 0 0,-1 0 0,1 0 0,-1 0 0,1 0 0,0 0 0,-1-1 0,1 1 0,-1 0-1,1 0 1,0-1 0,-1 1 0,1 0 0,-1-1 0,1 1 0,-1-1 0,0 1 0,1-1 0,-1 1 0,1-1 0,-1 1 0,0-1 0,1 1 0,-1-2 0,12-18 27,-11 17-24,78-174-260,-50 105-112,50-86-1,-78 156 353,19-28-158,-19 29 163,0 0 0,0-1 0,0 1 0,0 0 0,1 0-1,-1 0 1,0 0 0,0 1 0,1-1 0,-1 0 0,0 0 0,1 1 0,-1-1 0,1 1 0,-1-1 0,1 1 0,-1 0 0,4-1 0,-4 2 7,0-1 1,0 0 0,-1 1 0,1-1 0,0 1 0,0-1-1,0 1 1,0-1 0,0 1 0,0 0 0,-1-1 0,1 1-1,0 0 1,0 0 0,-1-1 0,1 1 0,-1 0 0,1 0-1,-1 0 1,1 0 0,-1 0 0,1 0 0,-1 0-1,0 0 1,0 0 0,1 0 0,-1 0 0,0 2 0,2 32 37,-3-24 11,-1-1 0,1 1 0,-2-1 1,0 0-1,0 0 0,-1 0 0,0 0 0,0 0 1,-1-1-1,-1 0 0,-10 15 0,5-10 55,0-1 0,-1 0 0,0-1 0,-1-1 0,-1 0 0,-21 14 0,30-22-114,1-1 0,-1 1 0,0-1 0,1-1 0,-1 1 0,0-1 1,-6 1-1,10-1-20,1-1 0,-1 0 0,0 0 1,1 0-1,-1 0 0,0 0 0,1 0 0,-1 0 1,1 0-1,-1-1 0,0 1 0,1 0 0,-1 0 1,1 0-1,-1-1 0,0 1 0,1 0 0,-1-1 1,1 1-1,-1 0 0,1-1 0,-1 1 0,1-1 1,0 1-1,-1-1 0,0 0-52,1-1 0,0 1 0,0 0 0,0 0 0,0-1 0,0 1-1,0 0 1,0-1 0,1 1 0,-1 0 0,0 0 0,1-1 0,-1 1 0,0 0 0,1 0 0,0 0 0,-1 0 0,2-2 0,7-10-659,1-1 1,0 2-1,1-1 1,1 1-1,0 1 1,21-15-1,1 1-402</inkml:trace>
</inkml:ink>
</file>

<file path=ppt/ink/ink2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4:20.840"/>
    </inkml:context>
    <inkml:brush xml:id="br0">
      <inkml:brushProperty name="width" value="0.05" units="cm"/>
      <inkml:brushProperty name="height" value="0.05" units="cm"/>
      <inkml:brushProperty name="color" value="#66CC00"/>
    </inkml:brush>
  </inkml:definitions>
  <inkml:trace contextRef="#ctx0" brushRef="#br0">61 193 12939,'36'-17'3310,"-57"48"2578,-4 4-4205,15-20-1183,1 0 0,-11 25 0,17-35-450,2 0 0,-1 0-1,0 0 1,1 0-1,0 0 1,0 1 0,1-1-1,-1 0 1,1 0-1,0 1 1,0-1 0,1 0-1,1 6 1,-2-10-44,0 0 0,1 0 0,-1 1 0,0-1 0,1 0 0,-1 0 0,1 0 0,-1 0 0,1 1 0,0-1 0,-1 0 0,1 0 0,0 0 0,0 0 0,0-1 0,0 1 0,0 0 0,0 0 0,0 0 0,0-1 0,0 1 0,0-1 1,0 1-1,0-1 0,1 1 0,-1-1 0,0 0 0,0 1 0,1-1 0,-1 0 0,0 0 0,0 0 0,1 0 0,-1 0 0,0 0 0,0 0 0,1 0 0,-1-1 0,0 1 0,0 0 0,0-1 0,1 1 0,1-2 0,1 0 4,0 0 1,0-1-1,1 0 0,-1 0 1,-1 0-1,1 0 0,0 0 1,-1-1-1,0 1 0,4-6 1,1-6-5,-1 0 0,0-1-1,-1 0 1,-1 0 0,-1 0 0,0 0 0,-1-1 0,0 1 0,-2-1 0,0-29 0,-1 46-8,0 0 0,0-1 0,0 1 0,0-1-1,0 1 1,0 0 0,1-1 0,-1 1 0,0 0 0,0-1 0,0 1 0,1 0-1,-1-1 1,0 1 0,0 0 0,1-1 0,-1 1 0,0 0 0,1 0 0,-1 0 0,0-1-1,1 1 1,-1 0 0,0 0 0,1 0 0,-1-1 0,0 1 0,1 0 0,-1 0 0,1 0-1,-1 0 1,0 0 0,1 0 0,-1 0 0,0 0 0,1 0 0,-1 0 0,1 0-1,-1 0 1,20 4 15,-16-3-20,10 1 11,0-1 0,1-1-1,-1 0 1,0-1 0,0 0 0,0-1-1,0-1 1,0 0 0,17-6-1,-20 5-17,1-1 0,-1 0-1,0 0 1,0-1-1,0 0 1,-1-1 0,0 0-1,-1-1 1,1 0-1,14-18 1,-22 24-8,0-1 0,0 1 0,-1-1 0,1 0 0,-1 0-1,0 0 1,0 1 0,0-1 0,0 0 0,0-1 0,-1 1 0,1-4 0,-1 6 11,0 0 1,0 1-1,0-1 1,0 0-1,0 0 0,0 0 1,-1 1-1,1-1 0,0 0 1,-1 0-1,1 1 1,0-1-1,-1 0 0,1 1 1,-1-1-1,1 0 1,-1 1-1,1-1 0,-2 0 1,1 0-2,-1 0 0,1 1 0,0-1 0,0 1 0,-1 0 0,1-1 0,-1 1 1,1 0-1,0 0 0,-1 0 0,1 0 0,0 0 0,-1 0 0,1 0 0,-3 1 0,-3 0 16,0 2-1,0-1 1,1 1-1,-1 0 1,1 0-1,-1 1 1,1-1 0,0 1-1,0 1 1,1-1-1,-1 1 1,1 0-1,0 1 1,1-1-1,-1 1 1,-4 8-1,2-3 59,0 0 1,1 1-1,0-1 1,1 1-1,1 0 1,0 1-1,0-1 0,-2 18 1,5-23-33,1 0 0,0 0 1,0 0-1,1-1 0,0 1 1,0 0-1,1-1 0,0 1 0,0-1 1,0 1-1,1-1 0,-1 0 1,2 0-1,3 6 0,-5-10-26,-1 0-1,1 1 1,0-1 0,-1 0-1,1-1 1,0 1 0,0 0-1,1 0 1,-1-1-1,0 1 1,0-1 0,1 0-1,-1 0 1,1 0 0,-1 0-1,1 0 1,0 0-1,-1-1 1,1 1 0,0-1-1,-1 0 1,1 0 0,0 0-1,-1 0 1,1 0-1,0-1 1,-1 1 0,1-1-1,0 1 1,-1-1 0,1 0-1,-1 0 1,1-1 0,-1 1-1,0 0 1,1-1-1,1-1 1,4-3-11,-1 1-1,-1-1 0,1-1 1,-1 1-1,0-1 1,-1 0-1,1 0 1,-1-1-1,-1 0 1,0 0-1,0 0 1,0 0-1,-1-1 1,0 1-1,-1-1 1,3-13-1,-5 22 7,0 0-1,0 0 1,0 0 0,0 0-1,0 0 1,0 0 0,0 0-1,1 0 1,-1 0-1,0 0 1,0 0 0,0-1-1,0 1 1,0 0 0,0 0-1,0 0 1,0 0 0,0 0-1,0 0 1,0 0 0,0 0-1,0-1 1,0 1-1,0 0 1,0 0 0,0 0-1,0 0 1,0 0 0,0 0-1,0 0 1,0 0 0,0-1-1,0 1 1,0 0 0,0 0-1,0 0 1,0 0-1,0 0 1,0 0 0,0 0-1,0 0 1,-1 0 0,1-1-1,0 1 1,0 0 0,0 0-1,0 0 1,0 0 0,0 0-1,0 0 1,0 0-1,0 0 1,0 0 0,-1 0-1,1 0 1,0 0 0,0 0-1,0 0 1,0 0 0,0 0-1,0 0 1,0 0 0,-1 0-1,1 0 1,0 0-1,0 0 1,0 0 0,-7 9-44,-5 16 41,8-14 31,1-1 0,1 1 0,0 0 1,0 0-1,1 0 0,1 0 1,0 16-1,0-24-18,1 0 0,-1 1 0,1-1 0,0 0 0,0 0 1,0 0-1,0 0 0,0 0 0,1 0 0,0 0 0,-1-1 0,5 6 0,-5-7-15,1 1 0,0-1 0,0 0 0,0 1 0,0-1 0,0 0-1,0 0 1,0-1 0,0 1 0,0 0 0,0-1 0,0 1 0,0-1 0,1 0-1,-1 1 1,0-1 0,0 0 0,0 0 0,1-1 0,3 0 0,-3 0-104,1 0 1,-1 0-1,0 0 1,1 0 0,-1-1-1,0 0 1,0 1-1,0-1 1,-1 0-1,1-1 1,0 1-1,-1 0 1,1-1 0,-1 1-1,3-4 1,0-2-130,0 1 0,-1-1 0,1 0 0,4-14 0,0-5-380</inkml:trace>
</inkml:ink>
</file>

<file path=ppt/ink/ink2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4:21.471"/>
    </inkml:context>
    <inkml:brush xml:id="br0">
      <inkml:brushProperty name="width" value="0.05" units="cm"/>
      <inkml:brushProperty name="height" value="0.05" units="cm"/>
      <inkml:brushProperty name="color" value="#66CC00"/>
    </inkml:brush>
  </inkml:definitions>
  <inkml:trace contextRef="#ctx0" brushRef="#br0">135 1 18844,'-40'57'3446,"30"-44"-2849,0 0-1,1 0 1,-12 25-1,12-17-194,1 1 0,1 0 0,1 1-1,1-1 1,1 1 0,-1 26 0,4-13-215,2 0 0,1-1 0,8 47 0,-8-76-153,-1-7-36,1-18-80,-1-30-184,0-2-134,-4-74-1285,6 134 1705,0-1-1,0 0 1,0 0 0,1-1-1,0 1 1,1-1-1,0 0 1,0 0 0,0 0-1,1-1 1,0 1 0,0-1-1,1-1 1,0 1-1,0-1 1,12 6 0,-12-9 2,0 0 1,0 0-1,1 0 1,0-1 0,-1 0-1,1-1 1,-1 0-1,1 0 1,0-1 0,-1 0-1,1 0 1,-1 0-1,0-1 1,13-5 0,-14 5-19,-1 0 0,0 0 1,0-1-1,-1 1 1,1-1-1,0 0 1,-1-1-1,0 1 1,0-1-1,0 0 1,0 0-1,-1 0 1,1 0-1,-1-1 1,0 0-1,0 1 1,-1-1-1,0 0 1,1 0-1,-1 0 1,1-8-1,-4 3-13,-6 14 0,-9 14 18,13-13 14,0 1 0,0 0 0,0 0 1,1 0-1,-1 0 0,1 1 0,1-1 0,-1 1 1,1-1-1,1 1 0,-1-1 0,1 1 0,0 0 1,2 10-1,-2-16-34,0 0 1,0 0 0,0 0-1,1 0 1,-1 0-1,0 0 1,1-1-1,-1 1 1,1 0 0,-1 0-1,1 0 1,-1-1-1,1 1 1,-1 0 0,1 0-1,0-1 1,0 1-1,-1-1 1,1 1-1,0-1 1,0 1 0,0-1-1,-1 1 1,1-1-1,0 0 1,0 1 0,0-1-1,0 0 1,0 0-1,0 1 1,0-1-1,0 0 1,0 0 0,0 0-1,0 0 1,0-1-1,0 1 1,-1 0 0,1 0-1,0-1 1,0 1-1,0 0 1,0-1-1,0 1 1,0-1 0,0 0-1,4-2-201,0 0-1,0 0 1,0 0 0,-1-1-1,1 0 1,3-5-1,10-13-460,-1-2 0,-2 0 0,-1-1-1,0 0 1,15-43 0,-17 39 250,14-28-288</inkml:trace>
</inkml:ink>
</file>

<file path=ppt/ink/ink2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4:21.884"/>
    </inkml:context>
    <inkml:brush xml:id="br0">
      <inkml:brushProperty name="width" value="0.05" units="cm"/>
      <inkml:brushProperty name="height" value="0.05" units="cm"/>
      <inkml:brushProperty name="color" value="#66CC00"/>
    </inkml:brush>
  </inkml:definitions>
  <inkml:trace contextRef="#ctx0" brushRef="#br0">73 1 17796,'-14'31'1526,"2"0"1,2 1 0,-8 35-1,12-33-875,1 1-1,0 64 1,4-49-543,0-19-4,1-1 0,5 37 1,-5-66-91,0-1 0,0 1 0,0-1 0,0 1 0,0-1 1,0 1-1,0-1 0,0 1 0,1-1 0,-1 1 0,0-1 0,0 1 0,0-1 0,1 1 0,-1-1 1,0 0-1,1 1 0,-1-1 0,0 1 0,1-1 0,-1 0 0,0 1 0,1-1 0,-1 0 0,1 0 1,-1 1-1,1-1 0,-1 0 0,0 0 0,2 1 0,-1-2 8,0 1 0,0 0 0,0 0 0,0 0 0,0-1 0,0 1 0,0-1 0,0 1 0,0-1 0,0 1 0,-1-1 0,1 1 1,2-2-1,30-34 360,-27 28-287,214-230 408,-205 221-1832,-15 13-420,-11 7 920,-1 2 248,-4 2-103</inkml:trace>
</inkml:ink>
</file>

<file path=ppt/ink/ink2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4:22.270"/>
    </inkml:context>
    <inkml:brush xml:id="br0">
      <inkml:brushProperty name="width" value="0.05" units="cm"/>
      <inkml:brushProperty name="height" value="0.05" units="cm"/>
      <inkml:brushProperty name="color" value="#66CC00"/>
    </inkml:brush>
  </inkml:definitions>
  <inkml:trace contextRef="#ctx0" brushRef="#br0">784 581 16123,'-7'34'2113,"7"1"-993,0-1-440,9-3 1041,4 1-177,2-11-416,1 0-296,0-14-944,1-3-600,-8-14 616,-9-12-136,-12-9-144</inkml:trace>
  <inkml:trace contextRef="#ctx0" brushRef="#br0" timeOffset="1">551 215 22221,'-5'10'1552,"5"-8"-1352,3-2-296,2-2-288,-1-2 632,2-10-368,-3-9-152</inkml:trace>
  <inkml:trace contextRef="#ctx0" brushRef="#br0" timeOffset="2">8 13 21061,'-5'12'1976,"2"-5"-1648,11-9-400,2-6 328,0-4-232,3 2-368</inkml:trace>
</inkml:ink>
</file>

<file path=ppt/ink/ink2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4:23.416"/>
    </inkml:context>
    <inkml:brush xml:id="br0">
      <inkml:brushProperty name="width" value="0.05" units="cm"/>
      <inkml:brushProperty name="height" value="0.05" units="cm"/>
      <inkml:brushProperty name="color" value="#66CC00"/>
    </inkml:brush>
  </inkml:definitions>
  <inkml:trace contextRef="#ctx0" brushRef="#br0">7 21 20356,'-3'0'1585,"0"1"-1241,3 1-144,1-5 128,9-2-200,8 4-800,2-2 1752,3-3-1160,-5 4-48,-2-1-72</inkml:trace>
</inkml:ink>
</file>

<file path=ppt/ink/ink2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4:23.849"/>
    </inkml:context>
    <inkml:brush xml:id="br0">
      <inkml:brushProperty name="width" value="0.05" units="cm"/>
      <inkml:brushProperty name="height" value="0.05" units="cm"/>
      <inkml:brushProperty name="color" value="#66CC00"/>
    </inkml:brush>
  </inkml:definitions>
  <inkml:trace contextRef="#ctx0" brushRef="#br0">39 1 16379,'-12'36'1417,"-3"-15"-1025,7-1-128,5-8 96,3-2-152,3-8 8,2-3-64,4-20-224</inkml:trace>
</inkml:ink>
</file>

<file path=ppt/ink/ink2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4:43.026"/>
    </inkml:context>
    <inkml:brush xml:id="br0">
      <inkml:brushProperty name="width" value="0.05" units="cm"/>
      <inkml:brushProperty name="height" value="0.05" units="cm"/>
      <inkml:brushProperty name="color" value="#66CC00"/>
    </inkml:brush>
  </inkml:definitions>
  <inkml:trace contextRef="#ctx0" brushRef="#br0">3 47 16756,'6'-40'3947,"-5"34"-1763,-5 23-471,2 1-1396,0 0 0,0-1 0,2 1 1,2 18-1,11 73 166,-10-91-360,38 299 384,-41-317-513,5 28-277,-5-28 216,0 1-1,0 0 0,0-1 1,0 1-1,0 0 1,0-1-1,0 1 0,1 0 1,-1 0-1,0-1 1,0 1-1,1-1 0,-1 1 1,0 0-1,1-1 1,-1 1-1,1-1 0,-1 1 1,1-1-1,-1 1 1,1-1-1,-1 1 0,1-1 1,-1 1-1,1-1 1,-1 0-1,1 1 0,0-1 1,-1 0-1,2 1 1,-1-2 2,0 1 1,-1-1 0,1 1 0,-1-1-1,1 1 1,-1-1 0,1 0 0,-1 1-1,1-1 1,-1 0 0,1 1 0,-1-1-1,0 0 1,1 0 0,-1 1 0,0-1-1,0 0 1,0 0 0,1 0 0,-1 1-1,0-2 1,1-21-81,-1 19-54,-2-26-403,-3-4-92</inkml:trace>
</inkml:ink>
</file>

<file path=ppt/ink/ink2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4:43.462"/>
    </inkml:context>
    <inkml:brush xml:id="br0">
      <inkml:brushProperty name="width" value="0.05" units="cm"/>
      <inkml:brushProperty name="height" value="0.05" units="cm"/>
      <inkml:brushProperty name="color" value="#66CC00"/>
    </inkml:brush>
  </inkml:definitions>
  <inkml:trace contextRef="#ctx0" brushRef="#br0">18 55 13835,'-11'2'2128,"4"-2"-1127,9-2-273,5-1 1224,13-6-343,7 2-145,2-2-368,2 4-168,4-3-312,2 6-103,-4 0-361,-1 4-328,-7 0-769,-2 4-343,0-6 992,-7-7-248,0-6-248</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5:20.951"/>
    </inkml:context>
    <inkml:brush xml:id="br0">
      <inkml:brushProperty name="width" value="0.05" units="cm"/>
      <inkml:brushProperty name="height" value="0.05" units="cm"/>
    </inkml:brush>
  </inkml:definitions>
  <inkml:trace contextRef="#ctx0" brushRef="#br0">128 15 12339,'0'0'173,"0"-1"1,0 1 0,0-1 0,1 1 0,-1-1-1,0 1 1,0-1 0,0 1 0,0-1-1,0 1 1,-1-1 0,1 1 0,0-1 0,0 1-1,0-1 1,0 1 0,0-1 0,-1 1-1,1-1 1,0 1 0,0-1 0,-1 1 0,1 0-1,0-1 1,-1 1 0,1-1 0,-1 1-1,1 0 1,0-1 0,-1 1 0,0 0 0,0 0 48,0 0 0,0 0 0,0 1 0,0-1 0,0 0 0,1 1 0,-1-1 0,0 1 0,0-1 0,0 1 0,1 0 0,-1-1 0,0 1 0,-1 1 0,-23 32 2607,24-34-2746,-11 20 488,0 0 0,1 1-1,2 0 1,-12 34-1,17-41-514,0-1 0,1 1 0,1 0 0,0 0 0,1 0 0,0 0 0,1 0 0,4 25 0,-4-36-39,1 1-1,0 0 0,0 0 1,1-1-1,-1 1 1,1-1-1,0 1 0,-1-1 1,2 1-1,-1-1 0,0 0 1,1 0-1,-1 0 1,1-1-1,0 1 0,5 4 1,-3-5-65,-1 1 0,1-1 1,0 1-1,0-2 0,0 1 0,0 0 1,0-1-1,1 0 0,-1 0 0,0-1 1,7 1-1,-3-1-86,0-1 0,0 1 0,0-2 0,0 1 0,0-1 0,-1-1 0,1 1 0,-1-2 0,1 1 0,-1-1 0,0 0 0,0-1 0,-1 0 0,10-7 0,13-19-320</inkml:trace>
</inkml:ink>
</file>

<file path=ppt/ink/ink2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4:43.923"/>
    </inkml:context>
    <inkml:brush xml:id="br0">
      <inkml:brushProperty name="width" value="0.05" units="cm"/>
      <inkml:brushProperty name="height" value="0.05" units="cm"/>
      <inkml:brushProperty name="color" value="#66CC00"/>
    </inkml:brush>
  </inkml:definitions>
  <inkml:trace contextRef="#ctx0" brushRef="#br0">199 28 17932,'11'-22'1878,"-10"17"-684,-8 13-17,-17 26-258,3 1 0,0 2 0,-23 59 0,-30 123-521,68-195-733,-6 41 0,11-64 292,1 0 0,0-1 0,0 1 0,0-1 0,0 1 0,0-1-1,0 1 1,0 0 0,0-1 0,0 1 0,0-1 0,0 1 0,0-1-1,0 1 1,0-1 0,0 1 0,0 0 0,1-1 0,-1 1 0,0-1-1,1 1 1,-1-1 0,1 1 0,8-6-1341,12-23-800,-21 28 2140,17-28-1640,-1 0-1,-2-1 1,0 0 0,11-40 0,-11 20 1783,-2 0-1,6-50 1,-18 72 1866,-1 20-34,-4 16 1300,2 6-2497,0 0 0,1 1-1,0-1 1,1 1 0,1-1 0,1 1-1,4 26 1,29 109 52,-29-134-627,20 73-5,22 89-1962,-47-179 1756,0 0-1,0 0 1,0 0-1,0 0 1,0 0-1,0 0 1,0 1-1,0-1 1,0 0-1,0 0 1,0 0-1,0 0 1,0 0-1,1 0 0,-1 0 1,0 0-1,0 1 1,0-1-1,0 0 1,0 0-1,0 0 1,0 0-1,0 0 1,0 0-1,0 0 1,0 1-1,-1-1 1,1 0-1,0 0 1,0 0-1,0 0 1,0 0-1,0 0 0,0 0 1,0 0-1,0 0 1,0 1-1,0-1 1,0 0-1,0 0 1,0 0-1,0 0 1,-1 0-1,1 0 1,0 0-1,0 0 1,0 0-1,0 0 1,0 0-1,0 0 1,0 0-1,0 0 0,-1 0 1,1 0-1,0 0 1,0 0-1,0 0 1,0 0-1,0 0 1,0 0-1,0 0 1,-1 0-1,1 0 1,0 0-1,0 0 1,0 0-1,-10-8-1255,-12-15 594,21 21 462,-18-20-796</inkml:trace>
</inkml:ink>
</file>

<file path=ppt/ink/ink2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4:44.358"/>
    </inkml:context>
    <inkml:brush xml:id="br0">
      <inkml:brushProperty name="width" value="0.05" units="cm"/>
      <inkml:brushProperty name="height" value="0.05" units="cm"/>
      <inkml:brushProperty name="color" value="#66CC00"/>
    </inkml:brush>
  </inkml:definitions>
  <inkml:trace contextRef="#ctx0" brushRef="#br0">26 77 14843,'-13'11'1793,"6"-3"-785,1 4-296,8-1 1040,9-1-71,8 0-297,2-3-128,4-4-312,0 0-143,6 0-217,0-2-208,1-5-416,-2-5-288,-2-6-745,2-5-399,-5-11 1120,-1-4-296,-2-7-280</inkml:trace>
</inkml:ink>
</file>

<file path=ppt/ink/ink2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4:44.740"/>
    </inkml:context>
    <inkml:brush xml:id="br0">
      <inkml:brushProperty name="width" value="0.05" units="cm"/>
      <inkml:brushProperty name="height" value="0.05" units="cm"/>
      <inkml:brushProperty name="color" value="#66CC00"/>
    </inkml:brush>
  </inkml:definitions>
  <inkml:trace contextRef="#ctx0" brushRef="#br0">316 56 15035,'1'-1'146,"0"-1"-1,0 1 1,0-1-1,0 1 1,0-1-1,-1 1 1,1-1 0,0 1-1,-1-1 1,1 0-1,-1 1 1,0-1-1,1 0 1,-1 1-1,0-1 1,0 0 0,0 0-1,0 1 1,-1-1-1,1 0 1,0 1-1,-1-1 1,1 0-1,-1-1 1,0 2-39,0 0 1,0-1-1,0 1 0,-1 0 1,1 0-1,0 1 0,0-1 1,-1 0-1,1 0 0,0 1 1,-1-1-1,1 0 0,0 1 1,-1 0-1,1-1 0,-1 1 1,1 0-1,-1 0 0,1-1 1,-1 1-1,1 0 0,-1 1 1,1-1-1,-1 0 0,1 0 1,-1 1-1,-2 0 0,-9 3 186,-1 1-1,1 0 0,0 1 1,0 0-1,0 1 0,-16 12 0,4-1 59,2 1 0,-22 23-1,37-34-238,-1 1 0,2 1 0,0 0 0,0 0-1,0 0 1,2 1 0,-1-1 0,1 2 0,1-1 0,0 0-1,-5 21 1,8-25-84,0 0 0,1 0 1,-1 0-1,1 0 0,0 0 0,1 0 0,0 0 0,0 0 0,0 0 0,1 0 0,0-1 1,1 1-1,-1-1 0,1 1 0,0-1 0,1 0 0,-1 0 0,1 0 0,1 0 1,-1-1-1,9 8 0,-5-6-7,1 0 0,0-1 0,1 0 0,0 0 0,0-1 0,0 0 0,1-1 0,-1 0 0,20 4 0,-15-4 52,1-2 0,-1 0-1,1-1 1,-1 0-1,1-1 1,22-4 0,-35 4-45,0 0 0,0-1 0,0 0 1,0 1-1,0-1 0,-1 0 0,1-1 1,0 1-1,-1 0 0,1-1 0,-1 1 1,1-1-1,-1 0 0,0 0 0,1 0 1,2-3-1,-5 3-12,1 1 0,-1-1 0,1 1 0,-1-1 1,1 1-1,-1-1 0,0 1 0,1-1 0,-1 1 0,0-1 0,0 0 0,0 1 0,-1-1 1,1 1-1,0-1 0,-1 1 0,1-1 0,0 1 0,-1-1 0,0 1 0,1 0 0,-1-1 1,0 1-1,0 0 0,0-1 0,0 1 0,0 0 0,0 0 0,0 0 0,0 0 0,0 0 1,-3-2-1,-17-14 65,-1 1 1,-2 1 0,1 0 0,-37-15-1,54 27-74,51 1-68,-28 1 25,0-1-1,-1-1 1,1 0-1,30-10 0,-41 11 18,-6 2 14,0 0 0,0 1 1,0-1-1,1 0 0,-1 1 1,0-1-1,0 0 0,0 1 1,0-1-1,0 0 0,0 1 1,0-1-1,0 0 0,1 1 1,-1-1-1,0 0 0,0 1 1,-1-1-1,1 0 0,0 1 1,0-1-1,0 0 0,0 1 1,0-1-1,0 0 1,0 1-1,0-1 0,-1 0 1,1 1-1,0-1 0,0 0 1,-1 1-1,-7 21 26,5-14-15,-3 12 36,1 0 0,1 1 0,1-1 0,-1 29 0,6 84 158,-2 21-502,-2-134 56,0-12-49,1 0 0,1 1 0,0 15-1,0-23 253,0 1 0,0-1 0,0 1-1,1-1 1,-1 1 0,0-1 0,1 1 0,-1-1-1,1 0 1,0 1 0,-1-1 0,1 0-1,0 0 1,0 1 0,0-1 0,0 0-1,0 0 1,0 0 0,0 0 0,1 0 0,-1 0-1,0 0 1,0-1 0,1 1 0,-1 0-1,3 0 1,16 4-472</inkml:trace>
</inkml:ink>
</file>

<file path=ppt/ink/ink2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6:40.645"/>
    </inkml:context>
    <inkml:brush xml:id="br0">
      <inkml:brushProperty name="width" value="0.05" units="cm"/>
      <inkml:brushProperty name="height" value="0.05" units="cm"/>
      <inkml:brushProperty name="color" value="#66CC00"/>
    </inkml:brush>
  </inkml:definitions>
  <inkml:trace contextRef="#ctx0" brushRef="#br0">35 68 16043,'-27'15'2506,"20"-9"-1052,21-9 750,85-30 92,-51 16-2672,65-15-1,-110 31 290,13-1-1257,-11 2 430,-9 5 112,-6 2-13</inkml:trace>
</inkml:ink>
</file>

<file path=ppt/ink/ink2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6:41.091"/>
    </inkml:context>
    <inkml:brush xml:id="br0">
      <inkml:brushProperty name="width" value="0.05" units="cm"/>
      <inkml:brushProperty name="height" value="0.05" units="cm"/>
      <inkml:brushProperty name="color" value="#66CC00"/>
    </inkml:brush>
  </inkml:definitions>
  <inkml:trace contextRef="#ctx0" brushRef="#br0">0 48 17220,'2'10'1800,"7"-7"-968,5-2-320,7-2 753,5-5-161,3 0-384,4-3-328,1 1-688,-1-1-416,-7-1 544,0 2-152,-8 3-136</inkml:trace>
</inkml:ink>
</file>

<file path=ppt/ink/ink2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6:41.539"/>
    </inkml:context>
    <inkml:brush xml:id="br0">
      <inkml:brushProperty name="width" value="0.05" units="cm"/>
      <inkml:brushProperty name="height" value="0.05" units="cm"/>
      <inkml:brushProperty name="color" value="#66CC00"/>
    </inkml:brush>
  </inkml:definitions>
  <inkml:trace contextRef="#ctx0" brushRef="#br0">73 0 17980,'42'7'2482,"-32"-6"-1967,1 0-1,0 1 1,-1 1-1,21 6 1,-29-8-482,1 1-1,-1-1 1,1 1-1,-1-1 1,1 1 0,-1 0-1,0 0 1,0 0-1,0 0 1,0 0 0,0 0-1,0 1 1,-1-1-1,1 1 1,-1-1-1,0 1 1,1 0 0,-1-1-1,0 1 1,-1 0-1,1 0 1,0 0 0,-1 3-1,0-2-24,0 0 0,0 0 1,0 0-1,-1 0 0,0 0 0,0 0 0,0 0 0,0 0 1,-1 0-1,0-1 0,1 1 0,-1 0 0,-1-1 0,1 0 1,0 1-1,-6 5 0,-5 4 32,0 0 1,-21 15-1,30-25-29,-11 8 214,-1-1 0,0 0 0,0-1 0,-1-1 1,-18 6-1,14-6 29</inkml:trace>
</inkml:ink>
</file>

<file path=ppt/ink/ink2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6:41.991"/>
    </inkml:context>
    <inkml:brush xml:id="br0">
      <inkml:brushProperty name="width" value="0.05" units="cm"/>
      <inkml:brushProperty name="height" value="0.05" units="cm"/>
      <inkml:brushProperty name="color" value="#66CC00"/>
    </inkml:brush>
  </inkml:definitions>
  <inkml:trace contextRef="#ctx0" brushRef="#br0">133 29 19764,'14'-13'1889,"-8"3"-1257,-2 4-296,-2 12 824,-4 8-216,-5 8-392,-4 6-200,-5 5-231,0 3-81,-4 3-8,-2-3 24,2-5-104,3-2-145,4-6-607,3-9-328,6-9 888,4-7-136,6-11-192</inkml:trace>
  <inkml:trace contextRef="#ctx0" brushRef="#br0" timeOffset="1">160 12 13883,'-4'24'2136,"-3"6"-1183,-3 3-345,0 2 1864,2-1-1431,4-1-153,7-2-296,3-2-136,8-3-464,0-5-152,1-5-296,0-2-152,-3-2-321,-3-3-111,-15-8-96,-7-10 488</inkml:trace>
  <inkml:trace contextRef="#ctx0" brushRef="#br0" timeOffset="2">61 230 15531,'6'0'1849,"4"0"-857,3 0-376,8 0 960,5 1-295,7-1-545,4-1-376,2-4 1136,0-2-1216,4 3-152,0-2 0</inkml:trace>
</inkml:ink>
</file>

<file path=ppt/ink/ink2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6:42.438"/>
    </inkml:context>
    <inkml:brush xml:id="br0">
      <inkml:brushProperty name="width" value="0.05" units="cm"/>
      <inkml:brushProperty name="height" value="0.05" units="cm"/>
      <inkml:brushProperty name="color" value="#66CC00"/>
    </inkml:brush>
  </inkml:definitions>
  <inkml:trace contextRef="#ctx0" brushRef="#br0">44 0 16307,'-12'26'1825,"2"1"-1017,2-4-368,0 3 1192,4 0-575,3 1-561,2-4-368,3 1-760,4-1-264,-6-7 663,1-2-167,-3-1-224</inkml:trace>
</inkml:ink>
</file>

<file path=ppt/ink/ink2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6:42.856"/>
    </inkml:context>
    <inkml:brush xml:id="br0">
      <inkml:brushProperty name="width" value="0.05" units="cm"/>
      <inkml:brushProperty name="height" value="0.05" units="cm"/>
      <inkml:brushProperty name="color" value="#66CC00"/>
    </inkml:brush>
  </inkml:definitions>
  <inkml:trace contextRef="#ctx0" brushRef="#br0">1 31 15659,'2'-3'272,"0"1"-1,1-1 1,-1 1-1,1 0 0,-1 0 1,1 0-1,0 0 1,0 0-1,0 0 0,0 1 1,0 0-1,0-1 1,0 1-1,1 0 0,-1 1 1,0-1-1,1 0 1,-1 1-1,0 0 0,1 0 1,-1 0-1,1 0 1,4 1-1,2 1-16,1 0-1,-1 0 1,1 1 0,-1 0-1,0 1 1,12 6 0,0 2-102,-1 0 1,32 25 0,-45-31-137,0 1 0,0 0 0,-1 1 0,0-1 0,0 2 0,0-1 0,-1 1 0,8 15 1,-13-21-1,0-1 1,0 1-1,0 0 1,0-1 0,0 1-1,-1 0 1,0-1 0,1 1-1,-1 0 1,0-1-1,0 1 1,0 0 0,-1 0-1,1-1 1,0 1-1,-1 0 1,0-1 0,0 1-1,-2 4 1,1-4 18,-1 1 0,1 0 1,-1-1-1,0 0 0,0 1 0,-1-1 1,1 0-1,0-1 0,-1 1 0,0-1 0,-4 3 1,-5 1 76,-1 0 1,0-1-1,0 0 1,0-1-1,-1-1 1,-18 3-1,32-6-95,-42 1-285,42-1 227,0 1 0,0-1 0,0 0 1,0-1-1,0 1 0,-1 0 0,1 0 0,0 0 0,0-1 0,0 1 0,0 0 0,0-1 0,0 1 1,0-1-1,0 1 0,0-1 0,0 0 0,0 1 0,1-1 0,-1 0 0,0 0 0,0 0 1,0 0-1,1 1 0,-1-1 0,1 0 0,-1 0 0,1 0 0,-1 0 0,1 0 0,-1-2 1,5-6-259,6 0-82</inkml:trace>
</inkml:ink>
</file>

<file path=ppt/ink/ink2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6:43.275"/>
    </inkml:context>
    <inkml:brush xml:id="br0">
      <inkml:brushProperty name="width" value="0.05" units="cm"/>
      <inkml:brushProperty name="height" value="0.05" units="cm"/>
      <inkml:brushProperty name="color" value="#66CC00"/>
    </inkml:brush>
  </inkml:definitions>
  <inkml:trace contextRef="#ctx0" brushRef="#br0">1 34 16500,'1'1'266,"0"-1"1,0 0 0,-1 1 0,1-1 0,0 0 0,0 1 0,0-1 0,-1 1-1,1-1 1,0 1 0,0 0 0,-1-1 0,1 1 0,0 0 0,-1 0 0,1-1-1,-1 1 1,1 0 0,-1 0 0,0 0 0,1-1 0,-1 1 0,0 0 0,1 0 0,-1 0-1,0 0 1,0 0 0,0 2 0,-3 33 1853,2-32-2000,0 1 0,1 0-1,-1 0 1,1-1 0,1 8 0,-1-11-106,0 1 1,1-1 0,-1 0-1,0 0 1,1 0-1,-1 1 1,1-1-1,0 0 1,-1 0-1,1 0 1,0 0 0,-1 0-1,1 0 1,0 0-1,0-1 1,0 1-1,0 0 1,0 0 0,0-1-1,0 1 1,2 0-1,-1 0-3,1 0-1,-1-1 0,1 1 1,-1-1-1,1 0 1,-1 0-1,1 1 0,-1-2 1,0 1-1,4-1 1,3-1 7,1 0 0,-1-1 0,0 0 0,13-7 0,3-6 5,0 0-1,-2-1 1,0-2-1,-1 0 0,21-24 1,-47 50-42,-1 1 0,1 0 0,-5 16 0,0-2 18,4-12 3,2 0 0,-1 0 0,-3 20 0,6-28-22,1-1 0,0 1 0,0 0 0,0-1 0,0 1 0,0 0 0,0-1 0,0 1 0,1 0 0,-1-1-1,0 1 1,1 0 0,0-1 0,0 3 0,0-3-15,0-1-1,0 1 1,-1 0-1,1-1 0,0 1 1,0-1-1,0 1 1,0-1-1,0 0 1,-1 1-1,1-1 0,0 0 1,0 0-1,0 1 1,0-1-1,0 0 1,0 0-1,0 0 0,0 0 1,0 0-1,0 0 1,0-1-1,0 1 1,0 0-1,0 0 0,0-1 1,1 0-1,14-4-160,1-3-62</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5:21.432"/>
    </inkml:context>
    <inkml:brush xml:id="br0">
      <inkml:brushProperty name="width" value="0.05" units="cm"/>
      <inkml:brushProperty name="height" value="0.05" units="cm"/>
    </inkml:brush>
  </inkml:definitions>
  <inkml:trace contextRef="#ctx0" brushRef="#br0">120 57 16476,'-6'4'515,"1"0"0,0 0 0,0 1 0,0 0 0,1 0 0,-1 0 0,1 1 1,0 0-1,1-1 0,-1 1 0,-3 10 0,-2 7 609,-10 44 0,11-38-1020,4-16-35,-3 14-8,-9 47 0,16-74-60,1 0 0,-1 0-1,0 0 1,0 0 0,0 0 0,0 0 0,1 0-1,-1 0 1,0-1 0,0 1 0,0 0 0,0 0-1,1 0 1,-1 0 0,0 0 0,0 0 0,0 0-1,0 0 1,1 0 0,-1 1 0,0-1-1,0 0 1,0 0 0,0 0 0,0 0 0,1 0-1,-1 0 1,0 0 0,0 0 0,0 0 0,0 0-1,0 1 1,1-1 0,-1 0 0,0 0 0,0 0-1,0 0 1,0 0 0,0 0 0,0 1-1,0-1 1,0 0 0,0 0 0,0 0 0,0 0-1,1 1 1,-1-1 0,10-15 21,13-27-8,-2-1-1,-2 0 1,25-82 0,-43 121-15,9-48-26,-10 51 29,1-1-1,-1 1 0,0-1 0,0 1 0,0-1 1,0 1-1,0-1 0,0 1 0,0-1 1,0 1-1,0-1 0,-1 1 0,1 0 0,-1-1 1,1 1-1,-1-1 0,0 1 0,1 0 1,-1-1-1,0 1 0,0 0 0,0 0 0,0 0 1,0 0-1,0 0 0,0 0 0,0 0 1,-2-1-1,1 1 6,0 1 1,1 0 0,-1 0-1,1 0 1,-1 0 0,0 1-1,1-1 1,-1 0 0,1 1-1,-1-1 1,1 1 0,-1-1-1,1 1 1,-1 0 0,1 0-1,0 0 1,-1 0 0,1 0-1,0 0 1,0 0 0,0 0-1,-1 0 1,1 0 0,0 1-1,1-1 1,-1 0 0,0 1-1,-1 1 1,0 1 19,0 0 1,-1 1-1,1-1 1,1 1-1,-1 0 1,1-1-1,0 1 1,-1 6-1,2-9-14,-1 1 1,1 0-1,0 0 0,1-1 0,-1 1 0,0 0 1,1 0-1,0-1 0,-1 1 0,1 0 0,0-1 1,1 1-1,-1-1 0,0 1 0,1-1 1,-1 1-1,1-1 0,0 0 0,0 0 0,0 0 1,0 0-1,0 0 0,0 0 0,0-1 0,0 1 1,1-1-1,-1 0 0,1 1 0,-1-1 0,1 0 1,0 0-1,-1-1 0,1 1 0,3 0 0,2 0 8,0 0-1,0 0 0,0-1 0,0 0 0,0-1 0,0 1 0,0-2 0,-1 1 0,1-1 0,14-5 0,23-17-48,-52 33 13,-1 1 0,1 1 0,1-1 0,0 1 0,1 0 0,0 0 0,0 1 0,1-1 0,-3 19 0,3-14-39,1 1 0,1 0 0,1-1 0,0 1 0,2 0 0,2 25 0,9 2-6,4-4-17</inkml:trace>
</inkml:ink>
</file>

<file path=ppt/ink/ink2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6:43.641"/>
    </inkml:context>
    <inkml:brush xml:id="br0">
      <inkml:brushProperty name="width" value="0.05" units="cm"/>
      <inkml:brushProperty name="height" value="0.05" units="cm"/>
      <inkml:brushProperty name="color" value="#66CC00"/>
    </inkml:brush>
  </inkml:definitions>
  <inkml:trace contextRef="#ctx0" brushRef="#br0">196 11 19292,'-12'-5'2400,"11"5"-2321,0-1 1,0 0-1,0 1 0,0-1 0,0 1 1,0-1-1,0 1 0,0-1 0,0 1 1,0 0-1,0-1 0,0 1 0,0 0 1,-2 0-1,-2 1 65,0 0 0,0 0 0,1 0 1,-1 1-1,0-1 0,1 1 0,0 0 0,-1 1 0,1-1 1,0 1-1,-4 3 0,-41 38 414,48-42-527,-36 40 404,35-39-376,-1 1 0,1 0 0,0-1 1,0 1-1,0 0 0,0 0 1,0 1-1,1-1 0,0 0 1,-1 6-1,2-9-48,0-1 1,0 1-1,0 0 1,0 0-1,0-1 1,0 1-1,0 0 1,0 0-1,1-1 1,-1 1-1,0 0 1,1-1-1,-1 1 0,0 0 1,1-1-1,-1 1 1,0 0-1,1-1 1,-1 1-1,1-1 1,-1 1-1,1-1 1,0 1-1,-1-1 1,1 1-1,-1-1 0,2 1 1,0-1 3,0 1-1,0 0 1,0-1 0,0 1 0,0-1-1,0 0 1,1 0 0,-1 0 0,3 0-1,2-1 7,0 0 0,-1 0 1,1-1-1,-1 0 0,8-3 0,-6 1-11,0 0 0,-1 0-1,1-1 1,-1 0 0,0-1 0,-1 1 0,0-1 0,1 0 0,-2-1 0,1 0 0,7-12-1,-10 8-185,-11 15 45,-11 15-12,17-16 28,0-1 0,0 1 1,0 0-1,1 0 1,-1 0-1,1 0 0,0 0 1,0 0-1,0 0 1,1 1-1,-1-1 0,1 0 1,-1 6-1,2-8 32,-1 1 1,0-1-1,1 1 0,-1-1 0,0 0 0,1 1 0,0-1 0,-1 0 0,1 1 0,0-1 1,0 0-1,0 0 0,0 0 0,0 0 0,0 0 0,0 0 0,0 0 0,0 0 1,0 0-1,0 0 0,1 0 0,-1-1 0,0 1 0,1-1 0,-1 1 0,1-1 1,-1 1-1,0-1 0,1 0 0,-1 0 0,1 1 0,-1-1 0,2 0 0,23 0-625,5-1-283</inkml:trace>
</inkml:ink>
</file>

<file path=ppt/ink/ink2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6:44.086"/>
    </inkml:context>
    <inkml:brush xml:id="br0">
      <inkml:brushProperty name="width" value="0.05" units="cm"/>
      <inkml:brushProperty name="height" value="0.05" units="cm"/>
      <inkml:brushProperty name="color" value="#66CC00"/>
    </inkml:brush>
  </inkml:definitions>
  <inkml:trace contextRef="#ctx0" brushRef="#br0">101 264 13419,'-1'-1'179,"0"1"-1,-1 0 1,1 0 0,0-1-1,-1 1 1,1 0 0,0 0-1,-1 0 1,1 1 0,-1-1-1,1 0 1,0 0 0,-1 1-1,1-1 1,0 1 0,0-1-1,-1 1 1,1-1 0,-2 2-1,-23 17 1986,23-17-1509,-3 3-123,1 0 1,-1 1 0,1-1-1,-6 9 1,10-13-468,0 1 0,0-1 1,0 1-1,0-1 1,0 1-1,0 0 0,0-1 1,1 1-1,-1 0 0,0 0 1,1 0-1,0 0 0,-1-1 1,1 1-1,0 0 1,0 0-1,0 0 0,0 0 1,1 0-1,-1 0 0,0-1 1,2 4-1,-1-3-51,0-1 1,0 0-1,0 0 0,0 0 0,0 0 0,0 0 1,0 0-1,0 0 0,1-1 0,-1 1 1,0 0-1,1-1 0,-1 1 0,0-1 0,1 1 1,-1-1-1,1 0 0,-1 1 0,1-1 1,-1 0-1,0 0 0,1 0 0,-1 0 0,1 0 1,-1 0-1,1-1 0,-1 1 0,1-1 1,1 0-1,5-1-22,-1-1 0,1 1 0,-1-1 0,8-5 0,-3-1-58,0 0 1,0 0 0,0-1-1,-2 0 1,1-1-1,-1-1 1,-1 1 0,0-2-1,0 1 1,-2-1-1,1 0 1,-2-1-1,0 0 1,0 0 0,-1 0-1,-1-1 1,-1 1-1,3-17 1,-6 25 21,1 0 0,-1 1 0,0-1 1,0 0-1,-1 1 0,1-1 0,-1 0 0,-1 1 0,1-1 0,-1 1 1,0-1-1,0 1 0,-6-10 0,7 13 56,0 1 1,-1-1-1,1 0 1,-1 0-1,0 1 1,0-1-1,0 0 0,1 1 1,-1 0-1,-1-1 1,1 1-1,0 0 1,0 0-1,0 0 0,0 1 1,-1-1-1,1 0 1,0 1-1,-1 0 0,1-1 1,-1 1-1,1 0 1,0 0-1,-1 0 1,1 1-1,-1-1 0,1 1 1,0-1-1,-1 1 1,1 0-1,0 0 1,0-1-1,0 2 0,0-1 1,-3 1-1,1 0 25,0 1 0,0-1 0,0 1 1,0 0-1,0 0 0,0 0 0,1 0 0,-1 0 0,1 1 0,0 0 0,0 0 0,0-1 0,1 2 0,0-1 0,-1 0 0,1 0 1,1 1-1,-1-1 0,1 1 0,-1 0 0,1-1 0,1 1 0,-1 0 0,1 0 0,-1 0 0,1-1 0,1 1 0,-1 0 0,1 0 0,0-1 1,0 1-1,0 0 0,1-1 0,-1 1 0,1-1 0,0 1 0,0-1 0,1 0 0,3 5 0,4 4-376,1-1 0,0-1 0,0 1 0,2-2 0,-1 1 0,1-2 0,1 0 0,0 0 0,22 9 0,2-2-360</inkml:trace>
</inkml:ink>
</file>

<file path=ppt/ink/ink2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6:44.499"/>
    </inkml:context>
    <inkml:brush xml:id="br0">
      <inkml:brushProperty name="width" value="0.05" units="cm"/>
      <inkml:brushProperty name="height" value="0.05" units="cm"/>
      <inkml:brushProperty name="color" value="#66CC00"/>
    </inkml:brush>
  </inkml:definitions>
  <inkml:trace contextRef="#ctx0" brushRef="#br0">33 27 13971,'-6'19'776,"-17"73"2717,22-83-3040,0 0 1,0-1 0,1 1-1,0 0 1,0-1-1,1 1 1,0-1 0,4 15-1,-4-20-376,0 0 0,1 1 0,-1-1 0,1 0 0,0 0 0,0-1-1,0 1 1,0 0 0,1-1 0,-1 1 0,5 3 0,-6-6-72,0 1 1,0-1-1,0 1 0,-1-1 1,1 1-1,0-1 0,0 1 1,0-1-1,0 0 1,0 1-1,0-1 0,0 0 1,0 0-1,0 0 0,0 0 1,0 0-1,1 0 1,-1 0-1,0 0 0,0 0 1,0 0-1,0-1 0,0 1 1,0 0-1,0-1 0,-1 1 1,1-1-1,0 1 1,0-1-1,0 0 0,0 1 1,0-1-1,-1 0 0,1 1 1,0-1-1,-1 0 0,1 0 1,0 0-1,-1 0 1,1 1-1,0-3 0,4-8-79,0 1 0,0-1-1,-1 0 1,0 0-1,-1 0 1,-1-1-1,1 1 1,-2-1 0,0 0-1,0 1 1,-1-1-1,-1 0 1,1 1 0,-5-16-1,5 26 66,0 1 1,0-1-1,0 0 0,0 1 1,0-1-1,0 1 0,0-1 1,-1 1-1,1-1 0,0 1 1,0-1-1,-1 1 0,1-1 1,0 1-1,-1-1 0,1 1 1,0 0-1,-1-1 0,1 1 0,-1 0 1,1-1-1,0 1 0,-1 0 1,1-1-1,-1 1 0,1 0 1,-1 0-1,1 0 0,-1-1 1,1 1-1,-1 0 0,-1 0 1,2 0 8,-1 1 0,0-1 1,1 1-1,-1-1 1,1 1-1,-1-1 0,1 1 1,-1 0-1,1-1 0,-1 1 1,1 0-1,-1-1 1,1 1-1,0 0 0,0-1 1,-1 1-1,1 0 0,0 0 1,0-1-1,0 1 1,0 0-1,0 0 0,0 1 1,-1 1 16,1-1 0,0 1 1,0 0-1,0 0 0,0 0 1,0 0-1,1-1 0,-1 1 1,1 0-1,0 0 0,0-1 1,0 1-1,0 0 0,0-1 1,1 1-1,-1-1 0,1 1 1,0-1-1,-1 0 0,1 0 1,0 0-1,0 0 0,1 0 1,-1 0-1,0-1 0,1 1 1,-1-1-1,1 1 0,-1-1 1,1 0-1,-1 0 0,1 0 1,5 1-1,-1-1-13,0 0 0,1 0-1,-1 0 1,0-1 0,0-1 0,1 1 0,-1-1-1,0 0 1,0 0 0,0-1 0,0 0 0,11-5 0,-10 2-1,1 1 1,-1-2-1,0 1 1,-1-1-1,1-1 1,-1 1 0,0-1-1,-1 0 1,1-1-1,-1 1 1,-1-1 0,0-1-1,0 1 1,0-1-1,6-17 1,-11 25 3,0 1 0,0-1 0,0 1 1,1-1-1,-1 1 0,0-1 0,0 1 1,0-1-1,0 1 0,0-1 0,0 1 0,0-1 1,0 1-1,0-1 0,0 0 0,0 1 0,0-1 1,-1 1-1,1-1 0,0 1 0,0-1 0,-1 0 1,-9 1 210,7 2-166,1-1-1,-1 0 1,0 1 0,1 0-1,-1 0 1,1 0 0,-3 2-1,-3 6 149,0 0 0,0 1-1,1 0 1,1 0 0,0 1-1,-8 22 1,12-30-156,1 1-1,0-1 1,0 1 0,0-1 0,1 1-1,0 0 1,0-1 0,0 1 0,0 0-1,1 4 1,0-6-57,0-1 0,0 1 0,0 0-1,0-1 1,0 1 0,1-1 0,-1 1 0,1-1 0,0 0-1,-1 0 1,1 0 0,0 1 0,0-2 0,1 1 0,-1 0-1,0 0 1,5 2 0,0-1-184,1 0 0,-1-1-1,1 1 1,-1-2 0,1 1 0,0-1 0,0 0-1,0 0 1,0-1 0,0 0 0,0-1 0,0 0-1,0 0 1,11-3 0,19-8-516</inkml:trace>
</inkml:ink>
</file>

<file path=ppt/ink/ink2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6:44.919"/>
    </inkml:context>
    <inkml:brush xml:id="br0">
      <inkml:brushProperty name="width" value="0.05" units="cm"/>
      <inkml:brushProperty name="height" value="0.05" units="cm"/>
      <inkml:brushProperty name="color" value="#66CC00"/>
    </inkml:brush>
  </inkml:definitions>
  <inkml:trace contextRef="#ctx0" brushRef="#br0">185 7 16644,'-4'-1'201,"1"0"0,0 0 0,-1 0 0,1 0 0,-1 1 0,0-1 0,1 1 0,-1 0 0,1 0 0,-1 0 0,0 1 0,1-1 0,-1 1 0,1 0 0,-7 2 0,5-1-1,0 1 1,-1 0-1,1 0 1,0 0-1,0 1 1,1 0-1,-1 0 1,-7 8-1,4-1-19,-1 0 0,2 1 1,-1 0-1,2 0 0,0 0 0,0 1 0,-6 21 0,10-28-125,0 1 0,1-1 0,0 1 0,1-1 0,-1 1 0,1-1 0,1 14 0,0-18-47,-1 0 1,0 0-1,1 0 1,0 1-1,0-1 1,-1 0-1,1 0 1,0 0-1,1 0 1,-1-1 0,0 1-1,0 0 1,1 0-1,-1-1 1,1 1-1,0-1 1,-1 1-1,1-1 1,0 0-1,0 0 1,0 1 0,0-1-1,0-1 1,0 1-1,0 0 1,0 0-1,3 0 1,1 0-36,1-1 0,-1 1 0,1-1 0,-1 0 0,0-1 0,1 1 1,-1-1-1,12-4 0,50-20-224,-28 9 7,-39 15 229,0 1 1,0-1-1,1 1 0,-1-1 0,0 1 0,1 0 0,-1 0 0,0 0 0,1 0 1,-1 0-1,0 0 0,1 0 0,1 0 0,-2 1 14,-1-1 0,0 0 0,1 0 0,-1 1 0,1-1 0,-1 0 0,0 0 0,0 1 0,1-1 0,-1 0 0,0 1 0,1-1 0,-1 1 0,0-1 0,0 0 0,0 1 0,0-1 0,1 1 0,-1-1 0,0 0 0,0 1 0,0-1 0,0 1 0,0-1 0,0 1 0,0 0 0,-1 4 40,0 0 1,0-1-1,0 1 0,-1 0 0,-3 7 0,2-7-4,-7 18 118,5-12-45,0 0 0,1-1-1,0 1 1,1 1 0,0-1 0,0 0-1,0 14 1,3-25-133,0 1 1,0 0-1,0-1 0,0 1 1,0-1-1,0 1 0,0 0 1,0-1-1,0 1 0,0-1 0,0 1 1,0 0-1,0-1 0,1 1 1,-1-1-1,0 1 0,0-1 0,1 1 1,-1-1-1,0 1 0,1-1 1,-1 1-1,1-1 0,-1 1 1,0-1-1,1 0 0,-1 1 0,1-1 1,-1 0-1,2 1 0,-1-1-20,0 0 0,0 0 0,1 0 1,-1 0-1,0-1 0,0 1 0,0 0 0,0-1 0,0 1 0,0-1 0,0 1 0,1-1 0,-1 1 0,1-2 0,4-2-81,0-1 0,0 0 0,8-10 0,9-17-264,3-15-116</inkml:trace>
</inkml:ink>
</file>

<file path=ppt/ink/ink2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6:45.371"/>
    </inkml:context>
    <inkml:brush xml:id="br0">
      <inkml:brushProperty name="width" value="0.05" units="cm"/>
      <inkml:brushProperty name="height" value="0.05" units="cm"/>
      <inkml:brushProperty name="color" value="#66CC00"/>
    </inkml:brush>
  </inkml:definitions>
  <inkml:trace contextRef="#ctx0" brushRef="#br0">102 0 17108,'-11'20'556,"1"1"1,1-1-1,1 2 1,0-1-1,2 1 1,1 0 0,0 0-1,2 1 1,-1 31-1,3-26-482,2 0 0,1 0-1,1 0 1,1 0-1,2 0 1,1-1 0,11 31-1,-24-73-1223,-57-168 495,62 181 718,1-1 0,-1 1 0,1 0 1,-1-1-1,1 1 0,0-1 1,0 1-1,0-1 0,0 1 0,0 0 1,1-4-1,-1 6-40,0 0 1,1-1-1,-1 1 0,0 0 1,0-1-1,1 1 0,-1 0 1,0-1-1,1 1 0,-1 0 0,0-1 1,1 1-1,-1 0 0,0 0 1,1 0-1,-1-1 0,0 1 1,1 0-1,-1 0 0,1 0 1,-1 0-1,0 0 0,2 0 1,15 4 292,-2 2-268,6 3-1035,0-1-1,0 0 1,0-2-1,38 7 1,-30-11-44</inkml:trace>
</inkml:ink>
</file>

<file path=ppt/ink/ink2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6:45.730"/>
    </inkml:context>
    <inkml:brush xml:id="br0">
      <inkml:brushProperty name="width" value="0.05" units="cm"/>
      <inkml:brushProperty name="height" value="0.05" units="cm"/>
      <inkml:brushProperty name="color" value="#66CC00"/>
    </inkml:brush>
  </inkml:definitions>
  <inkml:trace contextRef="#ctx0" brushRef="#br0">75 6 17332,'-2'-1'251,"0"0"1,0 1-1,0-1 1,-1 0-1,1 1 1,0 0-1,0-1 1,0 1-1,-1 0 0,1 0 1,0 0-1,0 0 1,0 0-1,-1 1 1,1-1-1,0 1 1,0-1-1,0 1 1,0 0-1,0 0 1,0 0-1,0 0 1,0 0-1,0 1 1,0-1-1,1 0 1,-1 1-1,1-1 1,-4 4-1,4-3-206,0-1 1,0 1-1,0 0 0,0-1 1,0 1-1,0 0 0,0 0 0,1 0 1,-1 0-1,1 0 0,-1 0 1,1 0-1,0 0 0,0 0 1,0 0-1,0 0 0,0 0 0,0 0 1,0 0-1,1 0 0,-1 0 1,1 0-1,-1 0 0,1 0 1,0-1-1,0 1 0,0 0 0,0 0 1,0-1-1,0 1 0,0 0 1,1-1-1,1 2 0,5 5-201,1-1 0,1 0 0,-1-1-1,1 0 1,12 5 0,29 19-583,-50-29 733,0-1 0,1 1 1,-1 0-1,0 0 0,0 0 1,0 0-1,0 0 0,0 0 0,0 0 1,0 0-1,0 0 0,-1 0 0,1 1 1,0-1-1,-1 0 0,1 1 0,-1-1 1,1 0-1,-1 1 0,0-1 0,1 0 1,-1 3-1,0-2 28,-1-1 1,1 0-1,-1 1 0,0-1 1,1 0-1,-1 1 0,0-1 1,0 0-1,0 0 0,0 0 1,0 0-1,0 0 0,0 0 1,0 0-1,0 0 1,0-1-1,-1 1 0,0 1 1,-7 2 167,0 0 1,0-1-1,0 0 1,0 0 0,-13 1-1,18-3-202,0 0 0,-1 0 0,1-1 0,-1 0 0,1 0-1,0 0 1,-1 0 0,1-1 0,-8-1 0,9-2-4,5-2-81</inkml:trace>
</inkml:ink>
</file>

<file path=ppt/ink/ink2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6:46.207"/>
    </inkml:context>
    <inkml:brush xml:id="br0">
      <inkml:brushProperty name="width" value="0.05" units="cm"/>
      <inkml:brushProperty name="height" value="0.05" units="cm"/>
      <inkml:brushProperty name="color" value="#66CC00"/>
    </inkml:brush>
  </inkml:definitions>
  <inkml:trace contextRef="#ctx0" brushRef="#br0">171 11 16083,'8'-6'2113,"-3"3"-1113,-2 2-376,-4 6 1073,-6 8-193,-6 10-368,-6 6-248,-4 7-432,0 2-199,-1 5-33,-2-1-104,7-3-264,2-4-153,7-12-503,6-4-200,5-18 744,4-8-160,10-21-256</inkml:trace>
</inkml:ink>
</file>

<file path=ppt/ink/ink2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6:46.648"/>
    </inkml:context>
    <inkml:brush xml:id="br0">
      <inkml:brushProperty name="width" value="0.05" units="cm"/>
      <inkml:brushProperty name="height" value="0.05" units="cm"/>
      <inkml:brushProperty name="color" value="#66CC00"/>
    </inkml:brush>
  </inkml:definitions>
  <inkml:trace contextRef="#ctx0" brushRef="#br0">147 0 16187,'-6'23'2137,"2"3"-1289,2 7-272,1 4 1137,5 5-577,5 2-184,3-1-360,3 0-200,1-8-528,-2-4-280,-3-9-576,-2-8-128,-9-13 784,-6-1-233,-5-11-247</inkml:trace>
  <inkml:trace contextRef="#ctx0" brushRef="#br0" timeOffset="0.53">6 139 12395,'-6'8'1872,"12"4"-672,7 3-464,8-4 2057,5 2-1529,7 3-287,3-5-257,6-1-928,1-4 192,-2-9-16,-2-7-112,-3-8-168</inkml:trace>
</inkml:ink>
</file>

<file path=ppt/ink/ink2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6:47.067"/>
    </inkml:context>
    <inkml:brush xml:id="br0">
      <inkml:brushProperty name="width" value="0.05" units="cm"/>
      <inkml:brushProperty name="height" value="0.05" units="cm"/>
      <inkml:brushProperty name="color" value="#66CC00"/>
    </inkml:brush>
  </inkml:definitions>
  <inkml:trace contextRef="#ctx0" brushRef="#br0">210 78 15795,'-10'27'1761,"-3"2"-953,3 1-360,3 4 872,1 3-199,6 1-585,1-2-392,8-6-736,0-2-257,-2-8 601,-4-4-160,-5-7-240</inkml:trace>
  <inkml:trace contextRef="#ctx0" brushRef="#br0" timeOffset="1">1 15 16043,'7'-3'350,"1"0"-1,0 1 1,-1 0-1,1 0 0,0 1 1,0 0-1,0 1 0,1 0 1,-1 0-1,0 0 0,0 1 1,0 0-1,0 1 1,13 4-1,3 2 350,0 1-1,-1 1 1,31 18-1,-26-12-261,-1 2 0,28 23 0,-42-31-341,-1 2-1,0 0 1,-1 0 0,0 1-1,17 27 1,-25-36-83,-1 1 0,1-1 1,-1 1-1,-1 0 0,1-1 1,-1 1-1,1 0 0,-1 0 0,-1 0 1,1 8-1,-1-10-9,0 0-1,-1 0 1,1 0-1,-1-1 1,1 1 0,-1 0-1,0-1 1,0 1 0,-1 0-1,1-1 1,0 1 0,-1-1-1,0 0 1,1 1-1,-1-1 1,0 0 0,0 0-1,0 0 1,-5 3 0,-3 1-18,0 1 0,-1-2 0,0 1 0,0-2 0,-1 1 0,1-2 0,-1 1 0,-17 2 0,2-3-288,0 0 0,-44-2-1,52-2 87</inkml:trace>
</inkml:ink>
</file>

<file path=ppt/ink/ink2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6:47.501"/>
    </inkml:context>
    <inkml:brush xml:id="br0">
      <inkml:brushProperty name="width" value="0.05" units="cm"/>
      <inkml:brushProperty name="height" value="0.05" units="cm"/>
      <inkml:brushProperty name="color" value="#66CC00"/>
    </inkml:brush>
  </inkml:definitions>
  <inkml:trace contextRef="#ctx0" brushRef="#br0">9 7 17068,'-6'-7'1992,"5"7"-1144,-1 4-320,2 6 1249,3 6-441,0 10-400,1 4-232,2 9-408,1 2-296,3 0-2352,4-9 2240,1-11-344,-1-11-160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5:55.955"/>
    </inkml:context>
    <inkml:brush xml:id="br0">
      <inkml:brushProperty name="width" value="0.05" units="cm"/>
      <inkml:brushProperty name="height" value="0.05" units="cm"/>
    </inkml:brush>
  </inkml:definitions>
  <inkml:trace contextRef="#ctx0" brushRef="#br0">60 25 14219,'14'-19'3835,"-10"13"807,-10 20-1798,0 0-2524,1 0-1,0 0 0,1 1 1,0-1-1,2 1 1,-3 23-1,7 89-733,-1-89 72,0-37 196,-1 1-1,0 0 1,0-1-1,0 1 1,-1 0-1,1 0 1,0-1-1,-1 1 1,1 0-1,-1 1 1,0-2 113,1-1-1,0 0 1,0 0-1,0 0 1,0 1 0,-1-1-1,1 0 1,0 0-1,0 0 1,0 0 0,-1 1-1,1-1 1,0 0 0,0 0-1,-1 0 1,1 0-1,0 0 1,0 0 0,-1 0-1,1 0 1,0 0-1,0 0 1,-1 0 0,1 0-1,0 0 1,0 0 0,-1 0-1,1 0 1,0 0-1,0 0 1,-1 0 0,1 0-1,0 0 1,0-1-1,0 1 1,-1 0 0,1 0-1,-3-2-104,1-1 1,-1 1-1,1-1 0,0 1 0,0-1 0,0 1 0,0-1 0,-2-5 1,-7-15-502</inkml:trace>
</inkml:ink>
</file>

<file path=ppt/ink/ink2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7:09.377"/>
    </inkml:context>
    <inkml:brush xml:id="br0">
      <inkml:brushProperty name="width" value="0.05" units="cm"/>
      <inkml:brushProperty name="height" value="0.05" units="cm"/>
      <inkml:brushProperty name="color" value="#66CC00"/>
    </inkml:brush>
  </inkml:definitions>
  <inkml:trace contextRef="#ctx0" brushRef="#br0">0 50 16331,'6'0'2241,"5"0"-1305,6-3-304,8-2 1385,9 0-961,3-2-160,6-2-192,3 2-160,-3 1-352,-3 0-192,-7 5-472,-7 1-208,-10 0-568,-3 3 1776,-13 3-792,-3-4-144,-10 6-128</inkml:trace>
</inkml:ink>
</file>

<file path=ppt/ink/ink2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7:09.829"/>
    </inkml:context>
    <inkml:brush xml:id="br0">
      <inkml:brushProperty name="width" value="0.05" units="cm"/>
      <inkml:brushProperty name="height" value="0.05" units="cm"/>
      <inkml:brushProperty name="color" value="#66CC00"/>
    </inkml:brush>
  </inkml:definitions>
  <inkml:trace contextRef="#ctx0" brushRef="#br0">8 260 18404,'-6'8'1792,"5"-5"-1040,2 0-287,12-3 767,6 0-168,11-4-312,7-2-176,9 0-336,3-1-272,1 0-616,1 0-296,-3-2 752,-4-1-184,-7 5-144</inkml:trace>
  <inkml:trace contextRef="#ctx0" brushRef="#br0" timeOffset="1">487 0 14195,'2'8'2273,"4"0"-1257,3 1-392,-1 5 2240,1 2-1863,-5 4-185,-1 7-192,-3 2-152,-7 5-288,-6 3-32,-8 2-64,-4 0-56,-3-3-80,2-5-288,7-11 328,6-8-48,12-12-56</inkml:trace>
</inkml:ink>
</file>

<file path=ppt/ink/ink2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7:11.383"/>
    </inkml:context>
    <inkml:brush xml:id="br0">
      <inkml:brushProperty name="width" value="0.05" units="cm"/>
      <inkml:brushProperty name="height" value="0.05" units="cm"/>
      <inkml:brushProperty name="color" value="#66CC00"/>
    </inkml:brush>
  </inkml:definitions>
  <inkml:trace contextRef="#ctx0" brushRef="#br0">29 1 19820,'1'0'75,"-1"0"-1,1 1 1,0-1-1,-1 1 1,1-1-1,0 1 1,-1-1 0,1 1-1,-1-1 1,1 1-1,-1-1 1,1 1-1,-1 0 1,1-1-1,-1 1 1,0 0-1,1 0 1,-1-1 0,0 1-1,1 0 1,-1 0-1,0 0 1,0-1-1,0 1 1,0 0-1,0 0 1,0 0-1,0-1 1,0 1-1,0 0 1,-1 1 0,-6 31 652,4-19-238,-10 26-116,9-31-337,1 0 1,0 1 0,-3 17-1,6-27-35,0 0 0,0 0 0,0 0 0,0 1 1,0-1-1,0 0 0,0 0 0,0 0 0,0 1 0,0-1 0,0 0 0,0 0 0,1 0 0,-1 1 0,0-1 0,0 0 1,0 0-1,0 0 0,0 1 0,0-1 0,0 0 0,0 0 0,1 0 0,-1 0 0,0 0 0,0 1 0,0-1 0,0 0 1,1 0-1,-1 0 0,0 0 0,0 0 0,0 0 0,0 0 0,1 0 0,-1 0 0,0 0 0,0 0 0,0 0 0,1 0 1,-1 0-1,0 0 0,0 0 0,1 0 0,13-4 51,11-10 70,10-12 120,-26 18-137,0 0-1,1 1 1,0 0 0,0 1-1,1 0 1,21-8 0,-32 14-100,1 0 1,-1 0 0,0 0 0,0 0-1,1 0 1,-1 0 0,0 0 0,1 0-1,-1 0 1,0 0 0,1 0-1,-1 0 1,0 0 0,0 0 0,1 0-1,-1 0 1,0 0 0,1 1 0,-1-1-1,0 0 1,0 0 0,1 0 0,-1 1-1,0-1 1,0 0 0,0 0-1,1 0 1,-1 1 0,0-1 0,0 0-1,0 0 1,0 1 0,1-1 0,-1 1-1,2 15 59,-5 19-93,3-34 28,-1 4-17,1 1 0,-1-1-1,1 1 1,0 0-1,0-1 1,0 1-1,1-1 1,2 8 0,-3-12 11,1 0 0,-1 1 1,0-1-1,1 0 0,0-1 1,-1 1-1,1 0 0,0 0 1,-1 0-1,1 0 0,0 0 1,0-1-1,0 1 0,0 0 1,-1-1-1,1 1 0,0-1 1,2 2-1,-1-2 1,0 1 0,0-1 0,0 0 0,0 0 0,0 0 0,0 0 0,0 0 0,0 0 0,1-1 0,-1 1 0,-1-1 0,1 1 0,4-3 0,3-1 24,-1 0 0,0-1 0,0 0 0,0-1 0,-1 1 0,1-2 0,-1 1 0,-1-1-1,10-12 1,-2 1 130,-1 0-1,19-39 1,-37 67-153,0 0 1,1 1-1,0-1 1,1 1-1,0 0 1,0 0-1,1 0 1,1 0-1,0 21 0,1-31 4,0 0 0,0 0 0,0 0 0,0 0 0,0 0 0,1 0 0,-1 0 0,1 0-1,-1 0 1,0 0 0,1 0 0,-1 0 0,1 0 0,0 0 0,-1-1 0,1 1 0,0 0-1,0 0 1,-1-1 0,1 1 0,0 0 0,0-1 0,0 1 0,0-1 0,0 1 0,0-1-1,1 1 1,0-1 0,1 0 0,-1 0 0,0 0 0,1 0 0,-1 0 0,1 0 0,-1-1-1,1 1 1,-1-1 0,0 1 0,3-2 0,5-2 3,-1-1-1,0 0 1,0 0 0,12-10-1,-10 6 14,0-1 0,-1-1 0,0 0 0,-1 0 0,12-20 0,-21 31-15,0 0 0,0 0 0,0 0 0,0 0 0,0 0 0,0 0-1,0 0 1,0 0 0,0 0 0,0 0 0,0 0 0,-1 0 0,1 0 0,0 0 0,0 0 0,0 0 0,0 0 0,0 0 0,0 0 0,0 0 0,0 0 0,0 0 0,0 0 0,0 0 0,-1 0 0,1 0 0,0 0 0,0 0 0,0 0-1,0 0 1,0 0 0,0 0 0,0 0 0,0 0 0,0 0 0,0 0 0,0 0 0,0 0 0,-1 0 0,1 0 0,0 0 0,0 0 0,0 0 0,0 0 0,0 0 0,0-1 0,0 1 0,0 0 0,0 0 0,0 0 0,0 0-1,0 0 1,0 0 0,0 0 0,0 0 0,0 0 0,0 0 0,0-1 0,-7 6-3,2 0 19,0 1 0,1-1-1,-1 1 1,1 1-1,1-1 1,-1 0 0,1 1-1,0 0 1,-3 12 0,6-19-11,0 1 0,1 0 0,-1 0 0,0-1 0,0 1 0,0 0 0,0-1 0,1 1 0,-1 0 0,0-1 0,1 1 0,-1 0 0,1-1 0,-1 1 0,0 0 0,1-1 0,-1 1 0,1-1 0,0 1 0,-1-1 1,1 0-1,-1 1 0,1-1 0,0 1 0,-1-1 0,1 0 0,0 0 0,-1 1 0,1-1 0,0 0 0,-1 0 0,1 0 0,0 0 0,0 0 0,-1 0 0,2 0 0,31 0 81,-30 0-76,57-6 73,-36 2-67,0 2 0,1 0 0,-1 2 1,0 1-1,0 0 0,31 7 0,-54-8 15,0 1 0,0-1 0,0 0-1,0 0 1,0 0 0,0 0 0,1 0-1,-1 0 1,0 0 0,0 0 0,0 0-1,0 0 1,0-1 0,0 1 0,0 0 0,0-1-1,0 1 1,0-1 0,0 1 0,0-1-1,0 0 1,0 1 0,0-1 0,0 0-1,1-1 1,-1 0 54,1-1-1,-1 1 1,1-1-1,-1 1 1,0-1-1,0 0 1,0 0 0,-1 1-1,2-7 1,-1 1 114,0-1 0,-1 0 0,0 1 0,-1-1 1,-2-16-1,3 25-230,-1-1 1,1 1 0,0-1-1,0 1 1,-1-1-1,1 1 1,0-1-1,0 1 1,0-1-1,0 1 1,0-1 0,0 1-1,0-1 1,0 1-1,0-1 1,0 1-1,0-1 1,0 0 0,0 1-1,0-1 1,0 1-1,0-1 1,0 1-1,1-1 1,-1 1-1,0 0 1,0-1 0,1 1-1,-1-1 1,0 1-1,1-1 1,15 6-2028,-3 1 1989,14 4-471,3-3-159</inkml:trace>
</inkml:ink>
</file>

<file path=ppt/ink/ink2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7:12.193"/>
    </inkml:context>
    <inkml:brush xml:id="br0">
      <inkml:brushProperty name="width" value="0.05" units="cm"/>
      <inkml:brushProperty name="height" value="0.05" units="cm"/>
      <inkml:brushProperty name="color" value="#66CC00"/>
    </inkml:brush>
  </inkml:definitions>
  <inkml:trace contextRef="#ctx0" brushRef="#br0">50 1 19156,'1'1'160,"-1"-1"-1,1 1 1,-1-1-1,0 1 1,0 0 0,1-1-1,-1 1 1,0 0-1,0-1 1,0 1-1,0 0 1,0-1 0,0 1-1,0 0 1,0-1-1,0 1 1,0 0-1,0-1 1,0 1 0,-1 0-1,1-1 1,0 1-1,-1 1 1,-5 26 1003,4-19-845,-10 34 267,2 1 0,2 0 0,-4 69 0,12-111-580,0 0 0,0 1 0,0-1 0,0 0 0,0 0 0,1 1 0,-1-1-1,1 0 1,-1 0 0,1 0 0,0 0 0,0 0 0,0 0 0,0 0 0,0 0 0,0 0 0,1 0 0,-1 0 0,0-1 0,1 1 0,0 0-1,-1-1 1,1 1 0,3 1 0,-2-2 12,1 0 0,0 0-1,0 0 1,-1 0 0,1 0 0,0-1-1,0 0 1,0 0 0,0 0 0,0 0-1,0-1 1,0 1 0,4-2-1,4-1 42,0-1-1,0-1 1,0 0-1,-1 0 0,12-8 1,-11 7 12,-1 0 1,1 0 0,0 1-1,21-6 1,-32 11-69,0-1 0,0 1 1,0 0-1,0-1 0,0 1 0,0 0 1,0 0-1,0 0 0,0 0 0,0 0 1,0 0-1,0 0 0,0 0 0,0 0 1,0 0-1,0 0 0,0 1 0,0-1 1,0 0-1,0 1 0,-1-1 0,1 1 1,0-1-1,0 1 0,0-1 0,0 1 0,-1 0 1,1-1-1,0 1 0,-1 0 0,1 0 1,0-1-1,-1 1 0,1 0 0,-1 0 1,1 0-1,-1 0 0,0 0 0,1 0 1,-1 0-1,0 0 0,0 0 0,0 0 1,1 0-1,-1 0 0,0 1 0,-1 6-33,0 0-1,0 0 0,-1 0 0,-4 15 1,1-5-420,15-35-2436,0 7 2197</inkml:trace>
</inkml:ink>
</file>

<file path=ppt/ink/ink2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7:12.643"/>
    </inkml:context>
    <inkml:brush xml:id="br0">
      <inkml:brushProperty name="width" value="0.05" units="cm"/>
      <inkml:brushProperty name="height" value="0.05" units="cm"/>
      <inkml:brushProperty name="color" value="#66CC00"/>
    </inkml:brush>
  </inkml:definitions>
  <inkml:trace contextRef="#ctx0" brushRef="#br0">73 62 15219,'-1'-16'4045,"1"15"-3911,0 1 1,-1 0-1,1-1 1,0 1 0,0 0-1,0 0 1,-1-1-1,1 1 1,0 0-1,0 0 1,-1 0 0,1-1-1,0 1 1,0 0-1,-1 0 1,1 0 0,0 0-1,-1 0 1,1 0-1,0 0 1,0-1 0,-1 1-1,1 0 1,0 0-1,-1 0 1,1 0-1,0 0 1,-1 1 0,-1-1 61,1 1 1,-1-1-1,0 1 0,1 0 1,-1 0-1,1 0 1,-1 0-1,1 0 1,0 0-1,-1 0 1,1 0-1,0 1 1,0-1-1,-2 3 1,-2 4-151,-1 1 0,2 0 0,-1 0 0,1 0 0,1 0 0,0 1 0,0 0 1,0-1-1,2 1 0,-1 0 0,0 13 0,2-22-39,0-1 1,0 1-1,0 0 0,0 0 1,0-1-1,0 1 1,1 0-1,-1 0 0,0-1 1,0 1-1,1 0 0,-1 0 1,0-1-1,1 1 0,-1 0 1,0-1-1,1 1 1,-1-1-1,1 1 0,-1 0 1,1-1-1,0 1 0,-1-1 1,1 1-1,-1-1 0,1 0 1,0 1-1,-1-1 1,2 1-1,0-1 14,0 0 1,0 0-1,0 0 0,0 0 0,-1 0 1,1 0-1,0-1 0,0 1 1,0-1-1,-1 1 0,5-2 1,1-2 68,0 0 1,1 0-1,-1-1 1,9-7 0,-10 6-14,0 0 0,0-1 1,0 0-1,-1 0 1,0-1-1,0 0 1,4-9-1,-7 12-52,1 0 0,-1 0-1,-1-1 1,1 1 0,-1-1 0,0 0 0,0 1-1,-1-1 1,1 0 0,-1 1 0,0-1-1,-2-7 1,2 12-32,0 0 1,0 0-1,0 0 0,0 0 0,0 0 1,-1 0-1,1 0 0,0 0 0,-1 0 1,1 0-1,-1 0 0,1 0 1,-1 1-1,1-1 0,-1 0 0,1 0 1,-1 0-1,0 1 0,0-1 0,1 0 1,-1 1-1,0-1 0,0 0 0,0 1 1,0-1-1,0 1 0,0 0 0,1-1 1,-1 1-1,0 0 0,0-1 1,0 1-1,0 0 0,-1 0 0,1 0 1,0 0-1,0 0 0,0 0 0,0 0 1,0 0-1,0 0 0,0 1 0,-2 0 1,1 0-127,-1 0 0,1 0 0,0 1 0,-1-1 0,1 1 1,0-1-1,0 1 0,0 0 0,0 0 0,0 0 0,0 0 1,0 0-1,1 1 0,-1-1 0,0 3 0,0-2-51,1 0-1,0-1 1,0 1 0,0 0-1,1 0 1,-1 0-1,1 0 1,-1 1-1,1-1 1,0 0 0,0 0-1,0 0 1,2 5-1,4 6-672</inkml:trace>
</inkml:ink>
</file>

<file path=ppt/ink/ink2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7:13.715"/>
    </inkml:context>
    <inkml:brush xml:id="br0">
      <inkml:brushProperty name="width" value="0.05" units="cm"/>
      <inkml:brushProperty name="height" value="0.05" units="cm"/>
      <inkml:brushProperty name="color" value="#66CC00"/>
    </inkml:brush>
  </inkml:definitions>
  <inkml:trace contextRef="#ctx0" brushRef="#br0">108 2 18748,'0'-1'1765,"-3"4"-517,-5 14 153,-7 25 193,-10 28-308,13-39-1065,1 0 0,1 1 1,2 1-1,-7 49 0,15-81-215,0 1 0,0-1 0,0 0 0,0 0 0,0 1 0,0-1 0,0 0 0,0 0 0,0 1 1,1-1-1,-1 0 0,1 0 0,-1 0 0,0 0 0,1 0 0,0 1 0,-1-1 0,1 0 0,0 0 0,0 0 0,-1 0 0,1-1 0,0 1 0,1 1 0,0-1-3,-1-1 0,1 1 0,0-1 0,-1 1 0,1-1 0,0 0 1,-1 0-1,1 0 0,0 1 0,0-2 0,-1 1 0,1 0 0,0 0 1,-1 0-1,3-1 0,4-2-3,1 0 1,-1 0-1,0-1 0,0 0 1,11-8-1,58-48 40,-64 48-42,-31 43 2,17-27 3,-1 0 0,0 0 0,1 0 0,-1 1 0,1-1 0,0 0 1,1 0-1,-1 1 0,1-1 0,0 6 0,0-9-3,0 0 1,1 0-1,-1 0 0,1 0 0,-1 0 1,1 0-1,-1 0 0,1-1 1,-1 1-1,1 0 0,0 0 0,0-1 1,-1 1-1,1 0 0,0-1 0,0 1 1,0-1-1,0 1 0,0-1 0,0 1 1,0-1-1,0 0 0,0 1 0,0-1 1,0 0-1,0 0 0,0 0 0,0 0 1,0 0-1,1 0 0,32-4 24,-26 2-20,0 0 0,-1-1 0,1 0 0,-1 0 0,0-1 0,0 0 0,0-1 0,-1 1 0,11-10 0,-13 10-1,0 0 0,0 0 0,0 0 0,-1-1 0,1 1-1,-1-1 1,0 0 0,-1 0 0,1 0 0,-1 0 0,0-1-1,0 1 1,-1-1 0,2-5 0,-3 10-3,0 0 1,0 1-1,0-1 0,0 0 1,0 1-1,0-1 0,0 0 1,0 0-1,0 1 0,0-1 1,0 0-1,-1 1 0,1-1 1,0 0-1,0 1 0,-1-1 1,1 1-1,0-1 0,-1 0 1,1 1-1,-1-1 0,1 1 1,-1-1-1,1 1 0,-1-1 1,1 1-1,-1 0 0,1-1 1,-1 1-1,0 0 0,1-1 1,-1 1-1,0 0 0,1 0 1,-1-1-1,0 1 0,1 0 1,-1 0-1,0 0 0,1 0 1,-1 0-1,0 0 0,1 0 1,-1 0-1,0 0 1,1 0-1,-1 1 0,0-1 1,1 0-1,-2 1 0,-3 0 7,0 1 0,0-1 1,1 1-1,-1 0 0,-6 4 0,6-3 14,0 0 0,1 0 0,-1 0 0,1 1 0,-1 0 0,1 0 0,1 0 0,-1 0 0,0 1 0,1-1 0,-3 6 0,6-9-17,0-1 0,-1 1 0,1-1 1,0 1-1,0 0 0,0-1 0,0 1 0,0-1 0,0 1 1,0-1-1,0 1 0,0 0 0,0-1 0,0 1 1,0-1-1,0 1 0,1-1 0,-1 1 0,0-1 0,0 1 1,1-1-1,-1 1 0,0-1 0,1 1 0,-1-1 0,1 1 1,16 8 79,27-2 0,-38-6-81,47 5 21,78 5 145,-130-11-151,-1 0 0,0-1 0,1 1 0,-1 0 0,1 0 0,-1 0 0,0-1 0,1 1 0,-1 0 0,0-1 0,1 1 0,-1 0 0,0-1 0,0 1 0,1 0 0,-1-1 0,0 1 0,0-1 0,1 1 0,-1 0-1,0-1 1,0 1 0,0-1 0,0 1 0,0-1 0,0 1 0,0-1 0,0 1 0,0 0 0,0-1 0,0 1 0,0-1 0,0 1 0,0-1 0,0 1 0,-1-1 0,-3-22 300,2 18-196,-32-125 808,33 127-1041,2 7-41,5 9-215,1-6 79,-1-1 0,1 0 0,0 0 0,1 0 0,-1-1 0,1 0 0,0-1 1,0 0-1,1 0 0,-1-1 0,1 0 0,0 0 0,-1-1 0,1 0 0,13 1 0,-1-3-304</inkml:trace>
</inkml:ink>
</file>

<file path=ppt/ink/ink2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7:14.162"/>
    </inkml:context>
    <inkml:brush xml:id="br0">
      <inkml:brushProperty name="width" value="0.05" units="cm"/>
      <inkml:brushProperty name="height" value="0.05" units="cm"/>
      <inkml:brushProperty name="color" value="#66CC00"/>
    </inkml:brush>
  </inkml:definitions>
  <inkml:trace contextRef="#ctx0" brushRef="#br0">6 162 18076,'10'-2'8136,"43"-13"-6421,-35 7-1486,73-32 313,-81 35-520,0 0 0,0-1 0,-1-1 1,0 0-1,0 0 0,10-11 0,-18 17-21,0 0 0,0 0 0,0-1 0,0 1 0,-1 0 0,1 0 0,0-1 0,-1 1 0,1 0 0,-1-1 0,1 1 0,-1-1 0,0 1 0,1 0 0,-1-1 0,0 1 0,0-1 1,0 1-1,-1-3 0,1 4-4,0-1 1,-1 0 0,1 0 0,0 1 0,-1-1-1,1 0 1,-1 1 0,1-1 0,-1 0 0,1 1-1,-1-1 1,0 1 0,1-1 0,-1 1 0,0-1 0,1 1-1,-1-1 1,0 1 0,0 0 0,1-1 0,-1 1-1,0 0 1,0 0 0,0 0 0,1 0 0,-1-1-1,0 1 1,0 0 0,0 0 0,0 1 0,1-1-1,-1 0 1,0 0 0,-1 0 0,-10 3-12,0 0 1,0 1 0,0 0-1,0 0 1,1 1 0,0 1-1,0 0 1,0 1 0,-17 14-1,15-11 5,1 0 0,0 2-1,1-1 1,0 1 0,1 1-1,1 0 1,-11 18 0,19-29-11,0 0 0,0 0-1,0 1 1,0-1 0,0 1 0,1-1 0,-1 0 0,1 1 0,-1-1 0,1 1-1,0-1 1,0 4 0,0-5-43,1 1 0,-1-1 0,0 0 0,1 0 0,-1 0 0,1 1 0,-1-1-1,1 0 1,-1 0 0,1 0 0,0 0 0,0 0 0,0 0 0,0 0 0,-1 0 0,1 0-1,0-1 1,2 2 0,0 0-76,1-1 0,0 1-1,0-1 1,0 0 0,0 0-1,0 0 1,0-1-1,0 1 1,0-1 0,0 0-1,0 0 1,0 0 0,6-2-1,24-5-432,4-3-196</inkml:trace>
</inkml:ink>
</file>

<file path=ppt/ink/ink2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7:14.624"/>
    </inkml:context>
    <inkml:brush xml:id="br0">
      <inkml:brushProperty name="width" value="0.05" units="cm"/>
      <inkml:brushProperty name="height" value="0.05" units="cm"/>
      <inkml:brushProperty name="color" value="#66CC00"/>
    </inkml:brush>
  </inkml:definitions>
  <inkml:trace contextRef="#ctx0" brushRef="#br0">359 2 15371,'-2'0'341,"1"-1"-1,-1 1 0,1 0 0,-1 0 0,1 0 1,0 0-1,-1 0 0,1 0 0,-1 0 1,1 0-1,-1 1 0,1-1 0,-1 1 0,1-1 1,0 1-1,-1-1 0,1 1 0,-2 1 1,-1 0 53,0 1 0,1 0 0,-1 0 0,1 1 0,-6 6 1,-1 4 100,1 0 0,-10 19 0,19-33-485,-2 5 67,-3 2 70,2 1 1,-1-1-1,1 1 0,0-1 1,-2 12-1,4-18-130,1 1 0,0 0 0,0 0 0,0 0 0,0 0 0,0 0 0,0 0 0,1 0 1,-1 0-1,0 0 0,1 0 0,0-1 0,-1 1 0,1 0 0,0 0 0,0 0 0,0-1 0,0 1 0,0-1 0,0 1 0,1-1 0,-1 1 0,1-1 0,-1 0 0,1 1 0,-1-1 0,1 0 0,1 1 0,14 6-2,17 10-1,-33-17-15,0 0-1,0 0 1,1 0 0,-1-1 0,0 1-1,0 0 1,0 0 0,0 1 0,0-1-1,0 0 1,0 0 0,-1 0 0,1 1 0,0-1-1,-1 0 1,1 1 0,-1-1 0,1 0-1,-1 3 1,0-3-2,0 0 1,0-1-1,0 1 1,-1 0-1,1 0 0,-1 0 1,1-1-1,0 1 0,-1 0 1,1 0-1,-1-1 0,0 1 1,1 0-1,-1-1 0,0 1 1,1-1-1,-1 1 0,0-1 1,1 1-1,-1-1 0,0 1 1,0-1-1,-1 1 0,-20 6-75,22-7 76,-13 2-175,-1 0-1,1 0 1,0-2 0,0 1-1,-1-2 1,1 0 0,-20-3-1,12-1-159,0-1 0,0 0 0,-35-17 0,6-2-198</inkml:trace>
</inkml:ink>
</file>

<file path=ppt/ink/ink2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7:15.060"/>
    </inkml:context>
    <inkml:brush xml:id="br0">
      <inkml:brushProperty name="width" value="0.05" units="cm"/>
      <inkml:brushProperty name="height" value="0.05" units="cm"/>
      <inkml:brushProperty name="color" value="#66CC00"/>
    </inkml:brush>
  </inkml:definitions>
  <inkml:trace contextRef="#ctx0" brushRef="#br0">1 96 17788,'0'0'2432,"7"-4"-1375,4-6-489,8 3 1872,7-3-1376,5 0-335,7-2-1114,3-1 578,2-2-249,6 0-201</inkml:trace>
</inkml:ink>
</file>

<file path=ppt/ink/ink2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7:15.896"/>
    </inkml:context>
    <inkml:brush xml:id="br0">
      <inkml:brushProperty name="width" value="0.05" units="cm"/>
      <inkml:brushProperty name="height" value="0.05" units="cm"/>
      <inkml:brushProperty name="color" value="#66CC00"/>
    </inkml:brush>
  </inkml:definitions>
  <inkml:trace contextRef="#ctx0" brushRef="#br0">102 170 17900,'2'-6'992,"3"-8"684,-4 13-865,0 9 37,-3 20 810,-10 56-1,6-50-1260,-2 14 23,-37 186 1250,8-97-1244,41-179-313,-2 0 1,-4-57-1,1 38-295,1 8-289,11-80 0,-7 103 243,2 1 0,1 0-1,1 0 1,15-32 0,-18 49 145,1 1 0,0 0 0,1 1 0,0-1 0,14-14 0,-19 22 75,1 0 0,-1 1-1,1-1 1,0 0 0,0 1 0,0 0-1,0 0 1,1 0 0,-1 0 0,0 0 0,1 1-1,0-1 1,-1 1 0,1 0 0,0 0-1,-1 1 1,1-1 0,0 1 0,0-1-1,0 1 1,7 1 0,-8 0 11,-1 0 1,1-1-1,0 1 0,-1 0 1,1 1-1,-1-1 1,0 0-1,1 1 0,-1 0 1,0-1-1,0 1 0,0 0 1,0 0-1,0 0 1,0 0-1,-1 0 0,1 1 1,-1-1-1,0 0 0,1 1 1,-1-1-1,0 1 1,0 0-1,-1-1 0,1 1 1,0 0-1,-1-1 0,0 1 1,1 0-1,-1 0 1,0-1-1,-1 4 0,0 3 13,1 0-1,-2 0 0,0-1 0,0 1 0,0-1 0,-1 1 1,0-1-1,-8 14 0,1-4-105,-2-2 1,0 0-1,0 0 0,-2-1 0,0 0 1,0-1-1,-2-1 0,1-1 1,-2 0-1,0-1 0,-31 16 1,42-25-187,7-7 20,14-7-78</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5:56.386"/>
    </inkml:context>
    <inkml:brush xml:id="br0">
      <inkml:brushProperty name="width" value="0.05" units="cm"/>
      <inkml:brushProperty name="height" value="0.05" units="cm"/>
    </inkml:brush>
  </inkml:definitions>
  <inkml:trace contextRef="#ctx0" brushRef="#br0">12 52 17980,'-7'-10'2136,"4"7"-1095,2 2-353,5 2 1248,6 3-200,10-1-591,4 0-305,15-1-392,7-2-248,7-5-720,1-2-584,1-6 912,1 0-216,-2 0-161</inkml:trace>
</inkml:ink>
</file>

<file path=ppt/ink/ink2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7:16.563"/>
    </inkml:context>
    <inkml:brush xml:id="br0">
      <inkml:brushProperty name="width" value="0.05" units="cm"/>
      <inkml:brushProperty name="height" value="0.05" units="cm"/>
      <inkml:brushProperty name="color" value="#66CC00"/>
    </inkml:brush>
  </inkml:definitions>
  <inkml:trace contextRef="#ctx0" brushRef="#br0">76 16 17452,'-10'13'1272,"2"-2"-276,-1-1 1,2 1 0,-1 1 0,2-1-1,0 1 1,0 0 0,-8 25 0,14-35-967,0-1 0,-1 0 0,1 0 0,0 0 1,0 0-1,0 1 0,0-1 0,0 0 0,0 0 0,0 0 0,0 1 1,1-1-1,-1 0 0,0 0 0,1 0 0,-1 0 0,1 0 1,-1 0-1,1 0 0,-1 0 0,1 0 0,0 0 0,0 0 1,-1 0-1,1 0 0,0 0 0,0 0 0,0-1 0,0 1 1,0 0-1,0-1 0,0 1 0,0-1 0,0 1 0,0-1 1,0 1-1,0-1 0,1 0 0,-1 0 0,0 1 0,0-1 0,0 0 1,1 0-1,-1 0 0,1-1 0,2 1-25,0 0 0,-1-1 0,1 1 1,0-1-1,-1 0 0,1 0 0,0 0 0,-1-1 0,1 0 0,-1 1 0,0-1 0,0 0 1,5-4-1,-4 2-7,0-1 0,0 0 1,-1 0-1,0-1 0,1 1 1,-2-1-1,1 1 0,-1-1 1,0 0-1,0 0 1,0 0-1,-1 0 0,0 0 1,0 0-1,-1-1 0,0-8 1,-4 5-37,-1 12-12,-3 17-6,7-17 53,1 0 1,0-1-1,-1 1 1,1 0-1,0 0 1,0-1-1,0 1 0,0 0 1,1-1-1,-1 1 1,0 0-1,1-1 1,-1 1-1,1 0 1,0-1-1,-1 1 1,1-1-1,0 1 1,0-1-1,0 1 1,0-1-1,0 0 1,0 1-1,1-1 1,-1 0-1,0 0 1,1 0-1,-1 0 1,1 0-1,2 1 0,-1-1 5,0 0-1,0-1 0,1 1 0,-1-1 1,0 0-1,1 0 0,-1 0 0,0 0 0,1-1 1,-1 1-1,0-1 0,0 0 0,1 0 1,-1 0-1,4-3 0,3-1-28,0 0 0,-1-1 1,0 0-1,0-1 0,0 0 0,-1 0 1,0-1-1,-1 0 0,0 0 0,0-1 0,0 0 1,7-14-1,-24 40-248,-15 32 244,23-45 55,1-1 1,0 1-1,0 0 1,0-1-1,0 1 1,1 0-1,-1 0 1,1 0-1,0 0 1,0 0-1,0 0 0,2 5 1,-2-7-15,1-1 0,0 0 0,0 1 0,0-1 1,0 0-1,0 0 0,0 0 0,0 0 0,0 0 0,0 0 0,0 0 0,1 0 1,-1 0-1,0 0 0,1 0 0,-1-1 0,0 1 0,1-1 0,-1 1 0,1-1 1,-1 1-1,1-1 0,0 0 0,-1 0 0,1 0 0,-1 0 0,1 0 0,2 0 1,4-1 9,0 0 1,0 0-1,0 0 0,8-4 1,2-1-55,-1-1 0,0-1 0,0 0 0,28-20 1,-51 32 30,0 0 0,1 0 0,-1 1 0,1 0 0,0 0 0,0 0 0,1 1 0,-1 0 0,1 0 0,1 0 0,-1 0 0,-3 9 0,7-15-16,0 0 0,0 1 0,0-1 0,0 0 0,-1 1 0,1-1 0,0 0 1,0 1-1,0-1 0,0 0 0,0 1 0,1-1 0,-1 0 0,0 1 0,0-1 0,0 0 0,0 1 0,0-1 0,0 0 1,0 0-1,1 1 0,-1-1 0,0 0 0,0 1 0,0-1 0,1 0 0,-1 0 0,0 0 0,0 1 0,1-1 0,-1 0 0,0 0 1,0 0-1,1 0 0,-1 1 0,0-1 0,1 0 0,-1 0 0,0 0 0,1 0 0,-1 0 0,0 0 0,1 0 0,-1 0 0,0 0 1,1 0-1,-1 0 0,0 0 0,0 0 0,1 0 0,-1 0 0,0 0 0,1 0 0,-1-1 0,19-5-2437,-16 3 2269,0 1 1,-1-1-1,1 0 0,-1 0 1,0 0-1,1 0 0,1-4 1,8-16-765</inkml:trace>
</inkml:ink>
</file>

<file path=ppt/ink/ink2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7:17.010"/>
    </inkml:context>
    <inkml:brush xml:id="br0">
      <inkml:brushProperty name="width" value="0.05" units="cm"/>
      <inkml:brushProperty name="height" value="0.05" units="cm"/>
      <inkml:brushProperty name="color" value="#66CC00"/>
    </inkml:brush>
  </inkml:definitions>
  <inkml:trace contextRef="#ctx0" brushRef="#br0">5 0 18180,'-2'25'2028,"1"-22"-1842,1 0 1,-1 1-1,1-1 1,0 0-1,0 0 0,0 0 1,0 0-1,0 0 1,1 0-1,-1 1 1,1-1-1,0 0 0,0 0 1,0 0-1,0-1 1,1 1-1,-1 0 1,1 0-1,0-1 1,0 1-1,0-1 0,3 4 1,6 2-709,0 0 1,1 0-1,0-1 1,1-1-1,-1 0 1,1-1-1,18 5 1,34 16-2477,-64-26 3030,-1 0-1,0 0 1,0 0-1,0 0 1,0 0-1,1 1 1,-1-1-1,0 0 1,0 0-1,0 0 1,0 0-1,1 0 1,-1 0-1,0 0 1,0 1-1,0-1 1,0 0-1,0 0 1,0 0-1,0 0 1,1 1-1,-1-1 1,0 0-1,0 0 1,0 0-1,0 1 1,0-1-1,0 0 1,0 0-1,0 0 1,0 0-1,0 1 1,0-1-1,0 0 1,0 0-1,0 0 1,0 1-1,0-1 1,-8 7 1124,-16 4 823,20-10-1456,-30 19 2231,32-19-2640,0 1-1,0-1 1,0 0 0,1 1-1,-1 0 1,1-1-1,-1 1 1,1 0 0,0 0-1,-1 0 1,1 0-1,0 0 1,0 0-1,-1 4 1,2-5-124,0 0 0,1 0 0,-1 0 0,0 0 0,1 0 0,-1-1 0,0 1 0,1 0 0,-1 0 1,1 0-1,0-1 0,-1 1 0,1 0 0,-1-1 0,1 1 0,0 0 0,0-1 0,-1 1 0,1-1 0,0 1 0,0-1 0,0 1 0,0-1 0,0 0 0,-1 1 0,1-1 0,1 0 0,33 10-738,-25-7 517,1 0-71,0 1-1,17 8 0,-26-12 311,0 1 0,-1 0 0,1 0 1,0 0-1,-1 0 0,1 0 0,-1 0 0,1 0 0,-1 0 1,1 0-1,-1 1 0,0-1 0,0 1 0,1-1 0,-1 1 1,0-1-1,-1 1 0,1 0 0,0-1 0,0 1 0,-1 0 1,1 0-1,-1-1 0,1 1 0,-1 3 0,0-4 42,-1 0 0,0 1 0,1-1 0,-1 0 0,0 0 1,0 1-1,0-1 0,0 0 0,0 0 0,0 0 0,0 0 0,0 0 0,0 0 0,-1-1 0,1 1 0,0 0 0,-1-1 0,1 1 0,0 0 0,-1-1 0,1 0 0,-3 1 0,-32 6 790,32-6-866,-1-1-1,1 0 1,-1 0-1,1 0 0,-8-1 1,11 1 6,0-1 1,1 1-1,-1 0 0,0 0 1,1 0-1,-1 0 1,1-1-1,-1 1 0,0 0 1,1-1-1,-1 1 0,1-1 1,-1 1-1,1 0 1,-1-1-1,1 1 0,-1-1 1,1 1-1,-1-1 1,1 0-1,0 1 0,-1-1 1,1 1-1,0-1 0,-1 0 1,1 1-1,0-1 1,0 0-1,0 1 0,-1-1 1,1 0-1,0 1 0,0-1 1,0 0-1,0 1 1,0-1-1,1 0 0,-1 1 1,0-1-1,0 0 1,0 1-1,0-1 0,1 0 1,-1 1-1,0-1 0,1 0 1,9-12-331</inkml:trace>
</inkml:ink>
</file>

<file path=ppt/ink/ink2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7:17.801"/>
    </inkml:context>
    <inkml:brush xml:id="br0">
      <inkml:brushProperty name="width" value="0.05" units="cm"/>
      <inkml:brushProperty name="height" value="0.05" units="cm"/>
      <inkml:brushProperty name="color" value="#66CC00"/>
    </inkml:brush>
  </inkml:definitions>
  <inkml:trace contextRef="#ctx0" brushRef="#br0">56 6 20508,'0'7'473,"0"0"0,-1-1 0,0 1 0,-1-1 0,1 1 0,-1-1 0,0 0 0,-1 1 0,-4 8 0,-5 15 1188,5-10-935,4-12-527,0 0-1,0 0 1,1 1 0,0-1-1,0 1 1,1 0 0,0-1-1,1 10 1,0-17-200,-1-1 0,1 1-1,0 0 1,0 0 0,0-1 0,0 1 0,1 0 0,-1 0-1,0-1 1,0 1 0,0 0 0,1 0 0,-1-1-1,0 1 1,1 0 0,-1-1 0,0 1 0,1 0 0,-1-1-1,1 1 1,-1-1 0,1 1 0,-1-1 0,1 1 0,0-1-1,-1 1 1,1-1 0,0 1 0,-1-1 0,1 0-1,0 1 1,-1-1 0,1 0 0,0 0 0,0 0 0,-1 1-1,1-1 1,0 0 0,0 0 0,-1 0 0,1 0-1,0 0 1,0 0 0,-1-1 0,1 1 0,0 0 0,0 0-1,-1 0 1,1-1 0,0 1 0,-1 0 0,1-1 0,0 1-1,-1-1 1,1 1 0,-1-1 0,1 1 0,0-2-1,5-2-73,0-1 0,0 1-1,-1-1 1,8-10-1,6-12-299,22-40 0,-25 39 81,28-38 1,-46 80 455,-1-1 0,-7 24 0,9-33-131,-6 13 171,0 1 0,2 0 0,0 0 0,1 0 0,-2 29 0,6-45-194,0 0-1,1 0 1,-1 0 0,0 0-1,1 0 1,0 0-1,0 0 1,-1 0-1,1 0 1,0-1 0,0 1-1,0 0 1,1-1-1,-1 1 1,0 0 0,1-1-1,-1 0 1,1 1-1,-1-1 1,1 0-1,2 2 1,-3-3 7,-1 0-50,5 0-91,-1-1 0,0 0 0,-1 0 0,1-1 1,0 1-1,4-3 0,1 0-113,3-2 107,0 0 1,-1-1 0,1-1 0,-1 1-1,-1-2 1,0 0 0,0 0-1,0-1 1,14-20 0,-1-1 112,-2-2 0,19-38 0,-91 168 1457,45-83-1333,-1-2-1,1 1-1,1-1 0,0 1 0,1 1 0,0-1 1,-2 19-1,5-31-99,1 0-1,0 0 1,0 0 0,0 0-1,0 0 1,0 0 0,0 1-1,0-1 1,1 0 0,-1 0-1,0 0 1,0 0 0,1 0-1,-1 0 1,1 0 0,-1 0 0,1 0-1,0 1 1,0-2-35,0 1 0,-1-1 0,1 0 0,0 1 0,-1-1 0,1 0 1,0 1-1,-1-1 0,1 0 0,0 0 0,-1 0 0,1 0 0,0 0 0,0 1 0,-1-1 1,1-1-1,0 1 0,0 0 0,-1 0 0,2 0 0,1-1-207,1 0 0,-1-1 0,0 1 0,0-1 0,0 0 1,0 1-1,0-1 0,0-1 0,5-3 0,-3-1 41,1 0 1,-1 0 0,0 0-1,-1 0 1,4-9-1,10-20-622</inkml:trace>
</inkml:ink>
</file>

<file path=ppt/ink/ink2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7:18.219"/>
    </inkml:context>
    <inkml:brush xml:id="br0">
      <inkml:brushProperty name="width" value="0.05" units="cm"/>
      <inkml:brushProperty name="height" value="0.05" units="cm"/>
      <inkml:brushProperty name="color" value="#66CC00"/>
    </inkml:brush>
  </inkml:definitions>
  <inkml:trace contextRef="#ctx0" brushRef="#br0">58 1 16540,'-14'8'1872,"1"10"-1136,-1 0-336,5 4 1289,3 1-865,5 0-976,1-2-416,8-4 504,4-4-225,2-6-151</inkml:trace>
</inkml:ink>
</file>

<file path=ppt/ink/ink2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7:18.685"/>
    </inkml:context>
    <inkml:brush xml:id="br0">
      <inkml:brushProperty name="width" value="0.05" units="cm"/>
      <inkml:brushProperty name="height" value="0.05" units="cm"/>
      <inkml:brushProperty name="color" value="#66CC00"/>
    </inkml:brush>
  </inkml:definitions>
  <inkml:trace contextRef="#ctx0" brushRef="#br0">13 25 14779,'2'0'303,"0"1"0,0-1-1,0 1 1,0 0 0,0 0-1,0 0 1,0 0 0,0 0-1,0 0 1,0 0 0,-1 1-1,1-1 1,0 1 0,-1-1 0,3 3-1,-4-2-55,1 0-1,0 0 1,-1-1 0,1 1-1,-1 0 1,0 0 0,1-1-1,-1 1 1,0 0-1,0 0 1,0 0 0,-1 0-1,1-1 1,0 1-1,-1 0 1,1 0 0,-1-1-1,1 1 1,-2 2 0,-16 30 1905,15-30-2023,0 1 0,0 0 1,0 0-1,1 0 0,0 0 0,0 0 0,0 0 0,0 1 0,1-1 0,0 1 0,0-1 0,0 7 0,2-10-131,-1-1 0,1 1 0,0 0 0,-1-1 1,1 1-1,0-1 0,0 1 0,0-1 0,0 0 1,0 1-1,0-1 0,0 0 0,1 0 0,-1 0 0,0 0 1,1 0-1,-1 0 0,1 0 0,-1 0 0,1 0 0,0-1 1,-1 1-1,1-1 0,-1 1 0,1-1 0,0 0 1,2 1-1,3 0-38,1 0 0,-1 0 1,0-1-1,1 0 0,8-2 0,-8 1 11,-1-1 0,0 0 0,0 0 1,0-1-1,0 0 0,-1-1 0,1 1 0,-1-1 0,0 0 0,0-1 0,0 1 0,6-7 0,-9 8 34,-1 1-1,1-1 1,-1 0-1,0 0 1,1 0 0,-1 0-1,0 0 1,-1 0-1,1-1 1,-1 1 0,1-1-1,-1 1 1,0-1-1,0 1 1,-1-1 0,1 0-1,-1 1 1,1-1-1,-1 0 1,-1 1 0,1-1-1,0 0 1,-1 1-1,0-1 1,1 0 0,-3-4-1,2 7 6,1 0 0,-1-1-1,1 1 1,-1 0 0,0 0 0,0 0-1,1 0 1,-1 0 0,0 0-1,0 0 1,0 0 0,0 0 0,0 0-1,-2 0 1,3 1-4,0-1 0,-1 1 0,1 0 1,-1 0-1,1 0 0,-1 0 0,1 0 0,0 0 0,-1 0 0,1 0 0,-1 0 0,1 0 1,-1 0-1,1 0 0,-1 0 0,1 0 0,0 0 0,-1 0 0,1 0 0,-1 1 1,1-1-1,0 0 0,-1 0 0,1 1 0,-1-1 0,1 0 0,-1 1 0,1 0 1,-1 0 0,0 0-1,1 0 1,-1 0-1,1 1 1,0-1 0,-1 0-1,1 0 1,0 1 0,0-1-1,-1 0 1,1 0 0,0 1-1,0-1 1,1 0-1,-1 0 1,0 1 0,0-1-1,1 0 1,-1 0 0,0 1-1,1-1 1,-1 0 0,1 0-1,0 0 1,-1 0-1,1 0 1,1 2 0,2 1-5,0 1 0,0-1 0,0 0 0,1-1-1,-1 1 1,1-1 0,0 0 0,0 0 0,0 0 0,0-1 0,1 0 0,-1 0 0,1 0 0,-1 0 0,1-1 0,0 0 0,-1 0 0,1-1 0,8 0 0,-1 0-1,0 0-1,0-1 1,1-1 0,-1 0 0,0-1 0,-1 0-1,20-8 1,-20 6 0,1-1 0,-1 0-1,15-12 1,-24 17 0,0-1 0,-1 0-1,1 0 1,-1-1 0,1 1-1,-1-1 1,0 1 0,0-1 0,0 0-1,0 1 1,0-1 0,-1 0-1,1 0 1,-1-1 0,0 1 0,0 0-1,0 0 1,0-1 0,0-3-1,-1 6 1,0-1 0,0 1 0,0 0 0,0-1-1,-1 1 1,1 0 0,0-1 0,-1 1-1,1 0 1,-1 0 0,0-1 0,1 1 0,-1 0-1,0 0 1,0 0 0,0 0 0,0 0 0,0 0-1,0 0 1,0 0 0,0 0 0,0 0-1,0 1 1,0-1 0,0 0 0,-1 1 0,1-1-1,0 1 1,0 0 0,-1-1 0,1 1-1,0 0 1,-1 0 0,1-1 0,-1 1 0,1 0-1,0 1 1,-3-1 0,-1 0 8,1 1-1,-1-1 1,0 1 0,0 0-1,0 0 1,1 1 0,-1-1-1,1 1 1,-8 4 0,6-2 6,1 0 1,0 0-1,1 0 1,-1 1-1,1 0 1,0 0-1,0 0 1,0 0-1,1 0 1,0 1-1,0-1 1,0 1-1,1 0 1,0 0-1,0 0 1,0 1-1,1-1 1,0 0-1,0 0 1,0 1-1,1-1 1,0 1-1,2 10 1,-1-13-66,0 0-1,0-1 1,1 1 0,0-1-1,-1 1 1,4 3 0,-3-4 13,0 0 0,0 0 0,-1 1 0,1-1 0,-1 0 0,0 1 0,0-1 1,1 7-1,3 11-734,-2-20-626,-2-12-699,-1 10 2101,1 1-1,-1-1 1,0 0-1,0 1 0,0-1 1,1 1-1,-1-1 1,0 1-1,1-1 1,-1 0-1,0 1 1,1-1-1,-1 1 1,1 0-1,-1-1 1,0 1-1,1-1 1,-1 1-1,2-1 0,3-1-293</inkml:trace>
</inkml:ink>
</file>

<file path=ppt/ink/ink2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7:19.227"/>
    </inkml:context>
    <inkml:brush xml:id="br0">
      <inkml:brushProperty name="width" value="0.05" units="cm"/>
      <inkml:brushProperty name="height" value="0.05" units="cm"/>
      <inkml:brushProperty name="color" value="#66CC00"/>
    </inkml:brush>
  </inkml:definitions>
  <inkml:trace contextRef="#ctx0" brushRef="#br0">111 49 16844,'1'-4'391,"0"1"0,-1 0 0,0-1 0,1 1 0,-1 0 1,0-1-1,-1 1 0,1-4 0,-1 6-291,1 0-1,0 1 1,0-1 0,0 0-1,-1 1 1,1-1-1,0 0 1,-1 1 0,1-1-1,-1 0 1,1 1-1,0-1 1,-1 1 0,0-1-1,1 1 1,-1-1-1,1 1 1,-1-1 0,0 1-1,1-1 1,-1 1-1,0 0 1,1-1 0,-1 1-1,0 0 1,1 0-1,-1 0 1,0 0 0,0-1-1,1 1 1,-1 0-1,0 0 1,0 0 0,1 0-1,-1 0 1,0 1-1,0-1 1,1 0 0,-1 0-1,0 0 1,1 1-1,-1-1 1,-1 1 0,-4 2 63,0 1 0,0 0 0,1 0 1,-1 0-1,1 1 0,0-1 0,0 1 1,1 1-1,-1-1 0,1 1 0,0-1 1,1 1-1,-1 0 0,1 0 0,1 1 1,-1-1-1,1 1 0,0-1 0,0 1 1,1 0-1,-2 12 0,3-18-156,0 0 1,1 0-1,-1 0 1,0-1-1,0 1 0,0 0 1,0 0-1,1 0 1,-1 0-1,0 0 1,1-1-1,-1 1 0,1 0 1,-1 0-1,1 0 1,-1-1-1,1 1 0,0 0 1,-1-1-1,1 1 1,0-1-1,-1 1 0,1-1 1,1 1-1,0 0-9,0 0 1,0-1-1,0 1 0,-1-1 0,1 0 1,0 0-1,0 0 0,0 0 0,0 0 1,0 0-1,2 0 0,3-2-40,0 0 0,0 0 0,0 0 0,0-1 0,7-3 0,5-6-190,0 0-1,0-1 1,-1-1 0,26-26-1,-48 45 276,1 1-1,-1 0 0,1 0 1,0 0-1,0 0 0,0 0 1,1 1-1,0-1 0,0 1 0,1-1 1,0 1-1,0 0 0,0 10 1,2-15-28,0-1 1,-1 1 0,1-1-1,0 1 1,0-1 0,-1 1-1,1-1 1,1 1-1,-1-1 1,0 0 0,0 0-1,0 1 1,1-1 0,-1 0-1,0 0 1,1 0 0,-1 0-1,1-1 1,-1 1 0,1 0-1,-1-1 1,1 1 0,0-1-1,-1 1 1,1-1 0,0 0-1,0 0 1,-1 0 0,1 0-1,3 0 1,4 0-9,1 0 1,-1-1-1,0 0 1,12-4-1,-6 1-80,-1 0-1,-1-2 1,1 0-1,-1 0 1,0-1-1,15-11 1,-33 22 124,0 1 1,0 0-1,0 0 0,1 0 1,-5 8-1,8-12-35,0 0 0,0 0 1,1 0-1,-1 0 0,1 1 0,-1-1 0,1 0 0,-1 1 0,1-1 0,0 0 0,0 1 0,0-1 0,-1 0 0,1 1 0,1 1 0,-1-2-13,1 0-1,-1 0 1,1 0-1,-1-1 0,1 1 1,-1 0-1,1 0 1,0-1-1,-1 1 0,1 0 1,0-1-1,0 1 1,-1-1-1,1 1 0,0-1 1,0 1-1,0-1 1,0 1-1,0-1 0,0 0 1,0 0-1,0 1 1,0-1-1,-1 0 0,3 0 1,3 1-148,0-1 0,0 0 0,0 1 1,0-2-1,1 1 0,-1-1 0,0 0 1,6-2-1,-8-1-119</inkml:trace>
</inkml:ink>
</file>

<file path=ppt/ink/ink2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7:20.047"/>
    </inkml:context>
    <inkml:brush xml:id="br0">
      <inkml:brushProperty name="width" value="0.05" units="cm"/>
      <inkml:brushProperty name="height" value="0.05" units="cm"/>
      <inkml:brushProperty name="color" value="#66CC00"/>
    </inkml:brush>
  </inkml:definitions>
  <inkml:trace contextRef="#ctx0" brushRef="#br0">18 7 18108,'1'0'107,"0"0"-1,0 0 1,0 0 0,0 0 0,0 1-1,0-1 1,0 0 0,0 1 0,0-1-1,0 0 1,0 1 0,0-1 0,0 1 0,-1 0-1,1-1 1,0 1 0,0 0 0,0-1-1,-1 1 1,1 0 0,0 0 0,0 1-1,0 0 65,1 1 0,-1-1 0,0 1 0,-1-1 0,1 1 0,0 0 0,-1 0 0,1 4 0,-1 6 495,0 1 0,-4 24 0,3-31-355,-17 101 1502,8-55-1217,-3 56 1,14-85-387,-1-24-207,1 1 0,-1-1 0,0 0 0,0 0 0,0 0 0,1 0 0,-1 0 0,0 0 0,0 0 0,0 0 0,1 0 0,-1 0 0,0 0 0,0 0 0,0 0 1,1 0-1,-1 0 0,0-1 0,0 1 0,0 0 0,1 0 0,-1 0 0,0 0 0,0 0 0,0 0 0,0 0 0,0-1 0,1 1 0,-1 0 0,0 0 0,0 0 1,0 0-1,0-1 0,0 1 0,0 0 0,0 0 0,1 0 0,-1 0 0,0-1 0,0 1 0,0 0 0,0 0 0,0 0 0,0-1 0,0 1 0,0 0 0,0-1 1,13-41 116,-12 37-112,8-49 18,2-1-1,3 1 0,25-63 0,-37 111-27,1 0 0,0 0 0,0 1-1,1-1 1,0 1 0,0 0 0,0 0-1,1 0 1,-1 0 0,1 1 0,6-5-1,-8 7 2,0 1-1,0-1 0,1 0 1,-1 1-1,0 0 1,1 0-1,-1 0 0,1 0 1,0 1-1,-1-1 0,1 1 1,0 0-1,-1 0 1,1 0-1,0 0 0,-1 1 1,1-1-1,-1 1 1,1 0-1,-1 0 0,5 3 1,-4-3-1,-1 1 1,0-1-1,0 1 1,0 0-1,0 0 1,0 0-1,0 0 1,0 1-1,-1-1 1,1 1-1,-1 0 1,0-1-1,0 1 1,0 0-1,2 5 1,-3-6 1,0 0 0,-1 0 1,1 0-1,-1 0 0,1 0 1,-1 0-1,0 1 0,0-1 0,0 0 1,0 0-1,0 0 0,-1 0 1,1 0-1,-1 0 0,1 0 0,-1 0 1,0 0-1,0 0 0,0 0 1,0 0-1,0 0 0,0 0 0,-1 0 1,1-1-1,0 1 0,-4 2 1,0 1 5,-1 0 0,-1-1 0,1 0 1,0 0-1,-1 0 0,0-1 0,0 0 0,0 0 1,0-1-1,0 0 0,-1 0 0,1 0 1,-13 0-1,16-2-170,-1 1 1,0-1-1,0 0 0,0 0 1,0-1-1,1 0 1,-1 0-1,0 0 0,0 0 1,1 0-1,-1-1 1,1 0-1,-1 0 0,1-1 1,0 1-1,0-1 1,0 1-1,0-1 1,1-1-1,-1 1 0,1 0 1,-4-5-1,6 6 45,0 1-1,-1-1 1,1 0-1,1 1 1,-1-1-1,0 0 1,0 1-1,1-1 1,-1 0-1,1 0 1,-1 0-1,1 1 1,0-1-1,-1 0 1,1 0-1,0 0 1,1 0-1,-1 0 1,0 0 0,0 1-1,1-1 1,-1 0-1,1 0 1,0 0-1,-1 1 1,2-3-1,11-8-1027</inkml:trace>
</inkml:ink>
</file>

<file path=ppt/ink/ink2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7:20.559"/>
    </inkml:context>
    <inkml:brush xml:id="br0">
      <inkml:brushProperty name="width" value="0.05" units="cm"/>
      <inkml:brushProperty name="height" value="0.05" units="cm"/>
      <inkml:brushProperty name="color" value="#66CC00"/>
    </inkml:brush>
  </inkml:definitions>
  <inkml:trace contextRef="#ctx0" brushRef="#br0">295 9 20572,'14'-9'1626,"-24"13"-510,-29 15 223,-30 33-22,-95 90-1,150-133-1335,14-9 12,0 0 0,0 0 1,-1 0-1,1 0 0,0 0 0,0 0 1,0-1-1,-1 1 0,1 0 0,0 0 0,0 0 1,0 0-1,0-1 0,0 1 0,-1 0 1,1 0-1,0 0 0,0-1 0,0 1 0,0 0 1,0 0-1,0-1 0,0 1 0,0 0 1,0 0-1,0 0 0,0-1 0,0 1 0,0 0 1,0 0-1,0-1 0,0 1 0,0 0 0,0 0 1,0-1-1,10-32-691,-7 25 528,-2 3 70,1-2-107,0-1-1,1 0 1,0 1 0,0 0-1,1-1 1,0 1 0,0 1-1,6-8 1,-10 14 187,0-1 0,0 1-1,1 0 1,-1-1 0,0 1-1,1 0 1,-1-1 0,0 1-1,1 0 1,-1 0 0,0-1-1,1 1 1,-1 0 0,0 0-1,1 0 1,-1-1 0,1 1-1,-1 0 1,0 0 0,1 0-1,-1 0 1,1 0 0,-1 0-1,1 0 1,-1 0 0,0 0-1,1 0 1,-1 0 0,1 0-1,-1 0 1,1 1 0,-1-1-1,0 0 1,1 0 0,-1 0-1,1 1 1,-1-1 0,1 1-1,0 1 0,0-1 1,0 0-1,0 1 1,0-1-1,-1 1 0,1-1 1,-1 1-1,1-1 1,0 3-1,4 39 88,-4 0 219,-2-28 50,1-1-1,1 0 1,0 1 0,6 24-1,-3-32 478,-2-14-365,-3-16-102,-1 15-323,-1-1 1,0 1-1,0 0 0,-1 0 0,0 0 0,0 1 0,-1-1 0,0 1 0,0 0 0,-1 0 0,0 1 0,0 0 1,-1 0-1,1 0 0,-12-7 0,18 13-25,0 0 1,-1-1 0,1 1-1,-1 0 1,1 0 0,-1-1-1,1 1 1,-1 0-1,1 0 1,-1-1 0,1 1-1,-1 0 1,1 0 0,-1 0-1,1 0 1,-1 0-1,0 0 1,1 0 0,-1 0-1,1 0 1,-1 0-1,1 0 1,-1 0 0,1 0-1,-2 1 1,2-1 1,0 1 0,0-1 0,0 1 0,0-1 0,0 1 0,1-1 0,-1 1 0,0-1 0,0 1-1,0-1 1,0 1 0,1-1 0,-1 1 0,0-1 0,0 0 0,1 1 0,-1-1 0,0 0 0,1 1 0,-1-1 0,0 0 0,1 1 0,-1-1 0,1 0 0,-1 1 0,0-1 0,1 0 0,-1 0 0,1 1-1,6 2-9,0 1 0,0-1-1,1 0 1,-1 0-1,1-1 1,-1 0-1,13 2 1,58 3-250,-57-6 322,78 1-119,-45-2 9</inkml:trace>
</inkml:ink>
</file>

<file path=ppt/ink/ink2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7:21.261"/>
    </inkml:context>
    <inkml:brush xml:id="br0">
      <inkml:brushProperty name="width" value="0.05" units="cm"/>
      <inkml:brushProperty name="height" value="0.05" units="cm"/>
      <inkml:brushProperty name="color" value="#66CC00"/>
    </inkml:brush>
  </inkml:definitions>
  <inkml:trace contextRef="#ctx0" brushRef="#br0">6 29 19020,'3'-11'2201,"3"1"-1321,-2 2 1520,-4 17-1111,0 13-465,-3 6-184,-1 8-408,0 3-48,-2 4-152,5 0-128,1-6-584,0-1 1296,7-12-624,4-9-72,5-26 24</inkml:trace>
</inkml:ink>
</file>

<file path=ppt/ink/ink2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7:21.926"/>
    </inkml:context>
    <inkml:brush xml:id="br0">
      <inkml:brushProperty name="width" value="0.05" units="cm"/>
      <inkml:brushProperty name="height" value="0.05" units="cm"/>
      <inkml:brushProperty name="color" value="#66CC00"/>
    </inkml:brush>
  </inkml:definitions>
  <inkml:trace contextRef="#ctx0" brushRef="#br0">57 1 16740,'-5'10'3189,"-28"63"2149,29-63-5264,1 0 0,0 0 0,0 0 0,1 0 0,1 0 0,0 0 0,0 13 0,1-22-67,0 1 1,0 0-1,0 0 0,1-1 1,-1 1-1,0 0 0,1 0 1,0-1-1,-1 1 0,1-1 1,0 1-1,0 0 0,0-1 1,0 1-1,0-1 0,0 0 1,0 1-1,0-1 1,0 0-1,1 0 0,-1 0 1,1 0-1,-1 0 0,1 0 1,-1 0-1,1 0 0,-1 0 1,1-1-1,0 1 0,0-1 1,-1 1-1,1-1 0,0 0 1,0 0-1,-1 0 1,1 1-1,0-2 0,0 1 1,-1 0-1,3-1 0,4 0 5,0 0 0,-1-1-1,0 0 1,1 0 0,-1-1 0,0 0-1,0-1 1,7-4 0,37-33 74,-40 31-58,1 1 0,-1 0 0,23-13 0,-34 23-26,0-1-1,1 0 0,-1 0 1,0 0-1,1 1 0,-1-1 1,0 0-1,0 1 0,1-1 1,-1 0-1,0 0 1,0 1-1,0-1 0,1 0 1,-1 1-1,0-1 0,0 1 1,0-1-1,0 0 0,0 1 1,0-1-1,0 0 0,0 1 1,0-1-1,0 1 0,0-1 1,0 0-1,0 1 1,0-1-1,0 0 0,0 1 1,0-1-1,-1 1 0,0 17-15,0-13 15,0-1-1,1 1 0,0-1 0,0 1 0,0-1 1,0 1-1,1-1 0,1 7 0,-2-10 1,1 0 0,-1 0 0,1 0 0,0 0 0,0 0 0,-1 1 0,1-1 0,0-1 1,0 1-1,0 0 0,0 0 0,0 0 0,0 0 0,1-1 0,-1 1 0,0 0 0,0-1 0,0 1 0,1-1 0,-1 0 0,0 1 0,1-1 0,-1 0 0,0 0 0,1 0 0,-1 0 0,0 0 0,1 0 0,-1 0 0,0 0 0,1 0 0,1-1 0,13-3-304,0-1 0,0 0 0,0-1 0,-1 0 0,0-2 1,16-9-1,29-14-1123,-40 23 765</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5:57.309"/>
    </inkml:context>
    <inkml:brush xml:id="br0">
      <inkml:brushProperty name="width" value="0.05" units="cm"/>
      <inkml:brushProperty name="height" value="0.05" units="cm"/>
    </inkml:brush>
  </inkml:definitions>
  <inkml:trace contextRef="#ctx0" brushRef="#br0">114 51 17148,'2'-1'215,"0"1"0,0-1 0,0 1 0,0 0 0,0 0 1,0 0-1,0 0 0,0 0 0,0 0 0,0 1 0,0-1 1,0 0-1,0 1 0,2 1 0,-3-2-129,-1 1 0,1 0 1,0 0-1,0 0 0,0 0 0,-1 0 0,1 0 0,0 0 1,-1 0-1,1 0 0,-1 0 0,0 0 0,1 0 0,-1 0 1,0 0-1,1 0 0,-1 0 0,0 1 0,0-1 0,0 0 1,0 0-1,0 0 0,0 0 0,-1 1 0,1 1 0,-3 9 114,0 0 0,0-1 0,-1 1-1,-1-1 1,1 1 0,-2-1 0,-7 11-1,-51 69 97,55-78-282,0-1 7,0-1 0,-14 13-1,47-61-809,183-262-2585,-224 325 4792,2 1 0,1 0 0,-12 31 1,21-43-1122,0 1 1,1 0-1,-4 24 1,7-32-218,1 0-1,0 0 1,0 0 0,0 1 0,1-1 0,0 0 0,1 0-1,2 10 1,7 6-62,-11-23-20,0 0-1,1 0 0,-1 0 0,1 0 0,-1 0 0,1 0 0,0 0 1,0 0-1,-1 0 0,1-1 0,0 1 0,0 0 0,0 0 0,0-1 1,0 1-1,0 0 0,1 0 0,-4-28-134,0 13 129,-1 2 2,1 0 0,1-1 0,0 1-1,0 0 1,2-19 0,0 28 9,0-1 0,-1 1 1,1 0-1,1 0 1,-1 0-1,0 0 0,1 0 1,-1 0-1,1 0 0,0 0 1,0 1-1,0-1 1,0 1-1,0-1 0,1 1 1,-1 0-1,1 0 0,0 0 1,-1 0-1,1 0 0,0 1 1,0-1-1,0 1 1,0 0-1,5-1 0,2-1 18,-1 1 0,0 0-1,1 1 1,-1 0 0,1 1 0,0 0-1,-1 0 1,1 1 0,-1 0-1,1 1 1,12 4 0,-5-1 16,0 2 1,-1 0 0,0 0 0,0 2-1,18 13 1,-31-21-53,0 1 1,0 0-1,1-1 0,-1 0 0,0 1 1,1-1-1,-1-1 0,1 1 0,-1 0 1,1-1-1,0 0 0,-1 0 0,1 0 1,-1 0-1,1 0 0,-1-1 0,8-2 1,2-1-118,1-1-1,-1 0 1,14-8 0,-19 9 70,19 3-944,3-9-596,0 0-1,-1-2 0,46-26 1,-7 4-652,-128 106 8087,57-68-5621,1 0 1,0 0-1,0 1 1,1-1-1,-1 1 1,1 0-1,0-1 1,0 1-1,0 0 0,1 6 1,4 52 237,-2-48-514,0 32 0,-4-27 19,-1 1-1,-1-1 1,0-1-1,-2 1 1,0-1-1,-2 0 1,0 0-1,-1 0 1,-17 26 0,24-42 34,0-1 1,0 1 0,0-1-1,0 1 1,-1-1 0,1 0 0,0 0-1,-6 4 1,7-6 4,1 0 0,0 0 0,-1 0 0,1 0 0,0 1 0,0-1 0,-1 0 0,1 0 0,0 0 0,-1 0 0,1 0 0,0 0 0,-1 0 0,1 0 0,0 0 0,-1 0 0,1 0 0,0 0 0,-1 0 0,1 0 0,0 0 0,-1-1 0,1 1 0,0 0 0,-1 0 0,1 0 0,0 0 0,0-1 0,-1 1 0,1 0 0,-1-1 0,1 0-16,-1 0-1,1 0 1,0 0-1,-1-1 1,1 1-1,0 0 0,0-1 1,-1 1-1,1 0 1,0 0-1,0-1 1,0 1-1,1-2 0,1-10-130,1 0 0,0 0-1,1 1 1,0-1-1,1 1 1,11-20-1,0 4-200,31-42-1,-32 51 326,1 1 0,0 1 0,2 1 0,0 0 0,25-16 0,105-57 929,-138 84-820,16-12 426,-22 11-68,-19 9 5,1 3-237,0 0 1,0 1-1,1 0 1,-19 14-1,26-17-139,0 1 0,0-1 0,1 1-1,0 0 1,0 0 0,0 0 0,1 1 0,0 0-1,0 0 1,0 0 0,-5 13 0,9-18-56,-1 0 1,1 1 0,-1-1 0,1 0 0,0 1 0,0-1 0,-1 1 0,1-1 0,0 0-1,0 1 1,1-1 0,-1 0 0,0 1 0,0-1 0,1 0 0,-1 1 0,0-1 0,1 0 0,0 1-1,-1-1 1,1 0 0,0 0 0,1 2 0,0-1-20,0-1 1,-1 0-1,1 1 0,0-1 1,0 0-1,0 0 1,1-1-1,-1 1 0,0 0 1,0-1-1,0 1 1,0-1-1,4 1 0,3-1-208,1 0-1,0-1 1,0 1-1,0-2 1,14-3-1,-8 0 104,-1 0-1,1-2 0,-1 0 1,-1 0-1,1-1 0,-2-1 1,1 0-1,-1-1 0,0-1 1,-1 0-1,0-1 0,10-13 1,20-28-493</inkml:trace>
</inkml:ink>
</file>

<file path=ppt/ink/ink2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7:22.386"/>
    </inkml:context>
    <inkml:brush xml:id="br0">
      <inkml:brushProperty name="width" value="0.05" units="cm"/>
      <inkml:brushProperty name="height" value="0.05" units="cm"/>
      <inkml:brushProperty name="color" value="#66CC00"/>
    </inkml:brush>
  </inkml:definitions>
  <inkml:trace contextRef="#ctx0" brushRef="#br0">73 210 15611,'0'0'67,"0"0"-1,0 0 0,0 0 1,1-1-1,-1 1 0,0 0 1,0 0-1,0 0 1,0 0-1,0 0 0,0-1 1,0 1-1,0 0 0,1 0 1,-1 0-1,0 0 0,0 0 1,0-1-1,0 1 0,0 0 1,0 0-1,0 0 1,0-1-1,0 1 0,0 0 1,0 0-1,0 0 0,0 0 1,0-1-1,0 1 0,0 0 1,0 0-1,-1 0 0,1 0 1,0-1-1,0 1 1,0 0-1,0 0 0,0 0 1,-8 0 1544,-11 10 402,13-5-1630,0 1 0,1 0 0,0 0-1,-6 9 1,9-13-331,1 1-1,-1 0 1,0 0-1,1 0 1,0 1-1,0-1 0,0 0 1,0 0-1,0 1 1,1-1-1,-1 0 1,1 7-1,0-9-46,1 0-1,-1 0 1,0 0-1,0-1 1,1 1 0,-1 0-1,1 0 1,-1 0-1,1 0 1,-1 0-1,1 0 1,-1-1-1,1 1 1,0 0 0,0 0-1,-1-1 1,1 1-1,0-1 1,0 1-1,0-1 1,-1 1-1,1-1 1,0 1-1,0-1 1,0 0 0,0 1-1,0-1 1,0 0-1,0 0 1,0 0-1,0 1 1,0-1-1,0-1 1,0 1 0,0 0-1,0 0 1,1 0-1,6-1 14,0-1 0,0 1 0,11-5-1,7-4 11,-2 0 0,1-2-1,-1 0 1,-1-2 0,-1-1-1,0 0 1,0-2 0,-2 0-1,0-2 1,-1 0 0,27-36-1,-42 50 6,0-1 0,0 0 0,-1 0 0,0 0 0,0 0 0,0-1 0,-1 1 0,0-1 0,0 0 0,2-13 0,-4 20-27,0-1-1,0 1 1,0 0-1,0-1 1,0 1-1,0 0 1,0-1 0,0 1-1,0 0 1,0-1-1,0 1 1,0 0-1,0-1 1,0 1 0,0 0-1,0-1 1,0 1-1,0 0 1,-1 0-1,1-1 1,0 1-1,0 0 1,0-1 0,-1 1-1,1 0 1,0 0-1,0 0 1,-1-1-1,1 1 1,0 0-1,0 0 1,-1 0 0,1-1-1,0 1 1,-1 0-1,1 0 1,0 0-1,-1 0 1,1 0 0,0 0-1,-1 0 1,1 0-1,0 0 1,-1 0-1,-19 9 155,-16 20 57,20-13-63,1 0 1,-23 33-1,32-41-147,1 0 0,1 0 0,0 0-1,0 1 1,0 0 0,1-1-1,0 1 1,1 0 0,-2 12 0,4-18-53,0-1 1,0 0-1,0 0 1,0 1-1,0-1 1,0 0-1,0 0 0,1 1 1,-1-1-1,1 0 1,0 0-1,0 0 1,0 0-1,0 0 1,0 0-1,0 0 1,0 0-1,1 0 1,-1-1-1,1 1 1,-1 0-1,1-1 1,0 1-1,-1-1 0,1 0 1,2 2-1,2 0-18,0-1 0,0 0 0,1 0 0,-1 0-1,0 0 1,1-1 0,-1 0 0,8-1 0,33 1-374</inkml:trace>
</inkml:ink>
</file>

<file path=ppt/ink/ink2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7:24.306"/>
    </inkml:context>
    <inkml:brush xml:id="br0">
      <inkml:brushProperty name="width" value="0.05" units="cm"/>
      <inkml:brushProperty name="height" value="0.05" units="cm"/>
      <inkml:brushProperty name="color" value="#66CC00"/>
    </inkml:brush>
  </inkml:definitions>
  <inkml:trace contextRef="#ctx0" brushRef="#br0">101 148 12251,'6'-3'11769,"-9"6"-9473,0 0-3344,3-3 1098,0 1 0,-1-1 0,1 1 0,-1-1 0,1 0 0,-1 1 0,0-1 0,1 1 0,-1-1 0,1 0 0,-1 0 0,0 1 0,1-1 0,-1 0 0,0 0 0,1 0 1,-1 1-1,0-1 0,1 0 0,-1 0 0,-1 0 0,2-1-24,0 1-1,0 0 1,0-1 0,-1 1 0,1-1 0,0 1 0,0 0 0,0-1-1,0 1 1,0 0 0,0-1 0,0 1 0,0-1 0,0 1 0,0 0-1,0-1 1,0 1 0,0-1 0,0 1 0,1 0 0,-1-1 0,0 1 0,0 0-1,0-1 1,0 1 0,1 0 0,-1-1 0,0 1 0,0 0 0,1-1-1,-1 1 1,0 0 0,1 0 0,-1-1 0,0 1 0,1 0 0,-1 0-1,0 0 1,1-1 0,0 0-14,0 0 0,0 0 0,0 0-1,0 0 1,0 0 0,-1 0 0,1 0 0,-1-1 0,1 1-1,-1 0 1,1-1 0,-1 1 0,1 0 0,-1-2 0,2 0 115,-2 8-6,-4 7-80,-1-1-1,0 0 1,-1 0 0,0 0 0,-8 10 0,-7 13-5,9-13-21,2 0 0,-10 27 0,37-63-1156,111-172-2275,-119 172 3278,-16 27 266,1 1 0,0 0 0,1 0 0,-7 26 0,10-31 2,1-1 0,-1 1 1,1-1-1,1 1 0,-1 0 0,1-1 1,0 1-1,1-1 0,0 1 0,0 0 1,4 9-1,-5-15-81,1 0 0,0-1 0,0 1 0,-1 0 0,1-1 0,0 1 0,1-1 0,-1 1 0,0-1 0,0 0 0,1 1-1,-1-1 1,0 0 0,1 0 0,-1 0 0,1 0 0,0 0 0,-1 0 0,1 0 0,0-1 0,2 2 0,0-2 8,-1 1 0,0-1 0,0 0 0,0 0 0,1-1 0,-1 1 0,0-1 0,0 1 0,0-1 0,1 0 0,3-2 1,4-3 86,1 0 1,-1 0 0,-1-1-1,1-1 1,11-11 0,-9 7 21,-1 0 0,-1-1 0,0-1 0,-1 0 0,0 0 0,10-22 0,-15 27-114,-1 0 0,0 0 1,-1 0-1,0 0 1,-1-1-1,1 1 0,-2-1 1,0 1-1,0-1 1,0 0-1,-1 0 0,-3-17 1,3 26-71,0 0 0,0 0 0,0 0 0,-1 0 1,1 0-1,0 0 0,-1 0 0,1 0 0,-1 0 0,1 0 0,-1 0 1,1 0-1,-1 1 0,-1-3 0,2 3-17,-1 0-1,1 0 1,0 0-1,0 0 1,-1 0-1,1 0 1,0 0-1,-1 0 1,1-1-1,0 2 1,-1-1-1,1 0 1,0 0-1,-1 0 1,1 0-1,0 0 1,-1 0-1,1 0 1,0 0-1,0 0 1,-1 0-1,1 1 1,0-1-1,-1 0 1,1 0-1,0 0 1,0 1 0,-1-1-1,1 0 1,-2 2-231,1 0 0,-1 1 0,1-1 0,-1 0 1,1 0-1,0 1 0,0-1 0,0 0 0,-1 5 1,-2 35-1252,5-17 573</inkml:trace>
</inkml:ink>
</file>

<file path=ppt/ink/ink2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7:24.958"/>
    </inkml:context>
    <inkml:brush xml:id="br0">
      <inkml:brushProperty name="width" value="0.05" units="cm"/>
      <inkml:brushProperty name="height" value="0.05" units="cm"/>
      <inkml:brushProperty name="color" value="#66CC00"/>
    </inkml:brush>
  </inkml:definitions>
  <inkml:trace contextRef="#ctx0" brushRef="#br0">96 51 18220,'1'-1'184,"0"0"0,0-1 0,0 1 0,-1-1-1,1 1 1,-1-1 0,1 1 0,-1-1 0,1 1 0,-1-1 0,0 1 0,0-1 0,0 1 0,0-1 0,0 1-1,0-1 1,0 0 0,-1 1 0,1-1 0,0 1 0,-1-1 0,1 1 0,-1-1 0,0 1 0,1 0 0,-2-3 0,1 3-94,0 1 0,0-1 0,0 0 0,0 0 1,0 1-1,0-1 0,0 1 0,-1-1 0,1 1 1,0-1-1,0 1 0,0 0 0,0-1 0,-1 1 1,1 0-1,0 0 0,0 0 0,-1 0 1,1 0-1,0 0 0,0 0 0,-1 0 0,1 1 1,0-1-1,0 0 0,0 1 0,0-1 0,-1 1 1,1-1-1,0 1 0,0 0 0,0 0 1,0-1-1,-1 2 0,-4 3-18,1 0 1,-1 0-1,1 0 0,0 1 1,1-1-1,-6 9 0,8-11-66,0 0 1,1-1-1,-1 1 0,1 0 0,0 0 1,-1 0-1,1 0 0,1 0 0,-1 0 1,0 0-1,1 0 0,-1 0 0,1 0 1,0 1-1,0-1 0,1 0 0,-1 3 1,1-5 1,0 0-1,-1 0 1,1 0 0,0 0 0,-1 0 0,1-1 0,0 1 0,0 0 0,0-1-1,0 1 1,-1-1 0,1 1 0,0-1 0,0 1 0,0-1 0,0 1 0,0-1-1,0 0 1,0 0 0,0 0 0,0 1 0,1-1 0,-1 0 0,0 0 0,0 0-1,0 0 1,0-1 0,0 1 0,0 0 0,0 0 0,0-1 0,1 0-1,37-12 138,-38 13-140,75-37 251,-39 19-12,47-17 0,-82 34-224,0 0 0,1 1 0,-1-1-1,0 1 1,1-1 0,-1 1 0,0 0-1,4 0 1,0 5 121,-9 8-58,-12 15-27,10-21-38,1 0-1,0 1 1,0 0 0,1 0 0,-3 9-1,6-16-14,0-1-1,-1 1 0,1 0 0,0-1 0,0 1 0,0 0 0,0-1 1,0 1-1,0 0 0,1-1 0,-1 1 0,0-1 0,0 1 0,0 0 0,0-1 1,1 1-1,-1-1 0,0 1 0,1-1 0,-1 1 0,0 0 0,1-1 0,-1 0 1,1 1-1,-1-1 0,1 1 0,-1-1 0,1 1 0,-1-1 0,1 0 1,-1 1-1,1-1 0,-1 0 0,1 0 0,0 0 0,-1 1 0,1-1 0,-1 0 1,1 0-1,0 0 0,-1 0 0,1 0 0,0 0 0,-1 0 0,1 0 0,0 0 1,-1 0-1,1 0 0,-1-1 0,1 1 0,0 0 0,37-11 66,9-11-20,22-7 8,-52 25-74,-17 4 17,1 0 1,-1 0 0,0 1 0,1-1-1,-1 0 1,0 0 0,0 0 0,1 0-1,-1 0 1,0 0 0,1 0 0,-1 1-1,0-1 1,0 0 0,0 0 0,1 0-1,-1 0 1,0 1 0,0-1 0,1 0-1,-1 0 1,0 1 0,0-1 0,0 0-1,0 0 1,0 1 0,0-1 0,1 1-1,-1 1 3,0 0-1,-1 1 1,1-1-1,-1 1 0,1-1 1,-1 0-1,0 1 1,-1 3-1,1-4 3,0 0-1,0 0 1,0 0 0,0 0-1,0 0 1,1 0 0,-1 0-1,1 0 1,0 0-1,0 0 1,-1 0 0,1 1-1,1-1 1,-1 0-1,0 0 1,0 0 0,2 3-1,-2-4-1,1-1-1,0 1 1,0 0 0,0-1-1,-1 0 1,1 1 0,0-1-1,0 1 1,0-1-1,0 0 1,0 0 0,0 1-1,0-1 1,0 0 0,0 0-1,0 0 1,0 0-1,0 0 1,0 0 0,0-1-1,0 1 1,-1 0 0,1 0-1,1-1 1,26-9 24,-24 8-22,40-22 36,-35 18-34,-1 1 0,1 0 0,1 1 0,-1 0 0,1 0 0,-1 1 0,14-3 0,-23 6-6,0 0 0,1 0 0,-1-1 0,0 1 0,0 0 0,0 0 0,0 0 0,0 0 0,1 0-1,-1 0 1,0 0 0,0 0 0,0 1 0,0-1 0,1 0 0,-1 0 0,0 0 0,0 0 0,0 0 0,0 0 0,0 0 0,1 0 0,-1 0 0,0 0 0,0 0 0,0 1 0,0-1 0,0 0 0,0 0 0,1 0 0,-1 0 0,0 0-1,0 1 1,0-1 0,0 0 0,0 0 0,0 0 0,0 0 0,0 0 0,0 1 0,-3 8 6,-10 12-65,11-19 17,-24 32-3175,26-37 1937,7-2 434</inkml:trace>
</inkml:ink>
</file>

<file path=ppt/ink/ink2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7:25.427"/>
    </inkml:context>
    <inkml:brush xml:id="br0">
      <inkml:brushProperty name="width" value="0.05" units="cm"/>
      <inkml:brushProperty name="height" value="0.05" units="cm"/>
      <inkml:brushProperty name="color" value="#66CC00"/>
    </inkml:brush>
  </inkml:definitions>
  <inkml:trace contextRef="#ctx0" brushRef="#br0">68 0 18644,'-13'12'3871,"5"-5"-2733,1 0 0,1 1 0,-11 14 0,15-19-1054,0 0 0,0 0 1,0 0-1,1 1 1,-1-1-1,1 0 0,0 1 1,0-1-1,0 0 1,1 1-1,-1-1 0,1 1 1,0-1-1,0 7 1,0-10-81,0 1 1,1 0 0,-1 0 0,0 0-1,0 0 1,1 0 0,-1 0 0,0-1-1,1 1 1,-1 0 0,1 0-1,-1-1 1,1 1 0,-1 0 0,1-1-1,0 1 1,-1 0 0,1-1 0,0 1-1,-1-1 1,1 1 0,0-1 0,0 1-1,0-1 1,-1 0 0,1 1-1,2-1 1,-1 1-3,1-1-1,-1 0 1,1 0 0,-1-1-1,1 1 1,-1 0 0,1-1-1,-1 1 1,0-1-1,3-1 1,5-2 1,-1 0 0,-1-1-1,1 0 1,9-7 0,49-49 63,-71 66-71,1 0 0,0 0 0,1 0 0,0 1-1,-1-1 1,2 0 0,-1 1 0,0 0-1,1-1 1,0 1 0,0 10 0,1-15 5,1 1 0,-1-1 0,0 1 0,1-1 1,-1 1-1,1-1 0,0 1 0,-1-1 0,1 1 0,0-1 0,0 0 1,0 1-1,0-1 0,0 0 0,0 0 0,0 0 0,0 0 0,1 0 1,-1 0-1,0 0 0,1 0 0,-1 0 0,0-1 0,1 1 0,-1 0 1,1-1-1,-1 1 0,1-1 0,0 0 0,-1 0 0,1 1 1,-1-1-1,1 0 0,0 0 0,1-1 0,8 1-2,-1 0 0,0-2 0,0 1 0,11-4-1,32-13-32,-43 13 1,0 1 0,0 1 0,1-1-1,-1 2 1,0 0 0,15-2 0,-25 4 31,0 1 1,1-1-1,-1 0 1,0 0-1,1 0 1,-1 1-1,0-1 1,0 0 0,1 0-1,-1 1 1,0-1-1,0 0 1,0 1-1,1-1 1,-1 0-1,0 1 1,0-1-1,0 0 1,0 1-1,0-1 1,1 0 0,-1 1-1,0-1 1,0 0-1,0 1 1,0-1-1,0 1 1,0-1-1,0 0 1,-1 1-1,1-1 1,0 0-1,0 1 1,0-1 0,0 0-1,0 1 1,0-1-1,-1 0 1,1 1-1,0 0 1,-7 16-5,6-16 7,-1 5-42,1-4-30,0 0 0,0 0 1,0 1-1,0-1 0,0 0 0,0 0 0,-1 0 1,1 0-1,0-1 0,-1 1 0,0 0 1,-2 2-1,4-4 65,0 0 1,-1 0-1,1 0 1,0 0-1,0 0 1,0 0 0,-1 0-1,1 0 1,0 0-1,0 0 1,0 0-1,0 0 1,-1 0-1,1-1 1,0 1-1,0 0 1,0 0-1,0 0 1,-1 0 0,1 0-1,0 0 1,0 0-1,0 0 1,0-1-1,0 1 1,0 0-1,-1 0 1,1 0-1,0 0 1,0 0-1,0-1 1,0 1-1,0 0 1,0 0 0,0 0-1,0 0 1,0-1-1,0 1 1,0 0-1,0 0 1,0 0-1,0-1 1,0 1-1,0 0 1,0 0-1,0 0 1,0 0-1,0-1 1,0 1 0,0 0-1,0 0 1,0 0-1,0 0 1,0-1-1,1 1 1,-1 0-1,0 0 1,0 0-1,0-13-247</inkml:trace>
</inkml:ink>
</file>

<file path=ppt/ink/ink2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7:25.812"/>
    </inkml:context>
    <inkml:brush xml:id="br0">
      <inkml:brushProperty name="width" value="0.05" units="cm"/>
      <inkml:brushProperty name="height" value="0.05" units="cm"/>
      <inkml:brushProperty name="color" value="#66CC00"/>
    </inkml:brush>
  </inkml:definitions>
  <inkml:trace contextRef="#ctx0" brushRef="#br0">1 0 14539,'3'3'1136,"8"6"-1136,4-3-136,8 5-56,4-1 288,6 2-264,3-2-152</inkml:trace>
</inkml:ink>
</file>

<file path=ppt/ink/ink2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7:26.249"/>
    </inkml:context>
    <inkml:brush xml:id="br0">
      <inkml:brushProperty name="width" value="0.05" units="cm"/>
      <inkml:brushProperty name="height" value="0.05" units="cm"/>
      <inkml:brushProperty name="color" value="#66CC00"/>
    </inkml:brush>
  </inkml:definitions>
  <inkml:trace contextRef="#ctx0" brushRef="#br0">213 281 16051,'-16'1'910,"-1"0"0,0 1 0,1 0-1,-1 2 1,-15 4 0,25-6-638,0 1-1,0 0 1,0 0 0,0 0 0,1 1-1,-1-1 1,1 2 0,0-1 0,0 1 0,0 0-1,1 0 1,0 0 0,-6 8 0,11-12-256,-1-1 0,1 0 1,0 1-1,-1-1 0,1 0 0,0 1 1,0-1-1,-1 0 0,1 1 0,0-1 1,0 0-1,0 1 0,-1-1 1,1 1-1,0-1 0,0 1 0,0-1 1,0 0-1,0 1 0,0-1 0,0 1 1,0-1-1,0 1 0,0-1 0,0 0 1,0 1-1,0-1 0,1 1 1,-1-1-1,0 1 0,0-1 0,0 0 1,1 1-1,-1-1 0,0 0 0,0 1 1,1-1-1,-1 0 0,0 1 1,1-1-1,-1 0 0,0 1 0,1-1 1,-1 0-1,0 0 0,1 0 0,-1 1 1,1-1-1,-1 0 0,0 0 0,1 0 1,-1 0-1,1 0 0,-1 0 1,1 0-1,-1 0 0,0 0 0,1 0 1,0 0-1,29-2 192,-18-2-228,-1 1 0,1-2 0,0 1 0,-1-2 0,0 1-1,16-12 1,56-49-1123,-85 69 1135,1-1 0,-1 0 1,0 1-1,1-1 0,0 1 1,0 0-1,0 0 0,0-1 0,0 1 1,0 0-1,1 0 0,-1 0 1,1 0-1,0 3 0,0-4 40,0 0 0,0 0-1,0 0 1,0 0 0,1 0-1,-1-1 1,0 1-1,1 0 1,0 0 0,-1-1-1,1 1 1,0 0 0,0-1-1,0 1 1,0 0 0,0-1-1,0 1 1,1-1 0,-1 0-1,0 1 1,1-1-1,-1 0 1,1 0 0,-1 0-1,1 0 1,0 0 0,-1 0-1,1-1 1,0 1 0,3 0-1,3 1 24,1-1-1,0 0 1,-1 0 0,1-1-1,0 0 1,-1-1 0,1 0-1,15-4 1,1-2 6,40-16 1,-46 15-48,-1 0 1,-1-1-1,0-1 1,0-1-1,-1 0 0,27-25 1,-36 29-15,-1 1 1,0-1 0,0 0-1,-1-1 1,1 1-1,-2-1 1,1 0 0,-1 0-1,0-1 1,-1 1-1,0-1 1,0 0-1,-1 1 1,0-1 0,-1 0-1,1-18 1,-2 24-3,0 0 1,0 0 0,0 0-1,0 0 1,-1 0-1,1 0 1,-1 0 0,0 0-1,0 0 1,0 0 0,0 0-1,0 0 1,-1 1 0,1-1-1,-1 1 1,0-1-1,1 1 1,-1-1 0,0 1-1,-1 0 1,1 0 0,0 0-1,-1 0 1,1 0-1,-1 1 1,1-1 0,-1 1-1,0 0 1,0-1 0,0 1-1,1 1 1,-7-2-1,3 1 12,0 1-1,0 0 1,0 0-1,0 1 1,0-1-1,0 1 1,0 1-1,0-1 1,0 1-1,1 0 1,-1 0-1,0 1 1,1 0-1,0 0 1,-9 6-1,2 0 75,1 1 0,0 0 0,0 1-1,1 0 1,1 1 0,0 0 0,0 1-1,1-1 1,1 2 0,-10 23-1,14-31-81,2 0-1,-1 0 0,0 1 0,1-1 0,1 1 1,-1-1-1,1 1 0,0-1 0,0 0 0,1 1 0,2 11 1,-1-13-123,0 1 1,0-1-1,0 0 1,1 0-1,0-1 1,0 1-1,0-1 1,0 1-1,1-1 1,0 0 0,0 0-1,0 0 1,0-1-1,0 0 1,9 5-1,-4-3-44,0 0 0,0-1 0,0 0 0,0-1-1,18 4 1,14 1-439</inkml:trace>
</inkml:ink>
</file>

<file path=ppt/ink/ink2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7:26.686"/>
    </inkml:context>
    <inkml:brush xml:id="br0">
      <inkml:brushProperty name="width" value="0.05" units="cm"/>
      <inkml:brushProperty name="height" value="0.05" units="cm"/>
      <inkml:brushProperty name="color" value="#66CC00"/>
    </inkml:brush>
  </inkml:definitions>
  <inkml:trace contextRef="#ctx0" brushRef="#br0">130 0 20508,'-37'66'2894,"-27"55"646,59-108-3299,0-1-1,0 1 0,2 0 0,0 1 0,0-1 0,1 0 0,0 25 1,2-34-267,0 0 0,0 0 0,1 0 0,-1 0 0,1 0 0,0 0 0,0 0 0,1 0 0,-1-1 0,1 1 0,0 0 0,0-1 0,0 0 0,0 1 0,1-1 0,-1 0 0,1 0 0,5 4 0,-5-5-91,0 0 0,0 0 1,0-1-1,0 1 0,0-1 1,0 0-1,0 0 0,1 0 0,-1 0 1,0-1-1,1 0 0,-1 1 1,0-1-1,1 0 0,-1 0 0,1-1 1,-1 1-1,0-1 0,1 0 1,-1 1-1,0-2 0,4 0 0,0-1-21,-1-1 0,0 1 0,0-1 0,0 0 0,0 0 0,6-7 0,13-12-552</inkml:trace>
</inkml:ink>
</file>

<file path=ppt/ink/ink2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7:27.115"/>
    </inkml:context>
    <inkml:brush xml:id="br0">
      <inkml:brushProperty name="width" value="0.05" units="cm"/>
      <inkml:brushProperty name="height" value="0.05" units="cm"/>
      <inkml:brushProperty name="color" value="#66CC00"/>
    </inkml:brush>
  </inkml:definitions>
  <inkml:trace contextRef="#ctx0" brushRef="#br0">114 7 15803,'-10'5'938,"0"0"-1,1 1 0,0 0 0,0 1 1,-14 14-1,18-16-586,1 0 0,-1-1 1,1 1-1,0 1 0,1-1 1,0 0-1,-1 1 0,2 0 1,-1 0-1,1 0 0,-2 7 1,3-12-324,1 0 0,0-1 1,0 1-1,0 0 0,0 0 1,0 0-1,0 0 0,0 0 1,1 0-1,-1 0 0,0 0 0,0 0 1,1-1-1,-1 1 0,1 0 1,-1 0-1,0 0 0,1-1 1,0 1-1,-1 0 0,1 0 1,-1-1-1,1 1 0,0 0 0,-1-1 1,1 1-1,0-1 0,0 1 1,0-1-1,-1 0 0,1 1 1,0-1-1,0 0 0,0 1 0,0-1 1,0 0-1,0 0 0,0 0 1,0 0-1,-1 0 0,1 0 1,0 0-1,0 0 0,1 0 0,3 0-10,0-1-1,0 1 0,0-1 0,0 0 0,0 0 0,9-4 0,-8 2-15,0-1 0,-1 1 0,1-2 0,0 1 0,-1 0 0,0-1 0,0 0 0,-1 0 0,1-1 0,4-6 0,-8 9-5,1 1-1,0 0 1,-1-1-1,0 1 1,0-1-1,1 1 1,-1-1-1,-1 1 1,1-1-1,0 0 1,-1 0 0,1 1-1,-1-1 1,0 0-1,0 0 1,0 1-1,0-1 1,-1 0-1,1 0 1,-1 1-1,1-1 1,-1 0-1,0 1 1,0-1 0,0 0-1,0 1 1,-1 0-1,-1-4 1,2 5 1,1 1 1,-1-1-1,0 0 1,1 1-1,-1-1 1,0 0-1,1 1 0,-1-1 1,0 1-1,0-1 1,0 1-1,1-1 1,-1 1-1,0 0 1,0-1-1,0 1 1,0 0-1,0 0 1,0-1-1,0 1 1,0 0-1,1 0 0,-1 0 1,-2 1-1,2-1 1,-1 1 0,1-1 0,-1 1 0,1 0 0,0 0-1,0 0 1,-1-1 0,1 1 0,0 0 0,0 1 0,0-1 0,0 0-1,-2 2 1,1 1 0,0 0 0,0 0-1,0 0 1,0 0-1,0 0 1,1 0 0,0 0-1,0 0 1,-1 9 0,1-11-45,1-1 0,0 1 1,0-1-1,0 1 0,1-1 0,-1 1 1,0 0-1,1-1 0,-1 1 1,1-1-1,-1 1 0,1-1 0,0 1 1,-1-1-1,1 0 0,0 1 0,0-1 1,0 0-1,0 0 0,0 0 1,0 0-1,1 1 0,-1-2 0,0 1 1,1 0-1,-1 0 0,0 0 0,1 0 1,-1-1-1,1 1 0,-1-1 1,1 1-1,-1-1 0,1 0 0,-1 1 1,1-1-1,0 0 0,-1 0 0,1 0 1,-1 0-1,4-1 0,2 0-245,0 0 0,-1-1 0,1 1 0,0-1 0,-1-1 0,1 0 0,-1 1 0,10-7 0,12-13-444,1-5-108</inkml:trace>
</inkml:ink>
</file>

<file path=ppt/ink/ink2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7:27.533"/>
    </inkml:context>
    <inkml:brush xml:id="br0">
      <inkml:brushProperty name="width" value="0.05" units="cm"/>
      <inkml:brushProperty name="height" value="0.05" units="cm"/>
      <inkml:brushProperty name="color" value="#66CC00"/>
    </inkml:brush>
  </inkml:definitions>
  <inkml:trace contextRef="#ctx0" brushRef="#br0">133 1 17716,'-9'9'641,"1"0"-1,0 0 1,0 1 0,0 0 0,1 0-1,-6 13 1,-30 68 2627,38-78-2899,0 1 0,0-1 0,1 1 0,1 0 0,1 0 0,-1 0-1,1 17 1,2-27-344,0 0 0,0 0 0,1 0 0,-1 0 0,1 0 0,0 0 0,0 0 0,0 0 0,0 0 0,1-1 0,0 1 0,-1 0 0,1-1 0,1 0 0,-1 1 0,0-1 0,1 0 0,0 0 0,-1 0 0,1-1 0,0 1 0,1 0 0,-1-1 0,0 0 0,1 0 0,-1 0 0,1 0 0,0-1 0,7 3 0,-3-2-67,1-1 0,-1 1 1,0-1-1,1-1 0,0 0 0,-1 0 0,1 0 0,-1-1 0,17-4 1,-2-2-125,0-1 0,28-13 0,-51 21 164,1-1 0,-1 1 1,1 0-1,-1 0 0,1-1 0,-1 1 0,1 0 1,-1 0-1,1 0 0,0 0 0,-1 0 0,1 0 1,-1 0-1,1 0 0,0 0 0,-1 0 0,1 0 1,-1 0-1,1 0 0,0 0 0,1 10 72,-15 24 229,5-16-109,8-16-169,-1 0-1,1-1 0,0 1 0,-1 0 0,1-1 0,0 1 1,0 0-1,0 0 0,0-1 0,0 1 0,0 0 0,1-1 1,-1 1-1,1 0 0,-1-1 0,1 1 0,-1-1 1,2 3-1,-1-3-6,0 0 0,1 0 0,-1 0 0,0 0 0,0 0 0,0 0 0,0 0 0,1-1 0,-1 1 0,0-1 0,1 1 0,-1-1 0,1 1 0,-1-1 0,0 0 1,1 1-1,1-1 0,5 0-14,0-1 0,-1 0 0,1 0 0,-1 0 0,0-1 0,1 0 0,7-4 0,75-37-371,-32 14-80,-52 29 407,-7 9 95,-12 19 169,5-12-121,2 8-386,6-24 237,0 1 0,-1 0 0,1 0 0,0 0-1,0-1 1,0 1 0,0 0 0,0 0 0,0 0 0,0 0-1,0 0 1,0-1 0,0 1 0,0 0 0,0 0 0,1 0-1,-1-1 1,0 1 0,1 0 0,-1 0 0,0 0 0,1-1 0,-1 1-1,1 0 1,5 0-287</inkml:trace>
</inkml:ink>
</file>

<file path=ppt/ink/ink2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7:27.966"/>
    </inkml:context>
    <inkml:brush xml:id="br0">
      <inkml:brushProperty name="width" value="0.05" units="cm"/>
      <inkml:brushProperty name="height" value="0.05" units="cm"/>
      <inkml:brushProperty name="color" value="#66CC00"/>
    </inkml:brush>
  </inkml:definitions>
  <inkml:trace contextRef="#ctx0" brushRef="#br0">6 1 20692,'1'3'297,"-1"0"0,1-1 0,-1 1 0,0 0 0,0 0 0,0 0 0,0-1 0,-1 1 0,1 0-1,-1 0 1,0 2 0,-3 17 1240,4-17-1355,0 1 0,0 0-1,1-1 1,0 1 0,0 0-1,0-1 1,0 1 0,1-1-1,0 0 1,0 0 0,1 0-1,0 0 1,-1 0 0,2 0 0,-1 0-1,0-1 1,5 5 0,-4-6-169,0 0 0,0 0 0,0 0 0,0 0 0,0-1 0,0 1 0,1-1 0,-1-1 0,1 1 0,-1 0 0,1-1 0,0 0 0,0 0 0,-1-1 1,1 1-1,0-1 0,0 0 0,0 0 0,0 0 0,6-2 0,-3 0-19,-1-1 0,1 0 0,-1 0 1,0 0-1,0-1 0,-1 0 0,1 0 0,-1 0 0,0-1 1,0 0-1,0-1 0,-1 1 0,1-1 0,-1 0 1,-1 0-1,1-1 0,-1 1 0,4-10 0,-7 15 4,-1 0-1,0 1 0,1-1 1,-1 0-1,0 0 1,1 1-1,-1-1 1,0 0-1,0 0 0,0 0 1,0 1-1,0-1 1,0 0-1,0 0 0,0 0 1,0 0-1,0 1 1,0-1-1,0 0 0,0 0 1,-1 0-1,1 1 1,0-1-1,-1 0 0,1 0 1,-1 1-1,1-1 1,-1 0-1,1 1 0,-1-1 1,1 1-1,-1-1 1,1 1-1,-2-2 1,1 2-1,0 0 0,0 0 1,-1 0-1,1 0 1,0 0-1,0 0 1,0 0-1,-1 0 1,1 0-1,0 0 0,0 0 1,0 1-1,0-1 1,0 1-1,-1-1 1,1 1-1,0-1 1,0 1-1,0 0 1,0-1-1,0 1 0,0 1 1,-4 2 8,0 0 0,1 1 0,0 0 0,0 0-1,0 0 1,0 0 0,1 1 0,-3 6 0,5-10 0,0 0 0,0 1 0,0-1 0,0 1-1,0-1 1,1 1 0,-1-1 0,1 1 0,0 0 0,0-1 0,0 1-1,0 0 1,0-1 0,0 1 0,1-1 0,-1 1 0,1 0 0,0-1-1,0 0 1,0 1 0,0-1 0,2 4 0,-2-5-3,0 0 1,1 0-1,-1 0 1,0 1-1,1-1 0,-1-1 1,1 1-1,-1 0 1,1 0-1,-1 0 0,1-1 1,0 1-1,-1-1 1,1 1-1,0-1 1,0 0-1,-1 0 0,1 0 1,0 0-1,0 0 1,-1 0-1,1 0 0,0 0 1,0-1-1,-1 1 1,1-1-1,0 1 0,-1-1 1,1 0-1,1-1 1,5-1 5,-1-1 0,1 0 0,-1-1 0,12-9 0,-12 9-9,-1 0 0,0-1 0,0 0 1,0 0-1,0 0 0,-1-1 0,0 0 1,-1 0-1,0 0 0,0-1 0,0 1 1,-1-1-1,0 0 0,0 0 0,1-11 1,-3 17 7,-1 1-1,0 0 1,0 0 0,0 0 0,0 0 0,0-1 0,0 1 0,0 0 0,0 0 0,0 0 0,-1 0-1,1-1 1,0 1 0,-1 0 0,1 0 0,-1 0 0,1 0 0,-1 0 0,0 0 0,0-1 0,0 1-57,0 1 1,0-1-1,1 1 1,-1-1-1,0 1 1,0 0-1,0 0 1,0-1-1,1 1 1,-1 0-1,0 0 1,0 0-1,0 0 1,0 0-1,0 0 1,0 0-1,0 0 1,1 0-1,-1 0 1,-1 1-1,0-1-49,1 0 0,-1 1 0,1-1-1,0 1 1,-1-1 0,1 1 0,0 0-1,0 0 1,-1-1 0,1 1 0,0 0-1,0 0 1,0 0 0,0 0 0,0 1-1,0-1 1,1 0 0,-1 0 0,0 0 0,0 1-1,1-1 1,-1 0 0,1 1 0,-1-1-1,1 0 1,0 1 0,-1-1 0,1 1-1,0 2 1,3 6-629</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5:57.727"/>
    </inkml:context>
    <inkml:brush xml:id="br0">
      <inkml:brushProperty name="width" value="0.05" units="cm"/>
      <inkml:brushProperty name="height" value="0.05" units="cm"/>
    </inkml:brush>
  </inkml:definitions>
  <inkml:trace contextRef="#ctx0" brushRef="#br0">104 0 20932,'-9'6'513,"1"-1"-1,1 1 0,-1 0 0,1 0 0,0 1 0,0 0 0,1 1 1,0-1-1,-8 14 0,11-16-319,0 0 1,0 0 0,1 0-1,-1 1 1,1-1 0,0 1-1,1-1 1,-1 1 0,1 0 0,0-1-1,0 1 1,1 0 0,0 0-1,0 0 1,0 0 0,3 10-1,-2-12-185,0-1 0,1 1 0,0-1 0,-1 0 0,1 0 0,0 0 0,1 0 0,-1 0 0,1 0 0,-1 0 0,1-1 0,0 1-1,-1-1 1,2 0 0,5 4 0,3-1-189,0 1 0,0-2-1,17 5 1,-19-7-48,1 2 0,-1-1 0,0 1 0,12 7 0,-21-10 215,1-1 0,-1 1 0,0 0-1,0 0 1,0 0 0,0 0 0,0 0 0,0 0 0,0 0-1,0 0 1,0 1 0,0-1 0,-1 0 0,1 1-1,-1-1 1,1 0 0,-1 1 0,1-1 0,-1 0-1,0 1 1,1-1 0,-1 1 0,0 1 0,0 0 31,-1-1 0,1 1 1,-1 0-1,0-1 1,0 1-1,0 0 0,0-1 1,0 1-1,0-1 1,-1 0-1,-2 4 0,0-1 82,0 0 0,-1 0 1,0 0-1,0-1 0,0 1 0,0-1 0,0-1 0,-1 1 0,-10 4 0,15-7-142,0-1 0,-1 1 0,1-1-1,0 1 1,0-1 0,-1 1 0,1-1 0,-1 0 0,1 0-1,0 0 1,-1 0 0,1 0 0,0 0 0,-1 0-1,1 0 1,0 0 0,-1-1 0,1 1 0,0 0 0,-1-1-1,1 0 1,0 1 0,0-1 0,-1 1 0,1-1 0,0 0-1,0 0 1,0 0 0,0 0 0,0 0 0,0 0 0,0 0-1,1 0 1,-1 0 0,0 0 0,0 0 0,1-1 0,-2-1-1,2 0-95,-1 0-1,1 0 1,-1 1 0,1-1-1,0 0 1,0 0-1,0 0 1,1 0-1,-1 0 1,1 0 0,-1 1-1,1-1 1,0 0-1,0 0 1,0 1-1,0-1 1,1 1 0,1-4-1,14-15-816</inkml:trace>
</inkml:ink>
</file>

<file path=ppt/ink/ink2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7:28.387"/>
    </inkml:context>
    <inkml:brush xml:id="br0">
      <inkml:brushProperty name="width" value="0.05" units="cm"/>
      <inkml:brushProperty name="height" value="0.05" units="cm"/>
      <inkml:brushProperty name="color" value="#66CC00"/>
    </inkml:brush>
  </inkml:definitions>
  <inkml:trace contextRef="#ctx0" brushRef="#br0">183 12 19548,'0'-1'80,"1"1"0,-1 0 1,0-1-1,0 1 0,0 0 0,0-1 0,0 1 0,0 0 0,0-1 1,0 1-1,0-1 0,0 1 0,0 0 0,0-1 0,0 1 0,0 0 1,-1-1-1,1 1 0,0 0 0,0-1 0,0 1 0,0 0 0,-1-1 0,1 1 1,0 0-1,0 0 0,-1-1 0,1 1 0,0 0 0,0 0 0,-1 0 1,1-1-1,0 1 0,-1 0 0,-14 2 1558,-15 16 430,13-5-1541,1 1 0,0 0 0,1 1 1,0 1-1,2 0 0,-13 19 0,25-34-519,0 0 0,0 0 0,1 0 1,-1 0-1,0 0 0,1 1 0,-1-1 0,1 0 0,0 0 0,-1 1 1,1-1-1,0 0 0,0 0 0,0 2 0,0-2-26,0-1 0,0 0 0,0 0-1,0 1 1,1-1 0,-1 0 0,0 0 0,0 1 0,0-1 0,1 0-1,-1 0 1,0 1 0,0-1 0,1 0 0,-1 0 0,0 0-1,1 0 1,-1 1 0,0-1 0,1 0 0,-1 0 0,0 0-1,1 0 1,-1 0 0,0 0 0,0 0 0,1 0 0,-1 0 0,0 0-1,1 0 1,-1 0 0,1 0 0,2-1-155,0 0 0,0 0 0,-1 0 0,1 0 0,0 0 0,-1 0 1,1-1-1,-1 1 0,1-1 0,2-2 0,5-7-669,-1 1 0,-1-1 0,0-1 0,8-14 0,-13 21 582,-13 21 928,2 1 0,-8 19 1,13-30-456,1 0 1,0 1 0,1-1-1,-1 1 1,1-1 0,1 0 0,-1 1-1,1 0 1,1 11 0,5-5 141,-6-13-349,0 0 1,0 1-1,0-1 1,1 0-1,-1 0 0,0 0 1,0 0-1,1 0 1,-1 0-1,0 1 0,0-1 1,1 0-1,-1 0 1,0 0-1,0 0 0,1 0 1,-1 0-1,0 0 0,1 0 1,-1 0-1,0 0 1,0 0-1,1-1 0,-1 1 1,0 0-1,0 0 1,1 0-1,-1 0 0,0 0 1,1-1-1,0 0 0,0 0 0,-1 0 0,1 1 0,0-1 0,-1 0 0,1 0 0,0 0 0,-1 0 0,1 0 0,-1 0 0,0 0 0,1-1 0,-1 1 0,0 0 0,0 0 0,0 0 0,0 0 0,0 0 0,0-1 0,-1-7 1,-1 0-1,0 0 0,-1 1 1,0-1-1,0 1 1,-1 0-1,0 0 0,0 0 1,-1 1-1,-6-9 0,4 7 43,1 0 0,1-1-1,-1 1 1,2-1-1,-6-16 1,10 26-46,0 0 1,0-1 0,0 1 0,1 0-1,-1 0 1,0 0 0,0 0 0,0 0-1,1 0 1,-1 0 0,0 0 0,0-1-1,0 1 1,1 0 0,-1 0 0,0 0-1,0 0 1,0 0 0,1 0-1,-1 0 1,0 0 0,0 0 0,0 0-1,1 1 1,-1-1 0,0 0 0,0 0-1,0 0 1,0 0 0,1 0 0,-1 0-1,0 0 1,0 0 0,0 1 0,0-1-1,1 0 1,-1 0 0,0 0 0,0 0-1,0 0 1,0 1 0,0-1 0,0 0-1,1 0 1,-1 1 0,10 6 68,-3-1 6,5 5-255,1 0 1,28 18-1,-38-27 156,1 0-1,-1-1 0,0 1 0,1-1 0,-1 1 0,1-1 1,0 0-1,-1 0 0,1-1 0,0 1 0,-1-1 0,1 0 0,0 0 1,0 0-1,0 0 0,-1-1 0,1 1 0,0-1 0,4-1 1,8-8-214</inkml:trace>
</inkml:ink>
</file>

<file path=ppt/ink/ink2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7:28.786"/>
    </inkml:context>
    <inkml:brush xml:id="br0">
      <inkml:brushProperty name="width" value="0.05" units="cm"/>
      <inkml:brushProperty name="height" value="0.05" units="cm"/>
      <inkml:brushProperty name="color" value="#66CC00"/>
    </inkml:brush>
  </inkml:definitions>
  <inkml:trace contextRef="#ctx0" brushRef="#br0">2 0 20388,'1'18'2289,"-2"3"-1241,0 2-408,1 4 1217,0 3-425,1 0-448,0 2-272,4-5-648,0 0-424,0-4 328,-4 0-96,5-4-72</inkml:trace>
</inkml:ink>
</file>

<file path=ppt/ink/ink2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7:53.666"/>
    </inkml:context>
    <inkml:brush xml:id="br0">
      <inkml:brushProperty name="width" value="0.05" units="cm"/>
      <inkml:brushProperty name="height" value="0.05" units="cm"/>
      <inkml:brushProperty name="color" value="#AB008B"/>
    </inkml:brush>
  </inkml:definitions>
  <inkml:trace contextRef="#ctx0" brushRef="#br0">4526 650 15171,'-26'-14'282,"-256"-125"837,-11 21-1299,-237-27-395,-10 38 418,431 86 172,94 18-15,-555-87-34,478 82-58,0 4 0,0 4-1,0 4 1,-118 20-1,73 4-86,0 7-1,3 5 1,-200 88 0,276-103 168,1 2 0,1 3 1,-75 53-1,90-50 10,1 1-1,2 1 0,1 2 1,2 2-1,2 2 1,1 0-1,2 2 0,3 2 1,1 0-1,-32 79 1,27-37 131,4 1 0,3 1 1,5 1-1,-10 112 1,21-94 41,5 0 0,4 1 1,21 140-1,0-107-141,5-1-1,7-2 0,6-2 0,5-1 1,119 242-1,-74-213-38,7-4 0,212 265 0,-60-133-28,22-24 14,-98-129 5,305 191 0,-306-230 18,4-7 0,5-9 1,2-7-1,5-8 0,243 56 1,-240-84 17,243 21 0,202-35 15,-437-32 7,1-9 0,-2-8 1,0-9-1,253-73 0,-314 60 6,-1-6 0,175-90-1,-206 82-31,-2-4 0,-3-5 0,116-99 0,-121 82-61,-3-4 0,-5-4 0,-3-3 0,112-167-1,-150 189 3,-5-2 0,62-149-1,-81 159 51,-2-1 0,-2 0-1,-4-1 1,7-78-1,-15 62 121,-4 1 1,-4-1-1,-3 0 0,-4 1 0,-3 0 0,-3 0 0,-5 2 0,-2 0 0,-4 1 0,-62-126 0,19 72-38,-5 3-1,-7 3 0,-4 3 1,-6 5-1,-5 3 0,-5 5 1,-129-109-1,122 129-364,-3 5 1,-4 4-1,-3 6 1,-3 5-1,-4 5 1,-2 6-1,-231-75 1,169 84-102,-1 8 0,-329-29 0,180 50 66</inkml:trace>
</inkml:ink>
</file>

<file path=ppt/ink/ink2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8:20.590"/>
    </inkml:context>
    <inkml:brush xml:id="br0">
      <inkml:brushProperty name="width" value="0.05" units="cm"/>
      <inkml:brushProperty name="height" value="0.05" units="cm"/>
      <inkml:brushProperty name="color" value="#AB008B"/>
    </inkml:brush>
  </inkml:definitions>
  <inkml:trace contextRef="#ctx0" brushRef="#br0">2529 41 11779,'-345'-36'1041,"243"31"-924,-143 13-1,130 5-126,1 5 0,1 4 0,1 6 0,1 4 0,1 5-1,3 5 1,-181 99 0,222-101 30,2 3 1,2 2-1,2 4 1,3 2-1,1 2 0,-66 83 1,92-96 15,1 2 1,2 1 0,2 1-1,-22 53 1,21-32 17,2 2 1,-20 96 0,33-102-24,3 1 1,2 1 0,3-1 0,3 1 0,3-1 0,21 123 0,4-54 33,5 0 1,61 148 0,-37-140 5,6-2 0,6-3 1,143 206-1,-137-237-2,98 103 0,104 74 25,-96-118-58,338 235-1,251 61-69,-115-139 41,-58-68 24,14-38-17,15-66-13,-458-122-6,307 6 0,-301-35-20,0-8 0,175-34-1,-200 17-12,-1-7 0,227-87-1,-240 65 5,-4-5 0,171-109 0,-224 119 28,-2-2 0,-3-4 1,-3-3-1,-2-3 0,-3-3 1,94-129-1,-117 135 14,-3-1 1,-2-3-1,40-100 0,-55 109 6,-3-2 0,-3 0 0,-2 0-1,10-100 1,-20 97-2,-2 0 1,-3 0-1,-2 0 0,-3 1 0,-3-1 0,-3 2 0,-2-1 0,-3 2 0,-2 0 1,-3 1-1,-39-73 0,21 60-13,-2 3 0,-3 2 1,-3 1-1,-3 3 0,-3 2 1,-2 2-1,-103-81 0,21 35-35,-6 6-1,-3 6 0,-4 6 1,-4 7-1,-198-70 0,-1009-272 70,-37 141 197,446 173-180,672 95-124,-396 35-1,358 19 27,0 19-1</inkml:trace>
</inkml:ink>
</file>

<file path=ppt/ink/ink2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8:33.876"/>
    </inkml:context>
    <inkml:brush xml:id="br0">
      <inkml:brushProperty name="width" value="0.05" units="cm"/>
      <inkml:brushProperty name="height" value="0.05" units="cm"/>
      <inkml:brushProperty name="color" value="#AB008B"/>
    </inkml:brush>
  </inkml:definitions>
  <inkml:trace contextRef="#ctx0" brushRef="#br0">2941 372 14339,'28'-7'26,"-59"17"-20,-2 1-3,-162 58 38,98-33 2,-263 100 135,2 26 36,-24 62 1,290-159-161,-163 149 1,131-94-41,-154 195 0,148-136-101,-196 359 1,270-426 11,6 1 1,4 3 0,5 1 0,-43 209 0,71-251 44,4 0 1,3 1 0,3 0-1,4 0 1,3 0-1,3 0 1,32 140-1,-17-135 22,3-1 0,4-1 0,3-1 0,4-2 0,3-1 0,94 133 0,-53-102-15,5-3 1,150 139-1,-153-169 13,3-4-1,4-4 1,142 80-1,-110-80 28,3-7 0,2-4 0,3-6 0,1-6 0,2-6 0,169 25 0,-123-40 73,1-8 1,0-8-1,1-7 0,-1-8 1,341-65-1,-314 27-29,-1-9 0,-4-8 1,-2-9-1,322-170 0,-268 98-89,-7-10 0,338-281 0,-422 297-71,221-246 0,-265 248 39,-7-5 1,109-184 0,-166 234 80,-5-2-1,58-153 1,-81 172 58,-4-2-1,-3 0 1,18-161-1,-30 154 22,-4 0 1,-4 0-1,-4 0 0,-3 1 0,-32-143 1,18 150-36,-3 2-1,-4 1 1,-2 1 0,-73-121 0,50 111-48,-4 2 0,-3 2 0,-102-101 1,67 90-35,-4 4 1,-4 4 0,-3 5-1,-3 5 1,-4 5 0,-149-65-1,104 64 10,-291-82-1,310 116 10,-2 6 0,-215-14 0,203 36-61,1 6 0,-1 7 0,-300 54 0,106 20 27,19 14-12,288-82 37</inkml:trace>
</inkml:ink>
</file>

<file path=ppt/ink/ink2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9:25.451"/>
    </inkml:context>
    <inkml:brush xml:id="br0">
      <inkml:brushProperty name="width" value="0.05" units="cm"/>
      <inkml:brushProperty name="height" value="0.05" units="cm"/>
      <inkml:brushProperty name="color" value="#AB008B"/>
    </inkml:brush>
  </inkml:definitions>
  <inkml:trace contextRef="#ctx0" brushRef="#br0">382 18 15731,'-1'-16'1882,"2"14"-979,-3 9-295,-1 2-531,-1 0 0,1 0 0,-2-1-1,0 0 1,0 1 0,-10 11 0,-43 45 62,36-42-40,-13 15-140,-2-2 0,-77 58 1,110-91-111,0 0 1,-1 0-1,1-1 1,0 0 0,-1 0-1,-4 2 1,7-4 120,1 0-1,0 1 1,0-1 0,0 0 0,0 0 0,0 0 0,0 0-1,0 0 1,0 0 0,0-1 0,0 1 0,0 0 0,0 0-1,0-1 1,0 1 0,0-1 0,0 1 0,0-1 0,0 1-1,0-1 1,0 1 0,0-1 0,1 0 0,-1 0 0,0 1-1,0-1 1,1 0 0,-1 0 0,1 0 0,-1 0-1,1 0 1,-1-1 0,-7-18-463</inkml:trace>
</inkml:ink>
</file>

<file path=ppt/ink/ink2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9:25.903"/>
    </inkml:context>
    <inkml:brush xml:id="br0">
      <inkml:brushProperty name="width" value="0.05" units="cm"/>
      <inkml:brushProperty name="height" value="0.05" units="cm"/>
      <inkml:brushProperty name="color" value="#AB008B"/>
    </inkml:brush>
  </inkml:definitions>
  <inkml:trace contextRef="#ctx0" brushRef="#br0">148 1 9378,'-17'33'1552,"2"1"0,2 1-1,-14 54 1,-14 112 426,24-110-1912,12-69-40,-7 46 44,12-63-55,-1 1 0,1-1 1,0 1-1,1-1 0,-1 0 0,1 1 0,0-1 1,1 1-1,2 8 0,-3-13-3,0 1 1,-1-1-1,1 0 0,0 0 0,0 1 0,0-1 1,0 0-1,0 0 0,0 0 0,0 0 0,0 0 1,0 0-1,0-1 0,1 1 0,-1 0 0,0-1 1,1 1-1,-1 0 0,0-1 0,1 0 0,-1 1 1,1-1-1,-1 0 0,0 0 0,1 1 0,-1-1 1,1-1-1,-1 1 0,1 0 0,-1 0 0,1 0 1,-1-1-1,0 1 0,2-1 0,6-2 66,-1-1-1,1 0 1,-1 0-1,11-8 1,-8 5-30,6-3-127,25-15-180,71-54 1,-65 39 118</inkml:trace>
</inkml:ink>
</file>

<file path=ppt/ink/ink2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9:35.681"/>
    </inkml:context>
    <inkml:brush xml:id="br0">
      <inkml:brushProperty name="width" value="0.05" units="cm"/>
      <inkml:brushProperty name="height" value="0.05" units="cm"/>
      <inkml:brushProperty name="color" value="#AB008B"/>
    </inkml:brush>
  </inkml:definitions>
  <inkml:trace contextRef="#ctx0" brushRef="#br0">15 17 13755,'-11'-14'2077,"7"12"-1122,9 9 54,48 72-1047,66 130 0,-117-206-174</inkml:trace>
</inkml:ink>
</file>

<file path=ppt/ink/ink2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59:36.098"/>
    </inkml:context>
    <inkml:brush xml:id="br0">
      <inkml:brushProperty name="width" value="0.05" units="cm"/>
      <inkml:brushProperty name="height" value="0.05" units="cm"/>
      <inkml:brushProperty name="color" value="#AB008B"/>
    </inkml:brush>
  </inkml:definitions>
  <inkml:trace contextRef="#ctx0" brushRef="#br0">0 108 11322,'1'0'73,"-1"0"1,0 0-1,1 0 0,-1 0 0,0 0 0,1-1 0,-1 1 0,0 0 0,1 0 0,-1 0 0,0 0 0,1 0 0,-1 1 0,0-1 0,1 0 0,-1 0 0,0 0 0,1 0 0,-1 0 0,0 0 1,1 0-1,-1 1 0,0-1 0,0 0 0,1 0 0,-1 0 0,0 1 0,0-1 0,1 0 0,-1 1 0,0-1 0,0 0 0,0 0 0,1 1 0,-1-1 0,0 1 0,14 12 482,103 90 1000,-115-101-1511,0 0 0,0 0 0,0-1-1,1 0 1,-1 1 0,1-1-1,-1 0 1,1 0 0,-1 0 0,1 0-1,-1-1 1,4 1 0,-5-1-11,1 0 1,-1 0 0,0-1-1,0 1 1,1 0 0,-1-1-1,0 1 1,0-1 0,0 0-1,1 1 1,-1-1 0,0 0-1,0 0 1,0 0 0,0 1-1,-1-1 1,1 0 0,0 0-1,0 0 1,0-1 0,-1 1-1,1 0 1,-1 0 0,1 0-1,-1 0 1,1-1 0,0 0-1,26-89 735,-1 2-1504,-17 68 524,-1 1-58</inkml:trace>
</inkml:ink>
</file>

<file path=ppt/ink/ink2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0:19.643"/>
    </inkml:context>
    <inkml:brush xml:id="br0">
      <inkml:brushProperty name="width" value="0.05" units="cm"/>
      <inkml:brushProperty name="height" value="0.05" units="cm"/>
      <inkml:brushProperty name="color" value="#AB008B"/>
    </inkml:brush>
  </inkml:definitions>
  <inkml:trace contextRef="#ctx0" brushRef="#br0">2472 638 9586,'-333'-62'5222,"201"39"-4620,-1 5 0,0 6 0,-266 10-1,293 10-593,0 5-1,2 5 1,0 4 0,1 5-1,-151 60 1,203-65 11,1 1 0,1 3 0,1 2 1,-59 46-1,84-56 28,0 2 1,2 0-1,0 2 0,2 0 1,0 1-1,2 1 0,0 1 1,2 1-1,-23 49 0,28-50-5,2 1-1,0 0 0,2 1 0,0 0 1,2 0-1,-1 44 0,6-35-9,1 1 1,2-1-1,1 1 1,15 50-1,6 2-1,43 93 0,50 81 93,-83-186-84,15 28 67,87 132 1,-96-175-57,3-1 0,3-3 0,66 63 1,-88-96-30,2-2 0,1-1 1,1-1-1,1-2 0,1-1 1,0-1-1,1-2 0,1-1 1,69 18-1,-60-22 14,0-3-1,1-2 0,0-1 1,0-2-1,0-3 1,0-1-1,84-16 0,-72 6-6,-1-3-1,0-3 0,-2-1 1,99-52-1,-77 28-6,-2-4 0,106-88 1,-119 81-29,-3-1 1,-2-4-1,-2-2 1,-3-2-1,-4-2 1,-1-2-1,-4-2 1,-3-1-1,-3-3 1,-4 0-1,31-104 1,-38 88 59,-3 0 0,-4-2 1,-4 1-1,-4-2 0,-5 0 1,-3 1-1,-4-1 0,-4 0 1,-31-150-1,24 185 95,-2 0 1,-3 2-1,-2 0 0,-55-102 1,59 128-99,-1 0 0,-1 2 0,-2 0 1,-1 1-1,0 2 0,-2 0 1,-1 1-1,-1 1 0,-1 2 1,-33-20-1,28 24-115,0 2 0,-1 0 1,-1 3-1,0 0 0,-1 3 0,1 0 0,-2 3 1,1 1-1,-55 0 0,6 6-20,1 4 1,0 4-1,-84 21 1,-114 40-225,279-71 306</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34.801"/>
    </inkml:context>
    <inkml:brush xml:id="br0">
      <inkml:brushProperty name="width" value="0.05" units="cm"/>
      <inkml:brushProperty name="height" value="0.05" units="cm"/>
    </inkml:brush>
  </inkml:definitions>
  <inkml:trace contextRef="#ctx0" brushRef="#br0">142 0 14531,'-52'103'2654,"29"-59"-1347,-20 51 0,38-81-1161,0-1 0,1 1 1,1 0-1,0 0 1,1 0-1,1 0 1,0 0-1,2 20 1,-1-30-144,0-1 0,1 1 0,0-1 0,-1 1 0,2-1 1,-1 1-1,0-1 0,1 0 0,-1 0 0,1 1 0,0-1 1,0-1-1,0 1 0,0 0 0,1 0 0,-1-1 1,1 1-1,-1-1 0,1 0 0,0 0 0,0 0 0,0 0 1,0 0-1,1-1 0,-1 1 0,0-1 0,1 0 0,-1 0 1,0 0-1,1 0 0,0-1 0,5 1 0,5-1-23,1 0 1,-1 0-1,0-2 0,0 1 0,0-2 0,26-8 0,8-6-14,-30 10 28,38-10 0,-55 17 9,0 0 0,-1 0 0,1-1-1,0 1 1,0 0 0,-1 0-1,1 0 1,0 0 0,0 0-1,-1 0 1,1 0 0,0 1-1,0-1 1,-1 0 0,1 0-1,0 1 1,-1-1 0,1 0-1,0 1 1,-1-1 0,1 0-1,0 1 1,-1-1 0,1 1-1,-1-1 1,1 1 0,-1-1 0,1 1-1,-1 0 1,1-1 0,-1 1-1,0 0 1,1-1 0,-1 1-1,0 0 1,0-1 0,1 1-1,-1 0 1,0 0 0,0-1-1,0 1 1,0 0 0,0 0-1,0-1 1,0 1 0,0 1-1,-1 7 66,0-1-1,0 1 1,-5 13-1,1 2 75,5-23-126,-1 1 0,1 0 0,0-1 0,0 1 0,0 0 0,0-1 0,0 1 0,0 0 0,0-1 0,1 1 0,-1 0 0,1-1 0,-1 1 0,1 0 0,0-1 0,-1 1 0,1-1 0,0 0 0,0 1 0,2 2-1,-2-4-2,1 1-1,-1-1 0,1 1 1,-1-1-1,1 1 0,0-1 1,-1 0-1,1 0 0,-1 0 0,1 0 1,0 0-1,-1 0 0,1 0 1,-1-1-1,1 1 0,-1-1 1,1 1-1,-1-1 0,1 1 1,-1-1-1,1 0 0,-1 0 0,2-1 1,22-14 95,0-1 0,-2-1 0,0-1 0,34-37 0,-47 46-75,-1 0-18,-4 7-31,-1-1-1,0-1 1,0 1 0,-1 0-1,1-1 1,5-9-1,-9 13-13,0 1-1,0 0 1,0-1-1,0 1 1,1 0 0,-1-1-1,0 1 1,0-1-1,0 1 1,0 0-1,0-1 1,0 1-1,0 0 1,0-1 0,0 1-1,0-1 1,0 1-1,0 0 1,0-1-1,-1 1 1,1 0-1,0-1 1,0 1 0,0 0-1,0-1 1,-1 1-1,1 0 1,0-1-1,0 1 1,-1 0-1,1 0 1,0-1-1,-16-4-231,-23 4 154,35 2-14,-31 1-231</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5:58.273"/>
    </inkml:context>
    <inkml:brush xml:id="br0">
      <inkml:brushProperty name="width" value="0.05" units="cm"/>
      <inkml:brushProperty name="height" value="0.05" units="cm"/>
    </inkml:brush>
  </inkml:definitions>
  <inkml:trace contextRef="#ctx0" brushRef="#br0">165 253 14427,'16'4'2222,"-16"-4"-2191,0 0 0,0 0 1,0 0-1,0 0 0,0 0 1,0 0-1,0 0 0,0 0 0,0 0 1,0 0-1,0 1 0,0-1 1,1 0-1,-1 0 0,0 0 0,0 0 1,0 0-1,0 0 0,0 0 1,0 0-1,0 0 0,0 0 0,0 0 1,0 0-1,0 0 0,0 0 1,0 0-1,0 0 0,0 0 0,0 0 1,0 1-1,0-1 0,0 0 1,0 0-1,0 0 0,0 0 0,0 0 1,0 0-1,0 0 0,0 0 1,0 0-1,0 0 0,0 0 1,0 0-1,0 1 0,0-1 0,0 0 1,0 0-1,0 0 0,0 0 1,0 0-1,0 0 0,0 0 0,0 0 1,0 0-1,0 0 0,0 0 1,0 0-1,0 0 0,0 0 0,0 0 1,0 0-1,0 0 0,0 1 1,0-1-1,-1 0 0,1 0 0,0 0 1,-25 5 3493,3-1-2161,1 2-220,-28 11-1,43-15-1065,1 0 0,-1 1 0,1 0 0,0 0 0,0 0 0,0 1 0,0 0 0,1 0 0,0 0 0,-5 5 0,9-9-74,-1 1-1,1 0 1,0-1 0,-1 1 0,1 0 0,-1-1 0,1 1 0,0 0-1,0 0 1,-1-1 0,1 1 0,0 0 0,0 0 0,0 0 0,0-1-1,0 1 1,0 0 0,0 0 0,0 0 0,0-1 0,0 1 0,0 0-1,1 0 1,-1 0 0,0-1 0,1 1 0,-1 0 0,0-1 0,1 1-1,-1 0 1,1-1 0,-1 1 0,1 0 0,-1-1 0,1 1 0,-1-1-1,1 1 1,0-1 0,-1 1 0,1-1 0,0 1 0,0-1 0,-1 0-1,1 0 1,0 1 0,0-1 0,1 0 0,3 2-2,1 0 0,0 0-1,0-1 1,0 0 0,7 0 0,3-1-12,0 0 0,0-1 1,0-1-1,0-1 0,0 0 1,0-1-1,-1-1 0,1 0 0,-1-1 1,-1 0-1,1-2 0,-1 1 1,0-2-1,-1 0 0,21-18 1,-19 13-29,0 0 0,-1-1 0,-1 0 1,0-1-1,-1-1 0,-1 0 1,-1 0-1,0-1 0,-1-1 0,-1 1 1,-1-1-1,6-23 0,-8 12 212,-7 24 85,-5 18 43,-24 74 73,22-55-342,-16 32 1,20-52-17,-1 0 0,2 0 0,-1 0 0,1 1 0,1-1 0,0 1 0,1 0 0,-1 22 0,-3 45 44,7-90 32,2-32-58,-7 26-33,0 1-1,-1-1 1,0 1 0,-1 0-1,-1 0 1,-1 1 0,0 0-1,-1 1 1,-21-27-1,37 49 129,1-1 0,0 0 0,1-1 0,-1 0 0,1 0-1,0 0 1,1-1 0,18 7 0,-10-6-107,0 0 1,0-1-1,1-1 1,29 3-1,-31-6-70</inkml:trace>
</inkml:ink>
</file>

<file path=ppt/ink/ink2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0:26.787"/>
    </inkml:context>
    <inkml:brush xml:id="br0">
      <inkml:brushProperty name="width" value="0.05" units="cm"/>
      <inkml:brushProperty name="height" value="0.05" units="cm"/>
      <inkml:brushProperty name="color" value="#AB008B"/>
    </inkml:brush>
  </inkml:definitions>
  <inkml:trace contextRef="#ctx0" brushRef="#br0">272 0 18188,'0'7'2016,"-2"6"-1320,-11 11-295,0 8 935,-5 8-456,-5 5-168,-4 8-272,-1 1-144,-2 1-184,2-5-208,3-6-376,4-8-208,4-10-424,4-8 1192,3-18-384,7-10-176,3-15-112</inkml:trace>
</inkml:ink>
</file>

<file path=ppt/ink/ink2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0:27.221"/>
    </inkml:context>
    <inkml:brush xml:id="br0">
      <inkml:brushProperty name="width" value="0.05" units="cm"/>
      <inkml:brushProperty name="height" value="0.05" units="cm"/>
      <inkml:brushProperty name="color" value="#AB008B"/>
    </inkml:brush>
  </inkml:definitions>
  <inkml:trace contextRef="#ctx0" brushRef="#br0">100 0 15891,'1'11'664,"0"-1"0,-1 1 0,0-1-1,0 1 1,-1-1 0,-5 21 0,0 9 672,3-8-803,1 0-1,2 0 1,1 1-1,8 46 1,-2-47-1152,0-1 0,16 40 1,-33-90-3361,-13-12 2298,10 14 774,-22-22-112,27 31 1246,0-1 1,0 0-1,0 0 0,-6-13 0,13 22-161,1-1 0,0 1-1,0-1 1,-1 0-1,1 1 1,0-1-1,0 1 1,-1-1-1,1 1 1,0-1-1,0 1 1,0-1-1,0 0 1,0 1-1,0-1 1,0 1 0,0-1-1,0 0 1,0 1-1,0-1 1,1 1-1,-1-1 1,0 1-1,0-1 1,1 0-1,-1 1 1,0-1-1,0 1 1,1 0-1,-1-1 1,1 1 0,-1-1-1,0 1 1,1-1-1,-1 1 1,1 0-1,-1-1 1,1 1-1,-1 0 1,1-1-1,-1 1 1,1 0-1,-1 0 1,1 0-1,0 0 1,-1-1 0,1 1-1,0 0 1,37-2 1724,-30 2-1465,69-3 673,-41 0-2173,1-1-1,68-16 0,-58 5 319</inkml:trace>
</inkml:ink>
</file>

<file path=ppt/ink/ink2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0:27.683"/>
    </inkml:context>
    <inkml:brush xml:id="br0">
      <inkml:brushProperty name="width" value="0.05" units="cm"/>
      <inkml:brushProperty name="height" value="0.05" units="cm"/>
      <inkml:brushProperty name="color" value="#AB008B"/>
    </inkml:brush>
  </inkml:definitions>
  <inkml:trace contextRef="#ctx0" brushRef="#br0">220 1 15339,'0'0'106,"-1"1"0,1 0 0,-1 0 0,1-1 1,-1 1-1,0 0 0,1-1 0,-1 1 0,0-1 0,1 1 0,-1-1 0,0 1 0,0-1 0,1 1 0,-1-1 0,0 0 0,0 1 0,0-1 0,-1 0 0,-7 4 1711,-16 4 4039,17-5-5293,-3 1-502,1 1-1,-1 0 1,1 1-1,1 0 1,-1 0-1,1 1 1,0 1-1,1-1 1,0 1-1,0 1 1,1 0-1,0 0 1,0 0-1,1 1 1,0 0-1,1 0 1,0 0 0,0 1-1,2-1 1,-5 19-1,7-27-59,1 0 0,0 0 0,0 1 1,0-1-1,0 0 0,1 1 0,-1-1 0,1 0 0,-1 0 0,1 1 0,0-1 0,0 0 1,0 0-1,0 0 0,0 0 0,0 0 0,1 0 0,-1-1 0,1 1 0,-1 0 1,1-1-1,0 1 0,0-1 0,-1 1 0,1-1 0,0 0 0,0 0 0,0 1 0,0-2 1,1 1-1,2 1 0,10 3 6,0-1-1,0 0 1,26 3 0,-21-4-19,38 5 1,-34-6 11,0 2-1,0 1 1,0 0 0,37 15 0,-61-20 0,1 0 1,0 0-1,-1 0 1,1 0-1,0 1 1,-1-1-1,1 0 1,-1 1-1,1-1 1,0 0-1,-1 1 1,1-1-1,-1 1 1,1-1-1,-1 0 1,1 1-1,-1-1 1,1 1-1,-1 0 1,0-1-1,1 1 1,-1-1-1,0 1 1,1 0-1,-1-1 1,0 1-1,0 0 0,0-1 1,0 1-1,1 0 1,-1-1-1,0 1 1,0 0-1,0-1 1,0 1-1,-1 0 1,1-1-1,0 1 1,0 0-1,0-1 1,0 1-1,-1 0 1,1-1-1,0 1 1,-1 0-1,1-1 1,0 1-1,-1-1 1,1 1-1,-1-1 1,1 1-1,-1-1 1,1 1-1,-1-1 1,1 0-1,-2 2 1,-4 2 24,0 1 0,-1-1 0,1-1 0,-8 4 0,-16 7 130,-1-1-1,0-2 1,-1-1-1,0-1 1,-51 6-1,79-14-233,-1-1-1,0 0 1,0 0 0,1 0-1,-1-1 1,-6-1 0,10 2 47,-1 0 0,1-1 0,-1 0 0,1 1 0,-1-1 1,1 0-1,0 0 0,0 0 0,-1 0 0,1 0 0,0 0 0,0 0 1,0 0-1,0 0 0,0 0 0,0-1 0,0 1 0,1 0 0,-1-1 0,0 1 1,0-3-1,-2-6-280</inkml:trace>
</inkml:ink>
</file>

<file path=ppt/ink/ink2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0:28.084"/>
    </inkml:context>
    <inkml:brush xml:id="br0">
      <inkml:brushProperty name="width" value="0.05" units="cm"/>
      <inkml:brushProperty name="height" value="0.05" units="cm"/>
      <inkml:brushProperty name="color" value="#AB008B"/>
    </inkml:brush>
  </inkml:definitions>
  <inkml:trace contextRef="#ctx0" brushRef="#br0">0 77 18772,'9'5'2088,"7"-6"-1207,4-5-337,6-2 904,4-2-176,5-2-423,1-1-321,-1 3-600,-7 0-408,-6 4-785,-6 4 1977,-15 2-888,1-3-168,-13 4-72</inkml:trace>
</inkml:ink>
</file>

<file path=ppt/ink/ink2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0:28.535"/>
    </inkml:context>
    <inkml:brush xml:id="br0">
      <inkml:brushProperty name="width" value="0.05" units="cm"/>
      <inkml:brushProperty name="height" value="0.05" units="cm"/>
      <inkml:brushProperty name="color" value="#AB008B"/>
    </inkml:brush>
  </inkml:definitions>
  <inkml:trace contextRef="#ctx0" brushRef="#br0">26 330 15491,'-19'20'1881,"12"-5"-953,7-2-232,9-9 1064,8-4-247,11-4-369,4-6-152,10-6-496,-1-1-232,-1-1-776,-2 0-456,-10-2 768,-3 0-184,-14 4-144</inkml:trace>
  <inkml:trace contextRef="#ctx0" brushRef="#br0" timeOffset="1">40 153 14883,'-13'6'1821,"9"-2"-566,10-3 1413,1-3-2211,1 0-1,0 0 0,-1-1 1,1 1-1,-1-2 1,0 1-1,0-1 1,0 0-1,-1 0 1,7-6-1,8-8 78,29-32 1,-5 4-78,-44 46-455,-1-1 0,1 0 1,-1 1-1,1-1 0,-1 0 1,1 1-1,0-1 0,-1 1 1,1-1-1,0 1 0,0-1 1,-1 1-1,1-1 1,0 1-1,0 0 0,0-1 1,0 1-1,0 0 0,-1 0 1,1 0-1,0 0 0,0 0 1,0 0-1,0 0 0,0 0 1,0 0-1,-1 0 0,1 0 1,0 0-1,0 1 0,0-1 1,0 0-1,0 1 0,-1-1 1,1 1-1,0-1 0,0 1 1,-1-1-1,1 1 0,0-1 1,-1 1-1,1 0 0,-1-1 1,1 1-1,-1 0 0,1-1 1,-1 1-1,1 0 0,0 1 1,2 6-10,0 0 1,0 0 0,-1 1 0,3 12 0,1 4-39,-4-17-61,2 0-1,-1 0 1,1-1 0,6 10-1,-7-14 80,-1 0-1,0 0 1,0 0-1,1 0 1,0-1 0,-1 1-1,1-1 1,0 0-1,0 0 1,0 0-1,1 0 1,-1 0-1,4 0 1,18 3-162</inkml:trace>
</inkml:ink>
</file>

<file path=ppt/ink/ink2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0:25.502"/>
    </inkml:context>
    <inkml:brush xml:id="br0">
      <inkml:brushProperty name="width" value="0.05" units="cm"/>
      <inkml:brushProperty name="height" value="0.05" units="cm"/>
      <inkml:brushProperty name="color" value="#AB008B"/>
    </inkml:brush>
  </inkml:definitions>
  <inkml:trace contextRef="#ctx0" brushRef="#br0">284 21 17556,'3'-21'1870,"-5"29"-82,-11 30-429,-10 20-1109,-2-1 0,-3-2 0,-3 0 0,-2-2 0,-2-2 0,-53 61 0,87-112-295,0 1 1,1-1-1,-1 0 1,1 1 0,-1-1-1,1 1 1,-1-1 0,1 1-1,-1 0 1,1-1 0,0 1-1,-1-1 1,1 1 0,0 0-1,-1-1 1,1 1 0,0 0-1,0-1 1,0 1 0,-1 0-1,1 0 1,0 0 0,18-13-1726,3-7 599,-2-2 0,0 0 0,25-37 0,40-79-1627,-51 77 2885,30-83 1,-56 131 628,-7 12-703,0 0 1,0 0-1,-1 0 1,1 0-1,0 0 1,0 0-1,0 0 1,0 0-1,0 0 1,0 0-1,0 0 0,0 0 1,0 0-1,0 0 1,0 0-1,0 1 1,0-1-1,0 0 1,0 0-1,0 0 1,0 0-1,0 0 1,0 0-1,1 0 1,-1 0-1,0 0 1,0 0-1,0 0 1,0 0-1,0 0 1,0 0-1,0 0 1,0 1-1,0-1 1,0 0-1,0 0 1,0 0-1,0 0 0,0 0 1,0 0-1,0 0 1,0 0-1,0 0 1,1 0-1,-1 0 1,0 0-1,0 0 1,0 0-1,0 0 1,0 0-1,0 0 1,0 0-1,0 0 1,0 0-1,0 0 1,0 0-1,0 0 1,0 0-1,0 0 1,1 0-1,-1 0 1,0 0-1,0 0 0,0 0 1,0 0-1,0-1 1,0 1-1,-2 27 1660,1-19-1427,-10 79 2027,-6 56-283,16-126-1914,1 1 0,1-1 0,1 1 1,0-1-1,9 34 0,9-7-463,-20-44 386,0 0-1,0 0 1,0 0-1,0 0 1,0-1-1,0 1 1,0 0-1,0 0 1,0 0-1,0 0 1,0 0-1,-1 0 1,1 0-1,0 0 1,0 0-1,0 0 1,0 0-1,0 0 1,0 0-1,0 0 1,0 0-1,0 0 1,0 0-1,-1 0 1,1 0-1,0 0 1,0 0-1,0 0 1,0 0-1,0 0 0,0 0 1,0 0-1,0 1 1,0-1-1,0 0 1,0 0-1,-1 0 1,1 0-1,0 0 1,0 0-1,0 0 1,0 0-1,0 0 1,0 0-1,0 0 1,0 0-1,0 1 1,0-1-1,0 0 1,0 0-1,0 0 1,0 0-1,0 0 1,0 0-1,0 0 1,0 0-1,0 0 1,0 0-1,0 1 1,0-1-1,0 0 1,0 0-1,-9-7-248</inkml:trace>
</inkml:ink>
</file>

<file path=ppt/ink/ink2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0:25.904"/>
    </inkml:context>
    <inkml:brush xml:id="br0">
      <inkml:brushProperty name="width" value="0.05" units="cm"/>
      <inkml:brushProperty name="height" value="0.05" units="cm"/>
      <inkml:brushProperty name="color" value="#AB008B"/>
    </inkml:brush>
  </inkml:definitions>
  <inkml:trace contextRef="#ctx0" brushRef="#br0">0 331 14851,'3'-2'1889,"7"2"-1089,9 4-184,2-2 784,7-2-360,5 0-175,5-6-609,2-2-400,0-11 256,-2-5-128,-5-12-280</inkml:trace>
  <inkml:trace contextRef="#ctx0" brushRef="#br0" timeOffset="1">460 1 16780,'-18'40'1960,"5"3"-1320,1-3-280,4 0 1161,8-2-1177,6-4-336,4-4-801,1-7 753,-4-6-296,-3-4-144</inkml:trace>
</inkml:ink>
</file>

<file path=ppt/ink/ink2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0:26.277"/>
    </inkml:context>
    <inkml:brush xml:id="br0">
      <inkml:brushProperty name="width" value="0.05" units="cm"/>
      <inkml:brushProperty name="height" value="0.05" units="cm"/>
      <inkml:brushProperty name="color" value="#AB008B"/>
    </inkml:brush>
  </inkml:definitions>
  <inkml:trace contextRef="#ctx0" brushRef="#br0">0 43 14891,'0'-1'136,"0"0"0,0-1-1,0 1 1,0 0 0,0 0-1,0-1 1,1 1 0,-1 0 0,0 0-1,1-1 1,-1 1 0,1 0-1,-1 0 1,1 0 0,-1 0-1,1-1 1,0 1 0,0 0 0,0 0-1,1-1 1,0 1 73,0-1-1,0 1 1,0-1 0,1 1-1,-1 0 1,0 0 0,1 0-1,-1 0 1,5-1 0,7 0 372,-1 1 0,0 0 0,19 1 1,-16 1-258,30-2 675,91 12 0,-120-8-914,0 0 1,0 2-1,0-1 0,0 2 0,-1 0 0,0 1 0,0 1 0,20 14 0,-32-20-74,0 1-1,-1 0 0,0 0 0,1 0 0,-1 0 0,0 1 0,-1-1 0,1 1 1,-1 0-1,0 0 0,1 0 0,-2 0 0,1 0 0,0 0 0,-1 1 1,0-1-1,1 9 0,-1-7 4,-1 0 0,-1 0 0,1 0 0,-1 0 0,0 0 0,0-1 0,-1 1 0,1 0 0,-1 0 0,-1-1 0,1 0 0,-1 1 0,-4 5 0,-4 5 55,-1-1-1,0 0 0,-2-1 1,1-1-1,-1 0 0,-1 0 1,-27 16-1,19-15-43,0-1 0,-1-2 0,0 0 0,0-1 1,-27 6-1,48-15-75,-6 2-69,-1-1-1,1-1 0,-13 2 0,20-3 108,0 0 1,0 0-1,0 0 1,0 0-1,0 0 0,0-1 1,0 1-1,0-1 0,0 1 1,0-1-1,0 0 1,0 0-1,0 0 0,0 0 1,1 0-1,-1 0 1,0 0-1,1-1 0,-1 1 1,1 0-1,-2-3 0,1 1-30,0-1-1,0 1 0,1-1 1,0 0-1,-2-6 0</inkml:trace>
</inkml:ink>
</file>

<file path=ppt/ink/ink2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0:30.128"/>
    </inkml:context>
    <inkml:brush xml:id="br0">
      <inkml:brushProperty name="width" value="0.05" units="cm"/>
      <inkml:brushProperty name="height" value="0.05" units="cm"/>
      <inkml:brushProperty name="color" value="#AB008B"/>
    </inkml:brush>
  </inkml:definitions>
  <inkml:trace contextRef="#ctx0" brushRef="#br0">6 188 17836,'-5'7'1872,"4"-10"-1016,8-10-271,13-4 839,10-1-160,12-5-224,4 0-184,4 1-375,0 1-73,-3 6-320,-2 2-176,-11 6-624,-8 0-313,-14 3 833,-11 2-216,-11-5-128</inkml:trace>
</inkml:ink>
</file>

<file path=ppt/ink/ink2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0:30.569"/>
    </inkml:context>
    <inkml:brush xml:id="br0">
      <inkml:brushProperty name="width" value="0.05" units="cm"/>
      <inkml:brushProperty name="height" value="0.05" units="cm"/>
      <inkml:brushProperty name="color" value="#AB008B"/>
    </inkml:brush>
  </inkml:definitions>
  <inkml:trace contextRef="#ctx0" brushRef="#br0">12 131 14483,'-12'33'1824,"12"-13"-799,1-10-289,15-9 1432,7-2-655,16-12-265,7-4-160,7-5-312,1-2-168,-4-1-608,-2 1-432,-11 0 408,-5 1-128,-21 1-120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5:58.720"/>
    </inkml:context>
    <inkml:brush xml:id="br0">
      <inkml:brushProperty name="width" value="0.05" units="cm"/>
      <inkml:brushProperty name="height" value="0.05" units="cm"/>
    </inkml:brush>
  </inkml:definitions>
  <inkml:trace contextRef="#ctx0" brushRef="#br0">0 6 21109,'6'-6'2280,"0"6"-1464,0 3-328,-2 10 1425,0 4-513,-1 10-760,1 5-240,4 4-464,0 1-112,1-6-320,1 1-312,0-11-552,-2-3-289,-3-14 1121,-4-4-408,-7-13-56</inkml:trace>
</inkml:ink>
</file>

<file path=ppt/ink/ink2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0:30.949"/>
    </inkml:context>
    <inkml:brush xml:id="br0">
      <inkml:brushProperty name="width" value="0.05" units="cm"/>
      <inkml:brushProperty name="height" value="0.05" units="cm"/>
      <inkml:brushProperty name="color" value="#AB008B"/>
    </inkml:brush>
  </inkml:definitions>
  <inkml:trace contextRef="#ctx0" brushRef="#br0">0 329 19076,'0'0'37,"0"0"0,0 0 0,0 0 0,0 0 0,0 0 0,0 0 1,0 0-1,0 0 0,1 0 0,-1-1 0,0 1 0,0 0 0,0 0 0,0 0 0,0 0 0,0 0 0,0 0 0,0 0 0,0 0 0,0 0 0,0 0 0,0 0 1,1 0-1,-1 0 0,0 0 0,0 0 0,0 0 0,0 0 0,0 0 0,0 0 0,0 0 0,0 0 0,0 0 0,1 0 0,-1 0 0,0 0 0,0 0 0,0 0 1,0 0-1,0 0 0,0 0 0,0 0 0,0 0 0,0 0 0,0 0 0,0 1 0,0-1 0,1 0 0,-1 0 0,0 0 0,0 0 0,0 0 0,0 0 0,0 0 1,0 0-1,0 0 0,0 0 0,0 0 0,0 0 0,0 1 0,0-1 0,0 0 0,0 0 0,0 0 0,0 0 0,0 0 0,0 0 0,0 0 0,13-7 882,14-12 117,11-13-471,-2-1 1,0-2-1,-3-2 1,-1 0-1,-1-3 0,26-46 1,-57 86-565,0 0 1,0 0-1,1 0 0,-1-1 1,0 1-1,0 0 1,0 0-1,0-1 0,0 1 1,0 0-1,0 0 0,1 0 1,-1 0-1,0-1 1,0 1-1,0 0 0,0 0 1,1 0-1,-1 0 1,0 0-1,0 0 0,0 0 1,1-1-1,-1 1 0,0 0 1,0 0-1,1 0 1,-1 0-1,0 0 0,0 0 1,0 0-1,1 0 0,-1 0 1,0 0-1,0 0 1,1 0-1,-1 0 0,0 0 1,0 1-1,0-1 1,1 0-1,-1 0 0,0 0 1,0 0-1,0 0 0,1 0 1,-1 0-1,0 1 1,0-1-1,0 0 0,0 0 1,1 0-1,-1 0 0,0 1 1,0-1-1,0 0 1,0 0-1,0 0 0,0 1 1,0-1-1,0 0 0,1 0 1,-1 1-1,0-1 1,5 18-11,-4-15 7,2 8-97,0-1 1,1 0 0,1 0 0,-1 0 0,2-1 0,-1 0 0,1 0 0,0 0 0,1 0-1,0-1 1,1 0 0,0-1 0,0 0 0,0 0 0,1 0 0,0-1 0,0-1 0,1 1 0,-1-1-1,1-1 1,0 0 0,11 3 0,-1-3-297</inkml:trace>
</inkml:ink>
</file>

<file path=ppt/ink/ink2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7:33.130"/>
    </inkml:context>
    <inkml:brush xml:id="br0">
      <inkml:brushProperty name="width" value="0.05" units="cm"/>
      <inkml:brushProperty name="height" value="0.05" units="cm"/>
    </inkml:brush>
  </inkml:definitions>
  <inkml:trace contextRef="#ctx0" brushRef="#br0">39 54 14195,'-15'4'1512,"-2"1"-1104,10 0-208,7 0 601,12-10 1559,8-2-1848,10-19-24,1-8 40</inkml:trace>
</inkml:ink>
</file>

<file path=ppt/ink/ink2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7:36.689"/>
    </inkml:context>
    <inkml:brush xml:id="br0">
      <inkml:brushProperty name="width" value="0.05" units="cm"/>
      <inkml:brushProperty name="height" value="0.05" units="cm"/>
    </inkml:brush>
  </inkml:definitions>
  <inkml:trace contextRef="#ctx0" brushRef="#br0">1 112 12851,'1'-3'3281,"11"-5"-1456,15-7-234,-9 9-1289,-1 0-1,1 0 0,0 2 0,27-4 1,76 0-457,-88 7-92,-1 0 1,1-3 0,-1 0 0,49-15-1,-32 0-25</inkml:trace>
</inkml:ink>
</file>

<file path=ppt/ink/ink2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7:38.341"/>
    </inkml:context>
    <inkml:brush xml:id="br0">
      <inkml:brushProperty name="width" value="0.05" units="cm"/>
      <inkml:brushProperty name="height" value="0.05" units="cm"/>
    </inkml:brush>
  </inkml:definitions>
  <inkml:trace contextRef="#ctx0" brushRef="#br0">21 34 5385,'1'-1'351,"-1"-1"-1,0 0 1,-1 1-1,1-1 0,0 1 1,0-1-1,-1 0 1,1 1-1,-1-1 1,1 1-1,-1-1 1,0 1-1,0 0 0,1-1 1,-1 1-1,0 0 1,0-1-1,0 1 1,-1 0-1,1 0 1,0 0-1,-2-1 1,3 2-317,-1 0 0,1 0 1,0 0-1,0 0 0,0 0 1,-1 0-1,1 0 0,0 0 1,0 0-1,0 1 0,-1-1 0,1 0 1,0 0-1,0 0 0,0 0 1,0 1-1,0-1 0,-1 0 1,1 0-1,0 0 0,0 1 1,0-1-1,0 0 0,0 0 1,0 0-1,0 1 0,0-1 1,0 0-1,0 0 0,0 1 1,0-1-1,0 0 0,0 0 1,0 0-1,0 1 0,0-1 1,0 0-1,0 0 0,0 0 1,0 1-1,0-1 0,1 0 1,-1 0-1,0 0 0,0 1 1,0-1-1,0 0 0,0 0 1,0 0-1,1 0 0,-1 1 1,0-1-1,0 0 0,0 0 1,1 0-1,-1 0 0,0 0 1,4 3 107,0 0-1,0 0 1,0 0 0,0-1 0,0 0 0,1 0 0,-1 0 0,1-1 0,0 1 0,8 1 0,54 5 366,-50-7-341,455 15 1263,-261-14-1284,375-30-28,-341 8-6,-210 17-20,-1 2 1,1 1-1,0 1 1,48 9 0,-78-9-63,-1 0-1,0 1 1,0-1 0,0 1 0,0-1 0,4 4 0,-7-4-24,0-1-1,0 1 1,1 0-1,-1 0 1,0 1-1,0-1 0,0 0 1,0 0-1,0 1 1,-1-1-1,1 0 1,0 1-1,-1-1 1,1 0-1,0 1 1,-1-1-1,1 3 1,-2-2-727,-2-8 516,-3-14 80,5-12-110</inkml:trace>
</inkml:ink>
</file>

<file path=ppt/ink/ink2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7:42.068"/>
    </inkml:context>
    <inkml:brush xml:id="br0">
      <inkml:brushProperty name="width" value="0.05" units="cm"/>
      <inkml:brushProperty name="height" value="0.05" units="cm"/>
    </inkml:brush>
  </inkml:definitions>
  <inkml:trace contextRef="#ctx0" brushRef="#br0">13 51 16908,'-8'4'1680,"5"-1"-976,2 1-208,9-4 793,8 0-145,11-4-352,8 0-136,9-3-272,8-3-168,8 1-584,1-1-384,4 1 592,-1 5-88,-5 0-128</inkml:trace>
</inkml:ink>
</file>

<file path=ppt/ink/ink2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7:43.081"/>
    </inkml:context>
    <inkml:brush xml:id="br0">
      <inkml:brushProperty name="width" value="0.05" units="cm"/>
      <inkml:brushProperty name="height" value="0.05" units="cm"/>
    </inkml:brush>
  </inkml:definitions>
  <inkml:trace contextRef="#ctx0" brushRef="#br0">3 53 16251,'-3'2'1641,"9"-1"-945,8-4-256,14-2 680,6-1-151,11-3-305,6-1-104,11 2-408,-1 1-224,0 2-560,-6 2-217,-6 5 649,-9 1-128,-8 1-176</inkml:trace>
</inkml:ink>
</file>

<file path=ppt/ink/ink2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7:45.947"/>
    </inkml:context>
    <inkml:brush xml:id="br0">
      <inkml:brushProperty name="width" value="0.05" units="cm"/>
      <inkml:brushProperty name="height" value="0.05" units="cm"/>
    </inkml:brush>
  </inkml:definitions>
  <inkml:trace contextRef="#ctx0" brushRef="#br0">0 6 19900,'11'-4'1649,"7"2"-1177,-3 4-240,1 4 640,7 4-176,3 4-304,1 3-168,2 2-304,1 1-184,-1-3-568,-2 0-224,-3-4 824,-2-6-176,-4 1-201</inkml:trace>
</inkml:ink>
</file>

<file path=ppt/ink/ink2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7:46.408"/>
    </inkml:context>
    <inkml:brush xml:id="br0">
      <inkml:brushProperty name="width" value="0.05" units="cm"/>
      <inkml:brushProperty name="height" value="0.05" units="cm"/>
    </inkml:brush>
  </inkml:definitions>
  <inkml:trace contextRef="#ctx0" brushRef="#br0">131 0 16852,'-18'42'1944,"-7"-1"-1280,1 4-280,2 0 776,5 3-295,3-2-81,8-5-592,2-2-376,4-5-696,1-2 776,2-8-152,1-9-137</inkml:trace>
</inkml:ink>
</file>

<file path=ppt/ink/ink2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7:46.811"/>
    </inkml:context>
    <inkml:brush xml:id="br0">
      <inkml:brushProperty name="width" value="0.05" units="cm"/>
      <inkml:brushProperty name="height" value="0.05" units="cm"/>
    </inkml:brush>
  </inkml:definitions>
  <inkml:trace contextRef="#ctx0" brushRef="#br0">234 115 17796,'-1'21'1488,"-5"8"-1080,-1 1-176,-1 6 616,0 3-415,3 1-369,-1-3-192,3-1-657,0-9-1743,-1-4 2128,2-4-352,2-18-305</inkml:trace>
  <inkml:trace contextRef="#ctx0" brushRef="#br0" timeOffset="1">1 26 16772,'24'-7'907,"0"1"0,0 2 1,1 0-1,0 1 1,0 2-1,46 3 0,-58-1-836,-1 0-1,1 1 0,-1 1 1,0 0-1,0 0 0,0 1 0,-1 1 1,1 0-1,-1 1 0,0 0 0,-1 0 1,1 2-1,-1-1 0,-1 1 1,13 13-1,-17-16-70,-2 0 1,1 0-1,0 0 0,-1 0 1,0 1-1,0-1 0,-1 1 1,1 0-1,-1 0 0,-1 0 1,1 0-1,-1 0 0,0 0 1,0 0-1,-1 1 0,0-1 1,0 0-1,0 0 0,-1 1 1,0-1-1,-2 9 0,-1-5 6,0 0-1,0 0 0,-1 0 0,0-1 1,-1 1-1,0-1 0,0-1 1,-1 1-1,0-1 0,-1 0 0,-13 11 1,3-4 41,-1-1 0,-41 22 0,49-30-132,-2 0 0,1-1 0,-1-1-1,1 0 1,-1 0 0,-23 2 0,35-5 77,0-1 0,-1 0 0,1 1 0,-1-1 0,1 0 0,0 0 0,-1 0 0,1 0 0,0 0 0,-1 0 0,1-1 0,-1 1 0,1 0 0,0-1 0,-1 1 0,1-1 0,0 1 0,0-1 0,-1 0 0,1 1 0,0-1 0,0 0 0,0 0 0,0 0 0,0 0 0,0 0 0,0 0 0,0 0 0,0 0 0,1 0 0,-1 0 0,0-1 0,0-1 0,-6-21-139</inkml:trace>
</inkml:ink>
</file>

<file path=ppt/ink/ink2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7:47.521"/>
    </inkml:context>
    <inkml:brush xml:id="br0">
      <inkml:brushProperty name="width" value="0.05" units="cm"/>
      <inkml:brushProperty name="height" value="0.05" units="cm"/>
    </inkml:brush>
  </inkml:definitions>
  <inkml:trace contextRef="#ctx0" brushRef="#br0">164 7 16908,'-2'-1'140,"0"0"0,0 0 1,0 1-1,1-1 1,-1 0-1,0 1 0,0-1 1,0 1-1,0-1 1,0 1-1,0 0 0,0 0 1,0 0-1,0 0 1,0 0-1,0 1 0,-3 0 1,1 0 25,0 1 0,0-1 0,0 1 0,1 0 0,-1 0 0,1 1 0,-1-1 0,-2 4 0,-3 2 45,0 1-1,2 0 0,-1 0 0,1 1 0,-6 11 0,7-13-169,2 1 0,-1 0 0,1 0 0,0 0 0,1 1 0,0-1 0,1 1 1,0 0-1,0 0 0,1 0 0,0 0 0,1 0 0,1 10 0,-1-19-32,0 1 0,0-1 0,0 1 0,1 0 0,-1-1 0,1 1 0,-1-1 0,1 1 0,-1-1 0,1 1 0,0-1 0,0 0 0,0 1 0,0-1 0,0 0 0,0 1 0,0-1 0,0 0 1,0 0-1,1 0 0,-1 0 0,0 0 0,1 0 0,-1-1 0,0 1 0,1 0 0,-1-1 0,1 1 0,-1-1 0,1 1 0,0-1 0,-1 0 0,1 0 0,-1 0 0,1 0 0,0 0 0,-1 0 0,1 0 0,2-1 0,2 0 18,-1-1 1,1 0-1,-1 0 0,0 0 0,0-1 0,0 0 1,0 0-1,-1 0 0,9-8 0,1-2 25,-2 0-1,0-2 1,0 0-1,-1 0 1,-1-1-1,-1 0 1,0 0-1,-1-1 1,9-29-1,-15 34-33,-4 12 12,-7 19 2,5-4-139,0 0 0,2 0 0,0 1 0,0 20 0,1-27-87,2 0 1,-1 0 0,1 0-1,1 0 1,0 0-1,0-1 1,0 1-1,8 15 1,-10-23 160,1 1 0,0-1 0,0 0 0,0 1 0,0-1 1,0 0-1,0 0 0,0 0 0,0 0 0,3 2 0,11 0-454</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5:59.151"/>
    </inkml:context>
    <inkml:brush xml:id="br0">
      <inkml:brushProperty name="width" value="0.05" units="cm"/>
      <inkml:brushProperty name="height" value="0.05" units="cm"/>
    </inkml:brush>
  </inkml:definitions>
  <inkml:trace contextRef="#ctx0" brushRef="#br0">1 27 20284,'7'0'2273,"7"0"-1321,6 0-408,9 1 1145,5-1-329,11 0-760,5 0-448,4-4-2729,5-3 2385,-1-1-408,0 0-216</inkml:trace>
</inkml:ink>
</file>

<file path=ppt/ink/ink2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7:47.924"/>
    </inkml:context>
    <inkml:brush xml:id="br0">
      <inkml:brushProperty name="width" value="0.05" units="cm"/>
      <inkml:brushProperty name="height" value="0.05" units="cm"/>
    </inkml:brush>
  </inkml:definitions>
  <inkml:trace contextRef="#ctx0" brushRef="#br0">131 0 15171,'6'10'2145,"-1"7"-1209,3 6-240,2 3 1400,4 4-927,-3 3-73,1 9-360,-1 8-144,-11 10-288,-4 5-184,-15 5-464,-5 1-248,-12 7-360,-4-5 752,-1-10-184,-2-9-136</inkml:trace>
</inkml:ink>
</file>

<file path=ppt/ink/ink2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7:49.263"/>
    </inkml:context>
    <inkml:brush xml:id="br0">
      <inkml:brushProperty name="width" value="0.05" units="cm"/>
      <inkml:brushProperty name="height" value="0.05" units="cm"/>
    </inkml:brush>
  </inkml:definitions>
  <inkml:trace contextRef="#ctx0" brushRef="#br0">0 66 17756,'36'-8'1600,"7"-1"-1120,3 1-208,4-4 584,7 3-263,-1 2-553,-3 0-424,-10 4-1657,-8 0 1769,-12 3-304,-8 8-240</inkml:trace>
</inkml:ink>
</file>

<file path=ppt/ink/ink2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7:49.684"/>
    </inkml:context>
    <inkml:brush xml:id="br0">
      <inkml:brushProperty name="width" value="0.05" units="cm"/>
      <inkml:brushProperty name="height" value="0.05" units="cm"/>
    </inkml:brush>
  </inkml:definitions>
  <inkml:trace contextRef="#ctx0" brushRef="#br0">1 2 14195,'20'18'1792,"11"-7"-1007,6-1-321,17-8 1336,7-2-1088,11-8-560,2-2 296,-2-1-328,-3-2-176</inkml:trace>
</inkml:ink>
</file>

<file path=ppt/ink/ink2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7:58.505"/>
    </inkml:context>
    <inkml:brush xml:id="br0">
      <inkml:brushProperty name="width" value="0.05" units="cm"/>
      <inkml:brushProperty name="height" value="0.05" units="cm"/>
    </inkml:brush>
  </inkml:definitions>
  <inkml:trace contextRef="#ctx0" brushRef="#br0">279 136 15219,'8'-6'433,"1"-1"328,0-1 1,0 1-1,-1-1 0,14-17 0,-20 23-666,-1 1 0,0 0 0,0-1 0,0 1 0,-1-1-1,1 0 1,0 1 0,-1-1 0,1 0 0,0 1 0,-1-1 0,0 0 0,0 1 0,1-1 0,-1 0 0,0 0-1,0 0 1,0 1 0,-1-1 0,1 0 0,0 0 0,-1 1 0,1-1 0,-1 0 0,1 1 0,-1-1 0,0 1-1,0-1 1,0 1 0,0-1 0,0 1 0,0-1 0,0 1 0,0 0 0,-1 0 0,1-1 0,0 1-1,-1 0 1,-2-1 0,0 0-43,1 0-1,-1 1 0,0-1 1,1 1-1,-1 0 0,0 0 1,0 1-1,0-1 0,0 1 0,0 0 1,0 0-1,0 0 0,0 0 1,0 1-1,0 0 0,0-1 1,0 1-1,-5 3 0,-7 2-20,0 0 0,-27 16 1,27-13-21,0 1 0,1 1 1,1 0-1,0 1 0,1 1 1,0 0-1,0 1 0,2 0 1,0 1-1,0 0 0,-10 21 1,19-33-9,1 0 1,-1 0 0,1 1 0,0-1 0,0 0-1,0 1 1,0-1 0,1 1 0,-1 6 0,1-8-3,1 0-1,-1 0 1,1 0 0,-1 0 0,1 0 0,-1-1 0,1 1 0,0 0-1,0-1 1,0 1 0,0 0 0,0-1 0,1 1 0,-1-1-1,0 0 1,1 1 0,-1-1 0,1 0 0,-1 0 0,3 2 0,6 2-135,1 1 1,0-2 0,0 1-1,0-1 1,0-1 0,1 0-1,0-1 1,15 1 0,99 2-1434,-116-5 1552,54 0-441,1 0-193</inkml:trace>
</inkml:ink>
</file>

<file path=ppt/ink/ink2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7:58.938"/>
    </inkml:context>
    <inkml:brush xml:id="br0">
      <inkml:brushProperty name="width" value="0.05" units="cm"/>
      <inkml:brushProperty name="height" value="0.05" units="cm"/>
    </inkml:brush>
  </inkml:definitions>
  <inkml:trace contextRef="#ctx0" brushRef="#br0">139 1 18924,'-4'11'1800,"-8"6"-1159,1 2-281,1 2 816,1 2-424,5 0-160,2 0-120,4-3-280,4 2-112,2-6-216,1-2-240,-2-3-624,-1-1 1976,-5-5-1064,-1-4-32,-4 3-80</inkml:trace>
  <inkml:trace contextRef="#ctx0" brushRef="#br0" timeOffset="1">3 154 17452,'-3'0'1784,"6"3"-984,6 1-288,8 0 905,9-1-313,8-3-328,6 2-160,9-2-624,5-2-432,4-1 1464,-1-1-1016,2 0-32,-3-2-24</inkml:trace>
</inkml:ink>
</file>

<file path=ppt/ink/ink2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7:59.418"/>
    </inkml:context>
    <inkml:brush xml:id="br0">
      <inkml:brushProperty name="width" value="0.05" units="cm"/>
      <inkml:brushProperty name="height" value="0.05" units="cm"/>
    </inkml:brush>
  </inkml:definitions>
  <inkml:trace contextRef="#ctx0" brushRef="#br0">148 1 18532,'3'10'1736,"-3"0"-1104,1-2-279,-1 10 767,2-4-272,2 3-288,0 2-144,5 1-480,-1 0-264,2 0-472,-4-1-288,-3-4 808,-3 0-192,-7-1-233</inkml:trace>
  <inkml:trace contextRef="#ctx0" brushRef="#br0" timeOffset="1">0 279 16492,'6'4'1624,"7"-4"-928,5 0-272,13-1 760,4-1-247,10-1-241,2-1-72,3 0-592,-1-2-376,-3-3-1025,-7-2 1225,-9 4-232,-6 0-160</inkml:trace>
</inkml:ink>
</file>

<file path=ppt/ink/ink2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7:59.849"/>
    </inkml:context>
    <inkml:brush xml:id="br0">
      <inkml:brushProperty name="width" value="0.05" units="cm"/>
      <inkml:brushProperty name="height" value="0.05" units="cm"/>
    </inkml:brush>
  </inkml:definitions>
  <inkml:trace contextRef="#ctx0" brushRef="#br0">1 24 18676,'13'11'1888,"14"-9"-1159,7-2-313,15 0 824,7-2-328,11 2-192,5 0-320,4-2-928,0 2-528,-7-7 880,-8-5-168,-2-2-136</inkml:trace>
  <inkml:trace contextRef="#ctx0" brushRef="#br0" timeOffset="1">1146 155 19340,'-4'29'1584,"4"-14"-1175,1 3-217,5 3 536,1-1-208,0 2-376,0-1-328,2-1-672,-3-1-193,-4-3 761,0-4-168,-5-2-232</inkml:trace>
</inkml:ink>
</file>

<file path=ppt/ink/ink2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8:00.298"/>
    </inkml:context>
    <inkml:brush xml:id="br0">
      <inkml:brushProperty name="width" value="0.05" units="cm"/>
      <inkml:brushProperty name="height" value="0.05" units="cm"/>
    </inkml:brush>
  </inkml:definitions>
  <inkml:trace contextRef="#ctx0" brushRef="#br0">0 22 16620,'8'-3'1416,"12"2"-1040,4-1-144,9-1 200,9 3-488,5-5 216,9 2-48,7-1-256</inkml:trace>
</inkml:ink>
</file>

<file path=ppt/ink/ink2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8:00.651"/>
    </inkml:context>
    <inkml:brush xml:id="br0">
      <inkml:brushProperty name="width" value="0.05" units="cm"/>
      <inkml:brushProperty name="height" value="0.05" units="cm"/>
    </inkml:brush>
  </inkml:definitions>
  <inkml:trace contextRef="#ctx0" brushRef="#br0">231 0 17148,'-1'1'25,"-28"11"1241,1 1 1,-37 24-1,56-30-1050,0 0 0,0 0 1,1 0-1,0 1 0,1 1 0,0-1 0,0 1 1,0 0-1,1 1 0,-6 13 0,9-17-171,0 1 0,0 0 0,1 0-1,0 0 1,1 0 0,-1 0 0,1 0 0,0 0-1,1 0 1,0 1 0,0-1 0,1 0 0,-1 0-1,3 9 1,-1-11-42,0 0-1,0 0 1,0 0 0,0 0 0,1 0-1,0-1 1,0 1 0,0-1-1,1 0 1,-1 0 0,1 0-1,0 0 1,0-1 0,0 1-1,0-1 1,1 0 0,0-1-1,-1 1 1,10 3 0,-3-2-1,0-1 0,0 0 0,0 0 0,0-2 0,16 2 0,-22-2 2,0-1 0,0 0 0,0 0 0,0-1 0,0 0 0,0 1 0,-1-2 0,1 1 0,0 0 0,0-1 0,-1 0 0,1 0 0,-1 0 0,7-5 0,-11 7-4,1-1 1,0 1 0,0-1-1,0 0 1,-1 0 0,1 1-1,0-1 1,0 0 0,-1 0-1,1 0 1,-1 0 0,1 0-1,-1 1 1,1-1 0,-1 0-1,0 0 1,1 0 0,-1 0-1,0-1 1,0 1-1,0 0 1,0 0 0,0 0-1,0 0 1,0 0 0,0-1-1,-1 0 2,0 0 0,0 1-1,1-1 1,-2 1 0,1-1 0,0 1-1,0-1 1,0 1 0,-1 0-1,1 0 1,0 0 0,-1-1-1,-2 0 1,-3-2-2,0 1 0,0 0 1,0 0-1,0 0 0,0 1 0,-11-1 1,-3 3 18,15 3 19,13 4 7,0-3-38,0-1-1,1-1 0,-1 0 1,1 0-1,-1 0 0,17 1 1,47-1-199,-69-2 182,52-1-240,44 1-352,-98 0 602,1 0 0,-1 0 0,1 0 0,-1 0-1,1 1 1,-1-1 0,1 0 0,0 0 0,-1 0 0,1 0 0,-1 1 0,0-1 0,1 0 0,-1 0 0,1 1 0,-1-1 0,1 0 0,-1 1 0,0-1 0,1 1 0,-1-1 0,1 0 0,-1 1 0,0-1 0,0 1 0,1-1 0,-1 1 0,0-1 0,0 1 0,0-1 0,1 1 0,-1-1 0,0 1 0,0-1 0,0 1 0,0-1 0,0 1 0,0 0-1,0-1 1,0 1 0,0-1 0,0 1 0,-1-1 0,1 1 0,0-1 0,0 1 0,-1 0 0,-14 28 249,9-19-184,0 5-24,0 0 0,1 0 0,1 1 0,0 0 0,1 0 0,0 0 0,1 30 0,2-25-40</inkml:trace>
</inkml:ink>
</file>

<file path=ppt/ink/ink2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8:28.004"/>
    </inkml:context>
    <inkml:brush xml:id="br0">
      <inkml:brushProperty name="width" value="0.05" units="cm"/>
      <inkml:brushProperty name="height" value="0.05" units="cm"/>
    </inkml:brush>
  </inkml:definitions>
  <inkml:trace contextRef="#ctx0" brushRef="#br0">9 145 13955,'-9'5'1856,"9"-4"-855,2 1-321,6-8 1464,8-3-896,13-1-247,4-6-97,10 2-352,6 0-152,6-2-168,4 2-144,4 4-280,-1 0-224,-9 4-504,-4 2-200,-15-4 840,-15 0-241,-16 1-215</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00.318"/>
    </inkml:context>
    <inkml:brush xml:id="br0">
      <inkml:brushProperty name="width" value="0.05" units="cm"/>
      <inkml:brushProperty name="height" value="0.05" units="cm"/>
    </inkml:brush>
  </inkml:definitions>
  <inkml:trace contextRef="#ctx0" brushRef="#br0">23 40 17540,'8'-37'4509,"-7"34"-2911,-1 5-86,-2 21 707,-8 55-620,1-8-970,-1 119-1,12-174-581,-1-15-44,-1 0 0,0 0-1,0 0 1,0 1-1,0-1 1,0 0 0,0 0-1,0 0 1,1 0 0,-1 0-1,0 1 1,0-1 0,0 0-1,0 0 1,0 0-1,1 0 1,-1 0 0,0 0-1,0 0 1,0 0 0,1 0-1,-1 0 1,0 1 0,0-1-1,0 0 1,1 0 0,-1 0-1,0 0 1,0 0-1,0 0 1,0-1 0,1 1-1,-1 0 1,0 0 0,0 0-1,2-1 6,-1 0 0,0 0 0,0 0 0,0 0 0,0 0 0,-1 0 0,1-1 0,0 1 0,0 0 0,-1-1 0,1 1 0,-1 0 0,1-1 0,-1 1 0,1-3 0,6-27 76,-1-1 1,-2 0-1,0-33 0,-3 72-102,1 0 0,-1-1 0,1 1-1,0-1 1,1 0 0,0 1 0,0-1 0,0 0-1,0-1 1,5 7 0,-6-10 27,0 1 0,0-1 0,-1 0 1,1 1-1,1-1 0,-1 0 0,0-1 0,0 1 1,1 0-1,-1-1 0,1 1 0,-1-1 0,1 0 1,0 0-1,0 0 0,-1 0 0,1 0 0,0 0 1,0-1-1,0 0 0,0 1 0,0-1 0,0 0 0,0 0 1,0-1-1,0 1 0,-1-1 0,1 1 0,0-1 1,0 0-1,0 0 0,-1 0 0,1 0 0,3-3 1,-2 1 14,0 0 0,0 0 0,0 0 0,-1-1 0,1 0 0,-1 1 0,0-1 0,0-1 0,4-5 0,-6 8-15,0 0 1,0-1-1,1 1 1,-1 0 0,0 0-1,-1-1 1,1 1-1,0-1 1,-1 1 0,1-1-1,-1 1 1,0-1-1,0 1 1,0-1-1,0 1 1,0-1 0,-1 1-1,1-1 1,-1 1-1,-1-5 1,2 7-10,0-1-1,-1 1 1,1-1 0,0 1 0,0-1-1,-1 1 1,1-1 0,0 1-1,-1 0 1,1-1 0,-1 1-1,1 0 1,0-1 0,-1 1 0,1 0-1,-1 0 1,1-1 0,-1 1-1,1 0 1,-1 0 0,1 0-1,-1 0 1,1-1 0,-1 1 0,1 0-1,-1 0 1,1 0 0,-2 0-1,-12 10-5,11-6 4,0-1 0,0 2 1,0-1-1,1 0 0,-3 5 1,3-4 0,1-1 1,-1 1-1,1 0 1,0 0-1,0 0 1,0-1-1,1 1 0,0 0 1,0 0-1,0 5 1,1-8 2,-1 0-1,0 0 1,1-1 0,0 1-1,-1 0 1,1-1 0,0 1-1,0 0 1,-1-1 0,1 1-1,1-1 1,-1 0 0,0 1-1,0-1 1,0 0 0,1 0-1,-1 1 1,0-1 0,1 0 0,0 0-1,-1-1 1,1 1 0,-1 0-1,1 0 1,0-1 0,-1 1-1,1-1 1,0 0 0,0 1-1,-1-1 1,3 0 0,2 0 3,0 0 1,1 0-1,-1 0 1,0-1 0,0 0-1,0-1 1,0 1-1,0-1 1,0 0-1,5-3 1,8-5 8,28-19 1,5-3-87,-52 32 69,1 0 0,-1 0-1,0 0 1,1 0 0,-1-1-1,0 1 1,1 0 0,-1 0 0,0 0-1,1 0 1,-1 0 0,0 0-1,1 0 1,-1 0 0,0 0-1,1 0 1,-1 0 0,0 0-1,1 0 1,-1 0 0,0 0-1,0 1 1,1-1 0,-1 0-1,0 0 1,1 0 0,-1 0-1,0 0 1,0 1 0,1-1-1,-1 0 1,0 0 0,0 1 0,1-1-1,-1 0 1,0 0 0,0 1-1,0-1 1,0 0 0,1 1-1,-1-1 1,0 0 0,0 1-1,0-1 1,0 0 0,0 0-1,0 1 1,0-1 0,0 0-1,0 1 1,0-1 0,0 0-1,0 1 1,0 0 0,-2 26-61,1-14 49,1-12 12,0 0 0,-1-1 0,1 1 0,0 0 0,0 0 0,1 0 0,-1-1 0,0 1 1,0 0-1,0 0 0,0 0 0,1-1 0,-1 1 0,0 0 0,1 0 0,-1-1 0,1 1 0,-1 0 0,1-1 0,-1 1 0,1 0 0,-1-1 0,1 1 0,0-1 0,-1 1 1,1-1-1,0 1 0,-1-1 0,1 0 0,0 1 0,-1-1 0,1 0 0,0 1 0,0-1 0,0 0 0,-1 0 0,1 0 0,0 0 0,0 0 0,0 0 0,0 0 0,-1 0 1,1 0-1,0 0 0,0 0 0,0 0 0,-1-1 0,1 1 0,0 0 0,0-1 0,-1 1 0,1 0 0,0-1 0,-1 1 0,1-1 0,1 0 0,2-2-238,0 0 0,0 0 0,0-1-1,0 1 1,0-1 0,0 0-1,3-6 1,-4 5 22,-1-1 0,0 1-1,0-1 1,-1 1 0,0-1-1,0 1 1,0-1 0,-1 0-1,1 0 1,-1 1 0,-1-1-1,-1-10 1,2 16 210,-6-42-932</inkml:trace>
</inkml:ink>
</file>

<file path=ppt/ink/ink2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8:28.427"/>
    </inkml:context>
    <inkml:brush xml:id="br0">
      <inkml:brushProperty name="width" value="0.05" units="cm"/>
      <inkml:brushProperty name="height" value="0.05" units="cm"/>
    </inkml:brush>
  </inkml:definitions>
  <inkml:trace contextRef="#ctx0" brushRef="#br0">0 118 17964,'23'1'1624,"9"-5"-1120,5-3-216,10-3 505,2 1-137,0-2-208,1 2-400,-5 1-808,-1-1 2024,-8-4-1272,-6-3-8,-3-7-48</inkml:trace>
</inkml:ink>
</file>

<file path=ppt/ink/ink2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8:55.440"/>
    </inkml:context>
    <inkml:brush xml:id="br0">
      <inkml:brushProperty name="width" value="0.05" units="cm"/>
      <inkml:brushProperty name="height" value="0.05" units="cm"/>
    </inkml:brush>
  </inkml:definitions>
  <inkml:trace contextRef="#ctx0" brushRef="#br0">7 13 24517,'-1'-2'854,"4"1"-296,15-3-62,28-2-89,8 8-18,-50-2-367,1 0 0,-1 1 0,1 0 0,0 0 0,-1 0 0,0 0 1,1 1-1,-1 0 0,4 2 0,-7-3-22,0 0 1,0-1-1,0 1 1,-1 0-1,1 0 1,-1 0-1,1 0 1,0 0-1,-1 0 1,1 0-1,-1 0 0,0 0 1,1 0-1,-1 0 1,0 0-1,0 0 1,0 0-1,0 0 1,1 0-1,-2 1 1,1-1-1,0 0 1,0 0-1,0 0 1,0 0-1,-1 0 0,1 0 1,0 0-1,-1 0 1,1 0-1,-1 0 1,1 0-1,-1 0 1,0 0-1,0 1 1,-4 4-10,1 1 0,-1-1 1,-8 8-1,12-13 10,-41 39 26,26-25-5,-1 0 0,-22 30 0,37-43-21,1 0 1,0-1-1,0 1 0,-1 0 0,1 0 1,0 0-1,0 0 0,1 0 1,-1 0-1,0 0 0,1 0 1,-1 0-1,1 0 0,0 0 0,0 0 1,-1 0-1,1 1 0,1-1 1,-1 0-1,0 0 0,0 0 1,1 0-1,0 0 0,-1 0 1,1 0-1,1 3 0,2 0-18,0 0-1,0-1 1,0 1 0,0-1-1,1 0 1,0 0-1,10 6 1,-15-10 16,9 6-25,0 0 1,-1 0-1,0 0 1,-1 1-1,11 12 1,-16-17 32,-1 0 1,0 1 0,1-1 0,-1 0 0,0 0 0,0 1 0,0-1-1,-1 0 1,1 1 0,0-1 0,-1 1 0,0-1 0,0 1-1,1-1 1,-1 1 0,-1-1 0,1 1 0,0-1 0,-1 1-1,1-1 1,-1 1 0,0-1 0,0 1 0,0-1 0,0 0 0,0 0-1,-3 5 1,0-2 68,1-1-1,-2 1 1,1-1 0,0 1-1,-1-1 1,0-1-1,0 1 1,0-1-1,-6 4 1,7-5-21,1 0 0,-1 0 0,0-1 1,1 1-1,-1-1 0,0 0 0,0 0 0,0 0 0,0-1 0,0 1 1,0-1-1,0 0 0,0 0 0,-7-2 0,10 2-117,0 0-1,0 0 1,0 0-1,1-1 1,-1 1-1,0 0 1,0 0-1,1-1 1,-1 1-1,0-1 0,1 1 1,-1-1-1,1 1 1,-1-1-1,0 1 1,1-1-1,-1 1 1,1-1-1,-1 0 1,1 1-1,0-1 1,-1 0-1,1 1 1,0-1-1,-1 0 1,1-1-1,0 1-67,0-1-1,0 1 0,0-1 1,1 1-1,-1 0 0,0-1 1,1 1-1,-1 0 0,1 0 1,0-1-1,-1 1 0,1 0 1,0 0-1,1-1 0,3-4-268,0 1-1,0-1 0,1 1 0,11-8 1,19-7-756</inkml:trace>
</inkml:ink>
</file>

<file path=ppt/ink/ink2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8:55.907"/>
    </inkml:context>
    <inkml:brush xml:id="br0">
      <inkml:brushProperty name="width" value="0.05" units="cm"/>
      <inkml:brushProperty name="height" value="0.05" units="cm"/>
    </inkml:brush>
  </inkml:definitions>
  <inkml:trace contextRef="#ctx0" brushRef="#br0">176 8 18900,'0'0'54,"0"-1"0,0 1 1,0 0-1,0-1 0,-1 1 0,1 0 1,0 0-1,0-1 0,0 1 0,0 0 1,0-1-1,-1 1 0,1 0 0,0 0 0,0-1 1,-1 1-1,1 0 0,0 0 0,0-1 1,-1 1-1,1 0 0,0 0 0,0 0 1,-1 0-1,1-1 0,0 1 0,-1 0 0,1 0 1,0 0-1,-1 0 0,1 0 0,0 0 1,-1 0-1,1 0 0,0 0 0,-1 0 1,1 0-1,0 0 0,-1 0 0,1 0 0,0 0 1,-1 0-1,1 1 0,0-1 0,-1 0 1,1 0-1,0 0 0,0 0 0,-1 1 0,1-1 1,-23 9 528,12-2-214,1 1 1,-1-1 0,1 2 0,1-1-1,-1 2 1,2-1 0,-1 1-1,1 0 1,-9 16 0,12-17-295,0 0 0,0-1 0,1 2 0,1-1 0,-1 0 0,2 1 0,-1 0 0,1 0 0,0-1 1,1 1-1,1 0 0,0 19 0,0-25-65,1 0 0,0 0 0,0 0 0,0 0 0,0-1 0,1 1 0,-1-1 0,1 1 0,0-1 0,0 1 0,0-1 0,0 0 0,1 0 0,-1 0 0,1 0 0,0-1 0,0 1 0,0-1 0,0 1 0,0-1 0,1 0 0,-1 0 0,1-1 0,-1 1 0,1-1 0,-1 1 0,1-1 0,0 0 0,0-1 0,5 2 0,1-2 30,0 1 0,1-1 1,-1 0-1,0-1 0,0 0 1,0-1-1,0 0 0,-1-1 1,1 0-1,17-7 0,-19 5 16,1 0 0,-1 0 0,0 0 0,-1-1 0,0-1-1,1 1 1,-2-1 0,1 0 0,-1 0 0,0-1 0,-1 0 0,0 0-1,7-13 1,-10 17-42,-1 0-1,1-1 1,0 1-1,-1 0 1,0-1-1,0 1 1,-1-1 0,1 1-1,-1-1 1,0 1-1,0-1 1,0 0-1,-1 1 1,1-1-1,-1 1 1,0 0-1,-1-1 1,1 1 0,-1 0-1,0-1 1,0 1-1,0 0 1,0 0-1,-1 1 1,1-1-1,-1 0 1,0 1-1,0 0 1,-7-6 0,4 5-82,1 0 0,-1 1 0,0 0 0,0 0 0,0 0 1,0 1-1,0-1 0,-1 2 0,-6-2 0,9 2-101,1 0-1,0 1 0,-1-1 0,1 1 1,-1 0-1,1 0 0,-1 0 0,1 1 1,0-1-1,-1 1 0,1 0 0,-1 0 1,1 0-1,0 0 0,0 1 0,0-1 1,0 1-1,-4 3 0,5 1-443,5-1-177</inkml:trace>
</inkml:ink>
</file>

<file path=ppt/ink/ink2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8:56.361"/>
    </inkml:context>
    <inkml:brush xml:id="br0">
      <inkml:brushProperty name="width" value="0.05" units="cm"/>
      <inkml:brushProperty name="height" value="0.05" units="cm"/>
    </inkml:brush>
  </inkml:definitions>
  <inkml:trace contextRef="#ctx0" brushRef="#br0">185 1 21509,'0'6'2296,"-3"2"-1576,-4 5-384,0 3 1369,3 5-937,1 4-120,1 3-480,2 1-112,3 0-184,2-5-112,0-2-248,3-4-240,-4-3-473,-1-4-247,-3-8 800,-6-9 48,-3-4-184</inkml:trace>
  <inkml:trace contextRef="#ctx0" brushRef="#br0" timeOffset="1">5 62 17916,'-5'-1'2328,"5"2"-1423,10 2-217,12 0 1424,7 3-824,6-2-183,8 1-473,5-3-384,3-2-1152,5 0 1000,2-11-288,-4-1-144</inkml:trace>
</inkml:ink>
</file>

<file path=ppt/ink/ink2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8:57.562"/>
    </inkml:context>
    <inkml:brush xml:id="br0">
      <inkml:brushProperty name="width" value="0.05" units="cm"/>
      <inkml:brushProperty name="height" value="0.05" units="cm"/>
    </inkml:brush>
  </inkml:definitions>
  <inkml:trace contextRef="#ctx0" brushRef="#br0">144 51 16764,'2'-2'225,"-1"1"1,1 0-1,-1-1 1,0 1 0,0-1-1,0 0 1,0 1-1,0-1 1,0 0-1,0 0 1,-1 1 0,1-1-1,0 0 1,-1 0-1,0 0 1,1-3 0,-1 4-151,0 0 1,-1 0-1,1 0 1,0 1-1,0-1 1,0 0-1,-1 0 1,1 0-1,-1 1 1,1-1 0,0 0-1,-1 0 1,0 1-1,1-1 1,-1 0-1,1 1 1,-1-1-1,0 1 1,1-1-1,-1 1 1,0-1-1,1 1 1,-1-1 0,0 1-1,0 0 1,0-1-1,1 1 1,-1 0-1,0 0 1,0 0-1,0-1 1,0 1-1,0 0 1,1 0-1,-1 0 1,0 0 0,0 1-1,0-1 1,0 0-1,-1 1 1,-3 0-18,0 0-1,0 1 1,0-1 0,1 1 0,-1 1 0,0-1 0,1 1-1,-1-1 1,1 1 0,0 0 0,0 1 0,0-1-1,1 1 1,-1 0 0,-5 8 0,1-2-37,0 2 0,1-1 0,1 1 1,0 0-1,-5 13 0,8-18-2,1-1 0,0 1 1,1 0-1,0-1 0,0 1 0,0 0 1,1 0-1,0 0 0,1 8 0,-1-12-7,1-1-1,-1 0 0,1 0 0,-1 0 1,1 0-1,0 0 0,0 0 0,0 0 0,0 0 1,0 0-1,0-1 0,1 1 0,-1 0 1,1-1-1,-1 1 0,1-1 0,-1 1 0,1-1 1,0 0-1,0 1 0,0-1 0,0 0 1,-1 0-1,2-1 0,-1 1 0,0 0 0,0-1 1,0 1-1,0-1 0,0 0 0,0 1 1,3-1-1,4-1 30,0 1 1,0-1 0,0-1 0,0 0-1,0 0 1,0-1 0,-1 0 0,1 0-1,-1-1 1,0 0 0,0 0-1,8-7 1,-6 4 35,0 0 0,0-1 0,-1 0 1,0-1-1,-1 0 0,0 0 0,0-1 0,8-14 0,-14 20-42,1 0 0,-1-1 0,0 1 1,-1-1-1,1 0 0,-1 0 0,0 1 0,0-1 0,0 0 1,-1 0-1,0 0 0,0 0 0,0-6 0,-1 9-46,1 0 0,-1 0 0,0 0 1,1 1-1,-1-1 0,0 0 0,0 0 0,0 1 0,0-1 0,0 1 0,-1-1 0,1 1 0,0-1 0,-1 1 0,1 0 0,-1-1 0,1 1 0,-1 0 1,0 0-1,1 0 0,-1 0 0,0 1 0,0-1 0,0 0 0,1 1 0,-1-1 0,0 1 0,0 0 0,0 0 0,0 0 0,0 0 0,0 0 1,0 0-1,0 0 0,-2 1 0,1-1-40,1 0 0,-1 1 0,1-1 1,-1 1-1,1 0 0,-1 0 0,1 0 1,-1 0-1,1 0 0,0 0 0,-1 1 1,1-1-1,0 1 0,0-1 0,0 1 1,0 0-1,0 0 0,1 0 0,-1 0 1,1 0-1,-1 0 0,1 0 0,0 1 1,-1-1-1,1 1 0,1-1 0,-1 0 1,0 1-1,0 0 0,1-1 0,0 1 0,-1-1 1,1 5-1,1 8-296</inkml:trace>
</inkml:ink>
</file>

<file path=ppt/ink/ink2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8:58.001"/>
    </inkml:context>
    <inkml:brush xml:id="br0">
      <inkml:brushProperty name="width" value="0.05" units="cm"/>
      <inkml:brushProperty name="height" value="0.05" units="cm"/>
    </inkml:brush>
  </inkml:definitions>
  <inkml:trace contextRef="#ctx0" brushRef="#br0">4 1 16115,'0'39'1809,"0"-6"-1137,-3-2-240,3-7 656,4-4-784,5-8-1504,2-6 1288,12-6-440,2-3-288</inkml:trace>
</inkml:ink>
</file>

<file path=ppt/ink/ink2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8:58.406"/>
    </inkml:context>
    <inkml:brush xml:id="br0">
      <inkml:brushProperty name="width" value="0.05" units="cm"/>
      <inkml:brushProperty name="height" value="0.05" units="cm"/>
    </inkml:brush>
  </inkml:definitions>
  <inkml:trace contextRef="#ctx0" brushRef="#br0">115 0 17372,'-3'1'462,"0"-1"0,0 1 0,0 0 0,0-1 1,0 2-1,-6 1 0,1 2 137,-1 1 1,1 0-1,0 0 1,1 1-1,-12 12 0,16-16-536,0 0-1,1 0 0,-1 0 0,1 1 0,0-1 0,0 1 1,0-1-1,0 1 0,1 0 0,-1-1 0,1 1 0,0 0 0,0 0 1,1 0-1,-1 0 0,1 8 0,0-11-50,0 0 0,0 0 0,1-1 0,-1 1 0,0 0 0,1 0 0,-1 0 1,0 0-1,1 0 0,-1 0 0,1 0 0,0-1 0,-1 1 0,1 0 0,0 0 0,-1-1 0,1 1 0,0-1 0,0 1 0,-1 0 0,1-1 0,0 1 0,1-1 0,1 1 1,-1 0 0,1 0 0,-1-1 0,1 0 0,0 1-1,-1-1 1,1 0 0,4-1 0,3 0-6,0-1 0,0 0 0,15-6 0,-11 3-75,-1 0 0,1-1 0,-1-1 0,0 0 0,-1 0 0,0-2 0,0 1 0,17-17 0,-36 34 51,0 0-1,1 0 0,0 1 0,1 0 0,0 0 0,0 1 1,1-1-1,1 1 0,0 0 0,0 0 0,1 0 0,-1 12 1,3-17 45,-1 0 0,1 0-1,1 0 1,-1 0 0,1 0 0,0 0 0,0-1 0,1 1 0,-1 0 0,1 0 0,1-1 0,-1 1 0,1-1 0,0 0 0,0 0 0,1 0 0,-1 0 0,1-1 0,0 1-1,0-1 1,1 0 0,-1 0 0,1 0 0,6 3 0,44 18 116,-55-25-141,0 0 0,0 0-1,0 0 1,1 0 0,-1 0-1,0 0 1,0 0 0,1 0-1,-1 1 1,0-1 0,0 0-1,0 0 1,1 0 0,-1 0-1,0 1 1,0-1 0,0 0-1,0 0 1,0 0 0,1 1 0,-1-1-1,0 0 1,0 0 0,0 1-1,0-1 1,0 0 0,0 0-1,0 1 1,0-1 0,0 0-1,0 0 1,0 1 0,0-1-1,0 0 1,0 0 0,0 1 0,0-1-1,0 0 1,0 0 0,0 1-1,0-1 1,-1 0 0,1 0-1,0 0 1,0 1 0,0-1-1,0 0 1,0 0 0,-1 0-1,1 1 1,0-1 0,0 0-1,0 0 1,-1 0 0,1 0 0,0 0-1,0 0 1,-1 1 0,-15 7 212,14-7-178,-18 8 385,-1-1-1,-1 0 1,1-2-1,-1 0 1,0-2 0,-26 2-1,44-5-402,1-2-1,-1 1 1,0 0-1,1-1 1,-1 1-1,1-1 1,-1 0-1,1 0 1,-1-1 0,1 1-1,-6-4 1,8 5-88,0-1 0,1 1 0,-1-1 0,0 0 0,0 1 0,1-1 0,-1 0-1,0 0 1,1 1 0,-1-1 0,1 0 0,-1 0 0,1 0 0,0 0 0,-1 0 0,1 0 0,0 0 0,-1-1 0,1 0-61,0 1 0,1-1 0,-1 1 0,0 0 0,1-1-1,-1 1 1,1 0 0,-1-1 0,1 1 0,0 0 0,-1 0 0,1-1-1,0 1 1,0 0 0,0 0 0,0 0 0,1-1 0,12-10-576,3-1-246</inkml:trace>
</inkml:ink>
</file>

<file path=ppt/ink/ink2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8:58.860"/>
    </inkml:context>
    <inkml:brush xml:id="br0">
      <inkml:brushProperty name="width" value="0.05" units="cm"/>
      <inkml:brushProperty name="height" value="0.05" units="cm"/>
    </inkml:brush>
  </inkml:definitions>
  <inkml:trace contextRef="#ctx0" brushRef="#br0">36 0 19356,'-11'16'2513,"1"3"-1529,1-1-424,3 1 1857,6 0-1337,6-1-184,8-5-440,6-1-240,8-9-400,3-2-280,4-5-648,-1-5-297,3-4 1065,-4-5-272,-4-4-256</inkml:trace>
  <inkml:trace contextRef="#ctx0" brushRef="#br0" timeOffset="1">320 56 20036,'-25'35'2265,"0"3"-1289,-3 5-368,3 2 1112,2-1-231,4-1-633,5-4-432,4-2-1128,3-5-408,-1-5 904,1-4-248,3-3-89</inkml:trace>
</inkml:ink>
</file>

<file path=ppt/ink/ink2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8:59.416"/>
    </inkml:context>
    <inkml:brush xml:id="br0">
      <inkml:brushProperty name="width" value="0.05" units="cm"/>
      <inkml:brushProperty name="height" value="0.05" units="cm"/>
    </inkml:brush>
  </inkml:definitions>
  <inkml:trace contextRef="#ctx0" brushRef="#br0">50 0 15563,'-15'36'1969,"4"10"-1113,1 0-360,2 3 1344,4-2-1239,2-6-849,5-3 536,8-12-432,5-4-177</inkml:trace>
</inkml:ink>
</file>

<file path=ppt/ink/ink2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8:59.817"/>
    </inkml:context>
    <inkml:brush xml:id="br0">
      <inkml:brushProperty name="width" value="0.05" units="cm"/>
      <inkml:brushProperty name="height" value="0.05" units="cm"/>
    </inkml:brush>
  </inkml:definitions>
  <inkml:trace contextRef="#ctx0" brushRef="#br0">1 0 14555,'7'22'1576,"9"-5"-767,4-6-249,14-5 760,8-2-184,5-5-344,2-3-407,1-8-81,2 1-16,-9-15-224</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00.740"/>
    </inkml:context>
    <inkml:brush xml:id="br0">
      <inkml:brushProperty name="width" value="0.05" units="cm"/>
      <inkml:brushProperty name="height" value="0.05" units="cm"/>
    </inkml:brush>
  </inkml:definitions>
  <inkml:trace contextRef="#ctx0" brushRef="#br0">22 0 22429,'-6'15'2176,"-2"-7"-1504,1-1-248,7 2 889,5-2-561,5-1-328,5-3-200,0-5-232,1 1-120</inkml:trace>
</inkml:ink>
</file>

<file path=ppt/ink/ink2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9:01.942"/>
    </inkml:context>
    <inkml:brush xml:id="br0">
      <inkml:brushProperty name="width" value="0.05" units="cm"/>
      <inkml:brushProperty name="height" value="0.05" units="cm"/>
    </inkml:brush>
  </inkml:definitions>
  <inkml:trace contextRef="#ctx0" brushRef="#br0">9 79 17116,'-1'-1'111,"1"1"0,0 0 0,-1 0 0,1 0 1,-1 0-1,1 0 0,0 0 0,-1-1 0,1 1 1,0 0-1,-1 0 0,1 0 0,0-1 0,-1 1 0,1 0 1,0-1-1,-1 1 0,1 0 0,0 0 0,0-1 1,0 1-1,-1-1 0,1 1 0,0 0 0,0-1 0,0 1 1,0 0-1,0-1 0,-1 1 0,1-1 0,10-9 1927,29-7-485,-28 13-1274,6-3 9,-5 2-215,-1-1-1,2 2 0,-1 0 1,1 0-1,-1 1 0,25-3 1,-36 6-73,0 0 0,0 0 0,0 0 1,-1 1-1,1-1 0,0 0 0,0 0 1,0 0-1,-1 1 0,1-1 0,0 1 1,0-1-1,-1 0 0,1 1 0,0-1 1,-1 1-1,1 0 0,-1-1 0,1 1 1,0-1-1,-1 1 0,0 0 0,1-1 1,-1 1-1,1 0 0,-1 0 0,0-1 1,1 1-1,-1 0 0,0 0 0,0 0 1,0-1-1,1 1 0,-1 0 0,0 0 1,0 0-1,0 0 0,0-1 0,-1 1 1,1 0-1,0 0 0,-1 1 0,0 6 0,-1 0-1,0 1 1,-4 10-1,3-11 5,-9 27-214,2 0 0,2 0 0,1 1 0,-3 55 0,10-85 86,-3 30-1997,3-36 2058,0 1 1,0-1-1,0 1 1,0-1-1,0 1 0,-1-1 1,1 1-1,0-1 1,0 1-1,0-1 1,-1 1-1,1-1 1,0 1-1,0-1 0,-1 1 1,1-1-1,0 1 1,-1-1-1,1 0 1,-1 1-1,1-1 1,0 0-1,-1 1 0,1-1 1,-1 0-1,1 0 1,-1 1-1,1-1 1,-1 0-1,1 0 1,-1 0-1,1 0 0,-1 1 1,1-1-1,-1 0 1,0 0-1,1 0 1,-1 0-1,1 0 0,-1-1 1,1 1-1,-1 0 1,1 0-1,-1 0 1,1 0-1,-1-1 1,1 1-1,-1 0 0,1 0 1,-1-1-1,-7-4-806</inkml:trace>
</inkml:ink>
</file>

<file path=ppt/ink/ink2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9:02.363"/>
    </inkml:context>
    <inkml:brush xml:id="br0">
      <inkml:brushProperty name="width" value="0.05" units="cm"/>
      <inkml:brushProperty name="height" value="0.05" units="cm"/>
    </inkml:brush>
  </inkml:definitions>
  <inkml:trace contextRef="#ctx0" brushRef="#br0">1 247 14003,'3'-6'2008,"1"-2"-1143,5 4-233,1 1 1048,5 1-464,7-2-111,8 0-785,10-2-488,12-4 264,5-3-80,15-3-200</inkml:trace>
  <inkml:trace contextRef="#ctx0" brushRef="#br0" timeOffset="1">732 1 19388,'-21'7'983,"0"2"0,0 0 0,-33 22-1,48-27-836,1-1 0,-1 1-1,1 1 1,1-1-1,-1 1 1,0-1 0,1 1-1,0 1 1,0-1-1,1 1 1,-1-1 0,1 1-1,0 0 1,1 0-1,0 0 1,0 1 0,-2 9-1,4-13-131,0 0 0,0 1-1,0-1 1,1 0 0,-1 1 0,1-1-1,0 0 1,0 1 0,0-1-1,0 0 1,1 0 0,-1 0 0,1 0-1,0 0 1,0 0 0,0-1-1,0 1 1,0 0 0,1-1 0,-1 0-1,1 0 1,0 0 0,-1 0 0,1 0-1,0 0 1,0-1 0,4 2-1,-2 0-11,1-1 0,-1 1 0,1-2 0,-1 1 0,1-1 0,0 1 0,-1-1 0,1-1 0,0 1 0,0-1 0,0 0 0,-1-1 0,1 1 0,0-1 0,7-2 0,-9 1 21,0 1-1,0-1 1,0-1-1,0 1 0,-1 0 1,1-1-1,-1 0 1,1 0-1,-1 0 0,0 0 1,0 0-1,0-1 1,-1 1-1,1-1 0,-1 0 1,0 0-1,0 0 1,0 0-1,0 0 0,-1 0 1,1 0-1,-1-1 1,-1 1-1,1 0 0,0-1 1,-1 1-1,0-1 1,0-4-1,-1 2-123,1 1 0,-1 0 0,0 0 0,-1 0 0,1 0 0,-1 1 0,0-1 0,-1 0 0,1 1 0,-1-1 0,0 1 0,0 0 0,-1 0 0,0 0 0,0 0 0,0 1 0,0 0 0,-1-1 0,0 1 0,-5-3 0,-1 4-2479,17 5 1712</inkml:trace>
</inkml:ink>
</file>

<file path=ppt/ink/ink2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9:02.775"/>
    </inkml:context>
    <inkml:brush xml:id="br0">
      <inkml:brushProperty name="width" value="0.05" units="cm"/>
      <inkml:brushProperty name="height" value="0.05" units="cm"/>
    </inkml:brush>
  </inkml:definitions>
  <inkml:trace contextRef="#ctx0" brushRef="#br0">234 0 18460,'-7'9'1904,"-9"10"-1143,-1 4-313,0 5 904,0 4-392,4 4-424,3-1-248,8 0-600,2-5-320,7-6-544,1-2 2080,-4-12-1176,-3-9-120,2-4 72</inkml:trace>
  <inkml:trace contextRef="#ctx0" brushRef="#br0" timeOffset="1">0 71 15499,'0'0'1673,"9"4"-937,5-1-256,12 1 1056,3 2-496,8 0-439,5-2-433,5-3 32,-1-1-48,-6-3-128</inkml:trace>
</inkml:ink>
</file>

<file path=ppt/ink/ink2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9:06.295"/>
    </inkml:context>
    <inkml:brush xml:id="br0">
      <inkml:brushProperty name="width" value="0.05" units="cm"/>
      <inkml:brushProperty name="height" value="0.05" units="cm"/>
    </inkml:brush>
  </inkml:definitions>
  <inkml:trace contextRef="#ctx0" brushRef="#br0">74 1 18868,'-1'0'134,"0"1"0,0 0 0,0-1 0,0 1 0,1 0 0,-1-1 0,0 1 0,0 0 0,1 0-1,-1 0 1,0 0 0,1 0 0,-1 0 0,1 0 0,-1 0 0,1 0 0,0 0 0,-1 0 0,1 0 0,0 0 0,0 0 0,0 0 0,0 0 0,0 0 0,0 2 0,-1 30 1332,2-31-1449,0 0 0,0 0-1,-1 0 1,1-1 0,0 1 0,0 0-1,1-1 1,-1 1 0,0-1 0,0 1-1,1-1 1,-1 0 0,1 1 0,-1-1-1,1 0 1,0 0 0,-1 0 0,1 0-1,0 0 1,0-1 0,-1 1 0,4 0-1,6 2 69,-1 0-1,22 1 0,-15-1-56,-9-2-29,0 0 1,0 1-1,0 0 0,-1 0 1,1 1-1,7 4 1,-14-6 1,1 0 1,-1 0-1,1 0 0,-1 0 1,0 0-1,0 0 1,1 0-1,-1 0 0,0 1 1,0-1-1,0 0 1,0 1-1,-1-1 0,1 1 1,0-1-1,-1 1 1,1-1-1,0 1 0,-1-1 1,0 1-1,1 0 1,-1-1-1,0 1 0,0 0 1,0-1-1,0 1 1,0 0-1,-1-1 0,1 1 1,0 0-1,-1-1 1,1 1-1,-1-1 0,1 1 1,-2 2-1,-5 9 100,-1-1 0,0 1 0,0-1 0,-1-1 0,-1 0 0,0 0 0,-1 0 0,0-2 0,0 1 0,-1-1 0,0-1 0,-22 12 0,32-19-136,0 0 1,0 0 0,-1 0 0,1-1 0,0 1 0,0 0 0,0-1 0,-1 0-1,1 1 1,0-1 0,0 0 0,-1 0 0,1 0 0,0 0 0,0-1 0,-1 1 0,1-1-1,0 1 1,0-1 0,0 0 0,0 0 0,0 0 0,0 0 0,0 0 0,0 0-1,-3-3 1,3 1-59,-1 0-1,0 0 1,1 0-1,-1-1 1,1 1 0,0-1-1,0 0 1,1 0-1,-1 0 1,1 0-1,0 0 1,0 0-1,-1-6 1,0-19-386</inkml:trace>
</inkml:ink>
</file>

<file path=ppt/ink/ink2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9:06.691"/>
    </inkml:context>
    <inkml:brush xml:id="br0">
      <inkml:brushProperty name="width" value="0.05" units="cm"/>
      <inkml:brushProperty name="height" value="0.05" units="cm"/>
    </inkml:brush>
  </inkml:definitions>
  <inkml:trace contextRef="#ctx0" brushRef="#br0">0 12 19452,'8'3'1985,"7"0"-1233,5 0-304,13-2 864,8-1-480,9-1-1024,4-2-568,3-3 680,1-1-248,-1 3-232</inkml:trace>
</inkml:ink>
</file>

<file path=ppt/ink/ink2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9:07.080"/>
    </inkml:context>
    <inkml:brush xml:id="br0">
      <inkml:brushProperty name="width" value="0.05" units="cm"/>
      <inkml:brushProperty name="height" value="0.05" units="cm"/>
    </inkml:brush>
  </inkml:definitions>
  <inkml:trace contextRef="#ctx0" brushRef="#br0">93 0 19468,'-33'28'3144,"25"-22"-2527,1 0 1,0 0 0,-10 10-1,15-13-497,0 1 0,-1-1-1,1 0 1,1 1-1,-1-1 1,0 1-1,1-1 1,0 1-1,0 0 1,0-1-1,0 1 1,0 5-1,1-6-101,0 0 0,0 0 0,0 0 0,0 0 0,1 0 0,-1 0-1,1 0 1,0 0 0,0 0 0,0 0 0,0 0 0,0 0 0,0-1-1,1 1 1,0 0 0,3 3 0,-1-2-14,0 0-1,0 0 0,0-1 1,0 0-1,1 1 1,-1-2-1,1 1 1,10 3-1,-2-1-11,0-1 0,0-1 1,0 0-1,1-1 0,-1 0 0,27-1 0,-28-2 21,0 0 0,0-1 0,0 0 0,0-1 0,0 0 0,-1-1 0,13-6 0,-21 8 1,0 0 0,0 1 0,0-1 0,0 0 0,0 0 0,-1-1 0,1 1 0,-1-1 1,1 1-1,-1-1 0,0 0 0,3-5 0,-4 6-1,0 0 0,-1 0 0,1-1 0,-1 1 0,1 0 0,-1 0 0,0-1 0,0 1 0,0 0 0,0-1 0,0 1 0,-1 0 0,1 0 0,-1-1 1,1 1-1,-1 0 0,0 0 0,0 0 0,0 0 0,0 0 0,-2-3 0,0 0 2,-1 1 0,1 0-1,-1-1 1,0 1 0,0 0 0,0 1 0,-1-1 0,1 1-1,-10-5 1,3 2-288,-1 1 1,0 0-1,-14-4 0,23 8 194,3 1 63,-1 0-1,0-1 0,0 1 0,0 0 1,1-1-1,-1 1 0,0 0 0,0 0 1,0 0-1,0 0 0,0 0 0,1 0 1,-1 0-1,0 0 0,0 0 0,0 0 1,0 0-1,1 0 0,-1 1 0,0-1 1,0 0-1,0 1 0,1-1 0,-2 1 1,-2 6-341</inkml:trace>
</inkml:ink>
</file>

<file path=ppt/ink/ink2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9:08.257"/>
    </inkml:context>
    <inkml:brush xml:id="br0">
      <inkml:brushProperty name="width" value="0.05" units="cm"/>
      <inkml:brushProperty name="height" value="0.05" units="cm"/>
    </inkml:brush>
  </inkml:definitions>
  <inkml:trace contextRef="#ctx0" brushRef="#br0">15 22 17780,'-11'3'1928,"8"3"-1056,7-5-295,13-1 863,8 0-192,9-4-256,8 1-176,8-1-431,2-2-257,-5 2-512,-3-2-281,-9 4-319,-12-1 728,-22 3-200,-10 3-216</inkml:trace>
</inkml:ink>
</file>

<file path=ppt/ink/ink2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9:08.661"/>
    </inkml:context>
    <inkml:brush xml:id="br0">
      <inkml:brushProperty name="width" value="0.05" units="cm"/>
      <inkml:brushProperty name="height" value="0.05" units="cm"/>
    </inkml:brush>
  </inkml:definitions>
  <inkml:trace contextRef="#ctx0" brushRef="#br0">2 1 15331,'-2'11'2345,"5"-2"-1241,12-9-392,3-3 2193,12 0-1769,8 0-232,0-1-368,7 1-376,-5 3-856,-3 0 688,-17 0-216,-4-1-136</inkml:trace>
</inkml:ink>
</file>

<file path=ppt/ink/ink2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9:13.479"/>
    </inkml:context>
    <inkml:brush xml:id="br0">
      <inkml:brushProperty name="width" value="0.05" units="cm"/>
      <inkml:brushProperty name="height" value="0.05" units="cm"/>
    </inkml:brush>
  </inkml:definitions>
  <inkml:trace contextRef="#ctx0" brushRef="#br0">27 275 16692,'-19'34'2202,"18"-32"-2046,0 0 0,0 1 0,0-1-1,0 0 1,0 1 0,1-1 0,-1 0 0,1 1-1,0-1 1,0 1 0,0-1 0,0 0-1,0 4 1,0-5-104,1-1 0,-1 0 0,0 0 0,1 1 0,-1-1-1,0 0 1,1 0 0,-1 0 0,0 1 0,1-1 0,-1 0 0,0 0 0,1 0-1,-1 0 1,0 0 0,1 0 0,-1 1 0,0-1 0,1 0 0,-1 0 0,1 0-1,-1 0 1,0-1 0,1 1 0,-1 0 0,1 0 0,-1 0 0,0 0 0,1 0-1,-1 0 1,0-1 0,1 1 0,13-6 439,-13 5-393,44-24 723,-2-3 0,52-42 1,-51 36-468,185-148 436,-244 208-812,0-3-2,1 0 0,-17 37 0,27-50-101,-1 1 0,2-1 0,-1 1 0,1 0 0,1 0 0,0 1-1,1-1 1,0 20 0,1-30 73,0 1 0,0-1 1,0 1-1,0-1 0,0 0 0,0 1 0,0-1 0,0 1 1,1-1-1,-1 0 0,1 1 0,-1-1 0,1 0 0,0 1 1,-1-1-1,1 0 0,0 0 0,0 0 0,0 0 0,0 1 0,0-1 1,0 0-1,0-1 0,0 1 0,0 0 0,0 0 0,1 0 1,-1-1-1,0 1 0,1-1 0,-1 1 0,0-1 0,1 1 1,-1-1-1,0 0 0,1 0 0,-1 1 0,1-1 0,-1 0 0,1 0 1,-1-1-1,0 1 0,1 0 0,-1 0 0,1-1 0,1 0 1,3-1-5,0 0 0,0-1 0,0 0 0,0 0 0,-1 0 0,0-1 1,1 0-1,-1 0 0,7-7 0,16-25-402,-2-5 16</inkml:trace>
</inkml:ink>
</file>

<file path=ppt/ink/ink2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9:13.920"/>
    </inkml:context>
    <inkml:brush xml:id="br0">
      <inkml:brushProperty name="width" value="0.05" units="cm"/>
      <inkml:brushProperty name="height" value="0.05" units="cm"/>
    </inkml:brush>
  </inkml:definitions>
  <inkml:trace contextRef="#ctx0" brushRef="#br0">30 1 13243,'0'2'695,"0"0"0,-1 1 0,0-1 0,1 0 0,-1 0 0,0 0 0,0 0 0,0 0 0,-3 4 1,-6 16 1523,9-19-2186,1-1 0,1 0 0,-1 1 0,0-1 0,0 0 0,1 1 0,0-1-1,-1 0 1,1 0 0,0 0 0,0 1 0,0-1 0,0 0 0,0 0 0,1 0 0,-1-1 0,1 1 0,-1 0 0,1 0 0,-1-1 0,1 1 0,0-1 0,0 1 0,3 1 0,6 3 103,1 1 0,0-2 1,14 6-1,-18-8-121,8 4-17,2-1-8,0 2 0,-1-1 0,-1 2 0,1 1 0,16 12-1,-30-20 12,0 0-1,0 1 1,-1-1-1,1 1 1,0 0-1,-1 0 1,0 0-1,0 0 0,0 1 1,0-1-1,0 0 1,-1 1-1,1 0 1,-1-1-1,0 1 1,0 0-1,0-1 1,-1 1-1,0 0 1,1 0-1,-1-1 0,0 1 1,-1 0-1,1 0 1,-1 0-1,1-1 1,-1 1-1,0 0 1,-1-1-1,1 1 1,-3 5-1,-1-2 69,1 0 0,-1-1 0,0 1 0,0-1 0,-1 0 0,1 0 0,-2 0-1,1-1 1,0 0 0,-1 0 0,0-1 0,0 0 0,-1 0 0,1-1 0,-13 5 0,15-6-73,-1-1 0,1 0 0,-1 0 0,0 0 0,0 0-1,0-1 1,1 0 0,-1 0 0,0-1 0,-6 0 0,8 0-114,0-1-1,0 1 1,0 0-1,1-1 1,-1 0-1,0 0 1,1 0-1,0 0 1,-1 0-1,1-1 1,0 0-1,0 1 1,1-1 0,-1 0-1,-3-6 1,1 1-38,1 1-1,0-1 1,1-1 0,0 1 0,-3-15 0,-1-8-518</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01.189"/>
    </inkml:context>
    <inkml:brush xml:id="br0">
      <inkml:brushProperty name="width" value="0.05" units="cm"/>
      <inkml:brushProperty name="height" value="0.05" units="cm"/>
    </inkml:brush>
  </inkml:definitions>
  <inkml:trace contextRef="#ctx0" brushRef="#br0">137 0 21077,'-16'29'6402,"0"23"-3893,6-19-1848,-20 47-105,-30 106-333,58-180-218,1-1-1,0 1 1,1-1-1,-1 1 1,1-1-1,0 1 1,1-1-1,-1 1 0,1-1 1,2 10-1,-2-13-30,0-1-1,0 1 0,-1 0 1,1 0-1,0-1 0,1 1 0,-1-1 1,0 1-1,0-1 0,1 0 1,-1 1-1,1-1 0,-1 0 0,1 0 1,-1 0-1,1 0 0,0 0 1,-1 0-1,1 0 0,0-1 0,0 1 1,0-1-1,0 1 0,0-1 1,0 0-1,-1 1 0,1-1 0,0 0 1,0 0-1,0-1 0,0 1 1,4-1-1,-2 0-46,0-1 1,1 1-1,-1-1 1,0 0-1,0 0 1,0 0-1,0 0 0,0-1 1,0 0-1,-1 0 1,1 0-1,-1 0 1,0 0-1,5-7 1,3-5-318</inkml:trace>
</inkml:ink>
</file>

<file path=ppt/ink/ink2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9:14.317"/>
    </inkml:context>
    <inkml:brush xml:id="br0">
      <inkml:brushProperty name="width" value="0.05" units="cm"/>
      <inkml:brushProperty name="height" value="0.05" units="cm"/>
    </inkml:brush>
  </inkml:definitions>
  <inkml:trace contextRef="#ctx0" brushRef="#br0">0 17 16476,'24'-1'1888,"9"-2"-1160,2 2-272,6-1 896,4-1-599,4 2 1111,-4-3-1392,4 2-168,0 2-64</inkml:trace>
</inkml:ink>
</file>

<file path=ppt/ink/ink2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9:14.752"/>
    </inkml:context>
    <inkml:brush xml:id="br0">
      <inkml:brushProperty name="width" value="0.05" units="cm"/>
      <inkml:brushProperty name="height" value="0.05" units="cm"/>
    </inkml:brush>
  </inkml:definitions>
  <inkml:trace contextRef="#ctx0" brushRef="#br0">155 1 16331,'-20'11'896,"1"1"-1,1 0 0,-32 30 0,46-38-817,-1 0 1,1 1 0,0 0-1,0 0 1,1 0 0,0 0 0,-1 0-1,2 1 1,-1 0 0,1-1 0,-1 1-1,2 0 1,-1 0 0,1 0-1,0 0 1,0 0 0,0 1 0,1 10-1,1-13-55,-1-1 1,1 1-1,0-1 0,0 0 0,1 1 1,-1-1-1,1 0 0,-1 0 0,1 0 1,0 0-1,0 0 0,0-1 0,1 1 1,-1 0-1,1-1 0,-1 0 0,1 1 0,0-1 1,0 0-1,0-1 0,0 1 0,0 0 1,0-1-1,0 0 0,1 0 0,-1 0 1,6 1-1,2 0 49,1 0 0,-1-1 0,1 0 0,0-1 0,-1 0 0,1 0 0,13-4 0,-8 1 103,0-1 1,0-1-1,0-1 0,0 0 0,-1-2 0,18-9 0,-27 12-68,1 0 0,-1 0-1,0-1 1,0 0 0,-1 0 0,7-9-1,-10 12-41,0-1 0,0 0 1,-1-1-1,0 1 0,1 0 0,-2-1 0,1 1 0,0-1 0,-1 0 0,0 1 0,0-1 0,0-6 0,-1 9-42,0-1-1,0 1 0,0-1 0,0 1 0,-1-1 0,1 1 0,-1 0 1,0-1-1,1 1 0,-1-1 0,0 1 0,-1 0 0,1 0 0,0 0 0,0 0 1,-1 0-1,0 0 0,-3-4 0,2 4-5,-1-1-1,1 1 1,-1-1-1,0 1 1,1 0 0,-1 0-1,0 1 1,0-1-1,-1 1 1,-6-1 0,6 1-200,0 0 0,0 0 1,0 1-1,-1 0 0,1 0 1,0 0-1,0 1 0,0-1 1,0 1-1,-1 1 0,1-1 1,0 1-1,1-1 0,-1 1 1,0 1-1,1-1 0,-1 1 1,1 0-1,-5 3 0,8-5 150,1-1 0,0 0 0,-1 1 0,1-1 0,0 1-1,-1-1 1,1 0 0,0 1 0,-1-1 0,1 1 0,0-1-1,0 1 1,0-1 0,-1 1 0,1-1 0,0 1 0,0-1-1,0 1 1,0-1 0,0 1 0,0-1 0,0 1-1,0-1 1,0 1 0,0-1 0,0 1 0,0-1 0,1 1-1,-1-1 1,0 1 0,0-1 0,0 1 0,1-1 0,-1 1-1,0-1 1,1 1 0,-1-1 0,0 0 0,1 1 0,15 9-840</inkml:trace>
  <inkml:trace contextRef="#ctx0" brushRef="#br0" timeOffset="1">878 95 16091,'5'0'2129,"-7"3"-1217,-8 3-296,-3 4 1793,-3 3-1209,2 1-240,3 5-464,4 2-128,4 1-176,3-1-192,4-2-664,2 0-328,2-7 784,-2-3-152</inkml:trace>
  <inkml:trace contextRef="#ctx0" brushRef="#br0" timeOffset="2">705 187 15499,'8'0'1593,"8"0"-985,6-3-248,6 2 784,8-1-464,7 1-792,2-1-200,5 1 312,3 0-168,0 1-176</inkml:trace>
</inkml:ink>
</file>

<file path=ppt/ink/ink2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9:15.169"/>
    </inkml:context>
    <inkml:brush xml:id="br0">
      <inkml:brushProperty name="width" value="0.05" units="cm"/>
      <inkml:brushProperty name="height" value="0.05" units="cm"/>
    </inkml:brush>
  </inkml:definitions>
  <inkml:trace contextRef="#ctx0" brushRef="#br0">233 29 15427,'-7'-2'480,"-1"-1"-1,1 1 0,-1 0 0,1 1 1,-1 0-1,0 0 0,0 1 0,1-1 1,-13 3-1,11-1-248,0 0 0,0 1 1,0 0-1,0 1 0,0 0 0,1 0 1,-1 1-1,1 0 0,0 1 1,0-1-1,1 2 0,-13 9 0,18-14-198,1 1-1,-1-1 1,0 1-1,1-1 1,-1 1-1,1 0 1,-1 0-1,1-1 1,0 1-1,0 0 1,0 0-1,0 0 1,0 1-1,0-1 0,1 0 1,-1 0-1,1 0 1,-1 1-1,1-1 1,0 0-1,0 0 1,0 1-1,0-1 1,0 0-1,0 0 1,1 1-1,-1-1 1,1 0-1,0 0 1,-1 0-1,1 0 1,0 0-1,0 0 1,0 0-1,1 0 0,-1 0 1,0 0-1,1-1 1,-1 1-1,1 0 1,0-1-1,2 2 1,3 3 2,1-1 0,-1 0 0,1 0-1,0-1 1,1 0 0,-1 0 0,1-1 0,-1-1 0,15 4 0,-6-4-7,0 0 0,0 0 0,0-2 1,28-3-1,-39 3-20,0-1 1,0 0-1,0 0 0,0 0 1,-1-1-1,1 0 0,0 0 1,-1-1-1,0 0 0,1 0 1,-1 0-1,0 0 0,0-1 1,-1 0-1,1 0 0,6-7 1,-10 8-14,1 0 0,0 0 0,-1 0 0,1 0 0,-1 0 0,0 0 0,0 0 0,0 0 0,-1-1 0,1 1 0,-1 0 1,0-1-1,0 1 0,0 0 0,0-1 0,0 1 0,-1 0 0,1-1 0,-1 1 0,0 0 0,0 0 0,0 0 0,-1 0 0,1 0 0,-1 0 0,0 0 1,1 0-1,-1 0 0,-1 1 0,1-1 0,-3-2 0,0 0-132,0 0 1,0 0-1,-1 0 0,0 1 1,0 0-1,0 0 0,0 1 1,-1-1-1,0 1 0,1 1 1,-1-1-1,0 1 0,-10-2 1,16 4 69,-1 0 1,1 0-1,-1-1 1,1 1 0,0 0-1,-1 0 1,1 1-1,-1-1 1,1 0-1,-1 0 1,1 1 0,0-1-1,-1 1 1,1-1-1,0 1 1,-1-1 0,1 1-1,0 0 1,0 0-1,0 0 1,0 0 0,-1 0-1,1 0 1,-1 1-1,1 10-452</inkml:trace>
</inkml:ink>
</file>

<file path=ppt/ink/ink2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9:15.635"/>
    </inkml:context>
    <inkml:brush xml:id="br0">
      <inkml:brushProperty name="width" value="0.05" units="cm"/>
      <inkml:brushProperty name="height" value="0.05" units="cm"/>
    </inkml:brush>
  </inkml:definitions>
  <inkml:trace contextRef="#ctx0" brushRef="#br0">30 0 18004,'-7'15'2072,"-2"0"-1392,2 3-311,2-1 999,3 6-1032,4 2-440,2-6 1400,3 0-1232,3-8-96,2-8-72</inkml:trace>
</inkml:ink>
</file>

<file path=ppt/ink/ink2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9:16.088"/>
    </inkml:context>
    <inkml:brush xml:id="br0">
      <inkml:brushProperty name="width" value="0.05" units="cm"/>
      <inkml:brushProperty name="height" value="0.05" units="cm"/>
    </inkml:brush>
  </inkml:definitions>
  <inkml:trace contextRef="#ctx0" brushRef="#br0">224 33 16796,'-3'-3'208,"-1"-1"1,1 1 0,-1 1 0,0-1-1,0 0 1,0 1 0,0 0 0,0 0-1,-1 0 1,1 1 0,-1-1 0,1 1-1,-1 0 1,1 0 0,-1 1 0,0-1-1,0 1 1,1 0 0,-1 0 0,0 1-1,1 0 1,-8 1 0,3 0-95,1 0 0,-1 0-1,1 0 1,0 1 0,0 1 0,0 0 0,0 0 0,0 0 0,1 1 0,0 0 0,-10 9 0,16-14-104,0 1 1,0 0 0,0 0 0,0-1-1,0 1 1,1 0 0,-1 0 0,0 0-1,1 0 1,-1 0 0,0 0 0,1 0-1,-1 0 1,1 0 0,-1 1 0,1-1-1,0 0 1,0 0 0,-1 0 0,1 0-1,0 1 1,0-1 0,0 0 0,0 0-1,0 0 1,1 1 0,-1-1 0,0 0-1,0 0 1,1 0 0,-1 0 0,1 1-1,-1-1 1,1 0 0,-1 0 0,1 0-1,0 0 1,0 0 0,-1 0 0,1-1-1,0 1 1,0 0 0,0 0 0,0-1 0,0 1-1,0 0 1,0-1 0,0 1 0,2 0-1,3 2-21,0-1 0,0 1 0,1-1 0,-1 0 0,1-1 0,-1 0 0,13 1 0,-9-2-42,0 0-1,-1-1 1,1 0 0,0-1 0,-1 0-1,0-1 1,12-4 0,-17 6 11,0-1 0,0 0 0,-1 0 1,1 0-1,0 0 0,-1 0 0,0-1 1,1 0-1,-1 0 0,0 0 0,0 0 0,-1 0 1,1 0-1,-1-1 0,1 1 0,-1-1 1,0 0-1,-1 0 0,3-4 0,-4 8 38,0 0 0,0-1 0,0 1 0,0 0 0,0 0 0,0-1 0,0 1 1,0 0-1,0-1 0,1 1 0,-1 0 0,0 0 0,0-1 0,-1 1 0,1 0 0,0 0 0,0-1 0,0 1 0,0 0 0,0-1 0,0 1 0,0 0 0,0 0 0,0-1 0,-1 1 0,1 0 0,0 0 0,0 0 0,0-1 0,0 1 0,-1 0 0,1 0 0,0 0 0,0-1 0,-1 1 0,1 0 0,0 0 0,0 0 0,-1 0 0,1 0 0,0 0 0,0 0 0,-1-1 0,1 1 0,0 0 0,-1 0 0,1 0 0,0 0 0,0 0 0,-1 0 0,1 0 0,0 0 0,0 1 0,-1-1 0,1 0 0,0 0 0,-1 0 0,1 0 0,0 0 0,-1 1 0,0-1 8,-1 0-1,1 1 1,0 0-1,-1-1 1,1 1-1,0 0 1,-1 0-1,1 0 1,0 0-1,0 0 1,-2 1-1,2-1 11,0 1 1,0-1-1,0 1 0,0-1 0,0 1 0,0-1 1,0 1-1,1-1 0,-1 1 0,0 0 1,1 0-1,0-1 0,-1 1 0,1 0 1,0 0-1,0-1 0,0 1 0,0 0 1,0 0-1,0-1 0,0 1 0,1 0 1,-1 0-1,1-1 0,-1 1 0,1 0 0,0-1 1,-1 1-1,1 0 0,0-1 0,0 0 1,0 1-1,1-1 0,-1 1 0,2 1 1,4 2-177,1 1 0,0-1 1,0-1-1,1 1 0,15 4 0,-15-5-241,-1-1 0,0 1-1,10 6 1,-17-8 391,0-1 1,0 0-1,0 1 0,0-1 0,0 0 1,0 1-1,-1-1 0,1 1 1,0-1-1,-1 1 0,1-1 0,-1 1 1,0 0-1,1-1 0,-1 1 1,0 0-1,0-1 0,0 1 1,0 0-1,0-1 0,0 1 0,-1 0 1,1-1-1,-1 1 0,1-1 1,-1 1-1,1 0 0,-3 2 1,0 4 365,-1 0 0,-1-1 0,-10 15 0,12-17-135,-1 0 0,0-1-1,0 1 1,0-1 0,-1 0-1,1-1 1,-1 1 0,0-1-1,0 0 1,0 0 0,-1 0-1,1-1 1,-1 0 0,1 0-1,-8 2 1,8-4-109,-1 1 0,1-1 0,-1 0 0,1 0 0,-1-1 0,1 1 0,-1-1 0,1-1 0,-1 1 0,1-1 0,0 0 0,0 0 1,0 0-1,0-1 0,0 1 0,-7-7 0,8 7-229,0-1 0,1 0 0,-1-1 1,1 1-1,-1-1 0,1 1 1,-4-7-1,6 9 68,1 0 0,0 0 0,-1 0 0,1 1 0,0-1 1,-1 0-1,1 0 0,0 0 0,0 0 0,0 0 0,0 0 0,0 0 1,0 1-1,0-1 0,0 0 0,0 0 0,0 0 0,0 0 0,1-1 1,0 1 16,-1 0 0,1 0 0,0 0 0,0 0 1,0 0-1,0 0 0,0 0 0,0 0 0,0 1 1,0-1-1,0 0 0,0 0 0,1 1 1,-1-1-1,0 1 0,0-1 0,2 1 0,17-6-415</inkml:trace>
</inkml:ink>
</file>

<file path=ppt/ink/ink2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9:16.543"/>
    </inkml:context>
    <inkml:brush xml:id="br0">
      <inkml:brushProperty name="width" value="0.05" units="cm"/>
      <inkml:brushProperty name="height" value="0.05" units="cm"/>
    </inkml:brush>
  </inkml:definitions>
  <inkml:trace contextRef="#ctx0" brushRef="#br0">15 1 14803,'-9'10'2161,"4"4"-1265,6-1-408,9-1 2369,12-2-1945,2 0-280,9-5-616,1 0-432,-1-5-488,0-3 784,2-4-185,-5-3-175</inkml:trace>
</inkml:ink>
</file>

<file path=ppt/ink/ink2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9:16.959"/>
    </inkml:context>
    <inkml:brush xml:id="br0">
      <inkml:brushProperty name="width" value="0.05" units="cm"/>
      <inkml:brushProperty name="height" value="0.05" units="cm"/>
    </inkml:brush>
  </inkml:definitions>
  <inkml:trace contextRef="#ctx0" brushRef="#br0">202 1 17268,'-18'20'2272,"-1"0"-1344,2 4-400,1 5 1249,2 7-593,-2 3-288,0 7-584,0 4-400,-1 6-768,0-5 736,0 7-136,-2-5-144</inkml:trace>
</inkml:ink>
</file>

<file path=ppt/ink/ink2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9:22.922"/>
    </inkml:context>
    <inkml:brush xml:id="br0">
      <inkml:brushProperty name="width" value="0.05" units="cm"/>
      <inkml:brushProperty name="height" value="0.05" units="cm"/>
    </inkml:brush>
  </inkml:definitions>
  <inkml:trace contextRef="#ctx0" brushRef="#br0">48 1 16708,'-10'32'2473,"-4"44"-1236,3 2-1,-2 119 0,13-194-1222,3 34 99,-3-36-110,0 0 0,1-1 0,-1 1 0,0-1 0,0 1 0,0 0 0,1-1 0,-1 1 0,0 0 0,0-1 0,1 1 0,-1-1 0,0 1 1,1-1-1,-1 1 0,1-1 0,-1 1 0,1-1 0,-1 0 0,1 1 0,-1-1 0,1 1 0,0-1 0,-1 0 0,1 0 0,-1 1 0,1-1 0,0 0 0,-1 0 1,1 0-1,0 0 0,-1 1 0,1-1 0,-1 0 0,1 0 0,0 0 0,-1-1 0,1 1 0,0 0 0,-1 0 0,1 0 0,0 0 0,-1-1 0,1 1 0,-1 0 0,1 0 1,1-1-1,5-4 8,0-1 1,-1 1 0,1-1-1,-1-1 1,0 1 0,9-14-1,11-11 14,-20 25-21,0 0 0,0 1 0,1 0-1,0 0 1,0 1 0,10-6 0,-16 9-5,1 1 1,-1-1 0,1 1 0,-1 0 0,1-1 0,-1 1 0,1 0-1,-1 0 1,1 0 0,-1 0 0,1 0 0,-1 0 0,1 0 0,-1 0-1,1 1 1,2 0 0,-2 0 0,-1 0 1,0 0-1,1 0 1,-1 0-1,0 0 0,0 1 1,0-1-1,0 0 0,0 1 1,0-1-1,0 1 0,0-1 1,0 1-1,-1-1 0,1 1 1,-1 0-1,1-1 0,-1 1 1,0 1-1,2 7 5,-1 0 1,0-1-1,-1 1 1,0 0-1,-1 0 0,0-1 1,-1 1-1,0 0 1,0-1-1,-1 1 1,0-1-1,0 0 0,-9 16 1,9-20 37,0 1 1,-1-1-1,0 1 0,1-1 1,-1 0-1,-1 0 1,1-1-1,-1 1 0,0-1 1,0 0-1,0 0 1,-1-1-1,1 1 1,-1-1-1,0-1 0,1 1 1,-2-1-1,1 0 1,0 0-1,0 0 0,-13 0 1,17-2-56,0 1-1,1-1 1,-1-1 0,0 1-1,0 0 1,0 0 0,1-1-1,-1 1 1,0-1 0,0 1 0,1-1-1,-1 0 1,1 1 0,-1-1-1,0 0 1,1 0 0,-1 0 0,1 0-1,0-1 1,-1 1 0,-1-2-1,2 0-97,-1 0 0,1 1-1,0-1 1,0 0 0,0 0 0,0 0-1,0 0 1,1 0 0,-1 0-1,1 0 1,0-6 0,1-4-275,0 0 1,1 0-1,1 0 1,7-24-1,5-3-410</inkml:trace>
</inkml:ink>
</file>

<file path=ppt/ink/ink2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9:23.332"/>
    </inkml:context>
    <inkml:brush xml:id="br0">
      <inkml:brushProperty name="width" value="0.05" units="cm"/>
      <inkml:brushProperty name="height" value="0.05" units="cm"/>
    </inkml:brush>
  </inkml:definitions>
  <inkml:trace contextRef="#ctx0" brushRef="#br0">426 0 16700,'0'5'1920,"0"13"-1264,-7 5-200,0 6 1097,0 4-897,-2 4-32,3 6-96,-1 4-104,-3 9-240,-4 6-32,-12 10-88,-8 2-104,-15 6-384,-5 5-264,-12-3 560,0-6-72,3-18-96</inkml:trace>
</inkml:ink>
</file>

<file path=ppt/ink/ink2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9:45.218"/>
    </inkml:context>
    <inkml:brush xml:id="br0">
      <inkml:brushProperty name="width" value="0.05" units="cm"/>
      <inkml:brushProperty name="height" value="0.05" units="cm"/>
    </inkml:brush>
  </inkml:definitions>
  <inkml:trace contextRef="#ctx0" brushRef="#br0">389 49 15915,'0'-2'213,"1"-1"1,-1 1-1,1-1 0,-1 0 0,0 1 0,0-1 0,0 1 0,-1-1 0,1 1 0,-1-1 0,1 1 0,-3-6 0,3 7-158,-1 1 0,0-1-1,0 0 1,0 0-1,1 0 1,-1 1-1,0-1 1,0 0-1,0 1 1,0-1 0,0 1-1,0-1 1,0 1-1,0 0 1,0-1-1,0 1 1,-1 0-1,1 0 1,0 0-1,0-1 1,0 1 0,0 0-1,0 1 1,0-1-1,0 0 1,-1 0-1,1 0 1,0 1-1,0-1 1,0 0 0,0 1-1,-1 0 1,-11 4 65,1 0 1,0 2 0,0-1 0,0 1-1,1 1 1,0 0 0,-13 12 0,-66 72 45,78-78-97,-19 19 84,-27 41 0,51-64-111,0 0 1,1 0-1,0 1 1,1 0-1,0 0 0,1 0 1,0 1-1,0-1 0,-1 16 1,4-24-38,1 0 0,0-1 0,0 1 0,0 0-1,1 0 1,-1-1 0,0 1 0,1 0 0,0-1 0,0 1 0,0-1 0,0 1 0,0-1 0,0 1 0,0-1 0,1 0 0,2 4 0,0-3 6,-1 0 1,0 0-1,1 0 1,0-1-1,-1 1 1,1-1-1,0 0 1,0 0-1,8 2 0,4 0 18,0 0-1,0-1 1,0-1-1,28 0 0,-36-2-27,45-1 29,-49 1-28,0 0 0,0-1 0,0 0 0,0 0 0,0 0 1,0 0-1,0 0 0,0-1 0,5-3 0,-8 5-2,-1 0 0,0 0 0,0 0 0,0 0 0,0 0 1,0 0-1,0-1 0,0 1 0,0 0 0,1 0 0,-1 0 0,0 0 0,0 0 0,0 0 0,0 0 0,0 0 0,0 0 0,0 0 0,0-1 0,0 1 0,0 0 0,0 0 0,0 0 0,0 0 0,0 0 0,0 0 1,0 0-1,0-1 0,0 1 0,0 0 0,0 0 0,0 0 0,0 0 0,0 0 0,0 0 0,0 0 0,0-1 0,0 1 0,0 0 0,0 0 0,0 0 0,0 0 0,0 0 0,0 0 0,0 0 0,0 0 1,0-1-1,-1 1 0,1 0 0,0 0 0,0 0 0,-9-3 2,-9 0 3,-62 0 11,71 3-22,0 0 0,0 1 0,0 0-1,1 1 1,-1 0 0,-14 5 0,23-7 5,0 0 0,0 0 0,0 0 0,0 0 1,0 0-1,0 0 0,1 0 0,-1 0 0,0 0 0,0 0 0,0 0 1,0 0-1,0 0 0,0 0 0,0 0 0,0 0 0,0 0 0,1 0 0,-1 0 1,0 0-1,0 0 0,0 0 0,0 0 0,0 0 0,0 0 0,0 0 1,0 0-1,0 0 0,0 0 0,1 0 0,-1 0 0,0 1 0,0-1 1,0 0-1,0 0 0,0 0 0,0 0 0,0 0 0,0 0 0,0 0 1,0 0-1,0 0 0,0 0 0,0 0 0,0 1 0,0-1 0,0 0 1,0 0-1,0 0 0,0 0 0,0 0 0,0 0 0,0 0 0,0 0 0,0 0 1,0 1-1,0-1 0,0 0 0,0 0 0,0 0 0,0 0 0,0 0 1,0 0-1,0 0 0,0 0 0,16 3-83,19-1-94,-3-4-76,44-9 0,-23 2-23,-51 9 263,0-1 0,-1 1 0,1 0 0,0 0 0,-1 0 0,1 0 1,0 0-1,-1 1 0,1-1 0,0 0 0,-1 1 0,4 0 0,-5 0 11,1-1 1,-1 1-1,1-1 0,-1 1 0,1-1 0,-1 0 1,1 1-1,-1 0 0,0-1 0,1 1 0,-1-1 0,0 1 1,1-1-1,-1 1 0,0 0 0,0-1 0,1 1 1,-1 0-1,0-1 0,0 1 0,0 1 0,0 3 10,-1-1 0,0 1 0,0 0 0,0-1 0,-1 1 0,-3 8 0,1-5 7,-2 8 16,3-10-9,0 1-1,0 0 1,1 0 0,0 0-1,0 0 1,1 0-1,0 0 1,-1 8 0,2-15-43,0 1 1,0-1-1,0 0 1,0 1-1,0-1 1,0 1-1,0-1 0,1 0 1,-1 1-1,0-1 1,0 1-1,0-1 1,0 0-1,1 1 1,-1-1-1,0 0 1,0 1-1,0-1 1,1 0-1,-1 1 1,0-1-1,1 0 1,-1 0-1,0 1 1,1-1-1,-1 0 1,0 0-1,1 0 1,-1 1-1,0-1 1,1 0-1,0 0 0,14-3-772,14-15 53,-4-4 355,4-4-139</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01.762"/>
    </inkml:context>
    <inkml:brush xml:id="br0">
      <inkml:brushProperty name="width" value="0.05" units="cm"/>
      <inkml:brushProperty name="height" value="0.05" units="cm"/>
    </inkml:brush>
  </inkml:definitions>
  <inkml:trace contextRef="#ctx0" brushRef="#br0">52 76 17636,'-8'8'3298,"3"-1"-2273,-1 1 0,1 0-1,0 0 1,-6 14 0,9-17-792,0-1-1,1 1 1,-1 0-1,1 0 1,0 0-1,0 0 1,0 1-1,1-1 0,0 0 1,0 5-1,1-8-212,-1 0-1,1 0 0,-1-1 0,1 1 0,0 0 1,0-1-1,-1 1 0,1 0 0,0-1 0,1 0 1,-1 1-1,0-1 0,0 1 0,1-1 0,-1 0 1,0 0-1,1 0 0,-1 0 0,1 0 0,0 0 0,-1 0 1,1-1-1,0 1 0,-1 0 0,1-1 0,0 0 1,0 1-1,0-1 0,-1 0 0,1 0 0,0 0 1,0 0-1,2 0 0,5-1 43,0 1-1,0-2 1,-1 1 0,1-1 0,13-5-1,-5 1-102,-1-2-1,1 0 1,27-19-1,-35 21 15,0 0 0,-1-1 0,0-1 0,0 1 0,0-1 0,-1-1 0,9-13 0,-11 8-80,-5 14 104,0-1 0,0 1 1,0 0-1,0 0 0,0 0 1,0 0-1,0 0 0,0-1 1,0 1-1,0 0 0,-1 0 1,1 0-1,0 0 0,0 0 1,0 0-1,0 0 0,0 0 1,0 0-1,-1 0 0,1-1 1,0 1-1,0 0 0,0 0 1,0 0-1,-1 0 0,1 0 1,0 0-1,0 0 0,0 0 1,0 0-1,0 0 0,-1 0 1,1 0-1,0 0 0,0 1 1,0-1-1,0 0 0,0 0 1,-1 0-1,1 0 0,0 0 1,0 0-1,-21 15 13,16-10 60,0 1 1,1 0 0,-7 12-1,9-16-51,1 0-1,0 0 1,1-1-1,-1 1 0,0 0 1,0 0-1,1 0 1,-1 0-1,1 0 1,0 1-1,0-1 1,0 0-1,0 0 1,0 0-1,0 0 1,0 0-1,0 0 1,2 3-1,-2-4-9,1-1 0,0 1-1,-1 0 1,1 0 0,0-1 0,0 1 0,0 0 0,0-1-1,0 1 1,0-1 0,0 1 0,0-1 0,0 0-1,0 1 1,0-1 0,0 0 0,0 0 0,0 1-1,0-1 1,0 0 0,0 0 0,0 0 0,0 0 0,0-1-1,0 1 1,0 0 0,0 0 0,2-1 0,29-10 75,-19 3-89,-2 1 0,1-2 0,-1 1 0,-1-1 0,0-1 0,0 0 0,-1-1 0,16-21 0,-21 23-120,-6 12 22,-9 15 72,11-17 40,-1 1 0,0-1 0,1 1 1,-1-1-1,1 1 0,0-1 0,-1 1 0,1 0 0,0-1 1,0 1-1,0 0 0,0-1 0,0 1 0,0-1 0,1 1 0,-1 0 1,0-1-1,1 1 0,-1-1 0,1 1 0,0-1 0,-1 1 0,1-1 1,0 1-1,0-1 0,0 0 0,0 0 0,0 1 0,0-1 0,1 0 1,-1 0-1,0 0 0,0 0 0,1 0 0,-1 0 0,1-1 1,-1 1-1,1 0 0,-1-1 0,1 1 0,-1-1 0,1 0 0,0 1 1,-1-1-1,3 0 0,4 1 14,0-1 1,0 0 0,0 0-1,0-1 1,0 0 0,-1 0-1,1 0 1,10-5-1,-7 2-1,1-1 0,-1-1-1,0 1 1,17-14-1,-23 15-17,0 0-1,0 0 0,-1 0 1,1 0-1,-1-1 0,0 0 1,-1 0-1,1 0 1,-1 0-1,0 0 0,4-11 1,-7 16-5,0-1 1,1 1-1,-1-1 1,0 1 0,0-1-1,1 1 1,-1-1-1,0 1 1,0-1 0,0 1-1,0-1 1,0 1-1,0-1 1,0 1 0,0-1-1,0 0 1,0 1 0,0-1-1,0 1 1,0-1-1,0 1 1,-1-1 0,1 1-1,0-1 1,0 1-1,-1-1 1,1 1 0,0-1-1,-1 1 1,0-1 0,1 1 1,-1 0 1,0-1-1,0 1 0,0 0 1,0 0-1,0 1 1,0-1-1,0 0 1,0 0-1,0 0 1,0 1-1,1-1 1,-1 0-1,0 1 1,-2 0-1,-2 2 21,0 0 0,0 0 0,1 1 0,-1-1-1,-4 6 1,7-7 0,0 0 0,0 1 0,0-1 0,1 1 0,-1-1 0,1 1 0,0 0-1,0 0 1,0-1 0,0 1 0,-1 5 0,2-7-15,0 0-1,0 0 1,1-1-1,-1 1 1,0 0-1,0 0 1,0 0-1,1 0 1,-1 0-1,1 0 1,-1 0-1,1-1 1,-1 1-1,1 0 1,-1 0 0,1-1-1,0 1 1,-1 0-1,1-1 1,0 1-1,-1-1 1,1 1-1,0-1 1,0 1-1,0-1 1,0 1-1,-1-1 1,1 0-1,0 1 1,0-1 0,0 0-1,0 0 1,0 0-1,0 0 1,0 0-1,0 0 1,0 0-1,0 0 1,1 0-1,6-1-16,0 0-1,0 0 1,0 0-1,0-1 1,0 0-1,0-1 1,-1 0-1,1 0 1,-1 0 0,8-6-1,12-7-312,27-23 0,-54 39 323,2 1-260,-5 4 158,-8 14 159,3-6 4,6-8-15,0 0 0,0 0 0,0 0-1,1 0 1,-1 0 0,1 0 0,0 0 0,1 1 0,-1 6 0,1-11-55,0 0 0,0 1 1,1-1-1,-1 0 0,0 1 0,0-1 1,1 0-1,-1 1 0,1-1 0,-1 0 1,1 1-1,-1-1 0,1 0 1,0 0-1,0 0 0,0 0 0,-1 0 1,1 0-1,0 0 0,0 0 0,1 0 1,-1 0-1,0 0 0,0-1 0,0 1 1,0 0-1,1-1 0,-1 1 0,0-1 1,1 1-1,-1-1 0,0 0 0,1 0 1,-1 1-1,0-1 0,1 0 0,-1 0 1,0 0-1,4-1 0,-4 1-133,1-1-1,0 1 1,0 0 0,0-1-1,0 0 1,0 1-1,-1-1 1,1 0 0,0 0-1,-1 0 1,1 0-1,-1 0 1,1-1 0,-1 1-1,1 0 1,-1-1 0,0 1-1,0-1 1,1 1-1,-1-1 1,0 0 0,0 1-1,-1-1 1,1 0-1,1-3 1,3-9-680</inkml:trace>
</inkml:ink>
</file>

<file path=ppt/ink/ink2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9:45.761"/>
    </inkml:context>
    <inkml:brush xml:id="br0">
      <inkml:brushProperty name="width" value="0.05" units="cm"/>
      <inkml:brushProperty name="height" value="0.05" units="cm"/>
    </inkml:brush>
  </inkml:definitions>
  <inkml:trace contextRef="#ctx0" brushRef="#br0">231 1 15275,'-8'9'786,"-1"0"-1,0-1 0,-13 9 1,-18 19 339,38-34-1095,-76 90 1667,68-79-1488,1 0-1,1 1 1,0 0 0,1 0-1,-9 24 1,16-36-186,-1 1 1,0-1 0,0 1-1,1-1 1,-1 1-1,1-1 1,0 1-1,0-1 1,0 1 0,0 0-1,0-1 1,1 1-1,-1-1 1,1 1-1,-1-1 1,1 1-1,0-1 1,0 1 0,0-1-1,1 0 1,2 5-1,-1-4-13,1 1 0,0-1 1,0 0-1,0 0 0,1 0 0,-1 0 0,1-1 0,-1 0 0,1 0 0,6 2 0,9 2 1,1-1-1,0-1 0,0-1 1,0 0-1,0-2 0,0 0 1,38-5-1,-57 4-9,19-4-5,-21 4 6,1 0 0,-1-1-1,1 1 1,0 0 0,-1 0 0,1-1-1,-1 1 1,1 0 0,-1-1 0,1 1 0,-1 0-1,1-1 1,-1 1 0,1-1 0,-1 1-1,1 0 1,-1-1 0,0 0 0,1 1-1,-1-1 1,0 1 0,0-1 0,1 1 0,-1-1-1,0 0 1,0 1 0,1-1 0,-2 0-1,1 0 0,0 1 0,0-1 1,-1 0-1,1 1 0,0-1 0,0 1 1,-1-1-1,1 1 0,-1-1 0,1 1 1,-1-1-1,1 1 0,-1-1 0,1 1 1,-1-1-1,1 1 0,-1 0 0,1-1 1,-1 1-1,1 0 0,-1 0 1,0-1-1,1 1 0,-2 0 0,-20-5 33,18 4-19,-61-9 197,58 10-176,0-1 0,0 1 0,-1 0 1,1 1-1,0 0 0,-13 3 0,49 0 96,-3-6-246,1-1 0,-1-2-1,0 0 1,35-12 0,-4 1-263,-56 16 363,0-1 0,-1 1 0,1 0 0,0 0 0,0-1 0,0 1 0,0 0 0,0 0 0,-1 0 0,1 0 0,0 0 0,0 0 0,0 0-1,0 0 1,0 1 0,-1-1 0,1 0 0,0 0 0,0 1 0,0-1 0,-1 1 0,2-1 0,-2 1 12,0 0 0,1-1-1,-1 1 1,0 0 0,0-1 0,0 1 0,0 0-1,1-1 1,-1 1 0,0 0 0,0-1 0,-1 1 0,1 0-1,0-1 1,0 1 0,0 0 0,0-1 0,0 1-1,-1 0 1,1-1 0,-1 2 0,-3 6 66,-1 0 0,0 0 0,-6 8 0,6-9-10,-2 2 5,4-5-28,0 0 0,0 0 0,0 0 0,0 1 0,1-1 0,-1 1 1,1-1-1,0 1 0,1 0 0,-1 0 0,0 6 0,2-11-55,0 0 1,0 1-1,0-1 0,0 0 1,0 1-1,1-1 0,-1 0 1,0 1-1,0-1 0,0 0 1,0 0-1,1 1 0,-1-1 1,0 0-1,0 0 0,1 1 1,-1-1-1,0 0 0,0 0 1,1 0-1,-1 1 1,0-1-1,1 0 0,-1 0 1,0 0-1,1 0 0,-1 0 1,0 0-1,1 0 0,-1 1 1,0-1-1,1 0 0,-1 0 1,0 0-1,1 0 0,-1-1 1,0 1-1,1 0 0,-1 0 1,0 0-1,1 0 0,-1 0 1,17-7-403,-16 7 439,19-10-322,3-1-72</inkml:trace>
</inkml:ink>
</file>

<file path=ppt/ink/ink2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9:46.196"/>
    </inkml:context>
    <inkml:brush xml:id="br0">
      <inkml:brushProperty name="width" value="0.05" units="cm"/>
      <inkml:brushProperty name="height" value="0.05" units="cm"/>
    </inkml:brush>
  </inkml:definitions>
  <inkml:trace contextRef="#ctx0" brushRef="#br0">1 211 17852,'1'6'1744,"2"0"-1288,10-6-232,6 0 705,11-6-689,4-1-344,9-3-721,4 0-423,2-2 952,-3-5-296,-3 0-208</inkml:trace>
  <inkml:trace contextRef="#ctx0" brushRef="#br0" timeOffset="1">482 1 15835,'-1'13'1289,"-6"2"-977,0 8-152,-1 9 536,1 1-144,2 3-448,0-1-256,4-2-304,1-5-120,1-8 440,1-6-112,-2-8-144</inkml:trace>
</inkml:ink>
</file>

<file path=ppt/ink/ink2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9:46.600"/>
    </inkml:context>
    <inkml:brush xml:id="br0">
      <inkml:brushProperty name="width" value="0.05" units="cm"/>
      <inkml:brushProperty name="height" value="0.05" units="cm"/>
    </inkml:brush>
  </inkml:definitions>
  <inkml:trace contextRef="#ctx0" brushRef="#br0">0 70 14307,'3'-5'244,"-1"0"0,1 0 0,0 0 0,0 1 0,1-1-1,-1 1 1,1 0 0,0 0 0,0 0 0,0 0 0,6-3 0,-5 5-55,-1 0 1,1 0-1,-1 0 0,1 1 1,0 0-1,0 0 1,-1 0-1,1 0 1,0 1-1,0 0 0,0 0 1,0 0-1,8 2 1,-6-1-35,1 0 0,-1 1 1,0-1-1,0 2 0,0-1 0,0 1 1,0 0-1,9 6 0,-13-7-129,0 0-1,-1 0 0,0 0 0,1 0 0,-1 1 1,0-1-1,0 0 0,0 1 0,0 0 1,0-1-1,-1 1 0,1 0 0,-1 0 0,0 0 1,0 0-1,0 0 0,0 0 0,0 0 0,-1 0 1,0 1-1,1-1 0,-1 5 0,-1 0-11,0 0-1,-1 0 0,0 0 0,0 0 0,0-1 1,-1 1-1,0-1 0,-8 13 0,-3 3 73,-23 27-1,4-6 39,27-30-143,10-8-262,21-3-422,-19-3 626,2 0-77,-1 0 0,0 1 0,1 0 0,-1 1 0,0-1 1,0 1-1,0 1 0,0-1 0,0 1 0,11 7 1,-16-9 131,0 1 1,0-1-1,0 0 1,-1 1-1,1 0 1,-1-1-1,1 1 1,-1 0-1,0 0 0,1 0 1,-1 0-1,0 0 1,0 0-1,-1 0 1,1 0-1,1 3 1,-2-3 42,0 1 0,0 0 0,0-1-1,-1 1 1,1 0 0,-1-1 0,1 1 0,-1-1 0,0 1 0,0-1-1,0 1 1,0-1 0,0 1 0,-1-1 0,1 0 0,-4 4 0,-5 5 306,0 0 0,-1-1 1,-1 0-1,1-1 0,-1-1 1,-1 0-1,0 0 0,0-1 1,0-1-1,-1 0 0,0-1 1,-23 5-1,35-9-308,1-1 1,-1 0-1,1 0 1,-1 1-1,0-1 0,1 0 1,-1 0-1,0-1 1,1 1-1,-1 0 0,-1-1 1,2 1 2,1-1 1,-1 1-1,1 0 1,0 0-1,-1-1 1,1 1-1,-1 0 1,1-1-1,0 1 1,-1 0-1,1-1 1,0 1-1,-1 0 1,1-1-1,0 1 1,0-1-1,-1 1 1,1-1-1,0 1 1,0-1 0,0 1-1,-1-1 1,1 0-1,0-1 3,1 0-1,-1 0 1,0 0-1,1 1 1,-1-1-1,1 0 1,0 0-1,-1 0 1,1 1-1,0-1 1,0 0-1,0 1 1,0-1-1,1 1 1,-1-1-1,3-2 1,14-12 17</inkml:trace>
</inkml:ink>
</file>

<file path=ppt/ink/ink2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9:47.019"/>
    </inkml:context>
    <inkml:brush xml:id="br0">
      <inkml:brushProperty name="width" value="0.05" units="cm"/>
      <inkml:brushProperty name="height" value="0.05" units="cm"/>
    </inkml:brush>
  </inkml:definitions>
  <inkml:trace contextRef="#ctx0" brushRef="#br0">1 48 12923,'5'3'266,"-1"1"1,1-1-1,0 0 0,0 0 1,1 0-1,-1-1 0,0 0 1,1 0-1,0 0 1,-1 0-1,1-1 0,0 0 1,0-1-1,0 1 1,-1-1-1,1 0 0,10-2 1,3 0 107,0-1-1,-1-1 1,0 0 0,22-10 0,-35 12-291,0 0 1,-1 0-1,1-1 1,-1 1-1,0-1 1,7-6-1,-11 9-65,1-1 0,-1 1 0,1-1 0,-1 1-1,0-1 1,1 1 0,-1-1 0,1 0 0,-1 1-1,0-1 1,1 1 0,-1-1 0,0 0 0,0 1-1,0-1 1,0 0 0,1 1 0,-1-1 0,0 0-1,0 1 1,0-2 0,-1 1-3,0 0 0,1 0 0,-1 0 0,1 1 0,-1-1 0,0 0 0,0 1 0,1-1 1,-1 1-1,0-1 0,0 1 0,0-1 0,0 1 0,1-1 0,-1 1 0,0 0 0,0-1 0,0 1 0,0 0 0,-2 0 0,-5-1 21,0 0-1,0 1 1,0 0-1,0 0 1,0 1 0,0 0-1,0 0 1,0 1-1,0 0 1,-12 6-1,5-2 20,0 1 0,0 0-1,1 1 1,-17 13-1,24-16-8,0 1 1,0 0-1,-10 12 0,16-16-55,-1-1 0,1 1 1,0 0-1,-1 0 1,1-1-1,0 1 0,0 0 1,0 0-1,1 0 0,-1 0 1,0 1-1,1-1 0,-1 0 1,1 0-1,0 0 0,0 0 1,0 0-1,0 1 0,0-1 1,1 4-1,0-4 36,0-1-1,0 1 1,0-1-1,1 1 1,-1-1-1,0 0 1,1 0-1,-1 1 1,1-1-1,-1 0 1,1 0 0,0-1-1,-1 1 1,1 0-1,0 0 1,0-1-1,0 1 1,-1-1-1,1 0 1,0 1 0,0-1-1,0 0 1,0 0-1,0 0 1,-1 0-1,5-1 1,6 0 39,1-1 1,19-4-1,16-9-11</inkml:trace>
</inkml:ink>
</file>

<file path=ppt/ink/ink2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9:47.454"/>
    </inkml:context>
    <inkml:brush xml:id="br0">
      <inkml:brushProperty name="width" value="0.05" units="cm"/>
      <inkml:brushProperty name="height" value="0.05" units="cm"/>
    </inkml:brush>
  </inkml:definitions>
  <inkml:trace contextRef="#ctx0" brushRef="#br0">128 107 14987,'-30'34'1463,"-29"38"-146,53-65-1080,1 1 1,0 0 0,1 0-1,0 1 1,0-1 0,1 1 0,-4 12-1,7-19-207,0-1-1,0 0 1,-1 1-1,1-1 1,0 1-1,0-1 1,0 0-1,1 1 1,-1-1-1,0 1 1,0-1-1,1 0 1,-1 1-1,1-1 1,-1 0-1,1 1 1,0-1-1,-1 0 1,1 0-1,0 0 1,0 0-1,0 0 1,0 0-1,0 0 1,0 0-1,0 0 1,0 0-1,0 0 1,0 0-1,1-1 1,-1 1-1,0 0 1,0-1-1,1 0 1,-1 1-1,0-1 1,1 1-1,-1-1 1,1 0-1,-1 0 1,0 0-1,3 0 1,3 0-69,0 0 0,0 0 1,0-1-1,0 0 0,0 0 0,-1 0 1,11-4-1,-3-2-102,0 0-1,0 0 0,0-1 1,-1-1-1,-1-1 1,0 1-1,0-2 0,-1 0 1,17-19-1,-9 5-84,-1 0 0,-2-1 0,27-53 0,-41 74 224,1-2 43,1 0-1,-1-1 1,-1 0-1,4-12 1,-6 20-36,0 0-1,-1 0 1,1 0-1,0 0 1,0 0-1,0 0 1,0 0-1,0 0 1,0 0 0,0 0-1,0 0 1,0 0-1,0 0 1,-1 0-1,1 0 1,0 0-1,0 0 1,0 0 0,0 0-1,0 0 1,0 0-1,0 0 1,0 0-1,0 0 1,-1 0 0,1 0-1,0 0 1,0 0-1,0-1 1,0 1-1,0 0 1,0 0-1,0 0 1,0 0 0,0 0-1,0 0 1,0 0-1,0 0 1,0 0-1,0 0 1,0 0-1,0-1 1,0 1 0,0 0-1,0 0 1,0 0-1,0 0 1,0 0-1,0 0 1,0 0 0,0 0-1,0 0 1,0-1-1,0 1 1,0 0-1,0 0 1,0 0-1,0 0 1,0 0 0,0 0-1,0 0 1,0 0-1,0 0 1,0 0-1,0 0 1,0-1 0,0 1-1,1 0 1,-9 9 214,-8 16 94,5-4-136,1 0-1,1 0 1,1 1 0,-6 28 0,11-40-234,0 1 1,2 0-1,-1 1 1,2-1-1,-1 0 1,1 0-1,1 0 0,0 0 1,1 0-1,0 0 1,4 12-1,6 1-110,5-5-62</inkml:trace>
  <inkml:trace contextRef="#ctx0" brushRef="#br0" timeOffset="1">588 367 17756,'-14'12'1240,"2"-2"-1240,11 1-40,4-5 408</inkml:trace>
</inkml:ink>
</file>

<file path=ppt/ink/ink2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9:48.358"/>
    </inkml:context>
    <inkml:brush xml:id="br0">
      <inkml:brushProperty name="width" value="0.05" units="cm"/>
      <inkml:brushProperty name="height" value="0.05" units="cm"/>
    </inkml:brush>
  </inkml:definitions>
  <inkml:trace contextRef="#ctx0" brushRef="#br0">6 0 18796,'-6'15'1896,"7"6"-1119,-1 4-289,-1 6 760,10 6-248,11 3-216,4-4-136,10-4-359,5-5-177,7-14-368,1-6-425,4-14-655,-4-10 1120,-4-18-224,-3-2-192</inkml:trace>
</inkml:ink>
</file>

<file path=ppt/ink/ink2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9:48.802"/>
    </inkml:context>
    <inkml:brush xml:id="br0">
      <inkml:brushProperty name="width" value="0.05" units="cm"/>
      <inkml:brushProperty name="height" value="0.05" units="cm"/>
    </inkml:brush>
  </inkml:definitions>
  <inkml:trace contextRef="#ctx0" brushRef="#br0">242 1 17836,'-23'36'2136,"-5"1"-1344,-3 13-271,-1 0 1103,1 5-608,2 1-152,5-3-384,5-3-128,9-9-376,0-3-224,7-11-792,2-4-384,2-7 1128,5-1-240,1-7-256</inkml:trace>
</inkml:ink>
</file>

<file path=ppt/ink/ink2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9:51.036"/>
    </inkml:context>
    <inkml:brush xml:id="br0">
      <inkml:brushProperty name="width" value="0.05" units="cm"/>
      <inkml:brushProperty name="height" value="0.05" units="cm"/>
    </inkml:brush>
  </inkml:definitions>
  <inkml:trace contextRef="#ctx0" brushRef="#br0">1 70 15459,'0'2'81,"0"-1"1,0 0-1,1 0 0,-1 0 0,0 0 0,1 0 0,-1 0 0,1 0 0,0 0 0,-1 0 1,1 0-1,0 0 0,-1 0 0,1 0 0,0 0 0,0 0 0,0-1 0,0 1 0,0 0 1,0-1-1,0 1 0,0-1 0,0 1 0,0-1 0,0 1 0,0-1 0,0 0 0,1 0 1,-1 1-1,0-1 0,0 0 0,0 0 0,0 0 0,2 0 0,3 0-91,1 0-1,-1 0 0,0-1 1,0 0-1,7-1 1,-5-2-173,0 1 1,0-1 0,0 0 0,-1-1 0,1 1 0,-1-2-1,-1 1 1,1-1 0,-1 0 0,0 0 0,6-8 0,8-7 38,-20 21 158,0-1 0,0 1 0,0 0-1,0 0 1,1 0 0,-1 0 0,0 0 0,0 0 0,0 0 0,0 0 0,0 0 0,0 0 0,0 0 0,0 0 0,1 0 0,-1 0 0,0 0 0,0-1 0,0 1-1,0 0 1,0 0 0,0 0 0,0 0 0,1 0 0,-1 0 0,0 0 0,0 1 0,0-1 0,0 0 0,0 0 0,0 0 0,0 0 0,1 0 0,-1 0 0,0 0-1,0 0 1,0 0 0,0 0 0,0 0 0,0 0 0,0 0 0,0 0 0,0 1 0,1-1 0,-1 0 0,0 0 0,0 0 0,0 0 0,0 0 0,0 0 0,0 0-1,0 0 1,0 1 0,0-1 0,0 0 0,0 0 0,0 0 0,0 0 0,0 0 0,0 0 0,0 0 0,0 1 0,0-1 0,0 0 0,0 0 0,0 0 0,0 9 380,-4 15 632,2-11-925,0 0 0,-1 22-1,3-33-161,0 0 0,0 0 1,0 1-1,0-1 0,1 0 0,-1 0 0,1 0 0,-1 0 0,1 0 0,0 1 1,0-1-1,0 0 0,0-1 0,0 1 0,0 0 0,0 0 0,1 0 0,-1-1 0,1 1 1,-1 0-1,1-1 0,1 2 0,9 1-360</inkml:trace>
</inkml:ink>
</file>

<file path=ppt/ink/ink2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9:49.313"/>
    </inkml:context>
    <inkml:brush xml:id="br0">
      <inkml:brushProperty name="width" value="0.05" units="cm"/>
      <inkml:brushProperty name="height" value="0.05" units="cm"/>
    </inkml:brush>
  </inkml:definitions>
  <inkml:trace contextRef="#ctx0" brushRef="#br0">7 28 17388,'-6'14'2104,"6"-1"-1344,8-6-296,8-3 1385,6-2-985,6-1-112,5-2-320,8-2-152,0-1-288,1-2-336,-4 2-752,-5-2 952,-13 0-144,-10-2-120</inkml:trace>
  <inkml:trace contextRef="#ctx0" brushRef="#br0" timeOffset="1">17 237 16700,'-2'19'1776,"14"-11"-1000,3-8-336,16-6 752,4 2-231,11-2-177,3-2-416,7 2-1008,-5-4 672,7-7-208,-2 0-64</inkml:trace>
  <inkml:trace contextRef="#ctx0" brushRef="#br0" timeOffset="2">690 1 20844,'-10'21'1721,"7"2"-1297,3-2-200,13-1 528,6-2-168,12-10-464,7-2-280,9-9-784,5-7-288,-4-9 928,1-3-240,-3-6-233</inkml:trace>
</inkml:ink>
</file>

<file path=ppt/ink/ink2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9:49.699"/>
    </inkml:context>
    <inkml:brush xml:id="br0">
      <inkml:brushProperty name="width" value="0.05" units="cm"/>
      <inkml:brushProperty name="height" value="0.05" units="cm"/>
    </inkml:brush>
  </inkml:definitions>
  <inkml:trace contextRef="#ctx0" brushRef="#br0">188 1 17948,'-34'46'1960,"-3"1"-1144,1 0-327,6 2 823,6-3-168,8-6-256,6-5-328,10-13-840,1-6 1305,2-7-961,-2-6 32,2-19-32</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02.200"/>
    </inkml:context>
    <inkml:brush xml:id="br0">
      <inkml:brushProperty name="width" value="0.05" units="cm"/>
      <inkml:brushProperty name="height" value="0.05" units="cm"/>
    </inkml:brush>
  </inkml:definitions>
  <inkml:trace contextRef="#ctx0" brushRef="#br0">3 0 22853,'0'0'80,"0"0"0,0 0 0,0 0-1,0 0 1,-1 1 0,1-1 0,0 0 0,0 0 0,0 0 0,0 0 0,0 0 0,-1 0-1,1 1 1,0-1 0,0 0 0,0 0 0,0 0 0,0 1 0,0-1 0,0 0 0,0 0 0,0 0-1,0 0 1,-1 1 0,1-1 0,0 0 0,0 0 0,0 0 0,0 1 0,0-1 0,0 0-1,1 0 1,-1 0 0,0 1 0,0-1 0,0 0 0,0 0 0,0 0 0,0 1 0,8 8 1243,12 4-132,2-3-1976,0-1 0,45 12 0,-36-14-1460,1-1 1,0-2 0,49 0-1,-83-3 2905,0-1-1,0 0 1,0 1-1,0-1 0,1 1 1,-1-1-1,0 1 1,0 0-1,0 0 1,1 0-1,-1 0 0,-2 2 1,1-1-284,0 1 1,0 0-1,0 0 0,0 1 1,0-1-1,-2 5 1,3-5-389,0-1 0,1 1 0,-1 0 0,1 0 0,-1 0 0,1 0 0,0 0 0,1 0 0,-1 1 0,0-1 1,1 0-1,0 0 0,0 1 0,0-1 0,0 0 0,0 0 0,0 1 0,1-1 0,0 0 0,1 6 0,7 6-202,-8-13 204,1 1 0,-1 0 1,1-1-1,-1 1 0,0 0 0,0 0 1,0 0-1,0 0 0,0 3 1,-1-5 29,-1 0 0,1 0 1,0 0-1,-1 0 0,1 0 0,-1 0 1,1 0-1,-1 0 0,1 0 1,-1 0-1,0 0 0,1 0 1,-1 0-1,0 0 0,0 0 1,0-1-1,0 1 0,0 0 0,0-1 1,0 1-1,0 0 0,0-1 1,0 1-1,0-1 0,0 0 1,0 1-1,0-1 0,0 0 0,-2 0 1,-5 3 8,1-1 0,-1 0 0,0-1 0,0 0 0,0 0 0,0-1 1,-1 0-1,1 0 0,0-1 0,0 0 0,-8-2 0,16 2-132,-1 1-1,0 0 1,1 0 0,-1-1-1,1 1 1,-1-1 0,1 1-1,-1-1 1,1 1 0,-1-1-1,1 1 1,-1-1 0,1 1-1,-1-1 1,1 1 0,0-1-1,-1 0 1,1 1 0,0-1-1,-1 1 1,1-1-1,0 0 1,0 0 0,0 1-1,0-1 1,0 0 0,0 1-1,0-1 1,0 0 0,0 1-1,0-1 1,0 0 0,0 1-1,0-1 1,1 0 0,-1 1-1,0-1 1,0 0 0,1 1-1,-1-1 1,1 0 0,1-3-121,0 1 1,0 0 0,0 0-1,0 0 1,1 1 0,4-5-1,16-10-1077</inkml:trace>
</inkml:ink>
</file>

<file path=ppt/ink/ink2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9:50.086"/>
    </inkml:context>
    <inkml:brush xml:id="br0">
      <inkml:brushProperty name="width" value="0.05" units="cm"/>
      <inkml:brushProperty name="height" value="0.05" units="cm"/>
    </inkml:brush>
  </inkml:definitions>
  <inkml:trace contextRef="#ctx0" brushRef="#br0">21 1 19636,'-4'11'1777,"-1"4"-1209,0-3-256,2 4 616,0 1-296,3 1-320,0 0-344,1-3-824,2-3-264,-1-4 808,-1-4-216,0-3-241</inkml:trace>
</inkml:ink>
</file>

<file path=ppt/ink/ink2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9:50.511"/>
    </inkml:context>
    <inkml:brush xml:id="br0">
      <inkml:brushProperty name="width" value="0.05" units="cm"/>
      <inkml:brushProperty name="height" value="0.05" units="cm"/>
    </inkml:brush>
  </inkml:definitions>
  <inkml:trace contextRef="#ctx0" brushRef="#br0">0 3 14859,'29'-2'1032,"0"1"0,0 2 0,29 4 0,-47-4-846,0 1-1,0 1 1,0 0 0,0 0 0,0 1 0,-1 1 0,1 0 0,-1 0-1,0 1 1,13 10 0,-20-14-119,-1 1 1,1-1-1,-1 0 0,0 1 0,1-1 0,-1 1 0,-1-1 1,1 1-1,0 0 0,-1 0 0,1 0 0,-1 0 1,0 0-1,0 0 0,0 1 0,0-1 0,-1 0 1,1 0-1,-1 1 0,0-1 0,0 0 0,0 1 1,-1 3-1,0-2 112,0 0 0,-1 0 0,0 0 0,0 0 0,0 0 0,-1-1 1,0 1-1,0-1 0,0 0 0,0 0 0,0 0 0,-1 0 0,-7 6 0,6-6-71,0 0-1,0-1 0,-1 0 0,1 0 0,-1 0 0,1 0 0,-1-1 0,0 0 0,0 0 0,0 0 0,-12 0 0,15-1-205,-1-1 0,0 0 0,0 0 0,1-1 0,-1 1 0,0-1 0,1 0 0,-1 0 0,1 0 0,-1 0 0,1 0 0,0-1 0,-1 0 0,1 0 0,0 0 0,0 0 0,0 0 0,0 0 0,0-1 1,-4-5-1,-4-8-307,5 0-132</inkml:trace>
</inkml:ink>
</file>

<file path=ppt/ink/ink2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9:51.780"/>
    </inkml:context>
    <inkml:brush xml:id="br0">
      <inkml:brushProperty name="width" value="0.05" units="cm"/>
      <inkml:brushProperty name="height" value="0.05" units="cm"/>
    </inkml:brush>
  </inkml:definitions>
  <inkml:trace contextRef="#ctx0" brushRef="#br0">30 0 18772,'-6'18'1922,"0"-2"-738,1 0-1,-6 29 0,11-42-1151,-1 0-1,1-1 1,0 1-1,-1 0 0,1 0 1,0 0-1,1-1 0,-1 1 1,0 0-1,1 0 1,-1-1-1,1 1 0,0 0 1,0-1-1,0 1 0,1-1 1,-1 1-1,0-1 0,1 1 1,0-1-1,-1 0 1,1 0-1,3 3 0,-2-4-44,-1 0 0,1 0 0,0 0 0,0 0 0,0-1-1,-1 1 1,1-1 0,0 1 0,0-1 0,0 0 0,0-1-1,0 1 1,0 0 0,0-1 0,0 1 0,-1-1 0,1 0-1,0 0 1,0 0 0,-1 0 0,6-4 0,4-1-90,1-2 0,21-16 0,18-30-287,-56 61 363,0 0 0,1 1 0,-6 13 0,8-18-27,0 0 0,0-1 0,0 1-1,1 0 1,-1 0 0,1 0 0,0 0-1,0 0 1,0 0 0,0 0 0,0 0-1,1-1 1,-1 1 0,2 3 0,-2-6 48,0 1 0,0-1 1,0 0-1,1 1 0,-1-1 0,0 0 1,0 1-1,1-1 0,-1 0 1,0 1-1,0-1 0,1 0 1,-1 0-1,0 0 0,1 1 0,-1-1 1,0 0-1,1 0 0,-1 0 1,0 0-1,1 0 0,-1 0 1,1 1-1,-1-1 0,1 0 1,12-4-194</inkml:trace>
</inkml:ink>
</file>

<file path=ppt/ink/ink2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9:55.168"/>
    </inkml:context>
    <inkml:brush xml:id="br0">
      <inkml:brushProperty name="width" value="0.05" units="cm"/>
      <inkml:brushProperty name="height" value="0.05" units="cm"/>
    </inkml:brush>
  </inkml:definitions>
  <inkml:trace contextRef="#ctx0" brushRef="#br0">0 1 16548,'8'13'1872,"-1"1"-952,3 2-352,-2 8 1233,4 4-681,2-3-312,6 3-120,2-6-320,-2-1-112,4-3-512,-1-4-320,-3-5-592,-1-5 968,-6-5-160,-8-11-144</inkml:trace>
</inkml:ink>
</file>

<file path=ppt/ink/ink2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9:55.581"/>
    </inkml:context>
    <inkml:brush xml:id="br0">
      <inkml:brushProperty name="width" value="0.05" units="cm"/>
      <inkml:brushProperty name="height" value="0.05" units="cm"/>
    </inkml:brush>
  </inkml:definitions>
  <inkml:trace contextRef="#ctx0" brushRef="#br0">187 0 18332,'-12'20'1744,"-4"9"-1104,6 7-247,-10 8 711,0 5-208,-4 7-272,5-2-144,-1-1-336,6-1-280,2-6-672,1-9-216,5-8 800,3-3-208,6-8-128</inkml:trace>
</inkml:ink>
</file>

<file path=ppt/ink/ink2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9:56.029"/>
    </inkml:context>
    <inkml:brush xml:id="br0">
      <inkml:brushProperty name="width" value="0.05" units="cm"/>
      <inkml:brushProperty name="height" value="0.05" units="cm"/>
    </inkml:brush>
  </inkml:definitions>
  <inkml:trace contextRef="#ctx0" brushRef="#br0">9 0 17604,'0'4'2024,"3"1"-1288,10-2-296,1-2 1209,9 2-841,4 0-104,8-2-232,3 1-136,3-2-448,-1 0-464,-9-3 920,-2-2-392,-16 1-48,-7 1-72</inkml:trace>
  <inkml:trace contextRef="#ctx0" brushRef="#br0" timeOffset="1">0 145 16628,'9'11'2072,"4"-2"-1192,10-9-296,7-6 977,6 0-505,5 2-80,5 0-384,0-2-448,-6 2-2736,-5-2 2416,-11-3-360,-4 1-201</inkml:trace>
</inkml:ink>
</file>

<file path=ppt/ink/ink2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9:56.632"/>
    </inkml:context>
    <inkml:brush xml:id="br0">
      <inkml:brushProperty name="width" value="0.05" units="cm"/>
      <inkml:brushProperty name="height" value="0.05" units="cm"/>
    </inkml:brush>
  </inkml:definitions>
  <inkml:trace contextRef="#ctx0" brushRef="#br0">78 28 20548,'6'-18'1905,"-9"11"-1329,-2 4-264,-5 8 824,-1 6-264,-2 8-423,0 4-161,4 8-184,4 4-104,-2 0-264,-1 0-281,8-1-599,0-5-208,5-6 1024,-4-4-280,1-12-289</inkml:trace>
</inkml:ink>
</file>

<file path=ppt/ink/ink2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9:57.083"/>
    </inkml:context>
    <inkml:brush xml:id="br0">
      <inkml:brushProperty name="width" value="0.05" units="cm"/>
      <inkml:brushProperty name="height" value="0.05" units="cm"/>
    </inkml:brush>
  </inkml:definitions>
  <inkml:trace contextRef="#ctx0" brushRef="#br0">40 0 16371,'-3'3'324,"-1"0"0,1 0 0,0 0 0,0 0 0,0 1 0,1-1-1,-1 1 1,1-1 0,0 1 0,0 0 0,-2 6 0,3-9-279,0 1 1,1-1-1,-1 1 1,0-1 0,1 1-1,0 0 1,-1-1-1,1 1 1,0-1 0,0 1-1,-1 0 1,1 0-1,1-1 1,-1 1 0,0 0-1,0-1 1,1 1-1,-1-1 1,1 1-1,-1 0 1,1-1 0,-1 1-1,1-1 1,0 1-1,0-1 1,0 0 0,0 1-1,0-1 1,0 0-1,0 0 1,2 2 0,8 2-41,-1 0 0,1-1 0,0-1-1,0 0 1,16 3 0,-17-5 0,-1 1-1,1 0 1,-1 1-1,0 0 0,0 0 1,0 1-1,0 0 1,15 11-1,-22-14 15,1 1-1,-1 0 1,0 0-1,1 0 1,-1 1-1,0-1 1,-1 0-1,1 1 1,0-1 0,-1 1-1,1 0 1,-1 0-1,0-1 1,0 1-1,0 0 1,0 0 0,0 0-1,0 5 1,-1-5 29,-1-1 0,1 1 0,-1 0 0,1 0 1,-1-1-1,0 1 0,0 0 0,0-1 0,-1 1 0,1-1 1,-1 1-1,1-1 0,-1 0 0,0 0 0,0 1 1,0-1-1,0-1 0,0 1 0,-4 3 0,0-1 28,0 0-1,0 0 1,0-1-1,-1 1 1,1-1 0,-1-1-1,1 1 1,-1-1-1,0-1 1,0 1-1,0-1 1,-8 0-1,12-1-47,-1 0-1,0 0 0,1 0 1,-1-1-1,0 1 0,1-1 1,-1 0-1,0 0 0,1-1 1,0 1-1,-1-1 0,1 0 1,0 0-1,0 0 0,0 0 1,0 0-1,0-1 1,0 1-1,0-1 0,1 0 1,0 1-1,-1-1 0,1 0 1,-2-5-1,-7-17-14,6-1 3</inkml:trace>
</inkml:ink>
</file>

<file path=ppt/ink/ink2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9:57.467"/>
    </inkml:context>
    <inkml:brush xml:id="br0">
      <inkml:brushProperty name="width" value="0.05" units="cm"/>
      <inkml:brushProperty name="height" value="0.05" units="cm"/>
    </inkml:brush>
  </inkml:definitions>
  <inkml:trace contextRef="#ctx0" brushRef="#br0">0 15 17020,'19'-6'1760,"8"5"-1088,8-7-264,6 8 488,7 2-928,5-2 344,4 1-119,5 4-402</inkml:trace>
  <inkml:trace contextRef="#ctx0" brushRef="#br0" timeOffset="1">602 9 17828,'-13'5'639,"0"1"1,0 0 0,0 1-1,-12 9 1,19-12-451,1 0 1,0 0 0,0 1 0,0-1-1,1 1 1,0 0 0,0 1-1,0-1 1,0 1 0,1 0 0,-3 6-1,5-10-160,1-1-1,-1 1 1,0 0-1,1 0 1,-1 0-1,1 0 1,0 0-1,0-1 1,0 1 0,0 0-1,0 0 1,0 0-1,0 0 1,0 0-1,1 0 1,-1-1-1,1 1 1,0 0-1,-1 0 1,1 0-1,2 2 1,-1-2-15,0 1 1,0-1-1,0 0 0,1 1 1,-1-1-1,1 0 1,0-1-1,0 1 1,0 0-1,-1-1 0,7 2 1,1 0 12,0 0 0,0-1 1,1 0-1,-1 0 0,1-1 1,-1-1-1,12 0 0,-4-2 106,1 0 1,23-7-1,-36 8-79,-1-1-1,1 0 1,-1 0 0,0 0-1,0-1 1,0 1 0,0-1-1,0 0 1,-1-1 0,1 1-1,-1-1 1,5-5 0,-8 8-37,0 0-1,0 0 1,0-1 0,0 1 0,0 0 0,-1-1-1,1 1 1,0-1 0,-1 1 0,1-1 0,-1 1-1,1-1 1,-1 0 0,0 1 0,1-1 0,-1 0-1,0 1 1,0-1 0,0 0 0,0 1 0,-1-1-1,1 1 1,0-1 0,-1-1 0,-1 0 3,1 1 0,-1 0 0,0 0-1,1 0 1,-1 0 0,0 0 0,0 0 0,0 0 0,0 1 0,0-1 0,-1 1 0,1-1 0,-4-1 0,-3 0-182,-1-1 0,1 1 0,-1 0 1,0 1-1,0 0 0,-19-1 0,27 3 139,1 0 1,0 0-1,-1 0 0,1 0 0,0 0 0,-1 0 0,1 0 1,0 1-1,-1-1 0,1 1 0,0-1 0,-1 1 0,1-1 0,0 1 1,0-1-1,0 1 0,-1 0 0,1 0 0,0 0 0,0 0 0,-1 1 1,-6 10-272</inkml:trace>
</inkml:ink>
</file>

<file path=ppt/ink/ink2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9:58.416"/>
    </inkml:context>
    <inkml:brush xml:id="br0">
      <inkml:brushProperty name="width" value="0.05" units="cm"/>
      <inkml:brushProperty name="height" value="0.05" units="cm"/>
    </inkml:brush>
  </inkml:definitions>
  <inkml:trace contextRef="#ctx0" brushRef="#br0">54 9 19860,'4'-5'1857,"-6"2"-1297,0 3-264,-3 8 904,-3 5-288,-4 7-432,1 3-232,2 7-184,3 2-32,5 2-128,0-1-120,5-4-384,2-2-192,4-7-520,-6-10 0,-6-16-41,-8-8 417</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02.646"/>
    </inkml:context>
    <inkml:brush xml:id="br0">
      <inkml:brushProperty name="width" value="0.05" units="cm"/>
      <inkml:brushProperty name="height" value="0.05" units="cm"/>
    </inkml:brush>
  </inkml:definitions>
  <inkml:trace contextRef="#ctx0" brushRef="#br0">1 31 17124,'64'6'5847,"4"-1"-1501,-61-4-4192,0-2 0,-1 1 1,1-1-1,0 0 0,-1 0 0,1-1 0,10-4 0,-17 6-149,1 0 1,0-1-1,0 1 0,-1 0 0,1 0 1,0-1-1,-1 1 0,1-1 0,0 1 1,-1 0-1,1-1 0,-1 0 0,1 1 1,0-1-1,-1 1 0,1-1 0,-1 1 1,0-1-1,1 0 0,-1 1 0,0-1 1,1-1-1,-1 1-4,0 0 0,0 1 0,-1-1 0,1 1 1,0-1-1,0 1 0,-1-1 0,1 1 0,0-1 0,-1 1 0,1-1 0,-1 1 1,1-1-1,-1 1 0,1 0 0,-1-1 0,1 1 0,-1 0 0,1-1 0,-1 1 1,0-1-1,-3 0-5,1 0 0,-1-1 0,1 1 0,-1 0 0,0 1 0,0-1 1,1 1-1,-6-1 0,2 2-2,0 0 0,0 1 1,0 0-1,0 0 0,1 0 0,-1 1 0,1 0 1,-1 0-1,-10 8 0,15-9-72,-1-1-1,1 1 1,0 1-1,-1-1 1,1 0-1,0 0 1,0 1 0,0-1-1,0 1 1,1 0-1,-1 0 1,1-1-1,0 1 1,0 0-1,0 0 1,0 0-1,0 0 1,0 0-1,1 1 1,0-1 0,-1 0-1,1 0 1,0 0-1,1 4 1,0-5 17,-1 0 1,1 0 0,0 0-1,0 0 1,0 0-1,0 0 1,0 0 0,0 0-1,0-1 1,4 4 0,5 6-425</inkml:trace>
</inkml:ink>
</file>

<file path=ppt/ink/ink2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9:58.817"/>
    </inkml:context>
    <inkml:brush xml:id="br0">
      <inkml:brushProperty name="width" value="0.05" units="cm"/>
      <inkml:brushProperty name="height" value="0.05" units="cm"/>
    </inkml:brush>
  </inkml:definitions>
  <inkml:trace contextRef="#ctx0" brushRef="#br0">0 0 15499,'3'1'1841,"4"2"-1169,11 0-232,3 0 840,12 1-416,3-1-223,10-1-577,1 1-441,3-3 385,0-5-128,1 1-144</inkml:trace>
</inkml:ink>
</file>

<file path=ppt/ink/ink2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9:59.220"/>
    </inkml:context>
    <inkml:brush xml:id="br0">
      <inkml:brushProperty name="width" value="0.05" units="cm"/>
      <inkml:brushProperty name="height" value="0.05" units="cm"/>
    </inkml:brush>
  </inkml:definitions>
  <inkml:trace contextRef="#ctx0" brushRef="#br0">311 2 16956,'-13'-1'331,"-1"0"1,0 1 0,0 1 0,1 0 0,-1 1-1,1 0 1,-1 1 0,1 0 0,0 1 0,0 1-1,-23 12 1,27-13-290,0 1 0,0 1-1,1-1 1,0 1 0,0 1-1,0-1 1,1 1 0,0 1-1,0-1 1,1 1 0,0 1 0,1-1-1,-1 1 1,2 0 0,-1 0-1,-5 17 1,9-23-35,0 0 0,0 1 0,1-1-1,-1 0 1,1 1 0,0-1 0,0 1 0,0-1 0,0 1 0,0-1 0,1 1-1,0-1 1,0 0 0,0 1 0,0-1 0,0 0 0,1 0 0,-1 0-1,1 0 1,0 0 0,0 0 0,0 0 0,0 0 0,4 3 0,-2-3 11,1 1 1,0-1-1,0 0 1,0-1-1,0 1 1,0-1-1,1 0 1,-1 0-1,1-1 1,-1 1-1,1-1 1,-1-1-1,1 1 1,7-1-1,-1 0 88,1-1 0,-1 0 0,0-1 1,0 0-1,0-1 0,0-1 0,20-8 0,-24 9 3,1-2 0,-1 1 0,1-1 1,-1-1-1,0 1 0,-1-1 0,0-1 0,0 1 1,0-1-1,8-12 0,-13 17-90,-1 1-1,1-1 1,-1 0-1,0-1 1,1 1-1,-1 0 1,0 0-1,-1 0 1,1-1-1,0 1 1,-1-1-1,1 1 1,-1 0-1,0-1 1,0 1-1,0-1 1,0 1-1,0-1 1,0 1-1,-1 0 1,1-1-1,-1 1 1,1 0-1,-1-1 1,-2-2-1,2 3-72,-1-1-1,0 1 1,-1 0-1,1 0 1,0 0-1,0 1 1,-1-1-1,1 0 0,-1 1 1,1 0-1,-1-1 1,0 1-1,0 0 1,1 0-1,-1 1 1,0-1-1,0 1 1,0-1-1,0 1 1,-4 0-1,3 0 48,0 0 0,0 0 0,0 1 1,1-1-1,-1 1 0,0 0 0,0 0 0,1 0 0,-1 0 1,0 1-1,1-1 0,-1 1 0,1 0 0,-4 3 0,-9 8-302</inkml:trace>
  <inkml:trace contextRef="#ctx0" brushRef="#br0" timeOffset="1">440 340 16035,'-13'33'1385,"3"2"-953,3-1-240,3 0 32,3-1-256,2-14 200,5-5-80,8-14-304</inkml:trace>
</inkml:ink>
</file>

<file path=ppt/ink/ink2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09:59.688"/>
    </inkml:context>
    <inkml:brush xml:id="br0">
      <inkml:brushProperty name="width" value="0.05" units="cm"/>
      <inkml:brushProperty name="height" value="0.05" units="cm"/>
    </inkml:brush>
  </inkml:definitions>
  <inkml:trace contextRef="#ctx0" brushRef="#br0">238 55 16460,'-1'-4'176,"-1"1"1,0 0 0,0-1-1,-1 1 1,1 0 0,-1 0-1,1 0 1,-1 0 0,0 1-1,0-1 1,0 1 0,0-1 0,-1 1-1,1 0 1,-1 1 0,1-1-1,-5-1 1,2 1-14,1 1 0,-1 0 0,0 0 0,1 1 1,-1-1-1,0 1 0,1 1 0,-1-1 0,0 1 0,1 0 0,-8 2 0,7-2-90,0 1-1,0 0 0,0 0 0,1 1 0,-1 0 0,1 0 1,-1 0-1,1 0 0,0 1 0,0 0 0,1 0 0,-1 0 0,1 1 1,0 0-1,0-1 0,0 2 0,1-1 0,0 0 0,0 0 1,0 1-1,1 0 0,-4 11 0,6-16-55,-1 0 1,1 1-1,0-1 1,0 1-1,0-1 0,0 1 1,0-1-1,0 1 0,1-1 1,-1 1-1,0-1 1,1 0-1,-1 1 0,1-1 1,-1 1-1,1-1 1,0 0-1,0 0 0,0 1 1,-1-1-1,1 0 0,2 2 1,0-1 0,0 0 0,0-1 0,-1 1 0,1 0 0,0-1 0,0 0 0,0 0 0,1 0 1,-1 0-1,3 0 0,6 0-3,0 0 0,-1 0 0,1-1 1,21-3-1,48-17 44,-72 18-140,0-1-1,0 0 0,0-1 0,14-8 0,-28 17 57,0 0 0,0 0 0,0 0 0,0 1 0,1 0-1,0 0 1,1 0 0,-1 1 0,1-1 0,0 1 0,-2 9 0,4-12 25,0 0 1,0 0-1,1 0 1,0-1 0,0 1-1,0 0 1,0 0-1,1 0 1,-1 0 0,1 0-1,0-1 1,0 1-1,1 0 1,-1-1 0,1 1-1,-1-1 1,1 1-1,0-1 1,1 0 0,-1 0-1,0 0 1,6 5-1,-8-8 14,1 1 0,0-1 0,0 1-1,0 0 1,0 0 0,-1-1 0,1 1-1,0 0 1,-1 0 0,1 0 0,0 0-1,-1 0 1,1 0 0,-1 0 0,0 0-1,1 0 1,-1 0 0,0 0 0,0 0-1,1 0 1,-1 0 0,0 0 0,0 0-1,0 2 1,-1-2 31,-1 0 0,1 0-1,0 1 1,-1-1 0,1 0 0,0 0-1,-1-1 1,1 1 0,-1 0-1,1 0 1,-1-1 0,0 1 0,1-1-1,-1 1 1,0-1 0,-2 0 0,-27 8 454,-1-2 0,0-1 1,0-2-1,-1-1 1,-34-3-1,81-3-4297,21 0 2484,-7 1 284</inkml:trace>
</inkml:ink>
</file>

<file path=ppt/ink/ink2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0:00.143"/>
    </inkml:context>
    <inkml:brush xml:id="br0">
      <inkml:brushProperty name="width" value="0.05" units="cm"/>
      <inkml:brushProperty name="height" value="0.05" units="cm"/>
    </inkml:brush>
  </inkml:definitions>
  <inkml:trace contextRef="#ctx0" brushRef="#br0">40 23 17804,'-15'10'1680,"2"-1"-1080,3 2-216,9 1 649,1-1-153,11-1-216,5-1-144,9-3-232,2-2-160,6-3-584,4-1-320,-1-5-712,1-5 1247,-1-3-295,0-2-176</inkml:trace>
  <inkml:trace contextRef="#ctx0" brushRef="#br0" timeOffset="1">356 0 13787,'-21'19'2168,"-6"5"-839,-2 2-505,0 6 2040,2 1-1255,1 7-425,5 0-160,5 6-584,6-2-344,4 6-1016,2-7 888,-3-1-216,1 1-80</inkml:trace>
</inkml:ink>
</file>

<file path=ppt/ink/ink2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0:02.416"/>
    </inkml:context>
    <inkml:brush xml:id="br0">
      <inkml:brushProperty name="width" value="0.05" units="cm"/>
      <inkml:brushProperty name="height" value="0.05" units="cm"/>
    </inkml:brush>
  </inkml:definitions>
  <inkml:trace contextRef="#ctx0" brushRef="#br0">1 1 18452,'14'7'1648,"-4"14"-1032,-8 1-207,-2 9 575,1 4-208,-1 5-136,0 4-128,0 2-600,-3-1-312,3 3 1472,0-2-1080,0-11 32,-1-4 0</inkml:trace>
</inkml:ink>
</file>

<file path=ppt/ink/ink2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0:02.790"/>
    </inkml:context>
    <inkml:brush xml:id="br0">
      <inkml:brushProperty name="width" value="0.05" units="cm"/>
      <inkml:brushProperty name="height" value="0.05" units="cm"/>
    </inkml:brush>
  </inkml:definitions>
  <inkml:trace contextRef="#ctx0" brushRef="#br0">1 14 19348,'7'-2'1793,"0"2"-1177,2-1-248,9 1 696,4 0-192,5 0-608,5 0-448,3-5 264,3 1-112,-1 3-152</inkml:trace>
</inkml:ink>
</file>

<file path=ppt/ink/ink2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0:03.203"/>
    </inkml:context>
    <inkml:brush xml:id="br0">
      <inkml:brushProperty name="width" value="0.05" units="cm"/>
      <inkml:brushProperty name="height" value="0.05" units="cm"/>
    </inkml:brush>
  </inkml:definitions>
  <inkml:trace contextRef="#ctx0" brushRef="#br0">230 18 18356,'-4'-3'168,"1"1"0,-1 0 0,0 0 0,0 1 0,0-1 0,0 1-1,0 0 1,0 0 0,0 0 0,-1 0 0,1 1 0,0-1 0,0 1 0,-5 1 0,2 0-5,0 0-1,0 0 1,0 1 0,0 0 0,1 1-1,-1-1 1,0 1 0,-6 4 0,5-2-73,1 0 1,-1 0-1,1 1 1,-1 0-1,2 0 1,-1 1-1,1 0 0,0 0 1,0 1-1,1-1 1,0 1-1,0 0 1,-3 10-1,7-15-77,0-1 0,0 0 0,1 0 0,-1 1 0,1-1 0,-1 0 0,1 1 0,0-1 0,0 1 0,0-1 0,0 0 0,1 1 0,-1-1 0,1 0 0,-1 0 0,1 1 0,0-1 0,0 0-1,1 3 1,0-3-4,0 1 0,0-1 0,0 1 0,1-1 0,-1 0 0,1 0 1,-1 0-1,1 0 0,0 0 0,0-1 0,0 1 0,4 1 0,2 0 5,1 0 0,-1-1 1,1 0-1,-1-1 0,1 0 1,-1 0-1,1-1 0,15-2 1,-18 1 5,0 0-1,-1-1 1,1 0 0,0 0 0,-1-1 0,1 0-1,-1 0 1,0 0 0,0-1 0,8-6-1,-11 8 0,-1 0-1,1-1 0,-1 1 1,0 0-1,0-1 1,0 1-1,0-1 0,0 0 1,-1 1-1,1-1 0,-1 0 1,0 0-1,0 0 0,0 0 1,0 0-1,0 0 0,-1 0 1,1-1-1,-1 1 0,0 0 1,0 0-1,0 0 1,0 0-1,-1-1 0,0-2 1,1 5-32,0 1 0,0-1 0,-1 0 0,1 0 0,0 1-1,0-1 1,-1 0 0,1 1 0,0-1 0,-1 0 0,1 1 0,-1-1 0,1 1 0,-1-1 0,1 0 0,-1 1 0,1-1 0,-1 1 0,1-1 0,-1 1 0,0 0 0,1-1 0,-1 1 0,0 0 0,1-1 0,-1 1 0,0 0 0,0 0 0,1 0 0,-1 0 0,0 0 0,0-1 0,1 1 0,-1 1 0,0-1 0,0 0 0,0 0 0,0 0-30,0 1 0,1-1 1,-1 0-1,1 1 0,-1-1 0,1 0 1,-1 1-1,1-1 0,-1 1 1,1-1-1,-1 1 0,1-1 1,0 1-1,-1 0 0,1-1 0,0 1 1,-1-1-1,1 1 0,0 0 1,0-1-1,0 1 0,-1 0 1,1-1-1,0 1 0,0 0 0,0-1 1,0 1-1,0 0 0,0-1 1,0 1-1,1 0 0,-1-1 0,0 1 1,0 0-1,0-1 0,1 1 1,-1 0-1,0-1 0,1 1 1,-1-1-1,1 1 0,10 13-360,9 4-131</inkml:trace>
</inkml:ink>
</file>

<file path=ppt/ink/ink2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0:03.652"/>
    </inkml:context>
    <inkml:brush xml:id="br0">
      <inkml:brushProperty name="width" value="0.05" units="cm"/>
      <inkml:brushProperty name="height" value="0.05" units="cm"/>
    </inkml:brush>
  </inkml:definitions>
  <inkml:trace contextRef="#ctx0" brushRef="#br0">14 1 17420,'-6'20'1584,"0"3"-1120,5-2-152,2 5 408,6 1-376,5-2 1433,1-8-1481,8-13-88,5-4 16</inkml:trace>
</inkml:ink>
</file>

<file path=ppt/ink/ink2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0:04.107"/>
    </inkml:context>
    <inkml:brush xml:id="br0">
      <inkml:brushProperty name="width" value="0.05" units="cm"/>
      <inkml:brushProperty name="height" value="0.05" units="cm"/>
    </inkml:brush>
  </inkml:definitions>
  <inkml:trace contextRef="#ctx0" brushRef="#br0">163 115 13003,'2'-3'323,"-1"-1"1,0 1-1,0 0 1,0-1 0,0 1-1,0-1 1,-1 0-1,0 1 1,1-1-1,-1 0 1,-1 1 0,1-1-1,0 1 1,-1-1-1,0 0 1,0 1-1,0 0 1,0-1 0,-1 1-1,1-1 1,-1 1-1,-4-6 1,5 7-193,-1 0 0,0-1 0,0 1 0,0 0 0,0 0 0,-1 0 0,1 1 0,-1-1-1,1 0 1,-1 1 0,1 0 0,-1-1 0,0 1 0,1 0 0,-1 1 0,0-1 0,0 0 0,0 1 0,0-1 0,0 1 0,0 0 0,0 0 0,1 0 0,-1 1 0,0-1 0,0 1 0,0-1 0,-4 3 0,2-1-43,0 0 0,0 1 1,0-1-1,0 1 0,0 1 1,1-1-1,0 1 0,0-1 1,0 1-1,0 0 1,0 1-1,1-1 0,-5 8 1,7-10-68,-1 0 0,1 1 0,0-1 0,0 0 1,0 1-1,0-1 0,0 1 0,1-1 0,-1 1 0,1-1 1,0 1-1,0 0 0,0-1 0,0 1 0,0 0 1,0-1-1,1 1 0,-1-1 0,1 1 0,0-1 0,0 1 1,0-1-1,0 1 0,0-1 0,0 0 0,1 0 1,-1 1-1,1-1 0,-1 0 0,4 2 0,1 1-12,0 0 0,0-1-1,1 0 1,0-1-1,0 1 1,0-1 0,0 0-1,0-1 1,0 0 0,1 0-1,-1-1 1,14 2 0,-13-2-26,0-1 1,0 0 0,0 0 0,-1-1-1,1 0 1,0 0 0,0 0 0,-1-1 0,1 0-1,-1-1 1,0 0 0,10-5 0,-8-1-67,-10 4-55,0 4 132,1 1 1,-1 0-1,0 0 0,0 0 1,1 0-1,-1 0 0,0 0 1,0 1-1,1-1 0,-1 0 1,0 0-1,1 1 1,-1-1-1,0 0 0,1 0 1,-1 1-1,0-1 0,1 1 1,-1-1-1,1 1 0,-1-1 1,1 1-1,-1-1 0,1 1 1,-1-1-1,1 1 0,-1 1 1,0-1 1,-1 1 1,1-1-1,0 1 0,0 0 1,0 0-1,0-1 0,0 1 1,0 0-1,0 0 1,1 0-1,-1 0 0,1 0 1,-1 0-1,1 0 0,0 0 1,0 0-1,0 0 1,0 0-1,0 0 0,0 0 1,1 1-1,-1-1 0,1 0 1,-1-1-1,1 1 1,0 0-1,0 0 0,1 3 1,4 2 0,-1 0-1,1-1 1,0 0 0,1 0 0,12 9 0,-14-12-31,0 1 1,0 0-1,0 0 1,-1 0-1,0 0 0,1 1 1,-1 0-1,-1 0 1,1 0-1,4 10 0,-7-14 32,-1 1-1,1 0 0,-1 0 1,0 0-1,0-1 1,0 1-1,0 0 0,0 0 1,0 0-1,0 0 0,0-1 1,-1 1-1,1 0 0,-1 0 1,0-1-1,1 1 0,-1 0 1,0-1-1,0 1 0,-1 1 1,-1 0 45,1 0 0,-1 0 0,0 0 0,0-1-1,0 0 1,0 1 0,-1-1 0,1 0 0,-5 1 0,-3 2 201,1-2-1,-1 1 1,0-2-1,0 1 1,-21 1-1,27-4-169,0 0-1,-1 0 0,1-1 0,0 0 0,-1 0 0,1 0 0,0 0 0,0-1 0,0 0 0,0 0 0,0 0 1,-5-4-1,9 5-143,-1 0 0,1 0 0,0 0 0,-1 0 0,1 0 0,0-1 0,0 1 0,0 0 0,0-1 0,0 1 1,0-1-1,0 1 0,1-1 0,-1 0 0,0 1 0,1-1 0,-1 0 0,1 1 0,0-1 0,-1 0 0,1 1 0,0-1 1,0 0-1,0 0 0,0 1 0,1-1 0,-1 0 0,0 1 0,1-1 0,-1 0 0,1 1 0,0-1 0,-1 0 0,1 1 1,0-1-1,0 1 0,0 0 0,0-1 0,0 1 0,3-3 0,11-11-501,3 3-193</inkml:trace>
</inkml:ink>
</file>

<file path=ppt/ink/ink2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0:04.492"/>
    </inkml:context>
    <inkml:brush xml:id="br0">
      <inkml:brushProperty name="width" value="0.05" units="cm"/>
      <inkml:brushProperty name="height" value="0.05" units="cm"/>
    </inkml:brush>
  </inkml:definitions>
  <inkml:trace contextRef="#ctx0" brushRef="#br0">20 0 19116,'-1'1'153,"0"-1"0,0 1 0,0-1 0,0 1 0,-1-1 0,1 1 0,0 0 0,0-1 1,1 1-1,-1 0 0,0 0 0,0 0 0,0 0 0,0 0 0,1 0 0,-1 0 0,1 0 0,-1 0 0,0 0 0,1 0 0,0 0 0,-1 2 0,1-2-29,0 1-1,0-1 0,1 0 1,-1 0-1,0 0 0,1 0 1,-1 0-1,1 0 1,-1 1-1,1-1 0,0 0 1,-1 0-1,1 0 0,0-1 1,0 1-1,-1 0 1,1 0-1,1 1 0,3 1 42,0 1 0,1-1-1,-1 0 1,0 0 0,1 0-1,0-1 1,7 2 0,1-1-375,0 0 0,1-1 1,-1-1-1,0 0 0,0-2 1,17-1-1,-26 2-35,1-1 1,0 0-1,-1 0 0,1 0 1,-1-1-1,1 0 1,-1 0-1,0-1 0,0 1 1,0-1-1,0 0 1,0 0-1,0-1 0,-1 1 1,0-1-1,0 0 1,7-9-1,-6 2-47,-9 8 650,3 3-274,0 0 0,0 0 0,0 1 1,-1-1-1,1 1 0,0-1 0,0 1 0,0-1 0,0 1 1,0-1-1,0 1 0,0 0 0,-2 1 0,-3 5 244,0-1 0,0 1-1,0 1 1,1-1-1,0 1 1,1 0 0,-1 0-1,2 0 1,-1 0 0,-3 13-1,1 6-222,1-1 1,-2 31-1,2-18-591,4-31 393,0 0 0,-1 0 0,-6 15 0,2-10-155</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03.086"/>
    </inkml:context>
    <inkml:brush xml:id="br0">
      <inkml:brushProperty name="width" value="0.05" units="cm"/>
      <inkml:brushProperty name="height" value="0.05" units="cm"/>
    </inkml:brush>
  </inkml:definitions>
  <inkml:trace contextRef="#ctx0" brushRef="#br0">8 222 15187,'-7'15'1864,"7"-14"-1798,0-1 0,0 0 0,0 1 0,0-1-1,0 0 1,0 0 0,0 1 0,0-1-1,1 0 1,-1 1 0,0-1 0,0 0-1,0 1 1,0-1 0,1 0 0,-1 0 0,0 1-1,0-1 1,1 0 0,-1 0 0,0 0-1,0 1 1,1-1 0,-1 0 0,0 0-1,0 0 1,1 0 0,0 1 0,3-1 334,0 1 0,0-1-1,0 1 1,0-1 0,0 0 0,6-1 0,159-18 3960,90-25-1944,-62 10-1566,387-51-70,2 29-2020,-565 55 1133,144-5-794,-131 6 343,0 2-1,55 10 0,-87-11 499,36 8-635,-37-8 592,1-1 0,0 1 0,-1-1 0,1 1 0,0 0-1,-1 0 1,1 0 0,-1 0 0,1 0 0,-1 0 0,1 0-1,-1 0 1,0 0 0,0 1 0,0-1 0,2 3 0,-3-4 93,0 0 1,0 0-1,0 0 0,0 0 1,0 0-1,0 1 1,0-1-1,0 0 0,0 0 1,0 0-1,0 0 1,0 0-1,0 0 0,0 0 1,0 1-1,0-1 1,0 0-1,0 0 0,0 0 1,0 0-1,0 0 1,0 0-1,0 0 0,0 1 1,0-1-1,0 0 1,0 0-1,0 0 0,0 0 1,0 0-1,-1 0 1,1 0-1,0 0 0,0 0 1,0 0-1,0 0 1,0 0-1,0 0 1,0 1-1,0-1 0,0 0 1,-1 0-1,1 0 1,0 0-1,0 0 0,0 0 1,0 0-1,0 0 1,0 0-1,0 0 0,-1 0 1,1 0-1,0 0 1,0 0-1,0 0 0,0 0 1,0-1-1,0 1 1,0 0-1,-1 0 0,1 0 1,-8-3-199,7 3 189,-14-8-422</inkml:trace>
</inkml:ink>
</file>

<file path=ppt/ink/ink2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2:24.396"/>
    </inkml:context>
    <inkml:brush xml:id="br0">
      <inkml:brushProperty name="width" value="0.05" units="cm"/>
      <inkml:brushProperty name="height" value="0.05" units="cm"/>
      <inkml:brushProperty name="color" value="#E71224"/>
    </inkml:brush>
  </inkml:definitions>
  <inkml:trace contextRef="#ctx0" brushRef="#br0">0 100 22845,'0'-13'24,"1"-9"48,-2-11 48,4 1-536</inkml:trace>
</inkml:ink>
</file>

<file path=ppt/ink/ink2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2:28.277"/>
    </inkml:context>
    <inkml:brush xml:id="br0">
      <inkml:brushProperty name="width" value="0.05" units="cm"/>
      <inkml:brushProperty name="height" value="0.05" units="cm"/>
      <inkml:brushProperty name="color" value="#E71224"/>
    </inkml:brush>
  </inkml:definitions>
  <inkml:trace contextRef="#ctx0" brushRef="#br0">0 9 18236,'7'-8'1960,"0"8"-1087,-7 7-305,0 6 1008,0 2-272,-1 7-440,1 2-191,-1 3-377,1 2-40,0 0-432,0-2-312,2-3-625,1-2-255,-1-8 1048,-1-5-288,-2-9-232</inkml:trace>
</inkml:ink>
</file>

<file path=ppt/ink/ink2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2:28.727"/>
    </inkml:context>
    <inkml:brush xml:id="br0">
      <inkml:brushProperty name="width" value="0.05" units="cm"/>
      <inkml:brushProperty name="height" value="0.05" units="cm"/>
      <inkml:brushProperty name="color" value="#E71224"/>
    </inkml:brush>
  </inkml:definitions>
  <inkml:trace contextRef="#ctx0" brushRef="#br0">0 79 16524,'0'-1'1952,"6"-1"-1152,10 1-208,5-2 1081,16-1-553,3-4-176,12 3-384,0-5-200,2-2-440,-2 4-456,-8-2-1608,-5 1 1840,-10 5-321,-5 2-239</inkml:trace>
</inkml:ink>
</file>

<file path=ppt/ink/ink2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2:29.153"/>
    </inkml:context>
    <inkml:brush xml:id="br0">
      <inkml:brushProperty name="width" value="0.05" units="cm"/>
      <inkml:brushProperty name="height" value="0.05" units="cm"/>
      <inkml:brushProperty name="color" value="#E71224"/>
    </inkml:brush>
  </inkml:definitions>
  <inkml:trace contextRef="#ctx0" brushRef="#br0">118 39 19700,'-1'3'506,"1"0"0,-1 0 0,0 0-1,0-1 1,0 1 0,0 0 0,0 0 0,-1-1-1,-1 4 1,-2 3 220,3-5-649,1-1 0,-1 1 0,1 0 0,0 0 0,0-1 0,1 1 0,-1 0 0,1 0 0,0 0 0,0 6 0,0-8-96,1-1 0,-1 1-1,1 0 1,0 0 0,0-1-1,0 1 1,0-1 0,0 1 0,0-1-1,0 1 1,0-1 0,0 1-1,1-1 1,-1 0 0,1 0 0,-1 0-1,1 0 1,-1 0 0,1 0-1,-1 0 1,1 0 0,0 0-1,3 0 1,3 2-35,0-1 0,0 2 1,-1-1-1,1 1 0,-1 0 0,11 8 0,-16-10 59,0 0 0,0 1 0,0-1-1,0 0 1,0 1 0,-1-1 0,1 1 0,-1-1 0,1 1 0,-1 0 0,0 0-1,0 0 1,-1-1 0,1 1 0,0 0 0,-1 0 0,0 0 0,1 0-1,-1 0 1,-1 0 0,1 0 0,-1 4 0,-1 0 26,0-1 0,0 1-1,-1-1 1,1 0 0,-2 0 0,1 0 0,-1 0 0,0-1 0,0 1 0,0-1-1,-1 0 1,1 0 0,-1-1 0,-1 1 0,-10 6 0,12-8-66,-1 0 1,1-1 0,-1 1-1,0-1 1,0 0-1,0-1 1,0 1 0,-1-1-1,-7 1 1,10-2-96,0 0 0,0 0-1,0 0 1,-1 0 0,1-1 0,0 1 0,0-1-1,0 0 1,0 0 0,0 0 0,0-1 0,0 1-1,0-1 1,1 1 0,-1-1 0,-3-3 0,3 2 49,1 1-1,-1-1 1,1 0 0,0 0 0,0 1 0,0-2 0,0 1 0,1 0 0,-1 0-1,1 0 1,-2-6 0,-1-19-632</inkml:trace>
  <inkml:trace contextRef="#ctx0" brushRef="#br0" timeOffset="1">94 78 18364,'12'-9'2096,"4"2"-1455,6 1-249,5-1 1056,15-3-1040,6 1-496,7 1 216,1-2-184,5-2-200</inkml:trace>
</inkml:ink>
</file>

<file path=ppt/ink/ink2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2:29.574"/>
    </inkml:context>
    <inkml:brush xml:id="br0">
      <inkml:brushProperty name="width" value="0.05" units="cm"/>
      <inkml:brushProperty name="height" value="0.05" units="cm"/>
      <inkml:brushProperty name="color" value="#E71224"/>
    </inkml:brush>
  </inkml:definitions>
  <inkml:trace contextRef="#ctx0" brushRef="#br0">88 0 17076,'-24'43'2033,"8"-16"-733,-13 30-1,26-49-957,0 1 0,0 0 0,0 0 0,1 0 0,0 0 0,1 0 0,0 18 0,1-26-312,0 1 0,0 0 0,0 0 0,1-1 0,-1 1 0,1 0 0,-1-1 1,1 1-1,-1-1 0,1 1 0,0-1 0,0 1 0,0-1 0,0 1 0,0-1 0,0 0 0,0 1 0,1-1 0,-1 0 0,0 0 1,1 0-1,-1 0 0,1 0 0,-1 0 0,1-1 0,-1 1 0,1 0 0,-1-1 0,1 1 0,0-1 0,-1 0 0,1 1 1,0-1-1,0 0 0,-1 0 0,1 0 0,0 0 0,2-1 0,5 1-3,0-2-1,0 1 1,0-1 0,0 0 0,15-6 0,-10 2 38,-1 0 0,0-1 1,0-1-1,-1 0 1,0 0-1,0-1 0,11-12 1,-18 16-24,-1 0 0,0 0 0,0 0 0,0 0-1,-1-1 1,0 0 0,0 1 0,3-9 0,-5 10-14,0 0-1,0 1 1,0-1 0,-1 0 0,0 0-1,0 0 1,0 0 0,0 1 0,0-1-1,-1 0 1,1 0 0,-1 0-1,0 1 1,-3-8 0,3 8-28,-1 0-1,0 0 1,0 1 0,1-1-1,-1 0 1,-1 1 0,1 0-1,0-1 1,-1 1 0,1 0-1,-1 0 1,0 0 0,1 1 0,-1-1-1,0 0 1,0 1 0,0 0-1,0 0 1,0 0 0,0 0-1,-1 1 1,1-1 0,0 1 0,0-1-1,-5 1 1,0 1-127,1-1-1,-1 1 1,0 0-1,1 0 1,-1 1 0,1 0-1,-1 0 1,1 1 0,-10 5-1,17-8 124,0 0 0,0 0 0,0 1 0,-1-1 0,1 0 0,0 0 0,0 0 0,0 0 0,0 0 0,0 0 0,0 0 0,0 0 0,0 0 0,0 0 0,0 0 0,-1 0 0,1 0 0,0 0 0,0 0 0,0 0 0,0 0 0,0 0 0,0 0 0,0 0 0,0 0 0,-1 0 0,1 0 0,0 0 0,0 0 0,0 0 0,0 0 0,0 0 0,0 0 0,0 0 0,0 0 0,0 0 0,-1 0 0,1 0 0,0 0 0,0 0 0,0 0 0,0 0 0,0 0 0,0-1 0,0 1 0,0 0 0,0 0 0,0 0 0,0 0 0,0 0 0,0 0 0,0 0 0,-1 0 0,1 0 0,0-1 0,0 1 0,0 0 0,0 0 0,0 0 0,0 0 0,0 0 0,0 0 0,0-1 0,5-14-339</inkml:trace>
</inkml:ink>
</file>

<file path=ppt/ink/ink2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2:30.737"/>
    </inkml:context>
    <inkml:brush xml:id="br0">
      <inkml:brushProperty name="width" value="0.05" units="cm"/>
      <inkml:brushProperty name="height" value="0.05" units="cm"/>
      <inkml:brushProperty name="color" value="#E71224"/>
    </inkml:brush>
  </inkml:definitions>
  <inkml:trace contextRef="#ctx0" brushRef="#br0">22 1 17012,'-6'3'1616,"0"5"-904,2 10-240,1 2 720,0 11-199,3 4-337,0 2-88,1-1-304,4-2-208,0-7-584,3-1-312,-5-10-297,-1-3-31,-3-13 672,-8-3-272,-4-13-168</inkml:trace>
</inkml:ink>
</file>

<file path=ppt/ink/ink2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2:31.141"/>
    </inkml:context>
    <inkml:brush xml:id="br0">
      <inkml:brushProperty name="width" value="0.05" units="cm"/>
      <inkml:brushProperty name="height" value="0.05" units="cm"/>
      <inkml:brushProperty name="color" value="#E71224"/>
    </inkml:brush>
  </inkml:definitions>
  <inkml:trace contextRef="#ctx0" brushRef="#br0">2 46 16187,'-2'-3'1609,"2"2"-873,6 1-240,4-2 848,7 2-183,6-3-329,6 1-224,8-3-488,6 0-288,4 0-664,2-2 768,0 0-256,-5 1-104</inkml:trace>
</inkml:ink>
</file>

<file path=ppt/ink/ink2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2:31.573"/>
    </inkml:context>
    <inkml:brush xml:id="br0">
      <inkml:brushProperty name="width" value="0.05" units="cm"/>
      <inkml:brushProperty name="height" value="0.05" units="cm"/>
      <inkml:brushProperty name="color" value="#E71224"/>
    </inkml:brush>
  </inkml:definitions>
  <inkml:trace contextRef="#ctx0" brushRef="#br0">145 111 18084,'-13'10'667,"1"-1"0,0 2 0,1-1 0,0 2 0,1 0 1,0 0-1,0 0 0,-9 19 0,18-29-631,0 0 1,0-1-1,0 1 1,0 0-1,0 0 1,1 0 0,-1 0-1,1 0 1,-1 0-1,1 0 1,0 0-1,-1 0 1,1 0-1,0 0 1,1 1-1,-1-1 1,0 0-1,1 2 1,0-3-45,0 1 0,-1-1 0,1 1 0,0-1 0,0 0 0,1 0 0,-1 1 1,0-1-1,0 0 0,0 0 0,1 0 0,-1 0 0,1 0 0,-1-1 0,1 1 0,-1 0 0,1-1 0,-1 1 1,1-1-1,-1 1 0,1-1 0,3 0 0,15 2-327,1-1 1,-1 0-1,22-4 0,-21 2-123,0 0-1,36 4 1,-56-3 437,1 0-1,0 0 1,0 1 0,0-1 0,0 1-1,0 0 1,0-1 0,-1 1-1,1 0 1,0 0 0,0 0 0,-1 0-1,1 0 1,-1 1 0,1-1-1,-1 0 1,0 1 0,3 2 0,-4-2 46,1-1 0,-1 0 0,1 1 0,-1-1 1,0 1-1,1-1 0,-1 1 0,0-1 0,0 1 1,0 0-1,0-1 0,0 1 0,-1-1 0,1 1 1,0-1-1,-1 1 0,1-1 0,-1 0 0,1 1 1,-1-1-1,0 1 0,0-1 0,0 0 0,1 0 1,-3 2-1,-4 6 203,0-1-1,-1 0 1,0 0 0,-1-1 0,1 0 0,-2 0 0,1-1 0,-16 8-1,18-10-170,0-1-1,0 0 0,0 0 0,-1-1 0,1 1 0,-1-2 0,0 1 0,0-1 0,0 0 0,1-1 0,-1 0 0,0 0 0,-8-2 0,11 0-174,0 1 0,1-2-1,-1 1 1,1 0 0,-1-1 0,1 0 0,0 0 0,0 0-1,0-1 1,0 1 0,1-1 0,0 0 0,-1 0-1,1 0 1,1 0 0,-1-1 0,1 1 0,-1-1 0,1 0-1,-2-9 1,-6-19-479</inkml:trace>
  <inkml:trace contextRef="#ctx0" brushRef="#br0" timeOffset="1">122 61 16612,'20'0'2208,"-3"-1"-1392,5-6-352,3 5 1193,7-2-761,2 0-376,7 1-1032,2-2 472,2-3-120,3-2-120,0-6-144</inkml:trace>
</inkml:ink>
</file>

<file path=ppt/ink/ink2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2:31.948"/>
    </inkml:context>
    <inkml:brush xml:id="br0">
      <inkml:brushProperty name="width" value="0.05" units="cm"/>
      <inkml:brushProperty name="height" value="0.05" units="cm"/>
      <inkml:brushProperty name="color" value="#E71224"/>
    </inkml:brush>
  </inkml:definitions>
  <inkml:trace contextRef="#ctx0" brushRef="#br0">189 0 14683,'-62'76'2577,"-8"12"-410,60-75-1724,2 1 1,-1 0-1,2 0 1,-10 27 0,16-38-387,0-1 0,0 1 0,0 0 0,0 0 0,1 0 0,0 0 0,-1 0 0,1 0 0,0 0 0,1 0 0,-1 0 0,0 0 0,1 0 0,0 0 0,-1 0 0,1 0 0,0-1 0,3 6 0,-2-5-15,1 0-1,-1 0 0,1 0 0,0 0 0,0-1 0,0 1 0,0-1 0,0 0 0,1 0 0,-1 0 0,1 0 0,5 2 0,5 0 21,0 0 1,0-1-1,0-1 0,0 0 1,0-1-1,25-1 0,-23 0 71,-1-2 0,0 0 0,0-1 0,0 0-1,0-1 1,-1-1 0,28-13 0,-37 16-51,-1-1 1,1 0-1,-1 0 0,1-1 1,-1 1-1,0-1 1,0 0-1,-1 0 0,1 0 1,-1-1-1,3-4 1,-4 5-17,0 0 1,-1 0 0,0 0 0,1 0-1,-2 0 1,1 0 0,0 0 0,-1 0-1,0 0 1,1-1 0,-2 1 0,1 0-1,0 0 1,-1 0 0,0 0 0,-2-5-1,1 2-34,-1 0 0,-1 0-1,0 0 1,0 1 0,0-1-1,0 1 1,-1 0 0,0 1-1,-11-10 1,-16-21-414,31 36 378,1-1 0,0 0-1,-1 0 1,1 0 0,0 1 0,0-1-1,0 0 1,0 0 0,0 0 0,0 0-1,0 1 1,0-1 0,0 0 0,0 0-1,0 0 1,0 1 0,1-1 0,-1 0-1,0 0 1,1 0 0,0-1 0,9-10-188</inkml:trace>
</inkml:ink>
</file>

<file path=ppt/ink/ink2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2:32.520"/>
    </inkml:context>
    <inkml:brush xml:id="br0">
      <inkml:brushProperty name="width" value="0.05" units="cm"/>
      <inkml:brushProperty name="height" value="0.05" units="cm"/>
      <inkml:brushProperty name="color" value="#E71224"/>
    </inkml:brush>
  </inkml:definitions>
  <inkml:trace contextRef="#ctx0" brushRef="#br0">0 39 17476,'10'-11'2072,"-1"0"-1032,-3 3-391,-2 2 951,0 3-184,-2 6-384,-2 6-207,0 7-417,-2 2-160,1 7-200,-1 0-80,1 4-200,0 0-160,1-4-441,0-6-335,0-10 856,0-8-184,0-5-176</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35.208"/>
    </inkml:context>
    <inkml:brush xml:id="br0">
      <inkml:brushProperty name="width" value="0.05" units="cm"/>
      <inkml:brushProperty name="height" value="0.05" units="cm"/>
    </inkml:brush>
  </inkml:definitions>
  <inkml:trace contextRef="#ctx0" brushRef="#br0">1 101 14979,'2'-6'1360,"7"4"-1087,11-10-137,9-1 752,11-1-880,4 0-272,11-1 248,2 2-40,6 2-80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04.045"/>
    </inkml:context>
    <inkml:brush xml:id="br0">
      <inkml:brushProperty name="width" value="0.05" units="cm"/>
      <inkml:brushProperty name="height" value="0.05" units="cm"/>
    </inkml:brush>
  </inkml:definitions>
  <inkml:trace contextRef="#ctx0" brushRef="#br0">162 47 20620,'-1'-4'312,"1"0"-1,0 1 1,-1-1-1,1 0 1,-1 1-1,0-1 1,-1 0-1,-2-6 1,4 10-257,-1-1 0,1 1 1,0-1-1,-1 1 0,1-1 1,-1 1-1,1 0 0,-1-1 1,1 1-1,-1-1 0,1 1 0,-1 0 1,1-1-1,-1 1 0,0 0 1,1 0-1,-1 0 0,1-1 1,-1 1-1,0 0 0,1 0 1,-2 0-1,1 0 41,-1 1 0,1-1 0,-1 1 0,1-1 0,-1 1 0,1-1-1,-1 1 1,1 0 0,0 0 0,-1 0 0,1 0 0,0 0 0,-2 1 0,-6 8 63,1 0 0,0 0 0,0 1 0,1-1-1,0 2 1,1-1 0,0 1 0,1 0 0,0 0 0,-3 18 0,-3 11 263,-8 78-1,13-65-167,3 0 0,1 0 0,3 1-1,3-1 1,11 62 0,-13-108-232,0 1 0,0-1-1,1 0 1,0 1 0,7 13 0,-10-22-19,1 1 1,-1-1-1,0 1 1,0-1-1,0 1 1,0-1 0,1 1-1,-1-1 1,0 0-1,0 1 1,1-1-1,-1 1 1,0-1-1,1 0 1,-1 1-1,0-1 1,1 0-1,-1 1 1,0-1-1,1 0 1,-1 0-1,1 1 1,-1-1 0,1 0-1,-1 0 1,1 0-1,-1 0 1,1 0-1,-1 0 1,1 0-1,-1 1 1,0-1-1,1-1 1,-1 1-1,1 0 1,-1 0-1,1 0 1,-1 0-1,1 0 1,-1 0 0,1 0-1,0-1 1,0 0 9,0-1 0,0 1 0,0-1 0,0 0 0,0 1 0,0-1 0,-1 0 0,1 0 0,0 1 0,-1-1 0,1 0 0,-1-2 0,3-22 85,0 1-1,-2-1 1,-2 0-1,-4-43 1,-4 13-78,-17-58 0,24 102-42,1 8 5,0 0 1,0-1-1,0 1 0,-1 0 0,0 0 1,1 0-1,-1 0 0,-1 0 1,-2-4-1,2 5-56,7 7 19,15 10 4,-10-11 45,1 0 0,0 0 0,-1-1 0,1-1 0,0 0 0,0 0 0,0-1 0,0 0 0,0 0 0,0-1 0,0-1 0,0 0 0,13-4 0,-11 3 3,0-2 0,0 1 0,-1-1 0,0-1 0,0 0 0,0-1 0,-1 0 0,0 0 0,0-1 0,11-13 0,-13 12 0,-1-1 0,1 0 0,-2-1 1,0 1-1,0-1 0,7-19 1,-11 22 0,1 1 0,-1-1 0,0 0 0,-1 0 0,0 0 0,0 0 0,0-1 0,-1 1 1,-1 0-1,1 0 0,-3-8 0,3 14-1,0 0 1,-1 1-1,1-1 0,-1 0 1,1 1-1,-1-1 0,0 1 0,0-1 1,0 1-1,0-1 0,0 1 1,0 0-1,0-1 0,0 1 1,0 0-1,-1 0 0,1 0 1,0 0-1,-1 0 0,1 0 1,-1 0-1,1 0 0,-1 1 1,1-1-1,-4 0 0,3 1 2,0 0-1,0 0 0,0 0 0,0 0 1,-1 0-1,1 1 0,0-1 1,0 1-1,0-1 0,0 1 0,0 0 1,0 0-1,0 0 0,0 0 1,0 0-1,1 1 0,-1-1 0,0 0 1,1 1-1,-3 1 0,-3 6 19,0 0 0,1 0-1,0 0 1,0 1 0,1 0-1,0 0 1,1 0 0,0 0-1,-3 14 1,5-14 5,0-1 0,0 1 0,1-1 0,0 1 0,0 0 0,1-1 0,1 1 0,-1-1 1,2 1-1,-1 0 0,4 8 0,-4-14-37,0-1 0,0 0 0,0 0 0,0 0 0,1 0 0,0-1 0,-1 1 0,1 0 0,0-1 0,0 1 0,1-1 0,-1 1 0,0-1 0,1 0 0,-1 0 0,1 0 0,0-1 0,0 1 0,0-1 0,0 1 0,0-1 0,0 0 0,0 0 0,0 0 0,0 0 0,0-1 0,1 0 0,-1 1 0,0-1 0,4 0 0,-2-1-48,0 0 1,0 0 0,0-1-1,0 1 1,0-1 0,-1 0-1,1 0 1,-1 0 0,1-1-1,-1 0 1,0 0 0,0 0-1,0 0 1,0-1 0,-1 1 0,1-1-1,-1 0 1,5-8 0,-4 6-22,-1-1 0,0 0 0,3-12 0,-5 18 87,-1 0 0,0 0-1,1 0 1,-1 0-1,0 0 1,0 0-1,0 0 1,0 0-1,0 0 1,0 0 0,0 0-1,0 0 1,-1 0-1,1 0 1,-1-2-1,1 3 10,-1-1-1,1 1 0,-1 0 0,0 0 1,1-1-1,-1 1 0,1 0 1,-1 0-1,1 0 0,-1 0 0,0-1 1,1 1-1,-1 0 0,0 0 1,1 0-1,-1 0 0,1 1 1,-1-1-1,0 0 0,1 0 0,-1 0 1,1 0-1,-1 1 0,1-1 1,-1 0-1,0 0 0,1 1 0,-1-1 1,1 0-1,-1 1 0,-3 2 48,0 0 0,0 0 0,1 0-1,-1 0 1,1 1 0,-1-1 0,1 1-1,1 0 1,-1 0 0,0 0 0,1 0-1,0 0 1,0 1 0,0-1 0,0 1 0,1-1-1,0 1 1,-1 6 0,1-9-53,1 1 1,-1 0 0,1-1-1,0 1 1,0-1-1,0 1 1,0-1-1,0 1 1,0 0 0,1-1-1,-1 1 1,1-1-1,0 1 1,0-1-1,0 1 1,0-1-1,0 0 1,0 0 0,1 1-1,-1-1 1,1 0-1,0 0 1,-1 0-1,1 0 1,0-1 0,0 1-1,0 0 1,0-1-1,1 0 1,-1 1-1,0-1 1,1 0-1,-1 0 1,4 1 0,-3-1-31,0-1 0,0 1 0,0-1 0,0 0 0,0 0 1,0 0-1,0 0 0,0 0 0,0-1 0,0 1 0,0-1 1,0 0-1,0 0 0,-1 0 0,1 0 0,0-1 0,3-1 1,-1-1-725,-1 1 1,1-1-1,-1 0 1,0 0-1,0 0 1,-1-1-1,1 0 1,2-4-1,-1 3-176,6 2-174</inkml:trace>
</inkml:ink>
</file>

<file path=ppt/ink/ink2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2:32.953"/>
    </inkml:context>
    <inkml:brush xml:id="br0">
      <inkml:brushProperty name="width" value="0.05" units="cm"/>
      <inkml:brushProperty name="height" value="0.05" units="cm"/>
      <inkml:brushProperty name="color" value="#E71224"/>
    </inkml:brush>
  </inkml:definitions>
  <inkml:trace contextRef="#ctx0" brushRef="#br0">5 52 17460,'-5'6'1752,"5"-1"-1016,3-3-232,11-1 833,5-1-265,5-6-384,4 1-360,6-5-800,0 0-352,1-3 704,-1 1-232,-5 2-208</inkml:trace>
</inkml:ink>
</file>

<file path=ppt/ink/ink2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2:33.369"/>
    </inkml:context>
    <inkml:brush xml:id="br0">
      <inkml:brushProperty name="width" value="0.05" units="cm"/>
      <inkml:brushProperty name="height" value="0.05" units="cm"/>
      <inkml:brushProperty name="color" value="#E71224"/>
    </inkml:brush>
  </inkml:definitions>
  <inkml:trace contextRef="#ctx0" brushRef="#br0">191 0 16067,'-10'1'628,"1"1"0,0 0 0,0 1 0,0 0 0,0 0-1,0 1 1,0 0 0,1 0 0,0 1 0,0 0 0,0 1-1,-11 9 1,19-14-591,-1-1-1,0 1 1,1-1-1,-1 1 1,0-1-1,1 1 1,-1 0-1,1-1 0,-1 1 1,1 0-1,0-1 1,-1 1-1,1 0 1,0 0-1,-1-1 1,1 1-1,0 0 1,0 0-1,0 0 1,0-1-1,-1 1 1,1 1-1,1-2-21,-1 1-1,1 0 1,-1-1-1,0 1 1,1-1-1,-1 1 1,1-1-1,-1 1 1,1-1-1,-1 0 1,1 1 0,-1-1-1,1 0 1,0 1-1,-1-1 1,1 0-1,0 0 1,-1 1-1,1-1 1,1 0-1,6 1-32,0 0-1,0 0 0,11-1 1,-13 0 18,39-2-136,29 0-52,-67 2 169,-1 1 0,1 0-1,0 0 1,-1 0 0,1 1-1,-1 0 1,0 0 0,8 4-1,-12-5 26,0 0 0,-1-1-1,1 1 1,-1 0-1,1 0 1,-1 1 0,1-1-1,-1 0 1,1 0-1,-1 1 1,0-1 0,0 1-1,0-1 1,0 1-1,0-1 1,0 1 0,0 0-1,0-1 1,-1 1-1,1 0 1,-1 0 0,1 0-1,-1-1 1,0 1 0,0 0-1,0 0 1,0 0-1,0 0 1,0 0 0,0-1-1,0 1 1,-1 0-1,1 0 1,-1 0 0,1-1-1,-1 1 1,0 0-1,0 0 1,0-1 0,-1 2-1,-2 4 81,-1 0-1,0-1 1,-1 0 0,0 0-1,1 0 1,-2-1 0,-10 8-1,1-2 153,0-1 0,-1-1 0,-31 12-1,40-18-273,0 0-1,0-1 0,0 0 0,-1-1 1,1 1-1,0-1 0,-1-1 0,1 0 0,-1 0 1,-14-3-1,19 2-34,1 0 1,0 0-1,-1 0 0,1-1 1,0 0-1,0 1 0,0-1 0,0 0 1,1-1-1,-1 1 0,0 0 1,1-1-1,0 1 0,-1-1 1,1 0-1,0 0 0,1 0 1,-1 0-1,0 0 0,1 0 1,-3-7-1,-4-19-424</inkml:trace>
  <inkml:trace contextRef="#ctx0" brushRef="#br0" timeOffset="1">133 16 18884,'22'4'1568,"5"-4"-1088,3 0-263,12-3-81,4 2-417,1-5 442,3 2-193,-3-2-353</inkml:trace>
</inkml:ink>
</file>

<file path=ppt/ink/ink2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2:33.797"/>
    </inkml:context>
    <inkml:brush xml:id="br0">
      <inkml:brushProperty name="width" value="0.05" units="cm"/>
      <inkml:brushProperty name="height" value="0.05" units="cm"/>
      <inkml:brushProperty name="color" value="#E71224"/>
    </inkml:brush>
  </inkml:definitions>
  <inkml:trace contextRef="#ctx0" brushRef="#br0">121 7 15331,'-23'21'1481,"11"-11"-957,-1 1-1,1 1 1,1 0 0,0 1-1,0 0 1,-9 16 0,19-27-433,0 0-1,0-1 1,0 1 0,0 0 0,1 0 0,-1 0 0,1-1-1,-1 1 1,1 0 0,-1 0 0,1 0 0,0 0 0,0 0-1,0 0 1,0 0 0,1 0 0,-1 0 0,0-1 0,2 4-1,-1-4-28,0 1-1,0-1 1,0 1-1,0-1 0,0 0 1,0 0-1,1 1 0,-1-1 1,1 0-1,-1 0 1,1 0-1,-1-1 0,1 1 1,-1 0-1,1 0 0,3 0 1,5 1 39,1 0 1,-1-1 0,1 0-1,-1-1 1,17-2 0,7-1 30,0-1 1,44-12 0,-60 11 42,-1-1 1,0 0-1,0-1 0,0 0 1,-1-2-1,17-11 0,-32 20-155,0-1 0,0 1 0,-1-1 0,1 1 0,0-1 0,-1 1 0,1-1 0,0 1 0,0-1 0,-1 1 0,1-1 0,-1 0 0,1 1 0,-1-1 0,1 0 0,-1 0 0,1 1 0,-1-1 0,0 0 0,1 0 0,-1 0 0,0 0 0,0 1 0,0-1 0,0 0 0,1 0 0,-1 0 0,0 0 0,-1 0 0,1 0 0,0 1 0,0-1 0,0 0 0,0 0 0,-1 0 0,1 0 0,0 1 0,-1-1 0,1 0 0,0 0 0,-1 0 0,1 1 0,-1-1 0,0 0 0,1 1 0,-1-1 0,1 1 0,-1-1 0,0 0 0,0 1 0,1-1 0,-1 1 0,0 0 0,0-1 0,0 1 0,-1-1 0,-7-3 112,-1-1 0,0 1 0,-17-4 0,21 6-127,-29-6-188,25 6 239,1 0 0,0 0 0,0-1-1,0 0 1,0-1 0,1 0 0,-15-9 0,16 8-72</inkml:trace>
</inkml:ink>
</file>

<file path=ppt/ink/ink2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2:34.988"/>
    </inkml:context>
    <inkml:brush xml:id="br0">
      <inkml:brushProperty name="width" value="0.05" units="cm"/>
      <inkml:brushProperty name="height" value="0.05" units="cm"/>
      <inkml:brushProperty name="color" value="#E71224"/>
    </inkml:brush>
  </inkml:definitions>
  <inkml:trace contextRef="#ctx0" brushRef="#br0">10 3 18908,'2'-1'2024,"0"0"-1391,-2 12-281,-1 3 1112,0 8-704,-2 1-152,3 5-360,-2 4-168,2-3-360,2-1-216,1-3-408,-3-5-264,-2-6 832,-1-7-272,-4-7-161</inkml:trace>
</inkml:ink>
</file>

<file path=ppt/ink/ink2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2:35.427"/>
    </inkml:context>
    <inkml:brush xml:id="br0">
      <inkml:brushProperty name="width" value="0.05" units="cm"/>
      <inkml:brushProperty name="height" value="0.05" units="cm"/>
      <inkml:brushProperty name="color" value="#E71224"/>
    </inkml:brush>
  </inkml:definitions>
  <inkml:trace contextRef="#ctx0" brushRef="#br0">0 45 18164,'13'0'2232,"2"-1"-1367,6-2-401,6-1 1168,11-1-624,3 1-208,8-2-800,0 1-488,-2-3 464,0 3-208,-8 2-56</inkml:trace>
</inkml:ink>
</file>

<file path=ppt/ink/ink2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2:35.841"/>
    </inkml:context>
    <inkml:brush xml:id="br0">
      <inkml:brushProperty name="width" value="0.05" units="cm"/>
      <inkml:brushProperty name="height" value="0.05" units="cm"/>
      <inkml:brushProperty name="color" value="#E71224"/>
    </inkml:brush>
  </inkml:definitions>
  <inkml:trace contextRef="#ctx0" brushRef="#br0">108 0 20956,'-9'9'517,"0"0"-1,1 1 0,0 0 0,1 0 0,0 0 0,0 1 0,1 0 0,0 1 0,-6 19 1,11-30-499,1 0-1,0 0 1,0 0 0,0 0 0,-1 0 0,1 0 0,0 0 0,0 0 0,0 1 0,1-1 0,-1 0 0,0 0 0,0 0 0,1 0-1,-1 0 1,0 0 0,1 0 0,-1 0 0,1 0 0,-1 0 0,1 0 0,1 1 0,-1-1-19,1 1 0,0-1 0,-1 0 0,1 0 0,0 0 0,0 0 0,0 0 0,0 0-1,0 0 1,0-1 0,2 2 0,8 0-111,0-1 0,0 0-1,18-1 1,-16 1 66,-8-1 10,0 0 0,0 1 1,0-1-1,0 2 0,0-1 0,0 1 1,-1 0-1,9 4 0,-12-6 38,-1 1-1,0 0 0,1 0 0,-1 0 1,0 0-1,0 0 0,0 0 0,0 0 0,0 1 1,0-1-1,0 0 0,0 1 0,0-1 1,0 0-1,-1 1 0,1-1 0,-1 1 0,1-1 1,-1 1-1,0 0 0,1-1 0,-1 1 1,0-1-1,0 1 0,0-1 0,0 1 0,0 0 1,0-1-1,-1 1 0,1-1 0,-1 1 0,1-1 1,-1 1-1,1-1 0,-1 1 0,0-1 1,-1 2-1,-1 2 51,0 0 0,-1 0 0,0 0 0,0-1 0,0 1 0,0-1 0,-1 0 0,0 0 0,1-1 0,-2 1 0,1-1 0,0 0 1,-1-1-1,1 1 0,-1-1 0,0 0 0,-7 1 0,9-1-83,0-1 1,-1 0 0,1 0-1,-1-1 1,1 1 0,0-1-1,-1 0 1,1 0-1,-1-1 1,1 1 0,-1-1-1,1 0 1,0 0 0,0 0-1,-1-1 1,1 0-1,0 0 1,0 0 0,0 0-1,1 0 1,-1-1 0,0 1-1,-5-7 1,1-7-189,3-2-72</inkml:trace>
  <inkml:trace contextRef="#ctx0" brushRef="#br0" timeOffset="1">48 49 17436,'10'-3'2200,"12"2"-1160,3-3-423,8 2 1471,3-5-760,7 1-1080,9 5-632,-5-8 472,0 2-224,-4 0-248</inkml:trace>
</inkml:ink>
</file>

<file path=ppt/ink/ink2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2:36.238"/>
    </inkml:context>
    <inkml:brush xml:id="br0">
      <inkml:brushProperty name="width" value="0.05" units="cm"/>
      <inkml:brushProperty name="height" value="0.05" units="cm"/>
      <inkml:brushProperty name="color" value="#E71224"/>
    </inkml:brush>
  </inkml:definitions>
  <inkml:trace contextRef="#ctx0" brushRef="#br0">86 3 16460,'-21'24'2358,"11"-15"-1484,2 1 0,0 0 0,0 0 0,0 1 0,-8 19 0,14-28-819,1 1 0,1-1 1,-1 1-1,0 0 0,1-1 0,-1 1 1,1 0-1,0-1 0,0 1 0,0 0 1,0 0-1,0-1 0,1 1 1,-1 0-1,1-1 0,0 1 0,-1 0 1,1-1-1,0 1 0,1-1 0,-1 0 1,0 1-1,1-1 0,0 0 0,-1 0 1,1 0-1,0 0 0,0 0 0,0 0 1,0 0-1,0-1 0,4 3 1,3 1-38,0 0 1,0 0 0,1-1 0,-1 0 0,1-1 0,0 0 0,0-1 0,1 0 0,-1 0 0,14 0 0,-5-1 24,0-1 1,0-1-1,0-1 1,34-7-1,-46 7 4,0 0 1,0 0-1,0-1 1,0 0-1,-1 0 1,1 0-1,-1-1 1,0 0-1,9-8 1,-14 11-23,1-1 0,-1 1 1,1-1-1,-1 0 0,0 1 0,1-1 1,-1 0-1,0 0 0,0 0 0,-1 0 1,1 0-1,0 0 0,-1 0 0,1 0 1,-1-1-1,1 1 0,-1 0 1,0 0-1,0 0 0,0-1 0,0 1 1,-1 0-1,1 0 0,-1 0 0,1 0 1,-1 0-1,0 0 0,1 0 0,-1 0 1,0 0-1,0 0 0,-1 0 0,1 0 1,0 0-1,-3-2 0,-2-3 11,-1 0 1,0 1-1,0 0 0,-1 0 0,1 0 1,-1 1-1,0 1 0,-1-1 0,-11-4 0,-26-14-556,37 14 385,9-1-29</inkml:trace>
</inkml:ink>
</file>

<file path=ppt/ink/ink2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2:37.082"/>
    </inkml:context>
    <inkml:brush xml:id="br0">
      <inkml:brushProperty name="width" value="0.05" units="cm"/>
      <inkml:brushProperty name="height" value="0.05" units="cm"/>
      <inkml:brushProperty name="color" value="#E71224"/>
    </inkml:brush>
  </inkml:definitions>
  <inkml:trace contextRef="#ctx0" brushRef="#br0">27 1 17628,'-1'23'3082,"-9"42"0,-2 13-1537,11-63-1403,-2 64 624,4-71-884,-1 0 1,1 0 0,0 0-1,1 0 1,0 0-1,0 0 1,6 11-1,-4-13-1138,-2-9 201,-3-12 144,-7-3 277,-2-1-171</inkml:trace>
</inkml:ink>
</file>

<file path=ppt/ink/ink2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2:37.530"/>
    </inkml:context>
    <inkml:brush xml:id="br0">
      <inkml:brushProperty name="width" value="0.05" units="cm"/>
      <inkml:brushProperty name="height" value="0.05" units="cm"/>
      <inkml:brushProperty name="color" value="#E71224"/>
    </inkml:brush>
  </inkml:definitions>
  <inkml:trace contextRef="#ctx0" brushRef="#br0">2 45 15091,'-1'-3'2001,"1"2"-1113,8 2-208,-1-1 1152,9 0-375,6 0-233,5 0-360,6-3-160,1-1-456,3-3-416,-2-2-2720,1 3 2640,-9-1-409,-3 2-271</inkml:trace>
</inkml:ink>
</file>

<file path=ppt/ink/ink2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2:37.965"/>
    </inkml:context>
    <inkml:brush xml:id="br0">
      <inkml:brushProperty name="width" value="0.05" units="cm"/>
      <inkml:brushProperty name="height" value="0.05" units="cm"/>
      <inkml:brushProperty name="color" value="#E71224"/>
    </inkml:brush>
  </inkml:definitions>
  <inkml:trace contextRef="#ctx0" brushRef="#br0">211 26 20332,'-21'21'1183,"2"-3"84,-24 30 1,38-42-1115,0 1 0,1-1 1,0 1-1,1-1 0,-1 1 1,1 0-1,1 1 0,-1-1 0,-1 12 1,3-18-178,1 1 1,0-1 0,0 0-1,0 1 1,0-1 0,1 0-1,-1 1 1,0-1 0,1 0-1,-1 0 1,0 1-1,1-1 1,-1 0 0,1 0-1,0 0 1,-1 0 0,1 0-1,0 0 1,0 0 0,0 0-1,0 0 1,0 0-1,0 0 1,0 0 0,0 0-1,0-1 1,0 1 0,0-1-1,0 1 1,1-1 0,-1 1-1,0-1 1,0 1-1,1-1 1,-1 0 0,3 0-1,6 2-238,0-1 0,1 0-1,17-2 1,-15 1 65,-4 0 114,0 1 1,0 0-1,0 0 1,0 1-1,9 3 1,-15-4 91,0 0 0,0 0 0,-1 0 0,1 1 0,-1-1 1,1 1-1,-1 0 0,0 0 0,3 2 0,-4-3 11,0 0-1,-1 0 1,1 0 0,0 0 0,0 0-1,-1 0 1,1 1 0,-1-1 0,1 0-1,-1 0 1,0 1 0,1-1-1,-1 0 1,0 1 0,0-1 0,0 0-1,0 1 1,0-1 0,0 0 0,-1 2-1,0 0 42,0 0-1,0 0 0,0 0 0,-1-1 1,1 1-1,-1-1 0,0 1 0,0-1 1,0 0-1,0 1 0,0-1 0,0 0 0,-1 0 1,1-1-1,-1 1 0,-2 1 0,-45 22 758,35-19-614,1-1 0,-1 0 0,0-1-1,-26 4 1,37-7-246,1-1 0,-1 1-1,1-1 1,-1 0 0,1 0 0,-1 0-1,1-1 1,-1 1 0,1-1 0,-1 0 0,1 0-1,-1 0 1,1 0 0,0-1 0,0 0-1,0 1 1,0-1 0,0 0 0,0 0-1,0 0 1,0-1 0,1 1 0,-1-1-1,1 0 1,0 1 0,-4-7 0,-3-15-242,0-4-94</inkml:trace>
  <inkml:trace contextRef="#ctx0" brushRef="#br0" timeOffset="0.49">138 95 17196,'24'0'2040,"6"-6"-1208,0-4-328,6-1 969,4 1-601,3 0-1048,-1 0-32,-3 0 168,-5-3-288,-1-1-168</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04.522"/>
    </inkml:context>
    <inkml:brush xml:id="br0">
      <inkml:brushProperty name="width" value="0.05" units="cm"/>
      <inkml:brushProperty name="height" value="0.05" units="cm"/>
    </inkml:brush>
  </inkml:definitions>
  <inkml:trace contextRef="#ctx0" brushRef="#br0">226 7 18060,'-2'-1'229,"0"0"-1,-1 0 1,1 1 0,0-1-1,0 0 1,0 1 0,0-1-1,-1 1 1,1 0 0,0 0-1,0 0 1,-1 0 0,1 0-1,0 1 1,0-1 0,-1 1-1,1-1 1,0 1 0,0 0 0,0-1-1,0 1 1,0 1 0,0-1-1,0 0 1,0 0 0,0 1-1,1-1 1,-3 2 0,-3 6 292,-1-1 1,1 1-1,1 0 1,-9 16-1,-2 2 222,6-11-316,9-12-384,0 0 0,0 0 0,0-1 0,-1 1 0,0-1 0,1 0 0,-1 0 0,0 0 0,-1 0 0,-3 3 0,6-6-76,1 0 1,-1 0-1,0 1 0,1-1 0,-1 0 1,1 0-1,-1 0 0,1 0 0,-1 0 1,1 0-1,-1 0 0,1-1 0,-1 1 1,0 0-1,1 0 0,-1 0 0,1 0 1,-1-1-1,1 1 0,-1 0 1,1 0-1,0-1 0,-1 1 0,1-1 1,-1 1-1,1 0 0,0-1 0,-1 0 1,-11-18-1205,11 18 1142,1-1 0,-1 0 0,0 0 0,0 1 0,0-1 0,0 1 0,0-1 0,-1 1 0,1-1 0,0 1 0,-1-1 0,1 1 0,-3-1-1,-3 0 265,1-1 58,9-5 114,-1 8-271,-1 1 1,0 0-1,1-1 1,-1 1 0,0 0-1,1 0 1,-1-1-1,0 1 1,0 0-1,0 0 1,0 0 0,0 0-1,0 1 1,1 0-1,-2-1 22,7 6 55,0-1 0,1 0 0,-1 0-1,1-1 1,0 0 0,15 7 0,-15-9-391,1 0 0,-1 0 1,1-1-1,0 0 0,0-1 1,0 0-1,0 0 1,0-1-1,1 0 0,-1-1 1,12-1-1,5-3-367</inkml:trace>
</inkml:ink>
</file>

<file path=ppt/ink/ink2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2:38.353"/>
    </inkml:context>
    <inkml:brush xml:id="br0">
      <inkml:brushProperty name="width" value="0.05" units="cm"/>
      <inkml:brushProperty name="height" value="0.05" units="cm"/>
      <inkml:brushProperty name="color" value="#E71224"/>
    </inkml:brush>
  </inkml:definitions>
  <inkml:trace contextRef="#ctx0" brushRef="#br0">63 66 17516,'-11'16'1131,"0"-1"-460,1 1 0,-10 20-1,18-33-528,1 1-1,-1-1 0,1 1 1,0-1-1,0 1 0,0 0 1,0-1-1,1 1 0,-1 0 1,1 0-1,0-1 0,0 1 1,0 0-1,1 0 1,0-1-1,-1 1 0,3 4 1,-1-5-64,0 1 0,1-1 0,-1 0 0,1 0 0,0 0 0,0-1 0,0 1 0,0-1 0,0 1 0,1-1 0,-1 0 0,1 0 0,-1-1 0,1 1 0,0-1 1,0 0-1,0 0 0,0 0 0,0 0 0,4 0 0,12 1 104,0 0-1,32-2 1,-39 0-78,-1-1 1,0-1-1,0 0 0,0 0 0,0-1 1,0-1-1,-1 0 0,13-7 0,-21 10-85,0 0-1,-1-1 1,1 1-1,-1-1 0,1 1 1,-1-1-1,0 0 1,0 0-1,0 0 0,0-1 1,0 1-1,-1 0 1,1-1-1,0 1 1,-1-1-1,0 0 0,0 1 1,0-1-1,0 0 1,0 0-1,0 0 0,-1 1 1,1-1-1,-1 0 1,0 0-1,0 0 0,0 0 1,0 0-1,-1 0 1,1 0-1,-1 0 1,1 1-1,-1-1 0,0 0 1,0 0-1,-1 1 1,1-1-1,-4-4 0,-5-10-696,-1 2-1,0 0 1,-23-24-1,10 13 267,2 0-261</inkml:trace>
</inkml:ink>
</file>

<file path=ppt/ink/ink2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2:42.946"/>
    </inkml:context>
    <inkml:brush xml:id="br0">
      <inkml:brushProperty name="width" value="0.05" units="cm"/>
      <inkml:brushProperty name="height" value="0.05" units="cm"/>
      <inkml:brushProperty name="color" value="#E71224"/>
    </inkml:brush>
  </inkml:definitions>
  <inkml:trace contextRef="#ctx0" brushRef="#br0">54 0 15531,'-6'12'2033,"-1"2"-1153,-2 6-248,-1 3 1200,0 4-783,3 2-97,4 5-256,2 2-144,2-2-328,5-1-240,2-4-536,4-7-256,-2-10 1824,-2-4-1112,-3-14-72,-4-8-56</inkml:trace>
</inkml:ink>
</file>

<file path=ppt/ink/ink2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2:43.381"/>
    </inkml:context>
    <inkml:brush xml:id="br0">
      <inkml:brushProperty name="width" value="0.05" units="cm"/>
      <inkml:brushProperty name="height" value="0.05" units="cm"/>
      <inkml:brushProperty name="color" value="#E71224"/>
    </inkml:brush>
  </inkml:definitions>
  <inkml:trace contextRef="#ctx0" brushRef="#br0">1 13 15859,'4'2'2001,"3"-1"-1177,9-1-216,0 0 912,10 0-447,4-1-105,6-1-304,4-1-400,-4 2-944,-1-3 720,-9 1-216,-4 1-88</inkml:trace>
</inkml:ink>
</file>

<file path=ppt/ink/ink2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2:43.815"/>
    </inkml:context>
    <inkml:brush xml:id="br0">
      <inkml:brushProperty name="width" value="0.05" units="cm"/>
      <inkml:brushProperty name="height" value="0.05" units="cm"/>
      <inkml:brushProperty name="color" value="#E71224"/>
    </inkml:brush>
  </inkml:definitions>
  <inkml:trace contextRef="#ctx0" brushRef="#br0">115 44 20012,'-1'0'230,"-1"1"-1,0-1 0,1 1 1,-1-1-1,1 1 0,-1 0 1,1 0-1,-1 0 0,1 0 1,0 0-1,-1 0 1,1 0-1,0 0 0,0 0 1,-1 1-1,1-1 0,0 1 1,0 1-1,-17 27 970,18-29-1193,-1 1-1,0 0 1,0-1-1,1 1 1,-1 0-1,1 0 0,-1-1 1,1 1-1,0 0 1,0 0-1,0 0 1,0-1-1,0 1 0,0 0 1,0 0-1,0 0 1,1-1-1,-1 1 1,1 0-1,-1 0 0,1-1 1,0 1-1,0-1 1,0 1-1,0 0 0,0-1 1,0 0-1,0 1 1,0-1-1,1 0 1,-1 1-1,0-1 0,1 0 1,-1 0-1,1 0 1,-1 0-1,3 1 1,7 3-132,0-1 1,1 1 0,-1-2 0,21 4 0,-13-2 4,-10-3 34,1 1-1,-1 0 0,0 0 0,0 1 0,14 8 0,-21-11 85,-1 0 0,0 0-1,1 0 1,-1 0 0,0 0-1,1 0 1,-1 1 0,0-1-1,0 1 1,0-1 0,0 1-1,0-1 1,0 1-1,-1-1 1,1 1 0,0 0-1,-1-1 1,1 1 0,-1 0-1,0 0 1,0-1 0,0 1-1,1 0 1,-1 0 0,-1-1-1,1 1 1,0 0 0,0 0-1,-1-1 1,1 1 0,-1 0-1,1 0 1,-1-1 0,0 1-1,0-1 1,0 1 0,0-1-1,-1 3 1,-4 4 66,0-1 1,0 1-1,-1-1 1,0 0-1,0-1 0,-1 0 1,0 0-1,0 0 1,0-1-1,-17 7 1,19-9-37,0 0 1,0-1-1,0 1 0,-1-2 1,1 1-1,-1-1 1,1 0-1,-1 0 1,1-1-1,-1 0 0,1 0 1,-1 0-1,0-1 1,1 0-1,-1 0 1,-11-5-1,14 5-136,1-2 1,-1 1-1,1 0 0,0-1 1,0 1-1,0-1 0,0 0 1,1 0-1,-1 0 0,1-1 1,0 1-1,0 0 0,0-1 0,0 1 1,0-1-1,1 0 0,0 0 1,-1 0-1,2 1 0,-1-1 1,0 0-1,1 0 0,-1 0 1,1 0-1,1 0 0,-1 0 0,1-6 1,5-17-516</inkml:trace>
  <inkml:trace contextRef="#ctx0" brushRef="#br0" timeOffset="1">141 9 17364,'5'0'1912,"7"0"-1016,6 2-376,6-2 1057,5-2-433,5 2-816,3 0-400,3 0-496,1-1 544,-7 0-320,-2-5-120</inkml:trace>
</inkml:ink>
</file>

<file path=ppt/ink/ink2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2:44.230"/>
    </inkml:context>
    <inkml:brush xml:id="br0">
      <inkml:brushProperty name="width" value="0.05" units="cm"/>
      <inkml:brushProperty name="height" value="0.05" units="cm"/>
      <inkml:brushProperty name="color" value="#E71224"/>
    </inkml:brush>
  </inkml:definitions>
  <inkml:trace contextRef="#ctx0" brushRef="#br0">116 1 17588,'-24'20'1379,"8"-7"-700,1 1 0,-15 16 0,27-26-514,0 0-1,0-1 0,0 1 0,0 1 0,1-1 1,0 0-1,0 0 0,0 1 0,0 0 1,1-1-1,0 1 0,0 0 0,0-1 0,0 7 1,1-9-121,0 0 1,0 0-1,0 1 1,1-1-1,-1 0 1,1 0-1,0 0 1,0 0-1,-1 1 1,1-1-1,1 0 1,-1-1-1,0 1 1,0 0-1,1 0 1,-1 0-1,3 1 1,0 1-15,0-1 0,-1-1 0,2 1 0,-1-1 1,0 1-1,0-1 0,9 2 0,1 0-19,1-1-1,-1 0 1,0-1-1,23 0 1,-28-2 10,-1 0 1,1-1-1,-1 0 1,1-1-1,-1 0 1,1 0-1,-1 0 1,0-1-1,12-6 1,-18 8-7,0-1 0,0 1 0,0 0 0,0-1 0,0 1 0,0-1 0,0 1 0,-1-1 1,1 0-1,0 0 0,-1 0 0,0 0 0,1 0 0,-1 0 0,0 0 0,0 0 0,0-1 1,0 1-1,-1 0 0,1-1 0,-1 1 0,1 0 0,-1-1 0,0 1 0,0-1 0,0 1 0,0-1 1,0 1-1,0 0 0,-1-1 0,1 1 0,-1 0 0,0-1 0,0 1 0,0 0 0,0-1 1,0 1-1,-2-3 0,-2-2 32,0-1 1,-1 1-1,1 0 1,-2 0 0,1 1-1,-1 0 1,1 0-1,-2 0 1,-11-7-1,13 10-132,0-1 0,0 1-1,0 0 1,0 1-1,0 0 1,-1-1-1,1 2 1,-1-1 0,1 1-1,-1 0 1,0 1-1,0-1 1,-11 2 0,18-1 31,-1 0 0,0 0 0,0 0 0,0 0 0,1 1 0,-1-1 0,0 0 0,0 0 0,1 1 1,-1-1-1,0 0 0,1 1 0,-1-1 0,0 1 0,1-1 0,-1 1 0,1-1 0,-1 1 0,1 0 0,-1-1 1,1 1-1,-1-1 0,1 1 0,0 0 0,-1-1 0,1 1 0,0 0 0,-1 0 0,1-1 0,0 1 1,0 0-1,0 0 0,0-1 0,0 1 0,0 1 0,0 0 10,0-1 1,1 1-1,-1 0 1,1-1-1,-1 1 0,1-1 1,0 1-1,0-1 1,0 1-1,0-1 0,0 1 1,0-1-1,0 0 0,0 0 1,0 1-1,3 0 1,20 13-559,10 1-37</inkml:trace>
</inkml:ink>
</file>

<file path=ppt/ink/ink2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2:44.601"/>
    </inkml:context>
    <inkml:brush xml:id="br0">
      <inkml:brushProperty name="width" value="0.05" units="cm"/>
      <inkml:brushProperty name="height" value="0.05" units="cm"/>
      <inkml:brushProperty name="color" value="#E71224"/>
    </inkml:brush>
  </inkml:definitions>
  <inkml:trace contextRef="#ctx0" brushRef="#br0">206 2 15707,'-12'-1'367,"0"1"0,0-1-1,0 2 1,0 0 0,0 0-1,1 1 1,-1 1 0,0 0-1,1 0 1,-1 1 0,1 1-1,0 0 1,1 0 0,-12 8-1,21-12-306,-1 0-1,0 0 1,1 1-1,-1-1 1,1 1 0,-1-1-1,1 1 1,0-1-1,-1 1 1,1 0-1,0 0 1,0 0 0,0 0-1,0 0 1,1 0-1,-2 3 1,2-4-37,0 0 1,1 0-1,-1 1 0,0-1 1,0 0-1,1 1 1,-1-1-1,1 0 0,-1 0 1,1 0-1,-1 1 1,1-1-1,0 0 0,-1 0 1,1 0-1,0 0 1,0 0-1,0 0 0,0 0 1,0-1-1,0 1 1,0 0-1,0 0 0,0-1 1,0 1-1,2 0 1,8 4 3,-1-1 0,1 0 0,0-1 0,-1 0 0,2-1 0,-1 0 0,0-1 0,16 0 0,-12-1 43,0 0 1,0-2 0,0 0-1,0 0 1,25-9-1,-38 11-26,1-1 0,-1 0 0,0 0-1,1 0 1,-1 0 0,0 0 0,0-1-1,0 1 1,0-1 0,0 1 0,0-1-1,0 0 1,-1 0 0,1 0-1,-1 0 1,1 0 0,-1 0 0,2-3-1,-3 3-9,1 0-1,-1 1 0,0-1 0,0 0 1,0 1-1,0-1 0,-1 1 0,1-1 1,0 0-1,-1 1 0,1-1 0,-1 1 1,1-1-1,-1 1 0,0-1 0,0 1 1,1 0-1,-1-1 0,0 1 0,0 0 1,-1 0-1,1-1 0,0 1 0,0 0 1,0 0-1,-1 0 0,1 0 0,-1 1 0,-1-2 1,-4-3-161,0 1 0,-1 0 1,1 0-1,-1 1 0,0 0 1,0 0-1,-1 1 0,-16-3 1,19 7-136,4 4-102</inkml:trace>
</inkml:ink>
</file>

<file path=ppt/ink/ink2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5:03.088"/>
    </inkml:context>
    <inkml:brush xml:id="br0">
      <inkml:brushProperty name="width" value="0.05" units="cm"/>
      <inkml:brushProperty name="height" value="0.05" units="cm"/>
    </inkml:brush>
  </inkml:definitions>
  <inkml:trace contextRef="#ctx0" brushRef="#br0">10 110 13371,'-10'-1'2245,"20"-5"-1167,22-8 98,39-6-96,0 3 0,130-12 0,150 11-784,-298 16-209,-38 1-93,32 2-54,-47-1 59,0 0-1,0 0 1,0 0 0,0 1-1,0-1 1,0 0 0,0 0-1,0 0 1,0 0-1,0 0 1,0 0 0,0 0-1,0 0 1,0 0-1,0 0 1,0 0 0,0 0-1,0 0 1,0 1 0,0-1-1,0 0 1,0 0-1,0 0 1,0 0 0,0 0-1,0 0 1,0 0-1,0 0 1,0 0 0,0 0-1,0 0 1,0 0 0,0 0-1,0 1 1,0-1-1,0 0 1,0 0 0,0 0-1,0 0 1,0 0-1,0 0 1,1 0 0,-1 0-1,0 0 1,0 0 0,0 0-1,0 0 1,0 0-1,0 0 1,0 0 0,0 0-1,0 0 1,-13 5-38,-22 3 5,-497 71-46,478-71 86,20-2 35,0-2 0,-46 1 0,79-5-38,1 0-1,-1 0 1,1 0 0,-1 1 0,1-1-1,-1 0 1,0 0 0,1 0 0,-1 0-1,1 0 1,-1 0 0,1-1 0,-1 1-1,0 0 1,1 0 0,-1 0 0,1 0 0,-1-1-1,1 1 1,-1 0 0,1-1 0,-1 1-1,1 0 1,0-1 0,-1 1 0,1 0-1,-1-1 1,0 0 0,2 0 2,0 0 1,1 0-1,-1 0 0,0 0 1,0 0-1,0 1 0,1-1 1,-1 0-1,0 1 0,1-1 1,-1 1-1,1-1 0,0 1 1,76-23 86,122-18 0,85 4-78,-248 33-2,-27 3 5,-30 3-4,-167 24 48,45-6-80,15 4-962,113-24 834,18-2-64</inkml:trace>
</inkml:ink>
</file>

<file path=ppt/ink/ink2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7:05.223"/>
    </inkml:context>
    <inkml:brush xml:id="br0">
      <inkml:brushProperty name="width" value="0.05" units="cm"/>
      <inkml:brushProperty name="height" value="0.05" units="cm"/>
    </inkml:brush>
  </inkml:definitions>
  <inkml:trace contextRef="#ctx0" brushRef="#br0">82 73 13011,'-71'22'2838,"60"-18"1176,94-22-2089,131-10-1,-213 27-1908,648-31 1327,-364 24-1217,411 8 196,-425 4 53,116-11 438,-419 1-7936,20 3 5831</inkml:trace>
</inkml:ink>
</file>

<file path=ppt/ink/ink2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0:06.772"/>
    </inkml:context>
    <inkml:brush xml:id="br0">
      <inkml:brushProperty name="width" value="0.05" units="cm"/>
      <inkml:brushProperty name="height" value="0.05" units="cm"/>
    </inkml:brush>
  </inkml:definitions>
  <inkml:trace contextRef="#ctx0" brushRef="#br0">0 1 14603,'6'11'1825,"0"8"-817,-3 5-336,-1 8 1408,1 2-783,6 5-409,2 3 0,8-7-328,4-4-168,7-10-240,4-10-184,7-9-640,-3-9-408,1-13 912,-6-9-192,-3-8-144</inkml:trace>
</inkml:ink>
</file>

<file path=ppt/ink/ink2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0:07.193"/>
    </inkml:context>
    <inkml:brush xml:id="br0">
      <inkml:brushProperty name="width" value="0.05" units="cm"/>
      <inkml:brushProperty name="height" value="0.05" units="cm"/>
    </inkml:brush>
  </inkml:definitions>
  <inkml:trace contextRef="#ctx0" brushRef="#br0">200 0 16916,'-19'32'1672,"-6"9"-968,-3 4-248,-2 6 736,2 1-191,2-1-297,4-2-104,8-10-432,7-3-312,7-13-736,1-6-232,9-9 839,-2 1-167,-3-6-200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05.259"/>
    </inkml:context>
    <inkml:brush xml:id="br0">
      <inkml:brushProperty name="width" value="0.05" units="cm"/>
      <inkml:brushProperty name="height" value="0.05" units="cm"/>
    </inkml:brush>
  </inkml:definitions>
  <inkml:trace contextRef="#ctx0" brushRef="#br0">9 1 18268,'0'13'2248,"-3"8"-1431,-1 9-345,2 5 1808,2 8-1424,3 4-304,6-3-344,1 2-208,-3-4-664,0-6-264,-7-16 568,-1-4 80,-11-16-224,-5-9-168</inkml:trace>
</inkml:ink>
</file>

<file path=ppt/ink/ink2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0:07.595"/>
    </inkml:context>
    <inkml:brush xml:id="br0">
      <inkml:brushProperty name="width" value="0.05" units="cm"/>
      <inkml:brushProperty name="height" value="0.05" units="cm"/>
    </inkml:brush>
  </inkml:definitions>
  <inkml:trace contextRef="#ctx0" brushRef="#br0">1 57 17700,'0'10'1944,"7"-4"-1080,3-5-320,7-1 1033,8 0-441,8-1-352,4-5-208,3-3-896,0-1-584,0-4 784,-3-2-184,-6-1-168</inkml:trace>
</inkml:ink>
</file>

<file path=ppt/ink/ink2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0:08.012"/>
    </inkml:context>
    <inkml:brush xml:id="br0">
      <inkml:brushProperty name="width" value="0.05" units="cm"/>
      <inkml:brushProperty name="height" value="0.05" units="cm"/>
    </inkml:brush>
  </inkml:definitions>
  <inkml:trace contextRef="#ctx0" brushRef="#br0">204 2 17644,'-4'0'168,"1"-1"1,-1 1-1,1 0 1,0 0-1,-1 0 1,1 0-1,-1 1 1,1-1-1,0 1 1,-1 0-1,1 0 1,0 0-1,0 1 1,0-1-1,0 1 1,0 0-1,-3 2 1,-5 3 122,1 1 0,0 0 1,-9 11-1,8-8-172,1 0 1,1 1-1,0 1 0,0 0 1,-11 25-1,15-29-90,2-1 1,-1 1-1,2 0 1,-1 1-1,1-1 1,0 0-1,1 1 1,0-1-1,1 0 1,0 16-1,0-23-24,0 0-1,0-1 1,0 1-1,1-1 1,-1 1-1,0-1 1,1 1-1,-1-1 1,1 1-1,-1-1 1,1 1-1,0-1 1,-1 0-1,1 1 1,0-1 0,0 0-1,0 0 1,0 0-1,0 1 1,0-1-1,1 0 1,-1 0-1,0-1 1,0 1-1,1 0 1,-1 0-1,1-1 1,-1 1-1,1 0 1,-1-1-1,1 0 1,-1 1-1,1-1 1,-1 0-1,1 0 1,-1 0-1,1 0 1,-1 0-1,1 0 1,-1 0-1,1 0 1,0-1-1,-1 1 1,1-1 0,-1 1-1,0-1 1,2 0-1,6-3 33,-1 1 0,-1-2 0,1 1 0,-1-1 0,1 0 1,-1 0-1,7-8 0,1-3 75,0 0 0,-1-1 1,0 0-1,-2-1 0,0-1 1,-1 0-1,10-26 1,-20 43-100,0 0 1,0 0-1,-1 0 1,1 0-1,-1 0 1,1 0-1,-1 0 1,0-1-1,0 1 1,0 0 0,0 0-1,0 0 1,-1-1-1,1 1 1,0 0-1,-1 0 1,-1-3-1,2 4-12,-1 0-1,1 1 0,-1-1 0,1 1 0,-1-1 1,1 1-1,-1-1 0,1 1 0,-1-1 0,0 1 1,1 0-1,-1-1 0,0 1 0,1 0 0,-1-1 1,0 1-1,1 0 0,-1 0 0,0 0 0,0 0 1,-1 0-21,0 0 0,0 0 0,0 0 0,1 0 0,-1 1 0,0-1 0,0 1 0,1-1 0,-1 1 0,0 0 0,-1 1 0,-3 1-159,1 1 0,0 0 0,0 0 0,0 0 0,0 0 0,1 1 0,0 0 0,0 0 0,0 0 0,-6 11 0,2 0-214</inkml:trace>
  <inkml:trace contextRef="#ctx0" brushRef="#br0" timeOffset="1">237 425 16684,'1'39'1568,"-4"-9"-1024,0-2-248,2 0 592,1-7-296,1-8-744,6-3-304,3-11 424,2-7-192,2-9-168</inkml:trace>
</inkml:ink>
</file>

<file path=ppt/ink/ink2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0:08.414"/>
    </inkml:context>
    <inkml:brush xml:id="br0">
      <inkml:brushProperty name="width" value="0.05" units="cm"/>
      <inkml:brushProperty name="height" value="0.05" units="cm"/>
    </inkml:brush>
  </inkml:definitions>
  <inkml:trace contextRef="#ctx0" brushRef="#br0">148 1 16876,'-6'0'307,"0"0"1,-1 0-1,1 0 1,0 1-1,0 0 1,0 0 0,1 1-1,-1-1 1,0 1-1,-9 5 1,7-3-40,1 0 0,-1 0 0,1 1 0,0 0 0,1 0 0,-13 12 0,18-16-237,0-1 0,1 1-1,-1 0 1,0 0-1,0 0 1,1 0-1,-1 0 1,0 0-1,1 0 1,-1 0 0,1 0-1,-1 1 1,1-1-1,0 0 1,-1 0-1,1 0 1,0 0 0,0 3-1,0-4-14,1 1-1,-1 0 1,0-1 0,1 1-1,-1-1 1,0 1-1,1 0 1,-1-1 0,1 1-1,-1-1 1,1 0-1,-1 1 1,1-1 0,-1 1-1,1-1 1,0 0-1,-1 1 1,1-1 0,-1 0-1,1 0 1,0 0-1,-1 1 1,2-1 0,2 0 9,1 1 1,-1-1 0,1 0 0,-1 0-1,0 0 1,1-1 0,-1 1 0,7-3-1,-1 0-29,-1-1 0,0 0-1,1-1 1,-2 0-1,1 0 1,0-1 0,-1 0-1,0-1 1,-1 0 0,8-8-1,-14 14-54,-1 1-136,-15 24 99,11-14 121,1 0 1,0 0 0,0 0 0,1 1-1,0-1 1,1 1 0,0 0 0,1-1-1,0 1 1,1 0 0,2 12 0,1-7 32,0 0 1,0-1-1,2 1 1,0-1-1,0-1 1,15 24-1,-20-37-28,0 1-1,0-1 0,0 0 0,-1 0 0,1 1 0,0-1 1,-1 0-1,1 1 0,-1-1 0,1 1 0,-1-1 1,0 1-1,0-1 0,1 0 0,-1 1 0,0-1 1,0 1-1,-1-1 0,1 1 0,0-1 0,0 1 0,-1 1 1,0-1 33,-1-1 0,1 0 0,0 1 0,-1-1 1,1 0-1,-1 0 0,1 0 0,-1 0 0,0 0 0,1 0 1,-1-1-1,0 1 0,0-1 0,0 1 0,1-1 0,-1 1 1,-2-1-1,-4 2 57,1-1 0,0 0 0,-1 0 1,1 0-1,-1-1 0,1 0 0,0-1 0,-1 0 1,1 0-1,0 0 0,-1-1 0,1 0 0,0-1 1,-11-5-1,17 8-183,0-1 1,0 0-1,0 0 0,0 0 1,0 0-1,0 0 1,0 0-1,0 0 0,0-1 1,0 1-1,1 0 1,-1 0-1,0-1 1,1 1-1,-1-1 0,1 1 1,0 0-1,-1-1 1,1 1-1,0-1 0,0 1 1,0 0-1,0-1 1,0 1-1,0-1 0,0 1 1,1-1-1,-1 1 1,0 0-1,2-3 0,0-1-99,0-1 0,1 1-1,0 1 1,0-1 0,0 0-1,6-6 1,12-12-514</inkml:trace>
</inkml:ink>
</file>

<file path=ppt/ink/ink2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0:08.832"/>
    </inkml:context>
    <inkml:brush xml:id="br0">
      <inkml:brushProperty name="width" value="0.05" units="cm"/>
      <inkml:brushProperty name="height" value="0.05" units="cm"/>
    </inkml:brush>
  </inkml:definitions>
  <inkml:trace contextRef="#ctx0" brushRef="#br0">25 1 17124,'0'2'269,"-1"-1"-1,1 1 1,-1-1 0,1 1 0,-1-1 0,0 1 0,1-1 0,-1 1 0,0-1-1,0 0 1,0 1 0,-2 1 0,-8 15 1817,10-16-1964,1 0-1,-1 0 1,1-1 0,0 1-1,0 0 1,-1 0 0,1 0-1,1 0 1,-1 0 0,0 0-1,0-1 1,1 1 0,-1 0 0,1 0-1,-1 0 1,1-1 0,0 1-1,0 0 1,0-1 0,0 1-1,2 2 1,0-1-65,-1-1 0,1 0 0,-1-1 0,1 1-1,0 0 1,0-1 0,0 1 0,0-1 0,0 0 0,0 0 0,6 1-1,0 0-225,1-1 1,-1-1-1,1 1 0,-1-1 0,1-1 0,-1 0 0,17-4 0,-10-1-854,-1 0-1,1-1 0,-2-1 0,1-1 0,-1 0 1,-1-1-1,0 0 0,23-23 0,-50 50 1864,0 0 0,1 2 0,1-1-1,1 2 1,1-1 0,0 2 0,2-1 0,0 1-1,-6 27 1,9-27-818,0 0 0,1 1 0,1 0-1,1 0 1,1 0 0,0 0 0,4 24 0,-3-45-83,0 1 1,1-1 0,-1 1-1,0 0 1,1-1-1,-1 1 1,1-1-1,0 1 1,-1-1 0,1 1-1,0-1 1,0 1-1,0-1 1,0 0 0,0 1-1,0-1 1,0 0-1,0 0 1,1 0-1,-1 0 1,0 0 0,1 0-1,-1 0 1,1 0-1,-1-1 1,1 1 0,-1-1-1,1 1 1,-1-1-1,1 1 1,0-1-1,1 0 1,19-7-637</inkml:trace>
</inkml:ink>
</file>

<file path=ppt/ink/ink2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0:09.267"/>
    </inkml:context>
    <inkml:brush xml:id="br0">
      <inkml:brushProperty name="width" value="0.05" units="cm"/>
      <inkml:brushProperty name="height" value="0.05" units="cm"/>
    </inkml:brush>
  </inkml:definitions>
  <inkml:trace contextRef="#ctx0" brushRef="#br0">8 12 16243,'1'3'1785,"16"-2"-1065,3-1-328,9 0 1649,4-1-1673,6-2-913,2-1 642,-5 0-194,-1 1-151</inkml:trace>
  <inkml:trace contextRef="#ctx0" brushRef="#br0" timeOffset="1">1 134 14739,'10'10'1785,"13"-4"-1177,12-6-256,6-5 1264,10 1-1128,4 1-392,-5-5 160,-4-7-72,-1 4-232</inkml:trace>
</inkml:ink>
</file>

<file path=ppt/ink/ink2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0:09.716"/>
    </inkml:context>
    <inkml:brush xml:id="br0">
      <inkml:brushProperty name="width" value="0.05" units="cm"/>
      <inkml:brushProperty name="height" value="0.05" units="cm"/>
    </inkml:brush>
  </inkml:definitions>
  <inkml:trace contextRef="#ctx0" brushRef="#br0">41 1 17764,'-12'17'2064,"2"6"-1344,2 0-288,1 2 1009,4 3-545,4 0-144,6 0-696,5-5-408,5-8 344,5-3-104,6-9-120</inkml:trace>
</inkml:ink>
</file>

<file path=ppt/ink/ink2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0:10.137"/>
    </inkml:context>
    <inkml:brush xml:id="br0">
      <inkml:brushProperty name="width" value="0.05" units="cm"/>
      <inkml:brushProperty name="height" value="0.05" units="cm"/>
    </inkml:brush>
  </inkml:definitions>
  <inkml:trace contextRef="#ctx0" brushRef="#br0">130 1 15587,'-45'52'2088,"-22"30"443,65-79-2414,0 0 0,0-1 1,0 1-1,0 0 0,1 0 1,0 0-1,0 1 0,0-1 1,0 0-1,0 0 0,0 1 0,1-1 1,-1 5-1,2-6-80,-1 0 0,0 0 1,1 0-1,0 0 0,-1-1 0,1 1 0,0 0 0,0-1 1,0 1-1,0 0 0,0-1 0,0 1 0,0-1 0,0 0 0,1 1 1,-1-1-1,1 0 0,-1 0 0,1 0 0,-1 0 0,1 0 1,0 0-1,-1 0 0,1-1 0,3 2 0,24 7-21,0-1 1,36 5-1,-41-9-123,0 1 1,1 1-1,-2 1 1,30 13-1,-50-19 88,0 1-1,0-1 1,0 1 0,0 0-1,0 0 1,-1 0 0,1 1-1,-1-1 1,1 0-1,-1 1 1,0 0 0,0-1-1,0 1 1,0 0 0,2 5-1,-4-6 39,0-1-1,1 1 1,-1 0-1,0 0 1,0 0-1,0 0 1,0 0-1,0 0 1,0-1-1,-1 1 1,1 0-1,-1 0 1,1 0-1,-1 0 1,0-1-1,1 1 1,-1 0-1,0-1 1,0 1-1,0-1 1,-1 1-1,1-1 1,0 1-1,0-1 1,-1 0-1,1 1 1,-1-1-1,1 0 1,-3 1-1,-7 5 116,-1 0-1,1-1 1,-1-1-1,-1 0 1,1 0-1,-1-1 1,1-1-1,-1 0 1,0-1-1,0 0 1,-15-1-1,22 0-174,-1-2-1,1 1 1,-1-1-1,1 0 0,-1 0 1,1-1-1,0 0 1,0 0-1,0 0 1,-11-7-1,13 7-32,1-1 0,-1 0 0,1 0 0,0 0 0,0 0 0,0 0 0,0-1 0,1 1 0,-1-1 0,1 0 1,0 0-1,0 0 0,0 0 0,1 0 0,-1 0 0,1 0 0,-1-7 0,-1-26-454</inkml:trace>
</inkml:ink>
</file>

<file path=ppt/ink/ink2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0:10.524"/>
    </inkml:context>
    <inkml:brush xml:id="br0">
      <inkml:brushProperty name="width" value="0.05" units="cm"/>
      <inkml:brushProperty name="height" value="0.05" units="cm"/>
    </inkml:brush>
  </inkml:definitions>
  <inkml:trace contextRef="#ctx0" brushRef="#br0">1 1 18724,'19'16'1832,"5"-11"-1199,2 1-305,10 1 728,5-3-392,5-2-944,3 1 16,-2-3 200,2-6-216,2-8-168</inkml:trace>
  <inkml:trace contextRef="#ctx0" brushRef="#br0" timeOffset="1">580 55 16980,'-28'27'1436,"13"-14"-670,0 0 0,-23 31 0,35-41-620,1 1 0,-1-1 0,1 1-1,0 0 1,0 0 0,0 0 0,1 0-1,-1 0 1,1 0 0,0 0 0,0 1-1,1-1 1,-1 0 0,1 1 0,0-1-1,0 0 1,0 1 0,2 7 0,0-9-84,-1 1 0,1-1 0,0 0 0,0 1-1,0-1 1,0 0 0,0 0 0,1 0 0,0 0 0,-1-1 0,1 1 0,0-1 0,0 1 0,1-1 0,-1 0 0,0 0 0,1 0 0,6 2 0,4 1 9,0-1 1,0 0-1,24 3 1,-13-4-20,-1-1 0,1-1 0,-1-1 0,49-7 0,-58 5-1,-1-1 1,-1 0-1,1-1 0,0-1 1,-1 0-1,0-1 0,0 0 1,-1-1-1,22-16 0,-29 20-27,-1-1 0,0 1 0,-1-1-1,1 0 1,-1 0 0,0-1 0,0 1 0,0-1-1,0 1 1,-1-1 0,0 0 0,0 0 0,0 0 0,-1 0-1,1 0 1,-1-1 0,-1 1 0,1 0 0,-1 0-1,1-1 1,-2 1 0,1 0 0,0-1 0,-3-9 0,1 9-11,0 0 1,-1 0 0,1 0 0,-1 0 0,0 1 0,-1-1 0,1 1 0,-1 0 0,0 0 0,-1 0 0,1 0 0,-1 1 0,0 0 0,0 0 0,0 0 0,0 0 0,-1 1 0,1 0-1,-1 0 1,-8-3 0,4 3-80,0 1-1,-1 0 1,1 0-1,0 1 0,0 0 1,-1 0-1,-15 3 1,22-2 64,1 0 0,-1 0-1,1 1 1,-1-1 0,1 1 0,-1 0 0,1 0 0,-1 1 0,1-1 0,0 1 0,-1-1 0,1 1 0,0 0 0,0 0 0,0 1 0,1-1 0,-1 0 0,0 1 0,1 0 0,0-1-1,0 1 1,0 0 0,0 0 0,-2 4 0,3 1-120</inkml:trace>
</inkml:ink>
</file>

<file path=ppt/ink/ink2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0:12.032"/>
    </inkml:context>
    <inkml:brush xml:id="br0">
      <inkml:brushProperty name="width" value="0.05" units="cm"/>
      <inkml:brushProperty name="height" value="0.05" units="cm"/>
    </inkml:brush>
  </inkml:definitions>
  <inkml:trace contextRef="#ctx0" brushRef="#br0">235 94 15011,'4'-5'512,"0"-1"0,-1 1 0,0-1 0,-1 0 0,1 0 0,2-11 0,-4 15-423,-1 1 0,0 0 0,0 0 0,1 0-1,-1-1 1,0 1 0,0 0 0,0 0 0,0-1 0,0 1 0,-1 0-1,1 0 1,0 0 0,-1-1 0,1 1 0,0 0 0,-1 0-1,1 0 1,-1 0 0,0 0 0,1 0 0,-1 0 0,0 0-1,0 0 1,1 0 0,-1 0 0,0 0 0,0 1 0,0-1-1,0 0 1,0 0 0,0 1 0,0-1 0,-1 1 0,1-1 0,0 1-1,0 0 1,0-1 0,-1 1 0,1 0 0,0 0 0,-2 0-1,-3 0 5,0 0 0,1 0 0,-1 1 0,0 0 0,1 1 0,-1-1 0,0 1 0,1 0 0,0 0-1,-1 0 1,1 1 0,0 0 0,-7 5 0,-1 1-77,1 1 1,1 0-1,-21 22 0,20-17-11,0 0 1,1 1-1,-15 29 1,23-40-4,0 0-1,1 1 1,0-1 0,0 0 0,0 1-1,1 0 1,0-1 0,0 1 0,0 0 0,0 0-1,1 0 1,0-1 0,1 1 0,-1 0 0,1 0-1,2 8 1,-2-12 0,0 0 0,0 0 0,0-1 0,0 1 0,0 0 0,0 0 0,1-1 0,-1 1 0,0-1 0,1 1 0,0-1 0,-1 0 0,1 1-1,0-1 1,0 0 0,0 0 0,-1 0 0,1 0 0,0-1 0,0 1 0,0-1 0,1 1 0,-1-1 0,0 1 0,0-1 0,0 0 0,0 0 0,0 0 0,4-1 0,1 0 28,1 0 1,0-1 0,-1 0-1,1-1 1,-1 1 0,13-8-1,0-1 124,-1 0-1,-1-2 0,0 0 0,26-25 0,-33 27-14,-1 0 0,0 0 0,-1-1 1,-1 0-1,0-1 0,0 0 0,10-26 1,-16 36-109,-1 0 1,0-1 0,0 1 0,0-1-1,-1 1 1,1-1 0,-1 1 0,0-1-1,0 1 1,0-1 0,0 1 0,-1-1-1,-1-6 1,1 8-59,0 0 0,0 0 0,0 0 0,0 0 0,-1 0 0,1 0 0,-1 1 0,1-1 0,-1 1 0,1-1 1,-1 1-1,0-1 0,0 1 0,0 0 0,0 0 0,0 0 0,0 0 0,0 0 0,0 1 0,0-1 0,0 0 0,0 1 0,-3-1 0,-1 1-243,1-1 0,0 1 0,-1 0 0,1 0 0,0 1-1,0-1 1,-9 3 0,12-2 160,0-1 1,0 1-1,0 0 0,-1-1 0,1 1 0,0 0 0,0 1 0,0-1 0,0 0 0,1 1 1,-1-1-1,0 1 0,0-1 0,1 1 0,-1 0 0,1 0 0,0-1 0,-1 1 0,0 3 1,-1 8-768</inkml:trace>
</inkml:ink>
</file>

<file path=ppt/ink/ink2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0:12.463"/>
    </inkml:context>
    <inkml:brush xml:id="br0">
      <inkml:brushProperty name="width" value="0.05" units="cm"/>
      <inkml:brushProperty name="height" value="0.05" units="cm"/>
    </inkml:brush>
  </inkml:definitions>
  <inkml:trace contextRef="#ctx0" brushRef="#br0">55 0 16708,'10'24'2256,"-13"11"-1168,-7 5-440,-4 0 2145,-2 6-1537,5 0-504,3-3-215,7-7-601,0-8-377,6-10-639,4-6-208,0-12 928,1-10-280,-6-13-200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05.683"/>
    </inkml:context>
    <inkml:brush xml:id="br0">
      <inkml:brushProperty name="width" value="0.05" units="cm"/>
      <inkml:brushProperty name="height" value="0.05" units="cm"/>
    </inkml:brush>
  </inkml:definitions>
  <inkml:trace contextRef="#ctx0" brushRef="#br0">1 133 18668,'0'-4'291,"0"0"0,0-1 0,1 1 0,-1 0 0,1 0 0,0 0 0,1 0 0,-1 0 0,0 0 0,1 0 0,0 1 0,0-1 0,0 0 0,1 1 0,3-5 0,-1 3 67,0 1-1,0-1 1,1 1-1,-1 0 1,1 1-1,0-1 1,0 1-1,11-4 1,2 1 35,0 0-1,0 2 1,0 0 0,1 1 0,-1 0 0,1 2 0,35 2-1,-38 0-360,0 1 0,0 1 0,0 0 0,0 2 0,0-1 0,-1 2 0,0 0 0,0 2 0,15 8 0,-26-13-41,0 1 0,0-1 1,0 1-1,0 1 0,-1-1 1,0 0-1,0 1 0,0 0 1,0 0-1,3 7 0,-5-9 2,-1 0 0,0 1 0,0-1 0,0 0 0,0 1 0,0-1 0,-1 0 0,1 1 0,-1-1 0,0 1 0,0-1 0,0 1 0,0-1 0,-1 1 0,1-1 0,-1 0 0,0 1 0,0-1 0,-3 5 0,0-1 2,0 0 1,-1-1 0,1 0-1,-2 1 1,1-2-1,-1 1 1,0-1-1,0 0 1,-10 7 0,-9 4 50,-30 14 1,48-27-67,-54 26-121,55-27-49,0 1 0,-1-1 0,1 0 0,-1-1 0,1 0 0,-1 0-1,-8 0 1,15-1 178,0 0-1,-1 0 1,1 0-1,0 0 0,-1 0 1,1 0-1,0 0 1,-1 0-1,1 0 0,0-1 1,-1 1-1,1 0 1,0 0-1,-1 0 1,1-1-1,0 1 0,0 0 1,-1 0-1,1-1 1,0 1-1,0 0 0,-1 0 1,1-1-1,0 1 1,0 0-1,0-1 0,0 1 1,-1 0-1,1-1 1,0 1-1,0 0 1,0-1-1,0 1 0,0 0 1,0-1-1,0 1 1,0 0-1,0-1 0,0 1 1,0 0-1,0-1 1,0 1-1,0 0 0,1-1 1,-1 1-1,0 0 1,0-1-1,0 1 1,0 0-1,1-1 0,-1 1 1,0 0-1,0 0 1,1-1-1,-1 1 0,1-1 1,12-11-472</inkml:trace>
</inkml:ink>
</file>

<file path=ppt/ink/ink2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0:12.912"/>
    </inkml:context>
    <inkml:brush xml:id="br0">
      <inkml:brushProperty name="width" value="0.05" units="cm"/>
      <inkml:brushProperty name="height" value="0.05" units="cm"/>
    </inkml:brush>
  </inkml:definitions>
  <inkml:trace contextRef="#ctx0" brushRef="#br0">0 196 18388,'1'1'152,"0"0"0,0 0 1,1-1-1,-1 1 0,0 0 0,0-1 1,1 1-1,-1-1 0,0 1 0,1-1 1,-1 1-1,1-1 0,-1 0 0,1 0 1,-1 0-1,0 0 0,1 0 0,-1 0 1,1 0-1,-1 0 0,0-1 0,1 1 1,-1 0-1,3-2 0,34-18 1460,-28 14-1011,46-30 396,-1-3 0,68-61 0,-133 110-954,1 1 0,1 0 0,0 1 1,1 0-1,-10 20 0,4-4-45,1 0-1,-8 30 1,19-55-20,-10 44-363,11-44 229,-1 0 1,1 0-1,-1 0 1,1 0 0,0 0-1,0 0 1,1 0 0,-1 0-1,0 0 1,1 0-1,0-1 1,2 7 0,-3-9 131,0 0 1,1 0-1,-1 1 0,0-1 1,1 0-1,-1 0 1,0 0-1,1 1 1,-1-1-1,0 0 1,1 0-1,-1 0 0,0 0 1,1 0-1,-1 0 1,1 0-1,-1 1 1,0-1-1,1 0 1,-1-1-1,1 1 0,-1 0 1,0 0-1,1 0 1,-1 0-1,1 0 1,-1 0-1,0 0 0,1 0 1,-1-1-1,0 1 1,1 0-1,-1 0 1,0-1-1,1 1 1,-1 0-1,0 0 0,1-1 1,8-9-636</inkml:trace>
</inkml:ink>
</file>

<file path=ppt/ink/ink2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0:13.363"/>
    </inkml:context>
    <inkml:brush xml:id="br0">
      <inkml:brushProperty name="width" value="0.05" units="cm"/>
      <inkml:brushProperty name="height" value="0.05" units="cm"/>
    </inkml:brush>
  </inkml:definitions>
  <inkml:trace contextRef="#ctx0" brushRef="#br0">21 25 19004,'-12'3'2145,"7"3"-1345,2-4-336,6 0 1592,4-2-1008,4-4-944,2-2-616,-1-6 472,0 5-184,-2-1-80</inkml:trace>
</inkml:ink>
</file>

<file path=ppt/ink/ink2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0:13.800"/>
    </inkml:context>
    <inkml:brush xml:id="br0">
      <inkml:brushProperty name="width" value="0.05" units="cm"/>
      <inkml:brushProperty name="height" value="0.05" units="cm"/>
    </inkml:brush>
  </inkml:definitions>
  <inkml:trace contextRef="#ctx0" brushRef="#br0">20 16 20244,'-2'3'307,"0"0"0,-1 0 0,1 1 0,1-1 0,-1 0 0,0 1 0,1 0 0,0-1 0,-1 1 0,1 4 0,1-7-242,0 1 1,0-1-1,0 1 1,0-1-1,0 1 1,0-1-1,1 1 1,-1-1-1,1 0 0,-1 1 1,1-1-1,0 1 1,-1-1-1,1 0 1,0 0-1,0 1 1,0-1-1,0 0 0,0 0 1,0 0-1,0 0 1,0 0-1,1 0 1,-1-1-1,0 1 0,0 0 1,1 0-1,1 0 1,6 2-119,0 0 1,0 0 0,0 0-1,1-2 1,-1 1-1,1-1 1,-1 0-1,1-1 1,16-1 0,-4-2-939,0 0 0,43-13 0,-50 11 295,1-1 1,-2 0-1,1-1 0,-1-1 1,0 0-1,-1-1 0,0 0 0,21-20 1,-101 90 5213,41-34-3261,2 1 0,-28 42 0,45-59-1124,0 0 0,1 1-1,0 0 1,1 1 0,0-1 0,1 1-1,0 0 1,1 0 0,-3 26-1,6-36-179,0 0 0,0-1-1,0 1 1,0 0 0,0-1-1,1 1 1,-1 0 0,1-1-1,0 1 1,1 3 0,-1-5 34,0 0 1,-1 0 0,1-1 0,0 1 0,0 0-1,0 0 1,0 0 0,0-1 0,0 1-1,0 0 1,0-1 0,0 1 0,0-1 0,0 1-1,0-1 1,0 0 0,0 1 0,1-1 0,-1 0-1,0 0 1,0 0 0,0 0 0,0 0-1,1 0 1,-1 0 0,0 0 0,2-1 0,24-7-266</inkml:trace>
  <inkml:trace contextRef="#ctx0" brushRef="#br0" timeOffset="1">1048 39 20684,'0'-4'1881,"11"4"-1297,7 0-240,10-2 928,8-1-552,10 3-319,4 0-257,-1 0-545,-3 0-407,-6 0 1600,-10 0-912,-19 2-48,-11 2-128</inkml:trace>
</inkml:ink>
</file>

<file path=ppt/ink/ink2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0:14.209"/>
    </inkml:context>
    <inkml:brush xml:id="br0">
      <inkml:brushProperty name="width" value="0.05" units="cm"/>
      <inkml:brushProperty name="height" value="0.05" units="cm"/>
    </inkml:brush>
  </inkml:definitions>
  <inkml:trace contextRef="#ctx0" brushRef="#br0">4 6 14547,'-3'7'1929,"11"0"-889,7-2-392,9-4 1680,8-1-1135,11-1-289,7-2-272,0-6-296,0 5-56,2-5-184</inkml:trace>
</inkml:ink>
</file>

<file path=ppt/ink/ink2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0:14.624"/>
    </inkml:context>
    <inkml:brush xml:id="br0">
      <inkml:brushProperty name="width" value="0.05" units="cm"/>
      <inkml:brushProperty name="height" value="0.05" units="cm"/>
    </inkml:brush>
  </inkml:definitions>
  <inkml:trace contextRef="#ctx0" brushRef="#br0">12 0 17044,'10'10'2384,"-7"9"-1408,-9 0-480,2 2 2593,-2 6-2249,2-1-272,-1 1-544,5-2-448,2-5-656,3-6 896,3-2-168,2-5-136</inkml:trace>
</inkml:ink>
</file>

<file path=ppt/ink/ink2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0:15.027"/>
    </inkml:context>
    <inkml:brush xml:id="br0">
      <inkml:brushProperty name="width" value="0.05" units="cm"/>
      <inkml:brushProperty name="height" value="0.05" units="cm"/>
    </inkml:brush>
  </inkml:definitions>
  <inkml:trace contextRef="#ctx0" brushRef="#br0">93 39 21661,'-8'16'897,"0"0"0,-17 23 0,17-29-667,1 1 1,0 0-1,1 0 0,1 1 1,-1 0-1,-4 16 0,10-26-214,-1 1-1,0-1 1,1 1 0,0-1-1,0 1 1,0 0 0,0-1-1,0 1 1,0-1 0,0 1-1,1-1 1,-1 1-1,1-1 1,2 5 0,-2-5-30,0-1 0,0 1 0,1 0 0,-1-1 0,1 1 0,-1-1 0,1 0 0,0 1-1,-1-1 1,1 0 0,0 0 0,0 0 0,0 0 0,0 0 0,0-1 0,0 1 0,0-1 0,2 1 0,72 10-520,8 1 129,-76-10 378,1 0 1,-1 1-1,0 0 1,0 1 0,0-1-1,0 1 1,9 7-1,-16-10 29,0 0 0,1-1 0,-1 1 0,0 0 0,0-1 0,0 1 0,-1 0 0,1 0 0,0 0 0,0 0 0,0 0 0,-1 0 0,1 0 1,0 0-1,-1 0 0,1 0 0,-1 0 0,1 1 0,-1-1 0,0 0 0,1 0 0,-1 0 0,0 1 0,0-1 0,0 0 0,0 2 0,-1-1 5,0-1 1,0 1 0,0-1 0,0 1-1,0-1 1,0 1 0,0-1-1,0 0 1,-1 0 0,1 0-1,-1 0 1,1 0 0,-1 0 0,1 0-1,-1 0 1,-1 0 0,-10 5 62,0-2 0,-1 0 1,-20 4-1,26-7 39,-9 3-179,0-2-1,0 0 1,-30 0-1,44-2 35,-1 0 0,0 0 0,0-1 0,1 1 0,-1-1 0,0 0-1,1 0 1,-1-1 0,1 1 0,-1-1 0,1 1 0,-1-1-1,1 0 1,0 0 0,0-1 0,0 1 0,0 0 0,1-1 0,-1 0-1,1 0 1,-1 0 0,1 0 0,-2-4 0,-5-27-215</inkml:trace>
  <inkml:trace contextRef="#ctx0" brushRef="#br0" timeOffset="1">104 0 19708,'25'9'1825,"6"-3"-1305,5-5-192,7-1 552,3 3-360,3 1-1096,-2-2 712,-1-7-336,-3 0-144</inkml:trace>
</inkml:ink>
</file>

<file path=ppt/ink/ink2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0:15.463"/>
    </inkml:context>
    <inkml:brush xml:id="br0">
      <inkml:brushProperty name="width" value="0.05" units="cm"/>
      <inkml:brushProperty name="height" value="0.05" units="cm"/>
    </inkml:brush>
  </inkml:definitions>
  <inkml:trace contextRef="#ctx0" brushRef="#br0">164 0 16604,'-28'28'1915,"1"1"1,-24 34 0,43-52-1655,1 0-1,1 0 1,0 0 0,0 1 0,1 0 0,1 0 0,0 0-1,0 1 1,2-1 0,-3 17 0,5-25-233,0-1 1,-1 1-1,2-1 0,-1 1 1,0-1-1,1 1 0,-1-1 1,1 1-1,0-1 0,0 1 1,1-1-1,-1 0 0,1 0 1,-1 0-1,1 1 0,0-2 1,0 1-1,1 0 0,-1 0 1,4 2-1,-2-2-15,0 0 1,1 0-1,-1 0 0,1-1 1,0 0-1,0 0 0,0 0 1,0 0-1,0-1 0,0 0 1,0 0-1,0 0 0,8-1 1,-3 0 4,1 0 0,-1-1 0,1 0 0,-1-1 0,0 0 0,0 0 0,0-1 0,0-1-1,0 0 1,0 0 0,-1-1 0,0 0 0,0 0 0,11-10 0,-15 11-9,-1 0 0,1 0 0,-1 0-1,0-1 1,-1 1 0,1-1 0,-1 0-1,0 0 1,0 0 0,0-1-1,-1 1 1,0-1 0,0 1 0,-1-1-1,1 0 1,-1 0 0,0 0 0,-1 0-1,1 0 1,-1 0 0,0 0-1,-1 0 1,1 1 0,-1-1 0,-1 0-1,-2-9 1,1 7-20,0 0-1,-1 0 1,0 0 0,0 0-1,-10-11 1,12 16-84,-1-1 0,0 1 1,0-1-1,0 1 0,-1 0 0,1 1 0,-1-1 1,1 0-1,-1 1 0,0 0 0,0 0 1,-7-3-1,10 5 33,1 0 1,-1 0-1,1 0 1,-1 0 0,1 0-1,-1 0 1,1 0-1,-1 0 1,1 0-1,-1 0 1,1 0 0,-1 0-1,1 0 1,-1 0-1,1 0 1,-1 1-1,1-1 1,-1 0 0,1 0-1,0 0 1,-1 1-1,1-1 1,-1 0-1,1 1 1,0-1 0,-1 0-1,1 1 1,0-1-1,-1 1 1,1-1-1,0 0 1,0 1 0,-1-1-1,1 1 1,0 0-1,-2 17-1232,2-5 549</inkml:trace>
</inkml:ink>
</file>

<file path=ppt/ink/ink2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0:15.911"/>
    </inkml:context>
    <inkml:brush xml:id="br0">
      <inkml:brushProperty name="width" value="0.05" units="cm"/>
      <inkml:brushProperty name="height" value="0.05" units="cm"/>
    </inkml:brush>
  </inkml:definitions>
  <inkml:trace contextRef="#ctx0" brushRef="#br0">0 114 17140,'26'4'2120,"10"-2"-1328,12-7-360,5 0 1105,9-5-601,1-2-120,-3-1-864,-2 2-528,-15-5 520,-10-7-160,-18-1-72</inkml:trace>
</inkml:ink>
</file>

<file path=ppt/ink/ink2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0:16.359"/>
    </inkml:context>
    <inkml:brush xml:id="br0">
      <inkml:brushProperty name="width" value="0.05" units="cm"/>
      <inkml:brushProperty name="height" value="0.05" units="cm"/>
    </inkml:brush>
  </inkml:definitions>
  <inkml:trace contextRef="#ctx0" brushRef="#br0">0 428 17700,'42'-2'1512,"9"-8"-1112,7-4-104,6-3 272,4-1-368,-7-3 64,-3-3-152,-18-5-224</inkml:trace>
  <inkml:trace contextRef="#ctx0" brushRef="#br0" timeOffset="1">520 1 18116,'15'5'2136,"2"4"-1360,3 4-319,2 4 1087,-1 9-592,-1 4-144,-7 6-360,-7 4-112,-9 3-167,-10 1-97,-11 4-16,-8-4-16,-5-5 8,-2-2-88,5-8 904,2-4-800,16-7 72,6-5 64</inkml:trace>
</inkml:ink>
</file>

<file path=ppt/ink/ink2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0:16.822"/>
    </inkml:context>
    <inkml:brush xml:id="br0">
      <inkml:brushProperty name="width" value="0.05" units="cm"/>
      <inkml:brushProperty name="height" value="0.05" units="cm"/>
    </inkml:brush>
  </inkml:definitions>
  <inkml:trace contextRef="#ctx0" brushRef="#br0">15 6 17612,'-7'27'2240,"1"-1"-1360,5-1-319,2 2 1167,9-4-592,6-3-152,16-10-408,5-2-223,13-9-617,3-5-393,1-12-655,-1-8 680,-4-10 288,-6-6-256,-11-1-256</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06.142"/>
    </inkml:context>
    <inkml:brush xml:id="br0">
      <inkml:brushProperty name="width" value="0.05" units="cm"/>
      <inkml:brushProperty name="height" value="0.05" units="cm"/>
    </inkml:brush>
  </inkml:definitions>
  <inkml:trace contextRef="#ctx0" brushRef="#br0">54 1 18340,'-23'79'3717,"-1"7"-559,22-75-2760,0 0 1,1 0-1,0 0 0,1 0 0,0 0 0,2 11 0,-2-20-323,0 1 1,1-1-1,0 1 0,-1-1 1,1 1-1,0-1 0,0 0 0,0 1 1,0-1-1,3 3 0,-3-4-45,0 0-1,-1 0 0,1 0 0,0-1 0,0 1 0,0-1 1,0 1-1,-1 0 0,1-1 0,0 1 0,0-1 0,0 0 0,0 1 1,0-1-1,1 0 0,-1 0 0,0 0 0,1 1 0,1-2-11,-1 1 0,1-1 0,-1 0 0,1 0 0,-1 0-1,1 0 1,-1 0 0,0 0 0,0 0 0,1-1 0,-1 1-1,0-1 1,0 0 0,-1 0 0,1 1 0,0-1 0,-1 0-1,1 0 1,1-3 0,5-8-12,-1-1 0,0 1 1,-1-1-1,0-1 0,-1 1 0,3-18 1,-3 10-115,-1-1 0,-1 0 1,0-30-1,-4 46-84,-2 13 147,-1 14 72,3-13 7,1 0 0,1 1 0,-1-1 1,1 0-1,1 0 0,-1 1 1,1-1-1,0 0 0,1-1 0,4 10 1,-6-14-28,0 0 1,0 0-1,1 0 0,-1-1 1,1 1-1,0 0 1,-1-1-1,1 1 1,0-1-1,0 1 1,0-1-1,0 0 1,0 1-1,0-1 0,1-1 1,-1 1-1,0 0 1,0 0-1,1-1 1,-1 1-1,0-1 1,1 0-1,-1 0 1,1 0-1,-1 0 0,0 0 1,1 0-1,-1-1 1,0 1-1,1-1 1,-1 1-1,0-1 1,0 0-1,1 0 1,1-1-1,5-3-51,0-1 1,-1 1-1,0-2 0,0 1 0,0-1 1,-1 0-1,0 0 0,0-1 0,-1 0 1,0 0-1,0-1 0,-1 1 0,0-1 1,5-14-1,-9 17-65,-4 7 65,-5 8 70,3 1 46,0-1 0,1 1 0,1-1 0,-1 1-1,2 1 1,-1-1 0,1 0 0,1 0 0,0 1 0,0-1-1,1 1 1,1-1 0,-1 1 0,3 9 0,-2-18-62,-1 0 0,1-1 0,-1 1 0,1-1 0,0 1-1,-1-1 1,1 1 0,0-1 0,0 0 0,0 1 0,0-1 0,0 0 0,0 0 0,0 0 0,1 1 0,-1-1 0,0-1 0,1 1 0,-1 0 0,1 0 0,-1 0 0,1-1 0,1 1 0,0 0-11,-1-1 0,1 0 0,0 0 0,-1 0 1,1 0-1,-1-1 0,1 1 0,0-1 1,-1 1-1,1-1 0,-1 0 0,5-2 1,2-2-44,0-1 0,0 1 0,-1-2 0,0 1 0,0-1 0,9-9 0,-8 6-78,0 0 0,-1-1 0,0 0 0,0 0 0,-2-1-1,1 0 1,-1 0 0,7-21 0,-13 16-113,0 17 229,0-1 0,0 1 1,-1 0-1,1-1 0,0 1 0,0 0 1,0-1-1,-1 1 0,1 0 0,0-1 1,-1 1-1,1 0 0,0 0 0,0-1 1,-1 1-1,1 0 0,0 0 0,-1 0 1,1-1-1,-1 1 0,1 0 0,0 0 1,-1 0-1,0 0 0,0 0 7,0 0-1,-1 0 1,1 1-1,-1-1 1,1 0-1,-1 1 1,1-1-1,0 1 1,-1 0-1,1-1 1,0 1-1,0 0 1,-1 0-1,1 0 1,0 0-1,0 0 1,0 0-1,-1 1 1,-5 7 39,1-1 1,-1 1 0,2 0-1,-1 1 1,1-1-1,1 1 1,0 0 0,0 1-1,1-1 1,-3 17 0,5-26-81,1 0 1,0 0 0,0-1-1,0 1 1,0 0 0,0 0 0,0 0-1,0 0 1,0 0 0,0-1-1,0 1 1,0 0 0,1 0 0,-1 0-1,0 0 1,1 0 0,-1 0-14,1-1 0,-1 0 0,0 0 0,1 0 1,-1 1-1,0-1 0,0 0 0,1 0 0,-1 0 1,0 0-1,1 0 0,-1 0 0,0 1 0,1-1 1,-1 0-1,1 0 0,-1 0 0,0 0 0,1 0 1,-1 0-1,0-1 0,1 1 0,-1 0 0,0 0 0,1 0 1,-1 0-1,3-1-170,-1-1 1,0 1-1,0 0 1,0-1 0,0 1-1,0-1 1,0 0-1,0 1 1,2-5-1,6-8-622,14-28-1,-6 4-219</inkml:trace>
</inkml:ink>
</file>

<file path=ppt/ink/ink2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0:17.212"/>
    </inkml:context>
    <inkml:brush xml:id="br0">
      <inkml:brushProperty name="width" value="0.05" units="cm"/>
      <inkml:brushProperty name="height" value="0.05" units="cm"/>
    </inkml:brush>
  </inkml:definitions>
  <inkml:trace contextRef="#ctx0" brushRef="#br0">267 0 17556,'-23'43'1888,"-10"5"-1016,-5 5-320,1 2 833,1 0-249,5-3-280,2-2-336,9-12-984,7-5 536,6-10-136,7-7-128,4-9-88</inkml:trace>
</inkml:ink>
</file>

<file path=ppt/ink/ink2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0:17.607"/>
    </inkml:context>
    <inkml:brush xml:id="br0">
      <inkml:brushProperty name="width" value="0.05" units="cm"/>
      <inkml:brushProperty name="height" value="0.05" units="cm"/>
    </inkml:brush>
  </inkml:definitions>
  <inkml:trace contextRef="#ctx0" brushRef="#br0">378 1 18620,'-2'2'148,"1"1"0,-1-1 0,0 1-1,0-1 1,0 1 0,0-1 0,0 0 0,0 0 0,-1 0 0,1-1-1,-1 1 1,1 0 0,-1-1 0,-4 2 0,-10 8 211,-12 12 298,1 1 0,1 1 0,-37 45 0,46-47-477,1 0-1,2 0 1,0 2 0,1 0-1,-12 31 1,25-53-159,0 1 0,0-1 1,0 1-1,1-1 1,-1 1-1,1 0 1,-1 4-1,1-8-19,0 1 1,0-1-1,0 0 0,0 1 1,0-1-1,1 0 0,-1 0 1,0 1-1,0-1 0,0 0 1,0 1-1,0-1 0,0 0 1,1 1-1,-1-1 0,0 0 1,0 0-1,0 1 0,1-1 1,-1 0-1,0 0 0,0 0 1,1 1-1,-1-1 0,0 0 1,0 0-1,1 0 0,-1 0 1,0 0-1,1 1 0,0-1-3,0-1 0,0 1 0,0 0 0,0 0-1,0-1 1,0 1 0,0-1 0,0 1-1,0-1 1,0 1 0,-1-1 0,1 1-1,0-1 1,0 0 0,0 0 0,12-13-150,0-1-1,-1 0 1,-1-1 0,-1 0 0,0 0 0,-1-1 0,0 0 0,6-21-1,-9 18-139,-6 20 270,0-1 0,1 0 0,-1 1 0,0-1 0,0 0 0,1 0 0,-1 1-1,0-1 1,0 0 0,0 1 0,0-1 0,0 0 0,0 0 0,0 1 0,0-1 0,-1 0 0,1 0 0,0 1 0,0-1 0,0 0 0,-1-1 0,0 3 12,0-1 0,1 0 1,-1 1-1,0-1 0,1 0 1,-1 1-1,0-1 0,1 1 0,-1-1 1,1 1-1,-1-1 0,1 1 1,-1-1-1,1 1 0,-1-1 1,1 1-1,0 0 0,-1-1 1,1 1-1,-1 1 0,-8 18 37,7-15-25,-5 12 142,1 0 1,0 1 0,1 0-1,1 1 1,1-1 0,1 1-1,0-1 1,2 37 0,6-37 137,-2-17-137,0-11-109,-4 0-93,1-1 0,-2 0 0,1 1-1,-1-1 1,-1 1 0,0-1 0,0 1 0,-1 0-1,-1 0 1,0 0 0,-5-10 0,-7-11-267,-1 1 1,-22-30 0,-8 3 322,47 57 10,0 0 0,0 0 0,-1 0 1,1 0-1,0-1 0,0 1 1,0 0-1,0 0 0,-1 0 1,1 0-1,0-1 0,0 1 0,0 0 1,0 0-1,0-1 0,-1 1 1,1 0-1,0 0 0,0 0 1,0-1-1,0 1 0,0 0 0,0 0 1,0-1-1,0 1 0,0 0 1,0 0-1,0-1 0,0 1 1,0 0-1,0 0 0,0-1 0,0 1 1,0 0-1,0 0 0,0-1 1,1 1-1,-1 0 0,0 0 1,0 0-1,0-1 0,0 1 1,0 0-1,1 0 0,-1 0 0,0-1 1,0 1-1,0 0 0,1 0 1,-1 0-1,0 0 0,0 0 1,0 0-1,1-1 0,12 1 253,133 36 974,-3 0-2137,-26-21 459,-59-11 157</inkml:trace>
</inkml:ink>
</file>

<file path=ppt/ink/ink2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0:18.081"/>
    </inkml:context>
    <inkml:brush xml:id="br0">
      <inkml:brushProperty name="width" value="0.05" units="cm"/>
      <inkml:brushProperty name="height" value="0.05" units="cm"/>
    </inkml:brush>
  </inkml:definitions>
  <inkml:trace contextRef="#ctx0" brushRef="#br0">1 7 18660,'4'4'2040,"13"-1"-1207,11-3-385,9-2 2144,7 1-1728,8 1-648,1-2-248,0 2-912,-7 0-1800,-12-1 2328,-11-3-353,-23 1-303</inkml:trace>
  <inkml:trace contextRef="#ctx0" brushRef="#br0" timeOffset="1">4 237 17420,'11'15'1600,"19"-14"-1112,6-1-216,16-1 688,2-4-511,11-6-25,5-5-64,2-7-192</inkml:trace>
</inkml:ink>
</file>

<file path=ppt/ink/ink2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0:18.529"/>
    </inkml:context>
    <inkml:brush xml:id="br0">
      <inkml:brushProperty name="width" value="0.05" units="cm"/>
      <inkml:brushProperty name="height" value="0.05" units="cm"/>
    </inkml:brush>
  </inkml:definitions>
  <inkml:trace contextRef="#ctx0" brushRef="#br0">47 0 18004,'-9'22'2152,"0"7"-1352,-1 5-303,0 6 1087,5 6-648,2 1-72,3 2-536,4-2-544,6-7-224,2-5 376,1-14-152,1-6-80</inkml:trace>
</inkml:ink>
</file>

<file path=ppt/ink/ink2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0:18.947"/>
    </inkml:context>
    <inkml:brush xml:id="br0">
      <inkml:brushProperty name="width" value="0.05" units="cm"/>
      <inkml:brushProperty name="height" value="0.05" units="cm"/>
    </inkml:brush>
  </inkml:definitions>
  <inkml:trace contextRef="#ctx0" brushRef="#br0">27 39 19004,'-2'1'155,"0"0"-1,0 0 1,1 0-1,-1 0 1,1 0-1,-1 0 1,1 1-1,-1-1 1,1 0-1,0 1 1,0-1-1,0 1 1,0 0-1,0-1 1,0 1-1,0 0 1,0 0 0,0-1-1,1 1 1,-1 0-1,1 0 1,0 0-1,-1 0 1,1 0-1,0 0 1,0 0-1,0 0 1,0 0-1,1 0 1,-1-1-1,0 1 1,2 3-1,-1-1-83,1 0-1,0-1 1,0 1-1,0-1 0,0 0 1,1 1-1,0-1 0,-1 0 1,1 0-1,0-1 1,0 1-1,1-1 0,-1 1 1,0-1-1,5 2 0,17 7-336,49 14 0,-54-19 98,0 0-1,0 1 1,-1 1-1,-1 1 1,23 13-1,-38-20 153,0 0 0,0 1 0,0-1 0,-1 1 0,1 0 1,-1 0-1,0 0 0,1 0 0,-1 0 0,-1 0 0,1 1 0,0-1 0,-1 1 0,0-1 0,2 7 0,-2-7 27,-1-1 0,0 1 0,0 0 1,0-1-1,0 1 0,0 0 0,-1 0 1,1-1-1,-1 1 0,0-1 0,1 1 0,-1 0 1,-1-1-1,1 1 0,0-1 0,0 0 1,-1 1-1,0-1 0,1 0 0,-1 0 1,0 0-1,-4 3 0,-3 2 36,0 0-1,-1-1 1,0 0-1,0-1 1,-1 0 0,0 0-1,0-1 1,0-1-1,0 1 1,0-2 0,-1 0-1,1 0 1,-1-1-1,1-1 1,-17 0 0,23-1-76,-1-1 1,1 1 0,0-1-1,0 0 1,0 0 0,0-1-1,0 0 1,0 1 0,1-2 0,-1 1-1,1 0 1,0-1 0,0 0-1,0 0 1,1 0 0,-1 0-1,-4-8 1,-10-24-124</inkml:trace>
  <inkml:trace contextRef="#ctx0" brushRef="#br0" timeOffset="1">124 0 17644,'27'0'2048,"3"5"-1384,6-4-224,6 2 1145,5-2-1569,0-1 456,-4 3-264,0 0-184</inkml:trace>
</inkml:ink>
</file>

<file path=ppt/ink/ink2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0:19.349"/>
    </inkml:context>
    <inkml:brush xml:id="br0">
      <inkml:brushProperty name="width" value="0.05" units="cm"/>
      <inkml:brushProperty name="height" value="0.05" units="cm"/>
    </inkml:brush>
  </inkml:definitions>
  <inkml:trace contextRef="#ctx0" brushRef="#br0">119 0 18884,'-9'2'335,"0"-1"-1,0 1 1,1 1-1,-1 0 1,1 0-1,0 1 1,0-1-1,-8 6 1,13-7-237,1 0 0,-1 0 0,1 0 0,-1 0 0,1 1 0,0-1 0,0 1 0,0-1 0,0 1 0,1 0 0,-1-1 0,1 1 0,0 0 0,-1 0 0,1 0 0,0 0 1,1 0-1,-1 0 0,1 1 0,-1-1 0,1 0 0,0 0 0,0 0 0,0 1 0,1 4 0,1 0-17,0 0 1,1 1-1,0-1 0,0 0 1,1-1-1,0 1 0,0 0 1,1-1-1,0 0 0,8 9 0,-6-7-49,2-1-1,-1 0 0,1-1 0,0 1 0,1-2 0,0 1 0,18 8 0,-22-12-32,1 0 1,0 0-1,1-1 0,-1 0 1,0-1-1,1 1 0,-1-1 0,1-1 1,-1 1-1,1-1 0,14-2 1,-16 1 7,-1-1-1,0 0 1,0 1 0,1-2 0,-1 1 0,-1 0 0,1-1 0,0 0 0,0 0 0,-1-1 0,0 1-1,0-1 1,0 0 0,0 0 0,-1 0 0,1 0 0,4-9 0,-5 8 2,-1 0 0,1 1 1,-1-2-1,0 1 0,-1 0 0,1 0 1,-1 0-1,0-1 0,-1 1 0,1-1 1,-1 1-1,0-1 0,0 1 0,0-1 1,-1 1-1,0 0 0,0-1 1,-1 1-1,1 0 0,-1 0 0,0 0 1,-1 0-1,1 0 0,-5-7 0,3 7-39,0-1-1,0 1 0,-1 0 0,1 0 0,-1 0 1,0 1-1,0 0 0,-1 0 0,1 0 1,-1 1-1,0-1 0,0 1 0,0 1 0,0-1 1,-1 1-1,1 0 0,-1 0 0,1 1 1,-12-1-1,17 2-33,0 0-1,1-1 1,-1 1 0,0 0-1,1 0 1,-1 0 0,0 0 0,0 0-1,1 0 1,-1 0 0,0 0 0,0 0-1,1 0 1,-1 1 0,0-1 0,1 0-1,-1 0 1,0 1 0,1-1 0,-1 0-1,0 1 1,1-1 0,-1 1 0,1-1-1,-1 1 1,1-1 0,-1 1 0,1-1-1,-1 1 1,1-1 0,-1 1 0,1 0-1,0-1 1,-1 1 0,1 0 0,0-1-1,0 1 1,-1 1 0,2-1-26,-1 1 1,1-1-1,-1 1 1,1-1-1,-1 0 1,1 1-1,0-1 0,0 0 1,-1 1-1,1-1 1,0 0-1,0 0 1,0 0-1,1 0 1,-1 0-1,0 0 0,0 0 1,1 0-1,1 0 1,22 12-817</inkml:trace>
</inkml:ink>
</file>

<file path=ppt/ink/ink2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0:19.703"/>
    </inkml:context>
    <inkml:brush xml:id="br0">
      <inkml:brushProperty name="width" value="0.05" units="cm"/>
      <inkml:brushProperty name="height" value="0.05" units="cm"/>
    </inkml:brush>
  </inkml:definitions>
  <inkml:trace contextRef="#ctx0" brushRef="#br0">145 27 17164,'-1'-1'91,"1"1"1,0-1-1,0 0 1,-1 1-1,1-1 1,0 0-1,-1 1 1,1-1-1,-1 1 1,1-1-1,-1 1 1,1-1-1,-1 1 1,1-1-1,-1 1 1,0-1-1,1 1 1,-1 0-1,1-1 1,-1 1 0,0 0-1,1 0 1,-1-1-1,0 1 1,0 0-1,1 0 1,-1 0-1,0 0 1,0 0-1,0 0 1,-26 1 1186,21 0-1215,1 0 0,0 1-1,0 0 1,-1 1 0,2-1-1,-1 1 1,0-1 0,0 2 0,1-1-1,0 0 1,-1 1 0,1 0-1,1 0 1,-1 0 0,1 0 0,-1 1-1,1-1 1,0 1 0,1 0-1,-1 0 1,1 0 0,0 0 0,0 0-1,1 0 1,-1 1 0,1-1-1,1 1 1,-1-1 0,1 1-1,-1-1 1,2 1 0,-1-1 0,1 1-1,-1-1 1,1 1 0,1-1-1,-1 0 1,1 0 0,0 1 0,0-1-1,1 0 1,-1-1 0,1 1-1,0 0 1,7 7 0,-2-4-5,1-1 0,1 1 0,-1-2 0,1 1 0,0-1 0,0-1 0,1 0 0,0 0 0,0-1 0,0 0 0,17 3 0,-15-5-20,1 1-1,-1-2 1,0 0-1,1 0 1,-1-1 0,1-1-1,-1 0 1,0-1-1,23-6 1,-32 7-32,0-1 0,0 1 0,0-1 0,0 0-1,0 1 1,-1-2 0,1 1 0,-1 0 0,1-1 0,-1 0 0,0 1-1,0-1 1,0-1 0,-1 1 0,1 0 0,-1-1 0,0 1 0,0-1-1,0 0 1,2-5 0,-2 4-1,-1-1 0,-1 1 0,1 0 0,-1 0 0,0-1 0,0 1 0,0 0 0,-1-1 0,0 1 0,0 0 0,0 0 0,-1 0 0,0 0 0,0 0 0,-4-8 0,-2-2-24,-1 0 0,0 1 0,-1 0 0,-13-14 1,19 23-111,-1 0 1,0 0 0,0 1 0,0-1-1,0 1 1,-1 1 0,0-1 0,0 1-1,0 0 1,0 0 0,0 0 0,0 1-1,-11-2 1,-4 5-175,0 7-114</inkml:trace>
</inkml:ink>
</file>

<file path=ppt/ink/ink2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0:22.812"/>
    </inkml:context>
    <inkml:brush xml:id="br0">
      <inkml:brushProperty name="width" value="0.05" units="cm"/>
      <inkml:brushProperty name="height" value="0.05" units="cm"/>
    </inkml:brush>
  </inkml:definitions>
  <inkml:trace contextRef="#ctx0" brushRef="#br0">1 200 13051,'25'-1'858,"0"-1"1,40-9-1,5-1-113,759-76 1446,-426 49-2502,-60-6-1745,-335 44 1632</inkml:trace>
</inkml:ink>
</file>

<file path=ppt/ink/ink2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0:23.259"/>
    </inkml:context>
    <inkml:brush xml:id="br0">
      <inkml:brushProperty name="width" value="0.05" units="cm"/>
      <inkml:brushProperty name="height" value="0.05" units="cm"/>
    </inkml:brush>
  </inkml:definitions>
  <inkml:trace contextRef="#ctx0" brushRef="#br0">71 300 12003,'-50'29'958,"50"-29"-944,-19 13 434,18-7-210,12-3 151,12-4 237,42-6 1,-21 1-216,962-128 3026,-540 69-3012,-386 55-418,492-77-501,-522 77 193,-32 2 495,-16 3-100,-10 0-123,-28-2-86,-14 2-37</inkml:trace>
</inkml:ink>
</file>

<file path=ppt/ink/ink2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0:34.191"/>
    </inkml:context>
    <inkml:brush xml:id="br0">
      <inkml:brushProperty name="width" value="0.05" units="cm"/>
      <inkml:brushProperty name="height" value="0.05" units="cm"/>
    </inkml:brush>
  </inkml:definitions>
  <inkml:trace contextRef="#ctx0" brushRef="#br0">440 20 16516,'0'0'51,"1"0"0,-1 0 0,0 0 0,1 0 0,-1 0 0,0 0 0,1 0 1,-1 0-1,0 0 0,1-1 0,-1 1 0,0 0 0,0 0 0,1 0 1,-1-1-1,0 1 0,0 0 0,1 0 0,-1-1 0,0 1 0,0 0 1,0 0-1,1-1 0,-1 1 0,0 0 0,0-1 0,0 1 0,0 0 0,0-1 1,0 1-1,0 0 0,1-1 0,-11-5 612,-20 0 235,19 6-726,1 0-1,-1 1 1,1 0-1,0 1 1,-1 0-1,1 0 1,0 1-1,0 1 1,-17 8 0,0 1-84,1 2 1,-29 22 0,32-20-23,1 1 1,0 1-1,-24 27 1,39-38-44,0 0 1,0 1 0,1-1 0,0 2 0,1-1 0,0 1 0,0-1 0,1 1-1,0 1 1,1-1 0,-4 20 0,7-27-18,-1 0 0,1-1 0,0 1-1,0 0 1,0 0 0,1-1 0,-1 1 0,1 0-1,-1 0 1,1-1 0,0 1 0,0-1 0,0 1-1,0-1 1,1 1 0,-1-1 0,1 0 0,-1 1 0,5 3-1,-3-4-3,0 1-1,1-1 0,0 1 1,0-1-1,-1 0 1,1 0-1,1-1 0,-1 1 1,0-1-1,0 0 0,7 1 1,6 0-100,0-2 0,1 1-1,-1-2 1,1 0 0,20-5 0,0-3-225,0-1 0,71-30-1,-51 17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06.606"/>
    </inkml:context>
    <inkml:brush xml:id="br0">
      <inkml:brushProperty name="width" value="0.05" units="cm"/>
      <inkml:brushProperty name="height" value="0.05" units="cm"/>
    </inkml:brush>
  </inkml:definitions>
  <inkml:trace contextRef="#ctx0" brushRef="#br0">0 0 14843,'2'1'332,"0"1"-1,0-1 1,0 1-1,0-1 1,0 1-1,0 0 1,-1-1 0,1 1-1,-1 0 1,1 0-1,-1 0 1,0 0-1,0 1 1,2 2-1,9 14 1456,-2-10-1347,1 0-1,0 0 1,0-1 0,18 10-1,-28-18-416,-1 0-1,1 0 1,-1 1-1,1-1 1,-1 0-1,1 1 1,-1-1 0,1 0-1,-1 1 1,0-1-1,1 1 1,-1-1-1,0 1 1,1-1 0,-1 1-1,0-1 1,0 1-1,1-1 1,-1 1-1,0-1 1,0 1 0,0-1-1,0 1 1,0-1-1,0 1 1,0-1-1,0 1 1,0 0 0,0-1-1,0 1 1,0-1-1,0 1 1,0-1-1,0 1 1,-1-1 0,1 1-1,0-1 1,0 1-1,-1-1 1,1 1-1,0-1 1,-1 1-1,1-1 1,0 1 0,-2 0-1,-23 20 906,17-15-637,5-3-144,0 0 1,0 0 0,0 1 0,0-1 0,0 1 0,1-1-1,0 1 1,0 0 0,-3 6 0,5-9-125,-1 1 1,1-1-1,-1 1 0,1-1 0,0 0 1,0 1-1,0-1 0,0 1 1,0-1-1,0 0 0,0 1 1,0-1-1,0 1 0,1-1 0,-1 0 1,0 1-1,1-1 0,0 0 1,-1 1-1,1-1 0,0 0 1,-1 0-1,1 0 0,0 0 0,0 0 1,0 1-1,0-2 0,0 1 1,0 0-1,0 0 0,0 0 0,1 0 1,-1-1-1,2 2 0,3 0-107,1 1 0,0-1-1,0 0 1,0-1-1,0 0 1,0 0-1,11 0 1,-9-1-105,-1 1 0,0 0 0,1 0 0,15 6 0,-24-7 190,1 0 0,0 0 1,0 0-1,-1 0 0,1 1 0,0-1 1,-1 0-1,1 0 0,0 1 0,-1-1 0,1 1 1,-1-1-1,1 1 0,0-1 0,-1 1 0,1-1 1,-1 1-1,1-1 0,-1 1 0,0 0 0,1-1 1,-1 1-1,0-1 0,1 1 0,-1 0 1,0 0-1,0-1 0,1 1 0,-1 0 0,0-1 1,0 1-1,0 1 0,-1-1 29,1 1-1,-1-1 1,0 1 0,0-1 0,0 1-1,0-1 1,0 0 0,0 1 0,0-1-1,0 0 1,-1 0 0,1 0 0,-2 1-1,-7 5 297,-1-1-1,-19 8 0,21-10-188,1-1 0,-1-1 0,-10 3 0,16-5-222,0 1 1,0-1-1,0 0 0,-1 0 1,1 0-1,0 0 1,0 0-1,0-1 1,0 1-1,0-1 0,0 0 1,-4-2-1,6 3 60,1-1 0,-1 1 0,0-1 0,1 1 0,-1-1 0,0 1 0,1-1 0,-1 1 0,1-1 0,-1 0 1,1 1-1,0-1 0,-1 0 0,1 1 0,0-1 0,-1 0 0,1 0 0,0 1 0,0-1 0,0 0 0,-1-1 0,1-10-375</inkml:trace>
</inkml:ink>
</file>

<file path=ppt/ink/ink2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0:34.624"/>
    </inkml:context>
    <inkml:brush xml:id="br0">
      <inkml:brushProperty name="width" value="0.05" units="cm"/>
      <inkml:brushProperty name="height" value="0.05" units="cm"/>
    </inkml:brush>
  </inkml:definitions>
  <inkml:trace contextRef="#ctx0" brushRef="#br0">314 0 13739,'0'12'1704,"0"4"-984,0 12-191,-1 7 1479,1 11-1184,0 7-144,0 4-24,-2 4-87,-4 3-185,-4-1-80,-5 1-112,-11 2-160,-10 4-520,-4-1-104,-16 1 504,-4-2-105,-2-2-79</inkml:trace>
</inkml:ink>
</file>

<file path=ppt/ink/ink2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0:40.113"/>
    </inkml:context>
    <inkml:brush xml:id="br0">
      <inkml:brushProperty name="width" value="0.05" units="cm"/>
      <inkml:brushProperty name="height" value="0.05" units="cm"/>
    </inkml:brush>
  </inkml:definitions>
  <inkml:trace contextRef="#ctx0" brushRef="#br0">207 111 16227,'53'-82'3654,"-37"53"1438,-153 273-3741,22-43-2084,92-152-906,23-49 1608,0 0 1,0 0-1,0 0 1,0 0-1,0 0 1,0-1-1,0 1 1,0 0 0,0 0-1,0 0 1,0 0-1,1 0 1,-1 0-1,0 0 1,0 0-1,0 0 1,0 0-1,0 0 1,0 0-1,0 0 1,0 0-1,0 0 1,0 0 0,0 0-1,1 0 1,-1 0-1,0 0 1,0 0-1,0 0 1,0 0-1,0 0 1,0 0-1,0 0 1,0 0-1,0 0 1,0 0-1,0 0 1,1 0-1,-1 0 1,0 0 0,0 0-1,0 0 1,0 0-1,0 0 1,0 0-1,0 0 1,0 0-1,0 1 1,0-1-1,0 0 1,0 0-1,0 0 1,0 0-1,0 0 1,0 0-1,0 0 1,0 0 0,0 0-1,1 0 1,-1 0-1,0 1 1,7-8-551,38-48-1026,-14 11 664</inkml:trace>
</inkml:ink>
</file>

<file path=ppt/ink/ink2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0:40.546"/>
    </inkml:context>
    <inkml:brush xml:id="br0">
      <inkml:brushProperty name="width" value="0.05" units="cm"/>
      <inkml:brushProperty name="height" value="0.05" units="cm"/>
    </inkml:brush>
  </inkml:definitions>
  <inkml:trace contextRef="#ctx0" brushRef="#br0">280 71 12963,'46'-61'2822,"-38"51"-2129,-6 13 689,-9 20 681,-5 6-966,-38 105 1419,45-118-2357,1-1 0,1 1 0,1 0 0,0 0 0,1 1 0,2 27 0,0-35-281,1 0 0,1-1 0,-1 1 0,2-1-1,-1 0 1,1 0 0,9 14 0,8 19-1168,-21-41 1263,1 1 0,-1 0 0,0-1 0,1 1 0,-1 0 0,0 0 1,0-1-1,0 1 0,1 0 0,-1 0 0,0-1 0,0 1 0,0 0 0,0 0 0,0-1 0,-1 1 0,1 0 0,0 0 0,0-1 0,0 1 0,-1 0 0,1 0 1,0-1-1,-1 1 0,1 0 0,-1-1 0,1 1 0,-1-1 0,0 2 0,-13 4-615</inkml:trace>
  <inkml:trace contextRef="#ctx0" brushRef="#br0" timeOffset="1">6 462 14851,'-6'12'1601,"6"-4"-777,6-1-248,8 1 872,5-3-232,7 1-295,5-3-89,7-2-224,2-1-200,3 0-720,1-3-416,1-4 624,2 0-160,3-6-32</inkml:trace>
</inkml:ink>
</file>

<file path=ppt/ink/ink2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0:41.124"/>
    </inkml:context>
    <inkml:brush xml:id="br0">
      <inkml:brushProperty name="width" value="0.05" units="cm"/>
      <inkml:brushProperty name="height" value="0.05" units="cm"/>
    </inkml:brush>
  </inkml:definitions>
  <inkml:trace contextRef="#ctx0" brushRef="#br0">458 16 15643,'-6'-3'204,"1"1"0,-1-1 0,0 2 0,0-1 0,0 0 0,-1 1 0,1 0 0,0 1 0,0-1 1,-1 1-1,1 1 0,-7 0 0,3 1 20,0 0 1,0 1-1,0 0 1,1 1-1,-1 0 1,-15 9-1,0 4 56,1 1-1,0 0 1,2 2-1,-22 24 1,22-21-24,1 1 0,-33 51 0,46-64-169,2 1 1,-1 0 0,2 0 0,-1 1 0,2 0 0,0 0 0,0 0 0,1 0 0,-1 18 0,3-27-70,1 0 0,0 0 0,1 0 1,-1 0-1,1 0 0,0 0 0,0-1 1,0 1-1,0 0 0,0 0 0,1-1 1,0 1-1,0-1 0,0 1 0,0-1 1,0 0-1,1 0 0,-1 0 0,1 0 1,0 0-1,0-1 0,0 1 0,0-1 1,1 0-1,-1 0 0,1 0 0,-1 0 1,1 0-1,-1-1 0,1 0 0,6 2 1,4 0 18,-1-1 1,1 0 0,-1-1 0,1 0 0,0-1 0,-1 0 0,27-5-1,-19 0 73,0 0 0,0-1 1,37-17-1,-45 17-34,-1 0 1,-1-1-1,1 0 1,-1-1-1,0 0 1,-1-1-1,14-14 1,-23 22-68,0-1 0,0 1 1,1 0-1,-1-1 0,0 1 1,0-1-1,0 1 1,0-1-1,-1 1 0,1-1 1,0 0-1,-1 1 0,1-1 1,-1 0-1,1 0 0,-1 1 1,0-1-1,0 0 1,0 0-1,0 0 0,0 1 1,0-1-1,0 0 0,-1 0 1,1 1-1,0-1 0,-1 0 1,0 0-1,1 1 0,-1-1 1,0 1-1,0-1 1,0 1-1,0-1 0,0 1 1,0-1-1,-1 1 0,1 0 1,0 0-1,-1-1 0,1 1 1,-1 0-1,1 0 1,-1 1-1,1-1 0,-1 0 1,0 0-1,1 1 0,-1-1 1,-2 0-1,-6-1-7,0-1 0,-1 1 0,1 1-1,-1 0 1,1 1 0,-1-1 0,1 2 0,-1 0 0,1 0 0,-1 1-1,1 0 1,-15 5 0,24-6-2,0-1 0,0 0 0,1 1 0,-1-1 0,0 1-1,0-1 1,0 1 0,0-1 0,1 1 0,-1 0 0,0-1 0,1 1 0,-1 0 0,0-1-1,1 1 1,-1 1 0,1-2 0,0 1 0,0-1 0,0 0 0,0 1 0,0-1 0,0 0 0,0 1 0,0-1-1,0 0 1,1 1 0,-1-1 0,0 0 0,0 0 0,0 1 0,0-1 0,1 0 0,-1 1 0,0-1 0,0 0 0,1 0-1,-1 0 1,0 1 0,0-1 0,1 0 0,-1 0 0,0 0 0,1 0 0,-1 0 0,1 1 0,3 0-2,0 0 0,0 1 0,1-1 0,-1-1 0,8 1 0,23-1 2,0-2 0,-1-2 0,41-9 0,-30 4 2,51-2 0,-94 11-2,-1 0-1,1-1 1,0 1-1,-1 0 0,1 1 1,0-1-1,-1 0 1,1 0-1,0 1 1,-1-1-1,1 1 1,0-1-1,-1 1 1,1-1-1,-1 1 1,1 0-1,-1 0 1,0 0-1,1 0 1,-1 0-1,2 2 1,-2-1-2,0 0 1,-1-1 0,1 1 0,-1 0 0,1 0 0,-1 0 0,0 0 0,0 0 0,1 0 0,-1-1 0,-1 1 0,1 0 0,0 0-1,0 0 1,-1 0 0,1 0 0,-1 0 0,-1 3 0,-21 57 45,14-40-351,0 0 1,2 1-1,0-1 0,-5 43 0,13-51 81,9-12-73</inkml:trace>
</inkml:ink>
</file>

<file path=ppt/ink/ink2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0:42.376"/>
    </inkml:context>
    <inkml:brush xml:id="br0">
      <inkml:brushProperty name="width" value="0.05" units="cm"/>
      <inkml:brushProperty name="height" value="0.05" units="cm"/>
    </inkml:brush>
  </inkml:definitions>
  <inkml:trace contextRef="#ctx0" brushRef="#br0">1 18 16019,'7'1'1985,"2"-1"-1297,19 2-240,11-4 1088,17 0-783,7-3-81,6 1-200,1 0-256,-9 1-560,-3 3-384,-22 0 584,-12 6-48,-27 4-112</inkml:trace>
</inkml:ink>
</file>

<file path=ppt/ink/ink2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0:42.748"/>
    </inkml:context>
    <inkml:brush xml:id="br0">
      <inkml:brushProperty name="width" value="0.05" units="cm"/>
      <inkml:brushProperty name="height" value="0.05" units="cm"/>
    </inkml:brush>
  </inkml:definitions>
  <inkml:trace contextRef="#ctx0" brushRef="#br0">6 11 15211,'-6'14'1585,"22"-5"-801,9-8-264,18-1 632,7-1-192,9-5-95,2 0-321,4-3-224,-8 2-40,-20 2-208</inkml:trace>
</inkml:ink>
</file>

<file path=ppt/ink/ink2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0:48.147"/>
    </inkml:context>
    <inkml:brush xml:id="br0">
      <inkml:brushProperty name="width" value="0.05" units="cm"/>
      <inkml:brushProperty name="height" value="0.05" units="cm"/>
    </inkml:brush>
  </inkml:definitions>
  <inkml:trace contextRef="#ctx0" brushRef="#br0">71 125 11458,'6'-25'2414,"10"-28"-1,-13 44-886,1 0 1,0 0-1,7-10 0,-21 58 1434,1-11-2493,-7 19-175,2 0 0,1 1 0,-8 73 0,21-119-302,0 0 0,-1-1 0,1 1 0,0 0 0,0 0 0,1 0 0,-1 0 0,0-1 0,0 1 0,1 0 0,0 0 0,-1 0 0,1-1 0,0 1 0,-1 0 0,1-1 0,0 1 0,0-1 0,1 1 0,-1-1 0,0 1 0,0-1 0,1 0 0,-1 1 0,0-1 0,1 0 0,0 0 0,-1 0 0,1 0 0,-1-1 0,1 1 0,0 0 0,0-1 0,-1 1 0,1-1 0,0 1 0,0-1 0,0 0 0,0 0 0,3 0 0,8 0-121,1-2-1,-1 1 1,0-2-1,22-5 1,-18 3 38,-5 2 4,0 0 1,0 1-1,1 1 1,-1 0-1,0 1 1,23 1-1,-32 0 83,0-1-1,0 1 1,-1-1-1,1 1 1,0 0-1,-1 0 1,1 0-1,-1 0 1,1 1-1,-1-1 1,0 1-1,1-1 1,-1 1-1,0 0 0,0 0 1,0 0-1,0 0 1,0 0-1,-1 0 1,1 1-1,-1-1 1,1 1-1,-1-1 1,0 1-1,0-1 1,0 1-1,0 0 1,-1-1-1,1 1 1,-1 0-1,1 0 1,-1-1-1,0 1 1,0 0-1,-1 5 1,0 1 23,-1-1 0,0 1 0,-1-1 0,1 0 0,-1 1 1,-1-1-1,0-1 0,0 1 0,0-1 0,-1 1 0,-6 6 0,-9 11 276,-37 34-1,51-53-243,-66 59 581,66-60-569,-1 0-1,0-1 0,0 0 0,0 0 0,-1 0 1,1-1-1,-1 0 0,0 0 0,-11 1 0,17-3-99,0-1 0,0 0-1,0 0 1,0 0-1,0 0 1,-1 0 0,1-1-1,0 1 1,0-1-1,0 1 1,0-1-1,0 0 1,1 0 0,-1 0-1,0 0 1,0 0-1,0 0 1,1 0-1,-1-1 1,1 1 0,-1 0-1,1-1 1,-1 0-1,1 1 1,0-1 0,0 0-1,0 1 1,0-1-1,0 0 1,0 0-1,0 0 1,0-4 0,-2-4-295,0-1 1,1 1-1,1-1 1,-1-20 0,2-13-174,2-3-190</inkml:trace>
</inkml:ink>
</file>

<file path=ppt/ink/ink2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0:48.579"/>
    </inkml:context>
    <inkml:brush xml:id="br0">
      <inkml:brushProperty name="width" value="0.05" units="cm"/>
      <inkml:brushProperty name="height" value="0.05" units="cm"/>
    </inkml:brush>
  </inkml:definitions>
  <inkml:trace contextRef="#ctx0" brushRef="#br0">0 54 16163,'16'-10'2169,"1"2"-1281,5 1-296,2 0 1441,9 3-945,6 1-160,5 1-520,4 1-464,3-2-1744,2 2 1688,-4-4-328,1 3-136</inkml:trace>
</inkml:ink>
</file>

<file path=ppt/ink/ink2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0:48.967"/>
    </inkml:context>
    <inkml:brush xml:id="br0">
      <inkml:brushProperty name="width" value="0.05" units="cm"/>
      <inkml:brushProperty name="height" value="0.05" units="cm"/>
    </inkml:brush>
  </inkml:definitions>
  <inkml:trace contextRef="#ctx0" brushRef="#br0">273 1 14747,'-24'15'910,"1"1"-1,0 2 0,1 0 1,1 1-1,-30 35 1,38-38-544,0 1 1,1 0 0,1 1-1,0 1 1,1-1 0,1 2-1,1-1 1,-6 24 0,12-35-309,0 1 0,0-1 0,1 1 0,1 0 0,-1-1 1,1 1-1,1 0 0,1 8 0,-2-13-45,1 0 0,0-1 0,0 1 0,1-1 0,-1 1 0,1-1 0,0 0 0,0 0 0,0 1 1,0-1-1,0 0 0,1-1 0,-1 1 0,1 0 0,0-1 0,0 0 0,0 1 0,0-1 0,0 0 0,7 3 0,3-1 25,1 1 1,-1-2-1,1 0 0,-1 0 0,1-1 1,0-1-1,0 0 0,0-1 0,0-1 1,16-2-1,-7 0 81,-1-2 0,0 0 1,0-1-1,-1-1 0,33-16 0,-46 19-56,-1 0-1,0 0 0,0-1 1,0 1-1,0-2 0,-1 1 0,0-1 1,0 0-1,0 0 0,-1-1 1,8-12-1,-10 13-21,0 0-1,-1 0 1,1-1 0,-1 1 0,-1 0 0,1-1-1,-1 0 1,-1 1 0,1-1 0,-1 1 0,0-1 0,0 0-1,-1 1 1,0-1 0,-2-8 0,-1 3-65,0 0 0,-1 0 1,0 1-1,-1-1 0,0 1 1,-1 1-1,0-1 0,-1 1 1,0 0-1,0 1 1,-19-16-1,21 19-129,-1 1-1,0 1 1,0-1 0,0 1 0,-1 0-1,1 1 1,-1 0 0,-13-4 0,16 6-30,0 0 1,0 1 0,0-1 0,0 1 0,-1 0 0,1 0 0,0 1 0,0-1 0,-1 1 0,1 1 0,0-1 0,0 1 0,0-1 0,-6 5-1,-10 7-527</inkml:trace>
</inkml:ink>
</file>

<file path=ppt/ink/ink2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0:54.790"/>
    </inkml:context>
    <inkml:brush xml:id="br0">
      <inkml:brushProperty name="width" value="0.05" units="cm"/>
      <inkml:brushProperty name="height" value="0.05" units="cm"/>
    </inkml:brush>
  </inkml:definitions>
  <inkml:trace contextRef="#ctx0" brushRef="#br0">11 15 18076,'-10'-2'3017,"33"5"-1985,5 0-176,8-3-56,4-1-192,-1 1-112,1-2-312,5 1-192,-7-3-584,3 2-320,-14-2 728,-9 0-144</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07.025"/>
    </inkml:context>
    <inkml:brush xml:id="br0">
      <inkml:brushProperty name="width" value="0.05" units="cm"/>
      <inkml:brushProperty name="height" value="0.05" units="cm"/>
    </inkml:brush>
  </inkml:definitions>
  <inkml:trace contextRef="#ctx0" brushRef="#br0">24 72 15299,'-19'-10'4774,"14"12"-982,11 9-870,-4-9-2694,0 0 0,0 0 0,0-1 0,1 1 0,-1-1 0,0 1 0,1-1 0,-1 0 0,1 0 0,0 0 0,-1 0 0,1 0-1,0-1 1,0 1 0,-1-1 0,6 0 0,4 1 51,-1-2 0,20-2 0,-21 2-221,1-1 0,-1-1 1,1 0-1,11-6 1,-19 8-68,0 0 1,0 0-1,0-1 0,-1 1 1,1-1-1,0 0 1,-1 0-1,1 0 1,-1 0-1,0 0 1,0-1-1,0 1 0,0 0 1,0-1-1,0 0 1,-1 0-1,1 1 1,1-5-1,-3 6 0,0 0 0,1 0 0,-1 0 0,0 1 1,0-1-1,0 0 0,0 0 0,0 0 0,0 0 0,0 1 0,0-1 0,0 0 0,-1 0 1,1 0-1,0 1 0,0-1 0,-1 0 0,1 0 0,-1 1 0,1-1 0,0 0 0,-1 1 0,1-1 1,-1 0-1,0 1 0,1-1 0,-2 0 0,0 0-8,0 0 0,0 0-1,0 0 1,0 0 0,0 1 0,0-1-1,-1 1 1,1-1 0,0 1 0,-3 0 0,-3 0-27,-1 0 1,1 1-1,0 0 0,-15 4 1,16-3 39,1 1 1,0 0-1,0 0 0,0 1 0,0-1 1,0 1-1,1 1 0,-1-1 1,1 1-1,1 0 0,-1 0 0,0 0 1,1 1-1,0-1 0,1 1 1,-1 0-1,1 0 0,-3 9 0,4-9-62,-1 0-1,2 0 0,-1 0 0,1 1 1,0-1-1,0 1 0,1-1 0,0 0 1,0 1-1,0-1 0,1 1 0,0-1 1,0 1-1,1-1 0,-1 0 0,1 0 1,1 0-1,-1 0 0,7 10 0,-8-14 35,1 1 0,0-1 0,0 0 0,0 0 0,0 0 0,0 0 0,0 0 0,0 0 0,1-1 0,-1 1 0,1-1 0,-1 1 0,1-1 0,0 0 0,-1 0 0,6 1 0,16-3-312</inkml:trace>
</inkml:ink>
</file>

<file path=ppt/ink/ink2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0:55.225"/>
    </inkml:context>
    <inkml:brush xml:id="br0">
      <inkml:brushProperty name="width" value="0.05" units="cm"/>
      <inkml:brushProperty name="height" value="0.05" units="cm"/>
    </inkml:brush>
  </inkml:definitions>
  <inkml:trace contextRef="#ctx0" brushRef="#br0">1 12 15531,'0'12'1841,"14"-4"-913,9-2-328,10-6 792,8 0-167,11-3-225,7-2-152,7 0-616,1 1-464,-4 0-2048,-4-2 2055,-3 0-295,-7 2-192</inkml:trace>
</inkml:ink>
</file>

<file path=ppt/ink/ink2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0:55.626"/>
    </inkml:context>
    <inkml:brush xml:id="br0">
      <inkml:brushProperty name="width" value="0.05" units="cm"/>
      <inkml:brushProperty name="height" value="0.05" units="cm"/>
    </inkml:brush>
  </inkml:definitions>
  <inkml:trace contextRef="#ctx0" brushRef="#br0">4 1 15939,'0'1'118,"-1"-1"-1,1 1 1,-1 0-1,1 1 1,0-1-1,-1 0 0,1 0 1,0 0-1,0 0 1,0 0-1,0 0 1,0 0-1,0 0 0,0 0 1,0 0-1,1 0 1,-1 0-1,0 0 1,1 1-1,-1-1 0,0 0 1,1-1-1,-1 1 1,1 0-1,0 0 1,-1 0-1,1 0 1,0 0-1,-1 0 0,1-1 1,0 1-1,0 0 1,0-1-1,0 1 1,0-1-1,0 1 0,1 0 1,6 3 329,0 0 1,1 0 0,14 4-1,-13-5-190,29 9 436,-29-10-604,0 0 1,-1 1 0,1 1-1,-1-1 1,1 1 0,-1 1-1,-1 0 1,1 0 0,13 11-1,-21-14-86,1 0 0,-1 0-1,1 0 1,-1 0-1,0 0 1,0 0-1,0 1 1,0-1-1,0 0 1,-1 1-1,1-1 1,0 0-1,-1 1 1,0-1 0,0 1-1,0-1 1,0 1-1,0-1 1,0 1-1,-1-1 1,1 0-1,-1 1 1,1-1-1,-1 1 1,0-1-1,0 0 1,0 0-1,-2 3 1,-4 7-8,0 1 0,-2-1 1,-15 18-1,13-17 5,-17 24-48,10-13-460,0-1 0,-44 41 0,52-58 192</inkml:trace>
</inkml:ink>
</file>

<file path=ppt/ink/ink2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0:56.134"/>
    </inkml:context>
    <inkml:brush xml:id="br0">
      <inkml:brushProperty name="width" value="0.05" units="cm"/>
      <inkml:brushProperty name="height" value="0.05" units="cm"/>
    </inkml:brush>
  </inkml:definitions>
  <inkml:trace contextRef="#ctx0" brushRef="#br0">1 26 11987,'8'-23'6076,"-8"23"-5997,0 0 0,0 0 0,1 0 0,-1-1 0,0 1 0,0 0 0,0 0 0,0 0 0,1-1 0,-1 1 0,0 0 0,0 0 0,1 0 0,-1 0 0,0 0 0,0 0 0,0 0 0,1-1 0,-1 1 0,0 0 0,0 0 0,1 0 0,-1 0 0,0 0 0,1 0 0,-1 0 0,0 0 0,0 0 0,1 0 0,-1 1 0,8 11 2081,-4-2-1298,-1 1 0,2 21 0,-4-26-771,-1 1 1,1-1-1,1 0 1,-1 0-1,1 1 0,0-1 1,0 0-1,1-1 0,-1 1 1,1 0-1,1-1 0,6 10 1,-8-13-69,1-1 0,-1 1 0,1-1 0,0 1 0,-1-1 1,1 0-1,0 0 0,0 0 0,-1-1 0,1 1 0,0 0 1,0-1-1,0 0 0,0 0 0,0 0 0,0 0 0,0 0 1,4-2-1,3 0 27,1 0 1,-1-1 0,19-8-1,0-3 171,51-35-1,-8 5 130,-70 46-218,-5 8-96,-8 16-65,8-19 50,-2 4-60,1 0 0,0 0-1,1 0 1,1 1 0,-3 14-1,5-25 2,0 0-1,0 0 1,0 0-1,0-1 1,0 1-1,0 0 1,0 0-1,0 0 1,1 0-1,-1 0 0,0-1 1,0 1-1,1 0 1,-1 0-1,0 0 1,1-1-1,-1 1 1,1 0-1,0 0 1,-1-1-11,1 1 1,-1-1-1,1 0 1,-1 0-1,1 1 1,-1-1 0,1 0-1,-1 0 1,1 0-1,0 0 1,-1 0-1,1 0 1,-1 0-1,1 0 1,-1 0 0,1 0-1,-1 0 1,1 0-1,-1-1 1,1 1-1,0 0 1,2-2-67,0 1 1,0-1-1,-1 0 1,1 0-1,0 0 1,-1 0-1,0 0 1,3-3-1,8-11-396,1-5-109</inkml:trace>
</inkml:ink>
</file>

<file path=ppt/ink/ink2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0:56.781"/>
    </inkml:context>
    <inkml:brush xml:id="br0">
      <inkml:brushProperty name="width" value="0.05" units="cm"/>
      <inkml:brushProperty name="height" value="0.05" units="cm"/>
    </inkml:brush>
  </inkml:definitions>
  <inkml:trace contextRef="#ctx0" brushRef="#br0">1 107 14587,'4'2'414,"-1"-1"-1,1 1 1,0-1 0,0 0-1,1 0 1,-1 0 0,0-1-1,0 1 1,0-1 0,1 0-1,-1 0 1,0-1 0,8-1-1,5-1 542,0-2 0,17-7 0,-17 6-537,-5 2-132,-1-1-1,20-10 1,-28 13-254,0 0 1,0 0-1,0 0 1,0 0-1,-1 0 0,1-1 1,-1 1-1,0-1 1,1 0-1,-1 0 0,0 1 1,0-1-1,-1-1 1,3-4-1,-4 7-27,1 1-1,-1-1 1,0 1-1,0-1 1,0 1-1,0-1 1,1 0-1,-1 1 1,0-1-1,0 1 1,0-1-1,0 1 1,0-1-1,-1 0 1,1 1-1,0-1 1,0 1-1,0-1 1,0 0-1,-1 1 1,1-1-1,0 1 1,-1-1-1,1 1 1,0-1-1,-1 1 1,1-1-1,0 1 1,-1 0-1,0-1 0,0 0 2,-1 1 0,1-1-1,-1 1 1,1-1 0,0 1-1,-1 0 1,1 0 0,-1 0-1,1 0 1,-1 0 0,1 0-1,-2 0 1,-4 1 10,0 0-1,1 1 1,-1 0-1,-9 4 1,5-1-10,0 2 0,0-1 1,1 2-1,0-1 0,-15 15 0,19-16-4,1 0 0,0 0-1,0 0 1,0 0 0,1 1-1,0 0 1,0 0 0,1 0-1,0 0 1,-3 9 0,5-14-1,1-1 0,0 0 1,-1 1-1,1-1 1,0 1-1,0-1 0,0 1 1,0-1-1,0 0 0,0 1 1,0-1-1,0 1 0,0-1 1,1 1-1,-1-1 1,1 0-1,-1 1 0,1-1 1,0 0-1,-1 1 0,1-1 1,0 0-1,1 2 1,0-2 1,0 1 0,0-1 0,0 0 0,0 0 0,0 0 1,0-1-1,0 1 0,0 0 0,0-1 0,0 1 0,0-1 1,1 0-1,-1 0 0,2 0 0,6 0 10,0-1 0,0 0 0,0-1-1,0 0 1,16-7 0,-2 0 28,-1-2 0,39-24-1,-50 28-25,-1-1-1,0-1 1,-1 0 0,0 0-1,0-1 1,14-20-1,-20 21-28,-11 9-8,-12 12-10,13-6 24,-1 1 0,1 0-1,-8 11 1,13-16 10,0 0 0,-1-1-1,1 1 1,0 0 0,0 0-1,0 0 1,0 0 0,0 0-1,1 0 1,-1 0 0,1 1 0,-1-1-1,1 0 1,0 0 0,0 0-1,0 1 1,0-1 0,0 0-1,0 0 1,1 3 0,1-3 7,-1-1 1,1 1-1,-1-1 0,1 1 1,0-1-1,-1 0 0,1 1 1,0-1-1,0 0 0,0 0 1,0-1-1,0 1 1,0 0-1,0-1 0,0 1 1,0-1-1,1 0 0,-1 1 1,0-1-1,0 0 0,3-1 1,48-3 132,-32 0-74,-1 0-1,1-2 1,22-9-1,-34 12-50,0-1 0,0-1-1,0 1 1,-1-2-1,0 1 1,0-1 0,0 0-1,12-13 1,-15 12-36,-9 6-10,-10 11-10,9-5 57,0 1 0,1 0-1,-1 1 1,1-1 0,1 1 0,-1 0-1,1 0 1,0 0 0,-2 10-1,4-14-1,1-1-1,-1 1 0,1-1 1,0 1-1,0 0 0,0-1 1,0 1-1,1-1 0,-1 1 1,1 0-1,-1-1 1,1 1-1,0-1 0,0 0 1,0 1-1,0-1 0,1 0 1,-1 0-1,1 1 0,-1-1 1,1 0-1,0 0 0,-1-1 1,1 1-1,0 0 0,0-1 1,0 1-1,1-1 0,-1 1 1,0-1-1,4 1 0,-1 0-53,0 0 0,0 0 0,0 0 0,0-1 0,0 0 0,0 0-1,0 0 1,1-1 0,-1 0 0,0 0 0,0 0 0,0-1 0,9-1 0,-10 1-39,-1 0 0,1 0 0,0-1 1,-1 1-1,1-1 0,-1 0 0,0 0 1,1 0-1,-1-1 0,0 1 1,0-1-1,0 1 0,-1-1 0,1 0 1,-1 0-1,1 0 0,-1 0 0,0-1 1,1-3-1,4-11-362</inkml:trace>
</inkml:ink>
</file>

<file path=ppt/ink/ink2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0:57.205"/>
    </inkml:context>
    <inkml:brush xml:id="br0">
      <inkml:brushProperty name="width" value="0.05" units="cm"/>
      <inkml:brushProperty name="height" value="0.05" units="cm"/>
    </inkml:brush>
  </inkml:definitions>
  <inkml:trace contextRef="#ctx0" brushRef="#br0">40 39 16996,'11'1'1374,"-1"0"1,1-1-1,13-1 0,-22 0-1191,1 1 0,-1 0-1,0-1 1,1 1 0,-1-1-1,0 0 1,1 1-1,-1-1 1,0 0 0,0-1-1,0 1 1,0 0-1,0-1 1,0 1 0,0-1-1,-1 1 1,1-1-1,0 0 1,-1 0 0,3-3-1,-4 5-178,0-1-1,1 1 1,-1 0 0,0 0-1,0-1 1,0 1-1,0 0 1,0-1-1,1 1 1,-1 0 0,0 0-1,0-1 1,0 1-1,0 0 1,0-1 0,0 1-1,0 0 1,0-1-1,0 1 1,0 0-1,0-1 1,0 1 0,0 0-1,-1 0 1,1-1-1,0 1 1,0 0-1,0-1 1,0 1 0,0 0-1,-1 0 1,1-1-1,0 1 1,0 0-1,0 0 1,-1 0 0,1-1-1,-1 1 1,-14-2-12,-16 9-76,22-3 66,-1 0-1,2 1 1,-1 0-1,1 0 1,-1 1 0,-8 8-1,15-12 16,-1 0 0,1 1 0,0-1 0,0 1 0,0-1 0,1 1 0,-1-1 0,1 1 0,-1 0 0,-1 6 0,3-8 3,-1 1-1,1-1 1,0 1 0,0 0 0,0-1-1,0 1 1,0 0 0,1-1 0,-1 1-1,0 0 1,1-1 0,-1 1 0,1-1-1,0 1 1,-1-1 0,1 1 0,0-1 0,0 0-1,0 1 1,0-1 0,0 0 0,2 2-1,1 0-21,0 1 1,1-1-1,0 0 0,0 0 0,0 0 0,0-1 1,0 1-1,0-1 0,1-1 0,-1 1 0,1-1 1,6 1-1,12 1-172,34 1 0,-55-4 200,30 0-106,58-7 0,-22-5-46</inkml:trace>
</inkml:ink>
</file>

<file path=ppt/ink/ink2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0:57.710"/>
    </inkml:context>
    <inkml:brush xml:id="br0">
      <inkml:brushProperty name="width" value="0.05" units="cm"/>
      <inkml:brushProperty name="height" value="0.05" units="cm"/>
    </inkml:brush>
  </inkml:definitions>
  <inkml:trace contextRef="#ctx0" brushRef="#br0">178 0 19556,'-36'59'4687,"-97"133"-2971,132-191-1731,0 1 0,0-1 0,0 1 0,1-1 0,-1 0-1,0 1 1,1 0 0,-1-1 0,1 1 0,-1-1 0,0 4 0,1-5-9,0 0-1,1 0 1,-1 1-1,0-1 1,0 0 0,0 1-1,0-1 1,0 0 0,0 0-1,0 1 1,1-1-1,-1 0 1,0 0 0,0 1-1,0-1 1,1 0 0,-1 0-1,0 0 1,0 1-1,0-1 1,1 0 0,-1 0-1,0 0 1,0 0 0,1 0-1,-1 0 1,0 1-1,1-1 1,-1 0 0,0 0-1,0 0 1,1 0 0,-1 0-1,0 0 1,1 0-1,-1 0 1,3-1-138,0 1 1,0-1-1,-1 1 0,1-1 1,0 0-1,-1 0 0,1-1 0,-1 1 1,1 0-1,-1-1 0,3-2 1,14-13-745,-2-1 1,0 0 0,-1-2-1,0 0 1,-2 0 0,19-38-1,-6 14 471,-4 12 1000,-22 32-542,-1 0 1,0 0 0,0-1 0,0 1 0,0 0 0,0 0 0,1 0 0,-1 0 0,0-1-1,0 1 1,0 0 0,0 0 0,1 0 0,-1 0 0,0 0 0,0-1 0,1 1 0,-1 0 0,0 0-1,0 0 1,1 0 0,-1 0 0,0 0 0,0 0 0,0 0 0,1 0 0,-1 0 0,0 0-1,0 0 1,1 0 0,-1 0 0,0 0 0,0 0 0,1 0 0,-1 0 0,0 1 0,0-1-1,1 0 1,-1 0 0,0 0 0,0 0 0,0 0 0,0 1 0,1-1 0,-1 0 0,0 0-1,0 0 1,0 1 0,0-1 0,0 0 0,1 0 0,-1 0 0,0 1 0,0-1 0,0 0 0,0 0-1,0 1 1,0-1 0,0 0 0,0 0 0,0 1 0,0-1 0,0 0 0,0 0 0,0 1-1,2 16 800,-6 31 882,2-32-1121,1 0 0,1 1 1,2 28-1,-1-40-555,0 1 0,1 0 0,-1-1 0,1 0 0,0 1-1,1-1 1,-1 0 0,1 0 0,0 0 0,1 0 0,-1-1 0,1 1 0,0-1-1,7 7 1,20 11-2341,-31-24 1357,-6-2 248</inkml:trace>
</inkml:ink>
</file>

<file path=ppt/ink/ink2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0:58.111"/>
    </inkml:context>
    <inkml:brush xml:id="br0">
      <inkml:brushProperty name="width" value="0.05" units="cm"/>
      <inkml:brushProperty name="height" value="0.05" units="cm"/>
    </inkml:brush>
  </inkml:definitions>
  <inkml:trace contextRef="#ctx0" brushRef="#br0">0 18 14571,'10'4'1897,"1"-2"-1121,10-2-240,3 0 752,5-2-280,1-1-384,6-2-159,-2 0-9,-2-3-296</inkml:trace>
</inkml:ink>
</file>

<file path=ppt/ink/ink2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0:58.859"/>
    </inkml:context>
    <inkml:brush xml:id="br0">
      <inkml:brushProperty name="width" value="0.05" units="cm"/>
      <inkml:brushProperty name="height" value="0.05" units="cm"/>
    </inkml:brush>
  </inkml:definitions>
  <inkml:trace contextRef="#ctx0" brushRef="#br0">0 1 15555,'32'21'6654,"-3"-2"-3983,22 28-395,-35-30-2139,1-2-1,1 0 1,0-1 0,22 13-1,-38-25-271,0-1-1,1 0 0,-1 0 1,0 0-1,0 0 0,1 0 1,-1 0-1,1-1 0,-1 1 1,0-1-1,1 1 1,-1-1-1,1 0 0,-1 0 1,1 0-1,-1 0 0,1-1 1,-1 1-1,1-1 0,-1 0 1,1 1-1,-1-1 1,0 0-1,0 0 0,1 0 1,-1-1-1,0 1 0,0 0 1,0-1-1,0 0 0,0 1 1,-1-1-1,1 0 0,0 0 1,-1 0-1,1 0 1,1-3-1,10-16-728</inkml:trace>
</inkml:ink>
</file>

<file path=ppt/ink/ink2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0:59.314"/>
    </inkml:context>
    <inkml:brush xml:id="br0">
      <inkml:brushProperty name="width" value="0.05" units="cm"/>
      <inkml:brushProperty name="height" value="0.05" units="cm"/>
    </inkml:brush>
  </inkml:definitions>
  <inkml:trace contextRef="#ctx0" brushRef="#br0">246 1 15467,'-41'85'5816,"7"-15"-3247,3-6-1208,-44 122 0,54-117-2202,-21 123 0,40-173-175,5-15 439,5-9 138,6-14-280</inkml:trace>
</inkml:ink>
</file>

<file path=ppt/ink/ink2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0:59.725"/>
    </inkml:context>
    <inkml:brush xml:id="br0">
      <inkml:brushProperty name="width" value="0.05" units="cm"/>
      <inkml:brushProperty name="height" value="0.05" units="cm"/>
    </inkml:brush>
  </inkml:definitions>
  <inkml:trace contextRef="#ctx0" brushRef="#br0">218 0 15923,'6'6'1817,"-13"11"-945,-5 5-376,-3 11 1448,-1 5-855,0 7-409,2 0-104,2 4-240,5-1-168,1-10-416,4-5-232,2-13-488,-2-5 784,-7-18-640</inkml:trace>
  <inkml:trace contextRef="#ctx0" brushRef="#br0" timeOffset="1">25 27 16035,'17'-2'729,"0"0"-1,0 1 1,0 1-1,0 1 1,0 0-1,0 1 1,30 8-1,-41-8-636,1 0-1,-1 1 0,0-1 0,0 1 0,0 0 0,-1 1 0,1 0 0,-1 0 0,0 0 0,0 0 0,0 1 0,0 0 1,-1 0-1,0 0 0,0 0 0,0 1 0,-1-1 0,0 1 0,0 0 0,0 0 0,-1 0 0,3 13 0,-3-10-52,0 0-1,-1 1 1,-1-1-1,0 1 0,0-1 1,-1 0-1,0 1 0,0-1 1,-1 0-1,-1 1 0,1-1 1,-2 0-1,1-1 0,-1 1 1,0-1-1,-10 15 0,4-9 94,0-1 0,0-1 1,-1 1-1,-1-2 0,0 1 0,-1-2 0,0 0 0,-27 16 0,33-22-118,0-1 1,1 0-1,-1-1 0,0 1 1,-1-1-1,1-1 1,0 1-1,-10 0 0,15-2-39,0 0 0,0 0-1,0 0 1,-1 0 0,1 0-1,0 0 1,0-1 0,0 1-1,0-1 1,0 0 0,0 1-1,0-1 1,0 0 0,0 0-1,0 0 1,0 0 0,0-1-1,0 1 1,1 0 0,-1-1-1,1 0 1,-1 1-1,1-1 1,0 0 0,-1 1-1,1-1 1,0 0 0,0 0-1,0 0 1,0 0 0,1 0-1,-2-3 1,-3-22-246</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07.551"/>
    </inkml:context>
    <inkml:brush xml:id="br0">
      <inkml:brushProperty name="width" value="0.05" units="cm"/>
      <inkml:brushProperty name="height" value="0.05" units="cm"/>
    </inkml:brush>
  </inkml:definitions>
  <inkml:trace contextRef="#ctx0" brushRef="#br0">0 0 17068,'2'0'102,"-1"0"0,0 0 0,0 0 0,1 1 1,-1-1-1,0 0 0,0 1 0,0-1 0,0 0 1,1 1-1,-1-1 0,0 1 0,0 0 0,0-1 1,0 1-1,0 0 0,0 0 0,0 0 0,-1-1 1,1 1-1,0 0 0,0 0 0,-1 0 0,1 0 1,0 1-1,-1-1 0,1 0 0,-1 0 0,1 2 1,1 4 195,-1 0 1,0 0-1,0 0 1,-1 10-1,1-6 243,1 433 4701,-23-5-3980,15-361-1120,2-25-183,2 0-1,4 59 1,0-104-113,-1 0 0,1 0 0,0 0 0,4 9 1,-5-15 113,-1-1 0,1 0 0,-1 0 0,1 0 0,0 1 0,-1-1 0,1 0 0,0 0 0,0 0 0,0 0 0,0 0 0,0 0 1,0 0-1,2 0 0,-3-1 22,1 0 1,0 0 0,-1 1-1,1-1 1,0 0 0,0 0 0,-1-1-1,1 1 1,0 0 0,-1 0-1,1 0 1,0 0 0,-1-1 0,1 1-1,0 0 1,-1 0 0,1-1-1,-1 1 1,1-1 0,0 1-1,-1 0 1,1-1 0,-1 1 0,1-1-1,-1 1 1,0-1 0,1 0-1,-1 1 1,1-2 0,13-20-395</inkml:trace>
</inkml:ink>
</file>

<file path=ppt/ink/ink2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1:00.139"/>
    </inkml:context>
    <inkml:brush xml:id="br0">
      <inkml:brushProperty name="width" value="0.05" units="cm"/>
      <inkml:brushProperty name="height" value="0.05" units="cm"/>
    </inkml:brush>
  </inkml:definitions>
  <inkml:trace contextRef="#ctx0" brushRef="#br0">0 48 15683,'0'1'1985,"12"2"-929,2-3-392,9-3 1185,6-1-401,5 0-320,5-1-296,4 0-1008,1-2 752,-8-1-520,-4 1-24,-4-1-104</inkml:trace>
</inkml:ink>
</file>

<file path=ppt/ink/ink2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1:00.614"/>
    </inkml:context>
    <inkml:brush xml:id="br0">
      <inkml:brushProperty name="width" value="0.05" units="cm"/>
      <inkml:brushProperty name="height" value="0.05" units="cm"/>
    </inkml:brush>
  </inkml:definitions>
  <inkml:trace contextRef="#ctx0" brushRef="#br0">27 1 17532,'3'44'3931,"-2"-28"-3041,-1 31 1,-15 55-10,0 13-547,14-113-326,1-1 1,0 0-1,0 1 1,0-1 0,0 1-1,0-1 1,0 0-1,1 1 1,-1-1 0,0 0-1,1 1 1,-1-1-1,1 0 1,-1 1-1,1-1 1,0 0 0,-1 0-1,1 1 1,1 0-1,-1-2 5,0 1-1,0 0 1,0-1-1,0 0 0,0 1 1,0-1-1,0 0 0,0 1 1,0-1-1,0 0 1,0 0-1,0 0 0,0 0 1,0 0-1,1 0 0,-1 0 1,0 0-1,0-1 1,1 1-1,7-3 59,-1 0 0,0-1-1,0 0 1,13-9 0,38-24-123,-3-3 1,-1-3-1,68-66 0,-105 83-788,-18 26 822,1-1-1,-1 1 0,0-1 1,1 0-1,-1 0 1,0 1-1,0-1 0,1 0 1,-1 1-1,0-1 1,0 0-1,0 0 0,0 0 1,0 1-1,0-1 1,0 0-1,0 0 0,0 1 1,0-1-1,-1 0 1,1 1-1,0-1 0,0 0 1,-1 0-1,1 1 1,-1-1-1,1 0 0,0 1 1,-1-1-1,1 1 1,-1-1-1,1 1 0,-1-1 1,0 1-1,1-1 1,-1 1-1,1-1 0,-2 0 1,-17-2-453</inkml:trace>
</inkml:ink>
</file>

<file path=ppt/ink/ink2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1:01.716"/>
    </inkml:context>
    <inkml:brush xml:id="br0">
      <inkml:brushProperty name="width" value="0.05" units="cm"/>
      <inkml:brushProperty name="height" value="0.05" units="cm"/>
    </inkml:brush>
  </inkml:definitions>
  <inkml:trace contextRef="#ctx0" brushRef="#br0">1 130 14731,'0'2'175,"0"1"0,0-1-1,0 1 1,0-1 0,1 0-1,-1 1 1,1-1 0,0 0 0,-1 0-1,1 1 1,0-1 0,0 0-1,1 0 1,-1 0 0,0 0-1,1 0 1,-1 0 0,1-1 0,3 4-1,-2-3-26,1 0 1,-1 0-1,1 0 0,0 0 0,-1-1 0,1 0 0,0 0 0,0 0 0,0 0 1,7 0-1,5 0-328,0-1 0,-1-1 0,1-1 1,-1 0-1,16-5 0,-11 2-562,-1-1-1,1-1 1,-2-1-1,22-11 1,-31 14 612,-1 0 0,1-1 1,-1 0-1,0 0 0,0-1 1,-1 0-1,0 0 1,0-1-1,-1 1 0,7-11 1,-13 18 184,0 0 0,-1 0 1,1 0-1,0 0 0,0 0 1,0 0-1,-1 0 0,1 0 1,0 0-1,0 0 1,0 0-1,0 0 0,-1 0 1,1 0-1,0 0 0,0 0 1,0 0-1,0-1 1,0 1-1,-1 0 0,1 0 1,0 0-1,0 0 0,0 0 1,0 0-1,0 0 0,-1-1 1,1 1-1,0 0 1,0 0-1,0 0 0,0 0 1,0 0-1,0-1 0,0 1 1,0 0-1,0 0 0,0 0 1,0 0-1,0-1 1,0 1-1,0 0 0,0 0 1,0 0-1,0 0 0,0-1 1,0 1-1,0 0 0,0 0 1,0 0-1,0-1 1,-16 12 1184,10-6-943,0 2 0,0-1-1,0 1 1,1-1 0,0 1 0,1 1 0,-1-1-1,1 1 1,1 0 0,0 0 0,0 0 0,-2 9-1,4-16-269,1 1-1,0-1 0,0 0 0,0 0 1,0 0-1,0 0 0,0 1 0,0-1 1,0 0-1,0 0 0,1 0 1,-1 0-1,0 1 0,1-1 0,-1 0 1,1 0-1,-1 0 0,1 0 0,-1 0 1,1 0-1,0 0 0,0 0 0,-1-1 1,2 2-1,0-1 6,0 0-1,0 0 1,0 0 0,0 0-1,0 0 1,0-1 0,0 1-1,0-1 1,0 1 0,0-1-1,0 0 1,4 0 0,1-1 30,-1 1 0,1-1 1,0 0-1,-1-1 0,1 0 1,-1 0-1,11-5 0,-5 1 82,-1-1-1,20-17 0,-27 21-120,-1 0 0,0 0 0,0-1 0,0 1 0,0-1-1,0 1 1,-1-1 0,1 0 0,-1 0 0,0 0 0,3-8-1,-25 28-31,0 13 96,19-27-64,0 0-1,0 0 1,0 0 0,0 0-1,0 0 1,0 0-1,1 1 1,-1-1-1,1 0 1,0 0-1,-1 0 1,1 1-1,1 2 1,-1-5-8,0 1 0,1-1-1,-1 1 1,0-1 0,1 1 0,-1-1 0,1 0 0,-1 1 0,1-1 0,-1 1 0,1-1-1,0 0 1,-1 0 0,1 1 0,-1-1 0,1 0 0,0 0 0,-1 0 0,1 0-1,-1 0 1,1 0 0,0 0 0,-1 0 0,1 0 0,-1 0 0,1 0 0,0 0-1,-1 0 1,1 0 0,-1-1 0,1 1 0,0 0 0,-1 0 0,1-1 0,23-8 189,34-25 139,-40 23-305,1 0 1,38-15-1,-55 25-42,0 0 1,1 0 0,-1 1-1,0 0 1,1-1 0,-1 1-1,0 0 1,1 0 0,-1 0-1,1 0 1,-1 0 0,0 1-1,1-1 1,-1 1 0,4 1-1,-1 1-1,0 0 0,0 0 0,-1 0-1,9 8 1,-11-9 7,0 0-1,1 1 0,-1-1 1,1 0-1,-1 0 0,1-1 0,0 1 1,-1 0-1,1-1 0,0 1 1,0-1-1,0 0 0,0 0 1,1-1-1,-1 1 0,0 0 1,0-1-1,0 0 0,1 0 1,-1 0-1,0 0 0,4-1 0,12-4-80,0-1 0,-1 0 0,0-2 0,0 0 0,22-15 0,-40 23 74,-1 1 1,0-1-1,1 0 1,-1 1-1,1-1 1,-1 1-1,1-1 1,-1 1-1,1-1 1,-1 1-1,1-1 1,-1 1-1,1 0 0,0-1 1,-1 1-1,1-1 1,0 1-1,0 0 1,-1-1-1,1 1 1,0 0-1,0-1 1,0 1-1,0 0 1,0 0-1,0-1 1,0 1-1,0 0 1,0 0-1,1 0 3,0 0-1,-1 0 1,1 0 0,0 0-1,0 0 1,0 0 0,0-1-1,0 1 1,0 0-1,0-1 1,0 1 0,0-1-1,0 1 1,1-1 0,0 1-1,6 1 6,-1 0 0,1-1-1,0 1 1,8-1 0,6 0 11,-1-2 0,1 0 1,0-2-1,0 0 1,-1-1-1,1-1 0,-1-1 1,0-1-1,21-11 1,-37 16-10,-1-1 1,0 0-1,0 0 1,-1 0-1,1 0 1,5-7-1,-8 10-4,-1-1 0,1 0 0,0 0 0,-1 1 0,1-1 1,-1 0-1,1 0 0,-1 0 0,1 0 0,-1 1 0,0-1 0,0 0 0,1 0 0,-1 0 0,0 0 0,0 0 0,0 0 0,0 0 1,0 0-1,0 0 0,0 0 0,0 0 0,0 0 0,0 0 0,-1 1 0,1-1 0,0 0 0,-1 0 0,1 0 0,-1 0 0,1 0 0,-1 1 1,1-1-1,-1 0 0,1 0 0,-1 1 0,0-1 0,1 0 0,-2 0 0,1 0-2,0 1 1,1-1-1,-1 1 0,0-1 0,1 1 1,-1-1-1,0 1 0,0 0 0,0-1 1,1 1-1,-1 0 0,0 0 1,0-1-1,0 1 0,0 0 0,0 0 1,1 0-1,-1 0 0,0 0 0,0 0 1,0 0-1,0 1 0,0-1 1,1 0-1,-1 0 0,-1 1 0,1 0-1,-1 0-1,1 0 1,0 0-1,0 0 0,0 1 1,0-1-1,0 0 0,0 1 1,0-1-1,0 0 1,1 1-1,-1-1 0,0 3 1,0-1 2,0 0 0,0-1 1,0 1-1,1 0 0,-1 0 1,1 0-1,0 0 1,0 0-1,0 0 0,0 0 1,0 0-1,1 0 0,-1 0 1,1 0-1,1 3 0,3 3 42,-4-8-114,0 0 1,-1 1-1,1-1 0,0 0 0,0 0 0,0 1 0,0-1 1,0 0-1,0 0 0,0 0 0,0 0 0,0 0 0,1-1 0,-1 1 1,0 0-1,1 0 0,-1-1 0,0 1 0,1-1 0,-1 1 0,1-1 1,-1 0-1,1 1 0,-1-1 0,1 0 0,-1 0 0,3 0 1,25 0-782,-10-3 311</inkml:trace>
</inkml:ink>
</file>

<file path=ppt/ink/ink2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1:03.208"/>
    </inkml:context>
    <inkml:brush xml:id="br0">
      <inkml:brushProperty name="width" value="0.05" units="cm"/>
      <inkml:brushProperty name="height" value="0.05" units="cm"/>
    </inkml:brush>
  </inkml:definitions>
  <inkml:trace contextRef="#ctx0" brushRef="#br0">1 0 19412,'4'3'2113,"5"8"-1409,-2 11-240,3 4 848,7-2-440,5 3-96,6-1-239,5-4-177,10-7-368,-1-3-216,4-11-569,1-2-295,-5-11 856,-5-3-208,-6-11-224</inkml:trace>
</inkml:ink>
</file>

<file path=ppt/ink/ink2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1:03.640"/>
    </inkml:context>
    <inkml:brush xml:id="br0">
      <inkml:brushProperty name="width" value="0.05" units="cm"/>
      <inkml:brushProperty name="height" value="0.05" units="cm"/>
    </inkml:brush>
  </inkml:definitions>
  <inkml:trace contextRef="#ctx0" brushRef="#br0">198 0 13883,'-8'32'2008,"-7"7"-871,-5 4-393,-6 7 1944,2 3-1295,-2 6-385,2-1-160,4-2-296,1-3-224,9-1-616,4-5-464,6-12 664,5-12-144,8-19-80</inkml:trace>
</inkml:ink>
</file>

<file path=ppt/ink/ink2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1:04.046"/>
    </inkml:context>
    <inkml:brush xml:id="br0">
      <inkml:brushProperty name="width" value="0.05" units="cm"/>
      <inkml:brushProperty name="height" value="0.05" units="cm"/>
    </inkml:brush>
  </inkml:definitions>
  <inkml:trace contextRef="#ctx0" brushRef="#br0">156 0 18588,'-7'22'1880,"-10"15"-1151,-7 3-273,-4 12 1096,4 2-664,4 2-272,0-3-224,10-7-664,4-7-344,6-15-552,4-10-1953,2-12 2545,-2-9-472,-5-6-368</inkml:trace>
</inkml:ink>
</file>

<file path=ppt/ink/ink2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1:04.429"/>
    </inkml:context>
    <inkml:brush xml:id="br0">
      <inkml:brushProperty name="width" value="0.05" units="cm"/>
      <inkml:brushProperty name="height" value="0.05" units="cm"/>
    </inkml:brush>
  </inkml:definitions>
  <inkml:trace contextRef="#ctx0" brushRef="#br0">15 124 17300,'26'1'1445,"-1"0"1,27 6 0,-23-1-910,0 1 0,-1 2 0,33 13 0,-52-18-511,-1 0 1,0 0-1,-1 1 0,1 0 1,-1 0-1,1 0 0,-2 1 1,1 0-1,-1 1 0,10 12 1,-13-15-19,0 1 1,0 0 0,-1 0-1,1 0 1,-1 0 0,-1 1-1,1-1 1,-1 0 0,0 1-1,0-1 1,0 1 0,-1-1-1,0 1 1,0-1 0,0 1-1,-1 0 1,0-1-1,-2 9 1,-1-3 25,1-1 1,-2-1-1,0 1 0,0-1 0,0 0 0,-1 0 1,-1 0-1,1-1 0,-1 0 0,-1 0 0,0 0 1,-10 7-1,-1-1 111,-1 0 0,0-2 0,0 0 0,-34 12 0,43-19-49,0-1-1,-1-1 0,-21 4 0,28-6-126,0-1 0,0 1 0,0-1 0,0 0-1,-1-1 1,1 1 0,0-1 0,0 0 0,0 0-1,0-1 1,-5-1 0,9 2-5,-1 0 0,1 0 0,0 0 0,-1 0 0,1-1-1,0 1 1,0 0 0,0-1 0,0 1 0,0-1 0,0 1 0,0-1 0,0 1 0,0-1 0,1 0-1,-1 1 1,1-1 0,-1 0 0,1 1 0,0-1 0,0 0 0,-1 0 0,1 1 0,1-1-1,-1 0 1,0 0 0,0 1 0,1-3 0,-1-1-40,1-20-297</inkml:trace>
  <inkml:trace contextRef="#ctx0" brushRef="#br0" timeOffset="1">696 1 19908,'0'0'1641,"-13"13"-1153,-6-2-208,1 11 664,-1 2-280,3 5-272,2 4-120,5-3-144,6 0-144,5 0-752,2-4-2016,0-11 2447,1-3-343,-1-6-224</inkml:trace>
</inkml:ink>
</file>

<file path=ppt/ink/ink2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1:04.934"/>
    </inkml:context>
    <inkml:brush xml:id="br0">
      <inkml:brushProperty name="width" value="0.05" units="cm"/>
      <inkml:brushProperty name="height" value="0.05" units="cm"/>
    </inkml:brush>
  </inkml:definitions>
  <inkml:trace contextRef="#ctx0" brushRef="#br0">2 0 12915,'-1'0'3440,"4"5"-2367,9 0-153,6-2-296,10 0 1376,10-2-871,13 2-281,8-1-120,8-1-528,-1-1-384,-4 0-728,-5 2-1137,-15 2 1641,-9 2-304,-16-1-352</inkml:trace>
</inkml:ink>
</file>

<file path=ppt/ink/ink2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1:05.374"/>
    </inkml:context>
    <inkml:brush xml:id="br0">
      <inkml:brushProperty name="width" value="0.05" units="cm"/>
      <inkml:brushProperty name="height" value="0.05" units="cm"/>
    </inkml:brush>
  </inkml:definitions>
  <inkml:trace contextRef="#ctx0" brushRef="#br0">1 3 15971,'24'6'1545,"13"-3"-905,9-3-264,12 0 520,2 0-32,4 0 1137,-1-5-1465,-5 3-48,-5-3 40</inkml:trace>
</inkml:ink>
</file>

<file path=ppt/ink/ink2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1:52.645"/>
    </inkml:context>
    <inkml:brush xml:id="br0">
      <inkml:brushProperty name="width" value="0.05" units="cm"/>
      <inkml:brushProperty name="height" value="0.05" units="cm"/>
    </inkml:brush>
  </inkml:definitions>
  <inkml:trace contextRef="#ctx0" brushRef="#br0">16 129 18124,'1'-4'382,"-1"-4"352,2 0-1,-1 0 1,5-14-1,-4 19-559,-1 0 0,1 0 0,0 0 0,0 0 0,0 0 0,0 1 0,0-1 0,1 1 0,-1 0 0,1-1 0,-1 1 0,5-2 0,3-3 154,1 2 0,0-1 0,0 1-1,0 1 1,17-5 0,-23 7-274,1 1 0,0 0 0,-1 0 1,1 0-1,0 1 0,-1 0 0,1 0 0,0 0 0,-1 1 0,1 0 1,0 0-1,-1 0 0,9 4 0,-12-4-47,0 0 1,0 0-1,0 0 1,-1 0-1,1 1 1,0-1-1,-1 0 1,1 1-1,-1-1 0,1 1 1,-1 0-1,0 0 1,0-1-1,0 1 1,0 0-1,0 0 1,0 0-1,1 3 1,-1-2-4,-1 1 0,1 0 1,-1-1-1,0 1 0,0 0 0,0-1 1,-1 1-1,1-1 0,-1 1 1,-1 3-1,-2 5-5,-1-1 1,0 1-1,0-1 1,-1-1-1,-11 16 0,-5 1 8,-43 42 0,45-50 6,1 1 0,1 0 1,1 1-1,-16 27 0,30-44-17,1 0 0,0 0-1,0 1 1,1-1-1,-1 0 1,1 1 0,0-1-1,0 1 1,0 0-1,1-1 1,-1 1-1,1 0 1,0-1 0,1 1-1,-1 0 1,1-1-1,1 6 1,0-7-64,-1 0 1,1 1-1,-1-1 0,1 0 1,0 0-1,0 0 0,1 0 1,-1 0-1,1 0 0,-1-1 1,1 1-1,0-1 0,0 0 0,0 0 1,0 0-1,0 0 0,1 0 1,-1-1-1,1 1 0,-1-1 1,7 2-1,4-1 75,0 0 0,0-1 0,-1-1 0,1 0 0,0 0 0,0-2 1,0 0-1,-1 0 0,17-6 0,36-10-309</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07.966"/>
    </inkml:context>
    <inkml:brush xml:id="br0">
      <inkml:brushProperty name="width" value="0.05" units="cm"/>
      <inkml:brushProperty name="height" value="0.05" units="cm"/>
    </inkml:brush>
  </inkml:definitions>
  <inkml:trace contextRef="#ctx0" brushRef="#br0">12 63 19204,'-2'5'424,"-7"19"1016,9-24-1397,0 1 1,0 0-1,0-1 1,-1 1-1,1 0 1,0-1-1,1 1 1,-1-1-1,0 1 1,0 0-1,0-1 1,0 1-1,0 0 1,1-1-1,-1 1 1,0-1-1,0 1 1,1-1-1,-1 1 1,0-1-1,1 1 1,-1-1-1,1 1 1,-1-1-1,1 1 1,-1-1-1,1 1 1,-1-1-1,1 0 0,-1 1 1,1-1-1,-1 0 1,1 0-1,0 1 1,-1-1-1,2 0 1,15 3 610,0-1 1,0-1 0,0 0-1,30-3 1,-20 0-345,671 0 1175,-418 25-2031,138 6-287,2-34 682,116-74 702,-268 32-579,-253 45-12,-9 0 14,0 1-1,0 0 0,1 1 0,-1-1 1,0 1-1,0 0 0,7 2 0,-8-1-108,-6 0-139,-10 1-557,-21-2-1044,31 0 1823,-5-1-126,0 0 1,-1 0 0,1-1-1,0 0 1,-9-4 0,-10-12-591</inkml:trace>
</inkml:ink>
</file>

<file path=ppt/ink/ink2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1:53.108"/>
    </inkml:context>
    <inkml:brush xml:id="br0">
      <inkml:brushProperty name="width" value="0.05" units="cm"/>
      <inkml:brushProperty name="height" value="0.05" units="cm"/>
    </inkml:brush>
  </inkml:definitions>
  <inkml:trace contextRef="#ctx0" brushRef="#br0">166 100 14571,'3'-9'528,"1"0"0,-1 0 0,-1 0 0,3-17 0,-5 25-439,0 0 1,1-1 0,-1 1-1,0 0 1,0 0 0,0-1 0,0 1-1,0 0 1,-1-1 0,1 1-1,0 0 1,-1 0 0,1-1 0,0 1-1,-1 0 1,0 0 0,1 0-1,-1-1 1,0 1 0,1 0 0,-1 0-1,0 0 1,0 0 0,0 0-1,0 1 1,0-1 0,0 0 0,0 0-1,0 1 1,0-1 0,-1 0-1,1 1 1,0-1 0,0 1-1,-1 0 1,1-1 0,0 1 0,0 0-1,-1 0 1,1 0 0,0 0-1,-1 0 1,-1 0 0,-3 1 87,-1 0 0,1 0 0,0 1 0,-1 0 0,1 0-1,0 1 1,0-1 0,1 1 0,-1 1 0,0-1 0,1 1 0,0 0 0,0 0 0,0 1 0,0-1 0,1 1 0,0 0 0,0 0 0,0 1 0,-3 6-1,2-5-129,1 0 0,0 1 0,0 0 0,1 0 0,0 0 0,0 0-1,1 0 1,0 1 0,1-1 0,-1 0 0,2 1 0,-1 0-1,1-1 1,2 17 0,-1-22-37,0 0 0,0 0-1,0 0 1,0 0 0,0 0 0,1-1-1,0 1 1,-1 0 0,1-1 0,0 1-1,0-1 1,0 0 0,1 1-1,-1-1 1,3 2 0,0-1-1,0 0 1,0 0-1,0-1 1,1 0-1,-1 0 1,0 0-1,11 2 1,0-2 27,0-1 0,0 0 1,0-1-1,-1 0 1,17-4-1,-11 1 71,-1-1 0,0 0 0,0-2 0,31-13 0,-41 14-45,0 0-1,0 0 1,-1-1-1,0 0 1,0-1-1,0 0 0,-1 0 1,0-1-1,0 0 1,7-11-1,-13 16-53,0 1 0,0-1 0,0 0 0,-1 0 0,1 0 0,-1 0 0,0 0 0,0 0 0,0 0 0,0-1 0,0 1 0,-1 0 1,0-1-1,1 1 0,-1 0 0,0-1 0,-1 1 0,1 0 0,-1-1 0,1 1 0,-1 0 0,0 0 0,0-1 0,0 1 0,-1 0 0,1 0 0,-1 0 0,0 0 0,1 1 0,-1-1 0,0 0 0,-1 1 0,1-1 0,0 1 0,-5-3 0,1 0-94,-1 0 1,0 0-1,-1 1 0,1 0 1,-1 0-1,0 1 0,0 0 1,0 0-1,0 1 0,-1 0 0,1 0 1,-16 0-1,19 1-127,0 1 0,0 0 0,0 1 0,0-1 0,0 1 0,0 0 0,0 0 0,1 0 0,-1 1 0,0 0 0,1 0 1,-1 0-1,1 0 0,-6 4 0,10-5 185,-1-1 0,1 0 0,0 1 0,-1-1 0,1 1-1,0-1 1,-1 0 0,1 1 0,0-1 0,0 1 0,-1-1 0,1 1 0,0-1 0,0 1 0,0-1 0,0 1 0,0-1 0,-1 1 0,1-1 0,0 1 0,0-1 0,0 1 0,0-1 0,1 1 0,-1-1 0,0 1 0,0-1 0,0 1 0,0-1 0,0 1 0,1-1 0,-1 1 0,0-1 0,0 1 0,1-1 0,-1 0 0,0 1 0,1-1 0,-1 1 0,0-1-1,1 0 1,-1 1 0,1-1 0,0 0 0,22 5-639</inkml:trace>
</inkml:ink>
</file>

<file path=ppt/ink/ink2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1:53.546"/>
    </inkml:context>
    <inkml:brush xml:id="br0">
      <inkml:brushProperty name="width" value="0.05" units="cm"/>
      <inkml:brushProperty name="height" value="0.05" units="cm"/>
    </inkml:brush>
  </inkml:definitions>
  <inkml:trace contextRef="#ctx0" brushRef="#br0">131 13 13691,'50'-13'3234,"-50"15"-2919,-1 0 0,0 0 0,0-1-1,0 1 1,0 0 0,0-1 0,0 1 0,-1-1 0,-2 4 0,-23 21 1009,-55 61 929,74-78-2134,1 1 0,0 0 0,1 0 0,0 0 0,1 1 0,0 0 0,-7 21 0,12-30-106,-1 0 1,0 0 0,1 0 0,0 0-1,-1 1 1,1-1 0,0 0 0,0 0 0,0 1-1,0-1 1,1 0 0,-1 0 0,1 0-1,-1 0 1,1 1 0,0-1 0,0 0-1,0 0 1,0 0 0,0 0 0,0 0 0,0-1-1,1 1 1,-1 0 0,1-1 0,-1 1-1,1 0 1,0-1 0,0 0 0,-1 1-1,1-1 1,0 0 0,0 0 0,0 0 0,0 0-1,3 0 1,4 2 12,0-1 0,0-1 1,0 1-1,0-2 0,0 1 0,0-1 0,14-2 0,-3 0 68,-1-1 0,1-1 0,-1-1 0,0-1-1,0 0 1,0-1 0,-1-1 0,0-1 0,-1-1-1,0 0 1,29-24 0,-43 31-57,1 0-1,-1-1 1,0 0-1,0 0 1,0 0-1,0 0 1,-1 0-1,1-1 1,-1 1-1,0-1 1,-1 1-1,3-10 1,-4 11-22,1 0 0,-1 0 0,0 0 0,0-1 0,0 1 0,0 0 0,-1 0 0,1 0 0,-1-1 0,0 1 0,0 0 0,0 0 0,0 0 0,-1 0 0,1 1 0,-1-1 0,0 0 0,0 1 0,0-1 0,-3-3-1,0 2-28,0-1 0,-1 1 0,0 1 0,1-1 0,-1 1 0,0 0-1,-1 0 1,1 1 0,0 0 0,-1 0 0,0 0 0,1 1 0,-12-1-1,6 1-143,0 0-1,-1 1 0,1 1 0,-1 0 0,1 1 1,-20 5-1,28-6-17,-1 1 0,1-1-1,0 1 1,1 0 0,-1 0 0,0 1 0,0-1 0,1 1-1,-7 6 1,9-8 112,-1 1 0,1-1 0,0 1 0,0 0 1,0-1-1,0 1 0,0 0 0,0 0 0,0 0 0,0-1 0,1 1 0,-1 0 0,1 0 0,-1 0 0,1 0 0,0 0 0,0 0 0,0 0 0,0 1 0,0-1 0,1 0 0,-1 0 0,1 3 0,10 15-625</inkml:trace>
</inkml:ink>
</file>

<file path=ppt/ink/ink2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1:53.978"/>
    </inkml:context>
    <inkml:brush xml:id="br0">
      <inkml:brushProperty name="width" value="0.05" units="cm"/>
      <inkml:brushProperty name="height" value="0.05" units="cm"/>
    </inkml:brush>
  </inkml:definitions>
  <inkml:trace contextRef="#ctx0" brushRef="#br0">239 0 21309,'5'9'2224,"-8"7"-1584,-8 5-296,-3 5 1225,4 5-809,-3 1-232,8 2-240,5 1-168,3-5-304,6-3-136,1-4-368,-3-1-273,-1-8-559,-5-3 2088,-9-6-984,-4-5-120,-8-9 96</inkml:trace>
  <inkml:trace contextRef="#ctx0" brushRef="#br0" timeOffset="1">1 169 18468,'0'-7'2272,"7"4"-1423,9 3-409,4 0 1184,16 3-560,7 3-232,11 1-864,2-4-584,4-2 552,5 2-168,-2-1-48</inkml:trace>
</inkml:ink>
</file>

<file path=ppt/ink/ink2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1:54.363"/>
    </inkml:context>
    <inkml:brush xml:id="br0">
      <inkml:brushProperty name="width" value="0.05" units="cm"/>
      <inkml:brushProperty name="height" value="0.05" units="cm"/>
    </inkml:brush>
  </inkml:definitions>
  <inkml:trace contextRef="#ctx0" brushRef="#br0">310 26 18652,'-4'-3'172,"0"0"1,-1 0-1,0 0 1,0 1-1,1 0 0,-1 0 1,-1 0-1,1 1 0,0 0 1,0 0-1,0 0 1,-1 0-1,1 1 0,0 0 1,-1 0-1,1 0 1,0 1-1,-1 0 0,1 0 1,0 0-1,-7 3 1,-1 0 8,0 1 1,0 1-1,1 0 1,0 0-1,0 2 1,0-1 0,-11 11-1,14-10-80,0 0-1,1 0 1,0 1-1,0 0 1,1 1 0,0-1-1,-9 20 1,15-27-80,-1 1 0,1 0 1,0 0-1,0-1 0,0 1 1,0 0-1,1 0 0,-1 0 0,1 0 1,0 0-1,0 0 0,0 0 1,0 0-1,0-1 0,1 1 0,-1 0 1,1 0-1,0 0 0,0 0 1,0-1-1,0 1 0,0 0 0,1-1 1,-1 1-1,1-1 0,-1 1 1,1-1-1,0 0 0,0 1 0,0-1 1,1 0-1,-1-1 0,0 1 1,1 0-1,-1-1 0,5 3 0,2 0 3,1 0-1,0 0 0,0-1 0,0-1 0,1 1 0,-1-2 0,0 1 1,1-1-1,0-1 0,10-1 0,-3 0 27,0-1 0,-1 0-1,1-1 1,-1-2 0,20-6 0,-24 6 8,-1 0 1,0-1-1,0-1 1,-1 1 0,0-2-1,0 0 1,19-18-1,-26 22-41,0 0 0,-1 0 0,1-1 0,-1 1 0,0-1 0,0 1 0,0-1 0,-1 0 0,0-1 0,0 1 0,0 0 0,0 0 0,-1-1 1,0 1-1,0-1 0,-1 1 0,1-1 0,-1 0 0,0 1 0,-1-1 0,-1-7 0,2 10-28,-1 0 0,0 0 0,0 0 0,-1 0 0,1 0 0,0 1 1,-1-1-1,0 0 0,0 1 0,0-1 0,0 1 0,0 0 0,0 0 1,0 0-1,-1 0 0,1 0 0,-4-2 0,1 2-58,1-1 1,-1 1-1,0 1 1,0-1-1,0 1 0,0 0 1,0 0-1,0 0 0,0 1 1,-6 0-1,5-1-45,0 2 0,0-1-1,0 1 1,0 0 0,0 0 0,0 0 0,1 1-1,-1 0 1,0 0 0,1 1 0,0 0 0,-1 0-1,1 0 1,0 0 0,1 1 0,-1-1 0,1 1-1,-8 9 1,6 2-254</inkml:trace>
</inkml:ink>
</file>

<file path=ppt/ink/ink2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1:54.781"/>
    </inkml:context>
    <inkml:brush xml:id="br0">
      <inkml:brushProperty name="width" value="0.05" units="cm"/>
      <inkml:brushProperty name="height" value="0.05" units="cm"/>
    </inkml:brush>
  </inkml:definitions>
  <inkml:trace contextRef="#ctx0" brushRef="#br0">90 5 19124,'-17'-4'1888,"4"12"-1135,-5 2-289,3 10 928,2 8-320,3 6-320,6 3-207,4 0-305,4-1-56,9-8-376,6-3-417,1-13-687,3-9 1080,0-9-184,-2-6-176</inkml:trace>
</inkml:ink>
</file>

<file path=ppt/ink/ink2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1:55.225"/>
    </inkml:context>
    <inkml:brush xml:id="br0">
      <inkml:brushProperty name="width" value="0.05" units="cm"/>
      <inkml:brushProperty name="height" value="0.05" units="cm"/>
    </inkml:brush>
  </inkml:definitions>
  <inkml:trace contextRef="#ctx0" brushRef="#br0">106 1 19340,'-31'30'2478,"24"-24"-2242,0 0-1,0 1 1,1 0-1,-7 9 1,8-9 31,0 1 0,0 0 0,1 0 0,0 1 0,-5 16 0,8-23-254,1-1 0,0 1 0,-1-1 0,1 1 1,0-1-1,0 1 0,0-1 0,0 1 0,0-1 1,0 1-1,0 0 0,0-1 0,1 1 0,-1-1 1,1 1-1,-1-1 0,1 0 0,-1 1 1,1-1-1,0 1 0,0-1 0,0 0 0,0 0 1,0 1-1,0-1 0,0 0 0,0 0 0,0 0 1,0 0-1,1 0 0,-1-1 0,0 1 0,1 0 1,-1 0-1,1-1 0,-1 1 0,1-1 0,-1 0 1,1 1-1,-1-1 0,1 0 0,2 0 0,3 1-5,1-1-1,-1 0 0,0-1 1,0 1-1,0-1 1,0-1-1,0 1 0,0-1 1,0-1-1,-1 1 0,1-1 1,-1 0-1,11-7 0,-9 4 5,1 1-1,-1-2 0,-1 1 1,1-1-1,-1 0 0,0-1 1,-1 1-1,1-1 0,5-10 0,-11 14-2,1 0 0,-1 0 0,1-1 0,-1 1 0,0 0 0,-1 0 0,1-7 0,-1 10-7,0 1 0,0-1-1,1 1 1,-2-1 0,1 0 0,0 1 0,0-1 0,0 1 0,0-1 0,0 0 0,0 1 0,-1-1 0,1 1 0,0-1 0,0 0-1,-1 1 1,1-1 0,-1 1 0,1-1 0,0 1 0,-1 0 0,0-1 0,0 1 0,1-1 1,-1 1-1,0 0 1,0 0-1,0 1 1,0-1-1,1 0 1,-1 0-1,0 0 0,0 0 1,0 1-1,1-1 1,-1 0-1,0 1 1,0-1-1,1 1 1,-1-1-1,0 1 1,1-1-1,-1 1 1,0-1-1,0 2 0,-4 3 18,0 1 0,0-1 0,0 1 0,0 0 0,1 1 0,0-1 0,1 1 0,-1 0 0,1 0 0,0 0 0,-1 8 0,1-4 9,0 1 1,1-1-1,0 1 0,1-1 0,0 1 0,2 19 1,0-24-15,0 0 0,0-1 0,1 1 0,0 0 1,0-1-1,1 0 0,0 0 0,0 0 0,5 8 0,4 1 6,-1 0 0,15 13 0,13 16 2,-37-42-19,0-1 0,-1 1 0,0 0 1,1 0-1,-1 0 0,0 0 0,0 1 0,0-1 0,0 0 1,-1 0-1,1 1 0,-1-1 0,1 0 0,-1 1 0,0-1 1,0 0-1,0 5 0,0-5 21,-1-1 1,0 1 0,1 0-1,-1 0 1,0 0 0,0-1-1,0 1 1,0 0-1,-1-1 1,1 1 0,0-1-1,-1 1 1,1-1 0,-1 0-1,1 1 1,-4 1-1,-2 0 90,0 1-1,-1-1 0,1 0 0,-1 0 0,0-1 0,0 0 0,0-1 0,-14 1 1,13-1-39,0-1 0,0 0 0,0 0 0,0-1 0,0 0 0,0-1 0,0 0 0,0 0 1,1-1-1,-1 0 0,1-1 0,0 0 0,-14-8 0,21 11-111,1 1 0,-1 0 0,0-1 0,1 1 0,-1 0 0,1-1 0,-1 1 0,1-1 0,-1 1 0,1-1 0,-1 0 0,1 1 0,-1-1 0,1 1 0,0-1 0,-1 0 0,1 1 0,0-1 0,-1 0 0,1 1 0,0-1 0,0 0 0,0 0 0,0 1 0,0-1 0,0 0 0,0 1 0,0-1 0,0 0 0,0 0 0,0 1 0,0-1 0,0 0 0,1 1 0,-1-1 0,0 0 0,0 1 0,1-1 0,-1 0 0,1 1 0,-1-1 0,0 0 0,1 1 0,-1-1 0,1 1 0,0-1 0,-1 1 0,1-1 0,-1 1 0,1 0 0,0-1 0,-1 1 0,1 0 0,1-1 0,5-2-224,1 0 0,-1 0 0,1 1 0,8-2 0,-12 3 449,78-16-1037,-27 7 275</inkml:trace>
</inkml:ink>
</file>

<file path=ppt/ink/ink2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1:55.615"/>
    </inkml:context>
    <inkml:brush xml:id="br0">
      <inkml:brushProperty name="width" value="0.05" units="cm"/>
      <inkml:brushProperty name="height" value="0.05" units="cm"/>
    </inkml:brush>
  </inkml:definitions>
  <inkml:trace contextRef="#ctx0" brushRef="#br0">49 1 20388,'-6'7'597,"0"0"0,1 0 0,0 1-1,0-1 1,1 1 0,0 0 0,0 1-1,-2 8 1,5-14-541,0-1 0,1 1 0,-1-1 0,1 1-1,0-1 1,0 1 0,0-1 0,0 1 0,0-1 0,1 1-1,-1-1 1,1 1 0,-1-1 0,1 1 0,0-1 0,0 0 0,0 1-1,0-1 1,1 0 0,-1 0 0,1 0 0,-1 0 0,1 0-1,0 0 1,-1 0 0,1-1 0,0 1 0,0-1 0,0 1 0,1-1-1,-1 0 1,0 1 0,3 0 0,4 1-99,0 0 1,0-1 0,0 1-1,0-2 1,0 1-1,0-2 1,1 1-1,-1-1 1,0 0 0,1-1-1,-1 0 1,0-1-1,0 1 1,10-5-1,-10 4-223,1-2-1,-1 1 1,0-1-1,0 0 0,0-1 1,0 0-1,-1-1 1,0 0-1,0 0 0,0 0 1,-1-1-1,0-1 1,6-7-1,-11 12 94,0 1 1,0-1-1,0 0 0,0 0 1,-1 0-1,1 0 0,-1-1 1,0 1-1,0 0 0,0 0 1,-1-1-1,1 1 0,-1 0 1,0-5-1,0 8 166,0-1 0,0 1 0,0 0 1,0 0-1,0 0 0,0 0 0,0-1 0,0 1 0,0 0 0,0 0 0,-1 0 1,1 0-1,0 0 0,0 0 0,0 0 0,0-1 0,0 1 0,-1 0 0,1 0 1,0 0-1,0 0 0,0 0 0,0 0 0,-1 0 0,1 0 0,0 0 0,0 0 0,0 0 1,0 0-1,-1 0 0,1 0 0,0 0 0,0 0 0,0 0 0,0 0 0,-1 0 1,1 0-1,0 0 0,0 0 0,0 0 0,-1 1 0,-9 6 71,-8 10 402,-23 33 1718,-37 62-1,64-89-1690,2 0-1,0 0 1,1 1-1,2 0 1,-12 44-1,17-44-119,-2 46 0,6-56-343</inkml:trace>
</inkml:ink>
</file>

<file path=ppt/ink/ink2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1:57.818"/>
    </inkml:context>
    <inkml:brush xml:id="br0">
      <inkml:brushProperty name="width" value="0.05" units="cm"/>
      <inkml:brushProperty name="height" value="0.05" units="cm"/>
    </inkml:brush>
  </inkml:definitions>
  <inkml:trace contextRef="#ctx0" brushRef="#br0">0 32 17700,'36'6'1216,"8"-6"-1008,7-6-160,3-4-64,0 1-184,-8 1-64,-6 3 192,-11 5-128,-7 3-96</inkml:trace>
</inkml:ink>
</file>

<file path=ppt/ink/ink2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1:58.234"/>
    </inkml:context>
    <inkml:brush xml:id="br0">
      <inkml:brushProperty name="width" value="0.05" units="cm"/>
      <inkml:brushProperty name="height" value="0.05" units="cm"/>
    </inkml:brush>
  </inkml:definitions>
  <inkml:trace contextRef="#ctx0" brushRef="#br0">0 1 15107,'5'8'1761,"8"2"-857,5-2-320,15-6 1024,7 3-471,10-4-241,5-1-272,5-1-880,-1-2-392,-6-3 560,-2 5-168,-9-2-137</inkml:trace>
</inkml:ink>
</file>

<file path=ppt/ink/ink2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1:58.635"/>
    </inkml:context>
    <inkml:brush xml:id="br0">
      <inkml:brushProperty name="width" value="0.05" units="cm"/>
      <inkml:brushProperty name="height" value="0.05" units="cm"/>
    </inkml:brush>
  </inkml:definitions>
  <inkml:trace contextRef="#ctx0" brushRef="#br0">95 1 16452,'3'1'1808,"1"5"-1024,1-2-320,3 6 1321,4 2-961,1 6-216,0 7-112,-5 5-248,-3 3-104,-11 8-80,-7 1-24,-10 2-80,-3 1-184,-3-7-392,2-2-16,4-14 488,6-5-128,16-16-136</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08.352"/>
    </inkml:context>
    <inkml:brush xml:id="br0">
      <inkml:brushProperty name="width" value="0.05" units="cm"/>
      <inkml:brushProperty name="height" value="0.05" units="cm"/>
    </inkml:brush>
  </inkml:definitions>
  <inkml:trace contextRef="#ctx0" brushRef="#br0">1 0 18556,'138'6'3862,"-100"-6"-3005,-1 1 1,0 2-1,62 12 0,-96-15-816,-1 1 1,1 0-1,-1-1 1,0 1 0,1 0-1,-1 0 1,0 1-1,0-1 1,0 0-1,0 1 1,0-1-1,0 1 1,0 0-1,0 0 1,-1-1 0,1 1-1,0 0 1,-1 0-1,0 1 1,2 2-1,-2-1 22,0 0-1,0-1 0,-1 1 1,1 0-1,-1-1 1,0 1-1,0 0 0,0 0 1,0-1-1,-1 1 0,0 0 1,-1 4-1,-4 9 170,-1 0 1,0-1-1,-1 0 0,-17 24 0,23-36-215,-79 114 520,66-99-1541,0 0 0,-1-1-1,-36 29 1,27-32 329,1-6-241</inkml:trace>
</inkml:ink>
</file>

<file path=ppt/ink/ink2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1:59.040"/>
    </inkml:context>
    <inkml:brush xml:id="br0">
      <inkml:brushProperty name="width" value="0.05" units="cm"/>
      <inkml:brushProperty name="height" value="0.05" units="cm"/>
    </inkml:brush>
  </inkml:definitions>
  <inkml:trace contextRef="#ctx0" brushRef="#br0">1 71 17980,'10'22'1751,"-4"-9"-470,0-1 1,15 21-1,-18-29-1128,1 1 1,0-1-1,0 0 1,1 0-1,-1 0 1,1-1-1,0 0 0,0 0 1,0 0-1,5 2 1,0-1-304,0-1-1,0-1 1,-1 1 0,1-2 0,1 1 0,-1-2 0,0 1 0,0-1-1,0-1 1,0 0 0,0 0 0,0-1 0,0 0 0,0-1-1,0 0 1,-1-1 0,16-7 0,-9 3-765,0-1 1,0-1-1,-1 0 1,0-1-1,-1-1 0,0 0 1,-1-1-1,23-29 0,-24 22-125,-11 17 880,1-1-1,0 1 1,0-1-1,0 1 1,0 0-1,1 0 1,-1 0-1,6-4 1,-13 24 2024,-12 27 1612,-29 54 0,-8 17-761,47-97-2541,0 0 0,2 1 0,0 0 0,-3 26 0,8-40-257,-1 26-288,1-30 358,0 0-1,0 0 1,1 0 0,-1 0 0,0 0 0,1 0 0,-1 0 0,1 0 0,-1 0 0,1 0 0,-1-1 0,1 1-1,0 0 1,-1 0 0,1 0 0,0-1 0,0 1 0,0 0 0,-1-1 0,1 1 0,0 0 0,0-1 0,0 0 0,0 1-1,1 0 1,16 0-312</inkml:trace>
</inkml:ink>
</file>

<file path=ppt/ink/ink2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1:59.846"/>
    </inkml:context>
    <inkml:brush xml:id="br0">
      <inkml:brushProperty name="width" value="0.05" units="cm"/>
      <inkml:brushProperty name="height" value="0.05" units="cm"/>
    </inkml:brush>
  </inkml:definitions>
  <inkml:trace contextRef="#ctx0" brushRef="#br0">18 0 14891,'5'0'2081,"1"5"-1169,-4 6-264,-2 8 1248,-2 12-615,1 5-201,-4 7-400,4-1-120,-3-1-288,2 0-184,1-9-424,1-9-264,0-11-536,0-11 904,-6-11-192,-2-7-176</inkml:trace>
</inkml:ink>
</file>

<file path=ppt/ink/ink2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2:00.250"/>
    </inkml:context>
    <inkml:brush xml:id="br0">
      <inkml:brushProperty name="width" value="0.05" units="cm"/>
      <inkml:brushProperty name="height" value="0.05" units="cm"/>
    </inkml:brush>
  </inkml:definitions>
  <inkml:trace contextRef="#ctx0" brushRef="#br0">11 19 16692,'17'-5'866,"0"1"0,0 1 1,0 0-1,0 1 1,1 1-1,-1 0 1,22 3-1,-33-2-817,0 1-1,0 1 1,0-1 0,0 1 0,0 0 0,0 0-1,-1 1 1,1 0 0,-1 0 0,1 0-1,-1 0 1,0 1 0,-1 0 0,1 0-1,-1 0 1,1 1 0,-1-1 0,-1 1-1,1 0 1,-1 0 0,1 0 0,-2 1 0,5 10-1,-4-8-31,-1 0 0,0 0 0,0 1 0,-1-1 0,0 1 0,-1-1 0,0 1 0,0-1 0,0 1 0,-1-1 0,-1 1 0,0-1 0,0 0 0,0 1 0,-1-1 0,0 0 0,-1-1 0,0 1 0,0-1 0,0 1 0,-9 9 1,5-6 67,0-1 0,-1 0 1,-1-1-1,1 0 0,-1-1 1,-1 0-1,1 0 1,-1-1-1,-1-1 0,1 1 1,-1-2-1,0 0 1,-18 5-1,25-9-88,0 1-1,0-2 1,0 1 0,1-1-1,-1 1 1,0-1 0,0 0 0,0-1-1,0 0 1,-8-1 0,11 1-11,0 0 0,0 0 0,0 0 0,1 0 1,-1 0-1,0 0 0,1 0 0,-1 0 1,1 0-1,0-1 0,-1 1 0,1-1 0,0 1 1,0-1-1,0 0 0,0 1 0,0-1 0,0 0 1,0 0-1,1 1 0,-1-1 0,1 0 1,-1 0-1,1 0 0,0 0 0,-1 0 0,1 0 1,0-3-1,1-4-29,0-1 1,0 1-1,0 0 0,6-16 0,5-11-217</inkml:trace>
</inkml:ink>
</file>

<file path=ppt/ink/ink2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2:00.636"/>
    </inkml:context>
    <inkml:brush xml:id="br0">
      <inkml:brushProperty name="width" value="0.05" units="cm"/>
      <inkml:brushProperty name="height" value="0.05" units="cm"/>
    </inkml:brush>
  </inkml:definitions>
  <inkml:trace contextRef="#ctx0" brushRef="#br0">39 9 19340,'6'-8'1777,"-5"8"-1153,-1 4-248,-4 8 840,-2 3-240,-1 7-424,-2 2-184,1 3-128,1 2-80,4 0-248,1-3-320,4-8-920,5-5 1168,6-12-168,4-1-152</inkml:trace>
</inkml:ink>
</file>

<file path=ppt/ink/ink2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2:01.099"/>
    </inkml:context>
    <inkml:brush xml:id="br0">
      <inkml:brushProperty name="width" value="0.05" units="cm"/>
      <inkml:brushProperty name="height" value="0.05" units="cm"/>
    </inkml:brush>
  </inkml:definitions>
  <inkml:trace contextRef="#ctx0" brushRef="#br0">0 37 18780,'0'0'2120,"3"-2"-1423,10-1-257,4 2 1144,12-3-664,2 1-136,6 3-584,4-3-216,0 0-656,-4 0-352,-8-3 800,-7 2-192,-11 0-176</inkml:trace>
</inkml:ink>
</file>

<file path=ppt/ink/ink2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2:01.533"/>
    </inkml:context>
    <inkml:brush xml:id="br0">
      <inkml:brushProperty name="width" value="0.05" units="cm"/>
      <inkml:brushProperty name="height" value="0.05" units="cm"/>
    </inkml:brush>
  </inkml:definitions>
  <inkml:trace contextRef="#ctx0" brushRef="#br0">6 0 14875,'-6'15'1897,"14"-1"-809,5-7-384,12-5 1560,8-1-887,9-2-337,1-4-112,3 1-360,2-3-320,-3 1-1104,-1 0 872,-9 4-184,-4 0-136</inkml:trace>
</inkml:ink>
</file>

<file path=ppt/ink/ink2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2:01.939"/>
    </inkml:context>
    <inkml:brush xml:id="br0">
      <inkml:brushProperty name="width" value="0.05" units="cm"/>
      <inkml:brushProperty name="height" value="0.05" units="cm"/>
    </inkml:brush>
  </inkml:definitions>
  <inkml:trace contextRef="#ctx0" brushRef="#br0">18 21 17284,'-4'11'515,"1"1"1,0-1 0,0 1 0,1 0-1,1 0 1,-1 19 0,2-28-428,1 1 0,-1-1 0,0 0 0,1 1 0,0-1 0,-1 0 0,1 1 0,1-1 0,-1 0 0,0 0 0,1 0 0,0 0 0,-1 0 0,1 0 0,0-1 0,1 1 0,-1-1 0,0 1 0,1-1 0,-1 0 0,1 0 0,0 0 0,0 0 0,0 0 0,0-1 0,0 1 0,0-1 0,4 1 0,1 0-132,0 0 0,1-1 0,-1-1 0,1 1 0,0-2 0,-1 1 0,1-1 0,-1 0 0,0-1 0,1 0 0,-1 0-1,0-1 1,0 0 0,9-4 0,1-2-275,-1 0 0,0-1-1,-1-1 1,0-1 0,17-15 0,-22 18 35,0-1-1,-1-1 1,-1 0 0,1 0 0,-2-1-1,1 0 1,6-13 0,-16 22 500,-6 8 55,-7 8 240,-17 29 1218,3 2 1,-45 92 0,64-118-1143,-9 34 0,16-46-857,1-1-1,0 0 1,0 1 0,0-1 0,1 0 0,0 1-1,0-1 1,0 1 0,1-1 0,-1 1-1,3 8 1,-2-13 176,0 0-1,-1 1 1,1-1-1,0 0 1,0 0-1,0 1 0,0-1 1,0 0-1,0 0 1,0 0-1,0 0 1,0 0-1,0 0 1,0-1-1,1 1 1,2 1-1,7 2-896</inkml:trace>
</inkml:ink>
</file>

<file path=ppt/ink/ink2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2:02.373"/>
    </inkml:context>
    <inkml:brush xml:id="br0">
      <inkml:brushProperty name="width" value="0.05" units="cm"/>
      <inkml:brushProperty name="height" value="0.05" units="cm"/>
    </inkml:brush>
  </inkml:definitions>
  <inkml:trace contextRef="#ctx0" brushRef="#br0">1 55 19340,'10'-6'1841,"14"-2"-1153,5-4-272,15 2 720,3 0-120,11 6-344,0 1-200,0 1-488,-4 5-352,-12 5-768,-9-1 976,-22 4-160,-11 2-176</inkml:trace>
</inkml:ink>
</file>

<file path=ppt/ink/ink2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2:02.791"/>
    </inkml:context>
    <inkml:brush xml:id="br0">
      <inkml:brushProperty name="width" value="0.05" units="cm"/>
      <inkml:brushProperty name="height" value="0.05" units="cm"/>
    </inkml:brush>
  </inkml:definitions>
  <inkml:trace contextRef="#ctx0" brushRef="#br0">3 323 16804,'-3'4'1864,"13"2"-1064,5-3-288,7-3 865,7 0-321,10-2-392,1 1-360,7 0-1008,1-4 1912,-4-3-1224,-1 1-64,-4-3-8</inkml:trace>
  <inkml:trace contextRef="#ctx0" brushRef="#br0" timeOffset="1">651 1 17188,'1'14'1952,"2"2"-1288,0-5-224,0 5 1289,1 4-1033,1 0-8,-3 7-264,-2-1-112,-7 4-104,-6 0-40,-8 3-56,-5 3 32,-4-4-320,-2-1-496,-1-7 608,-1-2-56,3-8-72</inkml:trace>
</inkml:ink>
</file>

<file path=ppt/ink/ink2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2:03.426"/>
    </inkml:context>
    <inkml:brush xml:id="br0">
      <inkml:brushProperty name="width" value="0.05" units="cm"/>
      <inkml:brushProperty name="height" value="0.05" units="cm"/>
    </inkml:brush>
  </inkml:definitions>
  <inkml:trace contextRef="#ctx0" brushRef="#br0">24 48 15083,'0'-1'168,"0"-1"-1,0 1 1,0 0-1,1-1 1,-1 1-1,0 0 1,1-1 0,-1 1-1,1 0 1,0 0-1,-1 0 1,1-1-1,0 1 1,0 0-1,0 0 1,-1 0-1,1 0 1,0 0 0,0 1-1,1-1 1,-1 0-1,0 0 1,1 0-1,30-16 2474,-30 17-2520,0-1 0,0 0 1,0 1-1,1-1 0,-1 1 1,0-1-1,0 1 0,1 0 1,-1 0-1,0 0 0,1 1 1,-1-1-1,0 0 0,0 1 1,1-1-1,-1 1 0,0 0 1,0 0-1,0 0 0,3 2 0,-3-2-75,0 1 0,-1 0-1,1 0 1,-1 0 0,1 0-1,-1 0 1,0 0 0,0 0-1,0 0 1,0 1 0,0-1-1,0 0 1,-1 1 0,1-1-1,-1 0 1,0 1-1,0-1 1,1 1 0,-2 2-1,1 9-7,-2 0-1,0 0 1,0-1-1,-1 1 1,-1-1-1,-8 19 1,-40 78 7,30-67-21,15-28-26,-18 40 35,23-51-43,1 1-1,-1-1 0,1 0 1,1 1-1,-1-1 0,0 1 1,1 0-1,0-1 0,0 1 0,1 5 1,0-9-46,-1 1 0,1-1 0,0 1 0,0-1 1,0 1-1,0-1 0,0 0 0,0 1 0,0-1 0,0 0 0,1 0 1,-1 0-1,0 0 0,1 0 0,-1 0 0,1 0 0,-1-1 0,1 1 1,-1 0-1,1-1 0,-1 1 0,1-1 0,0 0 0,-1 1 1,1-1-1,0 0 0,-1 0 0,3 0 0,8 0-602,-1 0 0,21-4-1,-31 4 634,25-5-743,0-1 0,-1-2 0,1 0 0,35-18 0,2-6-539</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35.626"/>
    </inkml:context>
    <inkml:brush xml:id="br0">
      <inkml:brushProperty name="width" value="0.05" units="cm"/>
      <inkml:brushProperty name="height" value="0.05" units="cm"/>
    </inkml:brush>
  </inkml:definitions>
  <inkml:trace contextRef="#ctx0" brushRef="#br0">109 23 16051,'-7'12'557,"0"0"-1,0-1 0,-1 0 0,-13 14 0,14-18-319,1 0 0,0 0 0,0 1 0,0 0-1,1 0 1,1 0 0,-1 1 0,1 0 0,-4 15 0,7-23-223,1 0 0,0-1 1,0 1-1,-1 0 0,1 0 1,0 0-1,0 0 0,0 0 1,0-1-1,0 1 1,0 0-1,0 0 0,1 0 1,-1 0-1,0 0 0,0-1 1,1 1-1,-1 0 1,0 0-1,1 0 0,-1-1 1,1 1-1,-1 0 0,1-1 1,-1 1-1,1 0 1,-1-1-1,1 1 0,0 0 1,-1-1-1,1 1 0,0-1 1,0 0-1,-1 1 0,1-1 1,0 1-1,0-1 1,0 0-1,0 0 0,-1 0 1,1 1-1,0-1 0,0 0 1,0 0-1,0 0 1,0 0-1,-1 0 0,1 0 1,0-1-1,1 1 0,7-1-18,-1-1 0,0 0 0,1 0 0,7-5 0,-12 6 5,20-9-133,0-1 0,-1-2 0,-1 0 0,0-1 0,0-1 0,-2-1 0,0-1 0,-1-1 0,-1 0 0,29-37 0,-54 66 284,1 0 0,0 1 0,-8 25 0,1-6 165,8-18-209,-1-1 0,2 1 0,0 0 0,0 0 0,1 0 0,1 1 0,0-1 0,1 1 0,0 0 0,1-1 0,1 1 1,0 0-1,1-1 0,1 0 0,4 17 0,11 29-38,23 93-25,-38-136-40,-1 0-1,0 1 0,-1-1 0,-1 1 0,-1-1 1,0 1-1,-5 21 0,4-30 2,0-1 0,-1 0 0,0 1 1,0-1-1,0 0 0,-1-1 0,0 1 0,-1-1 0,-8 11 0,10-13 12,-1-1 0,0 1-1,0-1 1,0 0 0,0 0-1,0 0 1,-1 0 0,0-1-1,1 0 1,-1 0 0,0 0-1,0 0 1,0-1 0,0 0-1,-8 1 1,11-2-13,0 0 0,0 0 0,1 0 1,-1 0-1,0 0 0,0 0 0,1 0 0,-1-1 0,0 1 0,0-1 0,1 1 0,-1-1 1,0 0-1,1 0 0,-1 0 0,1 0 0,-1 0 0,1 0 0,-1 0 0,1 0 1,0 0-1,0-1 0,-1 1 0,1-1 0,0 1 0,0-1 0,0 1 0,1-1 0,-1 1 1,0-1-1,1 0 0,-1 1 0,1-1 0,-1 0 0,1 0 0,0 1 0,0-1 1,-1-2-1,1-6 5,0 1 0,1 0 1,0-1-1,0 1 0,1 0 1,4-12-1,4-10-171,2-1 0,1 2 0,1 0 0,35-53 0,-8 24 128,60-64 0,-65 85-97,-1 8-25</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08.820"/>
    </inkml:context>
    <inkml:brush xml:id="br0">
      <inkml:brushProperty name="width" value="0.05" units="cm"/>
      <inkml:brushProperty name="height" value="0.05" units="cm"/>
    </inkml:brush>
  </inkml:definitions>
  <inkml:trace contextRef="#ctx0" brushRef="#br0">179 377 13147,'-45'18'2051,"30"-13"-1085,0 1 1,0 0-1,0 2 0,1-1 1,0 2-1,-22 17 0,26-13 1036,10-13-1955,0 1 1,0-1-1,1 0 0,-1 0 0,0 0 0,0 0 1,0 1-1,0-1 0,1 0 0,-1 0 0,0 0 1,0 0-1,1 0 0,-1 0 0,0 0 0,0 0 0,0 0 1,1 0-1,-1 0 0,0 0 0,0 0 0,1 0 1,-1 0-1,0 0 0,0 0 0,0 0 0,1 0 1,-1 0-1,0 0 0,0 0 0,0 0 0,1 0 0,-1 0 1,0-1-1,29-12 1228,-11-1-1102,-1 0 0,-1-2 0,-1 0 0,0 0 0,-1-2 0,-1 0 0,0 0 0,19-39 0,-11 10-146,-1-1 1,23-86-1,-40 124-32,-3 7-4,1 0 0,-1 0 0,1 0 0,0 0 0,0 0 0,1 0 0,-1 1 0,1-1 0,-1 0 0,4-3 0,-5 6 8,0 0-1,0 0 1,0 0-1,0-1 0,1 1 1,-1 0-1,0 0 1,0 0-1,0 0 1,1 0-1,-1 0 1,0 0-1,0 0 1,0 0-1,1 0 1,-1 0-1,0 0 1,0 0-1,0 0 1,1 0-1,-1 0 1,0 0-1,0 0 1,0 0-1,1 0 0,-1 0 1,0 0-1,0 0 1,0 0-1,1 0 1,-1 1-1,0-1 1,0 0-1,0 0 1,0 0-1,1 0 1,-1 0-1,0 1 1,0-1-1,0 0 1,0 0-1,0 0 1,0 1-1,0-1 1,1 0-1,-1 0 0,0 0 1,0 1-1,4 12-8,-3-10 0,28 109-165,-24-82 3,3 1 0,0-2 1,2 1-1,1-1 0,19 35 1,-2-23-37</inkml:trace>
</inkml:ink>
</file>

<file path=ppt/ink/ink2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2:03.906"/>
    </inkml:context>
    <inkml:brush xml:id="br0">
      <inkml:brushProperty name="width" value="0.05" units="cm"/>
      <inkml:brushProperty name="height" value="0.05" units="cm"/>
    </inkml:brush>
  </inkml:definitions>
  <inkml:trace contextRef="#ctx0" brushRef="#br0">227 110 14987,'0'-1'70,"0"-1"1,0 1-1,0-1 0,0 0 1,0 1-1,0-1 0,-1 1 0,1 0 1,0-1-1,-1 1 0,0-1 1,1 1-1,-1-1 0,0 1 0,1 0 1,-1 0-1,0-1 0,0 1 1,0 0-1,0 0 0,0 0 0,0 0 1,-1 0-1,1 0 0,0 0 0,0 1 1,-1-1-1,1 0 0,-1 1 1,1-1-1,0 1 0,-1-1 0,1 1 1,-1 0-1,1-1 0,-1 1 1,1 0-1,-1 0 0,1 0 0,-1 0 1,1 0-1,-3 1 0,-5 0 179,1 1 1,-1 0-1,1 0 0,0 0 0,0 1 0,0 0 1,0 1-1,1 0 0,-1 0 0,1 1 1,0-1-1,0 2 0,1-1 0,-1 1 0,-7 9 1,9-9-124,-1 0 0,1 1 0,0-1 0,0 1 0,1 0 0,0 1 0,1-1 1,-1 1-1,1 0 0,1 0 0,-1 0 0,2 0 0,-1 0 0,1 0 0,-1 16 0,2-21-101,1 0-1,-1 0 0,0 0 1,1-1-1,0 1 0,0 0 1,0 0-1,0-1 0,0 1 1,0 0-1,1-1 0,-1 0 1,1 1-1,0-1 0,-1 0 1,1 0-1,0 1 0,4 1 1,-2-1-10,0-1 1,0 0-1,0 0 0,0 0 1,0 0-1,1-1 1,-1 1-1,1-1 1,-1 0-1,9 0 0,-2 0-7,0-1 0,0-1-1,1 0 1,-1 0-1,0-1 1,0 0-1,0-1 1,20-8 0,-22 6 10,0 1 0,0-2 0,0 1 0,0-1 1,-1-1-1,0 1 0,-1-1 0,1-1 0,-1 1 1,-1-1-1,1-1 0,-1 1 0,6-14 0,-8 16-5,-1-1-1,-1 0 1,1 0-1,-1 0 1,0 0-1,-1-1 1,0 1-1,0 0 1,0-1-1,-1 1 1,0-1-1,-1 1 0,0 0 1,0-1-1,0 1 1,-1 0-1,0 0 1,-1 0-1,-3-10 1,4 13-55,-1 0 0,1 0 0,0 0 0,-1 0 0,0 1 0,0-1 0,0 1 0,0 0 0,-1 0 0,1 0 0,-1 0 0,1 0 0,-1 1 0,0 0 0,0-1 0,-1 1 0,1 1 0,0-1 0,-1 1 0,1 0 0,0 0 0,-1 0 0,0 0 0,1 1 0,-1 0 0,1 0 0,-1 0 0,1 0 0,-1 1 0,-8 2 0,11-3-1,1 1 1,0-1-1,-1 1 0,1 0 0,0-1 1,-1 1-1,1 0 0,0 0 1,0 0-1,0 0 0,0 0 0,0 0 1,0 0-1,0 0 0,0 0 0,0 0 1,0 0-1,1 1 0,-1-1 0,0 0 1,1 1-1,-1-1 0,1 1 1,0-1-1,-1 0 0,1 1 0,0-1 1,0 1-1,0-1 0,0 1 0,0 1 1,0-1 38,1 0 0,-1-1 0,1 1 0,0 0-1,-1 0 1,1 0 0,0-1 0,0 1 0,0 0 0,0-1 0,0 1 0,1-1 0,-1 1 0,0-1 0,1 0 0,-1 0 0,1 1 0,-1-1 0,1 0 0,0 0 0,-1 0 0,1-1 0,0 1 0,2 0 0,24 5-232</inkml:trace>
</inkml:ink>
</file>

<file path=ppt/ink/ink2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2:04.368"/>
    </inkml:context>
    <inkml:brush xml:id="br0">
      <inkml:brushProperty name="width" value="0.05" units="cm"/>
      <inkml:brushProperty name="height" value="0.05" units="cm"/>
    </inkml:brush>
  </inkml:definitions>
  <inkml:trace contextRef="#ctx0" brushRef="#br0">288 68 13835,'-30'17'2232,"2"-1"-1815,5 0 148,0 1 1,2 1 0,0 1 0,1 1-1,1 1 1,0 0 0,2 2 0,-27 45-1,40-61-432,1 0 0,0 0-1,0 1 1,1-1-1,0 1 1,0 0 0,-1 12-1,3-18-99,0 0 1,0 0-1,0-1 0,0 1 0,0 0 0,0 0 0,1 0 0,-1 0 0,0 0 0,1 0 1,0 0-1,-1 0 0,1-1 0,0 1 0,0 0 0,0 0 0,0-1 0,1 1 1,-1-1-1,0 1 0,0-1 0,1 1 0,-1-1 0,1 0 0,0 0 0,-1 0 1,1 0-1,0 0 0,-1 0 0,1 0 0,0-1 0,0 1 0,3 0 0,3 0 23,1 0 0,-1-1 0,0 0 0,0 0 1,0-1-1,0 0 0,1-1 0,-1 1 0,-1-2 0,1 1 0,0-1 0,0 0 0,9-6 0,-1 0 25,-1 0 0,0-1 0,0-1 0,-1 0 0,13-15 0,-17 15-27,0 0 1,-1-1-1,0 0 0,-1 0 0,0-1 0,9-21 0,-13 25-89,-1 1-1,0-1 1,0 0-1,-1 0 1,-1 0 0,0 0-1,0-1 1,0 1-1,-1 0 1,-1 0-1,-2-16 1,3 21-32,-1 0 1,0 1-1,-1-1 1,1 0 0,-1 1-1,1-1 1,-1 1-1,0 0 1,0-1-1,-1 1 1,1 0-1,-1 0 1,1 0 0,-1 1-1,0-1 1,-4-2-1,5 4-102,-1-1-1,0 1 0,1-1 0,-1 1 1,0 0-1,0 0 0,0 1 0,0-1 1,0 1-1,0-1 0,0 1 0,0 0 1,0 0-1,0 0 0,0 1 0,0-1 1,0 1-1,0-1 0,0 1 0,0 0 1,-3 1-1,-4 4-474,9 0-55</inkml:trace>
  <inkml:trace contextRef="#ctx0" brushRef="#br0" timeOffset="1">807 1 18716,'-10'30'1936,"-6"5"-1383,2 4-257,1 4 856,10 0-536,3 0-48,4-3-336,2-4-112,2-6-216,0-4-224,-4-9-456,0-5-152,-8-11 304,-5-17 23</inkml:trace>
</inkml:ink>
</file>

<file path=ppt/ink/ink2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2:04.771"/>
    </inkml:context>
    <inkml:brush xml:id="br0">
      <inkml:brushProperty name="width" value="0.05" units="cm"/>
      <inkml:brushProperty name="height" value="0.05" units="cm"/>
    </inkml:brush>
  </inkml:definitions>
  <inkml:trace contextRef="#ctx0" brushRef="#br0">6 35 18244,'-6'-2'1792,"8"1"-1152,9 1-272,12 0 985,12 3-401,12-2-600,9 2-352,8-3-840,2-1 1960,3-8-1152,-3-2-40,-2-7-64</inkml:trace>
</inkml:ink>
</file>

<file path=ppt/ink/ink2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2:05.172"/>
    </inkml:context>
    <inkml:brush xml:id="br0">
      <inkml:brushProperty name="width" value="0.05" units="cm"/>
      <inkml:brushProperty name="height" value="0.05" units="cm"/>
    </inkml:brush>
  </inkml:definitions>
  <inkml:trace contextRef="#ctx0" brushRef="#br0">360 1 16171,'-18'1'336,"0"1"-1,0 0 0,0 2 1,0 0-1,1 1 0,0 1 1,-1 0-1,2 1 1,-1 1-1,1 1 0,1 1 1,0 0-1,0 0 0,1 2 1,0 0-1,1 0 0,0 1 1,1 1-1,-20 29 0,28-36-253,0 0 0,1 0-1,0 0 1,1 0 0,-1 0-1,1 0 1,1 1 0,0-1-1,0 1 1,0-1 0,1 1-1,0 0 1,1 13 0,0-18-64,0 0 0,0 0 0,0 0 0,0 0 0,0 0 1,0 0-1,1 0 0,-1-1 0,1 1 0,0 0 0,0-1 1,0 1-1,0-1 0,0 0 0,1 0 0,-1 0 0,1 0 0,-1 0 1,1 0-1,0-1 0,0 1 0,0-1 0,0 1 0,0-1 1,0 0-1,0-1 0,0 1 0,0 0 0,0-1 0,0 0 1,1 0-1,-1 0 0,0 0 0,5-1 0,2 0 17,0-1-1,0 0 1,0-1-1,0 0 0,-1-1 1,1 1-1,-1-2 1,0 0-1,0 0 1,12-10-1,-3 2 101,-1-1 1,0-1-1,27-32 0,-38 40-90,0 0-1,0 0 1,-1-1-1,0 0 0,0 0 1,-1 0-1,0 0 0,0-1 1,-1 1-1,3-13 1,-6 20-44,0 0 0,1 0 0,-1 0 0,0 0 1,0 1-1,0-1 0,-1 0 0,1 0 1,0 0-1,0 1 0,0-1 0,-1 0 0,1 0 1,0 0-1,-1 1 0,1-1 0,0 0 1,-1 1-1,1-1 0,-1 0 0,1 1 1,-1-1-1,0 0 0,1 1 0,-1-1 0,0 1 1,1-1-1,-1 1 0,0 0 0,1-1 1,-1 1-1,0 0 0,0-1 0,0 1 0,1 0 1,-1 0-1,0 0 0,0 0 0,0 0 1,1-1-1,-1 2 0,0-1 0,0 0 0,0 0 1,-1 0-1,-2 1-49,0-1 0,0 1 1,0 0-1,0 0 0,0 1 1,0-1-1,-5 4 0,4-2-68,0 1-1,0 0 0,0 0 1,0 0-1,1 1 0,0-1 1,-6 9-1,8-10 113,0 0 0,0 1-1,0-1 1,0 1 0,1-1 0,-1 1 0,1-1-1,0 1 1,0 0 0,0 0 0,1-1-1,-1 1 1,1 6 0,3 4-195</inkml:trace>
  <inkml:trace contextRef="#ctx0" brushRef="#br0" timeOffset="1">463 349 16412,'8'39'2016,"-13"2"-1224,-3-1-280,1 0 1329,4 2-889,3-6-200,3-5-624,2-6-336,10-12-280,3-9 432,12-7-208,0-8-104</inkml:trace>
</inkml:ink>
</file>

<file path=ppt/ink/ink2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2:05.577"/>
    </inkml:context>
    <inkml:brush xml:id="br0">
      <inkml:brushProperty name="width" value="0.05" units="cm"/>
      <inkml:brushProperty name="height" value="0.05" units="cm"/>
    </inkml:brush>
  </inkml:definitions>
  <inkml:trace contextRef="#ctx0" brushRef="#br0">89 38 18596,'-36'17'2370,"31"-16"-2122,0 1 0,1 0-1,-1 0 1,0 0 0,0 1 0,1 0-1,0 0 1,-1 0 0,-5 6 0,10-9-245,0 0-1,0 0 1,0 0 0,0 0 0,0 0 0,0 0 0,0 0 0,0 0 0,0 0-1,0 0 1,0 0 0,0 0 0,0 0 0,0 1 0,-1-1 0,1 0-1,0 0 1,0 0 0,0 0 0,0 0 0,0 0 0,0 0 0,0 0 0,0 0-1,0 0 1,0 0 0,0 0 0,0 1 0,0-1 0,0 0 0,0 0 0,0 0-1,0 0 1,0 0 0,0 0 0,0 0 0,0 0 0,0 0 0,0 0 0,0 0-1,0 0 1,1 0 0,-1 1 0,0-1 0,0 0 0,0 0 0,0 0-1,0 0 1,0 0 0,0 0 0,0 0 0,0 0 0,0 0 0,0 0 0,0 0-1,0 0 1,0 0 0,0 0 0,1 0 0,-1 0 0,0 0 0,0 0 0,8-1 29,8-4-47,7-5 28,-1-1 0,1-1 0,-2 0 0,29-23-1,-50 33 103,-9 4-24,-8 4 77,7-1-13,1 1 1,-1 0 0,2 1-1,-1-1 1,0 2 0,1-1-1,1 1 1,-1 0 0,-8 13-1,14-18-118,0 1 1,0 0-1,0-1 0,0 1 0,1 0 0,-1 0 1,1 0-1,0 0 0,1 0 0,-1 1 0,0-1 1,1 0-1,0 0 0,0 0 0,0 0 0,1 1 1,0-1-1,-1 0 0,1 0 0,1 0 0,-1 0 1,0 0-1,1 0 0,0 0 0,0-1 0,0 1 1,4 4-1,-3-3-16,0-1 0,0 0 0,1 0 0,-1 0 0,1 0 0,0 0 0,0-1 0,0 1 0,0-1 0,1 0 0,-1-1 0,9 4 0,-8-36 171,-4 29-201,-1-1-1,0 1 1,0-1 0,0 1-1,0-1 1,0 1-1,0-1 1,-1 0 0,1 1-1,-1-1 1,1 1 0,-1 0-1,0-3 1,-3-4-840,4 4 797,-1 1 0,1-1-1,-1 1 1,1-1 0,0 1 0,1-1 0,-1 1 0,2-6-1,-1 3-204,1-8-78</inkml:trace>
</inkml:ink>
</file>

<file path=ppt/ink/ink2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2:06.106"/>
    </inkml:context>
    <inkml:brush xml:id="br0">
      <inkml:brushProperty name="width" value="0.05" units="cm"/>
      <inkml:brushProperty name="height" value="0.05" units="cm"/>
    </inkml:brush>
  </inkml:definitions>
  <inkml:trace contextRef="#ctx0" brushRef="#br0">264 36 15371,'1'-1'96,"-1"1"0,0 0 0,1 0 0,-1-1 0,1 1 0,-1 0 0,0 0 0,1-1 0,-1 1 0,0-1 0,0 1 0,1 0 0,-1-1 0,0 1 0,0-1 0,0 1 0,1 0 0,-1-1 0,0 1 0,0-1 0,0 1 0,0-1 0,0 1 0,0 0 0,0-1-1,0 1 1,0-1 0,0 1 0,0-1 0,0 1 0,0-1 0,-1 1 0,1 0 0,0-1 0,0 1 0,0-1 0,-1 1 0,1 0 0,0-1 0,0 1 0,-1-1 0,1 1 0,0 0 0,-1 0 0,1-1 0,0 1 0,-1 0 0,1-1 0,0 1 0,-1 0 0,1 0 0,-1 0 0,1 0 0,-1-1 0,1 1 0,-1 0 0,-26-10 2420,13 8-2064,-1 0-1,1 1 1,-1 0 0,1 2-1,0 0 1,-20 3-1,28-3-364,-1 0-1,1 1 0,-1 0 0,1 0 0,0 0 1,0 1-1,0-1 0,0 2 0,1-1 0,-1 1 0,1-1 1,0 2-1,0-1 0,0 0 0,0 1 0,-3 5 1,6-7-65,0-1 1,1 1 0,0 0 0,-1-1 0,1 1 0,0 0-1,0 0 1,1-1 0,-1 1 0,0 0 0,1 0 0,0 0-1,0 0 1,0 0 0,0 0 0,0 0 0,1 0 0,-1 0-1,1 0 1,0 0 0,-1 0 0,1-1 0,1 1-1,-1 0 1,0-1 0,1 1 0,-1-1 0,1 1 0,0-1-1,0 0 1,0 1 0,0-1 0,3 2 0,0 0-17,0 0 0,1 0 0,-1 0 0,1 0 0,0-1 0,0 0 0,1-1 0,-1 1 0,0-1 0,1 0 0,0-1 0,-1 1 0,12-1 0,-9-1-6,0-1 1,0 0-1,-1 0 1,1-1-1,0 0 1,-1-1-1,1 0 1,-1 0 0,0-1-1,0 0 1,12-8-1,-10 5-4,0-1 1,0 0-1,-1 0 1,0-1-1,0 0 0,-1-1 1,12-17-1,-19 25 3,0 1 0,0-1 0,0 1 0,-1-1 1,1 1-1,0-1 0,-1 1 0,1-1 0,-1 1 0,0-1 0,1 0 0,-1 1 0,0-1 0,0 0 0,0 0 0,0 1 0,0-1 0,-1 0 0,0-2 1,1 4-1,0-1-1,0 1 1,-1-1 0,1 1 0,0 0 0,-1-1 0,1 1 0,0 0 0,-1-1 0,1 1 0,-1 0 0,1-1 0,0 1 0,-1 0 0,1 0 0,-1 0 0,1-1 0,-1 1 0,1 0 0,-1 0 0,1 0 0,-1 0 0,0 0 0,-1 0-4,0 0 0,1 0-1,-1 1 1,0-1 0,0 1 0,1-1 0,-1 1 0,1 0-1,-1-1 1,-2 3 0,-1 0-2,1 0 0,-1 1 0,1-1 1,0 1-1,0 0 0,0 0 0,1 0 0,0 1 0,-1-1 0,1 1 0,1 0 1,-1 0-1,1 0 0,0 0 0,0 0 0,-2 8 0,3-9 6,1 0 0,-1-1 0,1 1 1,0 0-1,0 0 0,0 0 0,1-1 0,-1 1 0,1 0 0,0 0 1,0-1-1,0 1 0,0 0 0,1-1 0,0 1 0,-1-1 0,1 0 0,0 1 1,1-1-1,-1 0 0,1 0 0,-1-1 0,1 1 0,5 3 0,0 0-30,0-1 0,1-1 0,0 0-1,0 0 1,0-1 0,0 0 0,1 0-1,17 2 1,31 9-373,-56-13 383,0 0 0,-1-1 0,1 1 1,0 0-1,-1 0 0,1 0 0,-1 0 0,1 0 0,-1 0 1,0 0-1,0 1 0,1-1 0,-1 0 0,0 1 0,0-1 1,0 1-1,0-1 0,0 1 0,-1-1 0,1 1 0,0 2 1,0 0 15,-1 0 1,1-1-1,-1 1 1,0 0-1,0 0 1,-1-1-1,1 1 0,-1 0 1,1-1-1,-3 4 1,-1 6 94,-1-1-1,0-1 1,-1 1-1,0-1 1,-10 12-1,12-17-17,0 0 0,-1-1 0,0 0 0,0 0 0,-1-1 0,0 1 0,1-1 0,-1 0 0,0-1 0,-1 1 0,1-1 0,-1 0 0,0-1 0,-13 4 0,16-5-127,0-1 1,0 1-1,0-1 0,0 0 1,-1 0-1,1-1 1,0 1-1,0-1 0,0 1 1,0-2-1,0 1 1,0 0-1,0-1 0,0 1 1,0-1-1,1 0 1,-1 0-1,1-1 0,-1 1 1,1-1-1,0 0 1,0 0-1,0 0 0,0 0 1,1 0-1,-5-7 1,4 5-72,0-1 0,0 1 0,0-1 0,1 0 0,0 0 0,0 0 0,0 0 0,1 0 0,0-1 0,0 1 0,1 0 0,0-13 0,3-5-396</inkml:trace>
</inkml:ink>
</file>

<file path=ppt/ink/ink2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2:06.516"/>
    </inkml:context>
    <inkml:brush xml:id="br0">
      <inkml:brushProperty name="width" value="0.05" units="cm"/>
      <inkml:brushProperty name="height" value="0.05" units="cm"/>
    </inkml:brush>
  </inkml:definitions>
  <inkml:trace contextRef="#ctx0" brushRef="#br0">41 0 20988,'-17'15'1953,"4"3"-1281,3 5-288,10 3 864,4 1-223,13-2-393,9-4-216,13-7-248,4-4-184,4-10-392,3-4-328,-4-12-681,1-4 2033,-5-7-904,-5-3-112,-10 4-176</inkml:trace>
  <inkml:trace contextRef="#ctx0" brushRef="#br0" timeOffset="1">444 59 18052,'-22'37'2296,"-7"8"-1119,4 2-449,2 3 1280,4 2-391,3-1-385,3-2-344,11-6-616,3-6-408,0-5 152,-3-6-48,-7-9-136</inkml:trace>
</inkml:ink>
</file>

<file path=ppt/ink/ink2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2:06.950"/>
    </inkml:context>
    <inkml:brush xml:id="br0">
      <inkml:brushProperty name="width" value="0.05" units="cm"/>
      <inkml:brushProperty name="height" value="0.05" units="cm"/>
    </inkml:brush>
  </inkml:definitions>
  <inkml:trace contextRef="#ctx0" brushRef="#br0">0 31 18820,'3'1'1992,"9"-1"-1063,5-1-353,16-2 1064,5-2-368,14 3-463,4-3-257,4 1-600,-1 0-464,-10-1 440,-12 4-128,-18-1-105</inkml:trace>
</inkml:ink>
</file>

<file path=ppt/ink/ink2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2:07.352"/>
    </inkml:context>
    <inkml:brush xml:id="br0">
      <inkml:brushProperty name="width" value="0.05" units="cm"/>
      <inkml:brushProperty name="height" value="0.05" units="cm"/>
    </inkml:brush>
  </inkml:definitions>
  <inkml:trace contextRef="#ctx0" brushRef="#br0">1 89 18116,'45'8'2344,"6"-8"-1479,16-9-369,6-5 1152,10-1-536,5 2-512,-10-1-248,-6-2-79,-23 1-281</inkml:trace>
</inkml:ink>
</file>

<file path=ppt/ink/ink2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2:07.780"/>
    </inkml:context>
    <inkml:brush xml:id="br0">
      <inkml:brushProperty name="width" value="0.05" units="cm"/>
      <inkml:brushProperty name="height" value="0.05" units="cm"/>
    </inkml:brush>
  </inkml:definitions>
  <inkml:trace contextRef="#ctx0" brushRef="#br0">19 67 17908,'-7'3'1976,"1"6"-1072,1 1-359,5 3 1135,3 3-376,9 1-464,7 0-159,13 0-313,6-2-152,11-7-376,3-4-369,4-8-671,-1-6-232,-1-9 1064,-4-5-280,-12-7-296</inkml:trace>
  <inkml:trace contextRef="#ctx0" brushRef="#br0" timeOffset="1">542 0 16307,'-15'24'2209,"-7"9"-1233,-6 12-248,-4 6 1353,2 11-657,3 1-272,5 2-368,6-2-127,9-9-537,3-4-456,8-11 336,2-7-112,7-12-104</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09.916"/>
    </inkml:context>
    <inkml:brush xml:id="br0">
      <inkml:brushProperty name="width" value="0.05" units="cm"/>
      <inkml:brushProperty name="height" value="0.05" units="cm"/>
    </inkml:brush>
  </inkml:definitions>
  <inkml:trace contextRef="#ctx0" brushRef="#br0">98 0 19220,'-2'2'235,"0"0"1,0 1-1,0-1 0,1 0 1,-1 0-1,1 1 0,-1-1 0,1 1 1,0-1-1,0 1 0,-1 5 1,-3 5 237,-6 14 296,1 1-1,2 1 1,0 0 0,-5 46 0,3 120 126,9-179-795,1-16-97,0 0-1,0 0 0,0 0 0,-1 0 1,1 1-1,0-1 0,0 0 0,0 0 0,0 0 1,0 0-1,0 0 0,0 0 0,0 0 1,0 0-1,0 0 0,0 0 0,0 0 1,0 0-1,0 0 0,0 1 0,-1-1 1,1 0-1,0 0 0,0 0 0,0 0 1,0 0-1,0 0 0,0 0 0,0 0 0,0 0 1,0 0-1,-1 0 0,1 0 0,0 0 1,0 0-1,0 0 0,0 0 0,0 0 1,0 0-1,0 0 0,0 0 0,0 0 1,-1-1-1,1 1 0,0 0 0,0 0 1,0 0-1,0 0 0,0 0 0,0 0 1,0 0-1,0 0 0,0 0 0,0 0 0,0 0 1,0 0-1,0 0 0,0-1 0,-1 1 1,0-2 11,0 0 0,0-1 0,0 1 0,1 0 0,-1-1 0,0 1 1,1-1-1,-1-4 0,1-13-29,0 1 1,1-1-1,1 1 1,1-1-1,1 1 1,7-23-1,-1 12-95,1 0 0,2 0-1,17-28 1,-23 45 33,2-1 1,-1 2-1,16-17 0,-20 25 49,-1 0 0,1 0 0,1 0 1,-1 1-1,0 0 0,1 0 0,0 0 0,0 0 0,0 1 0,0 0 0,0 0 1,11-3-1,-14 5 25,0 0 1,1 0-1,-1 0 0,1 0 1,-1 0-1,0 0 1,1 1-1,-1 0 1,0-1-1,0 1 1,1 0-1,-1 0 1,0 0-1,0 0 0,0 0 1,0 1-1,0-1 1,0 1-1,0-1 1,-1 1-1,1 0 1,0 0-1,-1-1 1,0 1-1,1 0 0,-1 0 1,0 1-1,0-1 1,0 0-1,0 0 1,0 0-1,0 5 1,1-2 31,-1-1 1,0 1 0,0-1 0,-1 1-1,0-1 1,1 1 0,-1 0-1,-1-1 1,1 1 0,-1-1 0,0 1-1,0-1 1,0 1 0,0-1 0,-1 1-1,-3 6 1,-1-4 54,0 0 0,0 0-1,-1-1 1,0 0 0,0 0 0,0-1-1,-1 0 1,1 0 0,-1 0 0,0-1 0,-1 0-1,1-1 1,-1 0 0,0-1 0,-17 4-1,25-6-171,-1 1-1,1-1 0,0 0 0,-1 0 0,1 1 0,0-1 0,-1 0 1,1 0-1,-1-1 0,1 1 0,0 0 0,-1 0 0,1-1 1,0 1-1,-1 0 0,1-1 0,0 0 0,0 1 0,-3-2 1,4 2 48,0-1 1,0 1-1,0 0 1,0 0 0,0-1-1,0 1 1,0 0-1,0 0 1,0-1 0,0 1-1,0 0 1,0 0 0,0-1-1,0 1 1,0 0-1,0 0 1,0-1 0,0 1-1,0 0 1,0 0-1,0-1 1,1 1 0,-1 0-1,0 0 1,0-1 0,0 1-1,0 0 1,1 0-1,-1 0 1,0 0 0,0-1-1,1 1 1,15-9-195,12 1-514</inkml:trace>
</inkml:ink>
</file>

<file path=ppt/ink/ink2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2:08.585"/>
    </inkml:context>
    <inkml:brush xml:id="br0">
      <inkml:brushProperty name="width" value="0.05" units="cm"/>
      <inkml:brushProperty name="height" value="0.05" units="cm"/>
    </inkml:brush>
  </inkml:definitions>
  <inkml:trace contextRef="#ctx0" brushRef="#br0">0 16 18244,'22'3'1672,"12"-4"-1112,8-4-232,16 1 601,10 1-105,6 0-392,1 2-432,-5 1-808,-8-2 760,-22 2-184,-17 0-96</inkml:trace>
</inkml:ink>
</file>

<file path=ppt/ink/ink2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2:09.045"/>
    </inkml:context>
    <inkml:brush xml:id="br0">
      <inkml:brushProperty name="width" value="0.05" units="cm"/>
      <inkml:brushProperty name="height" value="0.05" units="cm"/>
    </inkml:brush>
  </inkml:definitions>
  <inkml:trace contextRef="#ctx0" brushRef="#br0">1 277 17436,'5'20'1632,"25"-14"-976,13-6-280,19 0 560,5-7-55,14 1-345,-1 0-368,-4-1-800,-7 1 664,-10-4-232,-6-4-80</inkml:trace>
  <inkml:trace contextRef="#ctx0" brushRef="#br0" timeOffset="1">693 0 19652,'3'5'1649,"7"2"-1161,0 4-208,3 7 456,-5 3-88,-5 9-128,-4 7-152,-12 8-208,-4 4-72,-8 4-344,-3 0-312,-1-6 496,0 0-80,9-8-64</inkml:trace>
</inkml:ink>
</file>

<file path=ppt/ink/ink2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2:09.991"/>
    </inkml:context>
    <inkml:brush xml:id="br0">
      <inkml:brushProperty name="width" value="0.05" units="cm"/>
      <inkml:brushProperty name="height" value="0.05" units="cm"/>
    </inkml:brush>
  </inkml:definitions>
  <inkml:trace contextRef="#ctx0" brushRef="#br0">6 1 20084,'-5'26'2113,"4"4"-1529,7-2-264,11-2 968,17-6-688,7-3-184,10-11-576,5-3-424,3-12-656,0-6-184,-9-10 984,-7-1-305,-10-5-239</inkml:trace>
</inkml:ink>
</file>

<file path=ppt/ink/ink2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2:10.426"/>
    </inkml:context>
    <inkml:brush xml:id="br0">
      <inkml:brushProperty name="width" value="0.05" units="cm"/>
      <inkml:brushProperty name="height" value="0.05" units="cm"/>
    </inkml:brush>
  </inkml:definitions>
  <inkml:trace contextRef="#ctx0" brushRef="#br0">183 0 14203,'-11'22'1824,"-4"6"-1071,-2 14-153,-4 2 960,0 9-456,-2 0-104,3 3-263,3-3-161,1-8-160,5-8-120,3-11-432,5-5-280,3-11-456,2-5 728,-2-7-184,0-3-49</inkml:trace>
</inkml:ink>
</file>

<file path=ppt/ink/ink2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2:10.842"/>
    </inkml:context>
    <inkml:brush xml:id="br0">
      <inkml:brushProperty name="width" value="0.05" units="cm"/>
      <inkml:brushProperty name="height" value="0.05" units="cm"/>
    </inkml:brush>
  </inkml:definitions>
  <inkml:trace contextRef="#ctx0" brushRef="#br0">314 0 19884,'0'1'113,"-1"1"0,0-1 0,0 0 0,0 0 0,0 0 0,0 0 0,0 0 0,0 0-1,0 0 1,-1 0 0,1 0 0,0 0 0,0-1 0,-3 2 0,1 0 47,-33 25 320,1 0 0,2 3 0,-57 65 0,79-76-470,13-18-35,8-9-60,21-23-252,-2-1 0,47-66 0,-95 126 265,7-10 142,-13 24-1,-4 28 211,26-63-212,1 1 0,0 0-1,0 0 1,1 0 0,0 0-1,1 0 1,0 9 0,0-22-19,1 1 1,-1 0 0,1-1 0,-1 1-1,-1-1 1,0-6 0,-3-1-62,-1-1 0,0 1 0,-1 0 0,0 0 0,-14-19 0,15 24-11,0 1 0,-1-1 0,1 1-1,-1 0 1,0 0 0,0 1 0,-1 0 0,0 0-1,0 1 1,-11-6 0,18 10 23,-1-1-1,0 1 1,1 0 0,-1 0-1,0-1 1,1 1 0,-1 0-1,0 0 1,1 0-1,-1 0 1,0 0 0,1 0-1,-1 0 1,0 0 0,1 0-1,-1 0 1,0 0 0,0 1-1,0-1 5,1 0 0,0 0 0,0 1 0,0-1 0,-1 0 0,1 1 0,0-1 0,0 0 0,0 0-1,0 1 1,0-1 0,0 0 0,0 1 0,0-1 0,0 0 0,0 1 0,0-1 0,0 0 0,0 1 0,0-1 0,0 0-1,0 1 1,0-1 0,0 0 0,0 1 0,0-1 0,1 0 0,-1 3 21,2-1-1,-1 0 1,0 0 0,0 0-1,1 0 1,-1 0 0,1-1-1,-1 1 1,1 0-1,0-1 1,1 2 0,13 6 110,-1 0 0,1-2 0,0 0 0,26 7 1,72 15 107,-97-26-277,39 9-168,85 6 0,-88-17 46</inkml:trace>
</inkml:ink>
</file>

<file path=ppt/ink/ink2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2:11.306"/>
    </inkml:context>
    <inkml:brush xml:id="br0">
      <inkml:brushProperty name="width" value="0.05" units="cm"/>
      <inkml:brushProperty name="height" value="0.05" units="cm"/>
    </inkml:brush>
  </inkml:definitions>
  <inkml:trace contextRef="#ctx0" brushRef="#br0">88 50 22653,'23'0'1936,"6"-3"-1384,2-2-288,8-3 785,5 1-385,2 0-728,-1 0-624,-7 0-641,0 1 1073,-14 6-296,-1 0-152</inkml:trace>
  <inkml:trace contextRef="#ctx0" brushRef="#br0" timeOffset="1">1 351 19780,'41'-4'2249,"10"-9"-1537,7-7-288,5-2 1096,5 2-1120,1-3-440,-8-1 200,-6 3-144,-15 2-248</inkml:trace>
</inkml:ink>
</file>

<file path=ppt/ink/ink2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2:11.729"/>
    </inkml:context>
    <inkml:brush xml:id="br0">
      <inkml:brushProperty name="width" value="0.05" units="cm"/>
      <inkml:brushProperty name="height" value="0.05" units="cm"/>
    </inkml:brush>
  </inkml:definitions>
  <inkml:trace contextRef="#ctx0" brushRef="#br0">23 0 20540,'-10'17'1921,"4"3"-1233,-1 3-328,7 6 840,0 3-192,9-1-599,5-2-289,6-8-937,5-6 793,0-5-224,4-9-56</inkml:trace>
</inkml:ink>
</file>

<file path=ppt/ink/ink2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2:12.287"/>
    </inkml:context>
    <inkml:brush xml:id="br0">
      <inkml:brushProperty name="width" value="0.05" units="cm"/>
      <inkml:brushProperty name="height" value="0.05" units="cm"/>
    </inkml:brush>
  </inkml:definitions>
  <inkml:trace contextRef="#ctx0" brushRef="#br0">0 116 14571,'0'-3'247,"1"0"1,-1 0-1,1 0 1,0 1-1,0-1 0,0 0 1,0 1-1,0-1 0,0 0 1,1 1-1,0-1 0,-1 1 1,1 0-1,0 0 1,0 0-1,0 0 0,0 0 1,0 0-1,1 0 0,-1 0 1,5-2-1,5-2 517,1 0 1,-1 0-1,17-4 0,-2 2 65,1 0-1,43-5 1,-59 11-664,0 1-1,-1 0 1,1 1 0,0 1-1,0 0 1,0 0 0,0 1-1,18 6 1,-28-8-137,1 1-1,-1 0 1,0 0 0,0 0 0,0 0 0,1 0 0,-1 1-1,0-1 1,-1 1 0,1-1 0,0 1 0,0 0 0,-1 0-1,1-1 1,-1 1 0,1 0 0,0 3 0,-1-3-15,-1-1 1,1 1 0,-1 0-1,1 0 1,-1 0 0,0 0-1,0 0 1,0 0 0,0 0-1,-1 0 1,1 0 0,0 0-1,-1 0 1,1 0 0,-1-1-1,-1 4 1,-2 3-8,-1 0 0,0-1 0,0 0 0,-1 0-1,0 0 1,0-1 0,-10 9 0,-39 29-50,-28 24-45,73-58 42,1 0-1,-1 0 0,2 1 0,-1 0 0,-9 17 0,17-26 8,-1 1 1,1-1-1,0 1 0,-1 0 1,1-1-1,0 1 0,1 0 1,-1 0-1,0 0 0,1-1 1,0 1-1,-1 0 0,1 0 1,0 0-1,1 0 1,-1 0-1,0 0 0,1 0 1,0-1-1,-1 1 0,1 0 1,0 0-1,1-1 0,-1 1 1,0-1-1,1 1 0,-1-1 1,1 1-1,0-1 1,0 0-1,0 0 0,0 0 1,0 0-1,0 0 0,6 3 1,0 0-227,2-1 0,-1 1 0,0-1 0,1-1 1,0 0-1,0 0 0,0-1 0,19 2 0,-5-3-103,0-1-1,-1-2 0,1 0 0,-1-1 1,0-1-1,1-1 0,34-14 0,25-11-582</inkml:trace>
</inkml:ink>
</file>

<file path=ppt/ink/ink2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2:12.704"/>
    </inkml:context>
    <inkml:brush xml:id="br0">
      <inkml:brushProperty name="width" value="0.05" units="cm"/>
      <inkml:brushProperty name="height" value="0.05" units="cm"/>
    </inkml:brush>
  </inkml:definitions>
  <inkml:trace contextRef="#ctx0" brushRef="#br0">296 15 15163,'-25'-5'668,"0"1"0,0 1-1,-42 1 1,58 2-496,0 1-1,0 0 1,0 0-1,0 1 1,1 0-1,-1 1 1,1 0-1,-1 0 1,1 1-1,0 0 1,0 1-1,1-1 1,-12 10-1,17-12-118,0-1 0,0 1 0,0-1 0,1 1 0,-1 0 0,1 0 0,-1 0 0,1 0 0,-1 0 0,1 0 0,0 0 0,0 0 0,0 1 0,0-1 0,1 0 0,-1 1 0,1-1 0,-1 0 0,1 1 0,0-1 0,0 1 0,0-1 0,0 0 0,0 1 0,0-1 0,1 1 0,-1-1 0,2 4 0,0-2 5,0-1 0,1 1-1,-1-1 1,0 0 0,1 0-1,0 0 1,0 0 0,0-1-1,0 1 1,0-1 0,0 0-1,0 1 1,1-2 0,0 1 0,-1 0-1,6 1 1,4 0 74,0 0 1,0 0 0,1-1-1,-1-1 1,1-1-1,0 0 1,-1 0 0,1-1-1,-1-1 1,1-1-1,-1 0 1,0 0 0,0-1-1,0-1 1,-1 0-1,1-1 1,-1 0 0,-1-1-1,1 0 1,16-14-1,-26 18-86,1 1-1,-1-1 0,1 0 1,-1 0-1,0 0 1,0 0-1,0-1 0,-1 1 1,1-1-1,-1 1 0,2-5 1,-3 6-34,0 1 1,1-1-1,-1 1 0,0-1 1,0 1-1,0-1 1,0 1-1,0-1 1,-1 0-1,1 1 1,0-1-1,-1 1 1,1-1-1,-1 1 1,1 0-1,-1-1 0,0 1 1,0-1-1,1 1 1,-1 0-1,0 0 1,0-1-1,0 1 1,-1 0-1,1 0 1,0 0-1,0 0 1,-3-1-1,-2-1-63,0 1 1,-1 0-1,1 0 0,-1 0 1,1 1-1,-1 0 1,1 0-1,-1 1 0,0 0 1,1 0-1,-12 2 0,14-2-69,0 1-1,1 0 0,-1 0 1,0 0-1,0 0 0,1 1 0,-1 0 1,1 0-1,-6 3 0,7-4 11,1 1 0,-1-1 0,1 0 0,0 1 0,0 0 0,-1-1 0,1 1 0,0-1 0,0 1 0,0 0 0,1 0 0,-1 0 0,0 0 0,1-1 0,-1 1 0,1 0 0,-1 0 0,1 0-1,0 3 1,0-4 74,0 0-1,0 0 0,0 0 0,0 0 0,0 0 1,1 0-1,-1 0 0,0-1 0,0 1 1,1 0-1,-1 0 0,1 0 0,-1 0 0,0-1 1,1 1-1,0 1 0,19 10-696</inkml:trace>
</inkml:ink>
</file>

<file path=ppt/ink/ink2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2:13.164"/>
    </inkml:context>
    <inkml:brush xml:id="br0">
      <inkml:brushProperty name="width" value="0.05" units="cm"/>
      <inkml:brushProperty name="height" value="0.05" units="cm"/>
    </inkml:brush>
  </inkml:definitions>
  <inkml:trace contextRef="#ctx0" brushRef="#br0">272 30 14619,'1'-1'79,"0"0"-1,-1 0 0,1 0 1,-1 1-1,1-1 1,-1 0-1,1 0 1,-1 0-1,0 0 1,0 0-1,1 0 0,-1 0 1,0 0-1,0 0 1,0 0-1,0 0 1,0 0-1,0 0 1,0 0-1,0 0 0,-1 0 1,1-1-1,-1 2-35,1-1 0,-1 0-1,0 1 1,1-1-1,-1 1 1,0-1 0,0 1-1,1 0 1,-1-1 0,0 1-1,0 0 1,1-1-1,-1 1 1,0 0 0,0 0-1,0 0 1,0 0 0,0 0-1,1 0 1,-2 0-1,-7 0 364,-1 2-1,1-1 0,-17 6 0,8-2 82,-1 2 0,1 1 0,0 0 0,-22 14 0,32-18-316,0 2 1,0-1 0,1 1 0,0 0-1,0 0 1,0 1 0,1 0-1,0 0 1,0 1 0,1 0 0,-5 9-1,9-14-124,-1-1 0,1 0-1,1 1 1,-1-1 0,0 1-1,0-1 1,1 1 0,0-1-1,-1 1 1,1-1 0,0 1-1,0-1 1,0 1 0,1-1-1,-1 1 1,1-1 0,-1 1-1,1-1 1,0 1 0,0-1-1,1 3 1,1-2-17,-1 0 0,1 0-1,-1 0 1,1-1 0,0 1 0,0-1 0,0 0 0,0 0 0,0 0 0,1 0-1,-1 0 1,7 2 0,5 0-9,0 0-1,0-1 1,1-1-1,-1 0 1,30-1-1,-18-2 1,-1-1-1,1-1 1,-1-2 0,35-10-1,-50 12-12,-1-1 0,1 1 0,-1-2 0,0 0 0,-1 0-1,1-1 1,-1 0 0,0 0 0,-1-1 0,1 0 0,-1-1 0,-1 0 0,9-11-1,-14 17-8,0-1 0,0 0 0,-1 1 0,0-1 0,1 0 0,-1 0 0,0 1 0,0-1 0,-1 0 0,1 0 0,-1 0 0,1 0 0,-1 0 0,0 0 0,0-1 0,0 1 0,0 0 0,-1 0 0,0-4 0,-1 4-8,1 0 0,-1 0-1,0-1 1,0 1 0,0 1 0,0-1 0,0 0 0,-1 0 0,1 1 0,-1 0 0,0-1 0,0 1 0,0 0 0,0 0 0,0 1 0,-4-3 0,-3 0-31,0 0 1,-1 1 0,0 0-1,1 0 1,-1 1-1,0 1 1,0-1 0,-16 2-1,20 0-41,-1 0-1,1 1 1,0 0-1,0 0 0,0 0 1,0 1-1,0 0 1,0 1-1,0 0 1,0 0-1,1 0 0,-1 1 1,-9 7-1,15-10 3,0 0-1,-1 0 0,1 0 1,0 0-1,0 0 0,0 1 1,0-1-1,0 0 0,0 1 1,1-1-1,-1 1 0,0-1 0,1 1 1,-1-1-1,1 1 0,-1-1 1,0 4-1,2-4-22,-1 1 0,0-1 1,0 0-1,1 0 0,-1 0 0,1 1 0,-1-1 0,1 0 1,-1 0-1,1 0 0,0 0 0,-1 0 0,1 0 1,0 0-1,0 0 0,0 0 0,0 0 0,1 0 0,4 3-191,1 0 0,-1-1 0,1 1 0,0-2 0,0 1 1,13 2-1,28 6-774</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11.048"/>
    </inkml:context>
    <inkml:brush xml:id="br0">
      <inkml:brushProperty name="width" value="0.05" units="cm"/>
      <inkml:brushProperty name="height" value="0.05" units="cm"/>
    </inkml:brush>
  </inkml:definitions>
  <inkml:trace contextRef="#ctx0" brushRef="#br0">332 10 17484,'8'-9'4287,"-27"23"-1515,-159 208 14,57-65-4164,120-155 1402,0-1 1,0 0 0,0 1-1,0-1 1,0 0-1,-1 0 1,1 0-1,0 0 1,0 0-1,-1 0 1,-1 1 0,2-3-30,1 1 0,-1 0 0,1-1 1,-1 1-1,1-1 0,0 1 0,-1 0 1,1-1-1,0 1 0,0-1 0,-1 1 1,1-1-1,0 1 0,0-1 0,0 1 1,0-1-1,-1 1 0,1-1 0,0 0 1,0 1-1,0-1 0,0 1 0,0-1 1,0 1-1,0-1 0,1 1 0,-1-1 1,0 1-1,0-1 0,0 1 0,1-2 1,2-25-236</inkml:trace>
</inkml:ink>
</file>

<file path=ppt/ink/ink2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2:13.619"/>
    </inkml:context>
    <inkml:brush xml:id="br0">
      <inkml:brushProperty name="width" value="0.05" units="cm"/>
      <inkml:brushProperty name="height" value="0.05" units="cm"/>
    </inkml:brush>
  </inkml:definitions>
  <inkml:trace contextRef="#ctx0" brushRef="#br0">2282 1 15403,'-47'16'1195,"-110"47"1610,142-56-2469,0 2 0,0 0-1,1 0 1,0 1 0,1 1-1,0 0 1,-18 22 0,28-30-262,1-1-1,0 1 1,0 0 0,0 0 0,0 0 0,1 0 0,-1 0 0,1 0-1,-1 0 1,1 0 0,0 1 0,1-1 0,-1 1 0,0-1 0,1 0-1,0 1 1,0-1 0,0 1 0,0-1 0,1 5 0,1-4-29,-1-1 1,1 0 0,-1 1-1,1-1 1,0 0-1,0 0 1,1-1 0,-1 1-1,1 0 1,-1-1 0,1 1-1,0-1 1,0 0-1,0 0 1,0 0 0,0 0-1,0-1 1,7 3 0,6 2-6,1-1 1,0-1-1,0 0 1,0-1-1,0-1 1,0-1-1,0 0 1,27-3-1,-23 0-10,0-1-1,0-1 1,-1-1 0,0 0-1,0-2 1,33-14 0,-47 18-53,0-1 1,-1 1-1,1-1 1,-1 0 0,0 0-1,0-1 1,0 1-1,0-1 1,5-8-1,-9 11-41,1 0-1,-1-1 0,0 1 0,1-1 0,-1 1 1,0-1-1,0 0 0,-1 1 0,1-1 0,-1 0 1,1 0-1,-1 1 0,0-1 0,0 0 0,0 0 1,0 0-1,-1 0 0,1 1 0,-1-1 0,0 0 1,1 1-1,-1-1 0,0 0 0,-3-3 0,1 1 7,-1 0 0,0 1-1,0-1 1,0 1 0,0 0 0,-1 0-1,0 1 1,1-1 0,-1 1 0,-1 0-1,1 1 1,-11-5 0,-41-8-438</inkml:trace>
  <inkml:trace contextRef="#ctx0" brushRef="#br0" timeOffset="1">0 852 14403,'450'-60'5655,"-198"24"-3287,1147-148 2551,-1183 157-4844,235-34-2063,-407 50 1585,-44 11 388,1 0-1,0 0 1,-1 0-1,1 0 1,0-1-1,-1 1 1,1 0-1,-1-1 1,1 1-1,-1 0 1,1-1-1,-1 1 1,1-1-1,-1 1 1,1-1 0,-1 1-1,1-1 1,-1 1-1,0-1 1,1 0-1,-1 1 1,0-1-1,1 1 1,-1-1-1,0 0 1,-3-15-503</inkml:trace>
</inkml:ink>
</file>

<file path=ppt/ink/ink2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2:54.582"/>
    </inkml:context>
    <inkml:brush xml:id="br0">
      <inkml:brushProperty name="width" value="0.05" units="cm"/>
      <inkml:brushProperty name="height" value="0.05" units="cm"/>
    </inkml:brush>
  </inkml:definitions>
  <inkml:trace contextRef="#ctx0" brushRef="#br0">361 82 12243,'1'-2'189,"-1"0"1,1 0 0,0 0 0,-1 0 0,0 0 0,1-1 0,-1 1-1,0 0 1,0 0 0,0 0 0,-1 0 0,1 0 0,0 0 0,-1 0-1,1 0 1,-1 0 0,0 0 0,0 0 0,1 0 0,-1 0 0,-3-2-1,2 1 73,-1 1-1,1-1 0,-1 1 0,0 0 0,0 0 0,0 0 0,0 0 0,0 0 0,0 1 0,-1 0 0,1 0 0,-5-2 1,-3 1 41,0 0 1,-1 1 0,1 0 0,-1 0 0,1 1-1,-1 1 1,1 0 0,0 1 0,0 0 0,-1 0-1,-12 6 1,11-4-94,1 1-1,0 0 1,1 1-1,-1 0 0,1 1 1,0 0-1,1 1 1,0 0-1,-16 16 0,22-20-127,1 1-1,-1-1 0,1 1 0,0 0 0,0 1 1,1-1-1,-1 0 0,1 1 0,0-1 0,0 1 0,-1 10 1,3-14-61,0 1 1,0 0-1,0-1 1,0 1-1,0 0 1,1-1-1,-1 1 1,1-1-1,0 1 1,-1-1-1,1 1 1,0-1-1,1 1 1,-1-1-1,0 0 1,1 1-1,-1-1 1,1 0-1,0 0 1,0 0-1,0 0 1,0-1-1,0 1 1,0 0-1,0-1 1,0 0-1,1 1 1,3 1-1,4 0 9,0 0-1,0 0 1,0 0 0,0-2-1,0 1 1,0-1 0,0-1-1,1 1 1,-1-2-1,12-1 1,-3-1 69,-1 0-1,1-1 1,-1-1-1,30-12 1,-37 12-4,0-1-1,0 0 1,-1 0-1,0-1 1,0-1 0,-1 1-1,0-2 1,12-12-1,-18 18-61,-1 0-1,0 0 0,1 0 0,-1 0 0,0 0 1,-1 0-1,1-1 0,-1 1 0,1 0 0,-1-1 1,0 0-1,0 1 0,0-1 0,-1 1 0,0-1 1,1 0-1,-1 0 0,0 1 0,-1-1 0,1 0 1,-1 1-1,1-1 0,-1 0 0,0 1 0,-1-1 1,1 1-1,0 0 0,-1-1 0,0 1 0,0 0 0,-4-5 1,4 5-30,-1 1 1,1-1 0,-1 1 0,0 0-1,0 0 1,0 0 0,-1 0-1,1 0 1,0 1 0,-1-1 0,1 1-1,-1 0 1,1 0 0,-1 0-1,0 1 1,1-1 0,-1 1 0,0 0-1,-5 1 1,6-1-92,1 0 0,0 0 0,0 0 0,-1 1 0,1-1 0,0 1 0,0 0 0,0-1 0,0 1-1,0 0 1,0 0 0,0 1 0,0-1 0,0 0 0,0 1 0,0-1 0,1 1 0,-1-1 0,1 1 0,-1 0 0,1 0 0,-1-1 0,1 1 0,0 0 0,0 0 0,0 0 0,0 1 0,1-1 0,-1 0 0,0 0-1,0 5 1,1-6-7,0 1-1,0-1 1,0 1-1,0-1 1,0 0-1,1 1 1,-1-1-1,0 1 1,1-1-1,-1 0 1,1 1-1,-1-1 1,1 0-1,0 1 1,0-1-1,-1 0 1,1 0-1,0 0 1,0 0-1,0 0 1,0 0-1,0 0 0,1 0 1,-1 0-1,0 0 1,0-1-1,0 1 1,1 0-1,-1-1 1,0 1-1,3 0 1,21 5-904</inkml:trace>
</inkml:ink>
</file>

<file path=ppt/ink/ink2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2:55.682"/>
    </inkml:context>
    <inkml:brush xml:id="br0">
      <inkml:brushProperty name="width" value="0.05" units="cm"/>
      <inkml:brushProperty name="height" value="0.05" units="cm"/>
    </inkml:brush>
  </inkml:definitions>
  <inkml:trace contextRef="#ctx0" brushRef="#br0">143 84 19820,'-1'0'155,"-1"1"-1,0-1 1,1 1 0,-1-1-1,1 1 1,-1 0 0,1 0-1,-1-1 1,1 1 0,0 0-1,-1 0 1,1 1-1,-2 1 1,-17 20-32,15-17 136,-10 12 361,1 0 0,-18 32 0,27-40-471,-1 1 0,1 0 0,1 0 0,0 0-1,1 0 1,-4 23 0,7-31-119,-1 0 0,1 0 0,0 0 0,0 0 0,1 0 0,-1 0 0,0 0 0,1 0 0,0 0 0,2 5 0,-3-6-20,1-1 0,0 0 0,0 1-1,0-1 1,0 0 0,0 0 0,1 0-1,-1 0 1,0 0 0,0 0 0,1 0 0,-1 0-1,1 0 1,-1-1 0,1 1 0,-1 0-1,1-1 1,-1 1 0,1-1 0,-1 0 0,1 1-1,2-1 1,5 0 11,0 0-1,-1-1 1,1 0-1,0-1 1,-1 0-1,1 0 0,-1 0 1,1-1-1,-1-1 1,0 1-1,0-1 1,11-8-1,-1 0 95,1-2 0,-2 0 0,29-28 0,-26 20 69,-1-2 0,27-39 0,-39 51-87,0 0-1,-1 0 1,0 0 0,-1-1-1,0 0 1,-1 0 0,5-24-1,-9 36-86,0 0-1,1 0 0,-1 1 0,0-1 1,0 0-1,0 0 0,0 1 0,0-1 1,0 0-1,-1 0 0,1 0 1,0 1-1,0-1 0,0 0 0,-1 1 1,1-1-1,0 0 0,-1 0 0,0 0 1,1 1-6,-1-1 1,1 1-1,-1 0 0,1 0 1,0 0-1,-1 0 1,1 0-1,-1 0 1,1 0-1,-1 0 1,1 0-1,-1 0 1,1 0-1,0 0 1,-1 0-1,1 0 0,-1 0 1,1 0-1,-1 0 1,1 1-1,0-1 1,-1 0-1,0 1 1,-21 18 60,-4 15-41,2 2 0,1 1 0,2 1 0,-20 51 0,37-80-24,-13 38 11,16-44-10,1 1 0,-1-1 0,0 1 1,1 0-1,0-1 0,0 1 0,0-1 0,0 1 1,1-1-1,-1 1 0,2 3 0,-1-5 0,0-1-1,0 1 1,0-1 0,0 1 0,0-1-1,1 1 1,-1-1 0,0 0-1,1 0 1,-1 0 0,1 0 0,-1 0-1,1 0 1,-1 0 0,1 0 0,0 0-1,0-1 1,-1 1 0,1-1-1,0 1 1,0-1 0,0 0 0,-1 0-1,1 1 1,0-1 0,0-1-1,3 1 1,5-1-5,0 0 0,0 0 0,17-6 0,-6 1-23,0-2 0,-1-1 0,0 0 0,0-1 0,-1-2 0,0 0 0,-1 0 0,-1-2 0,0 0 0,-1-1 0,21-25 0,-100 116-134,63-77 160,0 1 1,0 0 0,0 0 0,0-1 0,0 1-1,0 0 1,0 0 0,0-1 0,0 1 0,0 0-1,0 0 1,0 0 0,0-1 0,0 1 0,-1 0-1,1 0 1,0 0 0,0-1 0,0 1 0,0 0-1,-1 0 1,1 0 0,0-1 0,0 1 0,0 0-1,0 0 1,-1 0 0,1 0 0,0 0 0,0 0-1,-1 0 1,1-1 0,0 1 0,0 0 0,-1 0-1,1 0 1,0 0 0,0 0 0,-1 0 0,1 0-1,0 0 1,0 0 0,0 0 0,-1 0-1,1 1 1,0-1 0,0 0 0,-1 0 0,1 0-1,0 0 1,0 0 0,0 0 0,-1 0 0,1 1-1,0-1 1,0 0 0,0 0 0,-1 0 0,1 0-1,0 1 1,0-1 0,0 0 0,0 0 0,0 0-1,0 1 1,-1-1 0,1 1 0,2-29-1,0 11 33,-5 8-13,-2 12-34,-6 12-14,11-13 37,-26 34-36,15-21 74,-16 29-1,24-40-38,2 0-1,-1 0 1,0 0-1,1 0 1,0 0-1,-1 0 1,2 1-1,-1-1 1,0 0-1,1 1 1,0-1-1,1 8 1,-1-10-4,0-1-1,1 1 1,-1-1 0,1 1 0,-1-1 0,1 0 0,-1 1-1,1-1 1,0 0 0,0 1 0,0-1 0,0 0 0,0 0 0,0 0-1,0 0 1,0 0 0,0 0 0,1 0 0,-1 0 0,0 0-1,0 0 1,1-1 0,-1 1 0,1-1 0,-1 1 0,1-1 0,-1 1-1,1-1 1,-1 0 0,1 0 0,-1 0 0,1 0 0,-1 0 0,1 0-1,-1 0 1,1 0 0,1-1 0,5 0 4,1-1 1,-1-1-1,0 1 0,1-1 0,7-4 1,109-64 59,-86 46-35,60-27 1,-94 50-28,-1 0 0,1 1 0,0-1 0,0 1 1,0 0-1,0 0 0,8 0 0,-12 1-5,0 0 0,-1 0 0,1 0 0,0 0 0,0 1 0,0-1 0,0 0 0,-1 0 1,1 1-1,0-1 0,0 0 0,-1 1 0,1-1 0,0 1 0,0-1 0,-1 1 0,1-1 0,0 1 0,0 1 0,0-1 0,-1 0 0,0 0 0,1 0 0,-1 1-1,0-1 1,1 0 0,-1 0 0,0 1 0,0-1 0,0 0 0,0 0 0,0 1-1,0-1 1,-1 0 0,1 0 0,0 1 0,-1 1 0,-3 6-7,0 1 0,0-1 0,0 0 0,-7 9 1,5-10 6,1 1 1,1 0 0,-7 17 0,11-25 0,0-1 0,0 0 0,0 1 1,0-1-1,0 0 0,0 1 0,0-1 0,0 1 0,0-1 0,0 0 1,0 1-1,0-1 0,0 0 0,0 1 0,0-1 0,0 0 0,0 1 1,1-1-1,-1 0 0,0 1 0,0-1 0,0 0 0,1 0 0,-1 1 1,0-1-1,0 0 0,1 0 0,-1 1 0,0-1 0,0 0 0,1 0 1,-1 0-1,0 1 0,1-1 0,-1 0 0,0 0 0,1 0 0,-1 0 1,0 0-1,1 0 0,-1 0 0,1 0 0,-1 0 0,0 0 0,1 0 1,-1 0-1,0 0 0,1 0 0,-1 0 0,0 0 0,1 0 0,-1 0 1,0-1-1,1 1 0,-1 0 0,0 0 0,1 0 0,-1-1 0,22-7 67,-12 2-37,0 0 0,-1 0-1,0-1 1,0 0 0,-1 0 0,0-1 0,0-1 0,11-14 0,-15 18-13,-1 0 1,0 1 0,0-1 0,-1 0 0,0 0-1,1-1 1,-2 1 0,1 0 0,0-1-1,-1 1 1,0-1 0,-1 1 0,1-1 0,-1 0-1,0 1 1,0-1 0,-1 0 0,0 1-1,-1-7 1,-9-4 60,7 11-8,11 8-10,3 1-141,-1-1 0,1 0 0,0 0 0,0-1 0,0-1 0,1 1 0,-1-2 0,0 1 0,1-1 0,-1-1 0,0 0 0,0 0 0,20-6 0,17-12-163</inkml:trace>
</inkml:ink>
</file>

<file path=ppt/ink/ink2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2:56.447"/>
    </inkml:context>
    <inkml:brush xml:id="br0">
      <inkml:brushProperty name="width" value="0.05" units="cm"/>
      <inkml:brushProperty name="height" value="0.05" units="cm"/>
    </inkml:brush>
  </inkml:definitions>
  <inkml:trace contextRef="#ctx0" brushRef="#br0">392 106 17892,'2'-5'297,"-1"0"1,0 1 0,0-1-1,0 0 1,0 0-1,-1 0 1,0 0-1,0 1 1,0-1 0,-2-9-1,2 12-181,-1-1-1,0 1 0,0 0 0,0 0 1,0 0-1,0 0 0,0 0 1,0 0-1,-1 0 0,1 0 1,-1 0-1,1 1 0,-1-1 0,0 0 1,1 1-1,-1 0 0,0-1 1,0 1-1,0 0 0,0 0 1,0 0-1,-1 0 0,1 0 1,-4 0-1,-2 0 51,0 0 0,0 1 0,0 0 1,0 0-1,0 1 0,0 0 0,0 0 0,0 1 1,1 0-1,-1 0 0,0 1 0,-9 5 0,-11 6 42,-44 29-1,47-27-171,-34 30-1,53-41-32,0 1-1,1-1 1,-1 1-1,1 0 1,1 0-1,-1 1 1,1 0-1,0-1 1,0 1-1,-5 15 1,9-21-4,0 0 0,0 1 0,0-1 0,0 0 0,0 1 0,0-1 0,0 0 1,0 1-1,1-1 0,-1 0 0,0 1 0,1-1 0,-1 0 0,1 0 0,-1 1 0,1-1 0,0 0 1,0 0-1,-1 0 0,1 0 0,0 0 0,0 0 0,0 0 0,0 0 0,0 0 0,0-1 0,0 1 1,0 0-1,1-1 0,-1 1 0,2 0 0,5 2-3,0 0-1,0 0 1,14 2 0,-19-4 2,62 11-43,53 13 5,-105-21 34,-1 0 0,0 1 0,0 0-1,0 1 1,-1 0 0,0 1-1,12 9 1,-21-15 4,0 1 1,0 0-1,0 0 0,0 0 1,0 0-1,0 0 1,-1 0-1,1 0 0,-1 1 1,1-1-1,-1 1 0,0-1 1,0 1-1,0-1 0,0 1 1,-1 0-1,1-1 1,-1 1-1,1 0 0,-1 3 1,-1-2 3,1 0 0,-1 0 0,0 0 0,-1 0 0,1 0 0,-1 0 0,1-1 0,-1 1 0,0-1 1,0 1-1,-1-1 0,-3 5 0,-6 4 17,-1 0 1,0 0 0,-1-1-1,0-1 1,-21 11 0,17-11 4,0 0 0,-29 10 1,40-18-62,-1 1 0,0-1 0,0-1 0,0 1 0,0-1 0,0-1 0,-1 1 0,1-1 1,-8-2-1,14 2-26,0 0 0,0 0 0,0 0 0,1-1 1,-1 1-1,0-1 0,0 0 0,1 1 1,-1-1-1,0 0 0,1 0 0,-1 0 0,1 0 1,-1 0-1,1 0 0,0-1 0,-1 1 1,1 0-1,0-1 0,0 1 0,0-1 0,0 1 1,0-1-1,0 1 0,0-1 0,1 0 0,-1 1 1,1-1-1,-1-3 0,0 1-6,1 0-1,1 0 1,-1 0-1,0 0 1,1 0-1,0 0 0,0 0 1,0 0-1,1 0 1,-1 0-1,1 0 1,3-5-1,24-33-531</inkml:trace>
</inkml:ink>
</file>

<file path=ppt/ink/ink2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2:56.877"/>
    </inkml:context>
    <inkml:brush xml:id="br0">
      <inkml:brushProperty name="width" value="0.05" units="cm"/>
      <inkml:brushProperty name="height" value="0.05" units="cm"/>
    </inkml:brush>
  </inkml:definitions>
  <inkml:trace contextRef="#ctx0" brushRef="#br0">90 1 17620,'1'0'92,"0"0"0,0 1 0,0-1 0,0 0 0,0 1 0,-1-1 0,1 1 0,0-1 0,0 1 0,0-1 0,-1 1 0,1 0 0,0-1 0,-1 1 0,1 0 0,0 0 0,-1-1 0,1 1 0,-1 0 0,0 0 0,1 0 0,-1 0 0,1 0 0,-1-1 0,0 1 0,0 0 0,0 0 0,1 0 0,-1 0 0,0 0 0,0 0 0,0 0 0,-1 0 0,1 0 0,0 1 0,-8 43 1169,5-31-536,-6 31 472,2 2 0,-1 70 1,8-92-1243,1 0 1,2 0-1,0-1 1,2 1 0,0-1-1,14 36 1,-18-59-70,0 1 0,0-1 0,-1 1 0,1-1 0,0 1 0,-1 0 1,0 0-1,1-1 0,-1 1 0,0 0 0,0 0 0,0 1 0,-11-12-2215,-20-36-341,12 16 1873,10 16 1172,0-1 0,0-1 0,2 1 1,-11-28-1,18 42-326,0-1 1,0 1-1,0 0 1,0-1-1,0 1 1,0-1-1,0 1 1,0 0-1,1 0 1,-1-1-1,0 1 1,0 0 0,0-1-1,0 1 1,1 0-1,-1-1 1,0 1-1,0 0 1,1 0-1,-1-1 1,0 1-1,0 0 1,1 0-1,-1 0 1,0 0-1,1-1 1,-1 1-1,0 0 1,1 0-1,-1 0 1,0 0-1,1 0 1,-1 0-1,0 0 1,1 0-1,-1 0 1,0 0-1,1 0 1,-1 0-1,0 0 1,1 0 0,-1 0-1,0 0 1,1 0-1,-1 0 1,0 1-1,1-1 1,-1 0-1,1 0 1,25 7 650,-21-6-485,30 9-318,1-2-1,0-1 0,0-2 1,1-1-1,38-2 1,-30-6-204</inkml:trace>
</inkml:ink>
</file>

<file path=ppt/ink/ink2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2:57.325"/>
    </inkml:context>
    <inkml:brush xml:id="br0">
      <inkml:brushProperty name="width" value="0.05" units="cm"/>
      <inkml:brushProperty name="height" value="0.05" units="cm"/>
    </inkml:brush>
  </inkml:definitions>
  <inkml:trace contextRef="#ctx0" brushRef="#br0">171 4 15475,'-4'-1'318,"-1"0"0,0 0-1,0 1 1,0 0 0,-1 0-1,1 0 1,0 0 0,0 1-1,0 0 1,1 0 0,-1 1 0,0-1-1,0 1 1,1 0 0,-1 0-1,1 0 1,-7 5 0,4-2 59,0 0-1,0 0 1,1 0 0,0 0 0,0 1 0,0 0 0,1 1 0,0-1 0,-8 14 0,11-18-322,1 0 1,0 0-1,0 0 1,1 0 0,-1-1-1,0 1 1,1 0-1,-1 0 1,1 0 0,-1 1-1,1-1 1,0 0-1,0 0 1,0 0-1,0 0 1,0 0 0,1 0-1,-1 0 1,1 0-1,-1 0 1,2 2 0,-1-2-23,0 0 1,1-1 0,-1 1 0,1-1-1,-1 0 1,1 0 0,0 1 0,-1-1-1,1 0 1,0 0 0,0-1 0,0 1-1,0 0 1,0-1 0,-1 1 0,1-1-1,4 1 1,4 0 6,1-1 0,-1 1 0,1-2 0,-1 0 1,1 0-1,19-6 0,-20 5-21,-1-2 0,0 1 0,0-1 0,0 0 1,0-1-1,-1 0 0,0 0 0,0-1 0,0 0 1,-1-1-1,1 0 0,-2 0 0,1 0 0,-1-1 0,7-9 1,-12 10-33,-8 10-14,-10 12-1,10-7-6,0 0 0,1 1 0,0 0 1,-7 15-1,11-22-63,1 1 1,0-1 0,0 1-1,0-1 1,0 1-1,0 0 1,1-1 0,-1 1-1,1 0 1,-1-1-1,1 1 1,0 0 0,0 0-1,0-1 1,1 1-1,-1 0 1,1 0 0,-1-1-1,1 1 1,0-1-1,0 1 1,3 4 0,-3-6 10,0 0 1,0 0-1,0 0 1,0 0 0,0 0-1,0 0 1,1-1-1,-1 1 1,0 0-1,1-1 1,-1 1 0,0-1-1,1 1 1,-1-1-1,1 0 1,-1 0-1,1 1 1,-1-1 0,2 0-1,29-5-693,-2-5-103</inkml:trace>
</inkml:ink>
</file>

<file path=ppt/ink/ink2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2:57.776"/>
    </inkml:context>
    <inkml:brush xml:id="br0">
      <inkml:brushProperty name="width" value="0.05" units="cm"/>
      <inkml:brushProperty name="height" value="0.05" units="cm"/>
    </inkml:brush>
  </inkml:definitions>
  <inkml:trace contextRef="#ctx0" brushRef="#br0">147 232 19772,'-15'9'830,"0"1"1,1 0-1,1 1 0,-20 19 0,27-23-592,0 0 0,0 0 0,1 0 0,0 1 0,0 0 0,0 0 1,1 0-1,1 1 0,-1-1 0,-2 12 0,6-19-211,0 0 1,-1 0 0,1 1 0,0-1-1,0 0 1,0 1 0,0-1 0,0 0 0,0 0-1,0 1 1,0-1 0,0 0 0,1 1-1,-1-1 1,0 0 0,1 0 0,-1 0-1,1 1 1,0-1 0,-1 0 0,1 0 0,0 0-1,1 1 1,-1-1-16,1 0 0,-1 0 0,1 0 0,0 0 1,0 0-1,-1-1 0,1 1 0,0 0 0,0-1 0,0 0 0,0 1 0,-1-1 0,1 0 0,3 0 1,2-1-33,0 0 0,0 0 0,1 0 0,-1-1 1,0 0-1,0 0 0,9-5 0,-7 2-98,1-1 1,-1-1-1,0 0 0,0 0 1,-1 0-1,0-1 0,0-1 0,-1 1 1,0-1-1,11-19 0,-13 13-337,-6 15 439,1 0 1,0 0-1,0 0 0,-1-1 1,1 1-1,0 0 1,0 0-1,-1 0 0,1 0 1,0 0-1,0 0 0,-1 0 1,1 0-1,0 0 0,0 0 1,-1 0-1,1 0 0,0 0 1,0 0-1,-1 0 0,1 0 1,0 0-1,0 1 0,-1-1 1,1 0-1,0 0 0,0 0 1,0 0-1,-1 0 0,1 1 1,0-1-1,-4 2-51,1 1 1,0-1-1,-1 1 0,1 0 1,-4 5-1,3-2 18,1-1 0,0 0 1,0 1-1,0 0 0,1-1 0,0 1 1,0 0-1,-2 11 0,4-15-29,-1 0 0,1-1-1,0 1 1,0 0 0,0 0 0,0 0-1,0-1 1,0 1 0,1 0 0,-1 0-1,0-1 1,1 1 0,0 0-1,-1 0 1,1-1 0,0 1 0,0-1-1,0 1 1,0-1 0,0 1 0,0-1-1,0 1 1,1-1 0,-1 0 0,0 0-1,1 0 1,-1 0 0,1 0-1,-1 0 1,1 0 0,-1 0 0,1 0-1,0-1 1,3 1 0,1 1-301,0-1 0,0 0 0,0 0 0,0-1 1,1 0-1,-1 0 0,0 0 0,0-1 0,0 0 0,1 0 0,-1 0 1,10-5-1,-7 2-78,0 0 0,0-1 1,-1 0-1,0-1 1,0 0-1,0 0 0,10-11 1,-3 0 27,-2 0 0,1 0 0,-2-2 0,0 1 1,-2-2-1,14-31 0,-14 26 1063,-1 0 0,-1 0 0,-1-1 0,-1 0 0,4-47 0,-10 72-524,0 0 0,0 0 1,0 0-1,0 0 1,0 1-1,0-1 0,0 0 1,0 0-1,0 0 0,0 0 1,0 0-1,0 0 1,-1 0-1,1 0 0,0 0 1,-1 0-1,1 1 1,-1-1-1,1 0 0,-1 0 1,1 0-1,-2 0 0,1 1-23,1 0 1,-1 0-1,0 0 0,0 0 0,1 0 0,-1 1 0,0-1 0,1 0 0,-1 0 0,0 1 0,1-1 0,-1 0 0,1 1 0,-1-1 0,0 1 0,1-1 0,-1 1 0,1-1 0,-1 1 0,1-1 0,-1 2 0,-4 5 492,-1 0 0,2 0 0,-7 12 0,0 5 244,2 1 0,0 0 0,2 0 0,-8 52 0,12-58-627,2 0 0,1 1 0,0-1 0,1 0 0,1 1 0,1-1 0,7 26 0,9 18-701,-45-112 114,-29-63 438,54 109-6,-1 0-1,1 0 0,0 0 1,0 0-1,0 0 0,1-1 0,-1 1 1,0-6-1,1 9-31,0-1 1,0 0-1,1 1 1,-1-1-1,0 1 1,0-1-1,0 1 0,1-1 1,-1 1-1,0-1 1,1 1-1,-1-1 1,0 1-1,1 0 1,-1-1-1,0 1 0,1-1 1,-1 1-1,1 0 1,-1-1-1,1 1 1,1-1-6,0 1 0,-1-1 1,1 1-1,0-1 1,-1 1-1,1 0 1,0 0-1,0 0 0,-1 0 1,3 0-1,51 6-759,-30-3 20,43 1-1,-20-7 314,2-1-125</inkml:trace>
</inkml:ink>
</file>

<file path=ppt/ink/ink2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2:58.177"/>
    </inkml:context>
    <inkml:brush xml:id="br0">
      <inkml:brushProperty name="width" value="0.05" units="cm"/>
      <inkml:brushProperty name="height" value="0.05" units="cm"/>
    </inkml:brush>
  </inkml:definitions>
  <inkml:trace contextRef="#ctx0" brushRef="#br0">161 4 19332,'-3'-1'241,"1"0"-1,-1 1 1,0-1 0,0 1-1,0 0 1,0 0-1,0 0 1,0 0 0,0 0-1,0 1 1,0 0-1,1-1 1,-6 3-1,-34 16 1743,34-14-1601,0 0 1,1 0-1,0 1 1,0 0-1,1 0 1,-1 0 0,-6 11-1,12-16-356,0 0-1,0 1 0,0-1 1,0 1-1,0 0 1,0-1-1,0 1 1,1 0-1,-1-1 0,1 1 1,-1 0-1,1 0 1,0 0-1,-1-1 1,1 1-1,0 0 0,0 0 1,0 0-1,1-1 1,-1 1-1,0 0 1,1 0-1,-1 0 1,1-1-1,0 1 0,-1 0 1,1-1-1,0 1 1,0-1-1,0 1 1,0-1-1,0 1 0,1-1 1,-1 1-1,0-1 1,1 0-1,-1 0 1,0 0-1,1 0 0,0 0 1,-1 0-1,3 1 1,47 19-407,-42-18 260,-1 0 1,0 0 0,0 0 0,0 1-1,0 1 1,12 8 0,-19-12 103,0 0-1,0-1 1,0 1 0,0 0 0,0 0-1,0 0 1,-1 0 0,1 0 0,0 0 0,0 0-1,-1 0 1,1 0 0,-1 0 0,1 0-1,-1 1 1,0-1 0,1 0 0,-1 0-1,0 0 1,0 1 0,0-1 0,0 0-1,0 0 1,0 1 0,0 0 0,-1 0-4,0 0 1,0 0 0,0 0-1,0-1 1,0 1-1,0-1 1,-1 1 0,1-1-1,-1 1 1,1-1-1,-1 0 1,1 1 0,-1-1-1,-1 1 1,-5 2 92,0 0 1,-1 0-1,1-1 0,-1 0 1,-14 3-1,-27 1 168,28-7-120</inkml:trace>
</inkml:ink>
</file>

<file path=ppt/ink/ink2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2:59.028"/>
    </inkml:context>
    <inkml:brush xml:id="br0">
      <inkml:brushProperty name="width" value="0.05" units="cm"/>
      <inkml:brushProperty name="height" value="0.05" units="cm"/>
    </inkml:brush>
  </inkml:definitions>
  <inkml:trace contextRef="#ctx0" brushRef="#br0">177 35 16876,'-3'-1'286,"0"0"0,-1-1 1,1 1-1,-1 0 1,0 1-1,1-1 0,-1 1 1,0-1-1,1 1 1,-1 0-1,0 0 0,1 1 1,-1-1-1,-5 2 1,3 0 53,0 0 0,0 0 1,0 1-1,0 0 0,0 0 1,1 1-1,0-1 1,-6 5-1,6-3-182,0-1-1,0 1 1,0-1-1,1 1 1,-1 1-1,1-1 1,1 1 0,-1-1-1,1 1 1,0 0-1,0 0 1,0 1-1,1-1 1,0 0 0,1 1-1,-2 12 1,2-17-144,1-1 0,0 1-1,1-1 1,-1 1 0,0-1 0,0 1 0,1-1 0,-1 0 0,0 1 0,1-1 0,0 1 0,-1-1 0,1 0-1,0 0 1,0 1 0,-1-1 0,1 0 0,0 0 0,0 0 0,0 0 0,0 0 0,2 1 0,-1-1 4,1 0 1,-1 0 0,0 0 0,1 0 0,-1 0-1,1-1 1,-1 1 0,1-1 0,-1 0-1,1 0 1,4 0 0,3-1 18,-1-1 1,0 1-1,0-2 0,0 1 1,17-8-1,-16 5-2,0-1 0,-1 0 0,1 0-1,-2-1 1,1 0 0,-1 0 0,13-15-1,-16 16-35,0 0-1,0-1 0,-1 0 0,0 0 1,0 0-1,0 0 0,-1-1 1,0 1-1,-1-1 0,0 0 0,2-9 1,-4 17-2,0-1 1,1 0-1,-1 0 1,0 0-1,0 0 1,0 0-1,0 0 1,0 0-1,0 0 1,0 0-1,0 1 1,0-1 0,0 0-1,-1 0 1,1 0-1,0 0 1,-1 0-1,1 0 1,0 1-1,-1-1 1,1 0-1,-1 0 1,1 1-1,-1-1 1,0 0-1,1 0 1,-1 1 0,0-1-1,1 1 1,-3-2-1,2 2-1,0 0-1,-1 0 1,1 0 0,0 0-1,0 1 1,-1-1-1,1 0 1,0 0 0,0 1-1,-1-1 1,1 1-1,0-1 1,0 1 0,0 0-1,0-1 1,0 1-1,-1 0 1,1 0-1,1 0 1,-1 0 0,-2 2-1,-4 5-4,-1 1 0,1 1-1,1-1 1,-1 1-1,2 1 1,-7 14 0,9-19 17,1 0 1,0 1 0,0-1 0,0 1-1,1-1 1,0 1 0,0-1 0,1 1-1,0 0 1,0-1 0,1 1 0,1 11-1,-1-16 3,0 0-1,0 0 0,0 0 0,0 0 1,0 0-1,1 0 0,-1 0 0,1 0 1,-1 0-1,1 0 0,0-1 0,0 1 1,-1-1-1,1 0 0,0 1 0,0-1 1,1 0-1,-1 0 0,0 0 0,0 0 1,0-1-1,1 1 0,-1 0 0,0-1 1,1 0-1,-1 1 0,0-1 0,1 0 1,-1 0-1,0-1 0,3 1 1,3-1 22,0 0 1,0-1-1,0 1 1,0-2 0,0 1-1,0-1 1,14-7 0,-12 3-8,0 0 0,-1 0 0,1-1 0,-2-1 0,1 1 0,-1-1 0,0-1 0,-1 1 0,0-1 0,0-1 0,-1 1 0,-1-1 0,0 0 0,0-1 0,5-19 0,-12 25 19,-4 12-41,-6 15-29,10-15 32,1 0 1,-1 0-1,1 0 1,0 0-1,0 0 1,1 1-1,0 10 1,1-15-1,-1 0 0,0 0 0,1 0 0,-1 0 0,1 0 0,0 0 0,-1-1 0,1 1 0,0 0 0,0 0 0,0-1 0,1 1 0,-1-1 0,0 1 0,1-1 0,-1 1 1,1-1-1,-1 0 0,1 1 0,-1-1 0,1 0 0,0 0 0,0 0 0,-1-1 0,1 1 0,0 0 0,0-1 0,3 1 0,1 0 4,0 0 1,0-1-1,0 0 1,0 0-1,0 0 0,0-1 1,0 0-1,0 0 1,-1-1-1,1 1 0,0-1 1,-1-1-1,1 1 1,-1-1-1,0 0 0,1 0 1,-2 0-1,1-1 1,0 1-1,-1-1 0,1-1 1,-1 1-1,0 0 1,-1-1-1,1 0 0,-1 0 1,0 0-1,5-11 1,-6 0-4,-2 16-8,0 0 0,0 0 1,-1-1-1,1 1 0,0 0 0,0 0 1,0 0-1,0 0 0,0-1 1,0 1-1,-1 0 0,1 0 0,0 0 1,0 0-1,0 0 0,-1 0 0,1 0 1,0-1-1,0 1 0,0 0 1,0 0-1,-1 0 0,1 0 0,0 0 1,0 0-1,0 0 0,-1 0 0,1 0 1,0 0-1,0 0 0,-1 0 1,1 0-1,0 0 0,0 0 0,0 0 1,-1 1-1,-1-1 1,0 2 0,0-1 1,0 0-1,0 0 0,0 0 0,0 1 1,1-1-1,-1 1 0,-2 2 0,1 0-134,1 0-1,-1 0 1,1 0-1,-1 0 0,1 0 1,0 1-1,1-1 1,-1 0-1,1 1 1,0 0-1,0-1 1,0 8-1,1-11 71,-1 1 1,1 0-1,0 0 0,1-1 1,-1 1-1,0 0 0,0 0 1,1-1-1,-1 1 0,1 0 0,0-1 1,-1 1-1,1 0 0,0-1 1,0 1-1,0-1 0,0 0 1,0 1-1,0-1 0,1 0 1,-1 1-1,0-1 0,1 0 1,-1 0-1,0 0 0,1 0 1,0 0-1,-1-1 0,1 1 1,-1 0-1,1-1 0,0 1 1,-1-1-1,1 0 0,3 1 0,2-1-179,0 1-1,0-2 0,0 1 0,-1-1 0,14-2 0,12-7-692</inkml:trace>
</inkml:ink>
</file>

<file path=ppt/ink/ink2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2:59.427"/>
    </inkml:context>
    <inkml:brush xml:id="br0">
      <inkml:brushProperty name="width" value="0.05" units="cm"/>
      <inkml:brushProperty name="height" value="0.05" units="cm"/>
    </inkml:brush>
  </inkml:definitions>
  <inkml:trace contextRef="#ctx0" brushRef="#br0">145 6 19748,'0'-1'98,"0"1"-1,0 0 1,-1-1-1,1 1 1,0 0 0,-1-1-1,1 1 1,-1 0-1,1-1 1,0 1-1,-1 0 1,1 0-1,-1-1 1,1 1 0,-1 0-1,1 0 1,-1 0-1,1 0 1,-1-1-1,1 1 1,-1 0 0,1 0-1,-1 0 1,1 0-1,-1 0 1,1 1-1,-1-1 1,1 0-1,-1 0 1,1 0 0,-1 0-1,1 0 1,-1 1-1,1-1 1,-1 0-1,1 1 1,-22 7 1575,17-5-1477,1 1 1,-1-1-1,1 1 1,0 0-1,0 0 1,0 1-1,0-1 1,1 1 0,0 0-1,-4 7 1,5-9-217,1 0 0,0 0 0,0 0 0,1-1 0,-1 1 0,1 0 0,-1 0 1,1 0-1,0 0 0,0 0 0,0 0 0,0 0 0,0 0 0,1 0 0,0 0 0,-1 0 1,1-1-1,0 1 0,0 0 0,1 0 0,2 4 0,3 3-214,1 0 1,15 15-1,2 1 11,-24-25 237,-1-1 1,1 0-1,-1 1 0,0-1 0,1 1 1,-1-1-1,0 1 0,1 0 1,-1-1-1,0 1 0,1-1 1,-1 1-1,0-1 0,0 1 1,0 0-1,0-1 0,0 1 1,0 0-1,0-1 0,0 1 1,0-1-1,0 1 0,0 0 1,0-1-1,0 1 0,0 0 1,-1-1-1,1 1 0,0-1 1,0 1-1,-1 0 0,0 0 19,-1 1-1,1-1 1,0 0 0,-1 0-1,1 0 1,-1 0-1,0 0 1,1 0-1,-1 0 1,-3 0 0,-43 10 356,47-11-386,-2 0-9,-30 2-227,32-2 243,0 0 0,0 0 0,0 0 0,0 0 0,-1 0 0,1 0 0,0 0 0,0-1-1,0 1 1,0 0 0,1-1 0,-1 1 0,0-1 0,0 1 0,0-1 0,0 1 0,0-1-1,0 0 1,1 1 0,-1-1 0,0 0 0,1 0 0,-1 0 0,0 1 0,1-1 0,-1-1-1,1 1-12,-1 1-1,1-1 0,0 1 1,0 0-1,0-1 0,0 1 1,0-1-1,0 1 0,0-1 1,0 1-1,1 0 0,-1-1 1,0 1-1,0-1 0,0 1 1,0 0-1,0-1 0,1 1 1,-1-1-1,0 1 0,0 0 1,1-1-1,0 0 0,14-10-98</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11.448"/>
    </inkml:context>
    <inkml:brush xml:id="br0">
      <inkml:brushProperty name="width" value="0.05" units="cm"/>
      <inkml:brushProperty name="height" value="0.05" units="cm"/>
    </inkml:brush>
  </inkml:definitions>
  <inkml:trace contextRef="#ctx0" brushRef="#br0">1 0 18044,'13'13'2312,"-2"7"-1463,7 7-361,6 5 1656,9 2-1184,1 1-256,8-5-808,-1-6-472,2-14 504,0-10-128,-4-14-120</inkml:trace>
</inkml:ink>
</file>

<file path=ppt/ink/ink2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3:00.344"/>
    </inkml:context>
    <inkml:brush xml:id="br0">
      <inkml:brushProperty name="width" value="0.05" units="cm"/>
      <inkml:brushProperty name="height" value="0.05" units="cm"/>
    </inkml:brush>
  </inkml:definitions>
  <inkml:trace contextRef="#ctx0" brushRef="#br0">193 186 20748,'-7'13'894,"-1"0"0,0 0 0,-18 20 0,20-26-585,-1 1 0,1 0 0,1 0 0,-1 0 0,1 0 0,1 1 0,0 0 0,0 0 0,0 0 0,-2 14 0,6-23-297,0 1 0,0 0 0,0 0 0,0 0 1,0 0-1,0-1 0,0 1 0,0 0 0,0 0 0,0 0 0,1 0 0,-1-1 0,0 1 0,1 0 0,-1 0 0,0-1 0,1 1 0,-1 0 0,1-1 0,-1 1 0,1 0 1,0-1-1,-1 1 0,1-1 0,0 1 0,-1-1 0,1 1 0,0-1 0,-1 0 0,1 1 0,0-1 0,0 0 0,0 1 0,-1-1 0,1 0 0,0 0 0,0 0 0,0 0 0,0 0 1,1 0-1,5 0-69,-1 0 1,1 0 0,14-3 0,-11 1 13,-9 2 37,0 0-1,0 1 1,-1-1 0,1 0 0,0 0 0,-1 0-1,1 1 1,0-1 0,0 0 0,-1 1-1,1-1 1,-1 1 0,1-1 0,0 1-1,-1-1 1,1 1 0,-1-1 0,1 1-1,-1-1 1,0 1 0,1 0 0,-1-1-1,0 1 1,1 0 0,-1-1 0,0 1-1,1 0 1,-1 1 0,6 25-51,-4-20 51,2 19 109,-2 0 0,0-1 0,-1 1 0,-2 0 0,-1 0 0,-1 0 0,-1 0 0,-1-1 0,-1 0 0,-1 0 0,-1 0 0,-2-1 0,0 0 1,-24 37-1,29-53 67,0-1 1,0 0 0,-12 11 0,15-17-128,1 0 0,-1 1 0,0-1 0,1 0-1,-1 0 1,0 0 0,0 0 0,0 0 0,-3 1 0,4-2-25,0 0 0,0 0 0,0 0 0,0 0 0,1 0 0,-1 0 0,0 0 0,0 0 0,0-1 0,0 1 0,1 0 0,-1 0 0,0-1 0,0 1 0,0-1 0,1 1 0,-1 0 0,0-1 0,1 1 0,-1-1 0,0 0 0,1 1 1,-1-1-1,0 0 0,-3-6-2,1 0 1,0 0 0,0 0 0,1-1 0,0 1-1,0-1 1,1 1 0,0-1 0,-1-13 0,1 8-69,-1-10-183,0 0 1,2 0 0,0 0-1,2 0 1,7-36-1,-7 48-94,1 1-1,1-1 0,-1 0 0,2 1 0,-1 0 0,2 0 1,-1 1-1,1-1 0,1 1 0,-1 1 0,2-1 0,-1 1 0,16-13 1,8 0-922,1 1 0,2 2 0,-1 2 0,48-17 1,25-12-2274,-88 36 3203,-9 5 517,1 0 1,-1-1-1,-1 0 1,1 0-1,-1-1 1,1 0-1,8-9 0,-17 14-119,1 1-1,-1 0 1,1-1-1,-1 1 1,1-1-1,-1 1 1,1-1-1,-1 1 1,0 0-1,1-1 1,-1 1-1,0-1 1,0 0-1,1 1 1,-1-1-1,0 1 0,0-1 1,0 1-1,0-1 1,0 0-1,1 1 1,-1-1-1,0 0 1,-12 1 1630,-20 12 696,18-4-1869,0-1 0,1 2 0,0 0 0,1 0 0,0 1 0,0 0 0,1 1 0,0 1 0,1 0 0,-12 18 0,21-29-507,1 0-1,-1 0 1,0 1 0,0-1-1,1 0 1,-1 1-1,1-1 1,-1 1-1,1-1 1,-1 0-1,1 1 1,0-1 0,0 1-1,0-1 1,0 1-1,0-1 1,0 1-1,0-1 1,0 1 0,1-1-1,-1 1 1,0-1-1,1 1 1,0 1-1,0-2-13,1 0 0,-1 0 0,1 0-1,-1 0 1,0 0 0,1 0 0,0 0 0,-1 0-1,1-1 1,-1 1 0,1-1 0,0 1 0,0-1-1,-1 1 1,1-1 0,0 0 0,2 0 0,5 0-29,0 0 0,1-1 1,-1 0-1,0-1 1,1 0-1,12-4 1,-8-1-149,0 0 1,0-1-1,-1-1 1,-1 0-1,1 0 1,-2-1-1,1-1 1,-1 0-1,-1 0 1,0-1-1,0-1 1,9-16-1,-19 27-154,-1 3 129,-5 6 80,-8 13 189,0 5 50,8-15-67,0 1 0,0 0 0,1 0 1,0 0-1,1 0 0,-5 23 0,9-33-101,0 0 0,0 0 0,-1 0 0,1 0 0,0 0 0,0 0 0,0 0 1,0 0-1,0 0 0,0 0 0,0 0 0,1 0 0,-1 0 0,0 0 0,1 0 0,-1 0 0,0 0 0,1 0 0,-1 0 0,1 0 0,-1 0 0,1 0 0,0-1 0,-1 1 0,1 0 0,0-1 1,0 1-1,-1 0 0,1-1 0,0 1 0,0-1 0,0 1 0,0-1 0,0 1 0,0-1 0,0 0 0,0 1 0,0-1 0,0 0 0,0 0 0,0 0 0,0 0 0,0 0 0,0 0 1,0 0-1,0 0 0,0 0 0,0 0 0,0 0 0,0-1 0,0 1 0,0 0 0,1-1 0,3-1-264,1 0 0,0 0 0,-1-1 0,0 1 0,1-1 0,-1 0 0,0-1-1,5-3 1,0-4-128,0 0-1,-1-1 0,0 0 0,-1-1 0,0 1 0,8-18 1,30-87-894,-39 99 1193,3-9 466,0-2 0,-2 1 0,-1-1 0,3-35 0,-10 54 370,-2 9-35,-7 15 541,-7 27 540,11-23-1249,0 0 0,1 1-1,1-1 1,-2 32 0,5-38-426,0 0 1,1 0-1,0 0 0,1 0 0,0 0 1,1 0-1,1 0 0,6 15 0,-7-21-93,0 1 0,-1-1 0,0 0 0,0 1 0,0 0 0,-1-1-1,0 1 1,1 8 0,-2-12 22,-1 0-1,1 0 0,-1 1 1,1-1-1,-1 0 1,0 0-1,0 0 1,-1 0-1,1 0 1,0 0-1,-1-1 0,0 1 1,0 0-1,0-1 1,0 1-1,0-1 1,0 0-1,-1 1 1,-3 2-1,-2 1 60,-1-1-1,1 0 1,-13 6-1,18-10-94,-1 1-1,1-1 1,0 0-1,0 0 1,-1 0-1,1 0 1,-1-1-1,1 1 1,0-1-1,-1 0 1,1 0-1,-1 0 1,-3-1-1,6 0 22,0 1 0,0-1-1,0 1 1,0-1 0,0 1 0,0-1-1,0 0 1,0 1 0,1-1-1,-1 0 1,0 0 0,0 1-1,1-1 1,-1 0 0,1 0 0,-1 0-1,1 0 1,-1 0 0,1 0-1,-1 0 1,1 0 0,0 0-1,-1 0 1,1 0 0,0-1-1,0 1 1,0 0 0,0 0 0,0 0-1,0 0 1,1-2 0,-1-2-8,1-1 1,1 1 0,-1 0 0,5-11-1,7-12-244</inkml:trace>
</inkml:ink>
</file>

<file path=ppt/ink/ink2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3:00.827"/>
    </inkml:context>
    <inkml:brush xml:id="br0">
      <inkml:brushProperty name="width" value="0.05" units="cm"/>
      <inkml:brushProperty name="height" value="0.05" units="cm"/>
    </inkml:brush>
  </inkml:definitions>
  <inkml:trace contextRef="#ctx0" brushRef="#br0">0 0 16916,'39'14'2452,"11"3"2708,-52-11-2220,-13 5-2830,14-10 105,-2 1-202,1 0 1,0 0 0,0 1-1,0-1 1,0 0 0,0 1 0,0-1-1,1 1 1,0-1 0,-1 1-1,1 0 1,0 0 0,-1 3-1,2-5-13,0 0 0,-1 0-1,1 0 1,0 0 0,0 0-1,0 0 1,0 1 0,1-1-1,-1 0 1,0 0 0,0 0-1,1 0 1,-1 0 0,0 0-1,1 0 1,-1 0 0,1 0-1,-1 0 1,1 0 0,0 0-1,-1 0 1,1 0 0,0-1-1,0 1 1,0 0 0,0 0-1,-1-1 1,1 1 0,0-1-1,0 1 1,0-1 0,0 1-1,0-1 1,0 1 0,0-1-1,1 0 1,-1 0 0,2 1-1,6 0-5,0 0-1,0 0 0,0 0 1,0-1-1,0-1 0,17-2 1,55-18 12,-9 3 42,-57 18 86,-15 0-130,0 0 1,1 0-1,-1 0 0,0 0 0,0 1 0,0-1 0,1 0 0,-1 0 1,0 0-1,0 0 0,0 1 0,1-1 0,-1 0 0,0 0 0,0 1 1,0-1-1,0 0 0,0 0 0,0 0 0,0 1 0,1-1 0,-1 0 0,0 0 1,0 1-1,0-1 0,0 0 0,0 1 0,0-1 0,0 0 0,-12 25 214,1-4-86,11-20-128,0-1 1,-1 1 0,1-1 0,0 1-1,0 0 1,-1-1 0,1 1 0,0 0-1,0-1 1,0 1 0,0 0-1,0-1 1,0 1 0,0 0 0,0-1-1,0 1 1,0-1 0,1 1 0,-1 0-1,0-1 1,0 1 0,1 0-1,0 0-97,1 0-1,-1-1 0,1 1 1,-1 0-1,1-1 0,-1 0 0,1 1 1,-1-1-1,1 0 0,-1 0 0,1 0 1,0 0-1,-1 0 0,1 0 1,-1 0-1,1 0 0,2-2 0,29-6-443,12-10-56,-20 9 120</inkml:trace>
</inkml:ink>
</file>

<file path=ppt/ink/ink2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3:01.228"/>
    </inkml:context>
    <inkml:brush xml:id="br0">
      <inkml:brushProperty name="width" value="0.05" units="cm"/>
      <inkml:brushProperty name="height" value="0.05" units="cm"/>
    </inkml:brush>
  </inkml:definitions>
  <inkml:trace contextRef="#ctx0" brushRef="#br0">1 0 15115,'14'7'2625,"3"-1"-1001,-1-3-624,4-2 2377,4 1-1401,2-2-663,0 0-433,-3-2 104,-3 1-672,-1 1-208,-2-6-48</inkml:trace>
</inkml:ink>
</file>

<file path=ppt/ink/ink2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3:02.937"/>
    </inkml:context>
    <inkml:brush xml:id="br0">
      <inkml:brushProperty name="width" value="0.05" units="cm"/>
      <inkml:brushProperty name="height" value="0.05" units="cm"/>
    </inkml:brush>
  </inkml:definitions>
  <inkml:trace contextRef="#ctx0" brushRef="#br0">37 236 14523,'-1'0'111,"1"-1"-1,0 1 0,0-1 1,0 1-1,0 0 1,0-1-1,-1 1 1,1-1-1,0 1 0,0 0 1,-1-1-1,1 1 1,0-1-1,-1 1 1,1 0-1,0 0 1,-1-1-1,1 1 0,0 0 1,-1 0-1,1-1 1,-1 1-1,1 0 1,0 0-1,-1 0 0,1 0 1,-1-1-1,1 1 1,-1 0-1,1 0 1,-1 0-1,1 0 0,0 0 1,-1 0-1,1 0 1,-1 0-1,1 1 1,-1-1-1,1 0 1,-1 0-1,1 0 0,0 0 1,-1 1-1,1-1 1,-1 0-1,1 0 1,0 1-1,-1-1 0,1 0 1,0 0-1,-1 1 1,-1 1 203,1 0 0,0 0 0,0 0 0,0 0 0,0 0 0,0 0 0,1 1 0,-1-1 0,0 3 0,-3 23 1197,1 42-1,3-60-1382,1 1 1,0-1-1,0 0 0,1 0 1,0 0-1,1 0 0,6 13 1,-8-20-103,0-1 1,0 0-1,0 0 1,0 0-1,1 0 1,-1 0-1,1 0 1,-1 0-1,1-1 1,0 1-1,0 0 1,0-1-1,0 1 1,0-1-1,0 0 1,0 0-1,0 0 1,5 2-1,-4-3-2,0 1-1,1-1 1,-1 0 0,0 0-1,1 0 1,-1 0 0,0-1-1,0 1 1,1-1 0,-1 0-1,0 0 1,4-2 0,7-4 42,-1 0 1,0-1 0,0-1-1,19-17 1,8-11 105,50-61 1,-42 45-100,-41 49-59,-6 11-28,-6 16-11,4-22 28,-3 12-14,-9 42-42,12-51 45,0 1 1,1-1-1,0 1 0,-1-1 1,2 1-1,-1-1 0,0 1 0,1-1 1,2 7-1,-3-10 7,0 0 1,1 0-1,-1 0 1,1-1-1,-1 1 1,1 0-1,-1-1 1,1 1-1,0 0 1,-1-1-1,1 1 1,0-1-1,-1 1 1,1-1-1,0 1 1,0-1-1,0 0 1,-1 1-1,1-1 1,0 0-1,0 0 1,0 1-1,0-1 1,0 0-1,-1 0 1,1 0-1,0 0 1,0 0-1,0 0 1,0 0 0,0-1-1,0 1 1,-1 0-1,1 0 1,0-1-1,1 0 1,3-1 3,0 0 1,0 0 0,0-1 0,7-4 0,2-5 1,-1 0 0,0-1 0,0 0 1,-1-1-1,12-18 0,-17 22-8,-5 19-105,-4 8 83,1-8 16,-1 0 0,2 0 0,-1 0 0,1 0 0,1 0 0,-1 0 0,3 8 0,-2-14 10,-1-1-1,1 0 0,0 0 1,0 1-1,0-1 0,0 0 1,0 0-1,0 0 0,1 0 1,-1 0-1,1 0 1,-1-1-1,1 1 0,0 0 1,0-1-1,0 0 0,0 1 1,0-1-1,0 0 0,0 0 1,0 0-1,0 0 1,0 0-1,1 0 0,-1-1 1,0 1-1,1-1 0,-1 0 1,0 1-1,1-1 0,2-1 1,4 1 1,0-1 0,-1-1 0,1 1 0,-1-2 0,1 1 0,-1-1 0,0 0 0,0-1 0,0 0 0,0 0 0,-1 0 0,0-1 0,7-6 0,-6 4-3,0 1 0,-1-2 0,0 1 0,0-1-1,0 0 1,-1 0 0,0-1 0,-1 0 0,0 0 0,6-17 0,-10 25-4,-1 0 0,1 0 0,-1 0 0,1 0 0,-1 0 0,0 0 0,0 0-1,0 0 1,0 0 0,1 0 0,-1-1 0,-1 1 0,1 0 0,0 0 0,0 0 0,0 0 0,-1 0 0,1 0 0,0 0 0,-1 0 0,0-2 0,0 3 2,1 0-1,-1 0 1,0 0-1,1 0 1,-1 0 0,0 0-1,0 0 1,1 0-1,-1 0 1,0 0-1,1 0 1,-1 1 0,0-1-1,1 0 1,-1 0-1,0 1 1,1-1 0,-1 0-1,0 1 1,1-1-1,-1 1 1,1-1 0,-1 1-1,1-1 1,-1 1-1,1-1 1,-1 1 0,1-1-1,0 1 1,-1 0-1,1-1 1,0 1 0,-1 0-1,-4 6-19,1 0 1,0 0-1,0 0 0,-4 12 0,7-15 20,0-1 0,-1 1-1,1 0 1,1-1 0,-1 1-1,1 0 1,-1 0 0,1 0 0,0 0-1,0 0 1,2 6 0,-2-9 5,1 1 1,-1-1-1,1 0 0,0 0 1,0 1-1,0-1 1,0 0-1,0 0 1,0 0-1,0 0 1,0 0-1,0 0 0,0-1 1,0 1-1,1 0 1,-1 0-1,0-1 1,0 1-1,1-1 1,-1 1-1,1-1 0,-1 0 1,0 0-1,1 1 1,-1-1-1,1 0 1,-1 0-1,1 0 1,-1 0-1,0-1 0,1 1 1,2-1-1,3 0 7,0-1-1,0 0 0,0 0 1,-1 0-1,10-5 0,-7 2 0,-1 0 0,1-1 0,-1 1 0,0-1 0,0-1 0,-1 0-1,0 0 1,0 0 0,9-14 0,-20 28-17,1 1 0,0-1 0,0 1 0,1 0 0,0 0 0,0 0 0,1 0 0,0 1 0,0-1 0,1 10 0,0-16 10,0 1 0,0-1 0,0 0 0,0 1 1,1-1-1,-1 1 0,1-1 0,-1 0 0,1 1 0,0-1 0,0 0 0,0 0 1,0 0-1,1 0 0,-1 0 0,0 0 0,1 0 0,0 0 0,-1 0 1,1-1-1,0 1 0,0-1 0,0 1 0,0-1 0,0 0 0,0 0 0,0 0 1,0 0-1,1 0 0,-1 0 0,0 0 0,1-1 0,-1 1 0,0-1 0,1 0 1,-1 0-1,1 0 0,-1 0 0,1 0 0,-1 0 0,0-1 0,4 0 0,6-2 9,-1 0 0,0 0 0,0-1 0,0 0 0,0-1-1,-1 0 1,0-1 0,0 0 0,0-1 0,17-15 0,-11 7 11,-1 0 0,-1-1 1,0-1-1,-1 0 0,11-20 0,-13 18-26,12-29-1,-20 41 8,0 0-1,-1-1 1,0 1 0,0-1 0,0 0 0,-1 1-1,0-12 1,-1 18-4,0 0 1,0 0-1,0 0 0,0 0 1,0 0-1,0 0 0,0 0 1,0 0-1,-1 0 0,1 0 0,0 0 1,-1 0-1,1 0 0,-1 0 1,1 0-1,-1 0 0,1 0 1,-1 0-1,1 0 0,-1 1 0,0-1 1,0 0-1,1 1 0,-1-1 1,-1-1-1,1 2 0,-1 0 1,1 0-1,0 0 1,-1 0-1,1 0 1,0 0-1,0 0 0,-1 0 1,1 1-1,0-1 1,0 1-1,-1-1 0,1 0 1,0 1-1,0 0 1,0-1-1,-2 2 1,-4 3-2,0 0-1,0 1 1,0 0 0,-10 11 0,3 0 16,1 1 0,0 0 0,-11 22 0,20-33-6,1 1-1,-1-1 1,1 1-1,1 0 1,0 0-1,0 0 1,0 0 0,1 0-1,0 0 1,0 0-1,2 14 1,-1-19-7,0-1 1,1 1-1,-1 0 1,1-1-1,0 1 1,0-1-1,0 1 1,0-1-1,0 0 1,0 0-1,1 1 1,-1-1-1,1 0 0,-1 0 1,1 0-1,0 0 1,0-1-1,0 1 1,4 2-1,-3-2 0,1 0-1,0-1 1,0 0-1,-1 0 1,1 0-1,0 0 1,0 0-1,0-1 0,0 0 1,0 0-1,7 0 1,2-2-3,-1-1 0,1 0 0,-1 0 0,0-1 0,0-1 0,0 0 0,11-6-1,-2-3 13,0 0-1,-1-1 1,-1-1-1,-1-1 1,0 0-1,-1-2 0,-1 0 1,-1 0-1,-1-2 1,0 0-1,-2 0 0,12-27 1,-21 42-1,0-1 1,-1 1-1,0 0 1,0-1-1,0 0 1,-1 1-1,0-1 0,0-9 1,-1 16-9,0-1 0,0 0 0,0 1 0,0-1 1,0 1-1,0-1 0,0 0 0,0 1 0,0-1 0,0 1 0,0-1 1,0 0-1,0 1 0,-1-1 0,1 1 0,0-1 0,0 1 1,-1-1-1,1 0 0,0 1 0,-1-1 0,1 1 0,0 0 0,-1-1 1,1 1-1,-1-1 0,1 1 0,-1 0 0,1-1 0,-1 1 0,0-1 1,0 2-1,0-1 0,0 0 1,0 0-1,0 1 1,0-1-1,0 1 1,0-1-1,0 1 1,0-1-1,0 1 1,0 0-1,0-1 1,1 1-1,-1 0 0,-1 1 1,-4 5 5,0 0 1,1 0-1,-6 10 0,-2 7 16,1 1 0,1 0 0,2 0 0,-12 49 0,18-57 2,0 0-1,1 0 0,0 1 1,1-1-1,2 0 0,-1 1 1,2-1-1,6 30 0,-7-44-14,0 0 1,1 0-1,-1 0 0,1 0 0,0 0 1,-1 0-1,1 0 0,3 2 0,-4-4-6,-1-1-1,0 1 1,1-1-1,-1 1 1,1-1-1,-1 0 1,1 1-1,-1-1 1,1 0-1,-1 0 1,1 1-1,-1-1 1,1 0-1,-1 0 1,1 0-1,0 0 1,-1 1-1,1-1 1,-1 0-1,2 0 1,-1-1-2,-1 1 0,1 0 0,0-1 0,-1 1 1,1-1-1,0 1 0,-1-1 0,1 1 0,-1-1 0,1 0 1,-1 1-1,1-1 0,-1 0 0,0 1 0,1-1 0,-1 0 1,0 1-1,1-1 0,-1 0 0,0-1 0,2-8-2,0 0 0,-1 0 0,0 0 0,-1 0 0,0 0 0,0 0 0,-1 0 0,-1 0 0,0 0 0,0 0 0,-1 0 0,0 1 0,0-1 0,-1 1 0,-6-9 0,1 4-20,8 13 18,1 1 0,0-1 0,-1 1 0,1 0-1,0-1 1,-1 1 0,1-1 0,-1 1 0,1 0-1,0 0 1,-1-1 0,1 1 0,-1 0 0,1 0-1,-1-1 1,1 1 0,-1 0 0,1 0 0,-1 0-1,1 0 1,-1 0 0,1 0 0,-1 0 0,1 0-1,-2 0 1,2 0 3,0 1 0,0-1-1,0 0 1,0 1-1,0-1 1,0 1 0,0-1-1,0 0 1,0 1 0,0-1-1,0 1 1,0-1 0,0 0-1,0 1 1,0-1-1,0 1 1,0-1 0,1 0-1,-1 1 1,0-1 0,0 0-1,0 1 1,1-1-1,-1 0 1,0 1 0,0-1-1,1 0 1,-1 0 0,0 1-1,1-1 1,10 12-31,-3-8 20,1 1 1,-1-1-1,1 0 1,0-1-1,-1 0 1,1-1-1,1 1 1,-1-2-1,0 1 1,0-1-1,1-1 1,17-1-1,-11 0-37,0-1 0,0 0 0,0-1 0,0-1-1,-1-1 1,25-10 0,-30 10-30,0 0 0,0-1 0,-1 0 0,0 0 0,15-14 0,-36 35 104,0 0-1,1 1 1,0 0 0,1 1-1,1 0 1,1 1 0,-11 35-1,18-50-125,0 1 0,0 0 0,0 0 0,1-1 0,0 1 0,0 0 0,0 5 0,0-9 49,0 1 0,0-1 1,0 1-1,0-1 0,0 0 0,0 1 0,1-1 0,-1 0 0,0 1 0,0-1 0,0 0 0,0 1 0,0-1 0,1 0 0,-1 1 0,0-1 0,0 0 0,1 0 0,-1 1 0,0-1 1,1 0-1,-1 0 0,0 1 0,0-1 0,1 0 0,-1 0 0,0 0 0,1 0 0,0 1 0,0-2-59,0 1 0,0 0 0,0-1 0,0 1 0,0-1 0,0 1 0,0-1 0,0 1 0,0-1 1,0 0-1,0 1 0,0-1 0,0 0 0,0 0 0,0-1 0,5-5-189,-1 1 1,0-1 0,0-1-1,4-9 1,7-18-689</inkml:trace>
</inkml:ink>
</file>

<file path=ppt/ink/ink2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3:03.353"/>
    </inkml:context>
    <inkml:brush xml:id="br0">
      <inkml:brushProperty name="width" value="0.05" units="cm"/>
      <inkml:brushProperty name="height" value="0.05" units="cm"/>
    </inkml:brush>
  </inkml:definitions>
  <inkml:trace contextRef="#ctx0" brushRef="#br0">0 10 19892,'1'-10'2473,"-1"22"-2145,0-1 1160,0 4-656,8 2-1480,-1-2 1624,6 0-960,1-1-16,2-5-72</inkml:trace>
</inkml:ink>
</file>

<file path=ppt/ink/ink2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3:03.801"/>
    </inkml:context>
    <inkml:brush xml:id="br0">
      <inkml:brushProperty name="width" value="0.05" units="cm"/>
      <inkml:brushProperty name="height" value="0.05" units="cm"/>
    </inkml:brush>
  </inkml:definitions>
  <inkml:trace contextRef="#ctx0" brushRef="#br0">180 1 17300,'-4'12'689,"-2"-1"0,1 0 1,-2 0-1,1 0 0,-17 19 0,-5 10 1278,13-16-1060,1 0-1,1 2 1,2-1-1,-15 47 1,20-49-736,1 0 0,1 0 1,1 0-1,1 1 0,1-1 1,2 25-1,2-31-183,-2-17 11,-1 0 0,0 0 0,0 0 0,0 0 0,0 0 0,1 0 0,-1 0 0,0 0 0,0 0 0,0 0 0,1 0 0,-1 0 0,0 0 0,0 0 0,0 0 0,0 0 0,1 0 0,-1 0 0,0 0 0,0-1 0,0 1 0,0 0 0,1 0 0,-1 0 0,0 0 0,0 0 0,0 0 0,0 0 0,0-1 0,0 1 0,1 0 0,-1 0 0,0 0 0,0 0 0,0-1 0,0 1 0,0 0 0,0 0 0,0 0 0,0 0 0,0-1 0,13-31-126,-11 25 86,21-49-450,2 1 1,3 2 0,43-62 0,-70 112 473,9-12-186,20-23-1,-27 35 201,-1 1 0,1-1 0,0 0 0,0 1 0,0-1 0,0 1-1,0 0 1,0 0 0,1 1 0,-1-1 0,1 1 0,-1-1 0,1 1-1,5-1 1,-7 2 30,0 0 1,0 0-1,0 1 0,0-1 0,-1 1 0,1-1 0,0 1 0,0 0 0,0-1 0,0 1 0,-1 0 1,1 0-1,0 0 0,-1 1 0,1-1 0,-1 0 0,1 0 0,-1 1 0,0-1 0,0 1 0,1-1 1,-1 1-1,0 0 0,0 0 0,-1-1 0,1 1 0,0 0 0,0 2 0,0-1 16,1 1 0,-1-1 0,0 1 0,0 0 0,-1-1 0,1 1 0,-1 0 0,0 0 0,0 0 1,0-1-1,0 1 0,-1 0 0,-1 7 0,-1-7-14,1 0 1,-1 0-1,1 0 1,-1-1-1,0 1 0,-1 0 1,1-1-1,0 0 1,-1 0-1,0 0 1,0 0-1,0-1 1,0 1-1,0-1 1,-9 3-1,2-1-42,-1 0-1,0-1 0,1 0 0,-1 0 1,-13 0-1,21-3-184,-1 0-1,1 0 1,-1 0 0,0-1-1,1 1 1,-1-1-1,-5-2 1,9 3 107,0 0-1,0-1 1,0 1-1,0-1 1,0 1-1,0-1 1,0 0-1,0 1 1,0-1-1,0 0 1,0 0 0,0 1-1,1-1 1,-1 0-1,0 0 1,0 0-1,1 0 1,-1 0-1,1 0 1,-1 0 0,1 0-1,-1-1 1,1 1-1,0 0 1,0 0-1,-1 0 1,1 0-1,0 0 1,0-1-1,0 1 1,0 0 0,1-2-1,7-18-709,7-2-318</inkml:trace>
</inkml:ink>
</file>

<file path=ppt/ink/ink2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3:04.250"/>
    </inkml:context>
    <inkml:brush xml:id="br0">
      <inkml:brushProperty name="width" value="0.05" units="cm"/>
      <inkml:brushProperty name="height" value="0.05" units="cm"/>
    </inkml:brush>
  </inkml:definitions>
  <inkml:trace contextRef="#ctx0" brushRef="#br0">67 151 19932,'1'3'235,"0"0"1,-1 1-1,0-1 0,1 0 0,-1 1 0,-1-1 0,1 0 0,0 1 0,-1-1 1,1 0-1,-2 5 0,-16 37 558,10-25 27,2-4-334,-20 59 1084,24-68-1459,0 0 0,1 0 0,0 0-1,0 0 1,1 0 0,0 0 0,0 0 0,2 11 0,-2-16-107,1-1 1,-1 0 0,1 1-1,-1-1 1,1 0 0,0 1-1,0-1 1,0 0 0,0 0 0,0 0-1,0 0 1,0 0 0,0 0-1,0 0 1,0 0 0,0 0 0,1 0-1,-1-1 1,0 1 0,1 0-1,-1-1 1,1 1 0,-1-1-1,0 0 1,1 1 0,-1-1 0,1 0-1,-1 0 1,1 0 0,-1 0-1,1 0 1,1 0 0,3-1-14,0 0 0,1 0 0,-1 0 0,0-1 1,0 1-1,7-4 0,0-2-85,1 0 0,-1-1 1,0-1-1,-1 0 0,0 0 0,13-15 1,-29 29 92,0 0 1,1 1-1,0-1 0,0 1 1,0 0-1,0 0 1,1 0-1,-2 8 0,2-10 32,1 0-1,0 0 0,0 0 0,1 0 0,-1 0 0,1 0 0,0 0 0,0 0 0,0 0 0,1 0 0,-1 0 0,1 0 0,0 0 0,2 7 0,-2-10-71,-1 0-1,1 0 1,0 0-1,-1 0 1,1 0-1,0 0 1,0 0-1,0-1 1,0 1-1,-1 0 1,1 0-1,0-1 1,0 1-1,1 0 1,-1-1-1,0 1 1,0-1-1,0 0 1,0 1-1,0-1 1,0 0-1,1 1 1,-1-1-1,0 0 1,0 0-1,0 0 1,1 0-1,-1 0 1,0-1-1,0 1 1,0 0-1,1 0 1,-1-1-1,0 1 1,0-1-1,0 1 1,0-1-1,0 1 1,0-1-1,0 0 1,0 1-1,2-3 1,1 0-143,1-1 0,-1 0 0,0-1 0,0 1 0,0-1 0,-1 0 0,5-7-1,4-15-472</inkml:trace>
  <inkml:trace contextRef="#ctx0" brushRef="#br0" timeOffset="1">311 0 18028,'1'0'2000,"1"7"-1232,-2-1-327,3 4 1335,-1 0-984,3 3-1232,2-2-2201,1-6 2305,3-5-400,1-5-312</inkml:trace>
</inkml:ink>
</file>

<file path=ppt/ink/ink2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3:04.616"/>
    </inkml:context>
    <inkml:brush xml:id="br0">
      <inkml:brushProperty name="width" value="0.05" units="cm"/>
      <inkml:brushProperty name="height" value="0.05" units="cm"/>
    </inkml:brush>
  </inkml:definitions>
  <inkml:trace contextRef="#ctx0" brushRef="#br0">132 1 19044,'-27'60'2423,"-39"99"2790,57-131-4419,0-1 1,2 1 0,-6 54-1,12-79-774,1-1 0,0 1-1,0 0 1,0-1-1,1 1 1,-1 0 0,1-1-1,-1 1 1,1-1 0,0 1-1,0-1 1,1 4-1,-1-5-15,0 0-1,-1-1 0,1 1 0,0 0 0,0-1 1,0 1-1,-1-1 0,1 1 0,0-1 0,0 1 0,0-1 1,0 0-1,0 1 0,0-1 0,0 0 0,0 0 1,0 0-1,0 0 0,0 0 0,0 0 0,0 0 0,0 0 1,0 0-1,-1 0 0,1 0 0,0-1 0,0 1 1,0 0-1,0-1 0,0 1 0,0 0 0,0-1 1,0 1-1,-1-1 0,1 0 0,0 1 0,1-2 0,18-13-11,-1-1 0,0 0 0,-2-2-1,21-24 1,-19 20-282,1 1 0,36-30-1,-56 50 246,1 0 0,0 1-1,-1-1 1,1 0 0,0 1-1,-1-1 1,1 1 0,0-1-1,0 1 1,-1-1 0,1 1-1,0 0 1,0-1 0,0 1-1,0 0 1,0 0 0,-1 0-1,1 0 1,0-1 0,0 1-1,0 0 1,0 0 0,0 1-1,0-1 1,1 0 0,-1 1-68,-1 0 0,0 0 0,1 0 0,-1 0 0,1-1 0,-1 1 1,0 0-1,0 0 0,0 0 0,0 0 0,1 0 0,-1 0 0,0 0 0,-1 0 1,1 0-1,0 0 0,0 0 0,-1 1 0,-1 9-1453,-1-1 0,-8 19 0,8-24 774,0 1 1,0-1-1,-1 0 1,0-1-1,0 1 1,0-1-1,0 1 1,-1-1-1,1 0 1,-7 3-1,-6 7 947,15-12 163,1 0-1,0-1 0,0 1 0,0 0 1,1 0-1,-1 0 0,0 0 0,1 0 1,-1 0-1,1 1 0,0-1 1,0 0-1,0 0 0,0 0 0,0 0 1,0 0-1,0 0 0,1 1 0,0 1 1,12 44 3140,-10-42-3175,11 26 1001,-14-31-1297,1 1-1,0-1 1,-1 0-1,1 0 1,0 1-1,0-1 1,0 0-1,0 0 1,1 0-1,-1 0 1,0 0-1,0-1 1,0 1-1,1 0 1,-1 0-1,1-1 1,-1 1-1,3 0 1,-4-1-18,1 0 0,-1 0 0,1 0 0,-1 0 0,0 0 0,1 0 0,-1-1 0,0 1 0,0 0 1,1 0-1,-1 0 0,0 0 0,1-1 0,-1 1 0,0 0 0,0 0 0,1-1 0,-1 1 0,0 0 0,0 0 0,1-1 0,-1 1 1,0 0-1,0-1 0,0 1 0,0 0 0,0-1 0,0 1 0,1 0 0,-1-1 0,0 1 0,0 0 0,0-1 0,0 1 1,0 0-1,0-1 0,0 1 0,0 0 0,-1-1 0,-1-17-329,-3-1-158</inkml:trace>
</inkml:ink>
</file>

<file path=ppt/ink/ink2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3:05.022"/>
    </inkml:context>
    <inkml:brush xml:id="br0">
      <inkml:brushProperty name="width" value="0.05" units="cm"/>
      <inkml:brushProperty name="height" value="0.05" units="cm"/>
    </inkml:brush>
  </inkml:definitions>
  <inkml:trace contextRef="#ctx0" brushRef="#br0">7 0 19604,'-5'3'2377,"3"1"-1513,2-1-392,5 4 1368,6 0-1071,2 1-385,6 2-1025,-1-2 689,11 1-264,1-1-200</inkml:trace>
</inkml:ink>
</file>

<file path=ppt/ink/ink2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3:05.443"/>
    </inkml:context>
    <inkml:brush xml:id="br0">
      <inkml:brushProperty name="width" value="0.05" units="cm"/>
      <inkml:brushProperty name="height" value="0.05" units="cm"/>
    </inkml:brush>
  </inkml:definitions>
  <inkml:trace contextRef="#ctx0" brushRef="#br0">125 0 21165,'-6'1'260,"0"0"0,0 0 0,1 0 0,-1 1 0,0 0 0,1 0 0,-1 0 0,1 1 0,0 0 0,0 0 0,0 0 0,0 1 0,0-1 0,1 1 1,-6 6-1,7-7-166,0 0 0,0 0 0,0 1 0,0-1 0,1 1 1,-1 0-1,1-1 0,0 1 0,0 0 0,1 1 0,-1-1 1,1 0-1,0 0 0,0 0 0,0 1 0,0-1 0,1 1 1,0-1-1,0 0 0,1 9 0,-1-11-77,1-1-1,0 1 1,0-1-1,-1 1 1,1-1 0,0 0-1,0 0 1,0 1-1,0-1 1,0 0 0,1 0-1,-1 0 1,0 0-1,0 0 1,1 0-1,-1-1 1,1 1 0,-1 0-1,0-1 1,1 1-1,-1-1 1,1 1 0,0-1-1,-1 0 1,1 0-1,-1 0 1,1 1-1,-1-2 1,1 1 0,0 0-1,2-1 1,3 1-16,1-2 0,-1 1 0,0-1-1,0 0 1,10-4 0,-5 0-19,0 0 0,-1-1 0,16-12-1,-23 17-10,0-1-1,-1-1 1,1 1-1,-1 0 0,0-1 1,0 0-1,0 1 1,0-1-1,-1-1 1,1 1-1,-1 0 0,3-9 1,-5 13 23,0 0-1,0 0 1,0-1 0,0 1 0,1 0-1,-1 0 1,0-1 0,0 1 0,0 0-1,0 0 1,0-1 0,0 1 0,0 0 0,0 0-1,0-1 1,0 1 0,0 0 0,0 0-1,0-1 1,0 1 0,0 0 0,-1 0-1,1-1 1,0 1 0,0 0 0,0 0-1,0-1 1,0 1 0,-1 0 0,1 0-1,0 0 1,0-1 0,0 1 0,-1 0 0,-8 3-107,-9 14 41,17-16 76,0 1 0,0 0-1,0-1 1,0 1 0,0 0 0,1 0-1,-1 0 1,0 0 0,1-1 0,0 1 0,-1 0-1,1 0 1,0 0 0,0 0 0,0 0-1,0 0 1,0 0 0,1 0 0,-1 0 0,1 0-1,-1 0 1,1 0 0,0 0 0,1 2-1,0-2 1,-1-1 0,1 1 0,0 0 0,0-1 0,0 0 0,0 1 1,0-1-1,0 0 0,0 0 0,0 0 0,1 0 0,-1 0 0,0-1 0,1 1 0,-1-1 0,0 0 0,1 1 0,-1-1 0,5-1 0,4 1-363,1-1 1,0 0-1,0-1 0,-1 0 1,1-1-1,-1 0 0,0-1 1,0-1-1,0 1 1,10-8-1,-2-6-876,-5 9 618</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12.047"/>
    </inkml:context>
    <inkml:brush xml:id="br0">
      <inkml:brushProperty name="width" value="0.05" units="cm"/>
      <inkml:brushProperty name="height" value="0.05" units="cm"/>
    </inkml:brush>
  </inkml:definitions>
  <inkml:trace contextRef="#ctx0" brushRef="#br0">59 1062 8018,'-21'19'2795,"16"-15"-1453,0 1 0,0-1-1,1 1 1,-6 7 0,9-11-1132,0 1 0,0 0 0,0 0 1,0-1-1,0 1 0,1 0 0,-1 0 0,1 0 1,-1 0-1,1 0 0,0 0 0,-1 0 0,1 0 1,0-1-1,1 1 0,-1 0 0,0 0 1,0 0-1,1 2 0,0-4-180,-1 1 1,0-1-1,0 0 0,1 1 1,-1-1-1,0 0 0,0 0 1,1 0-1,-1 1 0,0-1 1,1 0-1,-1 0 0,0 0 1,1 0-1,-1 0 0,0 1 1,1-1-1,-1 0 0,1 0 0,-1 0 1,0 0-1,1 0 0,-1 0 1,0 0-1,1 0 0,-1 0 1,1 0-1,-1-1 0,0 1 1,1 0-1,-1 0 0,0 0 1,1 0-1,-1-1 0,0 1 1,1 0-1,-1 0 0,1-1 1,15-9 420,34-30 166,92-70-1,880-641 475,-706 512-757,-410 302-2167,91-61 1679,-2 2-103,0 0 1,0-1 0,0 1 0,-1-1-1,1 0 1,-9 2 0,5-1-384</inkml:trace>
</inkml:ink>
</file>

<file path=ppt/ink/ink2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3:05.848"/>
    </inkml:context>
    <inkml:brush xml:id="br0">
      <inkml:brushProperty name="width" value="0.05" units="cm"/>
      <inkml:brushProperty name="height" value="0.05" units="cm"/>
    </inkml:brush>
  </inkml:definitions>
  <inkml:trace contextRef="#ctx0" brushRef="#br0">88 1 20380,'-23'87'3743,"5"-20"-1139,-18 125-1,26-57-1362,9-111-1209,2 1-1,0-1 1,7 34-1,-4-69-746,0-11 477,-8-186-2194,4 205 2372,0 2 43,0 1-1,-1-1 0,1 1 0,0-1 0,0 1 0,0 0 0,0-1 0,0 1 0,0-1 0,0 1 0,0-1 0,0 1 0,0-1 0,0 1 0,0-1 1,0 1-1,0 0 0,1-1 0,-1 1 0,0-1 0,0 1 0,0 0 0,1-1 0,-1 1 0,0-1 0,0 1 0,1 0 0,-1-1 0,0 1 0,1 0 1,-1 0-1,0-1 0,1 1 0,-1 0 0,1 0 0,-1-1 0,0 1 0,1 0 0,-1 0 0,1 0 0,-1 0 0,1 0 0,-1 0 0,1 0 0,-1 0 1,0 0-1,1 0 0,-1 0 0,1 0 0,-1 0 0,1 0 0,-1 0 0,1 0 0,-1 0 0,1 1 0,28 16-1072,-15-8 412,-3-4 141,1 0-1,0-1 1,0 0 0,0-1 0,0 0-1,1-1 1,-1 0 0,1-1 0,13 0-1,-10-2 988,-1 0-1,0-1 0,31-8 0,-45 10-231,-1 0 0,1 0 0,0 0 0,0 0 0,0 1 0,0-1 0,-1 0-1,1 0 1,0 1 0,0-1 0,-1 1 0,1-1 0,0 1 0,0-1-1,-1 1 1,1-1 0,-1 1 0,1 0 0,0-1 0,-1 1 0,1 0 0,-1-1-1,0 1 1,1 0 0,0 1 0,12 13 265,0-8-414,1-1 0,0 0-1,1-1 1,-1-1-1,1 0 1,0-1-1,0 0 1,0-1-1,28-1 1,-43-1-58,0 0 0,0 0 0,1 0 0,-1 0 0,0 0 0,0 0 0,0 0 0,1 0 0,-1 0 0,0 0 0,0 0 0,1-1 0,-1 1 0,0 0 0,0 0 0,0 0 0,1 0 0,-1-1 0,0 1 0,0 0 0,0 0 0,0 0 0,0-1 0,1 1 0,-1 0 0,0 0 0,0-1 0,0 1 0,0 0 0,0 0 0,0-1 0,0 1 0,0 0 0,0 0 0,0-1 0,0 1 0,0 0 0,0 0 0,0-1 0,0 1 0,0 0 0,0 0 0,0-1 0,0 1 0,-1 0 0,1 0 0,0 0 0,0-1 0,0 1 0,-1 0 0,-7-17 511,5 11-317,0 0-64,1 0 0,0 0-1,0-1 1,0 1 0,1-1-1,0 1 1,1-1 0,-1 0 0,1 1-1,1-8 1,-1 12-131,0 0 0,1 0-1,0 0 1,-1 0 0,1 0 0,0 0 0,0 0-1,0 0 1,0 1 0,0-1 0,0 0 0,1 0-1,-1 1 1,0-1 0,1 1 0,-1-1 0,1 1-1,0 0 1,0 0 0,-1 0 0,1 0-1,0 0 1,0 0 0,0 0 0,0 0 0,0 1-1,0-1 1,0 1 0,0 0 0,0-1 0,0 1-1,0 0 1,1 0 0,-1 0 0,2 1 0,107 11-2265,-43-3 1748,-11-5-36</inkml:trace>
</inkml:ink>
</file>

<file path=ppt/ink/ink2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3:07.109"/>
    </inkml:context>
    <inkml:brush xml:id="br0">
      <inkml:brushProperty name="width" value="0.05" units="cm"/>
      <inkml:brushProperty name="height" value="0.05" units="cm"/>
    </inkml:brush>
  </inkml:definitions>
  <inkml:trace contextRef="#ctx0" brushRef="#br0">1 49 19740,'32'0'1617,"2"-1"-1201,5-2-192,-6-3 568,10 0-456,-3 1-304,3-2-384,-9-1-2337,-2 1 2377,-17 3-368,-5 2-264</inkml:trace>
</inkml:ink>
</file>

<file path=ppt/ink/ink2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3:07.552"/>
    </inkml:context>
    <inkml:brush xml:id="br0">
      <inkml:brushProperty name="width" value="0.05" units="cm"/>
      <inkml:brushProperty name="height" value="0.05" units="cm"/>
    </inkml:brush>
  </inkml:definitions>
  <inkml:trace contextRef="#ctx0" brushRef="#br0">12 251 15323,'-12'14'1857,"21"-7"-937,8-5-336,19-5 1809,4-4-1353,12-5-384,1 1-56,3-2-640,0 0-536,-9-1 552,-7 2-136,-14 2-144</inkml:trace>
  <inkml:trace contextRef="#ctx0" brushRef="#br0" timeOffset="1">630 0 20676,'12'9'1889,"-2"1"-1241,-4-2-304,-2 7 728,-4-1-192,-5 6-279,-8 0-193,-12 7-240,0 1-32,-11 7-128,-3 3-176,0 2-536,2-2 159,4-9 393,5-7-104,12-12-112</inkml:trace>
</inkml:ink>
</file>

<file path=ppt/ink/ink2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3:08.528"/>
    </inkml:context>
    <inkml:brush xml:id="br0">
      <inkml:brushProperty name="width" value="0.05" units="cm"/>
      <inkml:brushProperty name="height" value="0.05" units="cm"/>
    </inkml:brush>
  </inkml:definitions>
  <inkml:trace contextRef="#ctx0" brushRef="#br0">257 2 18052,'3'-1'2400,"-5"1"-1463,-6 15-313,-4 5 1368,-5 13-728,-1 5-207,-10 5-505,0 1-152,-4 0-216,4 1-104,0-11-304,4-5-160,5-12-608,5-7-409,13-13 1113,5-11-304,13-15-208</inkml:trace>
</inkml:ink>
</file>

<file path=ppt/ink/ink2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3:08.963"/>
    </inkml:context>
    <inkml:brush xml:id="br0">
      <inkml:brushProperty name="width" value="0.05" units="cm"/>
      <inkml:brushProperty name="height" value="0.05" units="cm"/>
    </inkml:brush>
  </inkml:definitions>
  <inkml:trace contextRef="#ctx0" brushRef="#br0">165 1 17084,'9'8'1912,"-8"17"-1080,-1 3-288,0 9 1129,0 5-449,0 4-368,0 0-152,4-5-256,3-3-184,5-11-328,1-6-296,0-6-584,-2-7 824,-2-2-176,-3 0-144</inkml:trace>
  <inkml:trace contextRef="#ctx0" brushRef="#br0" timeOffset="0.5">0 439 19948,'0'7'2393,"6"0"-1569,10-7-328,9 2 1224,10-2-671,5-4-185,4-2-496,2-3-296,-4 2-680,-3-3-336,-8-3 752,-5-3-169,-10-4-167</inkml:trace>
</inkml:ink>
</file>

<file path=ppt/ink/ink2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3:09.349"/>
    </inkml:context>
    <inkml:brush xml:id="br0">
      <inkml:brushProperty name="width" value="0.05" units="cm"/>
      <inkml:brushProperty name="height" value="0.05" units="cm"/>
    </inkml:brush>
  </inkml:definitions>
  <inkml:trace contextRef="#ctx0" brushRef="#br0">38 19 20116,'-11'30'1691,"3"-12"-858,-6 31 0,12-45-665,2 1-1,-1-1 0,0 1 0,1-1 1,0 0-1,0 1 0,0-1 1,1 1-1,-1-1 0,1 0 1,0 1-1,3 6 0,-3-9-148,1 0-1,-1 0 0,1 0 1,-1 0-1,1 0 1,0-1-1,-1 1 0,1 0 1,0-1-1,0 0 1,0 1-1,1-1 0,-1 0 1,0 0-1,0 0 1,1 0-1,-1-1 0,0 1 1,1-1-1,-1 1 1,0-1-1,1 0 0,3 0 1,4 0-194,0 0 0,0-1 1,0-1-1,15-3 0,-8-1-151,-1 0 0,0 0 0,-1-1 0,0-1 0,0-1 0,0 0 0,19-17 0,-18 12 22,0 0 0,-1-1 0,-1 0 0,0-2 0,19-30 0,-39 71 1541,-67 113 1630,46-92-1242,-33 78 1,58-120-1699,1-1 0,0 1 0,1 0 0,-1 0 0,1-1 0,-1 1 0,1 0 0,0 0 0,0 0-1,0 0 1,1 5 0,-1-7-41,0 0 0,1 0-1,-1 0 1,1 0-1,-1-1 1,1 1 0,-1 0-1,1 0 1,0-1 0,-1 1-1,1 0 1,0-1-1,-1 1 1,1 0 0,0-1-1,0 1 1,0-1-1,0 0 1,-1 1 0,1-1-1,0 0 1,0 1 0,0-1-1,0 0 1,0 0-1,0 0 1,0 0 0,0 0-1,0 0 1,0 0 0,0 0-1,0 0 1,0 0-1,0-1 1,0 1 0,1-1-1,7-2-1038</inkml:trace>
</inkml:ink>
</file>

<file path=ppt/ink/ink2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3:09.818"/>
    </inkml:context>
    <inkml:brush xml:id="br0">
      <inkml:brushProperty name="width" value="0.05" units="cm"/>
      <inkml:brushProperty name="height" value="0.05" units="cm"/>
    </inkml:brush>
  </inkml:definitions>
  <inkml:trace contextRef="#ctx0" brushRef="#br0">1 133 17868,'74'-1'4553,"192"-22"-682,563-50-797,-583 45-4391,-239 26-81,-7 0 418,-19 0-69,-30 1 196,12 3 153</inkml:trace>
</inkml:ink>
</file>

<file path=ppt/ink/ink2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3:10.201"/>
    </inkml:context>
    <inkml:brush xml:id="br0">
      <inkml:brushProperty name="width" value="0.05" units="cm"/>
      <inkml:brushProperty name="height" value="0.05" units="cm"/>
    </inkml:brush>
  </inkml:definitions>
  <inkml:trace contextRef="#ctx0" brushRef="#br0">168 92 18308,'-1'14'899,"-1"0"0,0 0 0,-1-1 0,0 1 1,-1-1-1,-1 0 0,0 0 0,-8 15 0,-4 4-247,-42 57-1,57-85-662,-3 4-146,-1-1 0,0 1-1,0-1 1,-1 0 0,-11 9-1,14-16-1374,5-6 644,5-9-238,-5 15 1053,91-175-6881,10 5 6828,-97 161 400,-4 7-106,1-1 0,0 0 0,-1 0 0,1 1 0,0-1 0,0 1 0,0-1 1,1 1-1,-1 0 0,5-3 0,-7 5-134,0 0 0,0-1 1,0 1-1,1 0 0,-1 0 1,0 0-1,0 0 0,0 0 0,0 0 1,1 0-1,-1 0 0,0 0 1,0 0-1,0 0 0,0 0 0,1 0 1,-1 0-1,0 0 0,0 0 0,0 0 1,0 0-1,1 0 0,-1 0 1,0 0-1,0 1 0,0-1 0,0 0 1,0 0-1,1 0 0,-1 0 1,0 0-1,0 0 0,0 0 0,0 1 1,0-1-1,0 0 0,0 0 0,0 0 1,1 0-1,-1 0 0,0 1 1,0-1-1,0 0 0,0 0 0,0 0 1,0 0-1,0 1 0,0-1 1,1 14 890,-6 16 163,-24 76 835,16-64-965,-14 78 0,26-115-885,0-1-1,1 1 1,0-1 0,0 1-1,0 0 1,1-1 0,-1 1-1,3 6 1,-3-9-109,1-1 0,0 0 0,-1 0 0,1 0 0,0 0 0,-1 0 0,1 0 0,0 0 0,0 0 0,0 0 0,0 0 0,0-1 0,0 1 0,0 0 0,0-1 0,0 1 0,1 0 0,-1-1 0,0 0 0,0 1 0,0-1 1,1 0-1,-1 1 0,0-1 0,0 0 0,1 0 0,-1 0 0,0 0 0,1 0 0,-1 0 0,0-1 0,0 1 0,2-1 0,0 1-108,0-1 0,0 0 1,0 0-1,0 0 0,0-1 1,-1 1-1,1-1 0,0 1 1,-1-1-1,1 0 0,-1 0 1,0 0-1,1 0 0,1-3 1,4-7-552</inkml:trace>
</inkml:ink>
</file>

<file path=ppt/ink/ink2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3:10.617"/>
    </inkml:context>
    <inkml:brush xml:id="br0">
      <inkml:brushProperty name="width" value="0.05" units="cm"/>
      <inkml:brushProperty name="height" value="0.05" units="cm"/>
    </inkml:brush>
  </inkml:definitions>
  <inkml:trace contextRef="#ctx0" brushRef="#br0">13 69 18172,'-8'13'2360,"4"-5"-1335,9-5-369,8-1 1712,12-4-1015,2-2-225,9 0-488,-1-2-112,4-3-152,3 1-272,-4-2-696,-2-3-544,-3-1 952,-3 4-168,-5-5-168</inkml:trace>
</inkml:ink>
</file>

<file path=ppt/ink/ink2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3:11.051"/>
    </inkml:context>
    <inkml:brush xml:id="br0">
      <inkml:brushProperty name="width" value="0.05" units="cm"/>
      <inkml:brushProperty name="height" value="0.05" units="cm"/>
    </inkml:brush>
  </inkml:definitions>
  <inkml:trace contextRef="#ctx0" brushRef="#br0">317 53 18380,'0'-2'266,"1"0"0,-1-1 0,1 1 0,-1 0 0,1 0 0,-1 0 1,0 0-1,0 0 0,0-1 0,-1 1 0,1 0 0,0 0 0,-1 0 0,0-3 0,0 4-104,0 0 0,1 0 0,-1 0 0,0 0 0,0 0 0,1 0 0,-1 0 0,0 0 0,0 0 0,0 1 0,0-1 0,0 0-1,0 0 1,-1 1 0,1-1 0,0 1 0,0-1 0,-2 1 0,-1-1 40,0 0-1,0 1 0,0 0 1,0 0-1,0 0 1,0 0-1,0 1 1,0 0-1,0-1 1,0 2-1,0-1 1,0 0-1,-6 4 1,-9 6-123,0 1 0,1 0 0,0 2 0,1 0 0,0 1 0,1 0 0,1 2 0,1 0 0,0 0 0,1 1 0,1 1 0,-11 22 0,20-34-78,0-1 1,0 1 0,1 0-1,0 0 1,0 0 0,0 1-1,0 9 1,2-14-1,0 0 1,0-1-1,0 1 0,0-1 1,1 1-1,-1 0 0,1-1 1,0 1-1,-1-1 0,1 1 1,1-1-1,-1 0 0,0 1 1,0-1-1,1 0 0,-1 0 1,1 0-1,0 0 0,0 0 1,0 0-1,0 0 0,0-1 1,4 4-1,2-2 3,-1 1-1,1-2 1,0 1 0,0-1-1,0 0 1,0 0 0,0-1-1,0 0 1,0-1 0,0 1 0,10-2-1,-1-1 12,0 0-1,0 0 0,0-2 1,21-7-1,-22 6 7,-1-2 1,16-8-1,-26 13-13,-1 0 0,0-1-1,0 1 1,-1-1-1,1 0 1,0 0 0,-1-1-1,0 1 1,0-1 0,0 0-1,5-7 1,-8 10-4,1 0 0,-1 0-1,1 0 1,0-1 0,-1 1 0,0 0-1,1 0 1,-1-1 0,0 1 0,0 0-1,1 0 1,-1-1 0,0 1 0,0 0-1,-1-1 1,1 1 0,0 0 0,0-1-1,-1 1 1,1 0 0,0 0 0,-1 0-1,1-1 1,-2-1 0,0 2-2,1-1-1,-1 1 1,1 0-1,-1 0 1,0 0-1,1 0 1,-1 0-1,0 1 1,0-1-1,0 0 1,0 1-1,0-1 1,1 1-1,-5-1 1,-2 1-3,0 0 1,0 0-1,-1 0 1,1 1-1,0 0 1,-14 5-1,20-6 0,1 1 0,0-1 0,-1 0 0,1 1 0,0 0 0,0-1 0,0 1 0,-1 0 0,1 0-1,0 0 1,0-1 0,0 1 0,-1 2 0,1-2 0,1-1 0,0 1-1,0-1 1,0 0 0,0 1 0,0-1 0,0 1 0,0-1-1,-1 1 1,1-1 0,0 0 0,1 1 0,-1-1-1,0 1 1,0-1 0,0 1 0,0-1 0,0 0-1,0 1 1,0-1 0,1 1 0,-1-1 0,0 0-1,0 1 1,1-1 0,-1 0 0,0 1 0,1-1 0,1 2-3,0-1 0,0 1 0,0-1 0,0 0 0,0 1 0,0-1 0,1 0 0,-1 0 0,0-1 0,1 1 0,-1-1 0,5 2 0,8-2-19,0 0 1,23-4-1,-26 3-2,0 0-1,0 0 0,0 1 1,23 2-1,-33-1 21,-1 0 1,1-1-1,-1 1 0,1 0 1,-1 0-1,0-1 1,1 1-1,-1 0 0,0 0 1,0 1-1,1-1 0,-1 0 1,0 0-1,0 0 0,-1 1 1,1-1-1,0 1 1,0-1-1,-1 1 0,1-1 1,0 1-1,-1-1 0,0 1 1,1-1-1,-1 1 0,0-1 1,0 1-1,0 0 1,0 2-1,0 8-139,-1-1-1,0 1 1,-3 12 0,2-12-286,2-8 353,0 15-258,6-13 70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12.486"/>
    </inkml:context>
    <inkml:brush xml:id="br0">
      <inkml:brushProperty name="width" value="0.05" units="cm"/>
      <inkml:brushProperty name="height" value="0.05" units="cm"/>
    </inkml:brush>
  </inkml:definitions>
  <inkml:trace contextRef="#ctx0" brushRef="#br0">17 42 13659,'-1'-2'304,"-1"0"-36,0-1 0,1 1 0,-1 0 0,1-1 0,-1 1 0,1-1 0,0 1 0,0-1 0,0 0 0,1 1 0,-1-1 0,1 0 0,-1-4-1,2 7-139,-1 0-1,1 0 1,-1 0-1,1 0 0,-1 0 1,1 0-1,-1 1 0,1-1 1,-1 0-1,1 0 0,-1 0 1,1 1-1,-1-1 0,1 0 1,-1 1-1,1-1 0,-1 0 1,1 1-1,-1-1 1,0 0-1,1 1 0,-1-1 1,0 1-1,1-1 0,-1 1 1,0 0-1,16 17 906,76 123 1788,45 64-1564,312 319-181,-164-205-907,-216-232-123,-39-46-34,44 45 0,-73-85-23,-1-1-1,1 1 0,-1 0 1,1-1-1,-1 1 1,1-1-1,0 1 1,-1 0-1,1-1 0,0 1 1,0-1-1,-1 0 1,1 1-1,0-1 1,0 0-1,0 1 0,-1-1 1,1 0-1,0 0 1,0 0-1,0 1 1,0-1-1,0 0 0,-1 0 1,1 0-1,0-1 1,0 1-1,0 0 0,0 0 1,0 0-1,0-1 1,0 0-50,0 0 0,0 0 0,-1 0 0,1 0 0,-1 0 0,1 0 0,-1 0 0,1 0 0,-1 0 0,1 0 0,-1 0 0,0 0 0,0 0 0,0 0 0,1 0 0,-1 0 0,0-1 0,0 1 0,-1 0 0,1 0 0,0 0-1,-1-2 2,-2-10-269,-1-1 0,-1 1 1,0 0-1,-12-21 0,-3-3-292</inkml:trace>
</inkml:ink>
</file>

<file path=ppt/ink/ink2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3:11.469"/>
    </inkml:context>
    <inkml:brush xml:id="br0">
      <inkml:brushProperty name="width" value="0.05" units="cm"/>
      <inkml:brushProperty name="height" value="0.05" units="cm"/>
    </inkml:brush>
  </inkml:definitions>
  <inkml:trace contextRef="#ctx0" brushRef="#br0">1 18 22221,'1'2'2512,"9"-2"-1688,12-2-391,6-2 1823,11-1-1432,3 1-256,4 1-520,1 2-184,-7 1-640,-7 0-480,-14 0 976,-8 0-248,-17 1-96</inkml:trace>
</inkml:ink>
</file>

<file path=ppt/ink/ink2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3:11.836"/>
    </inkml:context>
    <inkml:brush xml:id="br0">
      <inkml:brushProperty name="width" value="0.05" units="cm"/>
      <inkml:brushProperty name="height" value="0.05" units="cm"/>
    </inkml:brush>
  </inkml:definitions>
  <inkml:trace contextRef="#ctx0" brushRef="#br0">1 50 20812,'27'17'2633,"13"-5"-1633,13-11-440,5-1 1513,8-3-1137,-3-7-192,0-8-376,-3-5-40,-10-3-312</inkml:trace>
</inkml:ink>
</file>

<file path=ppt/ink/ink2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3:12.272"/>
    </inkml:context>
    <inkml:brush xml:id="br0">
      <inkml:brushProperty name="width" value="0.05" units="cm"/>
      <inkml:brushProperty name="height" value="0.05" units="cm"/>
    </inkml:brush>
  </inkml:definitions>
  <inkml:trace contextRef="#ctx0" brushRef="#br0">1 469 20156,'27'-10'857,"0"-2"0,-1 0 0,-1-2 0,37-27 0,87-76 1318,-142 111-2091,112-101 1004,-104 92-949,-1-1-1,0 0 0,-2-1 1,0-1-1,15-28 0,-21 29-2,-6 17-134,0 0 0,0 0 0,1 0-1,-1 0 1,0 0 0,0-1 0,0 1 0,0 0 0,0 0-1,0 0 1,0 0 0,0 0 0,0 0 0,0 0-1,0 0 1,0-1 0,0 1 0,0 0 0,0 0 0,0 0-1,0 0 1,0 0 0,0 0 0,0 0 0,0-1-1,0 1 1,0 0 0,0 0 0,0 0 0,0 0 0,-1 0-1,1 0 1,0 0 0,0 0 0,0 0 0,0 0-1,0-1 1,0 1 0,0 0 0,0 0 0,0 0-1,0 0 1,-1 0 0,1 0 0,0 0 0,0 0 0,0 0-1,0 0 1,0 0 0,0 0 0,0 0 0,0 0-1,-1 0 1,1 0 0,0 0 0,-2 1 3,1 1-1,-1-1 1,1 1 0,0 0 0,-1-1-1,1 1 1,0 0 0,0 0 0,0 0-1,0-1 1,-1 4 0,-18 47-15,2 1-1,2 1 1,3 0 0,2 1 0,-6 99-1,17-147-91,-1 40-315,1-45 268,1 0 0,-1 0 0,0 0 0,1 0 0,-1 0 0,1 0 0,-1 0 0,1 0 0,0 0 0,0 0 0,0 0 0,0 0 0,0 0 0,0-1 0,1 1 0,2 3 0,-3-5 85,0 0 0,-1 1-1,1-1 1,0 0 0,0 1 0,-1-1 0,1 0-1,0 0 1,0 0 0,0 0 0,-1 0 0,1 0 0,0 0-1,0 0 1,0 0 0,0 0 0,7-3-727</inkml:trace>
</inkml:ink>
</file>

<file path=ppt/ink/ink2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3:12.675"/>
    </inkml:context>
    <inkml:brush xml:id="br0">
      <inkml:brushProperty name="width" value="0.05" units="cm"/>
      <inkml:brushProperty name="height" value="0.05" units="cm"/>
    </inkml:brush>
  </inkml:definitions>
  <inkml:trace contextRef="#ctx0" brushRef="#br0">15 78 17220,'-15'7'2120,"15"2"-1008,6-5-407,20-2 1855,10-2-856,18-6-495,6-1-185,14-2-272,1-1-80,3-1-200,1 1-120,-8 1-392,-2 1-296,-13-1-672,0 2-528,-16 0 1184,-8 2-280,-14 4-257</inkml:trace>
</inkml:ink>
</file>

<file path=ppt/ink/ink2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3:13.111"/>
    </inkml:context>
    <inkml:brush xml:id="br0">
      <inkml:brushProperty name="width" value="0.05" units="cm"/>
      <inkml:brushProperty name="height" value="0.05" units="cm"/>
    </inkml:brush>
  </inkml:definitions>
  <inkml:trace contextRef="#ctx0" brushRef="#br0">5 330 19588,'0'0'133,"-1"1"-1,0 0 1,1 0-1,-1-1 1,1 1-1,0 0 1,-1 0 0,1 0-1,0 0 1,0 0-1,-1 0 1,1 0-1,0 0 1,0 0-1,0-1 1,0 1 0,0 2-1,1-3-68,-1 0 1,0 0-1,1 1 1,-1-1-1,0 0 0,1 0 1,-1 0-1,0 0 1,1 0-1,-1 1 0,1-1 1,-1 0-1,0 0 1,1 0-1,-1 0 0,1 0 1,-1 0-1,0 0 1,1 0-1,-1-1 0,1 1 1,-1 0-1,0 0 1,1 0-1,-1 0 0,0 0 1,1-1-1,34-18 1961,11-12-1378,-1-3 1,-2-2 0,-2-2-1,-1-1 1,59-75 0,-82 86-536,-13 21-57,-11 19-65,-23 43-720,2 2-1,2 0 1,-24 87-1,45-113-1078,5-31 1771,0 1 0,0-1-1,0 0 1,0 1-1,1-1 1,-1 1-1,0-1 1,0 0 0,0 1-1,0-1 1,0 0-1,0 1 1,1-1-1,-1 0 1,0 0 0,0 1-1,0-1 1,1 0-1,-1 0 1,0 1-1,0-1 1,1 0 0,-1 0-1,0 1 1,1-1-1,-1 0 1,1 0-1,-1 0-13,1 0-1,0 0 1,0 0-1,0 0 1,0 0-1,0-1 1,0 1-1,0 0 0,-1-1 1,1 1-1,0-1 1,0 1-1,0-1 1,-1 1-1,1-1 0,0 0 1,16-14-808</inkml:trace>
</inkml:ink>
</file>

<file path=ppt/ink/ink2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3:13.505"/>
    </inkml:context>
    <inkml:brush xml:id="br0">
      <inkml:brushProperty name="width" value="0.05" units="cm"/>
      <inkml:brushProperty name="height" value="0.05" units="cm"/>
    </inkml:brush>
  </inkml:definitions>
  <inkml:trace contextRef="#ctx0" brushRef="#br0">0 75 20612,'16'9'1937,"7"-9"-1345,0-5-264,8-5 656,2 2-520,-3-5-704,-1-3 416,-7 2-280,-5-4-184</inkml:trace>
</inkml:ink>
</file>

<file path=ppt/ink/ink2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3:14.034"/>
    </inkml:context>
    <inkml:brush xml:id="br0">
      <inkml:brushProperty name="width" value="0.05" units="cm"/>
      <inkml:brushProperty name="height" value="0.05" units="cm"/>
    </inkml:brush>
  </inkml:definitions>
  <inkml:trace contextRef="#ctx0" brushRef="#br0">175 60 17876,'2'-5'528,"-1"0"1,0 0 0,0 0-1,0 0 1,0 0 0,-1-8-1,0 13-448,0-1 0,0 0 0,0 0 0,0 0 0,0 0 0,-1 1 0,1-1 0,0 0 0,0 0 0,-1 1 1,1-1-1,0 0 0,-1 0 0,1 1 0,-1-1 0,1 0 0,-1 1 0,0-1 0,0 0 0,0 0 13,0 1 1,0 0-1,0 0 1,0-1-1,0 1 0,0 0 1,0 0-1,0 0 1,0 0-1,0 0 0,0 0 1,0 0-1,0 1 1,0-1-1,0 0 1,0 1-1,0-1 0,0 0 1,0 1-1,-1 0 1,-5 3 67,1 0 0,0 0 0,0 1 1,0 0-1,0 0 0,1 0 0,0 1 1,0 0-1,0 0 0,-4 8 0,-6 11-92,-15 34 0,1 11-39,26-62-27,0 0 0,1 1 0,0-1 0,1 1 0,0-1 0,0 15-1,1-22-8,0 1 0,1 0 0,-1-1 0,1 1 0,-1-1-1,1 1 1,-1-1 0,1 1 0,0-1 0,0 1-1,0-1 1,0 0 0,0 1 0,0-1 0,0 0-1,0 0 1,0 0 0,1 0 0,-1 0 0,0 0-1,1 0 1,-1 0 0,1 0 0,-1-1 0,1 1 0,-1-1-1,1 1 1,-1-1 0,1 1 0,0-1 0,-1 0-1,1 0 1,-1 0 0,4 0 0,6 0-228,0-1 0,0 0 0,21-5 0,-28 6 101,21-6-555,0-1 1,0-2 0,-1 0-1,27-14 1,-20 8-150</inkml:trace>
</inkml:ink>
</file>

<file path=ppt/ink/ink2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3:14.455"/>
    </inkml:context>
    <inkml:brush xml:id="br0">
      <inkml:brushProperty name="width" value="0.05" units="cm"/>
      <inkml:brushProperty name="height" value="0.05" units="cm"/>
    </inkml:brush>
  </inkml:definitions>
  <inkml:trace contextRef="#ctx0" brushRef="#br0">13 36 15963,'-2'2'225,"1"1"0,-1-1-1,1 0 1,0 0-1,0 1 1,0-1 0,0 1-1,1-1 1,-1 1 0,1-1-1,-1 1 1,1-1-1,0 4 1,0-5-128,1 0 0,-1 0 0,1 0-1,-1 1 1,1-1 0,0 0 0,0 0 0,-1 0 0,1 0 0,0 0-1,0 0 1,0 0 0,0-1 0,0 1 0,0 0 0,0 0 0,0-1 0,0 1-1,1-1 1,-1 1 0,0-1 0,0 1 0,1-1 0,-1 0 0,0 0-1,3 1 1,5 0-24,0 0-1,0-1 1,0 0-1,0 0 0,0-1 1,0 0-1,0-1 0,0 0 1,-1 0-1,1-1 1,13-6-1,-13 6-164,-1-2 1,1 1-1,-1-1 0,0 0 0,-1-1 1,1 1-1,-1-2 0,0 1 0,0-1 1,-1 0-1,6-8 0,-78 99 2699,38-51-1051,-45 70 0,65-79-2114,7-18 349,1-6 195,-1 0-1,1 1 1,0-1 0,0 0 0,0 0-1,-1 1 1,1-1 0,0 0 0,0 0-1,-1 1 1,1-1 0,0 0 0,0 0-1,-1 0 1,1 0 0,0 1-1,-1-1 1,1 0 0,0 0 0,-1 0-1,1 0 1,0 0 0,-1 0 0,1 0-1,-1 0 1,-1 0-60,-9 2-287</inkml:trace>
</inkml:ink>
</file>

<file path=ppt/ink/ink2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3:15.017"/>
    </inkml:context>
    <inkml:brush xml:id="br0">
      <inkml:brushProperty name="width" value="0.05" units="cm"/>
      <inkml:brushProperty name="height" value="0.05" units="cm"/>
    </inkml:brush>
  </inkml:definitions>
  <inkml:trace contextRef="#ctx0" brushRef="#br0">1 77 16508,'3'4'2192,"10"-1"-1208,17-3-304,10-5 1401,13-2-697,7 0-256,7-3-335,1-1-89,-4-1-544,-6 2-424,-18 0-1873,-10 3 1969,-16 3-368,-12 4-152</inkml:trace>
</inkml:ink>
</file>

<file path=ppt/ink/ink2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3:15.417"/>
    </inkml:context>
    <inkml:brush xml:id="br0">
      <inkml:brushProperty name="width" value="0.05" units="cm"/>
      <inkml:brushProperty name="height" value="0.05" units="cm"/>
    </inkml:brush>
  </inkml:definitions>
  <inkml:trace contextRef="#ctx0" brushRef="#br0">0 95 19212,'35'10'2105,"12"-10"-1321,3-7-288,9-3 992,4-2-808,-1-4-3024,-1-4 2448,-11 2-560,-5-4-336</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13.497"/>
    </inkml:context>
    <inkml:brush xml:id="br0">
      <inkml:brushProperty name="width" value="0.05" units="cm"/>
      <inkml:brushProperty name="height" value="0.05" units="cm"/>
    </inkml:brush>
  </inkml:definitions>
  <inkml:trace contextRef="#ctx0" brushRef="#br0">212 16 18364,'10'-15'2538,"-17"19"-670,-21 24 273,-103 167-495,81-116-2647,44-71-1069,13-18 950,6-6 359</inkml:trace>
</inkml:ink>
</file>

<file path=ppt/ink/ink2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3:16.037"/>
    </inkml:context>
    <inkml:brush xml:id="br0">
      <inkml:brushProperty name="width" value="0.05" units="cm"/>
      <inkml:brushProperty name="height" value="0.05" units="cm"/>
    </inkml:brush>
  </inkml:definitions>
  <inkml:trace contextRef="#ctx0" brushRef="#br0">3 413 15779,'-1'0'64,"1"1"-1,0-1 1,0 0-1,-1 1 1,1-1-1,0 0 1,0 1-1,0-1 1,0 0-1,-1 1 1,1-1-1,0 1 1,0-1-1,0 0 1,0 1-1,0-1 1,0 1-1,0-1 1,0 1-1,0-1 1,0 0-1,0 1 1,0-1-1,0 1 0,1-1 1,-1 0-1,0 1 1,0-1-1,0 1 1,1-1-1,-1 0 1,0 1-1,0-1 1,1 0-1,-1 0 1,0 1-1,1-1 1,-1 0-1,0 1 1,1-1-1,-1 0 1,0 0-1,1 0 1,-1 1-1,0-1 1,1 0-1,-1 0 1,1 0-1,-1 0 1,0 0-1,1 0 1,-1 0-1,1 0 1,-1 0-1,1 0 1,-1 0-1,0 0 0,1 0 1,-1 0-1,1 0 1,-1 0-1,0-1 1,1 1-1,-1 0 1,1 0-1,30-16 2239,182-137 3084,-171 118-4848,-2-2 0,65-75-1,-97 102-467,-4 7-44,-1-1 0,0 1 0,0-1 0,0 0 0,0 0 0,0-1 0,-1 1 0,0 0 0,0-1 0,0 1 0,2-10 0,-4 13-27,0 1 0,0 0 0,0 0 0,0 0 0,0-1 1,0 1-1,0 0 0,0 0 0,0 0 0,0-1 0,0 1 1,0 0-1,0 0 0,0 0 0,0-1 0,0 1 0,0 0 1,0 0-1,0 0 0,-1 0 0,1-1 0,0 1 0,0 0 1,0 0-1,0 0 0,0 0 0,0-1 0,-1 1 0,1 0 1,0 0-1,0 0 0,0 0 0,0 0 0,-1 0 0,1 0 1,0-1-1,0 1 0,0 0 0,0 0 0,-1 0 0,1 0 1,0 0-1,0 0 0,0 0 0,-1 0 0,1 0 0,0 0 1,-1 0-1,-11 8-83,-8 15-43,3 6 74,2 0 0,0 2 0,-12 39 1,19-47-400,2 0 0,0 1 1,2 0-1,0-1 1,0 30-1,10-27-4205,-4-31 3351</inkml:trace>
</inkml:ink>
</file>

<file path=ppt/ink/ink2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3:16.426"/>
    </inkml:context>
    <inkml:brush xml:id="br0">
      <inkml:brushProperty name="width" value="0.05" units="cm"/>
      <inkml:brushProperty name="height" value="0.05" units="cm"/>
    </inkml:brush>
  </inkml:definitions>
  <inkml:trace contextRef="#ctx0" brushRef="#br0">1 187 17460,'4'0'2112,"17"0"-992,7-2-431,16-2 1415,9-3-448,19-3-503,10-2-201,15-2-288,6-2-160,-4-1-304,-1 3-160,-11-5-616,-7 3-448,-18-1 848,-13-2-208,-19-1-136</inkml:trace>
</inkml:ink>
</file>

<file path=ppt/ink/ink2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3:17.194"/>
    </inkml:context>
    <inkml:brush xml:id="br0">
      <inkml:brushProperty name="width" value="0.05" units="cm"/>
      <inkml:brushProperty name="height" value="0.05" units="cm"/>
    </inkml:brush>
  </inkml:definitions>
  <inkml:trace contextRef="#ctx0" brushRef="#br0">9 364 12915,'-9'16'3976,"17"-18"-226,24-25 607,-25 21-4503,38-35 948,-2-2 1,-2-2-1,-2-2 1,-2-1-1,32-56 0,-56 87-759,-12 17-43,-1 0 0,0 0 0,0 0 0,0 0-1,1 0 1,-1 0 0,0 1 0,0-1 0,0 0 0,0 0 0,0 0 0,1 0-1,-1 0 1,0 0 0,0 0 0,0 1 0,0-1 0,0 0 0,0 0 0,0 0-1,1 0 1,-1 1 0,0-1 0,0 0 0,0 0 0,0 0 0,0 0 0,0 1-1,0-1 1,0 0 0,0 0 0,0 0 0,0 0 0,0 1 0,0-1 0,0 0-1,0 0 1,0 0 0,0 1 0,0-1 0,0 0 0,-1 0 0,1 0 0,0 0-1,0 1 1,0-1 0,-10 40-55,8-31 51,-53 189-335,29-111-2050,25-84 2171,1-2 180,0-1-1,-1 1 1,1-1-1,0 1 1,0-1 0,-1 1-1,1-1 1,0 1-1,0 0 1,0-1-1,0 1 1,0-1 0,0 1-1,0 0 1,0-1-1,0 1 1,0-1-1,0 1 1,1 0 0,4 4-615</inkml:trace>
</inkml:ink>
</file>

<file path=ppt/ink/ink2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3:17.612"/>
    </inkml:context>
    <inkml:brush xml:id="br0">
      <inkml:brushProperty name="width" value="0.05" units="cm"/>
      <inkml:brushProperty name="height" value="0.05" units="cm"/>
    </inkml:brush>
  </inkml:definitions>
  <inkml:trace contextRef="#ctx0" brushRef="#br0">4 45 19780,'-3'4'3521,"14"-4"-3065,3-4 2401,5-3-2121,4 1-424,0-3-1128,1 5 632,-6-2 0,-1 2-184,-6-4-89</inkml:trace>
</inkml:ink>
</file>

<file path=ppt/ink/ink2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3:18.002"/>
    </inkml:context>
    <inkml:brush xml:id="br0">
      <inkml:brushProperty name="width" value="0.05" units="cm"/>
      <inkml:brushProperty name="height" value="0.05" units="cm"/>
    </inkml:brush>
  </inkml:definitions>
  <inkml:trace contextRef="#ctx0" brushRef="#br0">238 13 15691,'0'0'103,"0"-1"-1,0 1 0,0 0 1,0-1-1,0 1 0,0-1 1,1 1-1,-1 0 0,0-1 1,0 1-1,-1-1 0,1 1 1,0 0-1,0-1 0,0 1 1,0-1-1,0 1 0,0 0 1,0-1-1,-1 1 0,1-1 1,0 1-1,0 0 0,-1-1 1,1 1-1,0 0 0,0-1 1,-1 1-1,1 0 0,0 0 1,-1-1-1,0 1 0,-15 1 1815,-18 14-112,17-2-1550,0 0 0,1 1 0,1 1 1,0 1-1,1 0 0,1 0 0,0 2 0,2-1 0,0 2 0,-16 35 0,24-49-224,1 1-1,0 0 1,1 0-1,-1 0 1,1 0-1,0 0 1,0 12-1,1-17-14,0 1 0,0 0-1,0-1 1,1 1 0,-1 0 0,0-1-1,1 1 1,0 0 0,-1-1 0,1 1-1,0-1 1,0 1 0,0-1 0,0 1-1,0-1 1,0 0 0,0 1 0,0-1-1,0 0 1,1 0 0,-1 0 0,0 0-1,1 0 1,-1 0 0,1 0 0,0-1 0,-1 1-1,1 0 1,-1-1 0,1 0 0,2 1-1,4 0 63,1 0-1,0-1 1,-1 0-1,1-1 0,-1 0 1,1 0-1,-1-1 1,0 0-1,1 0 0,-1-1 1,0 0-1,0-1 1,13-8-1,-2 1 132,-1 0-1,-1-2 1,0 0 0,21-22-1,-27 23-75,0-1 0,-1 1-1,-1-1 1,11-20 0,-16 26-96,-1 0 0,1 0 0,-1-1 0,-1 0 1,1 0-1,-1 1 0,-1-1 0,1 0 0,-1-1 0,-1-10 1,1 18-54,-1 0 0,-1-1 1,1 1-1,0 0 0,0 0 1,0-1-1,-1 1 0,1 0 1,0 0-1,-1 0 0,1 0 1,-1 0-1,1 0 0,-1-1 1,0 1-1,0 0 0,1 1 1,-1-1-1,0 0 0,0 0 1,0 0-1,0 0 0,-1 0 1,0 0-39,0 1-1,1-1 1,-1 1 0,0 0-1,0-1 1,1 1 0,-1 0-1,0 0 1,0 0 0,1 1-1,-1-1 1,0 0 0,1 1-1,-3 0 1,-3 1-348,0 1 0,1 0 0,-1 0 0,1 1 0,0 0 0,-8 6 0,-31 37-2951,21-22 2191,6-4-170</inkml:trace>
</inkml:ink>
</file>

<file path=ppt/ink/ink2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3:18.393"/>
    </inkml:context>
    <inkml:brush xml:id="br0">
      <inkml:brushProperty name="width" value="0.05" units="cm"/>
      <inkml:brushProperty name="height" value="0.05" units="cm"/>
    </inkml:brush>
  </inkml:definitions>
  <inkml:trace contextRef="#ctx0" brushRef="#br0">79 0 19436,'-14'25'1745,"-2"1"-1209,1-1-248,2 1 952,1 0-608,6-3-504,4-3-416,3-9-688,5-3 840,5-11-200,2-3-120</inkml:trace>
</inkml:ink>
</file>

<file path=ppt/ink/ink2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3:18.803"/>
    </inkml:context>
    <inkml:brush xml:id="br0">
      <inkml:brushProperty name="width" value="0.05" units="cm"/>
      <inkml:brushProperty name="height" value="0.05" units="cm"/>
    </inkml:brush>
  </inkml:definitions>
  <inkml:trace contextRef="#ctx0" brushRef="#br0">128 12 18540,'0'0'109,"0"-1"0,0 0 0,0 1 0,0-1 0,-1 1 0,1-1 0,0 1 1,0 0-1,0-1 0,-1 1 0,1-1 0,0 1 0,-1-1 0,1 1 0,0 0 0,-1-1 0,1 1 0,0 0 0,-1-1 0,1 1 1,-1 0-1,1-1 0,-1 1 0,1 0 0,0 0 0,-1 0 0,1-1 0,-1 1 0,1 0 0,-1 0 0,1 0 0,-1 0 0,0 0 1,1 0-1,-1 0 0,1 0 0,-1 0 0,1 0 0,-1 0 0,0 1 0,-1-1 115,0 0 0,-1 1 0,1-1-1,0 1 1,0 0 0,0-1 0,0 1 0,-4 3 0,-3 3-117,1 1 1,0 0 0,1 1 0,-1 0-1,2 0 1,-1 0 0,1 1-1,1 0 1,0 0 0,0 0 0,1 1-1,-5 19 1,9-28-107,-1-1 1,1 1-1,0-1 0,-1 0 1,1 1-1,0-1 0,0 1 0,0-1 1,1 1-1,-1-1 0,0 1 1,0-1-1,1 0 0,-1 1 1,1-1-1,-1 1 0,1-1 1,1 2-1,-1-2 1,-1 0 0,1-1 1,0 1-1,0 0 0,0-1 1,0 1-1,0-1 0,0 1 0,0-1 1,0 0-1,0 1 0,0-1 1,1 0-1,-1 0 0,0 1 0,0-1 1,0 0-1,2-1 0,3 1 11,0-1 0,-1 0 0,1-1-1,-1 0 1,1 0 0,-1 0 0,9-5 0,10-7 11,-1-1 0,0-2 0,-2 0 1,0-2-1,35-38 0,-71 97-293,9-27 278,1-1 0,1 1 0,0 0 0,1 0 0,1 1 0,0-1 0,0 1 0,1-1 0,1 1 0,0-1 0,1 1 0,1-1 0,0 1 0,1-1 0,0 0 1,1 0-1,0 0 0,9 16 0,-10-22 25,15 35 153,-18-41-166,1 0 0,-1 0 1,0 0-1,1 0 0,-1 0 1,0 0-1,0 0 0,1 0 1,-1 0-1,0 0 0,0 0 1,0 0-1,-1 0 0,1 0 0,0 0 1,0 0-1,0 0 0,-1 0 1,1 0-1,-1 0 0,1 0 1,-1 0-1,1 0 0,-1-1 1,1 1-1,-1 0 0,0 0 0,1 0 1,-1-1-1,0 1 0,0 0 1,1-1-1,-1 1 0,0-1 1,-1 2-1,-8 0 113,-1 0-1,1-1 1,0 0-1,0-1 1,0 0 0,-1 0-1,1-1 1,0-1 0,0 1-1,0-2 1,0 1-1,0-1 1,0-1 0,-13-6-1,22 9-207,-1 0 1,1 0-1,0 0 0,-1 0 0,1 0 0,0 0 0,-1 0 0,1-1 0,0 1 1,0 0-1,0-1 0,0 1 0,0 0 0,0-1 0,1 1 0,-1-1 0,0 0 1,1 1-1,-1-1 0,1 0 0,-1 1 0,1-1 0,0 0 0,0 1 0,0-1 1,0 0-1,0 0 0,0 1 0,0-1 0,1 0 0,-1 1 0,2-3 0,1-5-411,0 1-1,1 0 1,1 0-1,-1 0 0,7-6 1,-6 6 511,15-22-1070</inkml:trace>
</inkml:ink>
</file>

<file path=ppt/ink/ink2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3:19.245"/>
    </inkml:context>
    <inkml:brush xml:id="br0">
      <inkml:brushProperty name="width" value="0.05" units="cm"/>
      <inkml:brushProperty name="height" value="0.05" units="cm"/>
    </inkml:brush>
  </inkml:definitions>
  <inkml:trace contextRef="#ctx0" brushRef="#br0">11 48 18548,'-10'1'2248,"14"4"-1199,9-4-425,17-1 1608,4-4-703,12 1-641,7-1-200,3-1-312,0-2-288,-4 1-696,-8-1-592,-10-1 992,-9 2-160,-19 2-153</inkml:trace>
  <inkml:trace contextRef="#ctx0" brushRef="#br0" timeOffset="1">51 142 19316,'14'3'2377,"11"-3"-1473,12-4-344,9-3 1288,4-2-695,4-1-185,4-1-824,-1 1-464,-3-2 360,2 1-128,-3 1-152</inkml:trace>
</inkml:ink>
</file>

<file path=ppt/ink/ink2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3:19.675"/>
    </inkml:context>
    <inkml:brush xml:id="br0">
      <inkml:brushProperty name="width" value="0.05" units="cm"/>
      <inkml:brushProperty name="height" value="0.05" units="cm"/>
    </inkml:brush>
  </inkml:definitions>
  <inkml:trace contextRef="#ctx0" brushRef="#br0">71 1 19252,'-6'8'2209,"0"10"-1145,-1-1-416,-3 3 1576,0 4-759,0 5-601,0 0-216,3 1-240,2-2-240,5-5-536,5-3-288,6-7-800,3-3-1897,5-10 2705,3 0-464,2-7-433</inkml:trace>
</inkml:ink>
</file>

<file path=ppt/ink/ink2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3:20.075"/>
    </inkml:context>
    <inkml:brush xml:id="br0">
      <inkml:brushProperty name="width" value="0.05" units="cm"/>
      <inkml:brushProperty name="height" value="0.05" units="cm"/>
    </inkml:brush>
  </inkml:definitions>
  <inkml:trace contextRef="#ctx0" brushRef="#br0">185 0 19684,'-23'13'1659,"0"1"0,-36 29-1,51-36-1418,0 0 0,0 1-1,1 0 1,0 0-1,1 1 1,-1 0 0,1 0-1,1 1 1,-6 13-1,10-20-201,0 0 0,0 1-1,0-1 1,0 0 0,0 1-1,1-1 1,0 1 0,0-1-1,0 1 1,0-1 0,0 1-1,1-1 1,-1 1 0,1-1-1,0 0 1,0 1 0,0-1-1,1 0 1,-1 0 0,1 0-1,-1 0 1,1 0 0,0 0-1,1 0 1,-1 0 0,0-1-1,1 1 1,-1-1 0,1 0-1,0 0 1,0 0 0,0 0-1,0 0 1,0-1 0,0 1-1,5 1 1,9 3 47,-1-1-1,1-1 1,0 0 0,0-1 0,1-1-1,-1 0 1,0-1 0,1-1-1,18-3 1,-13 1 22,1-2 1,-1-1-1,-1 0 0,1-2 0,-1 0 0,26-13 1,-43 17-87,0 1 0,1-1 1,-1-1-1,0 1 0,-1-1 1,1 0-1,-1 0 0,1 0 1,-1-1-1,-1 1 0,1-1 0,0 0 1,-1 0-1,0-1 0,2-5 1,-4 8-33,0 0 0,0 0 0,-1 0 0,1-1 0,-1 1 1,0 0-1,0 0 0,0 0 0,0 0 0,-1 0 0,1 0 0,-1 0 0,0 0 1,0 0-1,0 0 0,0 0 0,0 0 0,-1 0 0,1 1 0,-1-1 0,0 1 1,0-1-1,0 1 0,0-1 0,0 1 0,0 0 0,-1 0 0,1 0 0,-1 0 1,-3-2-1,-5-2-145,0 0 0,0 1 0,0 0 0,-1 0 0,0 1 0,0 1 0,0 0-1,0 0 1,0 1 0,-1 1 0,1 0 0,0 1 0,-1 0 0,-17 3 0,6 5-240,8 3 39</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13.904"/>
    </inkml:context>
    <inkml:brush xml:id="br0">
      <inkml:brushProperty name="width" value="0.05" units="cm"/>
      <inkml:brushProperty name="height" value="0.05" units="cm"/>
    </inkml:brush>
  </inkml:definitions>
  <inkml:trace contextRef="#ctx0" brushRef="#br0">0 20 11650,'6'-6'1651,"10"-8"3746,-11 16-3093,-2 10-1024,-3 13 29,-6 42 1,3-39-1047,-1 35 0,5-54-371,-1-1 1,1 0 0,0 1 0,1-1 0,0 0 0,0 0 0,1 0 0,6 12 0,-2-10-525,-7-10 619,0 1 1,0-1-1,0 0 0,0 0 0,0 0 0,0 0 0,0 1 0,0-1 0,0 0 0,0 0 1,0 0-1,1 0 0,-1 1 0,0-1 0,0 0 0,0 0 0,0 0 0,0 0 0,1 0 1,-1 0-1,0 0 0,0 0 0,0 1 0,0-1 0,1 0 0,-1 0 0,0 0 1,0 0-1,0 0 0,0 0 0,1 0 0,-1 0 0,0 0 0,0 0 0,0 0 0,1 0 1,-1 0-1,0 0 0,0 0 0,0 0 0,0 0 0,1 0 0,-1-1 0,0 1 0,0 0 1,0 0-1,0 0 0,1 0 0,-1 0 0,0 0 0,0 0 0,0-1 0,0 1 1,0 0-1,0 0 0,0 0 0,1 0 0,-1 0 0,0-1 0,0-7-456</inkml:trace>
</inkml:ink>
</file>

<file path=ppt/ink/ink2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3:27.259"/>
    </inkml:context>
    <inkml:brush xml:id="br0">
      <inkml:brushProperty name="width" value="0.05" units="cm"/>
      <inkml:brushProperty name="height" value="0.05" units="cm"/>
    </inkml:brush>
  </inkml:definitions>
  <inkml:trace contextRef="#ctx0" brushRef="#br0">7 3 18932,'-5'2'2257,"4"-2"-1465,18 0-256,15-2 1376,11 2-1088,4-1-119,6-1-201,4 2-208,-7 0-544,-2 0-416,-15 2 1344,-6-1-760,-20 1-72,-7 0-16</inkml:trace>
</inkml:ink>
</file>

<file path=ppt/ink/ink2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3:27.667"/>
    </inkml:context>
    <inkml:brush xml:id="br0">
      <inkml:brushProperty name="width" value="0.05" units="cm"/>
      <inkml:brushProperty name="height" value="0.05" units="cm"/>
    </inkml:brush>
  </inkml:definitions>
  <inkml:trace contextRef="#ctx0" brushRef="#br0">23 29 17748,'-20'14'1800,"17"-2"-976,9-5-312,15-4 945,5-3-337,14-3-400,3-1-248,12-5-720,2 0-408,-1-3 552,1-3-144,-12 2-160</inkml:trace>
</inkml:ink>
</file>

<file path=ppt/ink/ink2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3:28.043"/>
    </inkml:context>
    <inkml:brush xml:id="br0">
      <inkml:brushProperty name="width" value="0.05" units="cm"/>
      <inkml:brushProperty name="height" value="0.05" units="cm"/>
    </inkml:brush>
  </inkml:definitions>
  <inkml:trace contextRef="#ctx0" brushRef="#br0">191 1 18540,'5'7'2192,"0"0"-1439,5 2-313,-5-4 1208,1 7-832,-4 2-88,-3 5-328,-8 4-95,-6 7-209,-7 7-56,-9 5-16,-2 5-136,-2-4 944,7-6-760,0-18 56,7-9 40</inkml:trace>
</inkml:ink>
</file>

<file path=ppt/ink/ink2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3:28.579"/>
    </inkml:context>
    <inkml:brush xml:id="br0">
      <inkml:brushProperty name="width" value="0.05" units="cm"/>
      <inkml:brushProperty name="height" value="0.05" units="cm"/>
    </inkml:brush>
  </inkml:definitions>
  <inkml:trace contextRef="#ctx0" brushRef="#br0">90 1 19324,'-4'2'243,"0"1"0,-1 0 0,1 1 0,1-1 0,-1 1 0,0-1 0,1 1 0,0 0-1,0 0 1,0 1 0,-2 5 0,1-4 138,-2 3-278,1 0 0,0 0 1,0 1-1,1-1 0,1 1 1,0 0-1,0 0 0,1 1 1,0-1-1,0 0 0,2 1 1,-1-1-1,1 1 0,1-1 1,1 13-1,-1-20-91,-1-1 0,1 0 1,0 0-1,0 1 0,0-1 0,0 0 0,0 0 0,0 0 0,0 0 1,1 0-1,-1 0 0,1 0 0,0-1 0,-1 1 0,1 0 0,0-1 0,0 1 1,0-1-1,0 0 0,0 0 0,0 0 0,0 0 0,1 0 0,-1 0 1,0 0-1,1-1 0,-1 1 0,0-1 0,1 0 0,-1 0 0,1 0 0,-1 0 1,4 0-1,3-1 52,0-1-1,0 0 1,-1 0 0,1-1 0,-1 0-1,1 0 1,11-8 0,0 0 167,0-1 1,-1-1-1,-1-1 1,0 0-1,-1-1 0,0-1 1,-2-1-1,0-1 1,23-34-1,-42 61-206,0 0 0,1 0 1,0 1-1,0-1 0,1 1 1,0-1-1,1 1 0,-1 11 1,2-14-27,0 0 0,0-1 0,0 1 0,1-1 0,0 1 0,0-1 0,1 1 0,0-1 0,0 0 0,0 0 0,1 0 0,0 0 1,4 7-1,-5-10 18,0-1 0,0 0 1,0 1-1,1-1 0,-1 0 1,0-1-1,1 1 0,-1 0 1,1-1-1,0 1 0,-1-1 1,1 0-1,0 0 0,0 0 1,0 0-1,0 0 1,0-1-1,5 1 0,-3-1 29,0 0 0,0-1 0,1 0 0,-1 0 0,0 0 0,0 0-1,0-1 1,0 0 0,0 0 0,5-3 0,-2 0 41,0 1 0,0-2 0,-1 1 0,0-1 0,0 0 0,0-1 0,-1 1 0,0-1 0,0-1 0,0 1 0,-1-1 0,4-9 0,-6 10-57,-1 0 0,-1 0 0,1 0-1,-1 0 1,0 0 0,-1 0-1,0 0 1,0 0 0,-2-12 0,2 16-121,0 0 1,-1 1 0,1-1-1,-1 1 1,0-1 0,1 0-1,-1 1 1,0-1 0,-1 1 0,1 0-1,0-1 1,-1 1 0,1 0-1,-1 0 1,0 0 0,1 0-1,-1 0 1,0 0 0,0 1-1,-1-1 1,1 0 0,0 1-1,0 0 1,-1-1 0,1 1-1,-1 0 1,1 0 0,-5 0 0,6 1 77,1 0 1,0-1 0,0 1-1,0 0 1,0 0 0,-1 0-1,1 0 1,0 0 0,0 1-1,0-1 1,0 0 0,-1 0-1,1 0 1,0 0 0,0 0-1,0 0 1,0 0 0,-1 0-1,1 0 1,0 0 0,0 0-1,0 1 1,0-1 0,0 0-1,-1 0 1,1 0 0,0 0-1,0 0 1,0 1 0,0-1-1,0 0 1,0 0 0,0 0-1,0 0 1,0 1 0,0-1-1,0 0 1,-1 0 0,1 0-1,0 0 1,0 1 0,0-1-1,0 0 1,0 0 0,1 0-1,-1 1 1,0-1 0,0 0-1,0 0 1,0 0 0,0 2-58,0 6-418</inkml:trace>
</inkml:ink>
</file>

<file path=ppt/ink/ink2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3:29.323"/>
    </inkml:context>
    <inkml:brush xml:id="br0">
      <inkml:brushProperty name="width" value="0.05" units="cm"/>
      <inkml:brushProperty name="height" value="0.05" units="cm"/>
    </inkml:brush>
  </inkml:definitions>
  <inkml:trace contextRef="#ctx0" brushRef="#br0">1 98 18236,'2'1'234,"1"1"1,-1-1-1,1 0 0,0-1 1,-1 1-1,1 0 1,0-1-1,-1 1 0,1-1 1,0 0-1,0 0 1,-1 0-1,1-1 0,0 1 1,0 0-1,-1-1 1,6-1-1,4-2 444,-1 0 0,17-9 0,-21 10-467,-1-1 0,1 0 0,-1 0 0,7-7 0,-12 10-176,1 0 0,-1 0 0,0 0 0,0 0 0,0 0 0,0-1 0,0 1 0,0 0-1,0-1 1,0 1 0,-1-1 0,1 1 0,0 0 0,-1-1 0,1 0 0,-1 1 0,0-1 0,1 1 0,-1-1 0,0 1 0,0-1 0,0 0 0,0 1 0,0-1 0,-1 1 0,0-3 0,1 3-18,-1-1-1,0 1 0,0 1 1,1-1-1,-1 0 0,0 0 1,0 0-1,0 0 0,0 1 1,0-1-1,-1 0 1,1 1-1,0-1 0,0 1 1,0-1-1,0 1 0,-1 0 1,1-1-1,0 1 0,0 0 1,-1 0-1,1 0 0,0 0 1,0 0-1,-1 0 0,1 0 1,0 1-1,0-1 1,-1 0-1,1 1 0,0-1 1,0 1-1,-2 0 0,-5 2 15,2 0 0,-1 0-1,0 1 1,-8 5 0,8-3-27,0 0 1,0 1-1,0-1 0,1 1 1,0 1-1,0-1 1,-4 10-1,7-14-3,1 1 0,0 0 0,0 0 0,0 0-1,1 0 1,-1 0 0,1 0 0,0 1 0,0-1 0,1 0 0,-1 1-1,1-1 1,0 0 0,0 1 0,0-1 0,1 0 0,1 7-1,-2-10 0,1 1 0,0-1 0,-1 0 0,1 1 0,0-1 0,0 0 0,-1 0 0,1 1 0,0-1-1,0 0 1,0 0 0,1 0 0,-1 0 0,0 0 0,0-1 0,1 1 0,-1 0 0,0 0 0,1-1-1,0 1 1,2 0 0,-1 0-1,0-1 1,1 1-1,-1-1 1,0 0-1,1 0 1,-1 0-1,6-1 1,4-2-2,0-1 0,0 0 1,17-8-1,95-55 21,-55 27-10,-64 37-4,0 0-1,-1 1 0,1-1 1,12-2-1,-17 5-2,0 0 0,0-1 0,-1 1 0,1 0 0,0 0-1,0 0 1,0 0 0,-1 0 0,1 1 0,0-1-1,0 0 1,-1 0 0,1 0 0,0 1 0,0-1 0,-1 0-1,1 1 1,0-1 0,0 1 0,0 0 0,-1 0 1,1 0-1,-1 0 1,1 0 0,-1 0-1,0 0 1,1 0-1,-1 0 1,0 0-1,0 0 1,0 0-1,0 0 1,1 0-1,-2 0 1,1 0-1,0 0 1,0 0-1,0 0 1,-1 2 0,-4 17 52,3-14-3,0 0 0,1 0 1,0 0-1,0 1 0,0-1 0,1 12 0,0-17-40,0 0 0,0 0 0,1 0 0,-1 0 1,0 0-1,1 0 0,-1 0 0,1-1 0,-1 1 0,1 0 0,-1 0 0,1 0 0,0 0 0,-1-1 0,1 1 0,0 0 0,0 0 0,1 0 0,0 0 3,0 0 0,0 0-1,0-1 1,0 1 0,0-1 0,0 0-1,0 1 1,0-1 0,0 0 0,0 0-1,0 0 1,0-1 0,3 1 0,12-4 75,0-1 1,0 0-1,0-1 1,27-13 0,-27 10-50,1 2 0,0 0 0,29-7 0,-46 14-40,0-1 0,0 1 0,0 0 0,0-1 0,0 1 0,0 0 0,0 0 0,0 0-1,0 0 1,1 0 0,-1 0 0,0 0 0,0 0 0,0 0 0,0 0 0,0 0 0,0 1 0,0-1 0,0 1 0,0-1 0,0 0 0,0 1-1,-1 0 1,1-1 0,0 1 0,0-1 0,0 1 0,-1 0 0,1 0 0,0-1 0,-1 1 0,1 0 0,0 0 0,-1 0 0,1 0-1,-1 0 1,1 0 0,-1 0 0,0 0 0,1 0 0,-1 0 0,0 0 0,0 0 0,0 0 0,0 1 0,9 21-14,-8-22 13,0 0 0,0 0 1,1 0-1,-1-1 1,0 1-1,1 0 1,-1 0-1,1-1 0,-1 1 1,1 0-1,-1-1 1,1 0-1,-1 1 1,1-1-1,-1 0 0,1 0 1,-1 0-1,1 0 1,0 0-1,-1 0 1,1 0-1,-1-1 0,1 1 1,-1 0-1,1-1 1,-1 1-1,2-2 1,44-18-41,-46 19 36,9-4-4,-5 2-52,1 0 1,0 0 0,-1 1 0,1-1-1,0 1 1,12-2 0,-17 4 39,-1 0 1,1 0 0,-1 0 0,1 0-1,-1 0 1,1 0 0,-1 1-1,1-1 1,-1 0 0,0 0-1,1 0 1,-1 1 0,1-1-1,-1 0 1,0 0 0,1 1 0,-1-1-1,0 0 1,1 1 0,-1-1-1,0 0 1,1 1 0,-1-1-1,0 1 1,0-1 0,0 1 0,1-1-1,-1 0 1,0 1 0,0-1-1,0 1 1,0-1 0,0 1-1,0-1 1,0 1 0,0-1-1,0 1 1,0 0 0,-2 26-1067,2-3-1271,0-23 2256,1-1 0,-1 1 0,1-1 0,-1 1 0,1-1 0,-1 1 0,1-1 0,0 1 0,-1-1 0,1 0 0,0 1 0,-1-1 0,1 0 0,0 0 0,-1 0 0,1 1 0,0-1 0,-1 0 0,1 0 0,0 0 0,0 0 0,-1 0 0,1 0 0,0 0 0,-1-1 0,1 1 0,0 0-1,-1 0 1,1 0 0,0-1 0,-1 1 0,1 0 0,0-1 0,-1 1 0,1-1 0,24-14-1120,-24 15 1182,19-15-1005</inkml:trace>
</inkml:ink>
</file>

<file path=ppt/ink/ink2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3:29.740"/>
    </inkml:context>
    <inkml:brush xml:id="br0">
      <inkml:brushProperty name="width" value="0.05" units="cm"/>
      <inkml:brushProperty name="height" value="0.05" units="cm"/>
    </inkml:brush>
  </inkml:definitions>
  <inkml:trace contextRef="#ctx0" brushRef="#br0">12 2 15611,'0'0'88,"1"0"0,-1 0 0,0 0 0,0-1 0,0 1 0,0 0 0,1 0 0,-1 0 0,0 0 0,0 0 0,0 0 0,0 0-1,1 0 1,-1 0 0,0 0 0,0 0 0,1-1 0,-1 1 0,0 0 0,0 0 0,0 1 0,1-1 0,-1 0 0,0 0 0,0 0 0,0 0 0,1 0 0,-1 0-1,0 0 1,0 0 0,0 0 0,0 0 0,1 0 0,-1 1 0,0-1 0,0 0 0,0 0 0,0 0 0,1 0 0,-1 0 0,0 1 0,0-1 0,0 0-1,0 0 1,0 0 0,0 1 0,0-1 0,0 0 0,0 0 0,0 0 0,1 1 0,-1-1 0,0 0 0,0 0 0,0 0 0,0 1 0,0-1 0,0 0-1,-1 0 1,1 0 0,0 1 0,0-1 0,0 0 0,0 0 0,0 0 0,0 1 0,0-1 0,-9 24 3599,7-22-3378,1 1 0,-1 1 1,1-1-1,0 0 1,0 0-1,0 0 0,0 7 1,1-9-276,1 0 0,-1 0 0,1-1 0,-1 1 0,1 0 1,0 0-1,0-1 0,-1 1 0,1 0 0,0-1 1,0 1-1,0-1 0,0 1 0,0-1 0,0 1 0,0-1 1,0 0-1,0 1 0,0-1 0,0 0 0,0 0 1,0 0-1,0 0 0,0 0 0,0 0 0,0 0 0,0 0 1,1-1-1,34-3 139,-31 3-137,84-22 48,-68 16-78,-1 1 0,0 1 0,1 1 0,0 1 0,0 1-1,28 0 1,-48 2-5,0 0-1,0 0 1,-1 0-1,1 0 1,0 0 0,0 0-1,-1 0 1,1 0-1,0 0 1,0 0-1,-1 1 1,1-1 0,0 0-1,-1 1 1,1-1-1,0 0 1,-1 1-1,1-1 1,0 1 0,-1-1-1,1 1 1,-1-1-1,1 1 1,-1 0-1,1-1 1,-1 1 0,0-1-1,1 1 1,-1 0-1,0-1 1,1 1-1,-1 0 1,0 0 0,0-1-1,0 1 1,1 1-1,-2 1 17,1 1 1,-1-1-1,0 1 0,0-1 0,0 0 0,-3 7 0,2-8-5,1 0 0,0 0 0,0 0 0,1 0 0,-1 0-1,0 0 1,1 1 0,-1-1 0,1 0 0,0 1-1,-1-1 1,1 0 0,1 3 0,0-4-102,1-1 0,-1 0 0,1 0 0,-1-1 0,1 1 0,-1 0 0,1 0 0,-1-1 1,1 1-1,-1-1 0,0 1 0,1-1 0,-1 0 0,0 1 0,1-1 0,1-1 0,1 0-36,8-4-206</inkml:trace>
</inkml:ink>
</file>

<file path=ppt/ink/ink2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3:30.318"/>
    </inkml:context>
    <inkml:brush xml:id="br0">
      <inkml:brushProperty name="width" value="0.05" units="cm"/>
      <inkml:brushProperty name="height" value="0.05" units="cm"/>
    </inkml:brush>
  </inkml:definitions>
  <inkml:trace contextRef="#ctx0" brushRef="#br0">226 23 18836,'2'-2'550,"10"-11"1164,-8 8-773,-5 3 132,-1 3-875,1 0 0,-1 0-1,1 0 1,-1 0 0,1 0 0,0 1-1,0-1 1,-1 0 0,1 1-1,0-1 1,0 1 0,1-1 0,-3 4-1,-2 3 229,-79 103 1438,49-70-1677,3 3 1,-31 53-1,62-96-211,1-1 0,-1 1-1,1-1 1,0 1 0,-1-1 0,1 1-1,0-1 1,0 1 0,-1-1 0,1 1 0,0-1-1,0 1 1,0 0 0,0-1 0,-1 1-1,1-1 1,0 1 0,0 0 0,0-1-1,0 1 1,1-1 0,-1 1 0,0 0-1,0-1 1,1 2 0,-1-2-48,1 0 0,0 0-1,-1 0 1,1 0 0,0 0 0,-1 0 0,1 0 0,0 0-1,0 0 1,-1 0 0,1 0 0,0-1 0,-1 1 0,1 0-1,0 0 1,-1-1 0,2 0 0,32-21-2216,8-15-1648,70-82-1,-53 53 2244,-45 49 1608,-12 13 202,1 1-1,-1-1 0,1 1 1,-1 0-1,1 0 0,0 0 0,1 0 1,-1 0-1,0 1 0,1-1 1,-1 1-1,7-2 0,-10 4-55,1 0-1,-1 0 0,1 0 1,0 0-1,-1 1 0,1-1 1,-1 0-1,1 0 0,-1 1 1,1-1-1,-1 0 0,1 1 1,-1-1-1,1 1 0,-1-1 1,0 1-1,1-1 0,-1 0 1,1 1-1,-1-1 0,0 1 1,0 0-1,1-1 0,-1 1 1,0-1-1,0 1 0,0-1 1,0 1-1,1 0 0,-1-1 1,0 1-1,0-1 1,0 1-1,0 0 0,-1-1 1,1 1-1,0-1 0,0 1 1,0 0-1,-1 0 0,-2 26 1298,-22 57 1704,17-63-2598,2 0-1,0 0 1,1 1 0,-2 25 0,10 20-602,-2-52-226,0 1 0,-2 29 0,-4-32 23,-6-4-130</inkml:trace>
</inkml:ink>
</file>

<file path=ppt/ink/ink2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3:30.763"/>
    </inkml:context>
    <inkml:brush xml:id="br0">
      <inkml:brushProperty name="width" value="0.05" units="cm"/>
      <inkml:brushProperty name="height" value="0.05" units="cm"/>
    </inkml:brush>
  </inkml:definitions>
  <inkml:trace contextRef="#ctx0" brushRef="#br0">1 6 18132,'0'4'2192,"6"-1"-1375,11 0-337,4 0 1200,12 0-704,9-2-208,8-1-808,6 0-424,0-6 448,1-1-168,0-3-120</inkml:trace>
</inkml:ink>
</file>

<file path=ppt/ink/ink2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3:31.137"/>
    </inkml:context>
    <inkml:brush xml:id="br0">
      <inkml:brushProperty name="width" value="0.05" units="cm"/>
      <inkml:brushProperty name="height" value="0.05" units="cm"/>
    </inkml:brush>
  </inkml:definitions>
  <inkml:trace contextRef="#ctx0" brushRef="#br0">301 18 22069,'0'-1'79,"0"1"1,0-1 0,0 0 0,0 1-1,0-1 1,0 0 0,0 1 0,0-1-1,-1 1 1,1-1 0,0 0 0,0 1-1,-1-1 1,1 1 0,0-1 0,-1 1-1,1-1 1,-1 1 0,1-1 0,0 1-1,-1-1 1,1 1 0,-1-1 0,1 1-1,-1 0 1,0-1 0,0 1 0,0-1-8,-1 1 0,0 0 0,1-1 0,-1 1 0,0 0-1,1 0 1,-1 0 0,0 0 0,1 0 0,-3 1 0,-4 1 193,1 0 0,-1 0 0,-11 6-1,1 1 13,1 1-1,0 1 0,0 0 0,2 1 1,-1 1-1,-25 27 0,31-29-236,0 1 0,1 1 0,0 0 0,1 0 0,0 0 0,1 1 0,0 0 0,1 1 0,-5 19 0,11-31-34,-1 0 0,0 0 0,1-1 0,-1 1 0,1 0-1,0 0 1,0 0 0,0 0 0,0 0 0,1 0 0,-1 0 0,1-1 0,0 1 0,0 0 0,0 0-1,0-1 1,0 1 0,0 0 0,1-1 0,-1 0 0,1 1 0,0-1 0,0 0 0,0 0 0,0 0-1,0 0 1,0 0 0,1 0 0,-1 0 0,0-1 0,1 1 0,0-1 0,-1 0 0,1 0 0,0 0-1,-1 0 1,5 1 0,2 0 0,1 0 0,-1-1 0,1 0 0,0 0 0,0-1-1,-1-1 1,1 1 0,0-1 0,17-5 0,-16 3-2,-1-1 1,0 0-1,0 0 1,14-9-1,-21 11 0,0 1 0,-1-1 0,1 0 0,-1 0 0,1-1 0,-1 1 0,1 0 0,-1-1 0,0 1 0,0-1 0,0 0 0,-1 0 0,1 0 0,-1 0 0,0 0 0,1 0 0,-1 0 0,1-6 0,-2 8-3,0 0 0,0 0 0,0 0 0,0 0 0,0 0-1,0 0 1,0 0 0,0 0 0,-1 0 0,1 0 0,0 0-1,-1 0 1,1 0 0,-1 0 0,1 0 0,-1 0 0,1 0-1,-1 0 1,1 1 0,-1-1 0,0 0 0,0 0 0,-1-1-1,0 1 1,0 0 0,0 1-1,0-1 1,0 0-1,0 0 1,0 1-1,0-1 1,0 1-1,0 0 1,0 0-1,-3 0 1,-1 0-1,1 0 0,-1 1 0,1 0 1,0 0-1,-1 0 0,1 1 0,0 0 0,-7 3 1,10-4-1,0 0 0,0 0 0,1 0 0,-1 1 0,0-1 0,1 0 0,-1 1 1,1 0-1,0-1 0,-1 1 0,1 0 0,-1 2 0,2-3 1,-1 0 0,1 0-1,0-1 1,-1 1 0,1 0-1,0 0 1,0 0 0,0 0-1,0 0 1,0 0 0,0 0-1,0 0 1,0 0 0,1 0-1,-1 0 1,0 0 0,1 0-1,-1 0 1,1 1 0,1 0 1,-1 0 0,1 0-1,0 0 1,0 0 0,0-1 0,0 1 0,0-1 0,0 1 0,0-1-1,0 0 1,1 0 0,-1 1 0,1-2 0,-1 1 0,1 0 0,-1 0-1,1-1 1,2 1 0,12 0 2,-1-1 1,29-2-1,-27 1-30,35 1-1,-52 0 18,1 1 0,-1-1 0,1 0 0,-1 1 0,1-1 1,0 1-1,-1-1 0,0 1 0,1 0 0,-1 0 0,1-1 0,-1 1 0,0 0 0,0 0 0,1 0 0,-1 1 0,0-1 0,0 0 0,0 0 0,0 1 0,0-1 0,-1 0 1,1 1-1,0-1 0,-1 1 0,1-1 0,-1 1 0,1-1 0,-1 1 0,1-1 0,-1 1 0,0 0 0,0-1 0,0 1 0,0-1 0,0 1 0,-1 2 0,0 8-288,-1 0-1,-1 0 1,0-1-1,-4 13 1,2-8-410,5-10 326,7-7-149</inkml:trace>
</inkml:ink>
</file>

<file path=ppt/ink/ink2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3:31.569"/>
    </inkml:context>
    <inkml:brush xml:id="br0">
      <inkml:brushProperty name="width" value="0.05" units="cm"/>
      <inkml:brushProperty name="height" value="0.05" units="cm"/>
    </inkml:brush>
  </inkml:definitions>
  <inkml:trace contextRef="#ctx0" brushRef="#br0">103 1 20004,'11'0'2537,"6"3"-1657,6 0-424,3 2 2097,3 1-1769,-1 1-200,-2-2-832,0 0-384,-10 0-681,-9-1 1049,-10-1-248,-7 0-152</inkml:trace>
  <inkml:trace contextRef="#ctx0" brushRef="#br0" timeOffset="1">1 144 19988,'14'9'2441,"8"-5"-1537,9-4-360,6 0 1240,8-3-695,5-1-257,-4-2-840,-2 1-648,-11 0 608,-7 2-192,-14-1-160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14.325"/>
    </inkml:context>
    <inkml:brush xml:id="br0">
      <inkml:brushProperty name="width" value="0.05" units="cm"/>
      <inkml:brushProperty name="height" value="0.05" units="cm"/>
    </inkml:brush>
  </inkml:definitions>
  <inkml:trace contextRef="#ctx0" brushRef="#br0">2 16 17500,'-2'3'1664,"8"-3"-1136,3 0-200,8 0 576,3-3-391,3 0-241,0-4 0,4 4-224,-1 0-112</inkml:trace>
</inkml:ink>
</file>

<file path=ppt/ink/ink2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3:32.037"/>
    </inkml:context>
    <inkml:brush xml:id="br0">
      <inkml:brushProperty name="width" value="0.05" units="cm"/>
      <inkml:brushProperty name="height" value="0.05" units="cm"/>
    </inkml:brush>
  </inkml:definitions>
  <inkml:trace contextRef="#ctx0" brushRef="#br0">69 0 21653,'-31'46'4383,"27"-39"-4145,0 0 0,1 1 0,-1-1 0,1 1 0,1-1 0,0 1 0,0 0 0,-1 9 0,3-16-231,0 1 0,0-1-1,0 0 1,0 1 0,0-1 0,0 0-1,1 1 1,-1-1 0,1 0 0,-1 0-1,1 1 1,-1-1 0,1 0 0,0 0-1,-1 0 1,1 0 0,0 0 0,0 0 0,0 0-1,0 0 1,0 0 0,0 0 0,0 0-1,0 0 1,0-1 0,0 1 0,1-1-1,-1 1 1,0-1 0,0 1 0,1-1-1,-1 1 1,3-1 0,5 2-36,0-1-1,0 0 1,0-1 0,10 0 0,-5 0 14,10 0-20,-3-1-46,29 4 1,-46-2 64,1-1-1,-1 1 1,0 0 0,0 0 0,0 0-1,0 0 1,-1 1 0,1 0 0,0 0-1,-1 0 1,1 0 0,-1 0 0,6 5-1,-8-5 15,0-1 0,0 1 0,0-1 0,0 1 0,-1 0 0,1 0 0,0-1 0,-1 1 0,1 0 0,-1 0 0,1 0 0,-1 0 0,0 0 0,0 0 0,0 0 0,0-1 0,0 1 0,-1 0 0,1 0 0,0 0 0,-1 0 0,1 0 0,-1-1 0,0 1 0,0 0 0,0 0 0,0-1 0,0 1 0,0-1 0,0 1 0,-2 2 0,-4 4 15,-1 1 0,0-1-1,-17 14 1,10-11 46,1 0 1,-2-1 0,-18 9-1,28-16-70,-1 0-1,1 0 1,-1-1-1,1 0 1,-1 0 0,0-1-1,0 1 1,0-1-1,0-1 1,0 1 0,-9-2-1,14 1-34,0-1 0,0 1-1,0-1 1,0 0 0,0 0-1,0 0 1,0 0-1,0 0 1,1 0 0,-1-1-1,0 1 1,1 0 0,-1-1-1,0 0 1,1 1 0,0-1-1,-1 0 1,1 0 0,0 1-1,0-1 1,0 0-1,0 0 1,1 0 0,-1 0-1,0 0 1,1-1 0,-1 1-1,1 0 1,0 0 0,0 0-1,0-3 1,0-5-29,0-1 0,0 0 0,1 0 0,5-19 1,3-10-439</inkml:trace>
</inkml:ink>
</file>

<file path=ppt/ink/ink2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3:32.426"/>
    </inkml:context>
    <inkml:brush xml:id="br0">
      <inkml:brushProperty name="width" value="0.05" units="cm"/>
      <inkml:brushProperty name="height" value="0.05" units="cm"/>
    </inkml:brush>
  </inkml:definitions>
  <inkml:trace contextRef="#ctx0" brushRef="#br0">1 16 14963,'13'-10'1881,"2"4"-857,4 7-400,1 4 904,4-4-183,5 8-441,3-3-568,2 2-16,2-1-128,5 0-272</inkml:trace>
</inkml:ink>
</file>

<file path=ppt/ink/ink2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3:32.810"/>
    </inkml:context>
    <inkml:brush xml:id="br0">
      <inkml:brushProperty name="width" value="0.05" units="cm"/>
      <inkml:brushProperty name="height" value="0.05" units="cm"/>
    </inkml:brush>
  </inkml:definitions>
  <inkml:trace contextRef="#ctx0" brushRef="#br0">166 8 17508,'-15'7'816,"1"0"0,0 1 0,0 1 0,1 0 1,0 1-1,0 0 0,1 1 0,1 0 0,0 1 0,-12 17 1,21-27-745,1 1 0,-1-1 0,1 1 0,0 0 0,0-1 1,0 1-1,0 0 0,0 0 0,0 0 0,1 0 0,-1 0 0,1 0 1,0 0-1,0 0 0,0 0 0,1 0 0,-1 0 0,1 0 1,-1 0-1,3 5 0,-2-5-42,1-1-1,0 1 1,0 0 0,0-1-1,0 0 1,0 1 0,1-1 0,-1 0-1,1 0 1,-1 0 0,1-1-1,0 1 1,-1-1 0,1 1 0,0-1-1,0 0 1,0 0 0,0 0-1,0 0 1,4 0 0,6 0 21,1 0 1,-1 0-1,1-1 0,-1-1 1,1 0-1,-1-1 1,0 0-1,1-1 0,-1-1 1,-1 0-1,16-7 1,-22 8-16,1 0 1,0-1 0,-1 0-1,0 0 1,0-1 0,0 0-1,-1 0 1,1 0 0,7-10 0,-11 11-18,1 0 1,-1 0 0,1-1 0,-1 1 0,-1-1 0,1 1 0,-1-1 0,1 0 0,-1 1 0,-1-1 0,1 0 0,-1 0 0,1 0 0,-1 0 0,-2-9 0,1 10-64,0-1 0,0 1-1,-1-1 1,0 1 0,0 0 0,0-1 0,0 1 0,-1 0 0,0 1 0,1-1 0,-6-4 0,7 6 28,0 1 0,-1-1 1,1 1-1,-1-1 0,1 1 1,-1 0-1,0 0 0,0 0 1,1-1-1,-1 2 0,0-1 1,0 0-1,0 0 0,0 1 0,0-1 1,0 1-1,0-1 0,0 1 1,0 0-1,0 0 0,-1 0 1,1 0-1,0 0 0,0 1 1,0-1-1,0 1 0,-3 0 1,-6 10-183,3 5-30</inkml:trace>
</inkml:ink>
</file>

<file path=ppt/ink/ink2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3:33.257"/>
    </inkml:context>
    <inkml:brush xml:id="br0">
      <inkml:brushProperty name="width" value="0.05" units="cm"/>
      <inkml:brushProperty name="height" value="0.05" units="cm"/>
    </inkml:brush>
  </inkml:definitions>
  <inkml:trace contextRef="#ctx0" brushRef="#br0">25 0 15739,'-14'17'1953,"4"-2"-1129,13-7-176,12 4 1224,24-2-591,7-7-185,13-3-344,2-3-88,5-4-280,-1 0-296,-11-1-968,-8 0-416,-20-1 1040,-7-1-248,-18-3-184</inkml:trace>
  <inkml:trace contextRef="#ctx0" brushRef="#br0" timeOffset="1">74 119 15779,'6'30'1985,"8"-8"-1161,17-9-256,10-2 1296,7-8-911,7 0-113,2-5-656,2 5-400,-7-7 320,-9 0-136,-12-8-192</inkml:trace>
</inkml:ink>
</file>

<file path=ppt/ink/ink2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3:33.631"/>
    </inkml:context>
    <inkml:brush xml:id="br0">
      <inkml:brushProperty name="width" value="0.05" units="cm"/>
      <inkml:brushProperty name="height" value="0.05" units="cm"/>
    </inkml:brush>
  </inkml:definitions>
  <inkml:trace contextRef="#ctx0" brushRef="#br0">108 1 18140,'22'11'1704,"-2"8"-1088,-5-2-208,3 9 945,-4 3-449,-6 9-192,-6 5-200,-11 6-112,-6 1-32,-14 5-104,-1-2 8,-5-4-232,4-7-216,4-13 192,7-4-32,10-13-48</inkml:trace>
</inkml:ink>
</file>

<file path=ppt/ink/ink2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3:34.765"/>
    </inkml:context>
    <inkml:brush xml:id="br0">
      <inkml:brushProperty name="width" value="0.05" units="cm"/>
      <inkml:brushProperty name="height" value="0.05" units="cm"/>
    </inkml:brush>
  </inkml:definitions>
  <inkml:trace contextRef="#ctx0" brushRef="#br0">51 54 19564,'-3'10'3747,"-11"31"-38,4-9-3654,1-1 0,-5 34-1,14-65-52,-1 1 0,1 0 0,0 0-1,0 0 1,0 0 0,0-1-1,0 1 1,0 0 0,0 0 0,1 0-1,-1 0 1,0-1 0,0 1-1,1 0 1,-1 0 0,0 0 0,1-1-1,-1 1 1,0 0 0,2 0-1,-2 0 1,1-1 0,-1 0 0,1 0 0,0 1 0,-1-1 0,1 0 0,-1 0 0,1 0 0,0 0 0,-1 0 0,1 0 0,-1 0 0,1 0 0,0 0 0,-1 0 0,1 0 0,-1 0 0,1 0 0,0-1 0,-1 1 0,1 0 0,4-2 5,-1-1 1,0 1 0,0-1-1,0 0 1,6-5 0,8-11 43,0 0 0,-2-1 1,0-1-1,-1-1 0,-1 0 0,15-33 1,-29 55-52,-1 0 1,1 0 0,0 0 0,0-1 0,0 1 0,0 0 0,0 0 0,0 0 0,0 0 0,1 0 0,-1-1 0,0 1-1,0 0 1,0 0 0,0 0 0,0 0 0,0 0 0,0-1 0,0 1 0,0 0 0,0 0 0,0 0 0,0 0 0,1 0-1,-1 0 1,0 0 0,0 0 0,0-1 0,0 1 0,0 0 0,0 0 0,1 0 0,-1 0 0,0 0 0,0 0 0,0 0-1,0 0 1,0 0 0,1 0 0,-1 0 0,0 0 0,0 0 0,0 0 0,0 0 0,0 0 0,1 0 0,-1 0 0,0 0-1,0 0 1,2 11 26,-4 31-18,1-14-30,1-21 14,0 0 1,1-1-1,0 1 1,0 0 0,1-1-1,2 10 1,-3-15 5,-1 1 0,1-1 1,0 0-1,-1 1 0,1-1 0,0 0 1,0 0-1,0 1 0,0-1 0,0 0 0,0 0 1,0 0-1,1 0 0,-1 0 0,0-1 0,1 1 1,-1 0-1,0 0 0,1-1 0,-1 1 1,1-1-1,-1 0 0,1 1 0,-1-1 0,1 0 1,-1 0-1,1 0 0,-1 0 0,1 0 0,0 0 1,-1 0-1,1 0 0,-1-1 0,3 0 1,2-1-1,0 0 0,1-1 0,-1 0 0,0 0 1,0-1-1,-1 1 0,1-1 0,-1 0 0,9-9 1,5-7-3,17-23 0,-28 33 3,2-3-6,-1 1 0,0-2 0,8-15 0,-22 44-3,1 1 0,0-1-1,2 0 1,0 1 0,0 0-1,1 0 1,3 21 0,-2-36 9,0 1 1,0-1 0,1 1 0,-1 0 0,1-1 0,-1 1 0,1-1 0,0 0 0,0 1 0,0-1-1,0 0 1,0 1 0,0-1 0,0 0 0,0 0 0,0 0 0,0 0 0,1 0 0,-1 0-1,0 0 1,1 0 0,-1 0 0,0-1 0,1 1 0,2 0 0,-1 0 4,0-1 0,1 0 1,-1 0-1,1 0 0,-1-1 0,1 1 1,-1-1-1,0 1 0,1-1 0,-1 0 0,4-2 1,7-4 13,-1 0 0,0 0 0,0-1 0,15-14 0,5-6 62,-2-2 0,44-56 0,-75 86-80,0 0 0,0 0 0,0 0 1,0 1-1,0-1 0,0 0 0,0 0 0,0 0 1,0 0-1,0 0 0,0 0 0,0 0 1,0 0-1,0 0 0,1 0 0,-1 0 0,0 1 1,0-1-1,0 0 0,0 0 0,0 0 1,0 0-1,0 0 0,0 0 0,0 0 0,0 0 1,0 0-1,1 0 0,-1 0 0,0 0 0,0 0 1,0 0-1,0 0 0,0 0 0,0 0 1,0 0-1,0 0 0,0 0 0,1 0 0,-1 0 1,0 0-1,0 0 0,0 0 0,0 0 1,0 0-1,0 0 0,-4 18 11,-10 24-21,11-34 14,-13 45 0,16-50-2,-1-1 0,1 1 0,-1 0 0,1-1 0,0 1 1,0 0-1,0 0 0,1-1 0,-1 1 0,0 0 1,1-1-1,0 1 0,0-1 0,0 1 0,0 0 0,2 4 1,-2-6 2,1 0 0,-1 0 1,0 0-1,0-1 0,0 1 1,1 0-1,-1 0 0,0-1 0,1 1 1,-1-1-1,0 1 0,1-1 1,-1 1-1,1-1 0,-1 0 1,1 0-1,-1 0 0,1 0 1,-1 0-1,1 0 0,-1 0 1,1 0-1,-1 0 0,0-1 0,1 1 1,-1-1-1,1 1 0,-1-1 1,0 0-1,2 0 0,5-3 49,0-1-1,-1 0 1,12-9-1,-2 1 57,-2-2 0,0 0 1,-1 0-1,0-1 0,17-28 0,-31 44-109,0 0 0,0-1 0,0 1 0,0 0 0,0 0 0,0 0 1,0-1-1,0 1 0,0 0 0,0 0 0,0 0 0,0-1 0,1 1 0,-1 0 0,0 0 0,0 0 0,0 0 0,0-1 1,0 1-1,1 0 0,-1 0 0,0 0 0,0 0 0,0 0 0,0 0 0,1-1 0,-1 1 0,0 0 0,0 0 1,0 0-1,1 0 0,-1 0 0,0 0 0,0 0 0,1 0 0,-1 0 0,0 0 0,0 0 0,0 0 0,1 0 0,-1 11-118,-6 21-435,5-29 455,-2 11-302,0-3-50,1 1 0,0 0 0,0-1-1,1 1 1,1 17 0,3-14-275</inkml:trace>
</inkml:ink>
</file>

<file path=ppt/ink/ink2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3:35.309"/>
    </inkml:context>
    <inkml:brush xml:id="br0">
      <inkml:brushProperty name="width" value="0.05" units="cm"/>
      <inkml:brushProperty name="height" value="0.05" units="cm"/>
    </inkml:brush>
  </inkml:definitions>
  <inkml:trace contextRef="#ctx0" brushRef="#br0">204 163 20188,'-2'14'334,"0"-1"-1,-1 1 0,-1-1 1,0 0-1,0 0 0,-1-1 1,-10 18-1,-3 9 366,8-12-375,-27 60 390,5 2 0,-28 117 0,58-195-684,1-7-21,-1 1 0,2-1 0,-1 1-1,0 0 1,1 0 0,0-1 0,0 1 0,1 8 0,11-31 35,43-110-25,79-156-72,-39 122-1,-70 123 45,3 1-1,31-34 1,-52 65 7,-1 1 0,1-1 0,0 2 0,0-1 1,1 1-1,12-7 0,-19 12 3,1-1 0,-1 0 0,1 1-1,-1-1 1,0 1 0,1 0 0,-1-1 0,1 1 0,0 0 0,-1 0-1,1 0 1,-1 0 0,1 0 0,-1 0 0,1 1 0,-1-1-1,1 0 1,2 2 0,-3-1 1,0 0 0,1 0 0,-1 1 0,0-1 0,0 0 0,1 1 0,-1-1 0,0 1 0,-1 0 0,1-1 0,0 1 0,0 0 0,-1-1 0,1 1-1,-1 0 1,1 0 0,-1 0 0,0-1 0,1 5 0,-1 6 12,0 1 1,-1-1-1,0 0 0,-3 15 0,2-13 36,0 1 1,0 20-1,2-33-44,0-1-1,0 0 1,0 0 0,0 0 0,0 0 0,0 1 0,1-1 0,-1 0 0,0 0 0,1 0 0,-1 0 0,1 0 0,-1 0-1,1 0 1,0 0 0,-1 0 0,1 0 0,0 0 0,0 0 0,0-1 0,0 1 0,-1 0 0,1 0 0,0-1 0,0 1 0,0-1-1,2 2 1,2-1 8,0 0-1,-1 0 0,1-1 0,0 1 0,8-2 0,-8 1-17,-1 0-1,1 0 0,-1 1 1,0-1-1,1 1 0,7 2 1,-9-1-2,0 0 0,0 0 1,0 0-1,-1 0 0,1 0 0,-1 1 1,0-1-1,1 1 0,-1 0 0,-1 0 1,1 0-1,0 0 0,-1 0 1,1 0-1,-1 0 0,0 0 0,0 1 1,0-1-1,0 0 0,-1 1 0,1 6 1,0-2-2,-1 1 1,0 0-1,0 0 0,-1-1 1,0 1-1,-1 0 1,-3 12-1,2-13 32,-1-1 0,1 0 0,-1 0 0,-1 0 0,1 0 0,-1 0 0,0-1 1,0 0-1,-1 0 0,-12 10 0,14-13-25,0 0 1,-1 0 0,1 0-1,0-1 1,-1 0 0,1 0-1,-1 0 1,0 0 0,0-1-1,0 0 1,1 0 0,-1 0-1,0-1 1,0 1-1,-1-1 1,1 0 0,0-1-1,-9-1 1,12 2-45,0-1 1,1 1-1,-1-1 1,0 0-1,1 0 0,-1 0 1,0 0-1,1 0 1,-1 0-1,1 0 0,0 0 1,-1-1-1,1 1 1,0-1-1,0 1 0,0-1 1,-2-2-1,1 0 16,1 0-1,-1 0 0,1 0 1,0 0-1,0 0 1,1 0-1,-1-7 0,2-26-259</inkml:trace>
</inkml:ink>
</file>

<file path=ppt/ink/ink2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3:36.250"/>
    </inkml:context>
    <inkml:brush xml:id="br0">
      <inkml:brushProperty name="width" value="0.05" units="cm"/>
      <inkml:brushProperty name="height" value="0.05" units="cm"/>
    </inkml:brush>
  </inkml:definitions>
  <inkml:trace contextRef="#ctx0" brushRef="#br0">266 1 17388,'0'0'41,"0"0"0,0 0 0,0 0 0,0 0 0,0 0 0,1 0 0,-1 0 0,0 0 0,0 0 1,0 0-1,0 0 0,0 0 0,0 0 0,0 0 0,0 0 0,1 0 0,-1 0 0,0 0 0,0 0 0,0 0 0,0 0 0,0 0 1,0 0-1,0 1 0,0-1 0,0 0 0,0 0 0,0 0 0,0 0 0,1 0 0,-1 0 0,0 0 0,0 0 0,0 0 1,0 0-1,0 1 0,0-1 0,0 0 0,0 0 0,0 0 0,0 0 0,0 0 0,0 0 0,0 0 0,0 0 0,0 1 1,0-1-1,0 0 0,0 0 0,0 0 0,0 0 0,0 0 0,-5 11 1345,-12 18 50,6-12-623,-212 369 1302,217-375-2270,-1 0-959,10-16-383,13-31 517,0-5 183</inkml:trace>
</inkml:ink>
</file>

<file path=ppt/ink/ink2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3:36.682"/>
    </inkml:context>
    <inkml:brush xml:id="br0">
      <inkml:brushProperty name="width" value="0.05" units="cm"/>
      <inkml:brushProperty name="height" value="0.05" units="cm"/>
    </inkml:brush>
  </inkml:definitions>
  <inkml:trace contextRef="#ctx0" brushRef="#br0">144 19 15731,'1'-1'202,"0"-1"-1,0 0 1,0 1-1,0 0 0,0-1 1,1 1-1,-1 0 0,1-1 1,-1 1-1,1 0 1,-1 0-1,1 0 0,2-1 1,-4 2-130,1 0 1,-1 0 0,1 0 0,-1 0-1,1 0 1,-1 0 0,0 0-1,1 0 1,-1 1 0,1-1-1,-1 0 1,0 0 0,1 0-1,-1 0 1,1 1 0,-1-1-1,0 0 1,1 0 0,-1 1-1,0-1 1,1 0 0,-1 1-1,9 17 1385,2 31 148,9 76-1,3 18-960,-16-112-815,2 0 1,2 0-1,20 43 0,-32-72 15,-9-1-68</inkml:trace>
  <inkml:trace contextRef="#ctx0" brushRef="#br0" timeOffset="1">2 402 17220,'-2'21'2256,"4"-2"-1368,11-6-328,7-3 1721,16-1-1297,9-2-112,11-6-400,3-1-320,4-6-736,-3-2-280,-4-8 696,-3-3-168,-7-9-128</inkml:trace>
</inkml:ink>
</file>

<file path=ppt/ink/ink2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3:37.075"/>
    </inkml:context>
    <inkml:brush xml:id="br0">
      <inkml:brushProperty name="width" value="0.05" units="cm"/>
      <inkml:brushProperty name="height" value="0.05" units="cm"/>
    </inkml:brush>
  </inkml:definitions>
  <inkml:trace contextRef="#ctx0" brushRef="#br0">71 1 18828,'-22'53'1684,"-14"34"-337,33-78-1108,0 1 0,1-1 0,0 1 0,1 0 0,0-1 0,0 1 1,1 10-1,0-18-215,0 0 1,0 0-1,1-1 1,-1 1-1,0 0 1,1 0 0,-1 0-1,1 0 1,-1-1-1,1 1 1,0 0-1,0 0 1,0-1-1,0 1 1,0-1-1,0 1 1,0-1-1,1 1 1,-1-1-1,1 0 1,-1 0 0,1 0-1,-1 1 1,1-1-1,-1-1 1,1 1-1,0 0 1,0 0-1,-1-1 1,1 1-1,0-1 1,0 1-1,0-1 1,0 0 0,0 0-1,-1 0 1,1 0-1,0 0 1,0 0-1,0 0 1,0-1-1,3 0 1,6-2-54,1 0 0,0-1-1,-1 0 1,0-1 0,14-8 0,3-4-117,-1-2-1,-1-1 1,0-1-1,-2-1 1,0-1 0,-2-1-1,28-38 1,-39 47 35,-26 40 142,-80 136 771,55-97 235,-57 125 1,87-154-1364,11-20-70,-1-15 384,1 1 0,-1-1 0,0 0 0,1 0 0,-1 1 0,0-1 0,0 0 0,1 0 0,-1 1-1,1-1 1,-1 0 0,0 0 0,1 0 0,-1 0 0,0 0 0,1 0 0,-1 1 0,1-1 0,-1 0 0,0 0 0,1 0-1,-1 0 1,1 0 0,-1-1 0,0 1 0,1 0 0,-1 0 0,0 0 0,1 0 0,-1 0 0,1 0 0,-1-1-1,1 1 1,10-7-360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14.776"/>
    </inkml:context>
    <inkml:brush xml:id="br0">
      <inkml:brushProperty name="width" value="0.05" units="cm"/>
      <inkml:brushProperty name="height" value="0.05" units="cm"/>
    </inkml:brush>
  </inkml:definitions>
  <inkml:trace contextRef="#ctx0" brushRef="#br0">176 181 13075,'3'-16'960,"1"-1"-1,1 1 1,12-31 0,-9 27 1143,8-29 1,-16 48-2027,1 1 0,-1-1 0,0 1 0,0 0 0,0-1 0,0 1 0,0-1 0,0 1 0,0-1 0,0 1 0,0-1 1,0 1-1,0-1 0,0 1 0,0-1 0,0 1 0,0 0 0,0-1 0,0 1 0,0-1 0,-1 1 0,1-1 0,0 1 1,0 0-1,-1-1 0,1 1 0,0 0 0,0-1 0,-1 1 0,1 0 0,-1-1 0,1 1 0,-1-1 25,0 1 0,0 0 0,-1 0 0,1 0 0,0 0 0,0 0 0,0 0 0,0 0 0,0 0 0,0 1-1,0-1 1,0 0 0,-2 1 0,-33 18 1116,35-18-1163,-23 14 366,-31 24-1,47-32-407,0 0 0,0 1 0,0 0-1,1 0 1,1 1 0,-11 16 0,16-23-10,0-1 0,1 0 0,-1 0-1,1 0 1,0 0 0,-1 0 0,1 1 0,0-1 0,0 0-1,0 0 1,-1 1 0,1-1 0,1 0 0,-1 0-1,0 0 1,0 1 0,0-1 0,1 0 0,-1 0 0,0 0-1,1 1 1,-1-1 0,1 0 0,0 0 0,-1 0 0,1 0-1,0 0 1,-1 0 0,1 0 0,0 0 0,0 0-1,0-1 1,0 1 0,0 0 0,0-1 0,0 1 0,0 0-1,0-1 1,2 1 0,6 3 6,1 0 0,0-1 0,0 0 0,10 2 0,-1-1-7,-8 0 2,40 12 17,-47-14-20,0-1 1,0 1-1,0 0 0,-1 1 0,1-1 0,0 1 0,-1-1 0,1 1 0,3 5 0,-7-8 2,1 0 0,-1 1 0,0 0 0,1-1 0,-1 1 0,0-1 0,1 1 0,-1-1 0,0 1 0,0 0 0,1-1 0,-1 1 0,0 0 0,0-1 0,0 1 0,0 0 0,0-1 0,0 1 0,0 0 0,0-1 0,0 1 0,0 0 0,-1-1 0,1 1 0,0-1-1,0 1 1,0 0 0,-1-1 0,1 1 0,0-1 0,-1 1 0,1 0 0,-1-1 0,1 1 0,-1-1 0,1 0 0,-1 1 0,1-1 0,-1 1 0,0 0 0,-28 12 126,26-12-118,-84 23 175,61-18-1425,-40 14 0,61-18 802,-2 2-150</inkml:trace>
</inkml:ink>
</file>

<file path=ppt/ink/ink2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3:37.514"/>
    </inkml:context>
    <inkml:brush xml:id="br0">
      <inkml:brushProperty name="width" value="0.05" units="cm"/>
      <inkml:brushProperty name="height" value="0.05" units="cm"/>
    </inkml:brush>
  </inkml:definitions>
  <inkml:trace contextRef="#ctx0" brushRef="#br0">1 45 18916,'10'7'2441,"8"-6"-1561,8-2-384,0-3 1616,5-4-1167,5 8-177,-1-3-560,-1-1-344,-8 0-777,-5 0 1610,-11-1-817,-1-3-32,-9-4-88</inkml:trace>
  <inkml:trace contextRef="#ctx0" brushRef="#br0" timeOffset="1">26 205 18644,'3'12'2280,"10"-8"-1431,10-8-385,6-2 1392,8 0-896,-1-4-280,4-1-728,0-1-536,-1-1 520,0-1-168,-6-10-112</inkml:trace>
</inkml:ink>
</file>

<file path=ppt/ink/ink2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3:37.927"/>
    </inkml:context>
    <inkml:brush xml:id="br0">
      <inkml:brushProperty name="width" value="0.05" units="cm"/>
      <inkml:brushProperty name="height" value="0.05" units="cm"/>
    </inkml:brush>
  </inkml:definitions>
  <inkml:trace contextRef="#ctx0" brushRef="#br0">93 1 20292,'-9'10'556,"0"0"0,1 1-1,1-1 1,0 2 0,0-1-1,1 1 1,1 0-1,0 0 1,1 1 0,-5 20-1,8-31-537,1 0 0,0-1 1,0 1-1,0 0 0,0-1 0,0 1 0,1 0 0,-1-1 0,0 1 0,1 0 0,-1-1 0,1 1 0,-1-1 0,1 1 0,0-1 1,0 1-1,0-1 0,0 1 0,0-1 0,0 0 0,0 0 0,0 1 0,1-1 0,-1 0 0,0 0 0,1 0 0,-1 0 0,0-1 1,1 1-1,-1 0 0,1 0 0,0-1 0,-1 1 0,1-1 0,-1 0 0,1 1 0,0-1 0,2 0 0,8 1-36,0-1-1,0 0 1,0 0-1,16-4 0,-17 3 26,8-2-59,0 2-1,0 0 1,0 1 0,30 4-1,-44-4 29,-1 1-1,1 1 1,0-1-1,-1 1 1,1 0-1,-1 0 1,1 0-1,-1 0 0,0 1 1,5 3-1,-6-3 10,-1-1 0,0 0-1,0 1 1,0-1-1,0 1 1,-1 0-1,1-1 1,-1 1-1,1 0 1,-1 0 0,0 0-1,0 0 1,-1 0-1,1 0 1,0 1-1,-1-1 1,0 5 0,0-3 25,-1 1 0,0-1 1,0 0-1,0 1 1,0-1-1,-1 0 0,0 0 1,0 0-1,-1 0 1,1 0-1,-1 0 0,0 0 1,-1-1-1,1 0 1,-1 0-1,1 0 0,-1 0 1,-6 4-1,-8 7 164,-1-2 1,-39 22-1,44-27-205,0-1-1,0-1 1,-1 0 0,-29 8 0,39-13-34,1 0 1,0-1 0,0 0 0,-1 0-1,1 0 1,0 0 0,0 0 0,0-1-1,-1 0 1,-5-1 0,8 0 30,-1 1 1,1 0-1,0 0 1,-1-1-1,1 0 1,0 1-1,0-1 0,0 0 1,0 0-1,0 0 1,0 0-1,0 0 1,1-1-1,-1 1 0,1 0 1,0-1-1,-2-4 1,-6-30-365</inkml:trace>
</inkml:ink>
</file>

<file path=ppt/ink/ink2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3:38.338"/>
    </inkml:context>
    <inkml:brush xml:id="br0">
      <inkml:brushProperty name="width" value="0.05" units="cm"/>
      <inkml:brushProperty name="height" value="0.05" units="cm"/>
    </inkml:brush>
  </inkml:definitions>
  <inkml:trace contextRef="#ctx0" brushRef="#br0">1 25 18532,'20'-4'1904,"3"1"-1215,3 0-305,2 2 1112,8 1-576,6 0-1144,2 0 1504,1-3-1208,-1-2-8,-1 0-32</inkml:trace>
</inkml:ink>
</file>

<file path=ppt/ink/ink2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3:38.735"/>
    </inkml:context>
    <inkml:brush xml:id="br0">
      <inkml:brushProperty name="width" value="0.05" units="cm"/>
      <inkml:brushProperty name="height" value="0.05" units="cm"/>
    </inkml:brush>
  </inkml:definitions>
  <inkml:trace contextRef="#ctx0" brushRef="#br0">247 0 14739,'-18'9'1076,"0"0"-1,0 1 1,1 1-1,0 0 1,1 1-1,0 1 1,-27 29-1,35-33-876,-1 1 0,1 1 0,0 0 0,1 0 0,1 0 0,0 1 0,0 0 0,1 0 0,0 0 0,1 1 0,1 0 1,0-1-1,-1 15 0,3-23-184,1-1 1,0 1 0,0 0 0,0-1-1,0 1 1,1-1 0,0 1 0,-1-1 0,1 1-1,0-1 1,1 1 0,-1-1 0,1 0-1,-1 0 1,1 1 0,0-1 0,0 0-1,0-1 1,1 1 0,-1 0 0,1-1 0,2 3-1,-1-3-10,0 0 0,-1 0 0,1 0 0,0-1 0,0 1 0,0-1 0,0 0 0,0-1 0,0 1 0,0-1 0,0 1 0,0-1 0,1 0 0,-1-1 0,0 1 0,0-1 0,0 0 0,8-2 0,-2-1 22,0 0 0,-1-1 1,1 0-1,-1 0 0,0-1 0,-1 0 0,1-1 0,-1 0 0,0 0 1,-1-1-1,0 1 0,0-2 0,10-15 0,-9 11 70,0 0 0,-1-1 0,-1 0 0,0 0 0,-1-1 0,0 1 0,-2-1-1,5-30 1,-7 39-53,-1 1 1,0-1-1,0 1 0,-1-1 0,1 1 0,-1-1 0,0 1 0,-1 0 0,1-1 0,-1 1 0,0 0 1,-6-9-1,7 11-60,-1 1 0,0 0 0,0-1 0,0 1 0,0 0 0,0 1 0,0-1 0,0 0 0,-1 1 0,1-1 0,-1 1 0,1-1 0,-1 1 0,1 0 0,-1 0 0,0 1 0,0-1 0,1 0 0,-1 1 0,0 0 0,0-1 0,0 1 0,0 0 0,0 1 0,-5 0 0,7-1-90,0 0 0,0 0 1,-1 1-1,1-1 1,0 0-1,0 1 0,0-1 1,0 0-1,0 1 1,0 0-1,0-1 0,0 1 1,0-1-1,0 1 1,0 0-1,0 0 0,0 0 1,0 0-1,1-1 1,-1 1-1,0 0 0,1 0 1,-1 0-1,1 1 1,-1-1-1,1 0 0,-1 0 1,1 0-1,0 0 1,-1 0-1,1 1 0,0-1 1,0 0-1,0 0 0,0 0 1,0 0-1,0 1 1,0-1-1,1 0 0,-1 0 1,0 0-1,1 0 1,-1 1-1,0-1 0,1 0 1,0 0-1,-1 0 1,1 0-1,0 0 0,-1 0 1,1 0-1,0-1 1,0 1-1,0 0 0,0 0 1,0-1-1,0 1 1,1 1-1,6 2-716,0 1-1,0-2 1,0 1-1,0-1 1,1 0-1,-1-1 1,1 1 0,-1-2-1,1 1 1,0-2-1,17 1 1,-8-2 815,-1 0-1,0-1 1,0-1 0,-1 0-1,22-8 1,10-11 6949,-53 35-3255,-5 2-2880,-15 22 588,-24 49 0,43-73-1314,0 0 1,1 0-1,1 0 0,0 1 0,0-1 0,2 1 0,0 0 1,-1 19-1,3-30-58,0 0 0,1 1 0,-1-1 0,0 0 0,1 1 0,0-1 0,0 0 0,0 0 0,0 0 0,0 1 0,4 3 0,-4-5-12,0 0 0,1 0 0,0-1 1,-1 1-1,1-1 0,0 1 0,0-1 0,-1 0 0,1 0 0,0 1 0,0-1 0,1-1 0,-1 1 0,0 0 0,0 0 0,0-1 0,1 1 0,2-1 1,4 0 4,-1 0 0,0 0 0,0-1 1,0 0-1,0-1 0,0 1 0,-1-2 1,1 1-1,0-1 0,9-5 0,4-3 82,-1-1 0,27-20 0,-25 15 38,0-1 1,35-36-1,-52 49-101,0-1-1,-1 0 1,1 1 0,-1-2-1,0 1 1,-1 0 0,1-1-1,-1 0 1,0 1 0,-1-1-1,0 0 1,0-1 0,-1 1-1,1 0 1,-1 0 0,-1-9-1,0 13-20,0 0-1,-1 0 0,0-1 0,1 1 0,-1 0 0,-1 0 0,1 0 0,0 0 0,-1 0 0,1 0 0,-1 0 0,0 0 0,0 0 0,0 1 0,-4-5 0,1 4-12,1 0 0,0 0 0,-1 0 0,1 0 0,-1 1 0,0 0-1,0 0 1,0 0 0,-6-1 0,-1 1-129,1 0 0,-1 0 0,0 1-1,0 1 1,0 0 0,0 1 0,0 0-1,-14 4 1,19-4-2,1 0 0,-1 1 0,1 0 0,-1 0 0,1 1 0,0 0 0,0 0 0,0 0 0,1 1 1,-1 0-1,1 0 0,-7 6 0,1 9-375</inkml:trace>
</inkml:ink>
</file>

<file path=ppt/ink/ink2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3:49.800"/>
    </inkml:context>
    <inkml:brush xml:id="br0">
      <inkml:brushProperty name="width" value="0.05" units="cm"/>
      <inkml:brushProperty name="height" value="0.05" units="cm"/>
    </inkml:brush>
  </inkml:definitions>
  <inkml:trace contextRef="#ctx0" brushRef="#br0">288 240 15939,'3'-3'561,"1"-2"399,0 0-1,0 0 1,0 0-1,4-10 1,-7 14-840,-1 0 0,1 0 1,-1 0-1,0-1 0,1 1 0,-1 0 0,0 0 0,0 0 1,1 0-1,-1 0 0,0-1 0,0 1 0,0 0 1,-1 0-1,1 0 0,0 0 0,0 0 0,-1-1 0,1 1 1,0 0-1,-1 0 0,1 0 0,-1 0 0,0 0 1,1 0-1,-1 0 0,0 0 0,1 0 0,-1 1 0,0-1 1,0 0-1,0 0 0,-1 0 0,-3-2-28,0 1 0,0 0 0,0 0-1,0 1 1,0-1 0,-1 1 0,1 0 0,0 1 0,-1-1 0,1 1-1,0 0 1,-1 0 0,1 1 0,0 0 0,-7 1 0,-3 1-57,1 1 0,0 1 0,0 0-1,-18 9 1,21-8-38,0 1-1,1 0 0,0 0 0,0 1 0,0 0 0,-7 10 0,11-12-3,1 0 0,0 0 0,1 0-1,0 1 1,0 0 0,0 0 0,1 0-1,0 0 1,0 1 0,-2 10 0,4-15 0,1-1 0,0 0 0,-1 1 0,1-1 0,0 1 0,0-1 0,0 0 0,1 1 0,-1-1 0,0 0 0,1 1 0,0-1 0,-1 0 0,3 4 0,-2-5 0,0 1 0,0-1 0,0 0-1,0 0 1,0 1 0,1-1 0,-1 0 0,0 0 0,1 0 0,-1 0 0,0-1-1,1 1 1,-1 0 0,1-1 0,0 1 0,1 0 0,3 0-8,0 0 0,-1-1 0,1 0 0,0 0 0,-1 0 0,1-1 0,0 0 0,-1 0 0,1 0 0,8-4 0,4-3-1,0 0-1,0-1 1,-1-1 0,0 0 0,-1-2-1,0 0 1,-1 0 0,-1-1-1,18-21 1,-14 13 33,-1-1 0,0-1 0,-2 0 0,-1-2 0,-1 1 0,10-28 0,-20 44 7,0 0 0,0-1 0,-1 0 0,2-12 0,-6 14 11,-4 12 1,-8 18 44,-1 8-26,2 1-1,0 1 1,3 0 0,0 1 0,-7 58-1,16-86-115,1-1 0,0 1 0,1-1 0,-1 1-1,1-1 1,0 0 0,3 9 0,-4-13 20,0 0 1,1 0-1,-1 0 0,0 0 1,1 0-1,-1 0 1,0 0-1,1 0 1,-1-1-1,1 1 1,0 0-1,-1 0 0,1-1 1,0 1-1,-1 0 1,1-1-1,0 1 1,0 0-1,-1-1 1,1 1-1,0-1 0,0 1 1,0-1-1,0 0 1,0 1-1,0-1 1,0 0-1,0 0 1,0 0-1,0 0 0,0 0 1,0 0-1,-1 0 1,1 0-1,0 0 1,0 0-1,0 0 1,0 0-1,0-1 0,0 1 1,0 0-1,0-1 1,0 1-1,0-1 1,-1 1-1,1-1 0,1 0 1,13-11-385,0-6-139</inkml:trace>
</inkml:ink>
</file>

<file path=ppt/ink/ink2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3:50.201"/>
    </inkml:context>
    <inkml:brush xml:id="br0">
      <inkml:brushProperty name="width" value="0.05" units="cm"/>
      <inkml:brushProperty name="height" value="0.05" units="cm"/>
    </inkml:brush>
  </inkml:definitions>
  <inkml:trace contextRef="#ctx0" brushRef="#br0">180 1 20020,'9'34'2084,"1"1"0,26 55 0,-24-62-1925,0 0 1,-2 1-1,-1 0 0,7 42 0,-14-45-214,-1 0-1,-2 0 0,0-1 1,-2 1-1,0 0 0,-2-1 1,-1 0-1,-1 0 0,-17 42 1,-5-4-1331,-3 0 0,-52 77 0,32-67 594,3-5-302</inkml:trace>
</inkml:ink>
</file>

<file path=ppt/ink/ink2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4:27.611"/>
    </inkml:context>
    <inkml:brush xml:id="br0">
      <inkml:brushProperty name="width" value="0.05" units="cm"/>
      <inkml:brushProperty name="height" value="0.05" units="cm"/>
    </inkml:brush>
  </inkml:definitions>
  <inkml:trace contextRef="#ctx0" brushRef="#br0">4 143 16772,'0'2'152,"-1"-1"0,1 0 1,-1 1-1,1-1 0,-1 0 1,1 1-1,0-1 0,-1 1 1,1-1-1,0 1 0,0-1 1,0 1-1,0-1 0,1 1 1,-1-1-1,0 0 0,0 1 1,2 1-1,-2-2-53,1-1 0,-1 1 0,1 0 0,0-1 0,-1 1-1,1-1 1,0 0 0,-1 1 0,1-1 0,0 0 0,0 1 0,-1-1 0,1 0 0,0 0-1,0 1 1,-1-1 0,1 0 0,0 0 0,0 0 0,0 0 0,0 0 0,-1 0-1,2-1 1,3 0 83,0 0 0,0 0 0,0-1 0,0 0 0,0 0 0,-1 0 0,1 0 0,7-6 0,15-13 290,-1-2 0,-1-1-1,37-45 1,-61 68-435,0-1 1,1 0-1,-1 0 0,1 1 0,-1-1 1,1 0-1,0 1 0,0 0 1,0-1-1,0 1 0,2-1 0,-3 2-30,-1 0-1,0 0 0,0 0 1,1 0-1,-1 0 0,0 0 0,0 0 1,0 0-1,1 0 0,-1 0 1,0 0-1,0 0 0,1 0 0,-1 1 1,0-1-1,0 0 0,0 0 1,1 0-1,-1 0 0,0 0 1,0 1-1,0-1 0,0 0 0,1 0 1,-1 0-1,0 1 0,0-1 1,0 0-1,0 0 0,0 1 0,0-1 1,0 0-1,0 0 0,0 1 1,1 19 61,-11 40-74,-1 17-1971,12-70-1367,4-16 2216,5-16 250,1-4-301</inkml:trace>
</inkml:ink>
</file>

<file path=ppt/ink/ink2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4:28.047"/>
    </inkml:context>
    <inkml:brush xml:id="br0">
      <inkml:brushProperty name="width" value="0.05" units="cm"/>
      <inkml:brushProperty name="height" value="0.05" units="cm"/>
    </inkml:brush>
  </inkml:definitions>
  <inkml:trace contextRef="#ctx0" brushRef="#br0">33 0 15507,'2'1'233,"-1"-1"-1,0 0 1,0 1-1,0-1 1,1 1-1,-1 0 1,0-1-1,0 1 1,0 0-1,0 0 0,0 0 1,0-1-1,0 1 1,0 0-1,0 0 1,1 2-1,15 25 2066,-7-14-761,1 3-915,0-1 1,-1 1-1,0 1 0,-2 0 0,8 21 0,-11-23-559,0 1 0,-1 0 1,-1 0-1,-1 0 0,-1 0 0,0 1 0,-1-1 0,-1 0 1,0 0-1,-5 21 0,2-18-298,-1 0 0,0 0 0,-2-1 0,0 0-1,-1 0 1,-1 0 0,0-1 0,-2 0 0,0-1 0,-1 0 0,-1-1 0,0-1 0,-16 15 0,13-18-431</inkml:trace>
</inkml:ink>
</file>

<file path=ppt/ink/ink2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4:43.554"/>
    </inkml:context>
    <inkml:brush xml:id="br0">
      <inkml:brushProperty name="width" value="0.05" units="cm"/>
      <inkml:brushProperty name="height" value="0.05" units="cm"/>
    </inkml:brush>
  </inkml:definitions>
  <inkml:trace contextRef="#ctx0" brushRef="#br0">14 66 15659,'-1'-2'175,"1"1"-1,0-1 1,1 1-1,-1-1 1,0 1-1,0-1 1,1 1-1,-1-1 1,0 1-1,1-1 1,0 1-1,-1 0 1,1-1-1,0 1 1,0 0-1,0 0 1,0-1-1,0 1 1,0 0-1,0 0 0,0 0 1,0 0-1,0 0 1,0 0-1,1 1 1,-1-1-1,0 0 1,1 1-1,-1-1 1,2 0-1,8-4 749,0 1-1,19-5 1,-27 8-781,7-2 133,1 1 1,-1 0-1,1 1 0,14 0 0,-23 0-253,1 1 0,-1 0 0,0 0 1,1 0-1,-1 1 0,0-1 1,1 0-1,-1 1 0,0 0 0,0-1 1,1 1-1,-1 0 0,0 0 0,0 0 1,0 0-1,0 1 0,0-1 0,0 1 1,-1-1-1,1 1 0,0-1 1,-1 1-1,1 0 0,-1 0 0,0 0 1,2 2-1,-3-2-11,1 1 1,-1-1-1,0 0 1,0 1-1,0-1 1,-1 0-1,1 1 1,0-1 0,-1 0-1,0 1 1,1-1-1,-1 0 1,0 0-1,0 0 1,0 0-1,-1 1 1,1-2-1,0 1 1,-1 0-1,1 0 1,-3 2-1,-6 6 36,0 1 1,-14 9-1,17-14-23,-29 22 75,16-13-12,-28 27-1,43-38-74,1 1 0,-1 0 1,2 0-1,-1 0 1,0 1-1,1-1 1,0 1-1,0 0 1,1-1-1,-1 1 1,0 7-1,2-11-9,1 0 1,-1 1-1,1-1 1,0 0-1,0 0 0,0 0 1,1 1-1,-1-1 1,0 0-1,1 0 0,-1 0 1,1 0-1,0 0 1,0 1-1,0-1 0,0-1 1,0 1-1,1 2 1,1-1 1,0 0 0,-1 0 1,1 0-1,0-1 0,0 1 1,1-1-1,-1 0 1,1 0-1,5 2 0,1 0-156,0-1-1,0 0 0,0 0 0,1-1 0,-1 0 1,20 0-1,-22-3-9,0 1-1,0-1 1,0 0 0,0-1 0,-1 0-1,1 0 1,-1-1 0,1 0 0,-1 0-1,0-1 1,11-6 0,11-11-374</inkml:trace>
</inkml:ink>
</file>

<file path=ppt/ink/ink2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4:43.955"/>
    </inkml:context>
    <inkml:brush xml:id="br0">
      <inkml:brushProperty name="width" value="0.05" units="cm"/>
      <inkml:brushProperty name="height" value="0.05" units="cm"/>
    </inkml:brush>
  </inkml:definitions>
  <inkml:trace contextRef="#ctx0" brushRef="#br0">148 1 17260,'19'52'5245,"-8"-24"-3705,8 35 1,-17-52-1454,0 0 1,-1 0 0,0 0-1,0 0 1,-1 0 0,-1 0-1,-2 11 1,-3 11-61,-2-1-1,-2 1 1,-16 36-1,-50 92-1541,26-59 922,27-50 137</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36.059"/>
    </inkml:context>
    <inkml:brush xml:id="br0">
      <inkml:brushProperty name="width" value="0.05" units="cm"/>
      <inkml:brushProperty name="height" value="0.05" units="cm"/>
    </inkml:brush>
  </inkml:definitions>
  <inkml:trace contextRef="#ctx0" brushRef="#br0">3 1 17028,'0'50'1616,"-1"12"-936,-1 2-192,4 9 600,3 3-143,4-4-209,3-6-160,3-10-216,2-9-248,2-18-600,3-6-304,1-21 632,-3-9-136,0-16-128</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15.164"/>
    </inkml:context>
    <inkml:brush xml:id="br0">
      <inkml:brushProperty name="width" value="0.05" units="cm"/>
      <inkml:brushProperty name="height" value="0.05" units="cm"/>
    </inkml:brush>
  </inkml:definitions>
  <inkml:trace contextRef="#ctx0" brushRef="#br0">49 49 21533,'12'-10'2104,"-8"7"-1360,-1 4-344,-5 6 1121,-2 6-377,-6 3-640,3 3-264,-2-1-352,-1 1-120,3-5-312,0-2-200,1-6-393,0-6-799,8-8 1192,4-6-80</inkml:trace>
  <inkml:trace contextRef="#ctx0" brushRef="#br0" timeOffset="0.06">131 0 17420,'-4'22'2160,"-5"-1"-1328,0 3-296,4 1 1273,0-1-785,5 0-152,0-5-456,3-2-200,4-4-680,3-3-336,-2-4-72,-3-3 616,-3-3-224,-2-4-184</inkml:trace>
</inkml:ink>
</file>

<file path=ppt/ink/ink2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5:26.776"/>
    </inkml:context>
    <inkml:brush xml:id="br0">
      <inkml:brushProperty name="width" value="0.05" units="cm"/>
      <inkml:brushProperty name="height" value="0.05" units="cm"/>
    </inkml:brush>
  </inkml:definitions>
  <inkml:trace contextRef="#ctx0" brushRef="#br0">130 50 15227,'-6'0'646,"-1"0"336,0-1 0,0 1 0,-13-5 0,19 5-870,1 0 0,-1 0-1,1 0 1,-1 0-1,1-1 1,-1 1-1,1 0 1,-1-1-1,1 1 1,-1 0-1,1-1 1,-1 1-1,1 0 1,-1-1-1,1 1 1,0-1-1,-1 1 1,1-1-1,0 1 1,-1-1-1,1 1 1,0-2-1,0 1 38,0 0-1,0 1 0,0-1 0,1 0 1,-1 0-1,0 0 0,1 0 1,-1 0-1,1 1 0,-1-1 0,1 0 1,-1 0-1,1 1 0,-1-1 1,1 0-1,0 1 0,-1-1 0,1 0 1,1 0-1,1-1-23,0 0-1,0 0 1,1 0 0,-1 0 0,0 0-1,1 1 1,-1 0 0,1 0-1,-1 0 1,1 0 0,0 0-1,-1 1 1,1-1 0,0 1-1,0 0 1,-1 0 0,1 1-1,5 0 1,-7-1-107,0 1 0,0 0 0,1-1 0,-1 1 1,-1 0-1,1 0 0,0 0 0,0 0 0,0 0 0,0 1 0,-1-1 0,1 0 0,-1 1 0,1-1 0,-1 1 1,1 0-1,-1-1 0,0 1 0,0 0 0,0 0 0,0 0 0,0 0 0,0 0 0,-1 0 0,1 0 0,0 0 1,-1 0-1,0 0 0,0 0 0,1 1 0,-1-1 0,-1 4 0,0 1-7,0 0 1,-1 0-1,0 0 1,0 0-1,0-1 0,-1 1 1,0-1-1,0 1 1,-1-1-1,0 0 0,-7 9 1,-2 0 37,-1 0 1,-28 23-1,42-38-49,0 1 1,-1-1-1,1 1 0,0-1 0,0 1 0,0-1 0,0 1 0,0-1 0,0 1 0,0-1 0,-1 1 0,1-1 0,0 1 0,1-1 0,-1 0 0,0 1 0,0-1 0,0 1 0,0-1 0,0 1 0,0-1 0,1 1 0,-1-1 0,0 1 0,0-1 0,1 0 0,-1 1 0,0-1 0,0 1 1,1-1-1,-1 0 0,1 1 0,-1-1 0,0 0 0,1 1 0,20 17-64,-11-9 26,-5-4 24,1 1 0,-1 1 0,0-1-1,-1 1 1,0 0 0,0 0-1,0 0 1,-1 0 0,3 10 0,-5-13 14,0-1 0,0 0 1,-1 0-1,0 1 1,0-1-1,0 0 1,0 0-1,0 1 0,-1-1 1,1 0-1,-1 0 1,0 0-1,0 0 0,0 1 1,0-1-1,0 0 1,-1-1-1,0 1 0,1 0 1,-1 0-1,0-1 1,0 1-1,-1-1 1,1 0-1,-3 3 0,-1-1 17,1 0 0,0 0 0,-1-1 0,0 0 0,1 0-1,-1 0 1,-1-1 0,1 0 0,-7 2 0,10-4-58,-1 1 1,1 0 0,-1-1-1,0 0 1,1 0-1,-1 0 1,0 0 0,1 0-1,-1-1 1,1 1-1,-1-1 1,1 0 0,-1 0-1,1-1 1,0 1-1,-1-1 1,-3-2 0,6 3-56,0 0 0,-1-1 0,1 1 0,1 0 0,-1-1 1,0 1-1,0-1 0,0 1 0,1-1 0,-1 1 0,1-1 1,-1 0-1,1 1 0,0-1 0,0 0 0,0 1 0,0-1 0,0 1 1,0-1-1,0 0 0,0 1 0,0-1 0,1 0 0,-1 1 1,1-1-1,-1 1 0,1-1 0,0 1 0,0-1 0,-1 1 1,1-1-1,0 1 0,0 0 0,1 0 0,-1-1 0,2 0 1,14-17-731</inkml:trace>
</inkml:ink>
</file>

<file path=ppt/ink/ink2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5:27.155"/>
    </inkml:context>
    <inkml:brush xml:id="br0">
      <inkml:brushProperty name="width" value="0.05" units="cm"/>
      <inkml:brushProperty name="height" value="0.05" units="cm"/>
    </inkml:brush>
  </inkml:definitions>
  <inkml:trace contextRef="#ctx0" brushRef="#br0">74 0 20028,'2'0'186,"0"0"0,0 1-1,0-1 1,0 1 0,0-1-1,-1 1 1,1-1 0,0 1 0,0 0-1,0 0 1,-1 0 0,1 0-1,0 0 1,-1 1 0,1-1 0,-1 0-1,1 1 1,-1-1 0,0 1-1,0-1 1,1 1 0,-1 0-1,0-1 1,1 5 0,4 6 253,0 0 1,6 18-1,-12-28-400,5 16 20,0 0-1,-2 0 1,0 0-1,-1 1 1,-1-1-1,0 1 0,-2-1 1,0 1-1,-1-1 1,-1 0-1,-6 23 1,0-9-36,-2 1 1,-1-2-1,-1 1 1,-2-2 0,-23 36-1,37-63 7,-1 1-20,-1-1 0,1 1 0,-1-1 1,1 1-1,-1-1 0,0 0 0,0 0 1,0 0-1,-6 3 0,-1-1-7</inkml:trace>
</inkml:ink>
</file>

<file path=ppt/ink/ink2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4:30.594"/>
    </inkml:context>
    <inkml:brush xml:id="br0">
      <inkml:brushProperty name="width" value="0.05" units="cm"/>
      <inkml:brushProperty name="height" value="0.05" units="cm"/>
    </inkml:brush>
  </inkml:definitions>
  <inkml:trace contextRef="#ctx0" brushRef="#br0">154 62 12691,'96'-61'8212,"-112"76"-3761,-43 51-3558,-50 82-529,44-45-3018,75-143 287,-1 8 1717</inkml:trace>
</inkml:ink>
</file>

<file path=ppt/ink/ink2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4:31.044"/>
    </inkml:context>
    <inkml:brush xml:id="br0">
      <inkml:brushProperty name="width" value="0.05" units="cm"/>
      <inkml:brushProperty name="height" value="0.05" units="cm"/>
    </inkml:brush>
  </inkml:definitions>
  <inkml:trace contextRef="#ctx0" brushRef="#br0">1 16 15475,'2'-2'379,"1"0"-1,0 0 1,-1 0 0,1 1-1,0-1 1,0 1-1,0 0 1,4-1 0,-6 2-277,-1 0 1,1 0-1,-1 0 1,1 0-1,-1 0 1,1 0-1,-1 0 1,1 0 0,-1 0-1,1 0 1,-1 1-1,1-1 1,-1 0-1,1 0 1,-1 1-1,0-1 1,1 0-1,-1 0 1,1 1 0,-1-1-1,1 1 1,5 17 1872,-3 63 770,-4-63-2728,1 0 0,1 1 0,1-1 0,0 0 0,2 0 0,0 0 0,8 23 0,15 21-2842,-26-59 2300,-3 1-99</inkml:trace>
</inkml:ink>
</file>

<file path=ppt/ink/ink2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4:31.430"/>
    </inkml:context>
    <inkml:brush xml:id="br0">
      <inkml:brushProperty name="width" value="0.05" units="cm"/>
      <inkml:brushProperty name="height" value="0.05" units="cm"/>
    </inkml:brush>
  </inkml:definitions>
  <inkml:trace contextRef="#ctx0" brushRef="#br0">4 1 14363,'-4'19'1896,"4"-9"-791,4-3-385,5-7 1520,5 0-759,5 0-385,4-2-136,3 2-296,2 0-240,0-2-776,-1 2-520,-4-2 752,-5-2-176,-3-8-96</inkml:trace>
</inkml:ink>
</file>

<file path=ppt/ink/ink2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4:32.237"/>
    </inkml:context>
    <inkml:brush xml:id="br0">
      <inkml:brushProperty name="width" value="0.05" units="cm"/>
      <inkml:brushProperty name="height" value="0.05" units="cm"/>
    </inkml:brush>
  </inkml:definitions>
  <inkml:trace contextRef="#ctx0" brushRef="#br0">6 0 16083,'-1'3'386,"0"-1"0,1 0 0,-1 0 0,0 1 0,1-1 0,-1 1 0,1-1 0,0 0 0,0 1 0,0-1 0,0 1 0,0-1-1,1 4 1,8 34 2419,-6-31-2405,-2-2-212,2 7 255,1-1 0,1 1 1,8 19-1,-11-30-502,-1 0 0,0 0 0,1-1 1,0 1-1,0-1 0,-1 1 0,1-1 0,1 0 0,-1 0 1,0 0-1,1 0 0,-1 0 0,1 0 0,-1 0 0,1-1 1,0 0-1,0 1 0,-1-1 0,1 0 0,0 0 0,0 0 1,6 0-1,-7-2-128,1 1 1,0-1-1,0 1 1,0-1 0,0 0-1,-1 0 1,1-1-1,0 1 1,-1-1-1,1 1 1,-1-1-1,0 0 1,1 1 0,-1-1-1,0-1 1,0 1-1,0 0 1,-1 0-1,1-1 1,0 1 0,-1-1-1,2-3 1,5-10-1474,0 0 0,7-23 0,-14 35 1030,3-10-116,0-1 1,3-23-1,-24 74 6655,-29 108-81,39-115-5753,0 1-1,2 0 0,0 31 1,4-56-431,1-3 259,0-1 0,0 1 0,-1 0 0,1-1 0,0 1 0,1 0 0,-1-1 0,0 1 0,0 0 0,1-1 0,-1 1 0,1 0 0,-1-1 0,2 3 0,4 1-502</inkml:trace>
</inkml:ink>
</file>

<file path=ppt/ink/ink2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4:32.659"/>
    </inkml:context>
    <inkml:brush xml:id="br0">
      <inkml:brushProperty name="width" value="0.05" units="cm"/>
      <inkml:brushProperty name="height" value="0.05" units="cm"/>
    </inkml:brush>
  </inkml:definitions>
  <inkml:trace contextRef="#ctx0" brushRef="#br0">0 108 19004,'1'1'122,"-1"0"1,0 0-1,0 0 0,1 0 0,-1 0 1,0 0-1,1 0 0,-1 0 0,1 0 1,0 0-1,-1 0 0,1 0 0,0 0 1,-1-1-1,1 1 0,0 0 0,0 0 1,0-1-1,0 1 0,0-1 0,0 1 1,0 0-1,1 0 0,0-1 16,0 0 0,0 1 0,1-1 0,-1 0 0,0 0 0,0 0 0,0-1 0,0 1-1,0 0 1,0-1 0,4-1 0,5-2 172,0-1 0,-1-1-1,16-10 1,-20 13-207,85-64 610,-58 42-445,-33 25-265,0 0 1,0 0-1,1 0 0,-1 0 1,0 0-1,0 0 0,0 0 0,0 0 1,1 0-1,-1 0 0,0 0 1,0 0-1,0 0 0,0 0 0,1 0 1,-1 0-1,0 0 0,0 0 0,0 1 1,0-1-1,0 0 0,1 0 1,-1 0-1,0 0 0,0 0 0,0 0 1,0 0-1,0 1 0,0-1 1,0 0-1,0 0 0,1 0 0,-1 0 1,0 0-1,0 1 0,0-1 0,0 0 1,0 0-1,0 0 0,0 0 1,0 1-1,0-1 0,0 0 0,0 0 1,0 0-1,0 0 0,0 1 1,0-1-1,0 0 0,0 0 0,0 0 1,0 0-1,0 0 0,-1 1 0,1-1 1,0 0-1,0 0 0,0 0 1,0 0-1,-2 12 59,-18 34 25,13-32-175,0 0 1,1 1-1,1-1 1,-4 22-1,8-36 48,1 1 0,0-1 0,0 0-1,0 1 1,0-1 0,0 1 0,-1-1 0,1 1-1,0-1 1,0 0 0,0 1 0,0-1 0,0 1-1,0-1 1,0 1 0,0-1 0,1 0 0,-1 1-1,0-1 1,0 1 0,0-1 0,0 0-1,0 1 1,1-1 0,-1 0 0,0 1 0,0-1-1,1 1 1,-1-1 0,0 0 0,1 0 0,-1 1-1,0-1 1,1 0 0,-1 0 0,0 1 0,1-1-1,-1 0 1,1 0 0,-1 0 0,0 0 0,2 1-1,18-8-761,-1-3 242</inkml:trace>
</inkml:ink>
</file>

<file path=ppt/ink/ink2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4:33.138"/>
    </inkml:context>
    <inkml:brush xml:id="br0">
      <inkml:brushProperty name="width" value="0.05" units="cm"/>
      <inkml:brushProperty name="height" value="0.05" units="cm"/>
    </inkml:brush>
  </inkml:definitions>
  <inkml:trace contextRef="#ctx0" brushRef="#br0">0 44 20796,'2'6'1929,"6"-8"-1321,7-2-232,5-5 784,4 2-255,6 0-345,0-2-184,2 5-336,-2 0-136,-1 4-416,-5 0-353,-7 1 1594,-4-1-865,-10-4-321</inkml:trace>
  <inkml:trace contextRef="#ctx0" brushRef="#br0" timeOffset="1">42 164 17300,'-3'15'1928,"6"-5"-1024,5-9-312,7 0 1089,2-1-353,7-2-360,2 2-224,3-2-351,1 1-337,0-6 896,-1-2-832,-5-11-24,-5-6 16</inkml:trace>
</inkml:ink>
</file>

<file path=ppt/ink/ink2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4:33.684"/>
    </inkml:context>
    <inkml:brush xml:id="br0">
      <inkml:brushProperty name="width" value="0.05" units="cm"/>
      <inkml:brushProperty name="height" value="0.05" units="cm"/>
    </inkml:brush>
  </inkml:definitions>
  <inkml:trace contextRef="#ctx0" brushRef="#br0">164 16 18124,'8'-5'1239,"10"-6"1559,-14 12-1115,-8 9 172,-67 103 15,3-7-1677,56-86-273,6-11-153,0 1 1,1 0-1,0 0 1,0 0 0,1 0-1,-4 17 1,20-44-2374,16-46 1034,-12 21 659</inkml:trace>
</inkml:ink>
</file>

<file path=ppt/ink/ink2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4:34.114"/>
    </inkml:context>
    <inkml:brush xml:id="br0">
      <inkml:brushProperty name="width" value="0.05" units="cm"/>
      <inkml:brushProperty name="height" value="0.05" units="cm"/>
    </inkml:brush>
  </inkml:definitions>
  <inkml:trace contextRef="#ctx0" brushRef="#br0">191 1 15003,'0'11'2041,"-4"7"-881,-2 0-424,2 4 1376,0 2-631,4 6-353,3 0-144,4 5-416,4 0-192,2 0-207,3-4-105,1-1-297,-4-5-199,0-4-664,-3-5 200,-6-7 600,-7-9-216,-7-6-216</inkml:trace>
  <inkml:trace contextRef="#ctx0" brushRef="#br0" timeOffset="1">1 437 16724,'0'8'2248,"6"1"-1368,5-9-344,3-5 1521,11 4-1025,3-2-176,11-3-752,0-4-424,8-3 312,2-4-96,12-10-128</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15.596"/>
    </inkml:context>
    <inkml:brush xml:id="br0">
      <inkml:brushProperty name="width" value="0.05" units="cm"/>
      <inkml:brushProperty name="height" value="0.05" units="cm"/>
    </inkml:brush>
  </inkml:definitions>
  <inkml:trace contextRef="#ctx0" brushRef="#br0">2 135 15859,'-1'-2'2129,"1"-1"-1281,3 1-360,2 1 1313,10 1-753,1 0-384,4 0-1024,1-3-816,1-3 1016,2 2-233,-1-3-199</inkml:trace>
  <inkml:trace contextRef="#ctx0" brushRef="#br0" timeOffset="1">300 1 18268,'-5'15'1568,"-7"5"-1104,-1 1-200,2 4 625,-1 3-233,7-3-560,-1 1-288,6-6-600,0-4 704,1-10-193,4-3-103</inkml:trace>
</inkml:ink>
</file>

<file path=ppt/ink/ink2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4:34.614"/>
    </inkml:context>
    <inkml:brush xml:id="br0">
      <inkml:brushProperty name="width" value="0.05" units="cm"/>
      <inkml:brushProperty name="height" value="0.05" units="cm"/>
    </inkml:brush>
  </inkml:definitions>
  <inkml:trace contextRef="#ctx0" brushRef="#br0">219 0 16492,'-13'5'481,"-1"0"0,1 0 0,0 1 1,0 1-1,0 1 0,1-1 0,0 2 1,1 0-1,0 0 0,0 1 0,1 0 1,1 1-1,-1 0 0,-7 13 0,12-16-411,1-1 0,-1 1 0,1 0 0,1 1 0,0-1 0,0 1 0,0-1 0,1 1 0,1 0 1,-1 0-1,2 0 0,-1 0 0,1 0 0,0 0 0,1-1 0,0 1 0,0 0 0,1 0 0,0 0 0,1-1 0,0 1 0,0-1 0,8 13 0,-9-17-64,1 0 0,0 0 1,0 0-1,0-1 0,0 1 1,0-1-1,1 0 0,0 0 1,0 0-1,-1 0 0,2-1 0,-1 1 1,0-1-1,0 0 0,1 0 1,-1-1-1,1 1 0,0-1 1,4 0-1,-6 0 15,0-1-1,1 0 1,-1 0-1,0 0 1,0 0 0,1-1-1,-1 1 1,0-1-1,0 0 1,0 0 0,0 0-1,0 0 1,0-1-1,0 1 1,0-1 0,-1 0-1,1 0 1,-1 0-1,1 0 1,-1 0 0,1 0-1,-1-1 1,0 1-1,0-1 1,0 1 0,-1-1-1,1 0 1,-1 0-1,2-3 1,-2 5-8,-1 0 0,1-1 1,0 1-1,-1 0 0,0-1 0,1 1 1,-1-1-1,0 1 0,1-1 0,-1 1 1,0 0-1,0-1 0,0 1 0,0-1 1,0 1-1,-1-1 0,1 1 0,0 0 0,-1-1 1,1 1-1,-1-1 0,1 1 0,-1 0 1,0 0-1,0-1 0,1 1 0,-1 0 1,0 0-1,0 0 0,0 0 0,0 0 1,0 0-1,-1 0 0,1 0 0,0 0 1,0 1-1,0-1 0,-1 0 0,1 1 1,0-1-1,-1 1 0,1-1 0,-1 1 0,1 0 1,0 0-1,-3-1 0,-1 1 15,0-1-1,0 0 0,0 1 1,0 0-1,0 0 0,-1 1 0,1 0 1,0-1-1,0 2 0,1-1 1,-1 0-1,-6 4 0,9-4-15,1-1 0,-1 1-1,1 0 1,0 0-1,-1 0 1,1 0-1,0 1 1,0-1 0,0 0-1,0 0 1,-1 2-1,1-2-4,1-1-1,0 1 1,0-1-1,0 1 0,0-1 1,-1 1-1,1-1 1,0 1-1,0 0 0,0-1 1,0 1-1,0-1 1,0 1-1,0-1 0,0 1 1,1-1-1,-1 1 1,0-1-1,0 1 0,0-1 1,1 1-1,-1-1 1,1 1-1,0 1 7,0-1-1,1 0 1,-1 0-1,1 0 1,0 0-1,-1 0 1,1 0-1,0 0 1,0 0-1,-1-1 1,1 1-1,0-1 0,0 1 1,0-1-1,0 0 1,0 1-1,2-1 1,14-1 6,1-1-1,-1 0 1,0-2 0,25-7 0,-12 3-1,-30 8-18,0-1 1,0 1-1,0 0 0,0-1 1,0 1-1,0 0 1,0 0-1,0 0 0,0 0 1,0 0-1,0 0 1,0 0-1,0 0 0,0 0 1,-1 0-1,1 1 1,0-1-1,0 0 0,0 1 1,0-1-1,0 1 1,0-1-1,0 1 0,-1-1 1,1 1-1,0-1 0,0 1 1,-1 0-1,1 0 1,0-1-1,-1 1 0,1 0 1,-1 0-1,1 0 1,-1-1-1,1 1 0,-1 0 1,1 0-1,-1 0 1,0 0-1,0 0 0,0 0 1,1 0-1,-1 0 1,0 0-1,0 0 0,0 0 1,0 0-1,-1 0 0,1 0 1,0 0-1,0 1 1,-2 9 6,0-1 1,-1 1-1,-7 19 1,7-19-4,-5 16-636,-6 54 0,8-40-173,3-25 426</inkml:trace>
</inkml:ink>
</file>

<file path=ppt/ink/ink2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4:35.448"/>
    </inkml:context>
    <inkml:brush xml:id="br0">
      <inkml:brushProperty name="width" value="0.05" units="cm"/>
      <inkml:brushProperty name="height" value="0.05" units="cm"/>
    </inkml:brush>
  </inkml:definitions>
  <inkml:trace contextRef="#ctx0" brushRef="#br0">14 1 17204,'-9'3'1992,"5"0"-1040,4 0-344,5-1 1025,7 3-161,8-2-312,7-1-215,9 0-369,8-2-176,5 0-192,4-2-152,-4 0-400,-5-3-304,-5 2 1280,-12-1-696,-15 3-104,-14 1 0</inkml:trace>
</inkml:ink>
</file>

<file path=ppt/ink/ink2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4:35.870"/>
    </inkml:context>
    <inkml:brush xml:id="br0">
      <inkml:brushProperty name="width" value="0.05" units="cm"/>
      <inkml:brushProperty name="height" value="0.05" units="cm"/>
    </inkml:brush>
  </inkml:definitions>
  <inkml:trace contextRef="#ctx0" brushRef="#br0">1 112 16900,'11'8'2072,"8"-7"-1352,8-10-264,8-3 897,5 2-441,0-3-16,9 0-720,-1 4-480,-2-2 1456,-4-2-1096,1-2-16,-2 0 8</inkml:trace>
</inkml:ink>
</file>

<file path=ppt/ink/ink2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4:36.303"/>
    </inkml:context>
    <inkml:brush xml:id="br0">
      <inkml:brushProperty name="width" value="0.05" units="cm"/>
      <inkml:brushProperty name="height" value="0.05" units="cm"/>
    </inkml:brush>
  </inkml:definitions>
  <inkml:trace contextRef="#ctx0" brushRef="#br0">143 45 17188,'-8'2'1182,"0"1"0,0 0 0,0 0 0,-13 8 0,19-10-1005,0 0 0,0 1-1,0-1 1,0 0 0,0 1 0,0 0-1,0-1 1,1 1 0,-1 0 0,1 0-1,-1 0 1,1 0 0,0 0 0,-1 0-1,1 0 1,0 1 0,0-1 0,1 0-1,-1 1 1,0 2 0,1-3-165,0-1 0,1 0 0,-1 1-1,1-1 1,-1 1 0,1-1 0,0 0 0,-1 0 0,1 1 0,0-1 0,0 0 0,0 0 0,0 0 0,0 0 0,0 0 0,0 0 0,0 0 0,1 0-1,-1-1 1,0 1 0,0 0 0,3 0 0,34 13-357,-32-12 317,12 3-97,-5-2 33,1 1 0,-1 0 0,0 1 0,0 1 1,-1 0-1,1 0 0,-1 1 0,14 12 0,-24-18 93,-1 1 0,1 0 0,0 0 1,-1 0-1,1 0 0,-1 0 0,0 0 0,0 0 0,0 0 1,0 0-1,0 1 0,0-1 0,0 1 0,-1-1 1,1 0-1,-1 1 0,0-1 0,0 5 0,0-2 17,-1-1-1,0 0 1,0 1-1,-1-1 1,1 0-1,-1 0 0,0 0 1,0 0-1,-5 6 1,-3 4 66,-2 0 0,0-1 0,0-1 0,-15 11 0,15-12-40,0 0 0,-1-2-1,0 1 1,-1-2 0,1 0-1,-2 0 1,-23 8 0,36-15-61,0-1 0,0 1 0,0-1 1,0 1-1,0-1 0,0 0 0,0 0 0,0 0 1,0 0-1,0-1 0,0 1 0,0 0 0,0-1 1,0 1-1,0-1 0,0 0 0,1 0 0,-1 1 1,0-1-1,0 0 0,1-1 0,-1 1 1,1 0-1,-1 0 0,1-1 0,-1 1 0,1-1 1,0 1-1,0-1 0,0 0 0,0 1 0,0-1 1,0 0-1,0 0 0,0 0 0,1 1 0,-1-1 1,0-3-1,-6-32-160</inkml:trace>
  <inkml:trace contextRef="#ctx0" brushRef="#br0" timeOffset="1">179 23 21077,'37'-1'1832,"3"1"-1320,5-2-216,5 1 456,1-3-384,-1 1-968,-4-3 688,-3 3-336,-3 0-128</inkml:trace>
</inkml:ink>
</file>

<file path=ppt/ink/ink2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4:36.740"/>
    </inkml:context>
    <inkml:brush xml:id="br0">
      <inkml:brushProperty name="width" value="0.05" units="cm"/>
      <inkml:brushProperty name="height" value="0.05" units="cm"/>
    </inkml:brush>
  </inkml:definitions>
  <inkml:trace contextRef="#ctx0" brushRef="#br0">183 0 18972,'-20'10'1062,"0"-1"103,0 2 0,0 0 0,-30 24 0,45-32-1031,1 1-1,0 0 0,0 0 0,0 0 0,0 1 1,1-1-1,0 1 0,0 0 0,0 0 0,0 0 0,1 0 1,0 1-1,0-1 0,1 1 0,-1-1 0,1 1 0,0 0 1,0-1-1,1 11 0,1-10-116,-1-1 0,1 0 0,1 0-1,-1 0 1,1 0 0,0 0 0,0 0 0,0-1 0,1 1 0,0 0 0,0-1 0,0 0 0,0 0-1,1 0 1,-1 0 0,1-1 0,0 1 0,0-1 0,0 0 0,1 0 0,-1 0 0,1-1 0,0 1-1,7 1 1,0 1-13,0-1 1,1 0-1,-1-1 0,1 0 0,0-1 0,0-1 1,0 0-1,23-1 0,-19-2 4,-1-1-1,0 0 1,0-1 0,0-1-1,0 0 1,27-14 0,-34 15-5,0-2 0,0 1-1,0-1 1,0-1 0,-1 1 0,0-2 0,-1 1 0,1-1-1,-1 0 1,-1 0 0,10-16 0,-14 20-99,0 1 1,-1-1-1,1 1 0,-1-1 1,1 1-1,-1-1 0,0 0 1,-1 0-1,1 0 0,-1 0 0,1 0 1,-1 0-1,0 1 0,-1-1 1,1 0-1,-1 0 0,0 0 1,0 0-1,0 0 0,0 1 1,0-1-1,-1 1 0,0-1 1,0 1-1,0-1 0,0 1 1,0 0-1,-5-5 0,2 3-230,-1 1 0,1-1 0,-1 1 0,0 0 0,0 0 0,0 1 0,-1 0 0,0 0 0,1 0 0,-1 1 0,0 0 0,0 1-1,0-1 1,-13 0 0,-21 2-1022</inkml:trace>
</inkml:ink>
</file>

<file path=ppt/ink/ink2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4:49.225"/>
    </inkml:context>
    <inkml:brush xml:id="br0">
      <inkml:brushProperty name="width" value="0.05" units="cm"/>
      <inkml:brushProperty name="height" value="0.05" units="cm"/>
    </inkml:brush>
  </inkml:definitions>
  <inkml:trace contextRef="#ctx0" brushRef="#br0">348 1 13155,'9'2'5505,"-19"4"-1405,-3 0-3691,-26 18-111,2 1 1,1 2-1,1 2 1,1 1-1,2 1 0,1 2 1,-38 51-1,50-52-607,18-29-570,11-21-236,9-14-955,2 0 0,1 2-1,36-41 1,40-22 776,-80 77 1904,-12 10 248,0 1 0,0 0 0,0 0 0,10-5-1,-16 10-782,0 0 0,1 0-1,-1 0 1,0 0 0,1-1-1,-1 1 1,0 0 0,1 0-1,-1 0 1,0 0 0,1 0-1,-1 0 1,0 0 0,1 0-1,-1 0 1,0 0 0,1 0-1,-1 1 1,0-1 0,0 0-1,1 0 1,-1 0 0,0 0-1,1 0 1,-1 1 0,0-1-1,0 0 1,1 0 0,-1 0-1,0 1 1,0-1 0,1 0-1,-1 0 1,0 1 0,0-1-1,0 0 1,0 1 0,1-1-1,-1 0 1,0 0 0,0 1-1,0-1 1,0 0 0,0 1-1,0-1 1,0 0 0,0 1-1,0-1 1,0 0 0,0 1-1,0-1 1,0 0 0,0 1-1,0-1 1,-2 24 1096,1-20-956,-3 44 526,0-11 64,2 70-1,3-97-1084,0 1 0,1-1 0,0 0-1,0 1 1,1-1 0,0 0 0,1 0 0,0-1 0,1 1 0,0-1-1,8 11 1,-8-13-908,-6-8 379</inkml:trace>
</inkml:ink>
</file>

<file path=ppt/ink/ink2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4:49.643"/>
    </inkml:context>
    <inkml:brush xml:id="br0">
      <inkml:brushProperty name="width" value="0.05" units="cm"/>
      <inkml:brushProperty name="height" value="0.05" units="cm"/>
    </inkml:brush>
  </inkml:definitions>
  <inkml:trace contextRef="#ctx0" brushRef="#br0">0 23 17652,'0'10'1800,"7"-6"-984,3-4-296,9-1 937,2 1-225,7-2-416,3 1-192,5-2-272,-3 0-200,1 3-688,-3 0-552,0-4 888,-1-3-152,3-9-152</inkml:trace>
</inkml:ink>
</file>

<file path=ppt/ink/ink2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4:50.340"/>
    </inkml:context>
    <inkml:brush xml:id="br0">
      <inkml:brushProperty name="width" value="0.05" units="cm"/>
      <inkml:brushProperty name="height" value="0.05" units="cm"/>
    </inkml:brush>
  </inkml:definitions>
  <inkml:trace contextRef="#ctx0" brushRef="#br0">215 20 14211,'16'-5'2505,"-15"5"-2361,-1 0 0,1 0-1,-1 0 1,0 0 0,1 0-1,-1-1 1,1 1 0,-1 0-1,1 0 1,-1-1 0,0 1-1,1 0 1,-1 0 0,0-1-1,1 1 1,-1 0 0,0-1-1,1 1 1,-1-1 0,0 1-1,0 0 1,0-1 0,1 1-1,-1-1 1,0 1 0,0-1-1,0 1 1,0-1 0,0 1 0,0-1-1,0 0 1,0 1 25,-1-1 0,0 1 0,0-1 0,0 1 0,0-1 0,0 1 0,0 0 0,0 0 0,0-1 0,0 1 0,0 0 0,0 0 0,0 0 0,0 0 0,0 0 0,0 0 0,-2 1 0,0-1 106,-6 0-149,0 1 0,-1 1 0,1 0 0,0 0 0,0 0 0,0 1 0,1 1 0,-1 0 0,1 0 0,-1 0 0,1 1 0,1 0 0,-11 9 0,10-7-112,0 0 0,0 1 0,0 0 0,1 0 0,0 1 0,1 0 0,0 0 0,0 1 0,1-1 0,0 1 0,-3 11 0,7-18-5,0-1 0,0 1 0,1 0 0,-1-1 0,1 1 0,0 0 0,0 0 0,0-1 0,0 1 0,0 0 0,0-1 0,1 1 0,-1 0 0,1-1 0,0 1 0,0-1 0,0 1 0,0-1 0,0 1 0,4 3 0,-2-2-19,0-1 1,0 0-1,0 0 1,1 0-1,-1-1 1,1 1-1,0-1 1,0 0-1,0 0 1,0 0-1,8 2 1,-3-1-265,0-1 1,0 0-1,0-1 1,0 0 0,0 0-1,0-1 1,1 0 0,-1-1-1,0 0 1,0 0-1,0-1 1,11-3 0,5-9-301,-1-3-195</inkml:trace>
</inkml:ink>
</file>

<file path=ppt/ink/ink2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4:52.014"/>
    </inkml:context>
    <inkml:brush xml:id="br0">
      <inkml:brushProperty name="width" value="0.05" units="cm"/>
      <inkml:brushProperty name="height" value="0.05" units="cm"/>
    </inkml:brush>
  </inkml:definitions>
  <inkml:trace contextRef="#ctx0" brushRef="#br0">107 28 13931,'-1'-10'10028,"2"10"-9777,15-9 2414,21 1-2438,-34 8-196,-1 0 1,0 0 0,1 0-1,-1 0 1,1 1 0,-1-1 0,1 1-1,-1-1 1,0 1 0,1 0-1,3 2 1,-6-3-26,0 0 1,1 1 0,-1-1-1,1 1 1,-1-1-1,0 0 1,0 1-1,1-1 1,-1 1-1,0-1 1,0 1-1,1-1 1,-1 1 0,0-1-1,0 1 1,0-1-1,0 1 1,0 0-1,0-1 1,0 1-1,0 0 1,-7 18 52,-5 0-7,-1 0 1,-1 0-1,0-1 1,-31 29-1,26-31 0,-23 22 25,38-35-63,1 1 0,0-1 0,0 1 0,0 0 1,1 0-1,-1 1 0,1-1 0,-3 7 0,5-10-7,-1 1-1,1-1 0,-1 1 0,1 0 0,0-1 0,0 1 0,-1-1 1,1 1-1,0 0 0,1-1 0,-1 1 0,0-1 0,0 1 1,1-1-1,-1 1 0,1-1 0,-1 1 0,1-1 0,0 1 1,-1-1-1,3 3 0,-1-2 1,-1-1 0,1 1 1,0 0-1,0-1 0,1 0 0,-1 1 0,0-1 1,0 0-1,1 0 0,-1 0 0,1-1 1,3 2-1,7 0 12,1-1 0,-1 0 1,1 0-1,14-3 0,-20 2-11,-1-1-273,-1 1-1,1-1 1,-1-1 0,13-3 0,-16 4-12,-1 0 1,1 0-1,0-1 1,-1 1-1,1-1 1,-1 1-1,1-1 1,-1 0-1,0 0 1,0 0-1,0 0 1,0 0-1,3-4 1,1-11-731</inkml:trace>
</inkml:ink>
</file>

<file path=ppt/ink/ink2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4:53.843"/>
    </inkml:context>
    <inkml:brush xml:id="br0">
      <inkml:brushProperty name="width" value="0.05" units="cm"/>
      <inkml:brushProperty name="height" value="0.05" units="cm"/>
    </inkml:brush>
  </inkml:definitions>
  <inkml:trace contextRef="#ctx0" brushRef="#br0">6 1 15691,'-4'4'1969,"2"0"-953,2-1-320,3 0 1105,4 0-257,9-2-296,5 1-208,7-2-368,0 0-183,4-2-129,1-1-208,-2-1-288,0 1-296,-10 3-713,-5-1-151,-10 1 968,-5 0-256,-4 1-296</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15.970"/>
    </inkml:context>
    <inkml:brush xml:id="br0">
      <inkml:brushProperty name="width" value="0.05" units="cm"/>
      <inkml:brushProperty name="height" value="0.05" units="cm"/>
    </inkml:brush>
  </inkml:definitions>
  <inkml:trace contextRef="#ctx0" brushRef="#br0">0 21 16179,'4'-3'312,"1"1"-1,-1 0 1,1 0-1,0 0 1,-1 0-1,1 1 1,0-1-1,0 1 1,0 1-1,0-1 1,0 1-1,8 0 1,-6 0 146,30-2 742,0 1-1,42 6 0,-64-3-1024,-1 0 0,1 1 0,-1 1 0,0 0 0,0 1 0,0 0 0,-1 2 0,18 9 0,-28-14-166,1 0 0,-1 1 0,0-1 0,1 1 0,-1 0 0,0 0 0,-1 0 0,1 1 0,0-1 0,-1 0 0,0 1 0,0 0 0,0-1 0,0 1 0,-1 0 0,1 0 0,0 5 0,-1-4 3,-1 0 1,0 0-1,0 1 0,0-1 1,-1 0-1,1 1 0,-1-1 1,-1 0-1,1 0 0,-1 0 0,-3 9 1,-4 2 42,0 0 1,-1-1 0,-1 0-1,0 0 1,-1-2-1,-23 22 1,19-20 24,-1-1 0,0-1-1,-24 14 1,35-23-122,0-1 0,0 0 0,0 0 0,-1 0 0,0-1 0,1 0 0,-1 0 0,0-1 0,0 0 0,0 0 0,0 0 0,0-1 0,0 0 0,-7-1 0,11 0 1,1 0 0,-1 0 0,1 0 0,-1-1 0,1 1 0,-1-1 0,1 1 0,0-1 0,0 0 0,0 0 0,0 0-1,0 0 1,0 0 0,0 0 0,1 0 0,-1-1 0,1 1 0,0 0 0,-1-1 0,1 1 0,0-1 0,1 0 0,-1 1 0,0-1 0,1 0 0,-1 0-1,1 1 1,0-7 0,-1-22-347</inkml:trace>
</inkml:ink>
</file>

<file path=ppt/ink/ink2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4:54.269"/>
    </inkml:context>
    <inkml:brush xml:id="br0">
      <inkml:brushProperty name="width" value="0.05" units="cm"/>
      <inkml:brushProperty name="height" value="0.05" units="cm"/>
    </inkml:brush>
  </inkml:definitions>
  <inkml:trace contextRef="#ctx0" brushRef="#br0">0 29 16692,'9'11'2184,"4"-6"-1048,4-2-440,9-3 1409,0-1-625,4-2-312,1-1-247,2-2-665,-3 0-648,-7-4 400,0 3-56,-6-3-152</inkml:trace>
</inkml:ink>
</file>

<file path=ppt/ink/ink2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4:55.798"/>
    </inkml:context>
    <inkml:brush xml:id="br0">
      <inkml:brushProperty name="width" value="0.05" units="cm"/>
      <inkml:brushProperty name="height" value="0.05" units="cm"/>
    </inkml:brush>
  </inkml:definitions>
  <inkml:trace contextRef="#ctx0" brushRef="#br0">221 41 13635,'2'-2'419,"1"0"-1,0 0 1,-1 0 0,0-1 0,1 1-1,2-5 1,-5 7-337,0 0 0,0-1 1,0 1-1,0-1 0,1 1 0,-1 0 0,0-1 1,0 1-1,0-1 0,0 1 0,0 0 0,0-1 0,0 1 1,0-1-1,0 1 0,0 0 0,0-1 0,0 1 1,0-1-1,-1 1 0,1 0 0,0-1 0,0 0 0,-1 0 150,0 1 0,0-1-1,0 0 1,1 1 0,-1-1 0,0 1-1,0-1 1,0 1 0,0-1-1,0 1 1,0-1 0,0 1-1,-2-1 1,-5 0 3,0 0 0,0 1 0,0 0 0,0 0 1,0 0-1,0 1 0,0 0 0,0 1 0,0 0 0,0 0 0,1 1 0,-1-1 0,1 2 1,0-1-1,-1 1 0,-12 9 0,14-9-174,0 1 1,0-1-1,0 1 0,1 0 1,0 1-1,0-1 0,0 1 1,0 0-1,1 0 0,0 0 1,1 1-1,-1 0 0,1-1 1,0 1-1,1 0 0,0 1 1,0-1-1,-2 14 0,4-19-62,0 1 0,0 0 0,0 0 0,0 0-1,1-1 1,-1 1 0,1 0 0,0 0 0,0-1-1,0 1 1,0 0 0,0-1 0,1 1 0,-1-1-1,1 0 1,-1 1 0,1-1 0,2 2 0,-1-1-31,1-1 1,-1 1 0,0-1-1,1 0 1,0 0 0,-1-1-1,1 1 1,0-1 0,0 1-1,0-1 1,5 0 0,2 1-16,-1-2 1,1 1 0,0-1-1,-1-1 1,1 0-1,-1 0 1,0-1 0,18-6-1,2-3-163</inkml:trace>
</inkml:ink>
</file>

<file path=ppt/ink/ink2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4:56.229"/>
    </inkml:context>
    <inkml:brush xml:id="br0">
      <inkml:brushProperty name="width" value="0.05" units="cm"/>
      <inkml:brushProperty name="height" value="0.05" units="cm"/>
    </inkml:brush>
  </inkml:definitions>
  <inkml:trace contextRef="#ctx0" brushRef="#br0">34 24 19228,'-8'14'1327,"5"-9"-1071,0 0-1,0-1 1,0 1-1,1 1 1,-1-1-1,1 0 1,1 1-1,-1-1 1,1 1-1,0-1 1,-1 9-1,2-13-196,0 0 1,0-1-1,0 1 0,0 0 1,1 0-1,-1 0 0,0-1 1,0 1-1,1 0 0,-1 0 1,0 0-1,1-1 0,-1 1 0,1 0 1,-1-1-1,1 1 0,-1 0 1,1-1-1,-1 1 0,1-1 1,-1 1-1,1-1 0,0 1 1,0-1-1,-1 1 0,1-1 1,1 1-1,1-1-8,-1 1-1,0-1 1,1 1 0,-1-1-1,1 0 1,-1 0 0,1-1 0,-1 1-1,5-1 1,4-2-106,0-1 0,0 0-1,12-6 1,1-3-481,40-29 0,12-6-1838,-76 47 2328,1 1-1,-1 0 1,1-1 0,-1 1-1,1 0 1,-1 0 0,1-1-1,-1 1 1,1 0 0,-1 0-1,1 0 1,-1 0 0,1-1 0,-1 1-1,1 0 1,-1 0 0,1 0-1,-1 0 1,1 0 0,-1 1-1,1-1 1,-1 0 0,1 0-1,0 0 1,0 1 0,-1 10-366,-13 23 684,10-29-210,-43 92 1924,19-42-634,2 0 1,-28 93-1,51-143-1353,0 2-665,0 0-1,1 1 0,0-1 1,-1 15-1,4-17 27,2-2-240</inkml:trace>
</inkml:ink>
</file>

<file path=ppt/ink/ink2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4:56.677"/>
    </inkml:context>
    <inkml:brush xml:id="br0">
      <inkml:brushProperty name="width" value="0.05" units="cm"/>
      <inkml:brushProperty name="height" value="0.05" units="cm"/>
    </inkml:brush>
  </inkml:definitions>
  <inkml:trace contextRef="#ctx0" brushRef="#br0">29 0 21485,'2'3'2376,"-5"4"-1656,-1-1-344,-4 0 1313,4 0-921,0-2-304,2 0-824,2-2-512,-3-4 360,1 1 39</inkml:trace>
</inkml:ink>
</file>

<file path=ppt/ink/ink2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4:57.096"/>
    </inkml:context>
    <inkml:brush xml:id="br0">
      <inkml:brushProperty name="width" value="0.05" units="cm"/>
      <inkml:brushProperty name="height" value="0.05" units="cm"/>
    </inkml:brush>
  </inkml:definitions>
  <inkml:trace contextRef="#ctx0" brushRef="#br0">106 9 21877,'-1'0'3485,"1"0"-3535,0 0 0,0 0 1,0 0-1,0 1 0,0-1 0,0 0 0,0 0 1,-1 0-1,1 1 0,0-1 0,0 0 0,0 0 1,0 0-1,0 1 0,0-1 0,-1 0 1,1 0-1,0 0 0,0 0 0,0 0 0,-1 0 1,1 0-1,0 1 0,0-1 0,0 0 0,-1 0 1,1 0-1,0 0 0,0 0 0,0 0 0,-1 0 1,1 0-1,0 0 0,0 0 0,-1 0 1,1 0-1,0 0 0,0 0 0,0 0 0,-1 0 1,1 0-1,0-1 0,0 1 0,0 0 0,-1 0 1,1 0-1,0 0 0,0 0 0,0 0 0,0-1 1,-1 1-1,1 0 0,0 0 0,0-1 0,5-9 2512,-10 16-1843,2-2-398,0 1 0,0-1 0,0 1 0,0 0 0,1-1 0,-1 1 0,1 1 0,-1 5 0,2-10-222,1 1 1,0-1-1,-1 0 1,1 1-1,0-1 1,0 0-1,0 1 1,0-1-1,0 0 1,0 1-1,0-1 1,1 0-1,-1 1 1,0-1-1,1 0 1,-1 1-1,1-1 1,-1 0-1,1 0 1,0 0-1,-1 1 1,1-1-1,0 0 1,0 0-1,0 0 1,0 0-1,0-1 0,0 1 1,0 0-1,0 0 1,0 0-1,1-1 1,-1 1-1,0-1 1,0 1-1,3 0 1,-2 0-7,11 2-37,-1 1-1,0 0 1,0 1 0,0 0-1,20 12 1,-30-15 41,1 0 0,-1 0 0,0 0 0,1 1 0,-1-1 0,0 0 0,-1 1 0,1-1-1,0 1 1,-1 0 0,1 0 0,-1 0 0,0-1 0,0 1 0,0 0 0,0 0 0,0 1 0,-1-1 0,0 0 0,1 0 0,-1 0 0,0 0 0,0 0 0,-1 0 0,1 1 0,-1-1 0,0 0 0,1 0 0,-4 5 0,1 0 18,0-1 0,-1 1-1,0-1 1,0 0 0,-1 0 0,0-1 0,0 0 0,-1 1 0,0-1-1,0-1 1,0 0 0,-10 7 0,14-10-13,-1 0 0,0 0 0,0-1 0,0 1 0,0-1 0,0 1 0,0-1 0,0 0 0,0 0 0,0-1 1,0 1-1,-1-1 0,1 1 0,0-1 0,-1 0 0,1 0 0,0 0 0,0-1 0,-1 1 0,1-1 0,0 0 0,0 0 0,0 0 0,0 0 0,0-1 0,0 1 0,0-1 0,0 0 0,0 1 0,1-1 0,-1-1 0,1 1 1,-4-4-1,2 2-134,1-1 1,-1 0-1,1-1 1,0 1-1,0 0 1,1-1-1,0 0 0,0 1 1,0-1-1,0 0 1,1 0-1,0 0 1,1 0-1,-1 0 1,1-1-1,0 1 1,1-9-1,7-14-420</inkml:trace>
</inkml:ink>
</file>

<file path=ppt/ink/ink2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4:57.542"/>
    </inkml:context>
    <inkml:brush xml:id="br0">
      <inkml:brushProperty name="width" value="0.05" units="cm"/>
      <inkml:brushProperty name="height" value="0.05" units="cm"/>
    </inkml:brush>
  </inkml:definitions>
  <inkml:trace contextRef="#ctx0" brushRef="#br0">0 66 20916,'10'7'2033,"3"-7"-1385,4-1-304,6 1 872,2-2-247,0-5-1137,3-1-721,-1 0 761,-1 0-224,-1-5-144</inkml:trace>
  <inkml:trace contextRef="#ctx0" brushRef="#br0" timeOffset="1">403 0 19140,'-6'5'416,"-11"12"699,-1 0 0,2 1 1,-15 20-1,28-33-992,-1-1-1,1 1 1,1-1 0,-1 1-1,1 0 1,0 0-1,0 0 1,0 1 0,1-1-1,-1 0 1,1 1 0,1-1-1,-1 1 1,1-1 0,0 1-1,0-1 1,1 0-1,-1 1 1,3 8 0,-2-10-104,1-1 0,-1 0 0,1 0 0,-1 0 1,1-1-1,0 1 0,0 0 0,0-1 0,1 1 0,-1-1 1,0 0-1,1 1 0,0-1 0,-1 0 0,6 2 1,-3-2-4,1 1 1,0-1-1,0 0 1,0 0-1,0-1 1,0 0-1,0 0 1,6 0-1,0-1 0,-1 0 1,1-1-1,-1 0 0,1-1 0,-1 0 1,0-1-1,0 0 0,18-8 0,-24 9 0,-1-1 0,1 1 1,-1-1-1,0 0 0,0 0 0,0-1 0,0 1 0,-1-1 1,1 0-1,-1 1 0,0-2 0,0 1 0,0 0 0,-1-1 1,0 1-1,1-1 0,-2 1 0,3-8 0,-3 8-5,0 0-1,-1 0 1,0 0-1,0 0 1,0 0-1,0 0 0,-1 0 1,1 0-1,-1 1 1,0-1-1,0 0 1,-1 0-1,1 1 0,-1-1 1,1 0-1,-1 1 1,-1 0-1,1-1 1,0 1-1,-1 0 0,1 0 1,-1 0-1,0 1 1,-4-4-1,3 3-102,-1 0 0,1 0 0,-1 0 0,0 1 0,0-1 0,0 1 0,0 0 0,0 1 0,0-1 1,-6 0-1,7 2-17,1-1 1,0 1-1,-1 0 1,1 0-1,-1 0 1,1 1-1,-1-1 1,1 1-1,-1-1 1,1 1-1,0 0 1,-1 1-1,1-1 1,0 1-1,0-1 1,0 1-1,-3 2 1,-10 12-434</inkml:trace>
</inkml:ink>
</file>

<file path=ppt/ink/ink2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5:07.055"/>
    </inkml:context>
    <inkml:brush xml:id="br0">
      <inkml:brushProperty name="width" value="0.05" units="cm"/>
      <inkml:brushProperty name="height" value="0.05" units="cm"/>
    </inkml:brush>
  </inkml:definitions>
  <inkml:trace contextRef="#ctx0" brushRef="#br0">0 1 11370,'0'1'245,"1"-1"0,-1 1 0,0-1 0,0 1 0,0 0 0,1-1 0,-1 1 0,0-1 0,1 1 0,-1-1 0,1 1 0,-1-1 0,1 1 0,-1-1 0,1 1 0,-1-1 0,1 1 0,-1-1 0,1 0 0,-1 1 0,1-1 0,0 0 0,-1 0 0,1 1 0,0-1 0,-1 0 0,1 0 0,-1 0 0,1 0 0,0 0-1,0 0 1,30 5 1082,-27-4-794,131 3 2404,-15 9-2990,-74-8-3514,-61-8 761</inkml:trace>
</inkml:ink>
</file>

<file path=ppt/ink/ink2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5:07.489"/>
    </inkml:context>
    <inkml:brush xml:id="br0">
      <inkml:brushProperty name="width" value="0.05" units="cm"/>
      <inkml:brushProperty name="height" value="0.05" units="cm"/>
    </inkml:brush>
  </inkml:definitions>
  <inkml:trace contextRef="#ctx0" brushRef="#br0">22 0 13443,'-10'12'1808,"3"-1"-736,2-2-335,8-5 1511,9 0-784,11-2-239,7-2-169,8-2-368,2 0-120,8-3-472,-1-2-336,-1 0-768,-3 0-1537,-7 4 2121,-3 0-360,-10 3-336</inkml:trace>
</inkml:ink>
</file>

<file path=ppt/ink/ink2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5:08.621"/>
    </inkml:context>
    <inkml:brush xml:id="br0">
      <inkml:brushProperty name="width" value="0.05" units="cm"/>
      <inkml:brushProperty name="height" value="0.05" units="cm"/>
    </inkml:brush>
  </inkml:definitions>
  <inkml:trace contextRef="#ctx0" brushRef="#br0">231 39 15139,'0'-1'121,"0"0"-1,1 0 1,-1-1 0,0 1-1,0 0 1,0 0 0,1-1-1,-2 1 1,1 0-1,0 0 1,0 0 0,0-1-1,0 1 1,-1 0 0,1 0-1,-1 0 1,1-1-1,-1 1 1,1 0 0,-1 0-1,0 0 1,1 0 0,-1 0-1,0 0 1,0 0-1,0 0 1,0 1 0,1-1-1,-1 0 1,-1 0-1,1 1 1,0-1 0,0 0-1,0 1 1,0 0 0,0-1-1,0 1 1,-1-1-1,1 1 1,0 0 0,0 0-1,-1 0 1,1 0 0,0 0-1,0 0 1,-1 0-1,1 0 1,-2 1 0,-4 0 109,0 1 0,0 0 1,0 0-1,1 1 1,-1 0-1,1 0 0,-9 6 1,0 2-81,0 0 0,0 1 1,-24 27-1,34-33-135,0 0 0,0 0-1,0 0 1,1 1 0,0 0 0,0 0 0,1 0-1,0 0 1,0 1 0,1-1 0,-1 1 0,0 8-1,3-14-8,0-1-1,0 1 0,0 0 0,0 0 0,0-1 0,0 1 1,0 0-1,1 0 0,-1-1 0,1 1 0,-1 0 0,1-1 1,0 1-1,0-1 0,0 1 0,-1-1 0,1 1 0,1-1 0,-1 1 1,0-1-1,2 2 0,-1-2 6,1 1 0,0 0 0,-1-1 1,1 0-1,0 0 0,0 1 0,0-2 0,0 1 0,0 0 0,0-1 0,4 1 1,2-1 30,1 0 1,-1 0-1,0-1 1,0 0 0,0-1-1,0 0 1,13-5 0,-15 4 15,1 0 0,-1 0 0,-1-1 0,1 0 1,0-1-1,-1 1 0,0-1 0,0-1 1,0 1-1,-1-1 0,0 0 0,0 0 1,0 0-1,-1-1 0,0 0 0,0 0 1,-1 0-1,0 0 0,0 0 0,0-1 0,-1 1 1,0-1-1,1-12 0,-3 19-44,0 0-1,0-1 1,0 1-1,0-1 1,0 1-1,0 0 1,0-1 0,-1 1-1,1 0 1,0-1-1,-1 1 1,1 0-1,-1 0 1,1-1-1,-1 1 1,0 0-1,0 0 1,1 0 0,-1 0-1,0 0 1,0 0-1,0 0 1,0 0-1,0 0 1,0 0-1,-1 0 1,-1 0-1,2 0-9,-1 1-1,1 0 0,-1 0 1,1 0-1,0 0 0,-1 0 0,1 0 1,-1 0-1,1 0 0,-1 1 1,1-1-1,0 1 0,-1-1 0,1 1 1,0-1-1,-1 1 0,1 0 1,0-1-1,0 1 0,0 0 1,0 0-1,-1 0 0,1 0 0,0 0 1,1 0-1,-2 2 0,-1 0-150,1 1 1,-1-1-1,1 1 0,0 0 0,0 0 0,0 0 0,1 0 1,0 0-1,0 0 0,0 0 0,0 1 0,0-1 0,1 0 1,0 1-1,0-1 0,0 0 0,0 1 0,1-1 0,-1 0 1,1 0-1,0 1 0,1-1 0,-1 0 0,1 0 0,-1 0 1,1 0-1,1-1 0,2 5 0,7 4-699</inkml:trace>
</inkml:ink>
</file>

<file path=ppt/ink/ink2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5:09.020"/>
    </inkml:context>
    <inkml:brush xml:id="br0">
      <inkml:brushProperty name="width" value="0.05" units="cm"/>
      <inkml:brushProperty name="height" value="0.05" units="cm"/>
    </inkml:brush>
  </inkml:definitions>
  <inkml:trace contextRef="#ctx0" brushRef="#br0">30 1 16011,'-3'17'1737,"-4"3"-1017,-2 3-288,1 0 816,5 1-151,3-2-697,3-3-416,8-9 1464,2-6-1328,7-10-8,3-4 8</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7:28.857"/>
    </inkml:context>
    <inkml:brush xml:id="br0">
      <inkml:brushProperty name="width" value="0.05" units="cm"/>
      <inkml:brushProperty name="height" value="0.05" units="cm"/>
    </inkml:brush>
  </inkml:definitions>
  <inkml:trace contextRef="#ctx0" brushRef="#br0">1 195 15395,'222'-66'904,"128"-30"-1246,-287 83 298,0 4 0,65-1 0,-92 9 72,-1 2 1,1 2 0,-1 1-1,0 2 1,43 12 0,-30-2 110,-1 2 1,0 2 0,52 31-1,125 91 557,-211-132-657,54 33 102,2-3 0,1-3 0,3-3 0,0-3 1,2-3-1,1-4 0,97 19 0,-41-23-126,1-4 0,268-6 1,268-68-296,-206-5 67,460-46 122,44 91 1139,-450 17-608,-314-4-1055,315-47 0,-450 38 336</inkml:trace>
</inkml:ink>
</file>

<file path=ppt/ink/ink2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5:09.422"/>
    </inkml:context>
    <inkml:brush xml:id="br0">
      <inkml:brushProperty name="width" value="0.05" units="cm"/>
      <inkml:brushProperty name="height" value="0.05" units="cm"/>
    </inkml:brush>
  </inkml:definitions>
  <inkml:trace contextRef="#ctx0" brushRef="#br0">74 0 18316,'-9'6'2422,"3"-2"-2206,1 1 0,0-1 0,0 1 0,1-1 0,0 1 0,-1 1 0,2-1 0,-1 0 0,-3 9 0,4-10-72,1 1 1,0-1 0,0 1 0,0 0 0,1 0 0,-1 0 0,1 0 0,1 0 0,-1 0 0,1 1-1,0-1 1,0 7 0,0-11-145,1 0 1,-1-1-1,0 1 0,0 0 0,1 0 0,-1-1 0,0 1 0,1 0 0,-1-1 0,0 1 1,1 0-1,-1-1 0,1 1 0,0 0 0,-1-1 0,1 1 0,-1-1 0,1 1 0,0-1 1,-1 1-1,1-1 0,0 0 0,0 1 0,-1-1 0,2 1 0,1-1 1,-1 0 0,1 1 0,-1-1-1,1 0 1,-1 0 0,1 0 0,-1-1 0,4 0-1,3-1 4,-1-1-1,0 1 1,15-9-1,51-37 76,-78 53-59,0 1-1,0-1 1,0 1 0,1-1-1,0 1 1,0 0 0,0 0-1,-2 11 1,3-13-2,0 1-1,1 0 1,-1 0 0,1 0-1,0 0 1,1 0 0,-1 0-1,1 0 1,0 0 0,0 0 0,1 0-1,-1 0 1,1 0 0,0 0-1,3 6 1,-2-7-2,0-1 0,0 0-1,0 0 1,1 0 0,-1 0-1,1-1 1,0 1 0,0-1 0,0 0-1,0 1 1,0-1 0,4 1-1,3 2 24,1-1-1,18 4 1,15 7 16,-44-15-53,1 0 0,-1 0 1,0 0-1,1 1 0,-1-1 1,1 0-1,-1 0 0,0 1 1,1-1-1,-1 0 0,0 1 1,0-1-1,1 0 0,-1 1 1,0-1-1,0 0 0,1 1 1,-1-1-1,0 1 0,0-1 1,0 0-1,0 1 0,0-1 1,0 1-1,1-1 0,-1 1 1,0-1-1,0 0 0,-1 2 1,-6 13 157,-18 12 351,23-25-433,-3 3 69,-1 0 0,0 0 0,0-1 0,-1 1 0,1-2 0,-1 1 0,0-1 0,0 0 0,0 0 1,0-1-1,0 0 0,-9 2 0,11-4-167,1 1 1,0-1-1,0 0 1,-1 0-1,1-1 1,0 1 0,0-1-1,-1 0 1,1 0-1,0-1 1,0 1-1,0-1 1,0 0-1,1 0 1,-1 0-1,0 0 1,1-1-1,-1 1 1,1-1-1,0 0 1,0 0-1,-5-6 1,7 7-122,-1 0 0,1-1 0,0 1 0,0 0 0,0 0 0,0-1 1,1 1-1,-1 0 0,0-1 0,1 1 0,0-1 0,-1 1 0,1 0 0,0-1 0,0 1 0,1-1 0,-1 1 0,0-1 1,1 1-1,0 0 0,-1-1 0,1 1 0,2-3 0,6-7-642</inkml:trace>
</inkml:ink>
</file>

<file path=ppt/ink/ink2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5:09.853"/>
    </inkml:context>
    <inkml:brush xml:id="br0">
      <inkml:brushProperty name="width" value="0.05" units="cm"/>
      <inkml:brushProperty name="height" value="0.05" units="cm"/>
    </inkml:brush>
  </inkml:definitions>
  <inkml:trace contextRef="#ctx0" brushRef="#br0">9 17 18852,'-9'0'7506,"14"0"-7954,-1-2-609,3-2 873,2 1-240,4-4-160</inkml:trace>
</inkml:ink>
</file>

<file path=ppt/ink/ink2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5:10.262"/>
    </inkml:context>
    <inkml:brush xml:id="br0">
      <inkml:brushProperty name="width" value="0.05" units="cm"/>
      <inkml:brushProperty name="height" value="0.05" units="cm"/>
    </inkml:brush>
  </inkml:definitions>
  <inkml:trace contextRef="#ctx0" brushRef="#br0">84 10 17532,'-1'11'1007,"-1"0"0,0 0 1,-1-1-1,1 1 0,-2-1 1,-5 13-1,-4 11 77,7-14-611,1-7-256,1-1 1,0 1-1,1 0 1,0 0-1,-1 26 1,5-37-223,-1 0 0,1 1 0,-1-1 0,1 0 0,0 0 0,0 0 1,0 0-1,0 0 0,0 0 0,0 0 0,1 0 0,-1-1 0,1 1 1,-1 0-1,1-1 0,0 1 0,-1-1 0,1 1 0,0-1 0,0 0 1,0 0-1,0 0 0,0 0 0,4 1 0,8 3-155,0-1-1,27 5 1,-15-4-75,-3 1 20,33 8-233,-51-13 410,-1 1 0,0-1 0,0 1 0,0 0-1,-1 0 1,1 1 0,0-1 0,-1 1 0,0 0-1,4 4 1,-6-7 35,0 1 0,-1 0 0,1 0 0,0 0 0,-1 0 1,1 0-1,-1 0 0,1 0 0,-1 0 0,0 1 0,1-1 0,-1 0 0,0 0 0,0 0 0,0 0 0,0 0 0,0 1 0,0-1 0,0 0 0,0 0 0,0 0 1,0 0-1,-1 0 0,0 2 0,0 0 11,0-1 0,-1 1 1,0-1-1,1 0 0,-1 1 1,0-1-1,0 0 0,0 0 1,-4 3-1,-6 2 85,1 1 0,-1-2 0,-15 7 0,25-12-68,-22 10 248,-29 8 1,45-16-201,0-1 1,0 0-1,-1-1 0,1 0 1,-1 0-1,0-1 0,-10-1 0,17 1-82,0-1-1,0 1 0,0-1 0,0 1 0,0-1 1,0 0-1,1 0 0,-1 0 0,0 0 0,1 0 1,-1-1-1,1 1 0,-1 0 0,1-1 0,-1 1 1,1-1-1,0 0 0,0 1 0,0-1 0,0 0 0,0 1 1,0-1-1,0 0 0,1 0 0,-1 0 0,1 0 1,-1 0-1,1 0 0,0-3 0,-2-8 85,2 1 0,0-1 0,2-20 0,-1 20-215,4-41 24</inkml:trace>
  <inkml:trace contextRef="#ctx0" brushRef="#br0" timeOffset="1">178 23 16339,'16'5'1977,"0"-4"-1353,2-1-184,4 1 888,10 1-1176,2-2-344,0-9 312,1-2-136,3-1-328</inkml:trace>
</inkml:ink>
</file>

<file path=ppt/ink/ink2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5:10.745"/>
    </inkml:context>
    <inkml:brush xml:id="br0">
      <inkml:brushProperty name="width" value="0.05" units="cm"/>
      <inkml:brushProperty name="height" value="0.05" units="cm"/>
    </inkml:brush>
  </inkml:definitions>
  <inkml:trace contextRef="#ctx0" brushRef="#br0">129 1 18124,'-5'6'285,"-18"24"1160,1 0 1,-28 52-1,46-74-1280,-1 1-1,2 0 1,-1 0 0,1 0-1,1 0 1,-1 1 0,2-1 0,-1 1-1,1-1 1,1 1 0,-1-1-1,2 1 1,-1 0 0,2-1-1,2 14 1,-3-19-155,1 0 0,0 0 0,-1 0 1,2 0-1,-1 0 0,0-1 0,1 1 0,-1-1 0,1 1 0,0-1 0,0 0 1,0 0-1,1 0 0,-1-1 0,1 1 0,0-1 0,-1 0 0,1 0 0,0 0 1,0-1-1,0 1 0,0-1 0,1 0 0,5 1 0,-5-1-6,0-1 0,0 0-1,1 0 1,-1 0 0,0 0 0,0-1-1,0 0 1,0 0 0,0 0 0,0-1 0,0 1-1,0-1 1,-1 0 0,1-1 0,-1 1-1,1-1 1,-1 0 0,0 0 0,0 0-1,5-6 1,-4 2 9,1 0 1,-1-1-1,-1 1 0,1-1 0,-1-1 0,-1 1 0,1 0 1,-1-1-1,-1 0 0,0 1 0,0-1 0,-1 0 1,1-16-1,-2 9-47,0 1 0,-1-1 0,-1 1-1,-1 0 1,0 0 0,0 0 0,-9-20 0,11 31-174,-1 0 0,0 0-1,0 1 1,-1-1 0,-3-4 0,6 7 166,-1 1 0,1-1 0,0 1 0,-1 0 0,1-1 0,0 1 0,-1-1 1,1 1-1,-1 0 0,1 0 0,0-1 0,-1 1 0,1 0 0,-1 0 1,1-1-1,-1 1 0,1 0 0,-1 0 0,1 0 0,-1 0 0,1 0 1,-1 0-1,1 0 0,-1 0 0,1 0 0,-1 0 0,1 0 0,-1 0 1,1 0-1,-1 0 0,1 0 0,-1 1 0,1-1 0,-1 0 0,1 0 0,0 1 1,-1-1-1,1 0 0,-1 0 0,1 1 0,0-1 0,-1 0 0,1 1 1,0-1-1,-1 1 0,1-1 0,0 0 0,-1 1 0,1-1 0,0 1 1,0-1-1,0 1 0,0-1 0,-1 1 0,1-1 0,0 1 0,0-1 1,0 1-1,-3 11-682</inkml:trace>
  <inkml:trace contextRef="#ctx0" brushRef="#br0" timeOffset="1">409 190 19028,'1'19'2161,"10"-6"-1489,17-6-264,3-2 912,12-2-520,6-3-64,4 0-400,3 0-256,-3-1-600,-7-5-336,-12 0-864,-7-2 1408,-17-2-288,-5 1-265</inkml:trace>
</inkml:ink>
</file>

<file path=ppt/ink/ink2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5:11.189"/>
    </inkml:context>
    <inkml:brush xml:id="br0">
      <inkml:brushProperty name="width" value="0.05" units="cm"/>
      <inkml:brushProperty name="height" value="0.05" units="cm"/>
    </inkml:brush>
  </inkml:definitions>
  <inkml:trace contextRef="#ctx0" brushRef="#br0">31 46 15579,'-19'16'2073,"8"-1"-1233,15-8-232,9-4 1457,16-1-921,5-3-200,6 0-312,5-5-160,2-3-616,2 1-504,-3-10 584,-9 1-128,-7-11-120</inkml:trace>
</inkml:ink>
</file>

<file path=ppt/ink/ink2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5:11.605"/>
    </inkml:context>
    <inkml:brush xml:id="br0">
      <inkml:brushProperty name="width" value="0.05" units="cm"/>
      <inkml:brushProperty name="height" value="0.05" units="cm"/>
    </inkml:brush>
  </inkml:definitions>
  <inkml:trace contextRef="#ctx0" brushRef="#br0">48 1 18548,'-17'45'3025,"11"-31"-2082,0 0 0,1 0 0,1 1-1,-5 26 1,9-36-876,-1-1-1,1 1 0,1-1 0,-1 1 1,0-1-1,1 1 0,0-1 1,0 1-1,1-1 0,-1 0 0,1 0 1,0 0-1,0 0 0,0 0 1,1 0-1,-1 0 0,1-1 0,0 1 1,0-1-1,6 5 0,-5-4-204,1 0 0,0-1 0,-1 1-1,1-1 1,1-1 0,-1 1 0,0-1 0,1 0-1,-1 0 1,1 0 0,-1-1 0,1 0 0,0 0-1,0 0 1,0-1 0,-1 0 0,1 0-1,0 0 1,7-2 0,-1-1-734,-1 0 0,0 0 0,-1-1 0,1-1 0,-1 1 0,1-2-1,-1 0 1,15-11 0,-34 25 1962,-1 1 0,1 1 0,1 0-1,-13 18 1,17-22-792,0-1 0,1 1 0,-1 0 0,1 0-1,0 0 1,1 1 0,0-1 0,0 1 0,0-1-1,1 1 1,0 0 0,-1 11 0,2-17-329,1 1 0,-1-1-1,0 1 1,1-1 0,-1 1 0,1-1-1,-1 0 1,1 1 0,-1-1 0,1 0 0,0 1-1,0-1 1,0 0 0,0 0 0,0 0 0,0 0-1,0 0 1,0 0 0,0 0 0,0 0-1,1 0 1,-1-1 0,0 1 0,1 0 0,-1-1-1,0 1 1,1-1 0,-1 1 0,1-1 0,2 0-1,2 1-106,0-1-1,-1 0 1,1 0-1,0-1 0,0 1 1,8-4-1,16-5-329</inkml:trace>
</inkml:ink>
</file>

<file path=ppt/ink/ink2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5:12.041"/>
    </inkml:context>
    <inkml:brush xml:id="br0">
      <inkml:brushProperty name="width" value="0.05" units="cm"/>
      <inkml:brushProperty name="height" value="0.05" units="cm"/>
    </inkml:brush>
  </inkml:definitions>
  <inkml:trace contextRef="#ctx0" brushRef="#br0">37 41 19100,'-9'21'1597,"3"-10"-736,2 0 0,-1 0 0,1 0 0,-3 20-1,6-28-802,1 1 0,0-1 0,0 1 0,0-1 0,0 0 0,0 1 0,1-1 0,0 1 0,-1-1 0,1 0 0,1 0 0,-1 1 0,0-1 0,1 0 0,0 0 0,-1 0 0,1 0 0,0-1 0,1 1 0,4 4 0,2 1-203,1-1-1,0-1 1,1 1 0,0-2 0,0 0-1,0 0 1,0-1 0,1 0-1,12 2 1,-13-4-12,0 1 1,0 1-1,0 0 0,0 0 0,0 1 0,-1 0 1,0 1-1,0 0 0,13 12 0,-21-17 177,-1 0 0,0 0 0,0 0 0,0 0 0,0 1 0,0-1 0,0 1 0,0-1 0,0 0 0,-1 1 0,1-1 0,0 1 0,-1 0 0,0-1 0,1 1 0,-1-1 0,0 1 0,1 0 0,-1-1 0,0 1 0,0 0 0,-1-1 0,1 1 0,0 1 0,-2 0 40,1 0 0,0 0 0,-1-1 0,1 1 0,-1-1 0,0 1 0,0-1 0,0 0 0,0 0 0,0 0 0,-1 0 0,-2 2 0,-7 4 212,0-1 0,0-1 0,0 0 1,-22 7-1,29-12-132,-7 4-145,-1-1-1,0-1 0,-1 0 1,-24 2-1,35-5-47,0 0-1,1 0 1,-1 0 0,0 0 0,1 0 0,-1-1-1,0 0 1,1 1 0,-1-1 0,1 0-1,-1 0 1,1 0 0,0 0 0,-1-1 0,1 1-1,0-1 1,0 1 0,0-1 0,0 0-1,0 0 1,0 0 0,0 0 0,1 0 0,-1 0-1,1 0 1,0-1 0,-1 1 0,1 0-1,0-1 1,0 1 0,1-1 0,-2-2 0,-4-34-433</inkml:trace>
  <inkml:trace contextRef="#ctx0" brushRef="#br0" timeOffset="1">69 22 17004,'23'9'2400,"1"-2"-1416,3-7-424,8 3 1425,-1-3-841,2 1-280,-5-1-1160,-2-4-2472,-7-7 2448,-2-1-385,-7-2-287</inkml:trace>
</inkml:ink>
</file>

<file path=ppt/ink/ink2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5:14.134"/>
    </inkml:context>
    <inkml:brush xml:id="br0">
      <inkml:brushProperty name="width" value="0.05" units="cm"/>
      <inkml:brushProperty name="height" value="0.05" units="cm"/>
    </inkml:brush>
  </inkml:definitions>
  <inkml:trace contextRef="#ctx0" brushRef="#br0">9 83 15011,'-9'1'3289,"14"-5"-1010,17-4 35,118-21 963,75 3-3229,-146 25-2713,-69 1 2653,0 0 1,-1 0-1,1 0 0,0 0 1,0 0-1,0-1 1,0 1-1,0 0 0,0 0 1,0 0-1,0 0 0,0 0 1,0 0-1,0 0 0,0 0 1,0 0-1,0 0 1,0 0-1,0 0 0,0 0 1,0 0-1,0-1 0,0 1 1,0 0-1,0 0 0,0 0 1,0 0-1,0 0 0,0 0 1,0 0-1,0 0 1,0 0-1,0 0 0,0 0 1,0 0-1,0 0 0,0 0 1,0-1-1,0 1 0,0 0 1,0 0-1,1 0 1,-1 0-1,0 0 0,0 0 1,0 0-1,0 0 0,0 0 1,0 0-1,0 0 0,0 0 1,0 0-1,0 0 0,0 0 1,0 0-1,0 0 1,0 0-1,1 0 0,-1 0 1,0 0-1,0 0 0,0 0 1,0 0-1,0 0 0,0 0 1,-5-5-394,5 5 403,-14-8-803</inkml:trace>
</inkml:ink>
</file>

<file path=ppt/ink/ink2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5:14.547"/>
    </inkml:context>
    <inkml:brush xml:id="br0">
      <inkml:brushProperty name="width" value="0.05" units="cm"/>
      <inkml:brushProperty name="height" value="0.05" units="cm"/>
    </inkml:brush>
  </inkml:definitions>
  <inkml:trace contextRef="#ctx0" brushRef="#br0">1 76 15795,'0'15'2177,"6"-7"-1241,9-2-304,8-6 1193,13-4-585,6-1-184,5-3-328,6-1-304,0 2-728,-4-3-392,-3-7 592,-6-6-136,-4 1-128</inkml:trace>
</inkml:ink>
</file>

<file path=ppt/ink/ink2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5:14.984"/>
    </inkml:context>
    <inkml:brush xml:id="br0">
      <inkml:brushProperty name="width" value="0.05" units="cm"/>
      <inkml:brushProperty name="height" value="0.05" units="cm"/>
    </inkml:brush>
  </inkml:definitions>
  <inkml:trace contextRef="#ctx0" brushRef="#br0">256 39 20004,'0'1'134,"0"0"-1,0 0 1,0 0-1,0 0 0,0 0 1,0 0-1,0 0 1,-1 0-1,1 0 1,0 0-1,-1 0 0,1 0 1,0-1-1,-1 1 1,1 0-1,-1 0 1,0 0-1,1 0 1,-2 0-1,-18 21 407,9-11 177,-59 76 290,-62 101 0,117-157-2853,21-42 1862,-1 1 0,7-19 0,-4 11-156,10-24-221</inkml:trace>
  <inkml:trace contextRef="#ctx0" brushRef="#br0" timeOffset="1">228 0 16868,'0'3'274,"0"1"0,1-1 1,-1 0-1,0 0 1,-1 0-1,1 0 0,-1 1 1,1-1-1,-1 0 1,0 0-1,0 0 0,0 0 1,-2 3-1,-4 14 982,5-8-976,0-1 0,1 1 0,0-1 0,1 1 0,0 0 0,1-1 0,0 1 0,1-1 0,0 1 0,1-1 0,0 0 0,1 0 0,0 0 0,7 12 0,-1-4-347,2-1 1,0 0 0,1-1-1,1 0 1,0-1 0,29 24-1,-40-37 110,11 10-1547,-13-8 469,-10-4 345,-7-4-83</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7:30.144"/>
    </inkml:context>
    <inkml:brush xml:id="br0">
      <inkml:brushProperty name="width" value="0.05" units="cm"/>
      <inkml:brushProperty name="height" value="0.05" units="cm"/>
    </inkml:brush>
  </inkml:definitions>
  <inkml:trace contextRef="#ctx0" brushRef="#br0">0 278 13099,'66'35'1639,"-50"-24"-1161,1-2-1,1 0 1,21 7 0,-10-8-421,1-1-1,-1-2 1,1 0 0,57-1-1,-21-5-112,78-13 0,247-62 47,-7-29-315,-21 5 343,5 24 901,-325 70-830,-1 1 0,1 2-1,-1 2 1,48 6-1,7 10 137</inkml:trace>
</inkml:ink>
</file>

<file path=ppt/ink/ink2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5:15.460"/>
    </inkml:context>
    <inkml:brush xml:id="br0">
      <inkml:brushProperty name="width" value="0.05" units="cm"/>
      <inkml:brushProperty name="height" value="0.05" units="cm"/>
    </inkml:brush>
  </inkml:definitions>
  <inkml:trace contextRef="#ctx0" brushRef="#br0">4 266 15371,'-4'12'2081,"7"-1"-889,7-5-432,7 0 1465,6-1-641,9-3-376,2-1-216,5 2-423,-1-3-321,-5-3-817,-1 2-503,-5-6 864,-1-5-168,0-1-176</inkml:trace>
  <inkml:trace contextRef="#ctx0" brushRef="#br0" timeOffset="1">550 1 19452,'-5'26'2369,"2"1"-1569,3 0-336,3 3 1096,4-1-520,4-2-183,5-7-481,4-4-224,6-10-528,3-5-328,2-8-513,2-6-303,0-11 1064,0-3-280,-1-8-248</inkml:trace>
</inkml:ink>
</file>

<file path=ppt/ink/ink2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5:15.835"/>
    </inkml:context>
    <inkml:brush xml:id="br0">
      <inkml:brushProperty name="width" value="0.05" units="cm"/>
      <inkml:brushProperty name="height" value="0.05" units="cm"/>
    </inkml:brush>
  </inkml:definitions>
  <inkml:trace contextRef="#ctx0" brushRef="#br0">221 1 18044,'-16'20'2008,"-8"6"-1048,-1 4-367,-2 7 1023,0 3-160,5 5-375,-1-1-193,9 0-344,3-1-160,2-4-256,3-2-136,2-8-624,0-6-336,-1-9 768,1-1-177,4-11-135</inkml:trace>
</inkml:ink>
</file>

<file path=ppt/ink/ink2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5:16.282"/>
    </inkml:context>
    <inkml:brush xml:id="br0">
      <inkml:brushProperty name="width" value="0.05" units="cm"/>
      <inkml:brushProperty name="height" value="0.05" units="cm"/>
    </inkml:brush>
  </inkml:definitions>
  <inkml:trace contextRef="#ctx0" brushRef="#br0">55 41 13939,'1'0'2675,"3"-4"-1899,-1 1-300,1 0-1,-1 1 0,1-1 1,-1 1-1,1 0 0,0 0 0,0 0 1,0 1-1,0-1 0,0 1 1,6-1-1,51-7 1458,-50 8-1568,-7 0-290,0 1 0,0 0 0,0 0 0,1 0 0,-1 0 0,0 1 0,0 0 0,0 0 0,0 0 0,0 0 0,0 1 1,-1-1-1,1 1 0,5 3 0,-8-4-56,0 0 1,0 0 0,0 0 0,0 0 0,0 0 0,-1 0 0,1 0-1,0 0 1,0 0 0,-1 0 0,1 0 0,-1 0 0,1 1 0,-1-1-1,0 0 1,1 0 0,-1 1 0,0-1 0,0 2 0,0 0-5,-1-1 0,1 1 0,-1-1 0,1 0 0,-1 1 0,0-1 0,0 0 0,0 1 0,-1-1 0,1 0 0,0 0-1,-1 0 1,-2 3 0,-16 15 70,-1 0-1,-1-1 0,-1-2 0,-40 25 0,-17 13 264,79-54-339,0-1 1,0 1 0,0-1 0,0 1 0,0 0-1,1-1 1,-1 1 0,0 0 0,0 0-1,1 0 1,-1-1 0,0 1 0,1 0 0,-1 0-1,1 0 1,-1 0 0,1 0 0,-1 0-1,1 0 1,0 0 0,0 0 0,-1 1 0,1-1-1,0 0 1,0 1 0,1-1-3,0 0 1,0 0-1,-1 0 1,1 0-1,0 0 1,0-1-1,0 1 1,0 0-1,0 0 1,0-1-1,0 1 1,1-1-1,-1 1 1,0-1-1,0 0 1,0 1-1,1-1 1,-1 0-1,0 0 1,0 0-1,0 0 1,3 0-1,34 2-564,1-3-1,56-6 1,-49 2-36,-23 4 168</inkml:trace>
</inkml:ink>
</file>

<file path=ppt/ink/ink2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5:27.904"/>
    </inkml:context>
    <inkml:brush xml:id="br0">
      <inkml:brushProperty name="width" value="0.05" units="cm"/>
      <inkml:brushProperty name="height" value="0.05" units="cm"/>
    </inkml:brush>
  </inkml:definitions>
  <inkml:trace contextRef="#ctx0" brushRef="#br0">155 18 17036,'15'-10'1780,"-3"3"1899,-11 7-3585,-1 1 0,0-1 0,1 1 0,-1 0-1,0-1 1,0 1 0,0 0 0,0-1 0,1 1 0,-1 0-1,0-1 1,0 1 0,0 0 0,0-1 0,0 1-1,-1 0 1,1-1 0,0 1 0,0 0 0,0-1 0,-1 1-1,1-1 1,0 1 0,0 0 0,-1 0 0,-7 20 223,0-1 1,-1 0-1,-1-1 1,-14 20-1,0 2-232,-15 26 16,-21 38-1097,105-166-5292,17-46 2786,-9-6 3543,-45 92 647,-8 17-400,1 1 1,1-1-1,-1 0 1,1 1-1,-1-1 1,1 1-1,2-4 1,-2 36 3123,-5 1-2565,2-1 0,4 58-1,-1-70-879,1 0 0,1-1 0,0 1-1,1-1 1,1 0 0,12 24 0,-6-20-715,-9-15 277,0 1-1,0-1 0,0 0 1,0 1-1,-1-1 0,3 11 1,-5-13-387</inkml:trace>
</inkml:ink>
</file>

<file path=ppt/ink/ink2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5:28.358"/>
    </inkml:context>
    <inkml:brush xml:id="br0">
      <inkml:brushProperty name="width" value="0.05" units="cm"/>
      <inkml:brushProperty name="height" value="0.05" units="cm"/>
    </inkml:brush>
  </inkml:definitions>
  <inkml:trace contextRef="#ctx0" brushRef="#br0">15 8 15443,'-9'1'2009,"5"1"-1233,3 0 1416,8 0-879,3-1-169,7 1-320,3-2-168,7 3-208,5-3-192,6 1-568,5-1-336,3 0-392,-1-4 808,-1-5-240,3 1-144</inkml:trace>
</inkml:ink>
</file>

<file path=ppt/ink/ink2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5:28.806"/>
    </inkml:context>
    <inkml:brush xml:id="br0">
      <inkml:brushProperty name="width" value="0.05" units="cm"/>
      <inkml:brushProperty name="height" value="0.05" units="cm"/>
    </inkml:brush>
  </inkml:definitions>
  <inkml:trace contextRef="#ctx0" brushRef="#br0">332 7 19012,'0'0'59,"0"0"0,1-1 0,-1 1 0,0 0 0,0 0 1,0 0-1,0 0 0,0 0 0,0 0 0,0 0 0,0-1 0,0 1 0,0 0 0,0 0 0,0 0 0,0 0 1,0 0-1,0 0 0,0-1 0,0 1 0,0 0 0,0 0 0,0 0 0,0 0 0,0 0 0,0-1 0,0 1 0,0 0 1,0 0-1,0 0 0,0 0 0,0 0 0,0 0 0,0-1 0,0 1 0,0 0 0,0 0 0,0 0 0,-1 0 1,1 0-1,0 0 0,0 0 0,0 0 0,-8-1 883,-10 4 77,-6 5-772,0 1 0,0 1 0,1 1 0,0 2 0,1 0 1,1 1-1,0 1 0,1 1 0,1 1 0,-34 37 0,49-49-244,1 0 1,-1 0-1,1 1 0,0 0 1,0-1-1,1 1 0,0 0 1,0 0-1,0 0 0,-1 8 1,3-12-46,0 0 0,0 1-1,0-1 1,0 0 0,0 0 0,0 0 0,1 0 0,-1 0 0,1 1-1,-1-1 1,1 0 0,0 0 0,0 0 0,0-1 0,0 1 0,0 0 0,1 0-1,-1 0 1,0-1 0,1 1 0,-1-1 0,1 1 0,0-1 0,-1 1-1,1-1 1,0 0 0,0 0 0,0 0 0,0 0 0,0 0 0,0-1-1,4 2 1,6 1-243,1-1 0,0 0-1,0 0 1,0-2-1,14 0 1,-20 0 169,33 0-492</inkml:trace>
</inkml:ink>
</file>

<file path=ppt/ink/ink2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5:29.238"/>
    </inkml:context>
    <inkml:brush xml:id="br0">
      <inkml:brushProperty name="width" value="0.05" units="cm"/>
      <inkml:brushProperty name="height" value="0.05" units="cm"/>
    </inkml:brush>
  </inkml:definitions>
  <inkml:trace contextRef="#ctx0" brushRef="#br0">13 117 18796,'3'-1'3308,"15"-1"-1256,-14 1-1851,1 1 0,-1 0 0,1 1 0,0-1 0,-1 1 0,1 0 0,-1 0 0,1 1 0,-1-1 0,1 1 0,-1 0 0,0 0 0,6 4 0,-8-5-196,-1 1-1,1-1 0,-1 0 0,1 1 0,-1 0 0,0-1 1,1 1-1,-1 0 0,0 0 0,0-1 0,0 1 1,0 0-1,-1 0 0,1 0 0,-1 0 0,1 0 0,-1 0 1,0 0-1,1 0 0,-1 0 0,0 1 0,0-1 0,0 0 1,-1 0-1,1 0 0,-1 0 0,1 0 0,-1 0 1,1 0-1,-1 0 0,0 0 0,0-1 0,-1 3 0,-2 3 21,0-1 0,-1 0 0,0 0 0,0 0-1,-10 9 1,6-6 56,18-8-272,8-1-61,31 6 0,-46-5 239,0-1-1,0 1 1,-1 0 0,1 0-1,0-1 1,0 1-1,-1 0 1,1 0 0,0 1-1,-1-1 1,1 0 0,-1 1-1,0-1 1,1 0 0,-1 1-1,0 0 1,0-1-1,0 1 1,0 0 0,0-1-1,1 5 1,-2-3 10,1 0 0,-1 0-1,0 0 1,0 0 0,0 0 0,0 0 0,-1 0-1,1 0 1,-1 0 0,0 0 0,0 0 0,-2 4-1,-4 7 92,-1-1 0,0 0 0,0 0 0,-16 16 0,18-22 19,-1-1 0,0 1 0,0-1 0,0 0-1,-1-1 1,-9 6 0,16-10-117,-1 0-1,0-1 0,0 1 1,1 0-1,-1-1 1,0 1-1,0-1 1,0 1-1,0-1 1,0 0-1,0 0 1,1 0-1,-1 0 1,0 0-1,-3-1 0,4 0-69,-1 1 0,1-1 0,0 0 0,0 0-1,-1 0 1,1 0 0,0 0 0,0 0 0,0 0-1,0 0 1,1 0 0,-1 0 0,0-1 0,0 1-1,1 0 1,-1-1 0,0 1 0,1 0-1,0-1 1,-1 1 0,1-1 0,0 1 0,-1-3-1,1-1-41,-1 0 0,1 0 0,0 0 0,0-1-1,0 1 1,0 0 0,2-6 0,8-14-549</inkml:trace>
  <inkml:trace contextRef="#ctx0" brushRef="#br0" timeOffset="1">479 1 15587,'-9'18'2313,"5"-3"-1353,8-5-384,8-3 2513,17-4-2145,4 1-200,10-5-392,2-2-248,7-2-448,-3 4-248,-6-3 1552,-7-2-1008,-12 0-32,-5 5-24</inkml:trace>
</inkml:ink>
</file>

<file path=ppt/ink/ink2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5:29.625"/>
    </inkml:context>
    <inkml:brush xml:id="br0">
      <inkml:brushProperty name="width" value="0.05" units="cm"/>
      <inkml:brushProperty name="height" value="0.05" units="cm"/>
    </inkml:brush>
  </inkml:definitions>
  <inkml:trace contextRef="#ctx0" brushRef="#br0">5 29 16820,'-4'8'1648,"8"-6"-920,6-1-248,14-1 792,3 2-279,4-2-145,0-5-200,4 0-1016,-3-4-2249,1 5 2401,-2-1-336,-3-9-312</inkml:trace>
</inkml:ink>
</file>

<file path=ppt/ink/ink2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5:30.072"/>
    </inkml:context>
    <inkml:brush xml:id="br0">
      <inkml:brushProperty name="width" value="0.05" units="cm"/>
      <inkml:brushProperty name="height" value="0.05" units="cm"/>
    </inkml:brush>
  </inkml:definitions>
  <inkml:trace contextRef="#ctx0" brushRef="#br0">218 36 16107,'2'-1'291,"0"0"0,-1-1 0,1 1 0,-1-1 0,1 1 0,-1-1 0,1 1 0,-1-1 0,0 0 0,0 0 0,0 1 0,2-5 0,-3 5-211,0 1 0,0 0 0,0 0 0,0-1 0,0 1-1,1 0 1,-1-1 0,0 1 0,0 0 0,-1-1 0,1 1 0,0 0 0,0-1-1,0 1 1,0 0 0,0-1 0,0 1 0,0 0 0,0-1 0,-1 1-1,1 0 1,0 0 0,0-1 0,0 1 0,-1 0 0,1 0 0,0-1 0,0 1-1,0 0 1,-1-1 0,0 1 55,-1 0-1,1-1 1,0 1 0,0 0 0,0 0-1,-1 0 1,1 0 0,0 0-1,0 0 1,-1 0 0,1 0-1,0 0 1,-2 1 0,-7 2 35,-1 1 0,1-1 0,0 2-1,1-1 1,-1 1 0,1 1 0,0 0 0,0 0 0,0 0 0,-14 16 0,11-9-159,0 1 1,0 1-1,1 0 1,1 0-1,-13 27 1,20-36-12,1-1 1,-1 1-1,1 0 1,1 0-1,-1 0 1,1 0 0,0 0-1,0 0 1,1 10-1,0-13-32,0-1-1,1 1 0,-1 0 0,1 0 0,0-1 1,0 1-1,0-1 0,0 1 0,0-1 0,1 1 1,-1-1-1,1 0 0,-1 1 0,1-1 0,0 0 1,0 0-1,0 0 0,0-1 0,0 1 0,1 0 1,-1-1-1,0 1 0,3 0 0,2 1-223,0 0 0,0-1 0,0 0 0,1 0 0,-1-1 0,0 0 0,9 1 0,52-3-766,-63 0 965,38-2-675</inkml:trace>
</inkml:ink>
</file>

<file path=ppt/ink/ink2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5:30.616"/>
    </inkml:context>
    <inkml:brush xml:id="br0">
      <inkml:brushProperty name="width" value="0.05" units="cm"/>
      <inkml:brushProperty name="height" value="0.05" units="cm"/>
    </inkml:brush>
  </inkml:definitions>
  <inkml:trace contextRef="#ctx0" brushRef="#br0">81 1 15635,'-18'25'2255,"10"-15"-1435,1 1 0,-1 0 0,2 0 0,-1 1 0,2 0-1,-1 0 1,2 0 0,-7 25 0,11-36-779,0 1-1,-1-1 1,1 1-1,0-1 1,0 0-1,0 1 1,0-1-1,1 1 1,-1-1-1,0 1 1,0-1-1,1 0 1,-1 1-1,1-1 1,-1 0-1,1 1 1,0-1-1,0 0 1,-1 0-1,1 1 1,0-1-1,2 1 1,-2-1-43,1 0 0,0 0 0,0 0 0,0 0 0,-1 0 0,1-1-1,0 1 1,0-1 0,0 1 0,0-1 0,0 0 0,0 0 0,0 0 0,3 0 0,4-1-230,1-1 0,-1 1 0,0-2 0,0 1 0,17-8 1,-5-2-819,1 0 0,-2-1 0,0-1 0,0-1 0,33-34 0,-146 168 7311,88-112-6185,-1-1 1,2 2-1,-1-1 0,1 0 0,0 1 1,1 0-1,0 0 0,0 0 1,1 0-1,0 1 0,0-1 0,1 0 1,0 1-1,0 14 0,4-14-236,-1-6-87</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8:49.077"/>
    </inkml:context>
    <inkml:brush xml:id="br0">
      <inkml:brushProperty name="width" value="0.05" units="cm"/>
      <inkml:brushProperty name="height" value="0.05" units="cm"/>
    </inkml:brush>
  </inkml:definitions>
  <inkml:trace contextRef="#ctx0" brushRef="#br0">39 18 3521,'-3'-2'616,"-4"-1"-824,0 0 136,-5-2 568,2 0 16</inkml:trace>
</inkml:ink>
</file>

<file path=ppt/ink/ink2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5:31.078"/>
    </inkml:context>
    <inkml:brush xml:id="br0">
      <inkml:brushProperty name="width" value="0.05" units="cm"/>
      <inkml:brushProperty name="height" value="0.05" units="cm"/>
    </inkml:brush>
  </inkml:definitions>
  <inkml:trace contextRef="#ctx0" brushRef="#br0">5 61 20756,'-4'7'2105,"4"-6"-1313,0 1-344,3-2 984,0-2-207,2 2-713,1-1-336,3-3-1120,1-2-265,0-11 929,1-2-224,1-2-232</inkml:trace>
</inkml:ink>
</file>

<file path=ppt/ink/ink2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5:31.567"/>
    </inkml:context>
    <inkml:brush xml:id="br0">
      <inkml:brushProperty name="width" value="0.05" units="cm"/>
      <inkml:brushProperty name="height" value="0.05" units="cm"/>
    </inkml:brush>
  </inkml:definitions>
  <inkml:trace contextRef="#ctx0" brushRef="#br0">84 0 20460,'0'0'69,"1"0"0,-1 0 0,0 0 0,0 0-1,1 0 1,-1 0 0,0 0 0,0 0 0,0 1-1,1-1 1,-1 0 0,0 0 0,0 0 0,0 0 0,1 0-1,-1 0 1,0 1 0,0-1 0,0 0 0,1 0-1,-1 0 1,0 0 0,0 1 0,0-1 0,0 0-1,0 0 1,0 1 0,0-1 0,0 0 0,1 0 0,-1 0-1,0 1 1,0-1 0,0 0 0,0 0 0,0 1-1,0-1 1,0 0 0,0 0 0,0 0 0,0 1-1,-1-1 1,1 0 0,0 0 0,0 1 0,0-1 0,0 0-1,0 0 1,0 0 0,0 1 0,0-1 0,-1 0-1,-9 19 1239,4-10-490,-12 29 72,-16 44-1,30-69-865,0 0 0,0 0 0,1 1 0,1-1 0,0 1 0,1 0-1,1 19 1,0-31-28,1 0 0,-1 1 0,0-1-1,1 0 1,0 0 0,-1 0-1,1 0 1,0 0 0,0 0 0,0 0-1,0 0 1,0 0 0,0-1-1,1 1 1,-1 0 0,1-1 0,-1 1-1,1-1 1,0 1 0,2 1-1,0-1-67,-1-1 0,1 1 0,0-1 0,0 0 0,0 0 0,0 0 0,0 0 0,0 0 0,0-1-1,5 0 1,8-1-717,-1 0 0,1-2 0,-1 0-1,20-6 1,-26 6 100,-1 0 0,1-1 0,-1 0 1,0-1-1,0 0 0,-1 0 0,1-1 0,-1 0 0,-1-1 0,1 0 1,-1 0-1,0 0 0,8-12 0,-11 12 590,-9 9 1310,-9 9 511,-10 21 547,1 2-1,-24 45 1,44-73-2045,0 0 1,0 0-1,1 1 1,0-1-1,0 1 0,0-1 1,-1 14-1,3-19-255,0 0 0,0 1 0,0-1 0,0 1 0,0-1 0,0 1 0,1-1 0,-1 1 0,0-1 0,1 0 0,-1 1 0,1-1 0,-1 1 0,1-1 0,0 0 0,0 0-1,0 1 1,-1-1 0,1 0 0,0 0 0,0 0 0,0 0 0,1 0 0,-1 0 0,0 0 0,0 0 0,0-1 0,1 1 0,-1 0 0,0-1 0,1 1 0,-1-1 0,1 0 0,-1 1 0,1-1 0,-1 0 0,0 0 0,1 0 0,-1 0 0,1 0-1,-1 0 1,2 0 0,1 0-46,0-1 0,0 0 0,0 0 0,0 0 0,0 0 0,0 0 0,-1-1 0,1 1 0,6-5 0,14-10-479</inkml:trace>
</inkml:ink>
</file>

<file path=ppt/ink/ink2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5:32.028"/>
    </inkml:context>
    <inkml:brush xml:id="br0">
      <inkml:brushProperty name="width" value="0.05" units="cm"/>
      <inkml:brushProperty name="height" value="0.05" units="cm"/>
    </inkml:brush>
  </inkml:definitions>
  <inkml:trace contextRef="#ctx0" brushRef="#br0">116 46 17380,'-54'81'3861,"47"-70"-3296,1 0 0,1 1-1,0 0 1,1 0 0,-6 19-1,10-29-524,0 1-1,0-1 1,0 0-1,0 0 1,0 0-1,0 1 0,1-1 1,-1 0-1,1 0 1,-1 0-1,1 0 1,0 0-1,0 1 1,0-2-1,0 1 0,0 0 1,1 0-1,-1 0 1,0 0-1,1-1 1,-1 1-1,1-1 1,3 3-1,5 4-73,1-1 0,0-1 0,15 8-1,-17-10 15,0 0-1,-1 1 0,14 10 0,-19-12 10,0 0 0,1 0 1,-1 1-1,-1-1 0,1 1 0,0 0 0,-1-1 0,0 1 0,0 0 1,0 1-1,2 7 0,-4-10 11,1 0 0,-1 0 1,0 0-1,0 0 0,0 0 0,0 0 0,0 0 1,-1 1-1,1-1 0,-1 0 0,1 0 1,-1 0-1,0 0 0,0 0 0,0-1 1,0 1-1,0 0 0,0 0 0,0-1 0,-1 1 1,1 0-1,0-1 0,-1 1 0,0-1 1,1 0-1,-4 3 0,-1-1-49,0 1 0,1-1 0,-1 0 0,-1-1 0,1 1-1,0-1 1,0-1 0,-1 1 0,1-1 0,-1 0 0,-13 0 0,17-1-5,0 0 1,0 0-1,0-1 0,1 1 1,-1-1-1,0 0 0,0 1 1,0-1-1,0-1 1,1 1-1,-1 0 0,0-1 1,1 1-1,-1-1 1,1 0-1,0 0 0,0 0 1,-1 0-1,1 0 0,1 0 1,-1-1-1,0 1 1,0-1-1,1 1 0,-1-1 1,1 0-1,0 1 1,0-1-1,-1-3 0,-5-37-383</inkml:trace>
  <inkml:trace contextRef="#ctx0" brushRef="#br0" timeOffset="1">121 9 19452,'20'3'2025,"4"-2"-1225,5-1-376,6 2 992,4-1-288,3 1-1192,-2-4-240,-9-2 304,2 0-176,-1-4-216</inkml:trace>
</inkml:ink>
</file>

<file path=ppt/ink/ink2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5:33.191"/>
    </inkml:context>
    <inkml:brush xml:id="br0">
      <inkml:brushProperty name="width" value="0.05" units="cm"/>
      <inkml:brushProperty name="height" value="0.05" units="cm"/>
    </inkml:brush>
  </inkml:definitions>
  <inkml:trace contextRef="#ctx0" brushRef="#br0">0 75 18964,'1'3'2016,"10"-3"-1151,-1 0-289,4-3 1056,5 1-312,5 2-463,3-3-233,6 2-304,1-2-240,1-1-560,-2-5-392,-3-1-161,-3-3 745,-17-2-224,-10 0-224</inkml:trace>
</inkml:ink>
</file>

<file path=ppt/ink/ink2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5:33.620"/>
    </inkml:context>
    <inkml:brush xml:id="br0">
      <inkml:brushProperty name="width" value="0.05" units="cm"/>
      <inkml:brushProperty name="height" value="0.05" units="cm"/>
    </inkml:brush>
  </inkml:definitions>
  <inkml:trace contextRef="#ctx0" brushRef="#br0">1 34 16780,'8'14'2248,"8"-5"-1312,8-5-368,5-5 1257,8-6-625,5 4-280,4-2-872,-1 0-696,-2-3 632,0-2-192,2-11-144</inkml:trace>
</inkml:ink>
</file>

<file path=ppt/ink/ink2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5:36.317"/>
    </inkml:context>
    <inkml:brush xml:id="br0">
      <inkml:brushProperty name="width" value="0.05" units="cm"/>
      <inkml:brushProperty name="height" value="0.05" units="cm"/>
    </inkml:brush>
  </inkml:definitions>
  <inkml:trace contextRef="#ctx0" brushRef="#br0">182 11 14003,'-2'0'462,"-1"1"1,1-1-1,0 0 1,-1 0-1,1 0 1,0-1-1,-1 1 1,1-1-1,0 1 1,-1-1-1,1 0 1,-3-1-1,3 1-224,0 0-1,-1 0 0,1 1 0,0-1 0,-1 0 0,1 1 0,0 0 0,-1 0 0,1-1 0,-1 1 0,1 0 0,-1 1 0,1-1 0,0 0 0,-4 2 0,0 1-89,0 0 0,0 0 0,1 1 0,-1 0 0,1 0 0,-1 1 0,1 0 0,1-1 0,-1 2 0,1-1 0,0 0 0,0 1-1,-5 9 1,4-6-110,0 0 1,1 0-1,0 1 0,1 0 0,0 0 0,0 0 0,1 0 0,-1 13 0,2-20-36,1 0 1,0-1 0,0 1-1,1 0 1,-1 0-1,0-1 1,1 1 0,0 0-1,-1-1 1,1 1 0,0-1-1,0 1 1,1-1-1,-1 0 1,0 1 0,4 3-1,-3-5-1,-1 0-1,0 0 0,1 0 0,-1 0 1,1 0-1,0-1 0,-1 1 0,1 0 1,0-1-1,-1 1 0,1-1 0,0 0 1,-1 0-1,1 0 0,0 1 1,0-2-1,-1 1 0,1 0 0,0 0 1,0 0-1,-1-1 0,1 1 0,0-1 1,-1 0-1,1 1 0,0-1 0,1-1 1,8-4 52,-1-1 0,-1 0 0,1 0 0,-1-1 0,-1 0 0,1 0 0,-2-1 0,1 0 0,-1-1 0,0 0 0,-1 0 0,0 0 0,-1-1 0,0 1 0,0-1 0,-2-1 0,1 1 0,3-20-1,-9 15 35,2 16-98,0 0 0,0 0 0,-1 0 0,1 0-1,0 0 1,0 0 0,-1 0 0,1 0-1,0 0 1,0 0 0,-1 0 0,1 0 0,0 0-1,0 0 1,-1 0 0,1 0 0,0 0-1,0 0 1,-1 0 0,1 0 0,0 1-1,0-1 1,-1 0 0,1 0 0,0 0 0,0 0-1,0 1 1,-1-1 0,1 0 0,0 0-1,0 0 1,0 1 0,-3 1-228,1 1 0,0 0 0,0 0 0,0-1 0,1 1 0,-3 6 0,-5 26-664,8-17 295</inkml:trace>
</inkml:ink>
</file>

<file path=ppt/ink/ink2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5:36.749"/>
    </inkml:context>
    <inkml:brush xml:id="br0">
      <inkml:brushProperty name="width" value="0.05" units="cm"/>
      <inkml:brushProperty name="height" value="0.05" units="cm"/>
    </inkml:brush>
  </inkml:definitions>
  <inkml:trace contextRef="#ctx0" brushRef="#br0">35 1 17204,'-7'37'2136,"-5"-1"-1376,5-3-336,0 0 1129,5-6-617,2-4-304,5-10-760,5-6-344,5-7-608,4-6-57,3-7 737,-1-5-336,1-12-80</inkml:trace>
</inkml:ink>
</file>

<file path=ppt/ink/ink2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5:37.151"/>
    </inkml:context>
    <inkml:brush xml:id="br0">
      <inkml:brushProperty name="width" value="0.05" units="cm"/>
      <inkml:brushProperty name="height" value="0.05" units="cm"/>
    </inkml:brush>
  </inkml:definitions>
  <inkml:trace contextRef="#ctx0" brushRef="#br0">136 1 19556,'-15'6'1041,"1"1"-1,0 0 1,-21 15 0,29-18-908,1 0-1,0 0 1,0 1 0,1-1 0,-1 1 0,1 0 0,0 1 0,0-1 0,0 1 0,1-1 0,-3 8-1,5-12-125,1 0-1,0-1 0,0 1 0,-1-1 0,1 1 0,0 0 0,0-1 0,0 1 1,0-1-1,0 1 0,0 0 0,0-1 0,0 1 0,0 0 0,0-1 1,0 1-1,0 0 0,0-1 0,0 1 0,1-1 0,-1 1 0,0 0 0,0-1 1,1 1-1,-1-1 0,0 1 0,1-1 0,-1 1 0,1 0 0,0 0-1,1-1 0,-1 1 0,0-1 1,0 1-1,1-1 0,-1 0 0,0 0 0,1 1 0,-1-1 0,0 0 0,1 0 0,-1 0 0,2-1 0,6 0-1,-1 0 0,0-1 0,13-5 0,-3 0 7,-1-1 0,24-15 0,-26 13-21,1 1 1,28-10-1,-44 18 7,1 1 0,-1 0 0,1 0 1,-1 0-1,1 0 0,-1-1 0,1 1 0,0 0 0,-1 0 0,1 0 0,-1 0 1,1 0-1,-1 0 0,1 0 0,0 0 0,-1 1 0,1-1 0,-1 0 0,1 0 1,-1 0-1,1 1 0,-1-1 0,1 0 0,-1 1 0,1-1 0,-1 0 0,1 1 0,-1-1 1,1 0-1,-1 1 0,0-1 0,1 1 0,-1-1 0,0 1 0,1-1 0,-1 1 1,0-1-1,0 1 0,0-1 0,1 1 0,-1-1 0,0 1 0,0 0 0,0-1 0,0 1 1,0-1-1,0 1 0,0 0 0,-2 35-35,0-27 34,-1 12 46,1 0-1,1 0 1,1 1-1,1-1 1,1 0-1,0 0 1,2 0-1,8 27 1,-10-43-5,-1 0 1,1 0-1,-1 0 1,0 0 0,0 0-1,0 0 1,-1 1-1,0 9 1,-1-13-1,1 1 0,-1-1 0,0 0 0,0 1 0,0-1 0,0 0 0,0 0 0,0 0 0,-1 0 0,1 0 0,-1 0 0,1 0 1,-1 0-1,0-1 0,0 1 0,0 0 0,1-1 0,-2 0 0,1 1 0,-4 1 0,-3 1 210,-1 1-1,1-2 1,-1 1-1,0-1 1,0-1-1,-21 3 1,28-4-198,0-1 1,-1 0-1,1 0 1,0 0-1,-1 0 1,1-1 0,0 1-1,-1-1 1,1 0-1,0 0 1,0 0-1,0 0 1,0 0-1,0-1 1,0 1 0,0-1-1,0 0 1,0 0-1,1 0 1,-1 0-1,1-1 1,0 1-1,-1-1 1,1 1-1,-2-5 1,3 6-112,1 0 0,-1 0 0,1 0 0,0 0 0,0 0 0,-1 0 0,1 0 0,0 0 0,0 0 0,0-1 0,0 1 0,0 0 0,1 0 0,-1 0 0,0 0 0,0 0 0,1 0 0,-1 0 0,0 0 0,1 0 0,-1 0 0,1 0 0,-1 1 0,1-1 0,0 0 0,-1 0 0,1 0 0,0 1 0,0-1 0,-1 0 0,1 0 0,0 1 0,0-1 0,0 1 0,1-1 0,6-4-416,-1 1-1,1 0 1,12-3 0,-7 2 290,18-9-615</inkml:trace>
</inkml:ink>
</file>

<file path=ppt/ink/ink2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5:37.643"/>
    </inkml:context>
    <inkml:brush xml:id="br0">
      <inkml:brushProperty name="width" value="0.05" units="cm"/>
      <inkml:brushProperty name="height" value="0.05" units="cm"/>
    </inkml:brush>
  </inkml:definitions>
  <inkml:trace contextRef="#ctx0" brushRef="#br0">0 255 21141,'3'11'2464,"-3"-6"-1696,2-2 1489,0-6-1481,4 3-584,1-7-96,3-1-88,-5-6-168,-7-3-56</inkml:trace>
  <inkml:trace contextRef="#ctx0" brushRef="#br0" timeOffset="1">221 3 20252,'2'-2'2712,"-3"5"-1681,-5 10 711,-9 7-1275,0 1-1,2 0 1,0 1-1,2 0 0,0 1 1,-9 30-1,18-47-456,1 1-1,0-1 0,0 0 1,0 0-1,0 1 0,1-1 1,0 0-1,1 1 0,0-1 1,0 0-1,3 13 0,-3-17-70,0 1-1,0-1 1,0 0-1,0 1 1,1-1-1,-1 0 1,1 0-1,-1 0 0,1 0 1,0 0-1,0 0 1,0-1-1,0 1 1,0 0-1,0-1 1,0 0-1,1 1 0,-1-1 1,0 0-1,1 0 1,-1 0-1,1-1 1,-1 1-1,1-1 1,-1 1-1,1-1 0,0 0 1,-1 0-1,1 0 1,-1 0-1,1 0 1,2-1-1,0-1-102,0 1 1,0-1-1,-1 0 0,1 0 1,-1 0-1,0-1 0,1 1 1,-1-1-1,0 0 0,-1-1 1,1 1-1,0 0 0,-1-1 1,4-5-1,16-18-603</inkml:trace>
</inkml:ink>
</file>

<file path=ppt/ink/ink2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5:38.043"/>
    </inkml:context>
    <inkml:brush xml:id="br0">
      <inkml:brushProperty name="width" value="0.05" units="cm"/>
      <inkml:brushProperty name="height" value="0.05" units="cm"/>
    </inkml:brush>
  </inkml:definitions>
  <inkml:trace contextRef="#ctx0" brushRef="#br0">53 0 19612,'-13'39'2097,"-2"-3"-1265,2-2-320,6 1 976,3-4-215,4-6-601,6-5-352,2-10-808,2-6-385,5-4-1551,-1-4 1984,2-16-320,1-9-305</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8:50.673"/>
    </inkml:context>
    <inkml:brush xml:id="br0">
      <inkml:brushProperty name="width" value="0.05" units="cm"/>
      <inkml:brushProperty name="height" value="0.05" units="cm"/>
    </inkml:brush>
  </inkml:definitions>
  <inkml:trace contextRef="#ctx0" brushRef="#br0">75 238 10106,'-15'-55'1922,"8"34"-622,1-1-1,1 0 1,1 0-1,-2-40 0,6 56-911,0 3-121,0 0 1,0 0 0,0 0-1,0 0 1,-1 0 0,1 0-1,-2-3 1,2 5 107,-6 33 662,1 23-894,2-1-1,3 1 1,10 82-1,0 4-48,-10 59-117,11 143 350,-5-260-304,-3 0 1,-12 117-1,8-133-24,3 1 0,3-1 1,13 68-1,-2-18 66,-14-88-56,-1 0 1,-1 0-1,-1 1 0,-10 46 0,8-54-40,-1 33 0,4-93 165,2-56-28,6-171-702,-23 0-82,10 200 579,-7-242-146,1 6-60,-6 138 5,-1-25 82,17 148 191,1 1-1,10-70 1,-6 91-15,-2 17 14,0 11 13,-1 29 51,-4 60-1,-1-18 53,1 651 149,3-520-205,9-15-110,35 204 0,-41-375 43,2 12-60,0-10-93,-2 1 0,0-1-1,-3 31 1,-4-44-795,4-14 960,-1-1 0,1 0 0,0 0-1,0 1 1,-1-1 0,1 0 0,0 0 0,-1 0 0,1 0-1,-1 0 1,1 1 0,0-1 0,-1 0 0,1 0 0,0 0-1,-1 0 1,1 0 0,-1 0 0,1 0 0,0 0 0,-1 0-1,1-1 1,0 1 0,-1 0 0,1 0 0,0 0 0,-1 0-1,1 0 1,0-1 0,-1 1 0,1 0 0,0 0 0,-1 0-1,1-1 1,0 1 0,-1 0 0,1-1 0,0 1 0,0-1-1,-10-9-345</inkml:trace>
</inkml:ink>
</file>

<file path=ppt/ink/ink2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5:38.508"/>
    </inkml:context>
    <inkml:brush xml:id="br0">
      <inkml:brushProperty name="width" value="0.05" units="cm"/>
      <inkml:brushProperty name="height" value="0.05" units="cm"/>
    </inkml:brush>
  </inkml:definitions>
  <inkml:trace contextRef="#ctx0" brushRef="#br0">46 68 20068,'-2'2'241,"-5"6"486,1 1 0,-1 0 1,1 0-1,-6 14 0,11-21-678,0 0 1,0 0-1,1 0 0,-1 0 1,1-1-1,-1 1 0,1 0 1,0 0-1,-1 0 0,1 0 0,0 0 1,0 0-1,1 0 0,-1 0 1,0 0-1,0 0 0,1 0 1,0 0-1,-1 0 0,1 0 0,0-1 1,0 1-1,0 0 0,0 0 1,0-1-1,0 1 0,0-1 1,1 1-1,-1-1 0,0 0 0,3 2 1,47 29-481,-42-28 373,0 1 1,-1 0 0,0 1-1,0-1 1,0 1 0,0 1-1,-1 0 1,0 0 0,-1 0 0,10 14-1,-14-18 72,0 1-1,-1-1 0,1 1 0,-1-1 1,0 1-1,0 0 0,0-1 1,0 1-1,-1 0 0,1 0 1,-1 0-1,0 0 0,0 0 1,-1 0-1,1-1 0,-1 1 1,1 0-1,-1 0 0,-1-1 0,1 1 1,0 0-1,-1-1 0,-2 5 1,1-3 32,0-1 1,0-1-1,0 1 1,0 0 0,-1-1-1,1 1 1,-1-1-1,0 0 1,0 0-1,0-1 1,-1 1 0,1-1-1,0 0 1,-1 0-1,0 0 1,1-1-1,-1 0 1,-6 1-1,9-1-69,0-1 0,0 0-1,0 0 1,0 0-1,0 0 1,0 0 0,0 0-1,0 0 1,1-1-1,-1 1 1,0-1-1,0 1 1,0-1 0,0 0-1,1 0 1,-1 0-1,0 0 1,1 0 0,-1 0-1,1 0 1,-1-1-1,1 1 1,0 0-1,-1-1 1,-1-2 0,0-2-12,0 0 0,0-1 1,0 0-1,1 1 1,-3-14-1,-4-24-201</inkml:trace>
  <inkml:trace contextRef="#ctx0" brushRef="#br0" timeOffset="1">81 0 17772,'21'2'1912,"6"0"-1184,5 0-272,7-2 921,-1 0-369,5 0-1104,-3 0 1568,2 0-1336,0 0-32,-8 0-24</inkml:trace>
  <inkml:trace contextRef="#ctx0" brushRef="#br0" timeOffset="2">492 90 18956,'9'5'2241,"8"-1"-1489,7-4-336,3 0 1336,5-1-1152,-2-1-520,-1 2-1056,-4-1 904,-10-1-272,-7 2-168</inkml:trace>
</inkml:ink>
</file>

<file path=ppt/ink/ink2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5:38.941"/>
    </inkml:context>
    <inkml:brush xml:id="br0">
      <inkml:brushProperty name="width" value="0.05" units="cm"/>
      <inkml:brushProperty name="height" value="0.05" units="cm"/>
    </inkml:brush>
  </inkml:definitions>
  <inkml:trace contextRef="#ctx0" brushRef="#br0">1 52 17828,'0'17'1840,"17"-11"-1088,7-5-296,8-2 841,6-1-281,2-4-720,3-2-200,-5-11 64,-5 1-136,-5-4-176</inkml:trace>
</inkml:ink>
</file>

<file path=ppt/ink/ink2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5:39.596"/>
    </inkml:context>
    <inkml:brush xml:id="br0">
      <inkml:brushProperty name="width" value="0.05" units="cm"/>
      <inkml:brushProperty name="height" value="0.05" units="cm"/>
    </inkml:brush>
  </inkml:definitions>
  <inkml:trace contextRef="#ctx0" brushRef="#br0">67 0 10914,'0'0'834,"13"7"5578,-12-5-6098,-1-1 0,0 1 1,1 0-1,-1 0 0,0 0 0,0-1 0,0 1 1,0 0-1,-1 0 0,1 0 0,0-1 1,-1 1-1,1 0 0,-1 0 0,-1 1 1,-15 31 1147,7-14-720,-4 11-90,-10 33 0,22-55-614,-1 0 0,1-1 0,0 1-1,1 0 1,0 0 0,1 0 0,0 0-1,0 0 1,2 11 0,-2-18-40,1 0 1,-1 0 0,1-1-1,-1 1 1,1 0-1,0-1 1,0 1 0,0 0-1,0-1 1,0 1-1,0-1 1,0 0 0,0 1-1,0-1 1,1 0-1,-1 0 1,1 0 0,-1 0-1,1 0 1,2 2-1,-1-2-21,0-1-1,0 1 0,0 0 0,0-1 0,-1 0 0,1 0 1,0 1-1,0-2 0,0 1 0,0 0 0,5-2 0,1 0-296,0-1-1,0 0 1,0-1-1,0 0 1,-1 0-1,15-10 1,-14 6-236,0 1 1,-1-2 0,0 1 0,0-1 0,-1 0 0,0 0 0,8-14 0,0-5-723</inkml:trace>
</inkml:ink>
</file>

<file path=ppt/ink/ink2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5:40.024"/>
    </inkml:context>
    <inkml:brush xml:id="br0">
      <inkml:brushProperty name="width" value="0.05" units="cm"/>
      <inkml:brushProperty name="height" value="0.05" units="cm"/>
    </inkml:brush>
  </inkml:definitions>
  <inkml:trace contextRef="#ctx0" brushRef="#br0">41 1 15819,'-11'30'2089,"-2"3"-1273,3-2-360,4 0 1280,6-1-1031,3 1-465,7-9-768,6-7 584,5-10-288,2-7-185</inkml:trace>
</inkml:ink>
</file>

<file path=ppt/ink/ink2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5:40.509"/>
    </inkml:context>
    <inkml:brush xml:id="br0">
      <inkml:brushProperty name="width" value="0.05" units="cm"/>
      <inkml:brushProperty name="height" value="0.05" units="cm"/>
    </inkml:brush>
  </inkml:definitions>
  <inkml:trace contextRef="#ctx0" brushRef="#br0">189 7 17652,'-2'-1'151,"0"0"1,0 0-1,-1 0 0,1 1 1,0-1-1,0 1 1,-1-1-1,1 1 0,0 0 1,0 0-1,-1 0 1,1 0-1,0 0 0,-1 0 1,1 1-1,0-1 1,0 1-1,-1 0 0,1-1 1,0 1-1,0 0 0,0 0 1,-4 3-1,-4 2 213,1 0 0,-1 0 0,-11 11 0,13-9-267,0 1 1,0 0-1,1 0 1,0 0 0,0 1-1,1 0 1,1 0-1,0 1 1,-6 16-1,9-23-87,0 1 0,1 0-1,0-1 1,-1 1 0,2 0-1,-1 0 1,1 0 0,-1 0-1,1 0 1,1-1 0,-1 1 0,1 0-1,0 0 1,0 0 0,0 0-1,1-1 1,-1 1 0,1-1-1,0 1 1,0-1 0,1 0-1,0 1 1,-1-1 0,7 6-1,-6-7 2,0-1-1,-1 0 1,1 0-1,0 0 0,0 0 1,1 0-1,-1 0 1,0-1-1,1 0 0,-1 0 1,0 0-1,1 0 1,-1 0-1,1-1 0,0 1 1,6-1-1,-4-1 17,-1 1 0,1-1 0,-1-1-1,1 1 1,-1-1 0,0 0 0,0 0-1,0-1 1,0 1 0,5-5 0,-1 1 31,-1 0 1,-1 0 0,1-1 0,-1 0-1,0-1 1,-1 1 0,0-1 0,0 0-1,-1-1 1,0 0 0,7-16 0,-8 14 36,-1-1 1,0 0 0,-1 1-1,2-17 1,-4 25-134,0 1 0,0 0-1,0-1 1,-1 1 0,1 0 0,0 0 0,-1-1 0,1 1 0,-1 0 0,0 0-1,0 0 1,0 0 0,-2-3 0,2 4-69,0 0 0,0 0-1,0 0 1,0 1 0,0-1 0,0 0 0,0 1-1,0-1 1,-1 1 0,1-1 0,0 1-1,0-1 1,-1 1 0,1 0 0,0 0 0,-1-1-1,1 1 1,0 0 0,-1 0 0,1 0 0,0 1-1,0-1 1,-1 0 0,1 0 0,-2 1-1,2 0 30,-1-1 0,1 0 1,0 1-1,0-1 0,0 1 0,0 0 0,0-1 0,-1 1 0,1 0 0,0-1 0,0 1 0,1 0 0,-1 0 0,0 0 0,0 0 0,-1 2 0,-2 7-764</inkml:trace>
  <inkml:trace contextRef="#ctx0" brushRef="#br0" timeOffset="1">289 213 14283,'-5'36'2529,"-3"6"-1257,-2-1-480,-1 2 2265,-1-1-1577,4 1-200,2-9-488,0-4-215,5-8-441,-1-6-216,2-9-793,5-3 57,2-4 608,4-7-160,2-12-128</inkml:trace>
</inkml:ink>
</file>

<file path=ppt/ink/ink2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5:43.644"/>
    </inkml:context>
    <inkml:brush xml:id="br0">
      <inkml:brushProperty name="width" value="0.05" units="cm"/>
      <inkml:brushProperty name="height" value="0.05" units="cm"/>
    </inkml:brush>
  </inkml:definitions>
  <inkml:trace contextRef="#ctx0" brushRef="#br0">56 25 14459,'17'-10'2201,"10"-4"3274,-35 19-1678,-6 11-3166,10-12-163,3-3-431,-3 3 57,1 0 1,0-1-1,0 1 1,0 0-1,-2 5 1,5-9-91,-1 1 0,1 0 0,0-1 0,0 1-1,0-1 1,0 1 0,-1-1 0,1 1 0,0 0 0,0-1 0,0 1 0,0-1 0,0 1 0,0 0 0,1-1 0,-1 1 0,0-1 0,0 1 0,0-1-1,1 1 1,-1 0 0,0-1 0,0 1 0,1-1 0,-1 1 0,0-1 0,1 1 0,-1-1 0,1 0 0,-1 1 0,0-1 0,1 1 0,-1-1-1,1 0 1,-1 0 0,1 1 0,0-1 0,-1 0 0,1 0 0,-1 1 0,1-1 0,-1 0 0,1 0 0,0 0 0,-1 0 0,1 0 0,-1 0 0,1 0-1,0 0 1,-1 0 0,2 0 0,32 3 21,-19-2-18,0 0-1,-1 1 1,1 1 0,25 7 0,-36-8-5,0-1 0,-1 1-1,1 0 1,-1 0 0,0 0 0,1 0 0,-1 1 0,0-1-1,0 1 1,-1 0 0,1 0 0,-1 0 0,1 0 0,-1 1-1,0-1 1,0 0 0,0 1 0,-1-1 0,1 1 0,-1 0-1,0 0 1,0-1 0,1 5 0,-2-3 4,1-1 1,0 1-1,-1 0 0,0-1 1,0 1-1,0-1 0,-1 1 1,0 0-1,0-1 0,0 1 1,0-1-1,-1 0 0,1 1 1,-1-1-1,0 0 0,-1 0 1,1 0-1,-1 0 0,1 0 1,-6 5-1,3-5 23,1-1-1,-1 1 1,0-1 0,0 0 0,0 0 0,0 0-1,-1-1 1,1 0 0,-1 0 0,1 0 0,-1 0-1,0-1 1,0 0 0,1-1 0,-12 1-1,9-1-90,1 0 0,-1-1 0,1 0 0,-1 0 0,1 0 0,0-1 0,0 0 0,0-1-1,0 0 1,-8-4 0,12 5-145,-1 0-1,1-1 0,0 1 1,-1-1-1,1 0 0,1 0 1,-1 0-1,0-1 1,1 1-1,-1-1 0,1 1 1,0-1-1,0 0 0,1 1 1,-1-1-1,1 0 1,0 0-1,0-1 0,-1-4 1,0-12-632</inkml:trace>
</inkml:ink>
</file>

<file path=ppt/ink/ink2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5:44.062"/>
    </inkml:context>
    <inkml:brush xml:id="br0">
      <inkml:brushProperty name="width" value="0.05" units="cm"/>
      <inkml:brushProperty name="height" value="0.05" units="cm"/>
    </inkml:brush>
  </inkml:definitions>
  <inkml:trace contextRef="#ctx0" brushRef="#br0">1 107 18300,'7'-3'2416,"3"0"-1447,6 1-353,1-3 1608,8 3-911,2-1-305,4-2-408,2 0-160,3 0-264,-2-3-128,-2 0-416,-3-4-504,-5-1 704,-2 3-72,-7-12-160</inkml:trace>
</inkml:ink>
</file>

<file path=ppt/ink/ink2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5:47.062"/>
    </inkml:context>
    <inkml:brush xml:id="br0">
      <inkml:brushProperty name="width" value="0.05" units="cm"/>
      <inkml:brushProperty name="height" value="0.05" units="cm"/>
    </inkml:brush>
  </inkml:definitions>
  <inkml:trace contextRef="#ctx0" brushRef="#br0">1 45 19036,'1'2'2008,"12"-2"-1151,9 0-321,3-3 896,13-4-240,8 0-303,2-2-241,1 2-296,-6 0-208,-4 4-440,-9 0-480,-14 3-1209,-8 1 1657,-8 5-256,-6 1-200</inkml:trace>
</inkml:ink>
</file>

<file path=ppt/ink/ink2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5:47.510"/>
    </inkml:context>
    <inkml:brush xml:id="br0">
      <inkml:brushProperty name="width" value="0.05" units="cm"/>
      <inkml:brushProperty name="height" value="0.05" units="cm"/>
    </inkml:brush>
  </inkml:definitions>
  <inkml:trace contextRef="#ctx0" brushRef="#br0">0 403 16884,'16'10'2040,"7"-10"-1112,1-4-352,9-8 985,5-2-329,5-3-480,1 0-520,0-2-1104,-2-1-1425,-6 1 1905,-2 2-376,-7 1-264</inkml:trace>
  <inkml:trace contextRef="#ctx0" brushRef="#br0" timeOffset="1">877 0 18444,'2'6'2136,"-2"7"-1367,-16 4-313,-1 3 1304,-7 10-840,-5 0-192,-6 9-304,1 0-95,0-3-153,2-3-128,6-5-368,5-3-257,11-10-439,11-12-640,11-17 1024,6-10-232</inkml:trace>
</inkml:ink>
</file>

<file path=ppt/ink/ink2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5:47.970"/>
    </inkml:context>
    <inkml:brush xml:id="br0">
      <inkml:brushProperty name="width" value="0.05" units="cm"/>
      <inkml:brushProperty name="height" value="0.05" units="cm"/>
    </inkml:brush>
  </inkml:definitions>
  <inkml:trace contextRef="#ctx0" brushRef="#br0">245 0 18436,'2'9'1832,"-8"5"-1064,2 8-263,-4 1 839,1 4-216,2-1-272,3 2-184,4-2-247,3-2-89,4-1-312,1-3-216,0-5-617,0-4-391,-4-6 968,-5-5-216</inkml:trace>
  <inkml:trace contextRef="#ctx0" brushRef="#br0" timeOffset="1">0 252 15451,'9'15'2321,"2"1"-1249,9-6-408,9 0 1865,10-2-1337,2-3-136,9-5-456,-1-2-344,-2-7-768,-4-2-464,-5-9 808,-8 0-192,-6-3-128</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8:55.543"/>
    </inkml:context>
    <inkml:brush xml:id="br0">
      <inkml:brushProperty name="width" value="0.05" units="cm"/>
      <inkml:brushProperty name="height" value="0.05" units="cm"/>
    </inkml:brush>
  </inkml:definitions>
  <inkml:trace contextRef="#ctx0" brushRef="#br0">299 332 11698,'9'-10'1971,"-1"-1"-1,0 0 0,13-24 0,-7 10-561,-8 17-1028,-1-1-1,-1 0 1,0 0-1,0 0 1,0 0-1,1-11 1,-4 16-309,0 0-1,-1 1 1,0-1 0,1 0-1,-2 1 1,1-1 0,0 0-1,-1 1 1,1-1 0,-1 0-1,0 1 1,0-1 0,-1 1-1,1-1 1,-1 1 0,1 0-1,-1 0 1,0 0 0,-4-4-1,-1-2-35,-2 1-1,1 0 1,-1 1-1,0 0 1,-1 0-1,1 1 1,-1 0-1,-1 1 1,1 0-1,-1 0 1,0 1-1,0 1 1,0 0-1,-20-3 1,15 4-11,0 1 0,0 1 1,0 0-1,0 1 0,0 0 1,0 2-1,0 0 0,1 0 1,-1 2-1,-16 6 0,31-10-111,0-1 0,0 0 0,0 1 0,1-1 0,-1 1 0,0-1 0,0 1 1,1 0-1,-1-1 0,0 1 0,1 0 0,-1-1 0,0 1 0,1 0 0,-1 0 0,1-1 0,-1 1 0,1 0 0,0 0 0,-1 0 0,1 0 0,0 0 0,-1 1 0,1-2-11,0 1 0,1 0 0,-1-1 0,0 1 0,0 0 0,0-1 0,0 1-1,1 0 1,-1-1 0,0 1 0,1-1 0,-1 1 0,1-1 0,-1 1 0,0 0 0,1-1 0,-1 0 0,1 1 0,-1-1 0,1 1-1,0-1 1,-1 0 0,1 1 0,-1-1 0,1 0 0,0 1 0,-1-1 0,1 0 0,0 0 0,-1 0 0,1 0 0,0 0-1,0 1 1,8-1-903</inkml:trace>
</inkml:ink>
</file>

<file path=ppt/ink/ink2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5:48.386"/>
    </inkml:context>
    <inkml:brush xml:id="br0">
      <inkml:brushProperty name="width" value="0.05" units="cm"/>
      <inkml:brushProperty name="height" value="0.05" units="cm"/>
    </inkml:brush>
  </inkml:definitions>
  <inkml:trace contextRef="#ctx0" brushRef="#br0">12 1 15643,'-3'5'559,"1"1"0,1-1 0,-1 1 0,1 0 0,0 0 0,0 0 0,1-1 0,0 12 0,0-15-438,1 1-1,-1-1 1,0 0 0,1 0 0,-1 0-1,1-1 1,0 1 0,0 0 0,0 0 0,0 0-1,0 0 1,0-1 0,0 1 0,1 0-1,-1-1 1,0 1 0,1-1 0,-1 0-1,1 1 1,0-1 0,-1 0 0,1 0-1,0 0 1,0 0 0,0-1 0,0 1-1,0 0 1,3 0 0,4 0-132,-1 0 0,1 0 0,-1-1 0,1 0 1,0-1-1,-1 0 0,1 0 0,-1-1 0,0 0 0,1-1 0,10-4 1,11-6-921,44-27 0,-68 37 813,46-33-1529,-70 54 2999,-28 37 1,27-31-370,2 1 0,-29 52 0,40-65-973,1 0 0,0 0 1,1 0-1,0 1 0,1-1 0,1 1 0,0 0 1,0 0-1,1 18 0,1-31-27,0 1 1,0-1-1,0 0 0,0 1 0,0-1 1,0 1-1,0-1 0,0 0 1,0 1-1,0-1 0,0 0 1,0 1-1,0-1 0,0 1 1,0-1-1,1 0 0,-1 1 0,0-1 1,0 0-1,0 1 0,0-1 1,1 0-1,-1 1 0,0-1 1,1 0-1,-1 0 0,0 1 1,1-1-1,1-8-317</inkml:trace>
</inkml:ink>
</file>

<file path=ppt/ink/ink2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5:48.817"/>
    </inkml:context>
    <inkml:brush xml:id="br0">
      <inkml:brushProperty name="width" value="0.05" units="cm"/>
      <inkml:brushProperty name="height" value="0.05" units="cm"/>
    </inkml:brush>
  </inkml:definitions>
  <inkml:trace contextRef="#ctx0" brushRef="#br0">159 8 19308,'15'-2'1894,"33"-3"909,-46 5-2632,1 0 0,-1 0 0,1 0 0,-1 0 0,0 0-1,1 1 1,-1-1 0,0 1 0,0-1 0,1 1 0,-1 0 0,0 0-1,0 0 1,0 0 0,3 3 0,-4-3-124,0 1 0,0 0 0,0 0 0,0 0 0,0 0 0,0 0 0,-1 0 1,1 0-1,-1 0 0,1 0 0,-1 0 0,0 0 0,0 1 0,0-1 0,0 0 0,0 0 0,-1 0 0,1 0 0,0 0 0,-1 0 0,0 0 0,1 0 0,-1 0 1,0 0-1,-1 2 0,-4 7 13,0 0 0,-12 18 0,5-11 21,-1 0 0,0-1-1,-24 22 1,47-42-233,0 0 0,1 1 0,-1 1 1,1 0-1,0 0 0,-1 1 0,14 1 0,-20-1 134,0 1 0,-1-1 0,1 1-1,-1 0 1,1 0 0,0 0 0,-1 0 0,0 0 0,1 0-1,-1 1 1,0-1 0,0 1 0,1 0 0,-1 0-1,-1 0 1,1 0 0,0 0 0,0 0 0,-1 0 0,1 0-1,-1 1 1,0-1 0,0 1 0,1-1 0,-2 1 0,1-1-1,0 1 1,0-1 0,-1 1 0,1 4 0,-1-3 18,0 1 1,-1 0 0,1 0 0,-1 0 0,0-1 0,0 1-1,0 0 1,-1-1 0,1 1 0,-1-1 0,0 0 0,-1 1-1,1-1 1,-1 0 0,0 0 0,-5 5 0,-1-1 36,0 0 0,0-1 1,0 0-1,-1 0 1,0-1-1,0-1 0,-1 0 1,0 0-1,-14 3 0,16-5-37,0 0 0,0-1-1,0-1 1,0 0 0,0 0-1,0-1 1,-1 0 0,1 0-1,0-1 1,0 0 0,0-1-1,-13-3 1,-1-7-9</inkml:trace>
</inkml:ink>
</file>

<file path=ppt/ink/ink2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5:50.837"/>
    </inkml:context>
    <inkml:brush xml:id="br0">
      <inkml:brushProperty name="width" value="0.05" units="cm"/>
      <inkml:brushProperty name="height" value="0.05" units="cm"/>
    </inkml:brush>
  </inkml:definitions>
  <inkml:trace contextRef="#ctx0" brushRef="#br0">16 0 17996,'-5'35'1616,"0"2"-1160,1 2-224,3-6 496,1-1-103,7-10-713,4-11-481,8-9 473,-1-4-160,1-5-112</inkml:trace>
</inkml:ink>
</file>

<file path=ppt/ink/ink2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5:51.261"/>
    </inkml:context>
    <inkml:brush xml:id="br0">
      <inkml:brushProperty name="width" value="0.05" units="cm"/>
      <inkml:brushProperty name="height" value="0.05" units="cm"/>
    </inkml:brush>
  </inkml:definitions>
  <inkml:trace contextRef="#ctx0" brushRef="#br0">17 1 12475,'-9'25'1808,"3"1"-1104,5-6-304,1 0 1585,7-5-2609,2-4 936,4-2-296,0-2-168</inkml:trace>
  <inkml:trace contextRef="#ctx0" brushRef="#br0" timeOffset="1">81 491 15819,'-3'34'1769,"0"-15"-969,2 2-320,0-9 776,1-2-151,0-4-689,0-1-304,0-3-312</inkml:trace>
</inkml:ink>
</file>

<file path=ppt/ink/ink2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5:53.925"/>
    </inkml:context>
    <inkml:brush xml:id="br0">
      <inkml:brushProperty name="width" value="0.05" units="cm"/>
      <inkml:brushProperty name="height" value="0.05" units="cm"/>
    </inkml:brush>
  </inkml:definitions>
  <inkml:trace contextRef="#ctx0" brushRef="#br0">295 31 17044,'6'-5'847,"-5"2"-627,1 1 1,0 0-1,0-1 0,1 1 1,-1 1-1,0-1 1,1 0-1,-1 0 1,1 1-1,-1-1 1,1 1-1,5-2 0,-19 21 2220,-3 0-1855,-2 0-1,-26 24 1,5-6-430,-18 21-84,-89 91-1771,129-139 668,13-13 484,6-8 117,9-10-238</inkml:trace>
</inkml:ink>
</file>

<file path=ppt/ink/ink2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5:54.375"/>
    </inkml:context>
    <inkml:brush xml:id="br0">
      <inkml:brushProperty name="width" value="0.05" units="cm"/>
      <inkml:brushProperty name="height" value="0.05" units="cm"/>
    </inkml:brush>
  </inkml:definitions>
  <inkml:trace contextRef="#ctx0" brushRef="#br0">290 0 17660,'10'2'1736,"-9"11"-1056,-1 4-256,-4 13 769,-2 0-185,1 4-360,-2 1-128,4 3-184,1-2-104,4 1-160,2-5-88,3 2-408,0-2-240,-1 1-400,-3-4 848,-3-5-184,-6-4-200</inkml:trace>
  <inkml:trace contextRef="#ctx0" brushRef="#br0" timeOffset="1">3 450 19100,'-3'2'2753,"8"-1"-2249,6-1 1136,9 2-632,5-2-183,9 1-353,8 2-96,4-3-392,-2 0-352,0-2-905,-3-3 121,-9-5 816,1-5-288,-5-2-248</inkml:trace>
</inkml:ink>
</file>

<file path=ppt/ink/ink2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5:54.825"/>
    </inkml:context>
    <inkml:brush xml:id="br0">
      <inkml:brushProperty name="width" value="0.05" units="cm"/>
      <inkml:brushProperty name="height" value="0.05" units="cm"/>
    </inkml:brush>
  </inkml:definitions>
  <inkml:trace contextRef="#ctx0" brushRef="#br0">33 0 19580,'-4'4'305,"1"1"0,0-1 0,0 0 0,0 1-1,0-1 1,1 1 0,0 0 0,0 0 0,0 0 0,1 0-1,-2 9 1,2-12-245,1-1 0,0 1 0,-1 0-1,1 0 1,0 0 0,0 0 0,0 0 0,1-1 0,-1 1-1,0 0 1,1 0 0,-1 0 0,1-1 0,0 1 0,-1 0-1,1 0 1,0-1 0,0 1 0,0-1 0,0 1 0,0-1-1,1 1 1,-1-1 0,0 0 0,1 1 0,-1-1 0,1 0-1,-1 0 1,1 0 0,-1 0 0,1-1 0,0 1 0,-1 0-1,1-1 1,3 2 0,3-1-139,0-1 1,1 1-1,-1-1 1,0-1-1,0 1 0,0-2 1,0 1-1,0-1 0,-1 0 1,1 0-1,0-1 0,-1 0 1,9-5-1,11-7-1136,-1-1-1,25-19 0,-48 33 963,12-8-636,-16 10 879,1 0 0,0 0 0,0 0 0,0 0 1,0 0-1,0 0 0,0 1 0,0-1 1,0 0-1,0 0 0,0 0 0,0 0 1,0 0-1,0 1 0,0-1 0,0 0 1,0 0-1,0 0 0,0 0 0,0 0 1,0 1-1,0-1 0,0 0 0,1 0 1,-1 0-1,0 0 0,0 0 0,0 0 1,0 0-1,0 1 0,0-1 0,0 0 1,0 0-1,0 0 0,1 0 0,-1 0 1,0 0-1,0 0 0,0 0 0,0 0 1,0 0-1,1 0 0,-1 0 0,0 0 1,0 0-1,0 0 0,0 0 0,0 0 1,0 0-1,1 0 0,-49 87 2017,-14 28 419,51-90-2271,0 0-1,2 0 1,1 1 0,-6 32 0,13-57-177,1 1 0,0 0 0,-1 0 0,1-1 0,0 1 0,0 0 0,0 0 1,0-1-1,0 1 0,1 0 0,-1 0 0,1-1 0,-1 1 0,2 3 0,5-8-303</inkml:trace>
</inkml:ink>
</file>

<file path=ppt/ink/ink2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5:55.271"/>
    </inkml:context>
    <inkml:brush xml:id="br0">
      <inkml:brushProperty name="width" value="0.05" units="cm"/>
      <inkml:brushProperty name="height" value="0.05" units="cm"/>
    </inkml:brush>
  </inkml:definitions>
  <inkml:trace contextRef="#ctx0" brushRef="#br0">20 0 18596,'-8'9'2240,"8"-2"-1439,10-4-377,8-2 1896,7-1-1680,3-1-208,7 0-712,1-4-352,-5 2-472,-4-1 1928,-9 1-1072,-7 0-152,-10 3 8</inkml:trace>
  <inkml:trace contextRef="#ctx0" brushRef="#br0" timeOffset="1">2 121 17068,'-2'14'2216,"5"-2"-1320,11-10-288,5 1 1465,5-3-945,7 0-184,0-4-352,5 0-207,0-3-810,-3-2 505,-9 0-152,-1 1-88</inkml:trace>
</inkml:ink>
</file>

<file path=ppt/ink/ink2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5:55.777"/>
    </inkml:context>
    <inkml:brush xml:id="br0">
      <inkml:brushProperty name="width" value="0.05" units="cm"/>
      <inkml:brushProperty name="height" value="0.05" units="cm"/>
    </inkml:brush>
  </inkml:definitions>
  <inkml:trace contextRef="#ctx0" brushRef="#br0">236 5 18252,'1'-1'135,"1"1"1,-1-1-1,1 1 1,-1-1 0,1 1-1,-1 0 1,1-1-1,-1 1 1,1 0-1,-1 0 1,1 0-1,0 0 1,-1 0-1,1 0 1,-1 1-1,1-1 1,-1 0-1,3 2 1,-3-1-60,-1 0 0,1 0 0,-1 0 1,1-1-1,-1 1 0,0 0 0,1 0 0,-1 0 0,0 0 0,0 1 1,0-1-1,0 0 0,0 0 0,0 0 0,0 0 0,0 0 1,0 0-1,0 0 0,0 0 0,-1 0 0,1 0 0,0 0 0,-1 0 1,1 0-1,-1 0 0,1-1 0,-1 1 0,0 0 0,0 1 1,-23 38 440,-2 0 1,-1-2 0,-3-1-1,-62 61 1,83-87-883,-2-2 1,1 1-1,-20 12 0,30-22 318,0 0 0,0 0 0,0-1 0,0 1-1,0 0 1,0 0 0,0 0 0,0 0 0,0 0 0,0-1 0,0 1 0,1 0-1,-1 0 1,0 0 0,0 0 0,0-1 0,0 1 0,-1 0 0,1 0-1,0 0 1,0 0 0,0-1 0,0 1 0,0 0 0,0 0 0,0 0-1,0 0 1,0-1 0,0 1 0,0 0 0,0 0 0,-1 0 0,1 0-1,0 0 1,0 0 0,0 0 0,0-1 0,0 1 0,0 0 0,-1 0-1,1 0 1,0 0 0,0 0 0,0 0 0,0 0 0,-1 0 0,1 0 0,0 0-1,0 0 1,0 0 0,0 0 0,-1 0 0,1 0 0,0 0 0,0 0-1,0 0 1,0 0 0,-1 0 0,1 0 0,0 0 0,0 0 0,0 0-1,0 0 1,0 0 0,-1 1 0,1-1 0,5-14-424,8-8-358,3-4-214</inkml:trace>
</inkml:ink>
</file>

<file path=ppt/ink/ink2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5:56.209"/>
    </inkml:context>
    <inkml:brush xml:id="br0">
      <inkml:brushProperty name="width" value="0.05" units="cm"/>
      <inkml:brushProperty name="height" value="0.05" units="cm"/>
    </inkml:brush>
  </inkml:definitions>
  <inkml:trace contextRef="#ctx0" brushRef="#br0">179 22 14107,'5'-4'742,"-1"1"-475,-1 1 1,0-1 0,0 1-1,1 0 1,6-2-1,-10 3-211,1 1-1,-1 0 1,1 0-1,0 0 0,-1 0 1,1 0-1,0 0 0,-1 0 1,1 0-1,-1 0 0,1 0 1,0 0-1,-1 0 0,1 1 1,-1-1-1,1 0 0,-1 0 1,1 0-1,0 1 1,-1-1-1,1 0 0,-1 1 1,1-1-1,-1 1 0,0-1 1,1 0-1,-1 1 0,1-1 1,-1 1-1,0-1 0,1 1 1,-1 0-1,0-1 0,0 1 1,1-1-1,-1 1 1,0-1-1,0 1 0,0 0 1,0-1-1,0 1 0,0-1 1,0 1-1,0 1 0,1 13 452,-1-1-1,-1 1 0,0 0 0,-1-1 1,-1 1-1,-5 18 0,-1 6 45,4-12-565,1 1 0,2-1 1,0 1-1,2-1 1,5 52-1,-4-75-94,-1-3 74,1 1 1,-1-1-1,0 0 0,0 1 1,0-1-1,0 0 1,0 1-1,0-1 0,0 1 1,0-1-1,0 0 0,-1 2 1,-5-1-319</inkml:trace>
  <inkml:trace contextRef="#ctx0" brushRef="#br0" timeOffset="1">1 303 17420,'0'1'1968,"6"5"-1056,5-2-336,5 1 1113,5-1-473,8 0-304,4-1-176,6-1-560,1-2-400,-4-3-832,1-2-176,-5-5 920,-5-1-248,1-2-240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8:56.002"/>
    </inkml:context>
    <inkml:brush xml:id="br0">
      <inkml:brushProperty name="width" value="0.05" units="cm"/>
      <inkml:brushProperty name="height" value="0.05" units="cm"/>
    </inkml:brush>
  </inkml:definitions>
  <inkml:trace contextRef="#ctx0" brushRef="#br0">6 402 14547,'-6'15'3104,"11"-25"24,8-19-1346,5-16-978,-2 0 0,-2-1 1,-2-1-1,7-52 0,-4 19-462,-8 66-346,-7 14 4,0 0-1,1 0 1,-1 0-1,0-1 1,1 1-1,-1 0 1,0 0-1,1 0 0,-1 0 1,0 0-1,1 0 1,-1 0-1,0 0 1,1 0-1,-1 0 1,0 0-1,1 0 1,-1 0-1,0 0 1,1 0-1,-1 0 1,0 0-1,1 1 1,-1-1-1,1 0 1,20 21-48,-8-7 5,-5-7-282,1 0-1,0-1 1,0 1-1,13 5 1,-17-10 148,1 0 1,-1 0-1,0 0 0,1-1 1,-1 0-1,1 0 1,-1 0-1,1-1 0,-1 0 1,10-1-1,12-3-512</inkml:trace>
</inkml:ink>
</file>

<file path=ppt/ink/ink2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5:56.642"/>
    </inkml:context>
    <inkml:brush xml:id="br0">
      <inkml:brushProperty name="width" value="0.05" units="cm"/>
      <inkml:brushProperty name="height" value="0.05" units="cm"/>
    </inkml:brush>
  </inkml:definitions>
  <inkml:trace contextRef="#ctx0" brushRef="#br0">22 1 14291,'-7'16'1707,"5"-11"-1012,-1-1 0,1 1 0,0 0-1,1 0 1,-1 0 0,1 0 0,-1 9 0,2-13-594,0-1 0,1 1 1,-1 0-1,0 0 0,0 0 1,0 0-1,1 0 0,-1 0 1,0 0-1,1 0 0,-1 0 1,1-1-1,-1 1 0,1 0 1,0 0-1,-1-1 0,1 1 1,1 1-1,0-1-58,0 0 0,0 0-1,0 0 1,0 0 0,0 0 0,0-1 0,0 1 0,0-1-1,0 1 1,1-1 0,2 0 0,6 0-253,-1-1 0,1-1 1,-1 0-1,1 0 0,-1-1 1,0 0-1,0-1 0,0 0 1,0-1-1,9-5 0,33-14-3060,-52 24 3230,1 0 0,-1 0 1,0 0-1,1 0 1,-1-1-1,0 1 1,0 0-1,1 0 1,-1 0-1,0 0 0,1 0 1,-1 0-1,0 0 1,0 0-1,1 0 1,-1 0-1,0 0 1,1 0-1,-1 0 0,0 0 1,1 0-1,-1 0 1,0 0-1,0 0 1,1 1-1,-1-1 1,0 0-1,1 0 0,-1 0 1,0 0-1,0 1 1,1-1-1,-2 11-101,-12 14 1065,11-23-860,-9 17 694,-50 91 3359,54-95-3805,0 1 0,1 1 0,1-1 0,0 1 0,-2 17 0,6-17-862,1-16 540,0-1 0,0 0 0,0 0 0,0 1 0,1-1 0,-1 0-1,0 0 1,0 1 0,0-1 0,0 0 0,0 0 0,1 1 0,-1-1 0,0 0 0,0 0 0,0 0-1,1 1 1,-1-1 0,0 0 0,0 0 0,1 0 0,-1 0 0,0 0 0,0 1 0,1-1 0,-1 0-1,0 0 1,0 0 0,1 0 0,-1 0 0,0 0 0,1 0 0,-1 0 0,0 0 0,0 0 0,1 0-1,-1 0 1,0 0 0,1 0 0,-1 0 0,0-1 0,0 1 0,1 0 0,-1 0 0,0 0 0,0 0-1,1 0 1,-1-1 0,0 1 0,0 0 0,0 0 0,1 0 0,-1-1 0,12-10-421</inkml:trace>
</inkml:ink>
</file>

<file path=ppt/ink/ink2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5:57.092"/>
    </inkml:context>
    <inkml:brush xml:id="br0">
      <inkml:brushProperty name="width" value="0.05" units="cm"/>
      <inkml:brushProperty name="height" value="0.05" units="cm"/>
    </inkml:brush>
  </inkml:definitions>
  <inkml:trace contextRef="#ctx0" brushRef="#br0">0 373 18628,'0'1'92,"0"0"-1,1-1 1,-1 1 0,0 0 0,0-1-1,1 1 1,-1 0 0,0-1-1,1 1 1,-1 0 0,0-1 0,1 1-1,-1-1 1,1 1 0,-1-1-1,1 1 1,0-1 0,-1 1 0,1-1-1,-1 0 1,1 1 0,0-1-1,-1 0 1,1 0 0,0 1 0,-1-1-1,2 0 1,0 0 32,-1 0 0,1 0 0,0 0 0,-1-1 0,1 1 0,0-1 0,-1 1 0,1-1 0,-1 0 0,1 1 0,2-3 0,6-5 320,0 0 0,15-16 1,-16 15-98,46-44 377,-13 12-506,69-53 0,-112 106-153,-29 56-38,22-53-85,1 0 0,1 0 1,0 1-1,1 0 0,0 0 1,-2 21-1,7-19-548,0-18 584,0 0 0,0 1 1,0-1-1,0 0 0,0 0 0,0 1 0,0-1 0,0 0 0,0 1 1,0-1-1,0 0 0,0 0 0,0 1 0,0-1 0,0 0 1,0 1-1,0-1 0,0 0 0,0 0 0,1 1 0,-1-1 0,0 0 1,0 0-1,0 1 0,0-1 0,1 0 0,-1 0 0,0 0 1,0 0-1,1 1 0,-1-1 0,0 0 0,0 0 0,1 0 0,-1 0 1,0 0-1,0 0 0,1 1 0,-1-1 0,0 0 0,0 0 1,1 0-1,-1 0 0,0 0 0,1 0 0,-1 0 0,0 0 0,0 0 1,1 0-1,-1-1 0,0 1 0,1 0 0,-1 0 0,0 0 1,0 0-1,1 0 0,-1 0 0,0-1 0,0 1 0,1 0 1,-1 0-1,15-15-374,6-6-151</inkml:trace>
  <inkml:trace contextRef="#ctx0" brushRef="#br0" timeOffset="1">558 1 17916,'-6'11'2248,"-6"5"-1448,0 3-319,-3 3 1303,4 4-880,2 3-88,3-2-400,4 0-168,2-2-528,2-5-344,1-9-456,-1-9 864,-1 1-168,-1-11-144</inkml:trace>
</inkml:ink>
</file>

<file path=ppt/ink/ink2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5:57.549"/>
    </inkml:context>
    <inkml:brush xml:id="br0">
      <inkml:brushProperty name="width" value="0.05" units="cm"/>
      <inkml:brushProperty name="height" value="0.05" units="cm"/>
    </inkml:brush>
  </inkml:definitions>
  <inkml:trace contextRef="#ctx0" brushRef="#br0">1 204 17908,'0'-2'2016,"8"2"-1144,2-1-359,8 0 1175,5-1-496,7-1-552,8 0-536,5-1-1008,8-2 872,0 1-232,4-3-128</inkml:trace>
  <inkml:trace contextRef="#ctx0" brushRef="#br0" timeOffset="1">740 0 18916,'0'10'2136,"-5"2"-1455,-7 1-289,-1 5 1248,-2 2-832,-4 6-200,0 1-280,1 1-104,0-4-224,3-1-160,2-7-488,6-3-152,5-11-1216,9-13 1384,5-5-257</inkml:trace>
</inkml:ink>
</file>

<file path=ppt/ink/ink2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5:57.999"/>
    </inkml:context>
    <inkml:brush xml:id="br0">
      <inkml:brushProperty name="width" value="0.05" units="cm"/>
      <inkml:brushProperty name="height" value="0.05" units="cm"/>
    </inkml:brush>
  </inkml:definitions>
  <inkml:trace contextRef="#ctx0" brushRef="#br0">212 1 17564,'5'0'1656,"-8"12"-976,-7 3-240,-5 9 913,1 3-265,0 2-328,-1 0-96,5-1-192,3 0-56,3-5-136,1-1-96,3-3-368,0-3-392,1-2-544,-1-4 928,0-5-176,0-4-136</inkml:trace>
  <inkml:trace contextRef="#ctx0" brushRef="#br0" timeOffset="1">0 287 18292,'5'4'1840,"7"-4"-1152,4 0-279,7-1 703,4 0-112,2-4-584,3 0-408,-1-3 96,-1 0-112,-7-1-128</inkml:trace>
</inkml:ink>
</file>

<file path=ppt/ink/ink2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5:58.432"/>
    </inkml:context>
    <inkml:brush xml:id="br0">
      <inkml:brushProperty name="width" value="0.05" units="cm"/>
      <inkml:brushProperty name="height" value="0.05" units="cm"/>
    </inkml:brush>
  </inkml:definitions>
  <inkml:trace contextRef="#ctx0" brushRef="#br0">5 2 21549,'-5'9'1824,"5"3"-1312,0-2-264,9-1 752,4 1-223,7-6-649,3 1-328,5-5-649,1-5-231,1-2-424,0-3 39,-1-3 801,-5-1-336,-1 3-120</inkml:trace>
  <inkml:trace contextRef="#ctx0" brushRef="#br0" timeOffset="1">283 3 18140,'-18'22'2056,"-5"4"-1079,1 5-385,-3 6 1032,-2 1-224,7 0-480,4 0-199,8-4-433,3-2-448,4-11 920,1-5-712,6-12 8,6 3-8</inkml:trace>
</inkml:ink>
</file>

<file path=ppt/ink/ink2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5:58.818"/>
    </inkml:context>
    <inkml:brush xml:id="br0">
      <inkml:brushProperty name="width" value="0.05" units="cm"/>
      <inkml:brushProperty name="height" value="0.05" units="cm"/>
    </inkml:brush>
  </inkml:definitions>
  <inkml:trace contextRef="#ctx0" brushRef="#br0">48 0 15899,'6'7'1068,"1"0"0,0 0-1,1-1 1,0 0 0,15 8-1,-14-8-428,1 0-1,-2 0 0,1 1 1,-1 0-1,8 8 0,-14-12-581,0-1-1,0 1 0,0-1 0,-1 1 1,1 0-1,-1 0 0,0 0 0,0 0 0,0 0 1,0 0-1,0 0 0,-1 0 0,1 1 1,-1-1-1,0 0 0,0 0 0,0 0 1,0 0-1,-1 1 0,1-1 0,-3 5 1,0 2-29,-1 0 1,0-1 0,-1 1 0,0-1 0,-1 0 0,-11 15 0,-47 48 19,58-66-45,-15 15 5,13-14-36,1 0 1,-1 1-1,2 0 0,-7 9 0,13-17 22,-1 0 0,1 1 0,0-1-1,-1 0 1,1 0 0,0 1 0,0-1 0,-1 1-1,1-1 1,0 0 0,0 1 0,0-1 0,0 0-1,0 1 1,-1-1 0,1 1 0,0-1 0,0 1-1,0-1 1,0 0 0,0 1 0,0-1 0,0 1-1,0-1 1,0 0 0,1 1 0,-1-1 0,0 1-1,0-1 1,0 0 0,0 1 0,1-1 0,-1 1 0,0-1-1,0 0 1,1 1 0,-1-1 0,0 0 0,0 0-1,1 1 1,-1-1 0,0 0 0,1 0 0,-1 1-1,1-1 1,-1 0 0,0 0 0,1 1 0,21 0-311,-21-1 296,46-6-382,0-2 1,-1-2-1,88-32 1,-61 15 159,1-3-17</inkml:trace>
</inkml:ink>
</file>

<file path=ppt/ink/ink2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5:59.266"/>
    </inkml:context>
    <inkml:brush xml:id="br0">
      <inkml:brushProperty name="width" value="0.05" units="cm"/>
      <inkml:brushProperty name="height" value="0.05" units="cm"/>
    </inkml:brush>
  </inkml:definitions>
  <inkml:trace contextRef="#ctx0" brushRef="#br0">134 1 19972,'-6'14'2273,"-1"5"-1545,-3 6-248,0 4 1120,2 4-743,0 1-9,6 1-336,0-1-208,2-5-392,4-2-352,1-11-824,-2-7 1087,-2-12-175,-1-4-192</inkml:trace>
  <inkml:trace contextRef="#ctx0" brushRef="#br0" timeOffset="1">1 141 16179,'17'-3'2281,"9"3"-1361,8-5-392,8-1 1977,9-1-2073,7 1-448,-2-6 248,7 4-192,-3 1-256</inkml:trace>
</inkml:ink>
</file>

<file path=ppt/ink/ink2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5:59.703"/>
    </inkml:context>
    <inkml:brush xml:id="br0">
      <inkml:brushProperty name="width" value="0.05" units="cm"/>
      <inkml:brushProperty name="height" value="0.05" units="cm"/>
    </inkml:brush>
  </inkml:definitions>
  <inkml:trace contextRef="#ctx0" brushRef="#br0">299 1 20340,'-3'7'1753,"-11"7"-1249,-8 2-216,-3 7 744,-7 3-344,-2 7-288,1 1-88,4 3-160,0-2-152,11-8-288,6-3-272,12-14-536,6-7 888,8-13-160,5-8-168</inkml:trace>
  <inkml:trace contextRef="#ctx0" brushRef="#br0" timeOffset="1">322 6 14659,'11'-1'2129,"-11"10"-937,-5 4-464,-11 7 2297,-1 7-1521,1 9-552,-1 1-112,7 3-296,1-3-143,9 2-161,3-2-32,4-2-264,2-4-248,-3-8-665,-1-6-223,-3-8 920,-4-5-192,-5-8-216</inkml:trace>
  <inkml:trace contextRef="#ctx0" brushRef="#br0" timeOffset="2">11 338 17172,'-10'8'2144,"13"-2"-968,7-2-463,10-2 1503,6-1-728,8-1-407,8-1-185,5-5-520,5 0-432,1-5 80,-8-4-24,1 0-128</inkml:trace>
</inkml:ink>
</file>

<file path=ppt/ink/ink2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00.166"/>
    </inkml:context>
    <inkml:brush xml:id="br0">
      <inkml:brushProperty name="width" value="0.05" units="cm"/>
      <inkml:brushProperty name="height" value="0.05" units="cm"/>
    </inkml:brush>
  </inkml:definitions>
  <inkml:trace contextRef="#ctx0" brushRef="#br0">12 0 18492,'-1'2'1992,"0"12"-1135,-2 5-329,0 4 1448,0 5-888,3 4-464,0-1-63,10 1-489,1-6-216,10-9-673,1-6-351,4-11-16,3-7 792,0-11-328,-1-7-265</inkml:trace>
  <inkml:trace contextRef="#ctx0" brushRef="#br0" timeOffset="1">286 32 15475,'-1'0'2017,"-12"16"-929,-4 5-368,-6 12 1577,-5 6-609,3 4-504,-1 6-216,7 1-279,2-3-177,10-4-488,4-4-464,6-12 432,8-3-144,5-12-96</inkml:trace>
</inkml:ink>
</file>

<file path=ppt/ink/ink2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00.580"/>
    </inkml:context>
    <inkml:brush xml:id="br0">
      <inkml:brushProperty name="width" value="0.05" units="cm"/>
      <inkml:brushProperty name="height" value="0.05" units="cm"/>
    </inkml:brush>
  </inkml:definitions>
  <inkml:trace contextRef="#ctx0" brushRef="#br0">125 7 18812,'16'-2'1919,"-3"0"-610,0 0-1,-1 2 1,18 0-1,-26 0-1234,1 1 0,-1 0-1,0 0 1,1 0 0,-1 0-1,0 1 1,0 0-1,0 0 1,0 0 0,0 0-1,-1 0 1,1 1 0,4 4-1,-6-6-64,-1 1 0,1 0 0,-1-1 0,1 1 0,-1 0 0,0 0 0,1-1 0,-1 1 0,0 0 0,-1 0 0,1 1 0,0-1 0,0 0-1,-1 0 1,1 0 0,-1 0 0,0 1 0,0 3 0,0-2 2,-1 0-1,0 0 0,1 0 1,-2-1-1,1 1 1,0 0-1,-1 0 0,0-1 1,-3 6-1,-4 4 35,-1 0-1,0-1 0,-24 22 0,-70 52-337,103-86 249,1 0 0,-1 1 1,1-1-1,-1 1 0,1-1 0,-1 1 1,1-1-1,0 1 0,-1 0 0,1-1 1,0 1-1,-1-1 0,1 1 0,0 0 1,0-1-1,-1 1 0,1 0 0,0-1 1,0 1-1,0 0 0,0 0 0,0 0-1,1-1 1,-1 1-1,0-1 0,1 1 0,-1-1 0,0 1 0,1-1 0,-1 0 0,0 1 0,1-1 0,-1 0 1,1 1-1,-1-1 0,1 0 0,-1 0 0,1 1 0,-1-1 0,1 0 0,-1 0 0,2 1 0,36 2-1394,-28-2 1170,0 0 88,0 0 1,0 1 0,-1 0-1,14 4 1,-20-5 199,0 1 0,-1-1 1,1 0-1,0 1 0,-1-1 1,1 1-1,-1 0 0,1 0 1,-1 0-1,0 0 0,0 0 1,0 0-1,0 1 0,0-1 1,-1 1-1,1-1 0,-1 1 1,3 5-1,-4-6 29,0 1 1,0-1 0,1 0-1,-2 1 1,1-1-1,0 0 1,0 1-1,-1-1 1,1 0 0,-1 1-1,0-1 1,0 0-1,0 0 1,0 1-1,0-1 1,0 0-1,-1 0 1,1 0 0,-1-1-1,1 1 1,-1 0-1,0 0 1,1-1-1,-4 3 1,-4 2 164,1 1 1,-1-2-1,1 1 0,-13 4 0,9-4-22,-1-1 0,1-1 0,-2 0 0,1 0 0,-19 2 0,27-6-203,1 0 1,-1 0 0,1 0-1,-1 0 1,1-1 0,-1 1-1,1-1 1,-9-3 0,11 3-10,-1 0 1,1 0 0,0-1 0,0 1-1,0-1 1,0 1 0,0-1 0,0 0-1,0 1 1,1-1 0,-1 0 0,1 0-1,-1 0 1,1 0 0,0-1 0,0 1-1,-2-3 1,-2-21-186</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8:56.702"/>
    </inkml:context>
    <inkml:brush xml:id="br0">
      <inkml:brushProperty name="width" value="0.05" units="cm"/>
      <inkml:brushProperty name="height" value="0.05" units="cm"/>
    </inkml:brush>
  </inkml:definitions>
  <inkml:trace contextRef="#ctx0" brushRef="#br0">129 14 17324,'-1'0'62,"1"0"1,0 0-1,0 1 1,0-1-1,0 0 1,-1 0-1,1 0 1,0 0-1,0 1 1,0-1-1,-1 0 1,1 0-1,0 0 1,0 0-1,0 0 1,-1 0-1,1 0 1,0 0-1,0 0 1,-1 0-1,1 0 0,0 0 1,0 0-1,-1 0 1,1 0-1,0 0 1,0 0-1,-1 0 1,1 0-1,0 0 1,0 0-1,0 0 1,-1 0-1,1 0 1,0 0-1,0-1 1,-1 1-1,1 0 1,0 0-1,0 0 1,0 0-1,0-1 1,-1 1-1,1 0 1,0 0-1,0 0 1,0-1-1,0 1 1,0 0-1,0 0 1,0 0-1,-1-1 1,1 1-1,0 0 1,0 0-1,0-1 1,0 1-1,0 0 1,0 0-1,0-1 1,0 1-1,0 0 1,-13 18 1370,-89 170-558,100-180-2806,8-14 728,8-13-200,42-97-2250,-24 36 5082,-31 78-1319,-3 53 4191,2-34-4148,1 0 0,1 1 0,0-1 0,1 0 0,2 0 0,-1 0 0,9 19 0,3 13-1529,-15-48 1240,-1-1 0,0 1 0,1 0 0,-1 0 0,0 0 0,0 0 0,1 0-1,-1 0 1,0 0 0,0 0 0,0 0 0,0 0 0,0 0 0,0-1 0,-1 1 0,1 0 0,0 0 0,-1 1-1,1-2 13,-1 0 0,1 1-1,-1-1 1,1 0-1,0 0 1,-1 0-1,1 0 1,-1-1 0,1 1-1,-1 0 1,1 0-1,-1 0 1,1 0-1,-1 0 1,1-1 0,0 1-1,-1 0 1,1 0-1,-1 0 1,1-1-1,0 1 1,-1 0 0,1-1-1,-1 0 1,-26-27-1963,17 18 2355,7 7 118,0 1 0,0-1 0,1 1 1,0-1-1,-1 0 0,1 0 0,0 0 0,0 0 0,0-1 1,1 1-1,-1 0 0,-1-7 0,3 9-253,1 1-1,-1-1 1,1 0 0,-1 1-1,1-1 1,-1 1 0,1-1 0,-1 1-1,1-1 1,0 1 0,-1 0-1,1-1 1,0 1 0,-1 0-1,1-1 1,0 1 0,-1 0-1,1 0 1,0 0 0,0 0 0,0-1-1,26-4 56,-16 4-293,12-5-244,-1-1 0,1-1 0,38-21 0,-24 9-89</inkml:trace>
</inkml:ink>
</file>

<file path=ppt/ink/ink2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01.019"/>
    </inkml:context>
    <inkml:brush xml:id="br0">
      <inkml:brushProperty name="width" value="0.05" units="cm"/>
      <inkml:brushProperty name="height" value="0.05" units="cm"/>
    </inkml:brush>
  </inkml:definitions>
  <inkml:trace contextRef="#ctx0" brushRef="#br0">131 0 21301,'-1'0'2080,"-6"12"-1384,-2 1-304,3 5 1225,4 5-873,-1 5-264,1 2-192,2 5-576,2 1-352,1 0-729,-2-3-935,-2-10 1792,-5-6-456,-3-14-217</inkml:trace>
  <inkml:trace contextRef="#ctx0" brushRef="#br0" timeOffset="1">1 149 16307,'3'-4'1953,"11"3"-1057,9-4-376,17 4 1553,8 0-897,10-2-864,7-2 1256,9 0-1304,2-3 24,0 3-56</inkml:trace>
</inkml:ink>
</file>

<file path=ppt/ink/ink2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01.469"/>
    </inkml:context>
    <inkml:brush xml:id="br0">
      <inkml:brushProperty name="width" value="0.05" units="cm"/>
      <inkml:brushProperty name="height" value="0.05" units="cm"/>
    </inkml:brush>
  </inkml:definitions>
  <inkml:trace contextRef="#ctx0" brushRef="#br0">0 121 22245,'2'7'2384,"9"-2"-1696,13-10-328,12-2 1505,23-6-1481,5 0-248,15-3-560,3 2-488,4 0-617,-1 1 1121,-8 3-312,-5 3-176</inkml:trace>
  <inkml:trace contextRef="#ctx0" brushRef="#br0" timeOffset="1">930 38 16908,'11'2'747,"-1"0"0,1-1 1,-1 0-1,1 0 1,-1-1-1,16-2 0,65-14 656,-31 4-1895,-32 7 210,-6 2-192,37-3-1,-59 6 479,0 0-1,1 0 0,-1 0 0,0-1 0,1 1 1,-1 0-1,0 0 0,1 0 0,-1 0 0,0 0 1,1 0-1,-1 0 0,0 0 0,1 0 1,-1 0-1,0 0 0,1 0 0,-1 0 0,0 1 1,1-1-1,-1 0 0,0 0 0,1 0 0,-1 0 1,0 1-1,0-1 0,1 0 0,-1 0 1,0 0-1,0 1 0,1-1 0,-1 0 0,0 0 1,0 1-1,0-1 0,1 0 0,-1 1 1,0-1-1,0 0 0,0 1 0,0-1 0,0 0 1,0 1-1,0-1 0,1 0 0,-1 1 0,2 7 560,1-6-308,3-2-110</inkml:trace>
</inkml:ink>
</file>

<file path=ppt/ink/ink2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03.645"/>
    </inkml:context>
    <inkml:brush xml:id="br0">
      <inkml:brushProperty name="width" value="0.05" units="cm"/>
      <inkml:brushProperty name="height" value="0.05" units="cm"/>
    </inkml:brush>
  </inkml:definitions>
  <inkml:trace contextRef="#ctx0" brushRef="#br0">0 11 15483,'10'1'2081,"6"-1"-1257,10 2-368,4-4 2025,7 1-1801,1-1-160,0-1-688,-3 2-352,-8 0 1760,-4-1-1256,-14 1-32</inkml:trace>
</inkml:ink>
</file>

<file path=ppt/ink/ink2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04.064"/>
    </inkml:context>
    <inkml:brush xml:id="br0">
      <inkml:brushProperty name="width" value="0.05" units="cm"/>
      <inkml:brushProperty name="height" value="0.05" units="cm"/>
    </inkml:brush>
  </inkml:definitions>
  <inkml:trace contextRef="#ctx0" brushRef="#br0">0 40 13731,'7'8'2024,"15"-2"-807,5-6-441,9-1 1888,6-4-1279,6 1-265,2-3-224,2 1-1104,-5-3-1432,-1 2 1504,-10 0-280,0 0-217</inkml:trace>
</inkml:ink>
</file>

<file path=ppt/ink/ink2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06.295"/>
    </inkml:context>
    <inkml:brush xml:id="br0">
      <inkml:brushProperty name="width" value="0.05" units="cm"/>
      <inkml:brushProperty name="height" value="0.05" units="cm"/>
    </inkml:brush>
  </inkml:definitions>
  <inkml:trace contextRef="#ctx0" brushRef="#br0">152 10 15875,'12'-9'6094,"-16"28"-3408,-17 46-1339,12-41-1142,2 0 0,-8 41-1,15-64-205,-1 0 0,1 0-1,0-1 1,0 1 0,0 0-1,0 0 1,0 0 0,1-1-1,-1 1 1,0 0 0,0 0-1,0 0 1,1-1 0,-1 1-1,0 0 1,1 0 0,-1-1-1,1 1 1,-1 0 0,1-1-1,-1 1 1,1-1 0,-1 1-1,1 0 1,-1-1-1,1 1 1,0-1 0,-1 0-1,1 1 1,0-1 0,0 1-1,-1-1 1,1 0 0,0 0-1,0 0 1,0 1 0,-1-1-1,1 0 1,0 0 0,0 0-1,0 0 1,-1 0 0,1 0-1,1-1 1,7 1-10,0-2 0,-1 1 0,14-5 0,-4 2-29,-13 3 27,0 0 0,0 1 0,1-1-1,-1 1 1,0 1 0,0-1-1,0 1 1,0-1 0,0 1 0,0 1-1,0-1 1,0 1 0,0 0 0,0 0-1,6 4 1,-9-4 2,1 1 1,0-1-1,-1 1 0,1-1 1,-1 1-1,0 0 0,0 0 0,0 0 1,0 0-1,0 0 0,-1 0 1,0 1-1,1-1 0,-1 0 0,0 1 1,-1-1-1,1 1 0,-1-1 0,1 1 1,-1-1-1,0 1 0,0 0 1,-1 3-1,-1 4 23,0-1 0,-1 0 0,0 0 0,0 0 1,-1-1-1,0 1 0,-1-1 0,0 0 0,-1 0 0,1 0 0,-14 13 1,13-15 26,0 0 1,-1 0 0,0 0-1,-1-1 1,1 0 0,-1-1-1,-1 0 1,1 0 0,-1 0-1,1-1 1,-1-1 0,-17 5-1,22-7-75,0-1-1,-1 1 0,1-1 0,0 0 0,0-1 0,-1 1 0,1-1 1,0 0-1,0 0 0,-1 0 0,1 0 0,0-1 0,1 0 0,-1 0 1,0 0-1,0 0 0,1 0 0,-1-1 0,1 0 0,0 1 0,0-1 1,0 0-1,0-1 0,0 1 0,1 0 0,-1-1 0,-3-7 0,2 2-195,-1 0-1,1 0 1,0-1-1,1 1 1,1-1-1,-1 0 0,1 0 1,1 0-1,0 0 1,0-18-1,7-6-452</inkml:trace>
</inkml:ink>
</file>

<file path=ppt/ink/ink2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06.729"/>
    </inkml:context>
    <inkml:brush xml:id="br0">
      <inkml:brushProperty name="width" value="0.05" units="cm"/>
      <inkml:brushProperty name="height" value="0.05" units="cm"/>
    </inkml:brush>
  </inkml:definitions>
  <inkml:trace contextRef="#ctx0" brushRef="#br0">1 65 19156,'13'0'2353,"1"0"-1505,6 0-352,3-5 1360,8 2-759,2-1-337,3-2-800,4 5-496,-1-5-777,0-2 1113,1-5-272,0-6-200</inkml:trace>
</inkml:ink>
</file>

<file path=ppt/ink/ink2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07.116"/>
    </inkml:context>
    <inkml:brush xml:id="br0">
      <inkml:brushProperty name="width" value="0.05" units="cm"/>
      <inkml:brushProperty name="height" value="0.05" units="cm"/>
    </inkml:brush>
  </inkml:definitions>
  <inkml:trace contextRef="#ctx0" brushRef="#br0">188 1 17476,'-58'79'2587,"-21"36"-11,71-101-2378,0 1 0,1 0 0,1 0-1,1 0 1,0 1 0,-4 26 0,8-37-169,0 0 1,1 0-1,-1 0 0,1 0 1,1 0-1,-1 1 0,1-1 1,0 0-1,0 0 0,0 0 1,0 0-1,1-1 0,0 1 1,5 9-1,-4-11 0,-1 0-1,1 0 1,0 0-1,0 0 1,0 0-1,0-1 1,1 1-1,-1-1 1,1 0-1,0 0 0,-1 0 1,1 0-1,0-1 1,0 0-1,0 0 1,0 0-1,0 0 1,8 0-1,-3 0 56,1-2-1,0 1 0,-1-1 1,1-1-1,-1 0 0,0 0 1,0-1-1,0 0 0,0 0 1,0-1-1,0 0 0,11-8 1,-4 2 114,-1-1 0,0-1 0,-1 0 0,0 0 0,16-21-1,-24 27-135,-1-1-1,0 0 1,-1 0-1,0 0 0,0-1 1,0 0-1,-1 1 0,0-1 1,-1 0-1,1-1 0,-2 1 1,1 0-1,-1-1 0,0 1 1,-1 0-1,0-10 0,-1 11-79,0 0 0,-1 1 0,1-1-1,-1 1 1,-1 0 0,1 0-1,-1-1 1,0 2 0,0-1 0,-1 0-1,1 1 1,-1-1 0,-1 1-1,1 0 1,-1 0 0,0 1-1,0-1 1,0 1 0,0 0 0,-11-5-1,11 6-139,-1 1-1,1-1 0,-1 1 0,0 0 1,0 1-1,0-1 0,-11 0 1,14 1 103,0 1 0,0 0 1,0 0-1,0 0 1,0 1-1,1-1 1,-1 1-1,0-1 1,0 1-1,0 0 1,1 0-1,-1 1 1,0-1-1,1 0 1,-1 1-1,1-1 1,-5 4-1,-5 13-440</inkml:trace>
</inkml:ink>
</file>

<file path=ppt/ink/ink2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07.584"/>
    </inkml:context>
    <inkml:brush xml:id="br0">
      <inkml:brushProperty name="width" value="0.05" units="cm"/>
      <inkml:brushProperty name="height" value="0.05" units="cm"/>
    </inkml:brush>
  </inkml:definitions>
  <inkml:trace contextRef="#ctx0" brushRef="#br0">102 11 18356,'3'-6'2320,"0"2"-1503,-3 8-369,-2 8 1344,-2 3-728,0 8-264,-1 6-479,1 4-169,1 6-232,2-1-96,-1-2-273,2-4-167,2-5-472,0-4-208,0-10 880,-2-12-296,-2 1-97</inkml:trace>
  <inkml:trace contextRef="#ctx0" brushRef="#br0" timeOffset="1">0 144 16700,'0'0'1872,"3"2"-1272,7 3-168,3 0 1033,5 0-569,7 1-216,9-2-672,5-1-424,8-4 448,2-4-48,8 1-184</inkml:trace>
</inkml:ink>
</file>

<file path=ppt/ink/ink2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08.027"/>
    </inkml:context>
    <inkml:brush xml:id="br0">
      <inkml:brushProperty name="width" value="0.05" units="cm"/>
      <inkml:brushProperty name="height" value="0.05" units="cm"/>
    </inkml:brush>
  </inkml:definitions>
  <inkml:trace contextRef="#ctx0" brushRef="#br0">203 1 18220,'-11'2'187,"0"1"0,0 0-1,1 1 1,-1 0 0,1 0 0,0 1 0,0 1 0,1 0-1,0 0 1,0 1 0,0 0 0,1 0 0,0 1 0,0 0-1,1 1 1,0 0 0,0 0 0,1 0 0,0 1 0,-6 14-1,9-18-137,1 1 0,0-1 0,0 0-1,0 1 1,1-1 0,0 1 0,0 9-1,1-14-24,0-1-1,0 1 0,0 0 0,1 0 0,-1-1 0,0 1 1,1 0-1,0-1 0,-1 1 0,1-1 0,0 1 0,0 0 1,-1-1-1,1 0 0,0 1 0,1-1 0,-1 0 0,0 1 1,0-1-1,0 0 0,1 0 0,-1 0 0,1 0 0,-1 0 1,1 0-1,-1 0 0,1-1 0,0 1 0,-1-1 0,1 1 0,0-1 1,-1 1-1,4-1 0,4 0 59,-1 1 0,0-2 1,1 1-1,-1-2 0,0 1 0,0-1 1,1 0-1,-1 0 0,-1-1 0,1 0 1,14-8-1,-6 2 147,-1-1 0,0 0 0,0-1 0,18-18 0,-26 22-81,0 0-1,-1-1 1,0 0-1,0 0 1,8-17-1,-13 22-108,0 0 1,0 1-1,0-1 1,0 0-1,0 1 1,-1-1-1,1 0 1,-1 0-1,0 0 1,0 1-1,0-5 1,-1 5-25,1 1 0,-1-1 1,1 1-1,-1-1 0,1 1 1,-1 0-1,0-1 1,0 1-1,0 0 0,0-1 1,0 1-1,0 0 0,0 0 1,0 0-1,0 0 1,0 0-1,-1 0 0,1 0 1,0 0-1,-1 1 0,-2-2 1,-1 0-17,0 1-1,1 0 1,-1 0 0,0 1 0,-1-1 0,1 1 0,0 0-1,0 1 1,0-1 0,0 1 0,0 0 0,0 0-1,1 0 1,-1 1 0,0 0 0,0 0 0,-4 3 0,4-3-156,1 0 1,0 0 0,0 1 0,0 0 0,0 0 0,0 0 0,0 0 0,1 0 0,0 1-1,-1 0 1,1-1 0,1 1 0,-1 0 0,0 1 0,1-1 0,0 0 0,-3 9 0,5-13 117,0 1 1,0 0 0,0 0 0,0 0 0,0 0 0,0 0-1,1 0 1,-1 0 0,0-1 0,0 1 0,1 0 0,-1 0-1,0 0 1,1 0 0,-1-1 0,1 1 0,-1 0 0,1 0-1,-1-1 1,1 1 0,0 0 0,-1-1 0,1 1 0,0-1 0,0 1-1,12 6-602</inkml:trace>
</inkml:ink>
</file>

<file path=ppt/ink/ink2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08.506"/>
    </inkml:context>
    <inkml:brush xml:id="br0">
      <inkml:brushProperty name="width" value="0.05" units="cm"/>
      <inkml:brushProperty name="height" value="0.05" units="cm"/>
    </inkml:brush>
  </inkml:definitions>
  <inkml:trace contextRef="#ctx0" brushRef="#br0">74 1 14467,'-1'34'1969,"-9"11"-921,-2 2-392,-1 2 1160,-4-3-423,10-3-305,-3-7-288,7-8-760,3-12-416,1-13-1617,4-10 1761,3-18-280,7-6-232</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36.418"/>
    </inkml:context>
    <inkml:brush xml:id="br0">
      <inkml:brushProperty name="width" value="0.05" units="cm"/>
      <inkml:brushProperty name="height" value="0.05" units="cm"/>
    </inkml:brush>
  </inkml:definitions>
  <inkml:trace contextRef="#ctx0" brushRef="#br0">0 88 15731,'5'-7'409,"0"1"-1,0 0 0,0 0 1,1 0-1,0 1 0,0-1 1,0 2-1,1-1 0,0 1 0,0 0 1,0 0-1,0 1 0,0-1 1,9-1-1,-8 2-259,0 1 1,1 0 0,-1 0-1,1 1 1,-1 0-1,1 0 1,-1 1-1,1 0 1,-1 0-1,1 1 1,-1 0-1,17 5 1,-23-5-129,0 0-1,0-1 1,0 1 0,0 0 0,0 1 0,0-1 0,0 0-1,0 0 1,-1 1 0,1-1 0,0 1 0,-1 0 0,1-1-1,-1 1 1,0 0 0,1 0 0,-1 0 0,0 0 0,0 0-1,0 0 1,-1 0 0,1 0 0,0 0 0,-1 0 0,1 1-1,-1-1 1,0 0 0,0 0 0,0 1 0,0-1 0,0 0-1,0 0 1,-1 1 0,0 3 0,-3 5 7,0 0 0,0 0-1,-1 0 1,0 0 0,-9 11 0,-32 42 84,33-48-98,1 0 0,1 0 0,-11 22 0,21-37-26,0-1 1,1 1-1,-1 0 0,1 0 1,-1 0-1,1 0 0,0 0 1,-1 0-1,1 0 0,0 0 1,-1 0-1,1 0 0,0 0 1,0 0-1,0 0 0,0 0 1,0 0-1,0 0 0,1 0 1,-1 0-1,0 0 0,0 0 1,1 0-1,-1 0 0,0 0 1,1 0-1,-1 0 0,1 0 1,0 0-1,-1 0 0,1 0 1,-1-1-1,1 1 0,0 0 1,0-1-1,0 1 0,-1 0 1,1-1-1,0 1 1,0-1-1,0 1 0,0-1 1,0 1-1,0-1 0,0 0 1,2 1-1,5 0-141,0 0 1,0 0-1,0 0 0,16-2 1,-20 1 107,101-11-1187,19 0 7,-107 11 1053,0 0-1,0 1 1,0 1 0,0 1 0,17 4 0,-31-6 169,0-1 1,0 1 0,0 0 0,0 0-1,0 0 1,-1 1 0,1-1-1,0 1 1,-1-1 0,1 1 0,-1 0-1,1 0 1,-1 0 0,0 0-1,0 1 1,0-1 0,0 1 0,0-1-1,0 1 1,-1-1 0,1 1 0,-1 0-1,0 0 1,0 0 0,0 0-1,0 0 1,-1 0 0,1 0 0,-1 0-1,1 0 1,-1 0 0,0 0-1,0 0 1,-1 1 0,1-1 0,-1 0-1,1 0 1,-1 0 0,0 0 0,-2 4-1,-3 5 125,0 0 1,-1 0-1,-1-1 0,1 0 0,-2 0 0,0-1 1,0 0-1,-1-1 0,-11 10 0,-14 8 613,-55 34 1,66-47-245,-37 17 0,54-27-524,0-2 0,0 1 0,0-1 0,0 0 0,0 0 0,-1-1 0,1 0 1,0-1-1,-1 1 0,-10-2 0,17 1-41,0 0-1,-1-1 1,1 1 0,0 0-1,0-1 1,0 1-1,0-1 1,0 1 0,0-1-1,0 0 1,0 1 0,0-1-1,1 0 1,-1 0-1,0 1 1,0-1 0,1 0-1,-1 0 1,0 0 0,1 0-1,-1 0 1,1 0 0,-1 0-1,1 0 1,-1 0-1,1-1 1,0 1 0,0 0-1,0 0 1,-1-2 0,1-3-25,0 1 0,1-1 0,-1 1 1,3-10-1,-2 11-31,8-38-702</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8:57.130"/>
    </inkml:context>
    <inkml:brush xml:id="br0">
      <inkml:brushProperty name="width" value="0.05" units="cm"/>
      <inkml:brushProperty name="height" value="0.05" units="cm"/>
    </inkml:brush>
  </inkml:definitions>
  <inkml:trace contextRef="#ctx0" brushRef="#br0">153 32 13963,'1'-2'303,"-1"0"0,0 0 0,0 0-1,0 0 1,0 0 0,-1 0 0,1 0 0,0 0 0,-1 0-1,0 0 1,1 1 0,-1-1 0,-1-2 0,2 4-230,0 0 0,0 0 0,0-1 0,0 1 0,-1 0 0,1 0 0,0 0 0,0 0 0,0-1 0,-1 1 0,1 0 0,0 0 0,0 0 0,0 0 0,-1 0 0,1 0 0,0 0 0,0 0 1,0 0-1,-1 0 0,1 0 0,0 0 0,0 0 0,-1 0 0,1 0 0,0 0 0,0 0 0,-1 0 0,1 0 0,0 0 0,0 0 0,0 0 0,-1 0 0,1 0 0,0 1 0,-10 13 1743,4 0-1736,0 0 1,2 0 0,0 0 0,0 1 0,1-1 0,1 1 0,0 0 0,2 28 0,0-40-77,1 0 1,-1-1 0,1 1-1,0-1 1,0 1 0,0-1 0,0 1-1,0-1 1,1 0 0,-1 0-1,1 1 1,0-1 0,-1 0-1,1 0 1,0-1 0,0 1-1,0 0 1,0-1 0,1 1 0,-1-1-1,0 1 1,1-1 0,3 1-1,20 15 69,-26-17-71,0 1 1,1-1-1,-1 0 0,0 1 1,0-1-1,0 0 0,0 1 1,0-1-1,0 1 0,0-1 1,0 0-1,0 1 0,0-1 1,0 0-1,0 1 0,0-1 1,0 1-1,0-1 0,0 0 1,0 1-1,0-1 0,0 0 1,0 1-1,-1-1 0,1 0 1,0 1-1,0-1 0,0 0 1,-1 1-1,1-1 0,0 0 1,0 1-1,-1-1 0,1 0 1,0 0-1,-1 0 0,1 1 1,0-1-1,-1 0 0,1 0 0,0 0 1,-1 0-1,1 1 0,-1-1 1,-21 11 60,19-10-43,-28 14 89,15-6-165,0-2 1,-1 0-1,-31 9 1,42-15-580,6-1 625,0 0 1,0 0-1,0 0 0,0 0 0,0 0 0,0-1 1,0 1-1,0 0 0,0 0 0,0 0 1,0 0-1,0 0 0,0 0 0,0 0 0,1 0 1,-1 0-1,0 0 0,0 0 0,0 0 1,0 0-1,0 0 0,0 0 0,0 0 0,0-1 1,0 1-1,0 0 0,0 0 0,0 0 1,0 0-1,0 0 0,0 0 0,0 0 1,0 0-1,0 0 0,0 0 0,0 0 0,0-1 1,0 1-1,0 0 0,0 0 0,0 0 1,0 0-1,0 0 0,-1 0 0,1 0 0,0 0 1,0 0-1,0 0 0,0 0 0,0 0 1,0 0-1,0 0 0,0 0 0,0 0 0,0 0 1,0-1-1,0 1 0,0 0 0,0 0 1,-1 0-1,1 0 0,0 0 0,0 0 0,0 0 1,0 0-1,0 0 0,5-2-395</inkml:trace>
</inkml:ink>
</file>

<file path=ppt/ink/ink2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09.439"/>
    </inkml:context>
    <inkml:brush xml:id="br0">
      <inkml:brushProperty name="width" value="0.05" units="cm"/>
      <inkml:brushProperty name="height" value="0.05" units="cm"/>
    </inkml:brush>
  </inkml:definitions>
  <inkml:trace contextRef="#ctx0" brushRef="#br0">122 0 17756,'-3'1'292,"0"-1"0,0 1 1,0 0-1,0 0 0,-1 0 0,2 0 1,-1 0-1,0 1 0,0-1 1,0 1-1,1 0 0,-1 0 0,0 0 1,1 0-1,0 0 0,0 0 1,-1 1-1,-1 2 0,1-1-244,1 0 0,-1 0 0,1 0 1,0 0-1,0 0 0,0 0 0,0 0 0,1 1 0,0-1 0,-1 1 0,2-1 0,-2 7 0,3-10-46,-1 0-1,0 0 0,0 1 0,1-1 0,-1 0 1,1 0-1,-1 0 0,1 1 0,0-1 0,-1 0 1,1 0-1,0 0 0,0 0 0,-1 0 0,1 0 1,0 0-1,0-1 0,0 1 0,0 0 0,1 0 1,-1-1-1,0 1 0,0-1 0,0 1 0,0-1 1,1 1-1,-1-1 0,0 0 0,0 0 0,1 1 1,-1-1-1,0 0 0,0 0 0,2 0 0,6 0 4,0 0-1,0 0 0,12-3 0,-5 2 13,28-6-19,-42 6 14,0 1 0,0-1 1,0 0-1,0 0 0,0 1 0,0-1 1,-1-1-1,1 1 0,0 0 0,0 0 1,-1-1-1,1 1 0,-1-1 0,1 1 0,-1-1 1,3-3-1,-4 5-8,0-1-1,0 1 1,0 0 0,0 0 0,1-1-1,-1 1 1,0 0 0,0-1 0,0 1-1,0 0 1,0 0 0,0-1 0,0 1-1,0 0 1,0-1 0,0 1 0,0 0-1,0-1 1,0 1 0,0 0 0,0 0-1,0-1 1,0 1 0,-1 0 0,1-1-1,0 1 1,0 0 0,0 0 0,0-1-1,-1 1 1,1 0 0,0 0 0,0-1-1,0 1 1,-1 0 0,1 0 0,0 0-1,0 0 1,-1-1 0,1 1 0,0 0-1,0 0 1,-1 0 0,1 0 0,0 0-1,-1 0 1,1 0 0,0 0 0,-1 0-1,1 0 1,0 0 0,0 0 0,-1 0-1,1 0 1,0 0 0,-1 0 0,1 0-1,0 0 1,0 0 0,-1 1 0,-19 5 167,16-4-5,0 2-1,1-1 1,-1 0-1,1 1 1,-1 0 0,1 0-1,0 0 1,1 0 0,-5 8-1,-22 4 735,25-13-864,-2 1 48,1 0 1,-1 1-1,0 0 0,1 0 0,0 1 1,-7 9-1,13-59 285,-3 43-375,1 0 0,0 0 0,0 1-1,0-1 1,0 0 0,-1 1-1,1-1 1,0 1 0,-1-1 0,1 1-1,0 0 1,-1 0 0,1 0-1,-1-1 1,1 1 0,-3 1 0,1 0 1,0 1 1,-1 0 0,1 0 0,0 1 0,0-1 0,1 1-1,-1-1 1,0 1 0,1 0 0,0 0 0,-3 3-1,4-4 5,-1 1-1,1-1 0,0 0 1,-1 0-1,1 1 0,0-1 1,1 1-1,-1-1 1,0 1-1,1-1 0,-1 1 1,1-1-1,0 1 0,0-1 1,0 1-1,0 4 0,1-6 2,-1-1-1,1 1 1,-1 0-1,1-1 1,0 1-1,-1 0 0,1-1 1,0 1-1,0-1 1,-1 1-1,1-1 1,0 1-1,0-1 0,0 1 1,0-1-1,0 0 1,0 0-1,0 1 1,-1-1-1,1 0 1,0 0-1,0 0 0,0 0 1,0 0-1,0 0 1,0 0-1,0 0 1,0-1-1,0 1 1,0 0-1,0 0 0,1-2 1,30-9 2,-13 2 8,-1 0 1,0-1-1,0-1 1,-2-1-1,21-16 1,-39 30-14,0 0 1,0 0-1,0 1 0,1-1 0,-1 1 1,1-1-1,-1 1 0,1 0 0,0-1 1,0 1-1,1 0 0,-1 0 0,0 0 1,1 0-1,0-1 0,-1 1 0,2 4 1,-1-2 1,1 0 0,0 1 0,0-1 0,0 0 0,1 0 0,-1 0 0,2 0 0,-1 0 0,5 9 0,-2-7 8,4 7-13,0 1-1,-1 0 0,-1 0 0,10 28 0,-16-40 14,0 1 0,0-1-1,0 1 1,-1 0 0,1-1 0,-1 1 0,0 0 0,0-1-1,-1 1 1,1 0 0,-1-1 0,1 1 0,-1 0-1,0-1 1,0 1 0,-1-1 0,1 0 0,-1 1 0,0-1-1,0 0 1,0 0 0,0 0 0,0 0 0,-1 0-1,1-1 1,-1 1 0,0-1 0,-3 3 0,3-3 24,1-1 0,-1 1 0,0-1 1,1 1-1,-1-1 0,0 0 1,0 0-1,0-1 0,0 1 0,0 0 1,0-1-1,0 0 0,0 0 0,0 0 1,0 0-1,0 0 0,0 0 0,0-1 1,0 0-1,0 1 0,0-1 0,0 0 1,0-1-1,1 1 0,-1 0 1,0-1-1,1 0 0,-1 1 0,1-1 1,-1 0-1,-1-2 0,0 0-118,0 0-1,1 0 1,0 0-1,-1 0 1,1 0-1,1-1 1,-1 1-1,1-1 1,-1 0-1,1 0 1,1 0-1,-1 0 1,1 0-1,0 0 1,0 0 0,0 0-1,1-8 1,0 10-118,1 0 1,-1 1 0,1-1 0,0 0-1,0 1 1,0-1 0,0 1-1,1-1 1,-1 1 0,1 0 0,2-4-1,4-3-576</inkml:trace>
</inkml:ink>
</file>

<file path=ppt/ink/ink2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09.884"/>
    </inkml:context>
    <inkml:brush xml:id="br0">
      <inkml:brushProperty name="width" value="0.05" units="cm"/>
      <inkml:brushProperty name="height" value="0.05" units="cm"/>
    </inkml:brush>
  </inkml:definitions>
  <inkml:trace contextRef="#ctx0" brushRef="#br0">8 71 22725,'-6'3'2208,"5"-2"-1488,2-4-335,8-3 1223,1 1-760,4-5-856,2-2-792,1-2 696,2 1-208,1 2-136</inkml:trace>
</inkml:ink>
</file>

<file path=ppt/ink/ink2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10.328"/>
    </inkml:context>
    <inkml:brush xml:id="br0">
      <inkml:brushProperty name="width" value="0.05" units="cm"/>
      <inkml:brushProperty name="height" value="0.05" units="cm"/>
    </inkml:brush>
  </inkml:definitions>
  <inkml:trace contextRef="#ctx0" brushRef="#br0">111 0 16171,'2'2'2548,"-3"6"-414,-10 18 844,3-3-1798,6-18-1133,1-1 0,0 0 0,0 1 0,1-1 0,-1 0 0,1 1 1,0-1-1,0 1 0,1-1 0,0 6 0,0-8-48,0 0 0,0 1 1,0-1-1,1 0 0,-1 0 0,0 0 1,1 0-1,-1 0 0,1 0 0,0 0 0,0 0 1,0-1-1,0 1 0,0-1 0,0 1 1,0-1-1,0 0 0,0 0 0,4 1 0,3 2-8,7 2 9,-1 1 0,-1 0 0,0 1 0,20 15 0,-30-21 4,-1 1 1,0-1 0,-1 1-1,1 0 1,0 0-1,-1 0 1,1 0-1,-1 1 1,0-1-1,0 1 1,-1-1-1,1 1 1,-1-1 0,0 1-1,1 0 1,-2 0-1,1 0 1,0 0-1,-1 0 1,0 0-1,0-1 1,0 1-1,0 0 1,-2 7-1,1-5 45,-2 0-1,1 0 0,-1 0 0,1-1 0,-1 1 0,-1-1 0,1 1 0,-1-1 0,0 0 0,-1 0 0,1-1 0,-1 1 0,1-1 0,-1 0 0,-1 0 0,1-1 0,0 0 0,-1 0 0,0 0 0,0 0 0,0-1 0,0 0 0,-9 2 1,11-3-114,-1 0 0,1 0 0,-1 0 0,0-1 0,1 1 0,-1-1 0,0 0 0,0 0 0,1-1 0,-1 0 0,0 0 0,1 0 0,-1 0 0,1-1 0,-1 1 0,1-1 0,0 0 0,0 0 0,0-1 0,0 0 0,0 1 0,0-1 1,1 0-1,-1-1 0,1 1 0,0-1 0,0 1 0,0-1 0,0 0 0,1 0 0,-4-8 0,2 2-132,1-1 0,0 1 0,1-1 0,-2-22-1,2-8-487</inkml:trace>
</inkml:ink>
</file>

<file path=ppt/ink/ink2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10.788"/>
    </inkml:context>
    <inkml:brush xml:id="br0">
      <inkml:brushProperty name="width" value="0.05" units="cm"/>
      <inkml:brushProperty name="height" value="0.05" units="cm"/>
    </inkml:brush>
  </inkml:definitions>
  <inkml:trace contextRef="#ctx0" brushRef="#br0">1 50 16227,'17'-4'1913,"6"0"-1001,4 0-400,10 4 1081,5 0-281,8 0-800,3 0-568,3-3-128,-3-3 192,-1-3-232,-4-1-56</inkml:trace>
  <inkml:trace contextRef="#ctx0" brushRef="#br0" timeOffset="1">618 0 18052,'-17'18'1075,"-6"4"797,-36 46 0,54-61-1643,0 0-1,0 1 0,0 0 0,1 0 0,0 1 1,1-1-1,0 1 0,0 0 0,1 0 0,-2 17 0,4-23-198,-1 1 0,1-1 0,0 0 0,1 0 0,-1 0 0,1 1 0,-1-1-1,1 0 1,0 0 0,0 0 0,0 0 0,1 0 0,-1 0 0,1-1 0,-1 1 0,1 0-1,4 4 1,-3-4-13,1 0-1,-1 0 0,1-1 0,0 0 0,-1 1 1,1-1-1,0-1 0,1 1 0,-1 0 0,0-1 1,8 2-1,-2-2 1,1 0 1,-1 0-1,1-1 1,-1-1-1,0 1 0,1-2 1,-1 1-1,0-1 1,0-1-1,15-5 1,-17 4 17,0 1 0,0-1 0,-1-1 0,0 0 0,1 0 0,-2 0 0,1-1 0,0 0 0,-1 0 0,10-13 0,-14 15-19,1 0 0,-1 1 0,-1-1 0,1 0 0,0 0 0,-1 0 0,0 0 0,0-1 0,0 1 0,0 0 0,-1 0 0,0-1 0,0 1 0,0 0 0,0 0 0,0-1 0,-1 1 0,0 0 0,0 0 0,0 0 0,-1 0 0,1 0 0,-1 0 0,-2-4 0,0 1-69,-1-1 0,0 2-1,0-1 1,-1 0 0,1 1-1,-1 0 1,-9-6 0,12 9-148,0 1 0,0-1 0,-1 1 1,1 0-1,-1 0 0,1 0 0,-1 1 0,0-1 1,0 1-1,1 0 0,-1 0 0,0 0 0,0 0 1,0 1-1,-1 0 0,1 0 0,-4 0 0,7 0 149,1 0-1,-1 1 1,1-1 0,-1 0-1,0 0 1,1 1-1,-1-1 1,0 0-1,1 1 1,-1-1-1,1 0 1,-1 1 0,1-1-1,-1 1 1,1-1-1,-1 1 1,1-1-1,0 1 1,-1-1-1,1 1 1,0 0 0,-1-1-1,1 1 1,0 0-1,0-1 1,-1 1-1,1 1 1,0 12-790</inkml:trace>
</inkml:ink>
</file>

<file path=ppt/ink/ink2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11.266"/>
    </inkml:context>
    <inkml:brush xml:id="br0">
      <inkml:brushProperty name="width" value="0.05" units="cm"/>
      <inkml:brushProperty name="height" value="0.05" units="cm"/>
    </inkml:brush>
  </inkml:definitions>
  <inkml:trace contextRef="#ctx0" brushRef="#br0">170 1 19732,'-1'11'2121,"-11"8"-1481,-4 7-280,-1 2 1152,1 8-736,1 4-248,5 3-223,4-1-81,6-5-264,6-4-208,1-12-465,3-6-415,-3-15 872,-1-6-168,-6-10-176</inkml:trace>
  <inkml:trace contextRef="#ctx0" brushRef="#br0" timeOffset="1">1 133 19084,'9'5'1896,"6"1"-1199,7-2-281,8 1 816,7-1-200,9-3-784,7-1 744,6 0-823,5 2-25,-2-4-64</inkml:trace>
</inkml:ink>
</file>

<file path=ppt/ink/ink2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11.679"/>
    </inkml:context>
    <inkml:brush xml:id="br0">
      <inkml:brushProperty name="width" value="0.05" units="cm"/>
      <inkml:brushProperty name="height" value="0.05" units="cm"/>
    </inkml:brush>
  </inkml:definitions>
  <inkml:trace contextRef="#ctx0" brushRef="#br0">336 102 16692,'1'-4'224,"1"1"1,-1 0 0,0-1 0,0 1-1,0-1 1,-1 1 0,1-1-1,-1 1 1,0-1 0,0 0 0,0 1-1,0-1 1,-1 1 0,1-1 0,-3-6-1,2 7-89,-1 1-1,1-1 0,-1 1 0,0 0 0,1 0 1,-1 0-1,0 0 0,0 0 0,-1 0 0,1 0 1,0 0-1,0 1 0,-1-1 0,1 1 0,-1 0 0,0 0 1,1 0-1,-1 0 0,0 0 0,1 1 0,-5-1 1,-2 0 0,-1 0 0,1 1 0,0 0 0,-1 1 0,1 0 0,0 0 0,0 1 0,0 0 0,0 1 0,0 0 0,0 0 0,0 1 0,1 0 0,0 1 0,0 0 0,-10 7 0,6-3-131,0 1 1,0 1-1,1 0 0,0 0 1,1 1-1,0 0 1,1 1-1,0 0 0,-7 15 1,13-23-3,1 0 0,0 0 0,0-1-1,1 2 1,-1-1 0,1 0 0,0 0 0,1 0 0,-1 0 0,1 1 0,0-1 0,0 0 0,1 1 0,1 7-1,-1-10 1,0 0 0,1 0 0,-1 0-1,1 0 1,-1-1 0,1 1 0,0 0-1,0-1 1,0 0 0,1 1-1,-1-1 1,1 0 0,-1 0 0,1 0-1,-1 0 1,1-1 0,0 1-1,0-1 1,0 0 0,0 0 0,0 0-1,0 0 1,0 0 0,0-1-1,4 1 1,11 1 64,-1-1 0,1-1 0,-1 0 1,0-2-1,1 0 0,-1-1 0,0 0 0,0-1 0,0-1 0,-1-1 0,21-10 0,-19 7 46,-1 0-1,0-1 1,0 0-1,-1-2 0,-1 0 1,0-1-1,-1 0 0,0-1 1,23-30-1,-34 40-112,-2 3-10,0 0 1,0 0-1,0 0 0,0-1 0,-1 1 0,1 0 0,0 0 1,-1-1-1,1 1 0,-1 0 0,1-1 0,-1 1 0,1 0 1,-1-1-1,0 1 0,0-1 0,0-1 0,0 3-64,-1 0-1,0 0 1,0 1-1,0-1 1,0 0-1,0 1 1,1-1-1,-1 1 1,0-1 0,0 1-1,1-1 1,-1 1-1,0 0 1,1-1-1,-1 1 1,0 1-1,-4 4-186,1 0 0,1 0 1,-1 1-1,1-1 0,1 1 0,-1 0 0,-3 14 0,3 4-414</inkml:trace>
</inkml:ink>
</file>

<file path=ppt/ink/ink2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12.099"/>
    </inkml:context>
    <inkml:brush xml:id="br0">
      <inkml:brushProperty name="width" value="0.05" units="cm"/>
      <inkml:brushProperty name="height" value="0.05" units="cm"/>
    </inkml:brush>
  </inkml:definitions>
  <inkml:trace contextRef="#ctx0" brushRef="#br0">10 0 17636,'2'30'1808,"-2"6"-1056,-3 7-328,0 0 961,-1 5-233,2-4-984,2-4-608,0-11 472,5-8-88,6-26-232</inkml:trace>
</inkml:ink>
</file>

<file path=ppt/ink/ink2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12.499"/>
    </inkml:context>
    <inkml:brush xml:id="br0">
      <inkml:brushProperty name="width" value="0.05" units="cm"/>
      <inkml:brushProperty name="height" value="0.05" units="cm"/>
    </inkml:brush>
  </inkml:definitions>
  <inkml:trace contextRef="#ctx0" brushRef="#br0">181 0 16339,'-20'8'1173,"0"0"0,1 1-1,-31 20 1,45-26-1026,-1 1 0,1 1-1,-1-1 1,2 1 0,-1-1 0,0 2 0,1-1 0,0 0 0,0 1 0,0 0 0,1 0 0,0 0 0,0 0 0,1 0 0,-4 10 0,6-14-133,-1-1 0,1 1 0,0-1 0,-1 1 0,1-1 0,0 1 0,0-1 0,0 1 0,0 0 0,0-1 0,0 1 0,1-1 0,-1 1 0,0-1 0,1 1 0,-1-1 0,1 1 0,0-1 0,-1 1 0,1-1 0,0 0 0,0 1 0,0-1 0,0 0 0,0 0 0,0 0 0,0 1 0,0-1 0,1 0 0,-1-1 0,0 1 0,1 0 0,-1 0 0,0-1 0,1 1 0,-1 0 0,1-1 0,-1 1 0,1-1 0,-1 0 0,3 1 0,2-1-2,0 0 0,-1 0-1,1 0 1,0 0-1,0-1 1,-1 0 0,1 0-1,0-1 1,-1 0 0,8-3-1,10-7-20,-2-1 0,1-2-1,-2 0 1,20-18 0,-11 9-166,-29 24 168,0 0 0,0-1 0,0 1 0,0 0 0,1 0 0,-1 0 0,0 0 0,0-1 0,0 1 0,1 0 0,-1 0 0,0 0 0,0 0 0,0 0 0,1-1 0,-1 1 0,0 0 0,0 0 0,1 0 0,-1 0 0,0 0 0,0 0 0,0 0 0,1 0 0,-1 0 0,0 0 0,0 0 0,1 0 0,-1 0 0,0 0 0,0 0 0,1 0 0,-1 0 0,0 1 0,0-1 0,0 0 0,1 0 0,-1 0 0,0 0 0,0 0 0,0 1 1,1-1-1,-1 0 0,0 0 0,2 15-157,-8 24 87,5-35 74,-3 17 138,1 0 0,0 0 0,1 31 0,3-43-40,-1-1-1,1 1 1,1-1 0,0 0 0,0 1 0,0-1 0,1 0 0,0 0-1,1-1 1,-1 1 0,9 11 0,1-3 54,15 21 19,-27-35-156,1 0 1,-1 0 0,0 0-1,0 0 1,0 1-1,-1-1 1,1 0 0,0 0-1,-1 1 1,1-1 0,-1 0-1,0 1 1,0-1 0,0 0-1,0 4 1,-1-4 12,0 0 1,-1-1 0,1 1-1,0 0 1,0-1 0,-1 1-1,1-1 1,-1 1-1,1-1 1,-1 1 0,0-1-1,0 0 1,1 0 0,-1 0-1,0 0 1,0 0 0,0-1-1,0 1 1,0-1-1,0 1 1,0-1 0,0 1-1,-1-1 1,-1 0 0,-8 1 160,-1 0 0,-19-2 0,19 0-82,0-1 0,0 0 0,-15-5 0,25 7-124,0-1-1,-1 0 1,1-1-1,0 1 1,0-1-1,-1 1 1,1-1-1,0 0 1,1 0-1,-1 0 1,0-1-1,1 1 1,-1-1-1,1 1 1,0-1-1,-3-4 1,2-7-100,10 2-112</inkml:trace>
</inkml:ink>
</file>

<file path=ppt/ink/ink2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13.152"/>
    </inkml:context>
    <inkml:brush xml:id="br0">
      <inkml:brushProperty name="width" value="0.05" units="cm"/>
      <inkml:brushProperty name="height" value="0.05" units="cm"/>
    </inkml:brush>
  </inkml:definitions>
  <inkml:trace contextRef="#ctx0" brushRef="#br0">76 57 13955,'19'-10'1946,"1"-1"-1,19-15 1,-32 18 1445,-12 6-1601,4 3-1702,0-1 0,-1 0 1,1 1-1,0-1 0,0 0 0,0 1 0,0 0 1,0-1-1,0 1 0,0 0 0,0-1 0,0 1 0,0 0 1,0 0-1,1 0 0,-1 0 0,-1 1 0,2-2-56,0 0-1,0 0 0,0 0 1,0 1-1,0-1 0,0 0 0,0 0 1,-1 0-1,1 0 0,0 0 1,0 0-1,0 1 0,0-1 0,0 0 1,-1 0-1,1 0 0,0 0 1,0 0-1,0 0 0,0 0 1,0 0-1,-1 0 0,1 0 0,0 0 1,0 0-1,0 0 0,0 0 1,-1 0-1,1 0 0,0 0 1,0 0-1,0 0 0,0 0 0,-1 0 1,1 0-1,0 0 0,0 0 1,0 0-1,0 0 0,0 0 0,-1 0 1,1-1-1,0 1 0,0 0 1,0 0-1,0 0 0,0 0 1,-1 0-1,1-1 2,0 1 0,0 0 0,0 0 0,0 0 1,-1 0-1,1-1 0,0 1 0,0 0 0,-1 0 0,1 0 1,0 0-1,0 0 0,0 0 0,-1 0 0,1 0 0,0 0 0,0 0 1,-1 0-1,1 0 0,0 0 0,0 0 0,-1 0 0,1 0 0,0 0 1,0 0-1,-1 0 0,1 0 0,0 0 0,0 0 0,-1 0 0,1 0 1,0 1-1,0-1 0,0 0 0,-1 0 0,1 0 0,0 0 1,0 1-1,0-1 0,-1 0 0,-6 13 36,0-1 0,1 1-1,1 0 1,0 1 0,-5 19 0,-2 6-9,0-8-58,6-17-1,0 1 0,1 0 0,1 0 0,0 1 0,1-1 1,-2 26-1,5-40-4,0 0 0,1 0 0,-1 0 0,0 0 0,0 0 0,0 0 0,1 0 0,-1-1 0,0 1 0,1 0 0,-1 0 0,1 0 0,-1 0 0,1-1 0,-1 1 0,1 0 0,-1 0 1,1-1-1,0 1 0,-1-1 0,1 1 0,0 0 0,0-1 0,0 1 0,1 0 0,0-1-24,1 1 0,-1 0 0,1-1 0,0 1 0,-1-1 0,1 0 0,0 0 0,0 0 0,2 0 0,9-2-225,0-1 1,24-7-1,-33 8 164,58-19-752,-39 12 433,0 1-1,0 1 1,1 1-1,0 1 1,26-2-1,-49 7 388,0 0 0,-1 0 0,1 0-1,0 0 1,0 0 0,0 0 0,0 1-1,0-1 1,0 1 0,0-1 0,-1 1-1,1 0 1,0-1 0,0 1 0,-1 0-1,1 0 1,0 0 0,-1 1 0,0-1-1,1 0 1,-1 1 0,2 1 0,-2-2 20,-1 1 0,1 0 0,-1 0 1,1-1-1,-1 1 0,1 0 0,-1 0 1,0 0-1,0-1 0,0 1 0,0 0 1,0 0-1,-1 0 0,1 0 0,0-1 0,-1 1 1,0 0-1,1 0 0,-1-1 0,0 1 1,0-1-1,0 1 0,-1 1 0,-5 7 106,0 0 1,-1 0-1,-1-1 0,1-1 0,-1 1 0,-1-1 0,1-1 0,-18 11 1,1-3 199,0-2 1,-40 15-1,52-22-266,-1-1-1,1-1 0,-1-1 0,0 0 0,-25 1 0,36-4-112,0 0-1,-1 0 1,1-1 0,0 1-1,-1-1 1,1 0-1,0 0 1,0-1-1,0 1 1,-6-4-1,7 3 0,1 0-1,0 1 0,0-1 1,-1 0-1,1 0 0,1-1 0,-1 1 1,0 0-1,0-1 0,1 1 1,-1-1-1,1 1 0,0-1 0,0 0 1,0 0-1,0 1 0,0-5 1,-2-30-338,10-10-138</inkml:trace>
</inkml:ink>
</file>

<file path=ppt/ink/ink2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13.565"/>
    </inkml:context>
    <inkml:brush xml:id="br0">
      <inkml:brushProperty name="width" value="0.05" units="cm"/>
      <inkml:brushProperty name="height" value="0.05" units="cm"/>
    </inkml:brush>
  </inkml:definitions>
  <inkml:trace contextRef="#ctx0" brushRef="#br0">0 21 16388,'28'0'2416,"6"1"-1424,5 0-424,4 1 1977,4-2-1521,3 0-632,-2-4-72,0-4-96,1-5-288</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9:01.909"/>
    </inkml:context>
    <inkml:brush xml:id="br0">
      <inkml:brushProperty name="width" value="0.05" units="cm"/>
      <inkml:brushProperty name="height" value="0.05" units="cm"/>
    </inkml:brush>
  </inkml:definitions>
  <inkml:trace contextRef="#ctx0" brushRef="#br0">262 0 11963,'-13'9'230,"0"0"0,1 0 0,0 1 0,1 1 1,0 0-1,0 1 0,-11 17 0,9-10-132,2 1 0,0 0 0,1 1 0,-11 34 0,-1 21 90,2 1 0,4 1 0,-8 110 0,15 243 260,60 161-71,-19-370-200,-20-161-76,32 93 0,-38-136-101,1-1-1,1 1 0,1-2 1,1 1-1,0-1 1,1-1-1,1 0 0,0 0 1,15 13-1,-20-22-6,-1-1 0,1 0 0,0 0 0,1 0 0,-1-1 0,1-1 0,0 1 0,0-1-1,13 4 1,-15-6 3,1 0 0,0-1-1,0 1 1,-1-1-1,1 0 1,0-1-1,0 0 1,-1 0 0,1 0-1,0-1 1,-1 0-1,0 0 1,9-5-1,-4 1 15,-1 0 0,0-1 0,0 0 0,0-1 0,-1 0-1,0-1 1,-1 0 0,0 0 0,-1 0 0,1-1 0,10-22-1,2-7 181,29-80 0,26-111 805,69-366 1,-83 187-590,-56 337-377,-3 1 0,-3-1 0,-18-124 1,11 152-15,-20-66 1,23 94-13,-1 0 0,-1 1 0,0 0 0,-1 0 0,-1 0 1,0 1-1,-13-14 0,18 23-11,-1 0 0,0 0 0,-1 0 0,1 1 0,-1 0 0,0 0 0,0 1 0,0-1 0,0 1 0,-1 1 0,0-1 0,-9-1 0,6 2-54,0 0 0,0 1 0,0 1 0,0 0-1,0 0 1,-1 1 0,-15 3 0,-3 4-101,0 0 0,1 2 0,1 2 1,-45 24-1,11-3-85</inkml:trace>
</inkml:ink>
</file>

<file path=ppt/ink/ink2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13.935"/>
    </inkml:context>
    <inkml:brush xml:id="br0">
      <inkml:brushProperty name="width" value="0.05" units="cm"/>
      <inkml:brushProperty name="height" value="0.05" units="cm"/>
    </inkml:brush>
  </inkml:definitions>
  <inkml:trace contextRef="#ctx0" brushRef="#br0">101 26 18228,'-13'17'767,"0"0"1,2 1-1,0 0 1,0 0-1,2 2 1,-14 39-1,21-53-670,0 1 0,0 0-1,1 0 1,0 1 0,0-1-1,1 0 1,0 0-1,0 0 1,1 0 0,0 1-1,0-1 1,0 0 0,1 0-1,0 0 1,1-1 0,-1 1-1,1 0 1,1-1-1,-1 0 1,1 0 0,0 0-1,0 0 1,1 0 0,6 5-1,-6-6-70,0 0 0,1-1 0,0 0 0,0 0-1,0-1 1,0 0 0,1 0 0,-1 0 0,1-1 0,-1 0-1,1 0 1,0 0 0,13 0 0,-11-1 13,1-1 0,-1-1 0,0 0 0,1 0 0,-1-1 0,0 0 0,0 0 0,0-1 0,16-7 0,-17 6 12,0 0-1,0-1 1,0 0-1,0 0 1,-1 0-1,0-1 1,0 0-1,-1-1 1,1 0-1,-1 1 1,-1-2-1,1 1 1,-1-1-1,-1 0 1,1 0-1,-2 0 1,1-1-1,-1 1 1,0-1-1,0 0 1,-1 0-1,1-11 1,-3 10 1,-1 0 1,0 0-1,0 1 0,-1-1 1,0 0-1,-1 0 0,0 1 1,0 0-1,-1-1 1,0 1-1,-11-16 0,11 18-157,-1 0 0,0 1 0,0 0-1,-1 0 1,1 0 0,-1 0 0,-1 1 0,1 0-1,-1 1 1,0-1 0,0 1 0,0 0 0,0 1-1,-1 0 1,-7-3 0,13 6 89,0-1 0,0 0 0,0 1 0,0 0 0,0-1 0,0 1 0,0 0 0,0 0 0,0 0-1,0 0 1,0 0 0,0 0 0,0 1 0,0-1 0,0 1 0,1-1 0,-1 1 0,0 0 0,0 0 0,0 0 0,1 0 0,-3 1 0,0 9-340</inkml:trace>
</inkml:ink>
</file>

<file path=ppt/ink/ink2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14.338"/>
    </inkml:context>
    <inkml:brush xml:id="br0">
      <inkml:brushProperty name="width" value="0.05" units="cm"/>
      <inkml:brushProperty name="height" value="0.05" units="cm"/>
    </inkml:brush>
  </inkml:definitions>
  <inkml:trace contextRef="#ctx0" brushRef="#br0">1 77 19412,'1'-1'83,"55"-45"4155,-51 42-3931,1 0 0,0 1 0,0 0 0,0 0 0,1 0 0,-1 1 0,1 0 0,8-2 0,-15 4-288,1-1-1,0 1 0,-1 0 1,1 0-1,0 0 1,-1 0-1,1 0 0,0 0 1,0 0-1,-1 0 1,1 0-1,0 0 0,0 0 1,-1 1-1,1-1 1,0 0-1,-1 0 0,1 1 1,0-1-1,0 1 0,-1-1-11,1 1 0,-1-1-1,0 1 1,0-1 0,0 1-1,0-1 1,0 1-1,0-1 1,0 1 0,0-1-1,0 0 1,0 1 0,0-1-1,0 1 1,0-1-1,0 1 1,0-1 0,-1 1-1,1-1 1,0 0 0,0 1-1,0-1 1,-1 1-1,-19 23 40,-17 4 3,27-22-35,1 1 0,-1 1 0,1 0 0,1 0 0,-13 15 0,20-22-13,0 0-1,1 0 0,-1 0 0,1-1 0,-1 1 1,1 0-1,0 0 0,-1 0 0,1 0 0,0 0 0,0 0 1,-1 0-1,1 1 0,0-1 0,0 0 0,0 0 0,0 0 1,1 0-1,-1 0 0,0 0 0,0 0 0,1 0 0,-1 0 1,0 0-1,1 0 0,-1 0 0,1 0 0,-1-1 0,1 1 1,0 0-1,-1 0 0,1 0 0,0 0 0,0-1 0,-1 1 1,1 0-1,0-1 0,0 1 0,0-1 0,0 1 0,0-1 1,0 1-1,0-1 0,0 0 0,1 1 0,7 2 1,0 0 0,0 0 0,17 2-1,-24-5-1,39 6-384,-1-2 1,68-3-1,-70-3 155</inkml:trace>
</inkml:ink>
</file>

<file path=ppt/ink/ink2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17.045"/>
    </inkml:context>
    <inkml:brush xml:id="br0">
      <inkml:brushProperty name="width" value="0.05" units="cm"/>
      <inkml:brushProperty name="height" value="0.05" units="cm"/>
    </inkml:brush>
  </inkml:definitions>
  <inkml:trace contextRef="#ctx0" brushRef="#br0">31 7 18820,'0'-6'2257,"3"10"-1537,-6 12-352,-3 4 1720,-1 10-1320,0 5-152,3 6-383,-1 1-177,4-1-208,1-1-153,6-8-287,-1-6-224,1-9-504,1-4 2144,-5-13-1176,-1 1-104,-7-8 72</inkml:trace>
</inkml:ink>
</file>

<file path=ppt/ink/ink2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17.467"/>
    </inkml:context>
    <inkml:brush xml:id="br0">
      <inkml:brushProperty name="width" value="0.05" units="cm"/>
      <inkml:brushProperty name="height" value="0.05" units="cm"/>
    </inkml:brush>
  </inkml:definitions>
  <inkml:trace contextRef="#ctx0" brushRef="#br0">0 164 16179,'0'-5'1681,"9"4"-849,2-2-280,8 2 864,4 2-183,10-1-385,7 0-256,10-3-664,4-1-560,8-2 600,4-3-168,-3-12-152</inkml:trace>
  <inkml:trace contextRef="#ctx0" brushRef="#br0" timeOffset="1">1118 88 21629,'9'-2'1384,"9"-4"-1600,7-1-336,9-7-240,5-3 760,8-5-296,3 2-113</inkml:trace>
</inkml:ink>
</file>

<file path=ppt/ink/ink2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17.867"/>
    </inkml:context>
    <inkml:brush xml:id="br0">
      <inkml:brushProperty name="width" value="0.05" units="cm"/>
      <inkml:brushProperty name="height" value="0.05" units="cm"/>
    </inkml:brush>
  </inkml:definitions>
  <inkml:trace contextRef="#ctx0" brushRef="#br0">1 22 13411,'18'1'648,"3"-5"-640,3-5-8,5-1 152</inkml:trace>
  <inkml:trace contextRef="#ctx0" brushRef="#br0" timeOffset="1">442 59 15931,'10'9'1945,"-1"-4"-1321,-6-2 1032,-6-4 553,3-1-1457,-6-9-256,6 1-56</inkml:trace>
</inkml:ink>
</file>

<file path=ppt/ink/ink2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20.130"/>
    </inkml:context>
    <inkml:brush xml:id="br0">
      <inkml:brushProperty name="width" value="0.05" units="cm"/>
      <inkml:brushProperty name="height" value="0.05" units="cm"/>
    </inkml:brush>
  </inkml:definitions>
  <inkml:trace contextRef="#ctx0" brushRef="#br0">1 3 16556,'8'7'1648,"12"-4"-952,8-4-320,7-1 760,7-2-279,4 4-169,1 0-248,-4-4-520,-1 2-240,-8 4-641,-5-1-1815,-12 1 2328,-6 2-360,-11 2-377</inkml:trace>
</inkml:ink>
</file>

<file path=ppt/ink/ink2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20.579"/>
    </inkml:context>
    <inkml:brush xml:id="br0">
      <inkml:brushProperty name="width" value="0.05" units="cm"/>
      <inkml:brushProperty name="height" value="0.05" units="cm"/>
    </inkml:brush>
  </inkml:definitions>
  <inkml:trace contextRef="#ctx0" brushRef="#br0">0 26 14779,'0'12'1753,"6"-4"-857,4 0-272,9-6 1144,4 0-431,13-4-377,4-2-120,6-2-432,4-2-272,3-1-824,0-1 1864,-4 3-1192,-4 1-8,-6 1-40</inkml:trace>
</inkml:ink>
</file>

<file path=ppt/ink/ink2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21.010"/>
    </inkml:context>
    <inkml:brush xml:id="br0">
      <inkml:brushProperty name="width" value="0.05" units="cm"/>
      <inkml:brushProperty name="height" value="0.05" units="cm"/>
    </inkml:brush>
  </inkml:definitions>
  <inkml:trace contextRef="#ctx0" brushRef="#br0">137 0 17436,'-15'19'2769,"-18"34"0,27-43-2520,1 0 1,1 0-1,0 0 1,1 0-1,-5 21 1,8-29-258,-1 0 0,1-1 0,0 1 0,0 0 0,0-1 0,0 1 0,0-1 0,1 1 0,-1 0 0,0-1 0,1 1 0,-1 0 0,1-1 0,-1 1 0,1-1 1,0 1-1,0-1 0,0 0 0,0 1 0,0-1 0,2 2 0,1 0-43,0 0 0,0 0 1,0-1-1,1 1 0,7 2 0,14 7-63,-13-4 87,0 1 0,-1 0 0,0 0 0,0 1 0,-1 1-1,0 0 1,-1 0 0,13 19 0,-20-26 32,-1 0 0,1 0 0,-1 0 0,0 0 0,-1 0 0,1 1 0,-1-1 0,1 0 0,-2 1 0,1-1 0,0 1 0,-1-1 0,0 1 0,0 0 0,0-1 0,0 1 0,-1-1 0,0 1 0,0-1 0,0 1 0,0-1 0,-1 0 0,0 0 0,1 0 0,-2 1 0,1-2 0,0 1 0,-1 0 0,0 0 0,0-1 0,0 0 0,-6 6 0,1-2-2,0-1 0,0 0 0,0 0 0,-1-1 0,1 0 0,-1-1 0,0 0 0,-1 0 0,-13 3 0,19-5-41,-1-1 1,0 0-1,0-1 0,0 1 1,0-1-1,0 0 1,0 0-1,0 0 0,0-1 1,0 0-1,0 0 1,0 0-1,0 0 0,1-1 1,-1 0-1,0 0 1,1 0-1,0-1 0,-1 1 1,-5-6-1,-11-17-203</inkml:trace>
  <inkml:trace contextRef="#ctx0" brushRef="#br0" timeOffset="1">68 109 18812,'13'0'1824,"7"3"-1127,0-6-305,12 3 848,1-3-296,4 0-672,3 1-488,3-4 512,0 0-280,-3-7-160,-1-1-56</inkml:trace>
</inkml:ink>
</file>

<file path=ppt/ink/ink2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21.408"/>
    </inkml:context>
    <inkml:brush xml:id="br0">
      <inkml:brushProperty name="width" value="0.05" units="cm"/>
      <inkml:brushProperty name="height" value="0.05" units="cm"/>
    </inkml:brush>
  </inkml:definitions>
  <inkml:trace contextRef="#ctx0" brushRef="#br0">161 0 18596,'-95'123'3405,"85"-108"-3026,1-1-1,0 1 1,2 1 0,0-1 0,0 1 0,-7 31 0,13-42-321,0-1-1,1 0 1,-1 1-1,1-1 1,0 1-1,0-1 0,1 1 1,-1-1-1,1 0 1,0 1-1,0-1 1,2 5-1,-1-6-38,-1 0-1,1-1 1,0 1 0,0-1-1,0 1 1,0-1-1,0 0 1,0 0 0,0 0-1,1 0 1,-1 0-1,1-1 1,0 1 0,-1-1-1,1 1 1,0-1-1,0 0 1,3 1-1,4 0 24,1 0 0,-1-1-1,0 0 1,0 0-1,1-1 1,-1-1-1,0 1 1,0-2-1,1 1 1,-1-2 0,0 1-1,0-1 1,16-8-1,-16 6 38,0 0 0,0 0 0,0-1 0,-1 0 0,0-1-1,0 0 1,-1 0 0,0-1 0,0 0 0,-1 0 0,0-1 0,9-15 0,-13 20-48,-1-1 1,0 1 0,0 0 0,0-1 0,0 1 0,-1-1-1,0 1 1,0-1 0,0 0 0,-1 1 0,1-1 0,-1 0-1,0 0 1,-1 1 0,1-1 0,-1 0 0,0 1 0,0-1-1,0 0 1,-1 1 0,1-1 0,-1 1 0,0 0 0,-1 0-1,1-1 1,-1 1 0,-4-5 0,2 4-94,0 0 0,0 1 0,-1-1 0,0 1 0,0 0 0,0 1 0,0 0 0,0-1 0,-1 2 0,0-1 0,1 1 0,-1 0 0,0 1 0,0-1 0,0 1 0,0 1 0,-13-1 0,16 2-151,1-1-1,0 1 0,0-1 0,0 1 0,-1 0 1,1 0-1,0 1 0,0-1 0,0 1 0,-3 2 0,5-4 151,0 0 0,1 1-1,-1-1 1,0 1 0,1-1-1,-1 1 1,0 0-1,1-1 1,-1 1 0,1 0-1,-1-1 1,1 1-1,-1 0 1,1 0 0,0 0-1,-1-1 1,1 1-1,0 0 1,0 0 0,0 0-1,-1 0 1,1-1 0,0 1-1,0 0 1,0 0-1,0 0 1,0 0 0,0 0-1,1-1 1,-1 1-1,0 0 1,0 0 0,1 0-1,-1 0 1,0-1-1,1 1 1,-1 0 0,1 0-1,-1-1 1,1 1 0,-1 0-1,1-1 1,0 1-1,9 7-887</inkml:trace>
</inkml:ink>
</file>

<file path=ppt/ink/ink2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21.856"/>
    </inkml:context>
    <inkml:brush xml:id="br0">
      <inkml:brushProperty name="width" value="0.05" units="cm"/>
      <inkml:brushProperty name="height" value="0.05" units="cm"/>
    </inkml:brush>
  </inkml:definitions>
  <inkml:trace contextRef="#ctx0" brushRef="#br0">285 1 21549,'-34'16'2682,"19"-4"-2252,0 1 0,0 0 0,2 1 0,-23 29 0,-38 70-133,58-85-241,2 1 1,-19 51 0,29-66-50,0 0-1,0 0 1,2 1 0,-1-1 0,2 1-1,0-1 1,1 1 0,2 17-1,-2-27-72,1 0 0,0 0-1,1 0 1,-1 0-1,1 0 1,0 0-1,0-1 1,1 1-1,0-1 1,-1 1 0,1-1-1,0 0 1,1 0-1,-1-1 1,1 1-1,7 5 1,-2-3-75,0 0 0,0-2 0,1 1 0,0-1 1,-1 0-1,1-1 0,13 3 0,16 2-258</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1:21.065"/>
    </inkml:context>
    <inkml:brush xml:id="br0">
      <inkml:brushProperty name="width" value="0.05" units="cm"/>
      <inkml:brushProperty name="height" value="0.05" units="cm"/>
    </inkml:brush>
  </inkml:definitions>
  <inkml:trace contextRef="#ctx0" brushRef="#br0">0 140 11867,'10'9'348,"0"-1"0,0-1 1,0 0-1,1 0 1,0-1-1,1-1 1,-1 0-1,1 0 1,0-1-1,0 0 1,24 3-1,6-2-219,1-1-1,47-2 1,200-19-51,-138 5-42,733-28 145,-787 42-100,169 25 1,20 1 10,388-42-214,-518 4-40,130-5 0,0 22 133,-7 11 34,-90-7-3,33 23 26,9 0 12,44-35-17,-1-22-25,42-2 14,302 13 28,-452 10-39,-156 2 0,281-8 25,-207 2-19,120-26-1,32-7 14,-186 35-14,0 2 0,88 7 1,71 14 18,261-9 1,28-40-4,-210 25-17,1 0-36,-57-17 26,142-9 0,-219 22 12,667-17 102,-357 25-68,128 4-24,-55-18 8,-378 6-33,125 2-9,363 38-1,288 5 102,-885-35-70,665-13 176,-213 24-197,-287-1 120,-183-10-41,45 3 243,-70-3-164,0 0 0,1 1-1,-1 0 1,0 0 0,16 8 0,-22-9-529,-5-3 263,-7-3 45,-13-7-83</inkml:trace>
</inkml:ink>
</file>

<file path=ppt/ink/ink2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22.695"/>
    </inkml:context>
    <inkml:brush xml:id="br0">
      <inkml:brushProperty name="width" value="0.05" units="cm"/>
      <inkml:brushProperty name="height" value="0.05" units="cm"/>
    </inkml:brush>
  </inkml:definitions>
  <inkml:trace contextRef="#ctx0" brushRef="#br0">248 107 17580,'2'-3'180,"-1"0"-1,0 1 1,0-1 0,0 0 0,0-1 0,0 1 0,-1 0 0,1 0-1,-1 0 1,0 0 0,0 0 0,0-1 0,0 1 0,-1 0 0,1 0 0,-1 0-1,0 0 1,0 0 0,0 0 0,0 0 0,0 0 0,-1 0 0,0 0-1,-3-4 1,3 4-59,-1 1 0,0 0-1,1-1 1,-1 1 0,0 0 0,0 0-1,0 1 1,0-1 0,-1 1 0,1 0-1,0-1 1,-1 1 0,1 1 0,-1-1-1,1 0 1,-1 1 0,1 0 0,-1 0-1,1 0 1,-1 0 0,1 0 0,-6 2-1,1 0-85,0 1 0,0 0 1,1 0-1,-1 1 0,1 0 0,0 0 0,0 1 0,0 0 0,0 0 0,1 0 0,0 1 0,0 0 1,1 0-1,-1 1 0,1-1 0,-5 10 0,4-6-43,0 0 0,1 0-1,0 1 1,1-1 0,0 1 0,0 1 0,2-1 0,-1 0 0,1 1-1,1-1 1,-1 13 0,2-21 4,0-1-1,0 0 1,0 0 0,0 1-1,1-1 1,-1 0-1,1 0 1,-1 0 0,1 1-1,0-1 1,0 0-1,0 0 1,0 0 0,0 0-1,0-1 1,1 1-1,-1 0 1,1 0 0,-1-1-1,4 3 1,-3-2 10,1-1-1,-1 0 1,1 0 0,-1 0 0,1-1 0,0 1 0,-1 0 0,1-1-1,0 0 1,-1 0 0,1 0 0,0 0 0,-1 0 0,6-1 0,3-2 70,-1 0 1,0 0-1,1-1 1,-1 0-1,0-1 1,-1 0 0,14-9-1,-13 6 61,1 0-1,-1 0 1,-1-1-1,0 0 1,0 0-1,-1-1 1,0 0-1,-1-1 0,0 0 1,0 0-1,5-14 1,-10 10 43,-2 14-182,-1 1 0,1 0 0,0 0-1,0-1 1,0 1 0,0 0 0,-1 0 0,1 0 0,0 0 0,0-1 0,0 1 0,-1 0 0,1 0 0,0 0-1,0 0 1,-1 0 0,1 0 0,0-1 0,0 1 0,-1 0 0,1 0 0,0 0 0,0 0 0,-1 0-1,1 0 1,0 0 0,0 0 0,-1 0 0,1 0 0,0 0 0,-1 1 0,-1-1-41,1 1 0,-1 0 1,0 0-1,0 0 0,1 0 0,-1 0 1,0 0-1,1 0 0,-1 0 0,1 1 1,-3 2-1,-10 13-772,0 1 0,2 1 0,0 0 0,1 1 1,1 0-1,-15 40 0,21-34-43</inkml:trace>
</inkml:ink>
</file>

<file path=ppt/ink/ink2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23.080"/>
    </inkml:context>
    <inkml:brush xml:id="br0">
      <inkml:brushProperty name="width" value="0.05" units="cm"/>
      <inkml:brushProperty name="height" value="0.05" units="cm"/>
    </inkml:brush>
  </inkml:definitions>
  <inkml:trace contextRef="#ctx0" brushRef="#br0">35 1 13627,'1'11'2280,"-1"12"-999,-4-1-553,-2 2 2320,-1 0-1543,-2-2-737,2-1-536,4-5-1072,3-3 840,2-13-192,6-4-152,7-8-176</inkml:trace>
</inkml:ink>
</file>

<file path=ppt/ink/ink2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23.504"/>
    </inkml:context>
    <inkml:brush xml:id="br0">
      <inkml:brushProperty name="width" value="0.05" units="cm"/>
      <inkml:brushProperty name="height" value="0.05" units="cm"/>
    </inkml:brush>
  </inkml:definitions>
  <inkml:trace contextRef="#ctx0" brushRef="#br0">186 1 19556,'-26'17'1220,"1"2"-1,-35 32 1,52-43-1106,0 0 1,1 1 0,0 0-1,0 0 1,1 0 0,0 1-1,1 0 1,0 0 0,0 1-1,-3 13 1,7-22-105,1 1 0,-1-1 0,1 1 0,-1 0 0,1-1 0,0 1 0,0-1 0,0 1-1,1 0 1,-1-1 0,0 1 0,2 3 0,-1-5-8,-1 0 0,1 0 0,-1 0 0,1 0 0,0 0-1,0-1 1,-1 1 0,1 0 0,0 0 0,0-1 0,0 1-1,0 0 1,0-1 0,0 1 0,0-1 0,0 0 0,0 1 0,0-1-1,0 0 1,0 1 0,1-1 0,-1 0 0,0 0 0,0 0 0,0 0-1,0 0 1,0 0 0,0 0 0,1-1 0,0 1 0,5-1 0,-1-1 0,1 0 1,-1 0-1,1 0 1,-1-1-1,0 0 0,0 0 1,7-5-1,41-35 35,-18 12 25,-36 31-63,1-1 1,-1 1 0,0 0-1,0 0 1,1-1 0,-1 1 0,0 0-1,0 0 1,1 0 0,-1-1-1,0 1 1,1 0 0,-1 0 0,0 0-1,1 0 1,-1 0 0,0 0-1,1 0 1,-1 0 0,0 0 0,1 0-1,-1 0 1,0 0 0,1 0-1,-1 0 1,0 0 0,1 0 0,-1 0-1,0 0 1,1 0 0,-1 0-1,0 1 1,0-1 0,1 0 0,-1 0-1,0 0 1,1 0 0,-1 1-1,0-1 1,0 0 0,1 0-1,-1 1 1,0-1 0,0 0 0,0 1-1,0-1 1,1 0 0,-1 0-1,0 1 1,0-1 0,0 0 0,0 1-1,0-1 1,0 0 0,0 1-1,0-1 1,0 0 0,0 1 0,0 0-1,1 27-5,-1-20 4,0 15-1,1-1-1,1 1 1,7 35 0,-5-45 9,0 0 0,1 0 0,0 0 0,1-1 1,0 0-1,1 0 0,11 15 0,-13-21-42,-2-2 75,0-1 0,0 1 0,-1 0 0,1 0 1,-1 0-1,0 0 0,3 7 0,-5-10-16,0 0 0,0 0 1,0-1-1,0 1 0,0 0 0,0-1 0,0 1 1,0 0-1,0-1 0,0 1 0,-1 0 1,1 0-1,0-1 0,0 1 0,-1-1 1,1 1-1,0 0 0,-1-1 0,1 1 0,-1-1 1,0 2-1,-1-1 40,1 0 0,-1 0 0,0 0 0,1 0 0,-1 0 0,0 0 0,0-1 0,0 1 0,0-1 1,0 1-1,-3-1 0,-17 2 282,0-1 1,1-1-1,-1-1 1,0-1-1,0 0 1,1-2 0,-1-1-1,-31-11 1,51 15-418,0 1 1,0-1-1,0 0 1,1 1-1,-1-1 1,0 0-1,1 0 1,-1 0-1,1 0 1,-1 0-1,1 0 1,-2-2-1,5-4-1538,11 0-186,26-8 184,-9 5 653</inkml:trace>
</inkml:ink>
</file>

<file path=ppt/ink/ink2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23.959"/>
    </inkml:context>
    <inkml:brush xml:id="br0">
      <inkml:brushProperty name="width" value="0.05" units="cm"/>
      <inkml:brushProperty name="height" value="0.05" units="cm"/>
    </inkml:brush>
  </inkml:definitions>
  <inkml:trace contextRef="#ctx0" brushRef="#br0">168 56 19020,'-4'-2'191,"-1"1"-1,1-1 1,-1 1-1,0 0 1,1 1 0,-1-1-1,0 1 1,0 0-1,1 0 1,-1 0 0,0 1-1,0-1 1,1 1-1,-1 1 1,0-1-1,1 1 1,-1-1 0,1 1-1,0 0 1,0 1-1,0-1 1,-5 4 0,4-2-122,1 0 1,-1 0 0,1 0-1,0 0 1,0 0-1,0 1 1,0 0 0,1 0-1,0 0 1,0 0 0,1 0-1,-1 1 1,1-1 0,0 1-1,0 0 1,1 0 0,-1 9-1,1-14-57,1 1 0,0-1 0,0 1 0,0-1 0,0 1 0,0-1 0,0 1 0,1-1 0,-1 1 0,0-1 0,1 1 0,-1-1 0,1 0 0,0 1 0,-1-1 0,1 0 0,0 1 0,0-1 0,0 0 0,0 0 0,0 0 0,0 1 0,0-1 0,0-1 0,0 1 0,1 0 0,-1 0 0,0 0-1,0 0 1,1-1 0,-1 1 0,1-1 0,-1 1 0,1-1 0,-1 0 0,1 1 0,-1-1 0,1 0 0,-1 0 0,1 0 0,-1 0 0,1 0 0,1-1 0,4 1 30,1-1 0,0-1 1,-1 0-1,0 0 0,1 0 0,-1-1 0,9-4 0,4-4 115,-2 0-1,30-22 0,-42 27-107,0 1 0,0 0 1,0-1-1,-1 0 0,1-1 1,-1 1-1,-1-1 0,0 0 1,0 0-1,5-11 0,-8 16-36,-1 1 0,1-1 0,-1 1 0,0-1 0,1 1-1,-1-1 1,0 0 0,0 1 0,0-1 0,0 1 0,0-1 0,0 1-1,0-1 1,0 1 0,-1-1 0,1 0 0,-1 1 0,1 0-1,-1-1 1,0 1 0,1-1 0,-1 1 0,0 0 0,-1-2 0,0 1-48,0 1 0,0-1 1,0 1-1,-1-1 1,1 1-1,0 0 1,0 0-1,-1 0 1,1 1-1,-1-1 1,1 0-1,-1 1 1,-4-1-1,0 1-138,-1-1-1,1 1 1,-1 1-1,1 0 1,-1 0 0,1 0-1,-1 1 1,1 0-1,-12 5 1,6 2-234</inkml:trace>
</inkml:ink>
</file>

<file path=ppt/ink/ink2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24.371"/>
    </inkml:context>
    <inkml:brush xml:id="br0">
      <inkml:brushProperty name="width" value="0.05" units="cm"/>
      <inkml:brushProperty name="height" value="0.05" units="cm"/>
    </inkml:brush>
  </inkml:definitions>
  <inkml:trace contextRef="#ctx0" brushRef="#br0">11 0 19100,'1'25'1816,"-4"-1"-1199,0 2-257,0 7 784,1-2-192,2 8-512,0-7-440,2-5-928,1-4-184,2-6 864,-4-5-232,-4-5-185</inkml:trace>
</inkml:ink>
</file>

<file path=ppt/ink/ink2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24.813"/>
    </inkml:context>
    <inkml:brush xml:id="br0">
      <inkml:brushProperty name="width" value="0.05" units="cm"/>
      <inkml:brushProperty name="height" value="0.05" units="cm"/>
    </inkml:brush>
  </inkml:definitions>
  <inkml:trace contextRef="#ctx0" brushRef="#br0">1 102 15531,'8'4'1825,"8"0"-817,4-1-400,9-3 1048,4-1-391,6-5-305,5-4-448,3 3-912,2-6-16,-2-8 272,-1-4-136,-3-5-144</inkml:trace>
</inkml:ink>
</file>

<file path=ppt/ink/ink2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25.217"/>
    </inkml:context>
    <inkml:brush xml:id="br0">
      <inkml:brushProperty name="width" value="0.05" units="cm"/>
      <inkml:brushProperty name="height" value="0.05" units="cm"/>
    </inkml:brush>
  </inkml:definitions>
  <inkml:trace contextRef="#ctx0" brushRef="#br0">336 92 15091,'1'0'148,"0"-1"0,-1 0 0,1 1 0,-1-1-1,1 0 1,0 0 0,-1 1 0,1-1 0,-1 0 0,0 0-1,1 0 1,-1 0 0,0 0 0,1 0 0,-1 0-1,0 0 1,0 0 0,0 0 0,0 0 0,0 0 0,0 1-1,0-1 1,0 0 0,0 0 0,-1 0 0,1 0 0,-1-1-1,0 0 49,0 1 0,0 0-1,0 0 1,-1 0 0,1 0-1,0 0 1,-1 0 0,1 0-1,0 1 1,-1-1 0,1 0-1,-1 1 1,1-1-1,-4 0 1,-3 0 259,0 0 1,0 0-1,-1 0 1,1 1-1,-13 1 0,7 2-325,0 0-1,0 1 1,0 1-1,1 0 1,0 1-1,0 0 1,1 1-1,-1 0 1,1 1-1,1 0 1,-11 11-1,13-12-138,1 1 1,0 0-1,1 0 1,0 1-1,0 0 0,1 0 1,0 1-1,1-1 0,0 1 1,0 1-1,1-1 1,0 0-1,1 1 0,-3 17 1,6-25-3,-1 1 1,1-1 0,0 0 0,0 1 0,0-1 0,1 0-1,-1 1 1,1-1 0,-1 0 0,1 1 0,0-1 0,1 0-1,-1 0 1,0 0 0,1 0 0,0 0 0,0 0 0,0-1-1,0 1 1,0-1 0,0 1 0,1-1 0,4 5 0,-2-5-5,1 1 1,-1 0-1,0-1 1,1 0 0,-1 0-1,1-1 1,0 1-1,0-1 1,-1-1 0,1 1-1,0-1 1,0 0 0,8-1-1,4-1 33,-1-1 1,1-1-1,-1 0 0,0-2 0,0 0 0,-1 0 1,0-2-1,0 0 0,0-1 0,16-13 0,-18 13 61,-1-2 0,0 0-1,-1 0 1,0-1 0,-1-1-1,-1 0 1,0 0 0,0-1-1,-2 0 1,15-31 0,-21 39-105,0 1 0,-1-1 1,1 1-1,-1-1 0,0 0 0,-1 0 1,1 1-1,-1-1 0,0 0 0,-1 0 1,1 0-1,-1 0 0,0 1 0,-3-8 1,3 10-63,0 0 0,0 1 1,-1-1-1,1 0 0,-1 1 1,0-1-1,0 1 0,0 0 1,0 0-1,0 0 0,0 0 1,0 0-1,-1 0 0,1 0 1,-1 1-1,1-1 0,-1 1 1,0 0-1,0 0 0,0 0 1,1 0-1,-1 0 0,0 1 0,0-1 1,0 1-1,0 0 0,0 0 1,-5 0-1,-8 1-536</inkml:trace>
  <inkml:trace contextRef="#ctx0" brushRef="#br0" timeOffset="1">637 289 18100,'-6'37'2032,"-5"0"-1208,-3-2-359,-2 1 1319,0-2-672,5-2-608,1-5-440,4-6-1024,4-4-280,5-11 952,3-6-248,3-1-200</inkml:trace>
</inkml:ink>
</file>

<file path=ppt/ink/ink2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25.881"/>
    </inkml:context>
    <inkml:brush xml:id="br0">
      <inkml:brushProperty name="width" value="0.05" units="cm"/>
      <inkml:brushProperty name="height" value="0.05" units="cm"/>
    </inkml:brush>
  </inkml:definitions>
  <inkml:trace contextRef="#ctx0" brushRef="#br0">265 75 9482,'1'-3'265,"-1"0"0,1 0 0,-1 0 0,0 0 0,0 0 1,-1 0-1,1 0 0,-1 0 0,1 1 0,-1-1 0,-2-5 0,-9-15 6269,10 21-6068,-1 1-1,0-1 0,1 1 0,-1 0 1,0 0-1,0 0 0,0 0 1,0 0-1,0 1 0,0-1 0,0 1 1,-6 0-1,-39 3 733,46-2-1116,-11 1 50,0 0 1,0 1 0,1 1 0,-18 6-1,24-7-119,0-1 0,0 1 0,1 1-1,-1-1 1,1 1 0,0 0 0,-1 0 0,2 0-1,-1 1 1,-6 8 0,10-12-16,0-1 0,0 1 0,0 0-1,1 0 1,-1 0 0,0 0 0,1 1 0,-1-1 0,1 0 0,-1 0 0,1 0 0,0 0-1,-1 1 1,1-1 0,0 0 0,0 0 0,0 0 0,0 1 0,0-1 0,0 0 0,0 0 0,0 1-1,1-1 1,-1 0 0,0 0 0,1 0 0,-1 0 0,1 1 0,-1-1 0,1 0 0,0 0 0,-1 0-1,1 0 1,0 0 0,0 0 0,0-1 0,0 1 0,-1 0 0,1 0 0,0 0 0,0-1-1,1 1 1,-1-1 0,0 1 0,2 0 0,3 2-18,1-1-1,0 0 1,0-1 0,0 1-1,0-1 1,11 0 0,-1-1-15,1-1-1,-1 0 1,0-1 0,0-1 0,27-9 0,-7 0-59,49-25 0,-86 37 93,0-1 0,1 1 0,-1 0 0,0 0 0,1 0 0,-1-1 1,0 1-1,1 0 0,-1 0 0,0 0 0,1 0 0,-1 0 0,1 0 0,-1 0 0,0 0 0,1 0 0,-1 0 0,0 0 0,1 0 0,-1 0 1,1 0-1,-1 0 0,0 0 0,1 0 0,-1 0 0,0 0 0,1 1 0,-1-1 0,1 0 0,-1 0 0,1 13-34,-16 25-8,11-28 24,-10 24 100,3 1 0,0 0 1,3 1-1,1 0 0,1 1 0,0 41 0,11-40 225,-3-34-253,-21-2 185,6-2-225,1-1-1,-1-1 1,1 0-1,0-1 1,-1 0 0,1-1-1,1 0 1,-1-1-1,-16-9 1,26 14-110,1-1-1,0 0 1,0 0 0,0 0 0,0 1-1,0-1 1,0 0 0,0 0-1,0 0 1,1 0 0,-1-1 0,0 1-1,0 0 1,1 0 0,-1 0-1,1-1 1,-1 1 0,1 0 0,0 0-1,-1-1 1,1 1 0,0 0-1,0-1 1,0 1 0,0 0 0,0-1-1,0 1 1,0 0 0,1-1-1,0-1 1,1-1-110,0-1-1,0 1 1,1 0-1,-1 0 1,1 0-1,7-7 1,13-15-711</inkml:trace>
</inkml:ink>
</file>

<file path=ppt/ink/ink2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26.309"/>
    </inkml:context>
    <inkml:brush xml:id="br0">
      <inkml:brushProperty name="width" value="0.05" units="cm"/>
      <inkml:brushProperty name="height" value="0.05" units="cm"/>
    </inkml:brush>
  </inkml:definitions>
  <inkml:trace contextRef="#ctx0" brushRef="#br0">16 49 16916,'-1'0'217,"0"1"0,0-1 1,0 0-1,1 0 1,-1 1-1,0-1 0,0 1 1,1-1-1,-1 1 0,0-1 1,1 1-1,-1-1 1,0 1-1,1-1 0,-1 1 1,1 0-1,-1 0 0,1-1 1,-1 1-1,1 0 1,-1 1-1,1-2-126,0 1-1,0-1 1,0 1-1,0-1 1,0 1 0,0-1-1,0 1 1,0-1-1,0 1 1,0-1 0,0 1-1,0-1 1,0 1 0,0-1-1,1 1 1,-1-1-1,0 0 1,0 1 0,1-1-1,-1 1 1,0-1-1,1 0 1,-1 1 0,0-1-1,1 1 1,-1-1-1,0 0 1,1 0 0,-1 1-1,1-1 1,-1 0 0,1 0-1,-1 1 1,1-1-1,4 2 86,1-1 0,-1 0 0,1 0 0,-1 0 0,1 0 0,-1-1-1,1 0 1,5-1 0,45-6 159,-54 7-319,15-3 108,0-1 0,0 0 1,0-1-1,-1 0 0,1-2 0,-1 0 0,-1-1 0,0 0 0,21-16 1,-45 31-109,0 1-1,1 0 1,0 0 0,0 0 0,1 1 0,0 0 0,0 1 0,1 0 0,1 0-1,-6 12 1,10-19-50,-1 2-153,0 1 1,0-1-1,1 1 1,-1 0-1,1 6 1,0-11 154,1 0 1,0 0 0,0 1-1,1-1 1,-1 0 0,0 0 0,0 0-1,0 1 1,1-1 0,-1 0-1,1 0 1,-1 0 0,1 0 0,-1 0-1,1 0 1,0 0 0,-1 0-1,1 0 1,0 0 0,0 0-1,0 0 1,0 0 0,-1 0 0,1-1-1,0 1 1,1 0 0,-1-1-1,0 1 1,0-1 0,0 1 0,2-1-1,19 3-387</inkml:trace>
</inkml:ink>
</file>

<file path=ppt/ink/ink2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26.751"/>
    </inkml:context>
    <inkml:brush xml:id="br0">
      <inkml:brushProperty name="width" value="0.05" units="cm"/>
      <inkml:brushProperty name="height" value="0.05" units="cm"/>
    </inkml:brush>
  </inkml:definitions>
  <inkml:trace contextRef="#ctx0" brushRef="#br0">43 0 17036,'4'14'2272,"-4"11"-1352,-5 11-384,-4 5 1473,1 9-937,-2 5-184,2 1-424,1 1-256,7-8-624,0-11-296,2-12-464,5-1-112,-3-13 832,-4-10-313,-4 1-191</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2:16.754"/>
    </inkml:context>
    <inkml:brush xml:id="br0">
      <inkml:brushProperty name="width" value="0.05" units="cm"/>
      <inkml:brushProperty name="height" value="0.05" units="cm"/>
    </inkml:brush>
  </inkml:definitions>
  <inkml:trace contextRef="#ctx0" brushRef="#br0">1 2 7474,'648'14'5484,"-578"-11"-5319,913 9 461,-833-13-573,462-10 152,242 1 103,-399 12-58,453 5 368,379-18-175,-992 5-432,305 13 257,-476 3-179,-1 5 0,221 56-1,-307-60-90,-11-3-5,1-1 0,38 6-1,-41-13-16</inkml:trace>
</inkml:ink>
</file>

<file path=ppt/ink/ink2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27.193"/>
    </inkml:context>
    <inkml:brush xml:id="br0">
      <inkml:brushProperty name="width" value="0.05" units="cm"/>
      <inkml:brushProperty name="height" value="0.05" units="cm"/>
    </inkml:brush>
  </inkml:definitions>
  <inkml:trace contextRef="#ctx0" brushRef="#br0">1 330 17060,'7'-8'1688,"10"1"-1000,6-1-312,11 3 840,6-1-183,12-4-825,5 4-360,5-4 248,4-1-96,-2-4-200</inkml:trace>
  <inkml:trace contextRef="#ctx0" brushRef="#br0" timeOffset="1">945 2 16003,'-10'-1'202,"0"1"1,0-1-1,0 2 0,0 0 0,0 0 0,0 0 0,1 1 0,-1 1 0,0 0 0,1 0 0,0 1 0,-1 0 0,-12 8 0,15-7-127,0 0-1,1 1 0,-1-1 1,1 1-1,0 1 1,1-1-1,-1 1 1,1 0-1,1 0 0,-1 1 1,1 0-1,1-1 1,-1 1-1,1 0 1,-4 17-1,6-17-66,-1-1 0,1 1 1,0-1-1,1 1 0,0 0 0,0 0 1,1-1-1,0 1 0,0 0 0,0-1 1,1 1-1,1-1 0,5 14 0,-6-17 24,1 0-1,0 0 0,0 1 1,0-1-1,0-1 0,1 1 0,-1-1 1,1 1-1,0-1 0,0 0 0,0 0 1,1-1-1,-1 1 0,1-1 1,-1 0-1,1 0 0,0 0 0,-1-1 1,1 0-1,0 0 0,0 0 1,7 0-1,1-1 89,0 0 1,-1-1 0,1-1-1,0 0 1,-1-1-1,1 0 1,-1-1-1,0 0 1,0-1 0,-1 0-1,14-8 1,-10 4 86,0-1 1,0 0-1,-1-1 0,-1 0 1,0-1-1,-1-1 0,18-22 1,-25 28-129,-1 0 1,1-1-1,-1 0 0,-1 0 1,0 0-1,0 0 1,0 0-1,1-9 1,-4 14-60,1 0-1,-1 1 1,0-1 0,0 0 0,0 1 0,0-1 0,-1 0 0,1 1 0,-1-1 0,0 1 0,1-1 0,-3-4 0,2 5-24,0 1 1,-1-1-1,1 1 0,0 0 0,0-1 1,-1 1-1,1 0 0,-1 0 1,1 0-1,-1 0 0,0 0 0,1 0 1,-1 0-1,0 0 0,0 1 1,1-1-1,-1 1 0,0-1 0,0 1 1,-2 0-1,-2-1-120,0 1 1,0 1-1,0-1 0,1 1 1,-1 0-1,0 1 0,0-1 1,1 1-1,-1 0 0,1 0 1,-1 1-1,1 0 0,-7 4 1,4-2-44,1 1 0,-1 0 1,2 0-1,-1 0 0,0 0 1,1 1-1,-9 14 0,3 7-455</inkml:trace>
</inkml:ink>
</file>

<file path=ppt/ink/ink2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27.571"/>
    </inkml:context>
    <inkml:brush xml:id="br0">
      <inkml:brushProperty name="width" value="0.05" units="cm"/>
      <inkml:brushProperty name="height" value="0.05" units="cm"/>
    </inkml:brush>
  </inkml:definitions>
  <inkml:trace contextRef="#ctx0" brushRef="#br0">124 1 18356,'-4'10'2088,"-5"4"-1111,-3 2-425,-3 12 1360,-3 1-552,1 8-527,2 2-265,2-2-264,1-2-120,6-4-344,4-5-208,4-10-673,6-5 201,3-8 584,3-3-224,2-6-200</inkml:trace>
</inkml:ink>
</file>

<file path=ppt/ink/ink2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28.169"/>
    </inkml:context>
    <inkml:brush xml:id="br0">
      <inkml:brushProperty name="width" value="0.05" units="cm"/>
      <inkml:brushProperty name="height" value="0.05" units="cm"/>
    </inkml:brush>
  </inkml:definitions>
  <inkml:trace contextRef="#ctx0" brushRef="#br0">170 1 20468,'-12'2'356,"1"1"-1,-1 1 1,0 0-1,1 0 0,0 1 1,0 1-1,-15 9 1,21-11-316,0-1 0,0 1 0,1 0 1,-1 0-1,1 0 0,0 1 0,1-1 1,-1 1-1,1 0 0,0 0 0,0 0 0,0 1 1,1-1-1,0 1 0,0-1 0,0 1 1,-1 7-1,3-11-37,-1 0 0,1 0 0,0 0 0,0 0 0,0 0 0,0 1 0,0-1 0,0 0 0,1 0 0,-1 0 0,1 0 0,-1 0 0,1 0 0,0 0 1,0 0-1,0 0 0,0 0 0,0-1 0,0 1 0,1 0 0,-1-1 0,0 1 0,1 0 0,-1-1 0,1 0 0,0 1 0,-1-1 0,1 0 0,0 0 0,0 0 0,0 0 0,0 0 0,0-1 0,0 1 1,0 0-1,0-1 0,0 0 0,4 1 0,3 0 7,-1-1 0,1 0 1,0 0-1,0-1 0,-1 0 1,1-1-1,-1 0 0,11-3 1,3-3 36,0-2 1,41-23 0,-52 27-47,-1-1 1,0 0-1,-1-1 1,1 0-1,-1-1 1,-1 0-1,11-14 1,-30 40-4,1 0 1,0 1 0,1 0 0,1 0-1,1 1 1,0 0 0,-4 24 0,9-32 25,1-1 1,0 1-1,0 0 1,1-1-1,0 1 1,1-1-1,0 1 1,1-1 0,0 1-1,1-1 1,0 0-1,1 0 1,0 0-1,0 0 1,10 15-1,19 14 32,-26-32-36,-1 0 1,1 1 0,9 15 0,-16-22-14,1-1 0,-1 1-1,0-1 1,0 1 0,1-1 0,-1 1 0,0 0-1,0-1 1,0 1 0,0-1 0,0 1 0,0 0-1,0-1 1,0 1 0,0-1 0,0 1 0,0 0 0,0-1-1,0 1 1,0-1 0,-1 1 0,1-1 0,0 1-1,0-1 1,-1 1 0,0 0 0,-15 10 173,-27-3 165,39-8-294,-99 10 797,89-10-832,0 0 0,-1-1 0,1 0-1,-1-2 1,-14-3 0,12-2-504,17 7 478,-1 1 0,1 0 0,0 0 1,-1-1-1,1 1 0,0 0 0,-1-1 0,1 1 0,0-1 1,0 1-1,-1 0 0,1-1 0,0 1 0,0-1 0,0 1 1,0-1-1,0 1 0,0 0 0,0-1 0,-1 1 0,1-1 1,0 1-1,1-1 0,-1 1 0,0-1 0,0 1 0,0 0 1,0-1-1,0 1 0,0-1 0,0 1 0,1-1 0,-1 1 1,0 0-1,0-1 0,1 1 0,-1 0 0,0-1 0,1 0 1,11-8-284</inkml:trace>
</inkml:ink>
</file>

<file path=ppt/ink/ink2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28.679"/>
    </inkml:context>
    <inkml:brush xml:id="br0">
      <inkml:brushProperty name="width" value="0.05" units="cm"/>
      <inkml:brushProperty name="height" value="0.05" units="cm"/>
    </inkml:brush>
  </inkml:definitions>
  <inkml:trace contextRef="#ctx0" brushRef="#br0">0 40 16756,'1'-1'192,"-1"-1"0,0 0 1,1 1-1,0-1 1,-1 1-1,1-1 1,0 1-1,0-1 0,0 1 1,0 0-1,0-1 1,0 1-1,0 0 0,0 0 1,0 0-1,1 0 1,-1 0-1,0 0 1,1 0-1,-1 0 0,1 0 1,-1 1-1,1-1 1,-1 1-1,1-1 0,-1 1 1,1-1-1,2 1 1,7-3 608,1 1-1,20-1 1,-28 3-606,5-1 47,0 1-1,0 0 0,0 1 0,0 0 1,0 0-1,17 6 0,-25-7-212,1 1 0,-1-1-1,0 1 1,1-1-1,-1 1 1,0 0 0,0 0-1,1 0 1,-1 0 0,0 0-1,0 0 1,0 0 0,0 0-1,0 0 1,0 0 0,0 1-1,-1-1 1,1 0 0,1 3-1,-2-3-15,0 1-1,0 0 0,0 0 1,0 0-1,-1 0 1,1 0-1,0 0 0,-1-1 1,0 1-1,1 0 1,-1 0-1,0 0 0,0-1 1,0 1-1,0-1 1,0 1-1,0 0 0,0-1 1,-3 3-1,-10 10 31,0-1-1,-27 21 0,24-22-26,1 1 0,-16 17 0,31-29-18,0 0 1,1 0 0,-1 0-1,0-1 1,0 1-1,1 0 1,-1 0 0,0 0-1,1 0 1,-1 1-1,1-1 1,-1 0 0,1 0-1,0 0 1,-1 0-1,1 0 1,0 1-1,0-1 1,0 0 0,0 0-1,0 0 1,0 1-1,0 1 1,1-2-8,0 1 1,0-1 0,0 0-1,0 0 1,0 1-1,0-1 1,0 0-1,0 0 1,0 0 0,1 0-1,-1-1 1,0 1-1,0 0 1,1 0-1,2 0 1,6 2-124,-1 0 0,1-1 0,0 0 1,13 1-1,13-2-154,-1-1 0,57-7 0,-65 4 97,23-2-117</inkml:trace>
</inkml:ink>
</file>

<file path=ppt/ink/ink2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29.080"/>
    </inkml:context>
    <inkml:brush xml:id="br0">
      <inkml:brushProperty name="width" value="0.05" units="cm"/>
      <inkml:brushProperty name="height" value="0.05" units="cm"/>
    </inkml:brush>
  </inkml:definitions>
  <inkml:trace contextRef="#ctx0" brushRef="#br0">18 1 20012,'0'21'1961,"-4"12"-1265,-3 1-296,2 5 1056,4 1-488,1 3-447,4-1-321,2-6-785,1 1-367,-1-11-640,1-3 1248,-8-5-312,-4-2-256</inkml:trace>
</inkml:ink>
</file>

<file path=ppt/ink/ink2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29.550"/>
    </inkml:context>
    <inkml:brush xml:id="br0">
      <inkml:brushProperty name="width" value="0.05" units="cm"/>
      <inkml:brushProperty name="height" value="0.05" units="cm"/>
    </inkml:brush>
  </inkml:definitions>
  <inkml:trace contextRef="#ctx0" brushRef="#br0">1 86 19012,'0'-3'1888,"9"-3"-1215,8-1-321,10 0 1016,7-2-416,9 2-704,9-1-752,10-2 480,1-5-120,-2 1-136</inkml:trace>
  <inkml:trace contextRef="#ctx0" brushRef="#br0" timeOffset="1">1063 271 21757,'-7'3'1728,"13"-9"-1352,9-5-464,14-8 296,5-4-1560,7-3 1184,2-7-288,5 5-304</inkml:trace>
</inkml:ink>
</file>

<file path=ppt/ink/ink2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29.987"/>
    </inkml:context>
    <inkml:brush xml:id="br0">
      <inkml:brushProperty name="width" value="0.05" units="cm"/>
      <inkml:brushProperty name="height" value="0.05" units="cm"/>
    </inkml:brush>
  </inkml:definitions>
  <inkml:trace contextRef="#ctx0" brushRef="#br0">6 74 16876,'-5'17'1816,"9"-13"-1320,5-9-584,12-10 2008,9-6-1207,10-5-601</inkml:trace>
  <inkml:trace contextRef="#ctx0" brushRef="#br0" timeOffset="1">607 90 20820,'0'20'1873,"0"-13"-1297,7-4-304,6-9 296,6-8-576,6-12 296,4-9-288,4-3-312</inkml:trace>
</inkml:ink>
</file>

<file path=ppt/ink/ink2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30.378"/>
    </inkml:context>
    <inkml:brush xml:id="br0">
      <inkml:brushProperty name="width" value="0.05" units="cm"/>
      <inkml:brushProperty name="height" value="0.05" units="cm"/>
    </inkml:brush>
  </inkml:definitions>
  <inkml:trace contextRef="#ctx0" brushRef="#br0">693 0 18812,'10'29'1880,"3"3"-1063,-3-1-297,-2 12 792,0 9-208,-8 2-152,-9 8-199,-15 14-297,-9 3-120,-30 5-240,-15 5-96,-25 4 40,-16 0-40,-34 9 0,-6 11-56</inkml:trace>
</inkml:ink>
</file>

<file path=ppt/ink/ink2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33.187"/>
    </inkml:context>
    <inkml:brush xml:id="br0">
      <inkml:brushProperty name="width" value="0.05" units="cm"/>
      <inkml:brushProperty name="height" value="0.05" units="cm"/>
    </inkml:brush>
  </inkml:definitions>
  <inkml:trace contextRef="#ctx0" brushRef="#br0">1 297 8506,'135'-5'1845,"-82"1"-1018,0 3 0,0 2 0,56 8 0,-90-6-457,1-2 0,-1 0 0,1-1 0,-1 0 1,39-8-1,-17-1 291,67-24 0,32-18 43,-9 2-319,184-42 0,-187 67-346,1 7 0,1 5 0,0 5 0,1 7 0,-1 5 0,153 25 0,-154-10 25,226 29 519,3-28 489,-121-27-309,41-1 3,0 24-157,-122 7-135,256 75 0,-397-94-410,0 0 1,0 0-1,0 2 0,-1 0 0,0 0 0,22 17 0,-31-20-67,1 1 0,-2 0 0,1-1 1,0 2-1,-1-1 0,0 0 0,-1 1 1,1 0-1,-1 0 0,0 0 1,0 0-1,-1 1 0,0-1 0,0 1 1,0-1-1,-1 1 0,0 0 0,0 8 1,-1-9 38,2 4-2584,4-19 216,-4 4 2449,5-7-1065</inkml:trace>
</inkml:ink>
</file>

<file path=ppt/ink/ink2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33.668"/>
    </inkml:context>
    <inkml:brush xml:id="br0">
      <inkml:brushProperty name="width" value="0.05" units="cm"/>
      <inkml:brushProperty name="height" value="0.05" units="cm"/>
    </inkml:brush>
  </inkml:definitions>
  <inkml:trace contextRef="#ctx0" brushRef="#br0">0 236 16844,'44'-28'4863,"10"1"-4136,1 3 1,2 2-1,86-22 0,-30 17-505,1 4-1,1 5 1,213-5-1,-128 26-210,277 39 0,299 21 174,35-25 908,-779-36-1069,224 8 149,-205-11-240,-1-2 1,100-19-1,-140 20-43,38-11-290,-44 11 374,-1 1 0,1-1 0,0 1 0,-1-1 0,0 0 0,1 0 0,-1-1 0,0 1 0,0-1 0,3-3 0,3-14-187</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2:38.149"/>
    </inkml:context>
    <inkml:brush xml:id="br0">
      <inkml:brushProperty name="width" value="0.05" units="cm"/>
      <inkml:brushProperty name="height" value="0.05" units="cm"/>
    </inkml:brush>
  </inkml:definitions>
  <inkml:trace contextRef="#ctx0" brushRef="#br0">93 0 11154,'-18'1'972,"0"1"-1,1 0 0,-21 6 0,38-8-964,0 1-1,0-1 0,-1 0 1,1 0-1,0 0 1,0 1-1,0-1 0,0 0 1,0 0-1,0 1 0,0-1 1,0 0-1,0 0 1,0 1-1,0-1 0,0 0 1,0 0-1,0 0 1,0 1-1,0-1 0,0 0 1,0 0-1,0 1 0,1-1 1,-1 0-1,0 0 1,0 0-1,0 1 0,0-1 1,0 0-1,1 0 1,-1 0-1,0 0 0,0 1 1,0-1-1,0 0 1,1 0-1,-1 0 0,0 0 1,0 0-1,0 0 0,1 0 1,-1 0-1,9 8 5,32 21-94,-10-7 38,0-1-1,36 17 0,-25-19 39,2-3-1,0-1 1,0-2-1,75 11 1,188 2 47,694-22 199,-595-12-218,143-2-11,-1 26 0,618 4 63,-183-2 26,250 44 220,-852-54-186,544-3 14,-533-12 174,-381 8-153,-11 2-350,-21 3-1243,-44-1 660,1-2 278</inkml:trace>
</inkml:ink>
</file>

<file path=ppt/ink/ink2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34.526"/>
    </inkml:context>
    <inkml:brush xml:id="br0">
      <inkml:brushProperty name="width" value="0.05" units="cm"/>
      <inkml:brushProperty name="height" value="0.05" units="cm"/>
    </inkml:brush>
  </inkml:definitions>
  <inkml:trace contextRef="#ctx0" brushRef="#br0">207 46 16916,'0'-3'180,"-1"1"0,1 0 0,-1 0 0,0-1 0,0 1 0,0 0 0,0 0 0,0 0 0,0 0 0,-1 0 0,1 0 0,0 1 0,-1-1 0,0 0 0,1 1 0,-1-1 0,0 1 0,0-1 0,0 1 0,0 0 0,0 0 0,0 0 0,0 0 0,0 0 0,0 0 0,-1 1 0,1-1 0,0 1 0,-1-1 0,1 1 0,0 0 0,-1 0-1,1 0 1,0 0 0,-1 1 0,-2 0 1,-2 0 1,-1 0 0,1 1 0,0 0 0,0 0 0,0 0 0,0 1 0,1 0 0,-1 1 1,1 0-1,-9 6 0,7-3-141,0 0 0,1 1 0,-12 14 0,18-20-61,-1 1 0,0-1 1,1 0-1,0 1 0,-1-1 0,1 1 1,0-1-1,0 1 0,1-1 0,-1 1 1,0 0-1,1-1 0,0 1 1,-1 0-1,1-1 0,0 1 0,1 0 1,-1 0-1,1 4 0,-1-6 3,1 0-1,-1 0 1,0 0-1,1 0 1,-1-1-1,1 1 1,-1 0-1,1 0 1,-1-1-1,1 1 1,0 0-1,-1-1 1,1 1 0,0 0-1,-1-1 1,1 1-1,0-1 1,0 1-1,0-1 1,-1 0-1,1 1 1,0-1-1,0 0 1,0 0-1,2 1 1,-1-1-15,0 0 0,0 0 0,0-1 1,0 1-1,1-1 0,-1 1 0,0-1 0,0 0 0,0 0 0,3-1 1,3-3-62,0 0 1,-1-1 0,0 0 0,8-7-1,-8 5 56,17-16-34,-23 24 68,-1-1 0,1 1 0,-1-1 0,1 1 0,0 0 0,-1-1 0,1 1 0,-1 0 0,1-1 0,0 1-1,-1 0 1,1 0 0,0-1 0,-1 1 0,1 0 0,0 0 0,-1 0 0,1 0 0,0 0 0,-1 0 0,1 0 0,0 0 0,-1 1 0,1-1 0,0 0 0,-1 0 0,1 0-1,0 1 1,-1-1 0,1 0 0,-1 1 0,1-1 0,0 0 0,-1 1 0,1-1 0,-1 1 0,1-1 0,-1 1 0,1 0 0,8 16-43,0 0 0,-2 0 0,0 1 0,-1 0 0,5 23 0,-4-16 23,30 128 364,-33-131-147,-2 0 0,0 0-1,-1 0 1,-1 1-1,-3 22 1,2-41-111,0 1 1,0-1-1,0 0 0,0 0 1,0 0-1,-1 0 1,0 0-1,0-1 0,0 1 1,-5 6-1,6-8-50,0-1-1,0 0 1,-1 0-1,1 0 1,0 0 0,-1 0-1,1-1 1,0 1-1,-1 0 1,1-1-1,-1 1 1,1-1 0,-1 1-1,0-1 1,1 0-1,-1 1 1,1-1 0,-1 0-1,0 0 1,1 0-1,-1 0 1,1-1 0,-1 1-1,1 0 1,-1-1-1,0 1 1,1-1-1,-1 1 1,1-1 0,0 0-1,-1 0 1,-1 0-1,-5-5 49,-1-1 0,1 1 0,0-1 0,0-1-1,1 1 1,0-1 0,0 0 0,-5-11-1,-5-8 20,-20-41 0,37 67-100,-9-15-252,2-1 0,0 0-1,-9-33 1,16 49 184,0 0 1,-1 0-1,1-1 1,0 1 0,0 0-1,0 0 1,0 0-1,0 0 1,0 0-1,0 0 1,0 0-1,0 0 1,1 0 0,-1-1-1,0 1 1,1 0-1,-1 0 1,1 0-1,-1 0 1,1 1 0,-1-1-1,1 0 1,0 0-1,-1 0 1,1 0-1,0 1 1,0-1-1,0 0 1,0 0 0,3 0-76,-1-1 0,0 1 1,0 1-1,1-1 0,-1 0 0,0 1 1,1 0-1,3 0 0,18-1-558</inkml:trace>
</inkml:ink>
</file>

<file path=ppt/ink/ink2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34.980"/>
    </inkml:context>
    <inkml:brush xml:id="br0">
      <inkml:brushProperty name="width" value="0.05" units="cm"/>
      <inkml:brushProperty name="height" value="0.05" units="cm"/>
    </inkml:brush>
  </inkml:definitions>
  <inkml:trace contextRef="#ctx0" brushRef="#br0">41 46 17452,'2'-1'232,"0"-1"0,0 1 0,0-1 0,0 1 1,1 0-1,-1 0 0,0 0 0,1 0 0,-1 0 1,1 0-1,-1 1 0,1-1 0,0 1 0,-1 0 0,4-1 1,-3 1 40,1 0 1,-1 0-1,1-1 1,-1 0 0,1 0-1,-1 0 1,6-3 0,-8 4-228,-1 0 0,1 0 0,-1-1 0,1 1-1,-1 0 1,1-1 0,-1 1 0,1 0 0,-1-1 0,0 1 0,1-1 0,-1 1 0,1-1 0,-1 1 0,0-1 0,0 1 0,1-1 0,-1 1 0,0-1 0,0 1 0,0-1 0,1 1 0,-1-1 0,0 0 0,0 1 0,0-1 0,0 1 0,0-1 0,0 1 0,0-1 0,0 0 0,-1 1 0,1-1-1,0 1 1,0-2 0,-1 2-5,1-1 1,-1 1-1,1-1 0,-1 1 0,1 0 0,-1-1 0,1 1 0,-1 0 0,0-1 0,1 1 0,-1 0 0,1 0 0,-1 0 0,0-1 0,1 1 0,-1 0 0,0 0 1,1 0-1,-1 0 0,1 0 0,-1 0 0,0 0 0,1 1 0,-1-1 0,0 0 0,1 0 0,-1 0 0,1 0 0,-1 1 0,1-1 0,-1 0 0,0 1 0,1-1 0,-1 0 1,1 1-1,-1 0 0,-8 6 33,1 0 0,0 0 0,0 1 0,1 0 1,0 1-1,0-1 0,1 1 0,-8 16 1,10-17-86,0 0 0,0 1 1,1-1-1,0 1 0,1-1 1,-1 1-1,2 0 0,-1 0 1,2 0-1,-1 17 0,1-24-15,0 0-1,0-1 1,1 1-1,-1-1 0,0 1 1,1-1-1,-1 1 0,1-1 1,0 1-1,-1-1 0,1 1 1,0-1-1,0 0 0,0 1 1,0-1-1,0 0 0,0 0 1,0 0-1,0 1 1,1-1-1,1 1 0,-1-2-93,0 1 0,0 0 0,0 0 0,0-1 0,1 1 0,-1-1 0,0 0 0,1 0 0,-1 0 0,0 0 0,0 0 0,1 0 0,2-1 0,3-1-230,1-1 1,-1 0-1,0 0 1,0 0-1,0-1 1,13-9-1,13-13-412,4-7-183</inkml:trace>
</inkml:ink>
</file>

<file path=ppt/ink/ink2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35.454"/>
    </inkml:context>
    <inkml:brush xml:id="br0">
      <inkml:brushProperty name="width" value="0.05" units="cm"/>
      <inkml:brushProperty name="height" value="0.05" units="cm"/>
    </inkml:brush>
  </inkml:definitions>
  <inkml:trace contextRef="#ctx0" brushRef="#br0">124 0 14891,'-8'6'504,"1"0"1,0 0-1,0 0 0,1 1 0,-1 0 1,2 1-1,-1-1 0,-5 11 0,0-1 272,2 0 0,-13 29-1,19-37-619,0-1 0,0 1 0,1 0-1,0 0 1,0 0 0,1 0 0,0 15-1,1-23-139,0 0 1,0 0-1,0 0 0,0 0 0,0 0 0,0 0 0,0 0 0,0 0 0,1 0 1,-1 0-1,0 0 0,1 0 0,-1 0 0,1 0 0,-1 0 0,1 0 0,0 0 0,-1 0 1,1-1-1,0 1 0,-1 0 0,1 0 0,0-1 0,0 1 0,0 0 0,0-1 1,0 1-1,0-1 0,0 0 0,0 1 0,0-1 0,0 0 0,0 1 0,0-1 1,0 0-1,0 0 0,0 0 0,0 0 0,0 0 0,0 0 0,0 0 0,0 0 1,0 0-1,0-1 0,0 1 0,0 0 0,0-1 0,0 1 0,2-1 0,6-3 93,-1 0-1,1-1 1,-1 0-1,9-6 1,-13 8-59,23-16 206,-6 4 76,34-20 1,-50 32-295,1 1 0,0-1 0,-1 1 0,1 0 0,0 0 0,0 0 1,0 1-1,1 0 0,-1 0 0,0 1 0,10 0 0,-13 0-36,-1 1 0,1-1 0,-1 1 0,0 0 0,1-1 0,-1 1 0,1 0 1,-1 1-1,0-1 0,0 0 0,0 0 0,0 1 0,0 0 0,0-1 0,0 1 0,0 0 0,-1 0 0,1 0 1,-1 0-1,1 0 0,-1 0 0,0 0 0,0 1 0,2 3 0,0 3 4,-1 1-1,0 0 1,0 0 0,0 18 0,-2-27-4,0 0 5,0 0 0,0 0 1,0 0-1,0 0 1,0 0-1,0 0 1,1 0-1,-1 0 1,0 0-1,0 0 0,1 0 1,-1 0-1,1 0 1,-1 0-1,1 0 1,-1 0-1,1 0 1,0-1-1,-1 1 0,1 0 1,0 0-1,0-1 1,-1 1-1,3 1 1,-2-2 5,0 0 0,0 0 1,1 0-1,-1 0 0,0 0 1,1 0-1,-1 0 0,0 0 1,0-1-1,1 1 0,-1 0 1,0-1-1,0 1 0,0-1 1,1 1-1,-1-1 0,1-1 1,8-4 94,0-2 0,-1 0 1,13-12-1,-15 12-47,16-13 76,39-35 239,-56 51-350,0 0 1,0 1-1,1 0 0,-1 1 0,1-1 1,0 1-1,0 0 0,9-2 0,-14 5-25,-1 0 0,1 0-1,-1-1 1,1 1-1,-1 1 1,1-1 0,0 0-1,-1 0 1,1 0 0,-1 1-1,1-1 1,-1 1 0,1-1-1,-1 1 1,0 0 0,1 0-1,-1-1 1,0 1 0,1 0-1,-1 0 1,0 0 0,0 0-1,0 1 1,0-1 0,0 0-1,0 0 1,0 1 0,0-1-1,-1 0 1,1 1 0,-1-1-1,1 1 1,0-1 0,-1 1-1,1 1 1,1 7-12,0 0 0,0 0 0,-1 1 0,0 10 0,0-10 5,-1-9 5,0 0 1,0 0-1,0 0 0,1 0 1,-1-1-1,1 1 0,0 0 1,-1 0-1,3 3 0,-3-5 2,0 1 0,1-1 0,-1 1-1,1-1 1,-1 1 0,1-1 0,-1 1-1,1-1 1,-1 0 0,1 1 0,-1-1-1,1 0 1,-1 1 0,1-1 0,-1 0-1,1 0 1,0 0 0,-1 0 0,1 1 0,0-1-1,0 0 1,2-1 5,0 1-1,-1-1 1,1 0-1,0 0 1,0 0 0,-1 0-1,1-1 1,-1 1-1,1-1 1,-1 1 0,4-4-1,9-7 12,41-29 1,-50 37-19,1 1-1,-1-1 0,1 1 0,0 0 0,-1 1 0,1 0 0,8-2 0,-13 4-1,0 0 0,0-1 0,0 1 0,0 0 0,-1 0 0,1 0 0,0 0 0,0 1 0,0-1 0,0 1 0,-1-1 0,1 1 0,0-1 0,0 1 0,-1 0 0,1 0 0,0 0 0,-1 0 0,1 0 0,2 2 0,-2 0 0,0-1-1,0 1 0,-1 0 1,1 0-1,-1-1 1,1 1-1,-1 0 0,0 0 1,0 0-1,0 0 0,0 4 1,0 6-24,0-1 0,0 1 0,-2 0 0,-2 24 0,2-33 63,-3 18-598,4-21 545,0-1-1,0 1 1,0-1 0,0 0 0,0 1 0,0-1 0,-1 1-1,1-1 1,0 0 0,0 1 0,0-1 0,-1 1 0,1-1-1,0 0 1,0 1 0,-1-1 0,1 0 0,0 1 0,-1-1-1,1 0 1,0 0 0,-1 1 0,1-1 0,-1 0 0,1 0 0,0 0-1,-1 0 1,1 1 0,-1-1 0,1 0 0,0 0 0,-1 0-1,1 0 1,-1 0 0,1 0 0,-1 0 0,1 0 0,-1 0-1,1 0 1,0 0 0,-1-1 0,-6-7-200</inkml:trace>
</inkml:ink>
</file>

<file path=ppt/ink/ink2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35.932"/>
    </inkml:context>
    <inkml:brush xml:id="br0">
      <inkml:brushProperty name="width" value="0.05" units="cm"/>
      <inkml:brushProperty name="height" value="0.05" units="cm"/>
    </inkml:brush>
  </inkml:definitions>
  <inkml:trace contextRef="#ctx0" brushRef="#br0">0 119 13579,'2'9'1162,"0"0"0,0-1 1,1 1-1,0-1 0,8 15 1,-10-21-1025,1-1 1,-1 1-1,0 0 1,0-1-1,1 1 1,-1-1 0,1 0-1,0 1 1,-1-1-1,1 0 1,0 0-1,-1 0 1,1 0-1,0 0 1,0 0 0,0-1-1,0 1 1,0-1-1,0 1 1,0-1-1,0 0 1,0 0 0,0 0-1,0 0 1,0 0-1,0 0 1,0-1-1,0 1 1,0 0 0,0-1-1,2 0 1,3-2-17,-1 0 1,1-1 0,-1 1 0,0-1 0,0 0 0,-1-1-1,1 1 1,-1-1 0,0 0 0,0 0 0,-1-1-1,8-11 1,-6 7-34,0 1 0,-1-1-1,0 1 1,-1-1 0,0-1-1,0 1 1,3-19-1,-7 26-74,0 0 0,1-1-1,-1 1 1,0 0 0,-1 0-1,1 0 1,0 0-1,-2-4 1,2 7-14,0-1 1,0 1-1,0 0 0,-1-1 0,1 1 1,0 0-1,0-1 0,0 1 0,0 0 1,-1 0-1,1-1 0,0 1 0,0 0 1,-1 0-1,1-1 0,0 1 0,0 0 1,-1 0-1,1 0 0,0-1 1,-1 1-1,1 0 0,0 0 0,-1 0 1,1 0-1,0 0 0,-1 0 0,0 0 1,0 0-5,0 0 0,0 1 0,0-1 1,0 1-1,0-1 0,0 1 1,0 0-1,0-1 0,0 1 1,1 0-1,-1 0 0,0-1 1,0 1-1,0 1 0,-8 10-235,0 1 0,1 0 0,1 0 0,0 1 0,1-1 0,1 2 0,0-1 0,1 0 0,-5 27 0,9-38-33,-1 1 0,1 0-1,-1-1 1,1 1-1,1 0 1,-1 3 0,0-6 193,1-1 1,-1 1 0,0-1 0,0 1-1,0-1 1,0 1 0,1-1 0,-1 1-1,0-1 1,0 1 0,1-1 0,-1 1-1,1-1 1,-1 1 0,0-1 0,1 0-1,-1 1 1,1-1 0,-1 0 0,1 1-1,0-1 25,0 0-1,0 0 0,0 1 1,0-1-1,0 0 1,-1-1-1,1 1 0,0 0 1,0 0-1,0 0 1,0 0-1,0-1 0,-1 1 1,1 0-1,0-1 1,0 1-1,-1-1 0,2 0 1,27-22-916,7-10-222</inkml:trace>
</inkml:ink>
</file>

<file path=ppt/ink/ink2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36.490"/>
    </inkml:context>
    <inkml:brush xml:id="br0">
      <inkml:brushProperty name="width" value="0.05" units="cm"/>
      <inkml:brushProperty name="height" value="0.05" units="cm"/>
    </inkml:brush>
  </inkml:definitions>
  <inkml:trace contextRef="#ctx0" brushRef="#br0">141 39 10226,'6'-10'608,"-4"8"-459,-1 0-1,0 0 1,0 0 0,0 0 0,0 0-1,0 0 1,-1 0 0,1 0-1,0-1 1,-1 1 0,1-3 0,-5 7 772,-13 22 123,2 0 0,0 1 0,2 1 0,-16 42 0,28-66-985,-42 115 1726,38-98-1415,0-1-1,1 1 1,1 0-1,-1 27 0,4-42-287,0-1-1,1 0 0,-1 1 0,1-1 0,-1 0 0,1 1 0,0-1 1,2 4-1,-3-6-27,1 0 1,0 1-1,-1-1 1,1 0-1,0 0 1,0 0 0,0 0-1,0 0 1,0 0-1,0 0 1,0 0-1,0-1 1,0 1-1,0 0 1,3 0 0,-1 0 12,0-1 1,0 1 0,0-1 0,0 0 0,0 0 0,0 0 0,1 0-1,-1-1 1,0 0 0,0 1 0,0-1 0,0 0 0,0 0-1,0 0 1,-1-1 0,5-2 0,11-6 113,0-2 1,-1 0-1,16-15 0,-17 13-48,0 1 1,1 1-1,22-11 0,-38 22-130,0 0 0,0 0 1,0 1-1,1-1 0,-1 0 1,0 1-1,1-1 0,-1 1 0,1-1 1,-1 1-1,0 0 0,1 0 1,-1 0-1,1 0 0,-1 0 1,1 0-1,-1 0 0,1 0 1,-1 0-1,0 1 0,1-1 1,-1 0-1,1 1 0,-1-1 0,0 1 1,1 0-1,-1-1 0,0 1 1,0 0-1,0 0 0,0 0 1,2 2-1,0 2-26,0 0-1,-1 0 1,1 0 0,-1 0 0,0 0-1,-1 1 1,2 5 0,8 23-156,-11-34 172,1 1 1,0 0 0,-1 0 0,1 0 0,0 0 0,0-1 0,0 1 0,0 0 0,-1-1 0,1 1-1,0 0 1,0-1 0,0 1 0,0-1 0,0 0 0,0 1 0,0-1 0,1 0 0,-1 0-1,0 1 1,0-1 0,0 0 0,0 0 0,0 0 0,0 0 0,0-1 0,0 1 0,0 0-1,0 0 1,1-1 0,-1 1 0,0 0 0,0-1 0,0 1 0,0-1 0,-1 0 0,1 1-1,0-1 1,1 0 0,4-3 7,-1 0 0,0 0 0,1-1 0,7-8 0,27-42 206,-27 37-27,18-21 1,-31 39-178,0-1-1,0 1 1,0 0 0,0 0 0,0 0 0,0 0 0,0 0 0,0 0 0,0 0 0,0-1-1,0 1 1,0 0 0,1 0 0,-1 0 0,0 0 0,0 0 0,0 0 0,0 0 0,0 0-1,0 0 1,0 0 0,0 0 0,1 0 0,-1 0 0,0 0 0,0 0 0,0 0 0,0 0-1,0 0 1,0 0 0,0 0 0,1 0 0,-1 0 0,0 0 0,0 0 0,0 0 0,0 0 0,0 0-1,0 0 1,0 0 0,1 0 0,-1 0 0,0 0 0,0 0 0,0 0 0,0 0 0,0 0-1,0 0 1,0 0 0,0 0 0,0 1 0,1-1 0,-1 0 0,0 0 0,0 0 0,0 0-1,0 0 1,0 0 0,0 0 0,0 0 0,0 1 0,0-1 0,1 13 49,-5 16-25,-3 1-16,3-15-10,1 1 1,0-1-1,2 1 1,-1-1-1,2 1 1,1 16-1,-1-31 0,0 0 0,0-1-1,0 1 1,0 0 0,0-1-1,0 1 1,0 0 0,0-1-1,1 1 1,-1 0 0,0-1-1,1 1 1,-1 0 0,0-1-1,1 1 1,-1-1 0,1 1-1,-1-1 1,1 1 0,-1-1-1,1 1 1,-1-1-1,1 1 1,-1-1 0,1 0-1,0 1 1,-1-1 0,1 0-1,0 1 1,-1-1 0,1 0-1,0 0 1,-1 0 0,1 0-1,0 0 1,0 0 0,-1 0-1,1 0 1,0 0 0,-1 0-1,1 0 1,0 0 0,-1 0-1,1-1 1,0 1 0,-1 0-1,1 0 1,0-1 0,0 1-1,3-3 2,1 1-1,-1-1 0,0 0 1,0 0-1,7-6 1,4-7-264,-1-1-1,-1-1 1,0 0 0,-2-1 0,0 0-1,-1-1 1,0 0 0,-2 0 0,-1-1-1,7-30 1,-13 49 211,1-5-299,0-1 0,-1 0 0,1 0 0,-2 0 0,1 0 0,-1 0 0,0 1 0,-2-17 0,1 24 302,1-1-1,0 0 1,0 1-1,0-1 0,-1 0 1,1 1-1,0-1 0,0 1 1,-1-1-1,1 0 0,-1 1 1,1-1-1,0 1 1,-1-1-1,1 1 0,-1 0 1,1-1-1,-1 1 0,1-1 1,-1 1-1,0 0 0,1-1 1,-1 1-1,1 0 1,-1 0-1,0-1 0,1 1 1,-1 0-1,0 0 0,0 0 1,-1 0-20,0 1 1,1-1 0,-1 1 0,0-1 0,1 1-1,-1-1 1,0 1 0,1 0 0,-1 0-1,1 0 1,-2 2 0,-5 3-185,1 1-1,-12 15 1,3 0-193,14-17 329,-1-1 1,0 1-1,0-1 0,0 0 1,-1 0-1,-6 7 0,8-10-147</inkml:trace>
</inkml:ink>
</file>

<file path=ppt/ink/ink2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37.014"/>
    </inkml:context>
    <inkml:brush xml:id="br0">
      <inkml:brushProperty name="width" value="0.05" units="cm"/>
      <inkml:brushProperty name="height" value="0.05" units="cm"/>
    </inkml:brush>
  </inkml:definitions>
  <inkml:trace contextRef="#ctx0" brushRef="#br0">176 97 15083,'3'-2'585,"37"-29"3614,-38 29-3769,1 0-1,-1 0 1,0-1 0,0 1-1,0-1 1,0 1-1,0-1 1,-1 0 0,1 0-1,-1 0 1,0 0-1,2-4 1,-3 6-335,0 0-1,0 0 1,1 1 0,-1-1 0,0 0-1,0 0 1,-1 0 0,1 1-1,0-1 1,0 0 0,0 0-1,0 0 1,-1 1 0,1-1 0,0 0-1,-1 0 1,1 1 0,-1-1-1,1 0 1,-1 1 0,1-1-1,-1 1 1,1-1 0,-2-1 0,1 2-4,-1-1 0,1 0 1,-1 0-1,0 1 0,1-1 1,-1 1-1,0 0 1,1-1-1,-1 1 0,0 0 1,-2 0-1,-2 0 18,-1 1-1,1 0 1,-1 0-1,1 0 1,-10 4 0,2 0-91,0 1 0,1 1 0,0 0 0,0 0 0,0 2 0,1-1 0,1 2 0,-1-1 0,2 1 0,-15 18 0,23-25-42,0-1 1,0 1-1,1-1 0,-1 1 0,1 0 0,0 0 0,-1 0 0,2 0 0,-1 0 0,-1 6 1,2-8 11,0-1 0,0 1 0,0 0 0,0 0 0,0 0 0,1 0 0,-1 0 0,0 0 1,0 0-1,1 0 0,-1 0 0,1 0 0,-1 0 0,0-1 0,1 1 0,0 0 0,-1 0 1,1 0-1,0-1 0,-1 1 0,1 0 0,0-1 0,0 1 0,-1-1 0,1 1 0,0-1 1,0 1-1,0-1 0,0 0 0,0 1 0,0-1 0,-1 0 0,1 0 0,0 1 0,2-1 1,14 1-105,1 0 0,-1-1 1,1-1-1,-1 0 1,22-5-1,-25 3 65,1 0 0,0 2-1,0 0 1,0 0 0,0 1 0,-1 1 0,30 5 0,-42-5 38,0 0 1,1-1-1,-1 1 1,0 0-1,0 0 0,0 0 1,1 1-1,-1-1 1,0 0-1,-1 1 1,1-1-1,0 1 1,0 0-1,-1 0 1,1 0-1,1 3 1,-2-4 8,0 1 1,-1-1-1,0 1 1,1-1 0,-1 1-1,0 0 1,0-1-1,1 1 1,-2 0 0,1-1-1,0 1 1,0 0-1,0-1 1,-1 1 0,1 0-1,-1-1 1,1 1-1,-1-1 1,0 1 0,1-1-1,-1 1 1,0-1-1,0 0 1,0 1 0,-1 0-1,-5 6-39,0 0 1,-1-1-1,0 0 0,0 0 0,0-1 0,-1 0 0,0-1 0,0 0 1,0 0-1,-1-1 0,0 0 0,0 0 0,0-1 0,-12 2 0,21-5-22,1 0-1,-1 0 1,0 1-1,1-1 1,-1 0-1,0 0 1,1 0-1,-1 0 1,0 0-1,0 0 1,1 0-1,-1 0 1,0 0-1,1-1 1,-1 1-1,0 0 1,1 0-1,-1 0 1,0-1-1,1 1 1,-1 0-1,1-1 1,-1 1-1,0-1 1,1 1-1,-1-1 1,1 1-1,-1-1 1,1 1-1,0-1 1,-1 1-1,1-1 1,-1 1-1,1-1 1,0 0-1,-1 0 1,1-1-13,0 0 0,1 0 0,-1 1 0,0-1 0,1 0 0,-1 1 0,1-1 1,-1 1-1,1-1 0,0 1 0,0-1 0,0 1 0,0-1 0,0 1 0,1-2 0,18-18-819</inkml:trace>
</inkml:ink>
</file>

<file path=ppt/ink/ink2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37.592"/>
    </inkml:context>
    <inkml:brush xml:id="br0">
      <inkml:brushProperty name="width" value="0.05" units="cm"/>
      <inkml:brushProperty name="height" value="0.05" units="cm"/>
    </inkml:brush>
  </inkml:definitions>
  <inkml:trace contextRef="#ctx0" brushRef="#br0">25 161 17572,'0'0'61,"1"0"1,-1 0-1,0 0 1,1 0-1,-1 0 0,0 0 1,1 0-1,-1 0 1,1 0-1,-1 0 1,0 0-1,1 0 1,-1 0-1,0 0 1,1 0-1,-1 0 0,0 0 1,1 0-1,-1 1 1,0-1-1,1 0 1,-1 0-1,0 0 1,1 1-1,-1-1 1,0 0-1,0 0 0,1 1 1,-1-1-1,0 0 1,1 1-1,-1 14 1101,-15 27 71,8-25-420,4-7-629,0-1-1,1 1 1,0-1-1,0 1 1,1 0-1,0 0 1,1 13-1,1-21-157,-1 0-1,0 1 0,1-1 0,0 0 0,-1 1 0,1-1 1,0 0-1,0 0 0,0 0 0,1 0 0,-1 0 0,0 0 0,1 0 1,-1 0-1,3 1 0,-2-1 1,0-1-1,1 1 1,-1-1-1,1 0 1,-1 0 0,1 0-1,-1 0 1,1 0-1,0-1 1,0 1 0,-1-1-1,1 0 1,0 1-1,0-1 1,5-1 0,3-1 39,1 0 0,-1-1 1,0 0-1,0-1 0,0 0 1,0-1-1,-1 0 0,0 0 1,0-1-1,0-1 1,0 0-1,8-8 0,0-1 136,0-1 0,-1-1 0,0-1 0,23-34-1,-31 38-27,0 0-1,13-32 0,-20 42-136,0 0 0,0-1 0,-1 1 0,0 0 0,0-1 0,0 1 0,0-1 0,-1 1 0,0-1 0,0 0 0,-1 1 0,0-1 0,-1-4 0,2 8-30,-1 1 1,1-1-1,0 1 1,-1-1 0,0 1-1,1 0 1,-1-1 0,0 1-1,0 0 1,0 0-1,0 0 1,0-1 0,0 1-1,0 0 1,0 0 0,0 0-1,0 1 1,-1-1-1,1 0 1,0 0 0,0 1-1,-1-1 1,-2 0-1,2 1-3,-1-1 0,1 1-1,-1 1 1,1-1-1,-1 0 1,1 1 0,-1-1-1,1 1 1,0 0-1,-1 0 1,1-1 0,0 2-1,-3 0 1,-4 4-5,-1 1 0,1-1 1,1 2-1,-16 15 0,15-13 1,0 1 0,1 0 0,0 1 0,1 0 0,1 0-1,-1 1 1,-4 14 0,9-21 0,0-1-1,1 1 0,-1 0 1,1-1-1,0 1 1,0 0-1,1 0 1,0-1-1,0 1 1,0 0-1,1 0 1,-1 0-1,2-1 1,-1 1-1,0 0 0,1-1 1,0 1-1,1-1 1,3 8-1,-2-9-2,-1-1 1,1 1-1,-1-1 0,1 0 0,0 0 0,0 0 0,1 0 0,-1-1 1,1 1-1,-1-1 0,1 0 0,0-1 0,-1 1 0,1-1 1,0 0-1,9 1 0,8 0 1,0-1 1,31-3-1,-52 2 4,5 0 4,32-2 13,1-1 0,62-13 0,-94 14-17,0-1 1,0 1-1,-1-1 0,1-1 0,0 1 1,-1-1-1,0 0 0,0 0 1,8-8-1,-11 9 2,0-1 0,0 1 0,0 0 0,-1-1 0,1 1 0,-1-1 0,0 0 0,0 0 0,0 1 1,0-1-1,-1-1 0,0 1 0,0 0 0,0 0 0,0 0 0,0-1 0,-1-5 0,0 9-2,0 0 1,0 1-1,0-1 1,0 0-1,0 1 1,0-1-1,0 0 1,0 0-1,0 1 1,0-1-1,-1 0 1,1 1-1,0-1 1,0 0-1,-1 1 1,1-1-1,0 0 1,-1 1-1,1-1 1,-1 1-1,1-1 1,-1 1-1,1-1 1,-1 1-1,1-1 0,-1 1 1,0-1-1,0 1 1,-1-1 2,1 1 0,0 0 0,0 1 0,-1-1 0,1 0 0,0 0 0,0 1 0,0-1 0,-1 0 0,1 1 0,0-1 0,0 1 0,0-1 0,0 1 0,-1 1 0,-5 2 13,1 1-1,0 0 1,-11 13-1,13-13-2,0 1 0,0 0 0,0 0-1,1 0 1,0 0 0,0 0 0,0 1 0,1-1-1,0 1 1,0 0 0,1 0 0,-1 7 0,2-11-9,0 0 0,0 0 0,0 0 0,0 0 0,1 0 0,-1 0 0,1-1 0,0 1 0,-1 0 0,1 0 0,1 0 0,-1-1 0,0 1 0,1-1 0,-1 1 0,1-1 0,0 1 0,0-1 0,0 0 0,0 0 0,0 0 0,0 0 0,1 0 0,-1-1 0,1 1 0,-1-1 0,1 1 0,-1-1 0,1 0 0,0 0 0,3 1 0,4 0-54,-1 1 0,1-1-1,0-1 1,0 0 0,0-1-1,0 0 1,0 0 0,0-1-1,0 0 1,0-1 0,-1 0-1,1 0 1,15-7 0,22-17-102</inkml:trace>
</inkml:ink>
</file>

<file path=ppt/ink/ink2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38.027"/>
    </inkml:context>
    <inkml:brush xml:id="br0">
      <inkml:brushProperty name="width" value="0.05" units="cm"/>
      <inkml:brushProperty name="height" value="0.05" units="cm"/>
    </inkml:brush>
  </inkml:definitions>
  <inkml:trace contextRef="#ctx0" brushRef="#br0">1 0 19044,'16'8'2153,"-4"7"-1169,1 8-352,-6 16 1280,-1 5-487,-6 9-505,0 5-240,-4-2-368,-2-2-200,0-8-440,-1-6-368,2-13-440,-4-9 912,3-13-241,0-5-143</inkml:trace>
</inkml:ink>
</file>

<file path=ppt/ink/ink2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38.457"/>
    </inkml:context>
    <inkml:brush xml:id="br0">
      <inkml:brushProperty name="width" value="0.05" units="cm"/>
      <inkml:brushProperty name="height" value="0.05" units="cm"/>
    </inkml:brush>
  </inkml:definitions>
  <inkml:trace contextRef="#ctx0" brushRef="#br0">1 87 20316,'7'-9'332,"1"2"0,0-1-1,1 1 1,0 0 0,0 1-1,0 0 1,1 0 0,0 1 0,0 1-1,0-1 1,0 2 0,1-1-1,0 2 1,0-1 0,0 1-1,0 1 1,0 0 0,0 0-1,0 1 1,12 2 0,-18-2-311,-1 1 1,0 0-1,1-1 0,-1 1 1,0 1-1,1-1 0,-1 1 1,0 0-1,0 0 1,0 0-1,-1 0 0,1 0 1,-1 1-1,1 0 0,-1 0 1,0 0-1,0 0 1,0 0-1,0 1 0,0-1 1,-1 1-1,0 0 0,1 0 1,-1 0-1,-1 0 1,1 0-1,-1 0 0,1 0 1,-1 1-1,-1-1 0,1 0 1,0 1-1,-1-1 0,0 0 1,0 1-1,0-1 1,-1 1-1,-1 5 0,-1 2-19,0 1-1,-1 0 0,0-1 0,-1 0 0,-11 19 1,-40 55 26,40-64-8,1 1 0,1 0-1,-18 40 1,31-61-19,0 0 1,0 1-1,0-1 1,1 0-1,-1 1 1,1-1-1,-1 1 0,1-1 1,0 0-1,0 1 1,0-1-1,0 1 1,0-1-1,1 1 0,-1-1 1,1 0-1,0 1 1,1 3-1,0-4-5,-1 0-1,1 0 0,-1-1 1,1 1-1,0 0 1,0-1-1,0 0 0,0 1 1,0-1-1,0 0 1,1 0-1,-1 0 1,0 0-1,0-1 0,1 1 1,-1-1-1,0 1 1,6-1-1,8 2-251,0-2 1,0 0-1,0-1 0,1-1 0,25-6 1,-5-1-1521,46-19 1,-63 20 1294,-1 0-1,0-2 1,26-17-1,-1-7-721</inkml:trace>
</inkml:ink>
</file>

<file path=ppt/ink/ink2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38.949"/>
    </inkml:context>
    <inkml:brush xml:id="br0">
      <inkml:brushProperty name="width" value="0.05" units="cm"/>
      <inkml:brushProperty name="height" value="0.05" units="cm"/>
    </inkml:brush>
  </inkml:definitions>
  <inkml:trace contextRef="#ctx0" brushRef="#br0">45 92 18364,'-8'8'889,"1"1"0,0 0-1,-8 15 1,14-23-752,0 1 0,0 0 1,0 1-1,0-1 0,1 0 0,-1 0 0,1 0 1,-1 0-1,1 1 0,0-1 0,0 3 0,0-5-70,0 1-1,0 0 0,0 0 0,1 0 0,-1 0 0,0 0 1,1-1-1,-1 1 0,1 0 0,-1 0 0,1-1 0,-1 1 1,1 0-1,0-1 0,-1 1 0,1 0 0,0-1 0,-1 1 0,1-1 1,0 1-1,0-1 0,0 0 0,-1 1 0,1-1 0,0 0 1,0 1-1,0-1 0,1 0 0,2 1-12,1-1 0,0 0 1,0 0-1,0 0 0,-1 0 0,1-1 0,0 0 0,-1 0 0,1 0 0,-1-1 1,1 1-1,-1-1 0,1 0 0,5-4 0,3-2 31,-1 0-1,-1 0 0,17-16 1,-19 15 16,-1 1 1,0-1 0,8-13-1,-13 19-58,-1-1 0,0 0 0,0 0 0,0 0 0,0 0 0,-1 0 0,0 0 0,0 0 0,0 0 1,0-1-1,0-6 0,-1 10-37,0 0 0,0 0 1,0 1-1,0-1 0,0 0 0,0 1 1,0-1-1,0 0 0,0 1 1,0-1-1,-1 0 0,1 0 1,0 1-1,0-1 0,-1 1 1,1-1-1,-1 0 0,1 1 1,0-1-1,-1 1 0,1-1 1,-1 1-1,1-1 0,-1 1 1,0-1-1,1 1 0,-1 0 1,1-1-1,-1 1 0,0 0 0,1-1 1,-1 1-1,0 0 0,1 0 1,-1 0-1,0 0 0,0 0 1,1-1-1,-1 1 0,0 0 1,1 1-1,-1-1 0,0 0 1,0 0-1,1 0 0,-1 0 1,0 0-1,0 1 0,-3 0 2,1 1 0,-1-1 0,1 1 0,0 0 0,0 0 0,-1 0 0,1 0 0,-3 4 0,-4 5-10,0 1 0,1 0 0,0 0 1,1 1-1,0 1 0,1-1 0,1 1 0,0 0 0,1 1 1,0 0-1,1-1 0,1 1 0,0 0 0,1 1 0,0 25 1,2-38-1,0 1 0,0-1 0,0 0 0,1 0 0,-1 0 0,1 0 0,0 1-1,0-1 1,0 0 0,0 0 0,0 0 0,1-1 0,-1 1 0,1 0 0,0-1 0,0 1 0,0-1 0,0 1 0,0-1 0,1 0 0,-1 0 0,1 0 0,-1 0 0,1 0 0,0 0 0,-1-1 0,1 0 0,0 1 0,0-1 0,0 0 0,0 0 0,0-1 0,1 1 0,-1-1 0,0 1 0,0-1 0,0 0 0,0 0 0,1 0 0,4-2 0,9-1-27,0 0 0,-1-1 0,1-1 0,-1-1 0,0 0-1,-1-1 1,0-1 0,0 0 0,25-19 0,-8 2-211,-1-2-1,55-59 1,-80 79 174,17-19-124,-22 25 166,0-1-1,0 1 0,0 0 1,0-1-1,0 1 1,0 0-1,0-1 0,-1 1 1,1-1-1,-1 1 0,1-1 1,-1 1-1,0-1 1,1 1-1,-1-3 0,-17 25-277,2 1 294,2 0 1,-13 28 0,21-39-115,0 1 1,1 0-1,1 0 1,0 0-1,0 0 1,-1 22-1,4-33 131,-1 0 0,1 0 0,0 0 0,0 0 0,0-1 0,0 1 0,0 0 0,0 0 0,0 0 0,0 0 0,0 0 0,0 0 0,1-1 0,-1 1 0,0 0 0,1 0 0,-1 0 0,0 0 0,1-1 0,-1 1 0,1 0 0,-1 0 0,1-1 0,0 1 0,-1-1 0,1 1 0,0 0 0,-1-1 0,1 1 0,0-1 0,0 1 0,-1-1 0,1 0 0,0 1 0,0-1 0,0 0 0,0 0 0,-1 1 0,1-1 0,0 0 0,0 0 0,0 0 0,0 0 0,0 0 0,0 0 0,0 0 0,-1 0 0,1-1 0,0 1 0,0 0 0,0 0 0,0-1 0,-1 1 0,1-1 0,0 1 0,0 0 0,1-2 0,22-11-67</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2:53.793"/>
    </inkml:context>
    <inkml:brush xml:id="br0">
      <inkml:brushProperty name="width" value="0.05" units="cm"/>
      <inkml:brushProperty name="height" value="0.05" units="cm"/>
    </inkml:brush>
  </inkml:definitions>
  <inkml:trace contextRef="#ctx0" brushRef="#br0">3530 458 10930,'-39'-19'670,"-1"1"0,-50-14 0,-86-15 282,148 40-872,-263-76 593,-122-27-420,268 85-280,-246-10 0,-147 43 234,414 1-168,1 5-1,1 6 0,1 4 0,1 6 1,1 6-1,-174 76 0,263-98-38,0 2-1,1 1 0,1 1 1,0 1-1,1 1 0,-28 29 1,42-36-6,1 2 1,0-1-1,0 1 1,2 1 0,0 0-1,1 1 1,0 0-1,1 0 1,1 0 0,1 1-1,1 0 1,-5 28 0,7-27-7,1 1 0,1 0-1,1 0 1,1 0 0,0-1 0,1 1 0,10 36 0,-4-32-3,0 0 0,2 0 0,1-1 0,0 0 0,26 35 0,-10-19 1,1-2 0,2 0 1,1-3-1,2 0 0,2-2 1,45 32-1,-25-27 6,2-3 0,2-2 0,1-3 0,1-3 0,1-2 0,78 18 0,-8-11 13,2-6 1,0-6-1,154 2 1,409-28-14,-416-2-17,120 7 42,276-12-7,-293-30 13,-293 28 31,-1-4 1,103-39 0,-159 46-36,-1-3 0,0 0 1,-1-2-1,-1-2 1,0-1-1,48-43 0,-36 22 1,-1-1 1,-3-2-1,47-70 0,-69 90-8,-2-1 0,-1 0 0,-1-1 1,-1-1-1,-2 0 0,-1 0 0,-1-1 1,-1 0-1,-1-1 0,1-40 0,-5 50-10,-2 0 0,-1 1 0,0-1-1,-1 0 1,-1 0 0,-1 1 0,-1 0 0,-1 0 0,0 0-1,-1 0 1,-1 1 0,-1 0 0,-1 1 0,0 0-1,-1 1 1,-21-24 0,6 14 2,-2 1 0,0 2 0,-1 1 0,-2 1-1,-38-20 1,-5 3-14,-96-34 0,65 34 7,-1 5 1,-117-22 0,144 42-61,-1 3-1,0 3 1,-133 7 0,91 12-189,0 5 1,-183 51 0,148-22 79</inkml:trace>
</inkml:ink>
</file>

<file path=ppt/ink/ink2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39.371"/>
    </inkml:context>
    <inkml:brush xml:id="br0">
      <inkml:brushProperty name="width" value="0.05" units="cm"/>
      <inkml:brushProperty name="height" value="0.05" units="cm"/>
    </inkml:brush>
  </inkml:definitions>
  <inkml:trace contextRef="#ctx0" brushRef="#br0">95 0 19828,'-3'10'426,"-59"218"5499,52-179-5459,2 0-1,-3 86 0,10-126-430,1 0-1,1 0 1,0 0-1,0 0 1,4 11-1,-5-18-30,0-1 0,1 1 0,-1 0 0,1-1-1,0 1 1,-1-1 0,1 0 0,0 1-1,0-1 1,0 0 0,0 1 0,0-1 0,0 0-1,0 0 1,0 0 0,1 0 0,-1 0-1,0 0 1,1 0 0,-1-1 0,1 1 0,-1 0-1,1-1 1,-1 1 0,1-1 0,-1 1-1,1-1 1,0 0 0,-1 0 0,1 0 0,-1 0-1,1 0 1,0 0 0,-1 0 0,1 0-1,-1-1 1,3 0 0,5-2-2,1-1-1,-1 0 1,0-1 0,-1 0 0,1 0-1,-1-1 1,0 0 0,11-11 0,6-4 17,12-9-11,52-39 4,-75 60-12,-1 1 1,1 0 0,1 1 0,26-10 0,-39 16-1,0 0 1,0 1 0,0-1-1,-1 1 1,1 0 0,0-1 0,0 1-1,0 0 1,0 0 0,0 0-1,0 1 1,-1-1 0,1 0 0,3 2-1,-4-2 1,0 1-1,0 0 0,0 0 1,0 0-1,0-1 1,-1 1-1,1 0 0,0 0 1,-1 0-1,1 0 1,0 0-1,-1 0 0,0 1 1,1-1-1,-1 0 1,0 0-1,1 0 0,-1 0 1,0 0-1,0 1 1,0-1-1,0 0 0,0 0 1,0 0-1,0 1 1,-1 0-1,-2 15 4,-1-1-1,0 0 1,-2 0 0,0 0 0,-13 24-1,2-2 3,-23 61-1034,33-90 759,4-18 75,3-11-71</inkml:trace>
</inkml:ink>
</file>

<file path=ppt/ink/ink2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39.827"/>
    </inkml:context>
    <inkml:brush xml:id="br0">
      <inkml:brushProperty name="width" value="0.05" units="cm"/>
      <inkml:brushProperty name="height" value="0.05" units="cm"/>
    </inkml:brush>
  </inkml:definitions>
  <inkml:trace contextRef="#ctx0" brushRef="#br0">12 146 18700,'-1'2'190,"-1"0"0,1 1 0,0-1-1,0 0 1,0 0 0,0 0 0,0 1 0,0-1 0,1 1-1,-1-1 1,1 1 0,-1-1 0,1 0 0,0 1 0,0-1 0,1 4-1,-1-4-84,1-1-1,-1 1 1,1 0-1,-1-1 1,1 1-1,0-1 1,-1 0-1,1 1 1,0-1-1,0 0 1,0 1-1,0-1 1,0 0-1,1 0 1,-1 0-1,0 0 1,0 0-1,1 0 1,-1 0-1,1 0 1,-1-1-1,1 1 1,-1-1-1,1 1 1,-1-1-1,1 1 1,1-1-1,5 1 20,-1-1-1,1 0 0,-1 0 1,1 0-1,0-1 0,-1-1 1,1 1-1,-1-1 1,0 0-1,0-1 0,14-6 1,-2-1 44,0-1 0,35-25 0,-39 24-49,-1 0 0,15-16 1,-26 26-90,0-1 0,-1-1 1,1 1-1,-1 0 0,1 0 1,-1-1-1,0 0 0,0 1 1,-1-1-1,1 0 0,-1 0 1,0 0-1,0 0 0,0 0 1,0 0-1,-1-5 0,0 8-19,0 0-1,0 0 0,0 0 1,0 0-1,0 0 0,-1 0 0,1 0 1,0 0-1,-1 0 0,1 0 1,-1 0-1,1 0 0,-1 0 1,0 0-1,1 0 0,-1 1 1,0-1-1,0 0 0,1 0 0,-1 1 1,0-1-1,0 1 0,0-1 1,0 0-1,0 1 0,-2-1 1,1 0 3,-1 1 0,0 0 0,0-1 0,1 1 0,-1 0 0,0 1 0,1-1 0,-1 0 0,0 1 0,-4 1 0,-1 0-3,1 1 0,-1 1 0,0-1 0,1 1 0,0 0 0,-11 8 0,10-3-32,0 0 0,0 0 0,1 0 0,0 1 0,1-1-1,0 2 1,0-1 0,1 1 0,1 0 0,0 0 0,0 0 0,1 1 0,0-1 0,1 1 0,1-1 0,0 1 0,0 0 0,1 0 0,0 0 0,1-1 0,5 22 0,-5-29-64,0 1 1,0-1 0,1 0-1,0 0 1,0 0-1,0 0 1,0 0-1,0 0 1,1 0-1,0-1 1,0 1-1,0-1 1,0 0-1,0 0 1,1 0 0,-1 0-1,1-1 1,0 1-1,0-1 1,0 0-1,0 0 1,0-1-1,6 3 1,-1-3-22,0 1 1,0-1 0,0-1-1,0 0 1,0 0 0,1 0-1,-1-1 1,0-1 0,0 0-1,14-4 1,46-17-606</inkml:trace>
</inkml:ink>
</file>

<file path=ppt/ink/ink2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40.269"/>
    </inkml:context>
    <inkml:brush xml:id="br0">
      <inkml:brushProperty name="width" value="0.05" units="cm"/>
      <inkml:brushProperty name="height" value="0.05" units="cm"/>
    </inkml:brush>
  </inkml:definitions>
  <inkml:trace contextRef="#ctx0" brushRef="#br0">12 0 20596,'7'11'1745,"16"-4"-1177,7-2-240,18-2 672,5 2-296,11-5-120,4 0-263,0-2-850,-5-2 1474,-10-2-921,-7 2 16,-21-2-48</inkml:trace>
  <inkml:trace contextRef="#ctx0" brushRef="#br0" timeOffset="1">1 224 19828,'26'22'2337,"11"-12"-1537,19-15-344,11-2 1736,12-7-1463,1-2-1,0-5-2945,-4-2 2201,-13 0-336,-10 0-200</inkml:trace>
</inkml:ink>
</file>

<file path=ppt/ink/ink2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41.540"/>
    </inkml:context>
    <inkml:brush xml:id="br0">
      <inkml:brushProperty name="width" value="0.05" units="cm"/>
      <inkml:brushProperty name="height" value="0.05" units="cm"/>
    </inkml:brush>
  </inkml:definitions>
  <inkml:trace contextRef="#ctx0" brushRef="#br0">1 494 12059,'42'-8'6708,"-37"6"-7272,0 1 1,-1 0 0,1 0-1,0 1 1,0-1 0,0 1 0,0 0-1,0 0 1,-1 1 0,1 0-1,0 0 1,0 16 13707,2-23-12468,20-18 43,-1-1 0,22-29 0,3-3-362,211-215 522,-252 261-853,-5 5-19,0 1-1,0 0 0,0 0 0,1 0 0,-1 1 0,1 0 0,0 0 0,0 0 0,11-4 1,-17 9-8,0 0 0,0 0 1,0 0-1,0 1 1,0-1-1,0 0 1,0 0-1,0 0 1,-1 0-1,1 0 1,0 0-1,-1 1 0,1-1 1,-1 0-1,1 0 1,-2 1-1,-2 7-30,-71 165 21,63-144-213,3 1-1,0 0 1,-7 61-1,16-62-824,0-30 1012,0 0 0,0 1-1,0-1 1,0 1 0,0-1-1,0 0 1,0 1 0,0-1-1,0 1 1,0-1 0,0 0-1,1 1 1,-1-1 0,0 0-1,0 1 1,0-1 0,0 0 0,1 1-1,-1-1 1,0 0 0,0 1-1,1-1 1,-1 0 0,0 0-1,1 1 1,-1-1 0,0 0-1,1 0 1,-1 1 0,0-1-1,1 0 1,-1 0 0,0 0-1,1 0 1,-1 0 0,1 0-1,-1 0 1,0 1 0,1-1 0,-1 0-1,1 0 1,-1 0 0,0-1-1,1 1 1,-1 0 0,0 0-1,1 0 1,-1 0 0,1 0-1,-1 0 1,0-1 0,1 1-1,-1 0 1,0 0 0,1 0-1,-1-1 1,0 1 0,0 0-1,1 0 1,-1-1 0,0 1-1,0 0 1,1-1 0,-1 1 0,0 0-1,0-1 1,0 1 0,1-1-1,7-12-670,-3-9-110</inkml:trace>
</inkml:ink>
</file>

<file path=ppt/ink/ink2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41.944"/>
    </inkml:context>
    <inkml:brush xml:id="br0">
      <inkml:brushProperty name="width" value="0.05" units="cm"/>
      <inkml:brushProperty name="height" value="0.05" units="cm"/>
    </inkml:brush>
  </inkml:definitions>
  <inkml:trace contextRef="#ctx0" brushRef="#br0">1 125 14771,'22'6'1502,"0"-2"0,1-1 0,-1 0 0,1-2 0,34-2-1,118-19 484,-87 7-952,-35 7-723,561-61-5,-563 63-834,-18 3-535,-1-2 0,1-1 0,55-15 0,-83 16 167</inkml:trace>
</inkml:ink>
</file>

<file path=ppt/ink/ink2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42.456"/>
    </inkml:context>
    <inkml:brush xml:id="br0">
      <inkml:brushProperty name="width" value="0.05" units="cm"/>
      <inkml:brushProperty name="height" value="0.05" units="cm"/>
    </inkml:brush>
  </inkml:definitions>
  <inkml:trace contextRef="#ctx0" brushRef="#br0">0 319 18700,'26'-13'4283,"50"-30"-2649,14-25-282,92-93 0,-175 154-1305,-4 4-26,-1 0 0,1 1-1,0-1 1,0 1 0,0 0 0,0-1-1,1 1 1,-1 1 0,0-1 0,5-1 0,-7 3-18,-1-1 0,1 1 0,0 0 0,-1 0 0,1 0 1,-1 0-1,1 0 0,-1 1 0,1-1 0,-1 0 0,1 0 1,-1 0-1,1 0 0,-1 1 0,1-1 0,-1 0 0,1 0 1,-1 1-1,1-1 0,-1 0 0,1 1 0,-1-1 0,0 0 1,1 1-1,-1-1 0,0 1 0,1-1 0,-1 1 0,0-1 1,0 1-1,1-1 0,-1 1 0,0-1 0,0 1 0,0-1 1,0 1-1,0-1 0,1 1 0,-1-1 0,0 1 0,0-1 1,0 1-1,-1 0 0,0 30 9,0-26-10,-7 46 16,-20 67 0,-2 7-1308,28-107 816,2-14 193</inkml:trace>
</inkml:ink>
</file>

<file path=ppt/ink/ink2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42.874"/>
    </inkml:context>
    <inkml:brush xml:id="br0">
      <inkml:brushProperty name="width" value="0.05" units="cm"/>
      <inkml:brushProperty name="height" value="0.05" units="cm"/>
    </inkml:brush>
  </inkml:definitions>
  <inkml:trace contextRef="#ctx0" brushRef="#br0">0 5 20836,'16'-5'1777,"1"7"-1345,2 2-200,4-1 816,1 1-368,6 5-552,-2-5-480,0-4-552,-2 2 760,-6-7-120,0-3-120</inkml:trace>
</inkml:ink>
</file>

<file path=ppt/ink/ink2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43.274"/>
    </inkml:context>
    <inkml:brush xml:id="br0">
      <inkml:brushProperty name="width" value="0.05" units="cm"/>
      <inkml:brushProperty name="height" value="0.05" units="cm"/>
    </inkml:brush>
  </inkml:definitions>
  <inkml:trace contextRef="#ctx0" brushRef="#br0">246 27 20356,'-4'-3'252,"0"0"-1,-1 0 0,1 1 0,-1-1 1,0 1-1,0 0 0,0 0 0,0 0 1,0 1-1,0 0 0,0 0 1,0 0-1,-1 1 0,-9 0 0,9 1-145,0 0 0,1 1 0,-1-1 0,1 1 0,-1 1 0,1-1 0,0 1 0,-1 0 0,1 0-1,1 0 1,-1 1 0,0-1 0,-4 7 0,1-3-97,0 1-1,0 1 1,1 0-1,1 0 1,-1 0-1,2 1 1,-1-1 0,1 1-1,1 1 1,-1-1-1,2 1 1,0 0-1,0 0 1,1 0-1,0 0 1,0 15 0,2-24-11,0 0 0,0 0 1,0 1-1,0-1 1,1 0-1,-1 0 1,1 0-1,0 0 1,-1 0-1,1 0 1,0 0-1,0 0 1,0 0-1,1 0 1,-1-1-1,0 1 1,1 0-1,-1-1 1,1 1-1,-1-1 1,1 1-1,2 0 1,-1 0 2,1-1 0,-1 0 0,1 1 0,-1-2 0,1 1 1,-1 0-1,1-1 0,-1 0 0,1 1 0,0-2 0,-1 1 1,6-1-1,3-1 47,1-1 1,-1 0-1,1-1 1,-1-1-1,0 0 1,16-9 0,-9 2 138,0-1 1,-1-1-1,26-24 1,-35 29-26,-1 0 1,0 0-1,0-1 0,-1-1 1,0 1-1,0-1 1,8-22-1,-15 33-147,0 0 0,0 0 0,0 0 0,0 0-1,0 0 1,-1 0 0,1 0 0,0 0 0,0 0-1,0 0 1,0 0 0,0 0 0,0 0-1,0 0 1,0 0 0,0 0 0,0 0 0,0 0-1,0 0 1,0 0 0,0 0 0,0 0 0,0 0-1,0 0 1,0-1 0,0 1 0,-8 12 49,-10 19-226,8-10-353,0 1 0,1 0 0,1 1 1,2 0-1,0 0 0,-4 31 0,12-30-99,5-5-164</inkml:trace>
</inkml:ink>
</file>

<file path=ppt/ink/ink2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43.726"/>
    </inkml:context>
    <inkml:brush xml:id="br0">
      <inkml:brushProperty name="width" value="0.05" units="cm"/>
      <inkml:brushProperty name="height" value="0.05" units="cm"/>
    </inkml:brush>
  </inkml:definitions>
  <inkml:trace contextRef="#ctx0" brushRef="#br0">34 0 16772,'7'19'1592,"-7"8"-1112,-4 1-184,-3 9 848,-3 2-384,4-4-679,-1 0-466,4-12 377,0-9-120</inkml:trace>
</inkml:ink>
</file>

<file path=ppt/ink/ink2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44.110"/>
    </inkml:context>
    <inkml:brush xml:id="br0">
      <inkml:brushProperty name="width" value="0.05" units="cm"/>
      <inkml:brushProperty name="height" value="0.05" units="cm"/>
    </inkml:brush>
  </inkml:definitions>
  <inkml:trace contextRef="#ctx0" brushRef="#br0">120 1 16724,'-13'10'615,"0"1"-1,1 1 1,0 0 0,1 0 0,0 1 0,1 1 0,1-1 0,-16 30 0,25-41-586,-1 0 0,0-1 0,1 1 0,-1-1 0,1 1 0,0 0 0,-1 0 0,1-1 0,0 1 0,0 0 0,0-1 0,0 1 1,0 0-1,1 0 0,-1-1 0,0 1 0,1 0 0,0 2 0,0-4-22,0 1 1,0 0-1,0 0 1,0-1-1,0 1 0,-1-1 1,1 1-1,0-1 1,0 1-1,0-1 1,0 1-1,1-1 1,-1 0-1,0 0 1,0 0-1,0 0 0,0 1 1,0-1-1,0 0 1,0-1-1,0 1 1,0 0-1,0 0 1,1 0-1,-1-1 1,0 1-1,0 0 1,0-1-1,0 1 0,1-2 1,13-5 37,-1-1 0,0-1 1,0 0-1,-1-1 0,0 0 0,13-14 0,24-19 140,-48 42-178,-1 0 1,1-1-1,-1 1 0,1 0 0,0 0 0,-1 1 0,1-1 0,0 0 0,0 1 0,-1-1 1,1 1-1,0-1 0,0 1 0,0 0 0,3 0 0,-3 0-6,-1 0-1,0 1 1,0-1-1,0 1 1,0-1-1,0 1 1,0 0-1,0-1 1,0 1-1,-1 0 1,1 0-1,0 0 1,0 0-1,0 0 1,-1 0 0,1 0-1,-1 0 1,1 0-1,-1 0 1,1 0-1,-1 0 1,1 0-1,-1 0 1,0 0-1,0 0 1,1 2-1,1 15-6,0 0-1,-1-1 1,-1 1-1,-4 33 1,2-36 43,1 1 1,0 0 0,1 0 0,1 0 0,0 0 0,6 23-1,-7-37-1,0 0 0,1 0 0,-1-1 0,1 1 0,0-1 0,-1 1 0,1-1 0,0 1 0,0-1 0,0 1 0,0-1 0,0 0 0,1 1 0,-1-1 0,0 0-1,0 0 1,1 0 0,-1 0 0,1 0 0,-1 0 0,1 0 0,-1-1 0,1 1 0,0 0 0,-1-1 0,1 0 0,0 1 0,-1-1 0,1 0 0,0 0 0,0 0 0,-1 0-1,1 0 1,0 0 0,0 0 0,-1-1 0,1 1 0,0 0 0,2-2 0,-72 33 1594,46-24-1218,-34 6-1,49-11-385,0-1-1,0-1 0,0 1 0,0-1 0,0 0 0,0-1 0,0 0 0,0 0 1,-10-3-1,17 4-60,-1 0 1,1 0 0,-1 0 0,0-1 0,1 1-1,-1 0 1,1 0 0,-1 0 0,1-1 0,-1 1-1,1 0 1,-1-1 0,1 1 0,-1-1-1,1 1 1,0 0 0,-1-1 0,1 1 0,0-1-1,-1 1 1,1-1 0,0 1 0,-1-1 0,1 1-1,0-1 1,0 1 0,0-1 0,0 0-1,-1 1 1,1-1 0,0 1 0,0-1 0,0 0-1,0 0 1,1 0 4,-1 0 0,1 0 0,-1 1 0,1-1 0,-1 0 0,1 0 0,0 1 0,-1-1 0,1 0 0,0 1 0,0-1 0,-1 1 0,1-1 0,0 1 0,0-1 0,0 1 0,0 0 0,-1-1 0,1 1 0,0 0 0,1 0 0,17-3-399</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01.254"/>
    </inkml:context>
    <inkml:brush xml:id="br0">
      <inkml:brushProperty name="width" value="0.05" units="cm"/>
      <inkml:brushProperty name="height" value="0.05" units="cm"/>
    </inkml:brush>
  </inkml:definitions>
  <inkml:trace contextRef="#ctx0" brushRef="#br0">109 33 11130,'-3'-30'3034,"3"30"-3000,0 0 1,0 0-1,0 0 0,0 0 1,0 0-1,0 0 1,0-1-1,0 1 0,0 0 1,0 0-1,0 0 1,0 0-1,0 0 0,0 0 1,0-1-1,-1 1 1,1 0-1,0 0 0,0 0 1,0 0-1,0 0 1,0 0-1,0 0 0,0 0 1,-1 0-1,1 0 1,0 0-1,0 0 0,0-1 1,0 1-1,0 0 1,0 0-1,-1 0 0,1 0 1,0 0-1,0 0 1,0 0-1,0 0 0,0 0 1,0 0-1,-1 0 1,1 0-1,0 1 0,0-1 1,0 0-1,0 0 1,0 0-1,0 0 0,-1 0 1,1 0-1,-8 15 882,-4 16-694,1 1 0,2 0 0,2 1 0,0 0 0,3 0 0,-2 62 0,26 202 461,0-25 166,-28-79 335,1-1-802,-14 564-165,13-624-164,-1 162-30,17 244 4,-29 2 36,11-292-36,22 261 0,39 471 6,-49-925-32,12 234 12,5 230 22,-14-104-20,-2 210 10,-18-309-24,-1 42 6,29 250 7,-12-582 2,2-5 9,-2-1 1,-1 1-1,0-1 0,-2 1 1,0 0-1,-7 24 1,9-44 4,0 0 1,-1 0 0,1 1-1,-1-1 1,0 0 0,1 0-1,-1 0 1,0 0 0,0 0-1,0 0 1,0 0 0,1 0-1,-3 1 1,-3-3-145,2-11-701,-4-44-468,6 25 825</inkml:trace>
</inkml:ink>
</file>

<file path=ppt/ink/ink2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44.886"/>
    </inkml:context>
    <inkml:brush xml:id="br0">
      <inkml:brushProperty name="width" value="0.05" units="cm"/>
      <inkml:brushProperty name="height" value="0.05" units="cm"/>
    </inkml:brush>
  </inkml:definitions>
  <inkml:trace contextRef="#ctx0" brushRef="#br0">0 78 20268,'6'-3'1745,"10"0"-1145,4-3-200,17 1 760,5-4-288,11 0-320,6 1-143,5-1-297,1 2-256,-9 1-857,-2-1 273,-21 1 480,-9 6-192,-21 0-160</inkml:trace>
</inkml:ink>
</file>

<file path=ppt/ink/ink2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45.898"/>
    </inkml:context>
    <inkml:brush xml:id="br0">
      <inkml:brushProperty name="width" value="0.05" units="cm"/>
      <inkml:brushProperty name="height" value="0.05" units="cm"/>
    </inkml:brush>
  </inkml:definitions>
  <inkml:trace contextRef="#ctx0" brushRef="#br0">0 477 16035,'8'13'1753,"16"-3"-929,8-5-264,13-8 1240,7-5-663,17 0-193,5-4-152,4 0-832,-7-1 112,-2 5 40,-12 3-80,-9 3-128</inkml:trace>
  <inkml:trace contextRef="#ctx0" brushRef="#br0" timeOffset="1">893 609 17684,'0'1'53,"0"-1"0,0 1 1,0 0-1,0-1 1,0 1-1,-1 0 0,1-1 1,0 1-1,1-1 0,-1 1 1,0 0-1,0-1 0,0 1 1,0 0-1,0-1 0,1 1 1,-1-1-1,0 1 0,0-1 1,1 1-1,-1 0 0,0-1 1,1 1-1,-1-1 0,1 1 1,-1-1-1,1 0 0,-1 1 1,1-1-1,-1 1 1,1-1-1,-1 0 0,1 0 1,-1 1-1,1-1 0,0 0 1,-1 0-1,1 1 0,-1-1 1,1 0-1,0 0 0,-1 0 1,1 0-1,0 0 0,-1 0 1,1 0-1,0 0 0,-1 0 1,1-1-1,-1 1 0,1 0 1,0 0-1,0-1 0,5-2 213,0 1-1,-1-2 1,1 1-1,7-6 1,-10 6-107,64-49 945,-1-2 0,-3-4-1,-3-3 1,-2-2-1,96-136 1,-145 185-1036,1-1 1,-2 0 0,0 0 0,0 0-1,7-27 1,-24 57-58,-49 182-49,40-131 45,-29 129-1222,46-172 508,1-23 678,0 1-1,0-1 1,0 1 0,0 0 0,1-1 0,-1 1-1,0-1 1,0 1 0,1-1 0,-1 1 0,0-1-1,1 1 1,-1-1 0,1 1 0,-1-1 0,0 1 0,1-1-1,-1 0 1,1 1 0,0-1 0,1 1-17,0-1 0,0 0 0,0 0 0,0 0 0,0 0 0,0 0 0,0-1 0,0 1 0,-1 0 0,1-1 0,0 0 0,0 1 1,0-1-1,-1 0 0,1 0 0,0 0 0,1-1 0,26-16-588</inkml:trace>
  <inkml:trace contextRef="#ctx0" brushRef="#br0" timeOffset="2">1892 3 17212,'-2'15'379,"-2"1"1,0-1 0,-1 0 0,0 0 0,-1 0-1,-1-1 1,-9 16 0,-10 23 673,-23 71 382,45-110-1270,0 1-1,1-1 1,0 1 0,1 0 0,1 0 0,0 26 0,2-37-125,-1-1 0,0 0 0,1 1 0,-1-1 0,1 0 0,0 1 0,0-1 0,0 0 0,0 0 0,1 0 0,0 0 0,-1 0 0,1 0 0,0 0 0,0-1 0,0 1 0,1-1 0,-1 1 0,1-1 0,-1 0 0,1 0 0,0 0 0,0 0 0,-1-1 0,2 1 0,-1-1 0,0 0 0,0 1 0,0-1 0,0-1 0,1 1 0,-1 0 0,0-1 0,1 0 0,-1 0 0,1 0 0,5-1 0,3 0 82,1-1-1,-1 0 1,0-1-1,0 0 1,0-1-1,0-1 1,-1 0-1,22-13 1,-20 10 3,0-2 1,-1 0-1,0 0 1,0-1-1,-1 0 1,-1-1 0,0 0-1,0-1 1,-1 0-1,-1 0 1,10-23-1,-14 28-117,-1-1-1,0 1 0,0-1 0,-1 0 1,0 0-1,0 0 0,-1 0 1,-1 0-1,1 0 0,-1-1 0,-1 1 1,0 0-1,0 0 0,-1 0 1,0 0-1,-1 0 0,1 0 1,-2 1-1,1-1 0,-1 1 0,-6-8 1,8 11-163,-1 1 0,-1 0 0,1 0 0,-1 0 0,0 1 0,1-1 0,-2 1 1,1 0-1,0 0 0,-1 0 0,1 0 0,-1 1 0,0 0 0,1 0 0,-1 0 1,0 0-1,-1 1 0,1 0 0,0 0 0,0 1 0,0-1 0,-1 1 0,1 0 0,0 0 1,0 1-1,-1 0 0,1 0 0,-8 2 0,-1 3-164,1 0 1,-1 2-1,1-1 0,0 2 0,-18 14 1,-18 21-759</inkml:trace>
</inkml:ink>
</file>

<file path=ppt/ink/ink2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54.633"/>
    </inkml:context>
    <inkml:brush xml:id="br0">
      <inkml:brushProperty name="width" value="0.05" units="cm"/>
      <inkml:brushProperty name="height" value="0.05" units="cm"/>
    </inkml:brush>
  </inkml:definitions>
  <inkml:trace contextRef="#ctx0" brushRef="#br0">314 126 12043,'0'-5'598,"-1"-1"0,1 1 0,-1-1 1,-1 1-1,1 0 0,-3-6 1,4 10-428,-1 0-1,1 0 1,-1 0 0,1 0 0,-1 0 0,0 0 0,1 1 0,-1-1 0,0 0-1,0 0 1,0 1 0,0-1 0,0 0 0,0 1 0,0-1 0,0 1 0,0-1-1,0 1 1,0-1 0,0 1 0,0 0 0,0 0 0,0-1 0,-1 1 0,1 0-1,0 0 1,0 0 0,0 0 0,0 1 0,0-1 0,-1 0 0,1 0-1,0 1 1,0-1 0,-2 1 0,-8 2 387,0-1-1,-1 0 1,0 0-1,1-2 1,-18 0 0,16 0-311,0 0 0,1 1 0,-21 4 0,29-4-217,-1 0-1,1 1 1,0 0-1,-1-1 1,1 2-1,0-1 0,0 0 1,0 1-1,0 0 1,1 0-1,-1 0 1,1 0-1,-5 7 0,1-2-8,1 1 0,1 1-1,0-1 1,0 1-1,1 0 1,0 0 0,0 1-1,1-1 1,1 1 0,-2 14-1,3-19-24,0 1 1,1 0-1,0-1 1,0 1-1,0 0 0,1-1 1,0 1-1,0-1 0,1 1 1,0-1-1,0 0 1,0 0-1,1 1 0,0-2 1,0 1-1,1 0 0,7 10 1,-8-13 8,0-1 0,1 1 1,-1-1-1,0 0 0,1 0 1,-1 0-1,1 0 0,0-1 0,0 1 1,0-1-1,-1 0 0,1 0 1,0-1-1,0 1 0,0-1 0,0 0 1,1 0-1,-1 0 0,0 0 1,0-1-1,0 1 0,0-1 0,-1 0 1,8-3-1,8-3 121,-1-1 0,0-1-1,28-19 1,-37 23-90,0-1-17,-1 0-1,1-1 1,-1 0 0,-1-1 0,1 0 0,-1 0 0,0-1 0,-1 1-1,0-1 1,0-1 0,-1 1 0,-1-1 0,6-13 0,-7 14-2,-1 0 1,1 0-1,-1 0 0,-1 0 1,0-1-1,0 1 0,0 0 0,-2-1 1,1 1-1,-1 0 0,0-1 1,-1 1-1,0 0 0,-1 0 1,-6-16-1,8 23-8,0-1 0,0 1-1,-1-1 1,1 1 0,-1-1 0,0 1 0,0 0-1,0 0 1,0 0 0,0 0 0,0 0 0,-1 0-1,1 0 1,0 1 0,-1-1 0,1 1-1,-1 0 1,0 0 0,0 0 0,1 0 0,-5-1-1,4 2-16,0 0 0,-1 0-1,1 1 1,0-1 0,0 0-1,0 1 1,0 0 0,0 0 0,0 0-1,0 0 1,0 0 0,0 1-1,1-1 1,-1 1 0,0-1-1,1 1 1,-1 0 0,1 0-1,0 1 1,-3 2 0,-3 5-289,0 1 0,1 0 0,0 0 0,1 1 0,0 0 0,1 0 0,0 0-1,1 1 1,0-1 0,-1 14 0,5-6-231</inkml:trace>
</inkml:ink>
</file>

<file path=ppt/ink/ink2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55.748"/>
    </inkml:context>
    <inkml:brush xml:id="br0">
      <inkml:brushProperty name="width" value="0.05" units="cm"/>
      <inkml:brushProperty name="height" value="0.05" units="cm"/>
    </inkml:brush>
  </inkml:definitions>
  <inkml:trace contextRef="#ctx0" brushRef="#br0">12 8 15739,'-11'-8'4864,"22"11"-612,141 23-1407,1-13-5116,-143-14 1012,-8 1 1055,-1 0 0,1 0 0,0 0 0,-1 0 0,1 0 1,0 0-1,-1 0 0,1 1 0,0-1 0,-1 0 0,3 2 0,-2 0-891</inkml:trace>
</inkml:ink>
</file>

<file path=ppt/ink/ink2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56.152"/>
    </inkml:context>
    <inkml:brush xml:id="br0">
      <inkml:brushProperty name="width" value="0.05" units="cm"/>
      <inkml:brushProperty name="height" value="0.05" units="cm"/>
    </inkml:brush>
  </inkml:definitions>
  <inkml:trace contextRef="#ctx0" brushRef="#br0">3 727 14931,'-3'11'2217,"3"-6"-1241,8-5-272,4-1 2081,16-5-1513,2-1-248,8-5-344,4 1-216,1-2-736,0 3-80,-7 7 320,-3 3-144,-10 2-128</inkml:trace>
  <inkml:trace contextRef="#ctx0" brushRef="#br0" timeOffset="1">1233 1 19076,'-3'2'847,"0"0"0,0 1 0,1-1 0,-1 1 0,1 0 0,-1 0 0,-2 5 0,-28 39-709,19-26 336,-160 269-603,142-232-1114,50-97-4407,7-15 4672,5 2-506</inkml:trace>
</inkml:ink>
</file>

<file path=ppt/ink/ink2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56.584"/>
    </inkml:context>
    <inkml:brush xml:id="br0">
      <inkml:brushProperty name="width" value="0.05" units="cm"/>
      <inkml:brushProperty name="height" value="0.05" units="cm"/>
    </inkml:brush>
  </inkml:definitions>
  <inkml:trace contextRef="#ctx0" brushRef="#br0">214 15 15515,'13'-10'2097,"-3"5"-1217,-4 11-248,-5 6 1240,3 9-543,-4 5-209,2 7-464,1 6-112,0 5-200,1-1-64,2-1-232,2-2-144,4 1-568,-1-8-320,-1-5 800,0-6-160,-1-12-136</inkml:trace>
  <inkml:trace contextRef="#ctx0" brushRef="#br0" timeOffset="1">0 412 20076,'3'10'1993,"3"-2"-1481,4 2-216,6-4 1016,10 1-704,1-4-160,10-1-384,0-2-272,4 0-776,-1-2-1160,3-15 1784,-2-7-289,-3-6-263</inkml:trace>
</inkml:ink>
</file>

<file path=ppt/ink/ink2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56.995"/>
    </inkml:context>
    <inkml:brush xml:id="br0">
      <inkml:brushProperty name="width" value="0.05" units="cm"/>
      <inkml:brushProperty name="height" value="0.05" units="cm"/>
    </inkml:brush>
  </inkml:definitions>
  <inkml:trace contextRef="#ctx0" brushRef="#br0">40 0 17036,'-32'117'5044,"29"-103"-4737,1-1 1,1 1 0,0-1-1,1 1 1,0-1 0,4 24-1,-4-36-312,0 1 1,0 0-1,1 0 0,-1 0 0,1 0 1,0 0-1,0-1 0,-1 1 0,1 0 1,0-1-1,0 1 0,1 0 0,-1-1 1,0 1-1,0-1 0,3 2 0,-3-2-19,0-1 0,1 1 0,-1-1 0,0 1-1,0-1 1,1 0 0,-1 1 0,0-1-1,1 0 1,-1 0 0,0 0 0,0 0 0,1 0-1,-1 0 1,0-1 0,1 1 0,-1 0-1,2-1 1,3-2-171,1-1 1,-1 1-1,0-1 0,0 0 0,0-1 1,10-8-1,11-16-1243,29-36 1,-37 41 286,1 0 0,46-40 0,-66 64 1176,0-1 1,1 1 0,-1 0 0,0 0-1,0-1 1,1 1 0,-1 0 0,0 0-1,1-1 1,-1 1 0,0 0 0,0 0-1,1 0 1,-1-1 0,0 1 0,1 0-1,-1 0 1,1 0 0,-1 0-1,0 0 1,1 0 0,-1 0 0,0 0-1,1 0 1,-1 0 0,0 0 0,1 0-1,-1 0 1,1 0 0,-1 0 0,1 0-1,-3 12 812,-14 25 562,13-31-1132,-77 189 4176,67-159-4269,2 2 0,1 0-1,-5 51 1,16-74-984,-1-14 800,0-1 0,0 0 0,0 0 0,0 0 0,0 0 0,0 1 0,0-1 0,0 0 0,0 0 0,0 0-1,0 0 1,1 1 0,-1-1 0,0 0 0,0 0 0,0 0 0,0 0 0,0 0 0,0 0 0,0 0 0,1 1-1,-1-1 1,0 0 0,0 0 0,0 0 0,0 0 0,1 0 0,-1 0 0,0 0 0,0 0 0,0 0 0,0 0-1,1 0 1,-1 0 0,0 0 0,0 0 0,0 0 0,0 0 0,1 0 0,-1 0 0,0 0 0,0 0 0,0 0-1,0 0 1,1 0 0,-1 0 0,0 0 0,0 0 0,0-1 0,0 1 0,0 0 0,1 0 0,-1 0 0,0 0-1,0 0 1,0 0 0,0-1 0,0 1 0,0 0 0,0 0 0,0 0 0,1 0 0,-1-1 0,0 1 0,4-9-481</inkml:trace>
</inkml:ink>
</file>

<file path=ppt/ink/ink2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57.454"/>
    </inkml:context>
    <inkml:brush xml:id="br0">
      <inkml:brushProperty name="width" value="0.05" units="cm"/>
      <inkml:brushProperty name="height" value="0.05" units="cm"/>
    </inkml:brush>
  </inkml:definitions>
  <inkml:trace contextRef="#ctx0" brushRef="#br0">0 133 18692,'2'1'135,"-1"-1"-1,0 1 1,1 0-1,-1-1 1,1 1-1,-1-1 1,1 0-1,0 1 1,-1-1-1,1 0 1,-1 0-1,1 0 1,0 0-1,-1 0 1,1-1-1,-1 1 1,1 0-1,-1-1 1,1 1 0,1-2-1,6 1 268,459-43 5733,-171 22-6442,-235 16-1111,0-3 0,77-22 0,-139 31 1393,3-1-184,0 0 0,0 0-1,0 0 1,0 0 0,0 0 0,0-1 0,0 1 0,0-1-1,-1 0 1,4-3 0,-5 3-562</inkml:trace>
</inkml:ink>
</file>

<file path=ppt/ink/ink2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58.065"/>
    </inkml:context>
    <inkml:brush xml:id="br0">
      <inkml:brushProperty name="width" value="0.05" units="cm"/>
      <inkml:brushProperty name="height" value="0.05" units="cm"/>
    </inkml:brush>
  </inkml:definitions>
  <inkml:trace contextRef="#ctx0" brushRef="#br0">238 59 19852,'3'-5'605,"9"-4"1185,-13 22-173,-5 5-1157,0-1 0,0 1 0,-2-1 0,-10 17 0,-42 64-113,53-87-288,4-7-86,-25 40-588,-3-1 0,-48 53 1,115-155-2888,83-141-3599,-23 38 7599,-93 157-244,16-21 643,-19 25-851,0 1 0,0 0 0,0-1 0,0 1 0,1 0 1,-1 0-1,0-1 0,0 1 0,1 0 0,-1 0 0,0-1 0,1 1 0,-1 0 1,0 0-1,1 0 0,-1-1 0,0 1 0,1 0 0,-1 0 0,0 0 0,1 0 1,-1 0-1,1 0 0,-1 0 0,0 0 0,1 0 0,-1 0 0,0 0 0,1 0 1,-1 0-1,0 0 0,1 0 0,-1 0 0,1 0 0,-1 1 0,0-1 0,1 0 1,-1 0-1,0 0 0,0 0 0,1 1 0,-1-1 0,0 0 0,1 0 0,-1 1 1,0-1-1,0 0 0,1 1 0,-1-1 0,0 0 0,0 1 0,0-1 0,0 0 1,0 1-1,1-1 0,-1 0 0,0 1 0,0-1 0,0 0 0,0 1 0,0-1 1,0 1-1,4 20 966,-1 0 1,0 0-1,-2 26 0,1-4-372,0-15-429,12 115 1097,-11-123-1614,1 0 1,1 0-1,1 0 0,17 37 0,-22-56 236,-1-1 42,0 1 0,1-1 0,-1 0 0,0 0 0,0 0-1,1 1 1,-1-1 0,0 0 0,0 0 0,0 1 0,0-1-1,1 0 1,-1 1 0,0-1 0,0 0 0,0 1 0,0-1 0,0 0-1,0 1 1,0-1 0,0 0 0,0 1 0,0-1 0,0 0-1,0 1 1,0-1 0,0 0 0,0 1 0,0-1 0,0 0 0,0 1-1,0-1 1,0 0 0,-1 0 0,1 1 0,0-1 0,0 0 0,0 1-1,0-1 1,-1 0 0,1 0 0,0 1 0,0-1 0,-1 0-1,1 0 1,0 0 0,-1 0 0,1 1 0,0-1 0,0 0 0,-1 0-1,1 0 1,0 0 0,-1 0 0,1 0 0,0 0 0,-1 0-1,1 0 1,-15 0-647</inkml:trace>
</inkml:ink>
</file>

<file path=ppt/ink/ink2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58.506"/>
    </inkml:context>
    <inkml:brush xml:id="br0">
      <inkml:brushProperty name="width" value="0.05" units="cm"/>
      <inkml:brushProperty name="height" value="0.05" units="cm"/>
    </inkml:brush>
  </inkml:definitions>
  <inkml:trace contextRef="#ctx0" brushRef="#br0">1 55 18116,'6'6'1928,"8"1"-1152,6 0-295,7-5 1327,8-1-752,9-2-376,6-4-152,9-5-552,1 0-464,0-4-2240,-2-2 2456,-2 5-368,-5 1-233</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15.760"/>
    </inkml:context>
    <inkml:brush xml:id="br0">
      <inkml:brushProperty name="width" value="0.05" units="cm"/>
      <inkml:brushProperty name="height" value="0.05" units="cm"/>
    </inkml:brush>
  </inkml:definitions>
  <inkml:trace contextRef="#ctx0" brushRef="#br0">0 265 13563,'1'-2'98,"-1"1"0,0-1-1,1 0 1,-1 1 0,1-1 0,-1 0 0,1 1-1,0-1 1,0 1 0,0-1 0,0 1 0,0-1 0,0 1-1,0 0 1,0-1 0,1 1 0,-1 0 0,0 0-1,1 0 1,-1 0 0,1 0 0,2-1 0,6-3 2,-1 1 1,19-5-1,-17 6 5,19-6-62,0 2 0,59-7 0,65 6-32,-53 4 31,812-32 1244,-880 35-1263,810 15 215,212 29-159,432-30-57,-535-58 60,-427 11-94,-78 41-669,-391-7 247,-56 0 432,1 0 1,-1 0 0,0 0 0,0 0-1,1 0 1,-1 0 0,0 0-1,0 0 1,1 0 0,-1 0 0,0 0-1,1 0 1,-1 0 0,0 0-1,0 0 1,1 0 0,-1 0 0,0 0-1,0-1 1,1 1 0,-1 0 0,0 0-1,0 0 1,0-1 0,1 1-1,-1 0 1,0 0 0,0 0 0,0-1-1,0 1 1,1 0 0,-7-6 35,-14-3 46,-2 6-27,-1 0-1,1 2 1,-41 2 0,-72 15-39,55-6-2,-647 40-141,-2-35-135,616-14 259,-702-10-420,-285 7-267,906 10 557,-961 34-624,799-30 714,-402 7 282,729-19-236,0 1 19,0-1 1,0-2-1,-32-6 0,61 8-19,0 0 0,-1 0 0,1 0 0,0 0-1,0 0 1,-1 0 0,1 0 0,0 0 0,0 0 0,0 0-1,-1 0 1,1 0 0,0 0 0,0 0 0,-1-1 0,1 1-1,0 0 1,0 0 0,0 0 0,-1 0 0,1 0 0,0-1-1,0 1 1,0 0 0,0 0 0,-1 0 0,1-1 0,0 1-1,0 0 1,0 0 0,0 0 0,0-1 0,0 1 0,0 0-1,0 0 1,0-1 0,-1 1 0,1 0 0,0 0 0,0-1-1,9-6 16,16-4 10,302-66-24,11 25-244,172-6-1684,518 10 0,519 103 94,-1122-26 2486,841 61 907,-917-63-1336</inkml:trace>
</inkml:ink>
</file>

<file path=ppt/ink/ink2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6:58.934"/>
    </inkml:context>
    <inkml:brush xml:id="br0">
      <inkml:brushProperty name="width" value="0.05" units="cm"/>
      <inkml:brushProperty name="height" value="0.05" units="cm"/>
    </inkml:brush>
  </inkml:definitions>
  <inkml:trace contextRef="#ctx0" brushRef="#br0">202 0 19972,'-5'1'129,"0"-1"0,0 1 0,-1 1-1,1-1 1,0 0 0,0 1 0,0 0 0,0 0-1,0 1 1,1 0 0,-1-1 0,1 1 0,0 1-1,-1-1 1,1 1 0,1-1 0,-1 1 0,1 0-1,-1 1 1,1-1 0,0 1 0,-2 5 0,-5 7-9,1 2 1,1-1 0,1 1 0,-8 30-1,6-12 5,-9 63-1,17-90-84,0 1-1,1 0 1,0-1-1,0 1 1,1 0 0,1-1-1,0 1 1,0-1-1,1 1 1,8 17 0,-9-25-26,0 1 1,1 0 0,0-1-1,0 0 1,0 0 0,0 0-1,0 0 1,0 0 0,1 0-1,0-1 1,-1 0 0,1 0-1,0 0 1,0 0 0,0 0-1,0-1 1,1 0 0,-1 0 0,0 0-1,8 1 1,-8-2 4,1 0 1,-1 1-1,0-1 1,0-1-1,1 1 1,-1-1-1,0 0 0,0 0 1,0 0-1,0 0 1,0-1-1,0 1 1,0-1-1,0 0 1,0 0-1,-1-1 0,1 1 1,-1-1-1,0 0 1,0 0-1,3-3 1,-5 5 2,0-1 1,0 1-1,0 0 1,-1 0-1,1-1 1,0 1-1,-1 0 1,1-1-1,-1 1 1,0-1-1,1 1 1,-1-1-1,0 1 1,0-1-1,0 1 1,0 0-1,0-1 1,0 1-1,0-1 1,-1 1-1,1-2 1,-1 0 12,0 1 0,-1-1 0,1 1 1,-1-1-1,1 1 0,-1 0 0,0 0 0,0 0 0,0 0 0,-3-3 1,-2-1 48,-1 1 1,0 0-1,-1 0 1,1 1 0,-12-5-1,8 4-21,-1 1-1,1 1 0,-14-2 0,23 4-52,-1 0 0,0 1-1,0 0 1,0 0-1,1 0 1,-1 0 0,0 1-1,0-1 1,0 1 0,1 0-1,-1 0 1,1 0-1,-1 1 1,-5 2 0,8-3-8,0-1 1,0 1 0,0 0-1,0 0 1,0-1 0,0 1 0,1 0-1,-1 0 1,0 0 0,0 0-1,1 0 1,-1 0 0,0 0-1,1 0 1,-1 2 0,1-3-3,0 1 0,0-1 0,0 1-1,0 0 1,0-1 0,0 1 0,0-1 0,0 1 0,0-1 0,0 1 0,1-1 0,-1 1 0,0 0 0,0-1 0,1 1 0,-1-1 0,0 0 0,1 1 0,-1-1 0,0 1 0,1-1 0,0 1-1,1 1-1,0-1 0,0 0 0,1 0-1,-1 0 1,0 0 0,1 0-1,-1 0 1,0-1 0,1 1-1,-1-1 1,1 1 0,-1-1-1,4 0 1,13-3-8,1 0-1,-1-1 1,0-1-1,-1-1 0,1 0 1,-1-1-1,23-14 1,47-16 23,-87 37-12,0-1-1,0 1 0,0-1 0,0 1 1,0 0-1,0 0 0,0-1 0,0 1 0,1 0 1,-1 0-1,0 0 0,0 0 0,0 0 1,0 1-1,0-1 0,0 0 0,0 0 0,0 1 1,0-1-1,0 0 0,0 1 0,0-1 1,0 1-1,0 0 0,1 0 0,-1 0-1,0 1 1,0-1-1,0 1 0,-1-1 0,1 1 0,0 0 0,-1-1 0,1 1 1,-1-1-1,0 1 0,0 0 0,1 0 0,-1-1 0,0 3 0,-1 8 13,-1-1-1,1 0 0,-7 19 1,8-29-9,-44 214-375,44-214 362,0-1 0,0 0 1,0 1-1,0-1 1,-1 1-1,1-1 0,0 0 1,0 1-1,0-1 1,0 1-1,0-1 0,0 1 1,0-1-1,0 0 1,0 1-1,0-1 0,0 1 1,1-1-1,-1 0 1,0 1-1,0-1 0,0 1 1,0-1-1,1 0 1,-1 1-1,0-1 0,0 0 1,1 1-1,-1-1 1,0 0-1,1 1 0,-1-1 1,0 0-1,1 1 1,3-5-255</inkml:trace>
</inkml:ink>
</file>

<file path=ppt/ink/ink2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7:51.326"/>
    </inkml:context>
    <inkml:brush xml:id="br0">
      <inkml:brushProperty name="width" value="0.05" units="cm"/>
      <inkml:brushProperty name="height" value="0.05" units="cm"/>
    </inkml:brush>
  </inkml:definitions>
  <inkml:trace contextRef="#ctx0" brushRef="#br0">0 1 16235,'27'30'7488,"0"5"-4453,-11-14-2795,0-1-1,2-1 1,27 25 0,-31-32-669,1-2 0,0 0 0,1 0 1,0-2-1,0 0 0,1-1 0,20 6 1,-35-12 346,-1-1 37,-1 0-1,1 1 1,0-1-1,0 0 0,0 0 1,-1 0-1,1 1 1,0-1-1,0 0 0,0 0 1,-1 0-1,1 0 1,0-1-1,0 1 0,-1 0 1,1 0-1,0 0 1,0-1-1,-1 1 0,1 0 1,1-1-1,4-7-663</inkml:trace>
</inkml:ink>
</file>

<file path=ppt/ink/ink2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7:51.760"/>
    </inkml:context>
    <inkml:brush xml:id="br0">
      <inkml:brushProperty name="width" value="0.05" units="cm"/>
      <inkml:brushProperty name="height" value="0.05" units="cm"/>
    </inkml:brush>
  </inkml:definitions>
  <inkml:trace contextRef="#ctx0" brushRef="#br0">80 1 17020,'0'0'2035,"-3"10"1536,-26 95-913,-11 150-1974,39-240-550,-3 13-427,2-1 1,1 1 0,2 0-1,5 39 1,-5-54-7</inkml:trace>
</inkml:ink>
</file>

<file path=ppt/ink/ink2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7:53.078"/>
    </inkml:context>
    <inkml:brush xml:id="br0">
      <inkml:brushProperty name="width" value="0.05" units="cm"/>
      <inkml:brushProperty name="height" value="0.05" units="cm"/>
    </inkml:brush>
  </inkml:definitions>
  <inkml:trace contextRef="#ctx0" brushRef="#br0">5 43 20116,'-5'5'2065,"5"-1"-1329,3-3-328,7-1 1168,5-4-519,6 0-417,5-2-240,6-1-248,2 0-112,-1 0-200,0-1-208,-6 4-488,0 0-353,-12 2 921,-5 2-208</inkml:trace>
</inkml:ink>
</file>

<file path=ppt/ink/ink2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7:53.511"/>
    </inkml:context>
    <inkml:brush xml:id="br0">
      <inkml:brushProperty name="width" value="0.05" units="cm"/>
      <inkml:brushProperty name="height" value="0.05" units="cm"/>
    </inkml:brush>
  </inkml:definitions>
  <inkml:trace contextRef="#ctx0" brushRef="#br0">6 6 15443,'-5'22'2049,"5"-2"-985,4-1-376,7-8 1529,8-4-657,7-2-504,4-5-128,7-5-464,2-5-384,4-4-752,-2-3 688,2-5-160,2 1-120</inkml:trace>
</inkml:ink>
</file>

<file path=ppt/ink/ink2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7:53.925"/>
    </inkml:context>
    <inkml:brush xml:id="br0">
      <inkml:brushProperty name="width" value="0.05" units="cm"/>
      <inkml:brushProperty name="height" value="0.05" units="cm"/>
    </inkml:brush>
  </inkml:definitions>
  <inkml:trace contextRef="#ctx0" brushRef="#br0">0 37 18820,'0'7'721,"1"0"1,-1 0-1,1 0 1,0 0-1,1 0 0,0 0 1,0 0-1,0 0 0,6 11 1,-6-16-708,-1 1-1,1-1 1,-1 0 0,1 0 0,0 0-1,0 0 1,0 0 0,0 0 0,0-1 0,0 1-1,0-1 1,1 1 0,-1-1 0,1 0 0,-1 0-1,1 0 1,-1 0 0,1 0 0,-1-1 0,1 1-1,0-1 1,-1 0 0,1 0 0,0 0-1,0 0 1,-1 0 0,1 0 0,4-2 0,0 1-290,1-2 0,-1 1 1,1-1-1,-1 0 0,0 0 1,0-1-1,0 0 0,-1 0 1,9-8-1,4-5-1422,27-31 0,-11 10-112,-34 37 1831,-1 1 0,0-1 1,0 1-1,0 0 0,1 0 1,-1-1-1,0 1 0,0 0 1,1-1-1,-1 1 0,0 0 1,1 0-1,-1 0 0,0-1 1,0 1-1,1 0 0,-1 0 1,1 0-1,-1 0 0,0 0 1,1-1-1,-1 1 0,0 0 1,1 0-1,-1 0 0,0 0 1,1 0-1,-1 0 1,1 0-1,-1 1 0,1 10 887,-12 26 764,10-33-1493,-14 42 1262,-36 121 1851,44-139-3241,2 0 1,1 1 0,-2 56 0,6-80-181,0-1 0,1 0 1,-1 0-1,1 0 0,0 1 0,0-1 0,0 0 0,0 0 1,3 4-1,-4-7 118,0-1 0,0 0 1,0 0-1,0 0 0,0 1 1,0-1-1,1 0 0,-1 0 0,0 0 1,0 1-1,0-1 0,1 0 1,-1 0-1,0 0 0,0 0 0,0 1 1,1-1-1,-1 0 0,0 0 1,0 0-1,1 0 0,-1 0 0,0 0 1,0 0-1,1 0 0,-1 0 1,0 0-1,0 0 0,1 0 1,-1 0-1,0 0 0,0 0 0,1 0 1,6-7-492</inkml:trace>
</inkml:ink>
</file>

<file path=ppt/ink/ink2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7:54.346"/>
    </inkml:context>
    <inkml:brush xml:id="br0">
      <inkml:brushProperty name="width" value="0.05" units="cm"/>
      <inkml:brushProperty name="height" value="0.05" units="cm"/>
    </inkml:brush>
  </inkml:definitions>
  <inkml:trace contextRef="#ctx0" brushRef="#br0">233 1 21493,'-1'8'1944,"1"8"-1296,-6 3-280,3 8 953,0 4-449,-1 5-320,1 3-96,-1 0-288,-1-1-168,2-5-400,3-1-312,-1-8-625,-3-7 1625,-3-4-600,1-1-200,0-8-56</inkml:trace>
  <inkml:trace contextRef="#ctx0" brushRef="#br0" timeOffset="1">1 54 20684,'43'-15'2386,"0"3"-1,49-8 1,-78 18-2319,0 0-1,0 1 1,1 1 0,-1 0 0,0 1 0,1 0 0,-1 1 0,0 1 0,0 1 0,23 8 0,-32-10-62,0 0 0,0 0-1,0 1 1,-1 0 0,1 0 0,-1 0 0,0 1 0,0-1 0,0 1 0,0 0 0,-1 0-1,1 0 1,-1 1 0,0-1 0,-1 1 0,1 0 0,-1 0 0,3 6 0,-4-6 14,0 1 1,0 0-1,0 0 1,-1 0-1,0 0 1,0 0-1,0 0 0,-1-1 1,0 1-1,0 0 1,0 0-1,-1-1 1,0 1-1,0 0 1,0-1-1,-5 8 1,1-3 42,-1 1 1,0-1 0,-1 0-1,0-1 1,0 0-1,-1 0 1,-1-1-1,1 0 1,-1-1-1,-13 8 1,17-11-108,-1-1 1,1 1-1,-1-1 1,0-1-1,0 1 1,0-1-1,0 0 0,0-1 1,-1 1-1,1-2 1,-1 1-1,1-1 1,0 0-1,-1 0 0,1-1 1,-1 0-1,1-1 1,-8-2-1,13 4-23,0-1-1,-1 0 0,1 0 1,0 0-1,-1 0 1,1 0-1,0-1 0,0 1 1,0-1-1,0 1 1,0-1-1,0 0 0,0 0 1,1 0-1,-1 0 1,1 0-1,-1 0 0,1 0 1,0 0-1,0-1 1,0 1-1,0 0 0,0-1 1,0-4-1,2-14-492</inkml:trace>
</inkml:ink>
</file>

<file path=ppt/ink/ink2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7:55.730"/>
    </inkml:context>
    <inkml:brush xml:id="br0">
      <inkml:brushProperty name="width" value="0.05" units="cm"/>
      <inkml:brushProperty name="height" value="0.05" units="cm"/>
    </inkml:brush>
  </inkml:definitions>
  <inkml:trace contextRef="#ctx0" brushRef="#br0">12 1 16580,'-8'0'1896,"4"0"-1096,6 1-264,5 1 1065,4-1-169,8 1-392,4 0-176,4 1-312,6-1-128,4-1-87,-1 1-169,-3-2-737,-3 1-503,-8-1 912,-7-1-192</inkml:trace>
</inkml:ink>
</file>

<file path=ppt/ink/ink2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7:56.178"/>
    </inkml:context>
    <inkml:brush xml:id="br0">
      <inkml:brushProperty name="width" value="0.05" units="cm"/>
      <inkml:brushProperty name="height" value="0.05" units="cm"/>
    </inkml:brush>
  </inkml:definitions>
  <inkml:trace contextRef="#ctx0" brushRef="#br0">16 224 15803,'-15'21'1865,"15"-4"-993,5 1-336,11-11 1328,4-4-655,13-3-369,7-5-136,6-3-648,4-4-360,0-2 336,-2-5-48,-7-2-160</inkml:trace>
  <inkml:trace contextRef="#ctx0" brushRef="#br0" timeOffset="1">611 0 17812,'4'0'1792,"4"7"-1096,-3-1-280,4 0 1241,2 2-737,1 1-288,-5 1-104,3 1-200,-4 2-24,-5 9-80,-2 1 0,-11 7-72,-2 4-15,-5 2-193,4 3-385,-5-3 417,-1-1-80,3-5-40</inkml:trace>
</inkml:ink>
</file>

<file path=ppt/ink/ink2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7:57.323"/>
    </inkml:context>
    <inkml:brush xml:id="br0">
      <inkml:brushProperty name="width" value="0.05" units="cm"/>
      <inkml:brushProperty name="height" value="0.05" units="cm"/>
    </inkml:brush>
  </inkml:definitions>
  <inkml:trace contextRef="#ctx0" brushRef="#br0">1 12 20596,'3'12'522,"0"0"-1,1 0 1,1-1-1,0 1 1,0-1-1,1 0 1,1-1-1,0 1 0,0-1 1,1 0-1,0-1 1,13 11-1,-17-16-522,1 0 1,0 0-1,0-1 0,0 0 0,0 0 1,1 0-1,-1-1 0,1 1 1,0-1-1,0-1 0,-1 1 0,1-1 1,0 0-1,0 0 0,0-1 0,10 0 1,-9 0-279,-1-2 1,1 1-1,-1-1 1,0 1-1,1-2 1,-1 1 0,0-1-1,0 0 1,-1 0-1,1-1 1,0 1-1,-1-1 1,0-1-1,0 1 1,4-6 0,2-2-1075,-1 0 0,0-1 0,11-18 0,-18 25 921,1 0 0,-1-1 1,0 0-1,-1 1 0,1-1 0,-1 0 0,-1 0 0,1 0 0,0-12 0,-4 17 1106,-2 7 121,-4 11 816,-45 146 4918,0 91-3679,51-238-2923,0-9-65,1 1 0,0 0 0,0 1 0,1-1-1,0 0 1,0 0 0,0 0 0,1 0 0,0 0 0,4 13 0,-4-19 114,-1 0 0,1 0 0,-1 0 0,1 0 1,0 0-1,-1 0 0,1-1 0,0 1 0,-1 0 1,1-1-1,0 1 0,0 0 0,0-1 0,1 1 0,14 1-521</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20.955"/>
    </inkml:context>
    <inkml:brush xml:id="br0">
      <inkml:brushProperty name="width" value="0.05" units="cm"/>
      <inkml:brushProperty name="height" value="0.05" units="cm"/>
    </inkml:brush>
  </inkml:definitions>
  <inkml:trace contextRef="#ctx0" brushRef="#br0">0 3108 12891,'3'-3'171,"0"0"1,0 1 0,0-1-1,0 1 1,1-1-1,-1 1 1,1 0 0,-1 1-1,8-4 1,40-10 386,-19 7-414,25-13 83,-1-2 0,61-36 0,96-70-36,-42 24-135,-26 27-25,4 7 0,227-77 0,330-61 120,-458 140-94,327-83-12,414-127 16,370-221-28,67-46 136,-163 147 623,-1171 373-995,589-190 2690,-618 188-2125</inkml:trace>
</inkml:ink>
</file>

<file path=ppt/ink/ink2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7:57.783"/>
    </inkml:context>
    <inkml:brush xml:id="br0">
      <inkml:brushProperty name="width" value="0.05" units="cm"/>
      <inkml:brushProperty name="height" value="0.05" units="cm"/>
    </inkml:brush>
  </inkml:definitions>
  <inkml:trace contextRef="#ctx0" brushRef="#br0">1 0 19612,'15'9'2481,"5"-3"-1537,-4-5-432,9-1 2281,5 0-1985,3 0-96,4-3-304,0-1-168,-1 2-368,-4 0-216,-7 2-696,-6 0 1528,-9 0-616,-9 0-112,8-2-96</inkml:trace>
</inkml:ink>
</file>

<file path=ppt/ink/ink2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7:58.138"/>
    </inkml:context>
    <inkml:brush xml:id="br0">
      <inkml:brushProperty name="width" value="0.05" units="cm"/>
      <inkml:brushProperty name="height" value="0.05" units="cm"/>
    </inkml:brush>
  </inkml:definitions>
  <inkml:trace contextRef="#ctx0" brushRef="#br0">1 74 22349,'24'18'2008,"3"-16"-1400,8-2-224,9-9 769,4 2-281,3-5-536,-2 1-792,-2-5 472,-9-1-112,-7-5-120</inkml:trace>
</inkml:ink>
</file>

<file path=ppt/ink/ink2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7:59.175"/>
    </inkml:context>
    <inkml:brush xml:id="br0">
      <inkml:brushProperty name="width" value="0.05" units="cm"/>
      <inkml:brushProperty name="height" value="0.05" units="cm"/>
    </inkml:brush>
  </inkml:definitions>
  <inkml:trace contextRef="#ctx0" brushRef="#br0">198 43 16291,'6'-8'1174,"-4"7"-951,0-1 0,0 0 0,-1 0 1,1 1-1,-1-1 0,0 0 1,1-1-1,-1 1 0,0 0 0,0 0 1,-1 0-1,2-4 0,-2 6-159,0 0 1,0 0-1,0 0 0,0-1 0,0 1 1,0 0-1,0 0 0,0-1 0,0 1 1,0 0-1,0 0 0,0 0 0,0-1 1,0 1-1,0 0 0,0 0 0,-1 0 1,1-1-1,0 1 0,0 0 1,0 0-1,0 0 0,0 0 0,-1-1 1,1 1-1,0 0 0,0 0 0,0 0 1,0 0-1,-1 0 0,1 0 0,0 0 1,0 0-1,0-1 0,-1 1 0,1 0 1,0 0-1,0 0 0,-1 0 1,-11 2 1135,-11 9-313,7-1-726,0 0 0,1 1 0,1 1 0,0 0 0,1 1 0,0 1-1,-13 18 1,19-24-127,1 1-1,0 0 1,1 0-1,0 0 0,1 1 1,0 0-1,0 0 1,1 0-1,0 0 1,1 0-1,0 1 0,0-1 1,1 1-1,1 11 1,0-19-68,0 1 0,1-1 0,0 0 1,0 0-1,0 0 0,0 0 0,0 1 1,0-2-1,1 1 0,-1 0 0,1 0 0,0 0 1,0-1-1,0 1 0,0-1 0,1 1 1,-1-1-1,1 0 0,-1 0 0,1 0 1,3 2-1,-1-2 24,-1 0 0,1 0 0,0 0 0,0-1 0,0 0 0,0 0 0,0 0 0,0 0 0,0-1 0,0 0 0,0 0 0,0 0 0,7-2 0,18-5-244</inkml:trace>
</inkml:ink>
</file>

<file path=ppt/ink/ink2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7:59.623"/>
    </inkml:context>
    <inkml:brush xml:id="br0">
      <inkml:brushProperty name="width" value="0.05" units="cm"/>
      <inkml:brushProperty name="height" value="0.05" units="cm"/>
    </inkml:brush>
  </inkml:definitions>
  <inkml:trace contextRef="#ctx0" brushRef="#br0">68 0 17124,'-5'3'324,"0"0"0,0 1 0,1-1 0,0 1 0,0 0 0,0 0 1,0 1-1,0-1 0,1 1 0,0 0 0,0 0 0,0 0 0,1 0 1,0 0-1,0 1 0,0-1 0,0 1 0,1-1 0,-1 11 0,0-4-200,1-1-1,0 0 1,1 0-1,1 1 1,0-1-1,4 22 1,-4-31-105,-1 1 1,1 0-1,0-1 0,0 1 1,0-1-1,0 1 0,0-1 0,1 0 1,-1 1-1,1-1 0,-1 0 1,1 0-1,0 0 0,0 0 1,0 0-1,0-1 0,0 1 1,0-1-1,0 1 0,1-1 0,-1 0 1,1 1-1,-1-1 0,1-1 1,-1 1-1,1 0 0,-1-1 1,1 1-1,0-1 0,-1 0 0,1 1 1,0-1-1,0-1 0,4 0 1,2 0 55,-1-1 1,1-1 0,-1 0 0,1 0-1,-1-1 1,0 0 0,-1 0 0,1-1-1,-1 0 1,8-6 0,-11 8-18,0 0 0,0 0 0,-1-1 0,0 1 0,1-1 0,-1 0 0,-1 0-1,1 0 1,0 0 0,-1 0 0,0 0 0,0-1 0,0 1 0,-1-1 0,1 0 0,-1 1 0,0-1 0,-1 0 0,1-9 0,-1 11-25,0 1 1,-1-1-1,1 1 0,-1-1 0,0 1 0,0 0 1,0-1-1,0 1 0,0 0 0,0 0 0,0 0 0,-1-1 1,1 2-1,-1-1 0,0 0 0,1 0 0,-1 0 1,-3-2-1,1 2 0,1 0 0,-1 0 0,0 1 0,1-1 0,-1 1 0,0 0 0,0 0 0,0 0 0,0 0 0,-7 0 0,4 1-33,0 0 0,1 0 1,-1 1-1,0 0 1,1 0-1,-1 0 0,1 1 1,-1 0-1,1 0 0,0 1 1,0 0-1,0 0 1,-10 7-1,13-8-114,1 0 1,0 1-1,0-1 1,-1 1-1,2-1 0,-1 1 1,0 0-1,1 0 0,-1 0 1,1 0-1,-2 5 0,3-7 68,-1 0 0,1-1 0,0 1 0,0 0 0,0 0 0,0-1 0,0 1 0,0 0 0,0-1 0,1 1 0,-1 0 0,0-1 0,0 1 0,0 0 0,1-1 0,-1 1 0,0 0 0,1-1 0,-1 1 0,0-1 0,1 1 0,-1-1 0,1 1 0,1 0 13,-1 0 1,0 0-1,1-1 1,-1 1-1,0-1 1,1 1-1,-1-1 1,1 0-1,-1 0 0,1 0 1,-1 1-1,1-1 1,-1 0-1,1-1 1,2 1-1,28-6-575</inkml:trace>
</inkml:ink>
</file>

<file path=ppt/ink/ink2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8:00.132"/>
    </inkml:context>
    <inkml:brush xml:id="br0">
      <inkml:brushProperty name="width" value="0.05" units="cm"/>
      <inkml:brushProperty name="height" value="0.05" units="cm"/>
    </inkml:brush>
  </inkml:definitions>
  <inkml:trace contextRef="#ctx0" brushRef="#br0">137 1 19516,'0'1'2345,"-4"8"-1497,-6 5-376,-2 4 2265,5 6-2025,1 3-96,3 3-368,3 3-96,3-1-184,5-1-120,-1-1-408,0-5-328,-1-5 1504,-4-9-800,-6-14-352</inkml:trace>
  <inkml:trace contextRef="#ctx0" brushRef="#br0" timeOffset="1">1 75 21413,'4'8'1776,"6"-3"-1304,5 3-208,9-4 672,6-1-256,13 0-928,1-3-560,1-3 688,5-3-136,0 0-144</inkml:trace>
</inkml:ink>
</file>

<file path=ppt/ink/ink2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8:00.549"/>
    </inkml:context>
    <inkml:brush xml:id="br0">
      <inkml:brushProperty name="width" value="0.05" units="cm"/>
      <inkml:brushProperty name="height" value="0.05" units="cm"/>
    </inkml:brush>
  </inkml:definitions>
  <inkml:trace contextRef="#ctx0" brushRef="#br0">225 2 17420,'-3'0'277,"1"-1"1,-1 1 0,1 0 0,0 0 0,-1 0-1,1 0 1,-1 0 0,1 1 0,0-1 0,-1 1-1,1 0 1,0-1 0,-4 3 0,-31 17 1922,34-18-1664,-9 7-283,-1 0 0,1 0 0,1 1 0,0 1 0,0 0 0,1 0 0,0 1 0,1 0 0,1 1 0,-12 22 0,16-27-251,1 0-1,0 0 1,0 0-1,1 0 1,0 1 0,1-1-1,0 1 1,0-1-1,1 10 1,0-12-27,1 0 1,0 1-1,0-1 1,1 0-1,-1 0 1,1 0-1,1 0 1,-1 0-1,1 0 0,0-1 1,1 1-1,-1-1 1,6 6-1,-7-8-147,1-1-1,-1 0 0,1 1 0,0-1 0,0 0 0,0-1 1,0 1-1,0-1 0,0 1 0,0-1 0,0 0 1,1 0-1,-1 0 0,0 0 0,1-1 0,-1 0 1,0 1-1,1-1 0,-1 0 0,1-1 0,-1 1 0,0-1 1,1 1-1,-1-1 0,0 0 0,1 0 0,-1 0 1,0-1-1,0 1 0,6-4 0,12-9-846</inkml:trace>
</inkml:ink>
</file>

<file path=ppt/ink/ink2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8:00.920"/>
    </inkml:context>
    <inkml:brush xml:id="br0">
      <inkml:brushProperty name="width" value="0.05" units="cm"/>
      <inkml:brushProperty name="height" value="0.05" units="cm"/>
    </inkml:brush>
  </inkml:definitions>
  <inkml:trace contextRef="#ctx0" brushRef="#br0">1 38 14299,'-1'4'727,"1"0"-1,1 0 1,-1-1-1,0 1 1,1 0-1,0 0 1,0 0 0,0-1-1,0 1 1,1 0-1,-1-1 1,1 1-1,3 3 1,-4-5-658,1-1 1,0 0-1,-1 1 0,1-1 1,0 0-1,0 0 0,0 1 1,0-1-1,0-1 0,0 1 1,0 0-1,0-1 0,0 1 1,0-1-1,1 1 0,-1-1 1,0 0-1,0 0 0,0 0 1,1 0-1,-1 0 0,0-1 1,0 1-1,0-1 0,3 0 1,11-5-36,-1 1 1,0-2-1,0 0 1,-1-1-1,0-1 1,25-19-1,10-6-17,-49 34-14,0 0 0,0 0-1,0-1 1,0 1-1,0 0 1,1 0 0,-1 0-1,0 0 1,0-1 0,0 1-1,0 0 1,0 0 0,1 0-1,-1 0 1,0 0-1,0 0 1,0 0 0,0 0-1,1 0 1,-1 0 0,0-1-1,0 1 1,0 0 0,1 0-1,-1 0 1,0 0-1,0 0 1,0 0 0,1 0-1,-1 0 1,0 1 0,0-1-1,0 0 1,0 0 0,1 0-1,-1 0 1,0 0-1,0 0 1,0 0 0,0 0-1,1 0 1,-1 0 0,0 1-1,0-1 1,0 0 0,0 0-1,0 0 1,0 0-1,1 0 1,-1 1 0,0-1-1,0 0 1,0 0 0,0 1-1,-3 15 164,-17 27 171,17-36-272,-6 13 99,-23 47 893,-38 114-1,68-175-1080,1 0 0,-1 1 0,1-1 0,0 0-1,1 1 1,-1 6 0,5-9-765,1-8 561,5-13 150,-10 17 21,15-29-298</inkml:trace>
</inkml:ink>
</file>

<file path=ppt/ink/ink2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8:01.367"/>
    </inkml:context>
    <inkml:brush xml:id="br0">
      <inkml:brushProperty name="width" value="0.05" units="cm"/>
      <inkml:brushProperty name="height" value="0.05" units="cm"/>
    </inkml:brush>
  </inkml:definitions>
  <inkml:trace contextRef="#ctx0" brushRef="#br0">10 228 21052,'-5'9'2385,"4"-2"-1489,-2-4-416,7-5 1969,3-2-1313,6-3-904,2 0-480,0-3 232,5-2-144,3 1-56</inkml:trace>
  <inkml:trace contextRef="#ctx0" brushRef="#br0" timeOffset="1">230 39 23013,'-11'11'1832,"5"2"-1424,5 2-192,6-1 537,5-3-209,6-3-328,7-3-168,6-5-232,2-3-208,2-5-385,0-4-263,-3-1-424,-1-4 1208,-5-3-216,-1-3-192,-4 3-8</inkml:trace>
</inkml:ink>
</file>

<file path=ppt/ink/ink2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8:01.713"/>
    </inkml:context>
    <inkml:brush xml:id="br0">
      <inkml:brushProperty name="width" value="0.05" units="cm"/>
      <inkml:brushProperty name="height" value="0.05" units="cm"/>
    </inkml:brush>
  </inkml:definitions>
  <inkml:trace contextRef="#ctx0" brushRef="#br0">145 1 17612,'-6'11'2136,"-5"9"-992,-3 6-359,-4 10 1319,0 4-288,-2 6-463,3-2-217,4 2-368,0 0-152,6 1-288,1-4-144,4-8-336,2-2-232,0-15-2648,0-8 2712,0-17-345,0-4-263</inkml:trace>
</inkml:ink>
</file>

<file path=ppt/ink/ink2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8:02.170"/>
    </inkml:context>
    <inkml:brush xml:id="br0">
      <inkml:brushProperty name="width" value="0.05" units="cm"/>
      <inkml:brushProperty name="height" value="0.05" units="cm"/>
    </inkml:brush>
  </inkml:definitions>
  <inkml:trace contextRef="#ctx0" brushRef="#br0">162 0 21109,'-3'4'2088,"-4"9"-1312,-2 0-328,4 7 1129,0 3-441,2 6-424,2 1-304,1 1-432,0-2-264,1-3-616,2-5-392,-1-9 991,-2-11-255,-3-1-240</inkml:trace>
  <inkml:trace contextRef="#ctx0" brushRef="#br0" timeOffset="1">1 50 15659,'-1'-1'2137,"4"4"-969,3 2-432,5 1 1777,6 1-889,9-2-536,7-3-167,13-3-529,7-2-296,9-3-977,-1-2 881,5 1-208,0 0-152</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21.697"/>
    </inkml:context>
    <inkml:brush xml:id="br0">
      <inkml:brushProperty name="width" value="0.05" units="cm"/>
      <inkml:brushProperty name="height" value="0.05" units="cm"/>
    </inkml:brush>
  </inkml:definitions>
  <inkml:trace contextRef="#ctx0" brushRef="#br0">685 0 17564,'-110'86'1541,"22"-19"-1177,-134 122 1112,166-136-711,-86 104-1,132-144-627,0 0 0,1 0 0,1 1 0,0 0 0,-8 20 0,15-32-115,1 1 1,-1-1-1,0 0 1,0 1 0,1-1-1,-1 1 1,1-1-1,0 0 1,0 1 0,0-1-1,0 1 1,0-1-1,1 1 1,-1-1 0,2 4-1,-2-5-12,1 0-1,1 0 1,-1 0 0,0 1-1,0-1 1,0 0-1,1-1 1,-1 1-1,0 0 1,1 0-1,-1 0 1,1-1 0,-1 1-1,0-1 1,1 1-1,0-1 1,-1 0-1,1 0 1,-1 1 0,1-1-1,-1 0 1,1 0-1,0 0 1,-1-1-1,1 1 1,-1 0 0,2-1-1,33-6 49,0-1 1,-1-2-1,40-16 1,-25 8 2,9-3 10,373-111-1310,-287 101 1023,-8 3-31</inkml:trace>
</inkml:ink>
</file>

<file path=ppt/ink/ink2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8:02.643"/>
    </inkml:context>
    <inkml:brush xml:id="br0">
      <inkml:brushProperty name="width" value="0.05" units="cm"/>
      <inkml:brushProperty name="height" value="0.05" units="cm"/>
    </inkml:brush>
  </inkml:definitions>
  <inkml:trace contextRef="#ctx0" brushRef="#br0">259 1 19740,'0'17'1961,"-5"7"-1233,-7-1-320,-3 4 1616,4 3-1135,4 8-433,1-1-248,2 2-432,-1-2-120,1-1-609,0 0-263,-5-3 888,-2 0-224,-7-6-256</inkml:trace>
  <inkml:trace contextRef="#ctx0" brushRef="#br0" timeOffset="1">1 459 17380,'14'-3'2528,"8"-1"-1424,8-3-383,7 0 2135,9-3-1687,4 0-161,7 0-520,2-2-336,-4 1-1040,-8-2 872,-6 0-248,-3 1-144</inkml:trace>
</inkml:ink>
</file>

<file path=ppt/ink/ink2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8:03.057"/>
    </inkml:context>
    <inkml:brush xml:id="br0">
      <inkml:brushProperty name="width" value="0.05" units="cm"/>
      <inkml:brushProperty name="height" value="0.05" units="cm"/>
    </inkml:brush>
  </inkml:definitions>
  <inkml:trace contextRef="#ctx0" brushRef="#br0">1 12 21517,'23'9'1960,"17"-8"-1376,6-4-240,14 0 744,7 0-247,7 0-777,1 3-592,-3 0 480,-3-2-153,-12-6-103</inkml:trace>
  <inkml:trace contextRef="#ctx0" brushRef="#br0" timeOffset="1">1049 59 18836,'-9'33'2176,"5"-1"-1471,-1-4-353,5 4 1824,3-1-1592,2 0-208,0-6-584,1 0-352,1-5 1464,-1-3-960,-5-6-8,1-3-32</inkml:trace>
  <inkml:trace contextRef="#ctx0" brushRef="#br0" timeOffset="2">870 247 18916,'20'0'2016,"4"0"-1455,10-3-209,5-3 984,11-2-1352,2-5 408,1 3-312,3-3-144</inkml:trace>
</inkml:ink>
</file>

<file path=ppt/ink/ink2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8:03.536"/>
    </inkml:context>
    <inkml:brush xml:id="br0">
      <inkml:brushProperty name="width" value="0.05" units="cm"/>
      <inkml:brushProperty name="height" value="0.05" units="cm"/>
    </inkml:brush>
  </inkml:definitions>
  <inkml:trace contextRef="#ctx0" brushRef="#br0">255 1 18812,'-30'23'906,"1"2"0,1 1 0,-27 32 0,40-40-561,0 2 1,1 0-1,1 0 1,1 2 0,-18 40-1,27-55-265,1 1-1,0-1 1,0 1 0,0-1-1,1 1 1,0 0-1,1-1 1,-1 1 0,2 0-1,0 10 1,0-13-46,0-1 0,1 0 0,-1 1 0,1-1 0,0 0 0,0 0 0,0 0 0,0 0 0,1 0 1,0 0-1,0 0 0,0-1 0,0 0 0,0 0 0,1 1 0,-1-2 0,1 1 0,6 3 0,-1-1-17,1 0-1,1-1 0,-1 0 1,0 0-1,1-1 0,0-1 1,0 0-1,0 0 0,16 0 1,-20-2-24,1 0 1,0 0 0,-1-1 0,1 0-1,-1 0 1,1-1 0,-1 0-1,0-1 1,1 1 0,-1-1 0,0-1-1,-1 1 1,1-1 0,8-7 0,-13 10 4,0 0 1,-1 0-1,1-1 1,-1 1 0,1-1-1,-1 1 1,0-1-1,0 0 1,0 1 0,0-1-1,0 0 1,0 0 0,0 0-1,0 0 1,-1 0-1,1 0 1,-1 0 0,1 0-1,-1-3 1,0 3 2,-1 0 1,1 0-1,-1 0 0,1 0 1,-1 0-1,0 1 0,0-1 1,0 0-1,0 0 1,0 1-1,0-1 0,0 1 1,-1-1-1,1 1 0,0-1 1,-4-1-1,-1-1 14,0 0 0,0 0 0,-1 1 0,1 0 0,-1 0 0,0 1 0,0 0 0,0 0 0,-13-2 0,18 4-6,-4-1 16,1 0-1,-1 1 1,1 0 0,-1 0-1,0 0 1,1 0 0,-1 1 0,1 0-1,-1 0 1,1 1 0,-7 2-1,11-4-18,1 0 1,0 0-1,-1 0 0,1 1 0,-1-1 0,1 0 0,0 0 0,-1 0 0,1 1 0,0-1 1,-1 0-1,1 1 0,0-1 0,-1 0 0,1 1 0,0-1 0,0 0 0,-1 1 0,1-1 1,0 0-1,0 1 0,0-1 0,0 1 0,-1-1 0,1 0 0,0 1 0,0-1 0,0 1 1,0-1-1,0 1 0,0-1 0,0 0 0,0 2 0,13 7 136,23-1-18,9-6-55,47-4 0,-49 0-301,58 4-1,-96-2 188,0 1 0,0 0-1,-1 0 1,1 0 0,0 0 0,-1 1 0,1 0 0,-1 0-1,1 0 1,7 6 0,-10-7 11,0 1 0,0 0 0,0 0 0,0 1 0,-1-1 0,1 0 0,0 1 0,-1-1-1,0 1 1,0-1 0,0 1 0,0-1 0,0 1 0,0 0 0,0 0 0,-1-1 0,0 1 0,1 0 0,-1 0 0,0 3 0,-2 11-248,-1 1 0,-1 0-1,0-1 1,-1 0 0,-1 0 0,-14 27 0,-11 37-192,21-36 129</inkml:trace>
</inkml:ink>
</file>

<file path=ppt/ink/ink2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8:09.332"/>
    </inkml:context>
    <inkml:brush xml:id="br0">
      <inkml:brushProperty name="width" value="0.05" units="cm"/>
      <inkml:brushProperty name="height" value="0.05" units="cm"/>
    </inkml:brush>
  </inkml:definitions>
  <inkml:trace contextRef="#ctx0" brushRef="#br0">8 1 19564,'-1'0'55,"1"0"0,0 0 0,0 0 0,0 0 0,-1 0 0,1 0 0,0 0 0,0 0 1,0 0-1,-1 0 0,1 0 0,0 0 0,0 0 0,0 0 0,-1 0 0,1 0 0,0 0 0,0 0 0,0 0 0,0 0 0,-1 0 0,1 0 0,0 0 0,0 0 0,0 1 0,-1-1 0,1 0 0,0 0 0,0 0 0,0 0 0,0 0 0,0 0 0,-1 1 0,1-1 0,0 0 1,0 0-1,0 0 0,0 0 0,0 1 0,0-1 0,0 0 0,0 0 0,0 13 1176,10 17 4,-9-27-913,8 21 395,18 44 262,-24-63-907,0 1 0,0 0 0,0-1 0,1 1 0,0-1 0,0 0 0,1-1 0,7 8 0,-9-10-69,-1-1-1,0 0 1,1 0 0,-1 0-1,1 0 1,-1 0 0,1 0-1,-1-1 1,1 1-1,0-1 1,-1 0 0,1 1-1,0-1 1,-1-1 0,1 1-1,-1 0 1,1-1-1,0 1 1,-1-1 0,1 0-1,-1 1 1,1-1 0,-1-1-1,1 1 1,-1 0 0,0-1-1,3-2 1,6-3-463,-1-2 0,0 0 0,0 0 0,8-11 0,-3 3-743,-1-1 0,19-33-1,-17 23 21</inkml:trace>
</inkml:ink>
</file>

<file path=ppt/ink/ink2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8:09.746"/>
    </inkml:context>
    <inkml:brush xml:id="br0">
      <inkml:brushProperty name="width" value="0.05" units="cm"/>
      <inkml:brushProperty name="height" value="0.05" units="cm"/>
    </inkml:brush>
  </inkml:definitions>
  <inkml:trace contextRef="#ctx0" brushRef="#br0">104 1 17916,'-8'32'1944,"-8"14"-1064,3 6-303,-4 7 1047,4 4-312,0-3-392,3 0-231,3-10-273,2-4-200,4-14-480,1-6-401,3-12-543,1-7 976,-2-6-808</inkml:trace>
</inkml:ink>
</file>

<file path=ppt/ink/ink2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8:10.184"/>
    </inkml:context>
    <inkml:brush xml:id="br0">
      <inkml:brushProperty name="width" value="0.05" units="cm"/>
      <inkml:brushProperty name="height" value="0.05" units="cm"/>
    </inkml:brush>
  </inkml:definitions>
  <inkml:trace contextRef="#ctx0" brushRef="#br0">11 1 19900,'-9'11'1913,"8"-5"-1209,2-2-240,8 0 1104,2-1-367,6-3-401,2 0-224,5 0-216,1 0-40,2 0-296,-1-1-368,-5-2 336,-2-4-104,-6-9-96</inkml:trace>
</inkml:ink>
</file>

<file path=ppt/ink/ink2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8:10.593"/>
    </inkml:context>
    <inkml:brush xml:id="br0">
      <inkml:brushProperty name="width" value="0.05" units="cm"/>
      <inkml:brushProperty name="height" value="0.05" units="cm"/>
    </inkml:brush>
  </inkml:definitions>
  <inkml:trace contextRef="#ctx0" brushRef="#br0">260 35 20996,'1'0'150,"0"-1"-1,0 0 0,-1 1 1,1-1-1,0 0 0,0 0 0,0 0 1,-1 1-1,1-1 0,0 0 0,-1 0 1,1 0-1,-1 0 0,1 0 0,-1 0 1,0 0-1,1 0 0,-1-1 0,0 1 1,1-1-1,-2 1-43,1 1-1,0-1 1,-1 0-1,1 1 1,0-1-1,-1 1 1,1-1 0,-1 1-1,1-1 1,-1 1-1,1-1 1,-1 1 0,1-1-1,-1 1 1,0-1-1,1 1 1,-1 0 0,0-1-1,1 1 1,-1 0-1,0 0 1,-1-1 0,-4 0 227,0 0 1,0 0 0,0 1 0,0 0-1,-12 1 1,6 1-298,1 0-1,0 1 1,0 0 0,0 1-1,0 1 1,1 0-1,0 0 1,0 1 0,0 0-1,1 0 1,0 1 0,0 1-1,-14 14 1,17-16-32,1 0 1,0 0 0,0 0-1,1 1 1,0-1 0,0 1-1,1 0 1,-1 1 0,1-1-1,1 0 1,0 1-1,0-1 1,0 1 0,1 0-1,0 0 1,0 0 0,1-1-1,0 1 1,1 0 0,2 15-1,-2-19-48,1 1 0,-1-1 0,1 0 0,0 0 0,0 0 0,0 0 0,1 0 0,-1 0 0,1-1 0,0 1 0,0-1-1,0 0 1,1 0 0,-1 0 0,1 0 0,-1 0 0,1-1 0,0 0 0,0 0 0,0 0 0,1 0 0,-1 0 0,0-1 0,1 0 0,-1 0 0,6 1-1,-2-1-100,0-1-1,0 0 1,0 0-1,0 0 1,0-1-1,0 0 1,0-1-1,0 0 1,0 0-1,0 0 1,0-1-1,-1 0 0,13-8 1,16-14-469</inkml:trace>
</inkml:ink>
</file>

<file path=ppt/ink/ink2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8:11.002"/>
    </inkml:context>
    <inkml:brush xml:id="br0">
      <inkml:brushProperty name="width" value="0.05" units="cm"/>
      <inkml:brushProperty name="height" value="0.05" units="cm"/>
    </inkml:brush>
  </inkml:definitions>
  <inkml:trace contextRef="#ctx0" brushRef="#br0">15 1 17012,'-3'10'736,"0"1"0,0-1 0,1 1 1,0 0-1,1 0 0,0 14 1,1-23-616,0 0 1,1 0 0,-1 0-1,1 0 1,-1 0 0,1 0-1,-1 1 1,1-1 0,0 0-1,0-1 1,0 1 0,0 0 0,0 0-1,1 0 1,2 3 0,-2-4-103,0 0 0,-1 0 1,1 0-1,0 0 0,0 0 1,0-1-1,0 1 1,1-1-1,-1 1 0,0-1 1,0 0-1,0 1 0,0-1 1,0 0-1,1-1 0,-1 1 1,0 0-1,0-1 1,3 0-1,2-1-168,-1 0 0,1 0 0,-1-1-1,0 0 1,1 0 0,-1-1 0,-1 0 0,10-7 0,42-43-1624,-20 17 338,-37 37 1429,0-1 0,1 1 0,-1 0 0,0 0 1,0-1-1,0 1 0,1 0 0,-1-1 0,0 1 1,0 0-1,1 0 0,-1-1 0,0 1 0,1 0 0,-1 0 1,0 0-1,1 0 0,-1-1 0,0 1 0,1 0 1,-1 0-1,0 0 0,1 0 0,-1 0 0,0 0 1,1 0-1,-1 0 0,1 0 0,-1 0 0,0 0 1,1 0-1,-1 0 0,0 0 0,1 1 0,-1-1 0,0 0 1,1 0-1,-1 0 0,0 0 0,1 1 0,-1-1 1,0 0-1,1 1 0,1 19 386,-10 31 760,8-50-1131,-29 108 2319,15-66-771,-10 65-1,24-98-1481,3-10-415,9-18-606,-6 10 852,4-3-324</inkml:trace>
</inkml:ink>
</file>

<file path=ppt/ink/ink2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8:11.373"/>
    </inkml:context>
    <inkml:brush xml:id="br0">
      <inkml:brushProperty name="width" value="0.05" units="cm"/>
      <inkml:brushProperty name="height" value="0.05" units="cm"/>
    </inkml:brush>
  </inkml:definitions>
  <inkml:trace contextRef="#ctx0" brushRef="#br0">0 5 17356,'2'5'2600,"-2"0"-1423,-2-2-513,2 1 2472,0-1-1935,5 2-265,0-4-632,3-1-424,-1-3-2049,1-4 1945,0-2-288,-3-2-128</inkml:trace>
</inkml:ink>
</file>

<file path=ppt/ink/ink2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8:11.801"/>
    </inkml:context>
    <inkml:brush xml:id="br0">
      <inkml:brushProperty name="width" value="0.05" units="cm"/>
      <inkml:brushProperty name="height" value="0.05" units="cm"/>
    </inkml:brush>
  </inkml:definitions>
  <inkml:trace contextRef="#ctx0" brushRef="#br0">1 24 19924,'1'9'910,"1"0"1,0 0-1,1 0 0,0 0 0,4 8 0,-4-9-568,-1 0-234,1-1 1,0 0 0,1 0-1,-1-1 1,1 1-1,1-1 1,-1 1-1,7 6 1,-9-11-147,1-1 0,-1 1 1,0-1-1,0 1 0,1-1 0,-1 0 1,1 0-1,-1 0 0,1 0 0,0 0 1,-1-1-1,1 1 0,0-1 0,-1 0 0,1 1 1,0-1-1,-1-1 0,1 1 0,0 0 1,0-1-1,-1 1 0,1-1 0,-1 0 0,1 1 1,0-1-1,3-3 0,5-1-526,-1-1 1,1 0-1,-1-1 0,-1 0 1,1 0-1,-1-1 0,9-10 1,52-69-3711,-57 70 3819,-25 63 5031,-16 42-913,-23 121 0,26-8-6520,25-201 2840,0 0 1,0 0-1,0 0 1,0 0 0,0 0-1,0 0 1,1 0-1,-1 0 1,0 0-1,0 0 1,0 0 0,0 0-1,0 0 1,0 0-1,0 0 1,0 0-1,0 0 1,0 0 0,1 0-1,-1 0 1,0 0-1,0 0 1,0 0-1,0 0 1,0 0 0,0 0-1,0 1 1,0-1-1,0 0 1,0 0-1,0 0 1,0 0 0,0 0-1,0 0 1,1 0-1,-1 0 1,0 0-1,0 0 1,0 0 0,0 1-1,0-1 1,0 0-1,0 0 1,0 0-1,0 0 1,0 0 0,0 0-1,0 0 1,0 0-1,0 0 1,0 0-1,0 1 1,0-1 0,0 0-1,0 0 1,0 0-1,-1 0 1,1 0-1,0 0 1,0 0-1,0 0 1,0 0 0,0 0-1,0 0 1,0 1-1,0-1 1,0 0-1,0 0 1,3-7-383,2-19-562</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36.837"/>
    </inkml:context>
    <inkml:brush xml:id="br0">
      <inkml:brushProperty name="width" value="0.05" units="cm"/>
      <inkml:brushProperty name="height" value="0.05" units="cm"/>
    </inkml:brush>
  </inkml:definitions>
  <inkml:trace contextRef="#ctx0" brushRef="#br0">14 641 18316,'-6'25'1320,"0"0"-1200,5-10-280,1-9 136,1-6 256,9-15-328,2-9-136</inkml:trace>
  <inkml:trace contextRef="#ctx0" brushRef="#br0" timeOffset="1">348 1 17332,'5'27'1976,"2"2"-1232,-8-2-176,1 7 929,0 6-665,-1 3-40,5 5-160,-3 0-64,5-3-432,3-2-208,2 0-576,1-7-232,3-5-472,3-4 672,-4-14 215,3-7-319,0-10-48</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22.525"/>
    </inkml:context>
    <inkml:brush xml:id="br0">
      <inkml:brushProperty name="width" value="0.05" units="cm"/>
      <inkml:brushProperty name="height" value="0.05" units="cm"/>
    </inkml:brush>
  </inkml:definitions>
  <inkml:trace contextRef="#ctx0" brushRef="#br0">0 1 16692,'2'1'102,"-1"0"1,1 1-1,-1-1 1,1 1 0,-1-1-1,0 1 1,0 0-1,1-1 1,-1 1 0,-1 0-1,1 0 1,0 0 0,0 0-1,-1 0 1,1 0-1,-1 0 1,1 0 0,-1 0-1,0 0 1,0 0-1,0 3 1,2 13 284,45 166 2393,-27-112-2231,-8-28-72,1 0 0,2-1 0,41 79 0,-55-119-427,0-1 0,0 1 0,1-1 0,-1 0 1,1 1-1,0-1 0,0 0 0,0 0 0,0 0 0,0-1 0,0 1 0,0 0 0,1-1 0,-1 0 0,1 1 0,-1-1 0,1 0 0,-1 0 0,1 0 0,3 0 1,-3-1 0,-1 0 1,0-1-1,1 0 1,-1 1-1,0-1 1,0 0-1,1 0 1,-1 0-1,0 0 1,0 0 0,0-1-1,0 1 1,0-1-1,-1 1 1,1-1-1,0 0 1,-1 0-1,1 0 1,-1 1 0,1-1-1,-1-1 1,0 1-1,1-3 1,8-16 238,-1 0 0,0 0-1,-2 0 1,-1-1 0,-1 0 0,5-42 0,-6 13 176,-4-99-1,-8 68-241,6 72-258,0 0 1,0 0-1,-1 1 1,0-1-1,-8-15 1,4 17-528,4 14-687,5 14 138,-1-20 1074,-1 1 0,0 0 0,1 0 0,-1-1 0,1 1 0,-1 0 0,1-1 0,-1 1 0,1-1 0,0 1 0,-1-1 0,1 1 0,0-1 0,-1 1 1,1-1-1,0 0 0,0 1 0,-1-1 0,1 0 0,0 0 0,1 1 0,10-1-518</inkml:trace>
</inkml:ink>
</file>

<file path=ppt/ink/ink2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8:12.237"/>
    </inkml:context>
    <inkml:brush xml:id="br0">
      <inkml:brushProperty name="width" value="0.05" units="cm"/>
      <inkml:brushProperty name="height" value="0.05" units="cm"/>
    </inkml:brush>
  </inkml:definitions>
  <inkml:trace contextRef="#ctx0" brushRef="#br0">1 1 19220,'8'5'2409,"4"4"-1497,8-3-240,7 1 1352,13-3-863,6-1-153,10-3-328,-2-3-296,1-1-504,-5-3-464,-10-2 472,-4 2-80,-15 4-104</inkml:trace>
</inkml:ink>
</file>

<file path=ppt/ink/ink2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8:12.657"/>
    </inkml:context>
    <inkml:brush xml:id="br0">
      <inkml:brushProperty name="width" value="0.05" units="cm"/>
      <inkml:brushProperty name="height" value="0.05" units="cm"/>
    </inkml:brush>
  </inkml:definitions>
  <inkml:trace contextRef="#ctx0" brushRef="#br0">0 52 17596,'5'18'2024,"12"-11"-1056,3-6-423,13-7 1607,4-4-872,10-1-792,2-2-416,4 0 112,-4-1-72,-6 4-208</inkml:trace>
</inkml:ink>
</file>

<file path=ppt/ink/ink2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8:13.060"/>
    </inkml:context>
    <inkml:brush xml:id="br0">
      <inkml:brushProperty name="width" value="0.05" units="cm"/>
      <inkml:brushProperty name="height" value="0.05" units="cm"/>
    </inkml:brush>
  </inkml:definitions>
  <inkml:trace contextRef="#ctx0" brushRef="#br0">318 52 17588,'3'-6'773,"-2"4"-545,0-1 0,-1 1 0,1 0 0,0-1 0,-1 1 1,1-1-1,-1 0 0,1-4 0,-2 6-148,1 0 0,0 1 0,-1-1 0,1 0 0,-1 0 0,1 0 0,-1 0 0,1 0 0,-1 1 0,0-1 0,1 0 0,-1 0 0,0 1 0,0-1 0,1 0 0,-1 1 0,0-1 0,0 1 0,0-1 0,0 1 0,0 0 0,0-1 0,0 1 0,0 0 0,0 0 0,0-1 0,0 1 0,-1 0 0,-7-1 89,-1 0 0,0 1 0,1 0 0,-1 1 0,1 0 0,-1 0 0,1 1 0,0 0 0,-1 1 0,1 0 0,0 0 0,0 1 0,1 0 0,-1 1 0,1 0 0,0 0 0,-14 12 0,10-7-81,0 1-1,1 0 0,0 1 0,1 0 0,0 0 0,1 1 0,0 0 1,1 1-1,1 0 0,-8 19 0,12-26-28,1 0 1,0-1-1,1 1 0,-1 0 1,1 0-1,0 0 0,1 1 0,0 10 1,1-15-50,-1 0 0,1 0 0,0 0 1,0 0-1,0-1 0,0 1 0,0 0 1,1-1-1,-1 1 0,1-1 0,0 1 1,0-1-1,0 0 0,0 0 1,0 0-1,0 0 0,0 0 0,1 0 1,-1 0-1,1-1 0,-1 0 0,6 3 1,4 0-90,0 0 1,0 0 0,1-1-1,-1-1 1,1 0 0,0-1-1,18 0 1,91-11 75,-109 8-12,32-4-119</inkml:trace>
</inkml:ink>
</file>

<file path=ppt/ink/ink2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8:13.475"/>
    </inkml:context>
    <inkml:brush xml:id="br0">
      <inkml:brushProperty name="width" value="0.05" units="cm"/>
      <inkml:brushProperty name="height" value="0.05" units="cm"/>
    </inkml:brush>
  </inkml:definitions>
  <inkml:trace contextRef="#ctx0" brushRef="#br0">40 1 19332,'-6'8'525,"1"0"1,0 0-1,1 1 0,-1 0 1,2 0-1,-1 0 0,-2 14 1,6-21-482,-1 0 1,1 0 0,0 1 0,-1-1 0,1 0 0,0 0 0,0 0-1,1 0 1,-1 0 0,0 0 0,1 1 0,0-1 0,-1 0 0,1 0 0,0 0-1,0 0 1,0-1 0,0 1 0,0 0 0,0 0 0,1-1 0,-1 1 0,1 0-1,-1-1 1,1 1 0,-1-1 0,1 0 0,0 0 0,0 0 0,0 0 0,0 0-1,0 0 1,0 0 0,0 0 0,0-1 0,0 1 0,0-1 0,0 1 0,4-1-1,5 1 39,0 0 0,0-1-1,0-1 1,-1 0-1,1 0 1,0-1 0,0 0-1,-1-1 1,0 0-1,1-1 1,-1 0 0,0-1-1,-1 1 1,1-2 0,-1 0-1,12-9 1,-20 14-65,1 0 1,-1 0-1,0 0 1,0 0 0,0 0-1,0 0 1,0 0-1,0 0 1,0 0-1,0 0 1,-1-1-1,1 1 1,0 0 0,-1 0-1,1-1 1,-1 1-1,1-1 1,-1 1-1,0 0 1,0-1-1,1 1 1,-1-1 0,0-2-1,-1 3 4,0 0-1,0-1 1,1 1-1,-1 0 1,0 0 0,0-1-1,0 1 1,0 0-1,-1 0 1,1 0 0,0 0-1,0 0 1,-1 1-1,1-1 1,0 0-1,-1 0 1,-2 0 0,-7-3 24,0 1 0,0 1 1,0-1-1,-18 0 0,20 2-375,-1 0 1,0 1-1,0 0 0,0 1 0,0 0 0,-13 3 0,22-3-87,5 0-172</inkml:trace>
</inkml:ink>
</file>

<file path=ppt/ink/ink2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8:13.927"/>
    </inkml:context>
    <inkml:brush xml:id="br0">
      <inkml:brushProperty name="width" value="0.05" units="cm"/>
      <inkml:brushProperty name="height" value="0.05" units="cm"/>
    </inkml:brush>
  </inkml:definitions>
  <inkml:trace contextRef="#ctx0" brushRef="#br0">160 2 19556,'-17'35'2329,"-5"-1"-1553,2 5-376,1 2 1912,11 0-1607,-1-4-89,9-8-448,6-5-168,4-8-296,3-5-224,0-11-633,-5-3 1857,-5-7-888,-1 0-112,-5-7 0</inkml:trace>
  <inkml:trace contextRef="#ctx0" brushRef="#br0" timeOffset="1">1 94 20076,'11'4'2385,"6"1"-1609,11-4-360,7-2 1384,13-4-871,9-2-417,9-9-1176,4-4 728,6-5-248,-1-4-72</inkml:trace>
</inkml:ink>
</file>

<file path=ppt/ink/ink2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8:14.383"/>
    </inkml:context>
    <inkml:brush xml:id="br0">
      <inkml:brushProperty name="width" value="0.05" units="cm"/>
      <inkml:brushProperty name="height" value="0.05" units="cm"/>
    </inkml:brush>
  </inkml:definitions>
  <inkml:trace contextRef="#ctx0" brushRef="#br0">120 17 18812,'-6'25'2032,"0"8"-1455,-1 1-265,1 3 1552,5 3-1296,1 1-136,3-6-432,2 3-296,1-10-560,0-5 776,-3-4-160,0-8-104</inkml:trace>
  <inkml:trace contextRef="#ctx0" brushRef="#br0" timeOffset="0.26">1 381 16628,'14'7'2680,"8"-2"-1456,9-7-519,8-2 2535,12 0-1967,2-6-177,10-2-552,1-1-600,-7 0 760,-6-2-640,-8-8-24,-7 0-40</inkml:trace>
  <inkml:trace contextRef="#ctx0" brushRef="#br0" timeOffset="1.26">14 34 22061,'11'2'2104,"11"-4"-1360,5 0-296,10-1 849,7-2-217,11 1-488,1 0-328,5 1-832,-3-1 1112,-1-1-584,-1 3-80,-9 0-32</inkml:trace>
</inkml:ink>
</file>

<file path=ppt/ink/ink2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8:14.817"/>
    </inkml:context>
    <inkml:brush xml:id="br0">
      <inkml:brushProperty name="width" value="0.05" units="cm"/>
      <inkml:brushProperty name="height" value="0.05" units="cm"/>
    </inkml:brush>
  </inkml:definitions>
  <inkml:trace contextRef="#ctx0" brushRef="#br0">149 0 21317,'0'13'1720,"-2"9"-1312,-6 1-208,1 8 920,2 4-664,2 3-456,1 1-376,2 0-624,-1-5-1568,-1-7 2135,2-2-359,-1-11-296</inkml:trace>
  <inkml:trace contextRef="#ctx0" brushRef="#br0" timeOffset="1">0 157 19612,'2'-2'2057,"6"-1"-1505,8-2-352,6-7 1136,9-1-1648,8 0-528,14-2 680,7-3-264,10 1-208</inkml:trace>
</inkml:ink>
</file>

<file path=ppt/ink/ink2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8:15.245"/>
    </inkml:context>
    <inkml:brush xml:id="br0">
      <inkml:brushProperty name="width" value="0.05" units="cm"/>
      <inkml:brushProperty name="height" value="0.05" units="cm"/>
    </inkml:brush>
  </inkml:definitions>
  <inkml:trace contextRef="#ctx0" brushRef="#br0">235 0 17908,'-22'10'688,"0"0"0,1 2 0,1 0 1,0 1-1,-29 25 0,42-31-494,-1 0 1,1 0-1,1 1 0,0 0 1,0 0-1,0 1 0,1-1 1,0 1-1,1 0 1,0 0-1,0 1 0,1-1 1,0 1-1,1 0 0,-2 17 1,4-21-130,-1-1 1,1 1 0,1 0 0,-1-1-1,1 1 1,0-1 0,0 1 0,1-1 0,0 0-1,0 1 1,0-1 0,0 0 0,1 0-1,0 0 1,6 7 0,-4-6-31,0-1 1,1 1-1,0-1 1,0 0-1,1-1 1,-1 0 0,1 0-1,0 0 1,0-1-1,9 4 1,2-2-20,-1 0 1,1-2-1,0 1 0,0-2 1,0-1-1,1 0 1,-1-1-1,35-5 1,-47 4-12,0 1-3,0-1-1,0 0 1,-1 0-1,1 0 1,0-1 0,-1 1-1,1-2 1,-1 1 0,0 0-1,1-1 1,-1 0 0,8-7-1,-13 10 1,1-1 0,0 0 0,-1 1 0,1-1-1,-1 0 1,1 1 0,-1-1 0,1 0-1,-1 0 1,0 0 0,1 0 0,-1 0 0,0 1-1,0-1 1,1 0 0,-1 0 0,0 0-1,0 0 1,0 0 0,0 0 0,0 0 0,0 0-1,-1 0 1,1 0 0,0 1 0,0-1 0,-1 0-1,1 0 1,0 0 0,-1 0 0,1 1-1,-1-1 1,1 0 0,-1 0 0,1 1 0,-1-1-1,0 0 1,1 1 0,-1-1 0,0 0 0,1 1-1,-1-1 1,0 1 0,-1-1 0,-4-3 11,-1 0 0,1 1 0,-1 0 0,-10-3 0,3 2 30,-1 0 1,0 0-1,0 2 1,-23-2-1,32 4-20,1-1 0,0 1 0,0 1 0,-1-1 0,1 1 0,0 0 0,0 0 0,0 0 0,0 1 0,0-1 0,0 1 0,0 0 0,1 1 0,-1-1 0,1 1 0,-7 6 0,10-9-17,0 1 1,1-1-1,-1 1 0,1 0 1,-1 0-1,0-1 0,1 1 0,0 0 1,-1 0-1,1-1 0,-1 1 1,1 0-1,0 0 0,0 0 1,-1 0-1,1 0 0,0 0 1,0-1-1,0 1 0,0 0 1,0 0-1,0 0 0,0 0 1,1 0-1,-1 0 0,0 1 1,1 0 3,1-1 0,-1 1-1,0 0 1,0-1 0,0 1 0,1-1 0,-1 1 0,1-1 0,-1 0 0,1 0 0,2 2 0,6 2-3,-1 0 1,1-1-1,14 4 1,26 6-207,-26-9-506,40 16-1,-57-18 587,-1 0 0,0 0 0,0 0-1,0 1 1,0 0 0,-1 0 0,0 0 0,1 1 0,-2 0-1,9 10 1,1 11-425</inkml:trace>
</inkml:ink>
</file>

<file path=ppt/ink/ink2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8:16.423"/>
    </inkml:context>
    <inkml:brush xml:id="br0">
      <inkml:brushProperty name="width" value="0.05" units="cm"/>
      <inkml:brushProperty name="height" value="0.05" units="cm"/>
    </inkml:brush>
  </inkml:definitions>
  <inkml:trace contextRef="#ctx0" brushRef="#br0">91 32 5729,'0'0'59,"-1"0"0,0 0 0,0-1 0,0 1 0,0 0 0,1 0 0,-1-1 0,0 1 0,0 0-1,0-1 1,1 1 0,-1-1 0,0 1 0,1-1 0,-1 1 0,0-2 0,0 1 23,0 1 0,0-1 0,0 0 0,0 1-1,1-1 1,-1 0 0,0 1 0,0-1 0,0 1 0,-1 0 0,1-1 0,0 1 0,-2-1 0,1 1 87,0 1 1,0-1 0,0 0-1,0 0 1,0 1-1,0 0 1,0-1 0,0 1-1,0 0 1,1 0 0,-4 2-1,-12 3 2025,16-6-1992,0 0 1,1 0 0,-1 0 0,0-1 0,0 1 0,0 0 0,1 0 0,-1-1-1,0 1 1,0 0 0,1-1 0,-1 1 0,0-1 0,0 1 0,1-1-1,-1 1 1,1-1 0,-1 0 0,1 1 0,-1-1 0,1 0 0,-1 1-1,1-1 1,-1 0 0,1 0 0,0 1 0,-1-1 0,1 0 0,0 0 0,0 0-1,0 1 1,-1-1 0,1 0 0,0 0 0,0-1 0,0 1-60,0 1 1,0 0 0,1-1-1,-1 1 1,0-1 0,0 1-1,0-1 1,0 1 0,0-1 0,1 1-1,-1 0 1,0-1 0,0 1-1,0-1 1,1 1 0,-1 0-1,0-1 1,1 1 0,-1 0-1,0 0 1,1-1 0,-1 1-1,0 0 1,1-1 0,0 1-1,0 0-54,0 0 0,-1 0 0,1 0 0,0 0-1,0 0 1,0 0 0,0 0 0,0 0 0,-1 0-1,1 1 1,0-1 0,0 0 0,0 1 0,0-1-1,-1 0 1,1 1 0,0-1 0,-1 1 0,2 0-1,9 9 452,0 0-1,0 1 1,-1 0-1,-1 1 0,16 23 1,-16-21-561,1 0 1,0 0 0,23 21 0,-32-34-39,1 0 1,-1 1 0,0-1-1,1 0 1,-1 0 0,1-1-1,0 1 1,-1 0 0,1 0-1,0-1 1,-1 1-1,1-1 1,0 1 0,0-1-1,-1 0 1,1 0 0,0 0-1,0 0 1,0 0 0,-1 0-1,1 0 1,0 0 0,0-1-1,-1 1 1,4-2 0,-2 0 25,0 1 0,-1-1 0,1 0 0,-1 0 0,1 0 1,-1 0-1,0 0 0,0-1 0,0 1 0,0 0 1,-1-1-1,1 0 0,2-4 0,7-20-510</inkml:trace>
</inkml:ink>
</file>

<file path=ppt/ink/ink2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8:16.859"/>
    </inkml:context>
    <inkml:brush xml:id="br0">
      <inkml:brushProperty name="width" value="0.05" units="cm"/>
      <inkml:brushProperty name="height" value="0.05" units="cm"/>
    </inkml:brush>
  </inkml:definitions>
  <inkml:trace contextRef="#ctx0" brushRef="#br0">79 0 14843,'-1'15'2217,"-2"8"-1241,-4 8-416,-2 4 2241,-1 6-1769,2 5-208,-1 1-360,0 4-120,2-7-216,0 0-176,4-5-648,-1-6 648,2-13-96,2-8-96</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23.139"/>
    </inkml:context>
    <inkml:brush xml:id="br0">
      <inkml:brushProperty name="width" value="0.05" units="cm"/>
      <inkml:brushProperty name="height" value="0.05" units="cm"/>
    </inkml:brush>
  </inkml:definitions>
  <inkml:trace contextRef="#ctx0" brushRef="#br0">39 440 15547,'-2'9'465,"1"-1"0,-1 0-1,-1 1 1,1-1-1,-8 15 1,5-13 46,1 0-1,1 0 1,-3 12 0,7-12 75,7-12-108,8-15 7,-9 7-326,-1-1-1,0-1 1,-1 1-1,0-1 1,-1 0-1,0 0 1,-1 0-1,0 0 1,-1-1-1,-1 1 1,1-18-1,-2 29-153,0 1 1,0 0-1,0-1 1,0 1-1,0 0 0,0-1 1,0 1-1,0-1 1,0 1-1,0 0 0,0-1 1,0 1-1,0 0 0,0-1 1,0 1-1,0 0 1,0-1-1,0 1 0,0 0 1,-1-1-1,1 1 0,0 0 1,0-1-1,0 1 1,-1 0-1,1 0 0,0-1 1,0 1-1,-1 0 1,1 0-1,0 0 0,0-1 1,-1 1-1,1 0 0,0 0 1,-1 0-1,1 0 1,0-1-1,-1 1 0,0 1 2,0-1 0,0 1 0,1 0 0,-1-1-1,0 1 1,0 0 0,1 0 0,-1-1-1,1 1 1,-1 0 0,1 0 0,-1 0 0,1 0-1,0 0 1,-1-1 0,1 2 0,-4 10 22,2 1-1,-1-1 1,2 0 0,-1 1-1,2-1 1,1 25 0,2-4-4,11 46 0,-6-47 2,1-1 0,2 0 0,2 0 0,19 35 1,74 108 146,-58-100-94,-34-46 48,-12-15 32,-3-12-151,1-1 0,0 0 1,0 1-1,-1-1 0,1 0 0,0 0 0,0 1 0,-1-1 0,1 0 0,0 0 0,-1 0 0,1 0 1,0 1-1,-1-1 0,1 0 0,0 0 0,-1 0 0,1 0 0,0 0 0,-1 0 0,1 0 1,0 0-1,-1 0 0,1 0 0,-1 0 0,1 0 0,0 0 0,-1 0 0,1 0 0,0 0 0,-1-1 1,1 1-1,-1 0 0,-3-2 33,-1 0 1,1 0 0,0-1-1,0 1 1,0-1-1,0 0 1,0 0 0,0 0-1,1-1 1,-1 1 0,1-1-1,0 0 1,-4-7-1,0 0 15,1 0-1,0-1 0,1 0 0,-5-13 0,6 12-45,1-1 0,1 1 1,0-1-1,0 1 0,2-1 0,-1 0 0,2 1 0,0-1 0,0 0 0,2 1 0,-1 0 0,2-1 0,0 1 0,11-25 1,6-5 29,3 1 0,56-76 0,-9 15 68,-70 103-109,26-44 68,38-80 0,-60 111-50,1 0 0,-2-1 0,0 1 1,-1-1-1,0 0 0,-1 0 0,0 0 1,-1 0-1,-1 0 0,0 0 1,-3-20-1,2 28-9,-1 1 0,1 0 0,-1 0 0,0 0-1,0 0 1,0 0 0,-1 0 0,0 1 0,1-1 0,-2 1 0,1 0 0,0 0 0,-8-7 0,8 9-1,0 0 0,0 0 0,0 1 0,0-1 0,0 0 0,0 1 0,0 0 0,0 0 1,-1 0-1,1 0 0,0 1 0,-1-1 0,1 1 0,-1 0 0,1 0 0,-1 0 0,1 0 0,-1 1 0,1-1 0,0 1 0,-1 0 0,-3 1 1,0 1 4,0 0 0,1 1 0,-1-1 0,1 1 0,0 0 0,0 1 0,0-1 0,1 1 0,0 0 0,0 1 0,0-1 0,-7 12 0,6-7 32,0 0 0,1 1 0,0-1-1,1 1 1,0 0 0,1 0 0,-4 23 0,5-22-63,1 1 0,1-1 0,0 0 1,0 0-1,2 1 0,-1-1 0,6 18 0,-5-22-92,0 0-1,1-1 0,0 1 0,1-1 0,0 0 0,0 0 0,0 0 0,1-1 0,0 0 0,0 0 0,10 10 0,-4-8 5,0-1 0,0 0 0,0 0 0,1-1 0,16 6 0,23 2-320</inkml:trace>
</inkml:ink>
</file>

<file path=ppt/ink/ink2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8:17.294"/>
    </inkml:context>
    <inkml:brush xml:id="br0">
      <inkml:brushProperty name="width" value="0.05" units="cm"/>
      <inkml:brushProperty name="height" value="0.05" units="cm"/>
    </inkml:brush>
  </inkml:definitions>
  <inkml:trace contextRef="#ctx0" brushRef="#br0">124 75 17500,'3'-12'1559,"0"4"-565,-1 0 0,0 0 0,-1 0 0,0-1 0,0-8 0,-1 17-963,0 0 1,0 0 0,0 0-1,0 0 1,0-1-1,0 1 1,0 0 0,0 0-1,0 0 1,0 0-1,0 0 1,0-1 0,0 1-1,0 0 1,0 0-1,0 0 1,0 0 0,0 0-1,0 0 1,0-1 0,0 1-1,0 0 1,-1 0-1,1 0 1,0 0 0,0 0-1,0 0 1,0 0-1,0 0 1,0-1 0,0 1-1,0 0 1,-1 0 0,1 0-1,0 0 1,0 0-1,0 0 1,0 0 0,0 0-1,0 0 1,-1 0-1,1 0 1,0 0 0,0 0-1,0 0 1,0 0-1,0 0 1,-1 0 0,1 0-1,0 0 1,0 0 0,-8 7 508,-4 13-296,-8 18-85,3 0 0,1 2 0,2 0 0,1 1 0,3 0 0,-11 85-1,20-116-198,1 1 0,0-1 0,0 1 1,1-1-1,0 1 0,1-1 0,0 1 0,1-1 0,0 0 0,0 0 0,8 13 0,-9-19-155,1 0 0,0 0 1,0 0-1,0 0 1,0 0-1,1-1 1,-1 1-1,1-1 1,0 0-1,0 0 0,0 0 1,1-1-1,-1 0 1,1 0-1,-1 0 1,1 0-1,0 0 0,0-1 1,0 0-1,-1 0 1,1-1-1,0 1 1,0-1-1,0 0 0,9-1 1,22-5-748,0-4-177</inkml:trace>
</inkml:ink>
</file>

<file path=ppt/ink/ink2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8:17.853"/>
    </inkml:context>
    <inkml:brush xml:id="br0">
      <inkml:brushProperty name="width" value="0.05" units="cm"/>
      <inkml:brushProperty name="height" value="0.05" units="cm"/>
    </inkml:brush>
  </inkml:definitions>
  <inkml:trace contextRef="#ctx0" brushRef="#br0">3 312 18076,'0'2'176,"-1"-1"1,1 0-1,-1 0 1,1 0 0,0 0-1,0 0 1,-1 0-1,1 1 1,0-1-1,0 0 1,0 0-1,0 0 1,1 3-1,-1-4-116,0 0-1,0 0 1,0 1-1,0-1 1,1 0-1,-1 0 1,0 0-1,0 1 1,1-1 0,-1 0-1,0 0 1,0 0-1,1 0 1,-1 0-1,0 0 1,1 1-1,-1-1 1,0 0-1,0 0 1,1 0-1,-1 0 1,0 0-1,1 0 1,-1 0-1,0 0 1,1 0-1,-1 0 1,0-1-1,0 1 1,1 0-1,-1 0 1,1 0-1,30-19 2023,26-28-956,-2-2 0,-2-3 0,74-94 0,-125 143-1099,11-11 117,-12 14-142,-1-1 1,0 1 0,0 0-1,1 0 1,-1 0 0,0 0-1,0 0 1,0-1 0,1 1-1,-1 0 1,0 0 0,0 0-1,1 0 1,-1 0 0,0 0 0,1 0-1,-1 0 1,0 0 0,0 0-1,1 0 1,-1 0 0,0 0-1,0 0 1,1 0 0,-1 0-1,0 0 1,0 1 0,1-1 0,-1 0-1,0 0 1,0 0 0,1 0-1,-1 0 1,0 1 0,0-1-1,0 0 1,0 0 0,1 0-1,-1 1 1,0-1 0,0 0-1,0 0 1,0 0 0,0 1 0,1-1-1,-1 0 1,0 0 0,0 1-1,0-1 1,0 0 0,0 1-1,0-1 1,0 0 0,0 0-1,0 1 1,0-1 0,0 0 0,0 0-1,0 1 1,0-1 0,0 0-1,-1 1 1,1 16-2,-1 0 1,-1 0-1,0 0 1,-1 0-1,-8 24 1,-3 18 8,-12 103-2059,26-159 1900,0-3 136,0 0-1,0 0 1,0 0 0,0 0-1,0 0 1,0 0 0,0 0-1,0 0 1,0 0 0,1 0-1,-1 0 1,0 0 0,0 0-1,0 0 1,0 0 0,0 0-1,0 0 1,0 0 0,0 0-1,0 0 1,0 0 0,0 0-1,1 0 1,-1 0 0,0 0-1,0 0 1,0 0 0,0 0-1,0 0 1,0 0-1,0 0 1,0 0 0,0 0-1,0 0 1,0 1 0,0-1-1,0 0 1,0 0 0,0 0-1,0 0 1,0 0 0,0 0-1,0 0 1,0 0 0,0 0-1,0 0 1,0 0 0,0 1-1,9-8-512</inkml:trace>
</inkml:ink>
</file>

<file path=ppt/ink/ink2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8:18.261"/>
    </inkml:context>
    <inkml:brush xml:id="br0">
      <inkml:brushProperty name="width" value="0.05" units="cm"/>
      <inkml:brushProperty name="height" value="0.05" units="cm"/>
    </inkml:brush>
  </inkml:definitions>
  <inkml:trace contextRef="#ctx0" brushRef="#br0">0 1 19220,'12'5'2249,"2"4"-1545,2-2-344,1 3 1704,3-1-1352,0 1-432,-1-2 257,-1-6-449,-2-2-72,-1-10 8</inkml:trace>
</inkml:ink>
</file>

<file path=ppt/ink/ink2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8:18.698"/>
    </inkml:context>
    <inkml:brush xml:id="br0">
      <inkml:brushProperty name="width" value="0.05" units="cm"/>
      <inkml:brushProperty name="height" value="0.05" units="cm"/>
    </inkml:brush>
  </inkml:definitions>
  <inkml:trace contextRef="#ctx0" brushRef="#br0">236 0 19764,'-6'1'356,"1"0"-1,0 0 1,0 0 0,-1 1-1,1-1 1,0 1-1,0 0 1,1 1-1,-1-1 1,0 1 0,1 0-1,-1 0 1,1 1-1,-5 4 1,-7 7 226,-27 35 0,29-32-454,1 0 1,2 1-1,0 0 1,-10 24-1,15-30-40,1 0 0,1 0 0,1 0 0,-1 0 0,2 1 0,0-1-1,0 28 1,2-38-82,0 1-1,0 0 1,1-1-1,-1 1 1,1-1-1,0 1 0,0-1 1,0 1-1,1-1 1,-1 0-1,1 1 1,0-1-1,0 0 1,0 0-1,0 0 1,0-1-1,1 1 1,-1 0-1,1-1 1,0 0-1,0 1 0,0-1 1,0 0-1,0 0 1,0-1-1,0 1 1,1-1-1,-1 0 1,1 1-1,-1-2 1,1 1-1,-1 0 1,6 0-1,2 0-210,-1-1 1,1 0-1,-1-1 0,1 0 1,-1-1-1,1 0 0,-1 0 1,0-1-1,0 0 0,14-7 0,-13 4-28,0 0 0,-1 0 0,19-16 0,-5 0-363</inkml:trace>
</inkml:ink>
</file>

<file path=ppt/ink/ink2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8:19.147"/>
    </inkml:context>
    <inkml:brush xml:id="br0">
      <inkml:brushProperty name="width" value="0.05" units="cm"/>
      <inkml:brushProperty name="height" value="0.05" units="cm"/>
    </inkml:brush>
  </inkml:definitions>
  <inkml:trace contextRef="#ctx0" brushRef="#br0">3 333 19164,'-1'4'430,"1"-1"0,-1 0-1,1 0 1,-1 1 0,1-1-1,1 0 1,-1 1 0,1 3 0,-1-6-331,1 0 1,-1 0 0,0-1-1,1 1 1,0 0-1,-1 0 1,1-1 0,-1 1-1,1-1 1,0 1-1,-1 0 1,1-1 0,0 1-1,-1-1 1,1 1-1,0-1 1,0 0 0,0 1-1,0-1 1,-1 0 0,1 0-1,0 1 1,0-1-1,0 0 1,0 0 0,0 0-1,0 0 1,-1 0-1,1 0 1,0-1 0,0 1-1,0 0 1,0 0-1,0 0 1,0-1 0,21-4 496,32-13 1,-37 11-1003,-1 2-1,1 0 1,24-4 0,-41 9 369,1 0 0,-1 0 0,0 0 0,1 0 0,-1 0 0,0 0 0,0 0 0,1 0 0,-1 0 0,0 0 0,1 0 0,-1 0 0,0 0 0,0 0 0,1 1 1,-1-1-1,0 0 0,0 0 0,1 0 0,-1 0 0,0 0 0,0 1 0,0-1 0,1 0 0,-1 0 0,0 0 0,0 1 0,0-1 0,1 0 0,-1 0 0,0 1 1,0-1-1,0 0 0,0 0 0,0 1 0,0-1 0,0 0 0,0 0 0,0 1 0,-2 15-68,-14 18 1610,15-32-1327,-53 111 2291,46-94-2412,2 0-1,0 0 0,1 1 1,-3 24-1,9-28-936,-1-16 841,0 1 0,0-1 0,0 0 0,0 0 0,0 0 0,1 0 0,-1 0 0,0 0 0,0 0 0,0 0 0,0 0 0,0 0 0,1 0 0,-1 0 0,0 0 0,0 0 0,0 0 0,0 0 0,0 0 0,1 0 0,-1 0 0,0 0 0,0 0 0,0 0 0,0 0 0,0 0 1,1 0-1,-1 0 0,0 0 0,0-1 0,0 1 0,0 0 0,0 0 0,0 0 0,0 0 0,1 0 0,-1 0 0,0 0 0,0-1 0,0 1 0,0 0 0,0 0 0,0 0 0,0 0 0,0 0 0,0-1 0,17-29-3307,-10 17 3436,13-16-1250</inkml:trace>
  <inkml:trace contextRef="#ctx0" brushRef="#br0" timeOffset="1">493 1 20948,'4'50'5212,"4"7"-3679,5 55-665,-12-75-515,-2 1 0,-5 39 1,3-62-464,1 0 0,-2 0 1,0 0-1,-1-1 0,0 1 1,-1-1-1,-15 24 0,7-20-94,-1-5-65</inkml:trace>
</inkml:ink>
</file>

<file path=ppt/ink/ink2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8:19.560"/>
    </inkml:context>
    <inkml:brush xml:id="br0">
      <inkml:brushProperty name="width" value="0.05" units="cm"/>
      <inkml:brushProperty name="height" value="0.05" units="cm"/>
    </inkml:brush>
  </inkml:definitions>
  <inkml:trace contextRef="#ctx0" brushRef="#br0">7 28 19068,'-6'23'2113,"9"-10"-1193,5-9-344,17-4 1704,6-5-975,14-6-529,8 3-232,3-5-480,1 4-184,-4-1-944,-3 5-1833,-15 2 2441,-11 0-432,-23 3-361</inkml:trace>
</inkml:ink>
</file>

<file path=ppt/ink/ink2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8:19.974"/>
    </inkml:context>
    <inkml:brush xml:id="br0">
      <inkml:brushProperty name="width" value="0.05" units="cm"/>
      <inkml:brushProperty name="height" value="0.05" units="cm"/>
    </inkml:brush>
  </inkml:definitions>
  <inkml:trace contextRef="#ctx0" brushRef="#br0">1 157 19332,'7'10'2233,"7"-3"-1417,19-9-368,9-4 1168,14-6-640,4-2-199,10-6-849,-1-3-833,0-7 865,-6-6-232,-16 6-104</inkml:trace>
</inkml:ink>
</file>

<file path=ppt/ink/ink2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8:20.425"/>
    </inkml:context>
    <inkml:brush xml:id="br0">
      <inkml:brushProperty name="width" value="0.05" units="cm"/>
      <inkml:brushProperty name="height" value="0.05" units="cm"/>
    </inkml:brush>
  </inkml:definitions>
  <inkml:trace contextRef="#ctx0" brushRef="#br0">272 24 19860,'1'-1'128,"0"1"-1,0-1 1,0 1-1,0-1 1,0 0-1,-1 1 1,1-1-1,0 0 1,0 0 0,-1 1-1,1-1 1,-1 0-1,1 0 1,-1 0-1,1 0 1,-1 0-1,1 0 1,-1 0-1,1-1 1,-2 1-50,1 1 1,0-1-1,-1 1 1,1 0-1,0-1 1,-1 1-1,1-1 1,-1 1-1,1 0 1,-1 0-1,1-1 1,-1 1-1,1 0 1,-1 0-1,1-1 1,-1 1-1,1 0 1,-1 0-1,1 0 1,-1 0-1,1 0 1,-1 0-1,0 0 1,0 0-1,-6 0 299,0 0-1,0 1 0,1 0 1,-13 3-1,4 2-284,-1 0 0,1 1 1,0 1-1,0 0 0,1 1 0,0 0 0,-19 18 1,24-19-103,1 0 0,0 0 0,0 1 0,1 0 1,0 1-1,0-1 0,1 2 0,1-1 0,0 0 1,0 1-1,-5 17 0,9-25-50,0 0 1,1 0-1,-1 0 0,0 0 1,1 0-1,0 0 1,0 0-1,0 0 0,0 0 1,0 0-1,1 0 0,-1 0 1,1 0-1,0 0 0,0 0 1,0 0-1,0 0 0,0-1 1,1 1-1,-1 0 0,1-1 1,0 1-1,0-1 0,0 1 1,0-1-1,0 0 0,0 0 1,0 0-1,1 0 0,-1 0 1,1-1-1,0 1 1,-1-1-1,1 0 0,0 0 1,5 2-1,2-1-6,1 0-1,-1-1 1,0 0 0,1-1 0,-1 0-1,0-1 1,1 0 0,-1 0-1,17-5 1,17-9-406</inkml:trace>
</inkml:ink>
</file>

<file path=ppt/ink/ink2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8:20.825"/>
    </inkml:context>
    <inkml:brush xml:id="br0">
      <inkml:brushProperty name="width" value="0.05" units="cm"/>
      <inkml:brushProperty name="height" value="0.05" units="cm"/>
    </inkml:brush>
  </inkml:definitions>
  <inkml:trace contextRef="#ctx0" brushRef="#br0">107 1 19468,'-8'4'339,"0"2"1,1-1-1,0 1 0,-1 0 0,2 0 1,-1 1-1,1 0 0,0 0 1,1 0-1,-1 1 0,2 0 0,-1 0 1,1 0-1,-6 17 0,8-19-286,0 0 0,0 0-1,1 0 1,0 1 0,0-1 0,0 0 0,1 0-1,0 1 1,0-1 0,1 0 0,0 1-1,0-1 1,0 0 0,1 0 0,0 0-1,0 0 1,1 0 0,-1-1 0,1 1 0,0-1-1,1 1 1,6 7 0,-7-10-35,1 0 1,-1 1-1,1-2 0,0 1 1,0 0-1,1-1 0,-1 1 1,0-1-1,1-1 0,-1 1 1,1-1-1,0 1 0,0-1 1,-1 0-1,1-1 0,0 1 1,0-1-1,0 0 0,0 0 1,-1-1-1,1 1 0,0-1 1,0 0-1,-1-1 0,9-2 1,-2 0 47,-1-1 0,1 0 0,-1 0 1,0-1-1,-1 0 0,1 0 0,-1-1 1,0-1-1,-1 0 0,8-8 0,-11 9 1,0 0-1,0 0 1,-1 0-1,0-1 1,0 1-1,-1-1 1,0 0-1,0 0 1,3-17-1,-6 23-53,1-1 1,-1 1-1,0-1 0,1 0 1,-1 0-1,-1 1 1,1-1-1,0 0 0,-1 1 1,1-1-1,-1 1 0,0-1 1,0 0-1,0 1 0,0-1 1,0 1-1,0 0 1,-1-1-1,1 1 0,-1 0 1,0 0-1,1 0 0,-1 0 1,0 0-1,0 1 0,-1-1 1,1 0-1,0 1 1,0 0-1,-1-1 0,1 1 1,-1 0-1,1 0 0,-5-1 1,0 1-135,0 0-1,-1 0 1,1 1 0,-1 0 0,1 0 0,0 0 0,-1 1 0,1 1-1,0-1 1,0 1 0,-8 3 0,13-5-184</inkml:trace>
</inkml:ink>
</file>

<file path=ppt/ink/ink2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8:21.272"/>
    </inkml:context>
    <inkml:brush xml:id="br0">
      <inkml:brushProperty name="width" value="0.05" units="cm"/>
      <inkml:brushProperty name="height" value="0.05" units="cm"/>
    </inkml:brush>
  </inkml:definitions>
  <inkml:trace contextRef="#ctx0" brushRef="#br0">0 4 17988,'12'-3'2048,"-7"10"-1224,3 4-351,-7 8 1703,3 3-1032,1 3-624,2 5-168,1 2-264,-3-1-144,3-3-464,-6-4-312,1-8 1576,-1-5-872,-12-12-320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23.545"/>
    </inkml:context>
    <inkml:brush xml:id="br0">
      <inkml:brushProperty name="width" value="0.05" units="cm"/>
      <inkml:brushProperty name="height" value="0.05" units="cm"/>
    </inkml:brush>
  </inkml:definitions>
  <inkml:trace contextRef="#ctx0" brushRef="#br0">2 14 21845,'-2'13'1376,"4"-8"-1888,2-7 512,6-8 312,4-10-224</inkml:trace>
</inkml:ink>
</file>

<file path=ppt/ink/ink2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8:21.706"/>
    </inkml:context>
    <inkml:brush xml:id="br0">
      <inkml:brushProperty name="width" value="0.05" units="cm"/>
      <inkml:brushProperty name="height" value="0.05" units="cm"/>
    </inkml:brush>
  </inkml:definitions>
  <inkml:trace contextRef="#ctx0" brushRef="#br0">0 39 19972,'13'5'1929,"3"0"-1241,4-1-280,9-4 880,5-4-456,9-3-992,3-5 1353,4 1-1057,-1 2-48,-1-1-88</inkml:trace>
</inkml:ink>
</file>

<file path=ppt/ink/ink2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8:22.228"/>
    </inkml:context>
    <inkml:brush xml:id="br0">
      <inkml:brushProperty name="width" value="0.05" units="cm"/>
      <inkml:brushProperty name="height" value="0.05" units="cm"/>
    </inkml:brush>
  </inkml:definitions>
  <inkml:trace contextRef="#ctx0" brushRef="#br0">188 97 19756,'6'26'1977,"-7"1"-1281,-6 2-256,-1 6 1008,-2 3-464,5 3-367,-3-1-177,6-1-464,-1-6-240,1-9-417,1-2-271,-1-9 720,2-12-200,-7 5-120</inkml:trace>
  <inkml:trace contextRef="#ctx0" brushRef="#br0" timeOffset="1">1 428 19884,'15'4'2073,"11"1"-1265,6-4-344,9-2 1104,7-4-463,3-3-473,4-2-424,-5-5-904,-4 0-641,-6-3 1097,-6 0-240,-12-4-168</inkml:trace>
  <inkml:trace contextRef="#ctx0" brushRef="#br0" timeOffset="2">112 1 19700,'2'11'1985,"11"-4"-1297,3 1-288,14-3 1064,4-2-496,10 2-504,4-4-383,5-2-1018,0-1 849,0-5-144,0-3-120</inkml:trace>
</inkml:ink>
</file>

<file path=ppt/ink/ink2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8:22.675"/>
    </inkml:context>
    <inkml:brush xml:id="br0">
      <inkml:brushProperty name="width" value="0.05" units="cm"/>
      <inkml:brushProperty name="height" value="0.05" units="cm"/>
    </inkml:brush>
  </inkml:definitions>
  <inkml:trace contextRef="#ctx0" brushRef="#br0">128 1 17516,'-7'41'1808,"-3"1"-1168,-1 1-280,3 3 1089,4 0-441,2-8-840,2 0-440,4-8 384,2-7-160,-2-10-72,-1-5-80</inkml:trace>
  <inkml:trace contextRef="#ctx0" brushRef="#br0" timeOffset="1">0 157 19172,'7'0'1712,"6"-1"-1255,6 1-169,8-3 656,10 0-560,6-1-784,5-2 496,8-3-216,2 4-144</inkml:trace>
</inkml:ink>
</file>

<file path=ppt/ink/ink2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8:23.060"/>
    </inkml:context>
    <inkml:brush xml:id="br0">
      <inkml:brushProperty name="width" value="0.05" units="cm"/>
      <inkml:brushProperty name="height" value="0.05" units="cm"/>
    </inkml:brush>
  </inkml:definitions>
  <inkml:trace contextRef="#ctx0" brushRef="#br0">139 0 16299,'-17'15'736,"1"1"-1,0 0 1,2 1-1,-1 0 0,-14 27 1,24-36-537,1 0 0,0 0 0,0 1 0,1-1 0,0 1 0,1 0 0,0 0 0,0 0 0,1 0 0,0 0 0,0 0 0,1 0 0,0 0 0,1 0 0,3 18 0,-2-22-159,0-1 1,0 1-1,0 0 0,1-1 1,0 0-1,0 1 1,0-1-1,0 0 0,0-1 1,1 1-1,0-1 1,0 1-1,0-1 0,0 0 1,0 0-1,1-1 1,-1 1-1,10 3 0,-6-3 10,0 0 0,-1-1 0,2 0 0,-1 0 0,0-1-1,0 0 1,0 0 0,1-1 0,-1 0 0,0 0 0,9-2-1,-16 2-24,0 0 0,0 0 0,0 0 0,0-1-1,0 1 1,0 0 0,0-1 0,0 1-1,0 0 1,0-1 0,0 1 0,-1-1 0,1 0-1,0 1 1,0-1 0,0 0 0,-1 1 0,1-1-1,1-1 1,-2 1 2,0 0-1,0 1 1,0-1-1,0 0 0,0 0 1,0 1-1,0-1 1,0 0-1,0 1 1,0-1-1,0 0 1,0 1-1,0-1 1,-1 0-1,1 1 1,0-1-1,-1 0 1,1 1-1,0-1 0,-1 1 1,0-2-1,-1 0 45,-1-1 0,1 0 0,-1 1-1,0 0 1,0-1 0,0 1 0,0 0 0,0 1-1,-5-3 1,-31-4 161,23 5-195,14 3-40,6-1-14,12-1-19,0-1 0,19-5 0,-20 4 33,0 0 1,29-2-1,-42 6 5,-1 0 0,0 0 0,0 0-1,1 0 1,-1 1 0,0-1 0,1 0-1,-1 1 1,0-1 0,0 0 0,0 1-1,1 0 1,-1-1 0,0 1 0,0 0-1,0-1 1,0 1 0,0 0 0,0 0-1,0 0 1,0 0 0,0 0 0,-1 0-1,1 0 1,0 0 0,-1 0 0,1 1-1,-1-1 1,1 0 0,-1 0-1,1 0 1,-1 1 0,0-1 0,0 0-1,1 1 1,-1-1 0,0 0 0,-1 3-1,1 6 41,0 1 0,-1 0 0,-5 19 0,2-13 37,4-13-74,-3 9 33,1 0 1,1 0-1,0 1 1,1-1-1,0 0 0,3 18 1,1-22-315,-4-9 272,0 0 0,0 0-1,0 0 1,0 0 0,0 0 0,0 0 0,0-1-1,0 1 1,0 0 0,1 0 0,-1 0 0,0 0 0,0 0-1,0 0 1,0 0 0,0 0 0,0 0 0,0-1-1,0 1 1,0 0 0,0 0 0,0 0 0,1 0-1,-1 0 1,0 0 0,0 0 0,0 0 0,0 0 0,0 0-1,0 0 1,0 0 0,0 0 0,1 0 0,-1 0-1,0 0 1,0 0 0,0 0 0,0 0 0,0 0 0,0 0-1,0 0 1,1 0 0,-1 0 0,0 0 0,0 0-1,0 0 1,0 0 0,0 0 0,0 0 0,0 0-1,0 1 1,0-1 0,1 0 0,-1 0 0,0 0 0,0 0-1,0 0 1,0 0 0,0 0 0,-1-7-176</inkml:trace>
</inkml:ink>
</file>

<file path=ppt/ink/ink2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8:25.496"/>
    </inkml:context>
    <inkml:brush xml:id="br0">
      <inkml:brushProperty name="width" value="0.05" units="cm"/>
      <inkml:brushProperty name="height" value="0.05" units="cm"/>
    </inkml:brush>
  </inkml:definitions>
  <inkml:trace contextRef="#ctx0" brushRef="#br0">1 0 16772,'0'9'944,"1"1"1,0-1 0,0 0 0,1 0 0,0 0 0,5 11-1,-4-11-539,1-1 0,0 0 0,0 0-1,1-1 1,0 0 0,9 11 0,-10-13-350,1-1 1,0 1 0,0-1-1,0 1 1,1-1 0,0-1-1,-1 1 1,1-1 0,1 0 0,-1 0-1,0-1 1,1 0 0,-1 0-1,1-1 1,-1 1 0,1-1-1,0-1 1,0 1 0,13-2 0,-8-1-259,-1 0 0,1 0 0,-1-1 0,0-1 0,0 0 0,19-9 0,-23 9-56,0 0 1,0-1 0,0 0-1,-1 0 1,0 0 0,1-1 0,-2 0-1,1 0 1,-1 0 0,7-11-1,0-8-566</inkml:trace>
</inkml:ink>
</file>

<file path=ppt/ink/ink2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8:25.906"/>
    </inkml:context>
    <inkml:brush xml:id="br0">
      <inkml:brushProperty name="width" value="0.05" units="cm"/>
      <inkml:brushProperty name="height" value="0.05" units="cm"/>
    </inkml:brush>
  </inkml:definitions>
  <inkml:trace contextRef="#ctx0" brushRef="#br0">41 0 18668,'-6'28'1776,"-1"6"-1127,-3-4-249,3 9 920,1 4-344,3 4-392,2 2-136,1-3-232,3-2-128,-1-4-408,4-3-344,-3-15 536,-2-9-88,-1-17-88</inkml:trace>
</inkml:ink>
</file>

<file path=ppt/ink/ink2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8:26.354"/>
    </inkml:context>
    <inkml:brush xml:id="br0">
      <inkml:brushProperty name="width" value="0.05" units="cm"/>
      <inkml:brushProperty name="height" value="0.05" units="cm"/>
    </inkml:brush>
  </inkml:definitions>
  <inkml:trace contextRef="#ctx0" brushRef="#br0">2 31 19076,'-1'4'1824,"6"5"-1007,10-4-257,15 1 1072,4 0-432,14-9-279,3-1-177,11-5-160,-3-2-112,1 2-232,-4-2-200,-9 3-432,-5 3-328,-14 5 1256,-6 0-624,-18 5-120,-5 5-24</inkml:trace>
</inkml:ink>
</file>

<file path=ppt/ink/ink2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8:26.757"/>
    </inkml:context>
    <inkml:brush xml:id="br0">
      <inkml:brushProperty name="width" value="0.05" units="cm"/>
      <inkml:brushProperty name="height" value="0.05" units="cm"/>
    </inkml:brush>
  </inkml:definitions>
  <inkml:trace contextRef="#ctx0" brushRef="#br0">1 40 18876,'1'7'1840,"12"0"-1103,3-3-281,10-1 904,4-3-376,7-1-320,5-7-264,5-3-880,-3-3 576,-1-1-184,3 4-80</inkml:trace>
</inkml:ink>
</file>

<file path=ppt/ink/ink2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8:27.413"/>
    </inkml:context>
    <inkml:brush xml:id="br0">
      <inkml:brushProperty name="width" value="0.05" units="cm"/>
      <inkml:brushProperty name="height" value="0.05" units="cm"/>
    </inkml:brush>
  </inkml:definitions>
  <inkml:trace contextRef="#ctx0" brushRef="#br0">220 44 15835,'0'-2'272,"1"0"0,-1 0-1,0 0 1,1 0 0,-1 1-1,0-1 1,0 0 0,0 0-1,0 0 1,0 0 0,-1 0-1,1 1 1,0-1 0,-1 0-1,-1-3 1,2 4-82,-1 0 0,0 1-1,1-1 1,-1 0 0,0 0-1,0 1 1,0-1 0,0 0 0,0 1-1,1-1 1,-1 1 0,0-1 0,0 1-1,0-1 1,0 1 0,0 0-1,-1 0 1,1-1 0,-2 1 0,-2 0 75,1 0 0,-1 1 0,0-1-1,0 1 1,0 0 0,1 1 0,-1-1 0,1 1 0,-1 0 0,-5 3 0,-2 2-226,1 1 0,1-1 0,-1 2 0,2-1 0,-1 2 0,1-1 0,0 1 0,1 1 0,0-1 0,1 1 0,-7 13 0,11-17-34,-1-1 1,1 1-1,1 0 0,-1 0 0,1 0 0,0 0 1,1 0-1,0 0 0,0 0 0,0 0 1,1 1-1,0-1 0,1 0 0,-1 1 0,1-1 1,1 0-1,-1 0 0,1 0 0,1 0 0,-1 0 1,6 10-1,-6-14-1,1 1-1,-1-1 1,1 0 0,0 1 0,0-1-1,0 0 1,0-1 0,0 1 0,1-1-1,-1 1 1,1-1 0,0 0 0,0 0-1,6 2 1,-3-2 0,0-1-1,0 1 0,1-1 1,-1-1-1,0 1 1,0-1-1,15-2 0,-6 0 62,-1-1 0,0-1-1,0-1 1,0 0-1,0-1 1,-1 0-1,19-12 1,-15 3 317,-17 8-70,-12 3-70,-8 3-970,0 1 1,-32 5-1,48-5 513,-1-1-250,-3-3-173</inkml:trace>
</inkml:ink>
</file>

<file path=ppt/ink/ink2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8:28.386"/>
    </inkml:context>
    <inkml:brush xml:id="br0">
      <inkml:brushProperty name="width" value="0.05" units="cm"/>
      <inkml:brushProperty name="height" value="0.05" units="cm"/>
    </inkml:brush>
  </inkml:definitions>
  <inkml:trace contextRef="#ctx0" brushRef="#br0">29 5 18804,'-2'2'422,"1"0"0,-1 0 1,1 0-1,0 0 0,0 1 0,0-1 0,0 0 0,0 1 1,0-1-1,0 1 0,1-1 0,-1 4 0,0-3-23,-3 13-226,1 1 1,0 0-1,1-1 1,1 1-1,1 0 1,1 17 0,-1-33-172,0 1 1,0-1 0,1 1-1,-1-1 1,0 0 0,0 1 0,1-1-1,-1 1 1,1-1 0,-1 0 0,1 0-1,0 1 1,0-1 0,-1 0 0,1 0-1,0 0 1,0 0 0,0 0 0,0 0-1,0 0 1,0 0 0,0 0 0,2 1-1,-1-2 10,0 1-1,0-1 1,0 0-1,0 1 0,0-1 1,0 0-1,0 0 1,0 0-1,0-1 1,0 1-1,0 0 1,0-1-1,0 1 1,2-2-1,5-2 73,0 0 0,0-1-1,-1 0 1,1 0 0,10-10 0,-9 6 66,-1 0 0,0 0 0,10-14 0,-15 18-66,-1 0-1,0 0 1,0 0-1,0 0 0,-1-1 1,1 1-1,-1-1 1,-1 1-1,3-10 1,-4 13-60,0 0-1,-1-1 1,1 1 0,0 0 0,-1 0 0,1 0 0,-1 0 0,1 0-1,-1 0 1,0 0 0,0 0 0,0 0 0,0 1 0,0-1 0,0 0 0,-1 0-1,1 1 1,0-1 0,-1 1 0,0-1 0,1 1 0,-1 0 0,0 0-1,0 0 1,1 0 0,-1 0 0,0 0 0,0 0 0,0 0 0,0 1 0,0-1-1,0 1 1,0-1 0,-1 1 0,-1 0 0,2-1-114,-1 1 1,1 0-1,-1-1 1,1 1-1,0 0 1,-1 0-1,1 1 1,-1-1-1,1 0 0,-1 1 1,1-1-1,0 1 1,-1 0-1,1 0 1,0 0-1,0 0 1,0 0-1,-1 1 1,1-1-1,0 1 1,1-1-1,-1 1 0,0-1 1,0 1-1,1 0 1,-1 0-1,1 0 1,0 0-1,-3 4 1,6 0-351,7-3-129</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24.554"/>
    </inkml:context>
    <inkml:brush xml:id="br0">
      <inkml:brushProperty name="width" value="0.05" units="cm"/>
      <inkml:brushProperty name="height" value="0.05" units="cm"/>
    </inkml:brush>
  </inkml:definitions>
  <inkml:trace contextRef="#ctx0" brushRef="#br0">1 146 12643,'10'-15'2895,"2"-5"-354,-11 20-2444,-1-1-1,1 1 1,-1 0-1,1-1 1,-1 1-1,0-1 1,1 1-1,-1 0 1,1-1-1,0 1 1,-1 0-1,1 0 1,-1-1-1,1 1 1,-1 0-1,1 0 1,0 0-1,-1 0 1,1 0-1,-1 0 1,1 0-1,0 0 1,-1 0-1,1 0 1,-1 0-1,1 0 1,0 0-1,0 1 1,0-1-24,0 1 1,0 0-1,-1 0 0,1 0 1,0 0-1,-1 0 1,1 0-1,-1 0 0,1 0 1,-1 0-1,1 0 1,-1 0-1,0 1 0,1-1 1,-1 0-1,0 0 1,0 0-1,0 0 0,0 1 1,0 0-1,0 3 185,14 229 2393,-7-68-1533,-7-165-1102,1 10 117,0 1-1,1-1 0,0-1 1,4 14-1,-5-23-97,-1 1 0,1 0 0,0 0 0,0-1 0,0 1 0,0-1 0,0 1 0,0-1 0,0 1 0,0-1-1,1 0 1,-1 1 0,1-1 0,1 1 0,-2-1-4,0-1 0,1 0-1,-1 1 1,0-1 0,1 0 0,-1 0-1,0 0 1,1 0 0,-1 0 0,0 0-1,1 0 1,-1 0 0,0 0 0,0-1-1,1 1 1,-1-1 0,0 1 0,0-1-1,1 1 1,-1-1 0,0 0 0,2-1-1,6-4 103,-1-2 0,1 1 0,-1-1 0,-1 0 0,1 0 0,7-13 0,38-63 422,-52 82-543,39-69-43,-4-2-1,-2-1 1,37-123 0,-68 186-195,-1 7-76,-1-1 0,1 0 0,-1 0 0,-1 0 0,1-7 0,-1 12 265,0 0 0,0-1 1,0 1-1,0 0 0,1 0 0,-1-1 1,0 1-1,0 0 0,-1 0 0,1-1 1,0 1-1,0 0 0,0 0 0,0 0 0,0-1 1,0 1-1,0 0 0,0 0 0,0 0 1,0-1-1,-1 1 0,1 0 0,0 0 1,0 0-1,0-1 0,0 1 0,-1 0 1,1 0-1,0 0 0,0 0 0,0 0 1,0 0-1,-1-1 0,1 1 0,0 0 0,0 0 1,-1 0-1,1 0 0,0 0 0,0 0 1,-1 0-1,1 0 0,0 0 0,0 0 1,0 0-1,-1 0 0,1 0 0,0 0 1,0 0-1,-1 0 0,1 0 0,0 0 0,0 1 1,0-1-1,-1 0 0,-12 9-811,0 4-106</inkml:trace>
</inkml:ink>
</file>

<file path=ppt/ink/ink2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8:28.795"/>
    </inkml:context>
    <inkml:brush xml:id="br0">
      <inkml:brushProperty name="width" value="0.05" units="cm"/>
      <inkml:brushProperty name="height" value="0.05" units="cm"/>
    </inkml:brush>
  </inkml:definitions>
  <inkml:trace contextRef="#ctx0" brushRef="#br0">9 0 22205,'-2'3'1736,"-1"13"-1320,1 1-184,1 9 656,1 0-295,0 3-321,0-1-72,1-1-104,4-2-104,-1-4-288,0-4-144,0-4-449,-1-3 1617,-3-17-1304</inkml:trace>
</inkml:ink>
</file>

<file path=ppt/ink/ink2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8:29.202"/>
    </inkml:context>
    <inkml:brush xml:id="br0">
      <inkml:brushProperty name="width" value="0.05" units="cm"/>
      <inkml:brushProperty name="height" value="0.05" units="cm"/>
    </inkml:brush>
  </inkml:definitions>
  <inkml:trace contextRef="#ctx0" brushRef="#br0">0 249 19788,'3'0'1985,"11"1"-1241,2-1-288,10 0 1040,5-4-464,11-2-503,1-1-361,6-3-833,2 0 1506,-2-5-873,-5 0-64,-2-7-40</inkml:trace>
  <inkml:trace contextRef="#ctx0" brushRef="#br0" timeOffset="1">635 1 19948,'-4'28'2065,"-3"1"-1489,2 1-256,1 3 1208,4 1-896,0 1-160,1-2-328,4-3-104,2-7-312,-1-2-264,-5-5-552,0-3-768,-1-4 1440,-5-4-297,-8-2-247</inkml:trace>
</inkml:ink>
</file>

<file path=ppt/ink/ink2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8:29.670"/>
    </inkml:context>
    <inkml:brush xml:id="br0">
      <inkml:brushProperty name="width" value="0.05" units="cm"/>
      <inkml:brushProperty name="height" value="0.05" units="cm"/>
    </inkml:brush>
  </inkml:definitions>
  <inkml:trace contextRef="#ctx0" brushRef="#br0">1 433 18708,'21'0'2449,"5"-3"-1449,6-4-400,3-3 1568,8-4-1023,5-2-193,-1-3-504,-4-1-248,-7-1-768,-7-2-448,-12 0 800,-4 0-137,-9-3-183</inkml:trace>
  <inkml:trace contextRef="#ctx0" brushRef="#br0" timeOffset="1">137 35 19492,'1'5'2017,"7"-3"-1177,4-5-360,13 1 1080,2 2-408,10 0-527,2-1-201,4 2-712,3-1-497,3-1 641,-5-2-120,-5-5-96</inkml:trace>
  <inkml:trace contextRef="#ctx0" brushRef="#br0" timeOffset="2">954 0 18140,'-10'30'1968,"3"2"-1184,1 1-359,2 1 1535,2 2-952,4-2-608,-1-1-208,5-4-504,1-7-304,-1-4-520,-1-5 904,-5-11-208,3 2-224</inkml:trace>
</inkml:ink>
</file>

<file path=ppt/ink/ink2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8:30.101"/>
    </inkml:context>
    <inkml:brush xml:id="br0">
      <inkml:brushProperty name="width" value="0.05" units="cm"/>
      <inkml:brushProperty name="height" value="0.05" units="cm"/>
    </inkml:brush>
  </inkml:definitions>
  <inkml:trace contextRef="#ctx0" brushRef="#br0">1 141 16267,'7'4'2313,"13"1"-1185,-3-7-504,10-5 2641,5-4-1937,8-8-1024,6-3-464,2-5 200,1-1-104,0-5-136</inkml:trace>
</inkml:ink>
</file>

<file path=ppt/ink/ink2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8:30.519"/>
    </inkml:context>
    <inkml:brush xml:id="br0">
      <inkml:brushProperty name="width" value="0.05" units="cm"/>
      <inkml:brushProperty name="height" value="0.05" units="cm"/>
    </inkml:brush>
  </inkml:definitions>
  <inkml:trace contextRef="#ctx0" brushRef="#br0">281 7 16452,'-4'-1'237,"1"-1"0,-1 1 1,1 1-1,-1-1 0,1 0 1,-1 1-1,0 0 1,1 0-1,-1 0 0,0 0 1,1 1-1,-1-1 0,1 1 1,-1 0-1,1 0 1,-1 0-1,1 1 0,0-1 1,-5 3-1,-3 2 266,1 0 0,-1 1 0,1 1 0,-12 11 0,7-4-303,1 0-1,0 1 1,1 1-1,1 0 1,0 1-1,-11 25 0,16-30-159,1 0-1,1 1 0,0 0 0,1 0 1,1 0-1,0 1 0,1-1 0,0 1 1,1 27-1,1-37-20,1 1 0,0 0 0,0-1-1,0 1 1,1 0 0,-1-1 0,1 0 0,1 1 0,-1-1 0,1 0 0,0 0 0,0-1 0,0 1 0,1 0 0,0-1 0,-1 0-1,2 0 1,-1 0 0,0 0 0,7 3 0,-3-3 14,-1 0 0,1 0 0,0-1 0,0-1 0,0 1 0,0-1 1,0-1-1,1 0 0,-1 0 0,0 0 0,1-1 0,-1 0 0,11-2 0,-5 0 48,0-1 0,0 0 1,0-1-1,20-8 0,-26 9-11,0-1-1,-1 0 1,0 0-1,1-1 1,-1 0 0,-1 0-1,1 0 1,10-13-1,-15 16-49,-1 1 0,0 0 0,0-1 0,0 1 0,0-1 0,0 0 0,-1 1 0,1-1 0,0 0 0,-1 1 0,1-1 0,-1 0 0,1 0 0,-1-2 0,0 3-5,0 0-1,0 0 0,-1 0 1,1 0-1,0 0 0,-1 0 1,1 0-1,0 1 0,-1-1 0,1 0 1,-1 0-1,1 1 0,-1-1 1,0 0-1,1 0 0,-1 1 1,0-1-1,1 1 0,-1-1 1,-1 0-1,-1-1 9,0 1 0,0 0 0,-1 0 0,1 0-1,0 0 1,-1 1 0,1-1 0,0 1 0,-1 0 0,1 0 0,0 0 0,-1 0 0,1 1-1,-4 0 1,2 0-10,1 0-1,-1 0 1,0 0-1,0 1 1,1-1-1,-1 1 1,1 0 0,-1 1-1,1-1 1,0 1-1,0 0 1,-5 5-1,8-4 1,8-5-6,9-6 5,30-27 25,-37 27-36,0-1 0,0 1 0,0 1 0,1 0 0,0 0 1,1 1-1,-1 0 0,1 1 0,13-4 0,-22 8-3,0 0 0,0 0 1,0 0-1,0 0 0,-1 0 0,1 0 0,0 1 0,0-1 0,0 1 0,0-1 1,-1 1-1,1 0 0,0 0 0,0-1 0,-1 1 0,1 0 0,-1 1 0,1-1 1,-1 0-1,1 0 0,-1 1 0,0-1 0,0 1 0,0-1 0,0 1 1,0-1-1,0 1 0,0 0 0,0-1 0,0 1 0,-1 0 0,1 0 0,-1-1 1,1 4-1,2 5-5,-1 1 0,-1 0 0,0 0 0,0 16 0,-6 64-499,-7-32-2997,9-54 2867,-2 0-212</inkml:trace>
</inkml:ink>
</file>

<file path=ppt/ink/ink2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8:30.945"/>
    </inkml:context>
    <inkml:brush xml:id="br0">
      <inkml:brushProperty name="width" value="0.05" units="cm"/>
      <inkml:brushProperty name="height" value="0.05" units="cm"/>
    </inkml:brush>
  </inkml:definitions>
  <inkml:trace contextRef="#ctx0" brushRef="#br0">0 684 16572,'154'-10'5642,"78"-29"-3253,-117 18-1904,320-50-48,450-85-441,-414 52 42,180-38 74,3 24-16,-645 117-95,50-8 10,101-4 1,-154 14-10,0-1-1,0 1 1,0 0 0,0 0 0,6 2-1,-11-3-7,0 0-1,-1 1 0,1-1 1,0 0-1,-1 0 1,1 0-1,-1 0 1,1 1-1,-1-1 0,1 0 1,0 1-1,-1-1 1,1 0-1,-1 1 0,1-1 1,-1 1-1,0-1 1,1 1-1,-1-1 0,1 1 1,-1-1-1,0 1 1,1-1-1,-1 1 0,0-1 1,0 1-1,1-1 1,-1 1-1,0 0 1,0-1-1,0 1 0,0 0 1,0-1-1,0 1 1,0-1-1,0 1 0,0 0 1,0-1-1,0 1 1,0 0-1,0-1 0,-1 1 1,1-1-1,0 1 1,0 0-1,-1-1 0,1 1 1,0-1-1,-1 1 1,1-1-1,-1 1 0,1-1 1,-1 0-1,1 1 1,-1 0-1,-4 3-172,0-1 0,-1 1 0,1-1 1,-1 0-1,0-1 0,1 1 0,-1-1 0,0 0 0,-12 2 0,-9 3-114,2 1-172</inkml:trace>
</inkml:ink>
</file>

<file path=ppt/ink/ink2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8:31.508"/>
    </inkml:context>
    <inkml:brush xml:id="br0">
      <inkml:brushProperty name="width" value="0.05" units="cm"/>
      <inkml:brushProperty name="height" value="0.05" units="cm"/>
    </inkml:brush>
  </inkml:definitions>
  <inkml:trace contextRef="#ctx0" brushRef="#br0">9 239 16404,'-2'5'476,"1"-1"0,-1 1 0,1-1 1,0 1-1,-1 6 0,2-11-407,0 1 0,0 0 0,0-1 0,0 1 0,0-1 0,0 1 0,0-1 0,1 1 0,-1-1 0,0 0 0,0 1 0,0-1 0,0 1 0,1-1 0,-1 1 0,0-1 0,0 1 0,1-1 0,-1 0 0,0 1 0,1-1-1,-1 0 1,1 1 0,0 0 53,1-1 0,-1 0 0,0 0 0,0 0 0,0 0 0,0 0 0,0 0 0,0 0 0,0 0 0,0 0-1,0 0 1,0-1 0,0 1 0,0 0 0,0-1 0,2 0 0,10-5 543,-1-1 0,0 0 0,0-1 0,20-18 0,39-42 587,-66 63-1161,84-94 853,-44 47-659,-45 52-283,0 0 0,0 0 0,0 0 0,0-1 0,0 1 0,0 0 0,0 0 0,0 0 0,0 0 0,0 0-1,0-1 1,0 1 0,0 0 0,0 0 0,1 0 0,-1 0 0,0 0 0,0 0 0,0 0 0,0-1 0,0 1 0,0 0 0,1 0 0,-1 0 0,0 0 0,0 0 0,0 0-1,0 0 1,1 0 0,-1 0 0,0 0 0,0 0 0,0 0 0,0 0 0,0 0 0,1 0 0,-1 0 0,0 0 0,0 0 0,0 0 0,0 0 0,1 0 0,-1 0-1,0 0 1,0 0 0,0 0 0,0 0 0,0 1 0,0-1 0,1 0 0,-1 0 0,0 0 0,0 0 0,0 0 0,0 0 0,0 0 0,0 1 0,0-1 0,1 16 29,-10 33-64,5-33 40,-2 18-136,2-1 0,0 1 0,3 53 0,1-85 59,0-1 1,0 1-1,0-1 0,0 1 0,1-1 1,-1 1-1,0-1 0,1 1 0,-1-1 1,1 0-1,0 1 0,-1-1 0,1 0 1,0 1-1,1 1 0,-1-3 21,-1 0 0,1 0 0,-1 1 0,1-1 0,-1 0 0,1 0 1,-1 0-1,1 0 0,-1 0 0,1 0 0,-1 0 0,1 0 0,0 0 0,-1 0 0,1 0 0,-1 0 0,1 0 0,-1 0 0,1-1 0,-1 1 0,1 0 0,-1 0 0,1 0 0,-1-1 0,1 1 0,-1 0 0,1-1 1,5-5-244,-1 1 1,1-1-1,-1 1 1,6-11-1,-9 14 322,21-30-841</inkml:trace>
</inkml:ink>
</file>

<file path=ppt/ink/ink2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8:31.949"/>
    </inkml:context>
    <inkml:brush xml:id="br0">
      <inkml:brushProperty name="width" value="0.05" units="cm"/>
      <inkml:brushProperty name="height" value="0.05" units="cm"/>
    </inkml:brush>
  </inkml:definitions>
  <inkml:trace contextRef="#ctx0" brushRef="#br0">0 59 18188,'5'8'1944,"3"-4"-1088,4-3-311,1-1 935,5-4-296,2-5-416,3 1-384,2-5-904,-3-1 600,-1 2-200,-3 1-136</inkml:trace>
</inkml:ink>
</file>

<file path=ppt/ink/ink2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8:32.392"/>
    </inkml:context>
    <inkml:brush xml:id="br0">
      <inkml:brushProperty name="width" value="0.05" units="cm"/>
      <inkml:brushProperty name="height" value="0.05" units="cm"/>
    </inkml:brush>
  </inkml:definitions>
  <inkml:trace contextRef="#ctx0" brushRef="#br0">263 34 16804,'1'-1'267,"0"0"1,-1-1 0,1 1 0,-1 0 0,1 0 0,-1-1 0,0 1 0,1 0 0,-1-1-1,0 1 1,0 0 0,0-1 0,0 1 0,0 0 0,0-1 0,0 1 0,0 0 0,-1-1-1,0-2 1,0 4-132,0-1 0,0 1-1,0-1 1,0 1 0,0-1-1,0 1 1,0 0 0,0-1-1,0 1 1,0 0 0,-1 0 0,1 0-1,0 0 1,0 0 0,0 0-1,0 0 1,0 0 0,-1 0-1,1 1 1,0-1 0,0 0-1,0 1 1,0-1 0,-2 2-1,-16 5 403,1 0-1,0 2 0,0 0 0,1 1 0,-22 17 0,28-19-463,0 1-1,1 0 1,1 1 0,0 0 0,0 0-1,0 1 1,2 0 0,-13 22 0,18-29-73,0 0 0,0 1 0,1-1 0,-1 1 0,1-1 0,0 1 0,1 0 0,-1 0 0,1-1 0,0 1 0,0 0 0,0-1 0,0 1 0,1 0 0,0 0 0,0-1 0,0 1 0,1-1 0,2 6 0,-2-6-25,1-1 0,-1 1 0,1-1 1,0 0-1,0 1 0,0-1 0,0 0 1,1-1-1,-1 1 0,1-1 0,-1 1 1,1-1-1,0 0 0,0 0 0,0-1 0,0 1 1,0-1-1,1 0 0,-1 0 0,0 0 1,5-1-1,2 1-222,-1-1 0,1 0 1,-1-1-1,1 0 0,-1 0 1,0-1-1,1-1 0,15-6 1,-8 2-262,-1-1 1,0-1-1,29-20 1,-22 11-197</inkml:trace>
</inkml:ink>
</file>

<file path=ppt/ink/ink2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8:32.787"/>
    </inkml:context>
    <inkml:brush xml:id="br0">
      <inkml:brushProperty name="width" value="0.05" units="cm"/>
      <inkml:brushProperty name="height" value="0.05" units="cm"/>
    </inkml:brush>
  </inkml:definitions>
  <inkml:trace contextRef="#ctx0" brushRef="#br0">6 125 20500,'-2'25'2044,"1"-18"-1548,0 0 0,0 1 1,1-1-1,0 1 0,1 10 0,-1-16-470,1-1 0,-1 0 0,0 0 0,1 1 0,-1-1 0,1 0-1,0 0 1,-1 0 0,1 0 0,0 0 0,-1 0 0,1 0 0,0 0 0,0 0 0,0 0 0,0 0 0,0 0 0,0-1 0,0 1 0,0 0 0,0-1 0,0 1 0,1-1 0,-1 1 0,0-1 0,0 0 0,0 1-1,1-1 1,-1 0 0,0 0 0,1 0 0,-1 0 0,0 0 0,0 0 0,1 0 0,-1 0 0,2-1 0,5-1-121,1 0 0,-1-1 0,-1 0 0,1 0 0,0-1 0,-1 0 1,0 0-1,13-10 0,-1-1-866,31-33 1,60-67-5498,-109 114 6337,0 0-1,0 0 1,0 0-1,0 0 1,0 0-1,0 0 1,0 0-1,1 0 1,-1 1-1,0-1 1,0 1-1,1-1 1,1 0-1,-2 1 104,-1 0-1,0 0 1,0 0 0,1 1 0,-1-1-1,0 0 1,1 0 0,-1 0-1,0 0 1,1 1 0,-1-1-1,0 0 1,0 0 0,1 0-1,-1 1 1,0-1 0,0 0-1,0 0 1,1 1 0,-1-1-1,0 0 1,0 1 0,0-1-1,0 0 1,0 1 0,0-1 0,0 0-1,1 1 1,-1-1 0,0 0-1,0 1 1,0-1 0,0 1-1,-1 4 151,1 0 0,0-1 0,-1 1 0,0 0 0,-3 8 0,-42 107 4850,32-88-4255,1 1 0,2 0 0,1 1 0,-7 40 0,17-56-731,2-8-114</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25.034"/>
    </inkml:context>
    <inkml:brush xml:id="br0">
      <inkml:brushProperty name="width" value="0.05" units="cm"/>
      <inkml:brushProperty name="height" value="0.05" units="cm"/>
    </inkml:brush>
  </inkml:definitions>
  <inkml:trace contextRef="#ctx0" brushRef="#br0">0 1 18260,'13'20'1616,"3"-6"-1112,1-1-320,3-6 385,-1-1-449,-2-6 72,1-4-200,-6-4-240</inkml:trace>
</inkml:ink>
</file>

<file path=ppt/ink/ink2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8:35.055"/>
    </inkml:context>
    <inkml:brush xml:id="br0">
      <inkml:brushProperty name="width" value="0.05" units="cm"/>
      <inkml:brushProperty name="height" value="0.05" units="cm"/>
    </inkml:brush>
  </inkml:definitions>
  <inkml:trace contextRef="#ctx0" brushRef="#br0">118 1 19556,'-2'9'482,"0"0"0,1 0 0,0 0 0,1 0 0,0 0-1,0 0 1,2 11 0,0 11-113,-1 1-160,1-8-125,-2-1 1,-1 1 0,0 0-1,-6 26 1,6-49-83,1 0 0,0 0-1,0 0 1,0-1 0,0 1 0,-1 0 0,1 0 0,0-1-1,-1 1 1,1 0 0,-1-1 0,1 1 0,-1 0 0,1-1 0,-1 1-1,1-1 1,-1 1 0,1 0 0,-1-1 0,0 0 0,0 2-1,0-2 0,0 0-1,1 0 0,-1 0 0,0 0 0,0 0 0,1-1 0,-1 1 1,0 0-1,1 0 0,-1 0 0,1-1 0,-1 1 0,0 0 0,1 0 0,-1-1 1,1 1-1,-1-1 0,1 1 0,-2-1 0,-2-3-13,1 0-1,-1 0 1,1 0-1,0-1 1,-3-5 0,-6-15-61,1-1 1,2 0 0,0-1 0,2 0 0,-4-29 0,8 16 17,19 68 14,-1 4 31,4 10 24,2-1 0,39 60 0,-33-77 95,-12-18 9,-14-6-113,-1 0 0,1 0 0,-1 0 0,0 0-1,1 0 1,-1 0 0,1-1 0,-1 1 0,0 0-1,1 0 1,-1 0 0,1-1 0,-1 1 0,0 0 0,1-1-1,-1 1 1,0 0 0,0-1 0,1 1 0,-1 0-1,0-1 1,0 1 0,0 0 0,1-1 0,-1 1-1,0-1 1,0 1 0,0-1 0,0 1 0,0 0 0,0-1-1,0 0 1,1-5 8,-1-1 1,-1 1-1,1 0 0,-1-1 1,0 1-1,0 0 0,-1 0 0,0 0 1,0 0-1,-1 0 0,1 0 1,-1 0-1,0 1 0,-6-8 0,2 4-35,1 0 0,-2 0-1,1 0 1,-1 1 0,-1 0-1,1 1 1,-13-9 0,1 8-26,10 7 9,10 1 39,0 0-1,0 0 0,-1 0 1,1 1-1,0-1 0,0 0 0,0 0 1,0 0-1,0 0 0,0 1 1,0-1-1,0 0 0,0 0 1,-1 0-1,1 1 0,0-1 1,0 0-1,0 0 0,0 0 1,0 1-1,0-1 0,0 0 1,0 0-1,0 0 0,1 1 1,-1-1-1,0 0 0,0 0 1,0 0-1,0 0 0,0 1 1,0-1-1,0 0 0,0 0 1,0 0-1,1 0 0,-1 1 0,0-1 1,0 0-1,0 0 0,0 0 1,2 2 1,-1 0 1,1-1-1,0 1 0,0-1 1,-1 0-1,1 1 1,0-1-1,0 0 0,0 0 1,0 0-1,0 0 0,0 0 1,0-1-1,1 1 1,-1-1-1,0 1 0,0-1 1,0 0-1,4 0 1,51-3 10,-34 1-101,-8 1 85,-1 0 0,28-6 0,-12-2 8</inkml:trace>
</inkml:ink>
</file>

<file path=ppt/ink/ink2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8:49.879"/>
    </inkml:context>
    <inkml:brush xml:id="br0">
      <inkml:brushProperty name="width" value="0.05" units="cm"/>
      <inkml:brushProperty name="height" value="0.05" units="cm"/>
    </inkml:brush>
  </inkml:definitions>
  <inkml:trace contextRef="#ctx0" brushRef="#br0">10 125 14947,'-10'5'4050,"16"-2"-423,20-1-1342,3-5-1863,1-2-1,-1-1 0,37-13 1,83-36-479,-130 48-50,0 0-224,-12 5 164,-1-1 1,1 1-1,-1-1 0,1 0 1,-1-1-1,8-5 0,-14 9 163,0 0 0,0 0 0,0 0 0,0 0 0,0 0 0,0-1 0,0 1 0,1 0 0,-1 0 0,0 0 0,0 0 0,0 0 0,0 0 0,0 0 0,0 0 0,0 0 0,0-1 0,0 1 0,0 0 0,0 0 0,0 0 0,0 0 0,0 0 0,0 0 0,0-1 0,0 1 0,0 0 0,0 0-1,0 0 1,0 0 0,0 0 0,0 0 0,0 0 0,0-1 0,0 1 0,0 0 0,0 0 0,0 0 0,0 0 0,0 0 0,0 0 0,0 0 0,-1 0 0,1 0 0,0 0 0,0-1 0,0 1 0,0 0 0,0 0 0,0 0 0,0 0 0,0 0 0,-1 0 0,1 0 0,0 0 0,0 0 0,0 0 0,0 0 0,0 0 0,0 0 0,0 0 0,-1 0-1,1 0 1,0 0 0,0 0 0,0 0 0,-11-1-246,11 1 226,-23 0-488</inkml:trace>
</inkml:ink>
</file>

<file path=ppt/ink/ink2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8:50.360"/>
    </inkml:context>
    <inkml:brush xml:id="br0">
      <inkml:brushProperty name="width" value="0.05" units="cm"/>
      <inkml:brushProperty name="height" value="0.05" units="cm"/>
    </inkml:brush>
  </inkml:definitions>
  <inkml:trace contextRef="#ctx0" brushRef="#br0">2 466 15299,'-2'25'1705,"4"-7"-873,5-5-248,10-11 1048,9-2-263,10-10-377,7-5-112,3-6-408,1-2-304,2 0-776,-5-2 1792,-2 1-1200,-9 1-40,-6 3-16</inkml:trace>
  <inkml:trace contextRef="#ctx0" brushRef="#br0" timeOffset="1">523 0 21965,'1'1'95,"-1"0"-1,0 0 1,0-1 0,0 1 0,1 0 0,-1-1 0,0 1-1,1-1 1,-1 1 0,1 0 0,-1-1 0,1 1 0,-1-1-1,1 1 1,-1-1 0,1 1 0,-1-1 0,1 0 0,0 1-1,-1-1 1,1 0 0,0 1 0,20 7 339,-9-3 13,-7-3-420,0 1 0,0 1 0,0-1 0,0 1 0,-1 0 0,1 0 0,-1 0 0,0 0 0,0 1 0,-1-1 0,1 1 0,-1 0 0,0 0 0,0 1 0,-1-1 0,0 1 0,1-1 0,-2 1 0,1 0 0,-1-1 0,0 1 0,0 0 0,-1 0 0,1 11 0,-3 11 35,0 0-1,-2-1 1,0 1 0,-10 27-1,6-22-157,-10 41-1389,18-71 1125</inkml:trace>
</inkml:ink>
</file>

<file path=ppt/ink/ink2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8:51.162"/>
    </inkml:context>
    <inkml:brush xml:id="br0">
      <inkml:brushProperty name="width" value="0.05" units="cm"/>
      <inkml:brushProperty name="height" value="0.05" units="cm"/>
    </inkml:brush>
  </inkml:definitions>
  <inkml:trace contextRef="#ctx0" brushRef="#br0">160 400 14611,'2'-2'315,"-1"-1"0,0 0 0,0 0 0,-1 0 0,1 0-1,-1 0 1,1 0 0,-1 0 0,0 0 0,0 0 0,0 0 0,-1 0 0,1 0-1,-1 1 1,1-1 0,-1 0 0,0 0 0,0 0 0,-1 0 0,-1-3 0,1 4-132,1 0 1,-1 0 0,0 0 0,0 0 0,0 0-1,0 1 1,0-1 0,0 0 0,0 1 0,-1 0-1,1 0 1,-1 0 0,1 0 0,-1 0 0,1 0-1,-1 0 1,1 1 0,-1 0 0,0-1 0,1 1-1,-1 0 1,1 0 0,-6 1 0,4 0-137,0 0 0,0 0 0,0 0 0,0 1 0,1-1 0,-1 1 0,0 0 0,1 0 0,0 1 0,-1-1 0,1 1 0,0 0 0,0-1 0,0 1 0,1 0 0,-1 1 0,1-1 0,-1 0 0,1 1 0,0 0 0,0-1 0,-2 8 0,-1 2-29,1 0 0,0 0 0,1 1 0,1-1 0,-2 22 0,3-21-7,0 0 0,1 0-1,1 0 1,0 0 0,1 0-1,0 0 1,7 20 0,-8-32-12,-1 0 1,1 0 0,0-1-1,0 1 1,0 0 0,0-1-1,0 1 1,0 0 0,1-1-1,-1 0 1,0 1 0,1-1-1,-1 0 1,1 1 0,-1-1-1,4 1 1,-4-1 1,1-1 1,-1 0-1,1 1 1,-1-1 0,1 0-1,-1 0 1,1 0-1,-1 0 1,1 0-1,-1 0 1,1 0-1,-1-1 1,1 1-1,-1-1 1,1 1-1,2-2 1,2-1 21,0-1 0,0 0 0,0-1 0,0 1 0,-1-1 0,0 0 0,8-11 0,10-14 153,-2 0 1,-1-2-1,-1 0 1,-2-1-1,14-39 1,-14 24 194,-1-1 1,-3 0 0,8-63 0,-19 101-292,3-36 204,-4 44-264,-1 1 0,0 0 0,0-1 0,-1 1 0,1 0 0,0-1-1,-1 1 1,1 0 0,-1 0 0,0 0 0,0-1 0,1 1 0,-2 0 0,1 0 0,0 0 0,-2-2-1,3 4-16,0 0-1,0 0 0,-1 0 1,1-1-1,0 1 0,0 0 1,-1 0-1,1 0 0,0 0 1,0 0-1,-1 0 0,1 0 1,0 0-1,-1-1 0,1 1 1,0 0-1,-1 0 0,1 0 1,0 1-1,0-1 0,-1 0 0,1 0 1,0 0-1,-1 0 0,1 0 1,0 0-1,0 0 0,-1 0 1,1 0-1,0 1 0,0-1 1,-1 0-1,1 0 0,0 0 1,0 1-1,0-1 0,-1 0 1,1 0-1,0 1 0,0-1 1,0 0-1,0 0 0,-1 1 0,1-1 1,-7 16 37,-2 28-20,2 0 1,1 0-1,3 0 1,3 80-1,0-113-37,1 0 0,0 0 0,1-1 1,0 1-1,7 19 0,-8-28-52,0 0 1,0 0-1,-1 0 0,1 0 1,0 0-1,1-1 1,-1 1-1,0 0 0,0-1 1,1 1-1,-1-1 0,1 1 1,-1-1-1,1 0 1,0 0-1,0 0 0,-1 0 1,1 0-1,0 0 1,0 0-1,0 0 0,0-1 1,0 1-1,0-1 1,0 1-1,0-1 0,0 0 1,0 0-1,0 0 1,0 0-1,0 0 0,1 0 1,-1-1-1,0 1 0,0-1 1,0 1-1,2-2 1,-1 1-29,0-1 1,0 1 0,0-1 0,0 1-1,-1-1 1,1 0 0,-1 0 0,1 0-1,-1-1 1,5-4 0,4-10-588</inkml:trace>
</inkml:ink>
</file>

<file path=ppt/ink/ink2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8:51.659"/>
    </inkml:context>
    <inkml:brush xml:id="br0">
      <inkml:brushProperty name="width" value="0.05" units="cm"/>
      <inkml:brushProperty name="height" value="0.05" units="cm"/>
    </inkml:brush>
  </inkml:definitions>
  <inkml:trace contextRef="#ctx0" brushRef="#br0">4 173 20812,'-1'13'887,"-1"0"0,2-1 0,0 1 0,2 24 1,-1-33-733,-1-1 0,1 1 0,0-1 0,0 1 1,1-1-1,-1 1 0,1-1 0,0 0 0,3 6 1,-4-8-107,1 1 1,-1-1-1,0 0 1,1 0 0,-1 0-1,1 0 1,-1 0 0,1 0-1,-1 0 1,1-1-1,0 1 1,-1 0 0,1-1-1,0 1 1,0-1 0,-1 0-1,1 0 1,0 0-1,0 0 1,-1 0 0,3 0-1,0-1-82,0 1 0,-1-2 0,1 1 0,-1 0 0,1-1 0,-1 1 0,1-1 0,-1 0 0,0 0 0,0-1 0,0 1 0,0 0 0,0-1 0,0 0 0,-1 0 0,5-6 0,2-4-515,0-1-1,10-22 1,-19 36 532,15-32-1291,-2-1-1,-1-1 0,-1 0 1,5-35-1,-13 60 1476,-1 8 132,0 16 533,-2 30 670,-8 117 2293,1 98-1877,7-251-2084,0-7 122,0-1-1,0 1 1,0 0 0,1 0-1,-1 0 1,0-1-1,1 1 1,-1 0 0,1 0-1,-1-1 1,2 4-1,0-6-169,-1-11-116</inkml:trace>
</inkml:ink>
</file>

<file path=ppt/ink/ink2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8:52.344"/>
    </inkml:context>
    <inkml:brush xml:id="br0">
      <inkml:brushProperty name="width" value="0.05" units="cm"/>
      <inkml:brushProperty name="height" value="0.05" units="cm"/>
    </inkml:brush>
  </inkml:definitions>
  <inkml:trace contextRef="#ctx0" brushRef="#br0">9 532 17484,'-9'4'2707,"15"1"-939,17 1 83,6-6-1315,0-1 0,1-1 0,-2-2-1,53-13 1,-70 14-447,69-17 424,140-56 0,65-59-286,104-107-139,-323 198-101,-62 41-469,-9 6-69,-31 16-819,22-15 960</inkml:trace>
</inkml:ink>
</file>

<file path=ppt/ink/ink2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8:52.954"/>
    </inkml:context>
    <inkml:brush xml:id="br0">
      <inkml:brushProperty name="width" value="0.05" units="cm"/>
      <inkml:brushProperty name="height" value="0.05" units="cm"/>
    </inkml:brush>
  </inkml:definitions>
  <inkml:trace contextRef="#ctx0" brushRef="#br0">204 338 20652,'0'-1'87,"0"0"1,0 1-1,0-1 0,0 0 0,-1 1 0,1-1 0,0 1 0,0-1 0,-1 0 0,1 1 0,0-1 0,-1 1 0,1-1 0,-1 1 0,1-1 0,-1 1 0,1-1 0,-1 1 1,1-1-1,-1 1 0,1-1 0,-1 1 0,1 0 0,-1-1 0,0 1 0,1 0 0,-1 0 0,0 0 0,1-1 0,-1 1 0,0 0 0,1 0 0,-1 0 0,0 0 0,1 0 0,-1 0 1,0 0-1,1 0 0,-1 0 0,0 1 0,-4-1 148,0 0 1,1 0-1,-1 1 1,1 0-1,-7 1 1,3 2-165,-1 0-1,1 1 1,0 0 0,1 0 0,-1 1-1,1 0 1,0 0 0,0 0 0,1 1 0,0 0-1,0 1 1,1-1 0,0 1 0,-7 15-1,5-11-74,1 1 0,1 1 0,0-1 0,1 1 0,0 0 0,1 0 0,0 0 0,2 0 0,-1 15 0,2-25 1,0 0 0,0 0-1,1-1 1,-1 1-1,1 0 1,0 0 0,0 0-1,1-1 1,-1 1 0,1 0-1,0-1 1,0 1-1,2 2 1,-3-4 1,1-1 0,-1 0 1,1 0-1,-1 1 0,1-1 0,-1 0 1,1 0-1,-1-1 0,1 1 0,0 0 1,0-1-1,-1 1 0,1-1 0,0 1 1,0-1-1,0 0 0,0 0 0,0 1 1,-1-1-1,1-1 0,0 1 0,0 0 1,0 0-1,0-1 0,-1 1 0,1-1 1,0 0-1,0 1 0,2-3 0,5-1 20,-1-1 0,0 0 0,-1-1 0,1 0 0,-1 0 0,0 0-1,-1-1 1,1 0 0,-1-1 0,7-11 0,3-5 117,-2-2 0,14-32 0,-14 25 43,-2 0 0,-1-2 0,-2 1-1,-1-1 1,-1 0 0,-3 0 0,0-1 0,-3 0 0,-5-67 0,4 99-159,0 0 0,-1 0 0,0 0 0,0 0 0,0 0 0,0 0 0,-1 0 0,1 0 0,-5-7 1,6 11-20,-1 0 1,1 0 0,0 0 0,0 0 0,0 0 0,0 0-1,-1 0 1,1 0 0,0 0 0,0 0 0,0 0 0,-1 0 0,1 0-1,0 0 1,0 0 0,0 1 0,0-1 0,-1 0 0,1 0 0,0 0-1,0 0 1,0 0 0,0 0 0,0 0 0,-1 1 0,1-1-1,0 0 1,0 0 0,0 0 0,0 0 0,0 0 0,0 1 0,0-1-1,-1 0 1,1 0 0,0 0 0,0 0 0,0 1 0,0-1-1,0 0 1,0 0 0,0 0 0,0 1 0,0-1 0,0 0 0,0 0-1,0 0 1,0 1 0,1-1 0,-4 14 17,4 59 3,2 0 1,4 0 0,22 104-1,-24-151-97,1 0-1,1-1 1,1 1-1,18 35 1,-12-40-1924,-13-21 1893,-1 1 0,1 0 0,-1-1 1,1 1-1,-1-1 0,1 1 0,0-1 0,-1 0 0,1 1 0,0-1 1,-1 0-1,1 1 0,0-1 0,0 0 0,-1 0 0,1 1 0,0-1 1,0 0-1,-1 0 0,1 0 0,0 0 0,0 0 0,-1 0 0,1 0 1,0 0-1,0-1 0,-1 1 0,2 0 0,4-5-921</inkml:trace>
</inkml:ink>
</file>

<file path=ppt/ink/ink2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8:54.100"/>
    </inkml:context>
    <inkml:brush xml:id="br0">
      <inkml:brushProperty name="width" value="0.05" units="cm"/>
      <inkml:brushProperty name="height" value="0.05" units="cm"/>
    </inkml:brush>
  </inkml:definitions>
  <inkml:trace contextRef="#ctx0" brushRef="#br0">158 77 15923,'3'-7'603,"0"0"0,-1 1 0,1-1 0,-1 0 0,1-10 0,-3 16-478,1 0-1,-1 0 1,0 0-1,0-1 1,0 1-1,0 0 1,0 0-1,-1 0 1,1 0-1,0 0 0,0 0 1,-1 0-1,1 0 1,-1 0-1,1 0 1,-1 0-1,1 0 1,-2-1-1,1 1-7,0 0 1,0 1-1,0-1 1,0 1-1,0 0 0,0-1 1,0 1-1,0 0 0,0-1 1,0 1-1,-1 0 0,1 0 1,0 0-1,0 0 0,0 0 1,0 0-1,0 1 1,-1-1-1,1 0 0,0 0 1,0 1-1,-1 0 0,-4 2 7,0-1 0,0 1 0,0 1-1,1-1 1,0 1 0,0 0 0,0 0-1,0 1 1,0-1 0,1 1 0,0 0 0,0 0-1,0 1 1,-4 8 0,-2 4-104,2 0-1,0 0 1,-9 29-1,11-26-12,1 0-1,1 1 0,1 0 0,1 0 0,0 30 1,2-44-8,0 1 1,1-1-1,0 0 1,0 0-1,1 1 1,0-1 0,1 0-1,0-1 1,0 1-1,0 0 1,1-1-1,0 0 1,1 0-1,-1 0 1,1 0 0,1-1-1,7 8 1,-7-10-3,1 0 0,0 0-1,0-1 1,0 0 0,0 0 0,0-1 0,1 1 0,-1-2 0,1 1 0,0-1 0,-1 0 0,1-1 0,0 0 0,0 0 0,0 0-1,-1-1 1,1 0 0,0-1 0,-1 0 0,1 0 0,-1-1 0,0 0 0,0 0 0,0 0 0,10-7 0,-14 7 10,-1 0 0,1 0 0,-1 0 0,0 0 0,0-1 0,0 1 0,0-1 0,0 1 0,-1-1 0,0 1 1,1-1-1,-1 0 0,-1 0 0,1 1 0,-1-1 0,1 0 0,-1 0 0,-1-5 0,0-9 24,-1 0 0,-6-29 0,4 33-10,-21-97 176,25 111-194,0 0 0,0 0-1,0 0 1,1 0 0,-1 0 0,0 0-1,0 0 1,0 0 0,0 0 0,0 0-1,0 0 1,0 0 0,0 0 0,0 0-1,0 0 1,0 0 0,0 0 0,0 0-1,0 0 1,0 0 0,0 0 0,0 0-1,0 0 1,1 0 0,-1 0 0,0 0-1,0 0 1,0 0 0,0 0 0,0 0 0,0 0-1,0 0 1,0 0 0,0 0 0,0 0-1,0 0 1,0 0 0,0 0 0,7 10 28,7 15-26,8 16 20,-13-27-8,-1 0 0,0 1 0,-1 0 0,0 1 0,-2 0 0,0 0 0,5 26 0,-4 74 180,-6-131-252</inkml:trace>
</inkml:ink>
</file>

<file path=ppt/ink/ink2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8:54.501"/>
    </inkml:context>
    <inkml:brush xml:id="br0">
      <inkml:brushProperty name="width" value="0.05" units="cm"/>
      <inkml:brushProperty name="height" value="0.05" units="cm"/>
    </inkml:brush>
  </inkml:definitions>
  <inkml:trace contextRef="#ctx0" brushRef="#br0">2 157 21004,'-1'4'2225,"8"-1"-1473,10-6-304,8-4 1497,10-9-1137,4-1-184,5-6-240,5 0-128,-6 1-272,0 1-288,-13 5-1048,-4 3 1160,-17 10-144,-6 5-144</inkml:trace>
</inkml:ink>
</file>

<file path=ppt/ink/ink2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8:54.873"/>
    </inkml:context>
    <inkml:brush xml:id="br0">
      <inkml:brushProperty name="width" value="0.05" units="cm"/>
      <inkml:brushProperty name="height" value="0.05" units="cm"/>
    </inkml:brush>
  </inkml:definitions>
  <inkml:trace contextRef="#ctx0" brushRef="#br0">1 148 20188,'16'12'2329,"6"-6"-1481,7-9-368,4-7 1248,6-6-703,2-4-201,0-3-520,2-4-688,-11 4 424,-4 0-136,-10 3-64</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25.461"/>
    </inkml:context>
    <inkml:brush xml:id="br0">
      <inkml:brushProperty name="width" value="0.05" units="cm"/>
      <inkml:brushProperty name="height" value="0.05" units="cm"/>
    </inkml:brush>
  </inkml:definitions>
  <inkml:trace contextRef="#ctx0" brushRef="#br0">187 140 18540,'-10'-15'3300,"9"14"-3143,0 0-1,0-1 1,0 1 0,0 0-1,0 0 1,0 0 0,1-1-1,-1 1 1,0 0 0,1-1-1,-1 1 1,1 0-1,-1-3 1,1 2-132,0 0 0,0 0 0,0 0 0,0 0 0,1 0 0,-1 0 0,1 0 0,-1 0 0,1 0 0,0 0 0,1-3 0,-2 5-26,0-1 0,1 1 0,-1-1 0,0 0 0,0 1 0,1-1 0,-1 1 0,1 0 0,-1-1 0,0 1 0,1-1 0,-1 1 0,1-1 0,-1 1 0,1 0 0,-1 0 0,1-1 0,-1 1 0,1 0 0,-1 0 0,1-1 0,0 1 0,-1 0 0,1 0 0,-1 0 0,1 0 0,0 0 0,-1 0 0,1 0 0,-1 0 0,1 0 0,0 0 0,-1 0 0,1 0 0,-1 0 0,1 1 0,-1-1 0,1 0 0,0 0 0,-1 1 0,1-1 0,-1 0 0,1 1 0,-1 0 1,1-1 0,-1 0-1,0 1 1,0-1 0,0 1-1,0-1 1,1 0 0,-1 1-1,0-1 1,0 1 0,0-1-1,0 0 1,0 1 0,0-1-1,0 1 1,0-1 0,0 0-1,0 1 1,-1-1 0,1 1-1,0-1 1,0 0 0,0 1-1,0-1 1,-1 1 0,1-1-1,0 0 1,0 1 0,-1-1-1,1 0 1,0 0 0,-1 1-1,-9 10 64,5-6-44,-22 20 321,0 0-1,2 2 1,1 1 0,-34 51 0,56-75-284,0 0 1,0 0-1,0 0 0,1 0 1,-1 0-1,1 0 1,0 0-1,0 0 0,1 0 1,-1 1-1,1 4 1,0-8-40,0 0 1,0 0-1,0 0 0,1-1 1,-1 1-1,0 0 1,1 0-1,-1 0 1,0 0-1,1 0 1,-1-1-1,1 1 1,-1 0-1,1 0 0,0-1 1,-1 1-1,1 0 1,0-1-1,-1 1 1,1-1-1,1 2 1,0-2-3,0 1 0,0-1 0,0 1 0,0-1 1,0 0-1,1 1 0,-1-1 0,0 0 0,0-1 1,0 1-1,0 0 0,0 0 0,4-2 1,4-2 9,0 1-1,0-2 1,-1 1 0,0-1 0,0-1 0,0 0 0,0 0 0,11-12 0,6-6 64,26-34-1,26-44 16,-77 100-103,0 0-1,1 0 1,-1 1-1,0-1 1,1 0 0,0 1-1,-1-1 1,1 1-1,0-1 1,0 1 0,0 0-1,2-1 1,-4 2-1,0 0 0,1 0 0,-1 0 1,0 0-1,1 0 0,-1 0 0,0 0 0,0 0 1,1 0-1,-1 0 0,0 0 0,1 0 0,-1 0 1,0 0-1,0 1 0,1-1 0,-1 0 0,0 0 0,0 0 1,1 0-1,-1 1 0,0-1 0,0 0 0,0 0 1,1 1-1,-1-1 0,0 0 0,0 0 0,0 1 0,4 17 3,-5 28 11,0-31 9,0-1 0,2 1-1,-1-1 1,5 23 0,-5-36-19,1 0-1,-1 0 1,0 1 0,1-1 0,-1 0-1,1 0 1,-1 0 0,1 0-1,-1 0 1,1 0 0,0 0-1,-1 0 1,1 0 0,0 0 0,0 0-1,0 0 1,0 0 0,0 0-1,0-1 1,0 1 0,0 0-1,0-1 1,0 1 0,0-1 0,2 1-1,-1-1 2,0 0 1,0 0-1,0 0 0,1 0 0,-1 0 0,0-1 0,0 1 1,0-1-1,0 0 0,0 1 0,0-1 0,0 0 0,2-2 1,6-3-3,0-1 0,0-1 0,-1 1 0,9-11 0,0-2-200,-1-1 0,0 0-1,15-27 1,15-35-5575,-33 60 1164,-9 12 3446</inkml:trace>
</inkml:ink>
</file>

<file path=ppt/ink/ink2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9:16.713"/>
    </inkml:context>
    <inkml:brush xml:id="br0">
      <inkml:brushProperty name="width" value="0.05" units="cm"/>
      <inkml:brushProperty name="height" value="0.05" units="cm"/>
    </inkml:brush>
  </inkml:definitions>
  <inkml:trace contextRef="#ctx0" brushRef="#br0">19 598 16900,'-7'32'1753,"4"-20"-947,0 0-1,1 0 1,-1 17-1,3-29-771,0 0-1,0 1 0,0-1 1,0 0-1,-1 0 0,1 1 1,0-1-1,0 0 0,0 0 1,0 1-1,1-1 0,-1 0 1,0 1-1,0-1 0,0 0 0,0 0 1,0 0-1,0 1 0,0-1 1,0 0-1,0 0 0,1 1 1,-1-1-1,0 0 0,0 0 1,0 0-1,0 1 0,1-1 1,-1 0-1,0 0 0,0 0 1,1 0-1,-1 0 0,0 1 1,0-1-1,0 0 0,1 0 1,-1 0-1,0 0 0,0 0 1,1 0-1,-1 0 0,0 0 0,1 0 1,-1 0-1,0 0 0,0 0 1,1 0-1,-1 0 0,0 0 1,0 0-1,1 0 0,-1-1 1,0 1-1,0 0 0,0 0 1,1 0-1,-1 0 0,0 0 1,0 0-1,0-1 0,1 1 1,-1 0-1,0 0 0,0 0 1,0-1-1,0 1 0,1 0 1,-1-1-1,17-18 864,9-19-356,-2-1 0,-1-1 0,26-65 0,-20 28-18,21-89-1,-26 58-136,-22 95-308,-1 0-1,0 0 1,-1-1 0,0 1-1,-1 0 1,-3-14 0,6 63 90,20 53-428,55 139 0,15-27-4672,-82-180 3969</inkml:trace>
</inkml:ink>
</file>

<file path=ppt/ink/ink2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9:17.160"/>
    </inkml:context>
    <inkml:brush xml:id="br0">
      <inkml:brushProperty name="width" value="0.05" units="cm"/>
      <inkml:brushProperty name="height" value="0.05" units="cm"/>
    </inkml:brush>
  </inkml:definitions>
  <inkml:trace contextRef="#ctx0" brushRef="#br0">8 320 19748,'-6'13'1769,"5"-3"-1097,6-2-264,18-8 968,10-3-272,15-12-255,6-5-193,9-12-208,2-2 24,2-5-160,-1-1-88,-7 0-480,-3 2-232,-13 8-704,-6 7-265,-13 8 1065,-7 3-304,-9 2-264</inkml:trace>
</inkml:ink>
</file>

<file path=ppt/ink/ink2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9:17.579"/>
    </inkml:context>
    <inkml:brush xml:id="br0">
      <inkml:brushProperty name="width" value="0.05" units="cm"/>
      <inkml:brushProperty name="height" value="0.05" units="cm"/>
    </inkml:brush>
  </inkml:definitions>
  <inkml:trace contextRef="#ctx0" brushRef="#br0">3 548 15803,'-1'14'942,"0"-9"-636,1 0 0,-1 0 0,1 0 0,0 0 0,1 0 0,-1 0 0,1 0 0,0 0 0,0 0 0,3 8 0,-4-13-234,1 1 0,-1-1 0,0 0 0,0 0 0,1 0 0,-1 1 0,0-1 0,0 0 0,1 0 0,-1 0 0,0 0 0,1 0 0,-1 0 0,0 1-1,1-1 1,-1 0 0,0 0 0,0 0 0,1 0 0,-1 0 0,0 0 0,1 0 0,-1 0 0,0 0 0,1-1 0,-1 1 0,0 0 0,1 0 0,-1 0 0,0 0 0,0 0 0,1 0 0,-1-1 0,0 1 0,1 0 0,-1 0 0,0 0 0,0-1 0,0 1 0,1-1 0,11-12 1054,6-16-174,-1 0 0,26-63 0,16-70 142,-54 146-973,79-245 1044,-84 259-1156,0 1 0,1-1 1,-1 1-1,1-1 1,-1 1-1,1-1 0,0 1 1,0-1-1,-1 1 1,1 0-1,0-1 0,0 1 1,2-2-1,3 7 69,0 13-33,30 220 172,-28-158-565,23 93-1,-20-141-391,-1-19-199,-9-11 887,-1-1-1,1 0 1,-1 0-1,0 0 1,1 0-1,-1 0 1,0 0-1,1 0 0,-1 0 1,1 0-1,-1 0 1,0 0-1,1 0 1,-1 0-1,1 0 1,-1 0-1,0 0 1,1 0-1,-1 0 1,1 0-1,-1-1 1,0 1-1,1 0 1,-1 0-1,0 0 1,1-1-1,-1 1 1,0 0-1,0-1 1,1 1-1,-1 0 1,0 0-1,1-1 1,1-4-136,1 1 0,-1-1 0,0 1 0,0-1 1,2-8-1,0-2-235,10-24-620</inkml:trace>
</inkml:ink>
</file>

<file path=ppt/ink/ink2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9:18.050"/>
    </inkml:context>
    <inkml:brush xml:id="br0">
      <inkml:brushProperty name="width" value="0.05" units="cm"/>
      <inkml:brushProperty name="height" value="0.05" units="cm"/>
    </inkml:brush>
  </inkml:definitions>
  <inkml:trace contextRef="#ctx0" brushRef="#br0">1 470 18428,'10'6'1960,"0"-6"-1183,1-3-361,5-4 976,3-4-296,2-5-728,4-3-560,-2-2-2104,0-2 2064,-6-4-368,0-3-201</inkml:trace>
  <inkml:trace contextRef="#ctx0" brushRef="#br0" timeOffset="1">583 5 20052,'-1'-1'150,"0"1"-1,1-1 1,-1 1-1,0-1 1,0 1 0,1 0-1,-1-1 1,0 1-1,0 0 1,0 0-1,0 0 1,0 0-1,1-1 1,-1 1-1,0 0 1,0 1-1,0-1 1,0 0 0,0 0-1,0 0 1,1 0-1,-1 1 1,0-1-1,0 0 1,0 1-1,1-1 1,-1 1-1,0-1 1,0 1-1,1-1 1,-1 1 0,0 0-1,-23 23 931,11-5-915,0 0 1,1 1 0,1 1-1,1 0 1,1 0-1,1 1 1,0 0-1,2 1 1,1-1-1,1 1 1,0 0-1,2 1 1,1-1 0,1 25-1,1-41-154,0 1-1,0 0 1,0 0-1,1-1 1,1 1 0,-1-1-1,1 1 1,0-1-1,5 9 1,-6-13-95,0 0 0,0-1-1,1 1 1,-1-1 0,0 1 0,1-1 0,0 0 0,-1 0 0,1 0-1,0 0 1,0 0 0,0-1 0,0 1 0,0-1 0,1 0 0,-1 0-1,0 0 1,1 0 0,-1-1 0,0 1 0,1-1 0,-1 0-1,5 0 1,2-1-251,0-1 0,0 0 0,0-1-1,-1 0 1,1-1 0,0 0 0,-1 0 0,0-1-1,0 0 1,-1 0 0,1-1 0,-1 0 0,8-8-1,14-12-771</inkml:trace>
</inkml:ink>
</file>

<file path=ppt/ink/ink2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9:18.478"/>
    </inkml:context>
    <inkml:brush xml:id="br0">
      <inkml:brushProperty name="width" value="0.05" units="cm"/>
      <inkml:brushProperty name="height" value="0.05" units="cm"/>
    </inkml:brush>
  </inkml:definitions>
  <inkml:trace contextRef="#ctx0" brushRef="#br0">1 133 13867,'-1'5'526,"1"0"1,1 0-1,-1 0 1,1 0-1,0 0 1,0 0-1,1 0 1,-1 0-1,3 5 1,-3-9-452,0 1 1,0-1-1,0 0 1,0 0 0,0 0-1,0 0 1,0 0-1,0 0 1,0 0-1,1 0 1,-1 0 0,0 0-1,1-1 1,-1 1-1,0 0 1,1-1-1,-1 0 1,1 1 0,-1-1-1,1 0 1,-1 1-1,1-1 1,-1 0-1,1 0 1,-1 0 0,1-1-1,-1 1 1,1 0-1,-1 0 1,1-1-1,-1 1 1,1-1 0,-1 1-1,3-2 1,4-2-158,0 0 1,0 0-1,0-1 1,-1 0-1,0-1 1,0 1-1,0-1 0,-1-1 1,0 1-1,6-9 1,8-11-438,22-41 0,-25 40 409,-17 26 146,0 0 0,1 0-1,-1 0 1,1 0 0,-1 1-1,1-1 1,-1 0 0,1 0-1,0 1 1,-1-1 0,1 0 0,0 1-1,0-1 1,-1 1 0,1-1-1,0 1 1,1-1 0,-1 1-10,-1 0 1,1 0 0,-1 1 0,0-1 0,1 0-1,-1 0 1,0 1 0,0-1 0,1 0-1,-1 1 1,0-1 0,0 1 0,1-1-1,-1 0 1,0 1 0,0-1 0,0 1-1,0-1 1,1 0 0,-1 1 0,0-1-1,0 1 1,0-1 0,0 1 0,0-1-1,0 1 1,-1 45 1363,0-35-1027,-1 177 3850,3-121-2742,-1-59-1384,0 0 0,1 0 0,0 0 0,1-1-1,0 1 1,0-1 0,6 15 0,-7-19-452,0 0 0,0 0 1,-1 0-1,1 0 0,-1 1 0,0-1 0,0 0 1,0 0-1,0 1 0,-1-1 0,1 0 1,-1 0-1,0 0 0,0 0 0,0 0 0,-1 4 1,-3 12-955</inkml:trace>
</inkml:ink>
</file>

<file path=ppt/ink/ink2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19:22.676"/>
    </inkml:context>
    <inkml:brush xml:id="br0">
      <inkml:brushProperty name="width" value="0.05" units="cm"/>
      <inkml:brushProperty name="height" value="0.05" units="cm"/>
    </inkml:brush>
  </inkml:definitions>
  <inkml:trace contextRef="#ctx0" brushRef="#br0">393 3427 13803,'-1'-1'73,"-1"1"-1,1-1 1,-1 0 0,1 0-1,-1 0 1,1 0 0,-1 0 0,1 0-1,0 0 1,0 0 0,-3-3-1,4 4-66,0-1 0,0 0 0,0 0-1,0 1 1,0-1 0,0 0-1,0 1 1,0-1 0,0 0-1,0 0 1,0 1 0,1-1-1,-1 0 1,0 1 0,1-1 0,-1 0-1,0 1 1,1-1 0,-1 1-1,0-1 1,1 1 0,-1-1-1,1 0 1,-1 1 0,1 0 0,0-1-1,-1 1 1,1-1 0,-1 1-1,1 0 1,0-1 0,-1 1-1,1 0 1,0 0 0,0-1 0,21-10 108,1 1 1,31-11 0,-6 4-86,409-127-38,-398 127 6,416-84 4,6 34 7,-368 53-8,1346-168-246,-949 123 173,183-23 127,-327 20 35,-326 53-79,43-15-1,-82 24-13,0 0 1,0 0-1,0-1 1,0 1-1,1 0 1,-1-1-1,0 1 0,0-1 1,0 1-1,0-1 1,0 0-1,0 1 1,0-1-1,-1 0 1,1 0-1,0 0 0,0 0 1,0 1-1,0-3 1,-1 3-6,-1-1 1,1 1 0,0-1 0,-1 1-1,1-1 1,-1 1 0,1-1 0,-1 1-1,1-1 1,-1 1 0,1 0 0,-1-1-1,1 1 1,-1 0 0,0-1 0,1 1-1,-1 0 1,0 0 0,1 0 0,-1 0-1,0-1 1,0 1 0,-50-5-302,-347 27-481,257-5 771,-423 66 506,462-65-337,-133 32 278,228-49-408,0 1 1,0 0-1,0 0 1,0 1-1,0 0 0,-11 7 1,18-10-20,0 0 0,0 0 1,0 1-1,0-1 0,-1 0 0,1 0 1,0 0-1,0 0 0,0 0 1,0 0-1,0 0 0,0 0 0,0 1 1,0-1-1,0 0 0,0 0 0,0 0 1,0 0-1,0 0 0,0 0 1,0 1-1,0-1 0,0 0 0,0 0 1,0 0-1,0 0 0,0 0 0,0 0 1,0 1-1,0-1 0,0 0 1,0 0-1,0 0 0,0 0 0,0 0 1,0 0-1,0 0 0,0 1 0,0-1 1,0 0-1,0 0 0,0 0 0,0 0 1,1 0-1,-1 0 0,0 0 1,0 0-1,0 0 0,0 0 0,0 1 1,0-1-1,0 0 0,1 0 0,-1 0 1,0 0-1,0 0 0,0 0 1,0 0-1,0 0 0,0 0 0,1 0 1,-1 0-1,0 0 0,0 0 0,0 0 1,0 0-1,0 0 0,1 0 1,11 1-4,1 0 1,0-1 0,0 0 0,0 0 0,0-2 0,24-5-1,-2 2-7,185-36-99,233-73-1,207-102-36,-593 194 136,278-102-38,-246 83 26,130-74 0,-211 105 28,0-2-1,-1 0 0,0-1 1,-1-1-1,25-27 0,-32 31-1,-2 0 0,1-1-1,-1 0 1,0-1 0,-1 1-1,-1-1 1,0 0-1,0-1 1,-1 1 0,3-19-1,-5 17-4,0 0-1,-1 0 0,-1 0 1,0 0-1,-1 0 0,0 0 1,-1 0-1,-7-26 0,2 20-32,-1 2 0,0-1 0,-1 1 1,-1 0-1,-20-26 0,-242-293-268,138 193 297,-7 6-1,-197-151 0,277 243 15,-2 1 1,-2 4-1,-2 2 0,-1 4 1,-2 2-1,-89-27 0,-78-7 0,-10-4 58,179 49 133,-102-52 0,130 54-93,17 7-43,-1 0 0,-1 2 0,1 1-1,-2 1 1,-38-8 0,23 11-48,0 2 0,-76 3 0,-84 18-36,138-10 19,-198 31-9,52-6-4,-280 41-12,255-36-48,-456 102-355,575-106 415,2 5 0,1 5 0,3 4 0,-199 119 0,261-135 27,2 1 0,1 3 1,1 2-1,2 1 0,2 2 0,2 2 1,-41 59-1,50-59-20,2 1 0,2 1 0,2 1 0,2 1 0,1 1 0,3 0 0,2 2-1,-10 62 1,18-65-5,2 1 1,2-1-1,5 65 0,5-39 6,24 103-1,-12-93 61,4-1-1,4-1 1,3-1-1,3-2 1,4-1-1,3-2 1,3-2-1,3-1 1,4-3-1,72 76 1,64 62 23,-130-143-64</inkml:trace>
</inkml:ink>
</file>

<file path=ppt/ink/ink2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3:02.260"/>
    </inkml:context>
    <inkml:brush xml:id="br0">
      <inkml:brushProperty name="width" value="0.05" units="cm"/>
      <inkml:brushProperty name="height" value="0.05" units="cm"/>
      <inkml:brushProperty name="color" value="#66CC00"/>
    </inkml:brush>
  </inkml:definitions>
  <inkml:trace contextRef="#ctx0" brushRef="#br0">4551 574 11186,'-97'-71'1154,"-157"-107"145,203 146-1202,-1 4 0,-1 1 0,-71-24 0,-23 4 70,-2 7 0,-301-40 0,257 63 141,-379 14 1,363 19 23,-391 81 0,296-11-106,239-62-198,2 2 0,-96 55 0,64-23-25,3 5 0,3 3-1,-130 125 1,169-140-4,2 3 0,3 1 0,2 2 0,3 2 0,2 2 0,4 2-1,1 0 1,4 3 0,3 0 0,-31 117 0,33-74 81,5 0-1,-5 120 1,21-168-29,3 1 0,3-1 0,2 1 0,3-1 0,21 78 1,-15-92-29,3-2 1,1 0 0,3-1 0,50 81 0,-22-55-17,112 125 1,-81-117 5,3-3-1,166 114 1,-169-136-4,2-5 0,2-3 0,2-3 1,1-5-1,3-3 0,0-4 1,113 21-1,-77-27 6,2-6 0,0-6 1,0-5-1,233-17 0,-91-22-3,-2-11 0,392-117 0,490-250-68,-592 150-165,-398 172-22,202-148-1,-321 205 189,-2-2 0,0-1 0,-2-2 0,-2-1-1,-2-2 1,50-74 0,-69 88 52,0 0 0,-2 0 1,-1-1-1,-1-1 0,12-48 0,-18 54 25,-1-1 0,-1 0 0,-1 1 0,0-1 0,-2 0 0,0 1 0,-2-1 0,-6-27 0,0 18 6,-2 0 1,-1 0-1,-1 1 1,-2 1-1,0 0 1,-2 1-1,-2 1 1,-22-27-1,-4 2 4,-3 1-1,-97-79 1,-8 13-19,-6 6 0,-265-141 0,212 148 33,-389-133-1,400 177-37,-2 8 0,-3 9 0,-1 10-1,-1 8 1,-1 10 0,-379 20 0,429 9-9,1 7-1,-284 77 1,321-61 22,1 6 1,2 5-1,3 5 0,-116 72 1,152-73 10,3 4 0,2 3 0,2 3 0,4 3 0,-78 94 0,99-100-26,2 1 1,4 3 0,2 1 0,2 2-1,-36 96 1,44-86-10,3 3-1,4 0 1,4 1 0,-15 140 0,29-156-8,2-1 1,4 1 0,2-1 0,3 0 0,2 0 0,4-1-1,37 112 1,-30-121-2,2-1-1,3 0 1,2-2-1,2-1 1,2-2-1,2 0 1,2-3-1,2-1 0,44 39 1,-14-22 2,3-3 1,3-3-1,2-3 1,2-4-1,1-3 1,3-3 0,2-5-1,89 28 1,5-11-35,2-9 1,3-7 0,0-8-1,2-8 1,293-4-1,-266-27-227,341-59 0,192-111-289,-552 117 471,-3-7 1,-3-9 0,341-201-1,-431 219 78,-3-4-1,-2-4 1,-4-4-1,-3-4 1,-4-3-1,-3-4 1,69-98-1,-109 130 28,-2-3 0,-3-1 0,47-113-1,-66 135 6,-2-1-1,-1-1 0,-2 0 0,-1 0 1,-2-1-1,-1 0 0,-2 0 0,-3-42 1,-2 51-1,-1 0 0,-2 1 0,0-1 0,-2 1 0,-1 1 0,-1 0 0,-18-35 0,10 30-14,-1 1 0,-1 0 0,-2 1 0,-1 1 0,-30-27-1,11 16-33,-2 2-1,-78-50 1,-108-40-172,64 54 56,-3 7 0,-182-44 0,-367-52 3,343 98 237,-406-17 1,463 70-58,-529 49-1,448 11-28,-20 18-21</inkml:trace>
</inkml:ink>
</file>

<file path=ppt/ink/ink2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7:05.701"/>
    </inkml:context>
    <inkml:brush xml:id="br0">
      <inkml:brushProperty name="width" value="0.05" units="cm"/>
      <inkml:brushProperty name="height" value="0.05" units="cm"/>
    </inkml:brush>
  </inkml:definitions>
  <inkml:trace contextRef="#ctx0" brushRef="#br0">16 0 20412,'-10'16'2145,"5"1"-1553,13 2-280,7-1 1352,8 5-1047,2 5-169,5 2-280,5 0-176,1-12-448,0-5-265,4-17-599,-3-13 1040,-1-22-192,-2-8-224</inkml:trace>
</inkml:ink>
</file>

<file path=ppt/ink/ink2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7:06.101"/>
    </inkml:context>
    <inkml:brush xml:id="br0">
      <inkml:brushProperty name="width" value="0.05" units="cm"/>
      <inkml:brushProperty name="height" value="0.05" units="cm"/>
    </inkml:brush>
  </inkml:definitions>
  <inkml:trace contextRef="#ctx0" brushRef="#br0">119 0 17644,'-11'63'2096,"-4"10"-1376,-10 15-296,1 3 1329,5 0-817,4-8-320,9-17-936,3-10 448,4-31-136,7-10-64</inkml:trace>
</inkml:ink>
</file>

<file path=ppt/ink/ink2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7:02.211"/>
    </inkml:context>
    <inkml:brush xml:id="br0">
      <inkml:brushProperty name="width" value="0.05" units="cm"/>
      <inkml:brushProperty name="height" value="0.05" units="cm"/>
    </inkml:brush>
  </inkml:definitions>
  <inkml:trace contextRef="#ctx0" brushRef="#br0">907 0 17020,'-9'51'744,"-7"41"-390,-8 140 1,19 14-316,-19 401 25,-48 125 355,-3 38 630,-6 597-70,-12 159-629,-27-471-236,-49-10 672,6-266 111,131-666-766,31-151-138,-8 42-979,-5 55 1,15-93 598,0-8 11,-2-8-172</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25.901"/>
    </inkml:context>
    <inkml:brush xml:id="br0">
      <inkml:brushProperty name="width" value="0.05" units="cm"/>
      <inkml:brushProperty name="height" value="0.05" units="cm"/>
    </inkml:brush>
  </inkml:definitions>
  <inkml:trace contextRef="#ctx0" brushRef="#br0">47 11 19148,'7'-2'808,"-1"0"-43,0 0 0,1 1 0,-1-1-1,0 2 1,0-1 0,9 1-1,-13 0-697,-1 0 1,0 0-1,1 1 0,-1-1 0,1 1 0,-1-1 0,0 1 0,0-1 0,1 1 0,-1 0 0,0 0 1,0-1-1,0 1 0,0 0 0,1 0 0,-2 0 0,1 0 0,0 1 0,0-1 0,0 0 1,0 0-1,-1 0 0,1 1 0,0-1 0,-1 0 0,0 1 0,1-1 0,-1 1 0,0-1 0,1 0 1,-1 1-1,0-1 0,0 1 0,0 1 0,-1 12-24,0 0 1,-1 1 0,-1-1-1,0 0 1,-1 0-1,-1-1 1,-8 21-1,-7 24 76,17-49-111,0-2 25,0 0-1,1 0 1,1 1-1,-1 0 1,1 12-1,1-19-24,0-1 0,0 1 0,0-1-1,0 0 1,1 1 0,-1-1-1,1 1 1,-1-1 0,1 0-1,-1 1 1,1-1 0,0 0 0,0 1-1,-1-1 1,1 0 0,0 0-1,0 0 1,0 0 0,0 0 0,0 0-1,1 0 1,-1 0 0,0 0-1,0-1 1,1 1 0,-1 0 0,0-1-1,1 1 1,-1-1 0,0 0-1,1 1 1,-1-1 0,1 0 0,-1 0-1,1 0 1,-1 0 0,1 0-1,-1 0 1,3 0 0,4-1-37,1 0 0,-1-1 0,1 1 0,-1-1 0,1-1 0,-1 0 0,0 0 0,9-5 0,-12 5-134,-1 1-1,1-1 0,-1 0 0,0 0 1,0-1-1,0 1 0,0-1 0,-1 0 1,1 0-1,-1 0 0,0 0 0,0 0 1,0-1-1,3-7 0,-4-4-317,-5 1-217</inkml:trace>
  <inkml:trace contextRef="#ctx0" brushRef="#br0" timeOffset="1">0 204 16379,'6'0'1841,"14"-6"-993,3-4-352,10-2 816,3-3-471,4-2-881,1 1-464,-5-4 520,-2 3-241,-9-2-327</inkml:trace>
</inkml:ink>
</file>

<file path=ppt/ink/ink2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7:02.911"/>
    </inkml:context>
    <inkml:brush xml:id="br0">
      <inkml:brushProperty name="width" value="0.05" units="cm"/>
      <inkml:brushProperty name="height" value="0.05" units="cm"/>
    </inkml:brush>
  </inkml:definitions>
  <inkml:trace contextRef="#ctx0" brushRef="#br0">1 359 14195,'0'0'43,"0"0"0,0-1 0,0 1 0,0 0 0,1 0 0,-1 0 0,0 0 0,0 0 0,0 0 0,0 0 1,1 0-1,-1 0 0,0 1 0,0-1 0,0 0 0,0 0 0,0 0 0,1 0 0,-1 0 0,0 0 0,0 0 0,0 0 0,0 0 0,0 0 0,1 0 0,-1 1 0,0-1 0,0 0 0,0 0 0,0 0 0,0 0 0,0 0 0,0 0 1,0 1-1,0-1 0,0 0 0,0 0 0,0 0 0,1 0 0,-1 1 0,0-1 0,0 0 0,0 0 0,0 0 0,0 0 0,0 0 0,0 1 0,-1-1 0,1 0 0,0 0 0,0 0 0,0 1 0,24-13 552,-8 5 96,111-49-361,249-71-1,-199 84-329,2 8 0,339-20 0,441 50 67,-529 10-24,474-4 85,1325 12 445,-60 15 150,1-40 228,-763-11 28,-4 26-439,-1279-1-564,417-3-351,-521 1 147,41-5-759,-57 4 906,0 0 0,0 1 0,0-2-1,0 1 1,0 0 0,-1-1 0,1 0 0,0 0 0,-1 0 0,0 0 0,6-5 0,0-5-425</inkml:trace>
</inkml:ink>
</file>

<file path=ppt/ink/ink2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7:03.372"/>
    </inkml:context>
    <inkml:brush xml:id="br0">
      <inkml:brushProperty name="width" value="0.05" units="cm"/>
      <inkml:brushProperty name="height" value="0.05" units="cm"/>
    </inkml:brush>
  </inkml:definitions>
  <inkml:trace contextRef="#ctx0" brushRef="#br0">16 52 17436,'-15'-4'2573,"28"4"-236,67-14-1590,-9 1-692,112-7-1,-172 19-69,0 1 0,0 1-1,0 0 1,-1 1 0,1 0-1,0 0 1,20 8 0,-27-8 16,0 0 0,-1 0-1,1 0 1,-1 0 0,1 0 0,-1 1 0,0-1 0,0 1-1,0 0 1,0 0 0,-1 0 0,1 1 0,-1-1 0,0 1 0,0-1-1,0 1 1,0 0 0,-1-1 0,0 1 0,1 0 0,-1 0-1,0 0 1,-1 0 0,1 8 0,-1 4 31,-1 0 1,-1 0-1,0 0 1,-1-1-1,-1 1 1,0-1-1,-1 0 1,-9 19-1,-9 13 159,-34 53 1,8-21-337,-103 126 0,124-175 16</inkml:trace>
</inkml:ink>
</file>

<file path=ppt/ink/ink2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7:03.932"/>
    </inkml:context>
    <inkml:brush xml:id="br0">
      <inkml:brushProperty name="width" value="0.05" units="cm"/>
      <inkml:brushProperty name="height" value="0.05" units="cm"/>
    </inkml:brush>
  </inkml:definitions>
  <inkml:trace contextRef="#ctx0" brushRef="#br0">1 612 16892,'0'8'576,"2"19"693,-2-27-1244,1 1-1,-1 0 0,1-1 1,-1 1-1,0 0 1,1-1-1,-1 1 0,1 0 1,0-1-1,-1 1 0,1-1 1,-1 1-1,1-1 1,0 1-1,-1-1 0,1 0 1,0 1-1,0-1 0,-1 0 1,1 1-1,0-1 1,0 0-1,0 0 0,-1 0 1,1 0-1,0 0 1,0 0-1,0 0 0,-1 0 1,1 0-1,1 0 1,5-1 165,0 0 1,0-1 0,0 0 0,0 0-1,0-1 1,-1 1 0,10-6 0,44-32 205,-34 22-174,232-183 796,-14-18-367,-195 175-520,69-55 216,-116 97-335,0 1 0,0-1-1,0 1 1,0 0 0,0-1 0,0 1 0,1 0-1,-1 0 1,0 0 0,1 1 0,-1-1 0,0 1-1,1-1 1,-1 1 0,4 0 0,-6 0-9,1 0 1,-1 0-1,1 0 0,-1 1 1,1-1-1,-1 0 1,1 1-1,-1-1 0,0 0 1,1 1-1,-1-1 1,0 0-1,1 1 0,-1-1 1,0 1-1,1-1 0,-1 1 1,0-1-1,0 0 1,1 1-1,-1-1 0,0 2 1,0 20 48,-21 86 110,-2 20-264,21-111 19,1-1 0,0 1 1,1 0-1,1 0 0,5 23 1,-6-36 71,1-1 0,0 0 0,0 0 0,0 1 0,1-1 0,-1 0 0,4 6 0,14 5-148</inkml:trace>
</inkml:ink>
</file>

<file path=ppt/ink/ink2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7:04.493"/>
    </inkml:context>
    <inkml:brush xml:id="br0">
      <inkml:brushProperty name="width" value="0.05" units="cm"/>
      <inkml:brushProperty name="height" value="0.05" units="cm"/>
    </inkml:brush>
  </inkml:definitions>
  <inkml:trace contextRef="#ctx0" brushRef="#br0">105 251 7650,'0'-2'180,"-1"-1"0,1 1 0,0 0 0,-1 0 0,0 0 0,1 0 0,-1 0 0,0 0 0,0 0 0,0 0 0,0 0 0,-1 0 0,1 0 0,0 0 1,-1 1-1,1-1 0,-1 1 0,0-1 0,1 1 0,-1 0 0,0-1 0,0 1 0,0 0 0,0 0 0,0 0 0,0 1 0,0-1 0,0 0 0,0 1 0,-1-1 0,1 1 1,0 0-1,0 0 0,0 0 0,-1 0 0,1 0 0,0 0 0,0 1 0,0-1 0,-1 1 0,1-1 0,0 1 0,0 0 0,0 0 0,0 0 0,0 0 0,0 0 1,0 0-1,1 1 0,-1-1 0,0 1 0,1-1 0,-1 1 0,1-1 0,-1 1 0,1 0 0,0 0 0,0 0 0,0 0 0,-1 2 0,0-1 91,1 0 0,0 1 0,0-1-1,1 0 1,-1 1 0,1-1 0,-1 0-1,1 1 1,0-1 0,0 1 0,1-1-1,-1 0 1,1 1 0,0-1 0,1 4-1,-2-6-241,1 1 0,0-1-1,-1 0 1,1 1-1,0-1 1,0 0-1,0 0 1,0 0 0,0 0-1,1 0 1,-1 0-1,0 0 1,0 0 0,1 0-1,-1 0 1,0-1-1,1 1 1,-1-1-1,1 1 1,-1-1 0,1 1-1,-1-1 1,1 0-1,-1 0 1,1 1 0,-1-1-1,1 0 1,-1-1-1,1 1 1,-1 0 0,1 0-1,-1-1 1,1 1-1,-1-1 1,3 0-1,5-3-178,0 0 0,0-1-1,-1 0 1,0 0-1,0 0 1,0-1-1,11-11 1,3-5-592,21-27 0,31-53-1235,-23 28 487,-39 63 1233,-12 11 258,0 0-1,0 0 0,0 0 1,0 0-1,1 0 1,-1 0-1,0 0 0,0 0 1,0 0-1,0 0 1,1 0-1,-1 0 0,0 0 1,0 0-1,0 0 1,0 0-1,1 1 0,-1-1 1,0 0-1,0 0 1,0 0-1,0 0 0,0 0 1,0 0-1,0 0 1,1 1-1,-1-1 0,0 0 1,0 0-1,0 0 1,0 0-1,0 1 0,0-1 1,0 0-1,0 0 1,0 0-1,0 0 0,0 1 1,0-1-1,0 0 1,0 0-1,-2 26 372,-29 96 1200,-8 47 252,32-132-1448,2-1-1,0 61 0,5-88-481,1-1 0,0 1 1,0-1-1,5 14 0,-6-21 77,0 0 0,1 0 0,-1 0 0,1 0 0,-1 0 0,1 0 0,-1 0 0,1 0 0,0 0 0,0 0 0,-1 0 0,1 0 0,0 0 0,0 0 0,0-1 0,2 2 0,-2-2 15,-1 0 0,1 0 1,0 0-1,0 0 1,0 0-1,0 0 0,0 0 1,0 0-1,0 0 0,-1-1 1,1 1-1,0 0 0,0-1 1,0 1-1,0-1 0,-1 1 1,1-1-1,0 1 0,-1-1 1,1 1-1,0-1 0,-1 0 1,1 1-1,-1-1 0,1 0 1,0 0-1,14-22-405</inkml:trace>
</inkml:ink>
</file>

<file path=ppt/ink/ink2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7:04.912"/>
    </inkml:context>
    <inkml:brush xml:id="br0">
      <inkml:brushProperty name="width" value="0.05" units="cm"/>
      <inkml:brushProperty name="height" value="0.05" units="cm"/>
    </inkml:brush>
  </inkml:definitions>
  <inkml:trace contextRef="#ctx0" brushRef="#br0">64 1 19756,'-12'20'1961,"6"7"-1433,-5 12-216,1 4 848,0 4-608,1-1-64,4-2-256,5-1-192,1-10-512,3-7-280,1-16-472,-1-10 960,-4-11-264,0-9-168</inkml:trace>
</inkml:ink>
</file>

<file path=ppt/ink/ink2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7:05.298"/>
    </inkml:context>
    <inkml:brush xml:id="br0">
      <inkml:brushProperty name="width" value="0.05" units="cm"/>
      <inkml:brushProperty name="height" value="0.05" units="cm"/>
    </inkml:brush>
  </inkml:definitions>
  <inkml:trace contextRef="#ctx0" brushRef="#br0">0 13 17244,'6'-3'421,"1"1"0,-1 0 0,0 0 0,1 1 0,-1 0 0,1 0 1,-1 1-1,1-1 0,-1 1 0,11 2 0,5-2 379,-3 0-308,13 0 297,44 5-1,-68-4-731,-1 0-1,1 1 0,0 0 0,-1 0 0,1 1 1,-1 0-1,1 0 0,-1 0 0,0 1 1,-1 1-1,8 4 0,-12-7-46,1 1-1,-1-1 1,0 1-1,0-1 1,0 1-1,0 0 1,-1 0 0,1-1-1,-1 1 1,0 1-1,1-1 1,-1 0-1,-1 0 1,2 5-1,-1-2 9,-1 0 0,0 0 0,0 1-1,-1-1 1,1 0 0,-1 0-1,-2 7 1,-2 4 59,-1-1 1,-1 0-1,0 0 1,-15 23-1,-3-1 168,-2-1 0,-2-1 0,-59 57 0,52-64-367,21-22 116,14-7 7,1 0-1,0 0 1,0 0 0,0 0 0,-1 0 0,1 0 0,0-1 0,0 1-1,0 0 1,-1 0 0,1 0 0,0 0 0,0-1 0,0 1-1,0 0 1,0 0 0,-1 0 0,1-1 0,0 1 0,0 0 0,0 0-1,0-1 1,0 1 0,0 0 0,0 0 0,0-1 0,0 1 0,0 0-1,0 0 1,0-1 0,0 1 0,0 0 0,0 0 0,0-1-1,0 1 1,0 0 0,0 0 0,0-1 0,0 1 0,1 0 0,-1 0-1,0 0 1,0-1 0,0 1 0,0 0 0,0 0 0,1-1-1,10-17-50</inkml:trace>
</inkml:ink>
</file>

<file path=ppt/ink/ink2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7:06.985"/>
    </inkml:context>
    <inkml:brush xml:id="br0">
      <inkml:brushProperty name="width" value="0.05" units="cm"/>
      <inkml:brushProperty name="height" value="0.05" units="cm"/>
    </inkml:brush>
  </inkml:definitions>
  <inkml:trace contextRef="#ctx0" brushRef="#br0">0 5553 13459,'14'-5'496,"-1"0"-1,1 0 1,13-9 0,18-7 25,530-246 1169,-454 206-1644,489-265-12,4-16-78,-235 134 115,489-246 250,-521 277-142,394-187 103,-83 43-181,324-155-45,-461 227 60,507-221 439,-593 276-273,251-100 118,11-6-116,27-20 127,-298 133 78,169-70 597,-567 245-1156,111-47 604,-115 48-1157,-2-2-1,1 0 1,32-27-1,-30 14-5,-24 25 599,0-1-1,0 1 1,0-1 0,0 0-1,0 1 1,-1-1 0,1 0-1,-1 1 1,0-1 0,1 0 0,-1 0-1,0 0 1,0 1 0,0-1-1,0 0 1,0 0 0,-1-2-1,-11-25-674</inkml:trace>
</inkml:ink>
</file>

<file path=ppt/ink/ink2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7:09.383"/>
    </inkml:context>
    <inkml:brush xml:id="br0">
      <inkml:brushProperty name="width" value="0.05" units="cm"/>
      <inkml:brushProperty name="height" value="0.05" units="cm"/>
    </inkml:brush>
  </inkml:definitions>
  <inkml:trace contextRef="#ctx0" brushRef="#br0">0 7 19444,'0'-3'1777,"0"5"-1177,2 11-240,-1 2 864,4 4-360,3 3-424,4-1-144,6-5-264,7-3-224,6-10-456,5-5-232,6-9-432,-1-6 47,-4-11 721,-2-6-304,-5-2-80</inkml:trace>
</inkml:ink>
</file>

<file path=ppt/ink/ink2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7:09.845"/>
    </inkml:context>
    <inkml:brush xml:id="br0">
      <inkml:brushProperty name="width" value="0.05" units="cm"/>
      <inkml:brushProperty name="height" value="0.05" units="cm"/>
    </inkml:brush>
  </inkml:definitions>
  <inkml:trace contextRef="#ctx0" brushRef="#br0">175 330 15827,'-10'25'1857,"-10"21"-945,-4 9-304,-5 14 928,3 9-183,2-2-345,1-3-200,11-4-600,5-4-368,9-17-728,3-10-2041,7-20 2505,-2-16-400,-2-27-352</inkml:trace>
  <inkml:trace contextRef="#ctx0" brushRef="#br0" timeOffset="1">509 32 16972,'12'-18'1976,"-1"5"-1272,-8 12-304,-2 10 1169,-2 16-681,-2 10-128,-4 12-344,1 2-144,-3 8-96,4-2-48,-1-5-64,0-6-120,3-11-392,1-6-352,-1-12 680,-3-5-136,0-10-80</inkml:trace>
</inkml:ink>
</file>

<file path=ppt/ink/ink2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7:10.290"/>
    </inkml:context>
    <inkml:brush xml:id="br0">
      <inkml:brushProperty name="width" value="0.05" units="cm"/>
      <inkml:brushProperty name="height" value="0.05" units="cm"/>
    </inkml:brush>
  </inkml:definitions>
  <inkml:trace contextRef="#ctx0" brushRef="#br0">0 36 18188,'1'-2'104,"-1"1"0,0-1-1,1 0 1,-1 1 0,1-1 0,-1 0 0,1 1 0,0-1 0,0 1 0,0-1-1,0 1 1,0 0 0,0-1 0,0 1 0,0 0 0,0 0 0,1 0-1,-1 0 1,0 0 0,1 0 0,-1 0 0,1 0 0,-1 0 0,1 1-1,0-1 1,-1 0 0,1 1 0,0 0 0,-1-1 0,1 1 0,0 0 0,-1 0-1,1 0 1,2 0 0,8 0 429,0 1 0,0 0 0,20 4 0,-31-5-507,25 5 384,0 2 0,0 0-1,0 2 1,47 23 0,-63-27-382,0 1 1,0 0-1,-1 1 1,1 0-1,-2 0 1,1 1-1,-1 1 1,0-1-1,-1 1 1,0 0 0,0 1-1,-1 0 1,0 0-1,5 12 1,-9-16-32,0 1 1,0-1-1,-1 0 0,1 1 1,-1-1-1,-1 1 1,0 0-1,0-1 1,0 1-1,0-1 0,-1 1 1,-2 6-1,1-3 1,-2 0-1,1 0 1,-1-1-1,0 0 1,-1 1-1,0-2 1,-8 11-1,1-5-39,1 0-1,-2 0 1,0-2 0,-1 1-1,0-2 1,0 0 0,-1-1-1,-24 12 1,23-14-436,-32 11 1,43-17 399,1-1 1,0 0-1,-1 0 1,1 0-1,0-1 0,-1 1 1,1-1-1,-1 0 1,1 0-1,-1-1 1,1 1-1,-9-3 1,5-5-330</inkml:trace>
  <inkml:trace contextRef="#ctx0" brushRef="#br0" timeOffset="0.49">703 558 20620,'7'3'1945,"4"-1"-1489,8-2-288,5-4 976,9 0-1216,5-3-248,2-1-672,1-2 784,-9 2-208,-8 2-192</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26.322"/>
    </inkml:context>
    <inkml:brush xml:id="br0">
      <inkml:brushProperty name="width" value="0.05" units="cm"/>
      <inkml:brushProperty name="height" value="0.05" units="cm"/>
    </inkml:brush>
  </inkml:definitions>
  <inkml:trace contextRef="#ctx0" brushRef="#br0">0 185 18228,'0'1'104,"0"-1"0,0 1 0,0 0 0,0 0 0,0-1 0,0 1 0,1 0 0,-1-1 0,0 1 0,0 0 0,0 0 0,1-1 0,-1 1 0,0-1 0,1 1 0,-1 0 0,1-1 0,-1 1 0,1-1 0,-1 1 0,1 0 0,-1-1 0,1 0 0,-1 1 0,1-1 0,-1 1 0,2-1 1,-1 1 34,1-1 0,0 1 0,-1-1 0,1 0 0,-1 0 0,1 0 0,0 0 0,-1 0 0,1 0 0,-1-1 0,4 0 0,3-1 203,1-2 0,-1 1 0,12-7 0,-3 0-182,0-1 1,-1 0-1,27-25 0,-37 31-140,0-1 0,-1 0-1,0 0 1,0 0-1,0-1 1,0 0 0,-1 0-1,0 0 1,-1-1 0,0 1-1,0-1 1,2-8-1,-5 16-17,0-1 1,0 1-1,1-1 0,-1 1 0,0-1 0,0 1 0,0-1 0,0 1 0,0-1 0,0 0 0,0 1 0,0-1 0,0 1 1,0-1-1,0 1 0,0-1 0,0 1 0,-1-1 0,1 1 0,0-1 0,0 1 0,0-1 0,-1 1 0,1-1 0,0 1 0,-1-1 1,1 1-1,-1-1 0,1 1 0,0 0 0,-1-1 0,1 1 0,-1 0 0,1-1 0,-1 1 0,1 0 0,-1 0 0,1-1 1,-1 1-1,1 0 0,-1 0 0,1 0 0,-1 0 0,1 0 0,-1 0 0,0 0 0,1 0 0,-1 0 0,1 0 0,-2 0 1,-1 1 18,0-1 1,0 1 0,0 0-1,0 0 1,0 1 0,1-1-1,-1 0 1,-2 3 0,-4 2 54,1 2 0,0-1 0,0 1 0,1 0 0,0 0 0,1 1 0,0 0 0,0 0 0,1 1 0,0-1 0,0 1 0,1 0 0,1 1 0,-1-1 0,2 1 0,0-1 0,0 1 0,1 0 0,0 21 0,1-29-123,0-1 0,0 0-1,1 1 1,-1-1 0,1 1 0,0-1-1,0 1 1,0-1 0,0 0 0,0 0 0,0 0-1,1 1 1,-1-1 0,1 0 0,-1 0-1,1-1 1,0 1 0,0 0 0,0-1 0,0 1-1,0-1 1,0 1 0,0-1 0,4 2-1,-2-2 28,-1-1 0,1 1-1,0-1 1,-1 1 0,1-1-1,0 0 1,-1 0-1,1-1 1,-1 1 0,1-1-1,0 0 1,-1 0 0,1 0-1,-1 0 1,0 0-1,6-4 1,27-17-317,6-8-81</inkml:trace>
</inkml:ink>
</file>

<file path=ppt/ink/ink2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7:10.724"/>
    </inkml:context>
    <inkml:brush xml:id="br0">
      <inkml:brushProperty name="width" value="0.05" units="cm"/>
      <inkml:brushProperty name="height" value="0.05" units="cm"/>
    </inkml:brush>
  </inkml:definitions>
  <inkml:trace contextRef="#ctx0" brushRef="#br0">0 452 17372,'12'12'1872,"8"-6"-1312,20-10-280,10-6 897,21-9-889,5-2 1496,10-8-1456,0-1-8,-2 1-56</inkml:trace>
  <inkml:trace contextRef="#ctx0" brushRef="#br0" timeOffset="1">881 0 20244,'-12'53'2297,"-4"-4"-1561,3-9-336,2 0 1456,9-7-1223,2-4-193,8-6-648,5-5-553,1-5-2431,-1-6 2736,-2-4-432,-1-3-353</inkml:trace>
</inkml:ink>
</file>

<file path=ppt/ink/ink2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7:11.169"/>
    </inkml:context>
    <inkml:brush xml:id="br0">
      <inkml:brushProperty name="width" value="0.05" units="cm"/>
      <inkml:brushProperty name="height" value="0.05" units="cm"/>
    </inkml:brush>
  </inkml:definitions>
  <inkml:trace contextRef="#ctx0" brushRef="#br0">64 87 17788,'-2'35'2516,"1"-25"-1781,1 1 0,0-1 0,1 13 1,0-19-673,0 0 0,0 0 1,0 0-1,0 0 0,1 0 1,0-1-1,-1 1 1,2 0-1,-1-1 0,0 0 1,6 7-1,4 1-30,1 0-1,0-1 1,0 0-1,25 13 1,-26-16-29,0-1 1,-1 2-1,0 0 0,0 0 1,-1 1-1,0 0 0,12 14 1,-19-20 26,-1 0 1,0 1 0,0-1 0,0 0 0,-1 1 0,1-1 0,-1 1-1,0-1 1,0 1 0,0-1 0,0 1 0,0 0 0,-1 0 0,0-1 0,0 1-1,0 0 1,0 0 0,0 0 0,-1-1 0,0 1 0,0 0 0,0-1-1,0 1 1,0-1 0,-1 1 0,0-1 0,1 1 0,-1-1 0,-1 0 0,1 0-1,0 0 1,-1 0 0,1 0 0,-1-1 0,0 1 0,-4 2 0,0 1 91,-1-1 0,0 0 0,0 0 0,-1-1-1,0 1 1,1-2 0,-1 0 0,0 0 0,-1 0 0,1-1 0,0 0 0,-1-1 0,-14 0 0,19-1-168,0 0 0,0-1-1,1 1 1,-1-1 0,0 0 0,0-1-1,1 1 1,-1-1 0,1 0-1,-1 0 1,1 0 0,0-1 0,0 0-1,0 0 1,0 0 0,0 0 0,1 0-1,-7-8 1,6 5-38,0-1 1,0 1-1,1-1 0,0 1 0,1-1 0,-1 0 0,1 0 1,0 0-1,1-1 0,0 1 0,-1-15 0,3-41-401</inkml:trace>
  <inkml:trace contextRef="#ctx0" brushRef="#br0" timeOffset="1">163 1 19604,'20'10'1889,"3"-3"-1305,5 3-208,8-2 728,6 0-528,6-5-1176,7 1-1272,4-4 1600,1-4-377,-1-1-239</inkml:trace>
</inkml:ink>
</file>

<file path=ppt/ink/ink2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7:11.586"/>
    </inkml:context>
    <inkml:brush xml:id="br0">
      <inkml:brushProperty name="width" value="0.05" units="cm"/>
      <inkml:brushProperty name="height" value="0.05" units="cm"/>
    </inkml:brush>
  </inkml:definitions>
  <inkml:trace contextRef="#ctx0" brushRef="#br0">128 1 20724,'-5'5'341,"-19"21"1324,-38 54 0,57-73-1474,1 0-1,-1 0 0,2 0 0,-1 1 1,1-1-1,0 1 0,1 0 1,0 0-1,0 0 0,0 0 1,1 0-1,0 0 0,1 0 1,0 9-1,1-13-138,0-1 1,-1 0 0,1 1-1,0-1 1,1 0-1,-1 0 1,1 1-1,-1-1 1,1 0 0,0-1-1,0 1 1,0 0-1,0 0 1,1-1-1,-1 0 1,4 3 0,-1-1-19,0-1 1,0 0-1,1 0 0,-1-1 1,1 1-1,0-1 1,0 0-1,9 1 1,0 0-33,1-2 0,-1 0 0,1 0 0,-1-2 0,1 0 1,22-4-1,-28 2-18,0 1 0,0-2 1,0 0-1,0 0 0,-1-1 1,0 0-1,0 0 0,0-1 1,0 0-1,-1-1 0,0 0 1,0 0-1,-1 0 0,0-1 1,8-13-1,-11 16-23,0-1 0,-1 1 0,0-1 0,0 0 0,0-1 0,-1 1 0,0 0 0,0-1 1,-1 1-1,1-1 0,-2 1 0,1-1 0,-1 0 0,0 1 0,0-1 0,0 0 0,-1 1 0,0-1 0,-1 1 0,1-1 0,-1 1 1,-1 0-1,1-1 0,-1 1 0,-5-8 0,6 10-54,-1 1-1,0-1 1,0 1 0,0 0 0,0 0-1,0 0 1,-1 0 0,0 1 0,1-1-1,-8-3 1,10 6 20,0-1 0,0 1-1,0 0 1,0-1-1,0 1 1,0 0 0,0-1-1,0 1 1,0 0 0,-1 0-1,1 0 1,0 0 0,0 0-1,0 0 1,0 1 0,0-1-1,0 0 1,0 0 0,-1 1-1,1-1 1,0 1 0,0-1-1,0 1 1,0-1 0,1 1-1,-1 0 1,0-1-1,0 1 1,0 0 0,0 0-1,1 0 1,-1-1 0,0 1-1,1 0 1,-1 0 0,0 0-1,1 0 1,0 0 0,-1 0-1,1 0 1,0 1 0,-1-1-1,1 0 1,0 0 0,0 0-1,0 2 1,-1-1-10,1 0 0,0 0 1,0 0-1,0 0 0,1 0 0,-1 0 0,0 0 1,1 0-1,-1 0 0,1 0 0,0 0 1,-1 0-1,1 0 0,0 0 0,2 2 1,10 13-851</inkml:trace>
</inkml:ink>
</file>

<file path=ppt/ink/ink2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7:11.984"/>
    </inkml:context>
    <inkml:brush xml:id="br0">
      <inkml:brushProperty name="width" value="0.05" units="cm"/>
      <inkml:brushProperty name="height" value="0.05" units="cm"/>
    </inkml:brush>
  </inkml:definitions>
  <inkml:trace contextRef="#ctx0" brushRef="#br0">10 1 22789,'-2'5'527,"0"1"0,1 0 1,-1-1-1,1 1 0,0 0 0,0 6 0,2-10-429,-1 1 0,0-1-1,1 0 1,-1 1-1,1-1 1,0 0-1,0 0 1,0 0-1,0 1 1,0-1-1,1 0 1,-1 0 0,0-1-1,1 1 1,0 0-1,-1 0 1,4 2-1,9 6-103,-1-1 0,2-1 0,-1 0 0,1 0 0,1-2 0,-1 0 0,19 5 0,-27-9-262,-2-1-717</inkml:trace>
</inkml:ink>
</file>

<file path=ppt/ink/ink2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7:12.540"/>
    </inkml:context>
    <inkml:brush xml:id="br0">
      <inkml:brushProperty name="width" value="0.05" units="cm"/>
      <inkml:brushProperty name="height" value="0.05" units="cm"/>
    </inkml:brush>
  </inkml:definitions>
  <inkml:trace contextRef="#ctx0" brushRef="#br0">28 1 20860,'4'3'2217,"-6"2"-1505,-5 17-248,-1 4 1057,1 9-561,2 3-168,2 3-400,5 2-112,6-4-144,4-2-96,2-10-240,1-4-168,-1-7-592,-4-3-329,-9-7 969,-2-6-216,-13-3-144</inkml:trace>
</inkml:ink>
</file>

<file path=ppt/ink/ink2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7:12.965"/>
    </inkml:context>
    <inkml:brush xml:id="br0">
      <inkml:brushProperty name="width" value="0.05" units="cm"/>
      <inkml:brushProperty name="height" value="0.05" units="cm"/>
    </inkml:brush>
  </inkml:definitions>
  <inkml:trace contextRef="#ctx0" brushRef="#br0">5 80 21597,'-4'-1'1992,"9"2"-1240,11 5-272,21 1 801,9-5-305,16-2-336,7 0-200,7-9-712,3 3 952,-5-14-672,-4-4-40,-15-12-40</inkml:trace>
</inkml:ink>
</file>

<file path=ppt/ink/ink2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7:14.131"/>
    </inkml:context>
    <inkml:brush xml:id="br0">
      <inkml:brushProperty name="width" value="0.05" units="cm"/>
      <inkml:brushProperty name="height" value="0.05" units="cm"/>
    </inkml:brush>
  </inkml:definitions>
  <inkml:trace contextRef="#ctx0" brushRef="#br0">340 73 17380,'-3'-4'216,"-1"1"0,1 0 0,-1 0 1,0 0-1,0 1 0,0-1 0,0 1 0,0 0 0,0 0 1,-1 0-1,1 0 0,0 1 0,-1 0 0,0 0 1,-4-1-1,3 2-72,0 1 0,1-1 0,-1 1 1,0 0-1,1 0 0,-1 1 0,1 0 0,0 0 0,-1 0 0,1 0 1,-10 7-1,-1 2 14,0 0 0,1 1 1,1 1-1,0 0 0,0 1 0,1 1 1,1 0-1,0 1 0,2 0 0,-1 0 1,2 1-1,0 1 0,1 0 0,-7 24 1,14-37-122,-1 0 1,1 0-1,0 1 1,1-1-1,-1 1 0,1-1 1,0 1-1,1-1 1,-1 1-1,1-1 1,0 0-1,0 1 1,4 8-1,-3-11-20,-1-1 0,1 1-1,0-1 1,0 1 0,0-1 0,0 1-1,0-1 1,0 0 0,1 0 0,-1 0 0,1-1-1,0 1 1,-1 0 0,1-1 0,0 0-1,0 0 1,0 0 0,0 0 0,0 0-1,0 0 1,0-1 0,0 1 0,0-1-1,0 0 1,4 0 0,5-1 17,1-1 1,0 1-1,-1-2 1,1 0-1,-1 0 1,0-1-1,0-1 1,0 0-1,-1-1 0,0 0 1,17-12-1,-6 3 75,-2-1-1,0-2 0,-1 1 0,30-37 1,-35 36 13,-1 0 0,-1-1 0,12-25 0,-19 34-51,0 0-1,-1-1 1,0 0 0,-1 0 0,-1 0 0,1 0 0,-2 0-1,1-14 1,-2 23-52,0 0 1,0 0-1,0 0 0,0 0 0,0 0 0,-1 0 0,1 0 0,-1 0 0,1 0 1,-1 0-1,0 0 0,0 0 0,0 0 0,0 1 0,0-1 0,0 0 1,0 1-1,0-1 0,-4-2 0,4 3-15,0 1-1,0 0 1,-1-1 0,1 1 0,0 0-1,-1-1 1,1 1 0,0 0 0,-1 0-1,1 0 1,0 0 0,-1 0 0,1 1-1,0-1 1,-1 0 0,1 1 0,0-1-1,-1 1 1,1-1 0,0 1 0,0-1-1,0 1 1,-1 0 0,1 0 0,0 0-1,0 0 1,0-1 0,0 1 0,1 1-1,-3 0 1,-1 4-57,0 0-1,0 0 0,1 0 1,-1 0-1,1 1 1,1-1-1,-1 1 1,1 0-1,0 0 1,1-1-1,-1 1 1,1 0-1,1 1 0,-1-1 1,1 0-1,1 0 1,-1 0-1,1 0 1,0 0-1,1 0 1,0 0-1,0 0 1,0-1-1,1 1 1,0-1-1,6 10 0,11 6-272</inkml:trace>
</inkml:ink>
</file>

<file path=ppt/ink/ink2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7:14.577"/>
    </inkml:context>
    <inkml:brush xml:id="br0">
      <inkml:brushProperty name="width" value="0.05" units="cm"/>
      <inkml:brushProperty name="height" value="0.05" units="cm"/>
    </inkml:brush>
  </inkml:definitions>
  <inkml:trace contextRef="#ctx0" brushRef="#br0">38 1 18484,'0'37'1752,"-8"5"-1136,-2 1-231,2 0 823,-1 0-216,6-10-592,3-5-464,12-12-544,6-6-360,14-13 768,5-8-224,9-14-113</inkml:trace>
</inkml:ink>
</file>

<file path=ppt/ink/ink2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7:15.274"/>
    </inkml:context>
    <inkml:brush xml:id="br0">
      <inkml:brushProperty name="width" value="0.05" units="cm"/>
      <inkml:brushProperty name="height" value="0.05" units="cm"/>
    </inkml:brush>
  </inkml:definitions>
  <inkml:trace contextRef="#ctx0" brushRef="#br0">403 1 17996,'-34'18'4037,"16"-9"-2994,-29 19-1,40-24-880,0 1 0,1 0 0,-1 0 0,2 1 0,-1 0-1,0 0 1,1 0 0,-6 11 0,10-17-159,1 0 0,0 1-1,0-1 1,0 0 0,0 0 0,0 1 0,0-1 0,0 0 0,0 0 0,0 1 0,0-1-1,0 0 1,0 0 0,0 1 0,0-1 0,0 0 0,0 0 0,0 1 0,0-1 0,0 0-1,0 0 1,0 1 0,0-1 0,0 0 0,1 0 0,-1 0 0,0 1 0,0-1 0,0 0-1,0 0 1,1 0 0,-1 1 0,0-1 0,0 0 0,0 0 0,1 0 0,-1 0-1,0 0 1,0 1 0,0-1 0,1 0 0,-1 0 0,0 0 0,0 0 0,1 0 0,-1 0-1,0 0 1,0 0 0,1 0 0,-1 0 0,0 0 0,1 0 0,-1 0 0,0 0 0,0 0-1,0 0 1,1 0 0,-1-1 0,0 1 0,0 0 0,1 0 0,-1 0 0,0 0 0,0 0-1,0-1 1,1 1 0,-1 0 0,20-8-6,-19 8 5,65-36-86,-34 19-6,48-20 1,-76 37 179,-7 5-19,-11 9 48,10-10-63,-4 5 61,0 0 163,0-1-1,0 0 0,-13 9 1,21-17-267,0 0-1,-1 1 1,1-1 0,0 0 0,0 0 0,0 0 0,0 0-1,0 0 1,0 0 0,0 0 0,0 0 0,0 1-1,-1-1 1,1 0 0,0 0 0,0 0 0,0 0 0,0 0-1,0 0 1,0 0 0,-1 0 0,1 0 0,0 0-1,0 0 1,0 0 0,0 0 0,0 0 0,-1 0 0,1 0-1,0 0 1,0 0 0,0 0 0,0 0 0,0 0-1,0 0 1,-1 0 0,1 0 0,0 0 0,0-1 0,0 1-1,0 0 1,0 0 0,0 0 0,0 0 0,0 0 0,-1 0-1,1 0 1,0 0 0,0 0 0,0-1 0,0 1-1,0 0 1,0 0 0,0 0 0,0 0 0,1-12 292,8-9-136,-7 17-174,-1 3 4,0 1 0,0-1-1,-1 0 1,1 0-1,0 0 1,-1 0 0,1-1-1,-1 1 1,1 0 0,-1 0-1,1 0 1,-1 0 0,0 0-1,0-1 1,1 1-1,-1 0 1,0 0 0,0 0-1,-1-2 1,0 3 4,0-1 0,0 1 0,0-1 0,0 1 0,0 0 0,0 0 0,0 0 0,0 0-1,0 0 1,0 0 0,0 0 0,0 0 0,-1 0 0,1 0 0,0 0 0,0 1 0,0-1 0,-1 1 0,-3 0 1,-48 4-9,-71 14 210,110-16-130,0 1 1,-1 1-1,2 0 0,-1 1 0,1 1 1,-20 12-1,20-10 34,1 0 1,-13 13-1,23-20-89,0 0-1,-1 0 0,1 0 0,0 1 0,0-1 0,0 1 0,1-1 0,-1 1 0,1 0 0,-1 0 0,1 0 0,0 0 1,0 0-1,0 0 0,0 0 0,1 0 0,-1 3 0,2-5-12,-1 1-1,0-1 1,1 0-1,-1 0 1,1 0-1,0 0 1,-1 0-1,1 0 1,0 0-1,0-1 1,-1 1 0,1 0-1,0 0 1,0-1-1,0 1 1,0 0-1,0-1 1,0 1-1,0-1 1,0 1 0,1-1-1,-1 0 1,0 1-1,0-1 1,0 0-1,0 0 1,0 0-1,1 0 1,-1 0-1,1 0 1,38-1 42,-14-4-35,0 0-1,0-2 0,37-14 1,70-38-44,-111 48 9,-6 5-10,0-2 0,-1 0 0,0 0-1,0-2 1,25-20 0,-36 22-29,-8 6-13,-11 6 2,6 0 67,0 1 0,1 0 1,0 1-1,0 0 0,0 0 0,1 1 1,-1 0-1,2 0 0,-1 1 0,1 0 1,0 0-1,1 0 0,0 0 0,0 1 1,1 0-1,-5 12 0,8-17 8,1 0 0,-1-1-1,1 1 1,-1 0 0,1 0 0,1 0 0,-1 0-1,0 0 1,1-1 0,0 1 0,-1 0 0,2 0-1,-1-1 1,0 1 0,1-1 0,0 1 0,-1-1-1,1 1 1,1-1 0,-1 0 0,0 0 0,1 0 0,0 0-1,2 2 1,9 6-17,0 0 0,1-1 0,0 0 0,19 8-1,10 7-80,-31-16 29,0 0 0,-1 0 1,-1 1-1,0 1 1,18 20-1,-26-26 51,0-1 0,0 0 0,0 1-1,0 0 1,-1-1 0,0 1 0,0 0 0,0 0 0,-1 0 0,1 1 0,-1-1 0,-1 0-1,1 1 1,-1-1 0,0 0 0,0 1 0,0-1 0,-1 0 0,1 1 0,-3 4-1,1-5 46,0-1-1,0 0 0,0 0 0,-1 1 0,0-1 0,0-1 0,0 1 0,0 0 1,-1-1-1,1 0 0,-1 0 0,0 0 0,0 0 0,0 0 0,0-1 0,0 0 0,-1 0 1,1 0-1,-1 0 0,1-1 0,-8 2 0,-6 1 154,-1 0 0,0-2 0,1 0-1,-23-1 1,24-1-33,-1-1 0,1-1-1,-1 0 1,1-1 0,-32-11-1,42 12-190,0-1 0,1 0-1,-1 0 1,0-1-1,1 1 1,0-1 0,0-1-1,0 1 1,0-1-1,1 0 1,0-1 0,0 1-1,0-1 1,1 0-1,-1 0 1,-4-11 0,8 16-75,0-1 1,0 0 0,0 0 0,1 0 0,-1 0 0,1 0 0,-1 0 0,1 0 0,0 0 0,0-1 0,-1 1 0,1 0 0,1 0 0,-1 0 0,0 0 0,1 0 0,-1 0 0,1 0 0,-1 0 0,2-3 0,0 3-94,0 0 0,0-1 0,0 1 0,0 0 0,0 0 0,1 1 0,-1-1 1,0 0-1,1 1 0,0-1 0,-1 1 0,1 0 0,0 0 0,4-1 0,21-7-618,7-4-160</inkml:trace>
</inkml:ink>
</file>

<file path=ppt/ink/ink2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7:15.751"/>
    </inkml:context>
    <inkml:brush xml:id="br0">
      <inkml:brushProperty name="width" value="0.05" units="cm"/>
      <inkml:brushProperty name="height" value="0.05" units="cm"/>
    </inkml:brush>
  </inkml:definitions>
  <inkml:trace contextRef="#ctx0" brushRef="#br0">50 0 22429,'-10'16'1410,"1"1"0,-10 27 0,16-37-1186,1 0 0,0 1 0,0-1 1,1 1-1,0-1 0,0 1 0,1 0 0,0-1 0,1 9 0,0-13-194,0 0 0,-1 0 1,1 1-1,1-2 1,-1 1-1,0 0 1,1 0-1,-1 0 0,1-1 1,0 1-1,0 0 1,0-1-1,0 0 1,1 0-1,-1 1 0,1-1 1,-1-1-1,1 1 1,0 0-1,-1-1 1,1 1-1,0-1 0,0 0 1,0 0-1,0 0 1,0 0-1,1 0 1,3 0-1,6 0-118,-1 0-1,1 0 1,0-1-1,0-1 1,23-3 0,-17 0-216,-1-1 1,1 0 0,-1-2-1,0 0 1,33-19 0,-38 19-127,-2 0 0,1-1-1,-1-1 1,0 0 0,-1-1 0,0 0 0,0 0 0,14-22 0,-22 29 233,-1 0 0,1 0 0,-1 0 1,0 0-1,0-1 0,0 1 0,0-5 0,-1 8 178,0 0 0,0-1 0,0 1 0,1 0 0,-1 0 0,0 0 0,0-1 0,0 1 0,0 0 0,0 0 0,0 0 0,0-1-1,0 1 1,0 0 0,0 0 0,-1 0 0,1-1 0,0 1 0,0 0 0,0 0 0,0 0 0,0 0 0,0-1 0,0 1 0,0 0 0,-1 0 0,1 0 0,0 0 0,0-1 0,0 1 0,0 0 0,0 0 0,-1 0 0,1 0-1,0 0 1,0 0 0,0 0 0,0 0 0,-1 0 0,1-1 0,-14 13-330,-10 21 1159,1 1 0,2 0 0,2 2 0,1 1 0,-24 66 0,35-82-442,1-1-1,1 1 0,-3 23 1,7-33-407,0 0 1,1 0-1,0 0 1,0 0-1,1 0 1,1 0-1,4 18 1,-3-21-274</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26.728"/>
    </inkml:context>
    <inkml:brush xml:id="br0">
      <inkml:brushProperty name="width" value="0.05" units="cm"/>
      <inkml:brushProperty name="height" value="0.05" units="cm"/>
    </inkml:brush>
  </inkml:definitions>
  <inkml:trace contextRef="#ctx0" brushRef="#br0">56 88 18532,'-12'35'661,"1"0"0,1 0 0,3 1-1,0 0 1,3 1 0,1 0 0,1-1 0,2 1 0,2 0 0,6 36 0,-1-34-584,0-3-156,-1 1 1,-1 0-1,-3 0 0,-2 48 0,0-84 74,1-1-1,-1 1 0,0-1 0,0 1 1,0 0-1,0-1 0,0 1 1,0-1-1,0 1 0,0-1 0,-1 1 1,1-1-1,0 1 0,0-1 0,0 1 1,0-1-1,-1 1 0,1-1 0,0 1 1,-1-1-1,1 1 0,0-1 0,-1 1 1,1-1-1,0 0 0,-1 1 0,-6-19-83,-3-62 112,3-1 0,3 1 0,11-132 0,-6 206-20,2-47 40,12-53 0,-13 92-29,1 0 1,1 1 0,0-1 0,1 1 0,1 0-1,0 0 1,1 1 0,0 0 0,9-13-1,-14 23-8,0-1 0,0 1 0,0 0 0,0 0 0,0 0 0,1 0 0,-1 1 0,0-1 0,1 1 0,0-1 0,-1 1-1,1 0 1,0 0 0,-1 0 0,1 0 0,0 1 0,0-1 0,0 1 0,0-1 0,-1 1 0,1 0 0,0 0-1,0 0 1,0 1 0,0-1 0,0 1 0,0 0 0,-1-1 0,1 1 0,0 0 0,-1 1 0,1-1 0,0 0 0,-1 1-1,0 0 1,4 2 0,3 3 4,-1 0-1,0 1 1,0 0 0,-1 0-1,0 1 1,0 0 0,-1 0-1,8 15 1,-11-17 6,1 1 0,-1-1 1,-1 1-1,0-1 0,0 1 0,0 0 1,-1 0-1,0 0 0,0 0 0,-1 15 0,-1-17 22,0-1 0,0 1 0,-1-1-1,1 1 1,-1-1 0,0 0 0,-1 0-1,1 0 1,-1 0 0,0 0 0,0 0-1,-1-1 1,1 1 0,-1-1 0,0 0-1,-6 5 1,1-2 81,-1-1 0,1 0 0,-1 0 0,0 0 0,-16 5 0,22-10-161,1 1 1,-1-1-1,0 0 1,1 0-1,-1 0 0,0-1 1,0 1-1,0-1 0,0 0 1,1 0-1,-1 0 0,0-1 1,0 1-1,0-1 1,1 0-1,-1 0 0,0 0 1,1-1-1,-7-2 0,9 3-30,-1 0 0,1-1-1,0 1 1,-1-1 0,1 1-1,0-1 1,0 1-1,0-1 1,0 1 0,0-1-1,0 0 1,0 0 0,1 0-1,-1 1 1,1-1 0,-1-3-1,0-33-405,7-7-161</inkml:trace>
</inkml:ink>
</file>

<file path=ppt/ink/ink2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7:16.805"/>
    </inkml:context>
    <inkml:brush xml:id="br0">
      <inkml:brushProperty name="width" value="0.05" units="cm"/>
      <inkml:brushProperty name="height" value="0.05" units="cm"/>
    </inkml:brush>
  </inkml:definitions>
  <inkml:trace contextRef="#ctx0" brushRef="#br0">44 10329 16195,'-10'10'490,"6"-7"-379,0 1-1,1 0 0,-1 0 0,1 0 0,0 0 1,0 0-1,0 1 0,-4 8 0,8-12 123,4-4 37,42-37 472,-2-1 0,42-49 0,-21 20-268,644-621 883,1774-1534-1327,-1897 1712-20,341-296 60,53-46-50,-275 236 12,-125 112 76,1179-1009 979,-1667 1438-1027,672-557 346,353-330-162,-701 571 124,-305 284-223,100-111 106,-211 221-207,0-2 55,-2 3-87,-10 7-14</inkml:trace>
</inkml:ink>
</file>

<file path=ppt/ink/ink2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7:17.431"/>
    </inkml:context>
    <inkml:brush xml:id="br0">
      <inkml:brushProperty name="width" value="0.05" units="cm"/>
      <inkml:brushProperty name="height" value="0.05" units="cm"/>
    </inkml:brush>
  </inkml:definitions>
  <inkml:trace contextRef="#ctx0" brushRef="#br0">0 1 18780,'7'1'272,"1"1"-1,-1 0 1,0 0-1,-1 1 1,1 0-1,0 0 1,-1 1 0,9 5-1,49 40 645,-48-35-567,14 11-68,0 2 0,-2 2 1,-1 0-1,-1 2 0,-2 0 1,-1 2-1,-1 1 0,21 47 0,-31-56-221,-1 2-1,-2 0 1,-1 0-1,-1 1 1,-1 0-1,-1 0 1,-2 0-1,-1 0 1,-1 1-1,-1-1 1,-2 1-1,-6 39 1,2-40-208,-1-1 1,-1 0-1,-11 26 1,13-39 16,0-2 0,-1 1 0,-1-1 0,1 0 0,-2-1 0,0 1 0,-19 17 0,2-9-172</inkml:trace>
</inkml:ink>
</file>

<file path=ppt/ink/ink2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7:17.940"/>
    </inkml:context>
    <inkml:brush xml:id="br0">
      <inkml:brushProperty name="width" value="0.05" units="cm"/>
      <inkml:brushProperty name="height" value="0.05" units="cm"/>
    </inkml:brush>
  </inkml:definitions>
  <inkml:trace contextRef="#ctx0" brushRef="#br0">0 0 17620,'8'14'917,"-2"0"1,0 0 0,0 1-1,6 29 1,5 15 303,23 37-226,-34-84-876,0 0-1,1-1 0,1 0 1,0 0-1,16 17 1,-23-26-116,1 0 0,0-1 0,0 1 0,0 0 0,0-1 0,0 0 0,0 1 0,0-1 0,0 0 0,0 0 0,1 0 0,-1 0 0,0-1 0,1 1 0,-1-1 0,1 1 0,-1-1 0,1 0 0,-1 0 0,1 0 0,-1 0 0,3-1 0,-2 0-57,0 0 0,0 0 0,0-1 0,0 1 0,-1-1 1,1 0-1,-1 0 0,1 0 0,-1 0 0,1 0 0,-1 0 0,0-1 0,0 1 1,0-1-1,-1 0 0,4-4 0,2-10-548,0 0 0,0-1 0,-2 1 1,0-1-1,-1 0 0,-1-1 0,-1 1 0,0 0 1,-2-1-1,0 1 0,-3-26 0,-1 30-35,1 19 677,0 28 735,10 127 1910,-5-141-2484,1 0 1,1 0-1,1 0 1,1-1-1,0 0 1,12 24-1,-16-38-243,1 0 0,-1 0 0,1 0 0,0 0 0,0 0 0,1-1 0,5 6 0,-7-8 66,-1 0 0,0 0 0,0-1 1,0 1-1,1 0 0,-1-1 0,0 1 1,1-1-1,-1 1 0,1-1 0,-1 1 0,1-1 1,-1 0-1,1 0 0,-1 0 0,0 0 1,1 0-1,-1 0 0,1 0 0,-1 0 1,1-1-1,-1 1 0,1-1 0,-1 1 1,0-1-1,1 1 0,-1-1 0,0 0 0,0 0 1,2 0-1,1-4-6,1 0 0,-1 0 0,-1 0 0,1 0-1,-1-1 1,0 0 0,0 1 0,0-1 0,-1 0 0,0 0 0,1-8 0,9-40-62</inkml:trace>
</inkml:ink>
</file>

<file path=ppt/ink/ink2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7:18.397"/>
    </inkml:context>
    <inkml:brush xml:id="br0">
      <inkml:brushProperty name="width" value="0.05" units="cm"/>
      <inkml:brushProperty name="height" value="0.05" units="cm"/>
    </inkml:brush>
  </inkml:definitions>
  <inkml:trace contextRef="#ctx0" brushRef="#br0">42 250 16700,'5'21'1161,"-5"-16"-1001,1 0 1,1 0-1,-1 0 1,1 0-1,2 6 1,-2-9-103,-1 0 0,0 0 0,1 0 0,-1-1 0,1 1 0,-1 0 0,1-1 0,0 0 0,0 1 0,0-1 0,-1 0 0,1 0 0,0 0 0,1 0 0,-1 0 0,2 0 0,17 4 203,0 0 1,30 1-1,-31-4-204,0 1 0,-1 0-1,26 8 1,-39-9 6,0 1 0,-1-1-1,1 1 1,0 0 0,-1 1-1,0-1 1,1 1 0,-1 0 0,-1 0-1,1 1 1,-1 0 0,0-1 0,0 1-1,5 9 1,-6-9 27,0 1-1,-1 0 1,0 0 0,0 0-1,0 0 1,-1 0 0,0 0-1,0 0 1,-1 1-1,1-1 1,-1 0 0,-1 0-1,1 1 1,-1-1 0,0 0-1,-1 0 1,1 0 0,-1 0-1,0 0 1,-1 0 0,1-1-1,-1 1 1,0-1 0,-1 1-1,1-1 1,-7 6 0,6-5-106,-1-1 0,1 0 0,-1 0 0,0-1 0,-1 1 0,1-1-1,-1-1 1,1 1 0,-1-1 0,0 0 0,-1 0 0,1 0 0,0-1 0,-1 0 0,1 0 0,-1-1 0,0 0 0,1 0 0,-1 0 0,0-1 0,0 0 0,0-1 0,1 1 0,-9-3 0,6 0-24,0-1-1,0 1 0,0-2 1,0 0-1,1 0 0,0 0 1,0-1-1,1 0 0,-9-8 1,-24-33-275</inkml:trace>
  <inkml:trace contextRef="#ctx0" brushRef="#br0" timeOffset="1">0 95 20540,'16'-5'1737,"6"3"-1313,4 1-208,8-4 760,6 3-464,7-3-1128,-1-5 280,2-3 208,-4-8-152,-8-9-104</inkml:trace>
</inkml:ink>
</file>

<file path=ppt/ink/ink2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7:18.788"/>
    </inkml:context>
    <inkml:brush xml:id="br0">
      <inkml:brushProperty name="width" value="0.05" units="cm"/>
      <inkml:brushProperty name="height" value="0.05" units="cm"/>
    </inkml:brush>
  </inkml:definitions>
  <inkml:trace contextRef="#ctx0" brushRef="#br0">46 89 14515,'-8'18'1008,"0"0"-1,1 0 1,1 1 0,-5 25-1,9-33-515,1 1 0,-1 0 1,2 0-1,0 0 0,0 1 0,1-1 0,1-1 0,2 15 0,-3-23-401,0 0-1,0 0 0,0 0 1,0 0-1,1 0 0,-1 0 1,1-1-1,0 1 0,0 0 0,2 2 1,-3-4-62,1 0 1,-1 0 0,0 0-1,0 0 1,1 0 0,-1-1-1,0 1 1,1-1 0,-1 1-1,1-1 1,-1 1 0,1-1-1,-1 0 1,1 0 0,-1 0-1,1 0 1,-1 0 0,1 0-1,-1 0 1,1 0 0,-1 0-1,0-1 1,1 1 0,-1-1-1,2 0 1,4-2-2,0-1 0,-1 0 0,0 0-1,1-1 1,-1 1 0,-1-1 0,1-1 0,-1 1 0,0-1 0,0 0 0,-1 0 0,0 0 0,5-9 0,1-3-25,-1-1 0,-1 0 0,11-35 0,-15 38-156,0-1 1,2-31 0,-5 43 3,-1 0-1,0-1 1,0 1-1,0 0 1,-1 0-1,0-1 1,0 1-1,0 0 0,-1 0 1,0 0-1,0 0 1,0 1-1,-4-7 1,5 9 97,0 1 1,0-1 0,0 1-1,-1 0 1,1-1 0,-1 1-1,1 0 1,-1 0 0,1 0-1,-1 0 1,1 0 0,-1 0-1,0 1 1,0-1 0,1 1-1,-1-1 1,0 1 0,0 0-1,-2-1 1,-14 1-677</inkml:trace>
</inkml:ink>
</file>

<file path=ppt/ink/ink2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7:19.560"/>
    </inkml:context>
    <inkml:brush xml:id="br0">
      <inkml:brushProperty name="width" value="0.05" units="cm"/>
      <inkml:brushProperty name="height" value="0.05" units="cm"/>
    </inkml:brush>
  </inkml:definitions>
  <inkml:trace contextRef="#ctx0" brushRef="#br0">0 3 21101,'2'-3'1496,"2"9"-1144,2 4-160,2 9 264,4 9-72,4 5-40,1 0-80,6-3-152,3-5-224,7-14-840,1-11 872,6-14-160,0-6-64</inkml:trace>
</inkml:ink>
</file>

<file path=ppt/ink/ink2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7:20.026"/>
    </inkml:context>
    <inkml:brush xml:id="br0">
      <inkml:brushProperty name="width" value="0.05" units="cm"/>
      <inkml:brushProperty name="height" value="0.05" units="cm"/>
    </inkml:brush>
  </inkml:definitions>
  <inkml:trace contextRef="#ctx0" brushRef="#br0">233 1 18236,'-36'56'1560,"-7"12"-1000,0 4-232,3 1 577,7 2-129,9-9-616,11-6-488,13-14 416,15-11-80,17-20-208</inkml:trace>
</inkml:ink>
</file>

<file path=ppt/ink/ink2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7:20.442"/>
    </inkml:context>
    <inkml:brush xml:id="br0">
      <inkml:brushProperty name="width" value="0.05" units="cm"/>
      <inkml:brushProperty name="height" value="0.05" units="cm"/>
    </inkml:brush>
  </inkml:definitions>
  <inkml:trace contextRef="#ctx0" brushRef="#br0">1 87 20204,'4'7'2137,"7"-1"-1481,14-6-272,12 0 848,16-6-464,6-1-63,10-9-473,2 0-232,-5-2-649,-4 5-447,-21 1 880,-12 1-192,-19 11-208</inkml:trace>
  <inkml:trace contextRef="#ctx0" brushRef="#br0" timeOffset="1">70 249 18356,'-11'15'1704,"27"-10"-1080,13-5-256,25-12 673,11-3-121,14-6-632,4 0-392,6-2-744,-3-1 800,-15 5-240,-6 5-136</inkml:trace>
</inkml:ink>
</file>

<file path=ppt/ink/ink2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7:20.860"/>
    </inkml:context>
    <inkml:brush xml:id="br0">
      <inkml:brushProperty name="width" value="0.05" units="cm"/>
      <inkml:brushProperty name="height" value="0.05" units="cm"/>
    </inkml:brush>
  </inkml:definitions>
  <inkml:trace contextRef="#ctx0" brushRef="#br0">19 266 17268,'-3'4'231,"1"1"1,-1-1 0,1 1 0,1 0 0,-1 0-1,0 0 1,1 0 0,0 0 0,1 0 0,-1 0-1,1 0 1,0 0 0,0 0 0,0 0 0,1 0-1,0 0 1,0 0 0,0 0 0,0 0 0,1 0-1,3 6 1,-2-6-118,0 1 0,0-1 0,1-1-1,0 1 1,0 0 0,0-1 0,1 0 0,0 0-1,-1 0 1,1-1 0,1 0 0,-1 0 0,0 0 0,1 0-1,-1-1 1,1 0 0,10 3 0,-2-3-215,1 1-1,-1-2 1,1 0 0,-1-1 0,1 0-1,0-1 1,-1-1 0,1 0-1,-1-1 1,25-8 0,-22 5-244,0-1 1,0 0-1,-1-2 0,0 0 1,-1 0-1,0-1 1,0-1-1,15-15 0,-29 25 336,7-7-225,1 0-1,-1 0 0,0-1 0,0 0 1,-1-1-1,-1 0 0,0 0 0,6-12 1,-12 22 242,0 0 0,0 1 0,-1-1 0,1 0 0,0 0 0,0 0 0,0 0 0,0 0 0,0 0 0,0 0 0,0 0 0,0 0 0,0 0 0,-1 0 0,1 0 0,0 0 0,0 0 0,0 0 0,0 0 0,0-1 0,0 1 1,0 0-1,0 0 0,0 0 0,0 0 0,-1 0 0,1 0 0,0 0 0,0 0 0,0 0 0,0 0 0,0 0 0,0 0 0,0 0 0,0 0 0,0-1 0,0 1 0,0 0 0,0 0 0,0 0 0,0 0 0,0 0 0,0 0 0,0 0 1,0 0-1,0 0 0,0-1 0,0 1 0,0 0 0,0 0 0,0 0 0,0 0 0,0 0 0,0 0 0,0 0 0,0 0 0,0 0 0,0-1 0,0 1 0,0 0 0,0 0 0,0 0 0,0 0 0,0 0 0,0 0 0,0 0 1,0 0-1,1 0 0,-1 0 0,-7 5 381,-5 14 457,0 1 0,1 1 0,-15 41 0,18-42-363,-5 13 354,2 0 0,-10 47-1,17-61-862,1 0-1,1 0 0,1 1 1,1-1-1,4 38 0,-4-52-98,0-4 103,0 0-1,0 0 1,0 0 0,0 0 0,1 0 0,-1 0 0,0 0 0,0 0 0,1 0 0,-1 0 0,0-1 0,1 1 0,-1 0 0,1 0 0,0 0 0,0 1 0,1-2-329</inkml:trace>
  <inkml:trace contextRef="#ctx0" brushRef="#br0" timeOffset="1">943 1 20068,'-10'26'1769,"-6"15"-1153,1 6-272,0 8 816,5 4-592,3-2-224,4 0-304,5-11-928,5-4 1864,3-19-1080,0-5-48,-2-11-104</inkml:trace>
</inkml:ink>
</file>

<file path=ppt/ink/ink2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7:21.283"/>
    </inkml:context>
    <inkml:brush xml:id="br0">
      <inkml:brushProperty name="width" value="0.05" units="cm"/>
      <inkml:brushProperty name="height" value="0.05" units="cm"/>
    </inkml:brush>
  </inkml:definitions>
  <inkml:trace contextRef="#ctx0" brushRef="#br0">1 18 18324,'7'-4'376,"0"2"0,1-1-1,-1 1 1,1 0 0,-1 1 0,1-1 0,16 1 0,56 6 726,-66-4-737,26 3 38,-1 3 1,-1 0-1,1 3 0,38 15 0,-58-18-330,-1 0 0,1 2 0,-2 0 0,1 2 0,-1 0-1,-1 0 1,0 2 0,0 0 0,23 27 0,-35-35-65,0-1-1,-1 1 1,0 0 0,0 0 0,0 1-1,0-1 1,-1 1 0,0-1 0,0 1-1,-1 0 1,1-1 0,-1 1 0,-1 0-1,1 0 1,-1 8 0,-1-7-2,0 0 1,0 0-1,-1 0 1,0-1-1,0 1 1,0-1-1,-1 0 1,0 0-1,0 1 1,-1-2-1,0 1 1,0 0-1,-5 4 1,-4 4 24,-1-1 1,0 0 0,0-1 0,-2-1 0,1 0 0,-1-1 0,-21 9 0,7-6 190,0-1 0,-1-1 0,-41 9 1,20-14-57,10-5 68</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27.115"/>
    </inkml:context>
    <inkml:brush xml:id="br0">
      <inkml:brushProperty name="width" value="0.05" units="cm"/>
      <inkml:brushProperty name="height" value="0.05" units="cm"/>
    </inkml:brush>
  </inkml:definitions>
  <inkml:trace contextRef="#ctx0" brushRef="#br0">45 0 18396,'-1'11'940,"-1"-1"0,-1 1 1,-4 12-1,3-12-135,0 0 1,-2 18-1,5-12-530,0 1-1,1-1 1,1 0-1,1 0 1,0 0-1,1 0 1,1 0-1,1 0 1,10 25-1,0-9-395,1-1-1,1 0 0,34 47 0,-43-68-96,-5-6 17,0 1-1,1-1 0,0-1 0,0 1 0,0 0 0,0-1 0,1 0 0,0 0 0,5 4 1,-10-8 175,0 0 1,1 0-1,-1 0 1,0 0-1,0 0 1,0 0-1,0 0 1,0 0-1,0 0 1,0 1-1,1-1 1,-1 0-1,0 0 1,0 0-1,0 0 1,0-1-1,0 1 1,0 0-1,1 0 1,-1 0-1,0 0 1,0 0-1,0 0 1,0 0-1,0 0 1,0 0-1,0 0 0,1 0 1,-1 0-1,0 0 1,0 0-1,0 0 1,0 0-1,0-1 1,0 1-1,0 0 1,0 0-1,0 0 1,0 0-1,0 0 1,0 0-1,1 0 1,-1-1-1,0 1 1,0 0-1,0 0 1,0 0-1,0 0 1,0 0-1,0 0 1,0-1-1,0 1 1,0 0-1,0 0 1,0 0-1,-3-13-754,-7-12-91,-11-10 545,-2 1 0,-51-59 0,15 21 2595,57 70-2096,0 0-1,1 0 1,-1-1 0,1 1-1,-1 0 1,1 0-1,0-1 1,0 1 0,0-1-1,0-2 1,1 5-112,0-1 1,0 0 0,1 0-1,-1 1 1,0-1 0,1 0-1,-1 0 1,0 1-1,1-1 1,-1 0 0,1 1-1,-1-1 1,1 0 0,-1 1-1,1-1 1,0 1-1,-1-1 1,1 1 0,-1-1-1,1 1 1,0 0 0,0-1-1,-1 1 1,1 0-1,0-1 1,0 1 0,-1 0-1,1 0 1,0 0 0,0 0-1,0 0 1,-1 0-1,1 0 1,1 0 0,33-4 567,70 0 0,-37 3-1106,41-3 152,-56 0 77</inkml:trace>
</inkml:ink>
</file>

<file path=ppt/ink/ink2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7:22.547"/>
    </inkml:context>
    <inkml:brush xml:id="br0">
      <inkml:brushProperty name="width" value="0.05" units="cm"/>
      <inkml:brushProperty name="height" value="0.05" units="cm"/>
    </inkml:brush>
  </inkml:definitions>
  <inkml:trace contextRef="#ctx0" brushRef="#br0">4 0 13747,'3'99'864,"-4"-10"-912,-2-4-40,0-4 336,3 1-328,2-7-48,2-4 56,0-5 128,3 0 104,0-3 144,1 4 32,-1 1-48,-1-1-40,-1-4-144,-5-4-152,-1-10 40,-6-11-56,-3-5-80</inkml:trace>
</inkml:ink>
</file>

<file path=ppt/ink/ink2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7:22.148"/>
    </inkml:context>
    <inkml:brush xml:id="br0">
      <inkml:brushProperty name="width" value="0.05" units="cm"/>
      <inkml:brushProperty name="height" value="0.05" units="cm"/>
    </inkml:brush>
  </inkml:definitions>
  <inkml:trace contextRef="#ctx0" brushRef="#br0">84 0 16195,'-4'43'1225,"-8"6"-961,-5 8-128,-2 8 328,3 24-232,9 14-40,0 1-264,6 4 104,2-1-56,11 11-64</inkml:trace>
</inkml:ink>
</file>

<file path=ppt/ink/ink2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7:23.413"/>
    </inkml:context>
    <inkml:brush xml:id="br0">
      <inkml:brushProperty name="width" value="0.05" units="cm"/>
      <inkml:brushProperty name="height" value="0.05" units="cm"/>
    </inkml:brush>
  </inkml:definitions>
  <inkml:trace contextRef="#ctx0" brushRef="#br0">0 125 11787,'319'-39'624,"348"-35"850,-473 62-1467,282 19 0,-3 27-3126,-240-27 5163,-196-7-1081,-23 0-666,0 0-1,-1 0 1,1-2 0,-1 0 0,18-4-1,6-12 300</inkml:trace>
</inkml:ink>
</file>

<file path=ppt/ink/ink2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7:22.991"/>
    </inkml:context>
    <inkml:brush xml:id="br0">
      <inkml:brushProperty name="width" value="0.05" units="cm"/>
      <inkml:brushProperty name="height" value="0.05" units="cm"/>
    </inkml:brush>
  </inkml:definitions>
  <inkml:trace contextRef="#ctx0" brushRef="#br0">0 44 12755,'3'0'1616,"4"0"-872,15 4-128,10 2 649,18 0-345,8-1 32,18-2-136,10-3-392,31-6-896,9-2-472,16-8 760,9-4-216,23 3-168</inkml:trace>
</inkml:ink>
</file>

<file path=ppt/ink/ink2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7:23.896"/>
    </inkml:context>
    <inkml:brush xml:id="br0">
      <inkml:brushProperty name="width" value="0.05" units="cm"/>
      <inkml:brushProperty name="height" value="0.05" units="cm"/>
    </inkml:brush>
  </inkml:definitions>
  <inkml:trace contextRef="#ctx0" brushRef="#br0">6 282 17196,'-1'0'64,"1"0"1,0 1-1,-1-1 0,1 0 1,0 1-1,-1-1 1,1 0-1,0 1 1,-1-1-1,1 1 1,0-1-1,0 1 0,-1-1 1,1 1-1,0-1 1,0 1-1,0-1 1,0 1-1,0-1 1,0 1-1,0-1 0,0 1 1,0-1-1,0 1 1,0-1-1,0 1 1,11 2 913,22-11 210,-16 0-834,-1 0 0,0-2-1,-1 0 1,19-15 0,3-2 11,197-145 452,-200 151-792,-32 20-23,0 0 0,1 0 1,-1 0-1,0 0 0,0 0 1,1 1-1,-1-1 0,0 1 1,1-1-1,-1 1 0,1 0 0,2 0 1,-4 0-1,-1 1 0,1-1 0,-1 0 0,1 0 0,-1 1 1,1-1-1,-1 1 0,1-1 0,-1 0 0,1 1 0,-1-1 0,1 1 0,-1-1 1,1 1-1,-1-1 0,0 1 0,0-1 0,1 1 0,-1 0 0,0-1 0,0 1 1,1-1-1,-1 1 0,0 0 0,0-1 0,0 1 0,0 0 0,0-1 0,0 1 1,0-1-1,0 1 0,0 0 0,-5 24 69,-11 17 75,-29 56 1,6-16-2,24-48-101,7-20-119,2 0 1,0 1-1,1 0 1,0 0-1,-4 25 1,9-39 19,0 1 0,0 0 0,-1 0 0,1-1 0,0 1 0,0 0 0,1 0 0,-1-1 0,0 1 0,1 0 0,-1-1 0,1 1 0,1 2 0,-2-3 39,1-1 0,0 1 0,-1-1 0,1 1 0,0-1 0,0 0 0,0 1 1,-1-1-1,1 0 0,0 0 0,0 0 0,0 0 0,0 1 0,-1-1 0,1 0 0,0 0 0,0-1 0,0 1 0,0 0 0,0 0 0,-1 0 0,1 0 0,0-1 0,0 1 0,0 0 0,-1-1 0,1 1 0,0-1 0,0 1 1,-1-1-1,2 0 0,26-17-375</inkml:trace>
</inkml:ink>
</file>

<file path=ppt/ink/ink2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7:24.337"/>
    </inkml:context>
    <inkml:brush xml:id="br0">
      <inkml:brushProperty name="width" value="0.05" units="cm"/>
      <inkml:brushProperty name="height" value="0.05" units="cm"/>
    </inkml:brush>
  </inkml:definitions>
  <inkml:trace contextRef="#ctx0" brushRef="#br0">31 208 17428,'-4'15'908,"1"0"-1,1 0 1,-1 22 0,3-36-840,0 1 1,1-1-1,-1 0 0,0 0 0,1 1 0,-1-1 1,0 0-1,1 0 0,0 0 0,-1 0 0,1 0 0,0 0 1,-1 0-1,1 0 0,0 0 0,0 0 0,0 0 1,0 0-1,0 0 0,0-1 0,0 1 0,0 0 1,0-1-1,0 1 0,2 0 0,37 10 158,-15-5-196,-21-4-20,0-1 0,1 1 1,-1 0-1,0 1 0,0-1 1,0 1-1,-1 0 0,1 0 1,0 0-1,-1 0 1,0 0-1,0 1 0,0-1 1,0 1-1,-1 0 0,1 0 1,-1 0-1,2 5 0,-2-3 35,-1-1 0,0 1 0,0 0 0,0-1 0,-1 1-1,1 0 1,-1 0 0,-1-1 0,1 1 0,-1 0 0,0-1 0,-1 1-1,1 0 1,-5 8 0,2-2 32,-1-2 0,0 1 0,-1 0 1,0-1-1,-1 0 0,0-1 0,-1 0 0,1 0 0,-2 0 0,-9 8 0,17-16-95,0 0-1,-1 0 0,1 0 1,0 0-1,0-1 1,-1 1-1,1 0 0,0-1 1,-1 1-1,1 0 0,-1-1 1,1 0-1,-1 1 0,1-1 1,-1 0-1,1 0 1,-1 1-1,0-1 0,1-1 1,-1 1-1,1 0 0,-1 0 1,1-1-1,-1 1 1,1 0-1,-1-1 0,1 1 1,-1-1-1,1 0 0,0 0 1,-1 1-1,1-1 1,0 0-1,0 0 0,0 0 1,-1 0-1,1-1 0,0 1 1,0 0-1,1 0 0,-1-1 1,0 1-1,0-2 1,-3-4-17,1-1 0,0 1 0,0-1 1,1 1-1,0-1 0,-1-16 0,-2-25-230</inkml:trace>
  <inkml:trace contextRef="#ctx0" brushRef="#br0" timeOffset="1">45 172 15315,'13'-17'1761,"1"4"-849,5 5-408,7-1 992,7 5-279,11-9-721,8 1-464,2-2-680,2-5 463,-2-1-63,-2-3-112,-6 3-200</inkml:trace>
</inkml:ink>
</file>

<file path=ppt/ink/ink2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7:24.715"/>
    </inkml:context>
    <inkml:brush xml:id="br0">
      <inkml:brushProperty name="width" value="0.05" units="cm"/>
      <inkml:brushProperty name="height" value="0.05" units="cm"/>
    </inkml:brush>
  </inkml:definitions>
  <inkml:trace contextRef="#ctx0" brushRef="#br0">131 0 16548,'-29'52'2271,"12"-24"-1035,1 1 0,1 1 0,-20 59-1,30-73-742,1 0-1,1 1 0,0 0 1,0 33-1,3-46-433,0 0 0,0-1 0,0 1 0,1 0 0,0 0 0,0 0 0,0 0 0,0-1-1,0 1 1,1 0 0,-1-1 0,1 1 0,0-1 0,0 0 0,1 0 0,-1 0 0,1 0 0,-1 0 0,1 0 0,0 0-1,0-1 1,0 1 0,0-1 0,1 0 0,-1 0 0,0-1 0,5 3 0,1-2-29,0 0 0,0 0 0,0-1 0,1 0 0,-1-1 0,0 0 0,1 0 0,-1-1 1,0-1-1,0 1 0,0-1 0,0-1 0,0 0 0,0 0 0,-1 0 0,17-10 0,-13 6-21,1-1 1,-1 0-1,0-1 1,-1 0-1,0 0 1,-1-2-1,0 1 0,0-1 1,-1-1-1,9-13 1,-15 18-11,0 0 0,0 0 0,0 0 0,-1 0 1,0 0-1,0-1 0,0 1 0,-1-1 0,-1 1 0,1-1 0,-1 0 1,-2-11-1,2 15-17,0 1 0,-1-1 0,0 1 1,0-1-1,0 1 0,0-1 0,-1 1 1,1 0-1,-1 0 0,0 0 0,0 0 0,0 0 1,0 0-1,0 0 0,-1 1 0,1-1 0,-1 1 1,0-1-1,1 1 0,-1 0 0,0 0 1,-1 1-1,1-1 0,0 0 0,0 1 0,-1 0 1,1 0-1,-5-1 0,3 1 32,1 1 0,0 0 0,0 0 0,-1 0-1,1 0 1,0 1 0,-1 0 0,1 0 0,0 0 0,0 0 0,0 0 0,0 1 0,0 0 0,0 0-1,0 0 1,0 0 0,1 1 0,-5 3 0,-8 17-58</inkml:trace>
</inkml:ink>
</file>

<file path=ppt/ink/ink2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7:25.594"/>
    </inkml:context>
    <inkml:brush xml:id="br0">
      <inkml:brushProperty name="width" value="0.05" units="cm"/>
      <inkml:brushProperty name="height" value="0.05" units="cm"/>
    </inkml:brush>
  </inkml:definitions>
  <inkml:trace contextRef="#ctx0" brushRef="#br0">141 194 14427,'1'-6'542,"0"0"0,-1 1 0,1-1 0,-1 0 0,0 0-1,-1 1 1,1-1 0,-1 0 0,-2-8 0,2 13-391,1-1 1,-1 1-1,1 0 1,-1-1-1,0 1 1,0 0-1,1 0 1,-1 0-1,0-1 1,0 1-1,0 0 1,0 0-1,-1 0 1,1 0-1,0 1 1,0-1-1,-2-1 1,1 2-19,0-1 0,1 1-1,-1 0 1,0 0 0,0-1 0,0 1 0,0 1 0,1-1-1,-1 0 1,0 0 0,0 1 0,0-1 0,1 1 0,-1-1-1,0 1 1,1 0 0,-4 1 0,0 1 20,0 1 0,0 0 0,1 0 0,-1 0 0,1 0 0,0 1 1,0 0-1,0-1 0,1 2 0,0-1 0,0 0 0,-4 11 0,1-2-65,0 0 0,2 0 0,0 0 0,-3 17 0,6-24-75,0 0 1,1 0-1,0 0 1,0 0-1,0 0 0,1 0 1,0 0-1,0 0 1,1 0-1,0 0 1,0-1-1,5 12 1,-5-16-11,-1 1 1,1-1-1,0 0 1,0 1-1,0-1 1,0 0-1,0 0 1,1 0-1,-1 0 1,1-1-1,-1 1 1,1-1-1,-1 1 1,1-1-1,0 0 1,0 0-1,0 0 1,0-1-1,-1 1 1,1 0-1,0-1 1,0 0-1,0 0 1,0 0-1,0 0 1,0 0-1,0-1 1,0 1-1,0-1 1,0 0-1,5-2 1,2-1 11,-1 0-1,1-1 1,-1 0 0,0-1 0,-1 0 0,1 0 0,-1-1 0,0 0 0,-1 0 0,0-1 0,0 0 0,-1 0 0,0-1 0,0 0 0,-1 0 0,0 0 0,0-1-1,-1 1 1,3-13 0,-4 13-39,-1 0-1,0 0 1,0-1 0,-1 1-1,0-1 1,-1 1-1,0 0 1,0-1-1,-3-15 1,1 18-68,0 1-1,0-1 1,0 1 0,0 0-1,-1 0 1,0 0 0,-1 0-1,1 0 1,-1 1-1,0-1 1,-1 1 0,1 0-1,-1 1 1,-7-7 0,5 6 12,0 1 1,0 0 0,0 1 0,-1-1 0,1 1 0,-1 1-1,-15-4 1,-21-1-352</inkml:trace>
</inkml:ink>
</file>

<file path=ppt/ink/ink2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7:26.397"/>
    </inkml:context>
    <inkml:brush xml:id="br0">
      <inkml:brushProperty name="width" value="0.05" units="cm"/>
      <inkml:brushProperty name="height" value="0.05" units="cm"/>
    </inkml:brush>
  </inkml:definitions>
  <inkml:trace contextRef="#ctx0" brushRef="#br0">2 570 21221,'0'-4'231,"-1"0"0,1 0 0,0 1 0,0-1 0,0 0 0,0 0 0,1 0 0,0 1 0,0-1 0,0 0 0,2-5 0,2-1-85,1 0 1,10-16 0,-4 8 417,60-88 75,156-177 0,-220 274-637,0 1 0,0 0 0,0 1 0,1 0-1,0 0 1,17-9 0,-25 15-1,-1 1 0,1-1-1,0 1 1,0-1-1,0 1 1,0 0 0,0 0-1,-1 0 1,1-1-1,0 1 1,0 0 0,0 0-1,0 0 1,0 0 0,0 0-1,0 1 1,0-1-1,0 0 1,-1 0 0,1 1-1,0-1 1,0 0-1,0 1 1,0-1 0,-1 1-1,1-1 1,0 1 0,0-1-1,-1 1 1,1-1-1,0 1 1,-1 0 0,1 0-1,-1-1 1,1 1 0,-1 0-1,1 0 1,-1 0-1,1-1 1,-1 1 0,0 0-1,0 0 1,1 1-1,0 4 4,0-1-1,0 1 0,0 0 0,-1 0 0,0 6 1,0-12-4,-4 48 66,-1-1 1,-22 85-1,14-74 87,-7 61-1,20-116-120,-1 27-264,6-22 200,-5-8 51,1 0-1,-1 0 0,1 0 1,-1-1-1,1 1 1,0 0-1,-1 0 0,1 0 1,-1 0-1,1-1 1,-1 1-1,0 0 0,1 0 1,-1-1-1,1 1 1,-1 0-1,1-1 1,-1 1-1,0 0 0,1-2 1,3-2-2,0-1 1,0 0-1,-1 0 0,1 0 1,-1-1-1,-1 1 1,4-9-1,3-6-6,19-34-13</inkml:trace>
</inkml:ink>
</file>

<file path=ppt/ink/ink2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7:26.851"/>
    </inkml:context>
    <inkml:brush xml:id="br0">
      <inkml:brushProperty name="width" value="0.05" units="cm"/>
      <inkml:brushProperty name="height" value="0.05" units="cm"/>
    </inkml:brush>
  </inkml:definitions>
  <inkml:trace contextRef="#ctx0" brushRef="#br0">78 0 17468,'-9'27'1648,"-3"6"418,-14 70 1,26-101-2003,-1 0 1,1 0-1,0 0 1,0 0-1,0 0 1,0 0-1,0 0 1,0 1-1,0-1 1,1 0-1,-1 0 1,1 0-1,-1 0 1,1 0-1,1 2 1,0-3-46,-1 0 1,0 0 0,0 0 0,0 0 0,1 0-1,-1 0 1,0 0 0,1-1 0,-1 1 0,1 0-1,-1-1 1,1 0 0,-1 1 0,1-1-1,-1 0 1,1 0 0,-1 1 0,1-1 0,-1 0-1,1-1 1,2 1 0,2-1-10,11 0-6,0 0-1,-1 1 1,1 1-1,26 4 1,-38-4-2,0 0 1,-1 1 0,1-1-1,0 1 1,-1 0 0,0 1-1,1-1 1,-1 1 0,0-1-1,0 1 1,-1 1 0,1-1 0,-1 0-1,1 1 1,-1 0 0,0 0-1,0 0 1,-1 0 0,1 0-1,2 7 1,-2-3 59,-1-1 0,1 1 0,-2-1 1,1 1-1,-1 0 0,0-1 0,0 1 0,-1 0 0,0 0 1,-1-1-1,0 1 0,0 0 0,0 0 0,-1-1 0,0 1 1,-7 13-1,5-11 55,-1 0-1,-1 0 1,0-1 0,0 0 0,-1 0 0,0 0 0,-1-1 0,0 0 0,0-1-1,0 1 1,-13 7 0,17-13-100,0 1-1,0-1 1,0 0-1,-1 0 1,1 0-1,0-1 1,-1 0-1,1 1 1,-1-2-1,1 1 1,-1 0 0,0-1-1,-7 0 1,8-1-87,1 1 0,0-1 0,-1 0 0,1 0 0,0-1 0,0 1 0,0 0 1,0-1-1,0 0 0,0 0 0,0 0 0,0 0 0,1 0 0,-1 0 0,1-1 1,0 1-1,0-1 0,-4-5 0,0-4-375,0 1 0,0-1 1,2-1-1,-1 1 0,2-1 0,0 1 1,0-1-1,1 0 0,0-15 0,0-9-1824,7-72 0,-3 87 1189,11-42 0,-11 56 1067,0 0-1,1 0 1,0 0 0,1 1 0,0-1 0,0 1-1,0 0 1,7-7 0,-9 12 204,0 0 0,0 0 0,0 0 0,0 1 0,0-1 1,1 1-1,-1 0 0,0 0 0,1 0 0,-1 0 0,1 0 0,-1 0 0,1 1 0,-1-1 0,1 1 1,0-1-1,-1 1 0,6 0 0,4 1 529,-1 1 0,1 0 0,12 4 0,21 3 13,-26-9-658,0 0 1,0-2-1,0 0 1,0-1-1,0-1 1,-1-1-1,0 0 0,34-16 1,-7 2-132</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37.243"/>
    </inkml:context>
    <inkml:brush xml:id="br0">
      <inkml:brushProperty name="width" value="0.05" units="cm"/>
      <inkml:brushProperty name="height" value="0.05" units="cm"/>
    </inkml:brush>
  </inkml:definitions>
  <inkml:trace contextRef="#ctx0" brushRef="#br0">1 117 15395,'7'-10'338,"0"1"0,1 1 0,1-1 0,-1 1 0,1 1 0,1-1 0,-1 2-1,1-1 1,0 1 0,1 1 0,-1 0 0,23-7 0,-17 7 33,0 2 0,1-1 0,-1 2 0,0 0 0,1 1 0,0 1 0,-1 1 1,27 3-1,-36-2-251,1-1 1,-1 1 0,0 0-1,1 1 1,-1 0 0,0 0-1,-1 0 1,1 1 0,0 0 0,9 8-1,-13-8-81,1-1 0,-1 0 0,0 1-1,1 0 1,-2 0 0,1 0 0,0 0 0,-1 1-1,0-1 1,0 0 0,0 1 0,-1 0-1,1-1 1,-1 1 0,0 0 0,-1 0 0,1 8-1,-1-2-14,-1 0 1,-1-1-1,0 1 0,0-1 0,-1 1 0,0-1 0,-1 0 0,0 0 0,-8 12 0,-8 14 34,-29 35 0,32-47-41,-106 143 61,120-163-75,-1 1 4,0-1 0,1 1 0,-1 0 0,1 0 0,1 1 0,-1-1 0,1 1 0,-1-1 0,-1 12-1,3-16-5,1 0-1,0 0 0,0 0 0,0-1 0,0 1 0,0 0 0,0 0 0,0 0 0,0 0 0,1 0 0,-1-1 0,0 1 0,1 0 0,-1 0 0,0 0 0,1-1 0,-1 1 0,1 0 0,-1 0 1,1-1-1,-1 1 0,1 0 0,-1-1 0,1 1 0,0-1 0,-1 1 0,2 0 0,0 0-4,1 0 1,-1-1-1,0 1 1,0 0-1,1-1 1,-1 0-1,0 1 1,1-1-1,-1 0 1,4-1-1,8 0-90,0-2 0,24-6 0,-30 7 9,59-20-1011,76-34 0,-108 41 964,27-12-340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27.587"/>
    </inkml:context>
    <inkml:brush xml:id="br0">
      <inkml:brushProperty name="width" value="0.05" units="cm"/>
      <inkml:brushProperty name="height" value="0.05" units="cm"/>
    </inkml:brush>
  </inkml:definitions>
  <inkml:trace contextRef="#ctx0" brushRef="#br0">54 290 18172,'0'2'200,"-1"0"0,0-1-1,1 1 1,-1-1 0,0 0 0,0 1 0,0-1 0,0 0-1,0 1 1,0-1 0,-3 2 0,-4 5 244,3-1-111,1-1 0,1 1 0,-1-1 0,1 1 1,0 0-1,1 0 0,0 1 0,0-1 0,-2 12 0,4-16-274,0-1-1,-1 0 0,1 1 0,0-1 1,0 0-1,1 1 0,-1-1 0,0 1 0,1-1 1,-1 0-1,1 0 0,0 1 0,0-1 1,0 0-1,0 0 0,0 0 0,0 0 1,0 0-1,1 0 0,-1 0 0,1 0 1,0 0-1,-1-1 0,1 1 0,0-1 1,0 1-1,0-1 0,0 0 0,0 0 1,0 0-1,0 0 0,1 0 0,3 1 1,1-1 2,1 0 1,-1-1-1,1 0 1,-1 0 0,1 0-1,-1-1 1,0 0-1,1-1 1,-1 0 0,0 0-1,0 0 1,0-1-1,0 0 1,0 0 0,-1-1-1,10-6 1,-1 0 19,0-2 0,-1 1 0,0-2 0,-1 0 0,19-24 0,-13 10-82,-2-1 1,0-1-1,-2 0 0,-2-1 0,0-1 0,-2 0 0,11-51 1,-20 70-37,-4 10-13,-6 20 23,-23 83 187,29-90-139,0-1 1,0 1 0,1 0 0,0-1-1,1 1 1,0 0 0,4 21 0,-3-30-17,-1 0 0,1 1 0,-1-1-1,1 0 1,0 0 0,0 0 0,0 0 0,1 0 0,-1 0 0,0 0 0,1 0 0,-1 0 0,1 0 0,0-1 0,-1 1 0,1 0 0,0-1 0,0 0 0,3 2 0,-2-2-1,0 0 0,0 0 1,0 0-1,0-1 0,0 1 1,0-1-1,1 0 0,-1 0 1,0 0-1,0 0 0,0 0 1,6-2-1,0-1 3,-1 1 1,0-1-1,1-1 1,-1 0-1,0 0 0,-1 0 1,1-1-1,-1-1 1,8-6-1,-5 2 1,0-1 0,-1-1 1,0 1-1,-1-1 0,0-1 0,10-23 1,-14 27-12,0 0 1,-1 0-1,0 0 1,-1 0-1,0 0 1,0 0-1,-1-1 1,0 1-1,-1-1 1,0 1 0,-2-14-1,2 22 2,0 0-1,0 0 1,0-1-1,-1 1 1,1 0-1,0 0 1,-1 0-1,1 0 1,-1 0-1,1 0 1,-1 0-1,1 0 1,-1 0-1,0 0 1,1 0 0,-1 0-1,0 0 1,0 0-1,0 1 1,0-1-1,0 0 1,1 1-1,-1-1 1,-1 1-1,1-1 1,0 1-1,0-1 1,0 1-1,0-1 1,0 1-1,0 0 1,0 0 0,-1 0-1,1 0 1,-1 0-1,-1 0 2,1 1-1,0-1 1,0 1-1,0 0 1,-1 0-1,1 0 1,0 0-1,0 0 1,0 0-1,0 0 1,1 1 0,-1-1-1,0 1 1,1 0-1,-1-1 1,0 1-1,0 2 1,-6 8 9,1 0 1,1 0-1,0 1 1,1 0-1,0 0 1,-4 20 0,7-25 7,0 0 1,1 1-1,0-1 1,0 0 0,1 1-1,0-1 1,1 0 0,0 1-1,0-1 1,0 0-1,1 0 1,4 9 0,-5-14-32,0 0 1,1 0 0,-1 0 0,1 0-1,0-1 1,0 1 0,0-1 0,0 1-1,0-1 1,1 0 0,-1 0-1,1 0 1,-1 0 0,1 0 0,0-1-1,-1 1 1,6 1 0,-4-2-88,0 0 0,0 0 0,1 0 0,-1-1 0,0 0 0,0 0 0,1 0 0,-1 0 0,0-1 0,0 1 0,8-3 0,-1-1-368,-1 0 1,-1 0-1,1-1 0,-1 0 1,1-1-1,-2 0 1,1 0-1,-1-1 1,0 0-1,8-9 0,2-7-297,-1-1 0,17-33 0,-30 49 585,32-56-1271</inkml:trace>
</inkml:ink>
</file>

<file path=ppt/ink/ink2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7:27.262"/>
    </inkml:context>
    <inkml:brush xml:id="br0">
      <inkml:brushProperty name="width" value="0.05" units="cm"/>
      <inkml:brushProperty name="height" value="0.05" units="cm"/>
    </inkml:brush>
  </inkml:definitions>
  <inkml:trace contextRef="#ctx0" brushRef="#br0">96 4 16828,'-25'56'2088,"-25"62"1041,45-103-2725,1 0 1,1 0-1,0 0 0,0 0 0,2 0 0,0 18 1,1-29-326,0 0 1,0 0 0,1 0 0,-1 0-1,1 0 1,0 0 0,1 0-1,-1-1 1,1 1 0,-1 0 0,1-1-1,0 1 1,0-1 0,1 1 0,4 4-1,-5-6-51,0 0 0,0-1 0,1 1 0,-1-1 0,1 1-1,-1-1 1,1 0 0,0 0 0,0 0 0,-1 0 0,1-1 0,0 1-1,0-1 1,0 1 0,0-1 0,-1 0 0,1 0 0,0-1 0,0 1-1,0 0 1,0-1 0,4-1 0,7-3-14,-1 0-1,-1-1 1,1 0-1,-1-1 1,0 0 0,-1-1-1,0 0 1,16-16-1,-6 4 18,-1-1-1,-1-1 1,18-29-1,-26 36 12,-1-1-1,13-28 1,-21 40-27,-1 0 1,1 0-1,-1 0 1,1-1-1,-1 1 1,-1 0-1,1-1 1,-1 1-1,1 0 1,-1-1-1,0 1 1,-1-1 0,1 1-1,-1 0 1,0-1-1,0 1 1,-2-6-1,2 8-4,0 0 0,0 0 0,-1 1 0,1-1 0,0 0-1,-1 0 1,1 1 0,-1-1 0,0 1 0,1-1 0,-1 1 0,0 0 0,0 0-1,0 0 1,0 0 0,0 0 0,-3-1 0,1 1 0,-1 0-1,0 0 1,1 1 0,-1-1-1,1 1 1,-1 0 0,0 1 0,-4 0-1,-4 1-40,0 2 0,0-1 1,0 2-1,-23 10 0,23-8-305,0 0-1,-23 19 1,31-22 233,0 0 0,0 0 0,1 1 0,0 0 1,0 0-1,0 0 0,0 0 0,1 1 0,-4 6 0,5 2-314</inkml:trace>
</inkml:ink>
</file>

<file path=ppt/ink/ink2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7:28.036"/>
    </inkml:context>
    <inkml:brush xml:id="br0">
      <inkml:brushProperty name="width" value="0.05" units="cm"/>
      <inkml:brushProperty name="height" value="0.05" units="cm"/>
    </inkml:brush>
  </inkml:definitions>
  <inkml:trace contextRef="#ctx0" brushRef="#br0">2 1 18900,'2'47'2233,"-5"-1"-1449,6 0-352,8 1 2064,5-1-1904,11-3-95,13-19-305,8-11-216,12-26-457,1-11-407,0-15-432,-4-8 1016,-8-6-240,-9 0-264</inkml:trace>
</inkml:ink>
</file>

<file path=ppt/ink/ink2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7:28.455"/>
    </inkml:context>
    <inkml:brush xml:id="br0">
      <inkml:brushProperty name="width" value="0.05" units="cm"/>
      <inkml:brushProperty name="height" value="0.05" units="cm"/>
    </inkml:brush>
  </inkml:definitions>
  <inkml:trace contextRef="#ctx0" brushRef="#br0">154 1 18380,'-18'51'1848,"-7"11"-1007,-2 5-281,0 5 976,4-1-280,6-6-432,5-6-311,8-16-706,4-10-559,16-15 696,9-5-192,8-10-184</inkml:trace>
</inkml:ink>
</file>

<file path=ppt/ink/ink2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7:28.888"/>
    </inkml:context>
    <inkml:brush xml:id="br0">
      <inkml:brushProperty name="width" value="0.05" units="cm"/>
      <inkml:brushProperty name="height" value="0.05" units="cm"/>
    </inkml:brush>
  </inkml:definitions>
  <inkml:trace contextRef="#ctx0" brushRef="#br0">388 6 22949,'-5'18'1616,"-13"13"-1336,-10 3-152,3 18 464,-3 3-215,5 6-209,3 0-144,8-8-392,3-7-329,9-13 1498,0-10-849,0-16-65,-3-7-23</inkml:trace>
  <inkml:trace contextRef="#ctx0" brushRef="#br0" timeOffset="1">1 76 17780,'3'-4'236,"0"0"1,0 1-1,1-1 1,-1 1-1,1 0 1,0 0-1,0 0 1,1 0-1,-1 1 1,0 0-1,8-3 1,6-2 377,31-6 0,-42 12-362,20-5 204,0 2-1,0 1 1,1 1-1,-1 1 1,37 4-1,-44-1-324,0 1 0,0 1 0,0 0 0,0 2 0,-1 0 0,0 1 0,34 19 0,-46-22-117,-1 0 0,0 0-1,-1 0 1,1 1 0,-1 0 0,0 0 0,0 0 0,0 1 0,-1 0-1,1-1 1,-2 2 0,1-1 0,4 11 0,-6-12-6,-1-1 0,0 1-1,0-1 1,-1 1 0,1-1 0,-1 1 0,0 0 0,0-1 0,0 1-1,-1 0 1,0-1 0,0 1 0,0-1 0,0 1 0,-1-1 0,0 1-1,0-1 1,0 0 0,0 0 0,-1 0 0,1 0 0,-6 5 0,-5 6 39,-1-2 1,0 0 0,0 0 0,-2-2 0,-28 18 0,0-4 94,-48 18 1,-28 2-202,106-41 31,0-1-1,0 0 1,-1-1-1,1 0 1,-1-1 0,-21-1-1,34 0 28,1 0-1,-1 0 0,1 0 0,-1 0 0,1-1 0,-1 1 1,1 0-1,-1-1 0,1 1 0,0-1 0,-1 1 1,1-1-1,0 1 0,-1-1 0,1 0 0,0 0 1,0 0-1,0 0 0,0 0 0,0 0 0,0 0 1,0 0-1,0 0 0,0-1 0,0 1 0,1 0 0,-2-2 1,4-16-127</inkml:trace>
</inkml:ink>
</file>

<file path=ppt/ink/ink2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7:32.696"/>
    </inkml:context>
    <inkml:brush xml:id="br0">
      <inkml:brushProperty name="width" value="0.05" units="cm"/>
      <inkml:brushProperty name="height" value="0.05" units="cm"/>
      <inkml:brushProperty name="color" value="#E71224"/>
    </inkml:brush>
  </inkml:definitions>
  <inkml:trace contextRef="#ctx0" brushRef="#br0">7 1 16588,'-5'15'2048,"5"7"-1024,-2 4-376,5 0 1617,7 5-809,9 2-456,2-1-223,6-4-289,3-3-128,2-8-120,4-4-80,-6-3-184,1-5-192,-3-5-568,-5-5-353,-6-12 921,-3-6-168,0-12-224</inkml:trace>
</inkml:ink>
</file>

<file path=ppt/ink/ink2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7:33.067"/>
    </inkml:context>
    <inkml:brush xml:id="br0">
      <inkml:brushProperty name="width" value="0.05" units="cm"/>
      <inkml:brushProperty name="height" value="0.05" units="cm"/>
      <inkml:brushProperty name="color" value="#E71224"/>
    </inkml:brush>
  </inkml:definitions>
  <inkml:trace contextRef="#ctx0" brushRef="#br0">69 1 18668,'-36'214'6865,"7"117"-5224,26-274-2555,5 75-1,-2-130 794,4 25-932,-3-27 1024,-1 1-1,0-1 0,0 1 0,0 0 0,0-1 0,0 1 0,1-1 0,-1 1 0,0-1 0,0 1 0,1-1 0,-1 1 0,0-1 1,1 1-1,-1-1 0,1 1 0,-1-1 0,0 0 0,1 1 0,-1-1 0,1 0 0,-1 1 0,1-1 0,-1 0 0,1 1 1,0-1-1,-1 0 0,1 0 0,-1 0 0,1 0 0,-1 0 0,1 1 0,0-1 0,-1 0 0,2 0 0,10-5-755</inkml:trace>
</inkml:ink>
</file>

<file path=ppt/ink/ink2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7:33.497"/>
    </inkml:context>
    <inkml:brush xml:id="br0">
      <inkml:brushProperty name="width" value="0.05" units="cm"/>
      <inkml:brushProperty name="height" value="0.05" units="cm"/>
      <inkml:brushProperty name="color" value="#E71224"/>
    </inkml:brush>
  </inkml:definitions>
  <inkml:trace contextRef="#ctx0" brushRef="#br0">52 1 17932,'0'8'2240,"-1"2"-1376,-4 12-239,5 5 1375,-1 5-792,1 6-183,-3 4-377,3 5-136,-1 5-192,-1-1-88,2-6-264,0-4-176,-1-10-456,1 0-377,-2-15-399,-5-8 1072,-4-12-280,-7-10-232</inkml:trace>
</inkml:ink>
</file>

<file path=ppt/ink/ink2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7:33.929"/>
    </inkml:context>
    <inkml:brush xml:id="br0">
      <inkml:brushProperty name="width" value="0.05" units="cm"/>
      <inkml:brushProperty name="height" value="0.05" units="cm"/>
      <inkml:brushProperty name="color" value="#E71224"/>
    </inkml:brush>
  </inkml:definitions>
  <inkml:trace contextRef="#ctx0" brushRef="#br0">1 413 17420,'2'-3'229,"0"0"1,1 0 0,0 0-1,0 0 1,0 0-1,0 1 1,0-1 0,0 1-1,1 0 1,-1 0-1,1 0 1,0 0 0,-1 1-1,1-1 1,5 0-1,7-2 431,1 1-1,24-1 1,-12 1 326,21-2-430,0 2 0,0 2-1,0 2 1,-1 3-1,1 2 1,62 15-1,-97-18-501,-1 2-1,0 0 0,17 9 0,-28-13-48,1 1-1,-1-1 0,0 1 1,0 0-1,0 0 0,0 1 1,-1-1-1,1 0 1,-1 1-1,1 0 0,-1 0 1,0-1-1,0 1 0,0 1 1,0-1-1,-1 0 1,1 0-1,1 6 0,-3-7 1,0 1-1,0 0 0,0 0 1,0-1-1,-1 1 0,1 0 0,-1-1 1,0 1-1,0 0 0,0-1 1,0 1-1,0-1 0,0 1 0,-1-1 1,1 0-1,-1 0 0,0 1 1,1-1-1,-1 0 0,0 0 1,0-1-1,0 1 0,-3 1 0,-8 7 23,0-2 0,-27 14 0,29-17-11,-40 19 43,-2-1 0,0-4 0,-1-1 0,-1-3 0,0-3 0,-84 9 0,136-20-119,-30 0-94,32-1 107,1 0-1,-1 0 1,0 0-1,0 0 1,1 0-1,-1 0 1,0 0-1,0 0 1,0 0-1,1 0 1,-1 0-1,0 0 1,0-1-1,1 1 0,-1 0 1,0-1-1,1 1 1,-1 0-1,0-1 1,1 1-1,-1-1 1,1 1-1,-1-1 1,0 1-1,1-1 1,-1 1-1,1-1 0,0 0 1,-1 1-1,1-1 1,-1 0-1,1-1 1,0 1-127,1-1 1,0 1 0,-1-1-1,1 1 1,0-1 0,0 1-1,0-1 1,0 1 0,0-1-1,0 1 1,1 0-1,-1 0 1,0 0 0,1 0-1,-1 0 1,3-2 0,30-15-825,-26 14 638,23-11-604</inkml:trace>
  <inkml:trace contextRef="#ctx0" brushRef="#br0" timeOffset="1">769 32 18596,'11'-16'2296,"-3"6"-1167,-7 5-465,-4 5 1608,-3 7-799,-1 9-489,0 5-296,0 9-400,0 5-88,0 7-176,-1 1-168,6 3-328,-1-3-344,3-10 640,0-7-96</inkml:trace>
</inkml:ink>
</file>

<file path=ppt/ink/ink2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7:34.554"/>
    </inkml:context>
    <inkml:brush xml:id="br0">
      <inkml:brushProperty name="width" value="0.05" units="cm"/>
      <inkml:brushProperty name="height" value="0.05" units="cm"/>
      <inkml:brushProperty name="color" value="#E71224"/>
    </inkml:brush>
  </inkml:definitions>
  <inkml:trace contextRef="#ctx0" brushRef="#br0">57 45 15643,'-32'24'2209,"16"-1"-1097,7-3-448,21-7 2321,12-4-1681,25-12-328,12-6-95,22-4-401,12-3-144,8-1-216,-1-6-160,-10 6-696,-13 1-401,-24 8 921,-16 1-208,-40 2-184</inkml:trace>
</inkml:ink>
</file>

<file path=ppt/ink/ink2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7:35.070"/>
    </inkml:context>
    <inkml:brush xml:id="br0">
      <inkml:brushProperty name="width" value="0.05" units="cm"/>
      <inkml:brushProperty name="height" value="0.05" units="cm"/>
      <inkml:brushProperty name="color" value="#E71224"/>
    </inkml:brush>
  </inkml:definitions>
  <inkml:trace contextRef="#ctx0" brushRef="#br0">5 186 17404,'-4'25'1720,"22"-18"-992,12-6-288,22-14 905,17-1-481,12-10-696,7-6-432,1-13 328,-2-6-80,-5 3-256</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28.012"/>
    </inkml:context>
    <inkml:brush xml:id="br0">
      <inkml:brushProperty name="width" value="0.05" units="cm"/>
      <inkml:brushProperty name="height" value="0.05" units="cm"/>
    </inkml:brush>
  </inkml:definitions>
  <inkml:trace contextRef="#ctx0" brushRef="#br0">141 1 18228,'-4'5'218,"0"0"1,0 1-1,1 0 0,0 0 1,0 0-1,1 0 1,-1 0-1,1 0 0,1 1 1,-1-1-1,1 1 1,0 0-1,1-1 0,-1 1 1,1-1-1,1 1 1,-1 0-1,1-1 0,0 1 1,1-1-1,0 1 1,0-1-1,0 0 0,1 0 1,6 12-1,2 0-255,2 0 1,0-1-1,0 0 0,2-1 0,0-1 1,30 24-1,-40-36 13,2 3 17,-1-1 1,1 1-1,-1 1 1,0-1-1,8 11 1,-13-15 35,0 0 1,0 0-1,0 0 1,0 1-1,0-1 1,0 0 0,-1 0-1,1 1 1,-1-1-1,0 0 1,1 1-1,-1-1 1,0 0 0,0 1-1,-1-1 1,1 0-1,0 0 1,-1 1 0,0-1-1,1 0 1,-1 0-1,0 1 1,0-1-1,0 0 1,-3 3 0,-3 5 112,0 0 1,-1-1 0,0 1 0,-1-2 0,0 0 0,0 0 0,0 0 0,-1-1 0,-1 0 0,-14 7 0,0-3 77,-1-1 0,0-1 0,-42 10 0,21-9-133</inkml:trace>
</inkml:ink>
</file>

<file path=ppt/ink/ink2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7:35.513"/>
    </inkml:context>
    <inkml:brush xml:id="br0">
      <inkml:brushProperty name="width" value="0.05" units="cm"/>
      <inkml:brushProperty name="height" value="0.05" units="cm"/>
      <inkml:brushProperty name="color" value="#E71224"/>
    </inkml:brush>
  </inkml:definitions>
  <inkml:trace contextRef="#ctx0" brushRef="#br0">1 18 20484,'13'-5'432,"0"2"-1,1 0 0,0 1 0,-1 0 1,1 1-1,0 0 0,0 1 0,0 1 0,-1 0 1,1 1-1,0 0 0,-1 1 0,19 7 1,-28-9-369,-1 0 0,1 1-1,-1-1 1,1 1 0,-1 0 0,0 0 0,0 0 0,0 0 0,0 0 0,0 1 0,-1 0 0,1-1 0,-1 1 0,0 0 0,1 0 0,2 6 0,-4-6-47,-1 0 0,1 0 0,-1 0 0,1 0 0,-1 0 0,0-1 0,0 1 0,0 0 1,-1 0-1,1 0 0,-1 0 0,1 0 0,-1 0 0,0 0 0,0 0 0,0-1 0,-1 1 1,1 0-1,-1-1 0,1 1 0,-5 3 0,-71 91 117,51-69-126,2 2 0,2 1 0,-36 62 0,55-89-37,1 1-1,0 0 1,1 0-1,-1 0 1,1 0-1,-1 0 1,2 0-1,-1 0 1,0 1-1,1-1 0,0 0 1,1 6-1,-1-9-10,1 0-1,0 0 1,0 0-1,-1 0 1,1 0-1,0-1 0,1 1 1,-1 0-1,0 0 1,0-1-1,1 1 1,-1-1-1,1 1 0,-1-1 1,1 1-1,0-1 1,0 0-1,0 0 1,-1 0-1,1 0 1,0 0-1,0 0 0,0-1 1,0 1-1,0-1 1,0 1-1,1-1 1,-1 0-1,0 0 0,0 0 1,3 0-1,5 0 62,0-1-1,0 1 1,0-2-1,0 0 1,0 0 0,0-1-1,11-4 1,66-33-318,-83 38 279,72-38-331</inkml:trace>
  <inkml:trace contextRef="#ctx0" brushRef="#br0" timeOffset="1">832 89 16484,'-9'0'384,"0"1"-1,-1-1 1,1 2 0,0-1 0,0 1 0,0 1 0,1-1 0,-13 7 0,-65 35 1743,83-43-1976,-16 11 469,0 0 0,1 1 0,-27 24 0,36-28-441,1 0 1,-1 0 0,2 1-1,0 0 1,0 0 0,0 0-1,2 1 1,-7 14 0,11-21-122,-1 0 0,1 0 0,0 0 1,0 0-1,0 1 0,1-1 1,0 0-1,-1 1 0,2 7 0,-1-10-39,1-1-1,-1 1 0,1 0 0,0 0 0,-1 0 0,1-1 0,0 1 1,0 0-1,0-1 0,0 1 0,0-1 0,1 1 0,-1-1 0,0 1 0,1-1 1,-1 0-1,1 0 0,-1 0 0,1 1 0,0-2 0,0 1 0,-1 0 1,1 0-1,3 0 0,2 1-7,1 0 0,0-1 1,0-1-1,0 1 0,-1-1 1,1 0-1,0-1 0,0 0 1,0 0-1,-1-1 0,1 0 0,0 0 1,-1-1-1,12-5 0,1-2-5,0-1 0,0 0-1,33-28 1,-41 29-26,-1 0 0,0-1 0,0 0 1,-1 0-1,-1-1 0,0-1 0,0 0 0,9-19 0,-16 27-33,1 0-1,-1 0 0,0-1 0,-1 1 0,1-1 1,-1 1-1,0-1 0,-1 1 0,1-1 0,-1 0 0,0 1 1,-1-1-1,1 0 0,-1 1 0,0-1 0,-1 1 1,1-1-1,-1 1 0,0 0 0,0 0 0,-1-1 1,1 2-1,-1-1 0,0 0 0,-8-8 0,8 9-89,-1 0 0,0 1-1,-1-1 1,1 1-1,-1 0 1,1 0 0,-8-3-1,10 5 53,0 0-1,0 0 1,-1 1-1,1-1 1,0 0-1,0 1 1,-1-1-1,1 1 1,0 0-1,0 0 1,-1 0 0,1 0-1,0 0 1,-1 0-1,1 1 1,0-1-1,0 1 1,-1-1-1,-1 2 1,3-1 104,0-1 1,1 1 0,-1-1 0,0 1 0,1-1 0,-1 1 0,1 0 0,-1-1 0,1 1 0,-1 0 0,1-1 0,-1 1 0,1 0-1,0 0 1,-1-1 0,1 1 0,0 0 0,0 0 0,-1 0 0,1-1 0,0 1 0,0 0 0,0 0 0,0 0 0,0 0-1,0-1 1,0 1 0,1 2 0,0-1-40,-1 0-1,1 0 0,0 1 1,0-1-1,0 0 0,0 0 1,1 0-1,-1 0 1,3 2-1,15 16-181</inkml:trace>
</inkml:ink>
</file>

<file path=ppt/ink/ink2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7:35.891"/>
    </inkml:context>
    <inkml:brush xml:id="br0">
      <inkml:brushProperty name="width" value="0.05" units="cm"/>
      <inkml:brushProperty name="height" value="0.05" units="cm"/>
      <inkml:brushProperty name="color" value="#E71224"/>
    </inkml:brush>
  </inkml:definitions>
  <inkml:trace contextRef="#ctx0" brushRef="#br0">140 0 19924,'-17'10'798,"1"0"-1,1 1 1,0 1-1,-13 14 1,23-21-639,0 0 0,1 0 1,0 0-1,0 1 0,0 0 0,1-1 1,0 2-1,0-1 0,0 0 0,1 0 0,0 1 1,0-1-1,0 1 0,0 10 0,2-15-121,0 0-1,0 0 0,0 0 1,0 0-1,0 0 0,0 1 1,1-1-1,-1 0 0,1 0 1,0 0-1,-1 0 0,1-1 1,0 1-1,0 0 0,0 0 1,0 0-1,1-1 0,-1 1 0,0-1 1,1 1-1,2 2 0,-1-2-11,0-1-1,1 1 0,-1 0 0,0-1 0,1 0 0,-1 0 0,1 0 0,-1 0 0,1-1 0,-1 1 0,8-1 0,-4 0-18,0 0 1,0-1-1,0 0 0,0 0 0,0 0 1,0-1-1,-1 0 0,1-1 0,0 1 1,-1-1-1,0-1 0,10-5 1,-15 8-44,1 0 1,-1-1 0,1 1 0,-1 0 0,1-1 0,-1 1 0,0-1 0,0 0 0,0 1 0,0-1-1,0 0 1,0 1 0,0-1 0,-1 0 0,1 0 0,-1 0 0,1 0 0,-1 0 0,0 0-1,1 0 1,-1 0 0,0 0 0,0 0 0,-1 0 0,1 1 0,0-1 0,-1 0 0,1 0 0,-1 0-1,1 0 1,-1 0 0,0 0 0,0 1 0,0-1 0,0 0 0,0 1 0,0-1 0,-1 1 0,1-1-1,0 1 1,-3-2 0,-1-2-221,0 1 0,0 0 1,0 0-1,-1 1 0,1 0 0,-1 0 0,0 0 0,0 1 0,0-1 0,0 1 0,-10-1 1,9 2 55,0 0 0,0 1 1,0 0-1,0 0 0,1 0 1,-15 4-1,-3 5-578</inkml:trace>
</inkml:ink>
</file>

<file path=ppt/ink/ink2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7:36.349"/>
    </inkml:context>
    <inkml:brush xml:id="br0">
      <inkml:brushProperty name="width" value="0.05" units="cm"/>
      <inkml:brushProperty name="height" value="0.05" units="cm"/>
      <inkml:brushProperty name="color" value="#E71224"/>
    </inkml:brush>
  </inkml:definitions>
  <inkml:trace contextRef="#ctx0" brushRef="#br0">0 1 17420,'20'30'2496,"4"4"-1376,-9 5-383,2 6 1551,-1 5-960,-2 0-47,-2-3-481,-1-4-224,-2-10-440,-1-6-232,2-9-728,-1-6-512,-5-12 1039,0-1-159,-1-8-192</inkml:trace>
  <inkml:trace contextRef="#ctx0" brushRef="#br0" timeOffset="1">4 200 19020,'16'7'1792,"13"-7"-1159,8 0-289,18-5 688,9-7-264,13-5-1040,4-5 600,8-11-304,-1-2-120</inkml:trace>
</inkml:ink>
</file>

<file path=ppt/ink/ink2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7:36.819"/>
    </inkml:context>
    <inkml:brush xml:id="br0">
      <inkml:brushProperty name="width" value="0.05" units="cm"/>
      <inkml:brushProperty name="height" value="0.05" units="cm"/>
      <inkml:brushProperty name="color" value="#E71224"/>
    </inkml:brush>
  </inkml:definitions>
  <inkml:trace contextRef="#ctx0" brushRef="#br0">385 32 19620,'-56'28'1568,"-62"43"1,91-52-1104,2 0 1,0 2 0,1 0 0,-24 28-1,38-37-193,1 0-1,0 1 0,-8 14 0,14-22-196,1-1-1,0 1 0,0 0 1,1 0-1,-1 0 1,1 0-1,0 0 1,0 0-1,0 0 0,1 0 1,0 0-1,1 10 1,-1-13-61,1 0 0,0 1 1,0-1-1,0 0 0,0 0 1,0 0-1,0 1 0,0-1 1,1-1-1,-1 1 0,1 0 1,0 0-1,-1 0 0,1-1 1,0 1-1,0-1 0,0 0 1,0 1-1,0-1 0,0 0 1,0 0-1,1 0 0,-1-1 1,0 1-1,1 0 0,-1-1 1,0 1-1,1-1 0,4 0 1,4 0-8,1 0 1,0 0 0,-1-1 0,1-1-1,12-3 1,-7 1 2,1-2 0,-1 0 0,0-1 0,0-1 1,-1-1-1,0 0 0,0-1 0,-1-1 0,0 0 0,14-15 0,-16 14-9,-2-1 0,1 1 0,-2-2 0,0 0 0,0 0-1,-1 0 1,-1-1 0,-1-1 0,0 1 0,-1-1-1,5-19 1,-10 27-23,1 0-1,-2 0 0,1 0 1,-1 0-1,0 0 0,-1 0 0,1 0 1,-2 0-1,-2-10 0,4 15-18,-1 1-1,0 0 0,1-1 0,-1 1 0,0 0 1,0 0-1,-1 0 0,1 0 0,0 0 0,-1 0 1,1 0-1,-1 0 0,1 1 0,-1-1 0,0 0 1,0 1-1,0-1 0,0 1 0,0 0 0,0 0 1,0 0-1,0 0 0,0 0 0,0 0 1,-1 1-1,1-1 0,0 1 0,-1-1 0,1 1 1,-1 0-1,1 0 0,0 0 0,-1 0 0,-4 1 1,5 0-62,-1-1 1,1 1-1,0 0 1,-1 0 0,1 0-1,0 0 1,-1 1 0,1-1-1,0 1 1,0-1-1,0 1 1,0 0 0,0 0-1,1 0 1,-1 0-1,0 0 1,1 0 0,0 0-1,-1 0 1,1 1 0,-1 1-1,0 2-46,0 0 0,0 1 0,1-1 0,-1 0 0,1 0 0,1 1 0,-1 10 0,4 20-599</inkml:trace>
  <inkml:trace contextRef="#ctx0" brushRef="#br0" timeOffset="1">639 383 19356,'3'26'1921,"-3"7"-1201,0 1-312,-2 5 1024,2-2-296,2-4-752,1-6-456,5-7-824,5-10-1160,7-10 1704,3-5-320,3-11-321</inkml:trace>
</inkml:ink>
</file>

<file path=ppt/ink/ink2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7:37.507"/>
    </inkml:context>
    <inkml:brush xml:id="br0">
      <inkml:brushProperty name="width" value="0.05" units="cm"/>
      <inkml:brushProperty name="height" value="0.05" units="cm"/>
      <inkml:brushProperty name="color" value="#E71224"/>
    </inkml:brush>
  </inkml:definitions>
  <inkml:trace contextRef="#ctx0" brushRef="#br0">454 1 18148,'-8'9'841,"0"1"0,0 0 0,1 1 0,0-1 0,1 1 1,0 1-1,1-1 0,0 1 0,-4 17 0,5-6 44,3-22-845,1 0-1,0-1 1,0 1 0,0 0 0,0 0-1,0-1 1,0 1 0,0 0-1,0 0 1,0-1 0,1 1-1,-1 0 1,0 0 0,0-1 0,1 1-1,-1 0 1,0 0 0,1-1-1,-1 1 1,1-1 0,-1 1 0,1 0-1,-1-1 1,2 1 0,-2-1-17,1 0-1,0 0 1,-1 0 0,1-1 0,0 1 0,-1 0-1,1-1 1,0 1 0,-1 0 0,1-1 0,-1 1 0,1-1-1,-1 1 1,1-1 0,-1 1 0,1-1 0,-1 1 0,1-1-1,-1 0 1,0 1 0,1-1 0,-1-1 0,9-14 83,-3 5-45,-2 3-52,-1 1 0,1-1-1,-1 0 1,-1 0 0,1 0 0,-1 0 0,1-14 0,-3 21-7,0-1 0,-1 1 0,1 0 0,-1-1 0,1 1 0,-1-1 0,0 1 0,0 0 1,0 0-1,0 0 0,1-1 0,-1 1 0,-1 0 0,1 0 0,0 0 0,0 0 0,0 0 1,0 1-1,-1-1 0,1 0 0,0 1 0,-4-2 0,-31-10 43,19 9-18,-1 1 0,1 1 0,0 0-1,-1 2 1,1 0 0,0 1 0,-1 0 0,1 1 0,0 1 0,1 1 0,-1 1 0,1 0-1,0 1 1,0 0 0,1 2 0,0 0 0,1 0 0,-20 17 0,28-21-5,1 1 1,0-1 0,0 1 0,1 0-1,0 0 1,-5 9 0,8-14-17,0 1 0,0 0 0,0 0-1,0-1 1,1 1 0,-1 0 0,1 0 0,-1 0 0,1 0 0,0 0 0,-1 0 0,1 0 0,0 0 0,1 0 0,-1 0-1,0 0 1,0 0 0,1 0 0,-1 0 0,1 0 0,0 0 0,0-1 0,-1 1 0,1 0 0,0 0 0,1-1 0,-1 1-1,2 2 1,2-1 2,0 1-1,0-1 0,0 1 1,1-2-1,0 1 0,-1 0 0,1-1 1,0 0-1,0-1 0,0 1 0,1-1 1,10 1-1,4-1-16,0-1 0,34-3 0,-26 0-19,-1-2 0,0-1 0,32-12 0,-43 13-2,-1-2 0,0 0 1,0-1-1,-1-1 1,0 0-1,20-16 0,-8-4-54,-26 27 75,1 0 1,-1 1-1,0-1 0,0 0 0,0 0 0,0 0 1,0-1-1,0 1 0,0 0 0,-1 0 0,1 0 1,-1-1-1,0 1 0,1-4 0,-2 5 7,1 1 0,0-1 0,0 1-1,-1-1 1,1 1 0,0-1 0,-1 1-1,1 0 1,0-1 0,-1 1-1,1-1 1,-1 1 0,1 0 0,0-1-1,-1 1 1,1 0 0,-1-1 0,1 1-1,-1 0 1,1 0 0,-1 0 0,0 0-1,1-1 1,-1 1 0,1 0 0,-1 0-1,1 0 1,-1 0 0,1 0 0,-1 0-1,0 0 1,1 0 0,-1 1 0,1-1-1,-1 0 1,1 0 0,-1 0-1,1 1 1,-1-1 0,1 0 0,-1 0-1,1 1 1,-1-1 0,-23 12-28,15-5 44,-1 1 0,1 0 0,0 0 0,1 1 0,0 0 0,0 0 0,1 1 0,0 0 0,1 0 0,0 1 0,1 0 0,0 0-1,0 0 1,2 0 0,-1 1 0,-3 21 0,7-30-8,-1 0-1,1 0 1,0 0-1,0 0 1,0 0-1,0 0 1,0-1-1,1 1 1,-1 0-1,1 0 1,0 0-1,0 0 1,0 0-1,0-1 1,0 1-1,1 0 1,-1-1-1,1 1 1,0-1-1,-1 0 1,1 1-1,1-1 1,-1 0-1,0 0 1,3 2-1,3 0-37,1 0-1,0 0 1,0-1-1,0 0 1,0 0 0,13 1-1,-13-2-46,0 0 0,0 0 0,0 1 0,-1 0 0,1 0 0,-1 1 0,8 5 0,-14-9 69,-1 1 0,1 0 1,-1 1-1,0-1 0,0 0 0,0 0 0,0 0 0,0 1 1,0-1-1,0 0 0,0 1 0,0-1 0,0 1 0,-1-1 0,1 1 1,-1 0-1,1-1 0,-1 1 0,0-1 0,1 1 0,-1 0 0,0-1 1,0 3-1,-1-1 21,1 0 0,-1 0 0,0 0 1,0 0-1,-1 0 0,1-1 0,-1 1 1,1 0-1,-1-1 0,0 1 0,-3 3 1,-3 2 80,0 0 1,-1 0-1,0-1 1,0 0-1,-18 9 1,15-10 11,-1 0 0,1-1 1,-1-1-1,-18 4 0,24-6-120,1-1-1,0 0 1,-1-1-1,1 0 1,0 0-1,-1 0 1,1 0 0,0-1-1,-1 0 1,1-1-1,-10-3 1,14 4-45,0 0 1,0 0 0,0 0 0,0-1-1,0 1 1,0-1 0,0 1 0,1-1-1,-1 0 1,0 0 0,1 1 0,-1-1-1,1 0 1,0-1 0,0 1 0,0 0-1,0 0 1,0 0 0,0-1 0,1 1-1,-1 0 1,1-1 0,-1 1 0,1-1-1,0 1 1,0 0 0,0-1 0,0 1-1,1-5 1,1-3-33,0 1 0,1 0 0,-1-1 0,2 1 1,0 0-1,6-12 0,20-25-447</inkml:trace>
</inkml:ink>
</file>

<file path=ppt/ink/ink2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7:37.937"/>
    </inkml:context>
    <inkml:brush xml:id="br0">
      <inkml:brushProperty name="width" value="0.05" units="cm"/>
      <inkml:brushProperty name="height" value="0.05" units="cm"/>
      <inkml:brushProperty name="color" value="#E71224"/>
    </inkml:brush>
  </inkml:definitions>
  <inkml:trace contextRef="#ctx0" brushRef="#br0">2 16 18460,'10'17'2777,"-8"3"-1529,-8 6-488,2 1 2953,2 5-2545,1-2-264,6-4-296,8-2-192,9-14-472,7-4-216,5-16-600,2-6-328,-2-11-600,3-2-113,-5-10 1153,-3-1-368,-9 4-137</inkml:trace>
  <inkml:trace contextRef="#ctx0" brushRef="#br0" timeOffset="1">310 0 18292,'-14'39'2128,"-6"12"-967,-2 8-361,-2 6 1232,1 2-375,3-3-465,3 0-272,5-7-488,7-6-560,10-13 208,7-10-128,6-10-160</inkml:trace>
</inkml:ink>
</file>

<file path=ppt/ink/ink2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7:39.238"/>
    </inkml:context>
    <inkml:brush xml:id="br0">
      <inkml:brushProperty name="width" value="0.05" units="cm"/>
      <inkml:brushProperty name="height" value="0.05" units="cm"/>
      <inkml:brushProperty name="color" value="#E71224"/>
    </inkml:brush>
  </inkml:definitions>
  <inkml:trace contextRef="#ctx0" brushRef="#br0">11 5939 14675,'-11'11'1549,"11"-11"-1524,0 0 0,0 0 0,0 0 1,0 0-1,0 0 0,0 1 0,0-1 1,0 0-1,0 0 0,0 0 0,0 0 1,0 0-1,0 0 0,0 0 0,0 0 1,0 0-1,0 0 0,1 0 0,-1 1 1,0-1-1,0 0 0,0 0 1,0 0-1,0 0 0,0 0 0,0 0 1,0 0-1,0 0 0,0 0 0,0 0 1,0 0-1,0 0 0,0 0 0,1 0 1,-1 0-1,0 0 0,0 0 0,0 0 1,0 0-1,0 0 0,0 0 0,0 0 1,0 0-1,0 0 0,0 0 0,1 0 1,-1 0-1,0 0 0,0 0 0,0 0 1,0 0-1,0 0 0,0 0 0,0 0 1,0 0-1,0 0 0,0 0 1,0 0-1,0 0 0,0 0 0,1-1 1,-1 1-1,0 0 0,0 0 0,0 0 1,0 0-1,0 0 0,0 0 0,30-16 1599,186-145 361,-48 32-1543,500-273 18,149-14-422,-540 283-43,264-120 56,396-183-267,-504 234 51,184-92-90,42-39 13,91-45 33,698-338-34,-989 502 275,-46 22 18,-300 138-31,630-293 139,38-17 214,-128 57 97,-388 184-240,145-64 49,-276 130-265,249-111-693,-381 167 634,26-16-650,-26 15 668,-1 1 0,0 0 0,0 0 1,0-1-1,0 1 0,0 0 0,0-1 0,-1 1 1,1-1-1,0 0 0,-1 1 0,1-1 0,-1 1 1,1-1-1,-1 0 0,0 1 0,0-1 0,0-2 0,-2-15-380</inkml:trace>
</inkml:ink>
</file>

<file path=ppt/ink/ink2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7:39.719"/>
    </inkml:context>
    <inkml:brush xml:id="br0">
      <inkml:brushProperty name="width" value="0.05" units="cm"/>
      <inkml:brushProperty name="height" value="0.05" units="cm"/>
      <inkml:brushProperty name="color" value="#E71224"/>
    </inkml:brush>
  </inkml:definitions>
  <inkml:trace contextRef="#ctx0" brushRef="#br0">31 0 18332,'-16'17'2096,"8"3"-1351,2-5-257,6 3 808,10 5-368,9-4-64,15-2-312,10-3-224,15-11-504,9 0-352,3-11-696,2-7-1553,-2-12 2257,-3-12-400,-10-11-360</inkml:trace>
</inkml:ink>
</file>

<file path=ppt/ink/ink2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7:40.133"/>
    </inkml:context>
    <inkml:brush xml:id="br0">
      <inkml:brushProperty name="width" value="0.05" units="cm"/>
      <inkml:brushProperty name="height" value="0.05" units="cm"/>
      <inkml:brushProperty name="color" value="#E71224"/>
    </inkml:brush>
  </inkml:definitions>
  <inkml:trace contextRef="#ctx0" brushRef="#br0">138 1 19620,'-26'51'1697,"2"1"-1065,-2-2-208,5 5 536,1 3-160,7-8-120,5 5-136,10-11-856,12 1 464,13-22-168,1-9-96</inkml:trace>
</inkml:ink>
</file>

<file path=ppt/ink/ink2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8:06.884"/>
    </inkml:context>
    <inkml:brush xml:id="br0">
      <inkml:brushProperty name="width" value="0.05" units="cm"/>
      <inkml:brushProperty name="height" value="0.05" units="cm"/>
      <inkml:brushProperty name="color" value="#E71224"/>
    </inkml:brush>
  </inkml:definitions>
  <inkml:trace contextRef="#ctx0" brushRef="#br0">191 21 13307,'-2'-13'1347,"2"13"-1317,0-1 1,0 1-1,0 0 0,0 0 1,0-1-1,0 1 0,0 0 1,0-1-1,0 1 0,0 0 1,0 0-1,0-1 0,0 1 1,-1 0-1,1 0 0,0-1 1,0 1-1,0 0 0,-1 0 1,1 0-1,0-1 0,0 1 1,0 0-1,-1 0 1,1 0-1,0 0 0,0 0 1,-1-1-1,1 1 0,0 0 1,0 0-1,-1 0 0,1 0 1,0 0-1,0 0 0,-1 0 1,1 0-1,0 0 0,-1 0 1,1 0-1,-1 3 144,0-1-1,1 1 1,-1 0 0,1 0-1,0 0 1,0-1 0,0 1 0,0 5-1,1-1 150,-4 97 2113,3-102-2094,-1-4 1051,-3-12-160,4 12-945,-1 7-195,0 5-197,-8 62 157,1 105 1,7-175-57,6 4-10,1-8 102,-5 4-81,0 3-13,4 23-2,-2 0 1,-1 1 0,-1-1-1,-4 38 1,1-15 19,35 764 10,1-180 23,-31-389-82,8 343 15,-5 600 46,-146 881-167,107-1652 160,21-260-13,-50 817-30,62-975 26,-2 30-87,0-26-338,-2-21-504,2-56 382,2 18 204</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28.630"/>
    </inkml:context>
    <inkml:brush xml:id="br0">
      <inkml:brushProperty name="width" value="0.05" units="cm"/>
      <inkml:brushProperty name="height" value="0.05" units="cm"/>
    </inkml:brush>
  </inkml:definitions>
  <inkml:trace contextRef="#ctx0" brushRef="#br0">208 157 16532,'1'12'3378,"4"10"-2582,63 196 5065,-54-179-5959,3-1 1,1 0-1,35 52 0,-50-85 25,12 21-1528,-15-26 1549,1 0 1,-1 1-1,0-1 0,0 0 1,0 1-1,0-1 0,0 0 1,1 1-1,-1-1 0,0 0 1,0 1-1,0-1 0,0 0 1,0 1-1,0-1 0,0 0 1,0 1-1,0-1 0,0 0 1,-1 1-1,1-1 0,0 1 0,0-1 1,0 0-1,0 0 0,0 1 1,-1-1-1,1 0 0,0 1 1,0-1-1,-1 0 0,1 0 1,0 1-1,0-1 0,-1 0 1,1 0-1,0 1 0,-1-1 1,1 0-1,0 0 0,-1 0 1,1 0-1,0 0 0,-1 1 1,1-1-1,0 0 0,-1 0 0,1 0 1,0 0-1,-1 0 0,1 0 1,0 0-1,-1 0 0,1 0 1,0 0-1,-1-1 0,1 1 1,-1 0-1,1 0 0,0 0 1,0 0-1,-1 0 0,1-1 1,0 1-1,-1 0 0,-18-7-854,1 0 1,0-1-1,1-1 0,0 0 1,0-1-1,-16-14 0,30 22 837,-35-24-321,-60-56 0,86 70 809,-1-1-1,2 0 1,0 0 0,1-1 0,0 0 0,1-1 0,1 0 0,-7-16 0,12 22-24,0 0 0,1 0 1,0 0-1,1 0 0,0 0 0,0 0 1,1 0-1,0 0 0,1 0 0,0 0 1,0 0-1,1 0 0,5-17 0,-2 14-79,0 1-1,0 0 0,1 0 0,0 1 0,1-1 0,0 1 0,1 1 0,0-1 0,17-14 0,-15 16-180,-1 0 0,1 1 0,1 0-1,-1 1 1,1 0 0,1 1-1,-1 0 1,0 1 0,23-5 0,-25 7-127,0 1 1,0 0 0,0 0 0,0 1-1,0 0 1,0 1 0,0 0 0,0 1-1,0-1 1,-1 2 0,1-1-1,0 1 1,15 8 0,-18-8-12,-1 0 0,0 0 0,1 1-1,-2 0 1,1 0 0,0 0 0,-1 0 0,0 1 0,1 0-1,-2-1 1,1 2 0,-1-1 0,0 0 0,0 1 0,0-1 0,-1 1-1,0 0 1,0 0 0,2 10 0,-3-7 0,0-1-1,-1 0 1,-1 0 0,1 0-1,-1 0 1,0 1-1,-1-1 1,0 0 0,0-1-1,-1 1 1,0 0 0,0-1-1,-1 1 1,-6 9 0,-4 5-129,-1-1 1,-1 0 0,-1-1-1,0-1 1,-38 31-1,55-50 98,0 0-1,0 0 1,1 0-1,-1 0 1,0-1-1,0 1 0,0 0 1,0 0-1,0 0 1,0-1-1,0 1 1,0 0-1,0 0 0,-1 0 1,1-1-1,0 1 1,0 0-1,0 0 1,0 0-1,0 0 1,0-1-1,0 1 0,0 0 1,0 0-1,0 0 1,-1 0-1,1 0 1,0-1-1,0 1 0,0 0 1,0 0-1,-1 0 1,1 0-1,0 0 1,0 0-1,0 0 0,0 0 1,-1-1-1,1 1 1,0 0-1,0 0 1,0 0-1,0 0 0,-1 0 1,1 0-1,0 0 1,0 0-1,0 0 1,-1 0-1,1 0 0,0 1 1,0-1-1,0 0 1,-1 0-1,1 0 1,0 0-1,0 0 1,0 0-1,0 0 0,-1 0 1,1 1-1,4-10-179,1 0-1,0 0 1,1 1 0,9-12-1,17-19-569</inkml:trace>
</inkml:ink>
</file>

<file path=ppt/ink/ink2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8:07.838"/>
    </inkml:context>
    <inkml:brush xml:id="br0">
      <inkml:brushProperty name="width" value="0.05" units="cm"/>
      <inkml:brushProperty name="height" value="0.05" units="cm"/>
      <inkml:brushProperty name="color" value="#E71224"/>
    </inkml:brush>
  </inkml:definitions>
  <inkml:trace contextRef="#ctx0" brushRef="#br0">7631 1 13915,'5'32'813,"-5"-25"-742,1 0 0,1 1 1,-1-1-1,1 0 0,5 12 0,-5-15 97,-1-2 308,-2-3 51,-9-4-187,-7 1-179,0-1 1,-1 2-1,0 1 0,-19-1 1,-75 2-16,72 2-44,-305 26 552,234-15-477,-286 31 169,-149 15-320,376-43-33,-764 56 99,212-57-83,0-23-44,552 6 33,-1232-12 89,260-58 1852,835 52-798,71 6-355,219 14-788,0-1-1,1-1 1,-1 0-1,1-1 1,-18-7-1,31 10-35,-1 0 0,1-1-1,-1 0 1,1 1-1,0-1 1,0 0 0,0-1-1,0 1 1,0 0 0,0-1-1,0 0 1,1 1 0,0-1-1,-1 0 1,1-1 0,0 1-1,1 0 1,-1 0 0,0-1-1,1 1 1,0-1-1,0 1 1,0-1 0,0 0-1,0 0 1,1 1 0,0-1-1,0 0 1,0-3 0,4-23-230</inkml:trace>
</inkml:ink>
</file>

<file path=ppt/ink/ink2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8:08.506"/>
    </inkml:context>
    <inkml:brush xml:id="br0">
      <inkml:brushProperty name="width" value="0.05" units="cm"/>
      <inkml:brushProperty name="height" value="0.05" units="cm"/>
      <inkml:brushProperty name="color" value="#E71224"/>
    </inkml:brush>
  </inkml:definitions>
  <inkml:trace contextRef="#ctx0" brushRef="#br0">0 136 16203,'0'-3'100,"0"-1"-1,1 1 1,-1 0-1,0-1 1,1 1-1,0 0 1,0-1-1,0 1 1,0 0-1,1 0 1,-1 0-1,1 0 1,0 0-1,0 0 1,0 0-1,0 1 0,0-1 1,1 1-1,-1-1 1,1 1-1,-1 0 1,1 0-1,0 0 1,0 0-1,3-1 1,10-5 133,0 0 1,0 1 0,23-7 0,-37 14-205,18-7 137,1 2 1,31-5-1,-43 8-129,-1 2 1,1-1-1,0 1 0,0 1 0,0-1 1,-1 2-1,1-1 0,14 5 0,-20-5-28,0 1-1,0-1 1,0 1-1,0-1 1,0 1-1,0 0 0,-1 0 1,1 0-1,-1 0 1,1 1-1,-1-1 0,0 1 1,0-1-1,0 1 1,0 0-1,1 3 1,-1-1-2,0 0 1,0 0-1,-1 0 1,1 1 0,-1-1-1,-1 0 1,1 1-1,-1-1 1,0 6 0,-2 10 19,-1 0 0,-1-1 0,-1 1 0,-7 19 1,12-39-26,-53 136 356,32-87-38,-22 81-1,41-126-291,1-1-1,1 1 0,-1 0 1,1 0-1,0 0 0,0 0 1,1 8-1,-1-11-26,1 0-1,-1 0 1,1-1-1,-1 1 1,1-1-1,0 1 1,-1 0-1,1-1 0,0 0 1,0 1-1,0-1 1,0 1-1,1-1 1,-1 0-1,0 0 1,1 0-1,-1 0 1,0 0-1,1 0 1,-1 0-1,1 0 1,-1 0-1,1-1 1,0 1-1,-1-1 1,3 1-1,3 0-79,0 0 0,0-1 0,0 0-1,0-1 1,0 1 0,0-1 0,0-1-1,0 1 1,0-1 0,-1 0 0,1-1 0,-1 0-1,1 0 1,6-4 0,6-5-41,0 0 1,-1-1-1,24-23 0,22-30-288</inkml:trace>
</inkml:ink>
</file>

<file path=ppt/ink/ink2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8:08.987"/>
    </inkml:context>
    <inkml:brush xml:id="br0">
      <inkml:brushProperty name="width" value="0.05" units="cm"/>
      <inkml:brushProperty name="height" value="0.05" units="cm"/>
      <inkml:brushProperty name="color" value="#E71224"/>
    </inkml:brush>
  </inkml:definitions>
  <inkml:trace contextRef="#ctx0" brushRef="#br0">93 135 14747,'-19'32'879,"3"1"1,-14 36-1,24-53-584,1 0 1,0 1-1,1 0 0,1-1 1,1 1-1,0 27 0,2-39-240,0 1 1,0-1-1,1 0 0,0 0 0,0 1 1,0-1-1,1 0 0,0 0 0,0 0 0,0 0 1,3 5-1,-3-8-38,-1 0 0,1 0 1,0-1-1,0 1 0,0 0 0,0-1 1,0 1-1,0-1 0,0 0 0,0 0 1,1 1-1,-1-1 0,0-1 0,1 1 0,-1 0 1,1-1-1,-1 1 0,1-1 0,-1 0 1,1 0-1,-1 0 0,1 0 0,-1 0 1,4-1-1,8-1 2,0-2 0,-1 1 1,1-2-1,-1 0 0,1 0 1,-2-2-1,1 1 1,-1-1-1,12-10 0,14-11-34,46-46-1,-59 51 26,-2-2-1,-1 0 0,-1-1 1,-1-1-1,32-59 0,-49 79 4,0 0 0,0 0-1,0-1 1,-1 1 0,0 0-1,-1-1 1,0 1 0,1-15 0,-2 20-10,0 0 1,-1 0 0,1 0 0,0 0 0,-1 0-1,1 0 1,-1 0 0,0 0 0,1 0 0,-1 1-1,0-1 1,0 0 0,0 1 0,0-1 0,-1 0-1,1 1 1,0 0 0,-1-1 0,1 1 0,-1 0-1,1-1 1,-1 1 0,1 0 0,-1 0 0,0 0-1,0 1 1,0-1 0,1 0 0,-1 1 0,0-1 0,0 1-1,0-1 1,0 1 0,0 0 0,0 0 0,0 0-1,-2 0 1,-6 1 9,0 0 0,0 1-1,0 0 1,0 1 0,0 0-1,0 0 1,1 1 0,0 0-1,0 1 1,0 0 0,0 0-1,1 1 1,-1 0 0,-10 11 0,7-6-17,0 1 0,1 0 0,1 0 0,0 1 0,1 0 0,0 1 0,1 0 0,-10 22 0,17-33-45,-1 0 0,1 0 1,0 0-1,0 1 0,1-1 1,-1 0-1,1 0 0,-1 0 1,1 1-1,0-1 0,0 0 0,0 0 1,1 1-1,-1-1 0,1 0 1,0 0-1,0 0 0,0 0 1,0 0-1,3 6 0,-2-7-26,0 0-1,1 0 1,-1 0-1,0-1 1,1 1-1,-1-1 1,1 1-1,-1-1 0,1 0 1,-1 1-1,1-2 1,0 1-1,0 0 1,0 0-1,-1-1 1,1 0-1,0 1 1,0-1-1,0 0 1,0 0-1,0-1 1,0 1-1,4-2 1,5 0-76,1-2 0,-1 0 0,0 0 1,0-1-1,0 0 0,21-15 1,25-21-622</inkml:trace>
</inkml:ink>
</file>

<file path=ppt/ink/ink2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8:09.516"/>
    </inkml:context>
    <inkml:brush xml:id="br0">
      <inkml:brushProperty name="width" value="0.05" units="cm"/>
      <inkml:brushProperty name="height" value="0.05" units="cm"/>
      <inkml:brushProperty name="color" value="#E71224"/>
    </inkml:brush>
  </inkml:definitions>
  <inkml:trace contextRef="#ctx0" brushRef="#br0">70 105 11819,'-23'92'2291,"9"-43"-942,3 0 1,2 1 0,-3 54-1,12-97-1195,0 0-1,0 0 1,0 0 0,1 0-1,0 0 1,4 13 0,-4-19-138,-1 1 1,1-1-1,0 0 0,-1 0 1,1 1-1,0-1 1,0 0-1,0 0 0,0 0 1,0 0-1,0 0 1,0 0-1,0 0 0,0 0 1,0-1-1,1 1 1,-1 0-1,0-1 1,1 1-1,-1-1 0,0 1 1,1-1-1,-1 0 1,0 1-1,1-1 0,-1 0 1,1 0-1,-1 0 1,1 0-1,-1 0 0,0 0 1,1-1-1,-1 1 1,1 0-1,-1-1 1,0 1-1,1-1 0,-1 1 1,0-1-1,2-1 1,13-5-7,-1-1 1,0-1 0,0-1-1,-1 0 1,24-22 0,59-69 20,-66 67 22,-23 26-34,24-29 135,-30 34-113,0 0-1,0 0 1,-1 0 0,1 0 0,0-1 0,-1 1 0,0 0 0,0-1 0,0 1-1,1-8 1,-3 10-19,1 0 0,0-1-1,0 1 1,0 0 0,-1-1-1,1 1 1,-1 0 0,1-1-1,-1 1 1,0 0-1,1 0 1,-1 0 0,0 0-1,0 0 1,0-1 0,1 2-1,-1-1 1,0 0 0,-1 0-1,1 0 1,0 0 0,0 1-1,0-1 1,0 0-1,-1 1 1,1-1 0,0 1-1,0-1 1,-1 1 0,1 0-1,0 0 1,-1-1 0,1 1-1,-2 0 1,-7-1 88,-1 1-1,1 0 1,-14 2 0,20-2-76,-11 1 19,-1 1 0,1 1 0,0 0-1,0 1 1,0 1 0,0 0-1,1 1 1,0 1 0,0 0 0,-24 17-1,36-23-59,1 0 0,-1 0 0,1 1-1,-1-1 1,1 1 0,0-1 0,0 1-1,0 0 1,0-1 0,0 1 0,0 0-1,0 0 1,0 0 0,1 0 0,-1 0-1,1 0 1,-1 3 0,1-3-9,0-1 0,0 0 0,1 0 0,-1 0 0,0 0 0,1 0 0,-1 1 0,1-1 0,0 0 0,-1 0 0,1 0 0,0-1 0,-1 1 0,1 0 0,0 0 0,0 0 0,0 0 0,0-1 0,0 1 0,0 0 0,0-1 0,0 1 0,0-1 0,0 1 0,0-1 0,0 0 0,1 1 0,-1-1 0,0 0 0,2 0 0,9 2-188,0-1 1,0 0-1,0-1 1,0 0-1,0-1 1,0-1 0,0 0-1,13-4 1,3-2-467,-1-1 1,34-17-1,-37 14 106,0-1 0,-1 0-1,0-2 1,24-21 0,-39 29 387,0 0 0,-1 0 0,0 0 0,-1-1 0,1 0 0,-2 0 0,1-1-1,-1 1 1,0-1 0,-1 0 0,0-1 0,0 1 0,-1-1 0,3-14 0,-6 21 173,0-1 1,1 1-1,-1-1 1,0 1-1,-1 0 1,1-1-1,-1 1 1,-1-5-1,2 7 17,0 1 0,0-1 0,0 1 0,-1-1 0,1 1 0,0 0 0,0-1 0,-1 1 0,1-1 0,0 1 0,-1 0-1,1-1 1,0 1 0,-1 0 0,1-1 0,-1 1 0,1 0 0,0 0 0,-1-1 0,1 1 0,-1 0 0,1 0 0,-1 0 0,0 0 17,0 0 0,0 0 0,0 0 0,0 0 1,0 1-1,0-1 0,0 1 0,0-1 1,0 0-1,0 1 0,0-1 0,0 1 0,1 0 1,-1-1-1,0 1 0,-1 1 0,-12 13 439,1 1 0,0 1 0,2 0 0,-1 0 0,2 1 0,1 1 0,0 0 0,-11 36 0,18-48-359,-25 88 1094,26-87-1089,-1 0 0,1 0 0,0 0 0,1 0 0,0 0 0,0 0-1,1 1 1,0-1 0,4 13 0,-5-19-92,1 0 0,0 1 0,0-1-1,0 0 1,0 0 0,1 0 0,-1 0-1,0 0 1,1-1 0,-1 1 0,1 0-1,0-1 1,0 1 0,-1-1 0,1 1 0,0-1-1,0 0 1,0 0 0,4 2 0,-3-2-7,1-1 0,-1 1 1,1-1-1,0 1 1,-1-1-1,1 0 0,0 0 1,-1-1-1,1 1 0,0-1 1,4-1-1,6-3 4,-1 0 1,1-1-1,-1 0 0,23-16 1,-6 2 33,51-45-1,-70 55-10,-1 0-1,0-1 0,-1 0 0,-1 0 1,1-1-1,-2 0 0,11-21 0,-17 30-22,1 0 0,-1-1 0,0 1-1,0 0 1,0 0 0,-1 0 0,1-1-1,-1 1 1,0 0 0,0-1 0,0 1 0,0 0-1,0-1 1,-1 1 0,1 0 0,-1-1-1,-1-2 1,0 3 4,1 1-1,-1-1 0,1 1 0,-1 0 1,0 0-1,0 0 0,0 0 1,0 0-1,-1 0 0,1 0 1,0 1-1,-1-1 0,1 1 1,-1 0-1,1-1 0,-4 0 0,-3 0-3,0 0-1,1 0 1,-2 1-1,1 0 1,0 0-1,0 1 1,0 0 0,0 1-1,0 0 1,-17 4-1,19-3-94,-1 0 1,2 0-1,-14 7 0,18-8 65,0 1-1,0-1 1,1 0-1,-1 0 1,0 1 0,1-1-1,-1 0 1,1 1-1,-1 0 1,1-1-1,0 1 1,0 0-1,0 0 1,0-1-1,0 1 1,0 0-1,0 0 1,0 4 0,3 16-145</inkml:trace>
</inkml:ink>
</file>

<file path=ppt/ink/ink2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8:10.457"/>
    </inkml:context>
    <inkml:brush xml:id="br0">
      <inkml:brushProperty name="width" value="0.05" units="cm"/>
      <inkml:brushProperty name="height" value="0.05" units="cm"/>
      <inkml:brushProperty name="color" value="#E71224"/>
    </inkml:brush>
  </inkml:definitions>
  <inkml:trace contextRef="#ctx0" brushRef="#br0">22 179 17004,'-2'-2'111,"0"1"0,0-1 0,1 0 0,-1 0 0,1 0 0,-1 0 0,1 0 0,0 0 0,-1 0 0,1 0 0,0 0 0,1-1 0,-1 1 0,0-1 0,1 1 0,-1 0 0,1-1 0,0-4 0,0 3 8,0 0 0,1 0 0,0 0 0,0 0 0,0 0 0,1 0 1,-1 1-1,1-1 0,0 0 0,4-5 0,-1 1 24,2 1 0,-1-1 0,1 1 0,0 0-1,0 0 1,1 1 0,0 0 0,14-8 0,-17 12-100,0-1 0,0 1 0,0 0 1,0 1-1,1-1 0,-1 1 1,0 0-1,1 0 0,-1 1 0,11 0 1,-13 0-33,0 1 1,0-1-1,0 1 1,-1 0-1,1 0 1,0 0 0,-1 0-1,1 0 1,0 1-1,-1-1 1,0 1-1,1 0 1,-1-1-1,0 1 1,0 0-1,0 0 1,0 1-1,0-1 1,0 0 0,-1 1-1,1-1 1,0 4-1,2 2-5,-1 0 0,0 1-1,-1-1 1,0 1 0,-1 0-1,0 0 1,0-1 0,0 1-1,-1 0 1,-1 0 0,0 0-1,-2 12 1,-4 12 25,-22 60 0,23-75-18,-17 44 3,12-33 10,0 1 0,2 0 0,-6 33 1,15-58-27,-1-1 1,1 1 0,0-1 0,0 1-1,0-1 1,1 1 0,-1-1 0,3 7 0,-3-9-16,1-1 0,0 1 0,-1 0 0,1-1 0,0 1 0,0-1 0,0 1 0,0-1 0,1 0 1,-1 1-1,0-1 0,0 0 0,1 0 0,-1 1 0,1-1 0,-1 0 0,1-1 0,0 1 0,-1 0 0,1 0 1,0-1-1,-1 1 0,4 0 0,2-1-103,1 1 0,0-1 1,-1 0-1,1-1 0,-1 0 1,1 0-1,-1-1 0,1 1 0,-1-2 1,0 1-1,0-1 0,11-6 1,11-7-179,41-30 1,-5-3-181</inkml:trace>
</inkml:ink>
</file>

<file path=ppt/ink/ink2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8:10.950"/>
    </inkml:context>
    <inkml:brush xml:id="br0">
      <inkml:brushProperty name="width" value="0.05" units="cm"/>
      <inkml:brushProperty name="height" value="0.05" units="cm"/>
      <inkml:brushProperty name="color" value="#E71224"/>
    </inkml:brush>
  </inkml:definitions>
  <inkml:trace contextRef="#ctx0" brushRef="#br0">85 114 16163,'-9'26'474,"-54"182"1509,59-189-1799,0 1-1,2 0 0,0-1 1,1 1-1,1 0 1,1 0-1,1 0 1,6 30-1,-7-46-164,-1-1 0,1 0 1,0 0-1,0 0 0,1 0 0,-1 0 1,1-1-1,-1 1 0,1 0 0,0-1 1,0 1-1,0-1 0,0 1 0,0-1 0,1 0 1,-1 0-1,1 0 0,0 0 0,-1-1 1,1 1-1,0-1 0,0 0 0,0 1 1,0-1-1,0 0 0,0-1 0,0 1 0,0-1 1,0 1-1,1-1 0,-1 0 0,0 0 1,0 0-1,0 0 0,0-1 0,1 0 1,5-1-1,4-2 0,-1 0 0,1-1 1,-1-1-1,0 0 0,0-1 1,-1 0-1,0 0 0,0-1 1,0-1-1,-1 0 0,-1 0 1,15-18-1,-6 4 49,-1-1 0,-1-1 0,-1 0 0,22-51 0,-32 62-20,0 0 0,0-1 0,-1 0 0,-1 0 0,-1 0 0,0 0 0,-1 0 0,0 0 0,-3-25 1,1 32-22,0 0 1,-1 0-1,0 1 1,0-1-1,0 0 1,-1 1-1,0 0 1,-1 0 0,0 0-1,0 0 1,0 0-1,-1 1 1,0 0-1,0 0 1,-1 0 0,1 0-1,-1 1 1,-1 0-1,-12-8 1,14 10-16,0 1 0,-1 0 0,1 0 0,-1 0 0,0 0-1,1 1 1,-1 0 0,0 0 0,0 0 0,0 1 0,0 0 0,1 0 0,-1 1 0,0 0 0,0 0 0,0 0 0,1 0 0,-1 1 0,1 0 0,-1 0-1,1 1 1,0-1 0,-1 1 0,1 0 0,1 1 0,-1-1 0,0 1 0,-7 8 0,6-6-70,0 1 1,1-1-1,0 1 1,0 0-1,0 0 1,1 0-1,0 1 1,0-1-1,1 1 1,0 0-1,0 0 1,1 0-1,0 1 1,1-1-1,0 0 1,0 1-1,0-1 1,1 1-1,2 12 1,-1-16-44,-1-1 0,2 0 0,-1 0 0,0 0 0,1 0 0,0 0 0,0 0 0,0-1 0,0 1 0,0 0 0,1-1 0,0 0 1,0 1-1,0-1 0,0-1 0,0 1 0,1 0 0,-1-1 0,1 1 0,-1-1 0,1 0 0,0 0 0,0-1 0,0 1 0,0-1 0,0 0 0,0 0 1,8 1-1,0-1-85,0-1 0,0 0-1,0 0 1,0-1 0,0-1 0,0 0 0,0-1 0,0 0 0,14-6 0,41-22-740</inkml:trace>
</inkml:ink>
</file>

<file path=ppt/ink/ink2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8:11.355"/>
    </inkml:context>
    <inkml:brush xml:id="br0">
      <inkml:brushProperty name="width" value="0.05" units="cm"/>
      <inkml:brushProperty name="height" value="0.05" units="cm"/>
      <inkml:brushProperty name="color" value="#E71224"/>
    </inkml:brush>
  </inkml:definitions>
  <inkml:trace contextRef="#ctx0" brushRef="#br0">36 12 14739,'-16'131'2838,"-1"21"-794,15-120-1623,1 0 0,8 56 0,-6-80-345,0 1-1,1 0 1,0 0-1,1-1 1,4 11-1,-6-16-56,0-1 0,1 0 0,-1 0 0,0 0 0,1 0 0,-1 0-1,1 0 1,-1-1 0,1 1 0,0 0 0,0-1 0,0 1-1,0-1 1,0 0 0,0 0 0,0 0 0,0 0 0,1 0 0,-1 0-1,0 0 1,1-1 0,-1 1 0,0-1 0,4 1 0,0-2 14,0 0 0,0 1 0,0-2 0,0 1 0,0-1 0,-1 0 0,1 0 0,-1 0 0,1-1 0,-1 0 0,9-6 0,3-3 60,-1-1 0,16-17-1,-13 11 44,-1-1-1,0-1 0,-2 0 0,0-1 0,-2-1 0,0 0 0,-2-1 0,0-1 0,11-35 0,-21 52-82,1-1 0,-2 1-1,1-1 1,-1 1 0,0-1-1,-1 0 1,0 1 0,0-1-1,-1 0 1,-2-11 0,1 15-22,1 0 0,-1 0 0,0 0 0,0 0 0,-1 0 0,1 0 0,-1 1 0,0-1 0,-1 1 0,1 0 0,-1 0 0,1 0 0,-1 0 0,-1 1 0,1-1 0,0 1 0,-8-4 0,7 5-3,-1-1 0,1 1-1,-1 0 1,0 0 0,0 1 0,0 0-1,0 0 1,0 0 0,0 1 0,0-1-1,0 2 1,0-1 0,-8 2 0,4 0-65,0 0 1,1 1-1,0 0 0,0 1 1,0 0-1,0 0 1,0 1-1,-9 7 1,10-7-51,1 2 0,-1-1 1,1 1-1,0 0 0,1 0 1,-1 1-1,1 0 0,-5 10 1,8-13 17,0 1 0,1-1 0,0 1 0,0 0 0,0-1 0,0 1 0,1 0 0,0 0 0,0 0 0,1 0 0,0 1 0,0-1 0,1 8 0,6 9-340</inkml:trace>
</inkml:ink>
</file>

<file path=ppt/ink/ink2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8:11.771"/>
    </inkml:context>
    <inkml:brush xml:id="br0">
      <inkml:brushProperty name="width" value="0.05" units="cm"/>
      <inkml:brushProperty name="height" value="0.05" units="cm"/>
      <inkml:brushProperty name="color" value="#E71224"/>
    </inkml:brush>
  </inkml:definitions>
  <inkml:trace contextRef="#ctx0" brushRef="#br0">109 1 16035,'-2'0'177,"0"1"0,0-1 0,0 1 0,0 0 0,0 0-1,0 0 1,0 0 0,0 0 0,1 0 0,-1 0 0,0 1-1,1-1 1,-1 1 0,1-1 0,-1 1 0,-1 3 0,-20 30 877,15-19-847,1 0 0,0 0 0,2 0-1,0 1 1,-4 26 0,3-6 97,0 58 0,5-57-114,6 50 1,-3-73-155,1-1 0,0 1 0,1-1 0,0 0 0,1 0 0,10 20 0,-13-31-35,0 1 0,0-1-1,0 1 1,1-1 0,0 0-1,-1 0 1,1 0 0,0 0-1,1-1 1,-1 1 0,0-1 0,1 0-1,-1 0 1,1 0 0,0 0-1,-1 0 1,1-1 0,0 0-1,0 0 1,0 0 0,0 0 0,0-1-1,1 0 1,-1 1 0,0-1-1,0-1 1,0 1 0,7-2-1,1-1 12,0 0-1,0-1 1,0 0-1,-1-1 0,1-1 1,-2 0-1,1 0 0,14-11 1,-3-1 17,-1 0 1,0-1 0,-1-2-1,27-35 1,-37 43-1,-1 0 1,-1 0 0,0-1-1,-1 0 1,-1-1-1,0 1 1,0-1 0,-2 0-1,6-28 1,-10 36-18,1 1 1,-1-1-1,0 0 0,-1 1 1,1-1-1,-1 1 0,-1-1 1,1 1-1,-1 0 0,0-1 1,-1 1-1,-5-10 0,6 12-8,-1 0 0,1 1 0,-1-1-1,0 1 1,0 0 0,-1 0 0,1 0 0,-1 0-1,1 0 1,-1 1 0,0 0 0,0 0-1,0 0 1,0 0 0,0 1 0,-1-1 0,1 1-1,0 0 1,-9-1 0,4 2-25,1 0 0,-1 1 0,0 0 0,1 0-1,-1 1 1,0 0 0,1 0 0,0 1 0,0 0 0,-1 0 0,2 1 0,-1 0 0,0 1 0,1 0-1,0 0 1,0 0 0,1 1 0,-1 0 0,1 0 0,-6 8 0,3-3-86,0 1 0,0 0 1,1 1-1,1-1 0,0 1 0,1 1 0,0-1 1,1 1-1,1 0 0,0 0 0,-2 19 1,4 7-202</inkml:trace>
</inkml:ink>
</file>

<file path=ppt/ink/ink2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4:33.031"/>
    </inkml:context>
    <inkml:brush xml:id="br0">
      <inkml:brushProperty name="width" value="0.05" units="cm"/>
      <inkml:brushProperty name="height" value="0.05" units="cm"/>
      <inkml:brushProperty name="color" value="#E71224"/>
    </inkml:brush>
  </inkml:definitions>
  <inkml:trace contextRef="#ctx0" brushRef="#br0">1 1 21781,'3'1'-256,"12"-2"-1945</inkml:trace>
</inkml:ink>
</file>

<file path=ppt/ink/ink2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8:13.135"/>
    </inkml:context>
    <inkml:brush xml:id="br0">
      <inkml:brushProperty name="width" value="0.05" units="cm"/>
      <inkml:brushProperty name="height" value="0.05" units="cm"/>
    </inkml:brush>
  </inkml:definitions>
  <inkml:trace contextRef="#ctx0" brushRef="#br0">5928 842 12491,'-18'-33'253,"-1"1"0,-1 1 1,-1 1-1,-2 1 0,-32-31 1,34 40-212,-1 1 1,0 2 0,-1 0-1,-1 1 1,-1 2 0,0 0 0,-35-13-1,5 8-25,-1 2 0,0 3 0,-67-9 0,-177-7-26,213 23 8,-323-35-43,5-33 45,199 21 16,-291-68 19,345 92 30,-202-14-1,3 38 104,262 11-73,-172 34-1,150-12-68,2 5 0,-165 73-1,-44 48-156,236-107-6,-134 101-1,-97 120-193,252-207 254,3 2 0,-90 127 0,9 30 42,108-161 34,-47 117-1,27-12 19,-46 248 0,73-278 27,-12 232-1,35-296-23,2 0 0,4 0-1,2 0 1,4-1 0,24 85-1,-18-103 9,2 0 0,2-1 0,3-2 0,47 74 0,-15-41 29,107 117-1,-94-125-20,86 68 0,88 52 20,-125-102-30,102 76-14,6-10 0,306 156-1,-413-255 0,2-4 0,3-7 0,1-4 0,2-6 0,1-6 0,162 17 0,-125-32 7,0-6 0,0-8 0,-1-8 0,259-42 0,-182 4 6,275-88 0,-368 83-18,-2-6-1,272-148 1,-305 135 19,-3-5 1,-3-5-1,152-146 1,-148 112 223,-5-3 1,153-222 0,-214 270 11,-3-2 0,-3-2 0,-3-1 0,-3-2 0,33-114 0,-53 142-108,-3-1-1,-1-1 0,-2 1 1,-3-1-1,-1 0 0,-3 0 0,-2 0 1,-2 0-1,-3 0 0,-16-64 0,7 58-74,-4 2-1,-1 0 0,-3 2 0,-2 0 1,-2 2-1,-37-48 0,-2 9-158,-3 4 0,-96-89 0,74 88-356,-160-114 0,-128-38-272,159 115 401,-16-3-71</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29.062"/>
    </inkml:context>
    <inkml:brush xml:id="br0">
      <inkml:brushProperty name="width" value="0.05" units="cm"/>
      <inkml:brushProperty name="height" value="0.05" units="cm"/>
    </inkml:brush>
  </inkml:definitions>
  <inkml:trace contextRef="#ctx0" brushRef="#br0">1 0 15083,'6'26'935,"-2"1"-1,0-1 0,-2 1 0,-1 0 1,-2 36-1,-1-27 521,3 0 0,4 36-1,-4-69-1329,-1 0-1,1-1 1,-1 1-1,1-1 1,0 1-1,0-1 1,0 0-1,0 1 1,3 2-1,-4-5-101,0 1 0,0-1 0,0 0 0,1 0-1,-1 0 1,0 1 0,0-1 0,1 0 0,-1 0 0,0 0 0,0 0 0,1 1-1,-1-1 1,0 0 0,0 0 0,1 0 0,-1 0 0,0 0 0,1 0 0,-1 0-1,0 0 1,1 0 0,-1 0 0,0 0 0,0 0 0,1 0 0,-1 0 0,0 0 0,1 0-1,8-13 361,-7 5-313,0 1 1,0-1-1,-1 0 0,1 1 1,-2-1-1,0-13 0,-5-49 138,4 60-188,-2-21-174,-2 1 0,-1-1 0,-19-55 0,22 78-377,5 14-83,12 17-908,-12-21 1375,0 0-1,0 0 1,0-1 0,0 1-1,0-1 1,0 1 0,0-1-1,1 0 1,-1 0 0,0 0-1,1 0 1,-1 0 0,1-1-1,-1 1 1,1-1 0,-1 0-1,1 1 1,0-1-1,-1 0 1,1-1 0,-1 1-1,1 0 1,-1-1 0,1 1-1,-1-1 1,1 0 0,-1 0-1,5-2 1,18-13-860</inkml:trace>
</inkml:ink>
</file>

<file path=ppt/ink/ink2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8:19.717"/>
    </inkml:context>
    <inkml:brush xml:id="br0">
      <inkml:brushProperty name="width" value="0.05" units="cm"/>
      <inkml:brushProperty name="height" value="0.05" units="cm"/>
    </inkml:brush>
  </inkml:definitions>
  <inkml:trace contextRef="#ctx0" brushRef="#br0">1 84 15803,'74'-18'1437,"-61"14"-1401,0 0 1,0 0-1,1 2 1,-1-1-1,1 2 1,0 0-1,-1 0 1,1 2 0,22 2-1,-5 3-32,0-1 0,-1-2-1,1-1 1,0-2 0,55-6 0,68-17 7,80-8 26,-196 29-31,1 1-1,0 2 0,0 1 0,41 9 0,-58-7 0,48 10 55,124 9 1,-92-24-51,0-5 0,147-28 0,-228 31-54,70-9-38,-82 11 279,0 1 0,0 0 0,0 0 0,-1 1 0,1 0 0,0 1 0,15 5 0,-8 3 37,-12 2 60</inkml:trace>
</inkml:ink>
</file>

<file path=ppt/ink/ink2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4:34.364"/>
    </inkml:context>
    <inkml:brush xml:id="br0">
      <inkml:brushProperty name="width" value="0.05" units="cm"/>
      <inkml:brushProperty name="height" value="0.05" units="cm"/>
    </inkml:brush>
  </inkml:definitions>
  <inkml:trace contextRef="#ctx0" brushRef="#br0">288 88 15659,'0'-2'123,"1"-1"-1,-1 1 0,1-1 1,-1 1-1,0-1 1,0 1-1,0-1 0,-1 0 1,1 1-1,-1 0 0,1-1 1,-1 1-1,0-1 0,1 1 1,-1 0-1,-1-1 0,1 1 1,0 0-1,0 0 1,-1 0-1,0 0 0,1 0 1,-1 0-1,0 0 0,0 1 1,0-1-1,0 1 0,0-1 1,0 1-1,0 0 0,0-1 1,-1 1-1,1 0 1,0 1-1,-4-2 0,-1-1-21,0 1-1,0-1 0,0 1 1,-1 1-1,1-1 1,-1 1-1,1 0 0,-1 1 1,1 0-1,-1 0 1,1 1-1,0 0 0,-1 0 1,1 1-1,-1-1 1,1 2-1,0-1 0,0 1 1,0 0-1,1 1 1,-1-1-1,1 1 0,0 1 1,0-1-1,0 1 1,0 0-1,1 0 0,0 1 1,0-1-1,0 1 1,-3 7-1,4-7-67,0 1 0,1 0 0,0 0 0,0 1-1,0-1 1,1 1 0,-1 8 0,2-14-21,1 0 1,0 0-1,-1-1 0,1 1 0,0 0 1,0 0-1,0 0 0,1 0 0,-1 0 0,0 0 1,1 0-1,-1 0 0,1 0 0,0 0 1,-1-1-1,1 1 0,0 0 0,0-1 1,0 1-1,0 0 0,1-1 0,-1 1 0,0-1 1,1 0-1,-1 1 0,1-1 0,-1 0 1,1 0-1,-1 0 0,1 0 0,0 0 1,3 1-1,3 0 22,0-1-1,0 0 1,0 0 0,0 0 0,0-1 0,0-1-1,0 1 1,0-1 0,0-1 0,0 1 0,-1-1-1,9-3 1,14-7 143,46-22 0,-73 32-158,36-20 364,54-40 0,-83 55-282,-10 7-95,0 0 0,0-1 0,0 1 0,0 0 0,0 0 0,0 0 0,0 0 0,0 0 0,0 0 0,0 0 0,0 0 0,0 0 0,0 0 0,0 0 0,0 0 0,1 0 0,-1 0 0,0 0 0,0 0 0,0 0 0,0 0 0,0-1 0,0 1 0,0 0 0,0 0 0,0 0 0,0 0 0,1 0 0,-1 0 0,0 1 0,0-1 0,0 0 0,0 0 0,0 0 0,0 0 0,0 0 0,0 0 0,0 0 0,0 0 0,1 0 0,-1 0 0,0 0 0,0 0 0,0 0 0,0 0 0,0 0 0,0 0 0,0 0 0,0 0 0,0 0 0,0 1 0,0-1 0,0 0 0,0 0 0,0 0 0,0 0 0,0 0 0,0 0 0,0 0 0,0 0 0,0 0 0,0 0 0,0 1 0,0-1 0,0 0 0,-2 11 195,-9 21-87,6-20-50,3-6-69,0 1 0,0 1 1,0-1-1,1 0 0,0 0 1,1 0-1,0 1 0,0-1 1,1 9-1,-1-14-51,1 0 1,-1 1-1,1-1 0,0 0 1,0 0-1,0-1 1,0 1-1,0 0 0,0 0 1,0 0-1,0-1 0,1 1 1,-1 0-1,1-1 0,-1 1 1,1-1-1,0 0 1,0 0-1,-1 1 0,1-1 1,0 0-1,0 0 0,0-1 1,0 1-1,0 0 1,0-1-1,0 1 0,0-1 1,1 0-1,-1 1 0,0-1 1,0 0-1,0-1 1,4 1-1,0-1-97,0 0 1,0 0-1,0 0 0,0-1 1,0 0-1,-1 0 0,1 0 1,-1-1-1,1 1 0,-1-1 1,0-1-1,0 1 0,0-1 1,5-5-1,16-21-604</inkml:trace>
</inkml:ink>
</file>

<file path=ppt/ink/ink2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4:34.783"/>
    </inkml:context>
    <inkml:brush xml:id="br0">
      <inkml:brushProperty name="width" value="0.05" units="cm"/>
      <inkml:brushProperty name="height" value="0.05" units="cm"/>
    </inkml:brush>
  </inkml:definitions>
  <inkml:trace contextRef="#ctx0" brushRef="#br0">79 0 17188,'4'11'783,"-1"0"0,2-1 1,-1 1-1,1-1 1,1 0-1,7 10 0,10 21 220,-15-26-925,-1 1 1,-1 0-1,-1 0 0,0 1 0,-1-1 0,-1 1 0,-1 0 0,0 0 0,-1 0 0,-1 1 0,0-1 1,-1 0-1,-1 0 0,-1 0 0,-5 19 0,-4 5-367,-35 79 0,-30 35-600,70-141 886,-20 37-270</inkml:trace>
</inkml:ink>
</file>

<file path=ppt/ink/ink2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5:13.876"/>
    </inkml:context>
    <inkml:brush xml:id="br0">
      <inkml:brushProperty name="width" value="0.05" units="cm"/>
      <inkml:brushProperty name="height" value="0.05" units="cm"/>
    </inkml:brush>
  </inkml:definitions>
  <inkml:trace contextRef="#ctx0" brushRef="#br0">86 0 15819,'0'17'412,"-1"0"-1,-1-1 1,0 1-1,-1-1 1,-10 31-1,2-3 114,-1 5-117,0-3 105,2 0 0,2 0 0,-3 68 0,11-113-482,0 0 1,0 0 0,0 0 0,0 0 0,0-1 0,0 1 0,0 0 0,0 0 0,0 0 0,0 0 0,0-1-1,0 1 1,1 0 0,-1 0 0,0 0 0,1-1 0,-1 1 0,0 0 0,1 0 0,-1-1 0,1 1 0,-1 0 0,1-1-1,0 1 1,-1 0 0,1-1 0,0 1 0,-1-1 0,1 1 0,0-1 0,-1 0 0,1 1 0,0-1 0,0 0-1,0 1 1,-1-1 0,1 0 0,0 0 0,0 0 0,0 1 0,0-1 0,-1 0 0,1 0 0,0-1 0,0 1-1,0 0 1,0 0 0,0 0 0,-1 0 0,1-1 0,0 1 0,0 0 0,1-2 0,4 0 140,0-2-1,1 1 1,-1-1 0,-1 0 0,10-7-1,35-37 149,-3-2-1,-1-2 0,66-101 0,-111 153-347,1-2-13,0-1 0,-1 0 0,1 1-1,0-1 1,-1 0 0,1 0-1,-1 0 1,0 0 0,0 0 0,0 0-1,-1-1 1,1-4 0,-1 2-245</inkml:trace>
</inkml:ink>
</file>

<file path=ppt/ink/ink2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5:14.297"/>
    </inkml:context>
    <inkml:brush xml:id="br0">
      <inkml:brushProperty name="width" value="0.05" units="cm"/>
      <inkml:brushProperty name="height" value="0.05" units="cm"/>
    </inkml:brush>
  </inkml:definitions>
  <inkml:trace contextRef="#ctx0" brushRef="#br0">0 1 14731,'0'27'1881,"0"-4"-873,3 1-416,1-8 1056,2 4-375,4 2-361,1-4-112,1-5-648,1 1-416,3-4-744,1-4-1777,0-6 2353,0 0-392,0-3-304</inkml:trace>
</inkml:ink>
</file>

<file path=ppt/ink/ink2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5:14.741"/>
    </inkml:context>
    <inkml:brush xml:id="br0">
      <inkml:brushProperty name="width" value="0.05" units="cm"/>
      <inkml:brushProperty name="height" value="0.05" units="cm"/>
    </inkml:brush>
  </inkml:definitions>
  <inkml:trace contextRef="#ctx0" brushRef="#br0">177 0 16211,'0'1'97,"1"0"0,-1 0 0,0-1 0,0 1 0,0 0 0,0 0 0,1-1-1,-1 1 1,0 0 0,0 0 0,-1-1 0,1 1 0,0 0 0,0 0-1,0-1 1,0 1 0,-1 0 0,1-1 0,0 1 0,-1 0 0,0 1 0,-10 16-33,6-13 209,-26 44 988,-36 73 0,55-97-1140,2 1 0,0 1 0,2-1 0,1 1 1,-4 30-1,10-52-122,0 0 0,1 1 1,0-1-1,0 0 0,0 1 0,1-1 1,0 0-1,0 1 0,0-1 0,1 0 1,3 10-1,-3-12-60,0 0-1,0 0 1,0-1 0,0 1-1,1 0 1,-1-1 0,1 0 0,0 1-1,0-1 1,-1 0 0,1 0-1,0-1 1,1 1 0,-1-1-1,0 1 1,0-1 0,1 0-1,-1 0 1,5 0 0,2 1 9,-1-1 0,1-1 1,0 1-1,0-2 0,0 1 0,0-1 1,0-1-1,0 0 0,10-3 0,22-9-360</inkml:trace>
  <inkml:trace contextRef="#ctx0" brushRef="#br0" timeOffset="1">547 198 15099,'0'0'40,"0"0"0,0 0 0,0 0 0,0 1 0,0-1 0,0 0 0,0 0 0,0 0 0,0 0 0,0 0 0,0 0 0,0 0 0,0 0 0,0 0 0,0 0 0,0 0 0,0 1 0,0-1 0,0 0 0,0 0 0,0 0 0,0 0 0,0 0 0,0 0 0,0 0 0,1 0 0,-1 0 0,0 0 0,0 0 0,0 0 0,0 0 0,0 0 0,0 0 0,0 0 0,0 0 0,0 0 0,0 0 0,0 0 0,1 0 0,-1 0 0,0 0 0,0 0 0,0 0 0,0 0 0,0 0 0,0 0 0,0 0 0,0 0 0,0 0 0,0 0 0,0 0 0,0 0 0,1 0 0,-1 0 0,0 0 0,0 0 0,0 0 0,0 0 0,0 0 0,0 0 0,0 0 0,0 0 0,0 0 0,0 0 0,0-1 0,0 1 0,0 0 0,-1 13 1519,-9 30-379,3-11-248,5-23-650,0-1 0,0 1 0,-1 0 0,0-1 1,-1 0-1,0 0 0,-9 15 0,0-5 72,-31 32 1,-48 57 402,92-107-783,0 0 0,0 0 0,0 1 0,-1-1 0,1 0 0,0 0 0,0 1 0,0-1 0,0 0 0,-1 0-1,1 0 1,0 0 0,0 1 0,0-1 0,-1 0 0,1 0 0,0 0 0,0 0 0,-1 0 0,1 0 0,0 0-1,0 0 1,-1 1 0,1-1 0,0 0 0,0 0 0,-1 0 0,1 0 0,0 0 0,0 0 0,-1-1 0,1 1 0,0 0-1,0 0 1,-1 0 0,1 0 0,0 0 0,-4-11-943,2-20-290,2 26 1198,-1-15-506,1-2-163</inkml:trace>
</inkml:ink>
</file>

<file path=ppt/ink/ink2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5:15.175"/>
    </inkml:context>
    <inkml:brush xml:id="br0">
      <inkml:brushProperty name="width" value="0.05" units="cm"/>
      <inkml:brushProperty name="height" value="0.05" units="cm"/>
    </inkml:brush>
  </inkml:definitions>
  <inkml:trace contextRef="#ctx0" brushRef="#br0">1 252 13099,'3'0'1992,"-1"3"-1008,4 4-223,1 5 1375,3-8-880,3 11-111,4-3-241,4 0-136,3 2-448,2-5-312,4-3-712,0-1-368,0-3 880,0-4-233,-1-6-143</inkml:trace>
  <inkml:trace contextRef="#ctx0" brushRef="#br0" timeOffset="1">439 0 17804,'9'7'1080,"0"0"-1,-1 0 1,0 1 0,13 15 0,-7-4-874,-1-1 0,-2 1 0,12 24-1,-18-32-181,0 1-1,-1 0 0,-1-1 1,0 1-1,-1 0 0,0 1 0,0-1 1,-1 0-1,-1 1 0,-2 23 0,1-28-34,-1 1 0,0-1-1,0 0 1,0 0 0,-1 0 0,0 0-1,-1 0 1,1-1 0,-2 1-1,1-1 1,-1 0 0,0 0 0,0-1-1,-1 1 1,0-1 0,-11 9-1,15-14 28,0 0-1,1 0 0,-1 0 0,0 1 0,0-2 0,0 1 0,0 0 0,0 0 0,-2 0 0,2-3-43</inkml:trace>
</inkml:ink>
</file>

<file path=ppt/ink/ink2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5:15.603"/>
    </inkml:context>
    <inkml:brush xml:id="br0">
      <inkml:brushProperty name="width" value="0.05" units="cm"/>
      <inkml:brushProperty name="height" value="0.05" units="cm"/>
    </inkml:brush>
  </inkml:definitions>
  <inkml:trace contextRef="#ctx0" brushRef="#br0">0 21 18572,'18'5'1976,"2"-5"-1175,4 0-329,12-4 968,4-2-352,7 5-328,3-5-272,-2 3-568,-4-1-344,-4 4-624,-8-1-280,-14 1 984,-5 0-240,-14 1-265</inkml:trace>
  <inkml:trace contextRef="#ctx0" brushRef="#br0" timeOffset="1">75 112 15419,'6'10'1977,"7"-4"-1145,10-4-256,7 2 840,7-6-375,3 0-73,4-3-568,1 0-552,-6 2 264,-4 0-136,-6-3-168</inkml:trace>
</inkml:ink>
</file>

<file path=ppt/ink/ink2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5:17.018"/>
    </inkml:context>
    <inkml:brush xml:id="br0">
      <inkml:brushProperty name="width" value="0.05" units="cm"/>
      <inkml:brushProperty name="height" value="0.05" units="cm"/>
    </inkml:brush>
  </inkml:definitions>
  <inkml:trace contextRef="#ctx0" brushRef="#br0">0 68 16147,'0'-1'143,"1"0"0,-1 0 0,0-1 0,1 1-1,-1 0 1,1 0 0,-1 0 0,1 0-1,0-1 1,-1 1 0,1 0 0,0 0-1,0 0 1,0 0 0,0 1 0,0-1 0,0 0-1,0 0 1,1 0 0,23-13 604,-23 13-513,12-5 14,-1 1 0,1 0 0,0 1 0,0 0 0,0 2-1,1-1 1,-1 2 0,1 0 0,-1 0 0,1 1 0,-1 1-1,23 4 1,-36-5-241,1 0 0,-1 1 0,1-1 0,-1 0-1,1 1 1,-1-1 0,1 1 0,-1-1 0,0 1 0,1 0 0,-1 0-1,0 0 1,1-1 0,-1 1 0,0 0 0,0 1 0,0-1-1,0 0 1,0 0 0,0 0 0,0 1 0,0-1 0,0 0-1,-1 1 1,1-1 0,-1 0 0,1 1 0,-1-1 0,1 1-1,-1-1 1,0 1 0,0 0 0,1-1 0,-1 1 0,0-1 0,-1 1-1,1-1 1,0 1 0,0-1 0,-1 1 0,1-1 0,-1 1-1,1-1 1,-2 3 0,-2 4 4,0-1 0,-1 1-1,0-1 1,0-1 0,0 1-1,-13 11 1,3-4 9,0 0-1,-1-2 1,0 0-1,-1 0 1,-23 10-1,41-22-28,-1 0 0,0 0 0,0 1 0,0-1 0,0 0 0,1 0 0,-1 0 0,0 0-1,0 0 1,0 0 0,0 0 0,1 0 0,-1 0 0,0 0 0,0 1 0,0-1 0,0 0 0,0 0-1,1 0 1,-1 0 0,0 0 0,0 1 0,0-1 0,0 0 0,0 0 0,0 0 0,0 0 0,0 1-1,0-1 1,0 0 0,0 0 0,0 0 0,0 1 0,0-1 0,0 0 0,0 0 0,0 0-1,0 1 1,0-1 0,0 0 0,0 0 0,0 0 0,0 0 0,0 1 0,0-1 0,0 0 0,0 0-1,-1 0 1,1 0 0,0 1 0,0-1 0,0 0 0,0 0 0,0 0 0,0 0 0,-1 0 0,1 0-1,0 0 1,0 1 0,-1-1 0,28 6-332,-5-1 145,-14-2 158,1 1 0,-1 1 0,0 0-1,0 0 1,0 0 0,-1 1 0,1 0 0,-1 0 0,-1 1-1,1 0 1,-1 0 0,-1 1 0,10 15 0,-12-18 75,-1-1 0,0 0-1,0 1 1,-1-1 0,1 1 0,-1 0 0,0-1 0,-1 1 0,1 0-1,-1 0 1,0-1 0,0 1 0,0 0 0,0 0 0,-1 0 0,0-1 0,0 1-1,-1 0 1,1-1 0,-1 1 0,0-1 0,0 0 0,0 1 0,0-1-1,-1 0 1,0 0 0,0-1 0,-7 8 0,-1-1 153,-2 0-1,1-1 1,-1 0 0,-1-1-1,1-1 1,-2 0-1,1 0 1,-1-2 0,1 1-1,-1-2 1,-1 0 0,1-1-1,-1-1 1,-24 1 0,72-18-2822,2 7 1987</inkml:trace>
</inkml:ink>
</file>

<file path=ppt/ink/ink2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5:17.477"/>
    </inkml:context>
    <inkml:brush xml:id="br0">
      <inkml:brushProperty name="width" value="0.05" units="cm"/>
      <inkml:brushProperty name="height" value="0.05" units="cm"/>
    </inkml:brush>
  </inkml:definitions>
  <inkml:trace contextRef="#ctx0" brushRef="#br0">194 3 16155,'-14'4'866,"4"-1"-578,0 0 0,0 0 0,0 1 0,1 0 1,0 1-1,0 0 0,0 0 0,0 1 0,1 0 0,-12 12 0,12-9-127,-1 0 1,1 1 0,0 0 0,1 0 0,-12 23 0,18-31-144,0 0 0,0 0 1,0 1-1,0-1 0,0 1 1,1-1-1,-1 0 0,1 1 1,-1-1-1,1 1 0,0-1 1,0 1-1,0-1 0,0 1 1,1-1-1,-1 1 0,1-1 1,-1 1-1,1-1 0,0 0 1,0 1-1,0-1 1,0 0-1,1 0 0,-1 0 1,0 0-1,1 0 0,0 0 1,-1 0-1,1 0 0,0 0 1,0-1-1,0 1 0,0-1 1,0 0-1,4 3 0,2-1 26,-1-1 1,1 1-1,0-1 0,0 0 0,0-1 0,0 0 0,0 0 0,0-1 0,0 0 1,0 0-1,0-1 0,0 0 0,0 0 0,0-1 0,0 0 0,7-3 0,-3 1 59,-1 0-1,0-1 1,0 0-1,0-1 1,-1 0 0,0-1-1,0 0 1,-1 0-1,0-1 1,10-11-1,-15 15-48,-1-1 0,0 0-1,0 0 1,0 0 0,-1 0 0,0 0-1,0 0 1,0 0 0,0-1 0,-1 1 0,0-1-1,0 0 1,-1 1 0,1-7 0,-1 9-57,-1 0 1,1-1 0,0 1 0,-1 0-1,0 0 1,1 0 0,-1 0 0,-1 0-1,1 0 1,0 0 0,-1 0 0,1 1-1,-1-1 1,0 0 0,0 1 0,0-1-1,0 1 1,0 0 0,-1 0 0,1 0-1,-1 0 1,1 0 0,-1 0 0,0 1-1,-5-3 1,7 3-59,0 1-1,0-1 0,0 1 1,-1-1-1,1 1 0,0 0 1,-1 0-1,1-1 0,0 1 1,-1 0-1,1 0 0,0 0 1,-1 0-1,1 1 0,0-1 1,-1 0-1,1 1 0,0-1 1,0 0-1,-1 1 0,1 0 1,0-1-1,0 1 0,0 0 1,0-1-1,0 1 1,0 0-1,0 0 0,-2 2 1,3-2 9,-1 0 1,0 0 0,1 1 0,-1-1 0,1 0 0,-1 1 0,1-1 0,0 1 0,0-1 0,0 1 0,-1-1-1,1 0 1,0 1 0,1-1 0,-1 1 0,0-1 0,0 1 0,1-1 0,-1 0 0,1 1 0,-1-1 0,1 0-1,-1 1 1,1-1 0,0 0 0,0 0 0,0 0 0,1 2 0,16 16-631</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29.503"/>
    </inkml:context>
    <inkml:brush xml:id="br0">
      <inkml:brushProperty name="width" value="0.05" units="cm"/>
      <inkml:brushProperty name="height" value="0.05" units="cm"/>
    </inkml:brush>
  </inkml:definitions>
  <inkml:trace contextRef="#ctx0" brushRef="#br0">35 151 13163,'-10'33'2839,"-11"66"1,19-88-2395,1 0 0,1 1 0,0-1 0,0 1 1,1-1-1,1 0 0,0 1 0,0-1 0,7 18 0,-8-26-362,0-1 0,0 0 1,0 1-1,0-1 0,1 0 0,-1 0 1,1 0-1,-1 0 0,1 0 0,0 0 0,0-1 1,0 1-1,0 0 0,0-1 0,0 1 1,0-1-1,0 0 0,0 0 0,4 1 0,-4-1-36,0-1 0,0 0 0,0 0 0,0 0 0,0 0 0,0 0 0,0 0 0,0-1 0,0 1 0,0-1 0,0 1 0,-1-1 0,1 0 0,0 0 0,0 0 0,0 0 0,-1 0 0,1 0 0,0 0 0,-1 0 0,1-1 0,-1 1 0,0-1 0,1 1 0,0-3 0,3-2 34,-1-1 0,0 0 0,0 0 1,0 0-1,-1-1 0,0 0 0,-1 1 0,0-1 0,0 0 1,1-12-1,-2 10-85,0 0 0,-1 0 1,0-1-1,-1 1 0,0 0 0,0 0 1,-6-19-1,6 27-20,0-1 1,0 1 0,0 0-1,0-1 1,-1 1-1,1 0 1,-1 0-1,0 0 1,1 0 0,-1 0-1,0 0 1,0 1-1,-4-3 1,5 3 12,1 1 0,-1 0-1,0-1 1,1 1 0,-1 0 0,0 0-1,1-1 1,-1 1 0,0 0 0,1 0-1,-1 0 1,0 0 0,1 0 0,-1 0 0,0 0-1,1 0 1,-1 1 0,0-1 0,1 0-1,-1 0 1,-1 1 0,2-1 0,-1 1 0,0 0 1,0 0-1,0 0 0,0 0 0,1 0 0,-1 0 0,0 0 1,1 0-1,-1 0 0,1 0 0,-1 0 0,1 0 0,-1 0 1,1 0-1,-1 3 0,1-1 3,-1 0-1,0 1 1,1-1-1,0 1 1,-1-1-1,1 1 1,1-1-1,-1 1 1,0-1 0,1 1-1,0-1 1,0 1-1,0-1 1,0 0-1,0 0 1,1 1 0,0-1-1,-1 0 1,1 0-1,3 3 1,-3-4 6,0 0 1,1 0-1,-1-1 1,0 1 0,0-1-1,1 0 1,-1 0-1,1 0 1,-1 0-1,1 0 1,0 0 0,-1 0-1,1-1 1,0 0-1,-1 1 1,1-1-1,0 0 1,-1 0-1,1-1 1,0 1 0,0 0-1,-1-1 1,1 0-1,-1 1 1,1-1-1,0 0 1,2-2 0,6-3-128,0 0 0,0 0 0,0-1 0,-1-1 0,0 0 0,0 0 0,-1-1 0,0 0 0,7-10 0,-1-1-889,0-1 0,-2 0 0,18-38 0,-28 52 532,-1 0 1,0 0-1,0 0 0,1-9 0,4-16-2484,-7 32 2940,0 0 1,0 0 0,-1 0 0,1 0-1,0 0 1,0 0 0,0 0 0,0 0 0,0 0-1,0 0 1,0 0 0,0-1 0,-1 1-1,1 0 1,0 0 0,0 0 0,0 0 0,0 0-1,0 0 1,0 0 0,0 0 0,0 0-1,-1 0 1,1 1 0,0-1 0,0 0-1,0 0 1,0 0 0,0 0 0,0 0 0,0 0-1,0 0 1,-1 0 0,4-15-503,4 5 332</inkml:trace>
</inkml:ink>
</file>

<file path=ppt/ink/ink2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5:18.096"/>
    </inkml:context>
    <inkml:brush xml:id="br0">
      <inkml:brushProperty name="width" value="0.05" units="cm"/>
      <inkml:brushProperty name="height" value="0.05" units="cm"/>
    </inkml:brush>
  </inkml:definitions>
  <inkml:trace contextRef="#ctx0" brushRef="#br0">2 14 15603,'7'-13'3169,"-5"17"-685,-6 30 286,2-20-2560,-1 14 173,2 1 0,2 42 1,0-61-547,1 1 0,-1-1 0,2 1 0,-1-1 0,1 0 0,1 0 0,0 0 0,0-1 0,1 1 0,6 8 0,-10-16 1,0-1 1,0 1-1,1-1 0,-1 1 1,0-1-1,1 0 0,-1 1 1,0-1-1,1 0 0,0 0 1,-1 0-1,4 2 0,-3-2-549</inkml:trace>
</inkml:ink>
</file>

<file path=ppt/ink/ink2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5:18.485"/>
    </inkml:context>
    <inkml:brush xml:id="br0">
      <inkml:brushProperty name="width" value="0.05" units="cm"/>
      <inkml:brushProperty name="height" value="0.05" units="cm"/>
    </inkml:brush>
  </inkml:definitions>
  <inkml:trace contextRef="#ctx0" brushRef="#br0">11 64 16636,'-10'11'1680,"10"-4"-944,3-4-272,13 1 872,6-1-351,10-3-169,5-1-144,9-5-848,6-2 1520,-2-8-1192,0-10 56,5-8-72</inkml:trace>
</inkml:ink>
</file>

<file path=ppt/ink/ink2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5:21.220"/>
    </inkml:context>
    <inkml:brush xml:id="br0">
      <inkml:brushProperty name="width" value="0.05" units="cm"/>
      <inkml:brushProperty name="height" value="0.05" units="cm"/>
    </inkml:brush>
  </inkml:definitions>
  <inkml:trace contextRef="#ctx0" brushRef="#br0">85 4 14995,'6'-4'6080,"-17"26"-4167,9-15-1825,0 0 1,1 0 0,0 1 0,0-1 0,1 0 0,0 0 0,0 1 0,2 10-1,-1-14-88,0-1 0,0 0-1,1 0 1,-1 0-1,1 1 1,0-2-1,0 1 1,0 0-1,0 0 1,0-1-1,0 1 1,1-1 0,-1 1-1,1-1 1,0 0-1,0 0 1,0 0-1,0-1 1,6 3-1,5 3-34,-1-1 0,1 2 0,-1 0 0,0 0 0,16 15 0,-24-18 18,0 0 0,-1 0 0,0 0 0,0 1 0,-1-1-1,1 1 1,-1 0 0,0 0 0,-1 0 0,1 0 0,-1 0 0,0 1 0,-1-1 0,0 1-1,1 7 1,-1-7 56,-1-1 0,0 1 0,0 0 0,0 0 0,-1-1 0,0 1-1,-1-1 1,1 1 0,-1-1 0,0 1 0,-1-1 0,1 0 0,-1 0 0,-1 0 0,1 0-1,-1 0 1,0-1 0,0 0 0,-1 0 0,1 0 0,-1 0 0,0-1 0,0 1-1,-1-2 1,0 1 0,1 0 0,-1-1 0,0 0 0,0 0 0,-1-1 0,1 0-1,-1 0 1,1 0 0,-1-1 0,1 0 0,-1 0 0,0-1 0,-9 0 0,12 0-121,0-1 1,0 1-1,0-1 1,0 0 0,1 0-1,-1 0 1,0-1-1,0 1 1,1-1 0,-1 0-1,1 0 1,-1 0-1,1-1 1,0 1 0,0-1-1,0 1 1,0-1-1,1 0 1,-1 0 0,1-1-1,0 1 1,-1 0-1,1-1 1,1 1 0,-3-8-1,-1-3-302,1-1 0,0 1-1,2-1 1,-1 0 0,1-24-1,0-11-439</inkml:trace>
</inkml:ink>
</file>

<file path=ppt/ink/ink2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5:21.638"/>
    </inkml:context>
    <inkml:brush xml:id="br0">
      <inkml:brushProperty name="width" value="0.05" units="cm"/>
      <inkml:brushProperty name="height" value="0.05" units="cm"/>
    </inkml:brush>
  </inkml:definitions>
  <inkml:trace contextRef="#ctx0" brushRef="#br0">0 61 17740,'19'-7'1816,"5"-3"-1168,4 0-240,0 1 745,1-1-201,1 4-360,0 1-384,-4 3-904,-2 1 1848,-4 1-1136,0 0-40,-1 1-8</inkml:trace>
</inkml:ink>
</file>

<file path=ppt/ink/ink2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5:22.027"/>
    </inkml:context>
    <inkml:brush xml:id="br0">
      <inkml:brushProperty name="width" value="0.05" units="cm"/>
      <inkml:brushProperty name="height" value="0.05" units="cm"/>
    </inkml:brush>
  </inkml:definitions>
  <inkml:trace contextRef="#ctx0" brushRef="#br0">253 18 15923,'14'-18'3389,"-18"30"-745,-7 11-1998,-32 68-431,-5-1-1,-64 91 1,73-121-1543,37-57 1179,-3 5-882,2-17 49,5-12 182</inkml:trace>
</inkml:ink>
</file>

<file path=ppt/ink/ink2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5:22.472"/>
    </inkml:context>
    <inkml:brush xml:id="br0">
      <inkml:brushProperty name="width" value="0.05" units="cm"/>
      <inkml:brushProperty name="height" value="0.05" units="cm"/>
    </inkml:brush>
  </inkml:definitions>
  <inkml:trace contextRef="#ctx0" brushRef="#br0">1 297 14939,'4'21'1945,"2"3"-1105,2 3-320,5 2 1152,6-1-728,1 1-63,6-6-665,1-3-320,6-3-680,0-7 671,-3-8-175,0-1-128</inkml:trace>
  <inkml:trace contextRef="#ctx0" brushRef="#br0" timeOffset="1">366 82 17436,'11'-8'441,"-1"-1"1,1 1-1,0 0 1,1 1 0,0 1-1,0 0 1,0 0-1,1 1 1,0 1 0,0 0-1,0 1 1,0 0-1,1 1 1,-1 1-1,1 0 1,22 2 0,-33-1-400,0 0 0,0 0-1,-1 1 1,1 0 0,-1-1 0,1 1 0,-1 0 0,1 0 0,-1 0 0,1 1 0,-1-1 0,0 1 0,0-1 0,4 4-1,-6-4-34,1 0 0,0 0 0,-1 0 0,1 0 0,0 0 0,-1 0-1,0 0 1,1 0 0,-1 1 0,0-1 0,1 0 0,-1 0-1,0 1 1,0-1 0,0 0 0,0 0 0,0 0 0,0 1-1,-1-1 1,1 0 0,0 0 0,-1 1 0,1-1 0,0 0-1,-1 0 1,0 0 0,1 0 0,-1 0 0,1 0 0,-1 0-1,0 0 1,0 0 0,0 0 0,-1 1 0,-8 8 9,0 0 1,-1-1-1,-1 0 0,0-1 1,-16 9-1,15-10-1,1 0-1,1 1 1,-1 0-1,1 1 1,-15 17-1,25-26-14,1 0 0,0 1 0,-1-1 0,1 1 0,0-1 0,-1 0-1,1 1 1,0-1 0,0 0 0,-1 1 0,1-1 0,0 1 0,0-1 0,0 1 0,0-1-1,0 1 1,0-1 0,0 0 0,0 1 0,0-1 0,0 1 0,0-1 0,0 1 0,0-1-1,0 1 1,0-1 0,0 1 0,0-1 0,0 1 0,1 0 0,13 6-38,25-4-107,-36-3 122,15 1-130,30 0-695,-1-1 0,67-10 0,-72 3 347</inkml:trace>
</inkml:ink>
</file>

<file path=ppt/ink/ink2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5:46.393"/>
    </inkml:context>
    <inkml:brush xml:id="br0">
      <inkml:brushProperty name="width" value="0.05" units="cm"/>
      <inkml:brushProperty name="height" value="0.05" units="cm"/>
    </inkml:brush>
  </inkml:definitions>
  <inkml:trace contextRef="#ctx0" brushRef="#br0">17 9 17364,'-11'5'1904,"7"-3"-1000,2 0-352,5-2 865,4 0-209,9 1-312,0-1-296,8 2-856,5-1-568,2-4 704,2 0-160,-1-12-168</inkml:trace>
</inkml:ink>
</file>

<file path=ppt/ink/ink2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5:46.799"/>
    </inkml:context>
    <inkml:brush xml:id="br0">
      <inkml:brushProperty name="width" value="0.05" units="cm"/>
      <inkml:brushProperty name="height" value="0.05" units="cm"/>
    </inkml:brush>
  </inkml:definitions>
  <inkml:trace contextRef="#ctx0" brushRef="#br0">1 1 16748,'1'1'189,"0"0"1,1 0 0,-1 0 0,0 1 0,1-2-1,-1 1 1,1 0 0,-1 0 0,1 0 0,-1-1 0,1 1-1,-1-1 1,1 1 0,0-1 0,-1 1 0,4-1-1,34 1 1197,-15 0-560,-7 1-605,1 0 0,-1 2 0,0 0 0,-1 1 0,25 11 0,-35-14-212,-1 1 0,0 0 0,0 0-1,-1 0 1,1 1 0,-1-1-1,1 1 1,-1 0 0,4 6-1,-6-8-6,-1 1-1,1 0 1,-1 0-1,1 0 1,-1 0-1,0 0 1,0 0-1,0 0 1,0 0-1,-1 0 1,0 0-1,1 1 1,-1-1-1,0 0 1,0 0-1,-1 1 1,0 3-1,-1 1 7,-1 0-1,0-1 0,0 1 1,0-1-1,-1 0 1,0 0-1,-1-1 0,0 1 1,0-1-1,0 0 0,-9 8 1,-7 6 63,-43 29 0,33-30-42,-13 12-1014,44-31 976,0 0 1,-1 0-1,1 0 0,0 1 1,0-1-1,-1 0 0,1 0 1,0 0-1,0 0 0,0 1 1,-1-1-1,1 0 0,0 0 1,0 1-1,0-1 0,-1 0 1,1 0-1,0 1 0,0-1 1,0 0-1,0 0 0,0 1 1,0-1-1,0 0 0,0 1 1,0-1-1,0 0 0,0 0 1,0 1-1,0-1 0,0 1 1,11 1-162,11-1-103</inkml:trace>
</inkml:ink>
</file>

<file path=ppt/ink/ink2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5:47.234"/>
    </inkml:context>
    <inkml:brush xml:id="br0">
      <inkml:brushProperty name="width" value="0.05" units="cm"/>
      <inkml:brushProperty name="height" value="0.05" units="cm"/>
    </inkml:brush>
  </inkml:definitions>
  <inkml:trace contextRef="#ctx0" brushRef="#br0">105 1 17980,'2'17'1984,"-7"6"-1392,-6 1-240,-2 4 865,-1 6-649,4 2-64,-2-2-400,4 1-288,3-8-608,4-4-208,-3-9 695,-5-4-143,-5-10-200</inkml:trace>
</inkml:ink>
</file>

<file path=ppt/ink/ink2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5:47.646"/>
    </inkml:context>
    <inkml:brush xml:id="br0">
      <inkml:brushProperty name="width" value="0.05" units="cm"/>
      <inkml:brushProperty name="height" value="0.05" units="cm"/>
    </inkml:brush>
  </inkml:definitions>
  <inkml:trace contextRef="#ctx0" brushRef="#br0">1 20 15243,'1'-2'218,"1"0"-1,0 1 1,-1-1 0,1 1-1,0-1 1,0 1-1,0 0 1,0 0-1,0 0 1,0 0-1,0 0 1,0 0 0,1 1-1,-1-1 1,0 1-1,0-1 1,1 1-1,3 0 1,48 1 1456,-43 0-1244,15 1-34,0 1 1,0 2 0,0 0 0,36 14 0,-51-16-356,0 2 0,0 0-1,0 0 1,-1 1 0,0 1 0,0-1 0,0 1 0,-1 1 0,0 0 0,0 0 0,-1 1 0,8 11 0,-12-15-30,-1 1 0,1 0 0,-1 1 0,-1-1 0,1 0 0,-1 1 0,0-1 0,0 1 0,-1 0 0,0 0 0,0 0 0,-1 0 0,0-1-1,0 1 1,0 0 0,-1 0 0,0 0 0,0 0 0,-1-1 0,0 1 0,0 0 0,-1-1 0,0 0 0,0 0 0,0 1 0,0-2 0,-7 9 0,-1 0 46,0 0 1,-1-1 0,-1-1-1,0 0 1,-1 0 0,0-1-1,-1-1 1,0 0-1,-24 11 1,25-15-95,-1 1 0,0-2 0,0 0 0,-1-1 1,-17 3-1,32-7-48,-1 1 0,1-1 1,-1 0-1,1 0 1,-1 0-1,1 0 0,-1-1 1,1 1-1,0 0 1,-1 0-1,-2-2 0,4 2 57,0 0 0,-1 0 0,1-1 0,0 1 0,0 0 0,-1 0 0,1 0 0,0-1 0,0 1 0,0 0 0,-1-1 0,1 1 0,0 0 0,0 0 0,0-1 0,0 1 0,0 0 0,0-1 0,0 1 0,0 0 0,0-1 0,0 1 0,0 0 0,0-1 0,0 1 0,0 0 0,0-1 0,0 1 0,0 0 0,0-1 0,0 1 0,2-3-75,-1 0 1,1 0-1,0 0 1,0 1-1,0-1 1,0 1 0,1-1-1,4-3 1,21-16-582</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30.038"/>
    </inkml:context>
    <inkml:brush xml:id="br0">
      <inkml:brushProperty name="width" value="0.05" units="cm"/>
      <inkml:brushProperty name="height" value="0.05" units="cm"/>
    </inkml:brush>
  </inkml:definitions>
  <inkml:trace contextRef="#ctx0" brushRef="#br0">80 254 13291,'-10'14'649,"1"0"1,0 1 0,1 0-1,0 0 1,1 1 0,1 0-1,1 0 1,0 0 0,1 1-1,1 0 1,0 0 0,2 0-1,0 0 1,1 24 0,0-38-566,1 0 1,-1 0 0,1 0-1,-1 0 1,1-1 0,0 1 0,0 0-1,0-1 1,0 1 0,1-1 0,-1 1-1,1-1 1,0 0 0,3 4-1,-4-5-59,0 0 0,1 0-1,-1-1 1,0 1-1,1 0 1,-1-1 0,1 0-1,-1 1 1,1-1-1,-1 0 1,1 1-1,-1-1 1,1 0 0,-1 0-1,1 0 1,-1 0-1,1-1 1,-1 1 0,1 0-1,-1-1 1,1 1-1,-1-1 1,0 1-1,1-1 1,-1 0 0,0 1-1,1-1 1,-1 0-1,1-1 1,8-5 43,-2-1 0,1 1 0,-1-1 0,0-1 0,-1 1 0,0-1 1,-1-1-1,11-18 0,-3 1 40,-1-1 1,10-33 0,-9 19-93,-2-1 0,-2 0 0,-1-1 0,4-87 0,-16 97-31,-2 24 22,4 10-6,1 0 0,0 0 0,-1 0 0,1 0 0,-1 0 0,1 0 1,0 0-1,-1 0 0,1 0 0,0 0 0,-1 0 0,1 1 0,0-1 0,-1 0 0,1 0 0,0 0 0,-1 1 0,1-1 0,0 0 0,-1 0 0,1 1 0,0-1 0,0 0 0,-1 0 0,1 1 0,0-1 0,0 0 0,0 1 0,-1-1 0,1 1 0,-4 6 38,0 1 1,0-1 0,1 1-1,0 0 1,0 0-1,1 0 1,-1 10-1,-7 61 324,9-73-337,0 12 99,0 0 0,0 0 0,2 1 0,4 23 0,-5-37-98,1-1 1,1 1 0,-1-1 0,1 0 0,-1 0 0,1 1 0,1-1-1,-1 0 1,0-1 0,4 5 0,-4-6-20,0 0 0,0-1 0,0 1 0,0 0 1,0-1-1,1 0 0,-1 1 0,0-1 0,1 0 0,-1 0 0,1 0 0,-1-1 0,1 1 0,-1-1 0,1 1 0,0-1 0,-1 0 1,5 0-1,-3 0-10,0-1 1,-1 0 0,1 0 0,-1 0 0,1 0 0,-1 0 0,1-1 0,-1 0-1,0 0 1,0 0 0,0 0 0,0 0 0,0 0 0,0-1 0,-1 1-1,1-1 1,-1 0 0,3-3 0,4-8-62,0 1 0,11-26 0,-19 38 58,26-72-474,-25 130 240,-2-52 270,1 0 0,-1 0 0,1 1 0,0-1-1,1 0 1,-1 0 0,1 0 0,0-1 0,5 10 0,-6-12-12,1 0 1,-1 0-1,1 0 1,0-1-1,-1 1 1,1 0 0,0-1-1,0 1 1,0-1-1,1 0 1,-1 0-1,0 0 1,0 0-1,1 0 1,-1 0-1,0-1 1,1 1-1,-1-1 1,1 1-1,-1-1 1,1 0 0,-1 0-1,4 0 1,4-2 8,0 1 1,0-2 0,0 1-1,0-1 1,0-1 0,-1 0 0,1 0-1,-1-1 1,0 0 0,0 0-1,-1-1 1,16-13 0,-11 7-121,0-1 1,-1 0-1,0-1 0,-1-1 1,0 1-1,13-26 1,-16 15-419,-10 26 119,-2 13 242,3-8 113,0 1 0,0-1 0,1 0 0,0 0 0,0 1-1,1-1 1,0 0 0,2 8 0,-3-13-30,1 1-1,-1 0 1,1-1-1,-1 1 1,1-1-1,0 1 1,0-1 0,0 1-1,0-1 1,0 0-1,0 1 1,0-1-1,0 0 1,0 0 0,2 2-1,-1-3-35,-1 1 0,0-1 1,0 0-1,1 0 0,-1 1 0,0-1 0,0 0 1,1 0-1,-1 0 0,0 0 0,1 0 0,-1 0 0,0-1 1,0 1-1,1 0 0,-1-1 0,0 1 0,0-1 1,0 1-1,1-1 0,-1 1 0,0-1 0,1-1 0,3-1-50,-1-1 0,0 1-1,0-1 1,-1 0-1,1 0 1,-1 0-1,0-1 1,4-6-1,9-28-810</inkml:trace>
</inkml:ink>
</file>

<file path=ppt/ink/ink2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5:48.057"/>
    </inkml:context>
    <inkml:brush xml:id="br0">
      <inkml:brushProperty name="width" value="0.05" units="cm"/>
      <inkml:brushProperty name="height" value="0.05" units="cm"/>
    </inkml:brush>
  </inkml:definitions>
  <inkml:trace contextRef="#ctx0" brushRef="#br0">9 1 15099,'-5'80'5607,"2"-52"-3733,2 56 1,1-84-1860,0 1 1,0-1 0,0 0-1,0 1 1,0-1 0,0 0 0,0 1-1,0-1 1,0 0 0,0 1-1,0-1 1,1 0 0,-1 1 0,0-1-1,0 0 1,0 0 0,0 1-1,0-1 1,1 0 0,-1 1 0,0-1-1,0 0 1,1 0 0,-1 1-1,0-1 1,0 0 0,1 0 0,-1 0-1,0 0 1,1 1 0,-1-1-1,0 0 1,0 0 0,1 0 0,-1 0-1,0 0 1,1 0 0,-1 0-1,0 0 1,1 0 0,15-8 338,12-19-46,50-77 125,-67 95-425,-11 9-8,1 0 1,-1 0-1,0 0 0,1 0 1,-1 0-1,0 0 0,0 0 1,1 0-1,-1 0 1,0 0-1,0 1 0,1-1 1,-1 0-1,0 0 1,0 0-1,1 0 0,-1 1 1,0-1-1,0 0 1,0 0-1,0 1 0,1-1 1,-1 0-1,0 0 1,0 1-1,0-1 0,0 0 1,0 0-1,0 1 1,4 29 29,-3-15-12,0-10-8,1-1 0,-1 1 0,1 0 0,0-1 0,0 1 0,0-1-1,0 0 1,1 1 0,0-1 0,0 0 0,0-1 0,6 7 0,-7-8 0,0-1 0,0 0 0,0 1 0,1-1 0,-1 0-1,0 0 1,0 0 0,1-1 0,-1 1 0,0 0 0,1-1 0,-1 0-1,1 1 1,-1-1 0,0 0 0,1 0 0,-1 0 0,1-1-1,-1 1 1,1 0 0,-1-1 0,0 0 0,1 0 0,-1 1-1,0-1 1,0-1 0,4-1 0,-3 1 27,0-1-1,0 1 1,0-1-1,0 0 1,0 0-1,-1 0 1,1 0-1,-1 0 1,0-1 0,0 1-1,0-1 1,-1 1-1,1-1 1,1-8-1,-2 10-20,0-1-1,0 0 1,-1 1 0,1-1-1,-1 0 1,0 0-1,0 0 1,0 1-1,0-1 1,0 0 0,-1 0-1,1 1 1,-1-1-1,0 0 1,0 1-1,0-1 1,0 0 0,0 1-1,0-1 1,-1 1-1,-2-4 1,6 7-350,0 0 0,0 0 0,0-1-1,0 1 1,0-1 0,0 1 0,0-1 0,1 0 0,-1 0 0,0 0 0,0 0 0,0 0 0,4-1 0,37-6-1565,-40 7 1749,32-8-839,0-2-186</inkml:trace>
</inkml:ink>
</file>

<file path=ppt/ink/ink2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5:48.507"/>
    </inkml:context>
    <inkml:brush xml:id="br0">
      <inkml:brushProperty name="width" value="0.05" units="cm"/>
      <inkml:brushProperty name="height" value="0.05" units="cm"/>
    </inkml:brush>
  </inkml:definitions>
  <inkml:trace contextRef="#ctx0" brushRef="#br0">143 187 16107,'-13'7'837,"0"0"0,1 1-1,0 1 1,0 0-1,-10 10 1,16-12-540,0-1 0,0 1-1,0 0 1,1 1 0,0-1 0,0 1 0,1 0 0,0 0 0,-4 11 0,8-18-274,-1 0 1,1 1-1,-1-1 0,1 0 1,-1 1-1,1-1 1,0 0-1,0 1 0,0-1 1,0 0-1,0 1 1,0-1-1,0 1 1,0-1-1,0 0 0,0 1 1,1-1-1,-1 0 1,1 1-1,-1-1 0,1 0 1,-1 0-1,1 0 1,0 1-1,0-1 0,-1 0 1,1 0-1,0 0 1,0 0-1,0 0 0,0 0 1,0 0-1,0-1 1,1 1-1,-1 0 0,0-1 1,0 1-1,0 0 1,1-1-1,-1 0 1,0 1-1,1-1 0,-1 0 1,0 0-1,3 1 1,2-1-16,1 0 0,-1 0 0,1 0 0,-1-1 0,0 0 0,1 0 0,-1-1 0,10-3 0,-3-2-21,1 0 1,-1 0-1,0-1 0,-1-1 0,0 0 0,0-1 0,-1 0 0,-1 0 0,19-24 0,-19 21-15,-1 0 0,0-1 0,-1 0 0,-1-1-1,0 0 1,0 0 0,-2-1 0,8-31 0,-12 42 23,0-1 0,-1 1 0,1-1 0,-1 1 0,0-1 0,-1 0 0,1 1 0,-1-1 0,-3-8 0,4 12 12,-1 0 0,0 1 0,0-1 0,0 0 0,0 0 0,-1 1 0,1-1 0,0 0 0,-1 1 0,1-1 0,-1 1 0,0 0 0,1 0-1,-1-1 1,0 1 0,0 0 0,1 0 0,-1 1 0,0-1 0,0 0 0,0 1 0,0-1 0,0 1 0,0-1 0,-1 1 0,1 0 0,0 0 0,-2 0 0,0 1 16,0-1 1,0 0-1,0 1 1,0 0-1,0 0 1,0 0-1,0 0 1,1 1-1,-1 0 0,1-1 1,-1 1-1,1 1 1,-1-1-1,1 0 1,0 1-1,0-1 1,0 1-1,1 0 1,-1 0-1,1 0 1,-1 1-1,1-1 1,0 0-1,0 1 1,1 0-1,-1-1 1,1 1-1,-1 0 1,1 0-1,1-1 0,-1 1 1,0 0-1,1 0 1,0 0-1,0 0 1,0 0-1,0 0 1,1 0-1,-1 0 1,1 0-1,0 0 1,3 6-1,3 3-42,2 1-1,0-1 0,0-1 0,1 1 1,23 19-1,-21-20-19,-1-1 1,0 2-1,-1-1 0,0 2 0,10 17 0,-19-29 5,0 0 0,0 0-1,0 0 1,0 0-1,0 0 1,-1 0-1,1 1 1,-1-1-1,1 0 1,-1 0 0,0 1-1,0-1 1,0 0-1,0 1 1,0-1-1,-1 0 1,1 0-1,-1 1 1,1-1-1,-1 0 1,0 0 0,0 0-1,-1 3 1,3-22-1501,7-2 1132</inkml:trace>
</inkml:ink>
</file>

<file path=ppt/ink/ink2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5:48.895"/>
    </inkml:context>
    <inkml:brush xml:id="br0">
      <inkml:brushProperty name="width" value="0.05" units="cm"/>
      <inkml:brushProperty name="height" value="0.05" units="cm"/>
    </inkml:brush>
  </inkml:definitions>
  <inkml:trace contextRef="#ctx0" brushRef="#br0">102 1 18508,'-16'7'1111,"-33"17"617,46-22-1586,0 0 0,0 0 0,0 0-1,0 0 1,1 0 0,-1 1 0,1 0-1,-1-1 1,1 1 0,0 0 0,0 0 0,-1 4-1,2-7-134,1 1 0,0-1 1,0 1-1,-1 0 0,1-1 0,0 1 0,0 0 0,0-1 0,0 1 0,0 0 0,0-1 0,0 1 1,0 0-1,0-1 0,0 1 0,1 0 0,-1-1 0,0 1 0,0 0 0,0-1 0,1 1 1,-1-1-1,0 1 0,1-1 0,-1 1 0,1 0 0,1 0-23,-1 0-1,0 0 1,1 0 0,-1 0-1,1 0 1,-1 0-1,1-1 1,0 1 0,-1 0-1,3 0 1,40 4-701,-41-5 655,5 0-63,-1 1-1,1 0 1,-1 0-1,0 0 1,0 1-1,0 1 1,12 4-1,-18-7 136,1 1-1,-1 0 1,1 0 0,-1 0 0,0 0-1,1 0 1,-1 0 0,0 0-1,1 0 1,-1 0 0,0 1 0,0-1-1,0 0 1,0 1 0,0-1-1,-1 1 1,1-1 0,0 1 0,-1 0-1,1-1 1,-1 1 0,1 0-1,-1-1 1,0 1 0,0 0 0,0-1-1,0 1 1,0 0 0,0-1 0,0 1-1,0 0 1,-1-1 0,1 1-1,-1 0 1,1-1 0,-1 1 0,0-1-1,-1 3 1,0 1 85,-1-1 0,0 0 0,0 0 1,0-1-1,-1 1 0,1-1 0,-1 0 0,0 0 0,0 0 0,0 0 1,-8 3-1,5-2 41,-1 0 0,0-1 0,1 0 0,-1-1 0,-15 3 0,22-5-161,1 1 0,-1-1 0,1 0 0,-1 0 0,1 0 0,-1 0 0,1 1 0,-1-1 0,1 0 0,-1 0 0,0 0 1,1 0-1,-1 0 0,1 0 0,-1 0 0,1 0 0,-1-1 0,1 1 0,-1 0 0,1 0 0,-1 0 0,1-1 0,-1 1 0,1 0 0,-1 0 0,1-1 1,0 1-1,-1 0 0,1-1 0,-1 1 0,1-1 0,0 1 0,-1 0 0,1-1 0,0 1 0,0-1 0,-1 1 0,1-1 0,0 1 0,0-1 0,0 1 1,0-1-1,-1 1 0,1-1 0,0 1 0,0-1 0,0 1 0,0-1 0,0 1 0,0-1 0,0 1 0,1-1 0,-1 0 0,0 1 0,0-1 1,0 1-1,0 0 0,1-1 0,-1 1 0,0-1 0,0 1 0,1-1 0,0 0 0,20-32-688,5 4 190</inkml:trace>
</inkml:ink>
</file>

<file path=ppt/ink/ink2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5:49.341"/>
    </inkml:context>
    <inkml:brush xml:id="br0">
      <inkml:brushProperty name="width" value="0.05" units="cm"/>
      <inkml:brushProperty name="height" value="0.05" units="cm"/>
    </inkml:brush>
  </inkml:definitions>
  <inkml:trace contextRef="#ctx0" brushRef="#br0">39 229 13723,'-7'11'803,"1"1"-249,-1 1 0,-6 18 0,12-29-445,0 0 0,0 0 0,1 0-1,-1 0 1,1 0 0,-1 1 0,1-1 0,0 0 0,0 0 0,0 0 0,0 0 0,0 0 0,0 1 0,1-1 0,-1 0 0,1 0 0,0 0 0,-1 0 0,1 0 0,0 0 0,0 0 0,0 0 0,2 2 0,-2-3-50,0 0 1,1 0 0,-1 0 0,1 0 0,-1 0 0,1 0-1,-1 0 1,1-1 0,-1 1 0,1 0 0,0-1-1,-1 1 1,1-1 0,0 0 0,0 1 0,-1-1-1,5 0 1,-2-1 12,-1 1-1,1-1 0,0 0 1,0 0-1,0-1 1,-1 1-1,7-4 1,2-2 75,0-1 1,-1 0 0,16-16 0,-14 12-86,-1-1 0,0-1 0,-1 0 0,0 0 0,11-23 0,-16 28-48,-2-1 0,0 1 1,0-1-1,0 0 0,-1 1 1,-1-2-1,0 1 0,0 0 1,-1 0-1,0-20 0,-1 27 5,-1 0 0,1 1 0,0-1-1,-1 0 1,0 0 0,0 0 0,0 0-1,0 1 1,0-1 0,-1 0 0,1 1-1,-1-1 1,1 1 0,-1 0 0,0 0-1,0-1 1,0 1 0,0 0 0,-5-3-1,3 3 61,0 0-1,0 0 1,0 0-1,-1 1 1,1-1-1,0 1 0,-1 0 1,1 1-1,-1-1 1,0 1-1,-8 0 1,7 0 68,-1 0 0,0 1 0,1 0 0,-1 0 0,1 1 0,0 0 1,-1 0-1,1 0 0,0 1 0,0 0 0,0 0 0,1 0 0,-1 1 1,1 0-1,0 0 0,0 1 0,-8 8 0,12-12-137,0 0 0,1 0 1,-1 0-1,1 0 0,-1 0 0,1 0 0,-1 0 1,1 1-1,0-1 0,0 0 0,-1 0 0,1 0 0,0 0 1,0 1-1,0-1 0,0 0 0,1 0 0,-1 0 0,0 0 1,0 1-1,1-1 0,-1 0 0,0 0 0,1 0 1,-1 0-1,1 0 0,0 0 0,-1 0 0,1 0 0,0 0 1,0 0-1,-1 0 0,1-1 0,0 1 0,0 0 1,0 0-1,0-1 0,0 1 0,0-1 0,2 2 0,5 2-87,1 0 0,0 0 0,0 0 0,10 1 0,-6-1 8,-7-2 22,0 1 1,0-1-1,0 1 1,0 0-1,0 0 1,-1 1-1,1 0 1,-1 0-1,0 0 1,0 0-1,6 9 1,-7-9 44,-1 1-1,-1 0 1,1 0 0,-1 1 0,0-1 0,0 0 0,-1 1 0,1-1-1,-1 1 1,0 0 0,-1-1 0,1 1 0,-2 10 0,0-4 48,0 1 1,-2-1 0,-3 14 0,3-17-56,1 1 0,0 0 1,0-1-1,1 1 0,0 15 0,1-25-18,0 0 0,0 1 0,0-1 0,0 0 0,0 0 0,1 1 0,-1-1 0,0 0 0,0 0 0,0 0 0,0 1 0,0-1 0,0 0 0,0 0 0,1 1 0,-1-1-1,0 0 1,0 0 0,0 0 0,0 0 0,1 1 0,-1-1 0,0 0 0,0 0 0,0 0 0,1 0 0,-1 0 0,0 0 0,0 0 0,1 1 0,-1-1 0,0 0 0,0 0 0,1 0-1,-1 0 1,0 0 0,0 0 0,1 0 0,-1 0 0,0 0 0,0 0 0,0-1 0,1 1 0,-1 0 0,0 0 0,0 0 0,1 0 0,-1 0 0,0 0 0,0 0 0,0-1 0,1 1 0,11-8-300,3-7 0,4-8-114</inkml:trace>
  <inkml:trace contextRef="#ctx0" brushRef="#br0" timeOffset="1">457 180 18396,'-7'17'2080,"0"2"-1183,4 1-385,2 6 968,-1 0-216,4-1-328,3 3-335,5-4-609,-1-4-280,0-6-545,-2-4-295,3-7 848,1-4-208,6-13-264</inkml:trace>
</inkml:ink>
</file>

<file path=ppt/ink/ink2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5:49.949"/>
    </inkml:context>
    <inkml:brush xml:id="br0">
      <inkml:brushProperty name="width" value="0.05" units="cm"/>
      <inkml:brushProperty name="height" value="0.05" units="cm"/>
    </inkml:brush>
  </inkml:definitions>
  <inkml:trace contextRef="#ctx0" brushRef="#br0">1 139 14315,'24'-21'9619,"-7"7"-8348,21-24-1,-23 20-947,-5 8-200,-1-1 0,10-16 0,-15 45-211,-9 22-9,2-19-167,1 0 1,1 32-1,1-53 225,0 0 1,0 1-1,-1-1 1,1 0-1,0 0 1,0 1-1,0-1 1,0 0-1,0 1 1,0-1-1,0 0 1,0 1-1,0-1 1,1 0-1,-1 1 1,0-1-1,0 0 1,0 1-1,0-1 1,0 0-1,0 0 1,1 1-1,-1-1 1,0 0-1,0 0 1,0 1-1,1-1 1,-1 0-1,0 0 1,0 0-1,1 1 1,-1-1-1,0 0 1,1 0-1,-1 0 1,0 0-1,1 0 1,-1 0-1,0 1 1,0-1-1,1 0 0,-1 0 1,0 0-1,1 0 1,-1 0-1,0 0 1,1 0-1,-1 0 1,0-1-1,1 1 1,-1 0-1,15-13-820,-2-5 167</inkml:trace>
</inkml:ink>
</file>

<file path=ppt/ink/ink2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5:50.536"/>
    </inkml:context>
    <inkml:brush xml:id="br0">
      <inkml:brushProperty name="width" value="0.05" units="cm"/>
      <inkml:brushProperty name="height" value="0.05" units="cm"/>
    </inkml:brush>
  </inkml:definitions>
  <inkml:trace contextRef="#ctx0" brushRef="#br0">18 42 11466,'4'-4'8193,"6"-6"-6010,2-18 52,-20 58-1758,2-1-1,1 1 0,-2 53 1,-1-2-440,5-57-39,1-15 2,0 0 0,1 1 0,0-1 0,1 1 0,0-1 0,0 1 0,3 13 0,-3-23-21,0 1 1,0-1 0,0 0-1,0 0 1,0 1-1,0-1 1,0 0 0,0 0-1,0 1 1,0-1 0,1 0-1,-1 0 1,0 0 0,0 1-1,0-1 1,0 0 0,0 0-1,1 0 1,-1 0 0,0 1-1,0-1 1,0 0 0,1 0-1,-1 0 1,0 0-1,0 0 1,0 0 0,1 0-1,-1 0 1,0 1 0,0-1-1,1 0 1,-1 0 0,0 0-1,0 0 1,0 0 0,1 0-1,7-8-990,4-14-804,5-36 494,-7 19 428</inkml:trace>
</inkml:ink>
</file>

<file path=ppt/ink/ink2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5:51.281"/>
    </inkml:context>
    <inkml:brush xml:id="br0">
      <inkml:brushProperty name="width" value="0.05" units="cm"/>
      <inkml:brushProperty name="height" value="0.05" units="cm"/>
    </inkml:brush>
  </inkml:definitions>
  <inkml:trace contextRef="#ctx0" brushRef="#br0">86 0 19788,'-10'28'4232,"0"1"-3684,1 0-1,1 0 1,2 1 0,-4 56 0,7-59-413,-5 169-604,8-190 372,-12-74-1623,10 44 1507,-5-67-348,7 78 585,0 1-1,1-1 1,1 0-1,5-23 1,-7 34 6,1 0 0,0 0 0,-1 0 0,1 0 0,0 0 0,0 0 0,0 0 0,1 1 0,-1-1 0,0 0 0,1 1 0,-1-1 0,1 1 0,-1-1 0,1 1 0,0 0 0,0 0 0,-1-1 1,1 1-1,0 0 0,2 0 0,3-1 71,-1 1 0,0 0 0,0 0-1,1 1 1,10 0 0,-11 1-115,1-1-1,-1-1 1,1 1-1,0-1 0,-1 0 1,9-3-1,-6 0-58,0 0-1,0 0 1,-1-1-1,0 0 1,0-1-1,0 0 1,8-8 0,-11 9 83,0 0 0,-1 0 0,0 0 1,0 0-1,0-1 0,-1 1 1,0-1-1,0 0 0,0 0 0,-1 0 1,3-10-1,-5 16 3,0-1 1,0 1-1,0 0 0,1 0 0,-1-1 1,0 1-1,0 0 0,0 0 1,0-1-1,0 1 0,0 0 0,0-1 1,0 1-1,0 0 0,0-1 1,0 1-1,0 0 0,0-1 0,0 1 1,0 0-1,0 0 0,0-1 1,0 1-1,0 0 0,-1-1 0,1 1 1,0 0-1,0 0 0,0-1 1,0 1-1,-1 0 0,1 0 1,0-1-1,0 1 0,-1 0 0,1 0 1,0 0-1,0 0 0,-1-1 1,1 1-1,0 0 0,0 0 0,-1 0 1,1 0-1,0 0 0,-1 0 1,1 0-1,0 0 0,-1 0 0,1 0 1,0 0-1,0 0 0,-1 0 1,1 0-1,0 0 0,-1 0 0,1 0 1,0 0-1,-1 0 0,1 1 1,-18 9 593,11-2-485,1 1 0,0-1 0,0 1 1,0 0-1,1 1 0,1-1 0,0 1 1,0 0-1,1 0 0,-3 13 0,-1 9-30,2-1-1,-1 37 1,4-37-111,2 1 1,1 0 0,8 54-1,-2-69-97,-7-17 111,1 0 0,-1 0-1,0 0 1,0 1 0,1-1 0,-1 0-1,0 0 1,0 0 0,1 0 0,-1 0-1,0 0 1,0 0 0,1 0-1,-1 0 1,0 0 0,0 0 0,1 0-1,-1 0 1,0 0 0,1 0-1,-1 0 1,0 0 0,0 0 0,1 0-1,-1 0 1,0 0 0,0 0-1,1 0 1,-1 0 0,0-1 0,0 1-1,0 0 1,1 0 0,0-2-25,1 0 1,-1 1-1,1-1 1,-1 0-1,0 0 1,0 0-1,0 0 1,0 0-1,0 0 1,-1 0-1,2-4 1,1-17-118,-1 1 1,-1-2-1,-1 1 1,-1 0 0,-1 0-1,-6-30 1,-1-22 187,12 74 20,4 5-161,8 9-531,-15-13 602,9 8-466,0-1 1,0 0-1,1 0 0,0-1 1,1-1-1,10 5 1,4-2-347</inkml:trace>
</inkml:ink>
</file>

<file path=ppt/ink/ink2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5:51.746"/>
    </inkml:context>
    <inkml:brush xml:id="br0">
      <inkml:brushProperty name="width" value="0.05" units="cm"/>
      <inkml:brushProperty name="height" value="0.05" units="cm"/>
    </inkml:brush>
  </inkml:definitions>
  <inkml:trace contextRef="#ctx0" brushRef="#br0">427 306 15955,'0'0'94,"1"-1"-1,-1 1 1,0 0-1,0 0 1,0 0-1,0-1 1,0 1-1,0 0 1,0 0-1,0 0 1,0 0-1,0-1 1,0 1-1,0 0 1,-1 0-1,1 0 1,0-1-1,0 1 1,0 0-1,0 0 0,0 0 1,0 0-1,0-1 1,0 1-1,-1 0 1,1 0-1,0 0 1,0 0-1,0 0 1,0 0-1,0-1 1,-1 1-1,1 0 1,0 0-1,0 0 1,0 0-1,0 0 1,-1 0-1,1 0 1,0 0-1,0 0 1,-1 0-1,-8 5 2146,-6 15-177,13-11-2028,0 1 1,0-1 0,1 1-1,0 0 1,1-1 0,0 1-1,1 0 1,0-1-1,0 1 1,1-1 0,5 15-1,0 9-442,-7-32 398,0 0 0,1 1 1,-1-1-1,0 1 1,0-1-1,-1 1 1,1-1-1,0 0 1,0 1-1,-1-1 0,1 1 1,-1-1-1,1 0 1,-1 1-1,1-1 1,-1 0-1,0 0 1,0 1-1,1-1 0,-3 2 1,0-1 24,1 0 0,-1 0 0,1 0 0,-1 0-1,0 0 1,0-1 0,0 1 0,0-1 0,-4 1 0,3 0-73,0-1 0,0 0 0,-1 0 0,1 0 0,0-1-1,-1 0 1,1 0 0,-1 0 0,1 0 0,0 0 0,-1-1 0,1 0 0,0 0 0,-8-3 0,7 1 12,-1-1 0,1-1 0,0 1 1,1-1-1,-1 0 0,1 0 0,0 0 0,-4-6 1,-15-27-226</inkml:trace>
  <inkml:trace contextRef="#ctx0" brushRef="#br0" timeOffset="1">0 0 14107,'12'0'1424,"2"5"1145,6 2-2953,6 0 2336,8 2-1008</inkml:trace>
</inkml:ink>
</file>

<file path=ppt/ink/ink2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5:52.357"/>
    </inkml:context>
    <inkml:brush xml:id="br0">
      <inkml:brushProperty name="width" value="0.05" units="cm"/>
      <inkml:brushProperty name="height" value="0.05" units="cm"/>
    </inkml:brush>
  </inkml:definitions>
  <inkml:trace contextRef="#ctx0" brushRef="#br0">81 0 17756,'-32'119'3650,"-9"42"-1400,38-143-2020,0 0-1,2 0 1,0 0-1,1 0 1,1 0-1,6 34 1,-6-49-185,-1 0 1,1 0-1,0 0 1,0 0 0,0 0-1,0-1 1,0 1-1,1 0 1,-1-1-1,1 1 1,-1-1 0,1 0-1,0 1 1,0-1-1,0 0 1,1 0-1,-1 0 1,0 0 0,5 2-1,-3-3 6,-1 0 1,1 0-1,-1 0 0,1-1 0,-1 1 0,1-1 0,-1 0 1,1 0-1,-1 0 0,1 0 0,0-1 0,-1 1 0,1-1 1,3-1-1,5-2 58,0-1 0,-1 0 0,1-1 1,-1-1-1,-1 1 0,1-1 0,-1-1 0,10-9 1,9-12 211,-2-1 1,48-66 0,-61 76-679,-2 0 1,-1-1-1,0-1 1,-2 1 0,0-2-1,8-34 1,-16 44-1504,-1 13 1838,0 0 0,0-1 1,0 1-1,0 0 0,0 0 0,0 0 1,-1 0-1,1-1 0,0 1 1,0 0-1,0 0 0,0 0 0,0 0 1,0-1-1,-1 1 0,1 0 0,0 0 1,0 0-1,0 0 0,0 0 0,0 0 1,-1 0-1,1 0 0,0-1 0,0 1 1,0 0-1,-1 0 0,1 0 0,0 0 1,0 0-1,0 0 0,-1 0 0,1 0 1,0 0-1,0 0 0,0 0 0,-1 0 1,1 0-1,0 1 0,-7 1-870</inkml:trace>
</inkml:ink>
</file>

<file path=ppt/ink/ink2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5:52.810"/>
    </inkml:context>
    <inkml:brush xml:id="br0">
      <inkml:brushProperty name="width" value="0.05" units="cm"/>
      <inkml:brushProperty name="height" value="0.05" units="cm"/>
    </inkml:brush>
  </inkml:definitions>
  <inkml:trace contextRef="#ctx0" brushRef="#br0">1 0 12355,'0'35'1768,"7"-8"-928,0-10-432,6-1 1625,1-6-1641,8-9-40,4-2-216,4-6-336</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30.896"/>
    </inkml:context>
    <inkml:brush xml:id="br0">
      <inkml:brushProperty name="width" value="0.05" units="cm"/>
      <inkml:brushProperty name="height" value="0.05" units="cm"/>
    </inkml:brush>
  </inkml:definitions>
  <inkml:trace contextRef="#ctx0" brushRef="#br0">39 198 17276,'-1'0'93,"1"-1"1,-1 1 0,1-1-1,-1 1 1,0 0-1,1-1 1,-1 1 0,1 0-1,-1 0 1,0-1-1,1 1 1,-1 0 0,0 0-1,1 0 1,-1 0-1,0 0 1,1 0 0,-1 0-1,1 0 1,-1 0-1,0 0 1,1 0 0,-1 0-1,0 1 1,1-1-1,-1 0 1,0 0 0,1 1-1,-1-1 1,1 0-1,-1 1 1,1-1 0,-2 1-1,1 1 109,0 0-1,-1 0 1,1 1-1,0-1 1,0 0-1,0 0 0,0 0 1,0 1-1,0 3 1,-1 7 293,0 0 1,0 21 0,16 193-1320,-9-172-429,-3-35 300,0-1 0,7 22-1,-8-36 979,1 1 0,0-1 1,0 0-1,0 0 0,0 1 0,1-1 0,0-1 0,0 1 0,0 0 0,1-1 0,0 0 0,5 6 0,-8-10 19,-1 0-1,1 1 0,0-1 1,0 0-1,-1 0 0,1 1 0,0-1 1,0 0-1,-1 0 0,1 0 1,0 0-1,0 0 0,-1 0 1,1 0-1,0 0 0,0-1 0,0 1 1,-1 0-1,1 0 0,0 0 1,-1-1-1,1 1 0,0-1 0,-1 1 1,1 0-1,0-1 0,-1 1 1,1-1-1,-1 1 0,1-1 0,0-1 1,18-20 429,-18 20-423,11-16 123,-1-1 1,-1 0-1,-1-1 0,9-25 1,20-84 290,-25 77-484,-2-1 0,-3-1 0,-1 0 1,-3 0-1,-4-68 0,0 118 2,0 0 0,-1 0-1,1 0 1,-1 0 0,0 0 0,0 0-1,0 0 1,0 0 0,-3-4-1,4 8 22,0 0 0,0-1 0,0 1 0,0 0 0,-1 0-1,1 0 1,0 0 0,0 0 0,0 0 0,0 0 0,-1 0-1,1-1 1,0 1 0,0 0 0,0 0 0,-1 0 0,1 0-1,0 0 1,0 0 0,0 0 0,-1 0 0,1 0 0,0 0-1,0 0 1,0 0 0,-1 0 0,1 1 0,0-1 0,0 0-1,0 0 1,0 0 0,-1 0 0,1 0 0,0 0 0,0 0-1,0 0 1,0 1 0,-1-1 0,1 0 0,0 0 0,0 0-1,0 0 1,0 1 0,0-1 0,0 0 0,0 0 0,0 0-1,-1 0 1,1 1 0,0-1 0,0 0 0,0 0 0,0 0-1,0 1 1,-4 12 179,1 9 25,0 0-1,2 0 1,1 1 0,0-1-1,2 1 1,0-1 0,2 0-1,8 29 1,2-2-11,3 0 0,34 69 0,-41-96-168,-8-15-34,1-1 0,0 1 0,0-1 0,1 0 1,0 0-1,0 0 0,0 0 0,7 6 0,-27-43-727,-88-122-1149,44 69 2126,59 83-210,1 1 1,-1-1-1,1 1 0,-1-1 1,1 1-1,-1-1 1,1 0-1,-1 1 0,1-1 1,-1 0-1,1 0 1,0 1-1,-1-1 0,1 0 1,0 0-1,0 1 1,0-1-1,0 0 0,-1 0 1,1 0-1,0 1 1,0-1-1,0 0 0,1 0 1,-1 0-1,0-1 0,2 2 54,0-1-1,-1 1 0,1 0 0,0 0 0,0-1 0,-1 1 0,1 0 0,0 1 0,0-1 0,-1 0 0,1 0 0,2 2 0,33 4 518,5 3-208,0-3 0,57 2 0,-89-8-493,1 0 0,0-1 0,0 0 0,0 0 0,-1-1 0,1-1 0,-1 0 0,1 0 0,-1-1-1,0 0 1,0-1 0,-1 0 0,0-1 0,13-9 0,-19 13-17,0 0 0,-1-1 0,1 0-1,-1 1 1,1-1 0,-1 0 0,0 0 0,0 0 0,0 0 0,-1-1-1,1 1 1,-1 0 0,0-1 0,0 1 0,0-1 0,0 0 0,0 1-1,-1-7 1,1 10 104,-1-1 0,0 1-1,0 0 1,0-1 0,0 1-1,0 0 1,0-1 0,0 1-1,0 0 1,0 0 0,0-1-1,0 1 1,0 0 0,-1-1-1,1 1 1,0 0 0,0 0-1,0-1 1,0 1 0,0 0-1,0 0 1,-1-1 0,1 1-1,0 0 1,0 0 0,0 0-1,-1-1 1,1 1 0,0 0-1,0 0 1,-1 0 0,1 0-1,0-1 1,0 1 0,-1 0-1,1 0 1,0 0 0,-1 0-1,1 0 1,0 0 0,0 0-1,-1 0 1,1 0 0,-11 11 154,-6 21 579,15-23-475,0 0 0,0 0-1,0 0 1,2 0 0,-1 15 0,1-21-179,0 0 1,0 1-1,0-1 1,1 1-1,0-1 1,-1 0-1,1 1 1,0-1-1,1 0 1,-1 0 0,0 0-1,1 0 1,0 0-1,0 0 1,0 0-1,0-1 1,0 1-1,3 2 1,-4-4-61,0-1 1,0 1 0,1-1-1,-1 1 1,0-1-1,1 1 1,-1-1 0,0 0-1,1 1 1,-1-1 0,0 0-1,1 0 1,-1 0 0,1 0-1,-1 0 1,0-1 0,1 1-1,-1 0 1,0-1 0,1 1-1,-1 0 1,0-1-1,1 0 1,-1 1 0,0-1-1,0 0 1,0 0 0,0 1-1,0-1 1,0 0 0,0 0-1,0 0 1,1-2 0,3-2-153,0-1 1,-1 1-1,0-1 1,0 0-1,3-8 1,-1-1-111,0 0 1,-1 0 0,0-1-1,-1 1 1,3-29 0,0-18-239</inkml:trace>
</inkml:ink>
</file>

<file path=ppt/ink/ink2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5:53.280"/>
    </inkml:context>
    <inkml:brush xml:id="br0">
      <inkml:brushProperty name="width" value="0.05" units="cm"/>
      <inkml:brushProperty name="height" value="0.05" units="cm"/>
    </inkml:brush>
  </inkml:definitions>
  <inkml:trace contextRef="#ctx0" brushRef="#br0">121 44 15019,'-21'16'1108,"2"2"-1,-18 19 1,32-32-845,1 0-1,0 0 1,0 0 0,1 0 0,-1 1 0,1 0-1,0-1 1,1 1 0,-1 0 0,1 0-1,1 1 1,-1-1 0,-1 12 0,3-17-219,0 1 1,0-1-1,0 0 1,0 1-1,0-1 0,0 1 1,1-1-1,-1 0 1,0 1-1,1-1 1,-1 0-1,1 0 1,-1 1-1,1-1 1,-1 0-1,1 0 1,0 0-1,0 0 1,0 0-1,0 0 0,0 0 1,0 0-1,0 0 1,0 0-1,0 0 1,0 0-1,0-1 1,0 1-1,1-1 1,-1 1-1,0-1 1,0 1-1,1-1 0,-1 0 1,0 1-1,1-1 1,-1 0-1,1 0 1,-1 0-1,0 0 1,1 0-1,1-1 1,2 1-7,-1-1 1,0 0-1,0 0 1,1-1 0,-1 1-1,0-1 1,-1 0 0,1 0-1,0 0 1,0-1-1,-1 1 1,5-5 0,-2 0-7,1-2 0,-1 1 1,0-1-1,-1 1 1,0-2-1,-1 1 1,0 0-1,0-1 0,-1 0 1,0 0-1,-1 0 1,0 0-1,0 0 1,-1 0-1,-1-1 0,1 1 1,-2 0-1,-1-14 1,-5 8-131,7 16 81,0 0-1,0-1 1,0 1-1,0 0 1,-1 0-1,1 0 1,0 0-1,0-1 1,0 1-1,-1 0 1,1 0-1,0 0 1,0 0-1,-1 0 1,1 0-1,0 0 1,0 0-1,-1 0 1,1 0-1,0 0 1,0 0-1,-1 0 1,1 0-1,0 0 1,0 0-1,-1 0 1,1 0-1,0 0 1,0 0-1,-1 0 1,1 0-1,-1 1-59,0 0-1,1 0 1,-1 0-1,0 0 0,1-1 1,-1 1-1,1 0 1,-1 0-1,1 0 0,0 1 1,-1-1-1,1 0 1,0 0-1,0 0 1,0 0-1,0 0 0,0 0 1,0 0-1,0 0 1,0 0-1,0 0 0,1 2 1,-1 1-176,1-1 0,0 1 0,0-1-1,1 0 1,-1 1 0,1-1 0,0 0 0,-1 0 0,1 0 0,1 0 0,-1-1 0,0 1 0,1-1 0,-1 1 0,1-1-1,0 0 1,0 0 0,0 0 0,0 0 0,0 0 0,0-1 0,0 1 0,1-1 0,-1 0 0,0 0 0,1 0 0,-1 0-1,1-1 1,-1 0 0,5 1 0,-1-1 27,0 0-1,0 0 0,0-1 0,0 1 1,0-2-1,0 1 0,0-1 0,0 0 1,-1 0-1,1-1 0,-1 0 1,0 0-1,1 0 0,7-7 0,-11 8 422,0-1 0,0 0-1,-1 0 1,1 0 0,-1 0-1,0 0 1,0-1-1,0 1 1,2-5 0,-3 6 254,0 0 1,-1-1-1,1 1 1,-1 0-1,1-1 1,-1 1-1,0-1 1,0 1-1,0-5 1,3 26 3038,12 38-3562,-10-46-8,-1 0 0,0 1 0,0-1 0,-2 1-1,1 0 1,-1 0 0,-1 0 0,0 18 0,-2-27 81,0-1-1,1 0 1,-1 0 0,0 0-1,0 0 1,0 0-1,-1 0 1,1 0 0,0 0-1,-1-1 1,1 1 0,-1 0-1,0-1 1,1 1-1,-1-1 1,0 0 0,0 1-1,0-1 1,0 0 0,0 0-1,0 0 1,0-1 0,-1 1-1,1 0 1,0-1-1,0 0 1,0 1 0,-1-1-1,1 0 1,0 0 0,-5 0-1,5 0-19,-1 0 0,1 0-1,-1-1 1,0 1 0,1 0 0,-1-1-1,1 0 1,0 1 0,-1-1 0,1 0-1,-1 0 1,1 0 0,0-1 0,0 1-1,0 0 1,0-1 0,0 0 0,0 1-1,0-1 1,0 0 0,1 0 0,-1 0-1,0 0 1,1 0 0,0 0 0,0-1-1,0 1 1,-2-4 0,2-24-123,10-11-79</inkml:trace>
</inkml:ink>
</file>

<file path=ppt/ink/ink2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5:53.709"/>
    </inkml:context>
    <inkml:brush xml:id="br0">
      <inkml:brushProperty name="width" value="0.05" units="cm"/>
      <inkml:brushProperty name="height" value="0.05" units="cm"/>
    </inkml:brush>
  </inkml:definitions>
  <inkml:trace contextRef="#ctx0" brushRef="#br0">4 1 16700,'-3'180'5349,"4"150"-3022,-1-330-2329,0 1-1,0-1 1,0 0-1,0 0 1,0 1 0,-1-1-1,1 0 1,0 1 0,0-1-1,0 0 1,0 0-1,0 1 1,0-1 0,0 0-1,0 1 1,1-1 0,-1 0-1,0 0 1,0 1 0,0-1-1,0 0 1,0 1-1,0-1 1,0 0 0,1 0-1,-1 1 1,0-1 0,0 0-1,0 0 1,1 0 0,-1 1-1,0-1 1,0 0-1,1 0 1,-1 0 0,0 0-1,0 1 1,1-1 0,4-11-149,3-50-903,3-112 0,-12 165 1023,0 26 224,2 30 304,0-37-384,1-1 1,0 1-1,1 0 1,0-1 0,1 0-1,0 0 1,1 0-1,8 13 1,-12-20-83,1 0-1,0 0 1,1 0-1,-1-1 1,0 1 0,1-1-1,-1 1 1,1-1-1,0 0 1,0 0 0,0 0-1,0 0 1,0 0-1,0-1 1,1 1 0,-1-1-1,1 0 1,-1 0-1,1-1 1,-1 1 0,1 0-1,-1-1 1,1 0-1,-1 0 1,1 0 0,-1-1-1,1 1 1,-1-1-1,5 0 1,-5-1 0,0 1-1,1-1 1,-1 0 0,0 1-1,0-1 1,0-1 0,0 1-1,4-4 1,-6 5-17,0-1 0,1 1 1,-1 0-1,0 0 0,0 0 0,0-1 0,0 1 1,-1 0-1,1-1 0,0 1 0,-1-1 0,1 1 0,-1-1 1,1 1-1,-1-1 0,1 1 0,-1-1 0,0 0 1,0 1-1,0-1 0,0-2 0,-1 3-7,1 1 1,0-1-1,0 1 0,-1-1 0,1 1 0,0-1 1,-1 1-1,1-1 0,0 1 0,-1-1 1,1 1-1,-1 0 0,1-1 0,-1 1 1,1 0-1,-1-1 0,1 1 0,-1 0 1,1 0-1,-1 0 0,1-1 0,-1 1 1,1 0-1,-1 0 0,0 0 0,1 0 0,-1 0 1,1 0-1,-1 0 0,1 0 0,-1 0 1,0 0-1,1 0 0,-1 1 0,1-1 1,-1 0-1,1 0 0,-1 0 0,1 1 1,-1-1-1,1 0 0,-1 1 0,-1 0 16,0 0 0,1 0 0,-1 0 0,0 0 0,1 0 0,0 0 0,-1 1 0,1-1 0,0 0-1,-1 1 1,1-1 0,0 1 0,-1 1 0,1-1-7,1-1 1,-1 1-1,1-1 0,0 0 0,-1 1 0,1-1 1,0 1-1,0-1 0,-1 1 0,1-1 0,1 1 1,-1-1-1,0 1 0,0-1 0,0 1 0,1-1 1,-1 1-1,1-1 0,-1 0 0,1 1 0,0-1 1,-1 0-1,2 2 0,0-1 1,0 0 0,0 0 0,1 0 0,-1-1 0,0 1 0,1-1 0,-1 1 0,1-1 0,-1 0 0,1 0 0,4 1 0,4 1 3,1-1 0,0 0 0,-1-1 0,24 0 1,-17-3-22,-1-1 0,1 0 1,0-2-1,-1 0 0,20-8 1,13-4 54,-50 17-52,0 0-1,1 0 1,-1 0-1,0 0 0,1 0 1,-1 0-1,0 0 1,1 0-1,-1 0 1,0 1-1,1-1 1,-1 0-1,0 0 0,1 0 1,-1 0-1,0 1 1,0-1-1,1 0 1,-1 0-1,0 1 0,0-1 1,0 0-1,1 0 1,-1 1-1,0-1 1,0 0-1,0 0 0,0 1 1,1-1-1,-1 0 1,0 1-1,0-1 1,0 0-1,0 1 0,3 17-309,-1-10-166,-1-5 465,0-1 1,1 0-1,-1 0 0,0 0 1,1-1-1,-1 1 0,1 0 1,0 0-1,-1-1 0,1 1 0,0-1 1,0 1-1,0-1 0,0 0 1,0 0-1,0 0 0,1 0 1,3 1-1,17 5-205</inkml:trace>
</inkml:ink>
</file>

<file path=ppt/ink/ink2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5:56.508"/>
    </inkml:context>
    <inkml:brush xml:id="br0">
      <inkml:brushProperty name="width" value="0.05" units="cm"/>
      <inkml:brushProperty name="height" value="0.05" units="cm"/>
    </inkml:brush>
  </inkml:definitions>
  <inkml:trace contextRef="#ctx0" brushRef="#br0">1 57 15019,'40'-8'904,"10"1"-976,4-1-56,-5-3-208,3 4-448,-11 0 648,-2 1-112,-16 3-120</inkml:trace>
</inkml:ink>
</file>

<file path=ppt/ink/ink2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5:56.940"/>
    </inkml:context>
    <inkml:brush xml:id="br0">
      <inkml:brushProperty name="width" value="0.05" units="cm"/>
      <inkml:brushProperty name="height" value="0.05" units="cm"/>
    </inkml:brush>
  </inkml:definitions>
  <inkml:trace contextRef="#ctx0" brushRef="#br0">1 0 13675,'5'6'1664,"7"-2"-1032,14-4-280,6-1 961,11 1-625,6 1-120,6 2-192,2 3-304,2-3-1032,5-2 888,1-2-128,-2-2-80</inkml:trace>
</inkml:ink>
</file>

<file path=ppt/ink/ink2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6:22.625"/>
    </inkml:context>
    <inkml:brush xml:id="br0">
      <inkml:brushProperty name="width" value="0.05" units="cm"/>
      <inkml:brushProperty name="height" value="0.05" units="cm"/>
    </inkml:brush>
  </inkml:definitions>
  <inkml:trace contextRef="#ctx0" brushRef="#br0">11 36 11586,'26'-12'1013,"-16"8"-89,-1 0-1,18-11 1,-29 18-178,-1 0 0,0 0 0,1 0 0,-1 0 0,1 1 0,0-1 1,0 1-1,-3 7 0,-12 39-256,12-36 79,-6 27-373,2-1 1,2 1 0,2 1-1,1-1 1,3 66 0,1-101-129,0-1 0,1 1 0,-1 0 1,1-1-1,3 10 0,-4-14-48,1 0 1,-1-1-1,0 1 0,1 0 1,-1 0-1,1 0 0,-1-1 1,1 1-1,-1 0 0,1-1 1,0 1-1,-1-1 0,1 1 1,0-1-1,0 1 0,-1-1 1,1 1-1,0-1 0,0 0 1,-1 1-1,1-1 0,0 0 0,0 0 1,0 1-1,0-1 0,0 0 1,-1 0-1,1 0 0,0 0 1,0 0-1,0 0 0,0 0 1,0-1-1,0 1 0,-1 0 1,1 0-1,0-1 0,0 1 1,0 0-1,-1-1 0,1 1 1,0-1-1,0 1 0,-1-1 1,1 0-1,0 0 0,20-14 236,-1-1 1,-1-1-1,-1 0 0,17-21 0,11-10 54,220-218-371,-263 264-47,15-19-1133,-17 21 1213,-1 0-1,0-1 0,1 1 1,-1 0-1,0 0 0,0-1 0,1 1 1,-1 0-1,0-1 0,0 1 1,1 0-1,-1-1 0,0 1 0,0 0 1,0-1-1,0 1 0,0 0 1,1-1-1,-1 1 0,0 0 0,0-1 1,0 1-1,0-1 0,0 1 1,0 0-1,0-1 0,0 1 1,-1 0-1,1-1 0,0 1 0,0-1 1,0 1-1,0 0 0,0-1 1,0 1-1,-1 0 0,1-1 0,0 1 1,0 0-1,-1 0 0,1-1 1,0 1-1,0 0 0,-1 0 0,1-1 1,0 1-1,-1 0 0,1 0 1,0 0-1,-1-1 0,1 1 1,-1 0-1,-6 1-610</inkml:trace>
</inkml:ink>
</file>

<file path=ppt/ink/ink2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6:23.058"/>
    </inkml:context>
    <inkml:brush xml:id="br0">
      <inkml:brushProperty name="width" value="0.05" units="cm"/>
      <inkml:brushProperty name="height" value="0.05" units="cm"/>
    </inkml:brush>
  </inkml:definitions>
  <inkml:trace contextRef="#ctx0" brushRef="#br0">7 0 15363,'-6'19'2017,"5"4"-921,1-2-416,4 0 1208,2 0-479,3 1-321,2-1-304,5 5-736,0-3-392,7-3-672,0-6-128,2-7 808,1-7-265,-2-8-271</inkml:trace>
</inkml:ink>
</file>

<file path=ppt/ink/ink2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6:23.499"/>
    </inkml:context>
    <inkml:brush xml:id="br0">
      <inkml:brushProperty name="width" value="0.05" units="cm"/>
      <inkml:brushProperty name="height" value="0.05" units="cm"/>
    </inkml:brush>
  </inkml:definitions>
  <inkml:trace contextRef="#ctx0" brushRef="#br0">188 1 13859,'-1'0'221,"-1"0"0,0 0-1,1 0 1,-1 0 0,1 0 0,-1 0 0,0 1 0,1-1-1,-1 0 1,1 1 0,-1 0 0,1-1 0,-1 1 0,1 0-1,-1 0 1,1 0 0,-2 1 0,-4 2 640,-5 2-465,1 0 1,0 1-1,0 0 1,1 0-1,-1 1 1,2 0-1,-1 1 1,1 0 0,1 1-1,0 0 1,-8 13-1,12-17-363,1-1 0,0 1-1,0 0 1,1 0 0,-1 1 0,1-1-1,1 0 1,-1 1 0,1-1-1,0 1 1,1-1 0,0 1 0,0 0-1,0-1 1,1 1 0,-1-1-1,2 1 1,-1-1 0,1 1 0,0-1-1,0 0 1,1 0 0,5 9 0,-4-8-153,1 0 0,0 0 0,0-1 1,0 0-1,1 0 0,0 0 0,1-1 1,-1 0-1,1 0 0,0 0 0,0-1 1,0 0-1,1-1 0,-1 1 0,1-1 1,0-1-1,0 0 0,0 0 0,0 0 1,1-1-1,-1 0 0,0-1 0,0 0 1,1 0-1,-1-1 0,0 0 0,0 0 1,0-1-1,0 0 0,0 0 0,0-1 1,8-4-1,25-16-627</inkml:trace>
  <inkml:trace contextRef="#ctx0" brushRef="#br0" timeOffset="1">603 87 15467,'0'1'1689,"-16"12"-817,-9 7-320,-5 13 968,-3 3-239,-2 8-393,3 2-128,5-1-248,4-5-104,8-6-336,3-4-200,7-11-512,4-6-288,1-18 736,0-9-192,3-19-104</inkml:trace>
</inkml:ink>
</file>

<file path=ppt/ink/ink2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6:23.937"/>
    </inkml:context>
    <inkml:brush xml:id="br0">
      <inkml:brushProperty name="width" value="0.05" units="cm"/>
      <inkml:brushProperty name="height" value="0.05" units="cm"/>
    </inkml:brush>
  </inkml:definitions>
  <inkml:trace contextRef="#ctx0" brushRef="#br0">1 58 16235,'0'13'1681,"1"3"-929,5-2-336,5 3 776,8 2-207,12-3-545,13 4-384,4-12-624,5-3 568,3-13-265,1-5-71</inkml:trace>
  <inkml:trace contextRef="#ctx0" brushRef="#br0" timeOffset="1">471 1 17084,'-3'2'223,"1"1"1,0 0 0,0 0-1,0 0 1,0 0 0,1 1-1,-1-1 1,1 0 0,0 1-1,0-1 1,0 1 0,0-1-1,0 1 1,1-1 0,0 1 0,0 0-1,0-1 1,1 6 0,1 3 172,1 0 1,0 0-1,1 0 1,7 12-1,-6-12-305,-1 0-1,1 0 1,3 22-1,-6-22-107,-2 0 0,1 0 0,-2 1-1,1-1 1,-2 0 0,0 0-1,0 0 1,-1 0 0,0 0 0,-1-1-1,0 1 1,-1-1 0,-1 0-1,0 0 1,0-1 0,-1 0 0,0 0-1,-1 0 1,-9 9 0,5-8-48,-1 1-1,0-2 1,0 0 0,-1 0 0,-1-1-1,1-1 1,-1 0 0,-1-1 0,1-1-1,-1 0 1,-1-2 0,1 1 0,-24 2-1,-5-5-212</inkml:trace>
</inkml:ink>
</file>

<file path=ppt/ink/ink2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6:24.294"/>
    </inkml:context>
    <inkml:brush xml:id="br0">
      <inkml:brushProperty name="width" value="0.05" units="cm"/>
      <inkml:brushProperty name="height" value="0.05" units="cm"/>
    </inkml:brush>
  </inkml:definitions>
  <inkml:trace contextRef="#ctx0" brushRef="#br0">15 94 13179,'-14'0'1289,"19"2"164,27-1 402,-24-2-1670,366-12 5441,186 4-4853,-478 9-1184,121 0-1161,-143-3-96,80-13-1,-132 14 1319,42-9-1216,-47 10 1437,1 0 0,-1 0-1,0-1 1,0 0 0,0 1-1,0-1 1,0 0 0,-1 0 0,1 0-1,0-1 1,-1 1 0,3-4-1,0-8-686</inkml:trace>
  <inkml:trace contextRef="#ctx0" brushRef="#br0" timeOffset="1">1020 163 14547,'-15'18'2073,"-3"4"-1177,-11 8-304,-5 6 1368,-11 14-759,-5 3-129,-5 9-424,0-1-160,2-3-216,1-3-72,9-10-248,6-6-216,9-17-344,7-4-176,8-15 1864,2-8-1208,8-16-48,1-15-72</inkml:trace>
</inkml:ink>
</file>

<file path=ppt/ink/ink2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6:24.729"/>
    </inkml:context>
    <inkml:brush xml:id="br0">
      <inkml:brushProperty name="width" value="0.05" units="cm"/>
      <inkml:brushProperty name="height" value="0.05" units="cm"/>
    </inkml:brush>
  </inkml:definitions>
  <inkml:trace contextRef="#ctx0" brushRef="#br0">0 0 16836,'16'25'1712,"4"8"-1096,2 4-240,12 7 712,3 1-263,11-1-809,5 1 312,1-4-216,1-4-144</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31.309"/>
    </inkml:context>
    <inkml:brush xml:id="br0">
      <inkml:brushProperty name="width" value="0.05" units="cm"/>
      <inkml:brushProperty name="height" value="0.05" units="cm"/>
    </inkml:brush>
  </inkml:definitions>
  <inkml:trace contextRef="#ctx0" brushRef="#br0">10 0 18652,'-8'30'1808,"7"2"-1191,1-3-289,6-4 968,2 0-536,8-7-864,3-2-416,1-10 1416,1-3-960,1-6-88,-1-4-56</inkml:trace>
</inkml:ink>
</file>

<file path=ppt/ink/ink2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6:39.052"/>
    </inkml:context>
    <inkml:brush xml:id="br0">
      <inkml:brushProperty name="width" value="0.05" units="cm"/>
      <inkml:brushProperty name="height" value="0.05" units="cm"/>
    </inkml:brush>
  </inkml:definitions>
  <inkml:trace contextRef="#ctx0" brushRef="#br0">10 22 18452,'-8'1'1856,"6"-1"-1144,2-1-503,7-5 1215,2 1-624,3-5-352</inkml:trace>
</inkml:ink>
</file>

<file path=ppt/ink/ink2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6:33.897"/>
    </inkml:context>
    <inkml:brush xml:id="br0">
      <inkml:brushProperty name="width" value="0.05" units="cm"/>
      <inkml:brushProperty name="height" value="0.05" units="cm"/>
    </inkml:brush>
  </inkml:definitions>
  <inkml:trace contextRef="#ctx0" brushRef="#br0">9 1 17700,'-3'0'1704,"3"5"-992,0 4-224,-1 7 833,0 4-217,-1 7-352,1 5-136,1 6-240,0 0-128,0 0-696,0-6-448,1-5 736,3-7-120,2-19-112</inkml:trace>
</inkml:ink>
</file>

<file path=ppt/ink/ink2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6:34.297"/>
    </inkml:context>
    <inkml:brush xml:id="br0">
      <inkml:brushProperty name="width" value="0.05" units="cm"/>
      <inkml:brushProperty name="height" value="0.05" units="cm"/>
    </inkml:brush>
  </inkml:definitions>
  <inkml:trace contextRef="#ctx0" brushRef="#br0">1 12 19164,'21'-4'877,"0"0"0,1 2 0,-1 0 0,41 3 0,-24 2-636,70 16-1,-98-17-231,1 1-1,-1 0 1,0 1-1,0 0 0,0 0 1,12 8-1,-19-10-6,0 0 1,0 0-1,-1 1 0,1-1 1,-1 1-1,1-1 0,-1 1 0,0 0 1,0 0-1,0 0 0,0 0 0,-1 0 1,1 0-1,-1 1 0,0-1 0,0 0 1,0 1-1,0-1 0,-1 1 0,1-1 1,-1 1-1,0 6 0,-1-1 19,-1 0-1,0-1 1,0 1-1,-1 0 1,0-1 0,0 0-1,-1 0 1,0 0-1,0 0 1,-1-1 0,-11 14-1,-1-2 125,0 0 1,-38 30-1,41-38-38,-1 0 0,-1-1 0,-18 9 0,27-16-161,1 0-1,0 0 1,-1-1 0,1 0 0,-1 0 0,0 0-1,1-1 1,-1 0 0,0 0 0,0-1-1,-10-1 1,15 1 15,1 0-1,0 0 0,0 0 1,-1-1-1,1 1 0,0-1 0,0 1 1,0-1-1,-1 1 0,1-1 1,0 0-1,0 1 0,0-1 1,0 0-1,0 0 0,0 0 1,0 0-1,1 0 0,-1 0 1,0 0-1,0 0 0,1 0 1,-1 0-1,1-1 0,-1 1 0,1 0 1,-1 0-1,1 0 0,0-1 1,0 1-1,-1 0 0,1-1 1,0 1-1,0 0 0,0 0 1,1-2-1,8-14-432</inkml:trace>
</inkml:ink>
</file>

<file path=ppt/ink/ink2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6:34.807"/>
    </inkml:context>
    <inkml:brush xml:id="br0">
      <inkml:brushProperty name="width" value="0.05" units="cm"/>
      <inkml:brushProperty name="height" value="0.05" units="cm"/>
    </inkml:brush>
  </inkml:definitions>
  <inkml:trace contextRef="#ctx0" brushRef="#br0">63 1 16179,'-6'5'520,"1"1"0,0 0 1,0 0-1,0 0 0,1 1 0,0 0 0,0 0 0,1 0 0,0 0 0,0 0 0,0 1 0,-2 13 0,2-4 35,1 0 1,0 0-1,1 0 1,3 31-1,-2-45-527,0-1 0,0 1 0,1-1 0,-1 1-1,1-1 1,0 1 0,-1-1 0,1 1 0,0-1-1,0 0 1,1 1 0,-1-1 0,0 0 0,1 0-1,0 0 1,-1 0 0,1 0 0,0 0-1,0 0 1,3 2 0,-3-3-19,1 0-1,-1-1 1,0 1 0,0-1-1,0 1 1,1-1-1,-1 0 1,0 0 0,0 0-1,1 0 1,-1 0 0,0 0-1,0-1 1,1 1 0,-1-1-1,0 0 1,0 1-1,0-1 1,0 0 0,0 0-1,0 0 1,0-1 0,3-2-1,8-6 17,0-2 0,-1 1 0,-1-2 0,0 0 0,0 0 0,-2-1 0,0 0 0,0 0 0,7-18 0,-14 37-35,0 0 1,0 0 0,-1 0-1,0 0 1,2 9-1,2 9-19,-4-21 28,-1 0 1,1 0-1,0 0 0,-1 1 0,1-1 0,0 0 0,0 0 0,1-1 0,-1 1 1,0 0-1,1 0 0,-1-1 0,1 1 0,-1-1 0,1 1 0,0-1 0,0 1 1,-1-1-1,1 0 0,0 0 0,0 0 0,0 0 0,0 0 0,1-1 0,-1 1 1,0-1-1,0 1 0,0-1 0,0 0 0,1 0 0,-1 0 0,0 0 0,0 0 1,1 0-1,-1 0 0,0-1 0,0 1 0,0-1 0,0 0 0,2-1 0,5-1 7,0-1-1,0 0 0,-1 0 0,0-1 0,0 0 1,0-1-1,-1 0 0,8-7 0,-10 8-8,1-1 1,-1 1-1,0-1 1,-1-1-1,1 1 1,-1 0-1,0-1 1,-1 0-1,0 0 1,4-10-1,-6 18-346,1 0 1,0 0-1,0 0 1,0-1-1,-1 1 0,1 0 1,0-1-1,0 1 1,3-1-1,29-2-1035,-10-3 451</inkml:trace>
</inkml:ink>
</file>

<file path=ppt/ink/ink2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6:35.275"/>
    </inkml:context>
    <inkml:brush xml:id="br0">
      <inkml:brushProperty name="width" value="0.05" units="cm"/>
      <inkml:brushProperty name="height" value="0.05" units="cm"/>
    </inkml:brush>
  </inkml:definitions>
  <inkml:trace contextRef="#ctx0" brushRef="#br0">173 164 14163,'-19'5'1338,"1"2"0,0 0 0,-21 12 0,31-15-973,1 0 1,0 1 0,1-1-1,-1 2 1,1-1 0,0 0-1,0 1 1,1 1 0,0-1-1,-5 7 1,9-12-327,1 0 0,-1 0 0,1 0 0,-1 0 0,1-1 0,-1 1 0,1 0-1,-1 0 1,1 0 0,0 0 0,0 0 0,-1 0 0,1 0 0,0 0 0,0 0 0,0 0 0,0 0 0,0 0 0,0 0 0,0 0 0,1 0 0,-1 0-1,0 0 1,0 0 0,1 1 0,0-1-15,0 0 0,0 0 0,0-1-1,0 1 1,1-1 0,-1 1 0,0 0-1,0-1 1,0 0 0,0 1 0,0-1-1,1 0 1,-1 0 0,0 1 0,0-1-1,1 0 1,0 0 0,6-1 0,0 1 1,0-2-1,-1 1 1,1-1 0,7-2-1,3-3-12,-1-1 0,0 0 0,0-1 0,-1-1 1,-1-1-1,1 0 0,21-22 0,-27 24-25,-1-2 1,1 1-1,-2-1 1,0-1-1,0 0 0,-1 0 1,0 0-1,-1-1 1,-1 0-1,8-24 1,-13 36 6,1 0 1,-1 0 0,0-1 0,1 1 0,-1 0 0,0 0-1,0 0 1,1-1 0,-1 1 0,0 0 0,0 0-1,0 0 1,-1-1 0,1 1 0,0 0 0,0 0-1,-1 0 1,1-1 0,-1 1 0,1 0 0,-1 0 0,1 0-1,-1 0 1,0 0 0,1 0 0,-1 0 0,0 0-1,0 0 1,0 0 0,0 1 0,1-1 0,-1 0-1,0 0 1,-1 1 0,1-1 0,0 1 0,0-1-1,0 1 1,0-1 0,0 1 0,-1 0 0,1-1 0,-1 1-1,-3 0 13,0 0-1,0 0 1,0 0-1,1 1 1,-1 0-1,0 0 0,1 0 1,-1 0-1,-7 4 1,-4 3 143,0 0 1,0 1 0,1 1-1,0 1 1,1 0 0,0 0 0,-18 22-1,31-33-142,0 1 0,0 0 0,0 0-1,0 1 1,0-1 0,1 0 0,-1 0-1,0 0 1,1 0 0,-1 1 0,0-1 0,1 0-1,0 1 1,-1-1 0,1 0 0,0 1-1,0-1 1,0 0 0,0 1 0,0-1 0,0 1-1,0-1 1,0 0 0,0 1 0,1-1-1,-1 0 1,1 1 0,-1-1 0,1 0 0,-1 0-1,1 1 1,0-1 0,-1 0 0,1 0-1,0 0 1,0 0 0,0 0 0,0 0-1,0 0 1,0 0 0,0 0 0,0 0 0,1-1-1,-1 1 1,2 1 0,8 3-237,0 0 0,0-1 0,1 0 0,15 3 0,-15-4-100,26 9-2132,0 1-1,54 29 1,-91-42 2403,0 0 1,0 1-1,0-1 0,-1 1 1,1-1-1,0 0 1,0 0-1,0 1 1,0-1-1,0 0 1,0 0-1,-1 0 0,1 0 1,0 0-1,0 0 1,0 0-1,1-1 1,8-4-336</inkml:trace>
</inkml:ink>
</file>

<file path=ppt/ink/ink2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6:35.736"/>
    </inkml:context>
    <inkml:brush xml:id="br0">
      <inkml:brushProperty name="width" value="0.05" units="cm"/>
      <inkml:brushProperty name="height" value="0.05" units="cm"/>
    </inkml:brush>
  </inkml:definitions>
  <inkml:trace contextRef="#ctx0" brushRef="#br0">105 1 16267,'-48'17'5163,"45"-16"-4943,0 0 0,0 1 0,0 0-1,0-1 1,0 1 0,0 0 0,1 0 0,-1 1 0,1-1-1,-1 1 1,1-1 0,-3 5 0,4-6-233,1 0 0,0 0 0,0 0 0,0 0 0,0 0 0,0 0 0,0 0 0,0 0 0,0 0 0,0 0 0,0 0 0,0 0 0,1 0 0,-1 0 0,0 0 0,1 0 0,-1 0 0,1 0 0,-1 0 0,1 0 0,0-1 0,-1 1 0,1 0 0,0 0 0,-1-1 0,1 1 0,0 0 0,0-1 0,0 1 0,-1-1 0,1 1 0,1 0 0,36 18-560,-31-16 469,-5-2 66,6 2-32,-1 1 0,0-1 0,0 1 0,0 1 0,7 5 0,-12-8 87,-1-1 1,0 0-1,0 0 1,0 0-1,0 1 1,0-1-1,0 0 1,0 1-1,0-1 1,-1 1-1,1-1 1,0 1 0,-1 0-1,0-1 1,1 1-1,-1-1 1,0 1-1,0 0 1,1-1-1,-1 1 1,-1 0-1,1-1 1,0 1-1,0 0 1,-1-1 0,1 1-1,0-1 1,-1 1-1,0-1 1,1 1-1,-1-1 1,-1 2-1,-3 4 190,0 0 0,0 0 0,0 0 0,-1-1 0,0 0 0,-8 6 0,11-9-136,-1-1 1,1 1-1,-1-1 1,1 0-1,-1 0 1,0 0-1,0 0 1,1 0-1,-1-1 1,-1 0-1,1 0 0,0 0 1,0 0-1,-5 0 1,8-2-123,0 1 1,-1 0-1,1 0 1,0 0 0,0-1-1,0 1 1,0-1-1,-1 1 1,1-1-1,0 1 1,0-1-1,0 0 1,0 1-1,0-1 1,0 0-1,0 0 1,1 0-1,-1 0 1,0 1-1,0-1 1,1 0 0,-1-1-1,0 1 1,1 0-1,-1 0 1,1 0-1,-1-2 1,0 0-23,1-1 1,-1 1 0,1-1 0,0 1 0,-1-1-1,2 1 1,-1-1 0,1-4 0,6-16-459</inkml:trace>
</inkml:ink>
</file>

<file path=ppt/ink/ink2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6:36.145"/>
    </inkml:context>
    <inkml:brush xml:id="br0">
      <inkml:brushProperty name="width" value="0.05" units="cm"/>
      <inkml:brushProperty name="height" value="0.05" units="cm"/>
    </inkml:brush>
  </inkml:definitions>
  <inkml:trace contextRef="#ctx0" brushRef="#br0">91 172 14699,'-35'42'3141,"26"-33"-2193,0 0-1,-13 21 0,20-26-732,0 0 0,0 0 0,0 0 0,1 0 0,-1 0 1,1 0-1,0 1 0,0-1 0,1 0 0,-1 1 0,1-1 0,0 7 0,0-9-168,1 0 1,-1-1-1,0 1 0,1 0 0,0 0 0,-1-1 0,1 1 0,0 0 0,0 0 1,0-1-1,0 1 0,0-1 0,0 1 0,0-1 0,1 0 0,-1 1 0,1-1 1,-1 0-1,1 0 0,-1 0 0,1 0 0,-1 0 0,1 0 0,0 0 0,0-1 1,-1 1-1,1-1 0,0 1 0,0-1 0,0 0 0,0 1 0,-1-1 0,3 0 1,5 0 2,-1 0 1,1 0 0,0-1 0,-1 0 0,16-4-1,-12 1-34,0-1 0,0 0-1,0 0 1,-1-2-1,0 1 1,0-1 0,-1-1-1,0 1 1,0-2 0,-1 0-1,0 0 1,14-18-1,-18 20-40,1 0-1,-1-1 1,-1 0-1,0 0 1,0 0-1,0-1 1,-1 1-1,0-1 1,-1 0-1,0 0 1,0 0-1,-1 0 1,0 0-1,0 0 1,-1 0-1,-1 0 1,1 0 0,-4-13-1,3 18 13,0 0 0,0 0-1,0 1 1,-1-1 0,1 1 0,-1-1 0,0 1-1,0 0 1,0 0 0,-1 0 0,1 0-1,-1 0 1,1 0 0,-1 0 0,0 1 0,0 0-1,-6-4 1,4 4 33,1 0 0,-1 0 0,0 1 0,0 0 0,1 0 0,-1 0 0,0 0 0,0 1 0,0 0 0,0 0 0,0 0 0,-7 2 0,3-1 73,0 1 1,0 0 0,0 1-1,1 0 1,-1 1-1,1 0 1,0 0 0,0 1-1,0 0 1,0 0-1,1 0 1,0 1-1,0 1 1,-8 8 0,14-13-77,0-1 0,-1 0 1,1 0-1,0 1 0,0-1 0,0 1 1,0-1-1,1 1 0,-1-1 1,0 1-1,1 0 0,-1-1 1,1 1-1,-1 0 0,1-1 1,0 1-1,0 0 0,0-1 0,0 1 1,0 0-1,0 0 0,0-1 1,0 1-1,1 0 0,-1-1 1,1 1-1,-1 0 0,1-1 1,0 1-1,0-1 0,0 1 0,-1-1 1,1 1-1,1-1 0,-1 0 1,0 1-1,0-1 0,0 0 1,1 0-1,-1 0 0,0 0 1,1 0-1,-1 0 0,1 0 0,0 0 1,2 0-1,10 5-90,-1-2 0,1 1 1,-1-2-1,23 4 0,-30-6 21,24 3-138,38 8-319,-62-10 436,1-1 0,-1 2-1,0-1 1,0 1 0,0-1 0,0 2 0,10 6 0,-14-8 62,0 0 0,0 0 0,0 0 1,-1 1-1,1-1 0,0 1 0,-1-1 1,1 1-1,-1-1 0,0 1 0,0 0 0,0-1 1,0 1-1,-1 0 0,1 4 0,0 3 77,0 0 0,-1 0 0,-2 11 0,1 20 239,1-40-308,0 0 0,0-1 1,0 1-1,0 0 0,0 0 1,1 0-1,-1-1 0,0 1 0,0 0 1,1 0-1,-1 0 0,0-1 0,1 1 1,-1 0-1,1-1 0,-1 1 1,1 0-1,-1-1 0,2 2 0,-1-2-41,-1 0-1,1 0 0,-1 0 0,1 0 0,-1 1 0,1-1 0,-1 0 0,1 0 0,0 0 0,-1 0 0,1-1 1,-1 1-1,1 0 0,-1 0 0,1 0 0,-1 0 0,1 0 0,-1-1 0,1 1 0,-1 0 0,1-1 1,2-1-140,0 0 0,0-1 0,0 1 1,0-1-1,-1 0 0,5-5 0,6-14-252,2-2-145</inkml:trace>
</inkml:ink>
</file>

<file path=ppt/ink/ink2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6:36.566"/>
    </inkml:context>
    <inkml:brush xml:id="br0">
      <inkml:brushProperty name="width" value="0.05" units="cm"/>
      <inkml:brushProperty name="height" value="0.05" units="cm"/>
    </inkml:brush>
  </inkml:definitions>
  <inkml:trace contextRef="#ctx0" brushRef="#br0">13 1 18772,'-4'18'2176,"0"-2"-1255,1 3-361,2 1 992,1 1-144,1-1-479,3 2-361,3-3-728,2-7-496,3 0 1368,-2-5-768,-2-11-64,-2-6-80</inkml:trace>
</inkml:ink>
</file>

<file path=ppt/ink/ink2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6:37.294"/>
    </inkml:context>
    <inkml:brush xml:id="br0">
      <inkml:brushProperty name="width" value="0.05" units="cm"/>
      <inkml:brushProperty name="height" value="0.05" units="cm"/>
    </inkml:brush>
  </inkml:definitions>
  <inkml:trace contextRef="#ctx0" brushRef="#br0">3 204 18980,'0'0'93,"0"0"-1,-1-1 1,1 1 0,0 0 0,0 0-1,0-1 1,-1 1 0,1 0-1,0-1 1,0 1 0,0 0 0,0-1-1,0 1 1,0 0 0,0-1-1,-1 1 1,1 0 0,0-1 0,0 1-1,0 0 1,0-1 0,0 1-1,1 0 1,-1-1 0,0 1 0,0 0-1,0 0 1,0-1 0,0 1-1,0 0 1,0-1 0,1 1 0,-1 0-1,0-1 1,5-16 438,1 5 214,0-1 0,1 1 0,0 0 0,10-12 0,-5 9-503,0 0 1,2 1 0,0 1-1,25-20 1,-37 31-242,0 1-1,0 0 1,0 0-1,0-1 1,1 1-1,-1 0 1,0 1 0,0-1-1,0 0 1,1 1-1,-1-1 1,3 0 0,-4 2-4,0-1 1,0 0-1,-1 0 1,1 0-1,0 1 1,0-1 0,0 1-1,0-1 1,-1 0-1,1 1 1,0-1-1,0 1 1,-1 0 0,1-1-1,0 1 1,-1 0-1,1-1 1,-1 1 0,1 0-1,-1-1 1,1 1-1,-1 0 1,1 0-1,-1 0 1,0 0 0,1-1-1,-1 1 1,0 0-1,0 0 1,0 0 0,0 0-1,0 0 1,0 1-1,2 18-71,-2 39-1,0 11-8,0-69 26,0 0 1,0 0-1,0 0 0,0 0 0,0 0 0,0-1 0,1 1 0,-1 0 1,0 0-1,0 0 0,1 0 0,-1 0 0,0-1 0,1 1 1,-1 0-1,1 0 0,-1-1 0,1 1 0,-1 0 0,1-1 1,0 1-1,-1 0 0,1-1 0,0 1 0,-1-1 0,2 1 0,-1-1 0,1 0 0,-1 0 0,0-1 0,-1 1 0,1 0 0,0-1 0,0 1 0,0-1 0,0 1 0,0-1 0,0 0-1,0 1 1,-1-1 0,1 0 0,0 1 0,-1-1 0,1 0 0,0 0 0,-1 0 0,1 0 0,-1 0 0,1 1 0,0-3 0,8-16-477</inkml:trace>
</inkml:ink>
</file>

<file path=ppt/ink/ink2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6:37.706"/>
    </inkml:context>
    <inkml:brush xml:id="br0">
      <inkml:brushProperty name="width" value="0.05" units="cm"/>
      <inkml:brushProperty name="height" value="0.05" units="cm"/>
    </inkml:brush>
  </inkml:definitions>
  <inkml:trace contextRef="#ctx0" brushRef="#br0">27 0 14483,'-3'8'1512,"-1"3"-703,3 2-201,-4 4 816,1 3-8,3 7-23,-2 2-129,1 1-272,-1 2-120,3-1-264,-1-4-159,2-2-473,1-7-401,4-2-791,-4-10 2032,1-7-1000,7-9-80,3-12-80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31.721"/>
    </inkml:context>
    <inkml:brush xml:id="br0">
      <inkml:brushProperty name="width" value="0.05" units="cm"/>
      <inkml:brushProperty name="height" value="0.05" units="cm"/>
    </inkml:brush>
  </inkml:definitions>
  <inkml:trace contextRef="#ctx0" brushRef="#br0">80 387 16908,'-30'62'2625,"22"-47"-1901,0 0-1,1 1 1,0-1-1,2 1 1,-8 31-1,13-46-694,-1 0 0,1-1 0,0 1-1,0 0 1,0 0 0,0 0-1,-1 0 1,1 0 0,0-1-1,1 1 1,-1 0 0,0 0 0,0 0-1,0 0 1,0 0 0,1-1-1,-1 1 1,0 0 0,1 0-1,-1 0 1,0-1 0,1 1-1,-1 0 1,1-1 0,-1 1 0,1 0-1,0-1 1,-1 1 0,1 0-1,0-1 1,-1 1 0,1-1-1,0 0 1,0 1 0,-1-1 0,1 1-1,0-1 1,0 0 0,0 0-1,0 1 1,-1-1 0,1 0-1,0 0 1,0 0 0,0 0 0,0 0-1,0 0 1,0 0 0,-1-1-1,1 1 1,2 0 0,3-2-12,0 0 1,0 0-1,1-1 1,-2 1 0,12-8-1,11-9-208,47-44 1,-51 42 0,1 0 1,33-21 0,-57 42 192,-1 0 1,0-1 0,1 1-1,-1 0 1,0 0 0,1-1-1,-1 1 1,0 0 0,1 0-1,-1 0 1,1-1 0,-1 1-1,0 0 1,1 0 0,-1 0-1,1 0 1,-1 0 0,1 0-1,-1 0 1,0 0 0,1 0-1,-1 0 1,1 0 0,-1 0 0,1 1-1,-1-1 1,0 0 0,1 0-1,-1 0 1,0 0 0,1 1-1,-1-1 1,1 1 0,2 15 252,-12 29 326,7-37-455,2-6-101,-1 0 0,1 0-1,0 0 1,0 0-1,0 0 1,0 0-1,0 0 1,0 0-1,0 0 1,0 0-1,1 0 1,-1 0-1,1-1 1,-1 1-1,2 2 1,-2-4-32,1 1-1,-1-1 1,1 1 0,-1-1-1,1 0 1,-1 1 0,0-1-1,1 0 1,-1 1 0,1-1-1,0 0 1,-1 0 0,1 1-1,-1-1 1,1 0 0,-1 0-1,1 0 1,-1 0 0,1 0-1,0 0 1,20-6-542,-14 1 262,1 0-1,-1 0 1,0 0 0,-1-1-1,1 0 1,-1 0-1,7-10 1,36-55-550,-45 64 749,32-52-715</inkml:trace>
  <inkml:trace contextRef="#ctx0" brushRef="#br0" timeOffset="1">676 0 20124,'-9'8'981,"0"0"0,0-1 0,-12 6 0,-19 15 572,32-21-1236,1 0 0,-1 1 0,-8 12-1,15-19-297,0 1 0,-1 0 0,1 0 0,0 0 0,1 0 0,-1 0 0,0 0 0,1 0 0,-1 0 0,1 0 0,-1 3 0,1-5-40,0 1 0,0 0 1,0 0-1,1 0 0,-1 0 0,0 0 1,1-1-1,-1 1 0,0 0 0,1 0 1,-1 0-1,1-1 0,-1 1 0,1 0 1,-1-1-1,1 1 0,0 0 0,-1-1 1,1 1-1,0-1 0,-1 1 0,1-1 1,0 1-1,0-1 0,0 0 0,-1 1 1,3-1-1,11 4-333,0 0-1,1-2 1,-1 0-1,1-1 1,0 0-1,16-2 1,37 4-650,-65-3 962,56 10-406,-55-9 488,-1-1 0,1 1 1,-1 0-1,0 1 1,1-1-1,-1 1 1,0-1-1,0 1 1,0 0-1,0 0 1,0 1-1,-1-1 1,5 5-1,-6-6 12,-1 0 1,1 1-1,-1-1 0,1 1 0,-1-1 0,0 0 0,1 1 0,-1-1 0,0 1 1,0-1-1,0 1 0,0-1 0,-1 1 0,1-1 0,0 0 0,0 1 0,-1-1 1,1 1-1,-1-1 0,1 0 0,-1 1 0,0-1 0,0 0 0,1 0 1,-1 0-1,0 1 0,0-1 0,0 0 0,0 0 0,0 0 0,-2 1 0,-4 4 249,1-1-1,-1 0 0,-15 8 0,0 0 197,-52 26 816,64-34-1560,1-1-1,0-1 1,-1 0-1,0 0 1,-18 2-1,28-5 212,-1 0 0,1 0-1,0 0 1,-1 0 0,1 0-1,0 0 1,0-1 0,-1 1-1,1 0 1,0 0 0,0 0-1,-1 0 1,1 0 0,0-1-1,0 1 1,-1 0 0,1 0-1,0 0 1,0-1 0,0 1-1,0 0 1,-1 0 0,1-1-1,0 1 1,0 0 0,0 0-1,0-1 1,0 1 0,0 0-1,0-1 1,0 1 0,0 0-1,0 0 1,0-1 0,0 1-1,0 0 1,0-1-1,0 1 1,0 0 0,0 0-1,0-1 1,0 1 0,0 0-1,0 0 1,0-1 0,0 1-1,1 0 1,-1 0 0,0-1-1,0 1 1,0 0 0,0 0-1,1-1 1,7-14-442,7-7-393</inkml:trace>
</inkml:ink>
</file>

<file path=ppt/ink/ink2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6:38.658"/>
    </inkml:context>
    <inkml:brush xml:id="br0">
      <inkml:brushProperty name="width" value="0.05" units="cm"/>
      <inkml:brushProperty name="height" value="0.05" units="cm"/>
    </inkml:brush>
  </inkml:definitions>
  <inkml:trace contextRef="#ctx0" brushRef="#br0">66 0 19300,'-8'24'1013,"1"-1"-1,1 1 0,1 1 1,-3 47-1,8 101 564,1-21-1291,-2-147-377,0-6-8,-3-15-116,-3-27-238,7 42 437,-20-174-1411,20 175 1452,0-1-1,0 1 1,0-1 0,0 1-1,0-1 1,0 1 0,0-1 0,0 1-1,0-1 1,0 1 0,0-1 0,1 1-1,-1 0 1,0-1 0,0 1 0,0-1-1,1 1 1,-1-1 0,0 1-1,0 0 1,1-1 0,-1 1 0,0-1-1,1 1 1,-1 0 0,1-1 0,-1 1-1,0 0 1,1 0 0,-1-1 0,1 1-1,-1 0 1,1 0 0,-1 0-1,0 0 1,1-1 0,-1 1 0,1 0-1,-1 0 1,1 0 0,0 0 0,26 5 737,-9 0-448,-7-5-340,-1 0 0,0-1-1,1 0 1,-1 0 0,0-1 0,1 0 0,-1-1-1,0 0 1,-1-1 0,1 0 0,-1 0 0,1-1 0,-1 0-1,0-1 1,10-9 0,-10 7-105,1 0 0,-2-1 0,1-1 0,-2 1 0,1-1 0,-1 0 1,-1-1-1,1 0 0,-2 0 0,0 0 0,0-1 0,5-19 0,-10 28 154,1 0 0,-1 0 0,1 0 0,-1-1 0,0 1 0,0 0 0,0 0 0,-1 0 1,0-6-1,1 9-11,0 0 1,0 0 0,0 0 0,0-1 0,0 1 0,0 0-1,-1 0 1,1-1 0,0 1 0,0 0 0,0 0 0,0 0-1,0-1 1,0 1 0,-1 0 0,1 0 0,0 0 0,0 0-1,0 0 1,-1-1 0,1 1 0,0 0 0,0 0 0,0 0-1,-1 0 1,1 0 0,0 0 0,0 0 0,-1 0 0,1 0-1,0 0 1,0 0 0,-1 0 0,1 0 0,0 0 0,0 0-1,0 0 1,-1 0 0,1 0 0,-2 1 29,1 0 1,0 0-1,0 0 1,0 0-1,0 0 0,0 0 1,0 1-1,0-1 1,0 0-1,0 1 1,0 1-1,-8 16 269,0 1-1,2 0 1,0 1 0,1 0-1,1 0 1,1 0 0,1 0-1,0 25 1,2-13-186,2 1 1,1 0-1,2 0 0,12 48 1,-15-76-129,0-1 0,1 1 0,0-1 0,0 1 0,5 7 0,-7-12 4,0-1 1,0 0-1,1 0 0,-1 1 1,0-1-1,0 0 1,0 0-1,1 1 1,-1-1-1,0 0 0,0 0 1,1 0-1,-1 0 1,0 1-1,0-1 0,1 0 1,-1 0-1,0 0 1,0 0-1,1 0 1,-1 0-1,0 0 0,1 0 1,-1 0-1,0 0 1,1 0-1,-1 0 1,0 0-1,1 0 0,-1 0 1,0 0-1,0 0 1,1 0-1,-1 0 1,0 0-1,1 0 0,-1 0 1,0-1-1,0 1 1,1 0-1,-1 0 0,0 0 1,0-1-1,1 1 1,-1 0-1,0 0 1,0-1-1,0 1 0,0 0 1,1 0-1,-1-1 1,0 1-1,0 0 1,0 0-1,0-1 0,0 0 1,8-18 24,-2-4-104,-1 0 0,-1-1-1,-1 1 1,-2 0 0,0-1-1,-1 1 1,-2-1 0,-7-41 0,9 64 72,0 1 1,1 0-1,-1-1 1,0 1 0,0 0-1,0 0 1,1-1-1,-1 1 1,0 0-1,0 0 1,1 0 0,-1-1-1,0 1 1,1 0-1,-1 0 1,0 0 0,1 0-1,-1 0 1,0-1-1,0 1 1,1 0 0,-1 0-1,0 0 1,1 0-1,-1 0 1,0 0 0,1 0-1,-1 0 1,0 0-1,1 1 1,-1-1-1,0 0 1,1 0 0,-1 0-1,0 0 1,1 1-1,26 3-45,7 2 52,-22-7-4,0 1-1,0-2 1,0 1 0,0-2-1,-1 0 1,1 0 0,-1-1-1,0 0 1,0-1 0,11-6-1,-16 8 5,-1-1 0,1 1 0,-1-1-1,0 1 1,0-1 0,0-1 0,-1 1 0,0-1 0,0 0-1,0 0 1,0 0 0,-1 0 0,0-1 0,0 1-1,0-1 1,-1 0 0,1 0 0,-1 0 0,-1 0-1,2-9 1,-3 14-3,1 0 0,-1 0-1,0-1 1,0 1 0,0 0-1,0 0 1,0 0 0,0 0 0,0 0-1,0 0 1,-1 0 0,1 0-1,0 0 1,-1 0 0,1 0-1,-1 0 1,1 0 0,-1 0 0,1 0-1,-1 0 1,0 0 0,1 0-1,-1 0 1,0 0 0,0 1 0,1-1-1,-1 0 1,0 1 0,0-1-1,0 1 1,0-1 0,0 1-1,0-1 1,0 1 0,0-1 0,0 1-1,-2 0 1,0 0 1,1 0 1,-1 0-1,1 0 1,-1 1-1,1-1 1,-1 1-1,1-1 1,0 1-1,-1 0 1,1 0-1,0 0 1,-1 1-1,1-1 1,0 0-1,-2 3 1,-3 1 24,1 1-1,1 0 1,-1 1 0,1-1-1,0 1 1,1 0 0,-1 0-1,1 1 1,1-1 0,-1 1-1,1 0 1,1 0 0,0 0-1,0 0 1,-2 17 0,4-18-1,-1 1 1,1-1-1,1 1 1,-1-1 0,1 1-1,0-1 1,1 0-1,0 1 1,0-1 0,1 0-1,0 0 1,0-1-1,0 1 1,1 0 0,0-1-1,0 0 1,1 0-1,5 5 1,-3-4-133,0-1 0,0 0 0,1 0 0,12 7 0,-17-12 54,-1 0 0,0 1 0,1-1 0,-1 0-1,1 0 1,0 0 0,-1 0 0,1-1 0,0 1-1,-1-1 1,1 0 0,0 0 0,0 0 0,-1 0-1,1 0 1,0 0 0,0-1 0,-1 1 0,1-1 0,3-1-1,-5 1 34,0 0 0,0 1 0,0-1-1,0 0 1,0 0 0,0-1 0,0 1 0,0 0-1,0 0 1,0 0 0,0-1 0,-1 1 0,1 0-1,-1-1 1,1 1 0,-1 0 0,1-1 0,-1 1-1,1-3 1,0-14-404</inkml:trace>
</inkml:ink>
</file>

<file path=ppt/ink/ink2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6:39.467"/>
    </inkml:context>
    <inkml:brush xml:id="br0">
      <inkml:brushProperty name="width" value="0.05" units="cm"/>
      <inkml:brushProperty name="height" value="0.05" units="cm"/>
    </inkml:brush>
  </inkml:definitions>
  <inkml:trace contextRef="#ctx0" brushRef="#br0">0 1 17316,'6'13'2328,"1"-2"-1408,1-4-407,-1-2 2015,8-1-1984,1-1-544,4-10 232,-4-6-192,-3-6-216</inkml:trace>
</inkml:ink>
</file>

<file path=ppt/ink/ink2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6:39.870"/>
    </inkml:context>
    <inkml:brush xml:id="br0">
      <inkml:brushProperty name="width" value="0.05" units="cm"/>
      <inkml:brushProperty name="height" value="0.05" units="cm"/>
    </inkml:brush>
  </inkml:definitions>
  <inkml:trace contextRef="#ctx0" brushRef="#br0">61 17 17132,'-1'0'146,"-1"1"0,1-1 0,0 1 0,-1-1 1,1 1-1,0 0 0,0 0 0,0-1 0,0 1 0,0 0 1,0 0-1,0 0 0,0 0 0,0 0 0,0 0 1,0 1-1,1-1 0,-1 0 0,0 0 0,1 1 0,-1 1 1,-13 32 1379,13-30-963,-5 14-232,1 1-1,0 0 1,2 0 0,0 0-1,2 1 1,0-1 0,1 1 0,1-1-1,1 0 1,6 28 0,-7-46-313,-1 0 0,1 0-1,-1 0 1,1 0 0,0 1 0,0-1 0,0-1-1,0 1 1,1 0 0,-1 0 0,0 0 0,1-1 0,-1 1-1,1 0 1,0-1 0,-1 1 0,3 0 0,-2-1-1,0-1 1,-1 1-1,1-1 1,0 0-1,0 1 1,0-1 0,-1 0-1,1 0 1,0 0-1,0-1 1,0 1-1,-1 0 1,1-1-1,0 1 1,0-1-1,-1 1 1,1-1 0,0 0-1,-1 0 1,1 0-1,2-2 1,10-6 105,0-2 0,-1 0 1,0-1-1,-1 0 0,13-16 1,50-72 411,-68 89-536,16-23-105,-1 0 1,24-51-1,-45 79-1467,-4 5 719,-5 7-79,-15 26-546,10-10 480</inkml:trace>
  <inkml:trace contextRef="#ctx0" brushRef="#br0" timeOffset="1">203 258 14443,'-3'33'1760,"3"-1"-903,4 1-369,6-4 776,5-3-344,3-15-824,4-3-1056,3-16 960,4-3-320,4-12-312</inkml:trace>
</inkml:ink>
</file>

<file path=ppt/ink/ink2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6:40.320"/>
    </inkml:context>
    <inkml:brush xml:id="br0">
      <inkml:brushProperty name="width" value="0.05" units="cm"/>
      <inkml:brushProperty name="height" value="0.05" units="cm"/>
    </inkml:brush>
  </inkml:definitions>
  <inkml:trace contextRef="#ctx0" brushRef="#br0">97 1 18180,'-1'1'121,"-16"13"988,1 1 0,-15 18-1,27-29-918,1 0 0,0 0-1,0 1 1,0-1 0,1 1 0,0-1-1,0 1 1,0 0 0,0 0 0,1 0-1,-1 0 1,1 0 0,0 0-1,0 9 1,1-11-155,1-1-1,-1 0 1,0 0 0,1 0-1,-1 0 1,1 0-1,0 0 1,-1 0-1,1 0 1,0 0 0,0 0-1,1 0 1,-1 0-1,0-1 1,0 1-1,1 0 1,-1-1 0,1 1-1,0-1 1,-1 0-1,1 1 1,0-1-1,0 0 1,0 0 0,0 0-1,0 0 1,0 0-1,0-1 1,0 1-1,0-1 1,0 1 0,0-1-1,0 0 1,1 0-1,-1 0 1,2 0 0,2 0-25,0-1 0,0 1 1,0-1-1,0 0 0,-1-1 1,1 1-1,-1-1 0,1 0 1,-1-1-1,0 1 0,1-1 1,6-5-1,-7 3-3,0 0-1,0 0 1,-1 0 0,1-1 0,-1 1 0,0-1-1,-1 0 1,1 0 0,-1 0 0,-1-1 0,1 1-1,-1-1 1,0 0 0,0 1 0,-1-1 0,0 0-1,0 0 1,-1 0 0,0-10 0,0 17-10,0-1-1,0 0 1,0 0-1,0 0 1,-1 1 0,1-1-1,0 0 1,0 0 0,0 1-1,-1-1 1,1 0 0,0 1-1,-1-1 1,1 0-1,-1 1 1,1-1 0,-1 0-1,1 1 1,-1-1 0,1 1-1,-1-1 1,0 1 0,1-1-1,-1 1 1,0-1-1,1 1 1,-1 0 0,0-1-1,1 1 1,-1 0 0,0 0-1,0 0 1,0-1 0,1 1-1,-1 0 1,0 0-1,0 0 1,1 0 0,-1 0-1,-1 1 1,1-1-1,0 0 0,-1 1 1,1-1-1,0 1 0,0 0 0,0-1 0,0 1 0,0 0 1,1-1-1,-1 1 0,0 0 0,0 0 0,0 0 0,0 0 1,1 0-1,-1 0 0,1 0 0,-1 0 0,1 0 0,-1 0 0,1 0 1,-1 0-1,1 0 0,0 0 0,0 1 0,-1 1 1,1-2 4,0 1 0,1 0 1,-1-1-1,0 1 0,1 0 1,-1 0-1,1-1 1,-1 1-1,1-1 0,0 1 1,0-1-1,-1 1 0,1-1 1,0 1-1,1-1 0,-1 0 1,0 1-1,0-1 1,0 0-1,1 0 0,-1 0 1,1 0-1,-1 0 0,1 0 1,-1 0-1,1-1 1,-1 1-1,1 0 0,0-1 1,-1 0-1,1 1 0,3-1 1,7 2 16,-1 0 1,1-1-1,19-1 1,-26-1-18,70-5 30,-53 3-19,-1 1 0,0 1 0,37 3 1,-56-2-9,0 1 0,0-1 0,-1 1 1,1-1-1,0 1 0,0-1 0,0 1 1,-1 0-1,1 0 0,-1 0 0,1 0 1,0 0-1,-1 0 0,0 1 0,1-1 1,-1 0-1,0 1 0,0-1 0,1 1 1,-1-1-1,0 1 0,0 0 0,-1-1 1,1 1-1,0 2 0,12 17 116,-12-20-133,0 0 0,0 0 0,1 0 0,-1 0 0,0 0 0,1-1 0,-1 1 1,0 0-1,1 0 0,0-1 0,-1 1 0,1-1 0,-1 0 0,1 1 0,-1-1 0,1 0 0,0 0 0,-1 0 0,1 0 0,-1 0 0,1 0 0,0-1 0,-1 1 0,1 0 0,-1-1 0,1 1 0,2-2 0,4-2-536,-1 1 0,1-1 0,12-10 0,29-21-487,-23 14 272</inkml:trace>
</inkml:ink>
</file>

<file path=ppt/ink/ink2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6:40.787"/>
    </inkml:context>
    <inkml:brush xml:id="br0">
      <inkml:brushProperty name="width" value="0.05" units="cm"/>
      <inkml:brushProperty name="height" value="0.05" units="cm"/>
    </inkml:brush>
  </inkml:definitions>
  <inkml:trace contextRef="#ctx0" brushRef="#br0">94 2 16836,'-7'-1'898,"1"1"1,-1-1 0,1 2 0,-1-1 0,1 1 0,-11 2 0,15-3-793,1 0 1,-1 1-1,0-1 1,0 1-1,0-1 1,1 1-1,-1 0 1,0-1 0,1 1-1,-1 0 1,1 0-1,-1 0 1,1 1-1,-1-1 1,1 0-1,0 1 1,-1-1-1,1 0 1,0 1-1,0-1 1,0 1 0,0 0-1,0-1 1,1 1-1,-1 0 1,0 2-1,1-2-113,0-1 0,0 1 0,0-1 0,1 1 0,-1-1 0,1 1 0,-1-1 0,1 0 0,0 1 0,-1-1 0,1 0 0,0 0 0,0 1 0,0-1 0,0 0 0,0 0 0,0 0 0,0 0 0,0 0 0,0 0 0,1-1 0,1 2 0,32 16-713,-29-16 618,3 2-99,5 2-188,0 0-1,-1 0 1,0 1-1,23 17 1,-36-23 385,1 0-1,0-1 1,0 1 0,-1 0 0,1-1-1,0 1 1,0 0 0,-1 0-1,1 0 1,-1-1 0,1 1 0,-1 0-1,1 0 1,-1 0 0,0 0 0,1 0-1,-1 0 1,0 0 0,0 0-1,0 0 1,0 0 0,0 0 0,0 0-1,0 0 1,0 2 0,-1-1 23,0-1-1,1 1 1,-1-1 0,0 0 0,0 1 0,-1-1 0,1 0-1,0 1 1,0-1 0,-1 0 0,1 0 0,0 0 0,-3 1 0,-5 3 149,0-1 0,-1 0 0,-17 5 0,-15 0 202,40-9-428,0 1 1,-1-1 0,1 0 0,-1 0 0,1 0 0,-1 0-1,1 0 1,-1-1 0,1 1 0,0-1 0,-1 1 0,1-1 0,0 0-1,-3-2 1,4 3 40,1-1-1,-1 1 0,1-1 0,-1 1 1,1-1-1,-1 0 0,1 1 1,0-1-1,-1 0 0,1 1 0,0-1 1,-1 0-1,1 0 0,0 1 1,0-1-1,0 0 0,0 0 0,0 0 1,0 1-1,0-1 0,0 0 0,0 0 1,0 1-1,0-1 0,1 0 1,-1 0-1,0 1 0,1-2 0,11-19-317,5 0-117</inkml:trace>
</inkml:ink>
</file>

<file path=ppt/ink/ink2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6:41.186"/>
    </inkml:context>
    <inkml:brush xml:id="br0">
      <inkml:brushProperty name="width" value="0.05" units="cm"/>
      <inkml:brushProperty name="height" value="0.05" units="cm"/>
    </inkml:brush>
  </inkml:definitions>
  <inkml:trace contextRef="#ctx0" brushRef="#br0">14 1 15467,'1'4'436,"-1"-1"-1,1 1 0,-1 0 1,0 0-1,0 0 1,-1 0-1,1 0 0,-1 0 1,0 0-1,0-1 0,-2 8 1,-4 19 1833,6-26-2061,1 0-1,0 1 1,0-1-1,0 0 1,0 1 0,1-1-1,0 0 1,-1 0 0,2 1-1,-1-1 1,0 0 0,1 0-1,0 0 1,2 4 0,-1-5-154,-1-1 1,1 1 0,-1 0 0,1-1 0,0 0 0,0 0 0,-1 0-1,2 0 1,-1 0 0,0-1 0,0 1 0,1-1 0,-1 0 0,0 0 0,1 0-1,-1 0 1,8 0 0,1 0-27,-1-1 0,1 0-1,-1 0 1,1-2 0,-1 1-1,20-6 1,64-27 28,-69 23-81,1 1 1,38-9-1,-64 19 27,1 0 0,-1 0 0,1 0 0,-1 0 0,1 0 0,-1 1 0,1-1 0,-1 1 0,1-1 0,-1 1 0,1-1 0,-1 1 0,0 0 0,1-1 0,-1 1 0,0 0 0,0 0 0,0 0 0,0 0 0,0 0 0,0 0 0,0 1 0,0-1 0,0 0 0,1 2 0,15 15 69,-10-15-48,-1 0 0,0 0 1,1-1-1,0 0 0,0 0 0,0 0 0,0-1 1,0 0-1,0 0 0,13-1 0,9-2-183,36-6 1,-50 5 57,8 0-19,-10 0 16,0 0 0,0 2 1,0 0-1,0 0 0,0 1 0,0 1 1,0 0-1,22 4 0,-32-3-10,0-1-1,0 0 0,0 0 0,0-1 1,0 1-1,0-1 0,1 1 0,-1-1 1,0 0-1,0 0 0,0-1 1,1 1-1,-1-1 0,0 1 0,0-1 1,0 0-1,6-3 0,0-1-280</inkml:trace>
</inkml:ink>
</file>

<file path=ppt/ink/ink2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6:48.625"/>
    </inkml:context>
    <inkml:brush xml:id="br0">
      <inkml:brushProperty name="width" value="0.05" units="cm"/>
      <inkml:brushProperty name="height" value="0.05" units="cm"/>
    </inkml:brush>
  </inkml:definitions>
  <inkml:trace contextRef="#ctx0" brushRef="#br0">358 46 13251,'12'-3'1006,"0"-1"1,0 0 0,-1-1-1,19-10 1,-30 15-962,0 0 0,0 0 0,0 0 1,0-1-1,1 1 0,-1 0 0,0 0 0,0 0 1,0 0-1,0 0 0,1 0 0,-1 0 0,0 0 0,0 0 1,0 0-1,0-1 0,0 1 0,0 0 0,0 0 1,1 0-1,-1 0 0,0 0 0,0-1 0,0 1 0,0 0 1,0 0-1,0 0 0,0 0 0,0-1 0,0 1 1,0 0-1,0 0 0,0 0 0,0 0 0,0-1 0,0 1 1,0 0-1,0 0 0,0 0 0,0 0 0,0-1 1,0 1-1,0 0 0,0 0 0,0 0 0,0 0 0,0 0 1,-1-1-1,1 1 0,-11-4 1311,-17 1-177,0 2-938,1 2-1,-1 1 0,1 1 1,0 1-1,0 2 0,-34 11 1,48-12-247,0 0 0,0 1 0,1 1 0,-1 0 1,2 0-1,-13 11 0,17-12 19,0 0 0,1 1 0,0 0-1,0 0 1,0 1 0,1 0 0,0 0-1,0 0 1,-6 17 0,9-21-14,1 0 0,-1 0 1,1 0-1,0 1 0,0-1 0,1 0 0,-1 0 1,1 1-1,0-1 0,0 0 0,0 1 0,1-1 1,-1 0-1,1 1 0,0-1 0,0 0 0,1 0 1,-1 0-1,1 0 0,0 0 0,0 0 0,0-1 1,1 1-1,-1 0 0,1-1 0,0 0 0,0 0 1,0 0-1,0 0 0,1 0 0,-1-1 0,1 1 1,0-1-1,4 2 0,7 3-205,1 0 0,0-2 0,0 0 0,0-1 0,1 0 0,-1-1 0,27 0 0,-17-2-26,1-1 0,-1-2 0,0-1-1,31-7 1,16-11-326</inkml:trace>
</inkml:ink>
</file>

<file path=ppt/ink/ink2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6:49.076"/>
    </inkml:context>
    <inkml:brush xml:id="br0">
      <inkml:brushProperty name="width" value="0.05" units="cm"/>
      <inkml:brushProperty name="height" value="0.05" units="cm"/>
    </inkml:brush>
  </inkml:definitions>
  <inkml:trace contextRef="#ctx0" brushRef="#br0">252 0 16404,'-2'0'248,"-1"0"0,0 0 1,1 1-1,-1-1 1,1 0-1,-1 1 0,1 0 1,-1-1-1,1 1 1,0 0-1,-5 2 0,-28 18 732,24-14-79,-3 2-647,0 1 0,0 1 0,1 0 1,1 0-1,0 2 0,1-1 0,0 2 1,1-1-1,0 1 0,1 1 1,-10 21-1,15-26-244,0 0 0,1 0 1,0 0-1,0 0 0,1 1 1,0 0-1,1-1 0,0 17 0,1-20-20,1 1 0,0-1-1,1 0 1,-1 0-1,1 0 1,1 0-1,-1 0 1,1 0 0,0 0-1,1-1 1,-1 1-1,2-1 1,4 7 0,-4-7-45,1-1 1,0 0-1,-1 0 1,2 0 0,-1 0-1,0-1 1,1 0 0,0 0-1,0-1 1,0 0 0,13 4-1,-5-4 81,0 0 0,0 0 0,0-1 0,0-1 0,17-1 0,19-4-171</inkml:trace>
</inkml:ink>
</file>

<file path=ppt/ink/ink2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6:49.528"/>
    </inkml:context>
    <inkml:brush xml:id="br0">
      <inkml:brushProperty name="width" value="0.05" units="cm"/>
      <inkml:brushProperty name="height" value="0.05" units="cm"/>
    </inkml:brush>
  </inkml:definitions>
  <inkml:trace contextRef="#ctx0" brushRef="#br0">48 13 9866,'0'-1'252,"0"0"0,-1 1-1,1-1 1,0 0 0,-1 1 0,1-1-1,0 0 1,-1 1 0,1-1-1,-1 1 1,1-1 0,-1 1 0,1-1-1,-1 1 1,0-1 0,1 1 0,-1 0-1,0-1 1,1 1 0,-1 0 0,0-1-1,1 1 1,-1 0 0,0 0-1,1 0 1,-1-1 0,0 1 0,0 0-1,1 0 1,-1 0 0,0 0 0,1 1-1,-1-1 1,0 0 0,-1 0 0,0 2 56,1-1 1,-1 1 0,1 0 0,-1 0 0,1-1 0,0 1 0,-1 0 0,1 0 0,0 0 0,0 0 0,0 3 0,-1 0-159,0 0 0,1 0 1,-1 1-1,1-1 0,1 0 1,-1 1-1,1-1 0,0 1 1,0-1-1,1 1 0,-1-1 1,1 0-1,0 1 0,1-1 1,-1 0-1,1 0 0,0 0 1,1 0-1,-1 0 0,1 0 1,0-1-1,0 1 0,0-1 1,1 0-1,-1 1 0,1-2 1,6 6-1,-5-5-279,0 0 0,0 0 1,0 0-1,1 0 0,-1-1 0,1 0 0,0 0 1,0-1-1,0 0 0,0 0 0,1 0 0,-1-1 1,0 0-1,1 0 0,-1 0 0,1-1 0,-1 0 0,1 0 1,-1-1-1,1 0 0,-1 0 0,11-3 0,5-10-397,-6-6-209</inkml:trace>
</inkml:ink>
</file>

<file path=ppt/ink/ink2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6:49.898"/>
    </inkml:context>
    <inkml:brush xml:id="br0">
      <inkml:brushProperty name="width" value="0.05" units="cm"/>
      <inkml:brushProperty name="height" value="0.05" units="cm"/>
    </inkml:brush>
  </inkml:definitions>
  <inkml:trace contextRef="#ctx0" brushRef="#br0">119 0 18052,'-7'26'1960,"-7"1"-1152,1 3-343,-1 8 927,-1 2-232,4 0-488,-1 3-552,4-4-24,-2-4-56,1 0-120,3-1-40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32.346"/>
    </inkml:context>
    <inkml:brush xml:id="br0">
      <inkml:brushProperty name="width" value="0.05" units="cm"/>
      <inkml:brushProperty name="height" value="0.05" units="cm"/>
    </inkml:brush>
  </inkml:definitions>
  <inkml:trace contextRef="#ctx0" brushRef="#br0">13 89 16155,'-4'25'1250,"0"0"0,2 1 0,0-1 0,2 0 0,1 1 0,5 33 0,38 149 882,-36-175-2062,28 104 107,-35-135-142,1-8-24,0-7 1,-4-155-46,3-128-507,-1 286 521,5-73-184,-4 74 185,0 0 1,1 0-1,0 0 1,1 1-1,0-1 1,0 1-1,5-10 1,-7 17 19,1-1 1,-1 0-1,0 1 0,0-1 1,1 0-1,-1 1 0,1 0 1,-1-1-1,1 1 0,0 0 1,-1 0-1,1 0 1,0 0-1,0 0 0,0 0 1,0 0-1,0 1 0,0-1 1,4 0-1,-2 1 3,0 0-1,0 0 1,1 0-1,-1 1 1,0 0-1,0-1 1,0 2 0,0-1-1,5 2 1,3 3 2,0 0 0,-1 0 0,0 1 0,0 0 0,14 14 0,-22-19-5,-1 0 0,0 0 0,1 1 0,-1-1 1,0 1-1,0 0 0,0-1 0,-1 1 0,1 0 1,0 0-1,-1 0 0,0 1 0,0-1 0,0 0 1,1 5-1,-2-5 4,-1-1 0,1 0-1,0 1 1,-1-1 0,1 1 0,-1-1 0,0 0 0,1 0 0,-1 1 0,-1-1 0,1 0 0,0 0 0,0 0 0,-1 0-1,1 0 1,-1 0 0,1-1 0,-1 1 0,0 0 0,0-1 0,0 1 0,-2 0 0,-12 8 22,-1 0-1,0-1 1,-1-1 0,0-1 0,0 0 0,0-2-1,-1 0 1,-27 4 0,45-9-73,0 0-1,0 0 1,0 0 0,0 1-1,0-1 1,0 0-1,0-1 1,1 1 0,-1 0-1,0 0 1,0 0-1,0 0 1,0-1 0,0 1-1,0 0 1,0-1 0,1 1-1,-1-1 1,0 1-1,-1-2 1,2 2-10,-1-1 0,1 0 1,0 1-1,-1-1 0,1 0 0,0 0 0,0 1 0,0-1 1,-1 0-1,1 0 0,0 0 0,0 1 0,0-1 0,0 0 1,1 0-1,-1 1 0,0-1 0,0 0 0,1-1 0,1-4-185,1-1-1,0 1 1,0-1-1,6-6 1,-8 10 266,18-27-726</inkml:trace>
</inkml:ink>
</file>

<file path=ppt/ink/ink2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6:51.544"/>
    </inkml:context>
    <inkml:brush xml:id="br0">
      <inkml:brushProperty name="width" value="0.05" units="cm"/>
      <inkml:brushProperty name="height" value="0.05" units="cm"/>
    </inkml:brush>
  </inkml:definitions>
  <inkml:trace contextRef="#ctx0" brushRef="#br0">0 15 13139,'0'-10'1728,"3"6"-744,3 4-343,1 0 1463,5 5-752,5 11-207,1 0-121,2 11-312,-2 8-104,-1 12-232,-3 6-40,-7 14-88,-4 3-192,-11 4-424,-2 0-288,-15-7 552,-3-2-104,-11-13-48</inkml:trace>
</inkml:ink>
</file>

<file path=ppt/ink/ink2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6:53.244"/>
    </inkml:context>
    <inkml:brush xml:id="br0">
      <inkml:brushProperty name="width" value="0.05" units="cm"/>
      <inkml:brushProperty name="height" value="0.05" units="cm"/>
    </inkml:brush>
  </inkml:definitions>
  <inkml:trace contextRef="#ctx0" brushRef="#br0">0 246 13283,'54'9'744,"1"-2"1,-1-2-1,69-4 0,163-22 284,-191 11-676,727-68 197,222-52-2551,-946 110 1437,-82 15 420,-18 2-9</inkml:trace>
</inkml:ink>
</file>

<file path=ppt/ink/ink2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6:54.074"/>
    </inkml:context>
    <inkml:brush xml:id="br0">
      <inkml:brushProperty name="width" value="0.05" units="cm"/>
      <inkml:brushProperty name="height" value="0.05" units="cm"/>
    </inkml:brush>
  </inkml:definitions>
  <inkml:trace contextRef="#ctx0" brushRef="#br0">0 60 19228,'3'27'2403,"-2"-16"-1658,0 0 0,0 0 0,2 0 0,4 15 0,-6-23-702,0 0 0,0 0 0,1 0 0,-1 0-1,1 0 1,0-1 0,0 1 0,0-1 0,0 1 0,1-1 0,-1 0 0,1 0-1,-1 0 1,1 0 0,0 0 0,-1-1 0,1 1 0,0-1 0,6 2 0,1 0-241,0-1 0,0-1 1,0 0-1,1-1 0,-1 0 0,0 0 1,0-1-1,0 0 0,0-1 1,0 0-1,0 0 0,11-5 1,7-4-1177,-1-1 0,49-29 1,-50 24-27,0-1 0,-1-1 0,-1-1 0,34-38 0,-67 69 2329,-44 46 3862,-66 94 1,106-132-4596,1 0 0,0 0 0,2 2 0,1-1 0,0 1 0,1 1 0,2-1 0,0 1 0,-5 45 0,10-43-135,1-24-65,0 1 1,1-1-1,-1 1 0,0-1 0,0 1 1,1-1-1,-1 1 0,0-1 0,1 1 1,-1-1-1,1 1 0,-1-1 0,0 0 1,1 1-1,-1-1 0,1 0 1,-1 1-1,1-1 0,0 1 0</inkml:trace>
</inkml:ink>
</file>

<file path=ppt/ink/ink2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7:01.500"/>
    </inkml:context>
    <inkml:brush xml:id="br0">
      <inkml:brushProperty name="width" value="0.05" units="cm"/>
      <inkml:brushProperty name="height" value="0.05" units="cm"/>
    </inkml:brush>
  </inkml:definitions>
  <inkml:trace contextRef="#ctx0" brushRef="#br0">0 9 19372,'11'-2'1689,"12"0"-1097,5 2-216,7 0 952,13 1-584,12-1-432,2 0-104,2 0-368,-2 0-280,-8-1-608,-4-1 24,-20-1 664,-7 3-273,-21 0-119</inkml:trace>
</inkml:ink>
</file>

<file path=ppt/ink/ink2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7:01.911"/>
    </inkml:context>
    <inkml:brush xml:id="br0">
      <inkml:brushProperty name="width" value="0.05" units="cm"/>
      <inkml:brushProperty name="height" value="0.05" units="cm"/>
    </inkml:brush>
  </inkml:definitions>
  <inkml:trace contextRef="#ctx0" brushRef="#br0">0 41 16115,'15'11'2217,"6"-4"-1313,17-7-400,7-1 1577,16-3-1153,5 1-216,4-3-728,0-1-600,-1-3 544,-5-2-184,-11-3-88</inkml:trace>
</inkml:ink>
</file>

<file path=ppt/ink/ink2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7:04.933"/>
    </inkml:context>
    <inkml:brush xml:id="br0">
      <inkml:brushProperty name="width" value="0.05" units="cm"/>
      <inkml:brushProperty name="height" value="0.05" units="cm"/>
    </inkml:brush>
  </inkml:definitions>
  <inkml:trace contextRef="#ctx0" brushRef="#br0">95 76 13555,'3'-4'395,"2"-4"418,0 0 0,0 1 0,1 0 0,0 0 0,0 1 0,1 0 0,0 0 0,14-10 0,-27 21-155,0 0-1,0 0 1,0 1-1,0 0 1,1 0-1,0 1 1,-4 7-1,2 0-402,0 1-1,2 0 1,0 0-1,0 1 1,-2 18-1,1-7-117,5-21-126,-2 3 7,1 0 0,1 0 0,0 0 0,-1 15 0,2-22-17,0 0 1,0-1-1,1 1 0,-1 0 1,0-1-1,0 1 0,1 0 1,-1-1-1,1 1 1,0-1-1,-1 1 0,1-1 1,0 1-1,0-1 0,0 0 1,0 1-1,0-1 0,0 0 1,0 0-1,1 0 0,-1 0 1,0 0-1,1 0 1,-1 0-1,0 0 0,1 0 1,-1-1-1,1 1 0,-1-1 1,1 1-1,0-1 0,2 1 1,10 0-6,1-1-1,-1 0 1,0-1 0,17-3 0,-21 2-1,0 0 1,1 1-1,-1 0 1,0 1-1,1 0 0,-1 1 1,1 0-1,-1 0 1,15 5-1,-23-5 2,0 0 1,0 0-1,0 0 1,0 0-1,0 0 0,0 0 1,0 0-1,0 1 1,-1-1-1,1 1 1,-1 0-1,1-1 0,-1 1 1,1 0-1,-1 0 1,0 0-1,0-1 0,0 1 1,1 4-1,-1-2 3,0-1 0,-1 1-1,1 0 1,-1-1 0,0 1-1,0-1 1,-1 1 0,1 0-1,-1-1 1,0 1 0,-1 4-1,-2 2 0,0 1 0,-1-1 0,0 0 0,-1 0-1,0-1 1,-14 18 0,9-15 17,-1-1 1,-1 1-1,1-2 0,-2 0 0,0 0 1,-19 9-1,25-15-40,-1 1 1,0-1-1,0-1 0,0 0 0,0 0 1,-1-1-1,1 0 0,-1-1 0,1 1 1,-1-2-1,0 0 0,-10-1 0,18 1-63,0 0 0,0-1 0,0 0 0,0 1 0,0-1 0,0 0-1,1 0 1,-1 0 0,0 0 0,0-1 0,1 1 0,-1 0 0,1-1-1,-1 1 1,1-1 0,-1 1 0,1-1 0,0 0 0,0 0 0,0 0 0,0 1-1,0-1 1,0 0 0,0 0 0,0-3 0,-1-4-61,0-1 0,1 1 0,0-1 0,0-11 0,1 18 122,1-50-597</inkml:trace>
</inkml:ink>
</file>

<file path=ppt/ink/ink2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7:05.368"/>
    </inkml:context>
    <inkml:brush xml:id="br0">
      <inkml:brushProperty name="width" value="0.05" units="cm"/>
      <inkml:brushProperty name="height" value="0.05" units="cm"/>
    </inkml:brush>
  </inkml:definitions>
  <inkml:trace contextRef="#ctx0" brushRef="#br0">1 5 20348,'11'-4'2073,"7"4"-1241,3 0-336,8 0 1088,4 2-351,5 1-537,0 0-376,-1 2-768,0-1-440,-2 0 736,-5-2-184,-5 2-169</inkml:trace>
</inkml:ink>
</file>

<file path=ppt/ink/ink2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7:05.804"/>
    </inkml:context>
    <inkml:brush xml:id="br0">
      <inkml:brushProperty name="width" value="0.05" units="cm"/>
      <inkml:brushProperty name="height" value="0.05" units="cm"/>
    </inkml:brush>
  </inkml:definitions>
  <inkml:trace contextRef="#ctx0" brushRef="#br0">1 32 20036,'15'4'2425,"13"-1"-1569,16-6-328,8-3 1072,16-1-583,8 2-57,2-1-496,-2 0-312,-9 3-648,-4 2-400,-14 1 1424,-7-2-648,-18 2-96,-8 0-168</inkml:trace>
  <inkml:trace contextRef="#ctx0" brushRef="#br0" timeOffset="0.49">121 256 19780,'-10'28'2361,"6"-2"-1577,4-3-336,1-6 1408,11 0-927,3-7-145,7-1-528,2-3-224,5-8-464,0-6-256,-1-10-585,2 3-231,-2-13 1048,-1-2-352,-4-4-168</inkml:trace>
</inkml:ink>
</file>

<file path=ppt/ink/ink2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7:06.178"/>
    </inkml:context>
    <inkml:brush xml:id="br0">
      <inkml:brushProperty name="width" value="0.05" units="cm"/>
      <inkml:brushProperty name="height" value="0.05" units="cm"/>
    </inkml:brush>
  </inkml:definitions>
  <inkml:trace contextRef="#ctx0" brushRef="#br0">164 0 17644,'-14'29'2016,"-6"9"-1024,-3 3-351,0 4 1119,0 4-288,3-3-408,3-2-207,7-5-409,1-6-248,5-10-856,4-7 472,3-8 72,2-3-104,3-12-105</inkml:trace>
</inkml:ink>
</file>

<file path=ppt/ink/ink2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7:07.432"/>
    </inkml:context>
    <inkml:brush xml:id="br0">
      <inkml:brushProperty name="width" value="0.05" units="cm"/>
      <inkml:brushProperty name="height" value="0.05" units="cm"/>
    </inkml:brush>
  </inkml:definitions>
  <inkml:trace contextRef="#ctx0" brushRef="#br0">57 0 20860,'0'6'2105,"0"7"-1553,-3 3-256,-1 1 1048,-1 9-695,3 1-177,-3 5-304,1-1-208,1-2-448,0-2-225,0-1-543,-1-2-176,-2-4 936,1-3-312,-4-7-153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07T11:14:27.237"/>
    </inkml:context>
    <inkml:brush xml:id="br0">
      <inkml:brushProperty name="width" value="0.05" units="cm"/>
      <inkml:brushProperty name="height" value="0.05" units="cm"/>
    </inkml:brush>
  </inkml:definitions>
  <inkml:trace contextRef="#ctx0" brushRef="#br0">15 378 15371,'-14'-13'1345,"17"4"-777,11-4-168,19 0 664,0-5-96,13-8-336,3-3-120,7-4-87,-2 0-113,-7-7-560,-5 2-401,-13-3 537,-5 3-96,-11 5-128</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38.022"/>
    </inkml:context>
    <inkml:brush xml:id="br0">
      <inkml:brushProperty name="width" value="0.05" units="cm"/>
      <inkml:brushProperty name="height" value="0.05" units="cm"/>
    </inkml:brush>
  </inkml:definitions>
  <inkml:trace contextRef="#ctx0" brushRef="#br0">331 114 16828,'3'-6'357,"2"-2"-62,-1 0 0,0 0-1,-1-1 1,0 1 0,3-13-1,-6 19-255,0 1 0,1-1-1,-1 0 1,0 1 0,0-1 0,0 1-1,0-1 1,-1 1 0,1-1-1,0 1 1,-1-1 0,1 1 0,-1-1-1,1 1 1,-1-1 0,0 1-1,1-1 1,-1 1 0,0 0-1,0 0 1,0-1 0,0 1 0,0 0-1,0 0 1,-1 0 0,1 0-1,0 0 1,-1 0 0,1 1 0,0-1-1,-1 0 1,1 1 0,-1-1-1,1 1 1,-1-1 0,1 1 0,-1 0-1,-2-1 1,-4 1 74,0-1 0,0 1 0,0 1 0,0-1 0,1 1 0,-1 1 0,0 0 0,1 0 0,-1 0 0,1 1 0,-1 0 0,1 0 0,0 1 0,-11 8 0,-1 0 2,1 2 0,1 0-1,-30 33 1,33-31-80,0 0 0,2 1 0,0 0 0,-10 20 0,18-30-34,1 0 0,0 1 1,0 0-1,0-1 0,1 1 0,0 0 0,0 0 1,1 0-1,0 0 0,1 0 0,-1 1 0,2-1 1,0 11-1,0-17-5,-1 0 1,1 0-1,0 0 1,-1 0-1,1 0 1,0 0-1,0 0 1,0 0-1,1 0 0,-1-1 1,0 1-1,1 0 1,-1-1-1,1 1 1,-1-1-1,1 1 1,0-1-1,0 0 1,-1 1-1,1-1 1,0 0-1,0-1 0,0 1 1,4 1-1,3 0-16,0-1 0,0 0 0,0 0 0,17-1 0,-5-1-14,29 2-72,75 1-151,-104 0 172,0 1 0,0 0-1,36 11 1,-52-12 64,1 1 0,-1-1 0,0 1 0,1-1 1,-1 2-1,0-1 0,-1 0 0,1 1 0,-1 0 0,1 0 0,-1 0 0,0 1 0,5 7 0,-8-10 28,1 1 0,-1 0-1,0-1 1,0 1 0,0 0-1,0 0 1,-1 0 0,1 0-1,-1 0 1,1 0-1,-1 0 1,0 0 0,0 0-1,-1 0 1,1 0 0,-1-1-1,1 1 1,-1 0 0,0 0-1,0 0 1,0 0 0,0-1-1,-1 1 1,1 0-1,-1-1 1,1 1 0,-1-1-1,0 0 1,-3 3 0,-7 8 140,-1-1 0,-1 0 0,0-1 0,-1-1 0,0 0 0,-19 8 0,-101 42 893,108-49-908,-2-2 0,1 0 0,-39 5-1,64-14-202,0 1-1,0-1 1,0 0-1,0 0 1,0 0-1,0 0 1,0-1-1,-4 0 1,6 0 27,0 1 0,0-1 0,0 1 0,0-1 0,0 1 0,0-1 1,0 0-1,0 1 0,0-1 0,1 0 0,-1 0 0,0 1 0,0-1 0,1 0 0,-1 0 1,-1-2-1,1 0-14,1-1-1,-1 1 1,0-1 0,1 0 0,0 1-1,0-1 1,0 1 0,0-1 0,0 0 0,1 1-1,0-1 1,-1 1 0,3-5 0,13-43-470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33.242"/>
    </inkml:context>
    <inkml:brush xml:id="br0">
      <inkml:brushProperty name="width" value="0.05" units="cm"/>
      <inkml:brushProperty name="height" value="0.05" units="cm"/>
    </inkml:brush>
  </inkml:definitions>
  <inkml:trace contextRef="#ctx0" brushRef="#br0">27 420 16363,'1'10'474,"-1"-1"-1,0 0 0,0 0 0,-1 0 0,0 0 0,-1 0 0,0 0 0,-5 14 0,3-14-2,2 1 1,-1-1 0,1 0-1,1 1 1,0 0 0,0 16-1,1-25-446,0 0 0,0 0-1,0-1 1,0 1 0,0 0-1,1 0 1,-1-1-1,0 1 1,0 0 0,1 0-1,-1-1 1,0 1 0,1 0-1,-1-1 1,1 1-1,-1-1 1,1 1 0,-1 0-1,1-1 1,-1 1 0,1-1-1,0 0 1,-1 1-1,1-1 1,0 1 0,-1-1-1,1 0 1,0 1 0,0-1-1,-1 0 1,1 0-1,0 0 1,0 0 0,-1 0-1,1 1 1,0-1 0,0-1-1,-1 1 1,1 0-1,0 0 1,0 0 0,-1 0-1,1 0 1,0-1 0,0 1-1,-1 0 1,1-1-1,0 1 1,0-1 0,3-1 12,1 0 0,-1 0-1,0-1 1,1 1 0,-1-1 0,4-4 0,-3 1-3,1-1 0,-1 0 0,0 0 0,0 0 0,-1 0 0,0-1 0,0 0 0,-1 0 0,0 0 0,3-11 0,-3 7-137,-1 0-1,0 0 1,-1 0-1,0 0 1,-1 0-1,-2-21 0,1 31 40,1-1 0,-1 0 0,1 1 0,-1-1-1,0 1 1,0-1 0,-3-4 0,-4 3-344,1 15-7,7-11 400,-1 0 0,1 1 0,0-1 0,0 1 0,-1-1 0,1 0 0,0 1 0,0-1 0,0 1 0,0-1 0,0 1 1,-1-1-1,1 1 0,0-1 0,0 1 0,0-1 0,0 1 0,0-1 0,1 0 0,-1 1 0,0-1 0,0 1 0,0-1 0,0 1 0,0-1 0,1 1 0,-1-1 0,0 0 0,0 1 0,1-1 0,-1 1 0,0-1 0,0 0 0,1 1 0,-1-1 0,0 0 0,1 1 0,-1-1 1,1 0-1,-1 0 0,0 0 0,1 1 0,-1-1 0,1 0 0,0 0 0,0 0-22,0 0 1,0 0 0,0 0-1,0 0 1,0-1-1,0 1 1,1 0 0,-1-1-1,0 1 1,0-1 0,0 1-1,-1-1 1,1 0-1,0 1 1,0-1 0,0 0-1,0 1 1,-1-1 0,1 0-1,1-1 1,5-11-187,-1 1 0,0-1 0,-1 0-1,0-1 1,5-21 0,-2 4 5,0 4 375,-1 0 0,-1-1 0,-2 0 0,-1 0 0,-1-49 0,-2 74-54,0 0-1,0 1 1,-1-1-1,1 0 1,-1 1-1,0-1 1,0 0-1,0 1 1,0 0-1,-2-4 1,3 6-64,0 0 0,-1-1 0,1 1 0,0-1 0,-1 1 0,1 0-1,0-1 1,-1 1 0,1 0 0,-1 0 0,1-1 0,-1 1 0,1 0 0,-1 0 0,1 0 0,-1-1 0,1 1 0,-1 0 0,1 0-1,-1 0 1,1 0 0,-1 0 0,0 0 14,0 1-1,0-1 1,0 0-1,0 1 1,0-1-1,0 1 1,0-1 0,0 1-1,0 0 1,0-1-1,0 1 1,1 0-1,-1 0 1,-1 1-1,-1 3 70,0-1 0,0 1 0,0 0 0,0 1-1,1-1 1,0 0 0,0 1 0,1-1 0,-1 1 0,0 5-1,-4 62 381,6-64-441,0 15 57,0-1-1,2 1 0,8 44 0,-7-54-90,1 0-1,0 0 0,1-1 0,1 1 0,0-1 1,1-1-1,13 21 0,-19-32-23,0 0 0,0 0-1,0 1 1,-1-1 0,2 0 0,-1 0 0,0 0-1,0 0 1,0 0 0,0 0 0,1-1 0,-1 1-1,0 0 1,1-1 0,-1 1 0,0-1 0,4 1-1,-5-1 0,1 0 0,0 0 0,0 0 0,0 0 0,0-1 0,0 1 0,-1 0 0,1-1 0,0 1 0,0 0 0,-1-1 0,1 1 0,0-1 0,0 1 0,-1-1 0,1 0 0,-1 1 0,1-1 0,0 0 0,-1 1 0,1-3 0,2-1 6,-1-1 0,0 0-1,0 0 1,0 0 0,-1 0 0,0-1 0,0 1-1,0-7 1,0-17 9,-2 1 0,-1 0 0,-1 0 0,-11-43 1,11 63-34,2 10 0,6 14 2,-3-12 17,0-1-1,0 0 0,1 0 1,-1 0-1,1 0 0,0 0 1,0 0-1,0-1 1,0 1-1,1-1 0,-1 0 1,1 0-1,-1 0 1,1-1-1,-1 1 0,1-1 1,7 2-1,-8-3 2,0 0 0,0 0 0,0 0 0,0-1-1,0 1 1,0-1 0,0 0 0,0 1 0,0-1 0,0-1 0,0 1 0,-1 0-1,1-1 1,0 1 0,-1-1 0,1 0 0,-1 0 0,0 0 0,0 0 0,0 0 0,0 0-1,0-1 1,3-4 0,19-32 34,-23 36-39,0 1 0,1-1 0,-1 0 0,0 1 0,-1-1 0,1 0 0,0 0 0,-1 0 0,0 0 0,1 0 0,-1 1 0,0-1 0,-1-4 0,-1 6-7,-2 5 9,-1 9 10,2-2-8,1-1-1,1 0 0,0 1 1,0 13-1,0-21 1,1 0 1,1 0 0,-1 0-1,0 0 1,1 0-1,-1 1 1,1-1-1,0 0 1,0-1-1,0 1 1,0 0-1,1 0 1,-1 0 0,1-1-1,0 1 1,-1-1-1,1 1 1,0-1-1,3 3 1,-3-4-2,0 0 1,-1-1-1,1 1 1,0 0-1,0-1 1,0 1-1,0-1 1,0 0-1,0 1 0,0-1 1,0 0-1,0 0 1,0-1-1,0 1 1,0 0-1,0 0 1,0-1-1,0 0 1,0 1-1,3-2 0,36-22 8,-37 22-8,18-15-29,33-31 1,-36 30-41,0 2-1,28-19 1,-46 34 61,0 0 0,0 0 0,0 1 0,0-1 1,0 0-1,0 1 0,0-1 0,0 1 0,0-1 0,1 1 0,-1 0 1,0-1-1,0 1 0,1 0 0,-1 0 0,0 0 0,0 0 0,2 0 1,-2 1 1,0 0 1,0-1 0,0 1-1,0 0 1,-1 0 0,1 0-1,0 0 1,-1 0 0,1 0-1,-1 0 1,1 0-1,-1 0 1,1 1 0,-1-1-1,0 0 1,1 2 0,-1-2-13,0 0 0,0 0 0,0-1 0,0 1 0,0 0 0,1 0 0,-1-1 0,0 1 0,0 0 0,1-1 0,-1 1 0,0 0 0,1-1 0,-1 1 0,1 0 0,-1-1 0,1 1 0,-1-1 0,1 1 0,-1-1 0,1 1 0,-1-1 0,1 1 0,0-1 0,-1 1 0,1-1 0,0 0 0,-1 0 0,1 1 0,0-1 0,0 0 0,-1 0 0,1 0 0,0 0 0,0 0 0,-1 0 0,1 0 0,0 0 0,0 0 0,-1 0 0,1 0 0,0 0 0,0 0 0,-1-1 0,1 1 0,0 0 0,1-1 1,3-3-302,0 1 1,0-1 0,0 0 0,-1-1-1,5-4 1,0 0-147,3-3 76,0-1 0,14-20 0,-1-8-381</inkml:trace>
</inkml:ink>
</file>

<file path=ppt/ink/ink3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7:07.916"/>
    </inkml:context>
    <inkml:brush xml:id="br0">
      <inkml:brushProperty name="width" value="0.05" units="cm"/>
      <inkml:brushProperty name="height" value="0.05" units="cm"/>
    </inkml:brush>
  </inkml:definitions>
  <inkml:trace contextRef="#ctx0" brushRef="#br0">0 2 19660,'13'-2'1697,"2"2"-1225,7 2-224,10 2 728,2 0-552,9-1 968,3-3-1152,2 0-40,-3 0 8</inkml:trace>
</inkml:ink>
</file>

<file path=ppt/ink/ink3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7:08.393"/>
    </inkml:context>
    <inkml:brush xml:id="br0">
      <inkml:brushProperty name="width" value="0.05" units="cm"/>
      <inkml:brushProperty name="height" value="0.05" units="cm"/>
    </inkml:brush>
  </inkml:definitions>
  <inkml:trace contextRef="#ctx0" brushRef="#br0">232 1 18164,'-22'14'382,"2"2"0,0 0-1,1 1 1,1 2 0,0-1 0,1 2 0,1 0 0,1 1 0,1 1-1,1 0 1,-12 31 0,22-46-304,0 0 1,1 0-1,0 0 0,0 1 0,1-1 0,-1 13 0,2-18-54,0 0 0,0 0 0,0 0-1,1 0 1,-1 0 0,0 1 0,1-1 0,0 0-1,-1 0 1,1 0 0,0 0 0,0 0 0,0 0-1,0-1 1,0 1 0,1 0 0,-1 0 0,0-1-1,1 1 1,-1-1 0,1 1 0,0-1 0,-1 0-1,1 0 1,0 1 0,3 0 0,1 0 37,0 0 1,0-1-1,0 0 0,0 0 1,1-1-1,-1 1 0,0-1 1,0-1-1,0 1 1,1-1-1,-1 0 0,0 0 1,0-1-1,0 0 0,0 0 1,-1 0-1,11-6 0,-5 2 116,0-1-1,0 0 1,-1-1-1,1 0 1,-2 0-1,1-1 1,13-17-1,-15 15 23,1-1-1,-2-1 1,0 0-1,8-19 0,-12 27-151,-1 0 0,0-1 0,-1 1 0,0 0-1,1-1 1,-2 1 0,1 0 0,-1-1-1,1 1 1,-1-1 0,-1 1 0,1-1-1,-1 1 1,-3-11 0,4 15-53,-1 0 0,1-1 0,-1 1 0,1 0 0,-1 0-1,0 0 1,1 0 0,-1 0 0,0 0 0,0 0 0,0 0 0,1 0 0,-1 1 0,0-1 0,0 0 0,0 1-1,-1-1 1,1 0 0,0 1 0,0-1 0,0 1 0,0 0 0,-2-1 0,1 1-82,0 0 1,0 0 0,0 0-1,0 0 1,-1 1 0,1-1-1,0 1 1,0 0 0,1-1-1,-1 1 1,0 0 0,-3 2-1,-1 1-196,0 0 0,1 0 0,0 1 0,0-1-1,0 1 1,1 0 0,-7 11 0,1 6-319,9 3-116</inkml:trace>
  <inkml:trace contextRef="#ctx0" brushRef="#br0" timeOffset="1">361 378 18028,'-5'25'1944,"-5"10"-1200,-3-1-327,1 6 927,0-2-448,3-5-696,4-8-464,3-6 304,2-10-216,5-14-152</inkml:trace>
</inkml:ink>
</file>

<file path=ppt/ink/ink3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7:08.857"/>
    </inkml:context>
    <inkml:brush xml:id="br0">
      <inkml:brushProperty name="width" value="0.05" units="cm"/>
      <inkml:brushProperty name="height" value="0.05" units="cm"/>
    </inkml:brush>
  </inkml:definitions>
  <inkml:trace contextRef="#ctx0" brushRef="#br0">1 75 18156,'26'-3'7115,"36"-6"-5838,-33 5-657,228-47-277,-252 50-351,2-1-24,1 1 0,0-1 1,-1 2-1,11-1 0,-17 1 26,-1 0 0,1-1 0,0 1 0,0 1 0,0-1 0,0 0 0,-1 0 0,1 0 0,0 0 0,0 1 0,0-1 1,-1 0-1,1 1 0,0-1 0,0 0 0,-1 1 0,1-1 0,0 1 0,-1-1 0,1 1 0,0 0 0,-1-1 0,1 1 0,-1 0 0,1-1 0,-1 1 0,0 0 0,1-1 0,-1 1 0,0 0 1,1 0-1,-1 0 0,0-1 0,0 1 0,1 0 0,-1 0 0,0 0 0,0 0 0,0-1 0,0 1 0,0 0 0,-1 0 0,1 0 0,0 0 0,0-1 0,0 1 0,-1 0 0,1 1 0,-10 24 2,-2 1-1,0-1 1,-2-1-1,-24 36 0,9-15 118,-94 170-220,121-213 88,-5 9-3266,6-21-289,0 0 3732,0-8-1493</inkml:trace>
  <inkml:trace contextRef="#ctx0" brushRef="#br0" timeOffset="1">197 284 18380,'13'12'1992,"1"-5"-1400,5-6-223,7 4 959,7-4-1224,4-5-336,4-9 264,4-4-136,5-16-200</inkml:trace>
</inkml:ink>
</file>

<file path=ppt/ink/ink3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7:09.282"/>
    </inkml:context>
    <inkml:brush xml:id="br0">
      <inkml:brushProperty name="width" value="0.05" units="cm"/>
      <inkml:brushProperty name="height" value="0.05" units="cm"/>
    </inkml:brush>
  </inkml:definitions>
  <inkml:trace contextRef="#ctx0" brushRef="#br0">176 74 17372,'-27'28'2238,"7"-8"-524,0 1 0,-26 38 0,45-57-1647,-1 0 1,1 0-1,0 0 1,0 0-1,0 0 1,0 0-1,0 1 0,1-1 1,-1 0-1,1 0 1,-1 1-1,1-1 1,0 0-1,0 1 0,0-1 1,0 0-1,0 3 1,1-3-75,0 0 0,0 0 0,0 0 0,0 0 0,1 0 0,-1-1 0,0 1 0,1-1 0,-1 1 0,1-1 0,-1 1 0,1-1 0,0 0 1,0 0-1,0 0 0,-1 0 0,1 0 0,0 0 0,3 1 0,31 11-304,33 14-150,-63-24 448,0 0-1,1 0 0,-1 1 0,-1 0 1,1 0-1,-1 1 0,9 9 0,-12-13 30,-1 1 0,0-1-1,0 1 1,0 0-1,0-1 1,0 1 0,0 0-1,-1 0 1,1 0 0,0-1-1,-1 1 1,0 0 0,1 0-1,-1 0 1,0 0-1,0 0 1,0 0 0,0 0-1,-1 2 1,0-1 11,0 0 1,0 0-1,0 0 0,0 0 1,-1 0-1,0 0 0,1-1 1,-1 1-1,0-1 1,-5 5-1,-1 0 54,0 0 1,-1 0 0,0-1-1,-1 0 1,-18 9-1,19-12-169,0 1 0,0-1-1,-1 0 1,1-1 0,-1 0-1,1-1 1,-11 1 0,18-2 47,-1 0 0,0 0 0,0 0 0,0 0-1,0 0 1,0-1 0,1 0 0,-1 0 0,0 1 0,0-1 0,1-1 0,-1 1 0,1 0 0,-1-1 0,1 1 0,-1-1 0,1 0 0,0 0 0,0 0 0,0 0 0,0 0 0,0 0 0,0-1 0,1 1 0,-1 0 0,1-1 0,-3-5 0,-5-28-355</inkml:trace>
  <inkml:trace contextRef="#ctx0" brushRef="#br0" timeOffset="1">136 1 19036,'27'0'2161,"3"1"-1305,0 1-352,4 2 1320,2 2-616,-1 4-1120,-1-4-1288,-8-6 1112,-3-5-256,-5-3-192</inkml:trace>
</inkml:ink>
</file>

<file path=ppt/ink/ink3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7:21.547"/>
    </inkml:context>
    <inkml:brush xml:id="br0">
      <inkml:brushProperty name="width" value="0.05" units="cm"/>
      <inkml:brushProperty name="height" value="0.05" units="cm"/>
    </inkml:brush>
  </inkml:definitions>
  <inkml:trace contextRef="#ctx0" brushRef="#br0">811 178 10018,'0'-7'156,"0"0"0,0 0 0,-1 0 0,0 0 0,0 0 0,-1 0 0,0 0-1,0 1 1,-1-1 0,1 1 0,-1-1 0,-1 1 0,1 0 0,-1 0 0,0 1 0,-1-1 0,1 1 0,-1 0-1,0 0 1,0 0 0,-1 1 0,-8-6 0,7 5-45,-1 1-1,1 0 1,-1 0-1,1 1 1,-1 0-1,0 1 1,0 0 0,0 0-1,-1 0 1,1 1-1,0 1 1,-1-1-1,1 1 1,0 1 0,-1-1-1,1 1 1,0 1-1,0 0 1,-10 3-1,5 0-31,0 2 0,0-1 0,1 2 0,0 0 1,0 0-1,-19 19 0,-60 70 221,88-94-289,-31 38 64,3 1 1,1 1 0,-26 51 0,17-15-39,-32 88 0,47-99-41,3 1 1,4 0 0,2 2-1,4 0 1,3 0-1,2 1 1,4 0-1,3 0 1,4 0-1,2-1 1,3 0-1,27 94 1,-27-133-3,1 1 1,2-1-1,31 57 0,-37-77 23,1 0-1,0-1 1,0 0-1,1 0 0,1 0 1,-1-1-1,2-1 0,0 0 1,0 0-1,0-1 1,1-1-1,16 9 0,-21-14 17,1 1 0,-1-1 0,1 0 0,-1-1 0,1 0 0,0 0 0,0-1 0,-1 0-1,1 0 1,0 0 0,0-1 0,-1-1 0,1 1 0,-1-1 0,1 0 0,13-7 0,2-2 111,-1-1 0,0-1 0,37-30 1,-28 16 20,0 0 1,-2-2 0,-1-2 0,41-57 0,80-149 345,-95 140-372,-4-1 0,50-144 0,-76 170-117,-3 0 1,-4-1-1,-3-1 0,8-107 0,-21 155-59,0-1-1,-2 1 1,-1 0-1,-1 0 1,-10-43 0,11 60-19,-1 0 0,0 0 0,-1 0 0,0 0 0,-1 1 0,1 0 0,-2-1 0,1 2 0,-1-1 0,0 1 0,-1 0 0,1 0 0,-1 0 0,-1 1 0,1 0 0,-1 1 0,0 0 0,-17-8 0,7 6-133,0 1 0,0 1 0,-1 1-1,1 0 1,-25-1 0,11 3-63,0 2-1,-43 4 0,14 8-113</inkml:trace>
</inkml:ink>
</file>

<file path=ppt/ink/ink3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7:26.086"/>
    </inkml:context>
    <inkml:brush xml:id="br0">
      <inkml:brushProperty name="width" value="0.05" units="cm"/>
      <inkml:brushProperty name="height" value="0.05" units="cm"/>
    </inkml:brush>
  </inkml:definitions>
  <inkml:trace contextRef="#ctx0" brushRef="#br0">19 0 17556,'0'1'2907,"-4"11"-2133,-1 9 288,1-1 0,2 1 1,-1 30-1,3-39-1009,0 0-1,1-1 1,0 1-1,1-1 1,1 1 0,0-1-1,8 21 1,-10-29-40,0 0 0,1 0 0,0-1 0,0 1 0,0 0 0,0-1 0,0 0 0,0 1 0,0-1 0,1 0 0,0 0 0,-1 0 0,1 0 0,0-1 0,0 1 0,0-1 0,3 2 0,-1-2 11,0 0 1,1 0-1,-1 0 1,0-1-1,0 1 0,0-2 1,1 1-1,-1 0 1,9-3-1,3-2 74,0 0 0,0-1 0,-1-1 0,0 0 0,18-13-1,1-4 170,-28 18-191,0 1-1,0 0 1,1 0-1,0 0 1,9-3 0,-17 8-72,1 0 0,-1 0 1,0 0-1,1 0 1,-1 0-1,0 0 0,1 0 1,-1 0-1,1 1 1,-1-1-1,0 0 1,0 0-1,1 0 0,-1 0 1,0 0-1,1 1 1,-1-1-1,0 0 0,1 0 1,-1 0-1,0 1 1,0-1-1,0 0 0,1 0 1,-1 1-1,0-1 1,0 0-1,0 1 1,1-1-1,-1 0 0,0 1 1,0-1-1,0 0 1,0 1-1,0-1 0,0 0 1,0 1-1,0-1 1,0 0-1,0 1 0,1 17 17,-1-17-18,0 5-3,0 0 1,0 0 0,1-1-1,0 1 1,0 0 0,0-1-1,1 1 1,0-1 0,0 0-1,3 7 1,-3-10 0,0 1 0,0 0 0,0-1 0,0 0 0,0 0 0,0 1 0,1-1 0,-1 0 0,1-1 0,-1 1 0,1 0 0,0-1 0,0 0-1,0 0 1,0 1 0,0-2 0,0 1 0,0 0 0,6 0 0,2 0-2,0-1-1,0 0 1,1-1-1,-1 0 1,-1-1 0,1 0-1,0-1 1,14-5-1,10-6-717,36-19 0,-57 25 143,-10 6 215,-5 1 258,-7 3-170,3 0 31</inkml:trace>
</inkml:ink>
</file>

<file path=ppt/ink/ink3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7:26.504"/>
    </inkml:context>
    <inkml:brush xml:id="br0">
      <inkml:brushProperty name="width" value="0.05" units="cm"/>
      <inkml:brushProperty name="height" value="0.05" units="cm"/>
    </inkml:brush>
  </inkml:definitions>
  <inkml:trace contextRef="#ctx0" brushRef="#br0">6 30 21877,'-4'-16'1832,"2"10"-1424,2 0-320,4 6 280,4-1-24,2 5-216,3 3-224,-1 5-176</inkml:trace>
</inkml:ink>
</file>

<file path=ppt/ink/ink3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7:26.924"/>
    </inkml:context>
    <inkml:brush xml:id="br0">
      <inkml:brushProperty name="width" value="0.05" units="cm"/>
      <inkml:brushProperty name="height" value="0.05" units="cm"/>
    </inkml:brush>
  </inkml:definitions>
  <inkml:trace contextRef="#ctx0" brushRef="#br0">42 13 19804,'-23'32'1993,"11"2"-1297,5 2-304,11-2 792,9-2-160,13-8-408,9-5-287,10-13-625,6-6-433,3-13-599,1-9 1080,-8-14-232,-1-4-240</inkml:trace>
  <inkml:trace contextRef="#ctx0" brushRef="#br0" timeOffset="1">465 0 17372,'-28'41'2296,"-2"6"-1296,-3 9-303,-1 0 1111,4 4-512,3 1-152,8-3-455,6-4-249,7-4-912,3-5 512,3-12-128,-1-6-72,1-10-80</inkml:trace>
</inkml:ink>
</file>

<file path=ppt/ink/ink3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7:27.548"/>
    </inkml:context>
    <inkml:brush xml:id="br0">
      <inkml:brushProperty name="width" value="0.05" units="cm"/>
      <inkml:brushProperty name="height" value="0.05" units="cm"/>
    </inkml:brush>
  </inkml:definitions>
  <inkml:trace contextRef="#ctx0" brushRef="#br0">1 0 20212,'8'7'1841,"-3"9"-1209,-4 3-296,-1 8 784,0 3-224,0 3-456,0 3-248,2-3-872,-1 0-392,0-10 856,2-5-168,3-5-176</inkml:trace>
</inkml:ink>
</file>

<file path=ppt/ink/ink3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7:27.998"/>
    </inkml:context>
    <inkml:brush xml:id="br0">
      <inkml:brushProperty name="width" value="0.05" units="cm"/>
      <inkml:brushProperty name="height" value="0.05" units="cm"/>
    </inkml:brush>
  </inkml:definitions>
  <inkml:trace contextRef="#ctx0" brushRef="#br0">260 126 18292,'0'0'65,"0"-1"-1,1 0 1,-1 1-1,0-1 1,0 0 0,1 1-1,-1-1 1,0 0 0,0 1-1,0-1 1,0 0 0,0 1-1,0-1 1,0 0-1,0 1 1,0-1 0,0 0-1,0 1 1,0-1 0,-1 0-1,1 1 1,0-1 0,0 0-1,-1 1 1,1-1-1,0 0 1,-1 1 0,1-1-1,-1 1 1,1-1 0,-1 1-1,1-1 1,-1 1 0,1 0-1,-1-1 1,1 1-1,-1-1 1,0 1 0,1 0-1,-1 0 1,1-1 0,-1 1-1,-1 0 1,-1-1 62,0 0 1,0 0-1,0 0 1,-1 1-1,1-1 0,0 1 1,0 0-1,-1 0 1,-4 1-1,-1 2 15,0 0-1,-1 0 1,2 0-1,-1 2 1,0-1 0,1 1-1,0 0 1,0 0-1,0 1 1,1 0 0,-11 12-1,5-4-96,0 1 0,1 0 0,0 1-1,-15 30 1,23-38-30,0 0 0,1 0 0,0 1 0,0-1 0,-1 11 0,3-17-9,1-1 1,0 1 0,-1-1 0,1 1 0,0 0 0,0-1 0,0 1 0,0 0 0,0-1 0,0 1 0,1-1 0,-1 1 0,0 0 0,1-1 0,-1 1 0,1-1 0,0 1 0,-1-1 0,1 1 0,0-1 0,0 0 0,0 1 0,0-1 0,0 0 0,0 0 0,1 0 0,-1 1 0,0-1 0,0-1 0,1 1 0,-1 0 0,1 0 0,-1 0 0,3 0 0,1 0 18,-1-1 0,1 0 0,0 0 0,-1 0 1,1-1-1,0 0 0,-1 0 0,1 0 0,-1 0 1,1-1-1,-1 1 0,0-1 0,0 0 0,1 0 1,5-5-1,10-7 168,30-25 0,-48 37-182,27-22 152,-2-2 1,-1-1-1,-1-1 0,-1-1 1,-1-1-1,-2-1 0,33-65 1,-50 85-140,-14 26-16,-3 11-104,1 2-1,1 0 1,1 0 0,2 1 0,1 0 0,1 1 0,1-1-1,2 1 1,0 40 0,3-60-144,1-1 0,1 1 0,4 17-1,-5-24 200,0 1-1,1-1 1,-1 0-1,1 1 1,-1-1-1,1 0 1,0 0-1,0 0 1,0 0-1,1-1 1,-1 1 0,1-1-1,3 3 1,-4-4-5,0 0 1,0 0 0,0 0-1,0 0 1,0-1 0,0 1-1,0-1 1,1 1 0,1-1-1,-4 0 42</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33.769"/>
    </inkml:context>
    <inkml:brush xml:id="br0">
      <inkml:brushProperty name="width" value="0.05" units="cm"/>
      <inkml:brushProperty name="height" value="0.05" units="cm"/>
    </inkml:brush>
  </inkml:definitions>
  <inkml:trace contextRef="#ctx0" brushRef="#br0">76 0 18020,'-10'16'384,"0"0"-1,2 0 1,0 0 0,0 1 0,2 0-1,0 1 1,1-1 0,0 1 0,2 0-1,0 1 1,1-1 0,1 0 0,1 1-1,0-1 1,1 0 0,1 1 0,1-1-1,1 0 1,6 18 0,-8-31-362,0-1 1,0 1-1,1 0 1,0-1-1,0 1 1,0-1-1,1 0 1,6 6 0,-10-9-25,1 0 1,0 0-1,0 0 1,0-1-1,-1 1 1,1 0-1,0-1 1,0 1-1,0-1 1,0 1-1,0-1 1,0 1-1,1-1 1,-1 0-1,0 0 1,0 1-1,0-1 1,0 0 0,0 0-1,0 0 1,1 0-1,-1 0 1,0-1-1,0 1 1,0 0-1,0 0 1,0-1-1,0 1 1,0-1-1,0 1 1,0-1-1,0 1 1,0-1-1,0 1 1,0-1-1,0 0 1,0 0-1,-1 1 1,1-1 0,0 0-1,-1 0 1,1 0-1,0 0 1,-1 0-1,1 0 1,0-2-1,4-7-8,-1 0-1,0-1 0,0 1 1,-1-1-1,-1 0 0,0 0 0,0 0 1,-1 0-1,-1 0 0,1 0 1,-2 0-1,0-1 0,0 1 1,-4-12-1,0 9-6,4 14 17,1 0 0,0 0 1,0 0-1,0 0 0,0 0 0,0 0 1,0 0-1,0 0 0,0 0 1,0 0-1,0 0 0,0 0 0,-1 0 1,1 0-1,0 0 0,0 0 0,0 0 1,0 0-1,0 0 0,0 0 0,0 0 1,0 0-1,0 0 0,-1 0 0,1 0 1,0 0-1,0 0 0,0 0 1,0 0-1,0 0 0,0 0 0,0 0 1,0 0-1,0 1 0,0-1 0,0 0 1,0 0-1,-1 0 0,1 0 0,0 0 1,0 0-1,0 0 0,0 0 0,0 0 1,0 0-1,0 0 0,0 1 0,0-1 1,0 0-1,0 0 0,0 0 1,0 0-1,0 0 0,0 0 0,0 0 1,0 0-1,0 0 0,0 1 0,0-1 1,2 26 44,-1-21-41,1 0 1,0 0-1,0-1 0,0 1 1,1-1-1,-1 1 0,1-1 1,0 0-1,0 0 0,1 0 1,-1 0-1,1-1 0,0 1 1,0-1-1,0 0 0,0 0 0,1 0 1,-1-1-1,1 0 0,0 1 1,-1-2-1,1 1 0,0 0 1,0-1-1,0 0 0,0 0 1,1-1-1,-1 0 0,0 1 0,0-2 1,0 1-1,0 0 0,0-1 1,0 0-1,0 0 0,0-1 1,0 1-1,0-1 0,0 0 1,-1-1-1,1 1 0,6-5 1,-2 0 6,0-1 0,0 0 1,0-1-1,-1 0 0,0 0 1,-1-1-1,8-12 0,-20 32 88,0-1 0,1 1 0,0 0 1,1 0-1,0 0 0,0 0 0,1 1 0,1-1 0,-1 12 0,2-21-106,0 0 0,0-1 0,0 1-1,0-1 1,0 1 0,0-1 0,0 1 0,0-1 0,0 1-1,0-1 1,1 1 0,-1-1 0,0 1 0,0-1 0,1 1 0,-1-1-1,0 0 1,0 1 0,1-1 0,-1 1 0,1-1 0,-1 0-1,0 1 1,1-1 0,0 1 0,8-8-845,4-20-909,17-82-241,-20 57 1141</inkml:trace>
</inkml:ink>
</file>

<file path=ppt/ink/ink3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7:28.470"/>
    </inkml:context>
    <inkml:brush xml:id="br0">
      <inkml:brushProperty name="width" value="0.05" units="cm"/>
      <inkml:brushProperty name="height" value="0.05" units="cm"/>
    </inkml:brush>
  </inkml:definitions>
  <inkml:trace contextRef="#ctx0" brushRef="#br0">169 1 18036,'-10'6'638,"-14"9"854,2 0-1,-33 29 0,50-39-1318,-1 1-1,1 0 1,0 0 0,1 0-1,-1 0 1,1 1 0,0-1-1,1 1 1,0 0 0,0 0-1,0 1 1,1-1 0,-3 14-1,5-18-147,0-1 0,-1 0 0,1 1 0,0-1 0,1 1 0,-1-1 0,0 0 0,1 1 0,-1-1 0,1 0 0,0 0-1,-1 1 1,1-1 0,0 0 0,1 0 0,-1 0 0,0 0 0,1 0 0,-1 0 0,1 0 0,-1-1 0,1 1 0,0 0-1,0-1 1,0 0 0,0 1 0,0-1 0,0 0 0,0 0 0,0 0 0,0 0 0,0 0 0,1-1 0,-1 1 0,5 0-1,3 1-11,0-1 0,1 0-1,-1-1 1,1 0-1,-1 0 1,1-1-1,10-3 1,-1-1-2,0-1-1,0 0 1,-1-2-1,0 0 1,-1-1-1,1-1 1,-2-1 0,1-1-1,-2 0 1,0-1-1,0 0 1,-1-2-1,19-23 1,-40 47-55,1 1-1,-1-1 1,2 1-1,0 0 1,0 0-1,0 1 1,-2 18 0,4-23 4,1 0 0,0 1 0,1-1 0,-1 1 0,1-1 0,1 0 0,-1 1 0,1-1 0,0 1 0,0-1 0,1 0 0,0 0 0,0 0 0,1 0 0,-1 0 0,6 8 0,17 13-127</inkml:trace>
</inkml:ink>
</file>

<file path=ppt/ink/ink3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7:23.479"/>
    </inkml:context>
    <inkml:brush xml:id="br0">
      <inkml:brushProperty name="width" value="0.05" units="cm"/>
      <inkml:brushProperty name="height" value="0.05" units="cm"/>
    </inkml:brush>
  </inkml:definitions>
  <inkml:trace contextRef="#ctx0" brushRef="#br0">1 893 16908,'0'1'98,"0"0"1,0 0 0,0-1 0,0 1 0,0 0 0,0 0-1,0 0 1,0 0 0,0 0 0,0-1 0,1 1 0,-1 0 0,0 0-1,1 0 1,-1-1 0,0 1 0,1 0 0,-1 0 0,1-1-1,-1 1 1,1 0 0,0-1 0,-1 1 0,2 0 0,0 0-45,-1-1 1,1 0-1,0 0 1,0 1-1,0-1 1,0 0-1,-1-1 1,1 1-1,0 0 0,0 0 1,0-1-1,2 0 1,17-5 361,0-2 1,0 0-1,-1-1 0,-1-1 1,35-22-1,86-77 813,-81 58-848,-3-3 0,-2-2-1,49-65 1,-81 91-294,-2 0 1,-1-1 0,-1-1 0,-2-1 0,-1 0-1,-2-1 1,-1 0 0,12-60 0,-22 87-76,-1 0-1,0 0 1,0 0 0,-1 0 0,0-1-1,0 1 1,0 0 0,-1 0 0,-3-12-1,3 18-9,1 0-1,0 0 1,0 1-1,-1-1 1,1 0 0,-1 0-1,1 1 1,0-1-1,-1 1 1,1-1-1,-1 0 1,0 1-1,1-1 1,-1 1-1,1-1 1,-1 1-1,0 0 1,1-1 0,-1 1-1,0-1 1,0 1-1,1 0 1,-1 0-1,0 0 1,0-1-1,1 1 1,-1 0-1,0 0 1,0 0-1,0 0 1,1 0 0,-1 0-1,0 0 1,0 1-1,0-1 1,1 0-1,-1 0 1,0 0-1,0 1 1,1-1-1,-1 1 1,0-1-1,1 0 1,-1 1 0,1-1-1,-2 2 1,-2 1 6,0 0 0,0 1 0,1 0 0,-1-1 0,-3 8 1,-4 5 11,2 1 0,0 1 0,1 0 0,-10 33 1,-15 80 63,31-123-79,-12 71 105,-7 100 0,10 82-347,6-101-1697,5-153 1545,-1 21-447,1-27 774,0 1-1,0-1 0,-1 0 1,1 0-1,0 0 0,0 0 1,-1 0-1,1 0 1,-1 0-1,1 0 0,-1 1 1,1-1-1,-1-1 0,1 1 1,-1 0-1,0 0 0,-1 1 1,-2-4-706</inkml:trace>
</inkml:ink>
</file>

<file path=ppt/ink/ink3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7:23.896"/>
    </inkml:context>
    <inkml:brush xml:id="br0">
      <inkml:brushProperty name="width" value="0.05" units="cm"/>
      <inkml:brushProperty name="height" value="0.05" units="cm"/>
    </inkml:brush>
  </inkml:definitions>
  <inkml:trace contextRef="#ctx0" brushRef="#br0">7 49 16988,'-4'-10'2176,"1"3"-1176,3 3-336,3 4 1297,8 0-353,4 3-496,2-2-231,7-1-489,5 0-184,4-3-568,3-1-472,-3-5 711,0 2-159,-6-2-104</inkml:trace>
</inkml:ink>
</file>

<file path=ppt/ink/ink3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7:24.318"/>
    </inkml:context>
    <inkml:brush xml:id="br0">
      <inkml:brushProperty name="width" value="0.05" units="cm"/>
      <inkml:brushProperty name="height" value="0.05" units="cm"/>
    </inkml:brush>
  </inkml:definitions>
  <inkml:trace contextRef="#ctx0" brushRef="#br0">158 28 20364,'-6'0'259,"0"-1"-1,-1 2 0,1-1 1,0 1-1,-1-1 0,1 2 0,0-1 1,0 1-1,0 0 0,0 0 1,1 1-1,-1-1 0,0 1 0,-8 7 1,9-7-187,1 0 1,0 0 0,-1 1-1,2-1 1,-1 1-1,0 0 1,1 0-1,-1 0 1,1 1 0,0-1-1,1 1 1,-1 0-1,1 0 1,0 0 0,0 0-1,0 0 1,-1 8-1,3-12-68,0 0 0,0 0-1,0 0 1,0 0-1,0 0 1,0 0-1,0 0 1,0 0-1,0 0 1,0 0-1,1 0 1,-1 0-1,0 0 1,1 0-1,-1 0 1,1 0 0,-1 0-1,1 0 1,0 0-1,-1 0 1,1 0-1,0 0 1,0-1-1,-1 1 1,1 0-1,0-1 1,1 2-1,1-1 6,0 0-1,-1-1 0,1 1 1,-1-1-1,1 1 0,0-1 1,-1 0-1,1 0 0,0 0 0,-1 0 1,4-1-1,5-1 47,0 0-1,1-1 1,-1 0 0,16-8 0,-8 1 104,0-1 1,-1-1 0,0 0 0,-1-1-1,0-1 1,-1-1 0,-1 0-1,24-31 1,-53 71-97,1 0-1,2 2 0,-13 40 1,21-59-104,1 1 1,0-1-1,0 1 0,1-1 1,0 11-1,1-18 0,-1 1 0,1-1-1,0 1 1,1-1 0,-1 1-1,0-1 1,0 1-1,1-1 1,-1 0 0,0 1-1,1-1 1,0 1 0,-1-1-1,1 0 1,0 1 0,0-1-1,0 0 1,-1 0-1,1 0 1,0 1 0,1-1-1,-1 0 1,0 0 0,0-1-1,0 1 1,1 0 0,-1 0-1,0-1 1,1 1-1,-1 0 1,1-1 0,-1 0-1,0 1 1,1-1 0,-1 0-1,1 1 1,2-1 0,0 0-142,1 0 1,-1-1 0,1 1 0,-1-1 0,0 0-1,1 0 1,-1-1 0,0 1 0,0-1-1,0 0 1,0 0 0,0 0 0,4-4 0,-1 2 36,-1-2 0,-1 1 0,1-1 1,-1 0-1,0 0 0,0 0 0,4-9 1,19-41-583</inkml:trace>
</inkml:ink>
</file>

<file path=ppt/ink/ink3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7:24.705"/>
    </inkml:context>
    <inkml:brush xml:id="br0">
      <inkml:brushProperty name="width" value="0.05" units="cm"/>
      <inkml:brushProperty name="height" value="0.05" units="cm"/>
    </inkml:brush>
  </inkml:definitions>
  <inkml:trace contextRef="#ctx0" brushRef="#br0">102 1 18180,'-22'37'1766,"3"1"1,-18 49-1,32-73-1495,0 1 1,1 0-1,1 0 1,0 0-1,1 1 1,1-1-1,1 1 1,0-1-1,3 24 1,-3-37-274,0 1 1,1-1 0,0 1 0,-1-1 0,1 1 0,0-1-1,0 0 1,0 1 0,0-1 0,1 0 0,-1 0 0,1 0-1,-1 0 1,1 0 0,0 0 0,0 0 0,-1-1 0,1 1 0,1-1-1,-1 1 1,0-1 0,0 0 0,4 2 0,-3-2-7,0-1 1,0 1-1,1-1 0,-1 0 1,0 0-1,0 0 1,1 0-1,-1 0 0,0-1 1,0 1-1,0-1 1,0 0-1,1 0 0,-1 0 1,0 0-1,-1-1 1,1 1-1,5-4 1,5-5-9,0-1 1,-1 1 0,-1-2-1,1 0 1,-2 0 0,14-21-1,49-88 12,-62 101 18,0-1 1,-1-1 0,11-35-1,-20 44 22,-6 16-1,-9 16 4,1 3-17,1 1 1,1 0-1,1 1 1,1 0-1,2 0 1,0 1-1,1 0 1,2 1-1,-2 36 1,6-56-85,0 0 0,1 0 0,-1 0 0,1 0 0,1 0 0,-1 0 0,1 0 0,0 0 0,1 0-1,-1-1 1,1 1 0,5 6 0,-7-10-7,1 0-1,-1 0 1,1 0-1,0 0 0,0-1 1,0 1-1,0 0 1,0-1-1,0 0 0,0 1 1,1-1-1,-1 0 1,0 0-1,1 0 0,-1-1 1,1 1-1,-1 0 1,1-1-1,-1 0 0,1 1 1,-1-1-1,1 0 1,0 0-1,-1-1 0,1 1 1,-1-1-1,1 1 1,-1-1-1,1 0 0,-1 0 1,0 0-1,3-1 1,-1 0-10,0 0 1,-1 0 0,0 0-1,1-1 1,-1 1 0,4-5 0,23-29-585</inkml:trace>
</inkml:ink>
</file>

<file path=ppt/ink/ink3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7:25.160"/>
    </inkml:context>
    <inkml:brush xml:id="br0">
      <inkml:brushProperty name="width" value="0.05" units="cm"/>
      <inkml:brushProperty name="height" value="0.05" units="cm"/>
    </inkml:brush>
  </inkml:definitions>
  <inkml:trace contextRef="#ctx0" brushRef="#br0">82 0 15387,'0'0'60,"0"0"1,1 0-1,-1 0 0,0 0 0,0 0 0,0 0 0,0 1 0,1-1 0,-1 0 1,0 0-1,0 0 0,0 0 0,0 0 0,0 0 0,0 0 0,1 0 1,-1 1-1,0-1 0,0 0 0,0 0 0,0 0 0,0 0 0,0 0 0,0 1 1,0-1-1,0 0 0,0 0 0,0 0 0,0 0 0,0 1 0,0-1 1,0 0-1,0 0 0,0 0 0,0 0 0,0 1 0,0-1 0,0 0 0,0 0 1,0 0-1,0 0 0,0 1 0,-1 16 925,-4 20 63,5-36-904,-20 112 2297,-38 324 169,58-411-2679,2-18-58,-1-13-241,10-181-633,-8 90 745,-3 55 249,3-29 101,-2 62-52,-1 1 1,2-1 0,-1 1 0,1 0 0,0-1 0,4-7-1,-5 15-30,-1-1-1,0 1 0,1-1 1,-1 1-1,1-1 0,-1 1 1,1-1-1,-1 1 0,1-1 1,-1 1-1,1-1 0,-1 1 1,1 0-1,0-1 0,-1 1 1,1 0-1,-1 0 0,1 0 1,0-1-1,-1 1 1,1 0-1,0 0 0,0 0 1,-1 0-1,1 0 0,0 0 1,-1 0-1,1 0 0,0 0 1,-1 1-1,1-1 0,0 0 1,-1 0-1,1 1 0,-1-1 1,1 0-1,0 1 0,-1-1 1,1 0-1,0 1 0,26 22 280,-20-18-268,3 4-228,25 19 135,-32-26 120,0-1 0,0 1 0,-1-1-1,1 1 1,0-1 0,0 0 0,0 0 0,0 0 0,0 0 0,6 0 0,-8-1-50,-1 0 0,0 0-1,1 0 1,-1 0 0,1 0 0,-1 0 0,0 0 0,1 0 0,-1-1 0,0 1 0,1 0 0,-1 0 0,0 0 0,1 0 0,-1-1 0,0 1 0,0 0 0,1 0 0,-1 0 0,0-1 0,1 1 0,-1 0-1,0-1 1,0 1 0,0 0 0,1-1 0,1-9-12</inkml:trace>
</inkml:ink>
</file>

<file path=ppt/ink/ink3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7:25.588"/>
    </inkml:context>
    <inkml:brush xml:id="br0">
      <inkml:brushProperty name="width" value="0.05" units="cm"/>
      <inkml:brushProperty name="height" value="0.05" units="cm"/>
    </inkml:brush>
  </inkml:definitions>
  <inkml:trace contextRef="#ctx0" brushRef="#br0">4 138 19356,'-3'-9'1849,"14"-6"-1257,9-4-240,12 5 864,6 1-384,10 0-1096,3-2 392,-2-6-192,-2 2-96</inkml:trace>
</inkml:ink>
</file>

<file path=ppt/ink/ink3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7:29.342"/>
    </inkml:context>
    <inkml:brush xml:id="br0">
      <inkml:brushProperty name="width" value="0.05" units="cm"/>
      <inkml:brushProperty name="height" value="0.05" units="cm"/>
    </inkml:brush>
  </inkml:definitions>
  <inkml:trace contextRef="#ctx0" brushRef="#br0">26 24 16876,'2'-5'579,"-1"4"-363,0-1-1,-1 1 0,1-1 0,0 1 1,0-1-1,0 1 0,1 0 0,-1 0 1,0-1-1,0 1 0,1 0 0,2-2 1,-4 6 323,0 0 0,-1 0 0,1 0 0,0-1 0,-1 1 0,0 0 0,0 0 0,-2 5 0,1-2-242,-5 11 105,0 1 1,2 1 0,0-1-1,1 1 1,-3 36 0,7-53-392,0 0 1,0 0-1,0 0 0,0-1 0,1 1 1,-1 0-1,1 0 0,-1 0 1,1 0-1,0 0 0,0-1 1,0 1-1,0 0 0,0-1 1,0 1-1,0 0 0,1-1 0,1 2 1,0 0-3,0-1-1,0-1 1,0 1 0,0 0 0,0-1-1,0 0 1,1 0 0,-1 0 0,7 1-1,5 0-3,1-1-1,0 0 0,28-4 0,-33 2 2,38-4-63,-26 2-2,0 2 1,26 0-1,-48 1 52,0 0 1,0 0-1,0 0 0,0 0 1,0 0-1,0 0 0,1 0 1,-1 0-1,0 1 0,0-1 1,0 0-1,0 1 0,0-1 0,0 1 1,0-1-1,0 1 0,0-1 1,0 1-1,-1 0 0,1 0 1,0-1-1,1 2 0,-2-1 2,0 0 0,0 0 0,0 0-1,0-1 1,0 1 0,0 0-1,-1 0 1,1 0 0,0 0 0,0-1-1,-1 1 1,1 0 0,0 0-1,-1-1 1,1 1 0,-1 0 0,1-1-1,-1 1 1,1 0 0,-1-1-1,0 2 1,-5 3-2,1 0-1,-1 0 1,0-1-1,0 0 1,-7 4-1,-2-1-16,1-1 0,-1 0 0,0-1 0,0 0 0,0-2-1,-17 3 1,27-5-12,-1-1-1,1 0 0,-1 0 0,1-1 0,-1 1 0,0-1 1,1 0-1,-11-4 0,13 4 34,0-1 1,0 0-1,-1 0 0,1 0 0,1 0 1,-1 0-1,0 0 0,1-1 0,-1 1 1,1-1-1,-1 0 0,1 1 0,0-1 1,0 0-1,-1-5 0,-8-18-130</inkml:trace>
</inkml:ink>
</file>

<file path=ppt/ink/ink3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7:29.746"/>
    </inkml:context>
    <inkml:brush xml:id="br0">
      <inkml:brushProperty name="width" value="0.05" units="cm"/>
      <inkml:brushProperty name="height" value="0.05" units="cm"/>
    </inkml:brush>
  </inkml:definitions>
  <inkml:trace contextRef="#ctx0" brushRef="#br0">0 41 17476,'22'-9'2456,"5"3"-1432,8-1-455,5-1 1615,11 5-1032,2-3-328,2 6-1096,1 4-536,-3-2 664,-3-2-216,-9-7-160</inkml:trace>
</inkml:ink>
</file>

<file path=ppt/ink/ink3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7:30.158"/>
    </inkml:context>
    <inkml:brush xml:id="br0">
      <inkml:brushProperty name="width" value="0.05" units="cm"/>
      <inkml:brushProperty name="height" value="0.05" units="cm"/>
    </inkml:brush>
  </inkml:definitions>
  <inkml:trace contextRef="#ctx0" brushRef="#br0">0 463 18204,'42'-8'2440,"9"-12"-1423,27-18-377,12-2 1248,22-11-528,3-4-207,1-1-513,-3 5-224,-14 6-480,-10 8-272,-22 10-624,-14 7-361,-27 11-663,-10 3 1488,-22 8-1649</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34.419"/>
    </inkml:context>
    <inkml:brush xml:id="br0">
      <inkml:brushProperty name="width" value="0.05" units="cm"/>
      <inkml:brushProperty name="height" value="0.05" units="cm"/>
    </inkml:brush>
  </inkml:definitions>
  <inkml:trace contextRef="#ctx0" brushRef="#br0">0 321 15763,'1'-8'1992,"1"21"-1046,5 22-43,-4-25-1135,2 0 0,0 0 0,0-1 0,0 1 0,1-2 1,1 1-1,-1 0 0,1-1 0,12 10 0,-15-14 25,1 0 1,0-1 0,0 1-1,0-1 1,1 0-1,-1 0 1,1-1-1,-1 0 1,1 0 0,0 0-1,0 0 1,0-1-1,0 0 1,0 0 0,0-1-1,0 0 1,0 0-1,6-1 1,-11 1 240,1 0-1,-1 0 1,0 0 0,0 0-1,0 0 1,0-1 0,0 1 0,0 0-1,0-1 1,0 1 0,0-1 0,-1 1-1,1-1 1,0 1 0,0-1 0,0 0-1,0 1 1,-1-1 0,1 0-1,0 0 1,-1 1 0,1-1 0,0 0-1,-1 0 1,1 0 0,-1 0 0,0 0-1,1 0 1,-1 0 0,0 0-1,1 0 1,-1 0 0,0 0 0,0 0-1,0 0 1,0 0 0,0-1 0,0 0 87,-1 1 0,1-1 1,0 1-1,-1 0 0,0-1 1,1 1-1,-1 0 0,0 0 1,1-1-1,-1 1 0,0 0 1,0 0-1,0 0 1,0 0-1,0 0 0,0 0 1,-1 0-1,1 0 0,0 1 1,0-1-1,0 0 0,-1 1 1,1-1-1,-1 1 0,-1-1 1,-3 0 141,1 1 1,0 0-1,0 0 0,0 1 1,-1-1-1,1 1 1,0 0-1,0 1 1,0-1-1,0 1 0,0 0 1,1 0-1,-1 0 1,0 1-1,1 0 0,0 0 1,0 0-1,0 0 1,0 1-1,0-1 0,-6 9 1,5-6-108,0-1 0,1 2 0,0-1 0,0 0 0,0 1 0,1 0 0,0-1 1,0 2-1,1-1 0,0 0 0,0 0 0,1 1 0,-1-1 0,1 13 0,1-17-137,0-1 0,0 0 0,0 0 0,0 0 0,1 0 0,-1 0-1,1 0 1,-1 1 0,1-1 0,0 0 0,0-1 0,0 1 0,0 0 0,0 0 0,0 0-1,1-1 1,-1 1 0,1 0 0,-1-1 0,1 1 0,-1-1 0,1 0 0,0 1 0,0-1-1,-1 0 1,1 0 0,0 0 0,0 0 0,3 0 0,-1 0-16,-1-1 0,0 0 0,1 0 0,-1 0 0,1 0 1,-1-1-1,1 1 0,-1-1 0,0 0 0,1 0 0,-1 0 0,0 0 0,0 0 1,0-1-1,0 0 0,0 0 0,6-4 0,6-8-197,1 0 0,-2-2 1,0 0-1,-1-1 0,0 0 0,-2 0 0,0-2 0,17-38 1,-38 81 493,2 1 0,-10 41 0,18-66-294,-1 0 0,1 1 1,0-1-1,0 0 0,0 0 0,0 1 1,0-1-1,0 0 0,-1 0 0,1 1 1,0-1-1,0 0 0,0 1 0,0-1 1,0 0-1,0 0 0,0 1 1,0-1-1,0 0 0,1 1 0,-1-1 1,0 0-1,0 0 0,0 1 0,0-1 1,0 0-1,0 0 0,1 1 0,-1-1 1,0 0-1,0 0 0,0 1 0,0-1 1,1 0-1,-1 0 0,0 0 1,0 0-1,1 1 0,-1-1 0,0 0 1,0 0-1,1 0 0,-1 0 0,0 0 1,0 0-1,1 0 0,-1 0 0,0 0 1,1 0-1,-1 0 0,0 0 0,0 0 1,1 0-1,-1 0 0,0 0 0,1 0 1,-1 0-1,0 0 0,0 0 1,1 0-1,-1 0 0,0 0 0,0-1 1,1 1-1,-1 0 0,0 0 0,16-12 127,7-18-24,-1 0 1,-2-1-1,27-55 1,-36 65-80,7-12-17,-1 0 0,-2-1-1,-2-1 1,-1-1 0,-1 0 0,9-60-1,-20 90-7,1-1 0,-1 1 1,0-1-1,-2-10 0,2 16-4,0 1 0,0-1 0,0 0 0,0 0 0,-1 0 0,1 0 0,0 1 0,0-1 1,-1 0-1,1 0 0,0 1 0,-1-1 0,1 0 0,-1 1 0,1-1 0,-1 0 0,1 1 0,-1-1 1,1 1-1,-1-1 0,0 1 0,1-1 0,-1 1 0,0-1 0,0 1 0,1 0 0,-1-1 1,0 1-1,0 0 0,1-1 0,-1 1 0,0 0 0,0 0 0,0 0 0,1 0 0,-1 0 0,0 0 1,0 0-1,0 0 0,1 0 0,-1 0 0,0 1 0,0-1 0,0 0 0,-1 1 0,-2 1 22,0 1 0,0 0 0,0 0 0,0 0 0,1 0-1,-1 0 1,1 1 0,0-1 0,0 1 0,0 0 0,-3 5 0,-25 48 200,23-38-118,0 1 1,-7 26-1,13-39-97,0 0 1,1 1-1,0-1 0,1 0 1,-1 0-1,1 0 1,1 1-1,-1-1 0,1 0 1,3 10-1,-4-15-53,1-1 0,-1 1 0,1 0 0,-1-1 0,1 1 0,0-1 0,0 1 0,0-1 0,0 0 0,0 1 0,0-1 0,0 0 0,0 0 0,1 1 0,-1-1 0,0 0 0,1 0 0,-1 0 0,1-1 0,-1 1 0,3 1 0,-1-2-39,-1 1 0,1-1 0,0 0 1,0 0-1,-1 0 0,1 0 0,0 0 0,0-1 0,-1 1 0,1-1 1,0 1-1,2-2 0,5-3-37,0 1 1,-1-1-1,1-1 1,-1 0-1,13-11 1,9-10-335,0-4-56</inkml:trace>
</inkml:ink>
</file>

<file path=ppt/ink/ink3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7:30.565"/>
    </inkml:context>
    <inkml:brush xml:id="br0">
      <inkml:brushProperty name="width" value="0.05" units="cm"/>
      <inkml:brushProperty name="height" value="0.05" units="cm"/>
    </inkml:brush>
  </inkml:definitions>
  <inkml:trace contextRef="#ctx0" brushRef="#br0">21 47 20884,'-2'5'574,"-2"2"-3,1 0 0,0 0 0,1 0-1,-1 1 1,0 8 0,2-14-483,1 0 0,0 0-1,0-1 1,0 1 0,0 0 0,0 0 0,1-1 0,-1 1-1,1 0 1,-1-1 0,1 1 0,-1 0 0,1-1-1,0 1 1,0-1 0,0 1 0,0-1 0,0 1 0,0-1-1,0 1 1,0-1 0,0 0 0,1 0 0,-1 0 0,1 0-1,-1 0 1,1 0 0,1 1 0,5 1-18,-1 0 1,1-1-1,0 0 0,0 0 1,0 0-1,0-1 0,0-1 1,15 0-1,66-8-448,-60 3-148,-1 0 1,-1-2 0,36-14 0,-49 15-114,1 0 0,-1-1 0,-1 0 0,1-1 0,-1-1 0,-1 0 0,20-19 0,-17 11-750,-15 16 1325,1 0-1,-1 1 1,1-1-1,-1 1 1,1-1-1,-1 0 1,1 1-1,-1-1 1,0 0-1,1 1 1,-1-1-1,0 0 1,0 1-1,1-1 1,-1 0-1,0 0 1,0 1-1,0-1 0,0 0 1,0 0-1,0 0 1,0 1-1,0-1 1,-1-1-1,1 2 79,-1 0-1,0 0 1,1 0-1,-1 0 0,0 0 1,1 0-1,-1 0 1,0 0-1,1 0 1,-1 1-1,0-1 0,1 0 1,-1 0-1,1 1 1,-1-1-1,0 0 1,1 1-1,-1-1 0,1 1 1,-1-1-1,1 1 1,-1-1-1,1 1 0,-1 0 1,-15 16 750,15-15-601,-20 22 875,2 0 1,1 1-1,1 1 0,1 1 0,1 0 0,-15 41 0,-16 71-713,30-86-1105,14-47 719,0 0 0,0 1-1,-1-1 1,0 0 0,0 0-1,0-1 1,-1 1 0,-5 6-1,-1-2-302</inkml:trace>
</inkml:ink>
</file>

<file path=ppt/ink/ink3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7:32.868"/>
    </inkml:context>
    <inkml:brush xml:id="br0">
      <inkml:brushProperty name="width" value="0.05" units="cm"/>
      <inkml:brushProperty name="height" value="0.05" units="cm"/>
    </inkml:brush>
  </inkml:definitions>
  <inkml:trace contextRef="#ctx0" brushRef="#br0">1 788 13515,'72'-82'6643,"21"-50"-1558,-12 8-3898,-73 110-1036,-1 0 1,8-20-1,-10 21-25,0 1 0,1 0 0,0 1 0,10-14 0,8-5-51,-6 8-22,-1 1-1,-2-2 0,20-36 1,-32 53-39,0 0-1,0 0 1,-1-1-1,0 1 1,0 0 0,-1-1-1,0 1 1,0-1-1,0 1 1,-1-1 0,0 0-1,0 1 1,-1-1 0,0 1-1,0-1 1,0 1-1,-1-1 1,0 1 0,-6-12-1,8 17-13,-1-1 1,1 1-1,-1 0 0,1 0 0,-1 0 0,0 0 0,1 0 1,-1 0-1,0 0 0,0 0 0,0 0 0,0 1 0,0-1 1,0 0-1,0 1 0,0-1 0,0 0 0,0 1 0,0-1 0,0 1 1,0-1-1,-1 1 0,1 0 0,0 0 0,0 0 0,-1-1 1,1 1-1,0 0 0,0 0 0,-1 0 0,1 1 0,0-1 0,0 0 1,0 0-1,-1 1 0,1-1 0,0 1 0,0-1 0,0 1 1,0-1-1,0 1 0,0 0 0,0-1 0,0 1 0,0 0 1,0 0-1,-1 1 0,-5 5-13,0 0 0,0 1 0,1 0 0,-10 14 0,1 5 13,0 0 1,2 1-1,1 1 0,2 0 1,0 0-1,-10 60 1,12-37 14,3 1 1,2-1 0,4 67-1,-1-105-15,1 2 17,4 31 0,-4-45-18,-1 1 0,1 0-1,-1 0 1,1-1-1,0 1 1,0-1-1,0 1 1,1-1-1,-1 1 1,0-1 0,1 0-1,-1 0 1,1 1-1,0-1 1,0 0-1,0-1 1,0 1-1,3 2 1,-2-3-5,-1-1 1,0 1-1,1-1 1,-1 1 0,1-1-1,-1 0 1,1 0-1,-1 0 1,0-1-1,1 1 1,-1-1-1,1 1 1,-1-1-1,0 0 1,0 1-1,1-1 1,-1-1-1,0 1 1,0 0-1,0 0 1,0-1-1,3-2 1,3-3-39,0 0 1,0 0 0,12-16 0,3-7-143,-2-2-1,24-45 0,-34 56 84,-2 0-1,0 0 0,-2-1 1,0 0-1,4-25 1,-11 39-47,-3 9 112,-4 12 38,-11 46-33,17-56 33,0 1-1,1 0 1,-1 0-1,1-1 1,0 1-1,0 0 1,0 0-1,0-1 0,1 1 1,0 0-1,-1 0 1,1-1-1,3 7 1,-3-8 7,0-1 1,0 0-1,1 0 0,-1 0 1,0 0-1,0 0 1,1 0-1,-1 0 1,1 0-1,-1 0 1,1-1-1,-1 1 0,1 0 1,-1-1-1,1 0 1,0 1-1,-1-1 1,1 0-1,-1 0 1,1 0-1,0 0 1,-1 0-1,1 0 0,0 0 1,-1 0-1,1-1 1,-1 1-1,1-1 1,0 1-1,-1-1 1,0 0-1,3-1 1,6-2 42,0-1 0,0-1 0,11-8 1,-20 13-45,29-22 118,-21 16-78,1-1 0,-1 1 0,1 1 1,19-10-1,-28 16-45,0 0 1,0-1-1,0 1 0,0 0 1,1 0-1,-1 0 1,0 0-1,0 0 1,0 0-1,0 0 0,0 0 1,0 0-1,0 0 1,0 1-1,0-1 1,0 0-1,0 1 0,0-1 1,0 1-1,0-1 1,0 1-1,0-1 0,0 1 1,0 0-1,0-1 1,0 1-1,-1 0 1,1 0-1,0 0 0,-1 0 1,1 0-1,-1 0 1,1 0-1,-1-1 1,1 2-1,0 1 0,2 5 2,0 0-1,-1 1 0,3 15 0,-2-7-11,-3-14 10,1 1 0,0-1-1,0 0 1,0 0 0,0-1 0,1 1 0,-1 0 0,1 0-1,-1-1 1,1 1 0,0 0 0,0-1 0,0 0 0,1 0 0,-1 1-1,1-1 1,-1-1 0,1 1 0,-1 0 0,6 2 0,-3-3-1,-1 0-1,1 0 1,-1 0 0,1-1 0,-1 0 0,1 0 0,-1 0 0,1 0 0,-1-1-1,0 0 1,1 0 0,-1 0 0,0 0 0,6-3 0,-2 1-143,0 0 0,-1-1 0,1 0 0,-1 0 0,0-1 0,0 0 0,0 0 0,5-6 0,-8 7 46,-1 1 1,0-1-1,-1 1 1,1-1-1,0 0 1,-1 0-1,0 0 1,0 0-1,-1-1 1,1 1-1,-1-1 1,1 1-1,-2-1 1,1 1-1,0-1 1,-1-5 0,-3-23-474</inkml:trace>
</inkml:ink>
</file>

<file path=ppt/ink/ink3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7:33.331"/>
    </inkml:context>
    <inkml:brush xml:id="br0">
      <inkml:brushProperty name="width" value="0.05" units="cm"/>
      <inkml:brushProperty name="height" value="0.05" units="cm"/>
    </inkml:brush>
  </inkml:definitions>
  <inkml:trace contextRef="#ctx0" brushRef="#br0">2 0 20100,'-1'3'1697,"2"-2"-1433,6 2-408,3-1-568,2-1 1144,1 5-576,0 0-288</inkml:trace>
</inkml:ink>
</file>

<file path=ppt/ink/ink3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7:33.750"/>
    </inkml:context>
    <inkml:brush xml:id="br0">
      <inkml:brushProperty name="width" value="0.05" units="cm"/>
      <inkml:brushProperty name="height" value="0.05" units="cm"/>
    </inkml:brush>
  </inkml:definitions>
  <inkml:trace contextRef="#ctx0" brushRef="#br0">204 10 19572,'-9'-2'627,"-1"-1"-1,0 2 1,1-1-1,-1 1 1,0 1-1,0 0 1,0 0-1,-18 4 1,22-4-577,0 2 0,0-1 0,0 1 0,0 0 0,0 0 0,0 0 0,0 1 0,1 0 0,-1 0 0,1 1 0,0 0 0,0-1 0,0 2 1,-7 7-1,11-11-69,1-1 0,-1 1 0,1 0 1,-1 0-1,1-1 0,-1 1 0,1 0 1,-1 0-1,1 0 0,0-1 0,-1 1 1,1 0-1,0 0 0,0 0 0,0 0 1,0 0-1,0 0 0,0 0 0,0 0 1,0-1-1,0 1 0,0 0 0,0 0 1,0 0-1,1 0 0,-1 0 0,0 0 1,1-1-1,-1 1 0,1 0 0,-1 0 1,1 0-1,-1-1 0,1 1 0,-1 0 1,1-1-1,0 1 0,-1-1 0,1 1 1,0 0-1,0-1 0,-1 0 0,2 1 1,5 3-88,0-1 0,0 0 0,0-1 0,11 3 1,-4-1 20,6 2 31,-1 2 1,31 15-1,-46-22 62,0 1 0,-1 0 0,1 0 0,-1 1 0,0-1 0,0 1 0,0-1-1,0 1 1,0 0 0,0 0 0,-1 0 0,1 0 0,-1 1 0,0-1 0,0 1 0,0 0-1,-1-1 1,1 1 0,-1 0 0,2 8 0,-3-8 11,-1 0 0,0 0-1,0 0 1,0 0 0,0 0 0,-1 0-1,1-1 1,-1 1 0,0 0 0,0-1 0,0 1-1,-1-1 1,1 0 0,-1 1 0,0-1 0,-3 3-1,1-2-97,0 1-1,0-1 1,0 0-1,0-1 1,-1 1-1,0-1 0,0 0 1,1 0-1,-11 2 1,16-4 50,-1-1-1,0 0 1,1 0 0,-1 0 0,0 0 0,0 0-1,1 0 1,-1 0 0,0 0 0,1 0 0,-1 0 0,0 0-1,0 0 1,1 0 0,-1 0 0,0-1 0,1 1-1,-1 0 1,0-1 0,1 1 0,-1 0 0,0-1-1,1 1 1,-1-1 0,1 1 0,-1-1 0,1 1-1,-1-1 1,1 1 0,-1-1 0,1 1 0,0-1 0,-1 0-1,1 1 1,0-1 0,-1-1 0,0-1-21,1 0 1,-1-1-1,1 1 1,-1 0-1,1-1 1,0 1-1,1-6 0,6-34-408</inkml:trace>
</inkml:ink>
</file>

<file path=ppt/ink/ink3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7:34.143"/>
    </inkml:context>
    <inkml:brush xml:id="br0">
      <inkml:brushProperty name="width" value="0.05" units="cm"/>
      <inkml:brushProperty name="height" value="0.05" units="cm"/>
    </inkml:brush>
  </inkml:definitions>
  <inkml:trace contextRef="#ctx0" brushRef="#br0">74 0 17732,'-2'10'531,"0"-1"1,0 1-1,-1-1 1,0 0 0,-7 13-1,-5 15 654,5-6-713,2 1 1,2 0-1,0 1 1,3-1-1,0 1 1,2 0-1,5 48 1,-3-76-439,0 1 0,0-1 0,0 0 0,5 10 0,-6-14-28,0-1-1,0 1 1,0-1-1,1 1 1,-1-1-1,0 1 1,0 0-1,1-1 1,-1 0-1,0 1 1,1-1-1,-1 1 1,0-1-1,1 1 1,-1-1-1,1 0 1,-1 1-1,1-1 1,-1 0-1,0 1 1,1-1-1,0 0 1,-1 1-1,1-1 1,-1 0-1,1 0 1,-1 0-1,1 0 1,-1 0-1,1 0 1,0 0-1,-1 0 1,1 0-1,-1 0 1,1 0-1,-1 0 1,1 0-1,0 0 1,-1 0-1,1 0 0,-1-1 1,1 1-1,-1 0 1,1 0-1,-1-1 1,1 1-1,-1 0 1,1-1-1,-1 1 1,0-1-1,1 1 1,-1 0-1,1-1 1,-1 1-1,0-1 1,1 1-1,-1-1 1,0 0-1,6-9 53,0 0-1,-1-1 1,-1 1 0,0-1-1,0 0 1,4-22-1,-2 9 19,-4 16-74,0-1 0,0 1 0,0 0 0,-1-1 0,0 0 0,-1 1 0,0-1 0,0 1 0,-3-13 0,2 20-51,-1 7 27,1 7-4,1-8 40,0 0 0,1-1 0,-1 1 0,1 0 0,0-1 0,0 1 0,1-1-1,0 1 1,-1-1 0,1 0 0,0 0 0,1 0 0,-1 0 0,1 0 0,0 0 0,0 0 0,0-1 0,0 0 0,1 1 0,0-1 0,-1-1 0,1 1 0,0 0 0,0-1 0,0 0 0,1 0 0,-1 0 0,0-1 0,9 3 0,-2-1 55,0-1 1,0-1-1,1 1 1,-1-2-1,0 1 0,1-2 1,-1 1-1,0-2 1,0 1-1,1-2 1,14-4-1,-15 3-23,-1-1 0,1 0 0,-1-1 0,0 0 0,0 0 0,13-12 0,-17 12-41,0 1 0,0-1 0,-1 0 0,0-1 0,0 1 0,0-1 0,-1 0 0,0 0 0,6-15 0,-9 12-31,-8 12-10,-8 15 41,9-8 24,1 1 1,1 1 0,0-1-1,1 0 1,-1 1 0,2 0-1,0 0 1,-2 19 0,4-26-7,0 0 1,0 0 0,1 0-1,-1 0 1,1 0-1,0 0 1,0 0-1,0 0 1,1-1 0,-1 1-1,1 0 1,2 3-1,-2-5 0,0 1-1,0-1 0,0 0 1,0 0-1,0 0 0,1-1 1,-1 1-1,0-1 0,1 1 0,-1-1 1,1 0-1,0 0 0,-1 0 1,1 0-1,0 0 0,0 0 1,0-1-1,5 1 0,-2-1-14,1-1 0,-1 1 0,0-1 0,1 0 0,-1-1 0,0 1 0,1-1 0,-1-1 0,0 1 0,-1-1 0,1 0 0,0 0 0,-1-1 0,1 1 0,7-8 0,-9 7-224,0 1-1,0-1 1,0 0 0,-1 0-1,0 0 1,1 0 0,-1-1 0,-1 1-1,1-1 1,-1 0 0,0 0-1,0 0 1,0 0 0,-1 0 0,1 0-1,-1-1 1,0 1 0,-1 0-1,1-8 1,-2 12 107,1-1 0,0 0 0,-1 0-1,1 0 1,-1 0 0,1 1 0,-1-1 0,0 0 0,0 1-1,0-1 1,0 0 0,0 1 0,-2-3 0,-10-4-762</inkml:trace>
</inkml:ink>
</file>

<file path=ppt/ink/ink3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7:34.524"/>
    </inkml:context>
    <inkml:brush xml:id="br0">
      <inkml:brushProperty name="width" value="0.05" units="cm"/>
      <inkml:brushProperty name="height" value="0.05" units="cm"/>
    </inkml:brush>
  </inkml:definitions>
  <inkml:trace contextRef="#ctx0" brushRef="#br0">0 5 20380,'3'-5'2129,"3"5"-1553,1 0-288,3 6 1304,3 1-1536,4 5-624,3-1 472,4 1-168,5-1-152</inkml:trace>
</inkml:ink>
</file>

<file path=ppt/ink/ink3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7:34.935"/>
    </inkml:context>
    <inkml:brush xml:id="br0">
      <inkml:brushProperty name="width" value="0.05" units="cm"/>
      <inkml:brushProperty name="height" value="0.05" units="cm"/>
    </inkml:brush>
  </inkml:definitions>
  <inkml:trace contextRef="#ctx0" brushRef="#br0">147 0 18316,'-5'2'218,"0"1"0,1-1 0,-1 1 0,1 0 0,0-1 0,0 2 0,0-1-1,0 0 1,0 1 0,1 0 0,0 0 0,0 0 0,0 0 0,0 1 0,0-1 0,1 1 0,0-1 0,0 1 0,0 0 0,1 0 0,0 0 0,0 0 0,0 0 0,0 0 0,1 0-1,-1 0 1,2 0 0,-1 1 0,0-1 0,2 7 0,4 12-31,0 0-1,2 0 0,0 0 0,23 42 1,-23-48-211,-5-11 30,7 12-27,-1 1 1,-1-1-1,-1 2 1,8 36-1,-15-52 18,1 0 0,0-1 0,-1 1 0,0 0 0,0 0-1,-1 0 1,1 0 0,-1 0 0,0 0 0,-1 0 0,1 0 0,-1-1 0,0 1-1,0-1 1,0 1 0,-1-1 0,1 0 0,-1 1 0,0-2 0,0 1 0,-1 0-1,1 0 1,-1-1 0,0 0 0,1 0 0,-6 3 0,2-2 19,-1 0 1,0 0-1,1-1 1,-1 0-1,0-1 1,0 0-1,0 0 1,-11 1-1,16-3-10,0 0 0,0 0 0,0 0 0,0 0 0,0-1-1,0 1 1,0-1 0,0 1 0,0-1 0,1 0 0,-6-3 0,6 3-8,1 0 0,-1 0 1,1-1-1,0 1 0,-1 0 0,1-1 1,0 1-1,0 0 0,0-1 1,0 0-1,0 1 0,0-1 1,1 0-1,-1 1 0,1-1 0,-1 0 1,1 0-1,-1 1 0,1-1 1,0 0-1,0-2 0,0-3-49,0 0 1,1 0-1,0 0 0,1-1 1,0 1-1,0 1 0,0-1 0,1 0 1,5-10-1,39-59-481,-45 72 506,207-262-1182,-117 154 1981,-80 97-187,-19 20-25,-17 24 106,19-23-608,2 1 0,-1 0 0,1 0 0,0 0 1,0 0-1,1 0 0,0 1 0,0-1 0,0 1 0,0 13 1,2-17-48,1-1 0,-1 1 0,0-1 0,1 1 0,0-1 0,0 0 1,0 1-1,0-1 0,0 0 0,1 0 0,0 1 0,-1-1 1,1 0-1,0-1 0,1 1 0,-1 0 0,0-1 0,1 1 0,-1-1 1,1 0-1,0 0 0,0 0 0,0 0 0,0 0 0,6 2 0,-2-1-118,-1-1-1,1 0 1,0 0-1,0-1 0,0 0 1,0 0-1,0-1 0,0 1 1,1-2-1,-1 1 0,0-1 1,0 0-1,0 0 1,13-5-1,4-3-469,-1-1 1,40-23-1,-56 29 559,36-20-623</inkml:trace>
</inkml:ink>
</file>

<file path=ppt/ink/ink3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7:35.389"/>
    </inkml:context>
    <inkml:brush xml:id="br0">
      <inkml:brushProperty name="width" value="0.05" units="cm"/>
      <inkml:brushProperty name="height" value="0.05" units="cm"/>
    </inkml:brush>
  </inkml:definitions>
  <inkml:trace contextRef="#ctx0" brushRef="#br0">63 101 16444,'-8'5'850,"0"1"1,0 0-1,0 1 1,-7 9-1,13-14-640,0 0-1,0 0 0,1 0 0,0 0 1,-1 1-1,1-1 0,0 1 0,0-1 1,-1 5-1,2-6-105,-1 0 0,1 0 1,0 0-1,0 0 0,0 0 1,0 1-1,1-1 0,-1 0 1,0 0-1,0 0 0,1 0 0,-1 0 1,1 0-1,-1 0 0,1 0 1,-1 0-1,1 0 0,-1 0 1,1 0-1,0 0 0,0 0 0,-1-1 1,2 2-1,1 0-25,0-1 0,-1 1 0,1-1 1,0 1-1,0-1 0,0 0 0,0-1 0,0 1 0,0 0 0,0-1 0,0 1 0,0-1 1,0 0-1,0 0 0,0 0 0,0-1 0,0 1 0,5-2 0,2 0-72,0-1-1,-1 0 1,1-1 0,12-7-1,-9 4-87,0-1-1,-1 0 0,0-1 0,-1 0 0,15-16 0,-21 19-14,1 0 0,-1-1 0,0 0 0,0 0 0,-1 0 0,0 0 0,0-1 0,-1 0 0,0 1 0,4-17 0,-6 23 80,-1 0-1,0 0 1,0 1-1,0-1 1,0 0-1,0 0 1,0 0-1,0 0 0,0 0 1,0 0-1,0 0 1,0 0-1,0 0 1,-1 0-1,1 0 1,0 1-1,-1-2 0,0 1 15,1 1-1,0 0 1,-1 0-1,1 0 1,0-1-1,-1 1 0,1 0 1,0 0-1,-1 0 1,1 0-1,-1 0 0,1 0 1,0 0-1,-1 0 1,1 0-1,-1 0 1,1 0-1,0 0 0,-1 0 1,1 0-1,0 0 1,-1 0-1,1 0 1,-1 1-1,1-1 0,0 0 1,-1 0-1,-1 2 35,-1-1 0,1 1-1,-1 0 1,1-1 0,0 1-1,0 0 1,0 0 0,0 1-1,-2 2 1,1 1 42,0-1-1,0 1 1,1 0 0,0 0 0,0 0-1,0 0 1,1 0 0,0 0-1,0 0 1,0 1 0,1-1 0,0 0-1,0 1 1,1-1 0,-1 0-1,1 0 1,1 1 0,2 7 0,-2-9-51,0-1 0,0 1 0,1-1 0,-1 1 1,1-1-1,0 0 0,0 0 0,1 0 1,-1 0-1,1-1 0,0 0 0,0 1 0,0-1 1,0-1-1,0 1 0,1 0 0,-1-1 1,1 0-1,0 0 0,-1-1 0,1 1 0,0-1 1,6 1-1,-1-1-23,0-1 1,0 0 0,0-1-1,0 0 1,0 0-1,0-1 1,-1 0-1,1-1 1,0 0 0,-1-1-1,0 0 1,15-8-1,-13 5-38,0 0 0,0 0 0,-1-1 1,1 0-1,-2-1 0,1 0 0,-1-1 0,-1 0 0,9-12 0,-16 21 28,-1 0 0,1 0 0,0-1 0,-1 1 0,1 0 0,-1 0 0,1 0 0,-1-1 0,1 1 0,-1 0 0,0 0 0,0-1 0,1 1 0,-1-3 0,0 4 8,-1 0 1,1-1-1,0 1 1,0 0-1,0-1 1,-1 1-1,1 0 1,0-1-1,0 1 1,-1 0-1,1 0 1,0-1-1,-1 1 1,1 0-1,0 0 1,-1 0-1,1-1 1,0 1-1,-1 0 1,1 0-1,-1 0 1,1 0 0,0 0-1,-1 0 1,1 0-1,-1 0 1,1 0-1,0 0 1,-1 0-1,1 0 1,-4 0 27,1 1 1,-1 0 0,1-1-1,-1 1 1,1 1 0,0-1-1,-1 0 1,-4 4 0,1 0 74,0 1 0,1-1 1,0 1-1,0 0 0,1 0 0,-1 1 1,1 0-1,0 0 0,1 0 0,-6 12 1,9-16-85,-1 0-1,1 0 1,0 0 0,0 0 0,0 0 0,0 1 0,0-1 0,1 0 0,-1 0 0,1 0-1,0 1 1,0-1 0,0 0 0,1 0 0,-1 1 0,1-1 0,-1 0 0,1 0-1,0 0 1,1 0 0,-1 0 0,0 0 0,1 0 0,0 0 0,-1 0 0,1-1-1,0 1 1,0-1 0,5 4 0,-5-4-123,1 0-1,0-1 1,0 1-1,0-1 1,0 1-1,0-1 1,0 0 0,0 0-1,0-1 1,1 1-1,-1-1 1,0 1-1,0-1 1,1 0-1,-1 0 1,0-1 0,0 1-1,1-1 1,-1 1-1,0-1 1,0 0-1,3-2 1,7-2-226,0-1 1,0-1-1,18-13 1,8-6-424</inkml:trace>
</inkml:ink>
</file>

<file path=ppt/ink/ink3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7:35.844"/>
    </inkml:context>
    <inkml:brush xml:id="br0">
      <inkml:brushProperty name="width" value="0.05" units="cm"/>
      <inkml:brushProperty name="height" value="0.05" units="cm"/>
    </inkml:brush>
  </inkml:definitions>
  <inkml:trace contextRef="#ctx0" brushRef="#br0">58 0 16828,'-7'3'1093,"0"0"-154,1 1 1,-1 0-1,1 0 1,-8 5-1,13-8-877,0-1 1,1 1-1,-1-1 0,0 1 0,1 0 0,-1-1 0,1 1 0,-1 0 0,0-1 0,1 1 0,0 0 0,-1 0 0,1-1 1,-1 1-1,1 0 0,0 0 0,-1 0 0,1 0 0,0 0 0,0-1 0,0 1 0,0 0 0,0 0 0,0 0 0,0 0 1,0 0-1,0 0 0,0 0 0,1-1 0,-1 1 0,0 0 0,0 0 0,1 0 0,-1-1 0,1 1 0,-1 0 0,1 0 1,-1-1-1,1 1 0,-1 0 0,1-1 0,0 1 0,-1 0 0,2 0 0,8 6-393,1 0 0,-1-1 0,2 0 0,-1 0 0,0-1 0,22 6 0,-16-6-78,0 1 1,20 11-1,-36-16 437,1-1 1,-1 1 0,1 0 0,-1 0-1,0 0 1,1 0 0,-1 0-1,0 1 1,0-1 0,1 0 0,-1 0-1,0 1 1,0-1 0,-1 1-1,3 2 1,-3-3 17,0 0 1,0 0-1,0-1 0,0 1 0,0 0 0,0 0 1,0 0-1,0 0 0,-1 0 0,1-1 0,0 1 1,0 0-1,-1 0 0,1 0 0,-1-1 0,1 1 1,0 0-1,-1-1 0,1 1 0,-1 0 0,0-1 1,0 2-1,-3 1 142,0 0 1,0 0 0,0-1 0,0 1-1,-1-1 1,1 0 0,-1 0 0,-9 2-1,6-2 46,-38 9-713,44-11 441,1 1 0,0-1 0,-1 0 0,1 0 0,0 1 0,-1-1 0,1 0 0,-1 0 0,1-1 0,-1 1 0,1 0 0,0 0 0,-1-1 0,1 1 0,0-1 1,-1 1-1,1-1 0,0 0 0,0 1 0,-1-1 0,1 0 0,0 0 0,0 0 0,0 0 0,-1-1 0,-2-8-334</inkml:trace>
</inkml:ink>
</file>

<file path=ppt/ink/ink3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7:36.226"/>
    </inkml:context>
    <inkml:brush xml:id="br0">
      <inkml:brushProperty name="width" value="0.05" units="cm"/>
      <inkml:brushProperty name="height" value="0.05" units="cm"/>
    </inkml:brush>
  </inkml:definitions>
  <inkml:trace contextRef="#ctx0" brushRef="#br0">43 0 18764,'-4'3'356,"0"0"1,1 1-1,0-1 0,0 1 1,0 0-1,0 0 0,0 0 1,1 0-1,-1 1 0,1-1 1,0 0-1,1 1 0,-1 0 0,-1 9 1,2-11-203,1 0 0,-1 1 0,1-1 0,0 0 0,0 1 1,1-1-1,-1 0 0,1 1 0,-1-1 0,1 0 0,0 0 0,0 0 1,0 0-1,1 0 0,-1 0 0,1 0 0,0 0 0,0 0 0,0 0 1,0-1-1,0 1 0,5 3 0,-1-1-186,1 0 0,-1-1 0,1 0 0,0 0 1,0-1-1,1 1 0,-1-2 0,1 1 0,-1-1 0,1 0 0,0-1 1,0 0-1,0 0 0,9 0 0,-9-2-377,-1 1-1,1-1 1,-1-1 0,0 1 0,0-1 0,0-1-1,0 1 1,0-1 0,0 0 0,-1-1 0,1 0-1,-1 0 1,0 0 0,0-1 0,8-7-1,25-30-2213,-57 79 7117,-1 0-3346,2 1-1,1 0 0,3 1 0,-12 51 0,20-68-969,1 1-1,1 0 0,1 1 1,1 36-1,4-25-133</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4:34.855"/>
    </inkml:context>
    <inkml:brush xml:id="br0">
      <inkml:brushProperty name="width" value="0.05" units="cm"/>
      <inkml:brushProperty name="height" value="0.05" units="cm"/>
    </inkml:brush>
  </inkml:definitions>
  <inkml:trace contextRef="#ctx0" brushRef="#br0">157 0 16836,'-4'0'283,"1"1"0,-1 0 1,1-1-1,-1 1 0,1 1 1,0-1-1,-1 0 1,1 1-1,0 0 0,0-1 1,0 1-1,0 0 0,0 1 1,0-1-1,1 1 1,-4 3-1,4-4-217,0 0 0,0 1 1,0-1-1,0 1 0,0-1 0,1 1 1,-1 0-1,1 0 0,0-1 1,0 1-1,0 0 0,0 0 0,1 0 1,-1 0-1,1 1 0,0-1 0,0 0 1,0 0-1,0 4 0,1-5-95,0-1 1,0 1-1,-1 0 0,1 0 0,1-1 0,-1 1 0,0-1 0,0 1 0,1-1 1,-1 0-1,0 1 0,1-1 0,-1 0 0,1 0 0,0 0 0,-1 0 1,1 0-1,0-1 0,0 1 0,0 0 0,-1-1 0,1 1 0,3 0 1,6 1-269,0-1 0,19 2 0,-26-3 219,18 0-262,-11 0 212,1 1 0,0 0 1,0 0-1,0 1 1,14 5-1,-25-7 164,0 0 1,0 0-1,0 0 1,0 1-1,0-1 0,0 1 1,-1-1-1,1 0 1,0 1-1,0 0 0,0-1 1,-1 1-1,1-1 1,0 1-1,-1 0 0,1-1 1,0 1-1,-1 0 1,1 0-1,-1 0 0,0-1 1,1 1-1,-1 0 1,1 0-1,-1 0 1,0 0-1,0 0 0,0 0 1,1 0-1,-1 0 1,0 0-1,0 0 0,0 0 1,-1-1-1,1 1 1,0 0-1,0 0 0,0 0 1,-1 0-1,1 0 1,0 0-1,-1 0 0,1 0 1,-1-1-1,1 1 1,-1 1-1,-4 5 324,0-1 0,0 0 1,-1 0-1,-8 8 0,7-7-59,-49 45 916,-98 70 1,152-120-1286,1-1 45,0-1 0,0 1-1,0 0 1,0 0-1,0-1 1,0 1-1,0 0 1,0-1 0,-1 1-1,1-1 1,0 1-1,0-1 1,0 0 0,-1 0-1,1 1 1,0-1-1,-1 0 1,1 0-1,0 0 1,0-1 0,-3 1-1,-6-6-359</inkml:trace>
</inkml:ink>
</file>

<file path=ppt/ink/ink3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7:37.062"/>
    </inkml:context>
    <inkml:brush xml:id="br0">
      <inkml:brushProperty name="width" value="0.05" units="cm"/>
      <inkml:brushProperty name="height" value="0.05" units="cm"/>
    </inkml:brush>
  </inkml:definitions>
  <inkml:trace contextRef="#ctx0" brushRef="#br0">195 90 18692,'1'-4'398,"0"-2"-155,1 1 0,-1 0 0,0-1 0,0 1 0,0-1 0,-1 1-1,1-1 1,-2 1 0,1-1 0,0 1 0,-3-10 0,3 15-198,-1-1 0,1 0 1,0 1-1,-1-1 0,1 1 1,-1-1-1,1 0 0,-1 1 1,1-1-1,-1 1 0,1-1 1,-1 1-1,1-1 0,-1 1 1,0 0-1,1-1 0,-1 1 1,1 0-1,-1 0 0,0-1 1,0 1-1,1 0 0,-1 0 1,0 0-1,1 0 1,-1 0-1,0 0 0,0 0 1,1 0-1,-1 0 0,0 0 1,1 0-1,-1 0 0,0 0 1,1 1-1,-1-1 0,0 0 1,1 0-1,-1 1 0,-1 0 1,-1 1 58,0 0 0,-1 0 1,1 0-1,1 1 0,-1 0 1,0-1-1,-3 5 1,-5 9 14,0 0 0,1 1 0,1 1 0,0-1 0,1 2 1,2-1-1,-6 21 0,5-13 0,2 0 0,1 1 1,1-1-1,0 46 0,4-61-52,-1-1 0,2 0 1,-1 0-1,1 0 0,1 0 0,0-1 0,0 1 0,1-1 0,0 1 0,7 10 0,-9-17-57,0 0-1,0-1 0,0 1 0,1-1 0,-1 1 0,0-1 1,1 0-1,0 1 0,-1-1 0,1-1 0,0 1 0,0 0 0,0-1 1,0 1-1,1-1 0,-1 0 0,0 0 0,0 0 0,1-1 1,-1 1-1,1-1 0,-1 0 0,0 0 0,1 0 0,-1 0 1,1 0-1,-1-1 0,0 0 0,1 0 0,-1 0 0,0 0 1,0 0-1,4-2 0,-10 11-581,-1 0 1,1-1-1,-1 1 0,-6 7 1,8-11 370,0-1 0,0 1 1,-1-1-1,0 0 0,-5 5 0,8-7 176,-1-1 0,1 1 0,-1-1 0,1 0 0,-1 1-1,0-1 1,1 0 0,-1 0 0,1 1 0,-1-1 0,0 0 0,1 0 0,-1 0-1,0 0 1,1 0 0,-1 0 0,0 0 0,1 0 0,-1 0 0,0 0 0,1 0-1,-1 0 1,1-1 0,-1 1 0,0 0 0,1 0 0,-1-1 0,1 1 0,-1 0-1,0-1 1,1 1 0,-1-1 0,1 1 0,-1 0 0,1-1 0,0 1 0,-1-1-1,1 1 1,-1-1 0,1 0 0,0 1 0,0-1 0,-1 1 0,1-1 0,0-1-1,-45-88-439,-22-38 1357,60 111-307,7 17-567,0 0 0,0 0 0,0-1 1,0 1-1,0 0 0,0 0 0,0-1 0,0 1 1,0 0-1,0 0 0,0 0 0,0-1 0,0 1 1,0 0-1,0 0 0,0-1 0,1 1 0,-1 0 1,0 0-1,0 0 0,0 0 0,0-1 1,1 1-1,-1 0 0,0 0 0,0 0 0,0 0 1,0 0-1,1-1 0,-1 1 0,0 0 0,0 0 1,1 0-1,2 0 104,-1 0 0,1 0 0,0 0 0,-1 0 0,1 1 0,0 0 0,4 1 0,6 1 49,20 3-315,0-1-1,1-2 1,-1-1-1,1-2 1,63-8-1,-74 4-328</inkml:trace>
</inkml:ink>
</file>

<file path=ppt/ink/ink3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7:37.493"/>
    </inkml:context>
    <inkml:brush xml:id="br0">
      <inkml:brushProperty name="width" value="0.05" units="cm"/>
      <inkml:brushProperty name="height" value="0.05" units="cm"/>
    </inkml:brush>
  </inkml:definitions>
  <inkml:trace contextRef="#ctx0" brushRef="#br0">92 9 16668,'-4'0'322,"1"1"0,-1-1 0,0 1 0,0-1 0,0 1 0,1 0 0,-1 0 0,1 1 0,-1-1 0,1 1 0,-1 0 0,1-1 0,0 2 0,-1-1 0,1 0 0,1 1 0,-1-1 0,0 1 1,-2 3-1,3-4-246,0 0 1,0 0 0,0 0 0,1 0-1,-1 0 1,1 1 0,-1-1 0,1 1 0,0-1-1,0 1 1,0-1 0,0 1 0,0 0-1,1-1 1,-1 1 0,1 0 0,0 0-1,0-1 1,0 1 0,0 0 0,0 0 0,0-1-1,1 1 1,0 0 0,-1-1 0,3 5-1,-2-6-53,1 1 0,-1 0 0,1-1 0,0 1-1,0-1 1,0 0 0,0 1 0,0-1-1,0 0 1,0 0 0,0 0 0,1-1 0,-1 1-1,0-1 1,0 1 0,1-1 0,-1 0 0,0 1-1,1-1 1,-1 0 0,0-1 0,1 1 0,3-1-1,4-1 24,0 0-1,0 0 1,0-1 0,11-4-1,-11 2-73,1-1 0,-1 0 0,0-1 1,0 0-1,-1-1 0,0 0 0,-1 0 0,1-1 0,-1 0 0,-1 0 0,0-1 0,8-13 0,-17 27-69,1 1 0,0-1 0,0 1 0,0-1 0,0 1-1,1 0 1,0 0 0,0-1 0,0 1 0,1 5 0,-1-8 28,0 0 1,0-1 0,1 1 0,-1 0-1,0 0 1,1 0 0,-1 0 0,1 0-1,0 0 1,0 0 0,0-1 0,0 1-1,0 0 1,0-1 0,0 1 0,0-1-1,0 1 1,1-1 0,-1 1 0,1-1-1,-1 0 1,1 0 0,0 0 0,-1 0-1,1 0 1,0 0 0,0 0 0,-1-1-1,1 1 1,3 0 0,15-1-323,2-4-134</inkml:trace>
</inkml:ink>
</file>

<file path=ppt/ink/ink3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7:38.164"/>
    </inkml:context>
    <inkml:brush xml:id="br0">
      <inkml:brushProperty name="width" value="0.05" units="cm"/>
      <inkml:brushProperty name="height" value="0.05" units="cm"/>
    </inkml:brush>
  </inkml:definitions>
  <inkml:trace contextRef="#ctx0" brushRef="#br0">62 74 14043,'-22'54'2436,"13"-33"-1138,0 0 1,-9 35 0,17-51-1102,0 0 0,0 0 1,1 0-1,-1 0 0,1 0 0,0 0 0,0 0 1,1 0-1,0 0 0,-1 1 0,2-2 1,-1 1-1,0 0 0,1 0 0,0 0 0,4 7 1,-3-9-152,0 1 0,-1-1 1,1 0-1,1 0 1,-1 0-1,0 0 0,1 0 1,-1-1-1,1 1 0,0-1 1,0 0-1,0 0 0,0-1 1,0 1-1,1-1 1,-1 0-1,0 0 0,0 0 1,1-1-1,-1 1 0,1-1 1,-1 0-1,1 0 1,-1-1-1,0 1 0,5-2 1,-1 0-41,-1 0-1,0 0 1,0 0 0,0-1 0,0 0 0,0-1 0,-1 1 0,1-1 0,-1 0 0,0-1-1,0 0 1,-1 0 0,0 0 0,8-9 0,-5 2-135,0 1 1,-1-1-1,-1-1 1,0 0-1,0 1 0,-1-2 1,-1 1-1,4-17 0,-9 23-153,-4 10 103,-4 13 47,5-4 241,0 1 1,0-1-1,2 1 1,-1 0-1,2 0 1,0 0-1,0 13 1,1-22-60,0-1 1,1 1-1,-1 0 1,1-1-1,0 1 1,0 0-1,0-1 1,0 1-1,1-1 1,-1 1-1,1-1 1,0 0-1,0 0 1,0 0-1,0 0 1,1 0-1,-1 0 1,1-1 0,0 1-1,0-1 1,-1 0-1,2 1 1,-1-1-1,0-1 1,0 1-1,1 0 1,-1-1-1,1 0 1,5 2-1,0-1-33,-1-1 0,1 0-1,-1-1 1,1 1 0,0-2 0,-1 1 0,1-1-1,-1 0 1,1-1 0,-1 0 0,0 0-1,1-1 1,-1 0 0,-1-1 0,1 0-1,0 0 1,-1 0 0,0-1 0,0 0 0,0 0-1,9-11 1,-5 5-138,0-1 0,-1-1 0,0 0 0,-1-1 0,0 0 0,-1 0 0,-1 0 0,0-1 1,-1 0-1,6-25 0,-8 26-60,-1-1 0,-1 1 1,0-1-1,0 0 1,-2 0-1,-1-18 0,1 31 157,0 1 1,0-1-1,0 1 0,-1-1 0,1 0 0,-1 1 0,1-1 0,-1 1 0,0-1 0,1 1 0,-1 0 0,-1-3 1,1 4 20,1 0 1,0-1 0,-1 1-1,1 0 1,0 0 0,-1 0 0,1 0-1,0-1 1,-1 1 0,1 0-1,-1 0 1,1 0 0,0 0-1,-1 0 1,1 0 0,0 0 0,-1 0-1,1 0 1,-1 0 0,1 0-1,0 0 1,-1 0 0,1 0 0,0 1-1,-1-1 1,1 0 0,-1 0-1,1 0 1,0 0 0,0 1 0,-1-1-1,-2 3 27,1-1 0,0 0 0,0 1 0,0 0 0,0-1 0,0 1 0,0 0 0,1 0 0,-1 0 0,0 4 0,-7 19 224,2-1 0,1 1 0,1 0-1,-3 42 1,7-51-254,1 0-1,0 0 1,1 0 0,1-1-1,1 1 1,0-1 0,1 1-1,10 22 1,-10-31-1326,-5-12-851,-7-14-387,-7-7 680,-23-45-241,33 61 2486,2-1 1,-1 0-1,1 1 0,0-1 0,-2-16 0,5 24-223,0 1 1,0-1-1,0 1 0,0-1 1,0 0-1,0 1 0,0-1 1,1 1-1,-1-1 0,0 1 1,1 0-1,0-1 0,-1 1 1,1-1-1,0 1 1,-1 0-1,1-1 0,0 1 1,0 0-1,1-2 0,0 2 39,1-1 1,-1 1-1,0 0 0,0-1 0,0 1 0,1 0 0,-1 0 0,1 1 0,-1-1 0,1 0 0,3 0 0,7 0 409,1 1-1,0 0 0,24 4 0,-21-2-272,12 0 174,105 5-2756,-132-7 2238,0 0-1,-1 0 0,1 0 0,-1 0 0,1 0 1,0-1-1,-1 1 0,1 0 0,-1-1 1,1 1-1,1-2 0,-2 1-12,-1 1-1,1-1 1,0 0 0,-1 0 0,1 0-1,-1 0 1,1 0 0,-1 0 0,1 0-1,-1 0 1,0 0 0,1-2 0</inkml:trace>
</inkml:ink>
</file>

<file path=ppt/ink/ink3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7:38.593"/>
    </inkml:context>
    <inkml:brush xml:id="br0">
      <inkml:brushProperty name="width" value="0.05" units="cm"/>
      <inkml:brushProperty name="height" value="0.05" units="cm"/>
    </inkml:brush>
  </inkml:definitions>
  <inkml:trace contextRef="#ctx0" brushRef="#br0">1 58 19204,'27'1'2113,"9"-1"-1281,1-7-416,6 0 976,-1-2-872,-8-2 0,-7 2-328,-8 0-392</inkml:trace>
  <inkml:trace contextRef="#ctx0" brushRef="#br0" timeOffset="1">270 13 16203,'0'3'2057,"2"0"-1161,5-3-584,4-6 1601,2-1-625,2 1-624</inkml:trace>
</inkml:ink>
</file>

<file path=ppt/ink/ink3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7:39.054"/>
    </inkml:context>
    <inkml:brush xml:id="br0">
      <inkml:brushProperty name="width" value="0.05" units="cm"/>
      <inkml:brushProperty name="height" value="0.05" units="cm"/>
    </inkml:brush>
  </inkml:definitions>
  <inkml:trace contextRef="#ctx0" brushRef="#br0">122 0 18820,'0'0'2241,"-4"9"-1417,-9 7-184,-4 6 1528,0 7-1023,-2 8-209,5 14-376,4 2-8,7 7-256,4 3-248,8 0-1000,1-3 912,-6-4-144,0-6-120</inkml:trace>
  <inkml:trace contextRef="#ctx0" brushRef="#br0" timeOffset="1">3 807 16331,'-1'9'-992,"-1"-4"2497</inkml:trace>
</inkml:ink>
</file>

<file path=ppt/ink/ink3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7:50.324"/>
    </inkml:context>
    <inkml:brush xml:id="br0">
      <inkml:brushProperty name="width" value="0.05" units="cm"/>
      <inkml:brushProperty name="height" value="0.05" units="cm"/>
    </inkml:brush>
  </inkml:definitions>
  <inkml:trace contextRef="#ctx0" brushRef="#br0">134 34 15563,'0'-1'171,"0"-1"-1,0 0 1,0 0-1,-1 1 0,1-1 1,-1 0-1,1 1 1,-1-1-1,0 0 1,1 1-1,-1-1 0,0 1 1,0-1-1,0 1 1,0-1-1,-3-1 0,3 2-64,0 1 0,0-1 0,0 1 0,0-1 0,0 1 0,0-1 0,0 1 0,0 0 0,-1 0 0,1 0 0,0-1 0,0 1 0,0 0 0,0 0 0,-1 1 0,1-1 0,0 0-1,0 0 1,-2 1 0,-1 1 40,0-1 0,0 1 1,1 0-1,-1 1 0,0-1 0,1 1 0,-1-1 0,1 1 0,0 0 0,0 0 0,0 1 0,-3 3 0,-1 5-61,0 1 0,1 0-1,1 0 1,0 0 0,0 0-1,1 1 1,1 0 0,1 0-1,0 0 1,0 0 0,1 21-1,1-33-77,0 0 0,0 0 0,0 0 0,1 0 0,-1 0 0,0 0 0,1 0-1,-1 0 1,1 0 0,0 0 0,0 0 0,-1 0 0,1 0 0,0-1 0,1 1-1,-1 0 1,0-1 0,0 1 0,1-1 0,-1 1 0,1-1 0,2 2 0,-2-2 1,1 0 0,-1 0 1,0-1-1,1 1 1,-1-1-1,1 1 0,-1-1 1,1 0-1,-1 0 0,1 0 1,-1-1-1,1 1 0,-1 0 1,1-1-1,-1 0 1,0 1-1,1-1 0,3-2 1,6-3 15,1-1 1,-1-1 0,-1 1-1,1-2 1,-1 0 0,-1 0-1,17-20 1,-1-2 101,32-49 0,-38 44 8,-32 71-107,1 0 1,3 0 0,0 1 0,-2 41-1,2 64 239,8-107-91,-1 0 0,-2 0 0,-1 0 0,-16 59-1,18-87-106,0 0 0,-1 1 0,0-2-1,0 1 1,0 0 0,-1 0-1,0-1 1,-7 8 0,10-11-42,-1-1 0,1 0 0,-1 0 1,1 1-1,-1-1 0,1 0 1,-1 0-1,1 0 0,-1-1 0,0 1 1,0 0-1,1-1 0,-1 1 1,0-1-1,0 1 0,0-1 1,0 0-1,0 0 0,0 0 0,1 0 1,-1 0-1,0 0 0,0 0 1,0-1-1,0 1 0,0-1 0,1 1 1,-1-1-1,0 0 0,1 0 1,-1 0-1,0 0 0,-1-1 0,-4-4 37,1 1 0,1-1 0,-1-1 0,1 1 0,0-1 0,0 0-1,1 0 1,0 0 0,0 0 0,1-1 0,-3-8 0,-2-8 34,1-1 1,-5-33-1,9 41-131,1 0 0,0-1-1,2-28 1,1 39-85,-1 1 0,1 0 1,1 0-1,-1 0 0,1 0 1,0 0-1,0 0 0,1 0 1,0 0-1,0 1 0,0 0 1,1-1-1,7-7 0,88-89-226,-46 54-25</inkml:trace>
</inkml:ink>
</file>

<file path=ppt/ink/ink3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7:50.725"/>
    </inkml:context>
    <inkml:brush xml:id="br0">
      <inkml:brushProperty name="width" value="0.05" units="cm"/>
      <inkml:brushProperty name="height" value="0.05" units="cm"/>
    </inkml:brush>
  </inkml:definitions>
  <inkml:trace contextRef="#ctx0" brushRef="#br0">121 2 20172,'-4'-2'1753,"-6"15"-1201,-6 3-240,0 13 776,-1 5-328,0 12-368,0 3-80,5 8-152,4 0-80,5-2-152,3-2-88,7-7-280,6-5-176,7-12-536,4-3-144,2-15 856,1-5-249,3-8-135</inkml:trace>
</inkml:ink>
</file>

<file path=ppt/ink/ink3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7:51.177"/>
    </inkml:context>
    <inkml:brush xml:id="br0">
      <inkml:brushProperty name="width" value="0.05" units="cm"/>
      <inkml:brushProperty name="height" value="0.05" units="cm"/>
    </inkml:brush>
  </inkml:definitions>
  <inkml:trace contextRef="#ctx0" brushRef="#br0">62 29 20924,'-4'3'207,"0"-1"-1,0 1 0,0-1 0,1 1 0,-1 0 0,1 0 0,0 1 0,0-1 0,0 1 0,1-1 0,-1 1 0,1 0 0,0 0 1,0 0-1,-3 7 0,3-6-148,0 0 1,1 0 0,-1 1 0,1-1-1,0 0 1,0 1 0,1-1 0,-1 0-1,1 1 1,1-1 0,-1 1 0,2 8-1,-1-13-68,0 1-1,-1 0 0,1 0 1,0-1-1,0 1 0,0 0 1,0-1-1,1 1 0,-1-1 1,0 0-1,1 1 0,-1-1 1,0 0-1,1 0 0,0 0 1,-1 0-1,1 0 0,0 0 1,-1 0-1,1-1 0,0 1 1,0 0-1,0-1 0,0 0 1,-1 1-1,1-1 0,0 0 1,0 0-1,0 0 0,0 0 1,0 0-1,0-1 0,0 1 1,-1-1-1,1 1 0,2-1 1,5-2-137,1-1 0,-1 1 1,1-1-1,-1-1 0,11-7 0,10-10-697,0-1-1,-2-1 0,0-2 1,29-36-1,-50 56 667,-4 8 190,-5 17 395,-14 29 657,3-13-361,-6 13 369,2 1 0,2 1 0,-12 75 0,26-122-1015,1 20-747,0-23 666,0 1 1,0-1 0,0 1 0,1-1-1,-1 0 1,0 1 0,0-1 0,1 0-1,-1 1 1,0-1 0,0 0 0,1 1-1,-1-1 1,0 0 0,1 1 0,-1-1-1,0 0 1,1 0 0,-1 1 0,0-1 0,1 0-1,-1 0 1,1 0 0,-1 0 0,0 0-1,1 0 1,-1 1 0,1-1 0,-1 0-1,1 0 1,-1 0 0,0 0 0,1 0-1,-1-1 1,1 1 0,-1 0 0,1 0-1,-1 0 1,0 0 0,1 0 0,-1 0-1,1-1 1,-1 1 0,0 0 0,1 0-1,-1-1 1,13-5-445</inkml:trace>
</inkml:ink>
</file>

<file path=ppt/ink/ink3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7:51.623"/>
    </inkml:context>
    <inkml:brush xml:id="br0">
      <inkml:brushProperty name="width" value="0.05" units="cm"/>
      <inkml:brushProperty name="height" value="0.05" units="cm"/>
    </inkml:brush>
  </inkml:definitions>
  <inkml:trace contextRef="#ctx0" brushRef="#br0">182 1 17300,'41'143'7100,"-33"-121"-6928,-1 0 0,-1 1-1,-1 1 1,-1-1 0,-1 0 0,-1 1 0,-2 0 0,0-1-1,-1 1 1,-1 0 0,-1-1 0,-13 46 0,8-43-377,-2 0 1,0-1-1,-2 0 1,-1-1-1,0 0 1,-2-1-1,-1 0 1,-1-2-1,0 0 1,-2-1-1,-39 33 1,30-34-299</inkml:trace>
  <inkml:trace contextRef="#ctx0" brushRef="#br0" timeOffset="1">648 237 19036,'-11'6'2033,"1"-2"-1193,-1-1 1624,17-3-1536,14-4-295,6 1-129,8-1-552,7-2-360,3 2-505,-2-1 753,-5 3-128,-8 2-120</inkml:trace>
</inkml:ink>
</file>

<file path=ppt/ink/ink3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7:52.054"/>
    </inkml:context>
    <inkml:brush xml:id="br0">
      <inkml:brushProperty name="width" value="0.05" units="cm"/>
      <inkml:brushProperty name="height" value="0.05" units="cm"/>
    </inkml:brush>
  </inkml:definitions>
  <inkml:trace contextRef="#ctx0" brushRef="#br0">4 108 20236,'-4'12'1689,"17"-15"-1169,9-7-240,9-4 584,11 1-208,9 1-632,7-3-376,6-1 392,2-1-112,0-2-192</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5:06.675"/>
    </inkml:context>
    <inkml:brush xml:id="br0">
      <inkml:brushProperty name="width" value="0.05" units="cm"/>
      <inkml:brushProperty name="height" value="0.05" units="cm"/>
    </inkml:brush>
  </inkml:definitions>
  <inkml:trace contextRef="#ctx0" brushRef="#br0">1 147 10674,'5'0'56,"534"-32"1741,722-10 56,438 32-1643,-547-6 465,684-24-393,-1630 34-354,-245 12-85,-1038 30-667,588-29 813,-1349 93-282,1508-76 210</inkml:trace>
</inkml:ink>
</file>

<file path=ppt/ink/ink3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7:53.145"/>
    </inkml:context>
    <inkml:brush xml:id="br0">
      <inkml:brushProperty name="width" value="0.05" units="cm"/>
      <inkml:brushProperty name="height" value="0.05" units="cm"/>
    </inkml:brush>
  </inkml:definitions>
  <inkml:trace contextRef="#ctx0" brushRef="#br0">126 0 15747,'-5'2'282,"1"-1"1,0 1-1,0 0 0,0 0 0,0 0 0,0 1 0,0-1 0,0 1 0,1 0 0,-1 0 0,1 0 0,0 1 0,0-1 1,0 1-1,1-1 0,-1 1 0,1 0 0,-2 5 0,-6 10 93,1 0 0,-8 29 1,11-29-298,1 0 1,-3 21 0,7-32-73,0 1 1,0-1 0,1 1-1,0-1 1,1 1 0,0-1-1,2 12 1,-2-19-4,-1 0 0,0 1 0,0-1 0,1 1 0,-1-1 0,1 0 0,-1 1 0,1-1 0,0 0 0,-1 0 0,1 0 0,0 1 0,0-1 0,0 0 0,0 0 0,0 0 0,0 0 0,0 0 0,0-1 0,1 1 0,-1 0 0,0 0 0,0-1 0,1 1 0,-1-1 0,0 1 0,1-1 0,-1 1 0,1-1 0,-1 0 0,0 0 0,1 0 0,-1 0 0,1 0 0,-1 0 0,0 0 0,1 0 0,-1-1 0,1 1 0,-1 0 0,0-1 0,1 1 0,1-2 0,3-1 21,0 0-1,0 0 1,0-1-1,-1 0 1,1-1 0,-1 1-1,0-1 1,5-5-1,8-13 143,-1 0 0,-1-2 0,0 0 0,-3 0 0,0-1-1,-1-1 1,11-37 0,-19 43 75,-5 14-69,-3 10 58,-3 9-189,1 1 1,1 0-1,0 0 1,1 0-1,0 1 1,1 0-1,-2 17 1,3-18-31,-3 21 3,1-1 1,2 1 0,2 0-1,1 0 1,1 0 0,2 0-1,1 0 1,2-1 0,1 0-1,19 49 1,-20-64-3,28 86-24,-31-91 42,-2-1 0,0 1-1,0 0 1,-1-1 0,-1 1-1,-1 19 1,1-29 5,-1 0 0,1 0-1,-1 0 1,0 0 0,1 0 0,-2 0 0,1 0-1,0-1 1,0 1 0,-1 0 0,1-1-1,-1 0 1,0 1 0,0-1 0,0 0-1,0 0 1,-4 4 0,4-5-4,0-1 0,0 1 0,0 0 0,0 0 0,1-1 0,-1 1 1,0-1-1,0 0 0,0 0 0,0 1 0,0-1 0,0 0 0,0-1 0,0 1 0,0 0 0,0-1 0,0 1 0,0-1 0,0 1 0,0-1 1,1 0-1,-1 0 0,0 0 0,0 0 0,1 0 0,-1 0 0,1 0 0,-3-2 0,-5-6 45,-1-1 0,2 1 0,-1-1 0,1-1 0,1 1 0,0-1 1,0-1-1,1 1 0,-8-24 0,5 8-270,1 0-1,1 0 1,-5-46 0,10 58-93,1-1 0,1 1 0,0 0 0,1 0 0,1-1 0,0 1 0,1 0 1,1 0-1,0 1 0,1-1 0,11-21 0,10-11-444</inkml:trace>
</inkml:ink>
</file>

<file path=ppt/ink/ink3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7:53.543"/>
    </inkml:context>
    <inkml:brush xml:id="br0">
      <inkml:brushProperty name="width" value="0.05" units="cm"/>
      <inkml:brushProperty name="height" value="0.05" units="cm"/>
    </inkml:brush>
  </inkml:definitions>
  <inkml:trace contextRef="#ctx0" brushRef="#br0">145 19 18628,'3'-3'700,"12"-10"1489,-14 10-1082,-11 9 397,-3 3-1286,1 0 0,0 1 0,0 1 0,1 0 1,1 1-1,0 0 0,0 0 0,1 1 0,1 0 0,0 1 0,1 0 1,1 0-1,-7 18 0,10-22-296,0 1 0,1 0 0,0-1 0,1 1 0,0 0 0,0 0 0,1 0 0,3 18 0,-2-21 3,1 0-1,0 0 0,0-1 1,1 0-1,0 1 0,0-1 0,1 0 1,0 0-1,0-1 0,1 1 1,-1-1-1,12 11 0,-11-12-64,1 0 1,0-1-1,1 1 0,-1-1 1,1-1-1,-1 1 0,1-1 1,0 0-1,0-1 0,1 0 1,-1 0-1,0 0 0,1-1 1,-1 0-1,1-1 0,-1 1 1,1-1-1,0-1 0,-1 0 0,1 0 1,-1 0-1,11-4 0,30-14-570</inkml:trace>
</inkml:ink>
</file>

<file path=ppt/ink/ink3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7:53.920"/>
    </inkml:context>
    <inkml:brush xml:id="br0">
      <inkml:brushProperty name="width" value="0.05" units="cm"/>
      <inkml:brushProperty name="height" value="0.05" units="cm"/>
    </inkml:brush>
  </inkml:definitions>
  <inkml:trace contextRef="#ctx0" brushRef="#br0">125 5 18108,'-11'-4'1712,"-9"11"-960,0 7-296,1 14 953,-1 5-265,4 8-496,2 4-176,10 0-112,5 1-64,6-3-176,0-3-72,11-8-184,-4-11-176,0-8-440,-1-8-288,-7-8 800,-2-12-176,-8-10-192</inkml:trace>
</inkml:ink>
</file>

<file path=ppt/ink/ink3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7:54.303"/>
    </inkml:context>
    <inkml:brush xml:id="br0">
      <inkml:brushProperty name="width" value="0.05" units="cm"/>
      <inkml:brushProperty name="height" value="0.05" units="cm"/>
    </inkml:brush>
  </inkml:definitions>
  <inkml:trace contextRef="#ctx0" brushRef="#br0">49 26 16756,'-1'-3'865,"-1"0"1,1 1-1,-1-1 0,0 0 1,1 1-1,-5-5 1,5 6-775,1 1 0,0 0 0,-1 0 0,1 0 1,0 0-1,0-1 0,-1 1 0,1 0 0,0 0 0,-1 0 0,1 0 1,0 0-1,-1 0 0,1 0 0,0 0 0,-1 0 0,1 0 0,0 0 1,-1 0-1,1 0 0,0 0 0,-1 0 0,1 0 0,0 0 1,-1 0-1,1 0 0,-1 1 0,-8 13 870,5-4-809,1 1 1,1 0-1,0-1 1,0 1-1,1 0 0,1 0 1,0 0-1,2 20 1,0-11-86,2-1 0,0 0 0,1-1 0,8 22 0,-7-28-23,0 1-1,0-1 1,1 0-1,8 11 1,-12-20-111,-1 1 0,1-1 0,0 0-1,0 0 1,0 0 0,0 0 0,0 0 0,1-1-1,-1 1 1,1-1 0,0 0 0,-1 0 0,1-1-1,0 1 1,0-1 0,8 2 0,-10-3 20,-1 0 1,1 0-1,-1 0 1,1 0-1,-1 0 0,0-1 1,1 1-1,-1-1 1,1 1-1,-1-1 1,0 1-1,1-1 0,-1 0 1,0 1-1,1-1 1,-1 0-1,0 0 1,0 0-1,0 0 0,0 0 1,0 0-1,0-1 1,0 1-1,0 0 1,-1 0-1,1-1 0,0 1 1,-1 0-1,1-1 1,-1 1-1,1-1 1,-1 1-1,0 0 0,0-1 1,1 1-1,-1-1 1,0-1-1,1-26-536</inkml:trace>
</inkml:ink>
</file>

<file path=ppt/ink/ink3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7:54.781"/>
    </inkml:context>
    <inkml:brush xml:id="br0">
      <inkml:brushProperty name="width" value="0.05" units="cm"/>
      <inkml:brushProperty name="height" value="0.05" units="cm"/>
    </inkml:brush>
  </inkml:definitions>
  <inkml:trace contextRef="#ctx0" brushRef="#br0">413 0 17796,'-7'4'3417,"-5"8"-2601,9-9-171,-20 23 419,2 0-1,-25 41 1,-30 63-520,71-122-459,-52 97 285,-82 209 1,135-303-412,-11 36-140,14-43 60,0 0 0,0 0 0,0 0 0,1 0 0,0 0 0,-1 1 0,2-1 0,0 6 0,-1-9 82,0-1 0,0 1 1,0-1-1,0 0 0,0 1 0,0-1 0,0 0 0,0 1 0,0-1 0,1 0 0,-1 1 1,0-1-1,0 0 0,0 1 0,1-1 0,-1 0 0,0 0 0,0 1 0,1-1 0,-1 0 1,0 0-1,1 1 0,-1-1 0,0 0 0,1 0 0,-1 0 0,0 0 0,1 0 1,-1 1-1,0-1 0,1 0 0,-1 0 0,1 0 0,12-7-684,9-19-90,-9 4 136</inkml:trace>
</inkml:ink>
</file>

<file path=ppt/ink/ink3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7:55.155"/>
    </inkml:context>
    <inkml:brush xml:id="br0">
      <inkml:brushProperty name="width" value="0.05" units="cm"/>
      <inkml:brushProperty name="height" value="0.05" units="cm"/>
    </inkml:brush>
  </inkml:definitions>
  <inkml:trace contextRef="#ctx0" brushRef="#br0">22 6 16187,'-3'-6'1785,"-4"11"-985,0 3-264,4 14 1000,1 5-255,2 10-361,5 3-184,1 8-576,1-3-320,4-3-1440,-2-5 1488,-2-22-304,4-8-136</inkml:trace>
</inkml:ink>
</file>

<file path=ppt/ink/ink3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7:55.559"/>
    </inkml:context>
    <inkml:brush xml:id="br0">
      <inkml:brushProperty name="width" value="0.05" units="cm"/>
      <inkml:brushProperty name="height" value="0.05" units="cm"/>
    </inkml:brush>
  </inkml:definitions>
  <inkml:trace contextRef="#ctx0" brushRef="#br0">87 1 17268,'-2'23'1952,"0"5"-1264,0 9-200,4 9 945,6 7-689,2 5 24,2 3-224,-2 2-104,-3 5-216,-6 2-80,-6-3-40,-8 1-104,-7-5-704,-5 0-224,1-2 776,-1-8-144,7-8-112</inkml:trace>
</inkml:ink>
</file>

<file path=ppt/ink/ink3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7:55.983"/>
    </inkml:context>
    <inkml:brush xml:id="br0">
      <inkml:brushProperty name="width" value="0.05" units="cm"/>
      <inkml:brushProperty name="height" value="0.05" units="cm"/>
    </inkml:brush>
  </inkml:definitions>
  <inkml:trace contextRef="#ctx0" brushRef="#br0">1 1 18412,'1'8'1688,"12"2"-1024,4-1-263,18-1 639,9 0-240,9-4-176,7-3-296,3-1-808,-1-3-360,-9-2 672,-3-1-168,-18-1-160</inkml:trace>
  <inkml:trace contextRef="#ctx0" brushRef="#br0" timeOffset="1">45 161 18444,'14'14'1584,"18"-11"-1072,7-4-216,18-11 577,6 2-249,7-5 1040,2-3-1240,-3 0-56,-5-4 48</inkml:trace>
</inkml:ink>
</file>

<file path=ppt/ink/ink3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7:56.401"/>
    </inkml:context>
    <inkml:brush xml:id="br0">
      <inkml:brushProperty name="width" value="0.05" units="cm"/>
      <inkml:brushProperty name="height" value="0.05" units="cm"/>
    </inkml:brush>
  </inkml:definitions>
  <inkml:trace contextRef="#ctx0" brushRef="#br0">0 66 14379,'15'6'2265,"5"0"-1249,10-6-368,6-1 2313,15-5-2017,7-3-120,5-4-992,1-2 1000,-2 3-744,-5 2-24,-10-1-128</inkml:trace>
</inkml:ink>
</file>

<file path=ppt/ink/ink3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7:56.909"/>
    </inkml:context>
    <inkml:brush xml:id="br0">
      <inkml:brushProperty name="width" value="0.05" units="cm"/>
      <inkml:brushProperty name="height" value="0.05" units="cm"/>
    </inkml:brush>
  </inkml:definitions>
  <inkml:trace contextRef="#ctx0" brushRef="#br0">111 1 19348,'-6'1'267,"0"0"1,0 0-1,0 0 0,0 1 0,0 0 0,1 0 0,-1 1 1,1 0-1,-1 0 0,1 0 0,0 0 0,0 1 1,1 0-1,-1 0 0,1 0 0,0 0 0,0 1 1,0 0-1,-3 6 0,6-10-243,0 0 1,1 0-1,-1 0 1,1 0-1,-1 0 1,1 0 0,-1 0-1,1 0 1,0 0-1,-1 0 1,1 1-1,0-1 1,0 0-1,0 0 1,0 0-1,0 0 1,0 1-1,0-1 1,1 0-1,-1 0 1,0 0-1,1 0 1,-1 0-1,1 2 1,1-1-16,-1 0 0,1-1 0,-1 1 0,1-1 0,0 0 1,0 1-1,-1-1 0,1 0 0,0 0 0,0 0 0,0 0 0,4 0 0,7 3-90,1-1 0,0-1 0,20 2 0,-23-3 50,16 1-96,-1 0-21,1 1 1,27 8-1,-48-10 124,0 1 0,0 0 0,0 0 0,0 1-1,-1-1 1,1 1 0,0 0 0,-1 1 0,0 0 0,0-1 0,0 2 0,0-1 0,-1 0 0,5 7 0,-7-9 24,-1 1-1,1-1 0,-1 1 1,1 0-1,-1 0 1,0 0-1,0 0 1,0 0-1,0 0 1,-1 0-1,1 0 0,-1 0 1,0 0-1,0 0 1,0 0-1,0 0 1,-1 0-1,0 5 1,-1-3 9,1-1 0,-2 1-1,1-1 1,0 1 0,-1-1 0,0 0 0,1 1 0,-2-1 0,1-1 0,-6 6 0,-1 0 30,0-1 0,-1 0 0,0-1 0,-1 0-1,1-1 1,-1 0 0,-24 8 0,31-12-95,0-1-1,-1 0 1,1 1 0,0-2-1,-1 1 1,1-1 0,-1 0 0,1 0-1,-10-1 1,12 0 34,0 0 1,0 0-1,1 0 0,-1-1 0,0 1 1,1-1-1,0 1 0,-1-1 0,1 0 1,0 0-1,0 0 0,0 0 1,0 0-1,0 0 0,0-1 0,1 1 1,-1-1-1,1 1 0,-3-6 0,-11-32-175</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03.322"/>
    </inkml:context>
    <inkml:brush xml:id="br0">
      <inkml:brushProperty name="width" value="0.05" units="cm"/>
      <inkml:brushProperty name="height" value="0.05" units="cm"/>
    </inkml:brush>
  </inkml:definitions>
  <inkml:trace contextRef="#ctx0" brushRef="#br0">158 18 17636,'0'-1'222,"-1"0"0,1 0 1,0 0-1,0-1 0,-1 1 0,1 0 1,-1 0-1,1 0 0,-1 0 0,1 0 1,-1 1-1,1-1 0,-1 0 1,0 0-1,-1-1 0,2 2-168,0 0-1,-1 0 1,1 0-1,0 0 1,-1 0 0,1 0-1,0 0 1,-1 0-1,1 0 1,0 0-1,-1 0 1,1 0 0,0 0-1,-1 0 1,1 1-1,0-1 1,-1 0-1,1 0 1,0 0 0,0 0-1,-1 1 1,1-1-1,0 0 1,0 0-1,-1 1 1,1-1 0,0 0-1,0 0 1,0 1-1,0-1 1,-1 0-1,1 1 1,0-1-1,0 0 1,0 0 0,0 1-1,0-1 1,0 0-1,0 1 1,0-1-1,0 0 1,0 1 0,0-1-1,0 0 1,0 1-1,0-1 1,0 0-1,0 1 1,-12 85 658,-86 517-1837,96-591 802,1-6 113,0 1 1,0-1-1,-1 0 0,0 0 1,-3 7-1,-3-6-374,0-11-155</inkml:trace>
</inkml:ink>
</file>

<file path=ppt/ink/ink3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7:57.310"/>
    </inkml:context>
    <inkml:brush xml:id="br0">
      <inkml:brushProperty name="width" value="0.05" units="cm"/>
      <inkml:brushProperty name="height" value="0.05" units="cm"/>
    </inkml:brush>
  </inkml:definitions>
  <inkml:trace contextRef="#ctx0" brushRef="#br0">178 30 18940,'19'-4'1784,"9"1"-1127,5-1-305,15 0 792,6 1-296,5-2-536,4 3-416,3 0-496,-3-1 552,-1 6-224,-7 1-80</inkml:trace>
  <inkml:trace contextRef="#ctx0" brushRef="#br0" timeOffset="1.39">0 682 17996,'32'2'2232,"7"-2"-1399,17-4-289,11-4 960,12-3-424,2 1-96,8 0-528,-1 0-448,-12-2-1000,-9 1 936,-11 5-224,-10 3-64</inkml:trace>
</inkml:ink>
</file>

<file path=ppt/ink/ink3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7:57.742"/>
    </inkml:context>
    <inkml:brush xml:id="br0">
      <inkml:brushProperty name="width" value="0.05" units="cm"/>
      <inkml:brushProperty name="height" value="0.05" units="cm"/>
    </inkml:brush>
  </inkml:definitions>
  <inkml:trace contextRef="#ctx0" brushRef="#br0">0 1 17892,'2'37'2112,"5"2"-1432,6-9-320,5-6 1433,15-4-1089,4-4-200,11-13-704,3-2-432,4-9-264,-2-11 688,-7-13-192,-5-5-152</inkml:trace>
  <inkml:trace contextRef="#ctx0" brushRef="#br0" timeOffset="1">421 75 15611,'-25'49'2009,"-4"1"-921,0-1-424,2-6 1065,4-2-377,9-3-304,4-8-440,10-6-1120,3-5 640,7-8-288,3-5-104</inkml:trace>
</inkml:ink>
</file>

<file path=ppt/ink/ink3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7:58.173"/>
    </inkml:context>
    <inkml:brush xml:id="br0">
      <inkml:brushProperty name="width" value="0.05" units="cm"/>
      <inkml:brushProperty name="height" value="0.05" units="cm"/>
    </inkml:brush>
  </inkml:definitions>
  <inkml:trace contextRef="#ctx0" brushRef="#br0">0 10 18500,'14'-3'864,"0"0"1,0 2-1,-1-1 1,1 2-1,22 1 1,-30 0-700,1 0 0,-1 0 0,0 1 0,0 0 0,0 0 0,0 0 0,-1 0 0,1 1 0,0 0 0,-1 1 0,0-1 0,0 1 0,0 0 0,7 7 0,-11-9-148,1-1 1,-1 1 0,1 0 0,-1 0 0,0 0 0,0 0 0,0 0 0,0 0-1,0 0 1,0 0 0,-1 0 0,1 0 0,-1 0 0,1 1 0,-1-1-1,0 0 1,0 0 0,0 3 0,-1-2-6,1 1 1,-1-1-1,0 1 0,-1-1 1,1 1-1,0-1 1,-1 0-1,0 0 0,0 0 1,-2 4-1,-7 5 7,1-1 0,-1 0-1,-1-1 1,-13 10 0,18-15 6,4-3-22,-20 20 40,22-22-44,1 1 0,-1-1 0,1 1 0,0-1 0,-1 1-1,1-1 1,0 1 0,0-1 0,-1 1 0,1-1 0,0 1 0,0-1-1,0 1 1,0-1 0,0 1 0,0 0 0,0-1 0,0 1-1,0-1 1,0 1 0,0-1 0,0 1 0,0-1 0,0 1-1,0 0 1,1-1 0,-1 1 0,0-1 0,0 1 0,1-1-1,-1 1 1,0-1 0,1 0 0,-1 1 0,0-1 0,1 1 0,-1-1-1,1 0 1,-1 1 0,1-1 0,-1 0 0,1 1 0,-1-1-1,1 0 1,-1 0 0,1 1 0,-1-1 0,1 0 0,0 0-1,24 8-375,1-1-1,1-1 1,-1-2-1,1 0 0,-1-2 1,30-1-1,-3-5-57,-2-4-138</inkml:trace>
</inkml:ink>
</file>

<file path=ppt/ink/ink3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7:59.759"/>
    </inkml:context>
    <inkml:brush xml:id="br0">
      <inkml:brushProperty name="width" value="0.05" units="cm"/>
      <inkml:brushProperty name="height" value="0.05" units="cm"/>
    </inkml:brush>
  </inkml:definitions>
  <inkml:trace contextRef="#ctx0" brushRef="#br0">710 5 17564,'0'0'34,"0"0"1,0 0-1,0 0 1,0 0-1,-1 0 1,1 0-1,0 0 1,0 0-1,0-1 1,0 1-1,0 0 1,0 0-1,0 0 1,0 0-1,0 0 1,0 0-1,0 0 1,0-1-1,0 1 1,0 0-1,0 0 1,0 0-1,0 0 1,0 0-1,0 0 1,0-1-1,0 1 1,0 0-1,0 0 1,0 0-1,0 0 1,0 0-1,0 0 1,0 0-1,0-1 1,0 1-1,0 0 0,0 0 1,1 0-1,-1 0 1,0 0-1,0 0 1,0 0-1,0 0 1,0 0-1,0 0 1,0 0-1,0-1 1,1 1-1,-1 0 1,0 0-1,0 0 1,0 0-1,0 0 1,0 0-1,0 0 1,1 0-1,-1 0 1,0 0-1,0 0 1,0 0-1,0 0 1,0 0-1,0 0 1,0 0-1,1 1 1,-1-1-18,0 1-1,0-1 1,0 1 0,0 0 0,0-1-1,0 1 1,0-1 0,0 1 0,0 0 0,0-1-1,-1 1 1,1-1 0,0 1 0,0 0 0,0-1-1,-1 1 1,1-1 0,0 1 0,-1-1-1,1 1 1,-1-1 0,1 1 0,-1 0 0,-7 8 141,-1-1 1,0 0-1,0 0 1,-1 0-1,0-2 1,0 1-1,-17 7 1,7-3-26,-262 133 1267,42-24-597,234-117-774,-3 2 39,0 0 0,0 0 0,1 1 0,-1 0 0,-10 10 0,19-16-65,-1 0 1,1 1 0,0-1-1,-1 1 1,1-1 0,0 0-1,-1 1 1,1-1 0,0 1 0,0-1-1,-1 1 1,1-1 0,0 1-1,0-1 1,0 1 0,0-1 0,-1 1-1,1-1 1,0 1 0,0-1-1,0 1 1,0-1 0,0 1-1,0-1 1,1 1 0,-1-1 0,0 1-1,0-1 1,0 1 0,0-1-1,1 1 1,-1-1 0,0 1 0,0-1-1,1 1 1,-1-1 0,0 1-1,1-1 1,-1 0 0,1 1-1,-1-1 1,0 0 0,1 1 0,-1-1-1,1 0 1,-1 0 0,1 1-1,-1-1 1,1 0 0,-1 0-1,1 0 1,-1 0 0,2 1 0,29 4 27,-30-5-32,227 6-240,-44-3-1191,-32 6 767,-80-4 227</inkml:trace>
</inkml:ink>
</file>

<file path=ppt/ink/ink3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8:00.160"/>
    </inkml:context>
    <inkml:brush xml:id="br0">
      <inkml:brushProperty name="width" value="0.05" units="cm"/>
      <inkml:brushProperty name="height" value="0.05" units="cm"/>
    </inkml:brush>
  </inkml:definitions>
  <inkml:trace contextRef="#ctx0" brushRef="#br0">421 0 19972,'-57'23'1294,"-102"55"0,137-64-1089,1 0 1,0 1 0,1 1-1,1 1 1,0 0 0,1 2-1,-18 23 1,33-37-152,-1 0 1,1 0-1,0 0 0,0 1 0,1-1 0,-1 1 0,1-1 1,1 1-1,-1 0 0,-1 7 0,3-10-35,0 0-1,0-1 0,1 1 0,-1 0 1,0 0-1,1-1 0,0 1 1,-1 0-1,1-1 0,0 1 1,0-1-1,1 1 0,-1-1 1,0 1-1,1-1 0,0 0 1,-1 0-1,1 0 0,0 0 0,0 0 1,0 0-1,0 0 0,1-1 1,-1 1-1,3 1 0,7 3 2,0-1-1,1 1 1,-1-2-1,1 0 0,0 0 1,0-2-1,1 1 0,22 0 1,-2-2-29,0-1 0,45-6 0,-49 2 2,-1-2-1,49-14 0,-67 16 9,0 0 1,1-1-1,-2 0 1,1-1-1,-1 0 0,0 0 1,0-2-1,0 1 1,11-13-1,-17 17-3,-1-1 0,0 0 0,-1 0 0,1 0 0,-1 0 0,1 0 0,-1 0 0,0-1 0,-1 1 0,1-1 0,-1 1 0,0-1 0,0 0 0,-1 1 0,1-1 0,-1 0 0,0 0 0,0 1 0,0-1 0,-1 0 0,0 1 0,0-1 0,0 0 0,0 1 0,-4-9 0,0 5-128,1 0 1,-1 0-1,0 1 1,-1-1 0,1 1-1,-1 0 1,-1 1-1,1 0 1,-1 0-1,-1 0 1,1 1 0,-12-7-1,12 8-13,4 3 84,-1-1 0,1 0 0,0 1 0,0-1 0,1 0 0,-1-1 0,0 1 0,1 0 0,-4-5 0,-1-7-404</inkml:trace>
</inkml:ink>
</file>

<file path=ppt/ink/ink3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8:52.180"/>
    </inkml:context>
    <inkml:brush xml:id="br0">
      <inkml:brushProperty name="width" value="0.05" units="cm"/>
      <inkml:brushProperty name="height" value="0.05" units="cm"/>
    </inkml:brush>
  </inkml:definitions>
  <inkml:trace contextRef="#ctx0" brushRef="#br0">15 392 15355,'61'-10'1166,"116"-35"1,-96 22-715,707-170 1168,-731 181-1602,5-1 25,90-31-1,-149 43-21,1 0 0,-1-1 0,1 0 0,-1 1 0,1-1 0,-1-1-1,5-3 1,-8 6-17,0 0 0,0-1-1,1 1 1,-1 0-1,0 0 1,0 0 0,0 0-1,0-1 1,0 1 0,0 0-1,0 0 1,1-1-1,-1 1 1,0 0 0,0 0-1,0 0 1,0-1 0,0 1-1,0 0 1,0 0-1,0-1 1,0 1 0,0 0-1,0 0 1,0-1 0,0 1-1,-1 0 1,1 0-1,0 0 1,0-1 0,0 1-1,0 0 1,0 0 0,0 0-1,0-1 1,-1 1-1,1 0 1,0 0 0,0 0-1,-1-1 1,-20-4 116,-20 4-25,-1 2 0,1 1 1,-59 12-1,67-9-64,-722 146 326,543-103-106,53-7-23,142-34-212,17-7-15,0 0-1,-1 0 0,1 0 0,0 0 1,0 0-1,0 0 0,0 0 0,0 0 0,0 0 1,0 0-1,0 0 0,-1 0 0,1 0 0,0 0 1,0 0-1,0 0 0,0 0 0,0 0 0,0 0 1,0 0-1,0 1 0,0-1 0,0 0 1,0 0-1,0 0 0,0 0 0,-1 0 0,1 0 1,0 0-1,0 0 0,0 0 0,0 0 0,0 1 1,0-1-1,0 0 0,0 0 0,0 0 1,0 0-1,0 0 0,0 0 0,0 0 0,0 0 1,0 1-1,0-1 0,0 0 0,0 0 0,0 0 1,0 0-1,1 0 0,-1 0 0,0 0 1,0 0-1,0 0 0,0 1 0,0-1 0,0 0 1,26 0 9,396-63 18,-4-20 3,-257 50-34,143-42-365,-269 62 239,-26 5 40,-9 8 85,0 0 0,0-1 0,0 1 1,0 0-1,-1-1 0,1 1 0,0 0 0,0 0 0,-1-1 0,1 1 1,0 0-1,-1 0 0,1-1 0,0 1 0,-1 0 0,1 0 0,0 0 1,-1 0-1,1-1 0,0 1 0,-1 0 0,1 0 0,0 0 0,-1 0 1,1 0-1,-1 0 0,1 0 0,0 0 0,-1 0 0,0 0 0,-25-1-16,1 1 0,-1 1-1,0 1 1,0 1 0,-26 7 0,1-1 11,-655 132 65,690-137-249,30-7-148,9-1 147,314-93-2123,-171 45 1661,-82 27 339</inkml:trace>
</inkml:ink>
</file>

<file path=ppt/ink/ink3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9:57.619"/>
    </inkml:context>
    <inkml:brush xml:id="br0">
      <inkml:brushProperty name="width" value="0.05" units="cm"/>
      <inkml:brushProperty name="height" value="0.05" units="cm"/>
    </inkml:brush>
  </inkml:definitions>
  <inkml:trace contextRef="#ctx0" brushRef="#br0">0 55 18772,'3'-9'776,"-2"5"-571,0 1 0,1-1 0,-1 1 1,0 0-1,1-1 0,0 1 0,0 0 0,0 0 1,0 0-1,0 0 0,1 0 0,3-3 0,-5 6-146,-1 0 0,1 0 0,-1 0-1,1-1 1,-1 1 0,1 0 0,-1 0-1,1 0 1,-1 0 0,1 0-1,-1 0 1,1 1 0,-1-1 0,1 0-1,-1 0 1,1 0 0,-1 0 0,1 1-1,-1-1 1,1 0 0,-1 0 0,1 1-1,-1-1 1,1 0 0,-1 1-1,0-1 1,1 0 0,-1 1 0,0-1-1,1 1 1,-1-1 0,0 1 0,1-1-1,-1 1 1,0-1 0,0 1 0,0-1-1,1 1 1,-1-1 0,0 1-1,6 23 1058,-5 11-645,-1 0 0,-2 0 0,-1-1 0,-8 37 0,-4 44-955,12-90 33,2-17 470,0 0 0,0 0 0,1 0 0,0 0 0,2 12 0,-2-19-28,0-1 0,0 1 1,0-1-1,0 0 0,0 1 1,1-1-1,-1 1 0,0-1 1,0 1-1,1-1 1,-1 1-1,0-1 0,1 0 1,-1 1-1,0-1 0,1 0 1,-1 1-1,1-1 0,-1 0 1,1 1-1,10 1-284</inkml:trace>
</inkml:ink>
</file>

<file path=ppt/ink/ink3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29:58.061"/>
    </inkml:context>
    <inkml:brush xml:id="br0">
      <inkml:brushProperty name="width" value="0.05" units="cm"/>
      <inkml:brushProperty name="height" value="0.05" units="cm"/>
    </inkml:brush>
  </inkml:definitions>
  <inkml:trace contextRef="#ctx0" brushRef="#br0">215 0 16724,'0'2'207,"0"1"1,0-1 0,-1 0-1,1 0 1,-1 0 0,1 0 0,-1 0-1,0 0 1,0 0 0,0 0-1,0 0 1,0 0 0,0 0-1,0 0 1,-3 2 0,-28 21 1017,8-8 499,23-16-1678,-73 64 1908,63-54-1812,1 0 0,0 1 1,0 0-1,-9 18 0,18-29-140,0 0 0,0 1 0,0-1 0,0 0 0,0 1 0,1-1 0,-1 1 0,0-1 0,1 1 0,0 0 1,-1-1-1,1 1 0,0-1 0,0 1 0,0 0 0,0-1 0,0 1 0,0 0 0,0-1 0,1 1 0,-1 0 0,0-1 0,1 1 0,0-1 0,-1 1 0,1-1 0,0 1 1,1 1-1,1-1-7,0 1 1,0-1 0,0 0 0,0 0 0,1 0 0,-1-1 0,1 1 0,-1-1 0,1 1 0,0-1 0,4 0-1,83 16-12,-70-15 57,1 1 0,-1 2 0,0 0 0,0 1 0,33 14 0,-51-18-23,-1-1 0,1 0 1,-1 1-1,1 0 0,-1-1 0,0 1 0,0 0 0,0 0 0,0 0 0,0 0 1,0 1-1,0-1 0,-1 0 0,1 1 0,-1-1 0,0 1 0,2 3 0,-3-3 11,1-1-1,-1 1 0,0-1 1,0 1-1,0-1 1,0 1-1,-1-1 0,1 0 1,-1 1-1,1-1 0,-1 0 1,0 1-1,0-1 1,0 0-1,0 0 0,0 1 1,-1-1-1,1 0 0,-1 0 1,-2 3-1,-5 4 114,0-1 0,0 0-1,-1 0 1,0-1 0,0 0 0,-1 0-1,-21 9 1,25-13-117,-1 0-1,1-1 0,-1 1 1,0-1-1,1-1 1,-1 1-1,0-1 0,0-1 1,0 1-1,0-1 1,0-1-1,0 0 0,-11-2 1,17 2-33,-1 0 1,0 0-1,0 0 1,1 0-1,-1-1 1,1 1-1,-1-1 1,1 0-1,0 0 1,0 0-1,-1 0 1,1 0-1,-2-4 1,0 0 10,1 0 1,-1 0-1,1-1 1,-3-10-1,0-2-118</inkml:trace>
</inkml:ink>
</file>

<file path=ppt/ink/ink3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0:03.508"/>
    </inkml:context>
    <inkml:brush xml:id="br0">
      <inkml:brushProperty name="width" value="0.05" units="cm"/>
      <inkml:brushProperty name="height" value="0.05" units="cm"/>
    </inkml:brush>
  </inkml:definitions>
  <inkml:trace contextRef="#ctx0" brushRef="#br0">16 1 20684,'-4'0'2257,"-2"0"-1353,4 0-416,-1 0 1897,2 0-1577,5 3-576,4-3-320,2 0-808,1 0 768,9 8-240,-1 0-120</inkml:trace>
</inkml:ink>
</file>

<file path=ppt/ink/ink3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0:03.910"/>
    </inkml:context>
    <inkml:brush xml:id="br0">
      <inkml:brushProperty name="width" value="0.05" units="cm"/>
      <inkml:brushProperty name="height" value="0.05" units="cm"/>
    </inkml:brush>
  </inkml:definitions>
  <inkml:trace contextRef="#ctx0" brushRef="#br0">1 64 19452,'0'11'2457,"6"-6"-1545,1-10-408,4-3 1432,2-2-1488,-1-3-664,3-2 360,0 1-240,2 0-280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03.742"/>
    </inkml:context>
    <inkml:brush xml:id="br0">
      <inkml:brushProperty name="width" value="0.05" units="cm"/>
      <inkml:brushProperty name="height" value="0.05" units="cm"/>
    </inkml:brush>
  </inkml:definitions>
  <inkml:trace contextRef="#ctx0" brushRef="#br0">18 27 13795,'-6'-20'1801,"2"13"-665,2 13 1536,-2 165 646,4-61-2836,0-99-436,-2 33 165,2 1 0,12 85 1,-12-126-210,1 0 1,0 1-1,1-1 1,-1 0-1,1 0 0,0 0 1,0-1-1,0 1 1,3 4-1,-4-7-2,0 0 0,1 1 0,-1-1 0,0 0 0,1 0 0,-1 0 0,0 0 0,1 0 0,-1 0-1,1-1 1,0 1 0,-1-1 0,1 1 0,0-1 0,-1 1 0,1-1 0,0 0 0,-1 0 0,1 1 0,0-1 0,0-1 0,-1 1 0,1 0 0,3-1-1,4-2-43,0 0 0,0-1-1,0 0 1,0-1-1,-1 1 1,1-2-1,14-11 1,-1-3-155,27-28 0,-25 19 98,-10 3-42</inkml:trace>
</inkml:ink>
</file>

<file path=ppt/ink/ink3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0:16.163"/>
    </inkml:context>
    <inkml:brush xml:id="br0">
      <inkml:brushProperty name="width" value="0.05" units="cm"/>
      <inkml:brushProperty name="height" value="0.05" units="cm"/>
    </inkml:brush>
  </inkml:definitions>
  <inkml:trace contextRef="#ctx0" brushRef="#br0">7 1 19892,'-2'8'334,"1"0"-1,-1 0 1,1 1-1,1-1 1,0 0-1,0 1 1,1-1-1,-1 0 1,2 0-1,-1 1 1,1-1-1,1 0 1,-1-1-1,1 1 1,1 0-1,-1-1 1,8 11-1,-3-6-304,1-1 0,0 0 0,1 0-1,1-1 1,-1 0 0,1-1 0,1 0-1,0-1 1,16 9 0,-25-15-227,-1-1 0,1 1 0,-1-1 0,1 0 0,0 0 0,0 0 0,-1-1 0,1 1 0,0 0 0,0-1 0,0 0 0,0 0 0,0 0 0,0 0 0,0 0 0,0-1 0,0 1 0,-1-1 0,1 0 0,0 1 0,0-1 0,-1-1 0,1 1 0,0 0 0,-1-1 0,1 1 0,2-3 0,3-4-904,0 0 1,0-1-1,0 0 1,-1 0-1,9-17 1,0-1 43,-7 12 1423,1 0 1,0 1-1,16-19 1,-17 27 2655,-9 15-1016,-11 16 124,-79 180 1753,77-169-3773,2 0 1,1 1-1,-9 71 0,18-100-140,-2 46-637,3-51 618,0 0 0,1 0 0,-1 0-1,1 0 1,-1 0 0,1-1 0,0 1-1,0 0 1,0 0 0,0 0 0,1-1 0,-1 1-1,1-1 1,2 4 0,-4-6 39,1 1 0,-1-1-1,1 1 1,-1-1 0,1 1 0,-1-1 0,1 0-1,0 1 1,-1-1 0,1 0 0,-1 1 0,1-1-1,0 0 1,-1 0 0,1 0 0,0 0 0,-1 1-1,1-1 1,0 0 0,0 0 0,-1 0 0,2-1 0,15-11-327</inkml:trace>
</inkml:ink>
</file>

<file path=ppt/ink/ink3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0:16.580"/>
    </inkml:context>
    <inkml:brush xml:id="br0">
      <inkml:brushProperty name="width" value="0.05" units="cm"/>
      <inkml:brushProperty name="height" value="0.05" units="cm"/>
    </inkml:brush>
  </inkml:definitions>
  <inkml:trace contextRef="#ctx0" brushRef="#br0">105 0 19996,'7'7'1617,"-8"12"-1177,-6 2-168,-5 15 648,-1 3-248,-2 3-352,0 2-56,2-2-144,2-5-184,2-11-576,4-3-424,2-15 856,1-6-128,-3 6-168</inkml:trace>
</inkml:ink>
</file>

<file path=ppt/ink/ink3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0:16.954"/>
    </inkml:context>
    <inkml:brush xml:id="br0">
      <inkml:brushProperty name="width" value="0.05" units="cm"/>
      <inkml:brushProperty name="height" value="0.05" units="cm"/>
    </inkml:brush>
  </inkml:definitions>
  <inkml:trace contextRef="#ctx0" brushRef="#br0">0 10 17420,'9'-2'407,"0"-1"1,0 2-1,0-1 1,0 1-1,1 0 1,-1 1-1,0 0 1,0 1-1,1 0 1,-1 0-1,0 1 1,0 0-1,0 1 1,15 6-1,-7-2-285,1 2-1,-2 0 1,1 1 0,-1 0-1,-1 1 1,17 15 0,-18-12-115,1 0 1,-2 1 0,1 0-1,-2 1 1,0 1-1,10 20 1,-18-31-6,-1 1 1,0-1-1,-1 0 0,0 1 0,0-1 1,0 1-1,-1 0 0,0-1 0,0 1 1,0 0-1,-1 0 0,0 0 0,-1-1 1,1 1-1,-1 0 0,-1 0 0,1-1 1,-1 1-1,0-1 0,-1 1 0,-5 11 1,1-8 63,0 0 1,-1-1 0,0 0 0,-1 0 0,0-1 0,0 0 0,-1 0 0,0-1 0,0 0 0,-1-1-1,0 0 1,0-1 0,0 0 0,-1-1 0,1 0 0,-1-1 0,-23 4 0,32-7-102,0 0-1,-1 0 1,0 0 0,1 0 0,0 0-1,-1-1 1,1 1 0,-1-1 0,1 0 0,0 0-1,-1-1 1,1 1 0,0-1 0,-4-2-1,6 3 10,0 1 0,-1-2-1,1 1 1,0 0-1,0 0 1,0 0 0,0 0-1,0-1 1,0 1 0,1 0-1,-1-1 1,0 1-1,1-1 1,-1 1 0,1-1-1,-1 1 1,1-1 0,0 1-1,-1-1 1,1 1-1,0-1 1,0 0 0,0 1-1,0-1 1,1 1 0,-1-1-1,0 1 1,1-1-1,-1 1 1,1-1 0,-1 1-1,3-3 1,4-7-357</inkml:trace>
</inkml:ink>
</file>

<file path=ppt/ink/ink3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0:17.369"/>
    </inkml:context>
    <inkml:brush xml:id="br0">
      <inkml:brushProperty name="width" value="0.05" units="cm"/>
      <inkml:brushProperty name="height" value="0.05" units="cm"/>
    </inkml:brush>
  </inkml:definitions>
  <inkml:trace contextRef="#ctx0" brushRef="#br0">1 19 16444,'5'6'1936,"17"-2"-992,5-4-352,13-3 1121,8 0-457,8-1-368,1-2-128,3 2-528,-4 0-336,-7 1-816,-8 1 1888,-14 2-1024,-8 0-32</inkml:trace>
</inkml:ink>
</file>

<file path=ppt/ink/ink3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0:17.768"/>
    </inkml:context>
    <inkml:brush xml:id="br0">
      <inkml:brushProperty name="width" value="0.05" units="cm"/>
      <inkml:brushProperty name="height" value="0.05" units="cm"/>
    </inkml:brush>
  </inkml:definitions>
  <inkml:trace contextRef="#ctx0" brushRef="#br0">1 201 16436,'1'14'2048,"14"-8"-968,6-3-416,11-5 1297,5-2-609,7-2-384,5 1-256,3-5-1016,1 0-280,-2-3 472,-2 0-160,-2-2-152</inkml:trace>
  <inkml:trace contextRef="#ctx0" brushRef="#br0" timeOffset="1">762 0 21421,'-1'12'1936,"1"1"-1336,7-1-264,11 1 816,7 0-247,9-3-441,2-3-336,11-4-712,1-3-481,2-4-1719,-3-7 2328,-5-7-432,-4 0-297</inkml:trace>
</inkml:ink>
</file>

<file path=ppt/ink/ink3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0:18.167"/>
    </inkml:context>
    <inkml:brush xml:id="br0">
      <inkml:brushProperty name="width" value="0.05" units="cm"/>
      <inkml:brushProperty name="height" value="0.05" units="cm"/>
    </inkml:brush>
  </inkml:definitions>
  <inkml:trace contextRef="#ctx0" brushRef="#br0">252 1 18348,'-17'23'2048,"-7"10"-1071,-3 4-345,-2 12 1040,0 8-272,1 6-439,0 3-185,10 1-464,-2-1-288,7-8-1032,3-5 920,4-12-160,3-6-121</inkml:trace>
</inkml:ink>
</file>

<file path=ppt/ink/ink3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0:21.429"/>
    </inkml:context>
    <inkml:brush xml:id="br0">
      <inkml:brushProperty name="width" value="0.05" units="cm"/>
      <inkml:brushProperty name="height" value="0.05" units="cm"/>
    </inkml:brush>
  </inkml:definitions>
  <inkml:trace contextRef="#ctx0" brushRef="#br0">4 0 18748,'-2'53'3049,"1"-31"-2513,1 0 1,0 0 0,2-1-1,6 38 1,-8-58-549,1 0 0,-1 1 0,0-1 0,1 1 0,-1-1 0,1 0 0,0 1 0,-1-1-1,1 0 1,0 0 0,0 0 0,0 0 0,0 1 0,0-1 0,0 0 0,0 0 0,0-1 0,0 1 0,0 0 0,0 0 0,1 0 0,-1-1 0,0 1 0,2 0 0,-1-1-46,0 0 1,-1 0-1,1 0 1,0 0-1,0-1 1,-1 1-1,1 0 1,0-1-1,0 1 1,-1-1-1,1 0 1,0 1-1,-1-1 1,1 0-1,-1 0 1,1 0-1,-1 0 1,0 0-1,2-2 1,7-7-634,-1 0-1,0-1 1,-1 0 0,-1 0 0,1 0 0,9-24-1,-6 10-1724,-1-1 0,10-37 0,-19 133 6908,-4-34-2268,1-18-1283,0 0 0,2 0 0,0 1-1,3 21 1,-3-39-931,0 0 0,0 0 0,0 0 0,0 0 0,0 0 0,0 0 0,1 0 0,-1 0 0,0 0 0,1 0 0,-1 0 0,1 0 0,-1 0 0,1-1 0,-1 1 0,1 0 0,0 0 0,-1 0 0,1-1 0,0 1 0,0 0 0,-1-1 0,1 1 0,0 0 0,0-1 0,0 1 0,0-1 0,0 0 0,0 1 0,0-1 0,0 0 0,0 1 0,0-1 0,0 0 0,0 0 0,0 0 0,0 0 0,0 0 0,0 0 0,0 0 0,0 0 0,0-1 0,0 1 0,2-1 0,22-10-145</inkml:trace>
</inkml:ink>
</file>

<file path=ppt/ink/ink3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0:22.230"/>
    </inkml:context>
    <inkml:brush xml:id="br0">
      <inkml:brushProperty name="width" value="0.05" units="cm"/>
      <inkml:brushProperty name="height" value="0.05" units="cm"/>
    </inkml:brush>
  </inkml:definitions>
  <inkml:trace contextRef="#ctx0" brushRef="#br0">27 1 20412,'-1'12'941,"0"0"0,-1 0-1,-7 23 1,5-22-446,1 1-1,-2 23 1,4-33-489,1-1 1,0 0 0,0 1-1,0-1 1,1 0 0,-1 1-1,1-1 1,0 0 0,0 0-1,0 0 1,0 1 0,0-1-1,3 4 1,-3-6-27,0 0-1,1 0 1,-1 0-1,0 0 1,1 0 0,-1 0-1,1 0 1,-1-1-1,1 1 1,-1 0 0,1-1-1,-1 1 1,1-1-1,0 0 1,-1 1-1,1-1 1,0 0 0,-1 0-1,1 0 1,0 0-1,-1-1 1,1 1 0,0 0-1,-1-1 1,1 1-1,0-1 1,-1 1-1,3-3 1,7-1-95,-1-1 0,-1 0 0,1 0 0,-1-1 0,16-13 1,39-42-230,-48 45 317,-16 15 26,0 1 0,1-1 0,0 0 0,-1 1 1,1-1-1,-1 1 0,1-1 0,0 1 0,-1-1 0,1 1 0,0-1 1,-1 1-1,1 0 0,0-1 0,0 1 0,-1 0 0,1 0 0,0-1 1,1 1-1,-2 0 2,0 1 0,0-1-1,1 1 1,-1-1 0,0 1 0,0-1 0,0 1 0,0-1 0,0 1 0,1-1 0,-1 1 0,0-1-1,0 1 1,0-1 0,0 1 0,0-1 0,-1 1 0,1-1 0,0 1 0,0-1 0,0 1 0,-1 0-1,-13 39 86,12-34-68,-7 20-408,-12 50 1,21-65 262,1-7-49</inkml:trace>
</inkml:ink>
</file>

<file path=ppt/ink/ink3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0:30.179"/>
    </inkml:context>
    <inkml:brush xml:id="br0">
      <inkml:brushProperty name="width" value="0.05" units="cm"/>
      <inkml:brushProperty name="height" value="0.05" units="cm"/>
    </inkml:brush>
  </inkml:definitions>
  <inkml:trace contextRef="#ctx0" brushRef="#br0">102 14 19540,'22'-14'3885,"-22"14"-3844,0 0 1,0 0 0,0 0-1,0 0 1,0 0-1,1 0 1,-1 0 0,0 0-1,0 0 1,0 0 0,0 0-1,0 0 1,0 0-1,0 0 1,1 0 0,-1 0-1,0 0 1,0 1 0,0-1-1,0 0 1,0 0 0,0 0-1,0 0 1,0 0-1,0 0 1,1 0 0,-1 0-1,0 0 1,0 1 0,0-1-1,0 0 1,0 0-1,0 0 1,0 0 0,0 0-1,0 0 1,0 1 0,0-1-1,0 0 1,0 0 0,0 0-1,0 0 1,0 0-1,0 0 1,0 1 0,0-1-1,0 0 1,-5 15 1107,4-14-1079,-15 39 552,15-38-619,1 0 0,-1 0-1,0 0 1,1 0 0,0 0 0,-1 0-1,1 0 1,0 0 0,0 0 0,0 0-1,1 0 1,-1 0 0,0 0 0,1 0-1,-1 0 1,1 0 0,0-1 0,0 4 0,1-4-2,0 0 0,0 0 1,0 0-1,0 0 1,1-1-1,-1 1 0,0 0 1,0-1-1,0 0 1,0 1-1,1-1 0,-1 0 1,0 0-1,0 0 1,1 0-1,2-1 0,8 0 6,-8 1 2,1 1-1,-1-1 0,1 1 1,-1 0-1,1 1 1,-1-1-1,0 1 0,1 0 1,8 5-1,-11-5-8,-1-1 1,1 1-1,-1 0 0,0 0 0,0 1 0,0-1 0,0 0 0,0 1 0,0-1 1,-1 1-1,1 0 0,-1-1 0,0 1 0,1 0 0,-1 0 0,-1 0 0,1 0 1,0 0-1,0 5 0,-1 3 19,0-1 0,-1 0-1,0 1 1,0-1 0,-1 0 0,0 0 0,-1 0 0,0 0 0,-1-1-1,0 1 1,0-1 0,-1 0 0,0 0 0,-1 0 0,0-1 0,0 0-1,-1 0 1,0 0 0,0-1 0,-1 0 0,-12 8 0,18-13-25,-1 0 1,1-1-1,-1 1 1,1-1-1,-1 0 1,0 1-1,0-1 1,1 0-1,-1-1 1,0 1 0,0-1-1,0 1 1,0-1-1,0 0 1,0 0-1,0 0 1,0 0-1,0-1 1,0 1-1,0-1 1,0 1 0,1-1-1,-1 0 1,0-1-1,0 1 1,1 0-1,-1-1 1,1 1-1,-1-1 1,1 0-1,-1 0 1,1 0-1,0 0 1,0 0 0,0 0-1,0-1 1,-2-3-1,-2-4-54,0-2 0,0 1 0,1 0 0,0-1 0,1 0 0,1 0 0,-4-19-1,1-16-192,3 1-128</inkml:trace>
</inkml:ink>
</file>

<file path=ppt/ink/ink3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0:30.596"/>
    </inkml:context>
    <inkml:brush xml:id="br0">
      <inkml:brushProperty name="width" value="0.05" units="cm"/>
      <inkml:brushProperty name="height" value="0.05" units="cm"/>
    </inkml:brush>
  </inkml:definitions>
  <inkml:trace contextRef="#ctx0" brushRef="#br0">0 50 19980,'20'-3'2121,"7"0"-1177,4 1-400,6-4 1112,3 0-375,1 2-481,1 1-352,-2-1-920,-5-2-632,-5 4 896,-5-3-169,-3-1-207</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04.199"/>
    </inkml:context>
    <inkml:brush xml:id="br0">
      <inkml:brushProperty name="width" value="0.05" units="cm"/>
      <inkml:brushProperty name="height" value="0.05" units="cm"/>
    </inkml:brush>
  </inkml:definitions>
  <inkml:trace contextRef="#ctx0" brushRef="#br0">1 0 18228,'3'0'1536,"1"9"-1008,-3 7-232,5 7 729,-1 1-241,0 11-408,1 3-112,0 7-32,-1 2-40,0-3-440,-2-2-272,-2-6-504,-1-2 239,-3-14 489,-4-5-184,-4-17-240</inkml:trace>
</inkml:ink>
</file>

<file path=ppt/ink/ink3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0:31.450"/>
    </inkml:context>
    <inkml:brush xml:id="br0">
      <inkml:brushProperty name="width" value="0.05" units="cm"/>
      <inkml:brushProperty name="height" value="0.05" units="cm"/>
    </inkml:brush>
  </inkml:definitions>
  <inkml:trace contextRef="#ctx0" brushRef="#br0">12 0 20772,'4'7'1905,"-7"6"-1273,0 6-224,-2 4 784,2 6-263,1 5-377,2 0-104,0 1-320,0 1-176,5-5-376,-1-8-288,3 0-561,-4-7-207,-2-12 1024,-2-5-352,-8-11-153</inkml:trace>
</inkml:ink>
</file>

<file path=ppt/ink/ink3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0:31.878"/>
    </inkml:context>
    <inkml:brush xml:id="br0">
      <inkml:brushProperty name="width" value="0.05" units="cm"/>
      <inkml:brushProperty name="height" value="0.05" units="cm"/>
    </inkml:brush>
  </inkml:definitions>
  <inkml:trace contextRef="#ctx0" brushRef="#br0">25 46 16548,'-13'-13'1976,"6"4"-1072,2 7-360,8 2 1033,4 1-177,13 2-400,8 0-264,9-2-464,4-1-392,11-3-800,2-2 896,4-5-208,-1-2-80</inkml:trace>
</inkml:ink>
</file>

<file path=ppt/ink/ink3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0:32.343"/>
    </inkml:context>
    <inkml:brush xml:id="br0">
      <inkml:brushProperty name="width" value="0.05" units="cm"/>
      <inkml:brushProperty name="height" value="0.05" units="cm"/>
    </inkml:brush>
  </inkml:definitions>
  <inkml:trace contextRef="#ctx0" brushRef="#br0">148 1 19316,'-5'0'249,"0"0"-1,0 0 0,0 0 1,0 1-1,0 0 1,0 0-1,1 0 0,-1 1 1,0-1-1,1 1 1,-1 0-1,1 0 0,-1 1 1,1 0-1,0-1 1,0 1-1,0 0 0,1 1 1,-5 4-1,2-2-103,1 1 0,-1-1 1,2 1-1,-1 0 0,1 0 0,0 1 0,0-1 0,1 1 0,0 0 0,-3 13 0,5-16-122,0 0 0,0 0 0,1 1-1,0-1 1,0 0 0,0 1 0,0-1-1,1 0 1,0 0 0,0 0 0,1 1 0,-1-1-1,1 0 1,5 9 0,-5-11-9,0 0-1,0 0 1,1 0 0,0 0 0,-1-1-1,1 1 1,0-1 0,0 0 0,0 1-1,1-1 1,-1-1 0,1 1 0,-1 0-1,1-1 1,-1 0 0,1 0 0,0 0-1,-1 0 1,1 0 0,0-1 0,5 1-1,-1-2 37,1 1 1,-1-2-1,1 1 0,-1-1 0,1 0 0,-1 0 0,0-1 1,0-1-1,-1 1 0,1-1 0,0 0 0,-1-1 0,0 0 0,8-7 1,-9 8 6,-1-1-1,1 0 1,-1 0 0,0-1 0,-1 1 0,1-1 0,-1 0 0,0-1 0,-1 1 0,0 0 0,0-1 0,0 0 0,0 0 0,-1 0 0,-1 0 0,3-14 0,-4 19-36,0-1 1,-1 0-1,1 1 1,-1-1-1,1 1 1,-1-1-1,0 1 1,0-1-1,0 1 1,0-1 0,-1 1-1,1 0 1,-1 0-1,1 0 1,-1-1-1,0 2 1,0-1-1,0 0 1,0 0-1,-4-2 1,4 2-121,1 1 0,-1 0 0,0 0 0,0 0 0,0 1 0,0-1 0,0 0 0,0 1 0,0-1 1,0 1-1,-1 0 0,1 0 0,0-1 0,0 1 0,0 1 0,0-1 0,0 0 0,0 0 0,0 1 0,0-1 0,0 1 0,0 0 0,0 0 0,0 0 0,0 0 1,-3 2-1,4-3 66,1 0 1,-1 1 0,1-1 0,0 0-1,-1 1 1,1-1 0,-1 0 0,1 1 0,0-1-1,0 1 1,-1-1 0,1 0 0,0 1 0,-1-1-1,1 1 1,0-1 0,0 1 0,0-1-1,0 1 1,0-1 0,-1 1 0,1-1 0,0 1-1,0-1 1,0 1 0,0-1 0,1 1 0,-1-1-1,0 1 1,0-1 0,0 1 0,6 9-694</inkml:trace>
  <inkml:trace contextRef="#ctx0" brushRef="#br0" timeOffset="1">426 316 19052,'-3'55'2000,"-4"-2"-1295,3-3-257,1-6 792,1-6-624,5-15-1016,6-8 648,10-13-400,2-9-192</inkml:trace>
</inkml:ink>
</file>

<file path=ppt/ink/ink3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0:32.808"/>
    </inkml:context>
    <inkml:brush xml:id="br0">
      <inkml:brushProperty name="width" value="0.05" units="cm"/>
      <inkml:brushProperty name="height" value="0.05" units="cm"/>
    </inkml:brush>
  </inkml:definitions>
  <inkml:trace contextRef="#ctx0" brushRef="#br0">1 31 15179,'16'-2'7602,"7"-4"-4645,36-7-1356,79 9-198,-23 1-1255,-103 2-146,-7 0-4,-1 1 0,1-1 0,-1 1 0,1 0 0,-1 0 0,1 1 0,-1-1 0,1 1 0,4 2 0,-9-3 2,1 0 0,-1 1 0,1-1 1,-1 1-1,1-1 0,-1 1 0,1-1 1,-1 1-1,0 0 0,1-1 0,-1 1 1,0-1-1,1 1 0,-1 0 0,0-1 1,0 1-1,0 0 0,0-1 0,0 1 1,0 0-1,0-1 0,0 1 0,0 0 1,0-1-1,0 1 0,0 0 0,0-1 1,0 1-1,0 0 0,-1-1 0,1 1 1,0-1-1,-1 1 0,1 0 0,0-1 1,-1 1-1,1-1 0,-1 2 1,-20 28 59,16-24-42,-22 33-37,2 1 1,2 0 0,2 2 0,1 1-1,-27 89 1,44-128-2438,0-13 1232,-2-21 434,3 18 254,-4-20-463</inkml:trace>
  <inkml:trace contextRef="#ctx0" brushRef="#br0" timeOffset="1">145 156 15155,'-1'3'2113,"7"3"-921,2-2-424,8 0 1633,4 1-801,10-5-480,7-3-296,4-4-1056,3-2-528,-1-5 704,0-4-208,0 0-184</inkml:trace>
</inkml:ink>
</file>

<file path=ppt/ink/ink3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0:33.228"/>
    </inkml:context>
    <inkml:brush xml:id="br0">
      <inkml:brushProperty name="width" value="0.05" units="cm"/>
      <inkml:brushProperty name="height" value="0.05" units="cm"/>
    </inkml:brush>
  </inkml:definitions>
  <inkml:trace contextRef="#ctx0" brushRef="#br0">23 85 17188,'-6'10'1335,"3"-6"-629,1 0-1,0 0 1,0 0-1,0 0 1,0 1-1,-1 5 1,3-9-607,-1 1 0,1-1 0,0 1 0,0-1 0,1 1 0,-1-1 0,0 0 0,0 1 1,1-1-1,-1 1 0,1-1 0,-1 0 0,1 1 0,0-1 0,-1 0 0,1 0 0,0 1 0,0-1 0,0 0 0,0 0 1,0 0-1,0 0 0,0 0 0,2 1 0,46 29 17,-36-24-120,0 0 0,0 2 0,-1-1 1,0 2-1,14 13 0,-24-21 14,0 1 0,0-1 1,0 1-1,0 0 0,-1-1 0,1 1 0,-1 0 0,1 0 1,-1 0-1,0 0 0,0 0 0,-1 1 0,1-1 1,-1 0-1,1 0 0,-1 1 0,0-1 0,0 0 1,-1 0-1,1 1 0,-1-1 0,1 0 0,-1 0 0,0 0 1,0 0-1,0 0 0,-1 0 0,1 0 0,-3 4 1,2-4 10,0 0 0,0 0 0,0-1 1,0 1-1,-1 0 0,1-1 0,-1 0 1,1 0-1,-1 1 0,0-1 0,0-1 1,0 1-1,0 0 0,0-1 0,-5 2 1,6-2-66,0-1 0,0 0 0,0 1 0,0-1 0,1 0 1,-1 0-1,0-1 0,0 1 0,0 0 0,0 0 0,0-1 1,0 1-1,1-1 0,-1 0 0,0 0 0,1 1 0,-1-1 1,0 0-1,1 0 0,-1-1 0,1 1 0,-1 0 1,1 0-1,0-1 0,-1 1 0,1-1 0,0 1 0,0-1 1,-1-2-1,-2-3-44,1-1 0,0 0 0,0 1 0,0-1 0,1 0 0,-1-9 0,-2-22-310</inkml:trace>
  <inkml:trace contextRef="#ctx0" brushRef="#br0" timeOffset="1">55 0 20468,'11'13'2193,"6"-2"-1321,5-6-376,4 3 1088,4-1-199,0-1-729,3-2-472,-2-2-3257,1-2 2865,-2 1-400,0-4-232</inkml:trace>
</inkml:ink>
</file>

<file path=ppt/ink/ink3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0:33.709"/>
    </inkml:context>
    <inkml:brush xml:id="br0">
      <inkml:brushProperty name="width" value="0.05" units="cm"/>
      <inkml:brushProperty name="height" value="0.05" units="cm"/>
    </inkml:brush>
  </inkml:definitions>
  <inkml:trace contextRef="#ctx0" brushRef="#br0">19 3 19836,'-1'1'273,"0"1"0,0 0-1,0-1 1,0 1 0,0 0 0,1 0-1,-1 0 1,1-1 0,-1 1-1,1 0 1,0 0 0,0 0 0,0 0-1,0 0 1,0 0 0,0-1-1,0 1 1,1 0 0,-1 0 0,1 0-1,-1 0 1,2 1 0,-1-1-177,1-1-1,-1 1 1,1-1 0,0 0 0,-1 0-1,1 1 1,0-1 0,0-1-1,0 1 1,0 0 0,-1 0 0,1-1-1,0 1 1,1-1 0,-1 1 0,0-1-1,0 0 1,0 0 0,0 0 0,2 0-1,10-2-439,0 0 0,-1 0 0,1-1 0,-1-1-1,0 0 1,0-1 0,0 0 0,-1-1 0,16-9-1,-3 2-408,-49 45 2278,-3-1-726,2 2 0,1 0 0,2 2-1,-21 42 1,30-48-918,2 1 0,0-1-1,-8 44 1,11-42-1615,11-32 1196</inkml:trace>
</inkml:ink>
</file>

<file path=ppt/ink/ink3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0:35.283"/>
    </inkml:context>
    <inkml:brush xml:id="br0">
      <inkml:brushProperty name="width" value="0.05" units="cm"/>
      <inkml:brushProperty name="height" value="0.05" units="cm"/>
    </inkml:brush>
  </inkml:definitions>
  <inkml:trace contextRef="#ctx0" brushRef="#br0">45 0 17404,'0'2'2480,"-3"5"-1456,-4 10-479,-2 4 2679,1 10-2352,-1-1-239,5 3-345,0 0-200,4-6-408,0-1-209,3-6-375,1-6-216,2-11 1872,-2-5-1088,-4-10-72,1-6-8</inkml:trace>
</inkml:ink>
</file>

<file path=ppt/ink/ink3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0:35.735"/>
    </inkml:context>
    <inkml:brush xml:id="br0">
      <inkml:brushProperty name="width" value="0.05" units="cm"/>
      <inkml:brushProperty name="height" value="0.05" units="cm"/>
    </inkml:brush>
  </inkml:definitions>
  <inkml:trace contextRef="#ctx0" brushRef="#br0">1 2 18588,'4'9'2312,"3"-2"-1447,9-1-337,4-2 1184,9-2-560,1-2-239,7-2-849,3-2-601,0-3 529,1 0-144,-6-2-144</inkml:trace>
</inkml:ink>
</file>

<file path=ppt/ink/ink3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0:36.121"/>
    </inkml:context>
    <inkml:brush xml:id="br0">
      <inkml:brushProperty name="width" value="0.05" units="cm"/>
      <inkml:brushProperty name="height" value="0.05" units="cm"/>
    </inkml:brush>
  </inkml:definitions>
  <inkml:trace contextRef="#ctx0" brushRef="#br0">94 77 20356,'-20'13'1826,"13"-9"-1421,0 0-1,0 1 1,0 0-1,0 0 1,1 1-1,0 0 1,0 0-1,0 0 0,-5 9 1,10-14-371,1 0 0,-1-1 0,1 1 0,0 0 0,-1 0 0,1-1 0,0 1-1,0 0 1,0 0 0,0-1 0,-1 1 0,1 0 0,0 0 0,0 0 0,0-1 0,1 1 0,-1 0 0,0 0 0,0 0 0,0-1 0,1 1 0,-1 0 0,0 0 0,1-1-1,0 2 1,0-1-12,0 1-1,0-1 1,1 0-1,-1 0 1,0 0-1,1 0 1,0 0-1,-1-1 1,1 1-1,-1 0 1,4 0-1,6 2-58,0-1-1,1 0 1,12 0-1,-10 0 128,-1-1-84,0 2 1,-1 0-1,1 0 0,-1 1 0,18 8 0,-28-11-6,0 0-1,0 0 1,0 0-1,0 0 1,0 1-1,-1-1 1,1 1-1,0 0 0,-1-1 1,1 1-1,-1 0 1,1 0-1,-1 0 1,0 0-1,2 4 1,-3-4-1,1 0 0,-1 0 0,0 1 0,0-1 0,0 0-1,-1 0 1,1 0 0,0 0 0,-1 0 0,1 0 0,-1 1 0,0-1 0,0 0 0,1-1 0,-1 1 0,-1 0 0,1 0 0,0 0 0,0-1 0,-3 4 0,-2 1-25,0 0-1,1 0 1,-2-1 0,1 0 0,-1 0 0,0-1-1,0 1 1,0-1 0,0-1 0,-1 0-1,1 0 1,-1 0 0,-14 2 0,19-4-21,0 0 0,0-1 0,0 0 0,0 0 0,-1 0 1,1 0-1,0 0 0,0-1 0,0 1 0,0-1 0,-1 0 0,1 0 0,0 0 1,0 0-1,1-1 0,-1 1 0,0-1 0,0 1 0,1-1 0,-1 0 0,1 0 0,-1-1 1,1 1-1,0 0 0,0-1 0,0 1 0,0-1 0,0 0 0,1 1 0,-1-1 1,1 0-1,0 0 0,0 0 0,0 0 0,0 0 0,0 0 0,0-4 0,-1-27-313</inkml:trace>
  <inkml:trace contextRef="#ctx0" brushRef="#br0" timeOffset="1">93 44 18684,'19'8'2513,"2"-1"-1489,5-5-424,4-2 1392,9 1-607,4-1-337,1-4-952,-1-3-744,-3-6 624,-2-1-176,-7-9-144</inkml:trace>
</inkml:ink>
</file>

<file path=ppt/ink/ink3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0:36.649"/>
    </inkml:context>
    <inkml:brush xml:id="br0">
      <inkml:brushProperty name="width" value="0.05" units="cm"/>
      <inkml:brushProperty name="height" value="0.05" units="cm"/>
    </inkml:brush>
  </inkml:definitions>
  <inkml:trace contextRef="#ctx0" brushRef="#br0">0 63 20948,'10'0'2465,"9"0"-1601,9-6-384,4 1 1361,10-4-809,1 0-184,5 1-808,0-2-304,-7 1 256,2 6-128,-7-1-64</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04.642"/>
    </inkml:context>
    <inkml:brush xml:id="br0">
      <inkml:brushProperty name="width" value="0.05" units="cm"/>
      <inkml:brushProperty name="height" value="0.05" units="cm"/>
    </inkml:brush>
  </inkml:definitions>
  <inkml:trace contextRef="#ctx0" brushRef="#br0">27 230 16668,'-5'-10'387,"1"0"1,0 0 0,1-1 0,0 0 0,0 1 0,2-1 0,-2-16 0,3 22-259,0 1-1,0 0 1,1 0 0,0 0-1,-1 0 1,1 0 0,1 0-1,-1 0 1,1 0 0,-1 0-1,1 0 1,0 1 0,1-1-1,-1 1 1,1-1 0,-1 1-1,1 0 1,0 0 0,0 0-1,0 1 1,0-1 0,7-3-1,1 0 15,0 0 0,1 0-1,0 1 1,0 1 0,1 0-1,-1 0 1,1 2 0,21-3-1,-27 4-132,0 1 0,0 0 0,0 0-1,0 0 1,0 1 0,-1 0 0,1 1 0,0-1-1,-1 1 1,1 0 0,-1 1 0,1 0 0,-1 0-1,0 0 1,0 1 0,0 0 0,9 8-1,-13-10 11,1 1-1,-1 0 1,0 0-1,0 0 1,0 0-1,0 0 1,0 1-1,-1-1 1,0 0-1,1 1 0,-1 0 1,0-1-1,-1 1 1,1-1-1,-1 1 1,0 0-1,1-1 1,-1 1-1,-1 0 0,1-1 1,-1 1-1,0 4 1,-1-2 54,0 1-1,-1-1 1,1 0 0,-1-1 0,0 1 0,0 0 0,-1-1 0,0 0 0,0 0-1,0 0 1,-9 8 0,13-13-67,0 0 0,-1 0 0,1 0-1,0 0 1,0 0 0,-1 0 0,1 1 0,0-1-1,0 0 1,-1 0 0,1 0 0,0 0 0,0 1-1,0-1 1,-1 0 0,1 0 0,0 0 0,0 1 0,0-1-1,-1 0 1,1 0 0,0 1 0,0-1 0,0 0-1,0 0 1,0 1 0,0-1 0,0 0 0,0 0-1,0 1 1,0-1 0,0 0 0,0 1 0,0-1-1,0 0 1,0 0 0,0 1 0,0-1 0,0 0 0,0 1-1,0-1 1,0 0 0,0 0 0,0 1 0,1-1-1,-1 0 1,0 0 0,0 1 0,0-1 0,0 0-1,1 0 1,-1 0 0,0 1 0,0-1 0,1 0 0,-1 0-1,0 0 1,0 0 0,1 0 0,-1 1 0,0-1-1,0 0 1,1 0 0,-1 0 0,0 0 0,0 0-1,1 0 1,0 0 0,29 2-86,-10-2 60,-9 2-19,0 1 0,0 0 0,0 0 0,0 1 0,0 1-1,-1 0 1,1 0 0,-1 1 0,-1 0 0,1 1 0,10 9 0,-16-13 42,-1 1 0,1-1 0,-1 1 0,0 0 0,0 0 0,0 0 0,-1 0 0,0 0 1,1 0-1,-1 1 0,-1-1 0,1 1 0,-1 0 0,0-1 0,0 1 0,0 0 0,0 0 0,-1-1 0,0 1 1,0 0-1,0 0 0,-1 0 0,0 0 0,1-1 0,-2 1 0,1 0 0,0-1 0,-1 1 0,-3 4 0,-1 3 132,0-1-1,-1 0 1,-1 0-1,0-1 0,0 0 1,-1 0-1,0-1 0,-12 9 1,15-12-38,-1-1 1,0-1-1,-1 1 1,1-1-1,-1 0 0,0-1 1,0 0-1,0 0 1,0-1-1,0 0 1,-1 0-1,1-1 1,-12 1-1,20-2-134,-1 0 0,0 0 0,0 1 1,0-1-1,0 0 0,0 0 0,0 0 0,0-1 0,0 1 0,0 0 1,0 0-1,0 0 0,0-1 0,0 1 0,0 0 0,1-1 0,-1 1 1,0-1-1,0 1 0,0-1 0,1 1 0,-1-1 0,0 0 0,-1 0 1,3 0-115,-1 0 1,0 0 0,1 0 0,-1 0-1,0 0 1,1 0 0,-1 0 0,1 1-1,-1-1 1,1 0 0,0 0 0,-1 1-1,1-1 1,0 0 0,-1 1 0,1-1 0,0 1-1,0-1 1,0 1 0,-1-1 0,1 1-1,2-1 1,49-32-1595,-15 10 679</inkml:trace>
</inkml:ink>
</file>

<file path=ppt/ink/ink3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0:39.237"/>
    </inkml:context>
    <inkml:brush xml:id="br0">
      <inkml:brushProperty name="width" value="0.05" units="cm"/>
      <inkml:brushProperty name="height" value="0.05" units="cm"/>
    </inkml:brush>
  </inkml:definitions>
  <inkml:trace contextRef="#ctx0" brushRef="#br0">1 280 17716,'1'1'2852,"3"-4"-930,12-11-88,21-23-709,1-6-445,-2-1-1,55-89 0,-88 127-492,-3 8-82,-8 19-61,-15 33-102,5-19 56,3 2 0,1 0 0,-12 49 0,26-68-203,0-17 181,0-1 1,0 0 0,0 1 0,0-1-1,1 0 1,-1 0 0,0 1-1,0-1 1,1 0 0,-1 1 0,0-1-1,0 0 1,1 0 0,-1 1-1,0-1 1,1 0 0,-1 0 0,0 0-1,1 0 1,-1 1 0,0-1-1,1 0 1,-1 0 0,0 0 0,1 0-1,-1 0 1,4 0-78,-1-1 0,0 1 0,0-1 0,0 0 0,0 0 0,0 0 0,5-3 0,-4 2 176,22-9-371</inkml:trace>
</inkml:ink>
</file>

<file path=ppt/ink/ink3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0:39.718"/>
    </inkml:context>
    <inkml:brush xml:id="br0">
      <inkml:brushProperty name="width" value="0.05" units="cm"/>
      <inkml:brushProperty name="height" value="0.05" units="cm"/>
    </inkml:brush>
  </inkml:definitions>
  <inkml:trace contextRef="#ctx0" brushRef="#br0">108 0 20340,'-33'50'2370,"21"-34"-1700,1 1 0,1 0 0,0 0 1,1 2-1,-9 25 0,17-42-642,1 0-1,-1 0 1,0 0 0,1 0-1,0 0 1,-1 0 0,1 0 0,0 0-1,0 1 1,0-1 0,0 0-1,0 0 1,1 0 0,-1 0-1,1 0 1,-1 0 0,1 0-1,0 0 1,-1 0 0,1 0 0,0-1-1,1 1 1,-1 0 0,0 0-1,0-1 1,1 1 0,-1-1-1,1 1 1,-1-1 0,1 0-1,0 1 1,-1-1 0,1 0-1,0 0 1,0 0 0,0-1 0,0 1-1,0 0 1,0-1 0,0 1-1,3 0 1,4 0-19,0-1-1,0 1 1,0-2-1,0 1 1,0-1 0,0 0-1,0-1 1,0 0-1,0-1 1,-1 0 0,1 0-1,-1 0 1,0-1-1,0-1 1,0 1 0,0-1-1,-1-1 1,0 1-1,0-1 1,-1-1 0,11-11-1,-15 16-5,0-1-1,-1 1 0,1-1 0,-1 1 0,0-1 0,1 1 1,-1-1-1,0 0 0,-1 1 0,1-1 0,0 0 0,-1 0 1,0 0-1,0 0 0,1 1 0,-2-1 0,1 0 0,0 0 1,0 0-1,-1 0 0,0 1 0,1-1 0,-1 0 1,0 0-1,-1 1 0,1-1 0,0 1 0,-1-1 0,-2-3 1,1 3 0,0 1 0,0-1 1,1 1-1,-1 0 0,-1 0 1,1 0-1,0 0 1,0 0-1,-1 1 0,1-1 1,-1 1-1,1 0 0,-1 0 1,0 1-1,1-1 0,-1 1 1,0 0-1,0-1 1,1 2-1,-1-1 0,0 0 1,-4 2-1,2 0-27,-1-1-1,1 2 1,0-1-1,0 1 1,-7 4-1,12-6-49,-1 0-1,1-1 0,0 1 0,-1 0 1,1 0-1,0 0 0,0 0 1,0 0-1,0 0 0,0 0 0,0 0 1,0 0-1,0 1 0,0-1 0,0 0 1,1 1-1,-1-1 0,0 0 0,1 1 1,-1-1-1,1 1 0,0-1 1,-1 1-1,1-1 0,0 1 0,0-1 1,0 3-1,1-3-26,-1-1 0,1 1 0,-1-1 1,1 1-1,-1 0 0,1-1 0,0 1 0,-1-1 0,1 1 0,0-1 1,-1 1-1,1-1 0,0 0 0,0 1 0,-1-1 0,1 0 1,0 0-1,0 1 0,0-1 0,-1 0 0,1 0 0,0 0 0,0 0 1,1 0-1,25-2-948,-22 2 883,64-14-1533,-26 6 775</inkml:trace>
</inkml:ink>
</file>

<file path=ppt/ink/ink3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0:40.168"/>
    </inkml:context>
    <inkml:brush xml:id="br0">
      <inkml:brushProperty name="width" value="0.05" units="cm"/>
      <inkml:brushProperty name="height" value="0.05" units="cm"/>
    </inkml:brush>
  </inkml:definitions>
  <inkml:trace contextRef="#ctx0" brushRef="#br0">135 3 15835,'2'-1'202,"5"0"1575,-11 6-534,-2 3-1064,-27 30 2086,13-16-1001,-26 39-1,41-53-1131,1-1 0,-1 1-1,2 0 1,-1 0 0,1 0-1,1 0 1,-1 1 0,1-1 0,-1 18-1,2-24-110,1-1 0,0 1 0,0 0-1,1 0 1,-1 0 0,0-1 0,0 1-1,1 0 1,-1 0 0,1-1 0,0 1-1,0 0 1,-1-1 0,1 1 0,0-1-1,0 1 1,0-1 0,1 1 0,-1-1-1,0 0 1,0 1 0,2 0 0,0 0 1,1 0 1,-1-1-1,0 1 1,1-1 0,-1 0-1,1 0 1,-1 0-1,1 0 1,0 0 0,5-1-1,2 1 32,0-2 0,-1 1 0,1-1 0,0-1 1,-1 0-1,21-7 0,-20 5 45,0-1 0,-1-1 0,1 0 0,-1 0 0,-1-1 0,1 0 0,15-16 0,-23 21-63,1-1-1,0 0 0,-1 0 0,1 0 0,-1 0 0,0-1 0,0 1 0,0-1 0,0 1 0,-1-1 0,1 0 0,-1 1 1,0-1-1,0 0 0,0 0 0,-1 0 0,0 0 0,1 0 0,-1 0 0,0 0 0,-1 0 0,1 0 0,-1 0 0,0 1 0,0-1 1,0 0-1,-2-4 0,1 4-25,-1 1 1,0-1-1,0 1 1,0-1-1,0 1 1,0 0-1,-1 0 1,1 1-1,-1-1 1,0 1-1,0-1 1,1 1-1,-2 1 1,1-1-1,0 0 1,-7-1-1,7 2-114,-1 0 0,1 0-1,0 0 1,-1 0 0,1 1 0,-1 0-1,1 0 1,-1 0 0,1 1 0,-1-1 0,1 1-1,0 0 1,-1 0 0,1 1 0,0-1-1,-7 4 1,10-4 51,0-1 0,0 0 1,1 1-1,-1-1 0,0 1 0,1-1 1,-1 1-1,0-1 0,1 1 0,-1-1 0,1 1 1,-1-1-1,1 1 0,-1 0 0,1-1 1,0 1-1,-1 0 0,1 0 0,0-1 0,-1 1 1,1 0-1,0 0 0,0-1 0,0 1 1,0 0-1,0 0 0,0 0 0,0-1 0,0 1 1,0 0-1,0 0 0,0 0 0,0-1 1,1 1-1,-1 0 0,0 0 0,0-1 0,1 1 1,-1 0-1,1-1 0,-1 1 0,1 0 0,-1-1 1,1 1-1,-1 0 0,1 0 0,2 1-71,0 1 0,1-1-1,-1 1 1,0-1 0,1 0-1,-1 0 1,8 2 0,13 4-563</inkml:trace>
  <inkml:trace contextRef="#ctx0" brushRef="#br0" timeOffset="1">591 79 19700,'0'0'53,"0"0"-1,0 0 0,0 0 1,0 1-1,0-1 0,0 0 1,0 0-1,0 0 1,0 0-1,0 0 0,0 1 1,0-1-1,1 0 0,-1 0 1,0 0-1,0 0 0,0 0 1,0 1-1,0-1 1,0 0-1,0 0 0,-1 0 1,1 0-1,0 0 0,0 1 1,0-1-1,0 0 0,0 0 1,0 0-1,0 0 1,0 0-1,0 1 0,0-1 1,0 0-1,0 0 0,-1 0 1,1 0-1,0 0 1,0 0-1,0 0 0,0 0 1,0 1-1,0-1 0,-1 0 1,1 0-1,0 0 0,0 0 1,0 0-1,-1 0 1,-10 11 207,7-7 115,-15 15 1190,-21 27 0,36-39-1455,-1-1-1,1 1 0,-1 0 1,2 0-1,-1 1 0,1-1 1,0 1-1,-2 13 0,4-20-99,1 1-1,0-1 0,0 0 1,0 1-1,0-1 0,0 1 1,0-1-1,0 0 0,0 1 0,0-1 1,1 0-1,-1 1 0,1-1 1,-1 0-1,1 1 0,-1-1 1,1 0-1,0 0 0,0 0 0,-1 1 1,1-1-1,0 0 0,2 1 1,-1 0-29,0-1 0,0 0 0,1 1 1,-1-1-1,1 0 0,0 0 0,-1 0 1,1-1-1,0 1 0,-1-1 0,4 1 1,5-1-259,0 0 0,0 0 0,0-1 0,20-5-1,-14 2-136,0-2 0,0 0 0,-1-1 0,26-14-1,-9 0-286</inkml:trace>
</inkml:ink>
</file>

<file path=ppt/ink/ink3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0:40.541"/>
    </inkml:context>
    <inkml:brush xml:id="br0">
      <inkml:brushProperty name="width" value="0.05" units="cm"/>
      <inkml:brushProperty name="height" value="0.05" units="cm"/>
    </inkml:brush>
  </inkml:definitions>
  <inkml:trace contextRef="#ctx0" brushRef="#br0">54 3 22661,'-23'-1'1992,"4"0"-1448,8 1-232,11 5 865,1 0-337,11-3-1576,2-2 800,-1-5-256,4-2-72</inkml:trace>
</inkml:ink>
</file>

<file path=ppt/ink/ink3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0:42.168"/>
    </inkml:context>
    <inkml:brush xml:id="br0">
      <inkml:brushProperty name="width" value="0.05" units="cm"/>
      <inkml:brushProperty name="height" value="0.05" units="cm"/>
    </inkml:brush>
  </inkml:definitions>
  <inkml:trace contextRef="#ctx0" brushRef="#br0">2 1 20140,'6'0'2145,"-2"1"-1553,-4 12-280,-4 4 1288,-1 5-904,4 2-191,0 2-297,1 1-96,1-3-120,2-1-96,1-5-256,2-3-305,-3-5-623,-2-4-480,-4-5 1296,-1-2-329,-6-5-223</inkml:trace>
</inkml:ink>
</file>

<file path=ppt/ink/ink3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0:42.631"/>
    </inkml:context>
    <inkml:brush xml:id="br0">
      <inkml:brushProperty name="width" value="0.05" units="cm"/>
      <inkml:brushProperty name="height" value="0.05" units="cm"/>
    </inkml:brush>
  </inkml:definitions>
  <inkml:trace contextRef="#ctx0" brushRef="#br0">1 9 19132,'1'3'2273,"4"1"-1473,6 2-288,2-1 1232,10 1-728,3-2-175,9-2-337,3-1-232,5-2-688,-2-5-601,2-2 873,-1-2-136,-1-5-152</inkml:trace>
</inkml:ink>
</file>

<file path=ppt/ink/ink3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0:43.076"/>
    </inkml:context>
    <inkml:brush xml:id="br0">
      <inkml:brushProperty name="width" value="0.05" units="cm"/>
      <inkml:brushProperty name="height" value="0.05" units="cm"/>
    </inkml:brush>
  </inkml:definitions>
  <inkml:trace contextRef="#ctx0" brushRef="#br0">65 31 18212,'-24'43'3801,"19"-36"-3365,0 0 0,1 0 0,-1 1 0,2 0 0,-1-1 0,1 1 0,0 1 1,1-1-1,0 0 0,0 0 0,0 13 0,2-19-428,0 0 1,1 0-1,-1-1 1,1 1 0,0 0-1,-1 0 1,1 0-1,0 0 1,0-1-1,0 1 1,0 0-1,0-1 1,0 1-1,1-1 1,-1 1-1,1-1 1,-1 0 0,1 1-1,-1-1 1,1 0-1,0 0 1,-1 0-1,1 0 1,0-1-1,2 2 1,7 2-20,0-1 0,0-1 0,15 3 0,-8-2 0,30 6-51,63 14-114,-99-20 156,0 1 0,0 0-1,-1 1 1,1 1 0,-1-1 0,17 13 0,-27-17 18,0 0 0,0-1 0,0 1 0,0 0 0,0 0 1,0 0-1,0 0 0,0 1 0,0-1 0,0 0 0,0 0 0,-1 1 1,1-1-1,-1 0 0,1 0 0,-1 1 0,1-1 0,-1 1 0,0-1 0,1 1 1,-1-1-1,0 2 0,-1-1 5,1 0 0,-1 0-1,1 0 1,-1 0 0,0 0 0,0 0 0,0-1 0,0 1-1,0 0 1,0-1 0,-1 1 0,1-1 0,-3 3 0,-5 4 39,-1-1 0,1 0 0,-1-1 0,-13 6 0,18-10-19,-12 7 91,-1-1 0,-27 9-1,38-15-96,0 0 0,-1 0 0,1-1 0,-1 0 0,1 0-1,-1-1 1,1 0 0,-1-1 0,-10-1 0,15 1-61,0 0 0,1 0 0,-1 0 0,0 0 0,0-1 0,1 1 0,-1-1 0,1 0 0,-1 0-1,1 0 1,0 0 0,-1 0 0,1-1 0,0 1 0,1 0 0,-1-1 0,0 0 0,1 1 0,-3-6 0,0-4 2,-1 0 1,2 0-1,-4-18 0,7 25-17,-7-32-250</inkml:trace>
  <inkml:trace contextRef="#ctx0" brushRef="#br0" timeOffset="1">51 68 19748,'11'-6'2145,"5"-2"-1161,7 0-408,7 3 1144,6 0-311,3 1-577,2-2-248,4 3-616,-4 1-664,-2-3 600,0-2-104,-4-1-104</inkml:trace>
</inkml:ink>
</file>

<file path=ppt/ink/ink3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0:44.686"/>
    </inkml:context>
    <inkml:brush xml:id="br0">
      <inkml:brushProperty name="width" value="0.05" units="cm"/>
      <inkml:brushProperty name="height" value="0.05" units="cm"/>
    </inkml:brush>
  </inkml:definitions>
  <inkml:trace contextRef="#ctx0" brushRef="#br0">1 24 18980,'29'0'1856,"12"6"-1271,5-5-249,8-2 784,2-1-272,-1-4-768,-4 2-400,-9-3-1712,-8 0 1736,-18 4-273,-13 3-239</inkml:trace>
</inkml:ink>
</file>

<file path=ppt/ink/ink3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0:45.085"/>
    </inkml:context>
    <inkml:brush xml:id="br0">
      <inkml:brushProperty name="width" value="0.05" units="cm"/>
      <inkml:brushProperty name="height" value="0.05" units="cm"/>
    </inkml:brush>
  </inkml:definitions>
  <inkml:trace contextRef="#ctx0" brushRef="#br0">1 28 16275,'17'7'2121,"6"-4"-1321,16-5-216,5 0 985,11-4-489,3 0-56,-2-1-504,0 1-520,-7 0 96,-3 4-16,-12 2-176</inkml:trace>
</inkml:ink>
</file>

<file path=ppt/ink/ink3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0:45.444"/>
    </inkml:context>
    <inkml:brush xml:id="br0">
      <inkml:brushProperty name="width" value="0.05" units="cm"/>
      <inkml:brushProperty name="height" value="0.05" units="cm"/>
    </inkml:brush>
  </inkml:definitions>
  <inkml:trace contextRef="#ctx0" brushRef="#br0">11 14 17772,'-1'2'149,"0"-1"0,0 1-1,0 0 1,0-1 0,0 1 0,0 0 0,0 0 0,1 0 0,-1-1-1,0 1 1,1 0 0,0 0 0,-1 0 0,1 0 0,0 0 0,0 0-1,0 0 1,1 0 0,-1 0 0,0 0 0,1 0 0,-1 0 0,1-1-1,-1 1 1,1 0 0,0 0 0,0 0 0,0-1 0,0 1 0,0 0-1,0-1 1,1 1 0,0 0 0,2 2 19,0-2 0,1 1 0,-1 0 0,0-1 0,1 0 0,0 0 0,-1 0 0,1 0 0,0-1 0,0 0 0,0 0 0,6 0 0,13 1-694,-1-1 1,0-2-1,1 0 0,-1-1 0,0-2 0,0 0 0,0-2 1,-1 0-1,0-1 0,0-2 0,0 0 0,25-16 0,-22 3-617,-17 13 1469,-45 48 3110,-50 67 0,63-72-2898,1 1 1,2 2-1,1 0 1,-27 74-1,42-95-522,0 1 0,1 0-1,-2 32 1,6-8-129</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05.029"/>
    </inkml:context>
    <inkml:brush xml:id="br0">
      <inkml:brushProperty name="width" value="0.05" units="cm"/>
      <inkml:brushProperty name="height" value="0.05" units="cm"/>
    </inkml:brush>
  </inkml:definitions>
  <inkml:trace contextRef="#ctx0" brushRef="#br0">77 598 20076,'-5'16'1617,"2"4"-1241,0 3-192,1 0 624,2 1-280,0-2-584,1-4-376,3-5-768,1-4 1016,-2-9-200,1-9-129</inkml:trace>
  <inkml:trace contextRef="#ctx0" brushRef="#br0" timeOffset="1">15 12 19524,'-7'-12'1761,"2"14"-1161,3 5-304,2 10 928,0 6-304,1 4-512,2 6-224,1 2-264,2-2-224,0-3-528,1-2-264,-1-7 840,-1-1-192,4-5-248</inkml:trace>
</inkml:ink>
</file>

<file path=ppt/ink/ink3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0:51.016"/>
    </inkml:context>
    <inkml:brush xml:id="br0">
      <inkml:brushProperty name="width" value="0.05" units="cm"/>
      <inkml:brushProperty name="height" value="0.05" units="cm"/>
    </inkml:brush>
  </inkml:definitions>
  <inkml:trace contextRef="#ctx0" brushRef="#br0">5 318 16660,'-4'6'2276,"11"-9"-1199,13-10 145,295-264 4362,-308 271-5508,-5 4-37,0-1-1,0 1 1,1 0-1,-1 0 0,1 0 1,-1 0-1,1 0 1,0 1-1,-1-1 1,1 1-1,5-2 1,-8 3-34,1 0 1,-1-1-1,0 1 1,1 0-1,-1 0 1,0 0-1,1 0 1,-1 0-1,0 0 1,1 0-1,-1 0 1,0 0-1,1 0 1,-1 0-1,0 0 1,1 1-1,-1-1 1,0 0-1,1 0 1,-1 0-1,0 0 1,1 0-1,-1 1 1,0-1-1,1 0 1,-1 0 0,0 1-1,0-1 1,0 0-1,1 0 1,-1 1-1,0-1 1,0 0-1,0 1 1,1-1-1,-1 0 1,0 1-1,0-1 1,0 0-1,0 1 1,0-1-1,0 0 1,0 1-1,0-1 1,0 0-1,0 1 1,0-1-1,0 0 1,0 1-1,-5 22 41,4-18-29,-47 125 25,12-37-62,35-90-30,-7 23-78,7-24 74,1-1 0,0 0-1,-1 0 1,1 0 0,0 0-1,0 0 1,0 0 0,0 0-1,0 0 1,0 1 0,0-1-1,0 0 1,0 0 0,1 0-1,-1 0 1,0 0 0,1 0-1,0 2 1,0-3 2,0 0 0,0 0 0,0 0 0,0 0 0,0 0 0,0 0 0,0-1 0,0 1 0,1 0 0,-1 0 0,0-1 0,0 1 0,0-1 0,0 1-1,0-1 1,0 1 0,-1-1 0,1 0 0,2-1 0,-1 1-39,17-15-296,6-4-132</inkml:trace>
</inkml:ink>
</file>

<file path=ppt/ink/ink3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0:51.473"/>
    </inkml:context>
    <inkml:brush xml:id="br0">
      <inkml:brushProperty name="width" value="0.05" units="cm"/>
      <inkml:brushProperty name="height" value="0.05" units="cm"/>
    </inkml:brush>
  </inkml:definitions>
  <inkml:trace contextRef="#ctx0" brushRef="#br0">42 0 18948,'-16'37'2372,"11"-27"-1742,0 0 1,1 1-1,-6 20 0,10-30-604,-1 0-1,1 0 1,0 0-1,0-1 1,0 1-1,0 0 1,0 0-1,0-1 1,0 1-1,0 0 1,0 0-1,1 0 1,-1-1-1,0 1 1,0 0-1,1-1 1,-1 1-1,0 0 1,1-1 0,-1 1-1,1 0 1,-1-1-1,1 1 1,-1 0-1,1-1 1,-1 1-1,1-1 1,0 1-1,-1-1 1,1 0-1,0 1 1,-1-1-1,1 0 1,0 1-1,-1-1 1,1 0-1,0 0 1,0 0-1,0 1 1,-1-1-1,1 0 1,1 0-1,5 0-30,0 0-1,0 0 1,0-1 0,7-1-1,2-1 63,-9 3-54,0 0-1,0 1 1,0-1-1,0 2 1,0-1-1,0 1 1,0-1-1,0 2 1,-1-1-1,1 1 1,-1 0-1,1 1 1,-1-1-1,0 1 1,0 0-1,9 10 1,-11-10 32,0 0 0,-1 0 0,1 0 0,-1 1 0,0-1 0,0 1 0,-1 0 0,1 0 0,-1 0 0,0 0 1,0 0-1,-1 0 0,0 1 0,0-1 0,0 1 0,0-1 0,-1 0 0,0 1 0,0-1 0,-1 1 0,1-1 0,-4 10 1,3-10 40,-1 0 0,0 0 1,-1-1-1,1 1 1,-1-1-1,0 0 0,0 0 1,0 0-1,-1 0 1,1 0-1,-1-1 0,0 1 1,0-1-1,0 0 1,-1 0-1,1-1 0,-7 4 1,9-5-112,-1 0 0,1 0 0,-1 0 1,1 0-1,-1-1 0,1 1 0,-1-1 0,1 0 1,-1 1-1,1-1 0,-1 0 0,0 0 0,1-1 1,-1 1-1,1 0 0,-1-1 0,1 0 1,-1 0-1,1 1 0,-1-1 0,1-1 0,0 1 1,0 0-1,-1 0 0,1-1 0,0 0 0,0 1 1,0-1-1,1 0 0,-1 0 0,0 0 0,1 0 1,-1 0-1,1 0 0,-3-5 0,0-2-92,0 0 0,1-1 0,0 0-1,-3-18 1,0-17-340</inkml:trace>
</inkml:ink>
</file>

<file path=ppt/ink/ink3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0:51.859"/>
    </inkml:context>
    <inkml:brush xml:id="br0">
      <inkml:brushProperty name="width" value="0.05" units="cm"/>
      <inkml:brushProperty name="height" value="0.05" units="cm"/>
    </inkml:brush>
  </inkml:definitions>
  <inkml:trace contextRef="#ctx0" brushRef="#br0">0 44 19028,'7'7'2169,"6"-6"-1169,3-1-416,7-3 1352,6 2-527,8-1-529,0 0-224,6-3-464,1 4-272,-2-5-1688,1-1 1632,-1-4-233,-2-2-143</inkml:trace>
</inkml:ink>
</file>

<file path=ppt/ink/ink3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0:53.096"/>
    </inkml:context>
    <inkml:brush xml:id="br0">
      <inkml:brushProperty name="width" value="0.05" units="cm"/>
      <inkml:brushProperty name="height" value="0.05" units="cm"/>
    </inkml:brush>
  </inkml:definitions>
  <inkml:trace contextRef="#ctx0" brushRef="#br0">23 1 15339,'3'14'3409,"-12"43"379,3-24-2830,1 2 0,1-1 0,3 68 0,5-88-2716,-1-27-1390,-3 3 2194</inkml:trace>
</inkml:ink>
</file>

<file path=ppt/ink/ink3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0:53.504"/>
    </inkml:context>
    <inkml:brush xml:id="br0">
      <inkml:brushProperty name="width" value="0.05" units="cm"/>
      <inkml:brushProperty name="height" value="0.05" units="cm"/>
    </inkml:brush>
  </inkml:definitions>
  <inkml:trace contextRef="#ctx0" brushRef="#br0">0 35 18260,'6'0'2296,"3"0"-1431,4 0-273,8 1 1344,6-2-816,5 0-183,4 1-465,0-3-208,2 3-816,1-3-937,-6-2 1249,-3-3-184,-6-6-216</inkml:trace>
</inkml:ink>
</file>

<file path=ppt/ink/ink3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0:54.464"/>
    </inkml:context>
    <inkml:brush xml:id="br0">
      <inkml:brushProperty name="width" value="0.05" units="cm"/>
      <inkml:brushProperty name="height" value="0.05" units="cm"/>
    </inkml:brush>
  </inkml:definitions>
  <inkml:trace contextRef="#ctx0" brushRef="#br0">124 21 14483,'10'-15'2640,"-10"15"-2568,0 0 0,0 0 0,0 0 0,0-1 0,0 1 0,0 0 0,0 0 0,0-1 0,0 1 1,0 0-1,0 0 0,0 0 0,0-1 0,0 1 0,0 0 0,0 0 0,0 0 0,0-1 0,-1 1 0,1 0 0,0 0 0,0 0 0,0 0 0,0-1 0,0 1 0,-1 0 0,1 0 0,0 0 0,0 0 0,0 0 1,-1 0-1,1-1 0,0 1 0,0 0 0,0 0 0,-1 0 0,1 0 0,0 0 0,-2 0 83,0 0 1,1 1-1,-1-1 1,1 0-1,-1 1 1,0-1-1,1 1 1,-1-1-1,1 1 1,0 0 0,-1 0-1,1 0 1,-1 0-1,1 0 1,0 0-1,0 0 1,0 0-1,-2 2 1,-8 10-33,0 0 0,1 1 0,1 0 1,0 0-1,1 1 0,0 0 1,1 1-1,1 0 0,1 0 1,0 0-1,1 0 0,-2 22 1,5-35-109,1 0-1,0 0 1,0-1 0,0 1 0,0 0 0,1 0 0,-1-1 0,1 1 0,-1 0 0,1-1 0,0 1 0,0-1 0,0 1 0,1-1 0,-1 1 0,1-1-1,-1 0 1,1 0 0,3 4 0,-3-4 7,1-1-1,0 1 0,0 0 0,-1-1 0,1 0 0,0 0 1,0 0-1,0 0 0,1 0 0,-1 0 0,0-1 1,0 0-1,0 1 0,0-1 0,1 0 0,-1-1 1,4 0-1,5-1 106,-1-2 1,1 1 0,-1-2 0,1 1 0,-1-1-1,-1-1 1,1 0 0,-1-1 0,0 0-1,0 0 1,-1-1 0,0 0 0,-1-1-1,1 0 1,-2 0 0,1-1 0,-1 0-1,-1 0 1,10-20 0,-14 24-70,-1 0 0,1 0 0,-1 0 0,0 0 0,0 0 0,-1 0 0,0-1 0,0-7 0,0 13-57,0-1 0,-1 1 0,1-1-1,0 0 1,0 1 0,-1-1 0,1 1 0,-1-1 0,1 1 0,-1 0-1,0-1 1,1 1 0,-1 0 0,0-1 0,0 1 0,0 0 0,0 0 0,0 0-1,0-1 1,0 1 0,-1 0 0,1 1 0,0-1 0,0 0 0,-1 0-1,1 0 1,-1 1 0,1-1 0,-1 1 0,1-1 0,-1 1 0,1 0-1,-1 0 1,1-1 0,-1 1 0,1 0 0,-3 1 0,1-1-70,1 1 0,0-1 0,0 1-1,0 0 1,0 0 0,0 0 0,0 0 0,0 0 0,1 0 0,-1 0 0,0 1 0,0-1 0,1 1 0,-1-1 0,1 1 0,0 0 0,-1-1 0,1 1-1,0 0 1,0 0 0,0 0 0,0 0 0,0 0 0,1 0 0,-1 0 0,1 0 0,-1 0 0,1 1 0,0-1 0,-1 0 0,1 0 0,1 3 0,1 6-400</inkml:trace>
</inkml:ink>
</file>

<file path=ppt/ink/ink3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0:54.953"/>
    </inkml:context>
    <inkml:brush xml:id="br0">
      <inkml:brushProperty name="width" value="0.05" units="cm"/>
      <inkml:brushProperty name="height" value="0.05" units="cm"/>
    </inkml:brush>
  </inkml:definitions>
  <inkml:trace contextRef="#ctx0" brushRef="#br0">37 0 16267,'0'36'1905,"-8"3"-953,-1-2-368,1 3 913,-1-4-161,6-6-528,3-4-320,6-13-848,1-8-408,6-10 600,1-7-184,2-9-168</inkml:trace>
</inkml:ink>
</file>

<file path=ppt/ink/ink3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0:55.431"/>
    </inkml:context>
    <inkml:brush xml:id="br0">
      <inkml:brushProperty name="width" value="0.05" units="cm"/>
      <inkml:brushProperty name="height" value="0.05" units="cm"/>
    </inkml:brush>
  </inkml:definitions>
  <inkml:trace contextRef="#ctx0" brushRef="#br0">0 1 15827,'5'0'7763,"11"5"-5246,1-1-2029,2-1-205,1-2 0,-1 0 0,0-1 1,20-3-1,24-1-49,-62 4-234,1 0 0,-1 0 1,0 1-1,1-1 0,-1 0 1,1 0-1,-1 1 0,0-1 1,1 1-1,-1-1 0,0 1 1,1 0-1,-1-1 0,0 1 0,0 0 1,0 0-1,0 0 0,0 0 1,0 0-1,0 0 0,0 0 1,0 0-1,0 1 0,0-1 1,-1 0-1,1 0 0,0 1 1,-1-1-1,1 0 0,-1 1 1,0-1-1,1 1 0,-1-1 0,0 0 1,0 1-1,0-1 0,0 1 1,0-1-1,0 1 0,-1 1 1,0 9-9,-1-1 1,0 1-1,-8 21 1,8-25 5,-69 180 97,27-79-1416,44-109 1296,0 0 0,0 0 0,0 1 0,0-1 0,0 0 0,0 0 0,0 0 0,0 0 0,0 0 0,0 1 0,0-1 0,0 0 0,0 0 0,0 0 0,0 0 0,0 0 0,0 0 0,0 1 0,-1-1 0,1 0 0,0 0 0,0 0 0,0 0 0,0 0 0,0 0 0,0 0 0,0 0 0,-1 0 0,1 1 0,0-1-1,0 0 1,0 0 0,0 0 0,0 0 0,-1 0 0,1 0 0,0 0 0,0 0 0,0 0 0,0 0 0,0 0 0,-1 0 0,1 0 0,0 0 0,0 0 0,0 0 0,0 0 0,0 0 0,-1-1 0,1 1 0,0 0 0,0 0 0,0 0 0,-4-7-311,0-6-252</inkml:trace>
  <inkml:trace contextRef="#ctx0" brushRef="#br0" timeOffset="1">57 239 14699,'9'8'2393,"0"1"-1241,3-2-440,7 0 2217,7-3-1689,5 2-232,7-7-784,5-4-552,0-9 360,-2-3-136,8-15-160</inkml:trace>
</inkml:ink>
</file>

<file path=ppt/ink/ink3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0:55.828"/>
    </inkml:context>
    <inkml:brush xml:id="br0">
      <inkml:brushProperty name="width" value="0.05" units="cm"/>
      <inkml:brushProperty name="height" value="0.05" units="cm"/>
    </inkml:brush>
  </inkml:definitions>
  <inkml:trace contextRef="#ctx0" brushRef="#br0">72 65 17788,'-8'11'1049,"-7"11"1144,-13 25-1,24-41-1818,1 0 0,1 0 1,-1 0-1,1 1 0,0-1 0,1 1 1,0-1-1,0 1 0,-1 11 0,3-16-352,-1-1 0,0 1 0,1-1-1,-1 0 1,1 1 0,-1-1-1,1 1 1,0-1 0,0 0-1,-1 1 1,1-1 0,0 0 0,0 0-1,0 0 1,0 0 0,1 0-1,-1 0 1,0 0 0,0 0 0,1 0-1,-1 0 1,0-1 0,1 1-1,-1-1 1,1 1 0,-1-1-1,0 1 1,3-1 0,6 3-29,1-1-1,0-1 1,12 1-1,1 0 6,-16-1-6,-1 1 1,1 0-1,0 1 0,-1 0 1,1 0-1,-1 0 0,0 1 1,0 0-1,-1 1 0,1-1 1,8 9-1,-13-11 6,1 1 0,-1-1 0,0 1 0,0-1 0,0 1 0,0 0 0,-1-1 0,1 1 0,-1 0 0,0 0 0,0 0 0,0 0 0,0 1 0,0-1 0,0 0 0,-1 0 0,0 0 0,0 1 0,0-1 0,0 0 0,0 0 0,-1 1 0,1-1 0,-1 0 0,0 0 0,0 0 0,0 0 0,0 0 0,0 0 0,-3 4 1,1-2-5,0 0 1,-1 0-1,1 0 1,-1-1-1,0 1 1,0-1 0,-1 0-1,0 0 1,1 0-1,-1-1 1,0 1 0,-1-1-1,1-1 1,-1 1-1,1-1 1,-1 0 0,-8 2-1,13-4-42,-1 0 0,1 0 0,-1 0 0,1 0 0,-1 0 0,1-1 0,-1 1-1,1 0 1,-1-1 0,1 0 0,-1 1 0,1-1 0,0 0 0,-1 0 0,1 1 0,0-1 0,0 0 0,-1 0-1,1-1 1,0 1 0,0 0 0,0 0 0,0 0 0,1-1 0,-1 1 0,0 0 0,0-1 0,1 1 0,-2-3-1,0-4-39,0 0-1,0-1 0,0 1 0,0-11 0,-1-28-282</inkml:trace>
  <inkml:trace contextRef="#ctx0" brushRef="#br0" timeOffset="1">87 0 18908,'7'3'2096,"4"1"-1143,4-2-393,5-1 1072,5 1-408,7 1-415,1-3-345,3 0-944,0 0-545,1-2 817,2-1-176,1 2-168</inkml:trace>
</inkml:ink>
</file>

<file path=ppt/ink/ink3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0:56.276"/>
    </inkml:context>
    <inkml:brush xml:id="br0">
      <inkml:brushProperty name="width" value="0.05" units="cm"/>
      <inkml:brushProperty name="height" value="0.05" units="cm"/>
    </inkml:brush>
  </inkml:definitions>
  <inkml:trace contextRef="#ctx0" brushRef="#br0">13 9 19364,'-3'13'930,"0"0"0,0 0 0,1 0 0,0 23 0,2-33-832,0-1 0,1 1 0,-1-1 0,0 1 0,1-1 0,-1 1 0,1-1 0,0 1 0,0-1 0,0 0 0,0 1 0,0-1 0,0 0 0,1 0 0,-1 0 0,1 0 0,-1 0 1,1 0-1,0 0 0,0 0 0,0-1 0,0 1 0,0-1 0,0 1 0,1-1 0,-1 0 0,0 0 0,1 0 0,-1 0 0,0 0 0,4 0 0,1 0-320,1 0 0,-1-1 0,1 1 0,0-2 0,-1 1 0,1-1 0,-1 0 0,1 0 0,-1-1 0,0 0 0,1-1 0,-1 1 0,0-1 0,-1-1 0,1 1 0,10-8 0,5-6-1736,0-1 1,-1-1-1,21-24 0,-14 14-736,-31 48 9015,-10 37-3819,-139 301 4052,130-311-6352,20-43-277,-6 16-250,8-18 315,0-1-1,0 1 1,0-1 0,0 1 0,-1-1 0,1 1 0,0-1 0,0 1 0,0-1 0,0 1 0,0-1 0,0 1 0,0-1-1,1 1 1,-1-1 0,0 1 0,0-1 0,0 1 0,0-1 0,1 1 0,-1-1 0,0 1 0,0-1 0,1 1 0,-1-1-1,0 1 1,1-1 0,-1 0 0,0 1 0,1-1 0,-1 0 0,1 1 0,11 0-202</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38.486"/>
    </inkml:context>
    <inkml:brush xml:id="br0">
      <inkml:brushProperty name="width" value="0.05" units="cm"/>
      <inkml:brushProperty name="height" value="0.05" units="cm"/>
    </inkml:brush>
  </inkml:definitions>
  <inkml:trace contextRef="#ctx0" brushRef="#br0">0 155 18348,'3'5'256,"-1"1"1,1 0-1,-1 0 1,-1 0-1,0 0 1,1 0 0,-2 0-1,1 1 1,-1-1-1,0 11 1,1 18 559,2-2-465,2 0 0,1 0 0,1-1 0,2 0 0,2 0 0,0-1 1,24 44-1,-32-69-336,1-1 1,0 1-1,0-1 0,1 0 1,0 0-1,-1-1 1,1 1-1,8 4 1,-11-8-13,1 1 0,-1 0 0,1-1 0,0 0 0,-1 0 0,1 0 0,0 0 0,0 0 0,0 0 0,0-1 0,0 0 0,0 1 0,0-1 0,0 0 0,0 0 0,0-1 0,0 1 0,-1-1 0,1 1 0,6-3 0,-1-1-3,-1-1 0,1 1 0,-1-2 0,0 1 0,-1-1 0,1 0 0,-1 0 0,0-1 0,0 0 0,7-12 0,4-8 2,22-47 0,-20 34 16,-3-1 0,12-46 0,-21 61 0,-1 0 1,-1 0-1,-2-1 0,0-44 1,-3 59-1,-1 0 0,0 1 0,-4-16-1,5 25-14,-1-1 0,1 1-1,-1 0 1,0 0 0,0 0 0,0 0-1,0-1 1,0 1 0,0 1-1,0-1 1,-1 0 0,1 0-1,0 0 1,-1 1 0,0-1-1,1 0 1,-1 1 0,0 0-1,0-1 1,0 1 0,0 0-1,0 0 1,-4-1 0,5 2-18,-1 0 0,1 0 0,-1 0 0,1 0 0,-1 1 0,0-1 0,1 0 0,-1 1 0,1 0 0,0-1 0,-1 1 0,1 0 0,-1-1 0,1 1 0,0 0 0,0 0 0,-1 0 0,1 0 0,0 1 0,0-1 0,0 0 0,0 0 0,0 1 0,0-1 1,1 0-1,-1 1 0,0-1 0,1 1 0,-1-1 0,1 1 0,-1 1 0,0-2-46,1 0 1,0 0 0,0-1 0,-1 1-1,1 0 1,0 0 0,0 0-1,0 0 1,0 0 0,0 0 0,0 0-1,0 0 1,0-1 0,0 1 0,0 0-1,0 0 1,1 0 0,-1 0-1,0 0 1,1 0 0,-1-1 0,0 1-1,1 0 1,-1 0 0,1-1-1,0 1 1,-1 0 0,1-1 0,-1 1-1,1 0 1,0-1 0,0 1-1,-1-1 1,1 1 0,0-1 0,0 0-1,0 1 1,-1-1 0,1 0 0,0 1-1,0-1 1,0 0 0,0 0-1,0 0 1,0 0 0,-1 0 0,1 0-1,0 0 1,0 0 0,0 0-1,0 0 1,0 0 0,1-1 0,10-5-637</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05.437"/>
    </inkml:context>
    <inkml:brush xml:id="br0">
      <inkml:brushProperty name="width" value="0.05" units="cm"/>
      <inkml:brushProperty name="height" value="0.05" units="cm"/>
    </inkml:brush>
  </inkml:definitions>
  <inkml:trace contextRef="#ctx0" brushRef="#br0">0 1 18468,'8'6'1656,"-3"9"-1112,1 8-248,4 10 865,0 6-297,3 14-424,-2 2-112,-1 6-104,2 1-72,-2-2 0,-4-6-56,-2-9-296,0-4-376,2-15 520,-2-4-88,6-14-80</inkml:trace>
</inkml:ink>
</file>

<file path=ppt/ink/ink3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0:57.259"/>
    </inkml:context>
    <inkml:brush xml:id="br0">
      <inkml:brushProperty name="width" value="0.05" units="cm"/>
      <inkml:brushProperty name="height" value="0.05" units="cm"/>
    </inkml:brush>
  </inkml:definitions>
  <inkml:trace contextRef="#ctx0" brushRef="#br0">19 122 19708,'-16'10'1833,"14"-1"-1097,7-4-264,18-5 904,4-5-280,12-5-335,7 0-241,4-6-352,2-1-304,-3-2-2985,-4-1 2865,-12-3-416,-4-3-224</inkml:trace>
</inkml:ink>
</file>

<file path=ppt/ink/ink3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0:57.691"/>
    </inkml:context>
    <inkml:brush xml:id="br0">
      <inkml:brushProperty name="width" value="0.05" units="cm"/>
      <inkml:brushProperty name="height" value="0.05" units="cm"/>
    </inkml:brush>
  </inkml:definitions>
  <inkml:trace contextRef="#ctx0" brushRef="#br0">0 346 20556,'26'-21'1091,"-2"-2"-1,-1-1 0,23-29 0,-10 10-532,71-87-272,-66 78-297,-48 69-14,-11 31 1,6-12 18,3-15 13,1 2 1,1-1-1,1 1 1,1 0 0,-2 30-1,7-52-56,0 0 0,0 0-1,0 0 1,0 0 0,0 0-1,0 0 1,0 0 0,0 0-1,0 0 1,1 0 0,-1 0 0,0 0-1,1 0 1,-1 0 0,1 0-1,-1 0 1,1 0 0,-1 0-1,1-1 1,0 1 0,-1 0 0,2 1-1,-1-2-64,0 0 0,0 1 0,0-1 0,0 0 0,0 0 0,0 1 0,0-1 0,0 0 0,0 0 0,1 0 0,-1 0 0,0-1 0,0 1 0,0 0 0,0 0 1,0-1-1,2 0 0,4-2-254,0-1 0,0 0 0,0 0 0,12-11 0,18-17-559</inkml:trace>
</inkml:ink>
</file>

<file path=ppt/ink/ink3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0:58.111"/>
    </inkml:context>
    <inkml:brush xml:id="br0">
      <inkml:brushProperty name="width" value="0.05" units="cm"/>
      <inkml:brushProperty name="height" value="0.05" units="cm"/>
    </inkml:brush>
  </inkml:definitions>
  <inkml:trace contextRef="#ctx0" brushRef="#br0">126 1 15251,'-27'39'2633,"-28"57"0,48-81-2222,0 1 1,1-1-1,0 2 0,2-1 0,0 1 0,0-1 0,0 19 0,3-31-387,1-1 0,0 1 0,0-1-1,0 1 1,0-1 0,1 1 0,0-1-1,-1 1 1,1-1 0,0 0-1,1 1 1,-1-1 0,1 0 0,-1 0-1,1 0 1,0 0 0,0 0 0,0 0-1,0-1 1,1 1 0,-1-1 0,1 1-1,0-1 1,-1 0 0,1 0-1,0 0 1,0-1 0,0 1 0,1-1-1,-1 1 1,0-1 0,0 0 0,1 0-1,-1 0 1,1-1 0,-1 1 0,1-1-1,-1 0 1,1 0 0,-1 0 0,1-1-1,-1 1 1,1-1 0,-1 0-1,0 0 1,1 0 0,-1 0 0,6-3-1,0-1 49,-1 0 0,1 0 0,-1-1-1,-1 0 1,1 0 0,-1-1-1,0 0 1,0 0 0,-1-1 0,0 1-1,-1-1 1,1-1 0,-2 1-1,1-1 1,-1 0 0,0 0 0,-1 0-1,0-1 1,-1 1 0,0-1 0,0 1-1,-1-1 1,0 0 0,0 0-1,-1 1 1,-1-1 0,0 0 0,0 0-1,-1 1 1,0-1 0,-6-16-1,7 24-68,0-1 0,-1 1 0,1 0-1,0 0 1,-1-1 0,0 1-1,1 0 1,-1 0 0,0 0 0,0 0-1,0 1 1,0-1 0,0 1-1,-1-1 1,1 1 0,0 0 0,-1-1-1,1 1 1,-6-1 0,6 2-61,0 0 0,1-1 0,-1 1 0,0 0 0,0 1 0,0-1 0,0 0 0,0 1 0,1-1 0,-1 1 0,0-1 0,0 1 0,1 0 0,-1-1 0,0 1 0,1 0 0,-1 0 0,1 1 0,-1-1 0,1 0 0,-1 0 0,1 1 0,0-1 0,0 1 0,0-1 0,0 1 0,0-1 0,0 1 0,-1 1 0,2-2 23,-7 15-1212,7-15 1214,0-1 1,0 1-1,0-1 0,0 1 1,0-1-1,0 1 0,0-1 1,0 1-1,0 0 0,0-1 1,0 1-1,0-1 0,0 1 1,0-1-1,0 1 0,1-1 1,-1 1-1,0-1 0,0 1 1,1-1-1,-1 1 0,0-1 1,1 1-1,-1-1 0,0 0 1,1 1-1,-1-1 0,0 1 1,2-1-1,10 3-671</inkml:trace>
</inkml:ink>
</file>

<file path=ppt/ink/ink3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0:58.536"/>
    </inkml:context>
    <inkml:brush xml:id="br0">
      <inkml:brushProperty name="width" value="0.05" units="cm"/>
      <inkml:brushProperty name="height" value="0.05" units="cm"/>
    </inkml:brush>
  </inkml:definitions>
  <inkml:trace contextRef="#ctx0" brushRef="#br0">232 0 14331,'-33'19'2100,"1"1"0,-35 30 0,56-42-1682,2 1 0,-1 1 0,1-1 0,1 1-1,0 1 1,0 0 0,1 0 0,0 0 0,-9 22-1,15-30-380,0 0 0,0-1 0,0 1 0,0 0 0,1-1-1,-1 1 1,1 0 0,0 0 0,-1 0 0,1-1 0,1 1 0,-1 0-1,0 0 1,1 0 0,-1-1 0,1 1 0,0 0 0,0 0 0,0-1 0,0 1-1,0-1 1,1 1 0,-1-1 0,1 0 0,-1 1 0,1-1 0,4 3-1,-3-2-15,1-1 0,-1 0 0,1 0 0,0 0 0,0-1 0,0 1 0,0-1 0,0 0 0,0 0 0,0 0 0,0-1-1,0 1 1,1-1 0,-1 0 0,0 0 0,0-1 0,0 1 0,5-2 0,0 0 23,0-1 0,-1 0 0,1 0 0,-1-1 0,0 0 0,0 0 0,0-1 0,0 0 0,-1-1 1,0 1-1,0-1 0,9-11 0,-11 12-25,-1 0 1,0-1-1,0 1 1,0-1-1,-1 0 0,0 0 1,0 0-1,0 0 1,-1-1-1,0 1 1,0-1-1,-1 1 1,0-1-1,0 0 0,0 0 1,-1 1-1,0-11 1,0 15-72,-1 0 1,1 0-1,0 0 1,-1 0 0,1 1-1,-1-1 1,0 0-1,1 0 1,-1 1-1,0-1 1,0 0-1,0 1 1,0-1 0,-1 1-1,1-1 1,0 1-1,-1 0 1,1-1-1,-1 1 1,1 0-1,-1 0 1,1 0-1,-1 0 1,0 0 0,0 0-1,1 1 1,-1-1-1,0 1 1,0-1-1,0 1 1,0 0-1,1-1 1,-1 1 0,0 0-1,0 0 1,0 0-1,0 1 1,0-1-1,0 0 1,0 1-1,1-1 1,-1 1-1,0 0 1,0-1 0,1 1-1,-1 0 1,0 0-1,1 0 1,-1 0-1,1 1 1,-1-1-1,1 0 1,0 1 0,-1-1-1,1 1 1,-2 2-1,3-3 30,-1-1 0,1 0 0,0 1 0,-1-1 0,1 1 0,0-1 0,0 1 0,0-1 0,-1 1 0,1-1 0,0 0 0,0 1 0,0-1 0,0 1 0,0-1 0,0 1 0,0-1 0,0 1 0,0 0 0,0-1 0,0 1 0,0-1 0,0 1 0,0-1 0,0 0 0,1 1 1,-1-1-1,0 1 0,0-1 0,1 1 0,-1-1 0,0 1 0,0-1 0,1 0 0,-1 1 0,1 0 0,12 6-533</inkml:trace>
</inkml:ink>
</file>

<file path=ppt/ink/ink3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0:58.928"/>
    </inkml:context>
    <inkml:brush xml:id="br0">
      <inkml:brushProperty name="width" value="0.05" units="cm"/>
      <inkml:brushProperty name="height" value="0.05" units="cm"/>
    </inkml:brush>
  </inkml:definitions>
  <inkml:trace contextRef="#ctx0" brushRef="#br0">78 252 18620,'0'8'544,"-1"0"0,-1 0-1,1 0 1,-1 0 0,0 0 0,-1 0 0,0 0 0,0 0-1,-1-1 1,1 0 0,-10 12 0,6-6 184,0-1 0,-9 23 0,14-28-559,0 1 1,0-1-1,0 1 1,1-1 0,0 9-1,0-14-144,1 0 0,1 1 0,-1-1-1,0 0 1,1 1 0,-1-1 0,1 0 0,-1 1-1,1-1 1,0 0 0,0 0 0,0 0 0,0 0 0,1 0-1,-1 0 1,0 0 0,1 0 0,0 0 0,3 3 0,0-2-110,1 1 0,0-1 0,0 0 1,0 0-1,0-1 0,1 0 1,-1 0-1,1 0 0,-1-1 1,1 0-1,-1 0 0,1 0 1,0-1-1,0 0 0,-1-1 1,1 1-1,-1-1 0,1-1 0,0 1 1,-1-1-1,0 0 0,1-1 1,-1 1-1,0-1 0,0 0 1,-1-1-1,1 0 0,-1 0 1,1 0-1,-1 0 0,0-1 1,-1 1-1,6-9 0,17-28-411,-4-6-199</inkml:trace>
  <inkml:trace contextRef="#ctx0" brushRef="#br0" timeOffset="1">115 4 18308,'-14'-3'2376,"4"9"-1311,3-1-513,7 1 1968,5 0-1055,8 0-73,3-1-856,3 2-280,-5 1-32</inkml:trace>
</inkml:ink>
</file>

<file path=ppt/ink/ink3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1:00.396"/>
    </inkml:context>
    <inkml:brush xml:id="br0">
      <inkml:brushProperty name="width" value="0.05" units="cm"/>
      <inkml:brushProperty name="height" value="0.05" units="cm"/>
    </inkml:brush>
  </inkml:definitions>
  <inkml:trace contextRef="#ctx0" brushRef="#br0">11 37 13923,'-10'11'2056,"10"6"-831,10-10-433,16-7 2192,12-3-1399,11-1-473,4-2-208,2-3-240,2 2-208,-8-3-383,-5 0-338,-15 4-911,-9 1-1488,-16 0 2216,-8 1-377,-12 1-343</inkml:trace>
</inkml:ink>
</file>

<file path=ppt/ink/ink3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1:00.903"/>
    </inkml:context>
    <inkml:brush xml:id="br0">
      <inkml:brushProperty name="width" value="0.05" units="cm"/>
      <inkml:brushProperty name="height" value="0.05" units="cm"/>
    </inkml:brush>
  </inkml:definitions>
  <inkml:trace contextRef="#ctx0" brushRef="#br0">1 338 15875,'7'11'1945,"12"-7"-945,5-5-352,12 1 888,3-3-215,8 3-249,2-3-232,1 2-744,1 1-440,-2-6 328,0 2-128,1-6-32</inkml:trace>
  <inkml:trace contextRef="#ctx0" brushRef="#br0" timeOffset="1">827 1 18628,'-5'20'1880,"4"0"-1151,1-1-289,1 3 880,5 0-248,8-3-400,5-4-192,8-7-512,8-8-312,6-9-688,5-4-192,1-11 944,-1-4-288,-1-3-209</inkml:trace>
</inkml:ink>
</file>

<file path=ppt/ink/ink3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1:01.287"/>
    </inkml:context>
    <inkml:brush xml:id="br0">
      <inkml:brushProperty name="width" value="0.05" units="cm"/>
      <inkml:brushProperty name="height" value="0.05" units="cm"/>
    </inkml:brush>
  </inkml:definitions>
  <inkml:trace contextRef="#ctx0" brushRef="#br0">321 0 16524,'-26'42'1912,"-9"4"-880,-4 5-312,-3 4 993,2 1-265,6-3-296,1-6-216,11-4-768,2-8 785,7-5-785,3-7-56,3-5-56</inkml:trace>
</inkml:ink>
</file>

<file path=ppt/ink/ink3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1:14.199"/>
    </inkml:context>
    <inkml:brush xml:id="br0">
      <inkml:brushProperty name="width" value="0.05" units="cm"/>
      <inkml:brushProperty name="height" value="0.05" units="cm"/>
    </inkml:brush>
  </inkml:definitions>
  <inkml:trace contextRef="#ctx0" brushRef="#br0">61 1 17916,'-9'13'1472,"-2"11"-1048,-2 13-216,2 12 544,3 9-287,3 0-97,2 4-80,6 0-264,-1-4-80,4-9-288,1-3-265,1-16 489,-3-3-72,5-8-104</inkml:trace>
</inkml:ink>
</file>

<file path=ppt/ink/ink3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1:14.864"/>
    </inkml:context>
    <inkml:brush xml:id="br0">
      <inkml:brushProperty name="width" value="0.05" units="cm"/>
      <inkml:brushProperty name="height" value="0.05" units="cm"/>
    </inkml:brush>
  </inkml:definitions>
  <inkml:trace contextRef="#ctx0" brushRef="#br0">0 103 18668,'19'10'2000,"2"-12"-1183,5-5-361,9-1 1032,2-3-504,6-3-688,-3-2-512,0-2 288,-1-1-168,-5 2-200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06.324"/>
    </inkml:context>
    <inkml:brush xml:id="br0">
      <inkml:brushProperty name="width" value="0.05" units="cm"/>
      <inkml:brushProperty name="height" value="0.05" units="cm"/>
    </inkml:brush>
  </inkml:definitions>
  <inkml:trace contextRef="#ctx0" brushRef="#br0">70 345 18692,'0'0'107,"-1"0"1,1 0-1,-1 0 0,0 0 0,1 0 1,-1 1-1,1-1 0,-1 0 1,1 0-1,-1 0 0,0 1 1,1-1-1,-1 0 0,1 1 0,-1-1 1,1 0-1,-1 1 0,1-1 1,0 1-1,-1-1 0,1 0 1,-1 1-1,1-1 0,0 1 0,-1-1 1,1 1-1,0 0 0,0-1 1,0 1-1,-1 0 0,-13 24 870,12-21-636,-5 11-242,1 1 0,0 0 0,1 0 0,0 1 0,2-1 0,0 1 0,1 0 0,0 0 0,2 20 1,0-32-99,0 1 0,1-1 0,-1 0 1,1 1-1,0-1 0,3 6 0,-4-10 3,0 0 0,1 0-1,-1 0 1,1 0 0,-1 0-1,0 0 1,1 0 0,0-1-1,-1 1 1,1 0-1,-1 0 1,1 0 0,0-1-1,0 1 1,-1-1 0,1 1-1,0 0 1,0-1 0,0 1-1,0-1 1,-1 0 0,1 1-1,0-1 1,0 0 0,0 1-1,0-1 1,0 0 0,0 0-1,0 0 1,0 0 0,0 0-1,0 0 1,0 0 0,0 0-1,0 0 1,0-1 0,0 1-1,0 0 1,0-1 0,1 0-1,2-1 22,0 0 0,-1 0 0,1-1 0,-1 1 0,0-1 0,0 0 0,0 0 0,0 0-1,0-1 1,4-5 0,20-42 238,-22 42-209,13-32 187,-1-1-1,-2 0 1,-2-1 0,-1-1 0,-3 0-1,-2 0 1,-1-1 0,-3 1-1,-1-49 1,-8 58-76,-1 22-96,7 13-67,0 0-1,-1 0 1,1 0-1,-1 0 1,1 0-1,0 0 1,-1 0-1,1 0 1,-1 0-1,1 0 1,0 0-1,-1 0 1,1 0-1,-1 0 1,1 0-1,0 0 1,-1 1-1,1-1 1,0 0 0,-1 0-1,1 0 1,0 1-1,-1-1 1,1 0-1,0 0 1,-1 1-1,1-1 1,0 0-1,0 1 1,0-1-1,-1 0 1,1 1-1,-4 5 2,1 1 0,0-1-1,0 1 1,0-1 0,1 1-1,0 0 1,0 0 0,1 0-1,0 0 1,-1 12 0,-1 3-1,-12 118-5,14-114 3,1-1 0,2 1 0,6 38 1,-7-57 0,0-1 0,1 0 1,0 1-1,0-1 0,0 0 1,1 0-1,0-1 1,0 1-1,1 0 0,-1-1 1,1 0-1,5 5 0,-5-7-5,-1 0-1,1-1 1,-1 1-1,1-1 1,0 0-1,0 0 1,0 0-1,0-1 1,0 1-1,0-1 1,0 0-1,1 0 1,-1-1-1,0 1 1,1-1-1,-1 0 1,0 0-1,8-1 1,4-1-43,0 1 1,0 1-1,0 0 1,28 5 0,-29-4 25,1 0 0,-1-1 0,0-1 0,0 0 0,0-1 0,-1-1 0,27-8 0,8 0-28,-46 10 43,0 0 0,0 1-1,0-1 1,1 1-1,-1 0 1,0 0 0,0 0-1,1 0 1,-1 1-1,0-1 1,0 1-1,0 0 1,0 0 0,1 0-1,-1 0 1,-1 0-1,1 1 1,0 0-1,5 3 1,-2 1-17,0 1 1,0 0-1,0 1 0,-1-1 1,8 15-1,-13-21 22,1 1 0,0 0-1,1 1 1,-1-1-1,1 0 1,-1 0-1,1 0 1,0 0-1,0 0 1,-1 0-1,1-1 1,1 1-1,-1 0 1,0-1-1,0 0 1,4 2-1,-3-2-1,0-1 0,0 0-1,-1 0 1,1 0-1,0 0 1,0-1 0,0 1-1,-1-1 1,1 1-1,0-1 1,0 0 0,-1 0-1,1 0 1,3-2-1,2-1-58,0 0 0,0 1 0,0 0-1,1 1 1,0 0 0,8-1-1,-13 2 32,0 1-1,-1 0 0,1 1 0,-1-1 0,1 0 1,0 1-1,-1 0 0,1 0 0,-1 0 0,0 0 1,1 1-1,-1-1 0,0 1 0,0 0 1,0 0-1,0 0 0,6 5 0,-2 1-13,0 1 1,0 0-1,0 0 0,-1 0 1,0 1-1,-1 0 0,0 0 0,-1 0 1,0 1-1,-1 0 0,3 13 0,2 16 137,4 70 0,-12-106-82,4 32 185,-2 1-1,-2 0 0,-1 0 0,-9 53 0,10-87-144,-1 0 0,0 1 0,0-1 0,0 0 0,-1 0 0,1 0-1,-1 0 1,1 0 0,-1-1 0,-4 5 0,6-6-31,-1-1-1,1 1 1,-1-1 0,1 1 0,-1-1-1,0 0 1,1 1 0,-1-1-1,1 0 1,-1 0 0,0 0 0,1 1-1,-1-1 1,0 0 0,0 0-1,1 0 1,-1 0 0,0 0 0,1 0-1,-1 0 1,0 0 0,0-1-1,-1 1 7,1-1-1,-1 0 1,1 0-1,-1 0 0,1 0 1,0 0-1,-1 0 0,1 0 1,0 0-1,0-1 0,0 1 1,0 0-1,-1-2 1,-6-11 31,0-1 1,1 1 0,1-1 0,0 0-1,1-1 1,1 1 0,1-1-1,0 0 1,1 0 0,0 0 0,1 0-1,1 0 1,1 0 0,3-21-1,-2 27-90,1 0 0,0 1-1,0-1 1,1 1 0,0 0-1,1 0 1,0 1 0,0-1-1,1 1 1,0 0 0,1 1-1,8-9 1,10-7-544,1 2 0,37-23 0,-40 28 295,27-18-110,1 3-109</inkml:trace>
</inkml:ink>
</file>

<file path=ppt/ink/ink3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1:15.422"/>
    </inkml:context>
    <inkml:brush xml:id="br0">
      <inkml:brushProperty name="width" value="0.05" units="cm"/>
      <inkml:brushProperty name="height" value="0.05" units="cm"/>
    </inkml:brush>
  </inkml:definitions>
  <inkml:trace contextRef="#ctx0" brushRef="#br0">321 0 18652,'-16'0'427,"1"0"-1,-1 1 1,0 1-1,1 0 1,-1 1 0,1 1-1,0 0 1,0 1 0,-22 11-1,26-10-341,0 0 0,0 1 0,0 0 0,1 0 0,0 1 0,1 1 0,-1-1 1,2 2-1,-1-1 0,1 1 0,1 0 0,-8 14 0,13-19-82,-1 0 1,1 0-1,1 0 0,-1 0 1,1 0-1,-1 0 0,1 1 1,1-1-1,-1 0 0,1 1 1,1 10-1,-1-13 3,1 0-1,-1 0 0,1 0 1,0 0-1,0 0 1,0 0-1,1 0 1,-1-1-1,1 1 1,-1 0-1,1-1 0,0 1 1,0-1-1,0 1 1,0-1-1,1 0 1,-1 0-1,0 0 1,1 0-1,0-1 0,5 4 1,-1-3 21,0 0 0,0 0 0,0 0 0,0-1 1,0 0-1,1-1 0,-1 0 0,0 0 0,1 0 0,-1-1 0,0 0 0,0 0 1,0-1-1,13-4 0,-4 0 83,0-1-1,0 0 1,-1-1 0,0 0 0,18-14-1,-18 10 49,0-1 0,-1 0 0,-1-1 0,0 0 0,-1-1 0,0 0-1,9-19 1,-20 34-142,-1-1 0,1 0 0,0 0 0,-1 0 0,1 0 0,-1 0 1,0 0-1,1 0 0,-1 0 0,0 0 0,1 0 0,-1-1 0,0 1 0,0 0 0,0 0 0,0 0 0,0 0 0,0 0 0,-1-2 0,-6 3 98,-5 10-95,6-4-58,1 1-1,0 0 1,0 0 0,0 1 0,1-1-1,0 1 1,-4 13 0,6-16-167,0 0 1,1 0-1,0 1 0,0-1 0,0 1 1,0-1-1,1 1 0,0-1 0,0 1 1,1-1-1,0 1 0,0-1 0,1 6 1,-1-9 102,0 0 0,0 0 1,0 0-1,0 0 1,0-1-1,0 1 0,0 0 1,1-1-1,-1 1 0,0-1 1,1 0-1,-1 1 0,1-1 1,0 0-1,-1 0 0,1 0 1,0 0-1,0 0 1,0 0-1,0-1 0,0 1 1,0 0-1,0-1 0,0 0 1,0 1-1,0-1 0,0 0 1,4 0-1,16-4-968</inkml:trace>
</inkml:ink>
</file>

<file path=ppt/ink/ink3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1:15.867"/>
    </inkml:context>
    <inkml:brush xml:id="br0">
      <inkml:brushProperty name="width" value="0.05" units="cm"/>
      <inkml:brushProperty name="height" value="0.05" units="cm"/>
    </inkml:brush>
  </inkml:definitions>
  <inkml:trace contextRef="#ctx0" brushRef="#br0">100 1 13803,'-2'17'1832,"-5"8"-1047,-6 9-73,-1 5 992,-2 1-296,-1 3-95,4-2-297,3-1-144,4-5-400,5-6-328,1-9-808,4-8 664,2 0-240,0-5-104</inkml:trace>
</inkml:ink>
</file>

<file path=ppt/ink/ink3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1:16.276"/>
    </inkml:context>
    <inkml:brush xml:id="br0">
      <inkml:brushProperty name="width" value="0.05" units="cm"/>
      <inkml:brushProperty name="height" value="0.05" units="cm"/>
    </inkml:brush>
  </inkml:definitions>
  <inkml:trace contextRef="#ctx0" brushRef="#br0">1 54 20108,'0'-1'118,"0"0"0,1 1-1,-1-1 1,0 0-1,1 0 1,-1 0 0,1 1-1,-1-1 1,1 0-1,-1 1 1,1-1 0,0 0-1,-1 1 1,1-1-1,0 1 1,0-1 0,-1 1-1,1-1 1,0 1-1,0 0 1,0-1 0,-1 1-1,1 0 1,1-1-1,26-6 912,-24 6-677,50-10 783,90-8 0,-143 19-1132,0 0 0,0 0-1,-1 0 1,1 0 0,0 0 0,0-1-1,0 2 1,-1-1 0,1 0 0,0 0 0,0 0-1,-1 0 1,1 0 0,0 1 0,0-1-1,-1 0 1,1 1 0,0-1 0,0 0 0,-1 1-1,1-1 1,0 1 0,-1-1 0,1 1-1,-1-1 1,1 1 0,-1 0 0,1-1-1,-1 1 1,1 0 0,-1-1 0,0 1 0,1 0-1,-1 0 1,0-1 0,1 1 0,-1 0-1,0 0 1,0-1 0,0 1 0,0 0 0,0 0-1,0 0 1,0-1 0,0 1 0,0 0-1,0 0 1,0 0 0,-1 0 0,-1 7 37,-1 0 0,0-1 0,0 1 0,-6 8 0,1-1 25,-19 47 361,-35 122-1,37-73-2409,22-103 2027,1-9-81,-2-13-342,-1-11-138</inkml:trace>
  <inkml:trace contextRef="#ctx0" brushRef="#br0" timeOffset="1">82 197 15451,'5'-1'2025,"5"4"-897,0 0-472,8 1 1609,7-1-849,6-3-1136,7 0-560,5-7 432,2-5-144,6-2-352</inkml:trace>
</inkml:ink>
</file>

<file path=ppt/ink/ink3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1:16.657"/>
    </inkml:context>
    <inkml:brush xml:id="br0">
      <inkml:brushProperty name="width" value="0.05" units="cm"/>
      <inkml:brushProperty name="height" value="0.05" units="cm"/>
    </inkml:brush>
  </inkml:definitions>
  <inkml:trace contextRef="#ctx0" brushRef="#br0">77 60 18916,'-22'16'2289,"15"-12"-1903,1 0 0,0 0 0,1 0 0,-1 1 0,1 0 0,0 1 0,-6 7 0,11-12-334,-1-1-1,1 1 0,-1 0 0,1 0 1,0 0-1,-1 0 0,1 0 1,0 0-1,0 0 0,0 0 1,-1 0-1,1 0 0,0 0 1,0 0-1,1 0 0,-1 0 1,0 0-1,0 0 0,0 0 1,1-1-1,-1 1 0,0 0 1,1 0-1,-1 0 0,1 0 1,-1 0-1,1-1 0,-1 1 1,1 0-1,0 0 0,-1-1 1,1 1-1,0 0 0,0-1 0,0 1 1,-1-1-1,1 1 0,0-1 1,0 1-1,0-1 0,0 0 1,0 1-1,1-1 0,7 3-27,0 0 0,-1-1 0,16 2 0,-17-2 4,7 0-49,5 1-31,0 0-1,0 2 0,33 12 1,-48-15 43,0 0 0,0 0 0,0 1 0,0-1 0,0 1 0,0 0 0,-1 0 0,1 0 0,2 5 0,-4-6 8,0 0-1,-1 1 1,0-1-1,1 1 1,-1-1-1,0 1 1,-1 0 0,1-1-1,0 1 1,-1 0-1,1 0 1,-1-1-1,0 1 1,0 0 0,0 0-1,0 4 1,-2-3 7,1 0 0,0 0 1,-1 0-1,0 0 1,1 0-1,-2 0 1,1 0-1,0-1 0,-1 1 1,0-1-1,0 1 1,0-1-1,0 0 0,0 0 1,0-1-1,-1 1 1,0-1-1,1 1 1,-1-1-1,0 0 0,0-1 1,0 1-1,-8 1 1,8-1-52,-1-1 1,1 0-1,-1 0 1,1 0-1,-1 0 1,1-1-1,-1 0 1,1 0-1,-1 0 1,0 0-1,1-1 1,-1 0-1,1 0 1,-1 0-1,1 0 1,0-1-1,0 0 1,-1 0-1,1 0 1,0 0-1,1-1 1,-6-3-1,-11-21-123,6-6-79</inkml:trace>
  <inkml:trace contextRef="#ctx0" brushRef="#br0" timeOffset="1">113 2 16612,'16'-1'2208,"0"1"-1056,1 3-456,6 0 1641,2 1-721,7 2-768,2-2-447,4 3-1074,-3-3 745,-2 2-248,-2 0-136</inkml:trace>
</inkml:ink>
</file>

<file path=ppt/ink/ink3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1:17.061"/>
    </inkml:context>
    <inkml:brush xml:id="br0">
      <inkml:brushProperty name="width" value="0.05" units="cm"/>
      <inkml:brushProperty name="height" value="0.05" units="cm"/>
    </inkml:brush>
  </inkml:definitions>
  <inkml:trace contextRef="#ctx0" brushRef="#br0">33 1 17772,'-1'1'103,"-3"5"504,-1 1 1,1-1-1,0 1 1,0 0-1,1 0 0,-3 8 1,5-13-503,1-1 1,0 0-1,0 1 1,0-1-1,-1 0 0,1 1 1,0-1-1,1 0 1,-1 1-1,0-1 0,0 0 1,1 1-1,-1-1 1,0 0-1,1 0 0,-1 1 1,2 1-1,-1-2-4,1 1 1,-1-1-1,1 0 0,-1 1 0,1-1 0,0 0 0,-1 0 0,1 0 1,0 0-1,0 0 0,-1-1 0,1 1 0,0 0 0,0-1 1,3 1-1,8 1-274,1-1 1,-1 0-1,0 0 1,1-2-1,-1 1 1,1-2 0,-1 0-1,0 0 1,19-7-1,-4-1-1041,0-1-1,-1-1 1,31-19-1,-50 26 1325,-11 6 457,-13 11 516,-1 4-228,1 1-1,1 1 1,1 0-1,0 1 0,-12 23 1,-47 108 273,49-96-1771,-41 67-1,41-84 301</inkml:trace>
</inkml:ink>
</file>

<file path=ppt/ink/ink3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1:53.529"/>
    </inkml:context>
    <inkml:brush xml:id="br0">
      <inkml:brushProperty name="width" value="0.05" units="cm"/>
      <inkml:brushProperty name="height" value="0.05" units="cm"/>
    </inkml:brush>
  </inkml:definitions>
  <inkml:trace contextRef="#ctx0" brushRef="#br0">168 1 21285,'0'6'503,"0"1"1,-1 0 0,0-1 0,-2 11 0,-39 85 1240,11-33-1218,28-62-489,-54 149 474,50-131-443,0 0 1,2 1-1,1-1 1,-2 35-1,6-55-49,0-1-1,0 1 0,0 0 1,1 0-1,0-1 0,0 1 0,0 0 1,0-1-1,4 9 0,-4-11-4,0-1-1,1 1 1,-1 0-1,0-1 1,1 1 0,-1-1-1,1 0 1,-1 1-1,1-1 1,0 0-1,-1 0 1,1 0-1,0 0 1,0 0-1,0-1 1,0 1 0,0 0-1,0-1 1,0 0-1,0 1 1,0-1-1,0 0 1,0 0-1,3 0 1,11-1 50,0-1 1,0-1-1,-1 0 1,20-7-1,63-26 89,-56 19-229,10-2-574,-2-2 0,56-33 0,-64 26 288</inkml:trace>
</inkml:ink>
</file>

<file path=ppt/ink/ink3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1:53.901"/>
    </inkml:context>
    <inkml:brush xml:id="br0">
      <inkml:brushProperty name="width" value="0.05" units="cm"/>
      <inkml:brushProperty name="height" value="0.05" units="cm"/>
    </inkml:brush>
  </inkml:definitions>
  <inkml:trace contextRef="#ctx0" brushRef="#br0">140 25 20612,'-11'30'1039,"-1"-1"-1,-20 34 1,15-31-74,-16 43 1,25-55-790,2 0 0,0 1 0,1 0 0,1 0 0,1 0 0,1 1 0,1 35 0,1-54-175,1 0 0,-1 0 0,1 0 0,0 0 0,0 0-1,0 0 1,0-1 0,2 5 0,-2-7-2,-1 1 0,0-1 0,0 1 0,1-1 0,-1 0 0,0 1 0,1-1 0,-1 0 0,0 1 0,1-1 0,-1 0 0,0 0 0,1 1 0,-1-1 0,1 0 0,-1 0 0,1 0 0,-1 0 1,0 0-1,1 1 0,-1-1 0,1 0 0,0 0 0,0-1-4,0 1 0,-1 0 0,1-1 0,0 1 0,0 0 1,-1-1-1,1 1 0,0-1 0,-1 1 0,1-1 0,0 0 0,-1 1 1,1-1-1,-1 0 0,1 1 0,-1-1 0,1-1 0,4-7-65,0-1-1,-1 1 0,0-1 0,0 0 0,-1 0 0,3-16 0,4-67-305,-6 58 247,2-36-110,-5-111 0,-2 168 355,1 25 106,1 26 115,0-30-282,1 1 0,-1-1 0,1 0-1,0 0 1,1 0 0,0 0 0,0 0-1,0 0 1,1-1 0,0 1 0,0-1-1,1 0 1,-1 0 0,8 6 0,-7-8-18,0-1 0,0 1 0,0-1 0,1 1 0,-1-2 0,1 1 0,0 0 0,0-1-1,0 0 1,0-1 0,0 1 0,0-1 0,0 0 0,1-1 0,-1 0 0,0 0 0,8-1 0,1-1 2,-1 0 0,0-1-1,0-1 1,0-1 0,0 0-1,-1-1 1,1 0 0,-2-1-1,1 0 1,15-12 0,9-10 33,58-60 1,-85 82-75,-7 11 0,-6 15-1,-25 80-113,-20 87 276,44-163-313,1 0 0,1 1 1,1-1-1,1 1 0,1-1 1,4 25-1,2-25-22,2-11-94</inkml:trace>
</inkml:ink>
</file>

<file path=ppt/ink/ink3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2:11.941"/>
    </inkml:context>
    <inkml:brush xml:id="br0">
      <inkml:brushProperty name="width" value="0.05" units="cm"/>
      <inkml:brushProperty name="height" value="0.05" units="cm"/>
    </inkml:brush>
  </inkml:definitions>
  <inkml:trace contextRef="#ctx0" brushRef="#br0">0 1 19084,'11'0'902,"134"1"5323,70 15-6852,-206-15 225,14 5-3001,-36 1 1374,-6-2 723</inkml:trace>
</inkml:ink>
</file>

<file path=ppt/ink/ink3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2:12.343"/>
    </inkml:context>
    <inkml:brush xml:id="br0">
      <inkml:brushProperty name="width" value="0.05" units="cm"/>
      <inkml:brushProperty name="height" value="0.05" units="cm"/>
    </inkml:brush>
  </inkml:definitions>
  <inkml:trace contextRef="#ctx0" brushRef="#br0">0 33 16171,'7'10'1921,"12"-5"-889,7-5-392,10-3 985,7-4-233,11-1-264,8-2-200,-1 3-416,1 0-336,-12 3-1016,-1 2 840,-25 5-176,-4 4-96</inkml:trace>
</inkml:ink>
</file>

<file path=ppt/ink/ink3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2:13.872"/>
    </inkml:context>
    <inkml:brush xml:id="br0">
      <inkml:brushProperty name="width" value="0.05" units="cm"/>
      <inkml:brushProperty name="height" value="0.05" units="cm"/>
    </inkml:brush>
  </inkml:definitions>
  <inkml:trace contextRef="#ctx0" brushRef="#br0">79 49 18268,'5'-5'1111,"6"-4"689,-9 9-886,-5 7 202,-14 29-765,2-1 1,1 2-1,2 0 0,2 1 1,1 0-1,-7 66 0,16-101-360,0-1-1,0 1 1,0-1-1,0 1 1,0-1-1,1 1 1,-1-1 0,2 3-1,-2-4 8,0-1 0,0 0 0,0 0 0,0 0 0,0 0 0,0 1 0,0-1 0,0 0 0,0 0 0,0 0 0,1 0 0,-1 0 0,0 0 0,0 1 0,0-1 0,0 0 0,0 0 0,0 0 0,1 0 0,-1 0 0,0 0 0,0 0 0,0 0 0,0 0 0,1 0 0,-1 0 0,0 0 0,0 0 1,0 1-1,0-1 0,1 0 0,-1-1 0,0 1 0,0 0 0,0 0 0,0 0 0,1 0 0,-1 0 0,8-11-59,-1-6 32,-1-1 0,-1 0-1,5-36 1,-4 18 28,38-204 118,-45 243-111,1 1-1,0 0 1,0-1 0,0 1-1,0-1 1,1 1-1,-1-1 1,1 1 0,0-1-1,0 1 1,0-1 0,1 0-1,-1 1 1,1-1-1,0 0 1,0 0 0,0 0-1,0 0 1,0-1-1,1 1 1,-1 0 0,1-1-1,0 0 1,0 0 0,0 0-1,0 0 1,0 0-1,0 0 1,0-1 0,1 1-1,-1-1 1,6 1-1,0-1 25,-1 0 0,1-1 0,0-1 0,0 1 0,-1-1 0,1-1-1,0 1 1,-1-2 0,0 1 0,1-1 0,-1 0 0,9-5-1,7-6 271,0-1-1,31-24 0,-48 36 55,-8 12-196,-12 21-107,9-21-10,-10 26-10,1 0 0,-12 53 0,22-72-210,0-1-1,1 1 1,1 0 0,0 0-1,1-1 1,1 1-1,0 0 1,5 22 0,1-17-100,2-11-115</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10.209"/>
    </inkml:context>
    <inkml:brush xml:id="br0">
      <inkml:brushProperty name="width" value="0.05" units="cm"/>
      <inkml:brushProperty name="height" value="0.05" units="cm"/>
    </inkml:brush>
  </inkml:definitions>
  <inkml:trace contextRef="#ctx0" brushRef="#br0">2 194 11522,'-1'-32'1461,"1"5"1149,0-1-1,1 1 1,10-51-1,-11 78-2565,0 0 0,1-1 0,-1 1 0,0 0 0,0 0 0,1 0 0,-1 0 0,0 0 0,0 0 0,1 0-1,-1 0 1,0 0 0,0 0 0,1 0 0,-1 0 0,0 0 0,0 0 0,1 0 0,-1 0 0,0 0 0,0 0 0,1 1 0,-1-1 0,0 0 0,0 0 0,1 0 0,-1 0 0,0 0 0,0 1 0,0-1 0,1 0 0,-1 0-1,0 0 1,0 1 0,0-1 0,0 0 0,0 0 0,1 1 0,-1-1 0,0 0 0,0 0 0,0 1 0,0-1 0,0 0 0,0 0 0,0 1 0,0-1 0,9 23 239,-1 1 0,-1-1 0,7 43 0,-3-16-206,82 318-88,-20-126-4065,-72-239 3284</inkml:trace>
</inkml:ink>
</file>

<file path=ppt/ink/ink3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2:14.252"/>
    </inkml:context>
    <inkml:brush xml:id="br0">
      <inkml:brushProperty name="width" value="0.05" units="cm"/>
      <inkml:brushProperty name="height" value="0.05" units="cm"/>
    </inkml:brush>
  </inkml:definitions>
  <inkml:trace contextRef="#ctx0" brushRef="#br0">0 103 18252,'1'0'129,"0"-1"1,-1 1-1,1-1 0,0 1 1,0-1-1,-1 1 0,1-1 1,0 1-1,0 0 0,0-1 1,-1 1-1,1 0 0,0 0 1,0 0-1,0-1 0,0 1 1,1 0-1,5-1 163,354-74 5294,-292 66-5585,1 3 0,0 2 0,90 9 0,-149-4-220,40 1-2586,-51-2 2781,0 0-1,1 0 1,-1 0-1,0 0 0,0 0 1,0 0-1,0 0 1,1 0-1,-1 0 0,0 0 1,0 0-1,0 0 1,0-1-1,1 1 0,-1 0 1,0 0-1,0 0 1,0 0-1,0 0 0,0 0 1,0 0-1,1 0 1,-1-1-1,0 1 0,0 0 1,0 0-1,0 0 1,0 0-1,0 0 0,0-1 1,0 1-1,0 0 1,0 0-1,0 0 0,0 0 1,0-1-1,0 1 1,0 0-1,0 0 0,0 0 1,0 0-1,0-1 1,0 1-1,0 0 0,0 0 1,0 0-1,0 0 1,0-1-1,0 1 0,0 0 1,0 0-1,0 0 1,-1-1-1,-6-2-824</inkml:trace>
</inkml:ink>
</file>

<file path=ppt/ink/ink3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2:14.760"/>
    </inkml:context>
    <inkml:brush xml:id="br0">
      <inkml:brushProperty name="width" value="0.05" units="cm"/>
      <inkml:brushProperty name="height" value="0.05" units="cm"/>
    </inkml:brush>
  </inkml:definitions>
  <inkml:trace contextRef="#ctx0" brushRef="#br0">144 7 19820,'1'-1'90,"-1"1"0,1-1 0,-1 1 0,1-1-1,-1 1 1,1-1 0,0 1 0,-1-1 0,1 1 0,0 0-1,-1-1 1,1 1 0,0 0 0,-1 0 0,1 0 0,0-1-1,0 1 1,-1 0 0,1 0 0,0 0 0,0 0 0,-1 0-1,1 0 1,0 1 0,-1-1 0,1 0 0,0 0 0,0 0-1,0 1 1,0 1 60,-1 0 0,1 1 0,0-1 0,-1 0 0,0 0 0,0 1 0,0-1 0,0 0 0,0 4-1,-2 25 576,-1-1-1,-11 47 0,5-30-549,-27 114 139,9-40-1578,27-119 1106,-1 0 0,1 0 0,-1 1 0,0-1 0,0 0 0,1 0 0,-1 0 0,0 0 0,-1 0 0,1 0 0,0-1 0,-1 1 0,1 0 0,-1-1 0,-2 3 0,3-3 73,0-1 0,-1 1 0,1-1 0,0 0 0,0 0 0,0 1 0,-1-1 0,1 0 0,0 0 0,-1 0 0,1 0 0,0 0 0,0-1 0,-1 1 0,1 0 0,0-1 0,0 1 0,0 0 0,-1-1 0,1 1 0,0-1 0,0 0 0,0 1 0,0-1 0,0 0 0,0 0 0,0 0 0,0 0 0,1 0 0,-1 0 0,-1-1 0,-18-22-859</inkml:trace>
</inkml:ink>
</file>

<file path=ppt/ink/ink3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2:15.179"/>
    </inkml:context>
    <inkml:brush xml:id="br0">
      <inkml:brushProperty name="width" value="0.05" units="cm"/>
      <inkml:brushProperty name="height" value="0.05" units="cm"/>
    </inkml:brush>
  </inkml:definitions>
  <inkml:trace contextRef="#ctx0" brushRef="#br0">1 113 13331,'1'-5'307,"1"-1"-1,1 1 1,-1-1 0,1 1 0,0 0 0,0 0-1,0 0 1,1 0 0,0 1 0,0-1 0,0 1-1,0 0 1,1 1 0,0-1 0,0 1-1,0-1 1,0 1 0,0 1 0,0-1 0,1 1-1,-1 0 1,10-2 0,9-2 482,0 1-1,1 1 1,0 2 0,0 0 0,29 2-1,-35 2-630,0-1-1,-1 2 0,1 1 1,-1 0-1,0 1 0,0 1 0,24 11 1,-36-14-144,0 1 0,0-1 0,0 1 0,-1 0 0,0 1 0,1-1 0,-1 1 1,-1 0-1,1 0 0,-1 1 0,0-1 0,0 1 0,-1 0 0,5 10 0,-6-11-10,0-1-1,-1 1 1,0 0-1,0 0 1,-1 0-1,1 0 1,-1 0-1,0 0 1,0 0-1,-1 0 1,1 0-1,-1 0 1,0-1-1,-1 1 1,1 0 0,-1 0-1,0-1 1,0 1-1,0-1 1,-5 7-1,0-2 5,0 0-1,0 0 1,0-1-1,-2 0 1,1 0-1,-1-1 1,0 0-1,0-1 1,0 0 0,-1 0-1,-13 5 1,8-5-107,0-1 0,0 0 0,0-1 0,-1-1 0,1 0 1,-1-2-1,-22 1 0,30-2 184,1 0-1,0-1 1,0 0 0,-15-3 0,19 3-90,0 0 1,1 0-1,-1-1 1,0 1-1,0-1 0,1 1 1,-1-1-1,0 0 1,1 0-1,0 0 1,0 0-1,-1-1 1,-2-4-1,-7-17-104</inkml:trace>
</inkml:ink>
</file>

<file path=ppt/ink/ink3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2:10.253"/>
    </inkml:context>
    <inkml:brush xml:id="br0">
      <inkml:brushProperty name="width" value="0.05" units="cm"/>
      <inkml:brushProperty name="height" value="0.05" units="cm"/>
    </inkml:brush>
  </inkml:definitions>
  <inkml:trace contextRef="#ctx0" brushRef="#br0">2 0 20900,'-2'8'1785,"2"-4"-1257,0 3-256,3-4 1248,0 0-1136,1-2-648,2-1-520,-2 5 752,2 0-176,-3 1-184</inkml:trace>
</inkml:ink>
</file>

<file path=ppt/ink/ink3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2:10.677"/>
    </inkml:context>
    <inkml:brush xml:id="br0">
      <inkml:brushProperty name="width" value="0.05" units="cm"/>
      <inkml:brushProperty name="height" value="0.05" units="cm"/>
    </inkml:brush>
  </inkml:definitions>
  <inkml:trace contextRef="#ctx0" brushRef="#br0">2 41 21309,'-2'10'1872,"2"-7"-1312,2-4-248,0-5 352,3-1-576,0-6 200,1 0-144,1 0-288</inkml:trace>
</inkml:ink>
</file>

<file path=ppt/ink/ink3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2:21.988"/>
    </inkml:context>
    <inkml:brush xml:id="br0">
      <inkml:brushProperty name="width" value="0.05" units="cm"/>
      <inkml:brushProperty name="height" value="0.05" units="cm"/>
    </inkml:brush>
  </inkml:definitions>
  <inkml:trace contextRef="#ctx0" brushRef="#br0">44 14 15827,'3'-2'432,"1"0"-1,-1 1 0,1-1 1,-1 1-1,1-1 0,0 1 1,0 0-1,-1 1 0,6-1 1,-7 1-301,-1 0 1,0 1-1,1-1 1,-1 1-1,0 0 1,1-1-1,-1 1 1,0 0-1,0 0 1,0 0-1,0-1 1,0 1-1,0 0 1,0 1-1,0-1 1,0 0-1,0 0 1,0 0-1,-1 1 1,1-1-1,0 0 1,-1 1-1,1-1 1,-1 0-1,0 1 1,1-1-1,-1 1 1,0 0-1,6 21 217,-2-1 0,-1 1-1,0 0 1,-2 0 0,-1 0-1,0 0 1,-6 35 0,-2-15-133,-2 0 1,-2 0-1,-17 40 1,19-58-166,-1 3 4,0 1 0,2 1 0,1-1 0,-4 33 0,11-59-50,1 1-1,0-1 1,0 0 0,0 0 0,0 1-1,1-1 1,-1 0 0,1 0-1,0 0 1,0 1 0,2 3 0,-2-6-3,-1 1 0,1-1 1,0 0-1,0 0 1,0 0-1,0 0 0,0 0 1,0 0-1,1 0 1,-1-1-1,0 1 0,0 0 1,1-1-1,-1 1 1,0 0-1,1-1 0,-1 0 1,0 1-1,1-1 1,-1 0-1,1 0 1,-1 0-1,1 0 0,-1 0 1,1 0-1,-1 0 1,3-1-1,17-4 52,-1-1-1,0-1 1,0-1 0,0 0 0,25-16-1,-11 6 12,-6 4-53,-14 6-187,0 0 0,1 2-1,0 0 1,16-4-1,-31 10 144,0-1-1,1 1 1,-1 0 0,0 0-1,0 0 1,0 0-1,1 0 1,-1 0 0,0 0-1,0 0 1,0 0-1,1-1 1,-1 1 0,0 0-1,0 0 1,0 0-1,0 0 1,0 0 0,1-1-1,-1 1 1,0 0-1,0 0 1,0 0 0,0-1-1,0 1 1,0 0-1,0 0 1,0 0 0,0-1-1,0 1 1,0 0-1,0 0 1,0-1 0,0 1-1,0 0 1,0 0-1,0 0 1,0-1 0,0 1-1,0 0 1,0 0-1,0 0 1,0-1 0,0 1-1,-1-2-210,1-2-291</inkml:trace>
</inkml:ink>
</file>

<file path=ppt/ink/ink3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2:22.424"/>
    </inkml:context>
    <inkml:brush xml:id="br0">
      <inkml:brushProperty name="width" value="0.05" units="cm"/>
      <inkml:brushProperty name="height" value="0.05" units="cm"/>
    </inkml:brush>
  </inkml:definitions>
  <inkml:trace contextRef="#ctx0" brushRef="#br0">174 24 17956,'0'-1'208,"1"0"-1,-1 0 1,1 0 0,-1 0 0,0 0 0,1 0-1,-1 0 1,0 0 0,0 0 0,0 0 0,0 0 0,0 0-1,0 0 1,0 0 0,0 0 0,0-2 0,-6-2 1264,-4 11 78,3 5-1307,-1 0 0,1 0 0,1 0 0,0 1 1,0 0-1,1 0 0,-4 17 0,1-6-77,-60 197 583,58-175-595,2 0 1,-4 92-1,12-120-152,0-1 1,1 0-1,1 0 1,7 26-1,-8-37-84,1 0 1,0 1-1,0-1 0,1 0 1,-1-1-1,1 1 0,5 7 1,-6-10-49,0 0 0,1 0 0,-1 0 0,0 0 1,1 0-1,-1-1 0,1 1 0,-1-1 0,1 1 1,0-1-1,-1 0 0,1 0 0,0 0 0,6 1 0,-6-2 53,1 0 0,0 0 0,0-1 0,-1 1 0,1-1 0,0 0 0,0 0 0,-1 0 0,1 0 0,-1 0 0,1-1 0,5-3 0,20-14-642</inkml:trace>
</inkml:ink>
</file>

<file path=ppt/ink/ink3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2:22.962"/>
    </inkml:context>
    <inkml:brush xml:id="br0">
      <inkml:brushProperty name="width" value="0.05" units="cm"/>
      <inkml:brushProperty name="height" value="0.05" units="cm"/>
    </inkml:brush>
  </inkml:definitions>
  <inkml:trace contextRef="#ctx0" brushRef="#br0">64 0 18084,'-4'4'556,"0"-1"-1,0 1 1,1 0 0,-1 0-1,1 0 1,0 0 0,1 1-1,-1 0 1,1-1 0,0 1 0,-3 7-1,-1 8 557,-7 31 0,11-41-964,1-1-1,-1 0 1,2 1-1,-1-1 1,2 14-1,-1-21-149,0-1 0,1 1 0,-1-1 1,0 0-1,1 1 0,-1-1 0,1 1 0,0-1 0,-1 0 0,1 0 0,0 1 1,0-1-1,0 0 0,0 0 0,0 0 0,0 0 0,2 2 0,-1-3-47,-1 1-1,1 0 0,0-1 1,0 1-1,-1-1 1,1 0-1,0 0 0,0 0 1,0 0-1,-1 0 0,1 0 1,0 0-1,0 0 1,0-1-1,-1 1 0,1-1 1,0 1-1,2-2 0,4-2-507,0 0-1,0 0 0,0-1 0,-1 0 0,0-1 0,0 1 0,0-1 0,9-11 0,2-4-3269,22-34-1,-34 45 2984,9-14-728,-11 21 1565,-7 13 1027,-44 109 6790,-1 2-3992,41-99-3387,1 0 1,1 0-1,-4 40 0,9-57-594,-1 1 1,2-1-1,-1 1 1,2 10-1,-2-16 139,0 1 0,0 0 0,1 0 0,-1-1-1,0 1 1,0 0 0,0-1 0,1 1 0,-1 0-1,0-1 1,1 1 0,-1 0 0,0-1 0,1 1-1,-1-1 1,1 1 0,-1-1 0,1 1 0,-1-1-1,1 1 1,0-1 0,-1 1 0,1-1 0,-1 0-1,1 1 1,0-1 0,-1 0 0,1 0 0,0 1-1,0-1 1,-1 0 0,1 0 0,0 0 0,-1 0-1,1 0 1,0 0 0,0 0 0,-1 0 0,1 0-1,0 0 1,0 0 0,-1-1 0,1 1 0,0 0-1,-1 0 1,1-1 0,0 0 0,17-12-483</inkml:trace>
</inkml:ink>
</file>

<file path=ppt/ink/ink3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2:23.393"/>
    </inkml:context>
    <inkml:brush xml:id="br0">
      <inkml:brushProperty name="width" value="0.05" units="cm"/>
      <inkml:brushProperty name="height" value="0.05" units="cm"/>
    </inkml:brush>
  </inkml:definitions>
  <inkml:trace contextRef="#ctx0" brushRef="#br0">37 1 19268,'-1'11'2321,"-3"5"-1425,-2 1-424,0 3 1392,0 3-759,2 2-233,0 0-552,1 3-280,1-5-360,1-5-336,1-6-497,0-4-271,0-11 1008,1-5-312,7-12-216</inkml:trace>
</inkml:ink>
</file>

<file path=ppt/ink/ink3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2:23.818"/>
    </inkml:context>
    <inkml:brush xml:id="br0">
      <inkml:brushProperty name="width" value="0.05" units="cm"/>
      <inkml:brushProperty name="height" value="0.05" units="cm"/>
    </inkml:brush>
  </inkml:definitions>
  <inkml:trace contextRef="#ctx0" brushRef="#br0">53 362 19084,'2'2'2305,"0"1"-1433,-2 4-312,-2 2 1440,-2-2-839,3 6-209,-4 1-416,3 2-144,-4 0-288,0 1-184,2-1-384,-1-2-232,0-2-649,0-4-143,1-6 960,0-2-288,1-6-112</inkml:trace>
  <inkml:trace contextRef="#ctx0" brushRef="#br0" timeOffset="1">22 8 20180,'0'1'1993,"2"3"495,1-2-1432,0-1-695,2-1-361,3 2-785,-1-2-343,0-3 888,-4-3-192,-2-3-176</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10.643"/>
    </inkml:context>
    <inkml:brush xml:id="br0">
      <inkml:brushProperty name="width" value="0.05" units="cm"/>
      <inkml:brushProperty name="height" value="0.05" units="cm"/>
    </inkml:brush>
  </inkml:definitions>
  <inkml:trace contextRef="#ctx0" brushRef="#br0">1 0 14555,'0'42'663,"2"0"-1,2-1 1,1 0-1,2 1 1,2-2-1,2 1 1,2-2-1,1 1 1,21 38 0,-30-67-511,1 0 0,0-1 1,0 0-1,1 0 0,0 0 1,1-1-1,11 10 1,-17-17-89,0 0 0,0 0 0,1-1 0,-1 1 0,0 0 0,1-1 1,-1 0-1,1 0 0,0 0 0,-1 0 0,1 0 0,0 0 1,0 0-1,0-1 0,-1 0 0,1 1 0,0-1 0,0 0 1,0-1-1,0 1 0,0 0 0,-1-1 0,1 0 0,0 1 1,0-1-1,-1 0 0,1 0 0,0-1 0,-1 1 0,1 0 1,-1-1-1,0 0 0,1 0 0,3-3 0,2-3 138,-1 0 0,0-1 0,0 0 0,0 0 0,-1 0 0,-1-1 0,0 0 0,6-15-1,2-12 337,9-41 0,-9 30-277,-7 23-435,-3 13 147,0 1 0,0 0 0,1 0 0,0 0 0,1 1 0,12-19 1,-2 9-125</inkml:trace>
</inkml:ink>
</file>

<file path=ppt/ink/ink3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2:24.174"/>
    </inkml:context>
    <inkml:brush xml:id="br0">
      <inkml:brushProperty name="width" value="0.05" units="cm"/>
      <inkml:brushProperty name="height" value="0.05" units="cm"/>
    </inkml:brush>
  </inkml:definitions>
  <inkml:trace contextRef="#ctx0" brushRef="#br0">108 0 20820,'3'2'288,"1"0"0,-2 0 0,1 1 0,0-1 0,0 1 0,-1 0 0,1-1 0,-1 1 0,0 0 0,0 0 0,3 6 0,16 39 610,-18-39-785,7 21-22,-2 0 1,-1 0 0,-1 0 0,-1 1-1,-2 0 1,-1 0 0,-3 44 0,-3-24 27,-2-1-1,-3 1 1,-25 84 0,25-105-214,-2 0 0,-1 0 0,-1-1-1,-2 0 1,-1-2 0,-28 39 0,12-31-98</inkml:trace>
</inkml:ink>
</file>

<file path=ppt/ink/ink3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3:05.262"/>
    </inkml:context>
    <inkml:brush xml:id="br0">
      <inkml:brushProperty name="width" value="0.05" units="cm"/>
      <inkml:brushProperty name="height" value="0.05" units="cm"/>
    </inkml:brush>
  </inkml:definitions>
  <inkml:trace contextRef="#ctx0" brushRef="#br0">157 1 24645,'-14'-1'471,"19"1"-84,25 4 253,-27-3-588,0 0 0,0 0 1,0 0-1,-1 0 0,1 1 0,0-1 0,0 1 0,-1 0 1,1 0-1,-1-1 0,0 2 0,0-1 0,0 0 1,1 0-1,-2 1 0,1-1 0,0 1 0,-1-1 1,1 1-1,1 5 0,-1-3-24,-1-1 1,0 1-1,-1 0 0,1 0 1,-1 1-1,0-1 0,0 0 1,0 0-1,-1 0 0,0 0 1,0 0-1,-2 6 0,-8 18 34,-2-1 0,0 0 0,-2-1-1,-1 0 1,-27 33 0,23-32 33,1 0 0,1 0 1,2 2-1,-18 43 0,32-68-82,0 1 0,1 0 0,-1 0 0,1 0 0,1 0 0,-1 0 1,1-1-1,0 1 0,1 0 0,-1 0 0,1 0 0,0 0 0,0 0 0,3 7 0,-2-10-56,0 1 1,0 0-1,0 0 0,0-1 0,1 1 1,-1-1-1,1 0 0,0 1 0,0-1 1,0-1-1,1 1 0,-1 0 0,0-1 1,1 0-1,0 1 0,0-1 1,-1-1-1,1 1 0,0-1 0,7 2 1,0-1-244,1 0 1,-1-1-1,1-1 1,0 0 0,-1 0-1,1-1 1,-1-1-1,1 0 1,-1-1 0,0 0-1,12-5 1,15-4-558</inkml:trace>
</inkml:ink>
</file>

<file path=ppt/ink/ink3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3:05.701"/>
    </inkml:context>
    <inkml:brush xml:id="br0">
      <inkml:brushProperty name="width" value="0.05" units="cm"/>
      <inkml:brushProperty name="height" value="0.05" units="cm"/>
    </inkml:brush>
  </inkml:definitions>
  <inkml:trace contextRef="#ctx0" brushRef="#br0">6 49 21581,'-3'23'1780,"2"-16"-1303,0 0 0,1 0 1,-1 0-1,1 0 0,1 10 1,0-15-402,0 1 0,-1-1 0,1 0 1,0 1-1,0-1 0,0 0 0,0 0 1,1 0-1,-1 0 0,0 0 0,1 0 1,0 0-1,-1 0 0,1-1 0,0 1 1,0-1-1,0 1 0,0-1 0,0 0 1,3 2-1,0-1-182,1 0 1,0 0-1,0 0 1,0-1-1,0 0 1,0 0-1,0 0 1,0-1-1,0 0 1,0 0-1,1 0 1,-1-1-1,0 0 1,0 0-1,0-1 1,7-2-1,-3 0-470,0 0 0,0-1 0,0 0 0,-1 0 0,1-1 0,-2 0 0,1-1 0,10-10 0,25-32-2186,-41 46 2306,-1-1 0,1 0 1,0 0-1,-1 0 0,0-1 1,0 1-1,0-1 0,-1 1 0,1-1 1,-1 0-1,1-8 0,-4 21 1274,-1-1-1,0 1 0,0-1 0,-6 8 0,1 1 88,-13 26 2171,-27 61 1594,43-91-4410,2 1 1,-1-1-1,2 0 0,-1 1 1,2 0-1,-1 23 0,2-34-248,0 1-1,0-1 1,1 1-1,-1-1 0,1 1 1,-1-1-1,1 0 0,0 1 1,0-1-1,2 4 0,-2-6-3,-1 1 0,1 0-1,0 0 1,-1 0 0,1-1-1,0 1 1,0 0-1,-1-1 1,1 1 0,0-1-1,0 1 1,0-1 0,0 1-1,0-1 1,0 0-1,0 1 1,0-1 0,0 0-1,0 0 1,0 0-1,0 0 1,0 0 0,0 0-1,0 0 1,0 0 0,2 0-1,11-5-60</inkml:trace>
</inkml:ink>
</file>

<file path=ppt/ink/ink3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3:06.038"/>
    </inkml:context>
    <inkml:brush xml:id="br0">
      <inkml:brushProperty name="width" value="0.05" units="cm"/>
      <inkml:brushProperty name="height" value="0.05" units="cm"/>
    </inkml:brush>
  </inkml:definitions>
  <inkml:trace contextRef="#ctx0" brushRef="#br0">0 55 20132,'4'9'2225,"4"1"-1329,-4-4-312,10-6 1513,5 0-865,8-4-424,2-7-280,4 3-528,1-1-344,-2 1-552,-2-4-272,-4 4 896,-1-1-257,-2-1-255</inkml:trace>
</inkml:ink>
</file>

<file path=ppt/ink/ink3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3:06.443"/>
    </inkml:context>
    <inkml:brush xml:id="br0">
      <inkml:brushProperty name="width" value="0.05" units="cm"/>
      <inkml:brushProperty name="height" value="0.05" units="cm"/>
    </inkml:brush>
  </inkml:definitions>
  <inkml:trace contextRef="#ctx0" brushRef="#br0">1 2 19052,'61'0'2682,"-45"-1"-2190,-1 0-1,1 2 1,0 0 0,0 1-1,15 3 1,-29-4-463,0-1 0,0 0 0,0 1 0,-1 0 0,1-1 0,0 1 0,0 0 0,-1 0 0,1 0 0,0 0 0,-1 0 0,1 0 0,-1 1 0,0-1 0,1 0 0,-1 1 0,0-1 0,0 1-1,0-1 1,0 1 0,0 0 0,0-1 0,0 1 0,0 0 0,-1 0 0,1 2 0,-1-1-14,0 0-1,0 0 0,-1 0 0,1 0 1,-1 0-1,0 0 0,1 0 1,-2 0-1,1 0 0,0 0 0,0-1 1,-1 1-1,0 0 0,1-1 1,-5 5-1,-17 19 111,-36 31 0,33-33-61,-29 34-1,53-55-118,-1 0 0,1 0-1,0 0 1,0 1 0,0-1-1,1 1 1,-3 4 0,4-7 6,0 0 1,0 0-1,0-1 0,-1 1 1,1 0-1,0 0 1,0-1-1,1 1 0,-1 0 1,0 0-1,0-1 0,0 1 1,0 0-1,1 0 1,-1-1-1,0 1 0,1 0 1,-1-1-1,0 1 0,1 0 1,-1-1-1,1 1 1,-1-1-1,1 1 0,-1-1 1,1 1-1,-1-1 0,1 1 1,0-1-1,-1 1 1,1-1-1,0 0 0,-1 1 1,1-1-1,0 0 0,0 0 1,-1 1-1,1-1 1,0 0-1,0 0 0,1 0 1,4 0-79,0 1 1,0-1 0,1-1-1,-1 1 1,0-1 0,0 0-1,8-3 1,26-8-550</inkml:trace>
</inkml:ink>
</file>

<file path=ppt/ink/ink3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3:06.897"/>
    </inkml:context>
    <inkml:brush xml:id="br0">
      <inkml:brushProperty name="width" value="0.05" units="cm"/>
      <inkml:brushProperty name="height" value="0.05" units="cm"/>
    </inkml:brush>
  </inkml:definitions>
  <inkml:trace contextRef="#ctx0" brushRef="#br0">109 61 20388,'-7'8'519,"-13"17"642,1 0 0,-16 28 0,31-46-993,0 0 1,1 0-1,-1 1 0,2 0 1,-1-1-1,1 1 1,0 0-1,0 0 0,1 0 1,0 1-1,1-1 1,1 16-1,-1-21-153,1 0 1,0 0-1,0 0 0,0-1 0,0 1 1,0 0-1,0 0 0,1-1 0,-1 1 1,1-1-1,0 1 0,0-1 0,0 0 1,0 0-1,0 0 0,1 0 0,-1 0 1,0 0-1,1-1 0,-1 1 0,1-1 1,0 1-1,0-1 0,-1 0 0,1 0 1,0 0-1,0-1 0,0 1 0,0-1 1,0 0-1,4 1 0,4-1-11,0 0-1,-1-1 1,1 0 0,-1 0-1,1-1 1,-1-1 0,18-6-1,-17 5 6,-1-1-1,1-1 1,-1 0-1,-1 0 0,1-1 1,-1 0-1,-1-1 0,1 0 1,-1 0-1,-1-1 0,1 0 1,-1 0-1,9-17 0,-13 20 2,0 1 0,0-1-1,-1 0 1,0 0-1,0 0 1,0 0 0,-1-1-1,0 1 1,0 0-1,0-1 1,-1 1 0,0 0-1,-1-1 1,1 1-1,-1 0 1,0-1 0,0 1-1,-1 0 1,0 0-1,0 0 1,-1 0 0,1 0-1,-1 1 1,-1-1-1,1 1 1,-5-6 0,5 7-5,0 1 0,-1-1 1,1 1-1,-1-1 0,0 1 1,0 0-1,0 0 0,-1 1 1,1-1-1,0 1 0,-1 0 1,0 1-1,1-1 0,-1 1 1,0-1-1,0 1 0,0 1 1,0-1-1,0 1 0,0 0 1,0 0-1,0 0 0,0 1 1,0 0-1,0 0 0,-6 2 1,5-1-56,1 0 1,0 0-1,-1 1 1,1 0-1,0 0 1,0 0-1,1 0 1,-1 1 0,1 0-1,0 0 1,0 0-1,0 0 1,0 1-1,1 0 1,-1 0-1,1 0 1,1 0-1,-1 0 1,1 0-1,0 1 1,0-1-1,-1 8 1,2-11-56,1 0 0,-1 0 0,1 1 0,0-1 1,0 0-1,0 0 0,0 0 0,0 0 0,1 1 0,-1-1 0,0 0 0,1 0 0,0 0 1,0 0-1,-1 0 0,1 0 0,0 0 0,1 0 0,-1 0 0,2 2 0,-1-2 29,1 0 1,-1-1-1,0 1 0,1 0 0,-1-1 0,1 0 0,-1 0 0,1 1 0,-1-1 1,1-1-1,0 1 0,0 0 0,0-1 0,-1 1 0,6-1 0,30-2-717</inkml:trace>
</inkml:ink>
</file>

<file path=ppt/ink/ink3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3:07.345"/>
    </inkml:context>
    <inkml:brush xml:id="br0">
      <inkml:brushProperty name="width" value="0.05" units="cm"/>
      <inkml:brushProperty name="height" value="0.05" units="cm"/>
    </inkml:brush>
  </inkml:definitions>
  <inkml:trace contextRef="#ctx0" brushRef="#br0">266 2 17044,'-39'21'2905,"-61"43"0,86-53-2508,0 0 0,1 1 0,1 0-1,0 1 1,1 0 0,0 1 0,-11 19-1,20-29-330,-1 0 0,1 0 0,0 0 0,1 1 0,-1-1 0,1 1 0,-1 0 0,1-1-1,1 1 1,-1 0 0,1 0 0,0-1 0,0 1 0,1 8 0,0-10-52,0-1-1,0 1 1,0 0 0,0-1-1,1 1 1,-1-1 0,1 1-1,-1-1 1,1 0 0,0 0-1,0 0 1,0 0 0,0 0-1,1 0 1,-1 0 0,1-1-1,-1 1 1,1-1 0,-1 1-1,1-1 1,0 0 0,-1 0-1,1-1 1,0 1 0,5 0 0,4 1-3,1-1 0,0-1 0,-1 0 0,1-1 1,-1 0-1,1-1 0,-1 0 0,0-1 1,1-1-1,-1 0 0,-1 0 0,1-1 1,-1-1-1,0 0 0,0 0 0,17-14 1,-17 12 9,-1-1 1,0 0 0,-1 0-1,0-1 1,-1 0-1,0-1 1,7-12 0,-10 16 4,-1-1 0,0 0 0,-1 0-1,0-1 1,-1 1 0,1 0 0,-1-1 0,-1 0 0,0 1 0,0-19 0,-1 24-28,0 0 0,-1 0 0,1 0 0,-1 0 0,0-1-1,0 1 1,0 0 0,0 0 0,0 1 0,-1-1 0,0 0 0,1 0 0,-1 1 0,0-1 0,0 1 0,0-1-1,-1 1 1,1 0 0,-1 0 0,1 0 0,-1 0 0,1 0 0,-1 1 0,0-1 0,0 1 0,-3-1 0,4 1-69,-1 0 1,1 1-1,-1-1 1,1 1-1,-1 0 1,1 0-1,0 0 1,-1 0 0,1 0-1,-1 0 1,1 1-1,-1-1 1,1 1-1,0 0 1,-1-1 0,1 1-1,0 0 1,-1 1-1,1-1 1,0 0-1,0 1 1,0-1 0,0 1-1,1-1 1,-1 1-1,0 0 1,1 0-1,-1 0 1,1 0 0,-1 0-1,1 0 1,0 0-1,-1 3 1,1-3-40,0 0 0,0 0-1,0 0 1,0 0 0,0 1 0,1-1 0,-1 0 0,1 0 0,0 1 0,0-1 0,-1 0-1,2 0 1,-1 1 0,0-1 0,0 0 0,1 1 0,-1-1 0,1 0 0,0 0 0,-1 0-1,1 0 1,2 4 0,11 1-691</inkml:trace>
  <inkml:trace contextRef="#ctx0" brushRef="#br0" timeOffset="1">612 39 17324,'-6'35'2664,"-6"-1"-1367,-5 1-529,1 2 2488,3 1-2031,1-2-121,7-7-384,5-5-248,9-4-304,5-5-120,11-4-192,-1-5 16,6-9-368,2-4-280,-1-12-1569,1-7 1977,-4-18-288,4-6-288</inkml:trace>
</inkml:ink>
</file>

<file path=ppt/ink/ink3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3:07.780"/>
    </inkml:context>
    <inkml:brush xml:id="br0">
      <inkml:brushProperty name="width" value="0.05" units="cm"/>
      <inkml:brushProperty name="height" value="0.05" units="cm"/>
    </inkml:brush>
  </inkml:definitions>
  <inkml:trace contextRef="#ctx0" brushRef="#br0">2 0 22381,'-1'4'1904,"4"1"-1376,8-1-208,6-1 377,1-3 639,9 0-944,1 1-8,11-1-168</inkml:trace>
</inkml:ink>
</file>

<file path=ppt/ink/ink3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3:08.567"/>
    </inkml:context>
    <inkml:brush xml:id="br0">
      <inkml:brushProperty name="width" value="0.05" units="cm"/>
      <inkml:brushProperty name="height" value="0.05" units="cm"/>
    </inkml:brush>
  </inkml:definitions>
  <inkml:trace contextRef="#ctx0" brushRef="#br0">1 7 17196,'22'-3'2312,"3"3"-1184,-2-2-495,8 2 2071,2-1-1360,2 1-583,-4 0-233,-1 3-632,-2-3-456,-7 3-761,-4-3 1097,-11-5-216,-5 5-176</inkml:trace>
</inkml:ink>
</file>

<file path=ppt/ink/ink3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3:08.973"/>
    </inkml:context>
    <inkml:brush xml:id="br0">
      <inkml:brushProperty name="width" value="0.05" units="cm"/>
      <inkml:brushProperty name="height" value="0.05" units="cm"/>
    </inkml:brush>
  </inkml:definitions>
  <inkml:trace contextRef="#ctx0" brushRef="#br0">0 0 17508,'0'19'1880,"13"-6"-1120,7-2-240,11-7 825,6-1-273,10-1-184,2-2-240,2-3-832,-2-4 1304,-7 1-984,-6-6-23,-6-8 23</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11.401"/>
    </inkml:context>
    <inkml:brush xml:id="br0">
      <inkml:brushProperty name="width" value="0.05" units="cm"/>
      <inkml:brushProperty name="height" value="0.05" units="cm"/>
    </inkml:brush>
  </inkml:definitions>
  <inkml:trace contextRef="#ctx0" brushRef="#br0">2 0 17428,'-2'19'2080,"2"5"-1344,4 8-240,4 7 1001,2 8-457,-2 2-144,7 7-320,-1-1-128,0 0-176,2-5-64,0-7-71,-2-6-73,-1-8-209,-3-7-271,-4-15-568,-6-6 864,-3-9-184,-4-5-96</inkml:trace>
</inkml:ink>
</file>

<file path=ppt/ink/ink3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3:09.901"/>
    </inkml:context>
    <inkml:brush xml:id="br0">
      <inkml:brushProperty name="width" value="0.05" units="cm"/>
      <inkml:brushProperty name="height" value="0.05" units="cm"/>
    </inkml:brush>
  </inkml:definitions>
  <inkml:trace contextRef="#ctx0" brushRef="#br0">85 0 21429,'-1'0'209,"-1"1"0,0-1 0,1 1 0,-1 0 0,1-1 0,-1 1 0,0 0 0,1 0 0,0 0 0,-1 0 0,1 0 0,0 0 0,-1 0 1,1 0-1,0 1 0,0-1 0,0 1 0,0-1 0,0 0 0,0 1 0,0 1 0,-13 33 1041,13-33-1228,0 0 1,0-1-1,1 1 1,0 0-1,-1 0 1,1 0-1,0 0 1,1 0 0,-1 0-1,0-1 1,1 1-1,0 0 1,-1 0-1,1 0 1,0-1-1,1 1 1,-1-1-1,0 1 1,1-1-1,-1 1 1,1-1-1,0 0 1,0 1-1,0-1 1,0 0-1,0 0 1,0-1-1,0 1 1,1 0-1,-1-1 1,3 2-1,9 3-55,0 0 0,0 0-1,1-2 1,26 6-1,-14-4 44,-19-4-19,12 3-33,-1 1 0,26 11 0,-40-15 31,-1-1 0,0 1 0,0 1 0,-1-1 0,1 1 1,0-1-1,-1 1 0,1 0 0,-1 1 0,0-1 0,0 0 0,-1 1 0,1 0 0,-1-1 0,1 1 0,2 7 1,-4-8 11,-1 0 0,1 0 0,-1 1 0,0-1 0,0 0 0,0 0 0,-1 0 0,1 0 0,-1 0 0,1 0 0,-1 0 0,0 0 1,0 0-1,0 0 0,-1 0 0,1-1 0,-1 1 0,1 0 0,-1-1 0,0 1 0,0-1 0,0 0 0,-5 4 0,-2 3 33,-1-1-1,0-1 1,-1 1-1,-17 8 1,7-5 87,-1-1-1,-28 9 1,40-16-129,1-1 0,-1 1-1,0-2 1,0 1 0,1-1 0,-1-1-1,0 0 1,-12-1 0,19 0-45,0 0-1,0 1 1,1-1-1,-1 0 1,0 0-1,1-1 1,-1 1-1,1 0 1,-1-1-1,1 1 1,0-1-1,0 0 1,-1 0 0,1 0-1,1 0 1,-1 0-1,0-1 1,0 1-1,1 0 1,0-1-1,-1 1 1,0-5-1,-1-1-30,0 0 0,1-1-1,0 0 1,0 1-1,1-1 1,0-10 0,1-34-357</inkml:trace>
</inkml:ink>
</file>

<file path=ppt/ink/ink3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3:10.309"/>
    </inkml:context>
    <inkml:brush xml:id="br0">
      <inkml:brushProperty name="width" value="0.05" units="cm"/>
      <inkml:brushProperty name="height" value="0.05" units="cm"/>
    </inkml:brush>
  </inkml:definitions>
  <inkml:trace contextRef="#ctx0" brushRef="#br0">0 1 19812,'19'4'1945,"8"0"-1169,6 1-360,9-1 960,4 0-392,8-1-511,-1 0-650,2-6 265,2-2-88,-5-3-200</inkml:trace>
</inkml:ink>
</file>

<file path=ppt/ink/ink3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3:10.669"/>
    </inkml:context>
    <inkml:brush xml:id="br0">
      <inkml:brushProperty name="width" value="0.05" units="cm"/>
      <inkml:brushProperty name="height" value="0.05" units="cm"/>
    </inkml:brush>
  </inkml:definitions>
  <inkml:trace contextRef="#ctx0" brushRef="#br0">121 26 18692,'-14'13'696,"2"1"0,0 0 0,0 1 0,2 1 0,0 0 0,0 0 0,2 1 0,0 0 0,-7 20 0,13-30-625,0 0-1,1 0 1,-1 1-1,1-1 0,0 0 1,1 1-1,0-1 1,0 0-1,1 1 1,0-1-1,0 0 0,0 0 1,1 1-1,0-1 1,1 0-1,0-1 1,0 1-1,0 0 0,1-1 1,0 0-1,0 0 1,0 0-1,1 0 1,0-1-1,0 1 0,6 4 1,-2-4-70,-1 1-1,1-1 1,1-1 0,-1 0 0,1 0-1,0-1 1,0 0 0,0-1 0,1 0-1,-1 0 1,14 1 0,-10-3-5,-1 0 0,1-1 0,0 0-1,-1-1 1,1-1 0,-1 0 0,1-1 0,20-7 0,-23 6 3,-1 0 1,0-1 0,0 0-1,0-1 1,-1 1-1,0-2 1,0 0 0,-1 0-1,1 0 1,11-15-1,-15 15 9,0 0-1,0 0 0,-1-1 0,0 0 0,0 1 0,-1-2 0,0 1 1,0 0-1,-1 0 0,0-1 0,-1 1 0,0-1 0,0 0 0,-1-14 1,-1 12 11,0 1 0,-1-1 1,0 1-1,-1-1 1,0 1-1,-1 0 0,0 0 1,-1 0-1,0 1 1,0-1-1,-1 1 0,0 1 1,-1-1-1,0 1 0,-13-13 1,15 17-38,0-1 1,-1 1-1,1 0 0,-1 0 0,0 0 1,0 1-1,0 0 0,-1 0 1,1 1-1,-1-1 0,0 2 1,1-1-1,-1 1 0,0 0 1,0 0-1,0 0 0,0 1 1,0 1-1,0-1 0,0 1 1,1 0-1,-1 0 0,0 1 1,0 0-1,-7 3 0,6 0-124,0-1-1,0 1 0,1 1 0,-1-1 1,1 1-1,1 1 0,-1-1 1,1 1-1,-10 15 0,-3 4-216</inkml:trace>
</inkml:ink>
</file>

<file path=ppt/ink/ink3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3:39.351"/>
    </inkml:context>
    <inkml:brush xml:id="br0">
      <inkml:brushProperty name="width" value="0.05" units="cm"/>
      <inkml:brushProperty name="height" value="0.05" units="cm"/>
    </inkml:brush>
  </inkml:definitions>
  <inkml:trace contextRef="#ctx0" brushRef="#br0">16 0 19964,'3'12'1705,"-1"9"-1137,-4 6-232,-5 16 416,1 12-64,3 9-32,0 1-120,3 4-280,0-1-88,2-4-112,-1-4-88,2-14-416,-1-8-272,-1-10-504,-1-8-936,-1-10 1663,1-7-359,-2 2-328</inkml:trace>
</inkml:ink>
</file>

<file path=ppt/ink/ink3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3:39.815"/>
    </inkml:context>
    <inkml:brush xml:id="br0">
      <inkml:brushProperty name="width" value="0.05" units="cm"/>
      <inkml:brushProperty name="height" value="0.05" units="cm"/>
    </inkml:brush>
  </inkml:definitions>
  <inkml:trace contextRef="#ctx0" brushRef="#br0">178 0 20588,'2'14'2161,"-9"9"-1545,-5 9-240,2 5 960,-1 9-736,3 4-7,4-1-145,3 0-208,4-5-424,7-4-176,1-8-553,-1-11-287,-3-11 1184,-5-8-328,-2-1-232,-9-8-96</inkml:trace>
  <inkml:trace contextRef="#ctx0" brushRef="#br0" timeOffset="0.5">1 240 19724,'0'1'1929,"1"0"-1153,3 1-352,11-1 856,5-1-264,5-3-640,7 2-424,5-5-928,3-2-1632,-1-5 2120,1-2-369,-1-2-399</inkml:trace>
</inkml:ink>
</file>

<file path=ppt/ink/ink3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3:40.386"/>
    </inkml:context>
    <inkml:brush xml:id="br0">
      <inkml:brushProperty name="width" value="0.05" units="cm"/>
      <inkml:brushProperty name="height" value="0.05" units="cm"/>
    </inkml:brush>
  </inkml:definitions>
  <inkml:trace contextRef="#ctx0" brushRef="#br0">48 9 17580,'4'-2'513,"0"2"0,1-1 0,-1 0 0,0 1-1,0 0 1,0 0 0,1 0 0,-1 1 0,0-1 0,5 2 0,-8-1-418,1-1 0,0 1 0,-1 0 0,1 0 1,-1 0-1,1 0 0,-1 0 0,0 0 0,0 0 0,1 1 0,-1-1 0,0 0 0,0 1 0,0-1 0,0 1 1,0-1-1,-1 1 0,1 0 0,0-1 0,-1 1 0,1 0 0,-1-1 0,1 1 0,-1 0 0,0 0 0,0 3 1,0 4-40,0 0 0,-1 0 0,0 1 0,0-1 0,-1 0 0,-5 13 0,-23 55 179,18-49-114,-5 12 53,1-6 122,-18 66 1,33-98-305,1 0 1,-1 0 0,1 0 0,-1 1 0,1-1 0,0 0 0,0 0 0,0 0 0,0 1 0,0-1 0,0 0 0,1 0-1,-1 0 1,1 0 0,-1 1 0,1-1 0,0 0 0,1 3 0,0-4-39,-1 0 1,1 0-1,-1 0 0,1 0 1,-1 0-1,1-1 0,0 1 0,-1 0 1,1-1-1,0 1 0,-1-1 1,1 0-1,0 1 0,0-1 1,-1 0-1,1 0 0,0 0 1,0 0-1,-1-1 0,1 1 1,0 0-1,0-1 0,2 0 1,11-4-448,-1 0 1,1 0-1,-1-2 1,-1 1-1,1-2 0,-1 0 1,13-10-1,82-74-3444,-102 87 3712,81-79-2616,-77 72 2645,0 0 0,0 0 0,-2-1 0,1-1 0,10-23 0,-17 33 270,0-1 1,-1 0-1,0 1 1,1-1 0,-1 0-1,0-6 1,-1 10-3,0-1-1,0 1 1,0 0 0,0-1 0,0 1 0,-1 0-1,1 0 1,0-1 0,-1 1 0,1 0-1,0 0 1,-1 0 0,0-1 0,1 1 0,-1 0-1,0 0 1,1 0 0,-1 0 0,0 0-1,0 0 1,0 0 0,0 1 0,0-1-1,0 0 1,0 0 0,0 1 0,0-1 0,0 1-1,-1-1 1,-1 0 0,-3 0 242,0 0 0,0 0 0,-1 1 0,1 0 0,0 0 0,0 0 0,-1 1 0,1 0 0,0 0 0,0 1 0,0 0 0,0 0 0,0 0 0,-9 6 0,2-2 165,2 1-1,-1 1 1,1 0-1,0 0 1,-18 19 0,24-21-318,0 0 0,0 0 0,0 1-1,1 0 1,0 0 0,0 0 0,1 0 0,0 1 0,0 0 0,1-1 0,-3 15 0,5-20-125,-1 1-1,1 0 0,0 0 0,0-1 0,1 1 0,-1 0 1,0 0-1,1-1 0,0 1 0,0 0 0,-1-1 0,2 1 0,-1-1 1,0 1-1,2 2 0,0-2-25,-1-1 1,0 0 0,0 0-1,1 0 1,-1 0-1,1 0 1,0-1-1,0 1 1,-1-1-1,1 0 1,0 0 0,0 0-1,0 0 1,0 0-1,0-1 1,5 1-1,3 0-36,0-1-1,0-1 0,-1 0 0,1-1 0,0 1 1,-1-2-1,1 0 0,-1 0 0,0-1 0,0 0 1,0-1-1,15-9 0,-7 2-62,1 0-1,-1-2 1,-1 0 0,-1-1 0,18-19-1,-27 26 47,-1 0-1,0 0 0,-1-1 0,0 0 1,0 0-1,-1 0 0,6-16 0,-10 23 36,1 0-1,-1-1 1,1 1-1,-1 0 0,0-1 1,0 1-1,0 0 1,0-1-1,0 1 0,0 0 1,-1 0-1,1-1 1,-1 1-1,0 0 0,1 0 1,-3-3-1,2 3 6,-1 0-1,1 1 0,-1-1 1,0 1-1,1-1 0,-1 1 1,0-1-1,0 1 0,0 0 1,0 0-1,0 0 0,-1 0 1,1 0-1,0 1 0,0-1 0,-1 1 1,1-1-1,0 1 0,-4 0 1,-4 0 3,0 0-1,0 0 1,0 1 0,0 0 0,1 1-1,-1 0 1,1 1 0,-12 4 0,16-5-16,0 0 1,0 0-1,0 0 1,1 1 0,-1 0-1,1-1 1,0 2-1,0-1 1,0 0 0,0 1-1,0 0 1,1 0-1,0 0 1,-1 0 0,2 1-1,-6 8 1,8-11-24,-1-1 0,1 0-1,-1 1 1,1-1 0,-1 0 0,1 1 0,0-1 0,0 1 0,0-1 0,0 0 0,0 1-1,0-1 1,0 1 0,1-1 0,-1 0 0,0 1 0,1-1 0,-1 0 0,1 1 0,-1-1 0,1 0-1,1 3 1,0-3 47,-1 1-1,1-1 0,0 1 0,0-1 1,0 0-1,0 0 0,0 0 0,0 0 0,0 0 1,0 0-1,0 0 0,5 0 0,4 1 2,0-1 0,0-1 0,0 1-1,20-3 1,19-7-233</inkml:trace>
</inkml:ink>
</file>

<file path=ppt/ink/ink3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3:40.875"/>
    </inkml:context>
    <inkml:brush xml:id="br0">
      <inkml:brushProperty name="width" value="0.05" units="cm"/>
      <inkml:brushProperty name="height" value="0.05" units="cm"/>
    </inkml:brush>
  </inkml:definitions>
  <inkml:trace contextRef="#ctx0" brushRef="#br0">189 0 19756,'-10'2'423,"-1"0"0,1 1 0,0 0 1,1 0-1,-1 1 0,1 0 0,-1 1 0,1 0 0,1 1 0,-13 9 0,14-9-320,1 0-1,-1 1 1,2 0 0,-1 0-1,1 0 1,0 1-1,1 0 1,-1 0 0,2 0-1,-1 0 1,1 0 0,-3 13-1,4-13-71,1-1 1,0 0-1,0 1 0,1-1 0,0 1 0,0 0 0,1-1 1,0 0-1,0 1 0,1-1 0,0 1 0,0-1 0,0 0 1,1 0-1,0 0 0,1-1 0,7 12 0,-8-14-7,0 0-1,0 0 1,1-1-1,-1 1 1,1-1-1,0 0 0,0 0 1,0 0-1,1-1 1,-1 1-1,0-1 1,1 0-1,0 0 1,-1-1-1,1 0 0,0 1 1,0-1-1,0-1 1,0 1-1,0-1 1,0 0-1,-1 0 1,1 0-1,0-1 0,0 0 1,0 0-1,8-3 1,-2 0 71,1-1 0,-2 0 0,1-1 1,-1 0-1,1-1 0,-2 0 0,1 0 1,-1-1-1,0 0 0,13-17 0,-16 18-26,0 0 1,-1 0-1,0-1 0,-1 1 1,1-1-1,-2 0 0,1 0 1,-1 0-1,0-1 0,-1 1 1,1-1-1,-2 0 0,1 0 1,-2 1-1,1-12 0,-2 16-65,1 0 1,-1 0-1,0 0 0,-1 0 0,1 0 0,-1 1 0,0-1 1,0 0-1,0 1 0,0 0 0,-1-1 0,1 1 0,-1 0 1,0 0-1,0 1 0,0-1 0,0 1 0,0-1 1,0 1-1,-1 0 0,1 0 0,-1 0 0,0 1 0,-4-2 1,4 2-159,1 0 1,-1 0 0,1 0 0,-1 1-1,1-1 1,-1 1 0,0 0 0,1 0-1,-1 0 1,0 1 0,1-1 0,-1 1 0,1 0-1,-1 0 1,1 0 0,-1 0 0,-4 3-1,7-3 87,0 0 0,0 0 0,0-1-1,-1 1 1,1 0 0,0 0 0,1 0-1,-1 0 1,0 0 0,0 0 0,0 0 0,1 1-1,-1-1 1,0 0 0,1 0 0,-1 3-1,2 6-672</inkml:trace>
</inkml:ink>
</file>

<file path=ppt/ink/ink3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3:41.276"/>
    </inkml:context>
    <inkml:brush xml:id="br0">
      <inkml:brushProperty name="width" value="0.05" units="cm"/>
      <inkml:brushProperty name="height" value="0.05" units="cm"/>
    </inkml:brush>
  </inkml:definitions>
  <inkml:trace contextRef="#ctx0" brushRef="#br0">91 260 23293,'-16'30'2192,"-1"2"-1463,0-1-337,1 4 864,3-1-264,4-5-568,7-6-408,6-13-1040,7-4-392,2-19 1072,6-12-256,1-10-273</inkml:trace>
  <inkml:trace contextRef="#ctx0" brushRef="#br0" timeOffset="1">118 1 22061,'-10'1'1672,"3"4"-1264,4-1-408,3-1 560,9 3-128,3-4-152</inkml:trace>
</inkml:ink>
</file>

<file path=ppt/ink/ink3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3:42.019"/>
    </inkml:context>
    <inkml:brush xml:id="br0">
      <inkml:brushProperty name="width" value="0.05" units="cm"/>
      <inkml:brushProperty name="height" value="0.05" units="cm"/>
    </inkml:brush>
  </inkml:definitions>
  <inkml:trace contextRef="#ctx0" brushRef="#br0">67 36 18932,'-1'0'117,"1"0"0,-1-1 0,1 1 0,-1-1 0,1 1 0,0-1 0,-1 1 0,1-1 0,0 0 0,0 1 0,0-1-1,-1 1 1,1-1 0,0 1 0,0-1 0,0 0 0,0 1 0,0-1 0,0 0 0,0 1 0,0-1 0,0 1 0,0-1 0,0 0 0,0 1 0,1-1 0,-1 1 0,0-1 0,0 1 0,1-1 0,-1 0 0,0 1 0,1-1-1,0 0 1,0 0 121,1-1 0,0 1-1,0 0 1,0 0-1,0 0 1,0 0 0,0 0-1,0 0 1,0 0-1,4 0 1,-2 0-48,0 0 0,1 0 1,-1 1-1,1-1 0,0 1 0,-1 0 1,1 0-1,-1 1 0,1-1 0,-1 1 1,6 2-1,-8-2-173,0 0 1,0 1-1,-1-1 1,1 1-1,0-1 1,-1 1-1,1 0 0,-1-1 1,0 1-1,0 0 1,1 0-1,-1 0 1,0 0-1,-1 0 0,1 0 1,0 0-1,0 1 1,-1-1-1,0 0 1,1 0-1,-1 1 0,0-1 1,0 0-1,0 0 1,0 1-1,-1-1 0,0 4 1,-1 5-17,-1 1-1,-1-1 1,-8 20 0,11-28 4,-69 129 2,6-15 61,61-111-58,0 1 1,1 0-1,0 0 0,0 0 1,0 0-1,0 9 1,1-14-14,1 0 0,0 0 0,0-1 0,0 1 0,1 0 0,-1 0 1,0 0-1,1-1 0,-1 1 0,1 0 0,-1 0 0,1-1 0,0 1 0,0 0 1,0-1-1,0 1 0,0-1 0,0 1 0,0-1 0,0 0 0,1 1 0,-1-1 1,1 0-1,-1 0 0,1 0 0,-1 0 0,1 0 0,-1 0 0,4 1 0,4 0-221,-1 0 0,1 0 0,-1-1 0,1 0 0,0 0 0,-1-1-1,1 0 1,0-1 0,0 0 0,12-3 0,3-1-478,-2-2 1,38-16-1,-17 3-162</inkml:trace>
</inkml:ink>
</file>

<file path=ppt/ink/ink3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3:42.440"/>
    </inkml:context>
    <inkml:brush xml:id="br0">
      <inkml:brushProperty name="width" value="0.05" units="cm"/>
      <inkml:brushProperty name="height" value="0.05" units="cm"/>
    </inkml:brush>
  </inkml:definitions>
  <inkml:trace contextRef="#ctx0" brushRef="#br0">68 12 17764,'-11'13'1359,"1"0"1,0 1-1,-10 20 1,18-30-1151,-1 1 1,1 0-1,0 0 1,0-1-1,1 2 1,0-1-1,-1 0 1,2 0-1,-1 0 1,1 0-1,-1 1 1,2-1-1,-1 0 1,2 9-1,-2-12-195,0-1-1,1 1 1,-1-1-1,1 0 1,0 1 0,-1-1-1,1 1 1,0-1-1,0 0 1,0 1-1,0-1 1,0 0-1,0 0 1,0 0-1,0 0 1,1 0-1,-1 0 1,0 0-1,1 0 1,-1-1 0,2 2-1,0-2-74,0 1 1,0 0-1,0-1 1,-1 0-1,1 0 0,0 0 1,0 0-1,0 0 0,0 0 1,5-2-1,4-1-447,-1-1-1,1-1 1,-1 0-1,13-7 1,-10 3-2,-1 0-1,1 0 1,-1-1 0,-1-1-1,13-13 1,49-65-5943,-74 88 6449,0 1 0,0 0 1,0-1-1,0 1 0,1 0 0,-1-1 1,0 1-1,0 0 0,0 0 1,0-1-1,0 1 0,1 0 0,-1 0 1,0-1-1,0 1 0,1 0 1,-1 0-1,0-1 0,0 1 0,1 0 1,-1 0-1,0 0 0,1 0 1,-1 0-1,0-1 0,0 1 0,1 0 1,-1 0-1,0 0 0,1 0 1,-1 0-1,0 0 0,1 0 0,-5 15 1924,-43 88 2948,28-64-2883,1 1-1,2 0 0,-20 78 1,35-113-1953,0 0 1,1 1 0,-1-1 0,1 1-1,0-1 1,0 0 0,1 1-1,0-1 1,1 8 0,-1-11-78,0 1 0,1 0 0,-1 0 0,1 0 0,0-1 0,-1 1 0,1-1 0,0 1 0,0-1 0,1 0 0,-1 0 0,0 0 0,1 0 0,0 0 0,-1-1 0,6 4 0,6 1-276</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11.830"/>
    </inkml:context>
    <inkml:brush xml:id="br0">
      <inkml:brushProperty name="width" value="0.05" units="cm"/>
      <inkml:brushProperty name="height" value="0.05" units="cm"/>
    </inkml:brush>
  </inkml:definitions>
  <inkml:trace contextRef="#ctx0" brushRef="#br0">145 617 18708,'10'20'2080,"6"-7"-1111,4-4-369,7-9 1024,3-4-288,12-8-399,-1-1-185,5-4-424,-3 1-232,-4 0-608,-5 1-376,-8 0-345,-6 1 953,-17 1-280,-7 0-184</inkml:trace>
  <inkml:trace contextRef="#ctx0" brushRef="#br0" timeOffset="1">46 146 16147,'-19'-10'2409,"8"-2"-1377,1 7-448,4-4 1865,13 2-1217,8 1-344,3-3-352,2 1-200,6-2-336,6 0-240,3-3-568,3 1-288,-10-1 856,0 2-160,-10 1-208</inkml:trace>
</inkml:ink>
</file>

<file path=ppt/ink/ink3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3:42.998"/>
    </inkml:context>
    <inkml:brush xml:id="br0">
      <inkml:brushProperty name="width" value="0.05" units="cm"/>
      <inkml:brushProperty name="height" value="0.05" units="cm"/>
    </inkml:brush>
  </inkml:definitions>
  <inkml:trace contextRef="#ctx0" brushRef="#br0">7 1 18228,'-6'1'1976,"16"0"-1087,7-1-305,16 0 896,9 0-208,11 0-328,7 0-207,9 0-449,1 0-288,-3 0-697,-7 2-383,-14-2 872,-9 0-192,-26-2-216</inkml:trace>
</inkml:ink>
</file>

<file path=ppt/ink/ink3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3:43.404"/>
    </inkml:context>
    <inkml:brush xml:id="br0">
      <inkml:brushProperty name="width" value="0.05" units="cm"/>
      <inkml:brushProperty name="height" value="0.05" units="cm"/>
    </inkml:brush>
  </inkml:definitions>
  <inkml:trace contextRef="#ctx0" brushRef="#br0">9 0 17516,'-9'22'1824,"15"-10"-1008,7-1-256,17-4 833,7-2-225,15-3-216,6 2-256,5-1-928,2-3 448,7-6-176,-4-5-96</inkml:trace>
</inkml:ink>
</file>

<file path=ppt/ink/ink3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3:43.883"/>
    </inkml:context>
    <inkml:brush xml:id="br0">
      <inkml:brushProperty name="width" value="0.05" units="cm"/>
      <inkml:brushProperty name="height" value="0.05" units="cm"/>
    </inkml:brush>
  </inkml:definitions>
  <inkml:trace contextRef="#ctx0" brushRef="#br0">12 5 19012,'-3'-5'3275,"-1"13"-1111,0 13-155,4-19-1969,0 0-1,0 0 0,0 0 1,0 0-1,0 0 0,1 0 0,-1 0 1,1 0-1,-1 0 0,1 0 1,0 0-1,0 0 0,0-1 0,0 1 1,0 0-1,0-1 0,0 1 1,0 0-1,1-1 0,-1 1 1,1-1-1,-1 0 0,1 0 0,-1 1 1,1-1-1,0 0 0,0 0 1,-1-1-1,1 1 0,0 0 1,0-1-1,0 1 0,0-1 0,2 1 1,9 1-86,0-1-1,1 0 1,-1-1 0,18-2-1,-2 1 42,-20 1-33,1 0 0,0 1 0,-1 0 0,1 0 0,-1 1 0,1 1 0,13 4 1,-20-6 29,-1 1 0,1-1 1,0 1-1,-1-1 1,1 1-1,-1 0 0,0 0 1,0 0-1,0 0 1,0 0-1,0 1 0,0-1 1,0 1-1,-1-1 1,1 1-1,-1 0 0,0-1 1,0 1-1,0 0 1,0 0-1,0 0 0,0 0 1,-1 0-1,0 0 1,1 0-1,-1 0 0,0 0 1,-1 4-1,0 1 30,-1 1 0,0 0-1,0-1 1,-1 1 0,0-1 0,-1 0-1,1 0 1,-2 0 0,1-1 0,-1 1-1,0-1 1,-7 8 0,1-3 69,-1 0 0,0 0 0,-1-1 0,0-1-1,-22 14 1,31-21-76,-1 0 1,0-1-1,0 0 0,0 0 0,0 0 0,0 0 0,-1-1 0,1 0 0,-7 1 0,10-2-60,-1 0 0,1 0 0,-1-1 0,1 1-1,-1-1 1,1 1 0,0-1 0,-1 1 0,1-1-1,0 0 1,0 0 0,0-1 0,0 1 0,0 0 0,0-1-1,0 1 1,0-1 0,0 1 0,0-1 0,1 0-1,-1 0 1,1 0 0,-2-2 0,-1-3-24,1 0 1,0 0-1,0-1 1,0 1-1,1-1 1,0 0-1,-1-12 1,-1-24-324</inkml:trace>
</inkml:ink>
</file>

<file path=ppt/ink/ink3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3:44.327"/>
    </inkml:context>
    <inkml:brush xml:id="br0">
      <inkml:brushProperty name="width" value="0.05" units="cm"/>
      <inkml:brushProperty name="height" value="0.05" units="cm"/>
    </inkml:brush>
  </inkml:definitions>
  <inkml:trace contextRef="#ctx0" brushRef="#br0">1 26 17812,'4'0'2344,"5"3"-1423,4-3-433,8 2 1600,8-2-1160,2-2-328,12-2-1112,0-2-120,6 0 472,0-1-224,-3 1-120</inkml:trace>
</inkml:ink>
</file>

<file path=ppt/ink/ink3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3:44.769"/>
    </inkml:context>
    <inkml:brush xml:id="br0">
      <inkml:brushProperty name="width" value="0.05" units="cm"/>
      <inkml:brushProperty name="height" value="0.05" units="cm"/>
    </inkml:brush>
  </inkml:definitions>
  <inkml:trace contextRef="#ctx0" brushRef="#br0">196 1 18564,'-40'26'2204,"-46"33"991,79-53-2821,0 0 0,0 1 0,0 0 1,1 0-1,0 1 0,1-1 0,-1 1 0,-5 12 0,10-17-325,0-1 1,0 1-1,0-1 1,0 1-1,0-1 1,1 1-1,-1 0 0,1 0 1,0-1-1,-1 1 1,1 0-1,1 0 1,-1-1-1,0 1 1,1 0-1,-1-1 1,1 1-1,0 0 0,1 2 1,0-2-29,0 0 0,0 0 0,0-1 0,0 1 0,1 0 0,-1-1 0,1 0 0,-1 1 0,1-1 0,0 0 1,0-1-1,0 1 0,4 1 0,3 1-10,0 0 1,0-1-1,0-1 1,0 0-1,0 0 0,1-1 1,-1 0-1,21-2 1,-21 0-2,0-1 0,0 0 0,-1-1 0,0 0 0,1-1 0,-1 0 0,0 0 0,-1-1 0,1 0 0,12-10 0,-18 12-3,1 0 0,-1 0 0,0 0 0,0-1 0,0 1 0,-1-1 0,1 0 0,-1 0 0,0 1 0,0-2 0,2-4 0,-3 6-7,-1 0 0,1 0 0,-1 0 0,0 0 0,0 0 0,0 0 1,0 0-1,0 0 0,0 0 0,-1 0 0,0 0 0,0 0 0,1 1 0,-2-1 0,1 0 1,0 0-1,0 1 0,-3-4 0,1 2-125,0 1 0,0 0 1,-1-1-1,0 1 0,1 1 1,-1-1-1,0 0 0,0 1 1,0 0-1,-1 0 0,1 0 1,0 0-1,-1 1 0,1 0 0,-1 0 1,0 0-1,1 0 0,-1 1 1,0 0-1,1 0 0,-1 0 1,0 0-1,-8 3 0,5 1-367,6 3-139</inkml:trace>
  <inkml:trace contextRef="#ctx0" brushRef="#br0" timeOffset="1">697 134 20500,'2'-1'2489,"-6"3"-1649,-7 10-320,-2 2 1577,-2 9-1025,3 3-208,2 4-448,2 3-112,6 0-264,3 0-64,6-6-384,0-1-240,0-13-624,1 0-265,-7-13 1073,-1-10-312,-6-9-168</inkml:trace>
  <inkml:trace contextRef="#ctx0" brushRef="#br0" timeOffset="2">526 173 18244,'4'3'2240,"8"2"-1431,6 2-369,10 1 1056,8-1-552,8-2-352,9 1 721,-1-4-953,12-2-192,-1-2 8</inkml:trace>
</inkml:ink>
</file>

<file path=ppt/ink/ink3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3:45.212"/>
    </inkml:context>
    <inkml:brush xml:id="br0">
      <inkml:brushProperty name="width" value="0.05" units="cm"/>
      <inkml:brushProperty name="height" value="0.05" units="cm"/>
    </inkml:brush>
  </inkml:definitions>
  <inkml:trace contextRef="#ctx0" brushRef="#br0">1 0 16500,'9'1'746,"0"0"0,1 1 0,-1 0 1,0 1-1,10 3 0,9 3 1081,-20-7-1329,-1 0 1,1 0 0,-1 1-1,1 0 1,-1 1 0,11 7 0,-17-10-451,1 0 0,-1 0 1,0 0-1,1 0 0,-1 1 1,0-1-1,0 0 0,0 1 1,0-1-1,0 1 0,0-1 0,0 1 1,-1 0-1,1-1 0,-1 1 1,1 0-1,-1 0 0,1-1 1,-1 1-1,0 0 0,0 0 1,0-1-1,0 1 0,0 0 1,0 0-1,-1 0 0,1-1 0,0 1 1,-1 0-1,0-1 0,1 1 1,-1 0-1,0-1 0,0 1 1,-1 2-1,-9 12 45,-1 1 0,-1-1 0,-15 14 0,18-21-69,1 1-1,0 0 1,0 0-1,1 1 1,1 0-1,0 0 0,0 1 1,1 0-1,-5 16 1,10-27-52,1 0 1,-1 0-1,1 0 1,0 0-1,-1 1 1,1-1-1,0 0 1,0 0-1,-1 0 1,1 1-1,0-1 1,0 0-1,0 0 1,1 1-1,-1-1 1,0 0-1,0 0 1,1 0-1,-1 0 1,1 1-1,-1-1 1,1 0-1,-1 0 1,1 0-1,0 0 1,-1 0-1,1 0 1,0 0-1,0 0 1,0-1-1,0 1 1,0 0-1,0 0 1,0-1-1,0 1 1,0-1-1,0 1 1,0-1-1,0 1 1,0-1-1,0 1 1,1-1-1,-1 0 1,0 0-1,0 0 1,0 0-1,1 0 1,-1 0-1,0 0 1,0 0-1,1 0 1,0-1-1,8 0-165,-1-1 0,0 0 0,0 0 1,0-1-1,12-5 0,29-15-265,9-6-129</inkml:trace>
</inkml:ink>
</file>

<file path=ppt/ink/ink3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3:45.634"/>
    </inkml:context>
    <inkml:brush xml:id="br0">
      <inkml:brushProperty name="width" value="0.05" units="cm"/>
      <inkml:brushProperty name="height" value="0.05" units="cm"/>
    </inkml:brush>
  </inkml:definitions>
  <inkml:trace contextRef="#ctx0" brushRef="#br0">195 0 21517,'-26'13'932,"2"1"1,-1 1 0,-21 17 0,40-27-735,0 0 1,0 0 0,0 1 0,1-1-1,0 1 1,0 0 0,0 0 0,1 1-1,0 0 1,0-1 0,1 1-1,0 1 1,0-1 0,0 0 0,-2 15-1,5-19-153,0-1 0,-1 1 0,1 0 0,1-1-1,-1 1 1,0 0 0,1-1 0,-1 1 0,1-1-1,0 1 1,0-1 0,0 1 0,0-1-1,0 0 1,0 1 0,1-1 0,-1 0 0,4 4-1,-2-3-19,1 0-1,-1-1 1,1 0-1,-1 1 1,1-1-1,0 0 1,0-1-1,0 1 1,0-1-1,8 2 1,-2-1-22,1 0 0,0-1 0,0-1 0,0 0 0,0 0 0,0-1 0,0-1 1,18-4-1,-19 2-4,0 0 1,0 0-1,0-1 1,-1 0-1,0-1 1,0 0-1,0-1 1,-1 0-1,0 0 1,9-11-1,-13 14-4,0 0 1,-1 0-1,0-1 0,0 1 0,0-1 0,0 1 1,-1-1-1,1 0 0,-1 0 0,-1 0 0,1-1 1,-1 1-1,0 0 0,0-1 0,0 1 0,-1 0 1,0-1-1,0 1 0,0-1 0,-1 1 0,0 0 0,-2-9 1,2 11-12,-1-1 0,0 1 0,-1-1 0,1 1 0,0 0 0,-1 0 0,0 0 0,0 0 0,0 1 0,0-1 0,0 1 1,0-1-1,-1 1 0,1 0 0,-1 1 0,0-1 0,1 0 0,-6 0 0,5 0-123,0 1 0,0 0 0,0 0 0,0 0 0,0 1 0,0 0 0,0-1 0,0 1 0,-1 1 0,1-1 0,0 1 0,0-1 0,0 1 0,0 0 0,0 1 0,0-1 0,-6 4 0,10-5 103,1 0 1,-1 0-1,1 0 0,-1 0 0,0 0 0,1 0 1,-1 0-1,1 0 0,-1 0 0,0 0 1,1 1-1,-1-1 0,0 0 0,1 0 1,-1 0-1,0 1 0,1-1 0,-1 0 1,0 0-1,0 1 0,1-1 0,-1 0 1,0 0-1,0 1 0,1-1 0,-1 0 0,0 1 1,0-1-1,0 0 0,0 1 0,0-1 1,1 1-1,-1-1 0,0 0 0,0 1 1,0-1-1,0 0 0,0 1 0,0-1 1,0 1-1,0-1 0,0 0 0,0 1 1,-1-1-1,1 0 0,0 1 0,0-1 1,0 0-1,0 1 0,0-1 0,-1 0 0,1 1 1,0-1-1,0 0 0,-1 1 0,1-1 1,0 0-1,-1 0 0,1 1 0,0-1 1,0 0-1,-1 0 0,1 0 0,0 1 1,-1-1-1,1 0 0,-1 0 0,1 0 1,-1 0-1,21 6-695</inkml:trace>
</inkml:ink>
</file>

<file path=ppt/ink/ink3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3:46.048"/>
    </inkml:context>
    <inkml:brush xml:id="br0">
      <inkml:brushProperty name="width" value="0.05" units="cm"/>
      <inkml:brushProperty name="height" value="0.05" units="cm"/>
    </inkml:brush>
  </inkml:definitions>
  <inkml:trace contextRef="#ctx0" brushRef="#br0">239 1 20020,'-19'5'943,"0"2"0,0 0 0,1 1-1,0 0 1,-24 17 0,33-19-676,0 0 1,0 1-1,1 0 1,0 1-1,0-1 0,1 2 1,0-1-1,0 1 1,1 0-1,0 0 1,-5 13-1,9-19-225,1 0-1,0 1 0,0-1 1,0 0-1,0 0 1,1 0-1,-1 1 1,1-1-1,0 0 0,0 0 1,0 1-1,0-1 1,1 0-1,-1 0 1,1 1-1,0-1 0,0 0 1,0 0-1,0 0 1,0 0-1,1 0 0,2 4 1,-1-4-33,0 0 0,0 0 0,0 0 0,0-1 0,0 1 0,1-1-1,-1 0 1,1 1 0,0-2 0,-1 1 0,1 0 0,0-1 0,0 0 0,0 0 0,0 0 0,0 0 0,7 0 0,1-1-7,0-1 0,0 0 0,0 0 0,0-1 0,-1-1 0,1 0 0,-1 0 0,0-1 0,0-1 0,13-7 0,-9 4-54,0 0 1,-1-2-1,0 1 0,-1-2 0,0 0 0,18-21 1,-27 27-70,1 0 0,-2-1 1,1 0-1,0 0 1,-1 0-1,0-1 0,-1 1 1,1-1-1,1-10 1,-3 15-5,-1 0 1,0 0-1,1 0 1,-1 0-1,0 0 1,0 1-1,-1-1 1,1 0-1,0 0 1,0 0-1,-1 0 1,0 0-1,1 0 1,-1 0-1,0 1 1,0-1-1,0 0 1,0 1-1,0-1 1,0 0-1,0 1 0,0-1 1,-1 1-1,1 0 1,-1-1-1,1 1 1,-1 0-1,1 0 1,-1 0-1,0 0 1,1 0-1,-1 1 1,0-1-1,0 0 1,0 1-1,0-1 1,-3 0-1,-1 1-130,1-1 0,0 1 0,0-1-1,-1 1 1,1 1 0,-9 1-1,-7 6-707</inkml:trace>
  <inkml:trace contextRef="#ctx0" brushRef="#br0" timeOffset="1">586 107 21901,'-3'13'2432,"2"2"-1584,1 4-400,-2 3 1329,2 1-865,3-1-120,4 3-600,2-2-248,3-10-976,0-6-1416,0-13 2071,-2-7-391,-1-8-296</inkml:trace>
</inkml:ink>
</file>

<file path=ppt/ink/ink3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3:46.465"/>
    </inkml:context>
    <inkml:brush xml:id="br0">
      <inkml:brushProperty name="width" value="0.05" units="cm"/>
      <inkml:brushProperty name="height" value="0.05" units="cm"/>
    </inkml:brush>
  </inkml:definitions>
  <inkml:trace contextRef="#ctx0" brushRef="#br0">2 1 19556,'-2'0'2129,"2"5"-1385,6-3-536,1-2 1928,3 4-1784,0 3-48,-1-4-280</inkml:trace>
</inkml:ink>
</file>

<file path=ppt/ink/ink3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3:47.502"/>
    </inkml:context>
    <inkml:brush xml:id="br0">
      <inkml:brushProperty name="width" value="0.05" units="cm"/>
      <inkml:brushProperty name="height" value="0.05" units="cm"/>
    </inkml:brush>
  </inkml:definitions>
  <inkml:trace contextRef="#ctx0" brushRef="#br0">38 29 16788,'10'-16'2416,"-4"3"-1424,-5 16-336,-1 7 1217,-4 22-321,-2 5-208,-3 10-511,1 5-217,-2 7-280,1 5 0,5 2-136,0 3-208,4-6-752,1 2 728,6-5-136,2-7-72</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12.205"/>
    </inkml:context>
    <inkml:brush xml:id="br0">
      <inkml:brushProperty name="width" value="0.05" units="cm"/>
      <inkml:brushProperty name="height" value="0.05" units="cm"/>
    </inkml:brush>
  </inkml:definitions>
  <inkml:trace contextRef="#ctx0" brushRef="#br0">0 0 20556,'21'136'4416,"-18"-126"-4326,2 19 18,2-1 0,2-1 0,0 0 0,16 33-1,-24-58-94,0 0 0,0 0 0,0 0 0,0-1 0,1 1 0,-1 0 0,1 0 0,-1-1 0,1 1 0,-1-1 0,1 1 0,0-1 0,0 0 0,-1 0 0,1 0 0,0 0 0,0 0 0,0 0 0,0 0 0,1-1 0,-1 1 0,3 0 0,-2-2 5,-1 1 0,0-1 0,1 1-1,-1-1 1,0 0 0,1 0 0,-1 0 0,0 0 0,0-1 0,0 1 0,0 0 0,0-1-1,0 1 1,0-1 0,-1 0 0,1 0 0,0 0 0,-1 0 0,2-2 0,12-20 156,-1-1 0,-2 0 0,19-50 0,13-28 12,-44 101-192,1 0 0,0 0 0,0 1-1,0-1 1,0 1 0,0-1-1,1 1 1,-1-1 0,0 1 0,1-1-1,-1 1 1,1 0 0,-1 0-1,1 0 1,1-1 0,-2 2 2,-1 0 1,1 0 0,-1 0-1,1 0 1,-1 0 0,1 0-1,-1 0 1,1 0-1,-1 0 1,1 0 0,-1 0-1,0 0 1,1 0 0,-1 1-1,1-1 1,-1 0-1,1 0 1,-1 1 0,0-1-1,1 0 1,-1 0 0,0 1-1,1-1 1,9 19-61,-5 2-5,5 35 0,-8-40-3,1 0 0,0 0 0,1-1 0,1 1 1,7 18-1,-11-33 14,-1 0 1,1 0-1,-1 0 1,1 0 0,-1 0-1,1 0 1,0 0-1,-1 0 1,1 0-1,0 0 1,0 0 0,0 0-1,0-1 1,0 1-1,0 0 1,0-1 0,0 1-1,0-1 1,0 1-1,0-1 1,0 1-1,1-1 1,-1 0 2,0 0-1,0 0 1,0-1 0,0 1-1,0 0 1,0-1 0,0 1 0,0-1-1,0 1 1,0-1 0,-1 1-1,1-1 1,0 0 0,0 1-1,-1-1 1,1 0 0,0 0-1,-1 0 1,2-1 0,2-5-117,-1 0 0,1 0-1,-1 0 1,-1 0 0,3-10 0,5-28-577</inkml:trace>
</inkml:ink>
</file>

<file path=ppt/ink/ink3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3:51.011"/>
    </inkml:context>
    <inkml:brush xml:id="br0">
      <inkml:brushProperty name="width" value="0.05" units="cm"/>
      <inkml:brushProperty name="height" value="0.05" units="cm"/>
    </inkml:brush>
  </inkml:definitions>
  <inkml:trace contextRef="#ctx0" brushRef="#br0">14 1 21861,'-3'1'2232,"-3"2"-1648,2 0 1217,5-3-1649,5-1-440,7-1 352,3 1-152,2 1-200</inkml:trace>
</inkml:ink>
</file>

<file path=ppt/ink/ink3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3:51.388"/>
    </inkml:context>
    <inkml:brush xml:id="br0">
      <inkml:brushProperty name="width" value="0.05" units="cm"/>
      <inkml:brushProperty name="height" value="0.05" units="cm"/>
    </inkml:brush>
  </inkml:definitions>
  <inkml:trace contextRef="#ctx0" brushRef="#br0">12 0 18772,'-9'9'2224,"7"1"-1519,3-4 1047,5-8-1504,4-2-24,3-2-56,1-1-216,3 1-256</inkml:trace>
</inkml:ink>
</file>

<file path=ppt/ink/ink3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3:51.794"/>
    </inkml:context>
    <inkml:brush xml:id="br0">
      <inkml:brushProperty name="width" value="0.05" units="cm"/>
      <inkml:brushProperty name="height" value="0.05" units="cm"/>
    </inkml:brush>
  </inkml:definitions>
  <inkml:trace contextRef="#ctx0" brushRef="#br0">0 54 18412,'5'-5'321,"0"0"0,0 0 1,1 1-1,0 0 0,-1 0 0,1 0 0,1 1 1,-1 0-1,0 0 0,1 0 0,-1 1 0,1 0 1,0 0-1,0 1 0,0 0 0,0 0 1,11 0-1,-3 1 15,0 0 1,0 1 0,0 1-1,0 0 1,0 1 0,0 0-1,16 7 1,-26-8-287,0 0-1,0 0 1,-1 1 0,1-1-1,0 1 1,-1 0 0,0 0-1,0 1 1,0-1 0,0 1-1,0 0 1,-1 0 0,4 6-1,-5-6-37,0-1-1,-1 1 1,1-1-1,-1 1 1,0-1-1,0 1 0,-1 0 1,1 0-1,-1-1 1,1 1-1,-1 0 1,0 0-1,-1 0 1,1 0-1,-1-1 0,0 1 1,0 0-1,0-1 1,-2 6-1,-2 2-5,0 0-1,-1-1 0,0 0 1,-1 0-1,-10 12 0,-46 45 40,19-21 12,34-35-30,3-4-6,0 0 0,1 0 0,0 0 0,1 1 0,-1 0 0,2 0 1,-7 13-1,11-20-18,-1 0 0,1-1 0,0 1 0,0 0 0,0 0 0,0 0 0,0 0 0,0 0 0,0 0 0,0-1 0,0 1 0,1 0 0,-1 0 0,0 0 0,1 0 0,-1-1 0,0 1 0,1 0 0,-1 0 0,1-1 0,-1 1 0,1 0 0,-1 0 0,1-1 0,0 1 0,-1-1 0,1 1 0,0-1 0,-1 1 0,1-1 0,0 1 0,0-1 0,0 0 0,-1 1 0,3-1 0,28 6 30,9-6-378,0-1 1,0-2-1,66-14 0,-65 4 110,-8-4-59</inkml:trace>
</inkml:ink>
</file>

<file path=ppt/ink/ink3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3:52.612"/>
    </inkml:context>
    <inkml:brush xml:id="br0">
      <inkml:brushProperty name="width" value="0.05" units="cm"/>
      <inkml:brushProperty name="height" value="0.05" units="cm"/>
    </inkml:brush>
  </inkml:definitions>
  <inkml:trace contextRef="#ctx0" brushRef="#br0">19 0 18612,'-9'7'2336,"-1"3"-1423,10 6-313,2 0 1104,5 0-544,6 2-95,1 1-361,2-3-224,5-2-368,4-1-272,0-7-520,3-3-392,-1-8 1424,-1-3-584,-3-11-161,1-2-111</inkml:trace>
</inkml:ink>
</file>

<file path=ppt/ink/ink3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3:53.021"/>
    </inkml:context>
    <inkml:brush xml:id="br0">
      <inkml:brushProperty name="width" value="0.05" units="cm"/>
      <inkml:brushProperty name="height" value="0.05" units="cm"/>
    </inkml:brush>
  </inkml:definitions>
  <inkml:trace contextRef="#ctx0" brushRef="#br0">175 1 18236,'-10'21'2064,"-8"16"-1031,-4 5-385,-4 10 1048,0 3-184,4 6-391,0-1-217,9-3-496,2-4-360,8-6-880,1-8 832,7-9-192,3-4-128</inkml:trace>
</inkml:ink>
</file>

<file path=ppt/ink/ink3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3:53.475"/>
    </inkml:context>
    <inkml:brush xml:id="br0">
      <inkml:brushProperty name="width" value="0.05" units="cm"/>
      <inkml:brushProperty name="height" value="0.05" units="cm"/>
    </inkml:brush>
  </inkml:definitions>
  <inkml:trace contextRef="#ctx0" brushRef="#br0">1 13 20428,'6'2'1961,"9"-1"-1249,7-1-304,18 0 744,4-3-192,12 0-279,2-1-201,0 1-640,-3 0-368,-9 3-737,-5 2 1977,-21 1-880,-8 2-176,-14 4-136</inkml:trace>
</inkml:ink>
</file>

<file path=ppt/ink/ink3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3:53.849"/>
    </inkml:context>
    <inkml:brush xml:id="br0">
      <inkml:brushProperty name="width" value="0.05" units="cm"/>
      <inkml:brushProperty name="height" value="0.05" units="cm"/>
    </inkml:brush>
  </inkml:definitions>
  <inkml:trace contextRef="#ctx0" brushRef="#br0">4 8 16139,'-3'17'1993,"6"-2"-913,8-5-352,19-3 1425,5-4-705,15-3-312,3-5-184,6-2-519,1-3-353,-4-1 56,-3-2-88,-13 0-144</inkml:trace>
</inkml:ink>
</file>

<file path=ppt/ink/ink3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3:54.549"/>
    </inkml:context>
    <inkml:brush xml:id="br0">
      <inkml:brushProperty name="width" value="0.05" units="cm"/>
      <inkml:brushProperty name="height" value="0.05" units="cm"/>
    </inkml:brush>
  </inkml:definitions>
  <inkml:trace contextRef="#ctx0" brushRef="#br0">42 128 20324,'0'-4'302,"2"0"0,-1 0 0,0 1 0,1-1 0,0 0-1,0 1 1,0-1 0,0 1 0,0 0 0,1 0 0,0 0 0,-1 0-1,1 0 1,0 0 0,6-3 0,6-4 535,0 1 0,18-9 0,-26 15-543,1-2-89,1 0-1,0 1 0,1 0 1,-1 1-1,1 0 1,0 0-1,10-1 0,-19 4-193,0 0 0,0 0-1,0 0 1,0 0 0,0 0-1,0 0 1,0 0 0,-1 1-1,1-1 1,0 0-1,0 0 1,0 1 0,0-1-1,0 1 1,0-1 0,-1 0-1,1 1 1,0 0 0,0-1-1,-1 1 1,1-1 0,0 1-1,-1 0 1,1-1 0,-1 1-1,1 0 1,-1 0-1,1 0 1,-1-1 0,1 1-1,-1 0 1,0 0 0,0 0-1,1 0 1,-1 0 0,0 0-1,0 0 1,0-1 0,0 1-1,0 0 1,0 0 0,0 0-1,0 0 1,0 0-1,-1 0 1,1 0 0,0 0-1,-1 1 1,-1 4 3,0 1-1,0-1 1,-1 0-1,0 1 1,-5 8-1,-28 33 6,-1-1 0,-82 79 0,106-114-19,7-6-2,1 0-1,0 0 0,-7 10 1,11-15 1,1 0 0,-1 0 0,1 0 0,-1 0 0,1 1 0,-1-1 0,1 0 1,0 1-1,-1-1 0,1 0 0,0 1 0,0 1 0,0-2 0,0-1 1,1 1-1,-1-1 1,0 1-1,0 0 1,1-1-1,-1 1 1,0-1-1,1 1 0,-1 0 1,1-1-1,-1 1 1,0-1-1,1 0 1,-1 1-1,1-1 1,0 1-1,-1-1 1,1 0-1,-1 1 0,1-1 1,0 0-1,-1 0 1,1 1-1,-1-1 1,2 0-1,15 3-151,1-2 0,-1 0-1,1 0 1,0-2 0,-1 0 0,29-6 0,-21 4-285,0 0-805,0-1-1,0-1 0,-1-1 1,0-1-1,44-19 0,-41 11-100</inkml:trace>
</inkml:ink>
</file>

<file path=ppt/ink/ink3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3:55.027"/>
    </inkml:context>
    <inkml:brush xml:id="br0">
      <inkml:brushProperty name="width" value="0.05" units="cm"/>
      <inkml:brushProperty name="height" value="0.05" units="cm"/>
    </inkml:brush>
  </inkml:definitions>
  <inkml:trace contextRef="#ctx0" brushRef="#br0">107 0 21709,'0'3'313,"-1"0"1,1 0-1,-1-1 1,0 1 0,0 0-1,0 0 1,0-1 0,-1 1-1,-1 2 1,-7 17 817,10-22-1128,-2 6 251,1 0 0,0 0 1,0 1-1,0-1 0,0 0 1,1 10-1,1-14-253,-1 0 0,1 0 0,-1 0 0,1 0 0,0-1 1,0 1-1,0 0 0,0-1 0,0 1 0,0-1 0,0 1 0,0-1 0,1 1 0,-1-1 0,0 0 0,1 1 0,-1-1 1,1 0-1,0 0 0,-1 0 0,1-1 0,0 1 0,0 0 0,-1 0 0,5 0 0,24 7-216,-14-5 82,0 2-1,-1 0 1,28 13 0,-40-17 130,-1 0 1,1 0-1,-1 1 1,1-1-1,-1 1 1,0 0-1,0 0 1,1 0-1,-1 0 1,-1 0-1,1 0 1,0 1-1,-1-1 1,1 0-1,-1 1 1,1-1-1,-1 1 1,0 0-1,0-1 1,-1 1-1,1 0 0,0 0 1,-1-1-1,0 1 1,1 0-1,-1 0 1,-1 5-1,0-3 26,-1 0 0,1 0 0,-1 0 0,-1-1 0,1 1 0,0-1-1,-1 1 1,0-1 0,0 0 0,0 0 0,-1 0 0,0-1 0,1 1-1,-1-1 1,-5 3 0,1 0 34,-1 0 0,0 0-1,0-1 1,0-1 0,-1 0 0,-14 5-1,20-8-45,-1 0 0,0 0 0,1 0-1,-1-1 1,0 1 0,0-1 0,1-1-1,-1 1 1,0-1 0,0 1 0,1-1-1,-1 0 1,1-1 0,-1 1 0,1-1-1,-1 0 1,1 0 0,0-1 0,0 1-1,0-1 1,0 0 0,1 0 0,-1 0-1,1 0 1,-1-1 0,1 1 0,0-1-1,1 0 1,-1 0 0,1 0-1,-1 0 1,-1-6 0,-10-28-11</inkml:trace>
</inkml:ink>
</file>

<file path=ppt/ink/ink3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3:55.436"/>
    </inkml:context>
    <inkml:brush xml:id="br0">
      <inkml:brushProperty name="width" value="0.05" units="cm"/>
      <inkml:brushProperty name="height" value="0.05" units="cm"/>
    </inkml:brush>
  </inkml:definitions>
  <inkml:trace contextRef="#ctx0" brushRef="#br0">0 72 19172,'23'1'2329,"4"-1"-1241,5-1-416,7-3 1208,4-4-287,4 1-609,2 3-344,-3-3-1160,-2-2 600,-11-8-192,-4 1-112</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12.713"/>
    </inkml:context>
    <inkml:brush xml:id="br0">
      <inkml:brushProperty name="width" value="0.05" units="cm"/>
      <inkml:brushProperty name="height" value="0.05" units="cm"/>
    </inkml:brush>
  </inkml:definitions>
  <inkml:trace contextRef="#ctx0" brushRef="#br0">2 0 17764,'-1'45'1144,"2"0"1,2-1 0,2 1-1,1-1 1,18 60 0,-15-75-979,1 0-1,1-1 1,1 0 0,2-1 0,0-1 0,2 0 0,1-1-1,37 42 1,-53-66-176,-1 0 0,1 0 1,0 0-1,-1-1 0,1 1 0,-1 0 0,1 0 0,0-1 0,0 1 0,-1-1 0,1 1 1,0-1-1,0 1 0,0-1 0,0 1 0,0-1 0,-1 0 0,1 0 0,0 1 0,0-1 1,0 0-1,0 0 0,0 0 0,0 0 0,0 0 0,0 0 0,0 0 0,0 0 0,0 0 0,0-1 1,0 1-1,0 0 0,-1-1 0,3 0 0,-1-1-16,0 0 0,0-1 0,0 1 0,0-1 0,0 1 0,-1-1 0,1 0 0,-1 0 0,2-3-1,7-19-148,26-40 1,-33 59 173,1 0 1,0 1 0,0 0-1,0 0 1,1 0 0,0 0 0,0 1-1,0 0 1,0 0 0,1 0 0,-1 1-1,13-6 1,-16 8-1,0 0 0,0 1 0,0-1 0,0 1-1,0 0 1,0 0 0,0-1 0,0 1 0,0 1 0,1-1 0,-1 0-1,0 0 1,0 1 0,0-1 0,0 1 0,0 0 0,0 0 0,0 0 0,2 1-1,-1 0 11,0 0-1,0 1 1,-1 0-1,1-1 0,-1 1 1,1 0-1,-1 0 1,0 1-1,3 5 0,1 5 80,0-1 0,-2 1 0,1 0-1,1 17 1,-2-16 358,-2-23-57,-3-21-61,-9-47 206,-29-106-1,38 181-551,0-1 0,1 1 0,0 0 0,-1-1 0,1 1 0,0-1-1,0 1 1,-1-1 0,1 1 0,0 0 0,0-1 0,1 1 0,-1-1 0,0 1 0,0-1 0,1 1 0,-1 0 0,1-1 0,-1 1 0,2-2-1,0 2-156,-1 0-1,1 0 0,0 0 0,0 0 0,0 0 0,0 0 0,-1 1 0,1-1 0,0 1 0,0 0 1,4-1-1,4-1-443,-4 1 443,10-2-307,0 0 0,17-7 0,-7 0-312</inkml:trace>
</inkml:ink>
</file>

<file path=ppt/ink/ink3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3:56.179"/>
    </inkml:context>
    <inkml:brush xml:id="br0">
      <inkml:brushProperty name="width" value="0.05" units="cm"/>
      <inkml:brushProperty name="height" value="0.05" units="cm"/>
    </inkml:brush>
  </inkml:definitions>
  <inkml:trace contextRef="#ctx0" brushRef="#br0">43 0 22845,'5'0'1960,"-6"13"-1384,-9 6-240,1 8 817,-1 2-273,2 7-416,3-1-232,2-2-256,2-3-176,5-8-480,1-6-304,2-9-593,0-4-119,-4-8 1088,-2-3-384,-7-7-161</inkml:trace>
</inkml:ink>
</file>

<file path=ppt/ink/ink3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3:56.612"/>
    </inkml:context>
    <inkml:brush xml:id="br0">
      <inkml:brushProperty name="width" value="0.05" units="cm"/>
      <inkml:brushProperty name="height" value="0.05" units="cm"/>
    </inkml:brush>
  </inkml:definitions>
  <inkml:trace contextRef="#ctx0" brushRef="#br0">6 77 15427,'-4'-2'1905,"2"4"-841,4 2-376,6-1 1128,5 1-207,10-1-345,0-3-192,13-1-456,1-4-263,6-6-842,3-4 1082,-2 0-593,-2-2-56,-6-9-97</inkml:trace>
</inkml:ink>
</file>

<file path=ppt/ink/ink3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3:57.024"/>
    </inkml:context>
    <inkml:brush xml:id="br0">
      <inkml:brushProperty name="width" value="0.05" units="cm"/>
      <inkml:brushProperty name="height" value="0.05" units="cm"/>
    </inkml:brush>
  </inkml:definitions>
  <inkml:trace contextRef="#ctx0" brushRef="#br0">0 330 15475,'0'1'116,"0"-1"-1,0 1 0,0 0 1,0 0-1,1 0 1,-1-1-1,0 1 0,0 0 1,1-1-1,-1 1 0,0 0 1,1 0-1,-1-1 1,1 1-1,-1-1 0,1 1 1,-1 0-1,1-1 1,-1 1-1,1-1 0,-1 1 1,1-1-1,0 0 0,-1 1 1,2 0-1,0-1 30,-1 0-1,1 0 0,-1 0 1,1 1-1,0-2 1,-1 1-1,1 0 1,-1 0-1,1 0 0,-1-1 1,1 1-1,1-1 1,6-3 416,0-1 0,-1 1 0,11-9 1,-18 13-534,38-29 665,-1-2 0,-1-1 1,-2-3-1,-1 0 0,-2-2 0,-2-2 0,26-42 0,-64 101-633,0 0-1,-9 40 0,4-12-69,5-24-24,-15 61 50,21-79-154,1 1 0,0-1 0,1 1 1,-1-1-1,1 1 0,1-1 0,-1 1 0,1-1 0,0 1 0,2 7 0,-2-14 83,-1 1-1,0 0 1,0 0-1,1-1 1,-1 1-1,0 0 0,1-1 1,-1 1-1,1 0 1,-1-1-1,1 1 1,-1-1-1,1 1 0,0-1 1,-1 1-1,1-1 1,0 1-1,-1-1 1,1 1-1,0-1 0,-1 0 1,1 0-1,0 1 1,0-1-1,-1 0 1,1 0-1,0 0 0,0 0 1,0 0-1,1 0 1,20-8-466,5-10-211</inkml:trace>
  <inkml:trace contextRef="#ctx0" brushRef="#br0" timeOffset="1">578 89 18748,'-16'34'1410,"4"-12"-771,2 1 0,1 0 1,0 1-1,-7 38 0,15-58-507,0-1-1,1 1 0,0-1 0,0 1 0,0-1 1,0 1-1,0-1 0,1 1 0,-1-1 1,1 1-1,0-1 0,0 1 0,3 4 0,-3-6-90,0-1-1,1 1 0,-1-1 0,1 1 0,-1-1 0,1 1 0,-1-1 1,1 0-1,0 0 0,0 0 0,0 0 0,-1 0 0,1 0 1,0-1-1,0 1 0,0-1 0,0 1 0,0-1 0,0 0 0,1 1 1,-1-1-1,0 0 0,4-1 0,4 0-1,0-1 0,0 0 1,1-1-1,-1 0 0,-1 0 0,1-1 1,0 0-1,-1-1 0,0 0 0,0-1 1,16-12-1,-16 11 13,-1-1-1,0 0 1,0 0 0,-1 0-1,0-1 1,0 0-1,-1 0 1,0-1 0,-1 1-1,0-1 1,4-12 0,-8 19-31,0-1 0,0 1 0,0-1 0,0 0 1,-1 0-1,0 1 0,0-1 0,0 0 0,0 0 0,0 1 1,-1-1-1,0 0 0,1 1 0,-1-1 0,-1 0 0,1 1 1,-1-1-1,1 1 0,-1 0 0,-2-4 0,2 5-19,0 0 0,-1-1 0,1 1 0,0 0 0,-1 1 0,1-1 0,-1 0 0,0 1 0,1-1 0,-1 1 0,0 0 0,0 0 0,0 0 0,0 1 0,0-1 0,0 0 0,0 1 0,0 0 0,0 0-1,0 0 1,0 0 0,0 0 0,0 1 0,-6 1 0,2 0-72,-1 0 0,1 1-1,0 0 1,0 0 0,0 1-1,0 0 1,-10 8 0,13-9-166,0 0 0,1 0 0,-1 1 0,1-1 0,-1 1 1,1 0-1,1 0 0,-1 0 0,0 0 0,1 1 0,0-1 0,0 1 0,-2 5 0,4-9 111,0-1 99,0 0 0,0 0-1,0 1 1,0-1 0,-1 0 0,1 0 0,0 1-1,0-1 1,0 0 0,0 0 0,0 1 0,0-1-1,0 0 1,0 1 0,0-1 0,0 0 0,0 0-1,0 1 1,0-1 0,0 0 0,0 0 0,0 1-1,0-1 1,1 0 0,-1 0 0,0 1 0,0-1-1,0 0 1,0 0 0,0 1 0,1-1 0,-1 0 0,0 0-1,0 0 1,0 0 0,1 1 0,-1-1 0,0 0-1,0 0 1,1 0 0,-1 0 0,0 0 0,0 0-1,1 1 1,9-1-779</inkml:trace>
</inkml:ink>
</file>

<file path=ppt/ink/ink3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3:57.431"/>
    </inkml:context>
    <inkml:brush xml:id="br0">
      <inkml:brushProperty name="width" value="0.05" units="cm"/>
      <inkml:brushProperty name="height" value="0.05" units="cm"/>
    </inkml:brush>
  </inkml:definitions>
  <inkml:trace contextRef="#ctx0" brushRef="#br0">206 50 18524,'-44'32'2941,"18"-13"-806,-44 39 1,63-51-1959,1 0 0,-1 0 0,1 1-1,1 0 1,-1 1 0,1-1 0,1 1 0,0 0 0,0 0 0,-3 12 0,6-19-157,0 1-1,0-1 1,1 0 0,-1 1-1,1-1 1,0 1 0,-1-1-1,1 1 1,0-1 0,0 1-1,1-1 1,-1 1 0,1-1 0,-1 1-1,1-1 1,0 0 0,0 1-1,0-1 1,0 0 0,0 0-1,0 1 1,1-1 0,-1 0-1,1 0 1,-1 0 0,1-1-1,0 1 1,0 0 0,0-1-1,0 1 1,0-1 0,0 0 0,0 1-1,0-1 1,3 1 0,1 0 11,0-1 0,0 1 0,0-1 1,1-1-1,-1 1 0,0-1 1,0 0-1,0 0 0,1-1 1,-1 0-1,0 0 0,0 0 1,7-3-1,-2 0 30,0-1 0,0 0 0,0-1-1,-1 0 1,1-1 0,-2 0 0,1 0 0,-1-1 0,0 0 0,-1-1 0,0 0 0,0 0 0,12-20 0,-16 23-62,-1 1 1,-1-1 0,1 0-1,-1 0 1,0 0 0,0 0-1,0 0 1,-1 0 0,0-1 0,0 1-1,-1 0 1,0-1 0,0 1-1,0-1 1,-1 1 0,0 0-1,0-1 1,0 1 0,-1 0-1,0 0 1,0 0 0,-1 0 0,0 0-1,0 1 1,0-1 0,-1 1-1,-6-8 1,6 8-157,-1 1-1,0 0 1,1 0 0,-2 0-1,1 0 1,-7-3-1,11 6 59,-1 0 0,0 0-1,1 0 1,-1 0-1,0 1 1,1-1-1,-1 1 1,0-1-1,0 1 1,0-1-1,1 1 1,-1 0 0,0 0-1,0 0 1,0 0-1,0 0 1,1 0-1,-1 1 1,0-1-1,0 1 1,1-1-1,-1 1 1,0-1-1,0 1 1,-2 2 0,3-3 56,1 1 0,-1 0 0,1 0 1,-1 0-1,1-1 0,-1 1 0,1 0 1,-1 0-1,1 0 0,0 0 1,-1 0-1,1 0 0,0 0 0,0 0 1,0-1-1,0 1 0,0 0 0,0 0 1,0 0-1,0 0 0,0 0 0,0 0 1,1 2-1,6 14-616</inkml:trace>
</inkml:ink>
</file>

<file path=ppt/ink/ink3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3:57.849"/>
    </inkml:context>
    <inkml:brush xml:id="br0">
      <inkml:brushProperty name="width" value="0.05" units="cm"/>
      <inkml:brushProperty name="height" value="0.05" units="cm"/>
    </inkml:brush>
  </inkml:definitions>
  <inkml:trace contextRef="#ctx0" brushRef="#br0">73 260 17372,'9'16'2768,"-8"0"-1511,-11 9-441,-6 3 2713,1 5-2049,-1 1-336,3-4-464,3-3-208,7-7-272,3-4-112,9-9-376,5-4-160,2-9-656,4-1-392,-1-16 1112,2-7-281,-1-16-175</inkml:trace>
  <inkml:trace contextRef="#ctx0" brushRef="#br0" timeOffset="1">68 1 22141,'-21'4'2568,"10"3"-1760,1-1-375,7 1 1759,5-3-1640,5-2-656,7-2 160,5-3-160,4 0-184</inkml:trace>
</inkml:ink>
</file>

<file path=ppt/ink/ink3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4:25.279"/>
    </inkml:context>
    <inkml:brush xml:id="br0">
      <inkml:brushProperty name="width" value="0.05" units="cm"/>
      <inkml:brushProperty name="height" value="0.05" units="cm"/>
    </inkml:brush>
  </inkml:definitions>
  <inkml:trace contextRef="#ctx0" brushRef="#br0">119 26 14331,'0'-24'3084,"0"24"-3032,0 0-1,0 0 0,0 0 1,0 0-1,0 0 1,0-1-1,0 1 0,0 0 1,0 0-1,0 0 0,0 0 1,0 0-1,-1 0 0,1 0 1,0 0-1,0 0 1,0-1-1,0 1 0,0 0 1,0 0-1,0 0 0,0 0 1,-1 0-1,1 0 0,0 0 1,0 0-1,0 0 1,0 0-1,0 0 0,0 0 1,-1 0-1,1 0 0,0 0 1,0 0-1,0 0 0,0 0 1,0 0-1,0 0 1,-1 0-1,1 0 0,0 0 1,0 0-1,0 0 0,0 1 1,0-1-1,0 0 1,0 0-1,0 0 0,-1 0 1,1 0-1,0 0 0,0 0 1,0 0-1,0 0 0,0 1 1,0-1-1,0 0 1,0 0-1,0 0 0,0 0 1,0 0-1,0 0 0,0 0 1,0 1-1,-18 35 2391,1 10-2097,1 0 0,3 0 0,2 2 0,-8 64 0,18-104-319,1 1-1,-1-1 1,2 0-1,-1 0 1,3 16-1,-2-22-20,-1 0 0,1 0 0,0 0 0,0 0 0,0 0 0,0 0 0,0 0 0,0 0 0,0 0 1,1 0-1,-1-1 0,1 1 0,-1 0 0,1-1 0,0 1 0,-1-1 0,1 0 0,0 0 0,0 0 0,0 1 0,0-2 0,0 1 0,0 0 0,0 0 0,4 0 0,3 0 7,0-1-1,0 0 0,0 0 1,0-1-1,0-1 0,0 1 1,0-1-1,0-1 0,-1 0 1,1 0-1,8-5 0,37-10 37,-53 17-47,1 1 0,-1 0 0,0-1 0,1 1-1,-1 0 1,1 0 0,-1 0 0,1 0 0,-1 0-1,1 0 1,-1 0 0,1 0 0,-1 0-1,0 1 1,1-1 0,-1 1 0,1-1 0,-1 1-1,0 0 1,0-1 0,1 1 0,-1 0 0,2 1-1,-2 0 0,0-1-1,0 1 1,0 0-1,0-1 0,-1 1 1,1 0-1,0 0 1,-1 0-1,1 0 0,-1 0 1,0 0-1,0 0 1,1 0-1,-1 0 1,-1 2-1,0 5 6,0 1 0,-1-1 0,0 0 0,0 1 0,-8 17 0,6-19 55,0 1 1,-1-1-1,0 1 0,-1-1 0,0-1 0,0 1 0,0-1 0,-1 0 0,-14 11 0,17-15-28,1-1 0,-1 0 1,1 0-1,-1 0 0,0 0 0,0 0 0,0-1 1,1 0-1,-2 0 0,1 0 0,0 0 0,0-1 1,0 1-1,0-1 0,0 0 0,-1 0 0,1-1 1,0 1-1,0-1 0,0 0 0,0 0 0,0-1 0,0 1 1,0-1-1,-4-2 0,2 0-113,0 0-1,0 0 1,0-1 0,1 0-1,0 0 1,0 0 0,0 0-1,1-1 1,0 0 0,0 0-1,-6-11 1,8 12-84,0 0-1,0 0 1,0-1 0,0 1-1,1 0 1,0-1 0,0 1 0,0-1-1,1 1 1,0-1 0,0 1-1,0-1 1,1 1 0,0-1 0,2-9-1,9-5-531</inkml:trace>
</inkml:ink>
</file>

<file path=ppt/ink/ink3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4:25.699"/>
    </inkml:context>
    <inkml:brush xml:id="br0">
      <inkml:brushProperty name="width" value="0.05" units="cm"/>
      <inkml:brushProperty name="height" value="0.05" units="cm"/>
    </inkml:brush>
  </inkml:definitions>
  <inkml:trace contextRef="#ctx0" brushRef="#br0">289 3 20068,'0'0'72,"0"0"0,1-1 0,-1 1 0,0 0 0,0 0 0,1 0 0,-1-1 0,0 1 0,1 0 0,-1 0 0,0 0 0,1 0 0,-1 0 0,0 0 0,1 0 0,-1 0 0,0 0 0,1 0 0,-1 0 0,0 0 0,1 0 0,-1 0 0,1 0 0,-1 0 0,0 0 0,1 0 0,-1 0 0,0 0 0,1 1 0,-1-1 0,0 0 0,0 0 0,1 0 0,-1 1 0,0-1 0,1 0 0,-1 0 1,0 1-1,10 18 1013,1 33-804,-10-46-131,3 22-123,0 0 0,-2 1 0,-2-1 0,0 0 0,-2 1 0,-1-1 0,-1 0 1,-1 0-1,-2 0 0,-18 49 0,10-40-111,-2-1 0,-1 0 1,-26 36-1,31-52-14,-1-2-1,-1 0 1,-1-1 0,0 0-1,-1-2 1,-34 25 0,1-6-101</inkml:trace>
</inkml:ink>
</file>

<file path=ppt/ink/ink3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4:26.616"/>
    </inkml:context>
    <inkml:brush xml:id="br0">
      <inkml:brushProperty name="width" value="0.05" units="cm"/>
      <inkml:brushProperty name="height" value="0.05" units="cm"/>
    </inkml:brush>
  </inkml:definitions>
  <inkml:trace contextRef="#ctx0" brushRef="#br0">128 39 17524,'7'-9'651,"16"-18"2068,-23 27-2694,0-1-1,0 1 0,0 0 0,0 0 1,0 0-1,0 0 0,1 0 0,-1 0 1,0 0-1,0 0 0,0-1 1,0 1-1,0 0 0,0 0 0,0 0 1,1 0-1,-1 0 0,0 0 0,0 0 1,0 0-1,0 0 0,0 0 1,0 0-1,1 0 0,-1 0 0,0 0 1,0 0-1,0 0 0,0 0 1,0 0-1,1 0 0,-1 0 0,0 0 1,0 0-1,0 0 0,0 0 0,0 0 1,0 0-1,0 0 0,1 1 1,-1-1-1,0 0 0,0 0 0,0 0 1,0 0-1,0 0 0,0 0 0,0 0 1,0 0-1,0 1 0,0-1 1,1 0-1,-1 0 0,0 0 0,0 0 1,-3 20 1042,-25 62 566,-1 5-1034,22-59-491,0-4-21,1 0 0,1 0 0,1 0 0,1 1 0,0 31 0,3-53-82,0-1 1,1 0-1,-1 1 1,0-1-1,1 0 1,-1 0-1,1 1 1,0-1-1,0 0 0,0 0 1,0 0-1,0 0 1,0 0-1,1 0 1,2 3-1,-3-4 0,1 0-1,-1-1 1,0 1-1,1 0 1,-1 0-1,1-1 1,-1 1-1,1-1 1,-1 1-1,1-1 0,-1 0 1,1 1-1,0-1 1,-1 0-1,1 0 1,0 0-1,1-1 1,4 0 6,0-1 0,-1 0 0,1 0 0,-1-1 0,0 0 1,1 0-1,-1 0 0,9-7 0,29-25 30,-31 23-32,1 1-1,1 1 1,0 0-1,18-8 1,-31 17-12,0 0 0,0 0 1,0 0-1,0 1 0,-1-1 0,1 1 1,0-1-1,0 1 0,0 0 0,0-1 1,0 1-1,0 0 0,0 0 0,0 1 1,0-1-1,0 0 0,0 1 0,3 0 1,-4 0-2,1 0 0,-1 0 0,0 1 0,0-1 0,0 0 0,0 1 0,0-1 0,0 0 0,0 1 0,0-1 0,0 1 0,-1-1 0,1 1 0,-1 0 0,1-1 0,-1 1 0,0-1 0,1 1 0,-1 0 0,0-1 0,0 4 0,0 6-1,-1 0 1,0 0-1,-1 0 0,0 0 0,0 0 1,-1-1-1,-1 1 0,0-1 0,0 1 1,-7 9-1,-4 6 84,-1 0-1,-28 33 1,37-50-23,-1 0 0,-1-1 0,1 0 0,-1-1 0,0 0 0,-1-1 0,1 1 0,-1-2 0,-1 1 0,1-2 0,-19 7 0,25-10-96,0 0 0,0 0 0,0 0 0,-1 0 1,1-1-1,0 0 0,0 0 0,0 0 0,0 0 1,0-1-1,0 1 0,0-1 0,0 0 0,0-1 1,0 1-1,0-1 0,0 1 0,1-1 0,-1 0 1,1 0-1,-1-1 0,1 1 0,0-1 0,0 0 0,0 0 1,0 0-1,0 0 0,1 0 0,-1 0 0,1-1 1,0 1-1,0-1 0,0 0 0,1 0 0,-2-5 1,0 2-131,1-1 0,0 0 0,1 0 0,0 0 0,0 0 0,1 0 0,0 0 0,0 0 1,1 0-1,0 0 0,1 0 0,3-12 0,9-23-618</inkml:trace>
</inkml:ink>
</file>

<file path=ppt/ink/ink3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4:27.016"/>
    </inkml:context>
    <inkml:brush xml:id="br0">
      <inkml:brushProperty name="width" value="0.05" units="cm"/>
      <inkml:brushProperty name="height" value="0.05" units="cm"/>
    </inkml:brush>
  </inkml:definitions>
  <inkml:trace contextRef="#ctx0" brushRef="#br0">188 11 18348,'1'-1'172,"-1"0"0,1 1 0,0-1-1,-1 0 1,1 0 0,0 1 0,0-1 0,0 0 0,0 1 0,0-1 0,0 1 0,0-1-1,0 1 1,0 0 0,0-1 0,0 1 0,0 0 0,2-1 0,-2 3-20,0-1 0,0 0 0,0 1 1,0-1-1,0 0 0,0 1 0,0-1 1,-1 1-1,1 0 0,-1-1 0,1 1 1,-1-1-1,1 3 0,4 18 141,-1 0 0,-1 0 0,-1 1 0,0-1 0,-2 1 0,-1-1 0,0 1-1,-8 33 1,-8 18-6,-29 82 0,44-148-250,-137 331-889,120-297 646</inkml:trace>
</inkml:ink>
</file>

<file path=ppt/ink/ink3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4:28.241"/>
    </inkml:context>
    <inkml:brush xml:id="br0">
      <inkml:brushProperty name="width" value="0.05" units="cm"/>
      <inkml:brushProperty name="height" value="0.05" units="cm"/>
    </inkml:brush>
  </inkml:definitions>
  <inkml:trace contextRef="#ctx0" brushRef="#br0">221 39 16428,'25'-20'3494,"-17"7"-1569,-8 13-1834,0 0 0,0-1 0,-1 1 0,1 0 1,0-1-1,0 1 0,0 0 0,-1-1 0,1 1 0,0 0 0,-1 0 1,1-1-1,0 1 0,0 0 0,-1 0 0,1-1 0,-1 1 1,1 0-1,0 0 0,-1 0 0,1 0 0,0 0 0,-1-1 1,1 1-1,-1 0 0,1 0 0,0 0 0,-1 0 0,1 0 1,-1 0-1,1 0 0,0 1 0,-1-1 0,0 0 0,-4 1 62,0-1 0,1 1 0,-1 0-1,0 1 1,0-1 0,1 1-1,-1 0 1,1 0 0,-1 1 0,1-1-1,0 1 1,0 0 0,-5 4-1,-4 5-74,0 1-1,-14 18 0,11-11-64,1 1-1,1 1 0,1 0 1,1 0-1,-14 35 1,21-43-19,0 0 1,1 1 0,1-1-1,0 1 1,1 0 0,0 0-1,2 0 1,-1 0 0,2 0 0,3 23-1,-3-34-49,-1 0 1,1 0-1,0 0 0,0-1 0,1 1 1,-1 0-1,1-1 0,0 1 1,0-1-1,0 0 0,0 0 0,1 0 1,-1 0-1,1 0 0,0 0 0,0 0 1,0-1-1,0 0 0,0 1 0,1-1 1,-1 0-1,0-1 0,1 1 0,0-1 1,-1 1-1,1-1 0,0 0 0,0-1 1,0 1-1,4 0 0,-1-1-80,0 0 1,0-1-1,0 0 0,0 0 0,0 0 0,0-1 0,0 0 1,0 0-1,-1-1 0,1 0 0,-1 0 0,0 0 1,0-1-1,0 0 0,10-9 0,20-26-549</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13.120"/>
    </inkml:context>
    <inkml:brush xml:id="br0">
      <inkml:brushProperty name="width" value="0.05" units="cm"/>
      <inkml:brushProperty name="height" value="0.05" units="cm"/>
    </inkml:brush>
  </inkml:definitions>
  <inkml:trace contextRef="#ctx0" brushRef="#br0">70 0 16972,'-6'7'380,"0"-1"1,1 1 0,-1 0-1,2 1 1,-1-1 0,1 1-1,0 0 1,0 0 0,1 0-1,0 0 1,-3 14 0,2-1 154,0 0 0,2 1 1,-1 32-1,3-52-503,2 41 476,-2-41-464,1 1 0,-1 0 1,1-1-1,0 1 0,0 0 1,0-1-1,0 1 1,0-1-1,0 1 0,1-1 1,-1 0-1,4 5 0,-4-7-29,-1 0 0,1 1 0,-1-1-1,1 1 1,0-1 0,-1 0-1,1 0 1,0 1 0,0-1 0,-1 0-1,1 0 1,0 0 0,-1 0 0,1 0-1,0 0 1,0 0 0,-1 0 0,1 0-1,0 0 1,0 0 0,-1 0-1,1 0 1,0-1 0,-1 1 0,1 0-1,0 0 1,-1-1 0,1 1 0,0-1-1,-1 1 1,1-1 0,-1 1 0,1-1-1,-1 1 1,1-1 0,0 0 0,18-26 275,-8-4-218,-1 0-1,-1-1 0,-1-1 0,-2 1 0,-1-1 0,0-36 0,-3 91-262,1-1-1,1 1 1,1-1-1,1 0 1,1 0 0,1-1-1,20 37 1,-12-39-76</inkml:trace>
</inkml:ink>
</file>

<file path=ppt/ink/ink3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4:28.659"/>
    </inkml:context>
    <inkml:brush xml:id="br0">
      <inkml:brushProperty name="width" value="0.05" units="cm"/>
      <inkml:brushProperty name="height" value="0.05" units="cm"/>
    </inkml:brush>
  </inkml:definitions>
  <inkml:trace contextRef="#ctx0" brushRef="#br0">267 0 18652,'0'3'1784,"0"19"-1039,-1 5-241,1 7 1128,1 4-712,6 10-320,-1 0-40,0 5-119,2 2-97,-3 13-208,-5 2-32,-10 6-8,-6 3-120,-21 7-360,-9 3-417,-13 4 697,-4 0-144,-4-6-40</inkml:trace>
</inkml:ink>
</file>

<file path=ppt/ink/ink3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4:46.055"/>
    </inkml:context>
    <inkml:brush xml:id="br0">
      <inkml:brushProperty name="width" value="0.05" units="cm"/>
      <inkml:brushProperty name="height" value="0.05" units="cm"/>
    </inkml:brush>
  </inkml:definitions>
  <inkml:trace contextRef="#ctx0" brushRef="#br0">55 163 13723,'2'-34'1562,"-1"16"-474,0 1 1,1-1-1,0 1 0,2-1 1,6-22-1,-12 81 2032,-54 426-5906,43-354 387,8-92 1741</inkml:trace>
</inkml:ink>
</file>

<file path=ppt/ink/ink3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4:46.469"/>
    </inkml:context>
    <inkml:brush xml:id="br0">
      <inkml:brushProperty name="width" value="0.05" units="cm"/>
      <inkml:brushProperty name="height" value="0.05" units="cm"/>
    </inkml:brush>
  </inkml:definitions>
  <inkml:trace contextRef="#ctx0" brushRef="#br0">2 154 16436,'-2'6'1496,"5"-2"-912,6-1-216,11-3 608,9-1-152,12-4-255,5-2-121,7-1-224,2-2-144,-2-5-320,-5 0-176,-3 2-377,-11-6-311,-12-1 784,-5-3-200,-9-7-160</inkml:trace>
</inkml:ink>
</file>

<file path=ppt/ink/ink3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4:46.894"/>
    </inkml:context>
    <inkml:brush xml:id="br0">
      <inkml:brushProperty name="width" value="0.05" units="cm"/>
      <inkml:brushProperty name="height" value="0.05" units="cm"/>
    </inkml:brush>
  </inkml:definitions>
  <inkml:trace contextRef="#ctx0" brushRef="#br0">11 41 16219,'-7'2'1945,"4"-2"-1257,9 0-184,9-3 688,14-2-175,6 3-145,10-3-408,7 1-296,8-2-584,2 3-272,-2-2 520,-1 0-88,-12 1-152</inkml:trace>
</inkml:ink>
</file>

<file path=ppt/ink/ink3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4:47.353"/>
    </inkml:context>
    <inkml:brush xml:id="br0">
      <inkml:brushProperty name="width" value="0.05" units="cm"/>
      <inkml:brushProperty name="height" value="0.05" units="cm"/>
    </inkml:brush>
  </inkml:definitions>
  <inkml:trace contextRef="#ctx0" brushRef="#br0">250 1 19372,'-8'0'180,"-1"1"-1,0 1 0,1 0 1,0 0-1,-1 1 1,1 0-1,0 0 1,0 1-1,1 0 1,-1 0-1,1 1 0,-13 10 1,3-1-89,2 0 1,0 1-1,1 1 1,-15 20-1,23-28-98,0 0 1,1 1-1,0-1 1,1 1-1,0 0 0,0 0 1,-2 10-1,5-16-7,0 0-1,1 0 1,-1 1-1,1-1 1,0 0 0,0 0-1,0 0 1,1 1 0,-1-1-1,1 0 1,0 0 0,0 0-1,0 0 1,0 0-1,0 0 1,0 0 0,1 0-1,0-1 1,-1 1 0,1 0-1,0-1 1,0 0-1,1 1 1,-1-1 0,5 4-1,4 1-71,1 0 0,-1-1-1,1 0 1,1-1 0,21 7 0,-19-7 26,0 0 0,-1 1 0,22 12 1,-31-14 55,-1-1 0,1 0 0,-1 1 0,0 0 1,0 0-1,0 0 0,-1 0 0,1 1 1,-1 0-1,0-1 0,0 1 0,-1 0 0,0 0 1,2 6-1,0 1 72,-2 1 0,1 0 0,-2 0 0,0 0 1,0-1-1,-1 1 0,-1 0 0,0 0 0,-1 0 0,0 0 1,-1-1-1,0 1 0,-11 22 0,11-26 78,-1 0 0,0 0 0,-1 0 0,0-1-1,0 0 1,-1 0 0,0-1 0,0 1 0,-1-1 0,1-1 0,-2 1-1,1-1 1,-1 0 0,0-1 0,0 0 0,-1 0 0,1-1 0,-1 0-1,-12 4 1,18-7-149,-1-1-1,0 1 1,1 0-1,-1-1 1,0 0-1,0 0 1,1 0-1,-1 0 0,0-1 1,0 1-1,1-1 1,-1 0-1,1 0 1,-1-1-1,1 1 1,-1-1-1,-5-3 1,7 3-85,0 0 0,0 1 1,0-1-1,0 0 0,1 0 1,-1-1-1,1 1 0,-1 0 0,1 0 1,0-1-1,0 1 0,0-1 1,0 1-1,1-1 0,-1 1 1,1-1-1,-1 0 0,1 1 1,0-1-1,0 0 0,0 1 1,0-1-1,1 1 0,-1-1 1,1 0-1,0-2 0,11-26-516,11-1-230</inkml:trace>
  <inkml:trace contextRef="#ctx0" brushRef="#br0" timeOffset="1">606 256 17116,'17'7'1736,"-3"-1"-1096,1-2-280,6-3 1305,5 2-961,5-1-384,2-1-40,6-1-480,-2-3-256,-2 2-496,-1-1 1144,-10-1-400,-5 2-129,-9 1-71</inkml:trace>
</inkml:ink>
</file>

<file path=ppt/ink/ink3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4:47.744"/>
    </inkml:context>
    <inkml:brush xml:id="br0">
      <inkml:brushProperty name="width" value="0.05" units="cm"/>
      <inkml:brushProperty name="height" value="0.05" units="cm"/>
    </inkml:brush>
  </inkml:definitions>
  <inkml:trace contextRef="#ctx0" brushRef="#br0">0 25 15411,'6'20'1521,"16"-13"-985,-1-6-232,12-2 528,9 1-312,4-9-312,4-2 112,-2-2-264,-5-6-112</inkml:trace>
</inkml:ink>
</file>

<file path=ppt/ink/ink3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4:48.162"/>
    </inkml:context>
    <inkml:brush xml:id="br0">
      <inkml:brushProperty name="width" value="0.05" units="cm"/>
      <inkml:brushProperty name="height" value="0.05" units="cm"/>
    </inkml:brush>
  </inkml:definitions>
  <inkml:trace contextRef="#ctx0" brushRef="#br0">178 0 15403,'-81'180'4383,"67"-142"-3746,1 2 0,-12 70 0,19-68-551,5-24-64,-2 0 0,0 0 1,-1 0-1,-10 27 0,11-38 29,1-4 62,0 0 0,1 1 0,0-1 0,-1 0 0,1 0 0,1 1 0,-2 3 0,2-6-80,0 0-1,0 0 0,1 0 0,-1 0 0,0 0 0,0 0 0,1 0 0,-1-1 0,0 1 0,1 0 0,-1 0 0,1 0 0,-1-1 0,1 1 0,-1 0 1,1-1-1,0 1 0,-1 0 0,1-1 0,0 1 0,0-1 0,-1 1 0,1-1 0,0 1 0,0-1 0,0 1 0,-1-1 0,1 0 0,0 0 1,0 1-1,0-1 0,0 0 0,1 0 0,19 3 213,-1-1 0,1-1 1,0-1-1,0-1 0,0-1 1,31-6-1,-2 1-102,-20 3-165,-6 2-746,37-8-1,-60 9 749,-1 1-1,1 0 0,-1 0 1,1-1-1,-1 1 1,1 0-1,-1-1 1,1 1-1,-1 0 1,0-1-1,1 1 0,-1-1 1,0 1-1,1-1 1,-1 1-1,0-1 1,0 1-1,1-1 0,-1 1 1,0-1-1,0 1 1,0-1-1,0 1 1,0-1-1,1 0 1,-1-1-65,1-10-340</inkml:trace>
</inkml:ink>
</file>

<file path=ppt/ink/ink3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4:48.591"/>
    </inkml:context>
    <inkml:brush xml:id="br0">
      <inkml:brushProperty name="width" value="0.05" units="cm"/>
      <inkml:brushProperty name="height" value="0.05" units="cm"/>
    </inkml:brush>
  </inkml:definitions>
  <inkml:trace contextRef="#ctx0" brushRef="#br0">84 85 17564,'1'2'240,"-1"0"0,0 0 0,0-1 0,1 1 0,-1 0 0,-1 0 0,1 0 1,0 0-1,0 0 0,-1 0 0,1-1 0,-1 1 0,-1 2 0,1 2 318,-28 114 1008,-19 104-1085,47-220-463,1 0-1,-1 0 0,1 0 1,0 0-1,0 0 0,0 0 1,2 6-1,-2-10-16,0 1 0,1-1 0,-1 1 0,0-1 0,0 0 0,0 1 0,1-1 0,-1 0 0,0 1 0,0-1 0,1 0 0,-1 1 0,0-1 0,1 0 0,-1 0 0,0 1 0,1-1 0,-1 0 0,0 0 0,1 0 0,-1 0 0,1 1 0,-1-1 0,0 0 0,1 0 0,-1 0 0,1 0 0,1 0-6,0-1 0,-1 1 0,1 0 0,-1-1 0,1 0 0,-1 1 1,1-1-1,-1 0 0,1 0 0,-1 0 0,2-1 0,4-5-37,0 1 0,-1-2 0,0 1-1,0-1 1,0 0 0,-1 0-1,-1 0 1,1-1 0,4-13 0,1 1-46,11-24-154,-1 0 0,-3-2 1,-1 0-1,11-62 0,-28 99 483,-5 17-53,-6 17 146,11-23-315,-14 47 684,14-43-618,0-1-1,1 0 0,-1 1 0,1-1 0,-1 1 1,2-1-1,-1 0 0,0 1 0,2 4 1,-2-8-71,0-1 1,0 1 0,1 0-1,-1-1 1,1 1 0,-1 0-1,0-1 1,1 1 0,-1-1-1,1 1 1,0 0 0,-1-1 0,1 0-1,-1 1 1,1-1 0,0 1-1,-1-1 1,1 0 0,0 1-1,-1-1 1,1 0 0,0 0-1,-1 1 1,1-1 0,0 0 0,0 0-1,-1 0 1,1 0 0,0 0-1,0 0 1,-1 0 0,1 0-1,0-1 1,0 1 0,-1 0 0,2-1-1,24-9 113,4-9-430,0-1-1,50-46 0,-52 41-483,0 2 1,45-28-1,-71 50 727,-1 0 0,0 0 0,1 0-1,-1 0 1,1 0 0,-1 1 0,1-1 0,0 1 0,-1-1 0,1 1 0,0 0-1,-1-1 1,1 1 0,0 0 0,-1 0 0,3 0 0,-3 1 44,-1-1 0,1 0 1,-1 1-1,1-1 0,-1 1 1,1-1-1,-1 1 0,0-1 0,1 1 1,-1-1-1,1 1 0,-1-1 0,0 1 1,0 0-1,1-1 0,-1 1 1,0-1-1,0 1 0,0 0 0,0-1 1,1 1-1,-1 0 0,0-1 1,0 1-1,0 0 0,-1-1 0,1 2 1,-1 7 55,-1 1 1,-1-1 0,1 1-1,-6 9 1,5-8 110,-11 28 276,-40 132 1844,48-145-1829,0 0 0,2 0 1,1 1-1,1 42 0,2-65-476,0-1 1,1 1 0,0-1-1,0 1 1,0-1 0,0 1-1,0-1 1,1 0 0,2 4-1,-4-6 20,1 0 1,-1-1-1,0 1 0,1-1 0,-1 1 0,1-1 0,-1 1 0,1-1 0,-1 0 0,1 1 0,-1-1 0,1 0 0,-1 1 0,1-1 0,-1 0 0,1 1 0,0-1 0,-1 0 0,1 0 0,0 0 0,0 0 0,0 0 3,0 0 1,0-1-1,0 1 0,0 0 0,0-1 1,0 1-1,-1-1 0,1 1 0,0-1 0,0 0 1,-1 1-1,1-1 0,0 0 0,-1 0 0,1 1 1,0-1-1,-1 0 0,1 0 0,0-1 1,9-28-280</inkml:trace>
</inkml:ink>
</file>

<file path=ppt/ink/ink3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4:49.025"/>
    </inkml:context>
    <inkml:brush xml:id="br0">
      <inkml:brushProperty name="width" value="0.05" units="cm"/>
      <inkml:brushProperty name="height" value="0.05" units="cm"/>
    </inkml:brush>
  </inkml:definitions>
  <inkml:trace contextRef="#ctx0" brushRef="#br0">26 0 19564,'-1'30'1937,"-9"46"-1,0 1-1624,8-62-290,0 40 84,2-53-125,0 0 0,0 0 0,0 0 0,0 0 0,0-1 0,1 1 0,-1 0 0,1 0 0,-1 0 0,1 0 0,0-1 0,0 1 0,0 0 0,0-1 1,0 1-1,0-1 0,0 1 0,0-1 0,1 1 0,-1-1 0,0 0 0,3 2 0,-3-3-39,1 0 1,-1 1-1,1-1 0,-1 0 1,1 0-1,0 0 0,-1 0 1,1 0-1,0 0 0,-1 0 1,1 0-1,-1-1 1,1 1-1,-1-1 0,1 1 1,-1-1-1,1 0 0,-1 1 1,3-3-1,1 0-168,0-1-1,-1 1 1,0-1 0,7-7 0,12-19-1097,-1-1 0,27-51 0,-3 4-720,-46 78 2051,0 0 1,0 0-1,0 1 1,0-1 0,0 0-1,0 0 1,0 0-1,0 0 1,0 0 0,0 0-1,0 0 1,0 0-1,0 0 1,0 0 0,0 0-1,1 0 1,-1 0-1,0 0 1,0 0 0,0 0-1,0 0 1,0 0-1,0 1 1,0-1 0,0 0-1,0 0 1,0 0-1,0 0 1,0 0 0,0 0-1,0 0 1,1 0-1,-1 0 1,0 0 0,0 0-1,0 0 1,0 0-1,0 0 1,0 0 0,0-1-1,-3 17 343,-7 22 293,6-25-458,-8 21 588,3 0 1,0 1-1,-6 69 0,15-90-641</inkml:trace>
</inkml:ink>
</file>

<file path=ppt/ink/ink3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4:49.691"/>
    </inkml:context>
    <inkml:brush xml:id="br0">
      <inkml:brushProperty name="width" value="0.05" units="cm"/>
      <inkml:brushProperty name="height" value="0.05" units="cm"/>
    </inkml:brush>
  </inkml:definitions>
  <inkml:trace contextRef="#ctx0" brushRef="#br0">1 1 19684,'3'39'4226,"-4"-29"-3989,4 50 309,-2-57-559,-1 1 1,1 0 0,0-1-1,0 1 1,0-1-1,0 0 1,0 1-1,1-1 1,0 0-1,0 0 1,0 0-1,0 0 1,3 4 0,-3-6-17,0 0 1,-1 0 0,1 0 0,0 0 0,0-1 0,-1 1-1,1 0 1,0-1 0,0 0 0,0 1 0,0-1 0,0 0-1,0 0 1,0 0 0,0 0 0,0 0 0,0 0 0,-1-1-1,1 1 1,0-1 0,0 1 0,0-1 0,0 0 0,-1 0-1,1 1 1,0-1 0,-1-1 0,1 1 0,2-2 0,5-4-147,0 0 1,0-1-1,11-12 1,29-33-632,-45 53 664,-2 8 93,-4 13 39,2-19 0,-3 22 11,-4 64-179,7-79 215,0 0-1,1 1 1,0-1-1,0 0 1,1 0-1,6 18 1,-2-19-10,-2-10-15</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13.721"/>
    </inkml:context>
    <inkml:brush xml:id="br0">
      <inkml:brushProperty name="width" value="0.05" units="cm"/>
      <inkml:brushProperty name="height" value="0.05" units="cm"/>
    </inkml:brush>
  </inkml:definitions>
  <inkml:trace contextRef="#ctx0" brushRef="#br0">196 34 16668,'-1'-2'266,"0"0"1,-1-1 0,1 1-1,-1 0 1,1 0 0,-1 0 0,0 0-1,1 0 1,-1 1 0,0-1-1,0 1 1,0-1 0,-1 1 0,1 0-1,0-1 1,0 1 0,-1 0 0,1 0-1,-6 0 1,5 0-27,0 1 0,0 1 0,-1-1 0,1 0-1,0 1 1,0 0 0,0-1 0,0 1 0,0 1 0,0-1 0,0 0 0,0 1 0,-5 3 0,-1 2 13,-1 1 0,1 0 0,0 0 0,1 1 0,0 0 0,0 1 0,-6 11 0,-8 18-94,21-36-163,0 0-1,0-1 1,0 1-1,0 0 1,0 0-1,1-1 1,-1 1-1,1 0 1,0 0-1,0 0 1,0 0-1,1 5 1,-1-8-5,1 1 0,-1 0 0,0-1 0,1 1 0,-1 0 0,0-1 0,1 1 0,-1-1 0,1 1 0,-1-1 0,1 1 0,-1-1 0,1 1 0,0-1 0,-1 0 1,1 1-1,-1-1 0,1 0 0,0 0 0,-1 1 0,1-1 0,0 0 0,0 0 0,-1 0 0,1 0 0,0 0 0,-1 0 0,1 0 0,1 0 0,25-4-199,-18 3 115,6-2 2,0 1-1,1 1 0,-1 1 1,0 0-1,1 1 0,19 3 0,-31-3 92,0 0-1,0 0 1,0 0-1,0 1 0,0-1 1,0 1-1,-1 0 1,1 0-1,0 0 1,-1 1-1,0-1 0,1 1 1,-1 0-1,0-1 1,0 2-1,-1-1 1,1 0-1,-1 0 0,0 1 1,1-1-1,-1 1 1,-1 0-1,1 0 1,-1 0-1,1 0 0,-1 0 1,0 0-1,0 7 1,0-5 42,-1 0-1,0 0 1,-1 0 0,0 0 0,0 0 0,0 0 0,0 0 0,-1 0 0,0-1 0,0 1 0,-1 0 0,0-1 0,0 0 0,-5 8 0,3-7-4,0 0 0,0 0 0,0 0 1,-1-1-1,1 1 0,-2-2 0,1 1 0,0-1 1,-1 0-1,-13 7 0,19-11-56,0 1 0,0 0 0,-1-1 0,1 1 0,0-1 0,0 0 0,-1 1 0,1-1 0,0 0-1,-1 1 1,1-1 0,0 0 0,-1 0 0,1 0 0,0 0 0,-1-1 0,1 1 0,0 0 0,-1-1 0,1 1 0,0 0 0,-1-1 0,1 0-1,0 1 1,0-1 0,0 0 0,0 1 0,-1-1 0,1 0 0,0 0 0,0 0 0,1 0 0,-1 0 0,0 0 0,0 0 0,0 0 0,1-1 0,-1 1-1,1 0 1,-1 0 0,0-2 0,-1-4-2,1-1-1,-1 1 1,1 0 0,1-1-1,0 1 1,0-10 0,2-27-252</inkml:trace>
</inkml:ink>
</file>

<file path=ppt/ink/ink3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6:50.847"/>
    </inkml:context>
    <inkml:brush xml:id="br0">
      <inkml:brushProperty name="width" value="0.05" units="cm"/>
      <inkml:brushProperty name="height" value="0.05" units="cm"/>
    </inkml:brush>
  </inkml:definitions>
  <inkml:trace contextRef="#ctx0" brushRef="#br0">301 308 10506,'1'0'303,"-1"-1"1,1 1-1,0 0 0,-1 0 0,1 0 1,0 0-1,-1 0 0,1-1 0,0 1 1,-1 0-1,1-1 0,-1 1 0,1 0 1,0-1-1,-1 1 0,1-1 0,-1 1 0,1-1 1,-1 1-1,0-1 0,1 1 0,-1-1 1,1 0-1,-1 1 0,1-2 0,3-23 3337,-4 21-3390,0-1 0,-1 1 0,1-1 0,-1 1 0,0 0 0,0-1 0,-1 1 1,1 0-1,-3-6 0,-1 3-97,0 0 1,-1 1 0,0 0 0,1 0 0,-2 0 0,1 1 0,-1 0 0,0 0-1,0 1 1,0-1 0,-1 1 0,1 1 0,-14-5 0,16 7-128,0 0 1,0-1-1,0 2 1,0-1-1,0 1 1,0-1 0,-1 1-1,1 1 1,0-1-1,0 1 1,0 0-1,0 0 1,0 0-1,0 1 1,0 0-1,0 0 1,0 0 0,1 1-1,-1-1 1,1 1-1,0 0 1,-1 0-1,-2 4 1,-2 3-28,0 1 0,1-1 0,0 1-1,1 1 1,0-1 0,1 1 0,1 1 0,-1-1 0,2 1 0,0-1 0,0 2 0,2-1 0,-1 0-1,2 0 1,-1 1 0,2 23 0,1-34-8,-1 1 0,0 0 0,1-1 0,0 1-1,0-1 1,0 1 0,0 0 0,0-1 0,1 0 0,1 4 0,-2-6 4,0 0 0,0 0 1,0 0-1,0 0 0,0 0 1,0 0-1,0 0 0,0 0 1,0-1-1,0 1 0,0 0 1,0-1-1,1 1 1,-1-1-1,0 1 0,1-1 1,-1 1-1,0-1 0,1 0 1,-1 0-1,0 0 0,1 0 1,-1 0-1,0 0 0,1 0 1,-1 0-1,0 0 0,1-1 1,1 0-1,5-2-12,0 0 0,-1-1 0,1 0 0,-1-1-1,0 1 1,0-1 0,-1-1 0,7-5 0,46-53-73,-56 61 89,27-33-15,-2 0 0,27-47 0,-45 66 48,-1 0 0,0 0-1,-2-1 1,0 0 0,-1-1 0,-1 1 0,6-38-1,-12 45 62,-3 24-22,-17 84-43,5 1 0,-5 138-1,21-235-30,-1 11-107,1-1-1,0 0 1,1 0 0,1 1 0,4 21 0,-1-27-824,-2-10 67,0-12 296,-2-7 65,-1-5-154</inkml:trace>
</inkml:ink>
</file>

<file path=ppt/ink/ink3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6:51.341"/>
    </inkml:context>
    <inkml:brush xml:id="br0">
      <inkml:brushProperty name="width" value="0.05" units="cm"/>
      <inkml:brushProperty name="height" value="0.05" units="cm"/>
    </inkml:brush>
  </inkml:definitions>
  <inkml:trace contextRef="#ctx0" brushRef="#br0">132 0 14467,'23'58'5929,"3"8"-4188,-13-22-1092,-2 0 0,-2 1 1,-2 0-1,2 72 0,-9-92-577,-1 0 0,0-1-1,-2 1 1,-1-1-1,-1 0 1,-1 0 0,-1 0-1,-1-1 1,-1 0-1,-14 23 1,20-39-186,-1-1 0,0 0 0,-1 0-1,0 0 1,0-1 0,0 1 0,0-1 0,-11 7 0,13-10 68,-1 0 1,1 0-1,-1 0 1,0-1-1,0 1 0,0-1 1,0 0-1,0 0 1,0 0-1,0 0 1,0-1-1,0 0 0,0 0 1,-1 0-1,1 0 1,-8-2-1,-23-12-350</inkml:trace>
</inkml:ink>
</file>

<file path=ppt/ink/ink3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6:51.790"/>
    </inkml:context>
    <inkml:brush xml:id="br0">
      <inkml:brushProperty name="width" value="0.05" units="cm"/>
      <inkml:brushProperty name="height" value="0.05" units="cm"/>
    </inkml:brush>
  </inkml:definitions>
  <inkml:trace contextRef="#ctx0" brushRef="#br0">228 32 15091,'15'-21'2194,"-6"11"2707,-17 29-2019,-19 33-2332,-1-2 0,-3-2-1,-54 66 1,69-92-644,6-8-666,-2 0 1,-20 21 0,29-37-792,4-8 1047,3-11-10,10-11-399</inkml:trace>
</inkml:ink>
</file>

<file path=ppt/ink/ink3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6:52.227"/>
    </inkml:context>
    <inkml:brush xml:id="br0">
      <inkml:brushProperty name="width" value="0.05" units="cm"/>
      <inkml:brushProperty name="height" value="0.05" units="cm"/>
    </inkml:brush>
  </inkml:definitions>
  <inkml:trace contextRef="#ctx0" brushRef="#br0">243 1 15139,'10'0'1729,"-1"11"-921,-5 5-264,0 10 1040,5 5-287,-3 9-377,2 3-128,1 2-296,0 1-88,1-5-128,1-2-128,-1-5-264,2-4-256,-2-5-464,-2-4-208,-2-5 800,-3-2-240,-2-4-177</inkml:trace>
  <inkml:trace contextRef="#ctx0" brushRef="#br0" timeOffset="1">11 426 15987,'-4'13'1865,"-2"3"-1153,6-3-208,9 3 1048,9-3-495,-1-5-121,11-2-256,2 0-128,4-5-96,1-1-112,0-1-496,-2-4-400,-1-2 528,-2-1-120,-4 0-96</inkml:trace>
</inkml:ink>
</file>

<file path=ppt/ink/ink3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6:52.849"/>
    </inkml:context>
    <inkml:brush xml:id="br0">
      <inkml:brushProperty name="width" value="0.05" units="cm"/>
      <inkml:brushProperty name="height" value="0.05" units="cm"/>
    </inkml:brush>
  </inkml:definitions>
  <inkml:trace contextRef="#ctx0" brushRef="#br0">269 52 17268,'0'0'138,"1"-1"0,-1 0 1,1 0-1,-1 0 0,0 0 1,1 0-1,-1 0 1,0 0-1,0 0 0,0 0 1,1 0-1,-1 1 0,0-1 1,0 0-1,0 0 0,-1 0 1,1 0-1,0 0 0,0 0 1,0 0-1,-1 0 0,1 0 1,-1 0-1,0-1 1,0 0 49,0 1 0,-1-1 0,1 1 0,-1-1 0,1 1 1,-1 0-1,0 0 0,1-1 0,-1 1 0,0 0 0,-2 0 1,-2-2 115,0 1 1,-1 0 0,1 1-1,-1-1 1,1 1 0,-13 0-1,12 2-242,1 0-1,-1 0 0,1 1 0,0 0 1,-1 0-1,1 0 0,0 1 0,0 0 1,1 0-1,-1 0 0,1 1 0,-1 0 1,1 0-1,0 0 0,1 1 0,-1 0 1,1 0-1,-7 9 0,1 1-4,0 0 1,1 1-1,1 0 0,0 1 0,-8 28 0,12-32-34,0 0 1,1 1-1,0 0 0,2 0 0,-1 0 0,2 27 0,0-35-21,1-1 0,0 0 1,0 1-1,0-1 0,1 0 0,0 0 0,0 0 0,0 0 1,0-1-1,1 1 0,0 0 0,0-1 0,0 0 0,0 0 1,1 0-1,0 0 0,-1 0 0,1-1 0,1 1 0,-1-1 1,7 4-1,1-2 7,-1-1 1,1 1-1,0-2 0,0 0 1,1 0-1,-1-1 1,0-1-1,1 0 0,0-1 1,-1 0-1,1 0 1,-1-2-1,1 0 1,-1 0-1,0-1 0,23-8 1,-34 10 6,0 1 0,1-1 0,-1 1 0,0-1 0,0 1 0,0-1 0,0 0 0,0 1 1,0-1-1,0 0 0,0 0 0,0 0 0,-1 0 0,1 1 0,0-1 0,0-1 0,-1 1 0,1 0 0,-1 0 0,1 0 1,-1 0-1,1-2 0,-1 2 8,0-1 1,0 1 0,-1 0-1,1 0 1,0 0 0,-1 0-1,1 0 1,-1 0 0,1 0-1,-1 0 1,0 0 0,0 0-1,1 0 1,-1 0 0,0 0-1,0 1 1,0-1-1,-1-1 1,-6-3 94,0 0 1,0 1-1,-1 0 0,-12-5 1,-65-12-106,122 23-284,42-4 0,10 1-359,-87 1 606,1 0 0,-1 0 0,1 0 0,-1 0 0,1 0 0,-1 1 0,1-1 0,-1 1-1,1-1 1,-1 1 0,0 0 0,1-1 0,-1 1 0,0 0 0,0 0 0,0 0 0,1 0 0,-1 0 0,0 0 0,1 2 0,-1-1 3,0 0 1,0 1-1,0-1 0,0 1 1,0-1-1,0 1 0,-1-1 1,1 1-1,-1-1 0,1 6 1,-2 5 17,1 0 1,-2 0 0,-5 23-1,4-23 21,-10 39-706,13-52 685,0 0 0,0 0 0,0 0 0,1 0 0,-1-1 0,0 1 0,0 0 0,0 0 0,0 0 0,0 0 0,0 0 0,0 0 0,0 0 0,0 0 0,0 0 0,0 0 0,0 0 0,0 0 0,0 0 0,0 0 0,0 1 0,0-1 0,0 0 0,0 0 0,1 0 0,-1 0 0,0 0 0,0 0 0,0 0-1,0 0 1,0 0 0,0 0 0,0 0 0,0 0 0,0 0 0,0 0 0,0 0 0,0 0 0,0 0 0,0 0 0,0 0 0,0 0 0,0 0 0,0 0 0,0 0 0,0 0 0,0 1 0,0-1 0,0 0 0,0 0 0,0 0 0,0 0 0,0 0 0,0 0 0,0 0 0,0 0 0,0 0 0,9-6-128</inkml:trace>
</inkml:ink>
</file>

<file path=ppt/ink/ink3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6:53.250"/>
    </inkml:context>
    <inkml:brush xml:id="br0">
      <inkml:brushProperty name="width" value="0.05" units="cm"/>
      <inkml:brushProperty name="height" value="0.05" units="cm"/>
    </inkml:brush>
  </inkml:definitions>
  <inkml:trace contextRef="#ctx0" brushRef="#br0">1 0 19708,'3'12'1889,"4"-2"-1273,6-2-240,7-1 952,4 3-392,11-7-416,1-1-168,5 1-360,-1-2-208,-1 0-544,-5 2-328,-9-3 864,-5 2-208,-12 1-144</inkml:trace>
</inkml:ink>
</file>

<file path=ppt/ink/ink3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6:53.664"/>
    </inkml:context>
    <inkml:brush xml:id="br0">
      <inkml:brushProperty name="width" value="0.05" units="cm"/>
      <inkml:brushProperty name="height" value="0.05" units="cm"/>
    </inkml:brush>
  </inkml:definitions>
  <inkml:trace contextRef="#ctx0" brushRef="#br0">5 0 14243,'-4'10'1768,"4"-1"-823,5 1-329,11-4 1432,7 1-591,9-3-385,3 2-136,7-2-256,4-1-224,1-1-832,-2-2 16,-4 0 312,-2 1-184,-9 1-120</inkml:trace>
</inkml:ink>
</file>

<file path=ppt/ink/ink3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6:54.068"/>
    </inkml:context>
    <inkml:brush xml:id="br0">
      <inkml:brushProperty name="width" value="0.05" units="cm"/>
      <inkml:brushProperty name="height" value="0.05" units="cm"/>
    </inkml:brush>
  </inkml:definitions>
  <inkml:trace contextRef="#ctx0" brushRef="#br0">10 424 17740,'-1'3'478,"-7"31"2408,8-34-2821,0 1-1,0-1 1,0 1-1,0-1 1,0 1-1,0-1 0,0 1 1,0-1-1,0 1 1,0-1-1,0 1 1,1-1-1,-1 1 1,0-1-1,0 1 0,1-1 1,-1 0-1,0 1 1,1-1-1,-1 1 1,1 0-1,0-1 14,0 0-1,-1 0 1,1 0 0,0 0 0,0 1-1,0-1 1,-1 0 0,1 0-1,0 0 1,0-1 0,0 1-1,-1 0 1,1 0 0,0 0-1,0 0 1,-1-1 0,1 1-1,0 0 1,0-1 0,19-10 292,-2-1 0,1-1 0,-2 0 0,1-1 1,16-19-1,-16 16-175,50-51 413,-3-3 1,98-138-1,-163 208-604,0 1 0,0-1 0,0 1 0,0 0 0,1-1 0,-1 1 0,0-1 0,1 1 0,-1-1 0,0 1 0,0 0 1,1-1-1,-1 1 0,1 0 0,-1-1 0,0 1 0,1 0 0,-1 0 0,1-1 0,-1 1 0,1 0 0,-1 0 0,1 0 0,-1 0 0,1 0 0,0-1 1,-1 14 33,-10 31-54,9-38 14,-9 32 29,-38 164-282,37-143 148,-5 89 0,15-139 110,0 1 0,1-1 1,0 1-1,1-1 0,0 1 1,1-1-1,5 19 0,9 5-52</inkml:trace>
</inkml:ink>
</file>

<file path=ppt/ink/ink3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7:28.221"/>
    </inkml:context>
    <inkml:brush xml:id="br0">
      <inkml:brushProperty name="width" value="0.05" units="cm"/>
      <inkml:brushProperty name="height" value="0.05" units="cm"/>
    </inkml:brush>
  </inkml:definitions>
  <inkml:trace contextRef="#ctx0" brushRef="#br0">5 25 18756,'0'-8'2000,"-3"3"-1191,2-1-329,8 3 1808,1 0-1344,7 3-415,-1 0-105,6 2-128,-1-2-128,-1 1-160,2-1-184,-1 0-576,0 0-329,-6 0 137,-3 0 616,-8-1-256</inkml:trace>
</inkml:ink>
</file>

<file path=ppt/ink/ink3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7:28.674"/>
    </inkml:context>
    <inkml:brush xml:id="br0">
      <inkml:brushProperty name="width" value="0.05" units="cm"/>
      <inkml:brushProperty name="height" value="0.05" units="cm"/>
    </inkml:brush>
  </inkml:definitions>
  <inkml:trace contextRef="#ctx0" brushRef="#br0">1 1 14139,'1'18'2048,"4"-3"-1087,3-5-233,4-3 1672,5-3-1119,1-1-177,4-3-248,1 1-288,0-1-864,1 0 1384,0 0-984,-1-2-40,-3-4-120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38.901"/>
    </inkml:context>
    <inkml:brush xml:id="br0">
      <inkml:brushProperty name="width" value="0.05" units="cm"/>
      <inkml:brushProperty name="height" value="0.05" units="cm"/>
    </inkml:brush>
  </inkml:definitions>
  <inkml:trace contextRef="#ctx0" brushRef="#br0">1 1 19924,'3'36'1537,"-3"1"-1145,0 4-184,0 4 568,3 5-272,2-3-168,1 1-48,4-7-328,0-2-200,2-8-496,-2-3-288,-6-10-441,-4-5 1073,-7-10-288,-6-6-296</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14.324"/>
    </inkml:context>
    <inkml:brush xml:id="br0">
      <inkml:brushProperty name="width" value="0.05" units="cm"/>
      <inkml:brushProperty name="height" value="0.05" units="cm"/>
    </inkml:brush>
  </inkml:definitions>
  <inkml:trace contextRef="#ctx0" brushRef="#br0">0 1 18372,'2'11'1159,"-2"0"0,0 22 0,0 5 58,1 1-239,5 46 355,-5-75-1232,1 0 0,0 0 0,1 0-1,0 0 1,1-1 0,4 11 0,-7-19-88,0 1 0,0-1 0,0 1-1,0-1 1,1 1 0,-1-1 0,0 0 0,1 1 0,-1-1 0,0 0-1,1 0 1,-1 0 0,1 0 0,0-1 0,-1 1 0,1 0 0,0-1 0,0 1-1,2 0 1,3 0 20,0-1-1,-1 0 1,1 0-1,7-1 0,-9 0-19,0 1 0,0 0-1,0-1 1,0 2 0,0-1-1,0 1 1,0-1 0,9 4-1,-9-1-11,0 0-1,0 1 0,0 0 0,0 0 1,-1 0-1,1 1 0,-1-1 0,0 1 1,0 0-1,-1 0 0,0 1 1,0-1-1,0 1 0,4 9 0,1-3 94,-3-20 237,-4-25 198,-1 31-530,-15-142 1154,9 104-1082,8 53-159,1 1 1,0-1-1,1 0 1,1 0-1,8 17 1,-12-27 83,1 0 0,0 0 0,0 0 0,0 0 0,0 0 0,0-1 0,1 1 1,-1-1-1,1 0 0,0 1 0,0-1 0,-1 0 0,6 2 0,-6-4 1,0 1-1,0-1 0,1 1 0,-1-1 0,1 0 1,-1 0-1,0 0 0,1 0 0,-1 0 0,1 0 1,-1-1-1,0 1 0,1-1 0,-1 0 0,0 1 1,0-1-1,0 0 0,1-1 0,-1 1 0,0 0 1,0 0-1,2-3 0,5-4-14,0-1 0,0 0-1,-1 0 1,-1-1 0,0 0 0,0 0 0,-1 0 0,0-1-1,-1 0 1,6-15 0,-10 65-181,-2-30 199,0 12 17,5 41 0,-4-57-5,1-1 0,0 1 0,0 0 0,0 0 0,0-1 0,1 1 0,0-1 0,0 0 0,0 1 0,1-1 0,-1 0 0,1 0 0,0 0 0,5 5 0,-7-9-7,0 1 1,0 0-1,0 0 0,0-1 1,0 1-1,0-1 1,0 1-1,0-1 1,0 1-1,0-1 1,1 0-1,-1 1 1,0-1-1,0 0 0,0 0 1,0 0-1,0 0 1,1 0-1,-1 0 1,0 0-1,0 0 1,2-1-1,-1 0-13,0 0 1,0 0-1,0 0 1,0 0-1,0-1 1,0 1-1,0 0 0,-1-1 1,1 0-1,2-3 1,1-1-170,-1-1 0,0 0 1,0 1-1,0-2 1,3-11-1,-3 5-78,-1 0 0,0 0 0,-1 0 0,-1 0 0,0 0-1,-2-17 1,-4-2-313</inkml:trace>
</inkml:ink>
</file>

<file path=ppt/ink/ink3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7:29.101"/>
    </inkml:context>
    <inkml:brush xml:id="br0">
      <inkml:brushProperty name="width" value="0.05" units="cm"/>
      <inkml:brushProperty name="height" value="0.05" units="cm"/>
    </inkml:brush>
  </inkml:definitions>
  <inkml:trace contextRef="#ctx0" brushRef="#br0">0 1 18468,'5'1'240,"33"6"983,-2 2 0,0 2 1,48 21-1,-83-32-1198,0 1-1,0-1 1,1 1 0,-1-1 0,0 1-1,0-1 1,-1 1 0,1 0-1,0 0 1,0-1 0,0 1-1,0 0 1,-1 0 0,1 0-1,0 0 1,-1 0 0,1 0-1,0 0 1,-1 0 0,0 0 0,1 2-1,-1-2 10,0 0 0,0 0 0,0 0 0,-1 0 0,1 0 0,0 0 0,-1 0 0,1 0 0,-1 0 0,1 0 0,-1 0 0,1-1 0,-1 1 1,1 0-1,-1 0 0,0 0 0,0-1 0,-1 2 0,-6 4 198,-1 0 1,0-1-1,0 0 1,-9 4-1,4-2 7,-9 6-209,-21 18-1,3-2-1079,29-23 782,5-3-92</inkml:trace>
</inkml:ink>
</file>

<file path=ppt/ink/ink3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7:29.555"/>
    </inkml:context>
    <inkml:brush xml:id="br0">
      <inkml:brushProperty name="width" value="0.05" units="cm"/>
      <inkml:brushProperty name="height" value="0.05" units="cm"/>
    </inkml:brush>
  </inkml:definitions>
  <inkml:trace contextRef="#ctx0" brushRef="#br0">331 1 22813,'-2'20'1311,"0"1"1,-1-1 0,-8 28-1,-2 16-453,1 7-1580,-1 110 1,13-180 577,0 0 0,0 0 0,0 0 0,0 0 0,0 0 0,0 1 0,0-1 0,0 0 0,0 0 0,-1 0 0,1 0 0,0 0 0,-1 0 0,1 0 0,-1 0 0,1 0-1,-1 0 1,1-1 0,-1 1 0,0 0 0,0 0 0,1 0 0,-2 0 0,0 0-12,0-1-1,1 1 1,-1-1-1,0 0 1,0 0-1,1 0 1,-1 0-1,0 0 1,1-1-1,-1 1 1,0 0-1,0-1 1,1 1-1,-3-2 1,-18-5-830</inkml:trace>
  <inkml:trace contextRef="#ctx0" brushRef="#br0" timeOffset="1">2 437 15843,'-1'13'2049,"5"-2"-841,5-5-384,11-3 1521,7-3-433,9-3-472,3-4-239,5-1-385,1 0-216,-4 1-632,-2 2-424,-9 0-1480,-9 0 1671,-1-3-327,-4-1-192</inkml:trace>
</inkml:ink>
</file>

<file path=ppt/ink/ink3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7:29.939"/>
    </inkml:context>
    <inkml:brush xml:id="br0">
      <inkml:brushProperty name="width" value="0.05" units="cm"/>
      <inkml:brushProperty name="height" value="0.05" units="cm"/>
    </inkml:brush>
  </inkml:definitions>
  <inkml:trace contextRef="#ctx0" brushRef="#br0">1 8 20572,'9'0'1961,"3"-4"-1281,3 1-280,9 3 952,2 1-327,5 6-449,2-1-384,2 1-944,-2-1-465,4 3 1009,0-4-216,-1 0-232</inkml:trace>
  <inkml:trace contextRef="#ctx0" brushRef="#br0" timeOffset="0.05">659 19 19892,'-2'4'461,"0"0"-1,0 0 1,0-1-1,0 1 1,-1-1-1,1 1 0,-1-1 1,-5 5-1,-10 13 979,13-13-1350,0-1 0,0 1 1,1 0-1,1 1 0,-1-1 0,2 1 1,-3 9-1,4-15-104,1-1 1,-1 1 0,1-1-1,0 1 1,0-1-1,0 1 1,0-1 0,1 1-1,-1-1 1,1 0 0,-1 1-1,1-1 1,0 0-1,0 1 1,0-1 0,0 0-1,0 0 1,1 0-1,-1 0 1,0 0 0,1 0-1,0 0 1,0 0 0,-1 0-1,1-1 1,0 1-1,0-1 1,0 0 0,0 1-1,5 1 1,4 1-147,1 0 0,-1-1 0,22 3 0,-25-5 84,1 0 0,-1 1-1,0-1 1,0 2 0,0-1 0,0 1-1,0 1 1,-1-1 0,1 1-1,8 6 1,-15-9 83,-1-1-1,1 1 1,0 0-1,0 0 1,-1-1-1,1 1 1,0 0-1,-1 0 1,1 0-1,-1 0 1,1 0-1,-1 0 1,0 0-1,1 0 1,-1 0-1,0 0 1,0 0-1,1 0 1,-1 0-1,0 0 1,0 0-1,0 0 1,0 0-1,0 0 1,-1 2-1,0-1 35,0 0 0,0 0-1,0 1 1,0-1 0,-1 0-1,1 0 1,-1 0-1,1 0 1,-1-1 0,-3 4-1,-4 2 223,-1 0 0,0 0 0,-16 7 0,15-9 25,-2 1 0,1-2 0,0 0 0,-1 0 0,-21 2 0,27-5-227,0 0 1,0 0 0,0-1 0,-1 0 0,1-1 0,0 0-1,0 0 1,0 0 0,0-1 0,0 0 0,-12-5-1,17 6-138,0-1-1,-1 1 0,1-1 0,0 0 1,0 1-1,0-1 0,0 0 0,0 0 0,1-1 1,-1 1-1,0 0 0,1 0 0,0-1 1,-1 1-1,1-1 0,0 1 0,0-1 0,1 1 1,-1-1-1,0 0 0,1 1 0,0-1 1,0 0-1,-1 0 0,2 1 0,-1-1 1,0 0-1,0 0 0,2-3 0,4-14-512</inkml:trace>
</inkml:ink>
</file>

<file path=ppt/ink/ink3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7:30.359"/>
    </inkml:context>
    <inkml:brush xml:id="br0">
      <inkml:brushProperty name="width" value="0.05" units="cm"/>
      <inkml:brushProperty name="height" value="0.05" units="cm"/>
    </inkml:brush>
  </inkml:definitions>
  <inkml:trace contextRef="#ctx0" brushRef="#br0">40 0 22309,'-3'0'2216,"3"4"-1424,0 1-376,-4 6 1481,1 4-825,0 5-568,0 4-296,-1 12-376,-2 3-248,-1 4 792,1 0-424,6 0-56,6 1 0</inkml:trace>
</inkml:ink>
</file>

<file path=ppt/ink/ink3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7:35.601"/>
    </inkml:context>
    <inkml:brush xml:id="br0">
      <inkml:brushProperty name="width" value="0.05" units="cm"/>
      <inkml:brushProperty name="height" value="0.05" units="cm"/>
      <inkml:brushProperty name="color" value="#E71224"/>
    </inkml:brush>
  </inkml:definitions>
  <inkml:trace contextRef="#ctx0" brushRef="#br0">1005 45 12899,'-38'-12'367,"-1"2"0,0 2-1,-1 2 1,1 1 0,-1 2 0,0 2 0,0 2 0,0 1 0,-48 10 0,60-8-289,1 2 1,0 1 0,1 2-1,-1 0 1,2 2 0,-1 1-1,2 0 1,-1 2 0,2 1-1,0 1 1,1 1 0,1 1-1,0 1 1,1 1 0,1 0-1,1 1 1,1 1 0,1 1 0,1 1-1,-19 40 1,18-24-62,2 0 0,2 0 1,1 1-1,3 1 0,1 0 0,2 0 1,1 1-1,3-1 0,2 1 0,1-1 1,2 0-1,2 0 0,2 0 0,21 64 1,-19-78-64,1-1 0,2 0 0,1-1 0,0-1 0,2 0 0,1-1 0,2 0 0,35 35 0,-42-47 18,1-1 0,0 0 1,0-1-1,1-1 0,0 0 0,1-1 0,0-1 0,0 0 1,1-1-1,0 0 0,0-1 0,0-1 0,1-1 0,-1 0 0,1-1 1,26-1-1,-19-3 41,-1-1 0,1-2 0,-1 0 1,0-1-1,0-2 0,-1 0 0,0-1 1,0-1-1,-1-2 0,0 0 0,28-22 1,2-6 151,-3-3 1,-1-1 0,42-54-1,-56 60-46,-2-1 0,-1-1 0,-2-2 0,-2-1 0,-2-1 0,-2-2-1,20-60 1,-34 80-138,-1-1 0,-1 0 0,-2 0 0,0 0 0,-2-1 0,-2-34 0,-2 40-135,0 0 0,-2 1 0,0-1 0,-2 1 0,0 0 0,-1 1 0,-1-1 0,-19-32 0,20 40-239,-2 0 0,0 0-1,0 1 1,-22-23 0,24 29 298,0 0 0,-1 0 1,0 1-1,1 0 0,-1 1 0,-1-1 1,1 1-1,-1 1 0,-12-4 0,-41-6-689</inkml:trace>
</inkml:ink>
</file>

<file path=ppt/ink/ink3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7:42.002"/>
    </inkml:context>
    <inkml:brush xml:id="br0">
      <inkml:brushProperty name="width" value="0.05" units="cm"/>
      <inkml:brushProperty name="height" value="0.05" units="cm"/>
      <inkml:brushProperty name="color" value="#E71224"/>
    </inkml:brush>
  </inkml:definitions>
  <inkml:trace contextRef="#ctx0" brushRef="#br0">6 1 18388,'-2'6'1896,"2"9"-1320,-1 11-207,1 9 903,-2 8-528,2 4-208,2 4-240,-1 1-72,4-6-88,-1-4-144,2-12-384,-2-7-192,-1-11-368,-2-10-200,-1 4-265,-4-15 889,-7-8-328,-1-2-208</inkml:trace>
</inkml:ink>
</file>

<file path=ppt/ink/ink3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7:42.455"/>
    </inkml:context>
    <inkml:brush xml:id="br0">
      <inkml:brushProperty name="width" value="0.05" units="cm"/>
      <inkml:brushProperty name="height" value="0.05" units="cm"/>
      <inkml:brushProperty name="color" value="#E71224"/>
    </inkml:brush>
  </inkml:definitions>
  <inkml:trace contextRef="#ctx0" brushRef="#br0">3 139 15731,'-3'-7'1649,"3"6"-833,5 1-208,5 1 920,4 1-191,6-8-345,4 3-160,9-3-344,5-7-232,2-2-720,3-1-496,-6-8 776,-3 1-200,-11-5-160</inkml:trace>
</inkml:ink>
</file>

<file path=ppt/ink/ink3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7:42.838"/>
    </inkml:context>
    <inkml:brush xml:id="br0">
      <inkml:brushProperty name="width" value="0.05" units="cm"/>
      <inkml:brushProperty name="height" value="0.05" units="cm"/>
      <inkml:brushProperty name="color" value="#E71224"/>
    </inkml:brush>
  </inkml:definitions>
  <inkml:trace contextRef="#ctx0" brushRef="#br0">1 335 17924,'0'24'1347,"0"-24"-1330,0 1 0,0-1 0,-1 0 0,1 0 0,0 1 0,0-1 0,0 0 0,0 1 0,0-1 0,0 0 0,0 0 0,0 1 0,0-1 1,0 0-1,0 1 0,0-1 0,0 0 0,0 0 0,0 1 0,1-1 0,-1 0 0,0 0 0,0 1 0,0-1 0,0 0 0,0 0 0,1 1 0,-1-1 0,0 0 0,0 0 0,0 0 0,1 0 1,-1 1-1,0-1 0,0 0 0,1 0 0,-1 0 0,0 0 0,0 0 0,1 1 0,-1-1 0,0 0 0,0 0 0,1 0 0,-1 0 0,0 0 0,1 0 0,-1 0 0,0 0 0,0 0 0,1 0 1,-1 0-1,0 0 0,0-1 0,1 1 0,-1 0 0,0 0 0,1 0 0,-1 0 0,0 0 0,1-1 0,14-13 512,-12 11-358,19-22 488,-2 0-1,31-49 0,26-61 179,-32 44-29,-52 111-702,1-1 1,0 1-1,2 1 0,-3 23 1,-4 91-458,11-118 120,-1-3 113,0 0-1,1 0 0,0 0 1,2 0-1,-1-1 0,7 22 1,0-21-141</inkml:trace>
</inkml:ink>
</file>

<file path=ppt/ink/ink3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7:43.390"/>
    </inkml:context>
    <inkml:brush xml:id="br0">
      <inkml:brushProperty name="width" value="0.05" units="cm"/>
      <inkml:brushProperty name="height" value="0.05" units="cm"/>
      <inkml:brushProperty name="color" value="#E71224"/>
    </inkml:brush>
  </inkml:definitions>
  <inkml:trace contextRef="#ctx0" brushRef="#br0">1 0 18764,'1'3'1552,"-1"10"-1112,-1 6-200,1 8 577,1 6-185,4 3-288,-1 0-112,2-1-304,-2-2-200,3-4-376,-3-9-192,-1-7-193,-3-6 673,-7-8-240,-3-8-152</inkml:trace>
</inkml:ink>
</file>

<file path=ppt/ink/ink3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7:43.762"/>
    </inkml:context>
    <inkml:brush xml:id="br0">
      <inkml:brushProperty name="width" value="0.05" units="cm"/>
      <inkml:brushProperty name="height" value="0.05" units="cm"/>
      <inkml:brushProperty name="color" value="#E71224"/>
    </inkml:brush>
  </inkml:definitions>
  <inkml:trace contextRef="#ctx0" brushRef="#br0">1 78 14611,'6'0'1720,"2"1"-815,2-1-289,6 2 960,3-2-456,9-2-223,2-3-209,9-4-800,0-4 1608,-2-4-1368,-3 1 0,4-2 16</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14.746"/>
    </inkml:context>
    <inkml:brush xml:id="br0">
      <inkml:brushProperty name="width" value="0.05" units="cm"/>
      <inkml:brushProperty name="height" value="0.05" units="cm"/>
    </inkml:brush>
  </inkml:definitions>
  <inkml:trace contextRef="#ctx0" brushRef="#br0">1 1 19308,'1'15'4346,"4"20"-3149,10 83-207,1 5-512,-12-102-327,1 0 0,0 0 0,15 32 0,-19-51-129,0 1 1,0-1-1,1 0 1,-1 1-1,1-1 0,-1 0 1,1 0-1,0 0 0,0 0 1,2 2-1,-3-4-17,0 1-1,0-1 1,0 1-1,0-1 1,0 0-1,0 1 1,0-1 0,0 0-1,0 0 1,1 1-1,-1-1 1,0 0-1,0 0 1,0 0-1,0-1 1,0 1 0,0 0-1,0 0 1,0 0-1,0-1 1,0 1-1,0 0 1,0-1-1,0 1 1,0-1 0,0 0-1,0 1 1,0-1-1,1-1 1,3-3-41,0-1 0,0 0 0,-1 0 0,0 0 0,0 0 0,0-1 0,-1 0 0,0 1 0,0-1 0,0-1 0,-1 1 0,1-9 0,4-14-363,2-47-1,-7 60 214,0 0-162,-1 0 0,-1-1 0,-1-18 0,-2 25-280,-1 13 23,-1 20-50,4-3 301,1 1 1,2 20-1,-2-34 165,1-1 0,0 1 1,0 0-1,1 0 0,-1-1 0,1 1 1,0-1-1,1 0 0,0 1 0,-1-1 1,8 9-1,-10-14 124,1 1 0,-1 0 1,1-1-1,-1 1 0,1-1 0,0 1 1,-1-1-1,1 1 0,0-1 0,-1 0 1,1 1-1,0-1 0,0 0 0,-1 0 0,1 1 1,0-1-1,0 0 0,-1 0 0,1 0 1,0 0-1,0 0 0,0 0 0,-1 0 1,1 0-1,0 0 0,1-1 0,-1 1 7,1-1-1,-1 0 0,0 1 0,0-1 1,0 0-1,0 0 0,0 0 0,0 0 1,0 0-1,0 0 0,0 0 0,0-1 0,-1 1 1,1 0-1,0-2 0,7-15-456</inkml:trace>
</inkml:ink>
</file>

<file path=ppt/ink/ink3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7:44.194"/>
    </inkml:context>
    <inkml:brush xml:id="br0">
      <inkml:brushProperty name="width" value="0.05" units="cm"/>
      <inkml:brushProperty name="height" value="0.05" units="cm"/>
      <inkml:brushProperty name="color" value="#E71224"/>
    </inkml:brush>
  </inkml:definitions>
  <inkml:trace contextRef="#ctx0" brushRef="#br0">1 290 17588,'18'-30'2364,"92"-106"12,-32 44-1643,-75 87-688,0 1 9,0 1 1,-1 0-1,1 0 0,0-1 1,0 2-1,5-4 0,-8 5-48,0 1 0,1 0 1,-1 0-1,0 0 0,0 0 0,0 0 0,0 0 0,1 0 0,-1 0 0,0 0 0,0 0 0,0 0 0,0 0 0,1 0 0,-1 0 0,0 0 1,0 0-1,0 0 0,1 0 0,-1 0 0,0 0 0,0 0 0,0 0 0,0 0 0,1 0 0,-1 0 0,0 0 0,0 0 0,0 0 0,0 1 1,1-1-1,-1 0 0,0 0 0,0 0 0,0 0 0,0 0 0,0 0 0,0 1 0,0-1 0,1 0 0,-1 0 0,0 0 0,0 0 0,0 1 1,0-1-1,0 0 0,0 0 0,0 0 0,0 1 0,0-1 0,0 0 0,0 0 0,0 0 0,0 0 0,0 1 0,0-1 0,0 0 0,0 0 0,0 0 1,0 1-1,0-1 0,-1 0 0,1 0 0,-2 17 145,1-15-123,-8 39 47,3-16-286,0 1 0,2-1 0,1 1 0,1 0 1,1 37-1,3-59-51,0-3-95</inkml:trace>
</inkml:ink>
</file>

<file path=ppt/ink/ink3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7:47.918"/>
    </inkml:context>
    <inkml:brush xml:id="br0">
      <inkml:brushProperty name="width" value="0.05" units="cm"/>
      <inkml:brushProperty name="height" value="0.05" units="cm"/>
      <inkml:brushProperty name="color" value="#E71224"/>
    </inkml:brush>
  </inkml:definitions>
  <inkml:trace contextRef="#ctx0" brushRef="#br0">15 0 18524,'0'6'1960,"0"1"-1424,-3 8-255,-2-5 1175,2 10-952,0 3-96,3 1-248,0-1-144,6 1-272,1-4-224,1-2-472,1-3-120,0-8 751,-2-5-215,-3-2-168</inkml:trace>
</inkml:ink>
</file>

<file path=ppt/ink/ink3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7:48.346"/>
    </inkml:context>
    <inkml:brush xml:id="br0">
      <inkml:brushProperty name="width" value="0.05" units="cm"/>
      <inkml:brushProperty name="height" value="0.05" units="cm"/>
      <inkml:brushProperty name="color" value="#E71224"/>
    </inkml:brush>
  </inkml:definitions>
  <inkml:trace contextRef="#ctx0" brushRef="#br0">0 68 15851,'2'8'1993,"4"1"-1209,6-8-208,10-1 1152,9-7-687,7 0-137,5-3-256,3 1-168,-2-4-552,-1-1-352,-11 4 384,-2 1-104,-16 2-104</inkml:trace>
</inkml:ink>
</file>

<file path=ppt/ink/ink3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7:48.713"/>
    </inkml:context>
    <inkml:brush xml:id="br0">
      <inkml:brushProperty name="width" value="0.05" units="cm"/>
      <inkml:brushProperty name="height" value="0.05" units="cm"/>
      <inkml:brushProperty name="color" value="#E71224"/>
    </inkml:brush>
  </inkml:definitions>
  <inkml:trace contextRef="#ctx0" brushRef="#br0">9 0 19444,'-3'23'1657,"1"0"-1153,-1 0-232,3 2 496,0 0-120,1-2-152,2-5-232,3-1-520,2-4-440,1-9 576,2 0-88,-1-18-56</inkml:trace>
</inkml:ink>
</file>

<file path=ppt/ink/ink3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7:53.347"/>
    </inkml:context>
    <inkml:brush xml:id="br0">
      <inkml:brushProperty name="width" value="0.05" units="cm"/>
      <inkml:brushProperty name="height" value="0.05" units="cm"/>
      <inkml:brushProperty name="color" value="#E71224"/>
    </inkml:brush>
  </inkml:definitions>
  <inkml:trace contextRef="#ctx0" brushRef="#br0">2 8 16692,'-2'-8'6909,"4"15"-4194,8 41-2759,-3-3 49,-1-15-1584,1 50 1,-7-80 1550,0 1 0,0-1 0,0 0 1,0 0-1,0 1 0,0-1 0,0 0 1,0 0-1,0 0 0,0 1 0,0-1 1,0 0-1,0 0 0,0 1 0,0-1 0,0 0 1,0 0-1,0 1 0,-1-1 0,1 0 1,0 0-1,0 0 0,0 1 0,0-1 1,0 0-1,-1 0 0,1 0 0,0 0 1,0 1-1,0-1 0,-1 0 0,1 0 1,0 0-1,0 0 0,-1 0 0,1 0 1,0 0-1,0 0 0,0 0 0,-1 0 0,1 0 1,-1 1-1,-4-4-765</inkml:trace>
</inkml:ink>
</file>

<file path=ppt/ink/ink3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7:53.732"/>
    </inkml:context>
    <inkml:brush xml:id="br0">
      <inkml:brushProperty name="width" value="0.05" units="cm"/>
      <inkml:brushProperty name="height" value="0.05" units="cm"/>
      <inkml:brushProperty name="color" value="#E71224"/>
    </inkml:brush>
  </inkml:definitions>
  <inkml:trace contextRef="#ctx0" brushRef="#br0">2 50 16636,'-2'-2'1784,"2"1"-880,3 1-264,4-2 985,3 1-161,8-1-344,2 0-192,6-1-263,2-2-81,5 3-504,2-3-336,-5 0 512,-3-3-272,-11 3-64,-5-1-16</inkml:trace>
</inkml:ink>
</file>

<file path=ppt/ink/ink3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7:54.181"/>
    </inkml:context>
    <inkml:brush xml:id="br0">
      <inkml:brushProperty name="width" value="0.05" units="cm"/>
      <inkml:brushProperty name="height" value="0.05" units="cm"/>
      <inkml:brushProperty name="color" value="#E71224"/>
    </inkml:brush>
  </inkml:definitions>
  <inkml:trace contextRef="#ctx0" brushRef="#br0">6 54 16412,'8'-12'2108,"-6"8"-1173,1 0 1,-1 0-1,1 0 0,0 0 0,0 1 1,1-1-1,-1 1 0,1 0 0,7-5 1,-11 8-915,0 0 1,1 0-1,-1 0 1,0 0-1,1 1 1,-1-1-1,0 0 1,1 0-1,-1 1 1,0-1 0,0 0-1,1 0 1,-1 1-1,0-1 1,0 0-1,0 1 1,1-1-1,-1 0 1,0 1-1,0-1 1,0 1 0,0-1-1,0 0 1,0 1-1,0-1 1,0 0-1,0 1 1,0-1-1,0 1 1,0-1-1,0 0 1,0 1-1,-1 13 47,-3 1-51,-2 1 0,-9 19 0,9-24-18,1 1 0,0-1 0,1 1 0,-5 24 0,8-35-6,1 0 0,0 0 0,0 0 0,0 0 0,0 0-1,0 0 1,0 0 0,0-1 0,0 1 0,0 0 0,0 0 0,0 0 0,1 0 0,-1 0 0,0 0 0,1 0 0,-1-1 0,0 1 0,1 0 0,-1 0 0,1 0 0,-1-1 0,1 1 0,0 0-1,-1-1 1,2 2 0,0-1-32,-1-1-1,1 1 0,0-1 0,-1 0 0,1 1 0,0-1 1,-1 0-1,1 0 0,0 0 0,-1 0 0,1 0 1,0 0-1,2-1 0,5-2-465,1 0 0,-1 0-1,16-9 1,-15 7-27,-1 0-1,0-1 1,0 1-1,-1-2 0,1 0 1,-2 0-1,1 0 1,10-14-1,-3 3-518</inkml:trace>
</inkml:ink>
</file>

<file path=ppt/ink/ink3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7:54.584"/>
    </inkml:context>
    <inkml:brush xml:id="br0">
      <inkml:brushProperty name="width" value="0.05" units="cm"/>
      <inkml:brushProperty name="height" value="0.05" units="cm"/>
      <inkml:brushProperty name="color" value="#E71224"/>
    </inkml:brush>
  </inkml:definitions>
  <inkml:trace contextRef="#ctx0" brushRef="#br0">42 0 15491,'-8'14'2233,"-1"4"-1257,1 5-280,-1 1 1385,6 7-753,-1 1-176,4-1-424,0-2-328,6-5-680,-1-1-456,8-7 616,3-6-136,3-7-112</inkml:trace>
</inkml:ink>
</file>

<file path=ppt/ink/ink3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7:59.383"/>
    </inkml:context>
    <inkml:brush xml:id="br0">
      <inkml:brushProperty name="width" value="0.05" units="cm"/>
      <inkml:brushProperty name="height" value="0.05" units="cm"/>
      <inkml:brushProperty name="color" value="#E71224"/>
    </inkml:brush>
  </inkml:definitions>
  <inkml:trace contextRef="#ctx0" brushRef="#br0">257 128 11114,'6'-8'1210,"-1"-1"-1,1 0 0,-1 0 0,-1-1 0,0 0 0,0 1 0,-1-1 1,4-20-1,-7 29-1107,0 0 0,0 0 0,0 1 0,0-1 0,0 0 0,0 0 0,0 0 0,0 0 0,0 0 0,0 1 0,-1-1 0,1 0 0,0 0 0,-1 0 0,1 1 0,0-1 0,-1 0 0,1 1 0,-1-1 0,1 0 0,-1 1 0,1-1 0,-1 0 0,0 1 0,1-1 0,-1 1 0,-1-1 0,0 0 1,0 0 0,1 1 0,-1 0 0,0-1 0,0 1 0,0 0 0,0 0 0,0 0 0,0 0 0,0 1 0,-3 0 0,-3 1 37,0 0 0,0 1 0,0 0 1,-12 7-1,5 0-107,0 1 1,0 1 0,1 0-1,1 0 1,0 2-1,0 0 1,2 0 0,0 1-1,-18 30 1,19-26-38,1 1 0,0 0 0,1 0 0,2 1 1,0 0-1,1 0 0,1 0 0,-2 25 0,6-39 2,-1 1 0,2-1 0,-1 1-1,1 0 1,0-1 0,1 1 0,0-1-1,0 0 1,0 1 0,1-1 0,6 11 0,-7-15 1,0 1 0,0-1 0,1 0 0,-1 0 0,1 0 0,0-1 0,0 1 0,0-1 0,0 1 0,0-1 0,1 0 0,-1 0 0,1 0 0,-1-1 0,1 1 0,0-1 0,0 0 0,-1 0-1,1 0 1,0-1 0,0 1 0,0-1 0,7 0 0,-1-1 21,0 0 0,-1-1-1,1 0 1,0-1 0,-1 0-1,0-1 1,1 1 0,-1-2-1,-1 1 1,9-7 0,-12 8 23,-1 1 0,0-2 0,0 1 0,0 0 0,0-1 0,0 0 0,-1 0 1,1 0-1,-1 0 0,0 0 0,-1-1 0,1 0 0,-1 1 0,0-1 0,0 0 0,0 0 1,-1 0-1,1 0 0,-1 0 0,0-8 0,-1 11-24,0 0 0,-1 0 1,1 0-1,-1 0 0,1 0 0,-1 0 0,0 0 0,1 0 1,-1 0-1,0 1 0,0-1 0,-1 0 0,1 1 0,0-1 1,0 1-1,-1-1 0,1 1 0,-1-1 0,0 1 0,1 0 0,-1 0 1,0 0-1,1 0 0,-1 0 0,0 0 0,0 1 0,0-1 1,0 0-1,0 1 0,0 0 0,-3-1 0,1 0-212,1 1-1,-1-1 0,0 1 1,0 0-1,1 0 0,-1 1 1,0-1-1,0 1 0,1-1 1,-1 1-1,0 0 0,1 1 0,-1-1 1,1 0-1,0 1 0,-5 3 1,8-5 173,0 0 0,-1 0 0,1 0-1,0 0 1,0 0 0,0 0 0,0 0 0,0 0 0,0 0 0,0 0 0,0 0 0,-1 0 0,1 1 0,0-1 0,0 0 0,0 0 0,0 0 0,0 0-1,0 0 1,0 0 0,0 0 0,0 0 0,0 0 0,0 1 0,0-1 0,0 0 0,0 0 0,0 0 0,0 0 0,0 0 0,0 0 0,0 1-1,0-1 1,0 0 0,0 0 0,0 0 0,0 0 0,0 0 0,0 0 0,0 0 0,0 1 0,0-1 0,0 0 0,0 0 0,0 0 0,0 0-1,0 0 1,0 0 0,0 0 0,0 0 0,0 0 0,1 1 0,-1-1 0,0 0 0,0 0 0,0 0 0,0 0 0,0 0 0,0 0 0,1 0 0,9-1-754</inkml:trace>
</inkml:ink>
</file>

<file path=ppt/ink/ink3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7:59.802"/>
    </inkml:context>
    <inkml:brush xml:id="br0">
      <inkml:brushProperty name="width" value="0.05" units="cm"/>
      <inkml:brushProperty name="height" value="0.05" units="cm"/>
      <inkml:brushProperty name="color" value="#E71224"/>
    </inkml:brush>
  </inkml:definitions>
  <inkml:trace contextRef="#ctx0" brushRef="#br0">111 0 19412,'-2'3'3209,"-22"30"717,4 5-2786,-21 56-1,36-79-1101,0 0 1,1 1-1,1-1 0,0 1 1,1 0-1,1 0 1,0 17-1,1-31-53,0 1 1,0-1-1,1 0 1,-1 1-1,0-1 1,1 0-1,0 1 1,-1-1-1,1 0 1,0 0-1,0 1 1,0-1-1,0 0 1,1 0-1,-1 0 1,1-1-1,-1 1 1,1 0-1,-1 0 1,1-1-1,0 1 1,0-1-1,0 0 1,0 1-1,0-1 1,0 0-1,0 0 1,3 1-1,-1-1-192,0-1 0,0 1-1,0-1 1,0 0 0,0 0-1,0 0 1,0-1 0,0 1-1,0-1 1,0 0 0,0 0-1,0 0 1,0-1-1,-1 1 1,5-3 0,0-1-225,-1 1 1,0-1 0,-1 0 0,1-1-1,-1 1 1,0-1 0,9-13 0,2-3-710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15.376"/>
    </inkml:context>
    <inkml:brush xml:id="br0">
      <inkml:brushProperty name="width" value="0.05" units="cm"/>
      <inkml:brushProperty name="height" value="0.05" units="cm"/>
    </inkml:brush>
  </inkml:definitions>
  <inkml:trace contextRef="#ctx0" brushRef="#br0">20 66 11514,'-10'-60'2618,"10"60"-2595,0 0 0,0-1 0,0 1 0,0 0-1,0 0 1,0 0 0,0 0 0,0-1 0,0 1 0,0 0-1,0 0 1,0 0 0,0 0 0,0-1 0,0 1-1,0 0 1,0 0 0,0 0 0,0 0 0,0 0 0,0-1-1,-1 1 1,1 0 0,0 0 0,0 0 0,0 0 0,0 0-1,0 0 1,0 0 0,-1-1 0,1 1 0,0 0-1,0 0 1,0 0 0,0 0 0,0 0 0,-1 0 0,1 0-1,0 0 1,0 0 0,0 0 0,0 0 0,-1 0-1,1 0 1,0 0 0,0 0 0,0 0 0,0 0 0,-1 0-1,1 0 1,-3 9 1371,1 33-155,3-1-1,1 1 0,11 59 1,-11-88-1028,1 17 219,2 1-1,1-1 1,2-1-1,19 51 0,-25-76-376,0-1-1,0 0 1,0 1-1,0-1 1,0 0-1,1 0 0,-1-1 1,1 1-1,0 0 1,0-1-1,5 4 1,-7-6-42,-1 1 0,1-1 1,0 0-1,0 1 0,-1-1 1,1 0-1,0 0 0,0 0 1,0 0-1,0 0 1,-1 1-1,1-1 0,0-1 1,0 1-1,0 0 0,0 0 1,-1 0-1,1 0 1,0-1-1,0 1 0,0 0 1,0-1-1,1 0-5,-1 0-1,0 0 1,0-1-1,1 1 1,-1 0 0,0-1-1,0 1 1,0-1-1,-1 0 1,1 1 0,0-1-1,0 1 1,-1-1-1,1 0 1,-1-1 0,3-10 2,-1 1 1,-1-1 0,0 0 0,-1 1 0,0-1-1,-1 0 1,0 1 0,-1-1 0,-7-22 0,2 23-60,6 12 48,1 0 1,0 0 0,0 0 0,0 0 0,-1 0 0,1 0-1,0 0 1,0 0 0,-1 0 0,1 0 0,0 0 0,0 1-1,0-1 1,-1 0 0,1 0 0,0 0 0,0 0 0,0 0-1,0 1 1,-1-1 0,1 0 0,0 0 0,0 0 0,0 0-1,0 1 1,0-1 0,0 0 0,-1 0 0,1 1-1,0-1 1,0 0 0,0 0 0,-4 27-79,5-14 68,0 0 1,1 0 0,0 0-1,1-1 1,0 1 0,6 12 0,-7-21 17,-1 0 0,1-1 0,0 0 0,0 1 0,0-1 0,0 0 0,0 0 0,1 0 0,0 0 0,-1 0 0,1-1 0,0 1 0,0-1 0,1 0 0,-1 0 0,0 0 0,1 0 0,-1-1 0,1 1 0,-1-1 0,1 0 1,0 0-1,0 0 0,6 0 0,0-1 12,1-1 1,-1 0-1,0-1 1,0 0-1,0-1 1,-1 0-1,1-1 1,-1 0-1,1 0 1,-1-1-1,9-6 1,-3 2-121,0 2 1,28-11-1,-42 17 93,0 1 0,0 0 0,0 0-1,-1 0 1,1 0 0,0-1 0,0 1 0,0 0-1,0 0 1,-1 1 0,1-1 0,0 0 0,0 0-1,0 0 1,-1 0 0,1 1 0,0-1-1,0 0 1,-1 1 0,1-1 0,0 1 0,0-1-1,-1 1 1,1-1 0,-1 1 0,1-1 0,0 1-1,-1 0 1,1-1 0,-1 1 0,1 0 0,-1-1-1,0 1 1,1 0 0,-1 0 0,1 0-1,0 5-15,1 0 0,-1-1-1,0 1 1,1 8-1,0 0 43,-1-7 19,1-1 1,-1 1 0,1-1-1,1 0 1,-1 1 0,1-1 0,1 0-1,-1 0 1,6 6 0,-8-10-16,1-1 0,-1 1 0,1-1 0,-1 1 0,1-1 0,0 0 0,0 0 0,0 0 0,0 0 0,-1 0 0,1 0 0,0-1 0,1 1 0,-1 0 1,0-1-1,0 0 0,0 0 0,0 1 0,0-1 0,0 0 0,0-1 0,1 1 0,-1 0 0,0-1 0,0 1 0,0-1 0,0 1 0,0-1 0,0 0 0,0 0 0,0 0 0,3-2 0,4-4 39,1 0 0,-1 0 0,-1-1 0,16-17 0,-16 17-153,-1 0 0,1 1-1,0-1 1,1 1 0,12-7 0,-21 14 89,0-1-1,1 1 1,-1 0 0,0 0 0,0 0 0,1 0 0,-1-1 0,0 1-1,1 0 1,-1 0 0,0 0 0,1 0 0,-1 0 0,0 0 0,1 0 0,-1 0-1,0 0 1,1 0 0,-1 0 0,0 0 0,1 0 0,-1 0 0,0 1-1,1-1 1,-1 0 0,0 0 0,1 0 0,-1 0 0,0 0 0,0 1 0,1-1-1,-1 0 1,0 0 0,0 1 0,1-1 0,-1 0 0,0 0 0,0 1-1,0-1 1,1 0 0,-1 1 0,0-1 0,0 0 0,0 1 0,0-1-1,0 0 1,0 1 0,0-1 0,0 0 0,0 1 0,0-1 0,0 0 0,0 1-1,0-1 1,0 0 0,0 1 0,0-1 0,0 0 0,0 0 0,0 1-1,0-1 1,-1 0 0,1 1 0,1 5 171,5-11 53,-3 2-208,0-1-1,1 1 1,-1 0 0,1 0 0,0 0 0,-1 0 0,1 0 0,1 1-1,-1 0 1,0 0 0,0 0 0,1 0 0,-1 1 0,1 0 0,0 0-1,-1 0 1,1 0 0,7 0 0,2 2 19,-1 0 0,1 0 0,-1 2-1,0-1 1,18 7 0,-18-6-65</inkml:trace>
</inkml:ink>
</file>

<file path=ppt/ink/ink3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8:00.186"/>
    </inkml:context>
    <inkml:brush xml:id="br0">
      <inkml:brushProperty name="width" value="0.05" units="cm"/>
      <inkml:brushProperty name="height" value="0.05" units="cm"/>
      <inkml:brushProperty name="color" value="#E71224"/>
    </inkml:brush>
  </inkml:definitions>
  <inkml:trace contextRef="#ctx0" brushRef="#br0">74 0 13851,'-3'2'2024,"-4"12"-711,-1 9-385,-3 9 1520,1 5-487,1 7-361,1 1-248,1-1-375,1-1-201,3-5-496,2-11-280,6-9-760,1-6-393,5-11 873,4-1-184,-1-8-208</inkml:trace>
</inkml:ink>
</file>

<file path=ppt/ink/ink3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8:00.685"/>
    </inkml:context>
    <inkml:brush xml:id="br0">
      <inkml:brushProperty name="width" value="0.05" units="cm"/>
      <inkml:brushProperty name="height" value="0.05" units="cm"/>
      <inkml:brushProperty name="color" value="#E71224"/>
    </inkml:brush>
  </inkml:definitions>
  <inkml:trace contextRef="#ctx0" brushRef="#br0">1 0 19028,'4'7'2321,"0"-7"-1425,6 0-304,3 3 1432,12 0-783,0 1-265,10-1-384,2 3-128,2-5-328,0 4-176,-5-5-568,0 1-472,-6-5 840,-4-6-136,-1-9-161</inkml:trace>
</inkml:ink>
</file>

<file path=ppt/ink/ink3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8:01.219"/>
    </inkml:context>
    <inkml:brush xml:id="br0">
      <inkml:brushProperty name="width" value="0.05" units="cm"/>
      <inkml:brushProperty name="height" value="0.05" units="cm"/>
      <inkml:brushProperty name="color" value="#E71224"/>
    </inkml:brush>
  </inkml:definitions>
  <inkml:trace contextRef="#ctx0" brushRef="#br0">39 1 21181,'1'0'106,"-1"0"1,1 0-1,0 0 1,0 1-1,0-1 1,-1 0-1,1 0 1,0 1-1,-1-1 1,1 1-1,0-1 1,-1 0-1,1 1 1,0-1-1,-1 1 1,1 0-1,-1-1 1,1 1-1,-1-1 1,1 1-1,-1 0 1,1-1-1,-1 1 1,0 0 0,1-1-1,-1 1 1,0 0-1,0 0 1,1 0-1,-1-1 1,0 1-1,0 0 1,0 0-1,0-1 1,0 1-1,0 0 1,0 0-1,0 0 1,-1-1-1,1 3 1,-10 38 1136,8-32-971,-10 31 271,5-21-419,1 1 0,1 0 1,1 0-1,0 0 0,0 39 0,4-58-146,-1 0-1,1 1 1,1-1-1,-1 0 0,0 0 1,0 1-1,0-1 0,1 0 1,-1 0-1,1 0 1,-1 1-1,1-1 0,-1 0 1,1 0-1,-1 0 1,1 0-1,0 0 0,0 0 1,0 0-1,0 0 0,1 1 1,0-2-61,-1 1 1,0-1-1,0 0 0,0 0 1,0 0-1,1 1 1,-1-1-1,0-1 0,0 1 1,0 0-1,0 0 1,1 0-1,-1-1 0,0 1 1,0 0-1,0-1 1,0 1-1,2-2 0,3-2-534,1 0 0,-1 0 0,0-1 0,0 0 0,9-10 0,27-36-3479,9-11-499,-50 62 4606,-1 0 0,0-1 0,0 1 1,0 0-1,0-1 0,0 1 0,1 0 0,-1-1 0,0 1 0,0 0 1,1 0-1,-1-1 0,0 1 0,0 0 0,1 0 0,-1 0 0,0 0 1,1-1-1,-1 1 0,0 0 0,1 0 0,-1 0 0,0 0 0,0 0 0,1 0 1,-1 0-1,1 0 0,-1 0 0,0 0 0,1 0 0,-1 0 0,0 0 1,1 0-1,-1 0 0,0 0 0,1 0 0,-2 15 1101,-11 24 1163,11-36-2148,-11 27 1317,0 0-48,2 0-1,0 1 1,-8 52 0,18-80-1417,-1 0 0,1-1 0,0 1 0,0 0 0,0-1 0,0 1 0,1 0 0,-1-1 0,1 1 0,0-1 0,-1 1 0,1-1 0,0 1 0,0-1 0,1 1 0,1 2 0,-2-4-67,0 0 1,1 0 0,-1 0-1,1 0 1,-1 0 0,1-1-1,-1 1 1,1 0-1,-1-1 1,1 1 0,-1-1-1,1 0 1,0 0 0,-1 1-1,1-1 1,0 0 0,-1 0-1,1 0 1,0-1 0,-1 1-1,1 0 1,0-1-1,-1 1 1,1-1 0,-1 1-1,1-1 1,1-1 0,10-4-470,-1-1 0,0 0 1,-1-1-1,0-1 1,0 1-1,0-2 0,17-19 1,9-16-973</inkml:trace>
</inkml:ink>
</file>

<file path=ppt/ink/ink3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8:01.675"/>
    </inkml:context>
    <inkml:brush xml:id="br0">
      <inkml:brushProperty name="width" value="0.05" units="cm"/>
      <inkml:brushProperty name="height" value="0.05" units="cm"/>
      <inkml:brushProperty name="color" value="#E71224"/>
    </inkml:brush>
  </inkml:definitions>
  <inkml:trace contextRef="#ctx0" brushRef="#br0">76 14 16636,'-6'11'536,"-44"100"3502,46-99-3688,0 0 0,1 0-1,0 1 1,1-1 0,0 0-1,1 1 1,0 17 0,1-27-324,1 0 0,-1 0 0,0 0 0,1-1 1,-1 1-1,1 0 0,0-1 0,0 1 0,0 0 0,0-1 0,0 1 1,1-1-1,-1 0 0,1 1 0,0-1 0,0 0 0,-1 0 0,1 0 1,1 0-1,-1 0 0,0-1 0,0 1 0,1 0 0,-1-1 1,4 2-1,-2-2-11,0 0 0,0 0-1,0-1 1,0 1 0,0-1 0,0 0 0,1 0 0,-1 0 0,0 0 0,0-1 0,0 0 0,0 1 0,1-2 0,-1 1 0,-1 0-1,6-3 1,1-2 73,-1 0 1,1-1-1,-1 0 0,-1-1 0,0 1 0,0-2 0,0 1 1,-1-1-1,0 0 0,-1-1 0,0 1 0,0-1 0,-1 0 1,-1-1-1,1 1 0,-2-1 0,1 0 0,1-11 0,-5 16-28,0 1 0,0-1-1,0 1 1,-1-1-1,1 1 1,-1-1 0,-1 1-1,1-1 1,-1 1 0,0 0-1,0 0 1,0 0-1,-1 0 1,0 0 0,0 1-1,-5-7 1,6 8-81,0 1-1,0-1 1,-1 1 0,1 0-1,-1 0 1,1-1 0,-1 2-1,0-1 1,0 0 0,0 0-1,0 1 1,0 0-1,0 0 1,0 0 0,0 0-1,0 0 1,-1 0 0,1 1-1,0 0 1,-1-1 0,1 1-1,0 0 1,-1 1 0,1-1-1,0 1 1,-1-1 0,1 1-1,-3 1 1,5-1-49,0-1-1,0 0 1,0 1-1,0-1 1,0 1 0,0-1-1,0 1 1,1-1-1,-1 1 1,0-1-1,0 1 1,1 0 0,-1 0-1,0-1 1,1 1-1,-1 0 1,1 0 0,-1 0-1,1 0 1,-1-1-1,1 1 1,0 0-1,-1 0 1,1 0 0,0 0-1,0 0 1,-1 0-1,1 0 1,0 0 0,0 0-1,0 0 1,1 0-1,-1 0 1,0 0-1,0 0 1,0 0 0,1 0-1,-1 0 1,0 0-1,1 0 1,-1-1-1,1 1 1,-1 0 0,1 0-1,0 1 1,11 7-673</inkml:trace>
</inkml:ink>
</file>

<file path=ppt/ink/ink3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8:02.084"/>
    </inkml:context>
    <inkml:brush xml:id="br0">
      <inkml:brushProperty name="width" value="0.05" units="cm"/>
      <inkml:brushProperty name="height" value="0.05" units="cm"/>
      <inkml:brushProperty name="color" value="#E71224"/>
    </inkml:brush>
  </inkml:definitions>
  <inkml:trace contextRef="#ctx0" brushRef="#br0">221 41 17972,'-14'4'527,"1"0"-1,0 2 1,0-1 0,0 1 0,1 1-1,0 1 1,0-1 0,1 2 0,-14 12 0,16-14-298,1 1 1,1 1-1,0 0 1,0-1-1,0 2 1,1-1-1,1 1 1,0 0-1,0 0 1,1 1-1,-6 21 1,9-30-204,0 1 0,1-1 0,0 0 0,-1 1 1,1-1-1,0 1 0,0-1 0,0 1 0,1-1 1,-1 1-1,1-1 0,-1 0 0,1 1 0,0-1 1,0 0-1,0 0 0,0 1 0,0-1 0,2 2 0,-1-2-13,0 0 0,0-1 0,0 1 0,0-1-1,0 1 1,0-1 0,0 0 0,1 0 0,-1 0-1,0 0 1,1-1 0,-1 1 0,1-1-1,-1 1 1,1-1 0,-1 0 0,1 0 0,3 0-1,4-1 8,-1 0-1,0-1 1,0 0 0,0-1-1,0 0 1,0 0-1,0-1 1,-1 0-1,1 0 1,-1-1-1,0 0 1,8-7 0,2-3 48,-1 0 1,-1-1 0,27-35 0,-35 42-32,-2-1 0,0 0 1,0 0-1,6-14 0,-10 19-23,-1 0-1,1 0 0,-1 0 1,1 0-1,-1-1 1,-1 1-1,1 0 1,-1 0-1,0-1 1,0 1-1,-2-10 1,1 13-18,1 0 1,-1 1-1,0-1 0,1 0 1,-1 0-1,0 0 1,0 1-1,0-1 0,-1 0 1,1 1-1,0-1 1,-1 1-1,1 0 0,-1-1 1,1 1-1,-1 0 1,1 0-1,-1 0 0,0 0 1,0 0-1,0 0 0,1 0 1,-1 1-1,0-1 1,0 1-1,0-1 0,0 1 1,0 0-1,0 0 1,0 0-1,0 0 0,0 0 1,0 0-1,0 1 1,-2 0-1,-3 0-214,1 0 0,-1 1 0,1 0 0,0 0 0,-1 0 0,1 1 0,0 0 0,0 1 0,-7 5 0,8-5-143,0 0 0,0 0 0,0 1 1,1-1-1,0 1 0,0 0 0,0 1 0,1-1 0,-5 9 0,6-1-738</inkml:trace>
</inkml:ink>
</file>

<file path=ppt/ink/ink3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8:03.281"/>
    </inkml:context>
    <inkml:brush xml:id="br0">
      <inkml:brushProperty name="width" value="0.05" units="cm"/>
      <inkml:brushProperty name="height" value="0.05" units="cm"/>
      <inkml:brushProperty name="color" value="#E71224"/>
    </inkml:brush>
  </inkml:definitions>
  <inkml:trace contextRef="#ctx0" brushRef="#br0">0 2 19932,'5'-1'2153,"-3"4"-1289,1 2-296,-4 7 1280,1 2-407,0 5-625,1 2-208,2 2-312,-3 0-88,2-4-280,-2-2-288,0-10-544,0-5-296,4-1-401,-4-9-1984,-2-13 2681,1-3-552,-3-9-208</inkml:trace>
</inkml:ink>
</file>

<file path=ppt/ink/ink3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8:03.684"/>
    </inkml:context>
    <inkml:brush xml:id="br0">
      <inkml:brushProperty name="width" value="0.05" units="cm"/>
      <inkml:brushProperty name="height" value="0.05" units="cm"/>
      <inkml:brushProperty name="color" value="#E71224"/>
    </inkml:brush>
  </inkml:definitions>
  <inkml:trace contextRef="#ctx0" brushRef="#br0">21 45 16556,'0'-13'2152,"-3"5"-1064,-4-1-448,2 3 1025,1 4 1431,2-1-3568,8 1-520,1 1 784,1 1-184,0 4-160</inkml:trace>
</inkml:ink>
</file>

<file path=ppt/ink/ink3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8:04.102"/>
    </inkml:context>
    <inkml:brush xml:id="br0">
      <inkml:brushProperty name="width" value="0.05" units="cm"/>
      <inkml:brushProperty name="height" value="0.05" units="cm"/>
      <inkml:brushProperty name="color" value="#E71224"/>
    </inkml:brush>
  </inkml:definitions>
  <inkml:trace contextRef="#ctx0" brushRef="#br0">12 0 18604,'-8'13'2216,"4"0"-1439,6-3-305,5-3 1352,10 2-832,7-2-152,9-4-359,3-3-121,7-1-352,0-2-160,-1 0-553,-5 0-319,-11-1 808,-12-3-208,-14-1-184</inkml:trace>
  <inkml:trace contextRef="#ctx0" brushRef="#br0" timeOffset="1">7 228 16988,'2'20'1936,"12"-11"-1000,6-3-368,9-6 1225,5 1-593,5-7-624,5-5-472,2 4 80,4-3-80,-1-2-224</inkml:trace>
</inkml:ink>
</file>

<file path=ppt/ink/ink3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8:04.563"/>
    </inkml:context>
    <inkml:brush xml:id="br0">
      <inkml:brushProperty name="width" value="0.05" units="cm"/>
      <inkml:brushProperty name="height" value="0.05" units="cm"/>
      <inkml:brushProperty name="color" value="#E71224"/>
    </inkml:brush>
  </inkml:definitions>
  <inkml:trace contextRef="#ctx0" brushRef="#br0">4 0 21052,'-3'19'1945,"3"4"-1265,0 0-344,6 2 864,2 0-255,8-5-473,4-2-328,10-12-592,5-6-305,6-11-575,1-7-232,-2-6 1056,-3-5-368,-1-2-161</inkml:trace>
  <inkml:trace contextRef="#ctx0" brushRef="#br0" timeOffset="1">364 10 17596,'-26'42'2472,"-1"5"-1423,-6 9-425,-2 1 1320,7 2-568,0 0-271,7-5-921,5-4-528,6-10 344,1-4-144,7-7-121</inkml:trace>
</inkml:ink>
</file>

<file path=ppt/ink/ink3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8:27.688"/>
    </inkml:context>
    <inkml:brush xml:id="br0">
      <inkml:brushProperty name="width" value="0.05" units="cm"/>
      <inkml:brushProperty name="height" value="0.05" units="cm"/>
      <inkml:brushProperty name="color" value="#E71224"/>
    </inkml:brush>
  </inkml:definitions>
  <inkml:trace contextRef="#ctx0" brushRef="#br0">15 18 17932,'10'-17'4547,"-11"34"-1743,-1 3-2959,0 191 467,1-7-1975,1-196 1790,0-3-116,0-1 0,0 0 0,-1 1 0,1-1 0,-1 1 1,0-1-1,0 0 0,-1 1 0,1-1 0,-3 4 0,-3 2-288</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20.685"/>
    </inkml:context>
    <inkml:brush xml:id="br0">
      <inkml:brushProperty name="width" value="0.05" units="cm"/>
      <inkml:brushProperty name="height" value="0.05" units="cm"/>
    </inkml:brush>
  </inkml:definitions>
  <inkml:trace contextRef="#ctx0" brushRef="#br0">40 1 14491,'-2'0'147,"0"1"1,0-1-1,0 1 1,0 0-1,0 0 0,0 0 1,0 0-1,0 0 1,0 1-1,0-1 0,1 0 1,-1 1-1,0-1 1,1 1-1,-1 0 0,1 0 1,0-1-1,0 1 0,0 0 1,-2 4-1,2-4-79,1-1-1,0 1 0,-1-1 0,1 1 1,0-1-1,0 1 0,0 0 0,0-1 0,0 1 1,0-1-1,0 1 0,0-1 0,1 1 1,-1-1-1,1 1 0,-1-1 0,1 1 1,0-1-1,-1 1 0,1-1 0,0 0 1,0 1-1,0-1 0,0 0 0,0 0 1,0 0-1,1 1 0,-1-1 0,0-1 1,3 3-1,2 0 24,0 0 0,0 0 0,1-1 0,-1 0 1,1 0-1,-1-1 0,1 1 0,0-1 0,0-1 0,8 1 1,73-6 262,-71 3-296,31-3 43,193-9 220,-211 15-304,0 1 1,1 1-1,-1 2 0,-1 1 0,57 19 0,112 68 22,-39-16-19,-128-64-13,-1-2 0,2-1 1,47 8-1,10-3 22,-1 5 0,-1 3 0,-1 4 0,134 63-1,-203-82-6,1 0-1,-1-1 1,1-1 0,1 0-1,31 4 1,-43-8-116,1 0 0,-1 0 0,0 0 1,0 1-1,0 0 0,0 1 0,-1-1 0,1 1 1,5 6-1,6 1-531,-14-8 307</inkml:trace>
</inkml:ink>
</file>

<file path=ppt/ink/ink3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8:28.123"/>
    </inkml:context>
    <inkml:brush xml:id="br0">
      <inkml:brushProperty name="width" value="0.05" units="cm"/>
      <inkml:brushProperty name="height" value="0.05" units="cm"/>
      <inkml:brushProperty name="color" value="#E71224"/>
    </inkml:brush>
  </inkml:definitions>
  <inkml:trace contextRef="#ctx0" brushRef="#br0">5 1 15371,'-4'10'1825,"4"1"-929,1-2-256,5-5 1200,7 2-343,8-5-393,5-1-128,6-1-280,2-2-112,2 0-312,1 0-231,0 0-650,1 0-415,-13-2 824,-3 0-200,-12-2-176</inkml:trace>
</inkml:ink>
</file>

<file path=ppt/ink/ink3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8:28.555"/>
    </inkml:context>
    <inkml:brush xml:id="br0">
      <inkml:brushProperty name="width" value="0.05" units="cm"/>
      <inkml:brushProperty name="height" value="0.05" units="cm"/>
      <inkml:brushProperty name="color" value="#E71224"/>
    </inkml:brush>
  </inkml:definitions>
  <inkml:trace contextRef="#ctx0" brushRef="#br0">7 37 18740,'-6'3'2449,"7"2"-1481,8-5-408,2-2 1432,10-2-751,3-2-233,7 0-560,7 1-296,2-1-576,3 0-424,-2 2 712,1 0-152,-13 2-137</inkml:trace>
</inkml:ink>
</file>

<file path=ppt/ink/ink3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8:28.932"/>
    </inkml:context>
    <inkml:brush xml:id="br0">
      <inkml:brushProperty name="width" value="0.05" units="cm"/>
      <inkml:brushProperty name="height" value="0.05" units="cm"/>
      <inkml:brushProperty name="color" value="#E71224"/>
    </inkml:brush>
  </inkml:definitions>
  <inkml:trace contextRef="#ctx0" brushRef="#br0">149 31 19916,'-1'-2'148,"0"0"0,0 0-1,1 0 1,-1 1-1,-1-1 1,1 0 0,0 1-1,0-1 1,-1 1 0,1-1-1,0 1 1,-1 0 0,1 0-1,-1 0 1,0-1-1,1 1 1,-1 1 0,0-1-1,0 0 1,0 0 0,0 1-1,0-1 1,1 1-1,-1-1 1,0 1 0,0 0-1,0 0 1,0 0 0,0 0-1,0 0 1,0 1 0,0-1-1,0 0 1,0 1-1,0-1 1,0 1 0,0 0-1,1 0 1,-1 0 0,0 0-1,-2 1 1,-2 2-103,1 0 1,-1 1-1,1-1 1,0 1 0,0 0-1,0 0 1,0 1-1,1-1 1,0 1-1,-5 10 1,6-10-58,0 1 0,0 0 0,1 0 0,0 0 0,0 0 0,1 0 0,0 1 0,0-1 1,1 14-1,0-17-1,1 0 1,-1-1 0,1 1 0,0-1 0,0 1 0,0-1-1,0 1 1,1-1 0,0 0 0,-1 0 0,1 0 0,0 0-1,1 0 1,-1 0 0,0 0 0,1 0 0,-1-1 0,1 0-1,0 1 1,0-1 0,5 3 0,36 15-270,-32-14 121,1-1 0,-1 1 0,20 14 0,-28-17 136,-1 0 0,0 0-1,0 0 1,0 1-1,0-1 1,0 1 0,-1-1-1,0 1 1,1 0-1,-1 0 1,-1 0-1,1 0 1,0 0 0,-1 0-1,1 9 1,-1-6 97,0 0 0,-1 0 0,0 0 0,-1 1 0,1-1 0,-2 0 0,1 0 0,-1-1 0,0 1 0,0 0 0,0 0 0,-1-1 0,-7 12 0,7-13 19,1-1-1,-1-1 1,0 1 0,0 0 0,0-1 0,-1 1 0,1-1 0,-1 0 0,0 0-1,0-1 1,0 1 0,0-1 0,0 0 0,-1 0 0,1 0 0,-1 0 0,1-1-1,-1 0 1,1 0 0,-1 0 0,-7 0 0,9-1-135,1 0 1,0 0-1,0-1 1,0 1-1,0-1 0,0 1 1,0-1-1,0 1 0,0-1 1,0 0-1,0 0 1,0 0-1,0 0 0,0-1 1,1 1-1,-1 0 1,0-1-1,1 1 0,-1-1 1,1 0-1,0 1 1,0-1-1,-1 0 0,1 0 1,0 0-1,0 0 0,1 0 1,-1 0-1,0 0 1,1 0-1,-1 0 0,1 0 1,0 0-1,-1 0 1,1-1-1,0 1 0,0 0 1,1 0-1,0-4 1,6-13-402</inkml:trace>
</inkml:ink>
</file>

<file path=ppt/ink/ink3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8:29.363"/>
    </inkml:context>
    <inkml:brush xml:id="br0">
      <inkml:brushProperty name="width" value="0.05" units="cm"/>
      <inkml:brushProperty name="height" value="0.05" units="cm"/>
      <inkml:brushProperty name="color" value="#E71224"/>
    </inkml:brush>
  </inkml:definitions>
  <inkml:trace contextRef="#ctx0" brushRef="#br0">0 13 19180,'9'-12'2177,"-6"13"-1313,-2 2-352,-1 10 1592,0 3-879,2 6-569,-1 4-248,2 0-520,-2-2-304,4-4-777,-4-4 1009,2-9-144,-3-5-112</inkml:trace>
</inkml:ink>
</file>

<file path=ppt/ink/ink3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8:29.828"/>
    </inkml:context>
    <inkml:brush xml:id="br0">
      <inkml:brushProperty name="width" value="0.05" units="cm"/>
      <inkml:brushProperty name="height" value="0.05" units="cm"/>
      <inkml:brushProperty name="color" value="#E71224"/>
    </inkml:brush>
  </inkml:definitions>
  <inkml:trace contextRef="#ctx0" brushRef="#br0">0 0 21525,'0'13'1960,"6"-4"-1352,2-2-304,8-4 1329,4 0-857,6-3-632,4 0-224,2-3-456,2-1-265,-7 1-559,-2-2-136,-10 5 952,-7 0-256,-11 2-153</inkml:trace>
  <inkml:trace contextRef="#ctx0" brushRef="#br0" timeOffset="1">22 167 16956,'0'21'2312,"8"-8"-1144,4-4-519,8-4 1975,3-3-1176,10-2-631,2 0-281,1-4-720,3 2-505,-3-5 553,-6-3-96,-10-10-112</inkml:trace>
</inkml:ink>
</file>

<file path=ppt/ink/ink3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8:30.523"/>
    </inkml:context>
    <inkml:brush xml:id="br0">
      <inkml:brushProperty name="width" value="0.05" units="cm"/>
      <inkml:brushProperty name="height" value="0.05" units="cm"/>
      <inkml:brushProperty name="color" value="#E71224"/>
    </inkml:brush>
  </inkml:definitions>
  <inkml:trace contextRef="#ctx0" brushRef="#br0">121 0 21933,'1'3'117,"0"-1"0,-1 0 0,1 0 1,-1 0-1,0 1 0,0-1 0,0 0 1,0 0-1,0 1 0,0-1 0,0 0 0,-1 0 1,1 0-1,-1 1 0,0-1 0,1 0 1,-1 0-1,-2 2 0,-2 10 175,-46 192 1823,-3 8-1568,52-207-557,-3 15 396,6-21-375,-1-1 1,0 1 0,0-1 0,1 0-1,-1 1 1,0-1 0,0 1 0,1-1-1,-1 0 1,1 1 0,-1-1 0,0 1 0,1-1-1,-1 0 1,1 0 0,-1 1 0,0-1-1,1 0 1,-1 0 0,1 0 0,-1 1-1,1-1 1,-1 0 0,1 0 0,-1 0-1,1 0 1,-1 0 0,1 0 0,0 0 0,-1 0-1,1 0 1,-1 0 0,1 0 0,-1 0-1,1-1 1,-1 1 0,1 0 0,257-32-883,-246 31 746,-1 1 0,1-2 0,0 0 0,12-3 1,6-9-296</inkml:trace>
</inkml:ink>
</file>

<file path=ppt/ink/ink3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8:31.091"/>
    </inkml:context>
    <inkml:brush xml:id="br0">
      <inkml:brushProperty name="width" value="0.05" units="cm"/>
      <inkml:brushProperty name="height" value="0.05" units="cm"/>
      <inkml:brushProperty name="color" value="#E71224"/>
    </inkml:brush>
  </inkml:definitions>
  <inkml:trace contextRef="#ctx0" brushRef="#br0">56 56 22693,'0'0'101,"1"1"0,-1-1 0,0 1 0,0-1 0,1 1 0,-1-1 0,0 1 0,0-1 0,0 1 0,0-1 0,0 1 0,0 0 0,0-1 0,1 1 0,-2-1 0,1 1 0,0-1 0,0 1 0,0-1 0,0 1 0,0-1 0,0 1 0,0-1 0,-1 2 0,-5 20 226,5-19 82,-31 163 593,14-62-1130,33-179-399,-4 0-1,3-97 0,-14 168 959,-1 6-108,1 12 71,0-11-370,0 0-1,0 0 1,0 0-1,1 0 1,-1 0-1,1 0 1,0 0-1,0 0 1,0-1-1,0 1 1,1 0 0,1 2-1,-1-3-13,-1-1-1,1 1 1,0-1 0,0 0 0,0 1-1,0-1 1,0 0 0,0-1-1,0 1 1,0 0 0,0 0 0,0-1-1,1 1 1,-1-1 0,0 0 0,0 0-1,1 0 1,-1 0 0,0 0-1,0 0 1,1 0 0,-1-1 0,0 1-1,3-2 1,7-2 37,-1 0 0,0-1 0,14-8 0,-16 8-11,111-66 440,-119 71-470,0-1 1,0 1-1,0-1 0,0 1 1,0-1-1,0 1 1,-1 0-1,1-1 0,0 1 1,0 0-1,0 0 1,0 0-1,0 0 0,0 0 1,0 0-1,0 0 1,0 0-1,0 0 0,2 1 1,-3 0-4,1-1 1,0 1-1,-1 0 1,1 0-1,-1 0 1,1 0-1,-1-1 1,1 1-1,-1 0 1,0 0-1,1 0 1,-1 0-1,0 0 1,0 0-1,0 0 1,0 0-1,0 0 1,0 0-1,0 0 0,0 0 1,0 0-1,0 1 1,-2 15-1,-1-1 0,-1 0 0,-5 18 0,-3 12 0,8-32-27,-25 138-29,25-127 116,2-1 1,1 1-1,1-1 0,3 31 1,3-34-35</inkml:trace>
</inkml:ink>
</file>

<file path=ppt/ink/ink3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8:34.891"/>
    </inkml:context>
    <inkml:brush xml:id="br0">
      <inkml:brushProperty name="width" value="0.05" units="cm"/>
      <inkml:brushProperty name="height" value="0.05" units="cm"/>
      <inkml:brushProperty name="color" value="#E71224"/>
    </inkml:brush>
  </inkml:definitions>
  <inkml:trace contextRef="#ctx0" brushRef="#br0">57 5 13139,'9'-5'7697,"-14"19"-2907,2-6-5487,-8 20 1113,0 0 0,2 1-1,1 1 1,1 0 0,-3 44-1,9-72-394,1-1 0,0 1 0,0 0 0,0-1 0,0 1 0,0 0 0,0 0 0,0-1 0,1 1 0,-1-1 0,0 1 0,1 0 0,0-1 0,-1 1 0,1-1 0,0 1 0,0-1 0,0 1 0,0-1 0,0 0 0,0 1 0,0-1 0,0 0 0,0 0 0,1 0 0,-1 0 0,1 0 0,-1 0 0,3 1 0,1-1 21,0 0 1,0-1-1,0 1 0,0-1 0,1 0 0,-1 0 0,0-1 1,8-1-1,4-1-269,-1 0 1,1-1 0,16-7-1,-26 9 72,-1-1 0,0 0 0,1 0-1,-1-1 1,0 0 0,0 0 0,-1 0 0,1-1 0,-1 0-1,5-5 1,4-12-380</inkml:trace>
</inkml:ink>
</file>

<file path=ppt/ink/ink3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8:35.293"/>
    </inkml:context>
    <inkml:brush xml:id="br0">
      <inkml:brushProperty name="width" value="0.05" units="cm"/>
      <inkml:brushProperty name="height" value="0.05" units="cm"/>
      <inkml:brushProperty name="color" value="#E71224"/>
    </inkml:brush>
  </inkml:definitions>
  <inkml:trace contextRef="#ctx0" brushRef="#br0">56 0 20140,'-7'18'1913,"-3"2"-1185,0 6-320,0 4 840,3 3-216,-2 4-351,8 2-201,-1-1-264,2-2-128,4-6-544,4-3-425,3-12 753,-4-4-112,3-17-160</inkml:trace>
</inkml:ink>
</file>

<file path=ppt/ink/ink3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8:40.849"/>
    </inkml:context>
    <inkml:brush xml:id="br0">
      <inkml:brushProperty name="width" value="0.05" units="cm"/>
      <inkml:brushProperty name="height" value="0.05" units="cm"/>
      <inkml:brushProperty name="color" value="#E71224"/>
    </inkml:brush>
  </inkml:definitions>
  <inkml:trace contextRef="#ctx0" brushRef="#br0">147 87 14523,'4'-5'827,"0"0"0,0 1-1,-1-1 1,1 0 0,-1-1 0,-1 1-1,1 0 1,-1-1 0,0 0 0,0 1-1,0-1 1,0-8 0,-2 13-763,0 1 1,0-1-1,0 1 1,-1-1 0,1 1-1,0-1 1,-1 1-1,1-1 1,0 1-1,-1-1 1,1 1 0,-1 0-1,1-1 1,0 1-1,-1-1 1,1 1-1,-1 0 1,1 0 0,-1-1-1,1 1 1,-1 0-1,0 0 1,1-1-1,-1 1 1,1 0 0,-1 0-1,1 0 1,-1 0-1,0 0 1,1 0-1,-1 0 1,1 0 0,-1 0-1,-1 1 1,-20 2 345,11-1-388,-1 1 0,1 1 1,0 0-1,0 1 0,0 0 1,0 1-1,-12 9 1,19-12-24,0 0 0,1 0 0,0 0 0,0 0 0,0 1 0,0 0 0,0-1 1,1 1-1,-1 0 0,1 1 0,0-1 0,1 0 0,-1 0 0,1 1 0,0-1 1,0 1-1,0-1 0,0 1 0,1 0 0,0-1 0,0 1 0,0 4 0,0-7-1,0-1-1,0 1 1,0-1-1,1 1 1,-1-1-1,0 1 1,0-1 0,1 0-1,-1 1 1,1-1-1,-1 1 1,1-1-1,0 0 1,0 1-1,-1-1 1,1 0-1,0 0 1,0 0-1,0 1 1,0-1-1,0 0 1,1 0-1,-1-1 1,0 1-1,0 0 1,1 0-1,-1-1 1,0 1 0,1 0-1,2 0 1,-1-1-2,0 0 1,0 0 0,0 0 0,0-1 0,0 1 0,0-1 0,0 0-1,0 1 1,0-1 0,0-1 0,0 1 0,0 0 0,-1-1-1,4-2 1,10-8-12,0-1 0,-1 0 0,0-1 0,20-27 1,-9 12 38,-26 29-26,0-1 1,0 1-1,0 0 1,1 0 0,-1 0-1,0 0 1,0 0 0,0-1-1,0 1 1,0 0-1,0 0 1,0 0 0,1 0-1,-1 0 1,0 0-1,0 0 1,0 0 0,0-1-1,0 1 1,1 0-1,-1 0 1,0 0 0,0 0-1,0 0 1,0 0 0,1 0-1,-1 0 1,0 0-1,0 0 1,0 0 0,0 0-1,0 0 1,1 0-1,-1 0 1,0 0 0,0 0-1,0 0 1,0 1-1,1-1 1,-1 0 0,0 0-1,0 0 1,0 0 0,0 0-1,0 0 1,1 0-1,1 12-23,-2 21 2,0-27 5,-1 23 0,2 72-75,-1-91 86,1-1 1,1 1 0,0-1-1,0 1 1,1-1 0,0 0-1,1 0 1,5 10 0,-7-16 12,0 0 0,0-1-1,0 0 1,0 1 0,1-1 0,-1 0 0,0 0 0,1 0 0,0-1 0,4 4 0,-6-5-4,0 1 0,0-1-1,-1 0 1,1 1 0,0-1 0,0 0-1,0 0 1,0 1 0,0-1 0,0 0-1,0 0 1,-1 0 0,1 0 0,0 0-1,0 0 1,0-1 0,0 1 0,0 0-1,0 0 1,0 0 0,-1-1 0,1 1-1,0-1 1,0 1 0,0-1 0,-1 1-1,1-1 1,0 1 0,-1-1 0,1 1-1,0-1 1,-1 0 0,1 1 0,-1-1-1,1 0 1,-1 0 0,1 0 0,-1 1-1,1-1 1,-1-1 0,0 2 0,0-1 0,0 1 0,0 0 0,0 0-1,0 0 1,0 0 0,0 0 0,0-1 0,0 1 0,0 0 0,0 0 0,0 0 0,0 0 0,0 0 0,0-1-1,0 1 1,0 0 0,0 0 0,0 0 0,0 0 0,0 0 0,0-1 0,0 1 0,0 0 0,-1 0-1,1 0 1,0 0 0,0 0 0,0 0 0,0 0 0,0 0 0,0-1 0,0 1 0,-1 0 0,1 0 0,0 0-1,0 0 1,0 0 0,0 0 0,-1 0 0,1 0 0,0 0 0,0 0 0,0 0 0,0 0 0,0 0 0,-1 0-1,1 0 1,0 0 0,0 0 0,0 0 0,0 0 0,0 0 0,-1 0 0,1 0 0,0 1 0,0-1-1,0 0 1,0 0 0,0 0 0,0 0 0,-1 0 0,1 0 0,0 0 0,0 1 0,-10 3 35,-5 8 67,2-1 0,-13 15 0,14-13 153,0-1-1,-26 18 0,24-21-84,-1-1-1,0 0 1,0-1-1,0-1 0,-1 0 1,0-1-1,0-1 1,-22 3-1,62-1-2554,-9-2 1847</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21.120"/>
    </inkml:context>
    <inkml:brush xml:id="br0">
      <inkml:brushProperty name="width" value="0.05" units="cm"/>
      <inkml:brushProperty name="height" value="0.05" units="cm"/>
    </inkml:brush>
  </inkml:definitions>
  <inkml:trace contextRef="#ctx0" brushRef="#br0">7 228 11626,'-1'2'178,"0"-1"0,1 0 0,-1 1-1,0-1 1,1 0 0,-1 1-1,1-1 1,0 1 0,-1-1-1,1 1 1,0-1 0,0 1-1,0-1 1,0 1 0,0 0-1,0-1 1,1 1 0,-1-1-1,0 0 1,1 1 0,-1-1-1,1 1 1,0-1 0,-1 1-1,1-1 1,0 0 0,0 0-1,0 1 1,0-1 0,2 2-1,4 5 257,1 0-1,0-1 1,11 8-1,-14-11-353,14 10 130,1 0 0,0-2 0,1-1 1,0 0-1,1-1 0,23 6 0,6-1 1024,84 13-1,-98-16 449,-37-12-1673,0-1 1,1 1-1,-1 0 0,0 0 1,1 0-1,-1-1 0,0 1 1,0 0-1,1 0 0,-1-1 0,0 1 1,0 0-1,1-1 0,-1 1 1,0 0-1,0-1 0,0 1 1,1 0-1,-1-1 0,0 1 1,0 0-1,0-1 0,0 1 1,0-1-1,0 1 0,0 0 1,0-1-1,0 1 0,0 0 1,0-1-1,0 1 0,0-1 1,0 1-1,0 0 0,-1-1 1,1 1-1,0 0 0,0-1 1,0 1-1,-1 0 0,1-1 0,-6-17 67,-4-3 9,-1 1 1,-1 1-1,-1 0 1,0 0-1,-27-26 1,-90-74-47,128 117-100,0 0 0,-1 0 0,1 0 0,0 0 0,0-1 0,0 1 0,0-1 1,1 1-1,-4-6 0,5 6-72,0 1-1,-1-1 1,1 0 0,0 1 0,0-1 0,0 1 0,0-1 0,0 1-1,0-1 1,0 0 0,0 1 0,1-1 0,-1 1 0,1-1 0,-1 1 0,1-1-1,-1 1 1,1-1 0,0 1 0,0 0 0,1-2 0,42-54-1322,-12 12 577</inkml:trace>
</inkml:ink>
</file>

<file path=ppt/ink/ink3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8:45.698"/>
    </inkml:context>
    <inkml:brush xml:id="br0">
      <inkml:brushProperty name="width" value="0.05" units="cm"/>
      <inkml:brushProperty name="height" value="0.05" units="cm"/>
      <inkml:brushProperty name="color" value="#E71224"/>
    </inkml:brush>
  </inkml:definitions>
  <inkml:trace contextRef="#ctx0" brushRef="#br0">46 121 9674,'-1'-7'1198,"0"0"-1,0 1 1,0-1-1,1 0 1,0 1-1,1-1 1,-1 0-1,1 0 1,0 1-1,5-13 1,-5 17-1073,0-1 0,0 1 0,0 0 0,0 0 0,1 0 0,-1 0 0,1 1 0,-1-1 0,1 0 1,0 1-1,0-1 0,0 1 0,0-1 0,0 1 0,0 0 0,0 0 0,0 0 0,0 0 0,1 0 0,-1 0 0,0 1 0,0-1 1,1 1-1,-1 0 0,1-1 0,-1 1 0,0 0 0,1 0 0,-1 1 0,0-1 0,1 0 0,-1 1 0,0 0 0,3 0 0,0 1-115,0-1 0,-1 1-1,1 0 1,-1 0 0,0 1-1,0-1 1,0 1 0,0 0-1,0 0 1,0 0 0,-1 0-1,1 1 1,-1 0 0,0-1-1,0 1 1,-1 1 0,1-1-1,-1 0 1,0 0 0,0 1-1,0-1 1,0 1 0,-1 0-1,0-1 1,0 1 0,0 0-1,-1 0 1,1 0 0,-1 0-1,0-1 1,-1 1 0,1 0-1,-1 0 1,0 0 0,0-1-1,-1 1 1,1 0 0,-1-1-1,0 1 1,-3 5 0,-10 12 67,0 0 0,-1-1 0,-31 32 0,23-27 54,-26 37 0,47-59-118,0 0-1,1 0 0,0 0 0,-1 1 1,2-1-1,-1 1 0,1 0 0,-1-1 0,1 1 1,0 0-1,0 9 0,1-12-9,0 0-1,1-1 0,-1 1 1,0 0-1,1 0 1,-1 0-1,1-1 1,0 1-1,-1 0 0,1-1 1,0 1-1,0-1 1,0 1-1,0-1 1,0 1-1,1-1 0,-1 0 1,0 1-1,1-1 1,-1 0-1,1 0 1,-1 0-1,1 0 0,-1 0 1,1 0-1,0-1 1,-1 1-1,1-1 1,0 1-1,0-1 0,0 1 1,-1-1-1,5 0 1,8 1-207,1-1 1,0-1-1,-1 0 1,1-1-1,-1 0 1,0-2 0,0 1-1,15-7 1,-10 3-117</inkml:trace>
</inkml:ink>
</file>

<file path=ppt/ink/ink3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8:47.744"/>
    </inkml:context>
    <inkml:brush xml:id="br0">
      <inkml:brushProperty name="width" value="0.05" units="cm"/>
      <inkml:brushProperty name="height" value="0.05" units="cm"/>
      <inkml:brushProperty name="color" value="#E71224"/>
    </inkml:brush>
  </inkml:definitions>
  <inkml:trace contextRef="#ctx0" brushRef="#br0">162 108 12955,'0'-3'283,"2"-12"1392,-1-1 0,-1 0 0,-1 1 1,-3-22-1,4 37-1609,0 0 0,0-1-1,0 1 1,0 0 0,0 0 0,0 0-1,0-1 1,0 1 0,0 0 0,0 0 0,0 0-1,0 0 1,0-1 0,0 1 0,0 0-1,0 0 1,0 0 0,0-1 0,0 1 0,-1 0-1,1 0 1,0 0 0,0 0 0,0 0-1,0-1 1,0 1 0,-1 0 0,1 0 0,0 0-1,0 0 1,0 0 0,0 0 0,-1 0-1,1 0 1,0 0 0,0 0 0,0 0 0,-1-1-1,-4 8 1002,-3 15-360,8-21-660,-21 86 1342,-19 157-1,38-233-1334,2-6-30,-1 0 0,0 0-1,1 0 1,0 0 0,0 0-1,0 0 1,2 5 0,-2-10-20,0 0 0,0 1 0,0-1 0,1 1 0,-1-1 0,0 0 0,1 1 0,-1-1 0,0 0-1,1 0 1,-1 1 0,0-1 0,1 0 0,-1 0 0,0 1 0,1-1 0,-1 0 0,1 0 0,-1 0 0,1 0 0,-1 0 0,0 0 0,1 1 0,-1-1 0,1 0 0,-1 0 0,1 0 0,0-1 0,16-1 43,-11 0-25,5 2-17,-1 0-1,1 0 1,0 1 0,-1 0-1,1 0 1,-1 2 0,0-1-1,1 1 1,-1 1 0,-1 0-1,1 0 1,10 6 0,-15-7-14,0 1 0,1 0 0,-1-1 0,-1 2 0,1-1 0,0 0 0,-1 1 0,0 0-1,6 9 1,-8-10 7,-1-1-1,1 1 0,0 0 0,-1-1 0,0 1 0,0 0 0,0 0 0,-1 0 0,1 0 1,-1 0-1,0 0 0,0 0 0,0 0 0,0 0 0,-1 0 0,-1 5 0,0-4 24,1 0 1,-1 0-1,0 0 0,-1 0 1,1-1-1,-1 1 0,0-1 0,0 0 1,0 0-1,-1 0 0,1 0 0,-1 0 1,0-1-1,0 1 0,-1-1 0,1 0 1,-1-1-1,1 1 0,-1-1 0,0 0 1,0 0-1,0 0 0,0-1 1,-8 2-1,4-1 39,0-1 1,-1 0-1,1-1 1,0 0-1,0 0 1,-1-1-1,1 0 1,0-1 0,0 0-1,0 0 1,0-1-1,0 0 1,-9-5-1,10 3-161,-1 1 0,1-1 0,0-1 0,1 0 0,-1 0 1,-11-12-1,17 16-51,1 0 0,-1 0 0,1 0 0,-1-1 0,1 1 0,0 0 0,-1-1 0,1 1 0,1-1 1,-1 0-1,0 1 0,0-1 0,1 1 0,0-1 0,0 0 0,-1 0 0,1 1 0,1-1 1,-1 0-1,0 1 0,1-1 0,-1 0 0,1 1 0,0-1 0,0 1 0,0-1 0,3-4 0,8-11-780</inkml:trace>
</inkml:ink>
</file>

<file path=ppt/ink/ink3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8:48.193"/>
    </inkml:context>
    <inkml:brush xml:id="br0">
      <inkml:brushProperty name="width" value="0.05" units="cm"/>
      <inkml:brushProperty name="height" value="0.05" units="cm"/>
      <inkml:brushProperty name="color" value="#E71224"/>
    </inkml:brush>
  </inkml:definitions>
  <inkml:trace contextRef="#ctx0" brushRef="#br0">0 22 20396,'5'-8'1961,"2"2"-1345,-1-1-288,9 8 1120,7 1-504,8 5-551,0-2-273,10 5-576,0-7-345,2-1-439,-3-2 984,-5-7-240,-2-5-208</inkml:trace>
</inkml:ink>
</file>

<file path=ppt/ink/ink3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8:48.595"/>
    </inkml:context>
    <inkml:brush xml:id="br0">
      <inkml:brushProperty name="width" value="0.05" units="cm"/>
      <inkml:brushProperty name="height" value="0.05" units="cm"/>
      <inkml:brushProperty name="color" value="#E71224"/>
    </inkml:brush>
  </inkml:definitions>
  <inkml:trace contextRef="#ctx0" brushRef="#br0">114 1 16219,'-25'47'3126,"-35"93"-1,53-118-2788,1 0-1,1 0 0,1 0 0,0 0 1,2 1-1,1 44 0,1-61-291,1 0 0,0 1 0,0-1 0,1 0 0,-1 1 0,1-1 0,5 10 0,-6-14-28,0 0 1,0-1 0,0 1 0,1 0 0,-1 0-1,1-1 1,-1 1 0,1-1 0,-1 1 0,1-1 0,0 0-1,0 1 1,0-1 0,0 0 0,0 0 0,0-1-1,0 1 1,0 0 0,0-1 0,0 1 0,0-1 0,1 1-1,-1-1 1,0 0 0,4 0 0,-1-1 42,0 0 0,1 0 0,-1-1 0,0 1 0,0-1 0,0-1 0,0 1 0,0-1 0,0 1 0,-1-1 0,1-1 0,-1 1 0,0 0 0,0-1 0,0 0 0,6-9 0,1 0 161,-2-1 0,0 0 0,-1-1 0,9-20-1,-10 18-12,-1 1-1,-1-1 1,0 0 0,-2 0-1,0 0 1,1-30-1,-3 39-164,-1 1 0,0-1 0,-1 1-1,0 0 1,0-1 0,0 1 0,-1 0 0,0 0-1,-1-1 1,1 2 0,-2-1 0,1 0-1,-1 1 1,1-1 0,-2 1 0,1 0 0,-1 0-1,-7-6 1,10 10-61,0 1 1,0-1-1,0 1 0,0 0 0,-1 0 0,1 0 1,0 0-1,-1 0 0,1 0 0,-1 1 1,1-1-1,-1 1 0,1 0 0,-1 0 1,0 0-1,1 0 0,-1 0 0,1 0 0,-1 1 1,1-1-1,-1 1 0,1 0 0,-1 0 1,1-1-1,0 2 0,-1-1 0,1 0 1,0 0-1,0 1 0,0-1 0,0 1 0,0 0 1,0 0-1,-2 2 0,1-1-200,1 0 1,-1 0-1,0 0 0,1 0 0,-1 0 0,1 1 1,0-1-1,0 1 0,1 0 0,-1-1 1,1 1-1,0 0 0,0 0 0,0 0 0,0 0 1,0 0-1,1 0 0,0 0 0,0 1 0,0-1 1,1 4-1,5-1-558,7-5-107</inkml:trace>
</inkml:ink>
</file>

<file path=ppt/ink/ink3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8:49.012"/>
    </inkml:context>
    <inkml:brush xml:id="br0">
      <inkml:brushProperty name="width" value="0.05" units="cm"/>
      <inkml:brushProperty name="height" value="0.05" units="cm"/>
      <inkml:brushProperty name="color" value="#E71224"/>
    </inkml:brush>
  </inkml:definitions>
  <inkml:trace contextRef="#ctx0" brushRef="#br0">181 53 18116,'-4'-9'904,"2"5"-479,0-1 0,0 0 0,0 1 0,-1 0 0,-5-8 0,7 11-340,0 0 0,0 0 0,0 1 1,0-1-1,0 0 0,0 1 1,0-1-1,0 0 0,0 1 0,0 0 1,0-1-1,0 1 0,0 0 1,0-1-1,0 1 0,-1 0 0,1 0 1,0 0-1,0 0 0,0 0 0,0 0 1,-1 0-1,1 0 0,0 1 1,0-1-1,0 0 0,0 1 0,0-1 1,0 1-1,0-1 0,-2 2 1,-2 2 89,-1-1 1,1 2 0,1-1 0,-1 1 0,0-1 0,1 1 0,0 0 0,0 1-1,-4 7 1,-26 56 338,26-50-454,1 0 0,0 1 1,-4 24-1,10-38-56,0-1-1,0 1 1,0-1 0,1 1-1,0 0 1,0-1 0,0 1 0,1 0-1,0-1 1,0 1 0,0-1-1,1 1 1,0-1 0,0 0 0,0 0-1,5 9 1,-4-12 5,0 1 0,-1-1 0,1 1-1,0-1 1,0 0 0,0 0 0,1 0 0,-1-1 0,0 1 0,1-1-1,-1 1 1,1-1 0,-1 0 0,1-1 0,0 1 0,-1-1-1,1 1 1,0-1 0,-1 0 0,1 0 0,0-1 0,-1 1 0,1-1-1,4-1 1,5-1 65,-1-1-1,1 0 1,-1-1 0,1 0-1,16-10 1,-12 4 90,0 0 1,-1-1-1,0-1 1,-1 0-1,14-17 1,-23 24-79,0-1 0,0-1 1,-1 1-1,0-1 0,0 0 1,-1 0-1,0 0 0,0-1 1,-1 1-1,0-1 0,-1 0 0,0 0 1,1-12-1,-2 18-74,-1 1 1,0 0-1,0 0 0,0-1 1,0 1-1,0 0 0,-1-1 0,1 1 1,-1 0-1,1 0 0,-1-1 1,0 1-1,0 0 0,0 0 1,0 0-1,0 0 0,-1 0 0,1 0 1,0 1-1,-1-1 0,0 0 1,1 1-1,-1-1 0,0 1 1,0-1-1,0 1 0,0 0 1,0 0-1,0 0 0,0 0 0,-3-1 1,1 1-86,0 0 1,0 1 0,0 0-1,0 0 1,0 0-1,0 0 1,0 1 0,0-1-1,0 1 1,0 0-1,0 0 1,0 1-1,0-1 1,0 1 0,1 0-1,-1 0 1,-3 2-1,2 0-158,0-1-1,0 1 0,0 0 1,0 1-1,1-1 0,-1 1 1,1 0-1,1 0 0,-1 0 1,1 0-1,0 1 0,0 0 1,0-1-1,1 1 0,0 0 1,0 0-1,-1 8 0,5 12-664</inkml:trace>
  <inkml:trace contextRef="#ctx0" brushRef="#br0" timeOffset="1">618 175 19716,'-1'26'1849,"-14"2"-1201,1 4-232,1 1 760,3 1-224,3-5-296,4-5-199,5-10-241,8-4-56,7-10-96,6-5-128,5-11-457,3 0-343,0-15 736,-4-7-144,-1-16-88</inkml:trace>
</inkml:ink>
</file>

<file path=ppt/ink/ink3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8:49.468"/>
    </inkml:context>
    <inkml:brush xml:id="br0">
      <inkml:brushProperty name="width" value="0.05" units="cm"/>
      <inkml:brushProperty name="height" value="0.05" units="cm"/>
      <inkml:brushProperty name="color" value="#E71224"/>
    </inkml:brush>
  </inkml:definitions>
  <inkml:trace contextRef="#ctx0" brushRef="#br0">35 1 18708,'-13'0'2377,"2"4"-1497,2 3-384,8 2 1872,5-3-1664,9 1-624,6-7 32,-1-2-152,-2-2-144</inkml:trace>
</inkml:ink>
</file>

<file path=ppt/ink/ink3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8:49.878"/>
    </inkml:context>
    <inkml:brush xml:id="br0">
      <inkml:brushProperty name="width" value="0.05" units="cm"/>
      <inkml:brushProperty name="height" value="0.05" units="cm"/>
      <inkml:brushProperty name="color" value="#E71224"/>
    </inkml:brush>
  </inkml:definitions>
  <inkml:trace contextRef="#ctx0" brushRef="#br0">13 1 18132,'-9'0'2136,"7"8"-1071,0 2-401,6 3 1288,6-1-320,9-4-447,5-1-201,9 1-360,8 2-144,3-9-312,3-1-136,1 0-640,-7-1-424,-8-2 848,-10-2-224,-14 1-160</inkml:trace>
  <inkml:trace contextRef="#ctx0" brushRef="#br0" timeOffset="1">79 200 19572,'17'6'2393,"6"-4"-1537,10-3-376,4-5 1312,11-2-759,3-1-505,1 1-240,-1-1-120,-3 6-184</inkml:trace>
</inkml:ink>
</file>

<file path=ppt/ink/ink3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8:50.345"/>
    </inkml:context>
    <inkml:brush xml:id="br0">
      <inkml:brushProperty name="width" value="0.05" units="cm"/>
      <inkml:brushProperty name="height" value="0.05" units="cm"/>
      <inkml:brushProperty name="color" value="#E71224"/>
    </inkml:brush>
  </inkml:definitions>
  <inkml:trace contextRef="#ctx0" brushRef="#br0">7 1 17052,'-7'11'2032,"7"-1"-1056,3 2-336,11-5 1313,6 0-425,15-3-384,6-1-223,12-3-313,2 2-160,4 1-336,-3-1-200,-5 4-816,-6 0-337,-18 1 937,-9 2-184,-18 2-224</inkml:trace>
</inkml:ink>
</file>

<file path=ppt/ink/ink3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8:50.712"/>
    </inkml:context>
    <inkml:brush xml:id="br0">
      <inkml:brushProperty name="width" value="0.05" units="cm"/>
      <inkml:brushProperty name="height" value="0.05" units="cm"/>
      <inkml:brushProperty name="color" value="#E71224"/>
    </inkml:brush>
  </inkml:definitions>
  <inkml:trace contextRef="#ctx0" brushRef="#br0">1 295 18996,'13'9'1816,"8"-5"-1207,9-1-265,10-3 704,6 0-208,10-6-584,0-2-432,3-2-776,-5-2 808,-4 1-200,-5-1-136</inkml:trace>
  <inkml:trace contextRef="#ctx0" brushRef="#br0" timeOffset="1">568 0 17700,'4'11'895,"0"0"1,1-1-1,0 0 0,1 0 1,6 9-1,-4-7-326,-1-1-1,11 25 0,-16-28-464,0 0 0,0 0 0,-1 0 0,0 1 0,-1-1 0,0 0 0,0 0 0,0 0 0,-1 1 0,0-1 0,-1 0 0,0 0-1,0 0 1,-4 8 0,-4 7-59,-1 0 0,0-1 0,-20 28 0,21-36-350,0 0 0,-21 20 0,23-28 13</inkml:trace>
</inkml:ink>
</file>

<file path=ppt/ink/ink3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8:51.533"/>
    </inkml:context>
    <inkml:brush xml:id="br0">
      <inkml:brushProperty name="width" value="0.05" units="cm"/>
      <inkml:brushProperty name="height" value="0.05" units="cm"/>
      <inkml:brushProperty name="color" value="#E71224"/>
    </inkml:brush>
  </inkml:definitions>
  <inkml:trace contextRef="#ctx0" brushRef="#br0">13 8 18540,'-12'-5'1988,"16"2"224,25 6 529,-16 0-2410,0 0-1,-1 1 0,1 1 1,-1 0-1,0 1 0,0 0 1,-1 1-1,0 0 0,21 17 0,-27-19-310,-1-1-1,1 1 0,-1 1 0,1-1 1,-1 1-1,-1-1 0,1 1 0,-1 0 1,0 0-1,-1 1 0,1-1 0,-1 0 0,0 1 1,-1 0-1,0-1 0,0 1 0,0 0 1,-1 0-1,0-1 0,0 1 0,-2 9 1,0-8-13,0 0 1,0 0-1,-1 0 1,0-1 0,0 1-1,-7 9 1,9-14-6,-1-1 0,1 1 1,-1-1-1,0 1 0,1-1 1,-1 0-1,-1 0 0,1 0 0,0 0 1,0 0-1,-1 0 0,1-1 1,-1 1-1,1-1 0,-1 1 0,0-1 1,1 0-1,-1 0 0,0 0 1,-5 0-1,9-1-5,0 0 0,0 0 0,0-1 0,-1 1 0,1 0 0,0-1 0,0 1 0,-1-1-1,1 1 1,0-1 0,-1 1 0,1-1 0,0 1 0,-1-1 0,1 0 0,-1 1 0,1-1 0,-1 0 0,1 1 0,-1-1 0,1 0 0,-1 0 0,0 0 0,1 1 0,-1-1 0,0 0 0,0 0 0,0 0 0,0 0-1,1 0 1,-1 1 0,0-1 0,-1 0 0,1 0 0,0 0 0,0 0 0,0 0 0,0 1 0,-1-1 0,1 0 0,0 0 0,-1 0 0,1 1 0,-1-1 0,1 0 0,-1 1 0,1-1 0,-1 0 0,1 1-1,-1-1 1,0 0 0,1 1 0,-1-1 0,0 1 0,1-1 0,-1 1 0,0 0 0,0-1 0,0 1 0,1 0 0,-1-1 0,0 1 0,0 0 0,0 0 0,0 0 0,1 0 0,-1 0 0,0 0 0,-2 0 0,8-1-16,-1 0 0,0 1 0,0-1 1,1 1-1,-1 0 0,0 0 1,0 1-1,1-1 0,-1 1 1,0 0-1,0 0 0,0 0 0,0 1 1,0-1-1,6 4 0,-4-2-7,0 1-1,-1 0 1,1 0 0,-1 1-1,0 0 1,0 0-1,0 0 1,-1 0-1,6 9 1,-6-9 27,-1 1-1,0 0 1,0 0 0,-1 0-1,1 0 1,-2 0 0,1 0-1,0 1 1,-1-1 0,0 8-1,-1-10 30,0 0 1,0 0-1,0 0 0,-1 0 1,1 0-1,-1 0 0,0 0 1,-1 0-1,1 0 0,0-1 0,-1 1 1,0 0-1,0-1 0,0 1 1,-1-1-1,-3 5 0,-3-1 49,0 0-1,0 0 0,0-1 1,0 0-1,-1-1 1,0 0-1,-1-1 0,1 0 1,-1 0-1,1-1 1,-1 0-1,0-1 0,0-1 1,0 1-1,-1-2 1,1 0-1,0 0 0,-20-3 1,30 3-124,0-1 0,0 1 0,-1 0 0,1-1 0,0 1 0,0-1 0,-1 1 0,1-1 0,0 0 0,0 1 0,0-1 0,-1-1 0,2 2-4,-1-1 0,1 1 0,0 0 0,0-1 0,-1 1 0,1 0 0,0-1 0,0 1 0,0-1 0,0 1 0,-1 0 0,1-1 0,0 1 0,0-1 0,0 1-1,0-1 1,0 1 0,0 0 0,0-1 0,0 1 0,0-1 0,1 1 0,-1-1 0,0 0 0,1 0-41,0-1-1,1 0 1,-1 1-1,0-1 0,1 1 1,-1-1-1,1 1 1,-1 0-1,1-1 1,0 1-1,-1 0 1,1 0-1,0 0 1,3-1-1,24-8-558</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22.245"/>
    </inkml:context>
    <inkml:brush xml:id="br0">
      <inkml:brushProperty name="width" value="0.05" units="cm"/>
      <inkml:brushProperty name="height" value="0.05" units="cm"/>
    </inkml:brush>
  </inkml:definitions>
  <inkml:trace contextRef="#ctx0" brushRef="#br0">129 97 14331,'-5'-16'1233,"4"12"-884,-1-1 0,1 0 0,-1 1 0,0-1 0,0 1-1,0 0 1,-1 0 0,-5-8 0,7 13-142,1 0 0,0 0 0,-1-1 0,1 1 0,0 0 0,0 0 0,-1-1 0,1 1 0,0 0-1,0 0 1,0 0 0,0 0 0,0-1 0,0 1 0,0 0 0,1 1 0,5 26 408,2-2 0,19 49-1,-12-37-487,38 98 16,22 61-1929,-74-196 1646,-1 0 0,1 0-1,-1 0 1,0 0 0,1 0 0,-1 0-1,0 0 1,0 0 0,0 0-1,0 0 1,0 0 0,0 0 0,0 0-1,0 0 1,0 0 0,-1 2-1,1-3 65,0 0 0,-1 0 0,1 0 0,-1 1 0,1-1 0,0 0 0,-1 0 0,1 0 0,-1 0 0,1 0 0,0 0 0,-1 0 0,1 0 0,-1 0 0,1 0 0,0 0 0,-1 0 0,1 0 0,-1-1 0,1 1 0,0 0 0,-1 0 0,1 0 0,0 0 0,-1-1 0,1 1 0,-1-1 0,-32-25-2549,28 22 2472,-10-10-402,-112-106-883,115 108 1807,2-1-1,-1-1 1,2 0-1,-1 0 1,2-1 0,0 0-1,1-1 1,-6-17 0,12 26-133,-1 0 0,1 0 0,0 0 0,0-1 0,1 1 0,0 0 0,1 0 0,-1-1 0,1 1 0,1 0 0,-1 0 1,1 0-1,0 0 0,1 0 0,0 1 0,5-10 0,-2 6-10,0 1 0,0 0-1,1 1 1,0 0 0,1 0 0,0 0 0,0 1-1,1 0 1,0 0 0,14-7 0,-14 9-127,0 0 0,0 1 0,1 1 0,0-1 0,-1 1 1,1 1-1,0 0 0,0 0 0,0 1 0,1 1 0,12 0 0,-16 0-91,0 1-1,-1 0 0,1 1 1,0-1-1,-1 2 0,1-1 0,-1 0 1,0 1-1,0 0 0,0 1 0,0 0 1,-1-1-1,1 2 0,-1-1 0,0 1 1,0-1-1,7 10 0,-5-4 10,-1 0 0,0 0-1,0 1 1,-1-1 0,-1 1 0,1 1-1,-2-1 1,0 0 0,0 1 0,-1 0-1,0-1 1,0 17 0,-3 11 251,-1 0 1,-10 55-1,0-5 379,12-87-627,0 1 0,0-1 0,0 0 0,0 1 1,0-1-1,0 0 0,1 1 0,-1-1 0,2 4 0,-1-6-26,-1 1-1,0 0 1,1 0 0,-1 0-1,1-1 1,-1 1 0,1 0-1,0-1 1,-1 1-1,1-1 1,0 1 0,-1 0-1,1-1 1,0 1 0,0-1-1,0 0 1,-1 1-1,2-1 1,2 1-116,-1-1 1,1 0-1,0 0 1,-1 0-1,1 0 0,0-1 1,-1 1-1,1-1 1,-1 0-1,7-2 0,26-10-1705,49-25 0,-53 22 960</inkml:trace>
</inkml:ink>
</file>

<file path=ppt/ink/ink3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8:52.047"/>
    </inkml:context>
    <inkml:brush xml:id="br0">
      <inkml:brushProperty name="width" value="0.05" units="cm"/>
      <inkml:brushProperty name="height" value="0.05" units="cm"/>
      <inkml:brushProperty name="color" value="#E71224"/>
    </inkml:brush>
  </inkml:definitions>
  <inkml:trace contextRef="#ctx0" brushRef="#br0">288 59 20620,'-1'-3'191,"0"0"-1,0 1 0,1-1 0,-1 1 0,-1-1 0,1 1 0,0-1 1,-1 1-1,1 0 0,-1 0 0,1 0 0,-1 0 0,0 0 0,0 0 1,0 0-1,0 0 0,-5-2 0,2 2 35,0-1 1,0 1-1,0 0 1,0 1-1,-1-1 1,1 1-1,0 0 1,-10 0-1,5 1-81,-1 0-1,1 0 1,0 1 0,0 1-1,0 0 1,0 0 0,0 1-1,1 0 1,-16 7 0,18-5-119,-1-1 0,1 1 0,0 1 0,1-1 0,-1 1 0,1 1 0,-9 11 0,12-15-22,1 1-1,-1 0 1,1 0 0,0 0 0,0 0-1,0 0 1,1 1 0,-1-1-1,1 0 1,0 1 0,0-1 0,1 1-1,-1-1 1,1 1 0,0 0 0,1 6-1,-1-10 1,0 1-1,1 0 0,-1 0 1,1 0-1,0-1 0,-1 1 1,1 0-1,0-1 1,0 1-1,0 0 0,0-1 1,0 1-1,1-1 0,-1 0 1,0 1-1,1-1 0,-1 0 1,1 0-1,1 2 1,0-2-3,0 0 0,1 0 0,-1 0 0,0 0 1,0 0-1,0-1 0,0 1 0,1-1 0,-1 0 1,5 0-1,3-1 1,1-1 1,-1-1-1,0 1 1,0-2-1,14-5 1,3-4-44,0-2 1,34-24-1,-13 8-230,-48 30 261,-1 0 0,1 1 0,0-1 0,0 0 0,-1 1 0,1-1 0,0 1 0,0 0 0,0-1 0,0 1 0,0 0 0,0-1 0,0 1 0,0 0 0,0 0 0,0 0 0,0 0 0,-1 0 0,1 0 0,0 0 0,0 0 0,0 0 0,0 0 0,0 1 0,0-1 0,0 0 0,0 1 0,0-1 0,0 0 0,-1 1 0,1-1 0,0 1 0,0 0 0,0-1 0,-1 1 1,1 0-1,0-1 0,-1 1 0,1 0 0,-1 0 0,1-1 0,-1 1 0,2 2 0,0 3-47,0 1 1,0-1 0,-1 1-1,0 0 1,1 9 0,-1-6 33,5 72 36,7 40 546,-11-108-418,2 1 0,-1-1-1,2-1 1,0 1 0,1-1 0,10 19 0,-15-30-127,1 1 40,1 1 0,-1 0 0,0 0 0,0 0-1,2 9 1,-4-12-34,0 1-1,1-1 0,-1 0 1,0 0-1,0 0 0,0 0 1,-1 1-1,1-1 0,0 0 1,0 0-1,-1 0 0,1 0 1,0 0-1,-1 1 0,1-1 1,-1 0-1,0 0 0,1 0 1,-1 0-1,0-1 0,0 1 1,1 0-1,-1 0 0,0 0 1,0 0-1,0-1 0,0 1 1,-2 1-1,-4 1 69,0 0-1,-1 0 1,1-1 0,-1 1-1,1-2 1,-1 1 0,0-1-1,0 0 1,0-1 0,-11 0-1,-8-2 133,-45-8 0,50 4-1014,-38-13 0,49 15-105,9 2 71,3 2 578,6 2-461</inkml:trace>
</inkml:ink>
</file>

<file path=ppt/ink/ink3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8:58.689"/>
    </inkml:context>
    <inkml:brush xml:id="br0">
      <inkml:brushProperty name="width" value="0.05" units="cm"/>
      <inkml:brushProperty name="height" value="0.05" units="cm"/>
      <inkml:brushProperty name="color" value="#E71224"/>
    </inkml:brush>
  </inkml:definitions>
  <inkml:trace contextRef="#ctx0" brushRef="#br0">1 39 18004,'1'5'2248,"5"6"-1456,-3-11-319,7 0 1351,13-1-776,4-2-144,6-2-399,6 1-153,2 1-168,2-2-56,-1 0-224,-6 2-184,-5 2-473,-6 0-271,-10-1-112,-3-2 744,-11-3-256,-1-3-224</inkml:trace>
</inkml:ink>
</file>

<file path=ppt/ink/ink3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8:59.124"/>
    </inkml:context>
    <inkml:brush xml:id="br0">
      <inkml:brushProperty name="width" value="0.05" units="cm"/>
      <inkml:brushProperty name="height" value="0.05" units="cm"/>
      <inkml:brushProperty name="color" value="#E71224"/>
    </inkml:brush>
  </inkml:definitions>
  <inkml:trace contextRef="#ctx0" brushRef="#br0">0 61 15051,'12'6'2049,"-1"1"-825,4 0-336,3 3 1185,2 2-145,6-2-344,0-5-263,1-2-441,5 0-184,-1-2-424,1-2-264,-4-8-968,-3-3-2401,-4-13 2897,-4-12-408,-5-3-296</inkml:trace>
</inkml:ink>
</file>

<file path=ppt/ink/ink3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9:00.115"/>
    </inkml:context>
    <inkml:brush xml:id="br0">
      <inkml:brushProperty name="width" value="0.05" units="cm"/>
      <inkml:brushProperty name="height" value="0.05" units="cm"/>
      <inkml:brushProperty name="color" value="#E71224"/>
    </inkml:brush>
  </inkml:definitions>
  <inkml:trace contextRef="#ctx0" brushRef="#br0">11 23 18164,'-11'-2'3593,"16"-3"-1033,20-5-654,-4 8-1633,1 0 1,0 1-1,0 1 0,-1 1 0,1 1 1,30 7-1,-21-2-234,-1 2 0,0 0 1,53 26-1,-80-34-41,-1 1 0,1-1 1,-1 0-1,0 1 0,0-1 1,0 1-1,0-1 0,0 1 1,0 0-1,0 0 1,0 0-1,-1 0 0,1 0 1,-1 1-1,0-1 0,1 0 1,-1 1-1,0-1 0,0 1 1,-1-1-1,2 5 0,-2-3 16,0 0 0,0 0-1,-1 0 1,1 0 0,-1 0-1,0 0 1,0 0-1,-1 0 1,1 0 0,-1 0-1,1 0 1,-1-1 0,-4 6-1,-3 4 94,-1 0 0,0-1 0,0 0 0,-1-1 0,-1 0 0,-14 10 0,-83 49 720,-1 2-261,108-70-666,-1 0 0,0 1 0,1-1 0,-1 1 1,1 0-1,0 0 0,0 0 0,0 0 0,-2 5 0,4-7 27,-1 0 0,1-1 0,0 1 0,0 0 0,0 0 1,-1 0-1,1-1 0,0 1 0,0 0 0,0 0 0,0 0 0,0-1 0,1 1 0,-1 0 1,0 0-1,0 0 0,0-1 0,1 1 0,-1 0 0,1 0 0,0 0 4,0 0-1,0 0 1,0 0-1,0 0 1,0-1-1,0 1 1,0 0-1,0-1 1,0 1-1,1-1 1,-1 1-1,0-1 1,0 0-1,0 1 1,1-1-1,-1 0 1,2 0-1,20 1-668</inkml:trace>
</inkml:ink>
</file>

<file path=ppt/ink/ink3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9:05.698"/>
    </inkml:context>
    <inkml:brush xml:id="br0">
      <inkml:brushProperty name="width" value="0.05" units="cm"/>
      <inkml:brushProperty name="height" value="0.05" units="cm"/>
      <inkml:brushProperty name="color" value="#E71224"/>
    </inkml:brush>
  </inkml:definitions>
  <inkml:trace contextRef="#ctx0" brushRef="#br0">25 55 16948,'-2'-1'347,"0"0"1,0 0-1,0 0 1,0 0-1,0 0 1,0-1-1,1 1 0,-1-1 1,0 1-1,1-1 1,-2-2-1,2 3-262,1 1 0,0 0 0,0 0 0,0-1 0,0 1 0,0 0 0,0-1 0,0 1-1,0 0 1,0-1 0,0 1 0,0 0 0,0-1 0,0 1 0,0 0 0,0-1-1,0 1 1,0 0 0,0-1 0,0 1 0,1 0 0,-1 0 0,0-1 0,0 1 0,0 0-1,1 0 1,-1-1 0,0 1 0,18-7 1769,11 3-1042,0 2-1,44 1 1,16-1-489,28-9-221,-116 11-104,0 0 0,1-1-1,-1 1 1,0 0 0,0 0 0,0 0 0,0 0 0,0 1 0,0-1 0,0 0 0,0 0 0,0 1 0,0-1 0,1 0 0,-1 1 0,0-1-1,-1 1 1,1 0 0,0-1 0,0 1 0,0 0 0,0-1 0,0 1 0,-1 0 0,1 0 0,0 0 0,-1 0 0,1 0 0,0-1 0,-1 1-1,1 0 1,-1 1 0,0-1 0,1 0 0,-1 0 0,0 0 0,0 0 0,1 0 0,-1 0 0,0 0 0,0 0 0,0 0 0,0 0 0,-1 2-1,-1 6-9,1 0 1,-2-1-1,1 0 0,-7 15 0,5-15 22,-86 238 515,74-191-685,1 1-1,-9 84 1,24-160-3376,-3-54 2220,0 24 387</inkml:trace>
</inkml:ink>
</file>

<file path=ppt/ink/ink3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9:06.114"/>
    </inkml:context>
    <inkml:brush xml:id="br0">
      <inkml:brushProperty name="width" value="0.05" units="cm"/>
      <inkml:brushProperty name="height" value="0.05" units="cm"/>
      <inkml:brushProperty name="color" value="#E71224"/>
    </inkml:brush>
  </inkml:definitions>
  <inkml:trace contextRef="#ctx0" brushRef="#br0">0 1 16812,'2'11'2272,"2"1"-1248,3-5-200,5-1 1217,5-3-505,3-1-223,3-2-353,6-1-160,1-2-512,0-1-296,-3 1-768,0 2 696,-7-2-168,-1-2-96</inkml:trace>
  <inkml:trace contextRef="#ctx0" brushRef="#br0" timeOffset="1">387 144 19692,'5'37'1857,"-5"-2"-1265,-2-5-240,4 1 968,0 0-816,4-7-1088,1-4 672,-1-10-256,0-9-120</inkml:trace>
</inkml:ink>
</file>

<file path=ppt/ink/ink3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9:06.637"/>
    </inkml:context>
    <inkml:brush xml:id="br0">
      <inkml:brushProperty name="width" value="0.05" units="cm"/>
      <inkml:brushProperty name="height" value="0.05" units="cm"/>
      <inkml:brushProperty name="color" value="#E71224"/>
    </inkml:brush>
  </inkml:definitions>
  <inkml:trace contextRef="#ctx0" brushRef="#br0">91 74 17460,'-3'3'425,"1"-1"-1,-1 1 1,1-1 0,-1 1 0,1 0 0,0 0 0,0 0-1,0 1 1,1-1 0,-3 5 0,-10 35 1360,13-37-1697,-1 0 0,1 1 0,0-1 0,0 0 0,1 0-1,0 1 1,0-1 0,1 0 0,-1 1 0,1-1 0,1 0-1,-1 0 1,4 8 0,0-2 17,1-1-1,0-1 0,1 1 1,0-1-1,15 17 1,-9-13-82,-1 0 0,-1 1 0,-1 1 1,0 0-1,-1 0 0,-1 1 0,7 18 0,-13-29-18,0 0 0,0 1 0,-1 0 1,0-1-1,0 1 0,0 0 0,-1-1 0,0 1 0,0 0 0,-1-1 0,0 1 0,0 0 0,-1-1 0,1 1 0,-1-1 0,-1 0 0,1 1 0,-1-1 0,0 0 0,-1-1 0,1 1 0,-10 10 0,12-14 11,-1 0 0,0 0 0,0 0 0,0 0 0,0 0-1,0 0 1,0-1 0,-1 1 0,1-1 0,-1 1 0,1-1 0,-1 0-1,1 0 1,-1 0 0,0 0 0,1-1 0,-1 1 0,0-1 0,0 1 0,1-1-1,-1 0 1,0 0 0,0 0 0,1-1 0,-1 1 0,0-1 0,0 1 0,1-1-1,-1 0 1,0 0 0,1 0 0,-1 0 0,1-1 0,0 1 0,-1-1-1,1 1 1,0-1 0,-4-4 0,-1-1 25,1-1-1,-1-1 1,2 1-1,-1-1 1,1 0-1,1 0 1,-1 0 0,2-1-1,-1 0 1,1 1-1,1-1 1,-3-14-1,3 4-17,0 0-1,1 0 0,1-1 0,1 1 0,4-28 0,-3 40-21,-1 0 0,1 0 0,1 0-1,-1 0 1,1 1 0,1-1 0,-1 1-1,1 0 1,1 0 0,-1 0 0,1 1 0,0-1-1,1 1 1,-1 0 0,1 1 0,1-1 0,-1 1-1,1 1 1,-1-1 0,2 1 0,11-6 0,29-8-15,20-10 166,-62 24-98,0 1-1,0-1 1,0 0-1,0 0 1,-1-1-1,0 1 1,0-1-1,5-7 1,-8 10-22,-1 0 1,1 0-1,-1 0 1,0 0-1,0 0 1,0-1-1,0 1 1,0 0-1,0-1 1,-1 1-1,1 0 1,-1-1-1,0 1 1,1-1-1,-1 1 1,0-1-1,-1 1 1,1-1-1,0 1 1,-1-1-1,1 1 1,-1-1-1,0 1 1,0 0 0,0-1-1,0 1 1,0 0-1,0 0 1,-1 0-1,1 0 1,-1 0-1,1 0 1,-1 0-1,-2-2 1,0 1 11,0-1 1,-1 0-1,0 1 1,0 0-1,0 0 1,0 0 0,0 0-1,0 1 1,-1 0-1,1 0 1,-1 1-1,0-1 1,-9 0-1,8 2-91,1 0-1,0 1 0,0 0 1,0 0-1,0 0 0,0 1 1,0-1-1,0 1 0,0 1 1,1-1-1,-1 1 0,1 0 1,0 1-1,-6 3 0,8-4-66,0-1 0,0 1 1,0-1-1,1 1 0,-1 0 0,1 0 0,0 1 0,-1-1 0,2 0 0,-1 1 0,0-1 0,1 1 1,-1-1-1,1 1 0,0 0 0,0 0 0,0 0 0,1-1 0,0 1 0,-1 0 0,1 0 0,1 0 1,0 6-1,5 13-571</inkml:trace>
</inkml:ink>
</file>

<file path=ppt/ink/ink3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9:07.077"/>
    </inkml:context>
    <inkml:brush xml:id="br0">
      <inkml:brushProperty name="width" value="0.05" units="cm"/>
      <inkml:brushProperty name="height" value="0.05" units="cm"/>
      <inkml:brushProperty name="color" value="#E71224"/>
    </inkml:brush>
  </inkml:definitions>
  <inkml:trace contextRef="#ctx0" brushRef="#br0">175 0 17076,'8'3'1944,"-10"10"-1056,-6 6-320,-5 6 849,-3 1-177,-3 13-272,-1 2-240,-1 8-368,1-2-112,2 2-328,3-7-240,5-11-584,0-3-160,2-20 816,6-9-224,2-19-184</inkml:trace>
</inkml:ink>
</file>

<file path=ppt/ink/ink3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9:07.511"/>
    </inkml:context>
    <inkml:brush xml:id="br0">
      <inkml:brushProperty name="width" value="0.05" units="cm"/>
      <inkml:brushProperty name="height" value="0.05" units="cm"/>
      <inkml:brushProperty name="color" value="#E71224"/>
    </inkml:brush>
  </inkml:definitions>
  <inkml:trace contextRef="#ctx0" brushRef="#br0">177 37 16139,'-3'0'242,"0"-1"0,0 1 0,0-1 0,0 1 0,0 0 0,0 0 0,0 0 0,0 1 0,0-1 0,0 1 0,0-1 0,1 1 0,-1 0 0,0 0 0,0 0 0,1 1 0,-1-1 0,0 1 0,1-1 0,-1 1 0,1 0 0,0 0 0,0 0 0,0 0 0,0 1 0,-2 2 0,-5 7 344,0 1-1,1-1 1,-12 28 0,16-31-537,-1 2 65,0 1 0,1 0-1,-3 15 1,5-22-106,1-1 0,1 1 0,-1 0 0,1 0 0,0 0 0,0 0 0,0 0 0,1 0 0,-1 0 0,1-1 0,2 6 0,-3-8-5,1-1 0,-1 0-1,0 0 1,1 0 0,0 0-1,-1-1 1,1 1 0,-1 0-1,1 0 1,0 0 0,0 0-1,-1-1 1,1 1 0,0 0 0,0 0-1,0-1 1,0 1 0,0-1-1,0 1 1,0-1 0,0 0-1,0 1 1,0-1 0,0 0-1,1 1 1,1-1 12,-1 0-1,0-1 0,0 1 1,1-1-1,-1 1 1,0-1-1,0 1 1,0-1-1,0 0 1,0 0-1,3-2 1,3-3 72,0 1 0,-1-1 1,0 0-1,11-14 0,-9 10 44,-1-1-1,-1 0 1,0-1-1,-1 1 1,0-2-1,7-18 1,-11 25-82,0 0 1,-1 0 0,0 0-1,0 0 1,0-1 0,0 1-1,-1 0 1,0-1 0,-1 1 0,1 0-1,-1-1 1,0 1 0,-1 0-1,0 0 1,-4-11 0,5 15-52,0 0 0,0 0 0,0 0 0,0 0 0,0 0 0,0 0 0,-1 1 0,1-1 0,-1 0 0,1 1 0,-1-1 0,0 1 0,0-1 0,0 1 0,1 0 0,-1 0 0,0 0 0,-1 0 0,1 0 0,0 0 0,0 1 0,0-1 0,0 1 0,-1-1 0,1 1 1,0 0-1,0 0 0,-1 0 0,1 0 0,0 0 0,0 1 0,0-1 0,-1 1 0,1-1 0,0 1 0,0 0 0,0 0 0,0 0 0,-3 2 0,-2 1-160,-1 1 0,1 0 0,0 0 0,0 1 0,1 0 0,-1 0 0,1 1 0,-9 14 0,10-14-114,0 1 0,1-1-1,0 1 1,1 0-1,0 0 1,0 1 0,1-1-1,0 1 1,0-1 0,1 1-1,0 0 1,1-1-1,-1 1 1,2 0 0,-1 0-1,4 12 1,7 15-786</inkml:trace>
</inkml:ink>
</file>

<file path=ppt/ink/ink3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9:07.896"/>
    </inkml:context>
    <inkml:brush xml:id="br0">
      <inkml:brushProperty name="width" value="0.05" units="cm"/>
      <inkml:brushProperty name="height" value="0.05" units="cm"/>
      <inkml:brushProperty name="color" value="#E71224"/>
    </inkml:brush>
  </inkml:definitions>
  <inkml:trace contextRef="#ctx0" brushRef="#br0">77 56 19172,'-28'30'2663,"21"-22"-1912,0 0-1,-12 17 1,17-21-626,0-1 1,0 1-1,0 0 1,1 0 0,-1 0-1,1 1 1,0-1-1,0 0 1,1 0 0,-1 9-1,1-12-115,0 0-1,0-1 0,0 1 1,0 0-1,0 0 1,0 0-1,0-1 0,0 1 1,0 0-1,0 0 1,0 0-1,1-1 0,-1 1 1,0 0-1,1 0 1,-1-1-1,0 1 1,1 0-1,-1-1 0,1 1 1,-1 0-1,1-1 1,-1 1-1,1-1 0,0 1 1,-1-1-1,1 1 1,0-1-1,-1 1 1,1-1-1,0 0 0,0 1 1,-1-1-1,1 0 1,0 0-1,0 0 0,-1 1 1,1-1-1,0 0 1,0 0-1,0 0 0,-1 0 1,1 0-1,0-1 1,0 1-1,0 0 1,-1 0-1,1 0 0,0-1 1,1 0-1,4-1 62,-1 0-1,0-1 1,1 1-1,-1-1 1,8-7-1,9-9 227,0-1-1,-2-1 1,0 0-1,28-44 1,-47 64-290,0 0-1,0-1 1,0 1 0,0 0 0,-1-1-1,1 1 1,-1-1 0,1 1 0,-1-1-1,0 1 1,1-1 0,-1-1 0,0 3-3,0-1-1,0 1 1,0-1 0,0 1 0,-1-1 0,1 1 0,0 0 0,0-1 0,0 1 0,-1-1 0,1 1 0,0-1 0,0 1 0,-1 0 0,1-1 0,0 1 0,-1 0 0,1-1 0,0 1 0,-1 0 0,1-1 0,-1 1 0,1 0 0,-1-1 0,-1 1 4,-1-1 0,1 1 0,0 0 0,0 0 1,-1 0-1,1 0 0,0 0 0,0 0 0,-1 0 1,1 1-1,0-1 0,0 1 0,-4 1 0,-4 3-196,-1 0-1,1 1 1,0 0-1,1 1 1,-1 0-1,-13 13 0,-24 18-526,30-28 347,6-5-115</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22.678"/>
    </inkml:context>
    <inkml:brush xml:id="br0">
      <inkml:brushProperty name="width" value="0.05" units="cm"/>
      <inkml:brushProperty name="height" value="0.05" units="cm"/>
    </inkml:brush>
  </inkml:definitions>
  <inkml:trace contextRef="#ctx0" brushRef="#br0">67 87 13899,'4'2'845,"1"-1"1,-1 0 0,1 1-1,-1 0 1,0 0-1,5 3 1,2 0-576,-6-3-215,-1 0-1,1 0 1,0-1-1,0 0 1,0 0-1,0 0 1,0 0-1,0-1 1,0 0-1,0 0 1,0 0-1,6-2 1,-9 1-5,0 1 1,0-1-1,1 0 0,-1 0 1,0 0-1,0 0 1,0 0-1,0 0 0,0 0 1,-1-1-1,1 1 1,0-1-1,-1 0 0,1 1 1,-1-1-1,1 0 1,-1 0-1,0 0 0,0 0 1,1 0-1,-2 0 1,1 0-1,0 0 0,0-1 1,-1 1-1,1 0 1,-1 0-1,0-1 0,1-2 1,-1 3 8,0-1 1,0 1-1,0 0 0,0 0 1,0-1-1,-1 1 0,1 0 1,-1 0-1,1 0 1,-1 0-1,0-1 0,0 1 1,0 0-1,0 0 1,0 0-1,0 1 0,-1-1 1,1 0-1,-3-2 0,2 2 15,-1 0 0,0 0-1,0 0 1,0 1 0,0-1-1,0 1 1,0-1 0,-1 1-1,1 0 1,0 1 0,-7-2-1,4 1-11,-1 1 0,1 0 0,-1 0-1,1 0 1,-1 1 0,1 0 0,0 0 0,-1 1-1,1 0 1,0 0 0,0 0 0,0 1 0,-8 4-1,8-1-42,0-1 0,0 1 0,1 0 0,-1 0 0,2 1 0,-1 0 0,1 0 0,-1 0 0,2 0 0,-1 1 0,1-1 0,1 1 0,-1 0 0,1 0 0,0 0 0,0 10 0,1-13-22,1 0 0,0 0 0,0 0 0,0 0 0,1 0 0,0 0 0,0 0 0,0 0 0,0 0 0,1 0-1,0-1 1,3 6 0,-3-7-24,0 0-1,0 1 0,1-2 0,-1 1 0,1 0 0,0 0 0,0-1 0,0 0 1,0 1-1,0-1 0,0-1 0,1 1 0,-1 0 0,1-1 0,-1 1 0,1-1 1,6 1-1,-4-1-99,-1 0 1,1-1 0,0 0-1,0 0 1,-1 0 0,1-1 0,0 0-1,-1 0 1,1 0 0,-1-1-1,1 0 1,-1 0 0,0 0-1,9-5 1,-1-1-49,-1 0 0,-1-1 1,0 0-1,19-20 0,13-23-454</inkml:trace>
</inkml:ink>
</file>

<file path=ppt/ink/ink3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1:18.542"/>
    </inkml:context>
    <inkml:brush xml:id="br0">
      <inkml:brushProperty name="width" value="0.05" units="cm"/>
      <inkml:brushProperty name="height" value="0.05" units="cm"/>
    </inkml:brush>
  </inkml:definitions>
  <inkml:trace contextRef="#ctx0" brushRef="#br0">19 255 17460,'-17'45'2667,"15"-37"-1819,8-7 147,12-11 389,-17 10-1360,36-26 896,-2 0 0,60-59-1,-47 41-582,68-63 247,-115 105-574,0 1 0,1 0 1,-1 0-1,0 0 0,1 0 1,-1 1-1,1-1 0,-1 0 1,1 1-1,-1-1 0,3 0 1,-4 1-8,0 0 0,1 0 0,-1 0 1,0 0-1,0 0 0,1 0 0,-1 1 1,0-1-1,0 0 0,1 0 0,-1 0 0,0 0 1,0 0-1,0 1 0,1-1 0,-1 0 1,0 0-1,0 0 0,0 1 0,0-1 1,1 0-1,-1 0 0,0 0 0,0 1 0,0-1 1,0 0-1,0 0 0,0 1 0,0-1 1,0 0-1,0 1 0,0-1 0,0 0 1,0 0-1,0 1 0,0-1 0,0 0 0,0 1 1,-1 5 19,0 1 0,0-1-1,-1 0 1,-2 7 0,3-11-26,-3 12 16,-40 130 71,36-111-104,1-1 1,-3 52 0,9-80-48,1 1 0,0-1 0,0 1 1,1-1-1,0 1 0,0-1 0,0 1 0,2 6 0,-2-10 19,-1 0 0,1 0 0,-1 0 0,1-1 0,-1 1 0,1 0 0,-1-1 0,1 1 0,-1 0 0,1-1 0,0 1 0,0-1 0,-1 1 0,1-1 0,0 1 0,0-1 0,-1 0 0,1 1 0,2-1 0,-2 1-36,1-1 0,-1-1 0,0 1 0,1 0 0,-1 0 0,1 0 0,-1-1-1,1 1 1,-1-1 0,0 1 0,1-1 0,-1 0 0,0 1 0,0-1 0,1 0 0,0-1 0,6-5-103,0-1 0,-1 0 0,0 0 1,0-1-1,10-18 0,13-25-610</inkml:trace>
</inkml:ink>
</file>

<file path=ppt/ink/ink3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1:18.945"/>
    </inkml:context>
    <inkml:brush xml:id="br0">
      <inkml:brushProperty name="width" value="0.05" units="cm"/>
      <inkml:brushProperty name="height" value="0.05" units="cm"/>
    </inkml:brush>
  </inkml:definitions>
  <inkml:trace contextRef="#ctx0" brushRef="#br0">53 1 13451,'0'2'270,"-1"1"-1,0-1 1,0 0 0,-1 0-1,1 0 1,0 1 0,-1-1-1,1 0 1,-1-1 0,0 1-1,1 0 1,-1 0 0,0-1-1,0 1 1,-4 1 0,3-1 84,1 0 0,0-1 0,-1 1 0,1 0 0,0 1 0,0-1 0,0 0 0,0 0 0,-2 5 0,3-6-320,1-1 1,0 0-1,0 1 1,0-1-1,0 1 1,0-1-1,-1 0 1,1 1-1,0-1 1,0 1-1,0-1 1,0 0-1,0 1 1,0-1-1,0 1 1,0-1-1,0 1 1,1-1-1,-1 0 1,0 1-1,0-1 1,0 1-1,0-1 1,1 0-1,-1 1 1,0-1-1,0 0 1,1 1-1,-1-1 1,0 0-1,0 1 1,1-1-1,-1 0 1,1 1-1,-1-1 1,0 0-1,1 0 1,-1 0-1,0 1 1,1-1-1,-1 0 1,1 0-1,-1 0 1,0 0-1,2 0 1,22 2 62,-17-2-15,18 0-71,0 1 1,0 2 0,49 10 0,-66-10-2,0-1 0,-1 1 1,0 1-1,1-1 0,-1 1 0,0 1 1,-1-1-1,1 1 0,-1 0 0,0 1 1,0-1-1,0 1 0,-1 0 0,0 1 1,0 0-1,5 10 0,-6-10 71,-1-1 0,0 1 0,0 0 1,-1 1-1,0-1 0,-1 0 0,1 1 0,-1-1 0,-1 1 0,1-1 0,-1 1 1,-1 0-1,1-1 0,-1 1 0,-1-1 0,1 0 0,-1 1 0,0-1 1,-1 0-1,0 0 0,0 0 0,-1 0 0,1-1 0,-1 1 0,-1-1 1,1 0-1,-1 0 0,0-1 0,-1 1 0,-9 6 0,14-11-116,0 0 0,0 0 0,0 0-1,-1-1 1,1 1 0,0 0 0,-1-1 0,1 1 0,0-1-1,-1 0 1,1 1 0,0-1 0,-1 0 0,1 0 0,-1 0-1,1 0 1,0 0 0,-1 0 0,1 0 0,0 0 0,-1-1-1,1 1 1,-3-1 0,2-1-51,1 1 1,-1 0-1,0-1 0,0 1 1,1-1-1,-1 0 0,1 0 1,-1 1-1,1-1 1,0 0-1,0 0 0,0 0 1,-1-3-1,-2-7-220,0-1 0,1 1 0,-3-26 0,5 37 326,-4-49-696</inkml:trace>
</inkml:ink>
</file>

<file path=ppt/ink/ink3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1:19.334"/>
    </inkml:context>
    <inkml:brush xml:id="br0">
      <inkml:brushProperty name="width" value="0.05" units="cm"/>
      <inkml:brushProperty name="height" value="0.05" units="cm"/>
    </inkml:brush>
  </inkml:definitions>
  <inkml:trace contextRef="#ctx0" brushRef="#br0">1 33 21069,'10'5'2048,"6"-5"-1304,5 0-336,5 0 872,2-3-199,7 1-609,1 0-496,-2-6-2473,-1 4 2305,-9-3-384,-2-5-200</inkml:trace>
</inkml:ink>
</file>

<file path=ppt/ink/ink3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1:20.202"/>
    </inkml:context>
    <inkml:brush xml:id="br0">
      <inkml:brushProperty name="width" value="0.05" units="cm"/>
      <inkml:brushProperty name="height" value="0.05" units="cm"/>
    </inkml:brush>
  </inkml:definitions>
  <inkml:trace contextRef="#ctx0" brushRef="#br0">1 51 17972,'1'4'2152,"7"2"-1344,7-3-287,8-4 991,10-2-520,6 0-88,5-3-544,5-1-496,3-2-688,2-2 752,1-1-216,-2 1-112</inkml:trace>
</inkml:ink>
</file>

<file path=ppt/ink/ink3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1:20.647"/>
    </inkml:context>
    <inkml:brush xml:id="br0">
      <inkml:brushProperty name="width" value="0.05" units="cm"/>
      <inkml:brushProperty name="height" value="0.05" units="cm"/>
    </inkml:brush>
  </inkml:definitions>
  <inkml:trace contextRef="#ctx0" brushRef="#br0">1 208 16299,'0'2'123,"1"-1"-1,0 0 0,-1 0 0,1 0 0,0 0 0,0 0 0,0 0 0,0 0 0,0 0 0,0-1 0,0 1 0,0 0 0,0-1 0,0 1 0,0 0 0,0-1 0,0 1 0,1-1 0,-1 0 0,0 1 0,0-1 0,0 0 0,1 0 0,-1 0 0,0 0 0,1 0 0,-1 0 0,0 0 0,0 0 0,1 0 0,-1-1 0,2 0 1,4-1 217,-1-1 1,1 0-1,-1-1 1,11-7 0,-5 3 155,39-26 470,-2-3 0,59-56 0,-82 65-564,-68 82 70,31-36-448,2 0 0,0 1 0,-7 21 1,13-30-14,0 1 1,0-1-1,1 1 1,0 0-1,1 0 1,0 0-1,2 16 1,-1-26-51,-1 0-1,1 1 1,0-1-1,1 0 1,-1 0 0,0 0-1,0 1 1,0-1-1,1 0 1,-1 0 0,1 0-1,-1 0 1,1 0-1,-1 0 1,1 0-1,-1 0 1,1 0 0,0 0-1,0 0 1,0 0-1,-1 0 1,1 0 0,0-1-1,0 1 1,0 0-1,0-1 1,0 1 0,0 0-1,0-1 1,1 1-1,-1-1 1,0 0 0,0 1-1,0-1 1,0 0-1,1 0 1,-1 0 0,0 0-1,0 0 1,0 0-1,1 0 1,-1 0-1,0 0 1,2-1 0,3-1-164,-1 0 1,1 0-1,-1-1 1,1 0 0,-1 0-1,0 0 1,7-5-1,19-20-362,2-6-191</inkml:trace>
</inkml:ink>
</file>

<file path=ppt/ink/ink3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1:21.030"/>
    </inkml:context>
    <inkml:brush xml:id="br0">
      <inkml:brushProperty name="width" value="0.05" units="cm"/>
      <inkml:brushProperty name="height" value="0.05" units="cm"/>
    </inkml:brush>
  </inkml:definitions>
  <inkml:trace contextRef="#ctx0" brushRef="#br0">112 0 17812,'-20'19'1203,"5"-4"-409,0 0 1,-18 26-1,29-36-648,0 0-1,1 1 1,0-1 0,1 1-1,-1 0 1,1 0 0,0 0-1,0 0 1,1 0 0,0 1-1,0-1 1,0 11 0,1-14-102,0 0 0,1 0-1,-1 0 1,1-1 0,-1 1 0,1 0 0,0 0 0,0-1 0,0 1 0,0 0 0,1-1 0,-1 1 0,1-1 0,-1 0 0,1 1 0,0-1-1,4 4 1,-2-3-17,-1-1 0,1 1 0,0-1 0,1 0 0,-1 0 0,0 0 0,1 0 0,-1-1 0,1 0 0,5 1 0,0 0-19,1-1 1,-1-1-1,0 0 1,1 0-1,-1-1 1,0 0-1,0-1 1,1 0-1,12-5 1,-11 2 7,-1 1-1,0-2 1,0 0 0,-1 0 0,1-1-1,-2 0 1,15-14 0,-20 17 23,0 1 0,-1-2 1,1 1-1,-1 0 0,0-1 1,0 0-1,-1 1 0,1-1 0,-1 0 1,0 0-1,-1-1 0,1 1 0,-1 0 1,0-1-1,0 1 0,-1 0 1,1-1-1,-2-10 0,0 13-4,1 0 0,-1 0 0,0 0 0,0 0 0,-1 0 0,1 0 0,-1 1 0,1-1 0,-1 0 0,0 1 0,0-1 0,0 1 0,0 0 0,0-1 0,-1 1 0,1 0 0,-1 0 0,1 1 0,-1-1 0,0 1 0,0-1 0,0 1 0,1 0 0,-1 0 0,0 0 0,-7-1 0,3 0 6,0 1 1,0 0 0,0 0-1,-1 1 1,1 0 0,0 0-1,-1 1 1,1 0 0,0 0-1,-13 4 1,19-4-67,-1 0 1,1-1-1,-1 1 0,1 0 1,0 0-1,-1 0 0,1 0 1,0 0-1,-1 0 0,1 0 1,0 1-1,-1 1 0,2 5-678,12-3-231,40-5 166,-10-4 248</inkml:trace>
</inkml:ink>
</file>

<file path=ppt/ink/ink3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1:21.463"/>
    </inkml:context>
    <inkml:brush xml:id="br0">
      <inkml:brushProperty name="width" value="0.05" units="cm"/>
      <inkml:brushProperty name="height" value="0.05" units="cm"/>
    </inkml:brush>
  </inkml:definitions>
  <inkml:trace contextRef="#ctx0" brushRef="#br0">111 3 16716,'-20'19'2149,"-26"29"0,41-42-1821,0 0-1,0 1 1,0 0-1,1 0 1,0 0-1,1 1 1,0-1-1,0 1 1,-3 10-1,6-16-274,-1 0-1,1 1 1,0-1-1,-1 0 1,1 1-1,0-1 1,1 0-1,-1 0 1,0 1 0,1-1-1,-1 0 1,1 0-1,0 1 1,-1-1-1,1 0 1,0 0-1,0 0 1,1 0-1,-1 0 1,3 3-1,-1-3-28,-1 0-1,1 1 0,0-1 1,0 0-1,0-1 0,1 1 0,-1-1 1,0 1-1,1-1 0,-1 0 0,1 0 1,3 0-1,4 1-11,-1-1 0,1-1 0,-1 0 1,1 0-1,0-1 0,-1 0 0,1-1 0,13-4 0,-10 1 73,1-1 1,-1 0-1,0-1 0,-1-1 1,17-12-1,-25 17-18,-1 0 0,1 0 0,-1-1 0,0 0 0,0 0 0,-1 0 0,1 0 0,-1-1 0,0 1 0,0-1 0,0 0 0,-1 0 1,0 0-1,0 0 0,0 0 0,0-1 0,-1 1 0,1-7 0,-2 10-40,0-1 1,0 1 0,0 0-1,-1 0 1,1 0-1,-1 0 1,1 0 0,-1 0-1,0 0 1,0 0-1,0 0 1,0 0 0,0 1-1,0-1 1,0 0-1,-3-2 1,1 1-3,-1 0 0,1 0 1,-1 1-1,1-1 0,-1 1 0,0 0 1,0 0-1,-4-1 0,0 0-199,1 1 0,-1 0 0,0 0 0,0 1-1,0 0 1,-1 0 0,1 1 0,-13 1 0,20-1 63,0 0 1,0 1-1,0-1 0,0 0 1,0 0-1,0 1 0,-1-1 0,1 0 1,0 1-1,0-1 0,0 1 1,0 0-1,0-1 0,1 1 1,-1 0-1,0-1 0,0 1 1,0 0-1,0 0 0,1 0 0,-1 0 1,0 1-1,1-1 52,0 0 0,0-1-1,0 1 1,0 0 0,0 0 0,0 0 0,0 0-1,0 0 1,1-1 0,-1 1 0,0 0 0,0 0-1,1 0 1,-1-1 0,1 1 0,-1 0 0,1 0-1,-1-1 1,1 1 0,-1 0 0,1-1-1,0 1 1,-1-1 0,1 1 0,0-1 0,-1 1-1,1-1 1,0 1 0,1 0 0,22 11-909</inkml:trace>
</inkml:ink>
</file>

<file path=ppt/ink/ink3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1:21.846"/>
    </inkml:context>
    <inkml:brush xml:id="br0">
      <inkml:brushProperty name="width" value="0.05" units="cm"/>
      <inkml:brushProperty name="height" value="0.05" units="cm"/>
    </inkml:brush>
  </inkml:definitions>
  <inkml:trace contextRef="#ctx0" brushRef="#br0">79 246 19132,'-23'26'4931,"2"-4"-3350,17-17-1418,0 0 0,0 0 0,1 0 0,-1 1 0,1 0 0,1 0 1,-1-1-1,-3 14 0,6-17-151,-1 0 1,1 0 0,0 1-1,-1-1 1,1 0-1,0 0 1,1 1 0,-1-1-1,0 0 1,1 0 0,-1 1-1,1-1 1,-1 0-1,1 0 1,0 0 0,0 0-1,0 0 1,0 0 0,1 0-1,-1 0 1,0 0-1,1-1 1,0 1 0,-1 0-1,1-1 1,0 1 0,-1-1-1,5 2 1,0 0-77,-1 0-1,1-1 1,1 1 0,-1-1-1,0-1 1,0 1 0,1-1-1,-1 0 1,1-1 0,-1 0-1,1 0 1,-1 0 0,1 0 0,-1-1-1,0 0 1,1-1 0,-1 0-1,11-4 1,-8 3-120,-1-1-1,0 0 1,0 0-1,-1-1 1,1 0 0,-1 0-1,0-1 1,0 0-1,-1 0 1,0-1 0,0 1-1,0-1 1,4-8-1,3-14-476</inkml:trace>
  <inkml:trace contextRef="#ctx0" brushRef="#br0" timeOffset="1">132 5 17884,'-13'-4'2224,"6"6"-1255,4 4-417,6 3 1488,6 1-664,7-6-824,1 0-720,2-6 232,3-4-152,0-13-120</inkml:trace>
</inkml:ink>
</file>

<file path=ppt/ink/ink3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1:22.280"/>
    </inkml:context>
    <inkml:brush xml:id="br0">
      <inkml:brushProperty name="width" value="0.05" units="cm"/>
      <inkml:brushProperty name="height" value="0.05" units="cm"/>
    </inkml:brush>
  </inkml:definitions>
  <inkml:trace contextRef="#ctx0" brushRef="#br0">1 1 16924,'14'0'2144,"15"4"-1032,5-2-424,11 1 1537,3-2-881,13 0-376,2 1-159,-2-2-593,-2 1-552,-13-1-585,-7-1 793,-17 1-192,-4 0-104</inkml:trace>
</inkml:ink>
</file>

<file path=ppt/ink/ink3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1:22.677"/>
    </inkml:context>
    <inkml:brush xml:id="br0">
      <inkml:brushProperty name="width" value="0.05" units="cm"/>
      <inkml:brushProperty name="height" value="0.05" units="cm"/>
    </inkml:brush>
  </inkml:definitions>
  <inkml:trace contextRef="#ctx0" brushRef="#br0">6 19 15051,'-5'16'1865,"16"-3"-857,8-4-312,20-9 1360,6-2-735,13-2-241,2-5-208,2 2-1160,-2-3-2312,-14 0 2415,-2 3-399,-12 0-256</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23.058"/>
    </inkml:context>
    <inkml:brush xml:id="br0">
      <inkml:brushProperty name="width" value="0.05" units="cm"/>
      <inkml:brushProperty name="height" value="0.05" units="cm"/>
    </inkml:brush>
  </inkml:definitions>
  <inkml:trace contextRef="#ctx0" brushRef="#br0">53 1 14923,'-25'92'5158,"15"-63"-3138,-7 45 0,17-73-2009,0-1 0,0 0 0,0 1 0,0-1 0,1 1 0,-1-1 0,0 0 0,0 1 0,1-1 0,-1 0 0,0 0 0,0 1 0,1-1 0,-1 0 0,0 0 0,1 1 0,-1-1 0,0 0 0,1 0 0,-1 0 0,1 1 0,-1-1 0,0 0 0,1 0 0,-1 0 0,1 0 0,-1 0 0,0 0 0,1 0 0,-1 0 0,1 0 0,-1 0 0,0 0 0,1 0 0,-1 0 0,1 0 0,-1-1 0,0 1 0,1 0 0,0-1 0,24-4-102,-20 3 98,2 1-17,1 0 1,-1 0 0,1 0-1,-1 1 1,1 0-1,-1 1 1,1 0 0,-1 0-1,1 0 1,-1 1-1,0 0 1,0 1 0,10 4-1,-14-6 25,1 1-1,-1 0 1,0 0-1,0 0 1,0 1 0,0-1-1,0 1 1,0 0-1,-1 0 1,1 0-1,-1 0 1,0 0 0,1 0-1,-2 0 1,1 1-1,0-1 1,-1 1-1,1 0 1,-1-1-1,0 1 1,0 0 0,-1 0-1,1-1 1,-1 1-1,0 0 1,0 0-1,-1 7 1,-1-1 91,0-1 1,-1 1-1,0-1 1,0 1-1,-1-1 1,-1 0-1,1-1 0,-9 12 1,11-16-84,0 0 1,-1-1-1,0 1 1,0-1-1,0 1 1,-1-1-1,1 0 0,-1 0 1,1 0-1,-1-1 1,0 1-1,0-1 1,-1 0-1,1 0 1,0 0-1,0-1 1,-1 1-1,1-1 0,-8 1 1,11-2-48,-1-1 0,1 1-1,0 0 1,-1-1 0,1 1 0,0 0-1,-1-1 1,1 0 0,0 1 0,0-1 0,0 0-1,0 1 1,-1-1 0,1 0 0,0 0 0,1 0-1,-1 0 1,0 0 0,0 0 0,0 0 0,0-1-1,1 1 1,-1 0 0,1 0 0,-1 0 0,1-1-1,-1 1 1,1 0 0,0-1 0,-1 1-1,1 0 1,0-3 0,-1-18-243</inkml:trace>
</inkml:ink>
</file>

<file path=ppt/ink/ink3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1:23.299"/>
    </inkml:context>
    <inkml:brush xml:id="br0">
      <inkml:brushProperty name="width" value="0.05" units="cm"/>
      <inkml:brushProperty name="height" value="0.05" units="cm"/>
    </inkml:brush>
  </inkml:definitions>
  <inkml:trace contextRef="#ctx0" brushRef="#br0">256 52 16516,'1'-1'143,"0"-1"0,0 1 0,0 0 1,0-1-1,0 1 0,-1-1 0,1 1 1,-1 0-1,1-1 0,-1 0 0,1 1 1,-1-1-1,0 1 0,0-1 0,0 1 1,0-1-1,0 1 0,0-4 0,-1 4-68,0 0-1,0 0 1,0-1-1,0 1 0,0 0 1,0 0-1,0 1 0,-1-1 1,1 0-1,0 0 1,0 0-1,-1 1 0,1-1 1,0 1-1,-1-1 1,1 1-1,-1-1 0,1 1 1,-1 0-1,1 0 0,-3 0 1,-6-1 47,0 0-1,0 1 1,0 1 0,0 0 0,0 0 0,0 1 0,0 0 0,0 1-1,0 0 1,1 0 0,0 1 0,0 0 0,0 1 0,0 0-1,0 1 1,1-1 0,0 1 0,0 1 0,1 0 0,0 0-1,0 0 1,1 1 0,0 0 0,-8 13 0,13-19-105,-1 1 0,1-1 0,0 1 0,0-1 0,0 1 0,1-1 0,-1 1 0,0-1 0,1 1 0,0 0 0,0-1 0,0 1 0,0 0 0,0-1 0,0 1 0,1 3 1,0-4-8,0 0 1,0-1 0,0 1 0,0-1 0,0 1 0,0-1 0,0 1-1,1-1 1,-1 0 0,0 0 0,1 0 0,-1 0 0,1 0 0,-1 0 0,1 0-1,-1 0 1,1 0 0,0-1 0,0 1 0,-1-1 0,1 1 0,0-1-1,0 0 1,2 1 0,10 0 24,0-1-1,-1 0 0,1-1 1,0-1-1,-1 0 0,1-1 1,-1 0-1,0-1 0,14-6 1,0-1 49,0-2-1,-1 0 1,29-22 0,-13 4 53,-40 29-123,1-1-1,-1 1 1,1-1-1,-1 1 1,0-1-1,0 0 1,0 0 0,0 0-1,-1 0 1,1 0-1,-1 0 1,2-5-1,-3 7-9,0 0 0,0 0 0,0 0 0,0 0 0,0 0 0,0 1 0,0-1 0,-1 0 0,1 0 0,0 0 0,0 0 0,-1 0 0,1 1 0,0-1 0,-1 0 0,1 0 0,-1 1 0,1-1 0,-1 0-1,1 0 1,-1 1 0,0-1 0,1 1 0,-1-1 0,0 0 0,1 1 0,-1-1 0,0 1 0,0 0 0,0-1 0,1 1 0,-1 0 0,0-1 0,0 1 0,0 0 0,0 0 0,0 0 0,1 0 0,-1 0-1,0 0 1,0 0 0,0 0 0,0 0 0,-1 0 0,-2 0-30,1 1-1,-1-1 1,0 1-1,0-1 1,1 1 0,-1 0-1,0 0 1,1 1-1,-4 1 1,4-1-148,1 0 0,-1 0-1,1 0 1,0 0 0,0 1 0,0-1 0,0 1 0,0 0 0,0-1 0,-1 6 0,2-7 100,1 0 1,-1 0-1,1 0 0,-1 0 1,1 1-1,0-1 1,-1 0-1,1 0 0,0 1 1,0-1-1,0 0 1,0 0-1,0 0 0,0 1 1,1-1-1,-1 0 0,0 0 1,1 0-1,-1 1 1,1-1-1,-1 0 0,1 0 1,-1 0-1,1 0 1,0 0-1,-1 0 0,1 0 1,0 0-1,0 0 1,0-1-1,1 2 1,18 8-768</inkml:trace>
</inkml:ink>
</file>

<file path=ppt/ink/ink3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1:23.713"/>
    </inkml:context>
    <inkml:brush xml:id="br0">
      <inkml:brushProperty name="width" value="0.05" units="cm"/>
      <inkml:brushProperty name="height" value="0.05" units="cm"/>
    </inkml:brush>
  </inkml:definitions>
  <inkml:trace contextRef="#ctx0" brushRef="#br0">80 0 17156,'-9'26'1872,"-4"10"-976,-3 4-392,2 4 985,3 4-313,2-4-744,3-2-464,5-12 1288,2-7-1096,9-13-168,2-12 16</inkml:trace>
</inkml:ink>
</file>

<file path=ppt/ink/ink3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1:24.119"/>
    </inkml:context>
    <inkml:brush xml:id="br0">
      <inkml:brushProperty name="width" value="0.05" units="cm"/>
      <inkml:brushProperty name="height" value="0.05" units="cm"/>
    </inkml:brush>
  </inkml:definitions>
  <inkml:trace contextRef="#ctx0" brushRef="#br0">30 63 17972,'11'-9'890,"0"1"1,0 0-1,23-11 0,-28 16-530,1 0 0,0 1 0,-1-1-1,1 1 1,0 1 0,0-1 0,0 1-1,0 1 1,10-1 0,-16 1-317,1 0 1,0 0 0,-1 0 0,1 0-1,0 0 1,-1 1 0,1-1-1,0 0 1,-1 1 0,1-1 0,0 1-1,-1 0 1,1 0 0,-1-1-1,0 1 1,1 0 0,-1 0 0,1 0-1,-1 0 1,0 1 0,0-1-1,0 0 1,0 1 0,0-1 0,0 0-1,0 1 1,0-1 0,-1 1 0,1-1-1,0 1 1,-1 0 0,1-1-1,-1 1 1,0 0 0,1-1 0,-1 1-1,0 0 1,0-1 0,0 1-1,0 0 1,-1 2 0,0 1-22,0 0 1,-1 0 0,1 0-1,-1 0 1,0 0-1,-1 0 1,1-1 0,-1 1-1,0-1 1,0 0-1,0 0 1,-6 6-1,-13 8 83,-45 29 0,-2 2 76,66-48-173,1 1 0,0-1 0,0 1 0,1 0 0,-1 0 0,0 0 0,1 0 0,-1 0 0,1 0-1,0 1 1,-1-1 0,0 4 0,2-5-5,0 0 0,0 0 0,0 0-1,0 0 1,0 0 0,0 0 0,1 0-1,-1 0 1,0 0 0,1 0 0,-1 0 0,1 0-1,-1 0 1,1 0 0,-1 0 0,1-1-1,0 1 1,-1 0 0,1 0 0,0-1 0,0 1-1,0 0 1,-1-1 0,1 1 0,0-1-1,0 1 1,0-1 0,0 1 0,0-1 0,0 0-1,0 0 1,0 1 0,2-1 0,11 4-82,0-1 1,0-1 0,1 0 0,-1-1 0,26 0 0,-5-4-355,44-7 1,-24-1 241,-2-2-79</inkml:trace>
</inkml:ink>
</file>

<file path=ppt/ink/ink3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1:24.490"/>
    </inkml:context>
    <inkml:brush xml:id="br0">
      <inkml:brushProperty name="width" value="0.05" units="cm"/>
      <inkml:brushProperty name="height" value="0.05" units="cm"/>
    </inkml:brush>
  </inkml:definitions>
  <inkml:trace contextRef="#ctx0" brushRef="#br0">42 115 20516,'-1'2'144,"0"-1"1,-1 1-1,1-1 0,0 1 0,-1-1 0,1 1 0,0 0 0,0-1 0,0 1 0,1 0 0,-1 0 0,0 0 0,1 0 0,-1 0 0,1 0 0,0 0 0,-1 0 0,1 0 1,0 0-1,0 0 0,0 0 0,1 0 0,-1 0 0,0 0 0,2 2 0,-1-2-109,1 1 0,0-1 0,0 1-1,0-1 1,0 0 0,0 0 0,1 0 0,-1-1 0,0 1 0,1 0-1,0-1 1,-1 0 0,1 1 0,0-1 0,0 0 0,4 1 0,36 9-400,31 11-104,-66-19 436,-1 0 0,1 1 0,-1 0 0,0 0 0,0 0 0,12 11 0,-18-15 43,0 1-1,-1 0 0,1 0 0,0 0 0,0 0 0,0 0 1,-1 0-1,1 0 0,0 0 0,-1 0 0,1 0 1,-1 0-1,1 0 0,-1 0 0,0 0 0,1 1 0,-1-1 1,0 0-1,0 0 0,0 0 0,0 1 0,0-1 0,0 0 1,0 0-1,0 0 0,-1 1 0,1-1 0,0 0 1,-1 0-1,1 0 0,-1 0 0,1 0 0,-1 0 0,1 0 1,-1 0-1,0 0 0,0 0 0,1 0 0,-1 0 0,0 0 1,0 0-1,0-1 0,0 1 0,-1 0 0,-6 5 136,0-1 0,-1 0 0,1 0 0,-13 4 0,17-8-102,-9 5 80,0-1 1,0 0 0,-1-1 0,0 0 0,-25 2-1,36-5-217,0-1-1,0 0 1,0 0-1,-1 0 1,1 0-1,0-1 1,0 1-1,0-1 1,0 0-1,0 0 1,0 0-1,1 0 1,-1 0-1,0-1 0,0 1 1,1-1-1,-1 0 1,1 0-1,0 0 1,-1 0-1,1 0 1,0 0-1,0 0 1,0-1-1,0 1 1,1-1-1,-1 0 1,1 0-1,0 1 1,-1-1-1,1 0 1,0 0-1,0-3 0,-4-21-671</inkml:trace>
  <inkml:trace contextRef="#ctx0" brushRef="#br0" timeOffset="1">50 27 16147,'14'2'2225,"10"1"-1073,2-1-504,10-2 1937,4 0-1193,3 1-784,0 2-784,4-6 312,4-7-136,-6-14-248</inkml:trace>
</inkml:ink>
</file>

<file path=ppt/ink/ink3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1:24.953"/>
    </inkml:context>
    <inkml:brush xml:id="br0">
      <inkml:brushProperty name="width" value="0.05" units="cm"/>
      <inkml:brushProperty name="height" value="0.05" units="cm"/>
    </inkml:brush>
  </inkml:definitions>
  <inkml:trace contextRef="#ctx0" brushRef="#br0">64 0 17396,'-4'2'445,"-1"1"1,0 0 0,1-1 0,0 1-1,0 1 1,0-1 0,0 1-1,0-1 1,1 1 0,-1 0-1,1 0 1,0 1 0,0-1 0,-2 7-1,4-9-315,0 0 1,0 0-1,1 0 0,-1 0 0,1 0 0,0 0 0,0 0 0,-1 0 1,1 0-1,1 0 0,-1 0 0,0 1 0,0-1 0,1 0 0,1 3 1,-1-2-108,0-1 0,1 1 0,-1-1 0,1 0 0,-1 0 0,1 0 0,0 0 0,0 0 0,0 0 0,0 0 0,1-1 0,-1 1 0,0-1 0,1 1 0,2 0 0,6 2-283,1 0-1,-1 0 1,1-1-1,0 0 1,0-1 0,0-1-1,0 0 1,0 0-1,23-3 1,-11-1-1009,1 0 1,-1-2-1,45-15 0,2-9-3432,-65 26 4384,1 0-1,-1-1 1,0 0-1,-1 0 1,1 0-1,-1-1 1,0 1-1,8-10 0,-49 59 5019,18-25-2674,-24 38-1,20-19-1182,1 1 0,2 1 0,-24 82 0,24-56-642,18-51-303</inkml:trace>
</inkml:ink>
</file>

<file path=ppt/ink/ink3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1:25.621"/>
    </inkml:context>
    <inkml:brush xml:id="br0">
      <inkml:brushProperty name="width" value="0.05" units="cm"/>
      <inkml:brushProperty name="height" value="0.05" units="cm"/>
    </inkml:brush>
  </inkml:definitions>
  <inkml:trace contextRef="#ctx0" brushRef="#br0">12 0 19644,'3'25'2161,"-2"-4"-1521,-2 2-288,-1 9 1400,-2 5-1128,0 2-120,2 4-520,0-2-456,3-8-328,2-4 656,4-15-168,2-4-80</inkml:trace>
</inkml:ink>
</file>

<file path=ppt/ink/ink3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1:26.080"/>
    </inkml:context>
    <inkml:brush xml:id="br0">
      <inkml:brushProperty name="width" value="0.05" units="cm"/>
      <inkml:brushProperty name="height" value="0.05" units="cm"/>
    </inkml:brush>
  </inkml:definitions>
  <inkml:trace contextRef="#ctx0" brushRef="#br0">1 22 22453,'0'0'2008,"1"1"-1456,3-1-248,4-1 913,2-4-873,-2-2-88,1 1-56,-2 2-256</inkml:trace>
</inkml:ink>
</file>

<file path=ppt/ink/ink3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1:26.465"/>
    </inkml:context>
    <inkml:brush xml:id="br0">
      <inkml:brushProperty name="width" value="0.05" units="cm"/>
      <inkml:brushProperty name="height" value="0.05" units="cm"/>
    </inkml:brush>
  </inkml:definitions>
  <inkml:trace contextRef="#ctx0" brushRef="#br0">113 0 23397,'-2'7'360,"0"-1"-1,0 0 1,-1 0 0,0-1-1,0 1 1,0-1 0,-1 1-1,-6 6 1,-11 18 439,7-5-475,-12 29 1,22-45-323,1-1 1,0 1 0,0 1 0,1-1-1,1 0 1,-1 1 0,1 12-1,1-19-2,0-1-1,0 1 1,1-1-1,-1 1 1,1 0-1,0-1 1,-1 1-1,1-1 1,0 0-1,1 1 1,-1-1-1,0 0 1,1 1-1,-1-1 1,1 0 0,0 0-1,2 2 1,0-1-18,-1 0 0,1-1 0,0 0 1,0 1-1,0-1 0,0-1 1,0 1-1,1-1 0,6 2 0,0-1-220,0-1-1,0 0 0,0 0 1,0-1-1,1-1 1,-1 0-1,20-5 0,-21 3-192,1-1 0,0 0 0,-1-1 0,0 0 0,0 0 0,-1-1 0,1-1 0,-1 1 0,-1-2-1,15-14 1,-4 1-1378,-2 0-1,-1-1 0,15-27 0,-100 149 8792,39-59-4613,-28 52 0,50-79-2371,2 0-1,-1 0 1,2 1 0,0 0-1,1 0 1,0 0-1,1 0 1,-1 18-1,5-13-174,2-9-94</inkml:trace>
</inkml:ink>
</file>

<file path=ppt/ink/ink3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1:31.801"/>
    </inkml:context>
    <inkml:brush xml:id="br0">
      <inkml:brushProperty name="width" value="0.05" units="cm"/>
      <inkml:brushProperty name="height" value="0.05" units="cm"/>
    </inkml:brush>
  </inkml:definitions>
  <inkml:trace contextRef="#ctx0" brushRef="#br0">479 4 17444,'-1'-1'137,"0"1"0,0 0 0,0-1 0,0 1 0,0-1 0,0 1-1,0 0 1,0 0 0,1-1 0,-1 1 0,0 0 0,-1 0 0,1 0 0,0 0 0,0 0 0,-1 1 0,-21 1 115,12 0-48,1 1 1,0 0-1,0 0 0,0 1 0,0 1 0,0 0 1,1 0-1,0 1 0,0 0 0,-8 8 0,-13 12 178,-34 38 0,64-64-382,-42 46 259,-53 74 0,82-100-211,0 0 0,2 1 0,0 0 0,1 1 0,1 0 0,-11 46 0,18-62-41,1 0 1,1 0 0,-1 0 0,1 0-1,0 0 1,0 0 0,1-1 0,0 1-1,0 0 1,0 0 0,1 0 0,2 5-1,-3-7-9,2 0 0,-1 0-1,0 0 1,1 0 0,0-1-1,-1 0 1,1 1 0,1-1 0,-1 0-1,0 0 1,1-1 0,0 1-1,-1-1 1,1 1 0,0-1-1,7 2 1,0-1-3,-1 0 0,1-1-1,0-1 1,0 1 0,0-2 0,0 1-1,0-2 1,0 1 0,0-2 0,-1 1 0,1-2-1,0 1 1,-1-1 0,1-1 0,-1 0-1,0 0 1,0-1 0,0 0 0,-1-1-1,0 0 1,0-1 0,-1 0 0,1 0-1,-1 0 1,-1-1 0,9-12 0,-14 18 14,0-1 1,-1 1-1,1-1 1,-1 1-1,0-1 1,0 0-1,0 0 1,0 0-1,0 1 1,-1-1-1,1 0 1,-1 0-1,0 0 1,0-3-1,0 4 2,0 0 0,-1 0 0,1 0 0,-1 0 0,0 0 0,0 0 0,0 0 0,0 0 0,0 0 0,0 1 0,0-1 0,0 0 0,-1 1 0,1-1 0,-3-2 0,-1 1 11,0 0 1,0 0-1,0 0 1,-1 1-1,1-1 1,-1 1-1,1 1 1,-1-1-1,0 1 1,1 0-1,-1 0 1,-9 0 0,9 1-13,1 0-82,-1-1 0,1 1-1,0 0 1,0 1 0,0-1 0,0 1 0,0 0 0,-6 3 0,11-4 35,0 0 1,0 0-1,0 0 0,0 0 1,0 0-1,0 0 1,1 0-1,-1 0 0,0 0 1,0 0-1,0 1 1,0-1-1,0 0 1,0 0-1,0 0 0,0 0 1,0 0-1,1 0 1,-1 0-1,0 1 0,0-1 1,0 0-1,0 0 1,0 0-1,0 0 0,0 0 1,0 1-1,0-1 1,0 0-1,0 0 1,0 0-1,0 0 0,0 0 1,0 0-1,0 1 1,0-1-1,0 0 0,0 0 1,0 0-1,-1 0 1,1 0-1,0 0 0,0 1 1,0-1-1,0 0 1,0 0-1,0 0 0,0 0 1,14 0-337,9-2-116,11-3-168</inkml:trace>
</inkml:ink>
</file>

<file path=ppt/ink/ink3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1:32.206"/>
    </inkml:context>
    <inkml:brush xml:id="br0">
      <inkml:brushProperty name="width" value="0.05" units="cm"/>
      <inkml:brushProperty name="height" value="0.05" units="cm"/>
    </inkml:brush>
  </inkml:definitions>
  <inkml:trace contextRef="#ctx0" brushRef="#br0">116 4 17580,'-21'28'1486,"-30"52"1,43-66-1156,2 1 0,-1 0 0,2 0 0,0 0 0,-6 32 0,10-44-263,1 1-1,0 0 0,-1 0 0,1 0 0,1 0 1,-1 0-1,0 0 0,1 0 0,0 0 0,0 0 0,0 0 1,1-1-1,2 8 0,-2-9-45,0 0 0,-1 1 1,1-1-1,0 0 0,0 0 0,0-1 0,1 1 1,-1 0-1,0-1 0,1 1 0,-1-1 1,1 0-1,-1 0 0,1 0 0,-1 0 0,1 0 1,0-1-1,-1 1 0,1-1 0,4 1 0,5-1-7,1 0 0,-1-1 0,0 0 0,0-1 0,1-1 0,-1 0 0,-1 0 0,1-1 0,0-1 0,-1 0 0,0 0 1,0-1-1,-1-1 0,1 0 0,-1 0 0,-1-1 0,1 0 0,-2 0 0,1-1 0,-1-1 0,0 1 0,-1-1 0,12-21 0,-17 26-5,0 0 1,-1 0-1,1 0 1,-1-1 0,0 1-1,-1 0 1,1-1 0,-1 1-1,0 0 1,0-1 0,-1 1-1,0 0 1,0-1 0,0 1-1,0 0 1,-1 0 0,0 0-1,0 0 1,0 0 0,-1 0-1,-2-4 1,2 5-22,1 0 0,-1 0 0,0 1 0,-1-1 1,1 1-1,0 0 0,-1 0 0,0 0 0,0 0 0,1 0 0,-2 1 0,1 0 1,0 0-1,0 0 0,-1 0 0,1 1 0,-1 0 0,1 0 0,-1 0 0,0 0 0,1 1 1,-1 0-1,-8 0 0,12 0-34,0 0 0,1 0-1,-1 0 1,0 0 0,0 0 0,0 0 0,0 1 0,0-1 0,0 0-1,0 0 1,1 1 0,-1-1 0,0 1 0,0-1 0,0 1 0,1-1-1,-1 1 1,0-1 0,1 1 0,-1 0 0,0-1 0,1 1 0,-1 0-1,1-1 1,-1 1 0,1 0 0,-1 0 0,1 0 0,0 0 0,-1-1-1,1 1 1,0 0 0,0 0 0,0 0 0,-1 0 0,1 0 0,0 0-1,0 0 1,0 0 0,1-1 0,-1 1 0,0 0 0,0 0 0,0 0-1,1 0 1,-1 0 0,0 0 0,1-1 0,0 2 0,1 2-95,0 0 1,0 0-1,0 0 1,1 0-1,0 0 1,0-1-1,0 1 1,4 4-1,18 10-599</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24.314"/>
    </inkml:context>
    <inkml:brush xml:id="br0">
      <inkml:brushProperty name="width" value="0.05" units="cm"/>
      <inkml:brushProperty name="height" value="0.05" units="cm"/>
    </inkml:brush>
  </inkml:definitions>
  <inkml:trace contextRef="#ctx0" brushRef="#br0">176 78 13307,'1'-7'657,"-1"-1"1,0 1 0,0 0-1,-1-1 1,0 1 0,-3-9-1,4 15-538,0 0 0,-1 0 0,1 0 1,0 0-1,-1 0 0,1 0 0,-1 0 0,1 1 0,-1-1 0,0 0 0,1 0 0,-1 0 0,0 1 1,1-1-1,-1 0 0,0 1 0,0-1 0,0 1 0,0-1 0,0 1 0,-1-1 0,0 1 19,1 0-1,-1 0 0,0 0 0,1 0 1,-1 1-1,1-1 0,-1 1 0,1-1 1,-1 1-1,1 0 0,-1-1 0,1 1 1,-1 0-1,1 0 0,0 0 1,0 0-1,-1 0 0,-1 2 0,-9 10 53,0-1-1,0 2 1,1 0 0,1 0-1,0 1 1,1 0-1,1 0 1,0 1-1,1 1 1,1-1-1,0 1 1,2 0 0,-6 29-1,10-44-189,0 0-1,-1-1 0,1 1 1,0 0-1,0-1 1,0 1-1,0 0 1,1 0-1,-1-1 1,0 1-1,1 0 0,-1-1 1,1 1-1,-1 0 1,1-1-1,1 3 1,-1-3-2,1 0 1,-1-1-1,0 1 1,0 0 0,1-1-1,-1 0 1,0 1-1,1-1 1,-1 0 0,0 1-1,1-1 1,-1 0 0,0 0-1,1 0 1,-1 0-1,1 0 1,-1-1 0,0 1-1,1 0 1,1-2-1,37-9-21,-33 8 21,1 0-1,0 1 1,0 0-1,1 1 1,15-2-1,-21 3 2,0 1 1,0-1-1,0 1 0,0 0 1,0-1-1,-1 1 1,1 0-1,0 1 0,0-1 1,-1 1-1,1-1 0,0 1 1,-1 0-1,0 0 0,1 0 1,-1 0-1,0 0 0,0 0 1,0 1-1,2 3 1,0 1 3,0-1 1,-1 1 0,0 0-1,0 0 1,0 1 0,-1-1 0,0 0-1,-1 1 1,0 0 0,0-1-1,0 1 1,-1 0 0,-1-1 0,1 1-1,-3 12 1,2-12 28,-1 0-1,0 0 1,-1 0-1,1 0 1,-1 0 0,-1-1-1,0 1 1,0-1-1,0 0 1,-1 0 0,0-1-1,0 1 1,-1-1-1,-7 6 1,11-10-23,-1 0 0,0 0 1,-1 0-1,1-1 0,0 1 0,0-1 1,-1 0-1,1 0 0,-1 0 0,1-1 0,0 1 1,-1-1-1,0 0 0,-5 0 0,8 0-57,-1 0-1,1-1 1,0 1 0,0 0-1,-1-1 1,1 1-1,0-1 1,0 1-1,0-1 1,0 1-1,0-1 1,0 0-1,0 1 1,0-1-1,0 0 1,0 0 0,0 0-1,0 0 1,0 0-1,1 0 1,-1 0-1,0 0 1,1 0-1,-1 0 1,1-1-1,-1 1 1,1 0-1,-1 0 1,1 0 0,0-1-1,0 1 1,0 0-1,0-1 1,0 1-1,0 0 1,0 0-1,0-1 1,0 1-1,0 0 1,1 0 0,-1-1-1,1 1 1,0-1-1,1-7-482,1 1 0,1 0-1,0-1 1,0 2 0,0-1-1,1 0 1,0 1 0,0 0-1,1 0 1,12-11 0,6-3-2714,48-31 0,-51 37 2814,0 0-1,0-1 0,20-22 1,-38 35 444,23-28 1641,-25 30-1248,0-1 0,1 1-1,-1-1 1,0 0-1,0 0 1,0 0-1,-1 1 1,1-1-1,0 0 1,-1 0 0,1 0-1,-1 0 1,0 0-1,1-4 1,-1 6-320,-1 0 0,1-1-1,0 1 1,-1 0 0,1 0 0,0 0 0,0 0 0,-1 0 0,1 0 0,0 0-1,-1 0 1,1 0 0,0 0 0,-1 0 0,1 0 0,0 0 0,-1 0 0,1 0 0,0 0-1,0 0 1,-1 0 0,1 0 0,0 1 0,-1-1 0,1 0 0,0 0 0,0 0-1,-1 0 1,1 1 0,0-1 0,0 0 0,0 0 0,-1 1 0,1-1 0,0 0-1,0 0 1,0 1 0,0-1 0,-1 0 0,1 1 0,0-1 0,0 1 0,-5 7 277,1 1 0,0 0 1,1 0-1,0 0 1,0 0-1,1 1 1,0-1-1,1 1 0,-1 10 1,1-6-326,1 0 1,0 0-1,2 1 1,-1-1-1,7 23 0,-7-33-30,0 0-1,0 0 0,1-1 0,0 1 0,-1 0 0,1-1 0,1 0 0,-1 1 0,4 3 0,-5-6-1,0 0-1,0 0 0,0-1 0,0 1 0,0 0 0,0-1 1,0 1-1,0-1 0,0 1 0,1-1 0,-1 1 0,0-1 1,0 0-1,1 1 0,-1-1 0,0 0 0,1 0 0,-1 0 1,0 0-1,0 0 0,1 0 0,-1-1 0,0 1 0,0 0 1,1-1-1,-1 1 0,0-1 0,0 1 0,0-1 0,0 1 1,1-1-1,0-1 0,5-3 28,-2-1 0,1 1 1,0-1-1,-1 0 0,0 0 0,-1 0 1,1-1-1,-1 0 0,0 1 0,-1-2 1,5-12-1,-1 1 51,-2 0 0,0 0 0,3-32 0,-6 31-6,0 0 0,-3-21 0,1 36-60,0-1-1,-1 1 1,0-1 0,0 0-1,-1 1 1,1 0 0,-1-1 0,0 1-1,0 0 1,-1 0 0,-5-8-1,8 12-15,-1 0 0,1 1-1,0-1 1,-1 1 0,1-1-1,-1 1 1,1-1 0,0 1 0,-1-1-1,1 1 1,-1-1 0,0 1-1,1-1 1,-1 1 0,1 0-1,-1-1 1,0 1 0,1 0-1,-1 0 1,0-1 0,1 1-1,-1 0 1,0 0 0,1 0-1,-1 0 1,0 0 0,1 0-1,-1 0 1,0 0 0,0 0-1,1 0 1,-1 0 0,0 1 0,1-1-1,-1 0 1,1 0 0,-1 1-1,0-1 1,1 0 0,-1 1-1,1-1 1,-1 1 0,1-1-1,-1 1 1,1-1 0,-1 1-1,1-1 1,-1 1 0,0 0-1,0 2 2,-1 0-1,0 0 1,1 0 0,0 0-1,0 0 1,0 0-1,0 1 1,1-1-1,-1 5 1,0-2-2,1 0 0,1 0 1,-1 0-1,1 0 0,0 0 0,0 0 1,1 0-1,0 0 0,0-1 0,0 1 1,1 0-1,0-1 0,0 0 0,5 8 1,-5-10-4,0 0 0,0 1 1,1-1-1,-1 0 1,0-1-1,1 1 0,0-1 1,0 1-1,-1-1 1,1 0-1,1 0 0,-1-1 1,0 1-1,0-1 1,1 0-1,-1 0 1,0-1-1,1 1 0,-1-1 1,7 0-1,-2-1 0,0 0 0,-1 0 0,1-1 0,-1 0 0,1-1 0,-1 0 0,0 0 0,0-1 0,0 1 0,-1-2 0,1 1 0,-1-1-1,0-1 1,12-10 0,-10 5 5,0 1 0,0-2-1,-1 1 1,0-1 0,-1 0-1,0-1 1,-1 0 0,5-15-1,-10 72-135,-4-10 99,-1 34-16,4-61 48,1 0 0,-1 0-1,1 1 1,0-1 0,1 0-1,3 10 1,-5-16 2,0-1 0,0 1 0,1-1 0,-1 1 0,0-1 0,0 1 0,1-1 0,-1 1 0,0-1 0,0 0 0,1 1 0,-1-1-1,1 0 1,-1 1 0,0-1 0,1 0 0,-1 1 0,1-1 0,-1 0 0,0 0 0,1 1 0,-1-1 0,1 0 0,-1 0 0,1 0 0,-1 0 0,2 0 0,12-7 0,13-24 6,-23 25-3,6-7 5,-2 1-8,0 1 0,1 0 1,1 1-1,0-1 1,0 2-1,23-17 1,-31 25-3,-1 0 1,1 0-1,-1 1 1,1-1-1,0 0 1,0 1-1,-1-1 1,1 1-1,0 0 1,0-1-1,0 1 1,-1 0-1,1 0 1,0 0-1,0 0 0,0 1 1,0-1-1,-1 0 1,1 1-1,3 0 1,-2 1-2,0 0 0,-1 0-1,1 0 1,0 0 0,-1 0 0,0 0 0,1 0-1,-1 1 1,0-1 0,3 6 0,2 4-14,-1 1 0,0 0 0,-1-1 0,4 20 0,13 60 301,-27-142 741,-26-118-611,31 167-453,0 1 0,0 0 0,0 0 1,0-1-1,-1 1 0,1 0 0,0-1 1,0 1-1,0 0 0,0 0 0,0-1 0,0 1 1,0 0-1,0-1 0,0 1 0,0 0 1,0-1-1,0 1 0,0 0 0,0 0 1,0-1-1,0 1 0,1 0 0,-1-1 0,0 1 1,0 0-1,0 0 0,0-1 0,0 1 1,1 0-1,-1 0 0,0-1 0,0 1 1,1 0-1,-1 0 0,0 0 0,0 0 0,1-1 1,-1 1-1,0 0 0,0 0 0,1 0 1,-1 0-1,0 0 0,1 0 0,15 5-1821,3 2 911,-4-6 190</inkml:trace>
</inkml:ink>
</file>

<file path=ppt/ink/ink3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1:32.606"/>
    </inkml:context>
    <inkml:brush xml:id="br0">
      <inkml:brushProperty name="width" value="0.05" units="cm"/>
      <inkml:brushProperty name="height" value="0.05" units="cm"/>
    </inkml:brush>
  </inkml:definitions>
  <inkml:trace contextRef="#ctx0" brushRef="#br0">0 78 19716,'0'8'2113,"7"-4"-1417,16-4-280,6-6 1016,11 0-552,5-2-215,6 1-417,1-6-272,-1 3-248,-2 1 256,-7 0-113,-5-12-103</inkml:trace>
</inkml:ink>
</file>

<file path=ppt/ink/ink3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1:32.998"/>
    </inkml:context>
    <inkml:brush xml:id="br0">
      <inkml:brushProperty name="width" value="0.05" units="cm"/>
      <inkml:brushProperty name="height" value="0.05" units="cm"/>
    </inkml:brush>
  </inkml:definitions>
  <inkml:trace contextRef="#ctx0" brushRef="#br0">91 35 18796,'1'-5'1049,"10"-20"1115,-10 20-879,-8 18 866,-11 28-1868,2 0 0,1 1-1,2 0 1,2 1-1,2 0 1,-5 63-1,14-99-273,0 1-1,0-1 0,0 1 1,1-1-1,0 1 1,1-1-1,0 1 0,0-1 1,0 0-1,5 8 1,-6-12-49,1 0 1,0 0 0,0-1 0,0 1 0,0-1 0,0 1 0,1-1-1,-1 0 1,1 0 0,-1 0 0,1 0 0,0 0 0,0-1-1,0 1 1,0-1 0,0 0 0,0 0 0,0 0 0,0 0 0,0 0-1,1-1 1,-1 1 0,0-1 0,1 0 0,5-1 0,0 0-169,-1 0 0,0-1 0,0 0 0,0-1 0,-1 0 0,1 0 0,-1-1 1,1 1-1,-1-2 0,0 1 0,-1-1 0,1 0 0,-1 0 0,0-1 0,0 0 0,9-13 1,8-17-704</inkml:trace>
</inkml:ink>
</file>

<file path=ppt/ink/ink3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1:33.428"/>
    </inkml:context>
    <inkml:brush xml:id="br0">
      <inkml:brushProperty name="width" value="0.05" units="cm"/>
      <inkml:brushProperty name="height" value="0.05" units="cm"/>
    </inkml:brush>
  </inkml:definitions>
  <inkml:trace contextRef="#ctx0" brushRef="#br0">68 1 17628,'-13'33'1840,"-4"2"-1040,1 3-328,4 3 913,2-8-297,10-3-776,5-2-480,8-15 296,7-3-128,7-6-240</inkml:trace>
</inkml:ink>
</file>

<file path=ppt/ink/ink3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1:33.801"/>
    </inkml:context>
    <inkml:brush xml:id="br0">
      <inkml:brushProperty name="width" value="0.05" units="cm"/>
      <inkml:brushProperty name="height" value="0.05" units="cm"/>
    </inkml:brush>
  </inkml:definitions>
  <inkml:trace contextRef="#ctx0" brushRef="#br0">120 45 17636,'-3'2'206,"0"1"0,0-1 0,0 1-1,0-1 1,1 1 0,-1 0 0,1 0 0,-1 0 0,1 0 0,0 1 0,-2 6 0,-1-2 83,-9 18 573,0 0-1,-19 56 0,28-65-704,1-1 0,0 1 0,1 0 0,1 0 0,0 0 0,2 28-1,0-42-136,0 1 0,1-1 0,-1 0 0,1 0 0,0 0 0,-1 0 0,1 1-1,1-1 1,-1-1 0,0 1 0,1 0 0,0 0 0,-1 0 0,1-1 0,0 1-1,1-1 1,-1 0 0,0 1 0,5 3 0,-4-5-13,0 0 1,-1 0-1,1 0 0,-1 0 1,1-1-1,0 1 0,0-1 0,-1 1 1,1-1-1,0 0 0,0 0 1,0 0-1,-1 0 0,1-1 1,0 1-1,0-1 0,-1 0 0,1 0 1,0 0-1,-1 0 0,1 0 1,4-3-1,2-2 7,-1 0 0,1-1 0,-1 0 0,0-1 0,-1 1 0,0-1 0,0-1 0,-1 1 0,0-1 0,0 0 0,-1-1 0,0 1 0,-1-1 0,0 0 0,4-17 0,-4 11 3,0 0 0,-1 0 0,-1-1 1,-1 1-1,0 0 0,-1-1 0,-1 1 1,0 0-1,-6-27 0,4 34-6,1 1 0,-1-1 0,-1 1 0,-8-15 0,11 20-33,0 1 0,-1 0 1,1-1-1,-1 1 0,0 0 0,1 0 1,-1 0-1,0 0 0,0 1 1,-1-1-1,1 1 0,0-1 0,0 1 1,-1-1-1,1 1 0,-1 0 1,1 0-1,-1 0 0,1 1 0,-4-1 1,5 1-23,0 0 1,1 0-1,-1 0 1,0 0-1,0 0 1,0 0-1,0 0 1,0 1-1,1-1 1,-1 0-1,0 0 1,0 1-1,1-1 1,-1 1-1,0-1 1,0 1-1,1-1 1,-1 1-1,0-1 1,1 1-1,-1 0 1,1-1-1,-1 1 1,1 0-1,-1 0 1,1-1-1,0 1 1,-1 0-1,1 0 1,0 0-1,-1-1 1,1 1-1,0 0 1,0 0-1,0 0 1,0 0-1,0 0 1,0-1-1,0 1 1,0 0-1,0 0 1,1 1-1,-1 3-193,1-1 0,0 1 0,0-1 0,0 1 0,1-1 0,3 8 0,-2-6 91,1 0 0,0-1 0,0 1 0,0-1 0,1 0 0,0 0 0,0-1 0,6 5 0,23 13-693</inkml:trace>
</inkml:ink>
</file>

<file path=ppt/ink/ink3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1:34.232"/>
    </inkml:context>
    <inkml:brush xml:id="br0">
      <inkml:brushProperty name="width" value="0.05" units="cm"/>
      <inkml:brushProperty name="height" value="0.05" units="cm"/>
    </inkml:brush>
  </inkml:definitions>
  <inkml:trace contextRef="#ctx0" brushRef="#br0">181 230 14595,'0'0'42,"1"-1"-1,-1 1 0,0 0 1,0-1-1,0 1 1,0 0-1,0-1 0,0 1 1,0 0-1,0 0 1,0-1-1,0 1 0,0 0 1,0-1-1,0 1 1,0 0-1,0-1 0,-1 1 1,1 0-1,0 0 1,0-1-1,0 1 0,0 0 1,0 0-1,-1-1 1,1 1-1,0 0 0,0 0 1,-1 0-1,1-1 1,0 1-1,0 0 0,-1 0 1,1 0-1,0 0 1,0-1-1,-1 1 0,1 0 1,0 0-1,-1 0 1,1 0-1,0 0 0,0 0 1,-1 0-1,1 0 1,0 0-1,-1 0 0,1 0 1,0 0-1,-1 0 1,1 0-1,0 0 0,0 0 1,-1 0-1,1 1 1,0-1-1,0 0 0,-1 0 1,1 0-1,0 0 1,0 1-1,-1-1 1,-23 12 715,11-3-248,0 1-1,2 0 0,-1 1 1,1 0-1,1 1 0,0 0 1,-10 16-1,14-18-328,0 0-1,0 0 1,2 1-1,-1 0 1,1-1-1,1 1 0,0 1 1,0-1-1,1 0 1,-1 18-1,3-26-146,0 0 0,0 1 0,0-1 0,0 0 0,1 0 0,-1 1 0,1-1 0,0 0 0,0 0 0,0 0 0,0 0 0,1 0 0,-1 0 0,1 0 0,-1 0 0,1-1 0,0 1 0,0-1 0,1 1 0,-1-1 0,0 0 0,1 1 0,-1-1 0,1-1 0,0 1 0,0 0 0,-1-1 0,1 1 0,0-1 0,0 0 0,1 0 0,4 1 0,0-1-8,0 0-1,0 0 1,0-1 0,0 0-1,0-1 1,0 0 0,0 0 0,-1-1-1,1 0 1,0 0 0,-1 0-1,11-6 1,-8 3-12,-1-1 1,1 0-1,-1-1 0,-1 0 1,1 0-1,-1 0 0,0-1 0,-1-1 1,0 1-1,0-1 0,-1 0 1,0-1-1,-1 0 0,0 1 0,5-15 1,-7 14-17,1 0 0,-2 1 1,1-1-1,-2 0 1,1-1-1,-1 1 0,-1 0 1,0 0-1,0 0 0,-1-1 1,0 1-1,-1 0 1,0 0-1,0 0 0,-1 0 1,-8-15-1,9 20-6,-1 1-1,-1-1 1,1 1-1,0 0 1,-1 0 0,0 0-1,0 1 1,0-1-1,0 1 1,-1 0-1,-9-5 1,13 7-22,-1 1 1,1-1-1,-1 0 1,1 0-1,-1 1 0,1-1 1,-1 1-1,1 0 1,-1-1-1,1 1 1,-1 0-1,0 0 0,1 0 1,-1 0-1,0 0 1,1 1-1,-1-1 0,1 0 1,-1 1-1,1-1 1,-1 1-1,1-1 1,-1 1-1,1 0 0,-1 0 1,1 0-1,0-1 1,-1 1-1,1 1 0,0-1 1,0 0-1,0 0 1,0 0-1,0 0 1,0 1-1,0-1 0,0 1 1,0-1-1,1 1 1,-1-1-1,1 1 0,-1 2 1,0-2-71,0 1 1,0 0-1,1 0 1,-1-1-1,1 1 1,0 0-1,0 0 1,0 0-1,0 0 0,0-1 1,1 1-1,0 0 1,-1 0-1,1-1 1,0 1-1,0 0 1,0-1-1,0 1 1,1-1-1,-1 1 1,1-1-1,0 0 0,-1 1 1,1-1-1,0 0 1,0 0-1,1-1 1,-1 1-1,0 0 1,3 1-1,23 8-650</inkml:trace>
  <inkml:trace contextRef="#ctx0" brushRef="#br0" timeOffset="1">755 180 18564,'8'10'2000,"-13"11"-1095,-10 4-353,-2 6 1584,-2 5-1056,5 3-463,1 2-89,12-1-224,4-5-120,9-8-184,9-3-72,11-8-168,4-4-136,2-11-513,0-7-167,-3-18 768,-1-8-176,-2-14-144</inkml:trace>
  <inkml:trace contextRef="#ctx0" brushRef="#br0" timeOffset="2">816 19 17140,'-23'-10'2480,"9"3"-1488,10 5 2329,22 8-2185,4 1-480,8 1-720,3 2 161,4-2-170,-2-1-23</inkml:trace>
</inkml:ink>
</file>

<file path=ppt/ink/ink3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1:34.698"/>
    </inkml:context>
    <inkml:brush xml:id="br0">
      <inkml:brushProperty name="width" value="0.05" units="cm"/>
      <inkml:brushProperty name="height" value="0.05" units="cm"/>
    </inkml:brush>
  </inkml:definitions>
  <inkml:trace contextRef="#ctx0" brushRef="#br0">22 19 16740,'-19'16'1912,"16"1"-1016,6-4-360,17-6 1537,12-1-945,16-9-360,13-2-128,7-3-360,5-4-232,-1 1-696,-7-1-384,-14 2 832,-8-1-160,-23 5-192</inkml:trace>
</inkml:ink>
</file>

<file path=ppt/ink/ink3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1:35.070"/>
    </inkml:context>
    <inkml:brush xml:id="br0">
      <inkml:brushProperty name="width" value="0.05" units="cm"/>
      <inkml:brushProperty name="height" value="0.05" units="cm"/>
    </inkml:brush>
  </inkml:definitions>
  <inkml:trace contextRef="#ctx0" brushRef="#br0">1 116 17340,'0'12'2104,"8"-4"-1344,21-13-208,7-6 1049,15 4-609,5-6-64,4-2-488,2 3-328,0-1-752,-6 0 464,-8 0 32,-3-3-128,-12-1-136</inkml:trace>
</inkml:ink>
</file>

<file path=ppt/ink/ink3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1:35.476"/>
    </inkml:context>
    <inkml:brush xml:id="br0">
      <inkml:brushProperty name="width" value="0.05" units="cm"/>
      <inkml:brushProperty name="height" value="0.05" units="cm"/>
    </inkml:brush>
  </inkml:definitions>
  <inkml:trace contextRef="#ctx0" brushRef="#br0">63 0 20500,'-29'6'2041,"10"11"-1241,5 3-368,14 8 1024,3 0-359,18 2-457,9 0-200,15-5-456,5-5-176,7-7-624,2-6-265,-4-11-455,-2-8-56,-6-9 944,-4-4-345,-10-2-151</inkml:trace>
  <inkml:trace contextRef="#ctx0" brushRef="#br0" timeOffset="1">567 39 17236,'-11'4'1944,"-7"11"-928,-3 3-368,-3 12 1161,1 8-281,-2 9-488,1 5-199,1 2-289,3 5-80,4-3-408,2-2-176,-1-5-624,4-9-193,5-8 721,2-7-176,4-7-168</inkml:trace>
</inkml:ink>
</file>

<file path=ppt/ink/ink3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1:37.656"/>
    </inkml:context>
    <inkml:brush xml:id="br0">
      <inkml:brushProperty name="width" value="0.05" units="cm"/>
      <inkml:brushProperty name="height" value="0.05" units="cm"/>
    </inkml:brush>
  </inkml:definitions>
  <inkml:trace contextRef="#ctx0" brushRef="#br0">17 1 20492,'-5'20'1873,"1"4"-1513,0 6-192,1 2 680,3 1-1216,1-3-384,5-6 704,1-7-272,3-4-152</inkml:trace>
</inkml:ink>
</file>

<file path=ppt/ink/ink3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1:38.080"/>
    </inkml:context>
    <inkml:brush xml:id="br0">
      <inkml:brushProperty name="width" value="0.05" units="cm"/>
      <inkml:brushProperty name="height" value="0.05" units="cm"/>
    </inkml:brush>
  </inkml:definitions>
  <inkml:trace contextRef="#ctx0" brushRef="#br0">185 0 18644,'-29'8'4217,"14"0"-3897,0 0 1,1 1-1,0 0 1,0 1-1,-15 16 1,28-26-319,1 0 0,-1 1-1,1-1 1,-1 1 0,1-1 0,0 0 0,-1 1 0,1-1-1,0 1 1,0-1 0,-1 1 0,1 0 0,0-1 0,0 1-1,0-1 1,0 1 0,0-1 0,-1 1 0,1 0 0,0-1-1,0 1 1,0-1 0,1 1 0,-1-1 0,0 1-1,0 0 1,0-1 0,0 1 0,0-1 0,1 1 0,-1-1-1,0 1 1,1-1 0,-1 1 0,0-1 0,1 1 0,-1-1-1,0 1 1,1-1 0,-1 0 0,1 1 0,-1-1 0,1 0-1,-1 1 1,1-1 0,-1 0 0,1 0 0,-1 1 0,2-1-1,35 12 23,-24-8-15,20 8 4,-1 1 0,36 21 0,-59-29-13,-1 0 0,0 0 1,0 1-1,-1-1 0,1 2 0,-1-1 1,-1 1-1,1 0 0,-1 1 1,-1 0-1,1-1 0,-1 2 0,4 8 1,-8-14 19,0 0 0,0 0 0,0 0 0,0 1 1,-1-1-1,1 0 0,-1 0 0,0 0 0,0 0 0,0 1 1,0-1-1,-1 0 0,1 0 0,-1 0 0,0 0 1,0 0-1,-1 4 0,-1-3 43,0 1 0,1-1 1,-1 0-1,-1 0 0,1 0 0,0-1 1,-1 1-1,0-1 0,-8 6 0,-1-1 185,-1 0-1,0-1 1,0-1-1,-1 0 1,-29 7-1,34-10-128,0-1 0,0-1 0,0 0 0,0 0 0,0-1 0,0 0 0,0 0 0,-17-4-1,23 3-141,0 0 0,0-1-1,0 1 1,0-1-1,0 0 1,0 0 0,1 0-1,-1 0 1,0 0-1,1-1 1,0 0 0,0 0-1,0 0 1,0 0 0,0 0-1,1-1 1,-1 1-1,1-1 1,0 1 0,0-1-1,0 0 1,-2-7-1,-2-23-149,8-1-51</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24.759"/>
    </inkml:context>
    <inkml:brush xml:id="br0">
      <inkml:brushProperty name="width" value="0.05" units="cm"/>
      <inkml:brushProperty name="height" value="0.05" units="cm"/>
    </inkml:brush>
  </inkml:definitions>
  <inkml:trace contextRef="#ctx0" brushRef="#br0">151 0 17492,'-19'16'1775,"8"-8"-1242,1 1 0,0 0 0,1 0 0,-1 1 0,2 0 0,0 0 0,0 1 0,-12 21 0,19-28-465,-9 16 358,-10 35 0,19-50-381,-1 0 0,1 0 0,0 1 0,0-1 0,1 0 0,-1 1 0,1-1 0,1 1 0,-1-1 0,1 0 0,0 1 0,2 8 0,-2-13-38,-1 0 0,1 0 0,-1 0 0,1 0 0,-1 0-1,1 0 1,0 0 0,-1 0 0,1 0 0,0 0 0,0-1 0,0 1-1,0 0 1,0 0 0,0-1 0,0 1 0,0 0 0,0-1-1,0 1 1,0-1 0,0 0 0,2 1 0,0-1-34,-1 1-1,1-1 1,-1-1 0,0 1-1,1 0 1,-1 0 0,1-1 0,-1 0-1,1 1 1,2-2 0,6-3-306,-1-1 0,0 1-1,14-13 1,-23 18 287,60-47-674,-30 21 285</inkml:trace>
</inkml:ink>
</file>

<file path=ppt/ink/ink3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1:38.480"/>
    </inkml:context>
    <inkml:brush xml:id="br0">
      <inkml:brushProperty name="width" value="0.05" units="cm"/>
      <inkml:brushProperty name="height" value="0.05" units="cm"/>
    </inkml:brush>
  </inkml:definitions>
  <inkml:trace contextRef="#ctx0" brushRef="#br0">33 9 22053,'-13'-6'1984,"5"3"-1480,-1 3-200,6 2 881,3-1-497,6 1-1208,4-2 568,4 5-184,5 1-144</inkml:trace>
</inkml:ink>
</file>

<file path=ppt/ink/ink3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1:38.923"/>
    </inkml:context>
    <inkml:brush xml:id="br0">
      <inkml:brushProperty name="width" value="0.05" units="cm"/>
      <inkml:brushProperty name="height" value="0.05" units="cm"/>
    </inkml:brush>
  </inkml:definitions>
  <inkml:trace contextRef="#ctx0" brushRef="#br0">2 43 19916,'-2'4'2417,"2"-1"-1481,5-3-448,5-1 1649,13-1-1065,1 0-296,15-3-568,5 2-296,9-2-816,0-1 1432,3-3-624,-1 1-88,-4-1-136</inkml:trace>
</inkml:ink>
</file>

<file path=ppt/ink/ink3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1:39.349"/>
    </inkml:context>
    <inkml:brush xml:id="br0">
      <inkml:brushProperty name="width" value="0.05" units="cm"/>
      <inkml:brushProperty name="height" value="0.05" units="cm"/>
    </inkml:brush>
  </inkml:definitions>
  <inkml:trace contextRef="#ctx0" brushRef="#br0">111 0 21597,'-11'16'928,"1"1"0,1 0 0,0 0 1,2 1-1,-7 19 0,7-18-504,-25 76 335,29-83-724,0 1 0,1-1 0,0 1-1,1 0 1,0 20 0,1-32-33,0 1 1,1 0-1,-1-1 0,0 1 1,0 0-1,1-1 1,-1 1-1,1-1 0,-1 1 1,1-1-1,0 1 0,-1-1 1,1 1-1,0-1 0,0 0 1,0 1-1,0-1 0,0 0 1,1 0-1,-1 0 0,0 0 1,0 0-1,1 0 0,-1 0 1,1 0-1,-1-1 0,1 1 1,-1 0-1,1-1 1,-1 1-1,1-1 0,-1 0 1,1 1-1,0-1 0,-1 0 1,1 0-1,0 0 0,-1 0 1,1 0-1,-1-1 0,4 0 1,6-1 1,0-1 0,0 0 0,-1-1 1,18-8-1,-24 10-3,93-48-67,153-103-1,-247 151 56,14-9-325,-1-1 1,-1 0 0,27-26 0,-41 37 344,0 0-1,-1 0 1,1 0 0,0 0-1,-1 1 1,1-1 0,-1 0 0,1 0-1,-1 0 1,1 0 0,-1 0-1,0 0 1,0 0 0,1-2-1,-1 3-14,0 0-1,-1-1 0,1 1 0,0 0 0,0 0 0,0-1 0,0 1 0,-1 0 0,1 0 0,0 0 0,0-1 0,-1 1 0,1 0 0,0 0 0,0 0 0,-1 0 0,1-1 1,0 1-1,-1 0 0,1 0 0,0 0 0,0 0 0,-1 0 0,1 0 0,0 0 0,-1 0 0,1 0 0,0 0 0,-1 0 0,1 0 0,0 0 0,0 0 0,-1 0 0,1 0 1,0 0-1,-1 1 0,1-1 0,0 0 0,0 0 0,-1 0 0,1 0 0,0 1 0,-1-1 0,-14 8-326</inkml:trace>
</inkml:ink>
</file>

<file path=ppt/ink/ink3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1:40.385"/>
    </inkml:context>
    <inkml:brush xml:id="br0">
      <inkml:brushProperty name="width" value="0.05" units="cm"/>
      <inkml:brushProperty name="height" value="0.05" units="cm"/>
    </inkml:brush>
  </inkml:definitions>
  <inkml:trace contextRef="#ctx0" brushRef="#br0">19 146 14755,'-3'7'500,"0"0"1,0 0-1,1 1 0,0-1 0,0 1 0,0 0 1,1 0-1,0 14 0,1-19-355,0-1 0,1 1 0,-1-1 0,1 0 0,-1 1 0,1-1 1,0 0-1,0 1 0,0-1 0,0 0 0,0 0 0,1 0 0,-1 0 0,1 0 0,-1 0 0,1 0 1,0-1-1,0 1 0,-1-1 0,1 1 0,0-1 0,0 0 0,1 1 0,-1-1 0,0 0 0,0 0 1,0-1-1,1 1 0,-1 0 0,0-1 0,1 1 0,3-1 0,6 1-284,1-1-1,-1 0 1,0 0 0,0-2-1,0 0 1,0 0 0,0-1-1,-1 0 1,1-1 0,-1 0-1,0-1 1,0 0 0,0-1-1,0 0 1,9-8 0,-1-1-427,0 0 0,0-1 0,-2-1 0,0-1 0,-1 0 0,21-31 0,-43 58 2018,-5 6 130,2 1 0,-11 21 0,18-33-1436,0 0 0,1 0-1,-1 1 1,1-1 0,0 1-1,0-1 1,0 1 0,1 0-1,0-1 1,0 1 0,0 0 0,0-1-1,1 1 1,1 8 0,-1-11-114,-1-1 0,1 1 0,0-1 0,-1 1 0,1-1 0,0 1 0,0-1 0,0 0 0,0 1 0,0-1 0,0 0 0,1 0 0,-1 0 0,0 0 0,0 0 1,1 0-1,-1 0 0,1 0 0,-1 0 0,3 0 0,-1 0-8,0-1 1,0 1 0,0-1-1,0 0 1,0 0 0,0 0-1,-1 0 1,1-1 0,0 1-1,5-2 1,3-2 6,-1 0 0,0 0 0,0-1 0,19-13-1,-9 4-13,0-2-1,-1 0 1,-1-1-1,-1-1 1,18-23-1,-25 24-43,-10 17 26,0 0 0,0 0 0,0 0 0,0 0 0,0-1 0,0 1 1,0 0-1,0 0 0,0 0 0,0 0 0,0 0 0,0-1 1,0 1-1,0 0 0,0 0 0,0 0 0,0 0 0,0 0 0,-1 0 1,1-1-1,0 1 0,0 0 0,0 0 0,0 0 0,0 0 0,0 0 1,0 0-1,0 0 0,0 0 0,-1 0 0,1-1 0,0 1 0,0 0 1,0 0-1,0 0 0,0 0 0,0 0 0,-1 0 0,1 0 1,0 0-1,0 0 0,0 0 0,0 0 0,0 0 0,-1 0 0,1 0 1,0 0-1,0 0 0,0 0 0,0 0 0,0 0 0,-1 0 1,-2 2-7,1-1 1,-1 0 0,0 1 0,0-1 0,1 1 0,-1 0 0,1 0 0,0 0 0,-3 3 0,-7 6 74,2 1 0,-16 22 0,22-29-42,1 0 1,0 0 0,0 1-1,1-1 1,0 1-1,0 0 1,0-1-1,0 1 1,1 0-1,-1 8 1,2-13-13,0 1 1,0-1-1,0 0 0,0 1 1,1-1-1,-1 0 0,0 1 1,1-1-1,-1 0 0,0 1 1,1-1-1,0 0 0,-1 0 1,1 0-1,0 1 0,0-1 1,-1 0-1,1 0 1,0 0-1,0 0 0,0 0 1,2 1-1,0 0 9,0-1 0,0 0 1,0 0-1,0 0 0,0 0 1,0 0-1,1 0 0,-1-1 1,5 1-1,5-1 45,1-1 1,-1 0-1,25-5 0,10-8-12,0-1 0,0-3-1,-2-2 1,77-44 0,-116 60-56,15-8 16,-18 12 5,-11 11 11,-4 3-20,0 0 1,1 1-1,0 0 0,2 0 1,-1 1-1,2 0 0,0 0 0,1 1 1,-5 23-1,7-14 142,4-20 89,2-17 17,-1-5-145,2 0-1,0 0 1,1 1-1,1-1 1,0 1-1,12-23 1,-13 32-114,1-1-1,1 1 1,-1 0 0,1 0-1,0 1 1,0 0 0,1 0 0,-1 1-1,1-1 1,0 1 0,1 1 0,-1-1-1,1 1 1,-1 1 0,10-3 0,-5 2-13,-1 0 1,1 2 0,-1-1-1,1 1 1,-1 1 0,1 0-1,0 0 1,-1 2 0,23 4 0,-32-6 7,-1 0 0,0 1 0,0-1 0,1 0 1,-1 1-1,0-1 0,0 1 0,0 0 1,1-1-1,-1 1 0,0 0 0,0 0 1,0 0-1,0 0 0,-1 0 0,1 0 1,0 0-1,0 0 0,0 0 0,-1 0 1,1 0-1,-1 0 0,1 0 0,-1 1 1,1-1-1,-1 0 0,0 0 0,1 1 1,-1-1-1,0 0 0,0 1 0,0-1 1,0 0-1,0 1 0,0-1 0,0 0 1,-1 0-1,1 1 0,-1 1 0,-2 6-4,-1-1 0,0 1 0,0-1-1,-10 14 1,2-2-6,6-9 13,1-3 1,1 0-1,0 0 1,0 1 0,1-1 0,0 1 0,0 0 0,1 0 0,0 0 0,0 0 0,0 12-1,2-19 1,1 0-1,-1-1 1,1 1-1,-1 0 1,1-1-1,-1 1 0,1 0 1,0-1-1,0 1 1,0-1-1,0 0 0,0 1 1,0-1-1,0 0 1,0 1-1,1-1 1,-1 0-1,0 0 0,1 0 1,-1 0-1,1 0 1,-1 0-1,1-1 0,0 1 1,-1-1-1,1 1 1,0-1-1,-1 1 1,1-1-1,0 0 0,-1 0 1,1 1-1,0-2 1,0 1-1,1 0 0,7 0-4,-1-1 0,0 0 0,0-1 0,1 0 0,9-4-1,3-2-7,-1-1 0,0-1 0,-1 0 0,0-2-1,-1 0 1,0-2 0,-1 0 0,0-1-1,-2 0 1,1-2 0,-2 0 0,23-32-1,-33 40 13,0 1 0,-1-1-1,0 0 1,4-16-1,-7 23 2,-1 0 0,1-1 0,-1 1 0,0 0 0,1 0-1,-1-1 1,0 1 0,-1 0 0,1-1 0,0 1 0,-1-3 0,0 4-1,1 0 1,-1 0 0,1 1-1,-1-1 1,1 0 0,-1 0-1,0 1 1,1-1 0,-1 0 0,0 1-1,0-1 1,1 0 0,-1 1-1,0 0 1,0-1 0,0 1-1,0-1 1,1 1 0,-1 0 0,0-1-1,0 1 1,0 0 0,0 0-1,0 0 1,0 0 0,0 0-1,-1 0 1,0 0-2,1 0 0,-1 0 1,0 0-1,1 0 0,-1 1 0,1-1 0,-1 1 1,1-1-1,0 1 0,-1-1 0,1 1 0,-1 0 1,1-1-1,0 1 0,0 0 0,-1 0 0,1 0 0,0 0 1,0 0-1,0 1 0,0-1 0,0 0 0,0 0 1,1 1-1,-1-1 0,0 0 0,1 1 0,-1-1 1,1 1-1,-1-1 0,1 1 0,-1-1 0,1 1 0,0-1 1,0 3-1,0 0 0,0-1 0,0 0-1,0 0 1,0 1 0,1-1 0,0 0 0,-1 0-1,1 0 1,0 1 0,1-1 0,-1 0 0,0 0 0,1-1-1,0 1 1,3 4 0,0-2 2,0-1-1,1 1 1,0-2-1,-1 1 1,1-1 0,1 1-1,-1-2 1,0 1-1,1-1 1,-1 0-1,1 0 1,0-1 0,0 0-1,-1 0 1,1 0-1,0-1 1,9-1-1,3 0 4,0-1-1,0-1 0,-1-1 0,1-1 0,18-7 0,-5 1-10,43-24-1,-63 29 0,0-1 0,-1-1 0,0 0 0,0 0-1,-1-1 1,14-15 0,-23 23 6,0 1 0,0-1 0,0 0 0,0 0 0,-1 0 1,1 0-1,0 0 0,-1-1 0,1 1 0,0 0 0,-1 0 0,1 0 0,-1-1 0,0 1 0,1 0 0,-1 0 0,0-1 0,0 1 1,0 0-1,0 0 0,0-1 0,0 1 0,0 0 0,0-1 0,-1 1 0,1 0 0,0 0 0,-2-3 0,1 3-1,0 0-1,-1-1 0,1 1 0,-1 0 0,0 0 1,1 0-1,-1 0 0,0 0 0,0 0 0,1 1 0,-1-1 1,0 0-1,0 1 0,0 0 0,0-1 0,0 1 1,0 0-1,-3 0 0,-4 0 1,0 1-1,1-1 1,-1 2 0,1-1 0,-1 1-1,1 0 1,0 1 0,0 0-1,0 0 1,0 1 0,1 0 0,-1 0-1,1 1 1,0 0 0,0 0-1,1 1 1,-1 0 0,-5 7 0,7-8 10,1 0 0,0 1 0,1 0 0,-1 0 0,1 0 1,0 0-1,0 0 0,1 1 0,0-1 0,0 1 0,0 0 1,1 0-1,0-1 0,1 1 0,-1 0 0,1 0 0,0 0 1,1 0-1,0 0 0,0-1 0,1 1 0,-1 0 1,4 8-1,-2-8-66,0 0 0,1 0 0,-1 0 0,1-1 0,1 1 0,-1-1 0,1 0 1,0 0-1,1-1 0,-1 0 0,1 1 0,0-2 0,1 1 0,-1-1 0,1 0 0,9 5 0,-6-6-27,-1 1-1,1-2 0,0 1 1,0-1-1,-1-1 1,1 0-1,0 0 0,1-1 1,-1 0-1,0 0 0,0-2 1,13-2-1,43-15-332</inkml:trace>
</inkml:ink>
</file>

<file path=ppt/ink/ink3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1:41.166"/>
    </inkml:context>
    <inkml:brush xml:id="br0">
      <inkml:brushProperty name="width" value="0.05" units="cm"/>
      <inkml:brushProperty name="height" value="0.05" units="cm"/>
    </inkml:brush>
  </inkml:definitions>
  <inkml:trace contextRef="#ctx0" brushRef="#br0">223 1 14843,'-27'7'1384,"-2"10"-783,2 13-201,-2 25 760,1 18-432,3 19-136,2 2-72,5 11-120,5 5-88,10 3-472,3-2-328,4-22-344,3-11 696,0-16-168,2-9-80</inkml:trace>
</inkml:ink>
</file>

<file path=ppt/ink/ink3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1:42.164"/>
    </inkml:context>
    <inkml:brush xml:id="br0">
      <inkml:brushProperty name="width" value="0.05" units="cm"/>
      <inkml:brushProperty name="height" value="0.05" units="cm"/>
    </inkml:brush>
  </inkml:definitions>
  <inkml:trace contextRef="#ctx0" brushRef="#br0">0 680 14835,'3'-3'180,"-1"0"0,1 0 0,0 0 0,0 0 0,0 1-1,0 0 1,0-1 0,1 1 0,-1 0 0,1 1 0,-1-1 0,1 0 0,7-1 0,6-1 316,34-4 0,-28 5-53,1461-152-215,-102 22-341,-648 56 1339,-131 30 233,921 48 0,-614 39-1235,1-50-156,502-97-195,-504 33-373,0 24-351,-6 31 195,-2 49 844,-772-18-118,-56-3-23,-1-4 0,78-4 0,-148-1-32,-1 0 1,1 0-1,-1 0 0,1 0 1,0-1-1,-1 1 1,1-1-1,-1 1 1,1-1-1,-1 1 1,0-1-1,3-1 1,-5-2 169,-11 0-41,9 4-124,1 0-1,-1 0 1,0 0-1,0 0 1,1 1-1,-1-1 1,1 1-1,-1-1 1,0 1-1,1 0 1,-1 0-1,1 0 1,0 0-1,-1 0 0,1 1 1,0-1-1,0 1 1,-1 0-1,1-1 1,1 1-1,-1 0 1,0 0-1,0 0 1,1 1-1,-1-1 1,1 0-1,-2 5 1,-3 5 34,1 1 0,1 0 1,0 1-1,-3 16 1,2-8 32,-77 339 671,65-266-819,-8 177 1,25-263 16,-1-4-14,1 0 0,0 0 0,0 0 0,0-1 0,1 1 0,-1 0 0,1 0 0,0 0 0,1 0 1,2 7-1,-4-12 32,1 0 1,-1 1-1,0-1 1,0 0 0,0 0-1,0 0 1,0 0 0,0 1-1,1-1 1,-1 0-1,0 0 1,0 0 0,0 0-1,0 0 1,1 0-1,-1 0 1,0 1 0,0-1-1,0 0 1,1 0 0,-1 0-1,0 0 1,0 0-1,0 0 1,1 0 0,-1 0-1,0 0 1,0 0 0,0 0-1,1 0 1,-1 0-1,0 0 1,0 0 0,0 0-1,1 0 1,-1 0-1,0-1 1,0 1 0,0 0-1,1 0 1,-1 0 0,0 0-1,0 0 1,0 0-1,0-1 1,0 1 0,1 0-1,-1 0 1,0 0-1,0 0 1,0-1 0,0 1-1,0 0 1,0 0 0,0 0-1,0 0 1,1-1-1,-1 1 1,4-11-530,-3 5 48</inkml:trace>
</inkml:ink>
</file>

<file path=ppt/ink/ink3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1:42.860"/>
    </inkml:context>
    <inkml:brush xml:id="br0">
      <inkml:brushProperty name="width" value="0.05" units="cm"/>
      <inkml:brushProperty name="height" value="0.05" units="cm"/>
    </inkml:brush>
  </inkml:definitions>
  <inkml:trace contextRef="#ctx0" brushRef="#br0">12302 1 16916,'2'4'3215,"-2"-4"-3180,-1 0-1,0 0 1,1 0 0,-1 0-1,0 0 1,1 0 0,-1 1-1,0-1 1,1 0 0,-1 0-1,0 0 1,1 1 0,-1-1-1,1 0 1,-1 1 0,1-1-1,-1 0 1,1 1 0,-2 0-1,-25 15 23,0-1-1,-1-1 0,-1-1 0,-50 14 0,-128 23-83,-220 11-39,-9-29 22,-556 13 110,450-23-39,-1330 49-17,-108 5 10,915-37-18,-51 2-1,-840 130 31,1842-157-9,-376 41-59,4-26 420,272-33 212,189 1-415,0 0 1,0-2-1,0 0 1,1-2 0,0-1-1,-31-14 1,54 20-429,8 1-17,19-1-213,7 0 223,8-6 30,4-2-93</inkml:trace>
</inkml:ink>
</file>

<file path=ppt/ink/ink3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0:20.196"/>
    </inkml:context>
    <inkml:brush xml:id="br0">
      <inkml:brushProperty name="width" value="0.05" units="cm"/>
      <inkml:brushProperty name="height" value="0.05" units="cm"/>
    </inkml:brush>
  </inkml:definitions>
  <inkml:trace contextRef="#ctx0" brushRef="#br0">8056 93 12619,'-3'-2'120,"-1"-1"0,1 1 0,0-1 0,-1 0 0,1 1 0,0-1 0,1-1 0,-1 1 0,0 0 0,1-1 0,0 1 0,0-1 0,0 0 0,0 1 0,1-1 0,-1 0 0,1 0 0,0 0 0,0 0 0,0-1 0,1 1 0,0 0 0,0-6 0,0 10-107,0 0 1,0 0-1,0 0 0,0 0 0,-1-1 0,1 1 0,0 0 0,0 0 0,0 0 0,0 0 0,0-1 1,0 1-1,0 0 0,0 0 0,0 0 0,0 0 0,0 0 0,-1 0 0,1-1 0,0 1 1,0 0-1,0 0 0,0 0 0,0 0 0,0 0 0,-1 0 0,1 0 0,0 0 0,0 0 0,0 0 1,0 0-1,-1 0 0,1 0 0,0 0 0,0 0 0,0 0 0,0 0 0,0 0 0,-1 0 1,1 0-1,-12 3 262,-22 13-172,6-2-52,-54 13 771,-160 32-1,205-55-770,0-1-1,-66-3 0,38-1-37,-327 26 311,1 31-108,335-47-254,-283 49-100,-193 27 134,-201-30-298,-338-38 439,359 21-161,293-9 140,369-26-89,-911 40 143,897-41-150,-599 5 128,367-29-28,38 0 253,194 20-113,0 3 0,-67 9 0,99-6-145,16-3-61,0 1 0,0 1 1,0 0-1,1 1 1,-27 10-1,41-14-83,0 1 1,0-1-1,1 0 1,-1 1-1,0-1 1,0 1-1,1-1 0,-1 1 1,1-1-1,-1 1 1,0-1-1,1 1 0,-1 0 1,1-1-1,-1 1 1,1 0-1,0 0 0,-1-1 1,1 1-1,0 0 1,-1 0-1,1 0 0,0-1 1,0 1-1,0 0 1,0 0-1,0 0 1,0-1-1,0 1 0,0 0 1,0 0-1,0 0 1,0 0-1,0-1 0,1 1 1,-1 1-1,1-1-10,0 0 0,-1 0 0,1 1 0,0-1-1,0 0 1,-1 0 0,1 0 0,0-1 0,0 1-1,0 0 1,0 0 0,0 0 0,0-1 0,1 1-1,-1-1 1,0 1 0,0-1 0,0 1 0,1-1 0,-1 1-1,0-1 1,2 0 0,13-3-341</inkml:trace>
</inkml:ink>
</file>

<file path=ppt/ink/ink3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5:15.474"/>
    </inkml:context>
    <inkml:brush xml:id="br0">
      <inkml:brushProperty name="width" value="0.05" units="cm"/>
      <inkml:brushProperty name="height" value="0.05" units="cm"/>
    </inkml:brush>
  </inkml:definitions>
  <inkml:trace contextRef="#ctx0" brushRef="#br0">63 23 21605,'2'-2'91,"1"0"0,-1 0 0,0 0 0,0 0 0,1 0 1,-1 1-1,1-1 0,0 1 0,-1 0 0,1 0 0,0 0 1,0 0-1,0 0 0,0 1 0,-1-1 0,1 1 1,0 0-1,0 0 0,0 0 0,0 0 0,0 0 0,0 1 1,4 0-1,-5 0-57,0 0 0,1-1 0,-1 1 0,0 0 0,0 0 0,0 0 0,0 0 0,-1 1 0,1-1-1,0 0 1,0 1 0,-1-1 0,1 1 0,-1 0 0,1 0 0,-1-1 0,0 1 0,0 0 0,0 0 0,0 0 0,0 0 0,0 0 0,0 0 0,-1 1 0,1-1 0,-1 0 0,1 0 0,-1 0 0,0 1 0,0-1 0,0 3 0,-2 3 26,1 0 1,-1 0-1,-1-1 1,1 1-1,-1-1 1,0 0-1,-7 11 1,-33 46 447,10-24-130,24-31-275,1 1 0,0 0 0,0 0 0,1 1 0,0-1 0,1 2 0,-9 20 0,15-30-97,0 0 0,-1-1 0,1 1 1,0-1-1,-1 1 0,1 0 0,0-1 0,0 1 1,0 0-1,1-1 0,-1 1 0,0-1 0,1 1 1,-1 0-1,1-1 0,-1 1 0,1-1 0,0 1 1,-1-1-1,1 0 0,0 1 0,2 1 1,-1-1-11,0 0 1,1 0-1,-1 0 1,1-1-1,0 1 1,0-1-1,-1 1 1,1-1-1,0 0 1,0 0-1,4 0 1,4 1-208,1 0-1,0-1 1,-1 0 0,1-1-1,16-2 1,-15 0-31,1-1-1,-1 0 1,0-1 0,0 0-1,-1-1 1,1-1 0,-1 0 0,0 0-1,0-1 1,-1-1 0,17-14 0,13-18-545</inkml:trace>
</inkml:ink>
</file>

<file path=ppt/ink/ink3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5:15.860"/>
    </inkml:context>
    <inkml:brush xml:id="br0">
      <inkml:brushProperty name="width" value="0.05" units="cm"/>
      <inkml:brushProperty name="height" value="0.05" units="cm"/>
    </inkml:brush>
  </inkml:definitions>
  <inkml:trace contextRef="#ctx0" brushRef="#br0">48 0 17532,'0'5'359,"-1"-1"0,0 1 1,0 0-1,-1-1 0,1 1 1,-1-1-1,0 0 0,0 0 0,-1 1 1,-3 4-1,-12 25 1167,16-29-1412,1 0 0,-1 0 0,1 0 0,0 0 0,0 1-1,0-1 1,1 8 0,0-11-94,1 0 0,-1-1 0,0 1 1,1 0-1,-1-1 0,1 1 0,0 0 0,0-1 0,-1 1 0,1-1 0,0 1 0,1-1 0,-1 1 1,0-1-1,0 0 0,0 1 0,1-1 0,-1 0 0,1 0 0,-1 0 0,1 0 0,-1 0 0,1-1 1,-1 1-1,1 0 0,2 0 0,52 14-44,-40-11 4,0 0 0,0 1 0,22 10 0,-34-13 17,1 0 0,-1 1 0,0 0 0,-1-1 1,1 1-1,0 1 0,-1-1 0,1 0 0,-1 1 1,0 0-1,-1 0 0,1 0 0,0 0 0,-1 0 0,0 0 1,2 8-1,-2-6-5,-1 0-1,0 0 1,0 1 0,0-1-1,-1 0 1,0 1 0,0-1-1,-1 1 1,0-1 0,0 0 0,0 0-1,-1 1 1,0-1 0,0 0-1,0 0 1,-1-1 0,0 1-1,0 0 1,-1-1 0,1 0 0,-1 0-1,0 0 1,-1 0 0,1-1-1,-1 1 1,0-1 0,0 0-1,0-1 1,-1 1 0,-10 4-1,14-7-24,0 0-1,-1-1 1,1 1-1,0-1 1,-1 0-1,1 1 1,-1-1-1,1 0 1,0 0-1,-1-1 1,1 1-1,0 0 0,-1-1 1,1 0-1,0 1 1,-1-1-1,1 0 1,0 0-1,0 0 1,0-1-1,0 1 1,0 0-1,0-1 0,0 1 1,1-1-1,-1 0 1,0 1-1,1-1 1,-1 0-1,1 0 1,0 0-1,-2-3 1,-19-36-310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39.257"/>
    </inkml:context>
    <inkml:brush xml:id="br0">
      <inkml:brushProperty name="width" value="0.05" units="cm"/>
      <inkml:brushProperty name="height" value="0.05" units="cm"/>
    </inkml:brush>
  </inkml:definitions>
  <inkml:trace contextRef="#ctx0" brushRef="#br0">1 413 12195,'0'-18'582,"0"0"1,1 1 0,1-1-1,7-27 1,-6 33-199,1 1 0,0 0 0,1 0 0,0 1 0,1-1 0,0 1 0,14-18 0,-4 11 78,0 1 0,1 0 0,0 1 0,1 1 0,1 1 0,0 0 0,40-18 0,-36 21-142,1 0 0,0 2 1,1 0-1,-1 2 0,2 0 0,46-3 0,-62 9-258,-1 0 0,0 0 0,0 1 0,0 0 0,0 0 0,0 1 0,0 1 0,0-1 0,11 6 0,-16-6-44,0 1 1,0-1-1,-1 0 0,1 1 0,0 0 1,-1 0-1,0 0 0,0 0 0,0 1 0,0-1 1,0 1-1,-1-1 0,0 1 0,0 0 1,0 0-1,0 0 0,0 1 0,-1-1 1,1 0-1,0 9 0,-1-3-9,-1-1 0,0 0 0,-1 1 1,0-1-1,0 0 0,-1 0 0,0 0 0,-1 0 0,1 0 1,-2 0-1,1-1 0,-7 11 0,-8 12 19,-38 50 0,-41 34 94,22-30-111,73-82-12,0-1-1,0 1 0,0 0 1,1-1-1,-1 1 1,0 0-1,1 0 1,0 0-1,-2 5 1,3-7 1,0 0 1,0 0 0,1 0-1,-1-1 1,0 1 0,0 0-1,0 0 1,1 0 0,-1 0 0,0-1-1,1 1 1,-1 0 0,1 0-1,-1-1 1,1 1 0,-1 0 0,1-1-1,-1 1 1,1-1 0,0 1-1,-1 0 1,1-1 0,0 0 0,0 1-1,-1-1 1,1 1 0,0-1-1,0 0 1,0 1 0,-1-1-1,1 0 1,0 0 0,0 0 0,0 0-1,0 0 1,1 0 0,23 3-15,0-1 0,0-2-1,1 0 1,47-8 0,-2 1 5,-26 5-720,-1 2 0,1 2 0,45 8 0,-79-9 171</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25.114"/>
    </inkml:context>
    <inkml:brush xml:id="br0">
      <inkml:brushProperty name="width" value="0.05" units="cm"/>
      <inkml:brushProperty name="height" value="0.05" units="cm"/>
    </inkml:brush>
  </inkml:definitions>
  <inkml:trace contextRef="#ctx0" brushRef="#br0">4 43 17780,'-1'3'137,"1"0"0,-1 0 0,0 1 0,1-1-1,0 0 1,0 1 0,0-1 0,0 0 0,0 0 0,1 1 0,0-1 0,-1 0 0,1 0 0,0 1 0,0-1 0,1 0 0,-1 0 0,1 0-1,0 0 1,-1-1 0,1 1 0,0 0 0,1-1 0,3 4 0,-4-3-83,1-1 1,-1 0-1,1 0 0,0 1 1,0-2-1,0 1 0,0 0 0,0 0 1,0-1-1,6 2 0,-7-2-34,0-1-1,0 0 1,0 1-1,0-1 0,0 0 1,0 0-1,0-1 1,0 1-1,0 0 1,0 0-1,0-1 0,0 0 1,0 1-1,0-1 1,-1 0-1,1 0 0,0 0 1,0 0-1,2-2 1,4-5 121,1-2 1,-1 1-1,-1-1 1,0 0-1,0-1 1,-1 0-1,0 0 1,-1 0-1,0-1 1,5-21-1,-13 47 26,1 0 0,0 0 0,1 0 0,0 1 0,1-1 0,1 1 0,4 24 0,-5-38-157,0 0-1,0 1 0,1-1 0,-1 1 1,1-1-1,-1 0 0,1 1 0,-1-1 0,1 0 1,0 0-1,0 1 0,-1-1 0,1 0 1,0 0-1,0 0 0,0 0 0,0 0 1,1 0-1,-1 0 0,0-1 0,0 1 1,0 0-1,3 0 0,-2-1-1,-1 1 0,1-1 0,0 0 0,0-1 0,0 1 0,0 0-1,0 0 1,0-1 0,-1 1 0,1-1 0,0 0 0,0 1 0,-1-1 0,1 0 0,0 0 0,-1 0 0,1 0 0,1-2-1,54-47 10,-41 36-241,0-1 0,27-17 1,-41 30 140,0 1 0,0 0 1,0-1-1,1 1 1,-1 0-1,0 0 0,1 1 1,-1-1-1,0 0 1,1 1-1,-1-1 0,1 1 1,-1 0-1,1 0 1,-1 0-1,1 0 1,-1 0-1,1 1 0,-1-1 1,1 1-1,-1-1 1,1 1-1,-1 0 0,0 0 1,0 0-1,1 0 1,-1 0-1,0 1 0,3 1 1,1 5-490</inkml:trace>
</inkml:ink>
</file>

<file path=ppt/ink/ink3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5:16.420"/>
    </inkml:context>
    <inkml:brush xml:id="br0">
      <inkml:brushProperty name="width" value="0.05" units="cm"/>
      <inkml:brushProperty name="height" value="0.05" units="cm"/>
    </inkml:brush>
  </inkml:definitions>
  <inkml:trace contextRef="#ctx0" brushRef="#br0">0 0 16468,'22'2'2424,"-4"3"-1368,8 1-408,1-1 1849,6-1-1297,5 0-152,-1-2-688,0-2-616,-1 0 296,0-2-88,-5 2-152</inkml:trace>
</inkml:ink>
</file>

<file path=ppt/ink/ink3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5:16.830"/>
    </inkml:context>
    <inkml:brush xml:id="br0">
      <inkml:brushProperty name="width" value="0.05" units="cm"/>
      <inkml:brushProperty name="height" value="0.05" units="cm"/>
    </inkml:brush>
  </inkml:definitions>
  <inkml:trace contextRef="#ctx0" brushRef="#br0">15 0 19612,'-2'4'2097,"2"5"-1497,-1 8-264,-2 5 1184,0 12-736,0 5-176,2 8-407,0 2-49,1-2-192,1-2-193,0-11-567,2-2-368,0-15 928,-1-6-192</inkml:trace>
</inkml:ink>
</file>

<file path=ppt/ink/ink3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5:17.247"/>
    </inkml:context>
    <inkml:brush xml:id="br0">
      <inkml:brushProperty name="width" value="0.05" units="cm"/>
      <inkml:brushProperty name="height" value="0.05" units="cm"/>
    </inkml:brush>
  </inkml:definitions>
  <inkml:trace contextRef="#ctx0" brushRef="#br0">1 110 17396,'0'-6'2912,"8"9"-2408,5 1 1289,7-1-777,7-4-168,11-6-696,9-5-448,10-7-2184,9-3 2288,3-4-392,-2 0-241</inkml:trace>
</inkml:ink>
</file>

<file path=ppt/ink/ink3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5:17.679"/>
    </inkml:context>
    <inkml:brush xml:id="br0">
      <inkml:brushProperty name="width" value="0.05" units="cm"/>
      <inkml:brushProperty name="height" value="0.05" units="cm"/>
    </inkml:brush>
  </inkml:definitions>
  <inkml:trace contextRef="#ctx0" brushRef="#br0">1 309 19492,'0'16'1216,"0"-16"-1189,1 0-1,-1 0 0,0 0 0,0 0 0,1 0 0,-1 0 0,0 0 1,1 0-1,-1 0 0,0 0 0,0 0 0,1 0 0,-1 0 0,0-1 1,1 1-1,-1 0 0,0 0 0,0 0 0,1 0 0,-1 0 0,0-1 0,0 1 1,0 0-1,1 0 0,-1-1 0,0 1 0,0 0 0,0 0 0,1-1 1,22-31 807,-17 24-634,39-55 782,59-85 241,-56 79-506,-52 91-320,-49 152-222,46-147-197,1 0 1,2 1-1,1-1 1,1 44 0,1-70-25,1 1 0,0 0 1,1 0-1,-1 0 1,0-1-1,0 1 1,1 0-1,-1 0 1,1-1-1,-1 1 1,1 0-1,0-1 1,0 1-1,0-1 1,1 3-1,-1-4 7,-1 0 0,1 1 0,-1-1 0,1 0 0,-1 0 0,1 0 0,0 1 0,-1-1 0,1 0 0,-1 0 0,1 0 0,-1 0 0,1 0 0,0 0 0,-1 0 0,1 0 0,-1-1 1,1 1-1,0 0 0,-1 0 0,1 0 0,-1-1 0,1 1 0,-1 0 0,1 0 0,-1-1 0,1 1 0,0-1 0,4-3-116,0-1 1,0 0-1,-1 0 1,0 0-1,0 0 0,4-8 1,14-23-406</inkml:trace>
</inkml:ink>
</file>

<file path=ppt/ink/ink3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5:18.067"/>
    </inkml:context>
    <inkml:brush xml:id="br0">
      <inkml:brushProperty name="width" value="0.05" units="cm"/>
      <inkml:brushProperty name="height" value="0.05" units="cm"/>
    </inkml:brush>
  </inkml:definitions>
  <inkml:trace contextRef="#ctx0" brushRef="#br0">131 34 14915,'-23'25'2100,"2"1"-1,-22 34 1,37-51-1789,1 1 1,-1-1-1,2 1 0,-1 0 1,2 1-1,-1-1 0,1 1 1,1 0-1,0-1 0,-1 18 1,3-25-287,0 1 0,0-1 1,0 1-1,0-1 0,1 0 0,-1 1 1,1-1-1,0 0 0,0 0 1,0 1-1,1-1 0,-1 0 1,1 0-1,-1 0 0,1-1 1,0 1-1,0 0 0,1-1 0,-1 1 1,0-1-1,1 0 0,-1 1 1,4 1-1,-1-2-17,-1-1 0,0 1 0,1-1 1,-1 0-1,1 0 0,0 0 0,-1 0 0,1-1 0,0 0 0,-1 0 0,1 0 0,0 0 1,-1-1-1,1 0 0,-1 0 0,7-2 0,0-1 31,-1-1 0,1 0 0,-1 0 0,1-1 0,-1 0 0,-1-1 0,0 0 0,0-1 0,0 0 0,-1 0 0,0-1 0,13-17 0,-16 18 16,1 0-1,-2 0 1,1 0 0,-1-1-1,0 1 1,0-1 0,-1 0-1,0 0 1,-1 0 0,0-1-1,-1 1 1,0-1 0,0 1-1,-1-1 1,0 1 0,-2-12-1,1 17-55,0 0 0,0 0-1,0 1 1,-1-1-1,1 1 1,-1-1 0,0 1-1,0 0 1,0-1-1,-1 1 1,1 0 0,-1 0-1,0 1 1,1-1-1,-1 1 1,-1-1 0,1 1-1,0 0 1,0 0-1,-1 0 1,1 1 0,-1-1-1,0 1 1,1 0-1,-1 0 1,0 0-1,0 0 1,0 1 0,1-1-1,-1 1 1,0 0-1,0 0 1,0 1 0,0-1-1,0 1 1,1 0-1,-7 1 1,10-1-56,-1-1 0,0 0 0,0 0 1,0 0-1,0 0 0,1 1 0,-1-1 0,0 0 0,0 1 0,0-1 0,1 0 0,-1 1 1,0-1-1,0 1 0,1-1 0,-1 1 0,1 0 0,-1-1 0,0 1 0,1 0 1,-1-1-1,1 1 0,0 0 0,-1 0 0,1-1 0,-1 1 0,1 0 0,0 0 1,0 0-1,0 0 0,-1-1 0,1 1 0,0 0 0,0 0 0,0 1 0,1 0-76,0-1 0,0 0 0,-1 0 0,1 0 0,0 0 0,0 0 0,0 0-1,0 0 1,0 0 0,1 0 0,-1 0 0,0-1 0,0 1 0,1 0 0,-1-1-1,0 1 1,1-1 0,-1 1 0,0-1 0,1 0 0,-1 0 0,1 1 0,1-1 0,24 2-1463,1-1 1,0-2 0,31-3 0,84-19-2457,-51 7 4082,-69 13 607,-23 3-586,1 0 0,-1 0 0,0 0 0,0 0 0,0 0 0,1 0 0,-1 0 0,0 0 0,0 0 0,1 0 1,-1 0-1,0 0 0,0 0 0,1 0 0,-1 0 0,0 1 0,0-1 0,0 0 0,1 0 0,-1 0 1,0 0-1,0 0 0,0 0 0,1 1 0,-1-1 0,0 0 0,0 0 0,0 0 0,0 0 0,0 1 0,1-1 1,-1 0-1,0 0 0,0 0 0,0 1 0,-3 8 1127,-12 10 295,15-19-1364,-22 24 1426,1 2 1,-25 39-1,40-56-1313,0 1 0,1 0 0,0 1 0,1-1 0,0 1-1,1 0 1,0 0 0,0 0 0,2 0 0,-2 20 0,3-28-164,0 0 0,0 1 0,1-1 1,-1 0-1,1 1 0,0-1 0,0 0 0,0 0 0,0 1 1,1-1-1,-1 0 0,4 4 0,-4-5-31,1-1-1,0 1 1,-1 0 0,1-1-1,0 1 1,0-1-1,0 0 1,0 0 0,0 0-1,0 0 1,0 0-1,0 0 1,1 0 0,-1 0-1,0-1 1,0 1-1,1-1 1,-1 0 0,4 0-1,2 0 2,1-1-1,-1-1 1,0 0-1,1 0 1,-1 0-1,0-1 0,0 0 1,0-1-1,-1 0 1,1 0-1,-1 0 1,0-1-1,8-7 1,4-4 67,-1 0-1,-1-2 1,21-25 0,-26 28 3,-1-1 0,-1 1-1,13-27 1,-20 36-65,-1 1-1,0-1 1,0 1 0,0-1-1,0 0 1,-1 1 0,0-1-1,0 0 1,-1 0 0,0 0-1,0 0 1,0 0 0,-1 0 0,1 0-1,-3-7 1,2 11-30,0 0 0,0 0 0,0 0 0,-1 0 0,1 0 0,0 0 1,-1 1-1,1-1 0,-1 0 0,0 1 0,1 0 0,-1-1 0,0 1 0,0 0 0,0 0 0,0 0 0,0 0 1,0 0-1,0 0 0,0 0 0,0 1 0,-1-1 0,1 1 0,0 0 0,0-1 0,-1 1 0,1 0 0,0 0 0,0 1 1,-1-1-1,1 0 0,0 1 0,-4 1 0,3-2-159,0 1 0,-1 0 0,1 0 1,0 1-1,0-1 0,0 0 0,0 1 0,0 0 0,0 0 0,1 0 1,-1 0-1,1 0 0,-1 1 0,1-1 0,0 1 0,0-1 1,0 1-1,0 0 0,0 0 0,1 0 0,-1 0 0,0 3 1,2-5 109,-1 0 1,1 0-1,0 0 1,0 0 0,0 0-1,0-1 1,0 1-1,1 0 1,-1 0 0,0 0-1,0 0 1,1 0 0,-1 0-1,0-1 1,1 1-1,-1 0 1,1 0 0,-1 0-1,1-1 1,-1 1-1,1 0 1,0-1 0,-1 1-1,1 0 1,0-1-1,-1 1 1,1-1 0,0 1-1,1 0 1,22 7-841</inkml:trace>
</inkml:ink>
</file>

<file path=ppt/ink/ink3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5:18.464"/>
    </inkml:context>
    <inkml:brush xml:id="br0">
      <inkml:brushProperty name="width" value="0.05" units="cm"/>
      <inkml:brushProperty name="height" value="0.05" units="cm"/>
    </inkml:brush>
  </inkml:definitions>
  <inkml:trace contextRef="#ctx0" brushRef="#br0">60 238 18940,'3'22'1952,"-10"9"-1143,-7 5-321,-1 1 1096,2 2-584,5-3-328,2-3-231,9-12-441,6-6-313,6-12-591,7-3-376,-1-15 936,-1-6-208,0-9-184</inkml:trace>
  <inkml:trace contextRef="#ctx0" brushRef="#br0" timeOffset="1">65 13 20316,'-12'-7'2089,"1"1"-1545,6 9-288,2-1 1176,8-1-1736,5 5 616,1-2-392,4 0-152</inkml:trace>
</inkml:ink>
</file>

<file path=ppt/ink/ink3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5:18.881"/>
    </inkml:context>
    <inkml:brush xml:id="br0">
      <inkml:brushProperty name="width" value="0.05" units="cm"/>
      <inkml:brushProperty name="height" value="0.05" units="cm"/>
    </inkml:brush>
  </inkml:definitions>
  <inkml:trace contextRef="#ctx0" brushRef="#br0">0 1 17500,'19'11'2336,"4"2"-1408,8-4-359,8 1 1887,11-1-1536,3-1-40,6-4-455,0 1-265,-9-2-1017,-7-3 521,-14-5 176,-8-3-136,-18-4-152</inkml:trace>
  <inkml:trace contextRef="#ctx0" brushRef="#br0" timeOffset="1">3 166 20276,'26'17'1817,"13"-11"-1217,6-1-264,14 0 576,3-5-48,5 0-352,-1-2-648,-9-2 176,-8 0-40,-13-9-136</inkml:trace>
</inkml:ink>
</file>

<file path=ppt/ink/ink3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5:20.152"/>
    </inkml:context>
    <inkml:brush xml:id="br0">
      <inkml:brushProperty name="width" value="0.05" units="cm"/>
      <inkml:brushProperty name="height" value="0.05" units="cm"/>
    </inkml:brush>
  </inkml:definitions>
  <inkml:trace contextRef="#ctx0" brushRef="#br0">217 39 16275,'0'-2'148,"0"0"0,0 0-1,0 0 1,0 0-1,-1 0 1,1 0-1,0 0 1,-1 1 0,1-1-1,-1 0 1,0 0-1,0 1 1,0-1-1,0 0 1,-1-1 0,1 2-80,0 0 0,0 1 1,0-1-1,0 0 1,0 1-1,-1-1 1,1 1-1,0-1 0,0 1 1,-1-1-1,1 1 1,0 0-1,0 0 1,-1 0-1,1 0 1,0 0-1,-1 0 0,1 0 1,0 0-1,-1 0 1,1 1-1,0-1 1,-2 1-1,-3 1 105,0 1 0,0-1 0,1 1 0,0 0 0,-1 1 0,1-1 0,0 1 0,0 0 0,1 0 0,-1 1 0,1 0 0,0-1 0,-6 10 0,-2 5 107,1 0 1,-13 31-1,13-25-81,1 1 0,1 1 0,-9 49 0,16-66-158,1 0 1,-1 0-1,2 1 0,0-1 0,0 1 1,1-1-1,0 0 0,0 1 1,2-1-1,-1 0 0,1 0 0,0 0 1,7 12-1,-7-18-32,-1 0 0,1-1 1,-1 1-1,1-1 0,1 0 0,-1 0 1,0 0-1,1 0 0,-1-1 0,1 1 1,0-1-1,0 0 0,-1 0 0,2-1 1,-1 1-1,0-1 0,0 1 0,0-1 1,1-1-1,-1 1 0,0-1 0,1 1 1,-1-1-1,1-1 0,-1 1 0,0 0 1,1-1-1,3-1 0,1 0 21,-1 0 1,0-1-1,0 0 1,0 0-1,0-1 1,0 0-1,-1 0 1,1-1-1,-1 0 1,0 0-1,-1 0 1,1-1-1,7-9 1,-12 13-15,-1-1 1,1 1-1,0 0 1,-1-1-1,1 1 0,-1-1 1,0 0-1,0 1 1,0-1-1,0 0 1,0 0-1,-1 1 1,1-1-1,-1 0 0,0 0 1,0 0-1,0 0 1,0 0-1,0 0 1,-1-3-1,-1 2 6,1 0 1,-1 1-1,0-1 0,0 0 0,0 1 0,-1-1 1,1 1-1,-1 0 0,0 0 0,1 0 0,-2 0 1,-5-4-1,-1 0-71,0 1 0,-1 0 0,0 0 1,-1 1-1,1 0 0,-1 1 0,0 1 0,-20-4 1,26 6-150,4 0 104,1 1 0,-1-1 0,1 1 0,0 0-1,-1 0 1,1-1 0,-1 1 0,1 0 0,0 1 0,-1-1 0,1 0-1,-1 0 1,1 1 0,0-1 0,-1 0 0,-1 2 0,3-2 65,0 0 0,0 0 1,0 0-1,0 0 0,0 1 0,0-1 0,0 0 1,0 0-1,0 0 0,0 0 0,0 0 1,0 0-1,0 1 0,0-1 0,0 0 1,0 0-1,0 0 0,0 0 0,0 0 1,0 0-1,0 1 0,0-1 0,0 0 1,1 0-1,-1 0 0,0 0 0,0 0 1,0 0-1,0 0 0,0 0 0,0 1 0,0-1 1,1 0-1,-1 0 0,0 0 0,0 0 1,0 0-1,0 0 0,0 0 0,0 0 1,1 0-1,-1 0 0,0 0 0,0 0 1,0 0-1,0 0 0,0 0 0,1 0 1,-1 0-1,0 0 0,0 0 0,0 0 0,0 0 1,1 0-1,10 1-242,16-3-391,13-3-171</inkml:trace>
</inkml:ink>
</file>

<file path=ppt/ink/ink3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5:20.556"/>
    </inkml:context>
    <inkml:brush xml:id="br0">
      <inkml:brushProperty name="width" value="0.05" units="cm"/>
      <inkml:brushProperty name="height" value="0.05" units="cm"/>
    </inkml:brush>
  </inkml:definitions>
  <inkml:trace contextRef="#ctx0" brushRef="#br0">148 4 17316,'-28'38'3352,"10"-14"-2395,2 1-1,1 0 1,-20 47-1,28-55-746,1 1-1,0 1 0,1-1 0,1 1 0,1 0 1,-1 35-1,4-48-169,0 0 0,0 0 0,1 0-1,0 0 1,0-1 0,0 1 0,1 0 0,0-1 0,0 1 0,4 7 0,-5-11-29,1 0 0,0 0 0,-1 0 0,1 0 0,0 0 0,0-1 0,0 1-1,0-1 1,0 1 0,0-1 0,0 1 0,0-1 0,1 0 0,-1 0 0,0 0 0,1 0 0,-1-1 0,1 1 0,-1-1 0,1 1 0,0-1 0,-1 0 0,1 0 0,-1 0 0,6-1 0,0-1 11,-1 0 0,1 0 0,0-1 0,-1 0 0,0 0 0,1-1 0,-1 0 0,-1 0 0,1 0 0,-1-1 0,1 0 0,-1-1 1,-1 1-1,1-1 0,-1 0 0,6-9 0,-2 3 39,-1-1 1,-1 0-1,0 0 1,0 0-1,-1-1 1,-1 0-1,7-29 1,-11 31-17,1-1 0,-1 1 0,-1-1 0,-1 1 0,1-1 0,-2 1 0,0 0 0,0-1 0,-8-19 0,8 25-48,-1 1 0,0-1 0,0 1-1,-1 0 1,0-1 0,0 2 0,0-1 0,-6-5 0,7 8-35,-1 0 0,1 0 0,-1 0 0,0 1 0,1-1 0,-1 1 0,0 0 0,-1 0 0,1 1 0,0-1 0,0 1 0,-1 0 0,-7-1 1,9 1-83,1 1 0,-1 0 0,0 0 1,0 0-1,0 1 0,0-1 0,0 1 0,0-1 1,0 1-1,1 0 0,-6 2 0,7-2 70,-1 0 0,1 0-1,0 0 1,0 0-1,-1 0 1,1 0-1,0 0 1,0 0-1,0 0 1,0 1-1,0-1 1,1 0-1,-1 1 1,0-1-1,1 0 1,-1 1-1,1-1 1,-1 1-1,1-1 1,0 1-1,-1-1 1,1 1-1,0 2 1,1 16-537</inkml:trace>
</inkml:ink>
</file>

<file path=ppt/ink/ink3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5:20.957"/>
    </inkml:context>
    <inkml:brush xml:id="br0">
      <inkml:brushProperty name="width" value="0.05" units="cm"/>
      <inkml:brushProperty name="height" value="0.05" units="cm"/>
    </inkml:brush>
  </inkml:definitions>
  <inkml:trace contextRef="#ctx0" brushRef="#br0">0 42 17836,'2'11'2064,"5"-2"-1336,8-5-215,11 0 1039,10-2-616,11-4-80,14-2-320,5-2-408,-5-2-2664,1-5 2432,-3-6-384,-6-1-200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25.583"/>
    </inkml:context>
    <inkml:brush xml:id="br0">
      <inkml:brushProperty name="width" value="0.05" units="cm"/>
      <inkml:brushProperty name="height" value="0.05" units="cm"/>
    </inkml:brush>
  </inkml:definitions>
  <inkml:trace contextRef="#ctx0" brushRef="#br0">140 112 15707,'-3'-2'241,"-1"0"1,1 0-1,0 0 0,-1 0 0,1 1 0,-1-1 0,0 1 0,1 0 0,-1 0 0,0 0 0,0 0 0,0 1 1,0 0-1,1-1 0,-1 1 0,0 1 0,0-1 0,0 1 0,0-1 0,0 1 0,1 0 0,-1 0 0,0 1 1,1-1-1,-5 3 0,6-3-209,-1 1 0,0-1 0,1 1-1,-1 0 1,1 0 0,0 0 0,0 0 0,0 0 0,0 0 0,0 0 0,0 1 0,0-1 0,1 1 0,-1 0-1,1-1 1,0 1 0,0 0 0,0 0 0,0-1 0,0 1 0,1 0 0,-1 0 0,1 0 0,0 0 0,0 0 0,0 0-1,0 0 1,0 0 0,1 0 0,-1 0 0,1 0 0,2 5 0,-3-7-32,0 0 0,0 0 0,1 0 0,-1 0 0,0 0 0,1-1 0,-1 1 0,1 0 0,-1 0 0,1-1 0,-1 1 0,1 0 0,-1-1 0,1 1 0,0 0 0,-1-1 0,1 1 0,0-1 0,0 1 0,-1-1 0,1 0 0,0 1 0,0-1 0,0 0 0,-1 1 0,1-1 0,0 0 0,0 0 0,0 0 0,0 0 0,0 1 0,0-1 0,-1-1 0,1 1 0,0 0 0,0 0 1,0 0-1,0 0 0,0-1 0,-1 1 0,1 0 0,0-1 0,0 1 0,0-1 0,-1 1 0,1-1 0,0 1 0,-1-1 0,1 1 0,0-1 0,-1 0 0,2 0 0,4-5-4,-1 0 0,1 0 0,-1 0 0,5-9 0,-2 2-18,0 1-1,-1-2 0,-1 1 1,0 0-1,-1-1 0,0 0 1,-1-1-1,4-27 0,-8 42 22,0-1-1,0 0 0,0 1 1,0-1-1,0 1 0,0-1 1,0 0-1,0 1 0,0-1 1,0 1-1,0-1 0,0 0 1,0 1-1,0-1 0,-1 1 1,1-1-1,0 1 0,0-1 1,-1 1-1,1-2 0,-8 8-51,-6 19-17,11-13 92,-1 1 0,2 0 1,-3 24-1,5-29-6,-1-1 0,1 0 0,1 1 0,0-1 1,0 0-1,0 1 0,1-1 0,3 10 0,-4-16 0,-1 1-1,1-1 0,0 1 1,-1-1-1,1 1 0,0-1 1,0 1-1,0-1 1,0 0-1,0 1 0,0-1 1,1 0-1,-1 0 0,0 0 1,1 0-1,-1 0 1,0 0-1,1-1 0,-1 1 1,1 0-1,0-1 0,2 2 1,-2-2 10,0-1 0,0 1 0,1 0 0,-1 0 0,0-1 1,0 1-1,0-1 0,0 0 0,0 0 0,0 0 0,0 0 0,0 0 1,0 0-1,3-3 0,3-2 61,0-1 1,-1 0-1,0-1 1,0 0-1,-1 0 0,6-10 1,-4 5 15,-6 8-65,1 0 0,-1 1 0,1-1 0,1 1 0,-1 0 0,5-4 0,-8 8-36,1-1-1,-1 1 1,0 0-1,1 0 1,-1 0-1,0 0 1,1 0-1,-1 0 0,1 0 1,-1 0-1,0 0 1,1 0-1,-1 0 1,0 0-1,1 0 1,-1 0-1,1 0 1,-1 0-1,0 1 1,1-1-1,-1 0 1,0 0-1,1 0 0,-1 0 1,0 1-1,0-1 1,1 0-1,-1 0 1,0 1-1,0-1 1,1 0-1,-1 1 1,0-1-1,0 0 1,0 1-1,1-1 1,-1 0-1,0 1 0,0-1 1,0 0-1,0 1 1,0-1-1,0 0 1,0 1-1,9 24-3,-7-19-3,1 2-19,0 0 0,0 0 0,1 0 0,0 0 0,7 9 0,-10-16-12,0 0 0,0 1-1,0-1 1,0 0 0,0 0-1,0 0 1,0 0 0,0 0-1,1 0 1,-1 0 0,0-1-1,1 1 1,-1 0 0,0-1-1,1 1 1,-1-1 0,1 1-1,-1-1 1,1 0 0,-1 0-1,1 0 1,-1 1 0,1-1 0,-1-1-1,1 1 1,-1 0 0,1 0-1,-1 0 1,1-1 0,-1 1-1,0-1 1,1 1 0,-1-1-1,1 0 1,-1 0 0,0 1-1,0-1 1,2-1 0,3-3 86,-1 0 0,0 0 1,0-1-1,0 1 0,-1-1 1,0 0-1,0 0 0,5-12 1,1 0-144,13-19-98</inkml:trace>
</inkml:ink>
</file>

<file path=ppt/ink/ink3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5:21.452"/>
    </inkml:context>
    <inkml:brush xml:id="br0">
      <inkml:brushProperty name="width" value="0.05" units="cm"/>
      <inkml:brushProperty name="height" value="0.05" units="cm"/>
    </inkml:brush>
  </inkml:definitions>
  <inkml:trace contextRef="#ctx0" brushRef="#br0">56 1 19684,'3'1'3560,"-3"-1"-3487,-3 16 1463,-9 24-485,9-32-918,-30 104 679,30-99-798,1 0 0,1 0 0,0 0-1,0 0 1,1 0 0,4 25 0,-4-35-42,1 0 0,-1 1 0,1-1 0,0 0 1,0 0-1,1 0 0,-1 1 0,0-1 0,1-1 0,0 1 1,0 0-1,0 0 0,0-1 0,0 1 0,1-1 0,-1 1 0,1-1 1,-1 0-1,1 0 0,0 0 0,0 0 0,0-1 0,0 1 1,0-1-1,5 2 0,-3-2-156,0-1-1,1 1 1,-1-1-1,0 0 1,1 0 0,-1-1-1,0 0 1,0 0-1,1 0 1,-1 0 0,0-1-1,0 0 1,0 0-1,-1 0 1,9-5 0,-1-1-792,1-1 0,-1 0 0,-1-1 0,0 0 1,0-1-1,-1 0 0,0 0 0,-1-1 0,0 0 1,-1-1-1,-1 0 0,11-25 0,-19 36 1979,-5 7-18,-6 7 732,0 10 452,2 0 0,-15 42 0,20-48-1615,0 0 0,2 1 0,0-1 0,-1 34 0,4-45-542,0 0 1,1 0 0,-1 1-1,1-1 1,2 7 0,-3-11-10,1 0 0,-1 0 1,1 0-1,-1 0 0,1 1 1,-1-1-1,1 0 1,0 0-1,-1 0 0,1 0 1,0-1-1,0 1 1,0 0-1,-1 0 0,1 0 1,0-1-1,0 1 0,0 0 1,1-1-1,-1 1 1,0-1-1,0 1 0,0-1 1,0 1-1,0-1 1,1 0-1,-1 0 0,0 0 1,2 1-1,22-8-127</inkml:trace>
</inkml:ink>
</file>

<file path=ppt/ink/ink3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5:21.905"/>
    </inkml:context>
    <inkml:brush xml:id="br0">
      <inkml:brushProperty name="width" value="0.05" units="cm"/>
      <inkml:brushProperty name="height" value="0.05" units="cm"/>
    </inkml:brush>
  </inkml:definitions>
  <inkml:trace contextRef="#ctx0" brushRef="#br0">55 1 18060,'-1'2'1691,"-20"49"1254,15-39-2405,1 1-1,0 0 1,0 0-1,1 1 1,-3 26 0,7-38-526,-1-1 0,2 1 0,-1 0 0,0-1 1,0 1-1,0-1 0,1 1 0,-1-1 0,1 1 1,0-1-1,-1 1 0,1-1 0,0 1 0,0-1 1,-1 0-1,1 1 0,0-1 0,1 0 1,-1 0-1,0 0 0,0 0 0,0 0 0,1 0 1,-1 0-1,0 0 0,1 0 0,-1 0 0,1-1 1,-1 1-1,1-1 0,-1 1 0,1-1 0,0 0 1,2 1-1,7 0-75,1 0 1,0 0-1,22-2 0,-12 0-8,-9 1 17,-3-1-29,0 1 0,1 0 0,-1 1 0,0 0 1,0 0-1,0 1 0,0 0 0,0 1 1,16 7-1,-24-10 68,-1 1 1,1 0 0,-1 1-1,0-1 1,1 0-1,-1 0 1,0 1 0,1-1-1,-1 0 1,0 1-1,0-1 1,0 1 0,0 0-1,-1-1 1,1 1 0,0 0-1,-1-1 1,1 1-1,-1 0 1,0 0 0,1 0-1,-1-1 1,0 1-1,0 0 1,0 0 0,0 0-1,0-1 1,-1 1-1,1 0 1,-1 0 0,1 0-1,-1-1 1,1 1 0,-1 0-1,0-1 1,0 1-1,0-1 1,-1 3 0,-4 5 59,-1 0 0,1 0 0,-2-1 1,-15 15-1,7-8 180,0-1 1,-26 16-1,37-27-176,0 0 1,-1 0-1,1 0 0,-1 0 0,0-1 1,0 0-1,0 0 0,0-1 0,0 0 1,0 0-1,0 0 0,-13-1 0,17 0-84,1 0-1,-1-1 0,1 1 1,0-1-1,-1 1 1,1-1-1,-1 0 0,1 0 1,0 1-1,0-1 0,-1 0 1,1 0-1,0 0 1,0 0-1,0 0 0,0-1 1,0 1-1,0 0 0,0 0 1,1-1-1,-1 1 0,0 0 1,1-1-1,-1 1 1,1-1-1,0 1 0,-1-1 1,1 1-1,0-2 0,-1-2-1,1 0-1,-1 0 1,1 0-1,0 0 1,1 0-1,0 0 1,-1 0-1,3-5 1,2-6-272</inkml:trace>
</inkml:ink>
</file>

<file path=ppt/ink/ink3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5:22.643"/>
    </inkml:context>
    <inkml:brush xml:id="br0">
      <inkml:brushProperty name="width" value="0.05" units="cm"/>
      <inkml:brushProperty name="height" value="0.05" units="cm"/>
    </inkml:brush>
  </inkml:definitions>
  <inkml:trace contextRef="#ctx0" brushRef="#br0">220 61 18620,'0'-1'138,"0"0"0,0 0 1,-1 0-1,1-1 0,0 1 0,-1 0 1,1 0-1,0 0 0,-1 0 0,1 0 0,-1 0 1,0 0-1,1 0 0,-1 1 0,0-1 1,1 0-1,-1 0 0,0 0 0,0 1 1,0-1-1,0 0 0,0 1 0,0-1 0,0 1 1,0-1-1,0 1 0,0 0 0,0-1 1,0 1-1,0 0 0,0 0 0,0-1 1,0 1-1,-1 0 0,1 0 0,0 0 0,0 1 1,0-1-1,0 0 0,0 0 0,-2 1 1,-1 0 122,-1 0 1,0 1 0,1 0 0,-1 0 0,1 0-1,-1 0 1,1 1 0,-6 4 0,0 3-165,-1 0 1,2 1-1,-1 0 1,2 1 0,-1 0-1,1 1 1,1-1-1,1 1 1,0 1-1,0-1 1,1 1 0,1 0-1,0 0 1,1 0-1,1 1 1,0-1 0,0 17-1,2-26-87,0-1 0,0 1 0,1 0 1,-1-1-1,1 1 0,0-1 0,1 1 0,-1-1 0,1 1 0,0-1 0,0 0 0,0 0 1,0 0-1,1 0 0,-1 0 0,1-1 0,0 1 0,0-1 0,1 1 0,-1-1 1,1 0-1,0-1 0,-1 1 0,1-1 0,0 1 0,1-1 0,-1 0 0,0-1 0,1 1 1,-1-1-1,0 0 0,1 0 0,0 0 0,-1 0 0,1-1 0,-1 0 0,1 0 1,0 0-1,-1-1 0,7-1 0,2 0 5,0-1 1,-1-1-1,1-1 0,-1 1 1,0-2-1,-1 0 1,1 0-1,-1-1 0,0 0 1,12-12-1,-14 11 0,0 0 0,-1 0 0,0-1 1,0 0-1,-1 0 0,0-1 0,-1 0 0,0 0 0,0 0 0,-1-1 0,6-19 1,-9 23-12,-1 0 0,0-1 1,0 1-1,-1 0 1,0-1-1,0 1 1,0-1-1,-1 1 0,0 0 1,-1-1-1,0 1 1,0 0-1,0 0 1,-1 0-1,0 0 0,0 1 1,-1-1-1,0 1 1,0 0-1,0 0 0,-1 0 1,0 0-1,0 1 1,-11-9-1,10 9-4,0 1-1,0 0 0,0 1 1,0-1-1,-1 1 1,1 1-1,-1-1 1,0 1-1,0 0 1,0 1-1,0-1 0,0 1 1,0 1-1,0-1 1,0 1-1,-1 1 1,1-1-1,0 1 1,0 1-1,0-1 0,0 1 1,0 0-1,1 0 1,-1 1-1,-11 7 1,6-3 3,1 1 1,0 1 0,0-1 0,1 2-1,0 0 1,1 0 0,0 0-1,0 1 1,1 1 0,1-1 0,0 1-1,0 1 1,2-1 0,-7 17 0,11-25-6,1 0 1,-1 1 0,0-1 0,1 0 0,0 0 0,0 1 0,0-1 0,1 0-1,-1 0 1,1 0 0,0 1 0,0-1 0,0 0 0,3 4 0,-1-2-8,0 0 0,1-1 0,-1 1 0,1-1 0,1 0 0,-1 0 0,1-1 0,6 6 1,7 3-111,1 0 0,0-2 0,1 0 0,24 9-1,-35-16-29,0 0 0,0-1 0,1 0 0,-1 0-1,1-1 1,-1 0 0,1-1 0,14 0 0,-21-1 13,1 0 0,-1-1 0,1 1 1,-1-1-1,0 0 0,1 0 0,-1-1 1,0 1-1,0-1 0,0 1 1,0-1-1,0 0 0,0 0 0,-1 0 1,1-1-1,0 1 0,-1 0 0,0-1 1,0 0-1,1 0 0,-2 0 0,1 0 1,0 0-1,-1 0 0,1 0 0,1-6 1,0-3 73,0 0 0,-1 0 0,0-1 0,-1 1 0,0-1 0,-1 1 0,-2-15 0,-2-17-409</inkml:trace>
</inkml:ink>
</file>

<file path=ppt/ink/ink3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5:23.189"/>
    </inkml:context>
    <inkml:brush xml:id="br0">
      <inkml:brushProperty name="width" value="0.05" units="cm"/>
      <inkml:brushProperty name="height" value="0.05" units="cm"/>
    </inkml:brush>
  </inkml:definitions>
  <inkml:trace contextRef="#ctx0" brushRef="#br0">257 78 17212,'2'-2'216,"-1"1"0,0-1 0,0 0 0,0 0 0,0 1 0,0-1 0,-1 0 0,1 0 0,0 0 1,-1 0-1,0 0 0,1 0 0,-1 0 0,0 0 0,0 0 0,0 0 0,0 0 0,0 0 0,-1 0 0,1 0 1,-1 0-1,0-3 0,0 4-129,-1-1 1,1 1-1,0 0 1,-1 0 0,1 0-1,0 0 1,-1 0-1,0 0 1,1 0 0,-1 0-1,1 1 1,-1-1-1,0 1 1,1-1 0,-1 1-1,0 0 1,0-1-1,0 1 1,1 0-1,-1 0 1,0 0 0,0 0-1,1 1 1,-1-1-1,0 0 1,-2 1 0,-7 2-36,0 0 1,0 1 0,1 0-1,-1 0 1,1 1 0,0 1 0,0-1-1,0 2 1,1-1 0,0 1-1,-11 12 1,10-10-10,1 0 1,1 1-1,0 1 0,0-1 1,1 1-1,0 0 0,1 1 1,1 0-1,-8 20 0,12-27-24,0 0 0,0 0 0,0-1 0,0 1 0,1 0 0,0 0 0,0 0 0,0 0 0,1 0-1,-1 0 1,1 0 0,2 6 0,-2-8-9,0 0 0,1-1 0,-1 1 0,1 0 0,0-1 0,0 1 0,-1-1 0,2 1 0,-1-1 0,0 0 0,0 0-1,1 0 1,-1 0 0,1 0 0,0 0 0,-1-1 0,1 1 0,0-1 0,0 0 0,4 1 0,2 0-4,-1 0 1,1-1 0,0-1-1,0 0 1,0 0-1,-1 0 1,1-1-1,0 0 1,0-1-1,-1 0 1,1 0 0,-1-1-1,12-5 1,5-4 88,0-1 0,45-31 0,-55 33-10,-1 0 0,1-1-1,-2-1 1,0 0-1,14-18 1,-24 27-47,0-1-1,0 0 1,0 0 0,0 0-1,-1 0 1,0-1 0,0 1 0,0 0-1,1-9 1,-3 11-14,0 0 0,0 0 0,0 0 0,0-1 0,-1 1 0,1 0 0,-1 0 0,0 0 0,1 0 0,-1 0 1,-1 0-1,1 0 0,0 0 0,-1 0 0,0 0 0,0 0 0,-3-3 0,0 1-65,0 1 0,-1 0-1,1 0 1,-1 1 0,0-1 0,1 1-1,-2 1 1,1-1 0,0 1 0,0 0 0,-1 0-1,1 1 1,-1 0 0,0 0 0,1 1 0,-13 0-1,13 0-96,0 0-1,1 1 1,-1 0-1,0 0 1,1 1-1,-1-1 0,1 1 1,-1 0-1,-4 3 1,7-3 39,0 0 1,1-1 0,-1 1 0,1 0 0,-1 1 0,1-1 0,0 0 0,0 0 0,0 1 0,0 0-1,0-1 1,1 1 0,-1 0 0,1 0 0,0-1 0,-2 7 0,-1 14-569</inkml:trace>
</inkml:ink>
</file>

<file path=ppt/ink/ink3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5:24.500"/>
    </inkml:context>
    <inkml:brush xml:id="br0">
      <inkml:brushProperty name="width" value="0.05" units="cm"/>
      <inkml:brushProperty name="height" value="0.05" units="cm"/>
    </inkml:brush>
  </inkml:definitions>
  <inkml:trace contextRef="#ctx0" brushRef="#br0">72 10 18316,'3'-9'1960,"-3"8"-1175,-3 2-313,-5 10 1088,-5 9-424,-3 13-312,2 5-144,2 4-399,3 2-65,9-5-64,5-5-48,12-15-136,7-10-104,11-19-657,1-11-527,1-14 1072,-1-8-168,-9-5-184</inkml:trace>
</inkml:ink>
</file>

<file path=ppt/ink/ink3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5:24.917"/>
    </inkml:context>
    <inkml:brush xml:id="br0">
      <inkml:brushProperty name="width" value="0.05" units="cm"/>
      <inkml:brushProperty name="height" value="0.05" units="cm"/>
    </inkml:brush>
  </inkml:definitions>
  <inkml:trace contextRef="#ctx0" brushRef="#br0">36 0 20468,'-14'0'1905,"6"6"-1281,-4 0-304,11 2 824,1 1-328,4-5-952,5-2-728,5-7 768,2-2-192,1-3-200</inkml:trace>
</inkml:ink>
</file>

<file path=ppt/ink/ink3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5:26.483"/>
    </inkml:context>
    <inkml:brush xml:id="br0">
      <inkml:brushProperty name="width" value="0.05" units="cm"/>
      <inkml:brushProperty name="height" value="0.05" units="cm"/>
    </inkml:brush>
  </inkml:definitions>
  <inkml:trace contextRef="#ctx0" brushRef="#br0">93 0 17732,'-13'42'1768,"2"5"-1208,-8 6-216,4 0 873,0 6-345,7-2-744,-4-7-440,15-9 1560,3-10-1240,11-15 56,6-8-56</inkml:trace>
</inkml:ink>
</file>

<file path=ppt/ink/ink3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5:27.714"/>
    </inkml:context>
    <inkml:brush xml:id="br0">
      <inkml:brushProperty name="width" value="0.05" units="cm"/>
      <inkml:brushProperty name="height" value="0.05" units="cm"/>
    </inkml:brush>
  </inkml:definitions>
  <inkml:trace contextRef="#ctx0" brushRef="#br0">19 1 18412,'8'1'1960,"-7"8"-1111,-2-1-313,1 14 992,-2 1-288,-1 5-472,0 1-175,1 1-441,-3-3-288,4-2-857,-2-7-327,2-11 1048,1-5-240,-6 1-208</inkml:trace>
</inkml:ink>
</file>

<file path=ppt/ink/ink3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5:28.109"/>
    </inkml:context>
    <inkml:brush xml:id="br0">
      <inkml:brushProperty name="width" value="0.05" units="cm"/>
      <inkml:brushProperty name="height" value="0.05" units="cm"/>
    </inkml:brush>
  </inkml:definitions>
  <inkml:trace contextRef="#ctx0" brushRef="#br0">1 23 16291,'9'5'1801,"5"-1"-1033,2-1-248,11 1 880,3-1-263,6-3-585,4-4-440,3-5 768,4-1-744,-4 2-64,-4-2-80</inkml:trace>
</inkml:ink>
</file>

<file path=ppt/ink/ink3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5:28.530"/>
    </inkml:context>
    <inkml:brush xml:id="br0">
      <inkml:brushProperty name="width" value="0.05" units="cm"/>
      <inkml:brushProperty name="height" value="0.05" units="cm"/>
    </inkml:brush>
  </inkml:definitions>
  <inkml:trace contextRef="#ctx0" brushRef="#br0">102 0 19892,'-27'51'2199,"8"-16"-902,-17 46 0,31-69-1228,2-1-1,0 1 1,0-1 0,1 1-1,0 0 1,1 0-1,0 0 1,2 18 0,-1-27-68,1-1 0,-1 1 0,0-1 1,1 1-1,0-1 0,0 1 0,-1-1 1,1 0-1,1 1 0,-1-1 0,0 0 0,0 0 1,1 0-1,0 0 0,-1 0 0,1 0 1,0 0-1,0 0 0,0-1 0,3 3 0,-1-2-35,0-1-1,0 1 0,0-1 1,0 0-1,0 0 0,0 0 1,0 0-1,1-1 0,-1 1 1,0-1-1,6-1 1,4 0-316,-1-2 1,1 1 0,-1-2-1,0 1 1,0-2 0,22-10-1,-18 4-600,0 0-1,0-1 0,16-15 0,-21 17 32,-21 38 1167,-2-8 278,-22 49 1218,30-62-1569,0 0 0,1 0 0,0 0 1,0 0-1,0 1 0,1-1 0,0 13 1,1-20-193,0 1 1,0 0 0,0-1 0,0 1-1,0 0 1,0-1 0,1 1 0,-1 0-1,0-1 1,0 1 0,1 0 0,-1-1-1,0 1 1,1 0 0,-1-1 0,1 1-1,-1-1 1,0 1 0,1-1 0,-1 1-1,1-1 1,0 1 0,-1-1 0,1 0-1,-1 1 1,1-1 0,0 0 0,-1 1-1,1-1 1,0 0 0,-1 0 0,1 0-1,0 0 1,-1 1 0,1-1 0,0 0-1,-1 0 1,1 0 0,0 0-1,0-1 1,-1 1 0,1 0 0,0 0-1,-1 0 1,1 0 0,0-1 0,-1 1-1,2-1 1,32-16-317,-5-1-54</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26.011"/>
    </inkml:context>
    <inkml:brush xml:id="br0">
      <inkml:brushProperty name="width" value="0.05" units="cm"/>
      <inkml:brushProperty name="height" value="0.05" units="cm"/>
    </inkml:brush>
  </inkml:definitions>
  <inkml:trace contextRef="#ctx0" brushRef="#br0">48 0 14427,'-3'8'1086,"-1"0"-1,1 0 1,-1 0 0,-1-1-1,-7 12 1,-4 4 1267,16-22-2342,0-1 0,0 0 0,-1 1 0,1-1 1,0 0-1,0 1 0,0-1 0,0 0 0,0 1 0,0-1 0,0 1 0,0-1 0,0 0 0,0 1 0,0-1 0,0 0 0,1 1 0,-1-1 0,0 0 0,0 1 0,0-1 0,0 0 0,1 1 0,-1-1 0,0 0 0,0 0 0,0 1 0,1-1 0,-1 0 1,0 0-1,1 1 0,-1-1 0,0 0 0,0 0 0,1 0 0,-1 1 0,0-1 0,1 0 0,-1 0 0,1 0 0,18 6-120,-14-4 125,4 1-14,-1 0-1,1 1 1,-1 0 0,0 1-1,0 0 1,0 0-1,-1 0 1,12 12-1,-16-15 41,-1 0 0,0 0 0,-1 1 0,1-1-1,0 0 1,-1 1 0,1-1 0,-1 1 0,0-1 0,0 1 0,0 0-1,0 0 1,0-1 0,-1 1 0,1 0 0,-1 0 0,0 0 0,1 0-1,-1 0 1,-1-1 0,1 1 0,0 0 0,-1 0 0,1 0 0,-1 0-1,0-1 1,0 1 0,0 0 0,0-1 0,-1 1 0,1-1 0,-3 4-1,-2 1 147,0 1-1,0-2 0,-1 1 1,1 0-1,-10 5 1,14-10-222,-1 0 0,1 0 1,-1 0-1,1-1 0,-1 1 0,0-1 1,0 0-1,0 0 0,0 0 1,0 0-1,0 0 0,0 0 1,0-1-1,0 0 0,0 1 1,0-1-1,0 0 0,-7-1 0,10 0 27,-1 0-1,0 1 1,1-1-1,-1 0 1,0 1-1,1-1 1,-1 0-1,0 1 1,1-1-1,-1 0 1,1 0-1,0 0 1,-1 0-1,1 0 0,0 1 1,-1-1-1,1 0 1,0 0-1,0 0 1,0 0-1,0 0 1,0 0-1,0 0 1,0 0-1,0 0 1,0 0-1,0 0 1,1 0-1,-1-1 1,9-29-200,4 4-89</inkml:trace>
</inkml:ink>
</file>

<file path=ppt/ink/ink3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5:28.984"/>
    </inkml:context>
    <inkml:brush xml:id="br0">
      <inkml:brushProperty name="width" value="0.05" units="cm"/>
      <inkml:brushProperty name="height" value="0.05" units="cm"/>
    </inkml:brush>
  </inkml:definitions>
  <inkml:trace contextRef="#ctx0" brushRef="#br0">99 87 18116,'-25'31'2058,"16"-20"-1541,-1 0 0,1 1-1,1 0 1,0 1 0,1 0-1,0 0 1,-6 18 0,12-30-466,1 1-1,0-1 1,-1 1-1,1-1 1,0 1 0,0-1-1,0 1 1,0-1 0,0 1-1,0-1 1,0 1 0,0-1-1,1 0 1,-1 1 0,1-1-1,-1 1 1,1-1 0,-1 0-1,1 1 1,0-1 0,1 3-1,0-3-18,0 0 0,-1 0 0,1 0 0,0 1 0,0-2 0,-1 1 0,1 0 0,0 0 0,0-1 0,0 1 0,0-1 0,0 1 0,0-1 0,2 0 0,6 1-6,0-2 0,0 1-1,-1-1 1,1-1 0,13-3-1,-2-1 14,-1-1-1,0 0 1,-1-2 0,20-10-1,-33 15-8,1 0 0,-1 0 0,0 0 0,0-1 0,0 0 0,-1 0 0,0 0 0,1-1 0,-2 0 0,1 0 0,-1 0 0,0-1 0,0 1 0,4-13 0,-7 15-16,0 0 1,0 0-1,-1 0 0,1 0 0,-1 0 0,0 0 1,0 0-1,0 0 0,-1-1 0,0 1 1,1 0-1,-1 0 0,-1 0 0,1 1 1,-1-1-1,1 0 0,-1 0 0,0 1 1,0-1-1,-1 1 0,1-1 0,-1 1 1,0 0-1,1 0 0,-2 0 0,1 1 0,0-1 1,0 1-1,-1 0 0,-4-3 0,3 2-79,0 1 0,0-1 0,0 1 0,0 0 0,0 1 0,0-1 0,0 1 0,-1 0 0,1 0 0,0 1 0,-1-1 0,1 1 0,-1 1 0,1-1 0,-1 1 0,1 0 0,0 0 0,0 0 0,-1 1 0,1 0 0,0 0 0,-8 4 0,12-5-37,0-1-1,-1 1 1,1 0-1,0 0 1,0 0-1,-1 0 0,1 0 1,0 0-1,0 0 1,0 0-1,0 1 1,0-1-1,0 0 0,1 0 1,-1 1-1,0-1 1,1 1-1,-1-1 0,1 1 1,-1-1-1,1 1 1,0-1-1,0 1 1,-1-1-1,1 1 0,0-1 1,0 1-1,1-1 1,-1 1-1,1 1 0,0-1-64,0 0 0,0 0 0,1 0 0,-1 0-1,1 0 1,-1 0 0,1 0 0,0-1 0,-1 1-1,1-1 1,0 1 0,0-1 0,0 0 0,0 0-1,1 0 1,-1 0 0,0 0 0,0 0 0,4 0-1,9 3-486,1-1 0,27 1-1,1-3-196</inkml:trace>
</inkml:ink>
</file>

<file path=ppt/ink/ink3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5:29.461"/>
    </inkml:context>
    <inkml:brush xml:id="br0">
      <inkml:brushProperty name="width" value="0.05" units="cm"/>
      <inkml:brushProperty name="height" value="0.05" units="cm"/>
    </inkml:brush>
  </inkml:definitions>
  <inkml:trace contextRef="#ctx0" brushRef="#br0">117 254 13907,'-3'1'227,"1"1"1,-1 0-1,0 0 1,1 1-1,-1-1 0,1 0 1,-1 1-1,1 0 0,0-1 1,0 1-1,-1 3 1,-2 0 173,-45 68 2751,45-66-2873,0 1-1,1-1 1,0 1 0,1 0-1,0 0 1,0 1-1,-1 13 1,3-21-226,1 0-1,0-1 1,0 1-1,0 0 1,0 0 0,0 0-1,1 0 1,-1 0-1,0-1 1,1 1 0,-1 0-1,1 0 1,0-1-1,0 1 1,0 0 0,-1-1-1,1 1 1,1-1-1,-1 1 1,2 2-1,0-3-1,-1 1 0,0-1 0,1 1 0,-1-1 0,1 0 0,-1 0 0,1 0 0,0-1 0,-1 1 0,1-1 0,0 1 0,-1-1 0,1 0 0,3 0 0,6-1 47,-1 0 0,0-1 0,0 0 0,0-1 0,0 0 0,0-1 1,-1 0-1,0 0 0,12-8 0,-5 2 69,-1 0 0,0-1 0,-1-1 0,22-22 0,-33 31-124,-1 0 0,0-1 0,0 1 1,0-1-1,-1 0 0,1 0 0,-1 0 0,0 0 0,0 0 1,-1-1-1,1 1 0,-1 0 0,0-1 0,0 1 0,1-8 1,-2 9-19,-1 0 1,1-1 0,-1 1 0,0 0-1,0 0 1,0-1 0,0 1 0,0 0-1,-1 0 1,1 0 0,-1 0 0,0 0 0,0 1-1,0-1 1,0 0 0,0 1 0,-1 0-1,1-1 1,-1 1 0,0 0 0,-3-2 0,-3-1 8,0 0 1,0 0 0,0 1 0,0 0 0,-1 0 0,-9-1 0,15 4-79,1 0 0,0 0 0,0 0 0,-1 1 1,1 0-1,0-1 0,-1 1 0,1 1 0,0-1 0,-1 0 1,1 1-1,0 0 0,0-1 0,-1 1 0,1 1 0,0-1 1,0 0-1,0 1 0,0-1 0,1 1 0,-6 4 0,7-4-90,-1 1 0,1-1 0,-1 1 0,1-1 0,0 1 0,0 0 0,1-1 0,-1 1 0,1 0 0,-1 0 0,1 0 0,0-1 0,0 1 0,0 0 0,0 0-1,0 0 1,1 0 0,-1-1 0,1 1 0,0 0 0,0 0 0,0-1 0,0 1 0,2 3 0,11 15-646</inkml:trace>
  <inkml:trace contextRef="#ctx0" brushRef="#br0" timeOffset="1">567 324 19748,'-5'13'2273,"-4"0"-1481,0 7-320,-1-2 1304,0 4-767,2 1-297,6-3-312,4 1-184,8-9-208,6-2-160,4-6-392,4-1-240,2-3-601,1-6 1121,-5-9-144,-1-7-176,1-14-96</inkml:trace>
  <inkml:trace contextRef="#ctx0" brushRef="#br0" timeOffset="2">701 24 21357,'-22'-13'-1601,"1"5"2881,1 5-239,4 3-313,7 4-352,2 2 1696,7 1-1255,4 0-345,5-1-544,4-3 104,6-2-96,1-1-56</inkml:trace>
</inkml:ink>
</file>

<file path=ppt/ink/ink3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5:35.046"/>
    </inkml:context>
    <inkml:brush xml:id="br0">
      <inkml:brushProperty name="width" value="0.05" units="cm"/>
      <inkml:brushProperty name="height" value="0.05" units="cm"/>
    </inkml:brush>
  </inkml:definitions>
  <inkml:trace contextRef="#ctx0" brushRef="#br0">108 2 18524,'0'0'65,"0"0"0,0 0 0,0 0 0,0-1 0,-1 1 0,1 0 0,0 0-1,0 0 1,0 0 0,0 0 0,0 0 0,0 0 0,0 0 0,0 0 0,-1-1 0,1 1 0,0 0 0,0 0 0,0 0 0,0 0 0,0 0 0,-1 0-1,1 0 1,0 0 0,0 0 0,0 0 0,0 0 0,0 0 0,-1 0 0,1 0 0,0 0 0,0 0 0,0 0 0,0 0 0,0 0 0,0 0 0,-1 0 0,1 1-1,0-1 1,0 0 0,0 0 0,-6 7 974,-2 14-157,7-18-436,-16 42 819,-15 71 0,31-115-1268,1 0-1,0 0 1,0 0 0,0 0-1,-1 0 1,1 1-1,0-1 1,0 0 0,1 0-1,-1 0 1,0 0-1,0 0 1,0 0 0,1 0-1,-1 0 1,0 0-1,1 0 1,-1 0 0,1 0-1,-1 0 1,1 0-1,0 0 1,-1-1 0,1 1-1,0 0 1,0 0-1,-1-1 1,1 1-1,1 1 1,2-1-23,0 1 1,0-1-1,0 0 0,1 0 1,-1 0-1,6 0 1,-6 0 6,0-1 1,0 1 0,0 0-1,0 0 1,0 0 0,0 0-1,5 3 1,-5-1 13,0 0-1,-1 1 1,1-1-1,-1 1 1,0 0-1,0-1 1,-1 1-1,1 1 1,-1-1-1,0 0 1,0 1-1,0-1 1,0 1-1,-1-1 1,0 1-1,0 0 1,0-1-1,-1 1 1,1 0 0,-1 0-1,0 0 1,-2 7-1,1 0 4,0-1 0,-1 1 1,-1-1-1,0 0 0,-1 0 0,0 0 0,0 0 0,-8 12 0,8-17-3,0 0-1,0 0 0,0-1 0,-1 0 0,-7 8 0,11-12-37,-1 0 0,1 0 0,0 0 0,-1 0 0,1 0 0,0 0 0,-1 0 0,1-1 0,-1 1 0,0 0 0,1-1 0,-1 0 1,1 1-1,-1-1 0,0 0 0,1 1 0,-1-1 0,0 0 0,1 0 0,-1 0 0,0-1 0,1 1 0,-1 0 0,0-1 0,1 1 0,-1-1 0,1 1 0,-3-2 0,0-1-5,0-1-1,1 0 1,-1 0 0,1 0 0,-1 0-1,1-1 1,1 1 0,-1-1 0,1 1-1,-4-10 1,-5-27-288</inkml:trace>
</inkml:ink>
</file>

<file path=ppt/ink/ink3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5:35.482"/>
    </inkml:context>
    <inkml:brush xml:id="br0">
      <inkml:brushProperty name="width" value="0.05" units="cm"/>
      <inkml:brushProperty name="height" value="0.05" units="cm"/>
    </inkml:brush>
  </inkml:definitions>
  <inkml:trace contextRef="#ctx0" brushRef="#br0">1 21 17508,'12'1'2200,"3"1"-1392,1-2-376,4 0 1233,5 4-673,7-2-408,5-2-1080,1-2-376,-1-4 704,1-1-216,3-7-144</inkml:trace>
</inkml:ink>
</file>

<file path=ppt/ink/ink3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5:35.916"/>
    </inkml:context>
    <inkml:brush xml:id="br0">
      <inkml:brushProperty name="width" value="0.05" units="cm"/>
      <inkml:brushProperty name="height" value="0.05" units="cm"/>
    </inkml:brush>
  </inkml:definitions>
  <inkml:trace contextRef="#ctx0" brushRef="#br0">109 43 15867,'-34'63'2623,"16"-32"-866,-20 47-1,35-69-1477,-1 1 0,1 0 1,0 0-1,1 1 0,1-1 1,-1 1-1,2-1 0,-1 1 1,2 13-1,-1-22-262,1 1 0,-1-1 0,1 0 0,-1 1 0,1-1 0,0 0 0,-1 0 0,1 0 0,0 1 0,1-1 0,-1 0 0,0 0 0,0-1 0,1 1 0,0 0 0,-1 0 0,1-1 0,0 1 0,-1-1 0,1 1 0,0-1 0,0 0 0,0 0 0,1 1 0,-1-2 0,0 1 0,0 0 0,0 0 1,1-1-1,-1 1 0,0-1 0,1 0 0,-1 1 0,0-1 0,1 0 0,-1-1 0,0 1 0,4-1 0,2 0-15,1-1 1,-1 0-1,0 0 1,0-1 0,0 0-1,0 0 1,0-1-1,0 0 1,10-8-1,-7 3 19,0-1 0,-1 0 0,0 0 0,0-1 0,-2 0 0,1-1 0,-1 0 0,-1 0 0,10-23 0,-14 29-4,-1-1 1,0 0-1,0 1 0,-1-1 0,1 0 0,-2 0 0,1 0 1,-1-1-1,-1-10 0,1 14-7,-1-1 0,0 0 1,-1 1-1,1-1 0,-1 1 0,0-1 1,0 1-1,0 0 0,-1 0 0,1 0 1,-1 0-1,0 0 0,0 1 0,-1-1 1,-4-3-1,5 4-7,-1 1 1,1 0 0,-1 0-1,0 1 1,0-1-1,0 1 1,1-1 0,-1 1-1,0 0 1,-1 1-1,1-1 1,0 1 0,0 0-1,0 0 1,-6 1-1,8-1-89,0 0 1,0 0-1,0 0 0,0 1 0,0-1 0,0 1 0,0-1 0,0 1 0,0 0 0,0 0 0,0 0 1,1 0-1,-1 0 0,0 0 0,1 0 0,-1 1 0,1-1 0,-1 1 0,1-1 0,0 1 1,-1-1-1,1 1 0,0 0 0,0 0 0,0-1 0,0 1 0,1 0 0,-1 0 0,0 0 0,1 0 1,-1 4-1,1-5 33,0 0 1,0-1 0,0 1-1,0 0 1,0 0 0,0 0 0,0-1-1,0 1 1,0 0 0,1 0-1,-1-1 1,0 1 0,1 0 0,-1 0-1,0-1 1,1 1 0,-1 0-1,1-1 1,-1 1 0,1-1 0,-1 1-1,2 0 1,19 8-790,-20-9 830,24 7-811</inkml:trace>
  <inkml:trace contextRef="#ctx0" brushRef="#br0" timeOffset="1">609 49 16339,'-18'9'1115,"0"1"0,0 0 0,1 2 0,-27 23-1,32-26-718,2 2-1,0-1 1,0 1-1,1 1 1,0-1-1,1 2 1,-8 16-1,14-26-328,0 0 0,1 1-1,0-1 1,0 1-1,0-1 1,0 1 0,1 0-1,-1-1 1,1 1 0,0 0-1,0-1 1,1 6-1,-1-8-47,1 1 0,-1-1-1,1 1 1,0-1-1,0 1 1,-1-1-1,1 1 1,0-1-1,0 0 1,0 0-1,0 1 1,1-1-1,-1 0 1,0 0-1,0 0 1,1 0-1,-1 0 1,0-1-1,1 1 1,-1 0-1,1-1 1,-1 1-1,1-1 1,0 1-1,-1-1 1,1 0-1,-1 1 1,1-1-1,3 0 1,6 0 2,0-1 0,0 0 1,0-1-1,-1 0 0,1-1 0,0 0 0,-1 0 0,0-1 1,1 0-1,13-9 0,-8 4 8,0-1 0,0-1 1,-1-1-1,-1 0 0,18-18 0,-27 24-17,0-1 0,0 1-1,-1-1 1,0 0 0,0 0 0,0 0 0,-1 0-1,0-1 1,-1 1 0,0-1 0,0 0 0,1-10-1,-2 14-24,-1 1-1,0 0 1,0 0-1,0 0 1,0 0-1,-1-1 1,1 1-1,-1 0 1,0 0-1,0 0 0,0 0 1,0 0-1,0 0 1,-1 0-1,0 1 1,1-1-1,-1 0 1,0 1-1,0-1 1,0 1-1,0 0 1,-1 0-1,1 0 0,-1 0 1,1 0-1,-1 0 1,0 1-1,0-1 1,1 1-1,-1 0 1,0-1-1,-6 0 1,5 1-134,0 0 1,0 1 0,-1-1 0,1 1-1,0 0 1,-1 0 0,1 0-1,0 1 1,-1-1 0,1 1 0,0 0-1,0 0 1,0 1 0,-7 2-1,5 0-39,0-1-1,0 1 1,0 0-1,1 0 1,0 1-1,0 0 1,0 0-1,-6 8 1,-8 12-558</inkml:trace>
</inkml:ink>
</file>

<file path=ppt/ink/ink3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5:36.400"/>
    </inkml:context>
    <inkml:brush xml:id="br0">
      <inkml:brushProperty name="width" value="0.05" units="cm"/>
      <inkml:brushProperty name="height" value="0.05" units="cm"/>
    </inkml:brush>
  </inkml:definitions>
  <inkml:trace contextRef="#ctx0" brushRef="#br0">80 1 16932,'-1'3'635,"0"0"1,-1 0 0,0 0-1,0 0 1,0 0 0,-4 4-1,-7 12 1046,5-4-1444,0-1-1,2 1 0,0 0 0,1 1 1,0 0-1,1 0 0,1 0 0,1 0 1,0 0-1,1 0 0,2 29 1,-1-42-227,0-1 0,1 1 0,-1-1 0,1 1 0,0-1 0,0 1 0,0-1 0,0 1 0,0-1 0,0 0 0,1 0 0,-1 0 0,1 1 0,2 1 0,-3-3-37,0 0 1,1 0 0,-1 0-1,1 0 1,-1-1-1,1 1 1,-1 0 0,1-1-1,-1 1 1,1-1 0,0 0-1,-1 1 1,1-1 0,-1 0-1,1 0 1,0 0-1,2 0 1,0-1-120,1-1 1,-1 1-1,1 0 0,-1-1 0,0 0 0,0 0 1,0-1-1,0 1 0,0-1 0,0 1 0,0-1 1,-1-1-1,0 1 0,5-6 0,-1 0-18,0 0 0,-1-1 0,0 0-1,0 0 1,5-15 0,4-26-536</inkml:trace>
</inkml:ink>
</file>

<file path=ppt/ink/ink3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5:36.798"/>
    </inkml:context>
    <inkml:brush xml:id="br0">
      <inkml:brushProperty name="width" value="0.05" units="cm"/>
      <inkml:brushProperty name="height" value="0.05" units="cm"/>
    </inkml:brush>
  </inkml:definitions>
  <inkml:trace contextRef="#ctx0" brushRef="#br0">19 8 18068,'-5'-8'2080,"-1"8"-1200,0 5-359,5 2 1287,1 3-536,3 0-632,2 0-480,7-4-2816,-1-3 2480,-3-3-360,0-3-240</inkml:trace>
</inkml:ink>
</file>

<file path=ppt/ink/ink3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5:37.419"/>
    </inkml:context>
    <inkml:brush xml:id="br0">
      <inkml:brushProperty name="width" value="0.05" units="cm"/>
      <inkml:brushProperty name="height" value="0.05" units="cm"/>
    </inkml:brush>
  </inkml:definitions>
  <inkml:trace contextRef="#ctx0" brushRef="#br0">3 0 19484,'-3'2'1713,"7"1"-1097,8-2-224,15-1 720,7 0-168,12 3-336,3-2-144,8 1-232,-1-2-200,-1 0-664,-5 3-424,-14-3 856,-6 3-176,-10 1-152</inkml:trace>
</inkml:ink>
</file>

<file path=ppt/ink/ink3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5:37.838"/>
    </inkml:context>
    <inkml:brush xml:id="br0">
      <inkml:brushProperty name="width" value="0.05" units="cm"/>
      <inkml:brushProperty name="height" value="0.05" units="cm"/>
    </inkml:brush>
  </inkml:definitions>
  <inkml:trace contextRef="#ctx0" brushRef="#br0">1 1 17252,'20'11'2040,"7"2"-1336,12-9-272,7 0 881,8-4-417,2 0-176,2-2-968,-3-4-664,-6 2 800,-9-1-168,-11 1-184</inkml:trace>
</inkml:ink>
</file>

<file path=ppt/ink/ink3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5:44.283"/>
    </inkml:context>
    <inkml:brush xml:id="br0">
      <inkml:brushProperty name="width" value="0.05" units="cm"/>
      <inkml:brushProperty name="height" value="0.05" units="cm"/>
    </inkml:brush>
  </inkml:definitions>
  <inkml:trace contextRef="#ctx0" brushRef="#br0">9 43 18412,'2'-3'231,"0"1"0,0-1-1,0 1 1,1-1 0,-1 1 0,1 0 0,-1 0-1,1 0 1,0 0 0,0 0 0,0 1 0,0-1 0,0 1-1,6-2 1,-2 0 142,0 1 1,1 1-1,0-1 0,-1 1 0,11 0 0,-14 1-269,0 0 0,0 1 0,0 0-1,1-1 1,-1 2 0,0-1 0,0 0 0,-1 1 0,1 0-1,0 0 1,0 0 0,-1 0 0,1 0 0,-1 1 0,0 0-1,0-1 1,0 1 0,0 0 0,0 1 0,-1-1 0,1 0-1,-1 1 1,3 5 0,-3-6-85,-1 1 1,0-1-1,0 0 1,0 1-1,0-1 0,0 1 1,-1-1-1,1 1 0,-1-1 1,0 1-1,0-1 1,0 1-1,0-1 0,-1 1 1,0-1-1,0 1 1,1-1-1,-2 1 0,1-1 1,0 0-1,-1 0 0,0 0 1,1 1-1,-1-2 1,0 1-1,-1 0 0,1 0 1,-4 2-1,5-4-17,0 0 0,0 0 1,0 0-1,0 0 0,0-1 0,0 1 0,0 0 1,-1-1-1,1 1 0,0-1 0,-1 1 0,1-1 0,0 0 1,-1 1-1,1-1 0,0 0 0,-1 0 0,1 0 0,-1 0 1,1 0-1,0-1 0,-1 1 0,1 0 0,0-1 0,-1 1 1,-1-1-1,32 44-36,-27-39 39,8 10-13,-1 1-1,0 1 0,-1-1 0,5 19 1,-11-31 17,-1 1 0,0-1 0,0 1-1,0-1 1,-1 1 0,1 0 0,-1-1 0,0 1 0,0 0 0,0-1 0,-1 1 0,1 0 0,-1-1 0,0 1 0,0 0 0,0-1 0,0 1-1,-1-1 1,1 0 0,-1 1 0,0-1 0,0 0 0,0 0 0,-1 0 0,-3 4 0,0-2 61,-1 0-1,0 0 1,0-1 0,0 0-1,0 0 1,0 0 0,-1-1-1,0 0 1,1-1 0,-16 3 0,-2-1-421,1-2 0,-33-1 0,81 0-1042,-5-3 899</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26.404"/>
    </inkml:context>
    <inkml:brush xml:id="br0">
      <inkml:brushProperty name="width" value="0.05" units="cm"/>
      <inkml:brushProperty name="height" value="0.05" units="cm"/>
    </inkml:brush>
  </inkml:definitions>
  <inkml:trace contextRef="#ctx0" brushRef="#br0">21 38 15299,'0'-2'468,"0"-20"1246,0 21-1657,0 1 0,0-1 0,0 1 1,0 0-1,0-1 0,0 1 0,0-1 1,0 1-1,0-1 0,0 1 0,0-1 0,-1 1 1,1-1-1,0 1 0,0-1 0,0 1 1,-1 0-1,1-1 0,0 1 0,0-1 1,-1 1-1,1 0 0,0-1 0,-1 1 1,1 0-1,-1 0 0,1-1 0,0 1 1,-1 0-1,1 0 0,-1-1 0,1 1 1,-1 0-1,0 0 97,0 1-1,1 0 1,-1-1 0,0 1-1,1 0 1,-1-1 0,1 1-1,-1 0 1,1 0 0,-1 0 0,1-1-1,-1 1 1,1 0 0,0 0-1,-1 0 1,1 0 0,0 0-1,0 0 1,0 0 0,0 1 0,-2 27 422,2-24-274,-1 36 213,1 0 0,7 41 0,-4-61-416,1-1 0,0 0 0,2 0 0,0 0 0,17 36 0,2-20 33,-24-35-129,0 0-1,0 0 0,0 0 0,0-1 1,0 1-1,0 0 0,1 0 0,-1-1 1,0 1-1,0 0 0,1-1 1,0 1-1,-1-1-1,-1 0 0,1 0-1,-1 0 1,1 0 0,-1 0 0,1 0 0,-1-1 0,1 1 0,-1 0-1,1 0 1,-1 0 0,1-1 0,-1 1 0,1 0 0,-1 0-1,0-1 1,1 1 0,-1-1 0,0 1 0,1 0 0,-1-1 0,0 1-1,1-1 1,-1 1 0,0 0 0,0-1 0,0 1 0,1-1 0,-1 1-1,0-1 1,0 1 0,0-1 0,0 0 0,1-4 41,-1 0 1,1 0 0,-1 1-1,0-1 1,-1 0-1,1 0 1,-1 0-1,0 0 1,0 1 0,0-1-1,-1 0 1,0 1-1,0-1 1,-4-7-1,-1 0 187,-1-1 0,0 1 0,-16-18 0,23 29-197,-1-1 32,0-1-1,0 1 1,0 0-1,-1 0 1,1 0-1,-1 0 1,1 0 0,-1 0-1,-4-1 1,12 5 109,-2 0-240,0-1-1,0 1 1,1-1 0,-1 0 0,1 1 0,-1-2 0,5 2 0,7-2-414,-1-1 0,1 0 1,-1-1-1,1 0 1,22-8-1,-6 1-159</inkml:trace>
</inkml:ink>
</file>

<file path=ppt/ink/ink3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5:44.733"/>
    </inkml:context>
    <inkml:brush xml:id="br0">
      <inkml:brushProperty name="width" value="0.05" units="cm"/>
      <inkml:brushProperty name="height" value="0.05" units="cm"/>
    </inkml:brush>
  </inkml:definitions>
  <inkml:trace contextRef="#ctx0" brushRef="#br0">91 1 19940,'-2'3'499,"0"0"-1,0 0 1,0 0-1,1 0 1,-1 0-1,1 1 1,0-1-1,-1 6 0,-8 36 89,9-42-580,2 0 0,-1 0-1,0 0 1,1 0-1,-1 0 1,1 0 0,0 0-1,0 0 1,0 0 0,0 0-1,1 0 1,-1 0 0,1-1-1,0 1 1,0 0-1,0-1 1,3 4 0,6 4-1,-1 0 0,21 13 1,-5-4-3,-18-12-5,-1 0 0,1 0 0,-1 1 0,-1 0 0,1 0 0,-2 0 0,1 1 0,-1 0 0,8 18 0,-11-21 19,0 0 0,-1 0 1,0 0-1,0 0 0,0 0 1,-1 0-1,1 0 0,-2 0 1,1 0-1,-1 1 0,0-1 0,0 0 1,0 0-1,-1-1 0,0 1 1,0 0-1,-1 0 0,-2 5 0,1-4 32,0-1-1,-1 1 0,0-1 0,0 0 0,0 0 1,-1 0-1,1-1 0,-1 0 0,-1 0 0,-9 6 1,13-9-99,0 0 0,0-1 0,0 0 0,0 0 0,0 0 0,0 0 1,-1 0-1,1 0 0,0-1 0,0 1 0,-1-1 0,1 0 0,0 0 1,-1-1-1,1 1 0,0 0 0,0-1 0,-1 0 0,1 0 0,0 0 1,0 0-1,0-1 0,0 1 0,0-1 0,0 1 0,1-1 0,-5-3 1,3 1-106,-1-1 1,1 1 0,0-1-1,0 0 1,0 0 0,1 0-1,0-1 1,0 1 0,-3-8-1,1-2-78,0 1 0,-4-28 0,0-24-576</inkml:trace>
</inkml:ink>
</file>

<file path=ppt/ink/ink3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5:45.104"/>
    </inkml:context>
    <inkml:brush xml:id="br0">
      <inkml:brushProperty name="width" value="0.05" units="cm"/>
      <inkml:brushProperty name="height" value="0.05" units="cm"/>
    </inkml:brush>
  </inkml:definitions>
  <inkml:trace contextRef="#ctx0" brushRef="#br0">0 43 13331,'18'-23'2048,"5"16"-655,-1 3-473,10 6 1648,1 3-735,6-1-401,2 2-136,7 0-584,0-5-592,4-7 33,-1-5-65,10-5-168</inkml:trace>
</inkml:ink>
</file>

<file path=ppt/ink/ink3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5:45.634"/>
    </inkml:context>
    <inkml:brush xml:id="br0">
      <inkml:brushProperty name="width" value="0.05" units="cm"/>
      <inkml:brushProperty name="height" value="0.05" units="cm"/>
    </inkml:brush>
  </inkml:definitions>
  <inkml:trace contextRef="#ctx0" brushRef="#br0">0 96 15675,'5'-17'1159,"-4"9"-690,1 1 0,0 0 0,1-1 0,-1 1 0,1 0-1,1 1 1,-1-1 0,8-9 0,-11 16-397,0 0-1,0-1 1,1 1 0,-1 0-1,0-1 1,0 1 0,1 0-1,-1-1 1,0 1 0,1 0-1,-1-1 1,1 1 0,-1 0-1,0 0 1,1 0 0,-1-1-1,1 1 1,-1 0 0,0 0-1,1 0 1,-1 0 0,1 0-1,-1 0 1,1 0 0,-1 0-1,1 0 1,-1 0 0,0 0-1,1 0 1,-1 0 0,1 0-1,0 1 8,0 0 0,-1-1 0,1 1 0,-1 0 0,1 0 0,-1 0 0,1-1 0,-1 1 0,1 0 0,-1 0 0,0 0 0,0 0 0,1 0-1,-1 0 1,0 0 0,0 1 0,2 34 205,-2-1 0,-1 0 0,-2 1 0,-8 36 1,2-7-221,7-46-4,-8 56-1298,1 135 0,9-209 1214,0 0 0,-1 0 0,1 0 0,0 0 0,0 0 0,0 0 0,0 0 0,0 0 0,1 0 0,-1 0 0,0 0 0,0 0 0,1 0 0,-1 0 0,0 0 0,1-1 0,-1 1 0,1 0 0,-1 0 0,1 0 0,0-1 0,-1 1 0,1 0 0,0 0 0,-1-1 0,1 1 0,0-1 0,0 1 0,1 0 0,13-4-577</inkml:trace>
</inkml:ink>
</file>

<file path=ppt/ink/ink3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5:46.705"/>
    </inkml:context>
    <inkml:brush xml:id="br0">
      <inkml:brushProperty name="width" value="0.05" units="cm"/>
      <inkml:brushProperty name="height" value="0.05" units="cm"/>
    </inkml:brush>
  </inkml:definitions>
  <inkml:trace contextRef="#ctx0" brushRef="#br0">1 1 22341,'7'3'1808,"2"1"-1432,-9-2-104,5 0 544,4 1-623,4-3 807,0-3-912,1 1-16,0-3-40</inkml:trace>
</inkml:ink>
</file>

<file path=ppt/ink/ink3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5:47.124"/>
    </inkml:context>
    <inkml:brush xml:id="br0">
      <inkml:brushProperty name="width" value="0.05" units="cm"/>
      <inkml:brushProperty name="height" value="0.05" units="cm"/>
    </inkml:brush>
  </inkml:definitions>
  <inkml:trace contextRef="#ctx0" brushRef="#br0">11 70 22573,'-3'14'1768,"-1"-10"-1392,1-5-168,6-8 360,0-2-472,7 1-968,-2-5 776,5-8-200,1 5-160</inkml:trace>
</inkml:ink>
</file>

<file path=ppt/ink/ink3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5:47.756"/>
    </inkml:context>
    <inkml:brush xml:id="br0">
      <inkml:brushProperty name="width" value="0.05" units="cm"/>
      <inkml:brushProperty name="height" value="0.05" units="cm"/>
    </inkml:brush>
  </inkml:definitions>
  <inkml:trace contextRef="#ctx0" brushRef="#br0">32 25 13443,'9'-15'2432,"-3"5"4065,-11 31-2685,-1 0-3125,-11 54 192,15-66-897,1 0 0,0 1 0,0-1 0,1 0 0,2 18 0,-1-25-7,-1 0 0,1 0 0,0 0 0,0-1 1,-1 1-1,1 0 0,0 0 0,0-1 0,1 1 0,-1-1 0,0 1 1,0-1-1,1 1 0,-1-1 0,1 0 0,0 1 0,-1-1 0,1 0 1,0 0-1,-1 0 0,1-1 0,0 1 0,0 0 0,0-1 0,0 1 1,3 0-1,5 0-115,1 0 1,-1 0 0,20-2-1,-19 0 50,4 0-13,0 1 0,0 0 0,0 1 0,0 0 0,17 5 0,-28-5 89,1 1 0,-1 0 0,1 0 0,-1 0 0,0 0 0,0 0 1,0 1-1,0 0 0,0 0 0,0 0 0,-1 0 0,0 1 0,1-1 0,-1 1 0,-1 0 0,1 0 0,0 0 0,-1 0 0,0 0 0,2 6 0,-1-4 7,-1 1-1,-1 0 1,1 0 0,-1 0-1,-1 0 1,1 0-1,-1 0 1,0 0 0,-1 0-1,1 0 1,-1 0-1,-1 0 1,1 0 0,-1 0-1,-1 0 1,1-1-1,-1 1 1,0-1 0,-1 0-1,1 0 1,-1 0-1,-6 7 1,5-7 24,0 0 0,-1 0 1,1 0-1,-1-1 0,0 0 0,-1-1 1,1 1-1,-1-1 0,0 0 0,0-1 1,0 0-1,0 0 0,-1 0 0,1-1 1,-1 0-1,0-1 0,1 1 0,-1-2 1,0 1-1,-8-1 0,11 0-76,0-1 1,0 0-1,0 0 0,0-1 0,0 0 1,0 1-1,0-1 0,1-1 0,-1 1 1,1-1-1,-1 0 0,1 0 0,0 0 0,0 0 1,1-1-1,-1 0 0,1 0 0,-1 0 1,1 0-1,0 0 0,1 0 0,-1-1 1,-3-9-1,0-2-167,1 1-1,0-1 1,2-1 0,0 1 0,0 0-1,1-22 1,1-20-395</inkml:trace>
</inkml:ink>
</file>

<file path=ppt/ink/ink3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5:48.188"/>
    </inkml:context>
    <inkml:brush xml:id="br0">
      <inkml:brushProperty name="width" value="0.05" units="cm"/>
      <inkml:brushProperty name="height" value="0.05" units="cm"/>
    </inkml:brush>
  </inkml:definitions>
  <inkml:trace contextRef="#ctx0" brushRef="#br0">1 40 17940,'21'-5'1864,"7"2"-1200,0-2-280,5-1 785,3 0-273,3 3-664,-1-1-488,1 1-1913,0-1 1889,-3 4-320,-2 0-240</inkml:trace>
</inkml:ink>
</file>

<file path=ppt/ink/ink3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5:48.561"/>
    </inkml:context>
    <inkml:brush xml:id="br0">
      <inkml:brushProperty name="width" value="0.05" units="cm"/>
      <inkml:brushProperty name="height" value="0.05" units="cm"/>
    </inkml:brush>
  </inkml:definitions>
  <inkml:trace contextRef="#ctx0" brushRef="#br0">109 70 17084,'-17'24'827,"1"1"0,1 1 0,2 0 0,-14 36 0,23-50-645,0-1-1,1 0 0,0 1 1,0 0-1,2 0 0,-1 0 1,2 0-1,-1 0 1,2 0-1,-1 0 0,2 0 1,0 0-1,4 14 0,-5-22-154,1 0-1,0 0 0,0 0 0,0 0 1,0 0-1,1 0 0,0-1 0,-1 1 1,1-1-1,1 0 0,-1 0 0,0 0 1,1 0-1,-1 0 0,1-1 0,0 0 1,0 1-1,0-1 0,0-1 0,1 1 1,-1-1-1,0 1 0,1-1 0,-1-1 1,0 1-1,1-1 0,-1 1 0,9-2 1,2 0 16,0 0 0,-1-1 0,0-1 0,1-1 1,-1 0-1,0-1 0,21-10 0,-9 2 92,0-2-1,-1 0 1,-1-2-1,26-22 1,-38 28-34,1 0 1,-2-1 0,0-1-1,0 0 1,-1 0-1,-1-1 1,0 0 0,11-25-1,-18 33-69,0 1-1,0-1 0,0 0 1,-1 1-1,0-1 0,0 0 1,0 0-1,-1 0 0,0 1 1,0-1-1,-1 0 0,0 0 1,1 0-1,-2 1 0,1-1 1,-1 0-1,0 1 0,0-1 1,-1 1-1,-3-7 0,1 5-30,1 1 1,-1 1-1,-1-1 0,1 1 0,-1 0 0,0 0 0,0 0 0,0 1 1,-1 0-1,1 0 0,-1 1 0,0 0 0,0 0 0,-1 0 0,-7-1 0,2 1-128,-1 0-1,0 1 0,0 1 0,0 0 0,0 1 0,0 0 0,0 1 1,1 1-1,-1 0 0,0 1 0,1 0 0,-1 1 0,1 1 0,0 0 1,-14 7-1,-10 11-270</inkml:trace>
</inkml:ink>
</file>

<file path=ppt/ink/ink3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5:52.023"/>
    </inkml:context>
    <inkml:brush xml:id="br0">
      <inkml:brushProperty name="width" value="0.05" units="cm"/>
      <inkml:brushProperty name="height" value="0.05" units="cm"/>
    </inkml:brush>
  </inkml:definitions>
  <inkml:trace contextRef="#ctx0" brushRef="#br0">18 22 16564,'-18'-4'4322,"35"2"-951,-1 1-3179,35-4 753,0-1-494,1 3 0,96 6 0,-143-3-455,-1 1 0,1-1-1,0 1 1,-1 0 0,1 1 0,-1-1 0,0 1 0,1 0-1,-1 0 1,0 0 0,0 1 0,0-1 0,5 5-1,-8-5 0,1 1 0,0-1-1,-1 1 1,1-1-1,-1 1 1,0 0-1,0-1 1,0 1-1,0 0 1,0 0-1,-1 0 1,1 0 0,-1 0-1,0 0 1,0 0-1,0-1 1,0 1-1,-1 0 1,1 0-1,-1 0 1,1 0-1,-3 5 1,-3 9-9,0 0 0,-1-1 0,-1 0 0,-17 27 0,-48 58 50,42-60-18,12-15-110,11-13-319,-1 0 0,-1-1 0,0 0 0,-18 16 0,27-28 342,1 1 1,-1-1-1,0 1 1,1-1-1,-1 1 1,1-1 0,-1 0-1,0 1 1,1-1-1,-1 0 1,1 0-1,-1 1 1,0-1-1,0 0 1,1 0-1,-1 0 1,0 0-1,1 0 1,-1 0-1,0 0 1,1 0-1,-1 0 1,0 0-1,1 0 1,-1 0-1,0-1 1,1 1 0,-1 0-1,0 0 1,1-1-1,-1 1 1,0-1-1,1 1 1,-1 0-1,1-1 1,-1 1-1,1-1 1,-1 1-1,1-1 1,-1 1-1,1-1 1,0 0-1,-1 1 1,1-1-1,0 0 1,0 1-1,-1-1 1,1 0 0,0 1-1,0-1 1,0 0-1,-6-18-1022</inkml:trace>
</inkml:ink>
</file>

<file path=ppt/ink/ink3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5:52.484"/>
    </inkml:context>
    <inkml:brush xml:id="br0">
      <inkml:brushProperty name="width" value="0.05" units="cm"/>
      <inkml:brushProperty name="height" value="0.05" units="cm"/>
    </inkml:brush>
  </inkml:definitions>
  <inkml:trace contextRef="#ctx0" brushRef="#br0">0 186 18028,'6'16'1544,"4"-1"-1016,7 0-240,10-4 673,9 1-281,11-10-232,5-4-248,5-10-672,3-2-208,-2-6 536,-1-2-104,-4 2-193</inkml:trace>
  <inkml:trace contextRef="#ctx0" brushRef="#br0" timeOffset="1">1154 1 19004,'-20'27'1632,"-9"15"-1159,-4 6-265,0 7 624,0 2-184,2-2-256,5-2-240,4-15-600,7-2-360,5-21 640,5-13-48,8-19-104</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3:27.563"/>
    </inkml:context>
    <inkml:brush xml:id="br0">
      <inkml:brushProperty name="width" value="0.05" units="cm"/>
      <inkml:brushProperty name="height" value="0.05" units="cm"/>
    </inkml:brush>
  </inkml:definitions>
  <inkml:trace contextRef="#ctx0" brushRef="#br0">86 328 18532,'-2'0'167,"-1"0"0,0 0 1,1 1-1,-1-1 0,1 1 0,-1-1 0,1 1 0,0 0 1,-1 0-1,1 0 0,0 1 0,-1-1 0,1 0 1,0 1-1,-3 2 0,2 0-18,-1 0-1,1 0 1,0 0-1,0 0 1,0 0-1,1 1 1,-4 7-1,3-2-13,-1 0-1,1 0 1,1 1-1,0-1 1,1 1-1,-1 21 1,2-28-76,0 1-1,1-1 1,0 0-1,0 1 1,0-1-1,2 6 1,-3-10-45,1 1 1,-1 0 0,0-1-1,0 1 1,1 0-1,-1-1 1,0 1 0,1-1-1,-1 1 1,1 0 0,-1-1-1,1 1 1,-1-1 0,1 0-1,0 1 1,-1-1-1,1 1 1,-1-1 0,1 0-1,0 1 1,-1-1 0,1 0-1,0 0 1,-1 1 0,1-1-1,0 0 1,0 0-1,-1 0 1,1 0 0,0 0-1,-1 0 1,1 0 0,0 0-1,0 0 1,-1-1 0,1 1-1,0 0 1,-1 0 0,1-1-1,0 1 1,-1 0-1,1-1 1,-1 1 0,1 0-1,0-1 1,-1 1 0,1-1-1,0 0 1,5-5 45,1-1 0,-1 1 0,-1-1 0,1 0 1,-1-1-1,0 1 0,-1-1 0,0 0 0,0 0 0,4-15 0,0-3 3,0-1 0,3-31-1,-5 5-191,-7 63-21,-7 94-481,8-94 450,0 0 1,1-1-1,0 1 1,0-1-1,1 1 1,1-1 0,-1 0-1,2 1 1,3 8-1,-6-17 111,-1 0 1,0 0-1,1-1 0,-1 1 0,1 0 1,-1 0-1,1 0 0,-1-1 0,1 1 1,0 0-1,-1 0 0,1-1 0,0 1 1,-1-1-1,1 1 0,0-1 0,0 1 0,0-1 1,0 1-1,0-1 0,-1 0 0,1 1 1,0-1-1,0 0 0,0 0 0,0 0 1,2 0-1,-2 0-32,1-1 1,-1 1 0,1-1-1,-1 0 1,1 0 0,-1 0-1,0 0 1,1 0-1,-1 0 1,0 0 0,0 0-1,0-1 1,0 1 0,2-3-1,2-6-358,0 1 1,0-1-1,7-21 0,-2-5-242,-2-1 0,7-63 0,-5-75-153,-13 136 1155,3 39-291,0 0 1,0 1-1,0-1 0,0 0 1,0 0-1,0 0 1,0 0-1,0 0 0,0 0 1,0 0-1,0 0 0,0 0 1,0 0-1,0 0 1,0 0-1,0 1 0,0-1 1,0 0-1,0 0 1,0 0-1,0 0 0,0 0 1,0 0-1,-1 0 1,1 0-1,0 0 0,0 0 1,0 0-1,0 0 0,0 0 1,0 0-1,0 0 1,0 0-1,0 0 0,0 0 1,0 0-1,-1 0 1,1 0-1,0 0 0,0 0 1,0 0-1,0 0 1,0 0-1,0 0 0,0 0 1,0 0-1,0 0 0,0 0 1,0 0-1,0 0 1,-1 0-1,1 0 0,-3 23 468,2-7-254,-8 140 2250,8-125-1600,2 1 0,10 59-1,-10-84-701,1 0 0,0 0-1,0-1 1,1 1-1,4 8 1,-7-14-144,1 0 0,-1-1 1,1 1-1,-1 0 0,1 0 0,-1 0 1,1-1-1,0 1 0,-1 0 0,1-1 0,0 1 1,-1-1-1,1 1 0,0 0 0,0-1 1,0 0-1,-1 1 0,1-1 0,0 1 0,0-1 1,0 0-1,0 0 0,0 1 0,0-1 1,0 0-1,0 0 0,-1 0 0,1 0 0,0 0 1,0 0-1,0-1 0,0 1 0,0 0 0,0 0 1,0-1-1,0 1 0,0 0 0,-1-1 1,1 1-1,0-1 0,0 1 0,-1-1 0,1 1 1,0-1-1,0 0 0,-1 1 0,1-1 1,-1 0-1,2-1 0,5-7 42,0 0 0,0 0 0,-1-1 0,-1 0-1,1 0 1,-2-1 0,1 0 0,5-20 0,15-96 70,-23 116-127,4-34-53,1-66 0,-6 109 34,-1-1-1,0 0 0,-1 1 0,1-1 0,0 0 0,-1 1 0,0-1 0,-1-4 0,2 7 7,0 0 1,0-1-1,-1 1 0,1 0 1,0 0-1,0 0 0,0 0 1,0 0-1,0 0 0,0 0 1,0 0-1,0 0 0,0 0 1,0 0-1,-1-1 0,1 1 0,0 0 1,0 0-1,0 0 0,0 0 1,0 0-1,0 0 0,0 0 1,-1 0-1,1 0 0,0 0 1,0 0-1,0 0 0,0 0 1,0 0-1,0 0 0,0 0 1,-1 0-1,1 0 0,0 0 1,0 0-1,0 1 0,0-1 1,0 0-1,0 0 0,0 0 1,0 0-1,-1 0 0,1 0 1,0 0-1,0 0 0,0 0 0,0 0 1,0 0-1,0 1 0,-6 13-38,-4 28 203,2 0 1,1 0-1,2 1 0,2 86 1,3-121-101,1 0 1,0 1 0,1-1 0,0 0 0,0 0 0,1 0-1,4 9 1,-7-15-49,1 0 1,0-1-1,0 1 0,1-1 0,-1 1 1,0-1-1,0 1 0,1-1 0,-1 0 0,1 0 1,-1 1-1,1-1 0,-1 0 0,1-1 1,0 1-1,-1 0 0,1 0 0,0-1 0,0 1 1,0-1-1,0 1 0,-1-1 0,1 0 0,0 0 1,0 0-1,0 0 0,0 0 0,0 0 1,0 0-1,-1-1 0,1 1 0,0-1 0,0 1 1,0-1-1,-1 0 0,1 0 0,2-1 1,4-2-48,-1-1 1,0 1-1,0-1 1,-1-1 0,1 1-1,-1-1 1,0 0 0,-1-1-1,10-13 1,-3 1-232,0 0 0,12-31 0,-21 43-104,-3 8 165,-5 16 131,-4 16 184,4-9-2,-5 47 258,10-64-320,0-1 0,0 1-1,0 0 1,1-1-1,0 1 1,1-1-1,-1 1 1,5 9-1,-6-14-35,1-1 1,0 1-1,-1-1 0,1 0 0,0 1 0,0-1 0,0 0 0,0 1 0,0-1 0,0 0 0,1 0 1,-1 0-1,0 0 0,1 0 0,-1 0 0,0 0 0,1 0 0,-1-1 0,1 1 0,1 0 0,0-1 1,-1 1 0,1-1 0,0 0 0,-1 0 0,1 0 0,0-1 0,-1 1 0,1-1 0,-1 1 0,1-1 1,3-1-1,6-4 3,0 0 0,-1-1 1,0 0-1,11-9 0,-15 11-27,19-16-54,26-18-129,-47 36 155,-1 1 1,0 0-1,1 0 1,-1 0-1,1 0 0,0 1 1,0-1-1,-1 1 1,1 1-1,7-2 1,-10 2 14,0 1 1,0-1 0,0 0 0,0 0 0,-1 1-1,1-1 1,0 1 0,0-1 0,0 1-1,0 0 1,-1 0 0,1 0 0,0 0 0,-1 0-1,1 0 1,2 3 0,16 26-187,-18-27 197,-1 0 1,1 1-1,0-1 0,0 0 1,0 0-1,0-1 1,0 1-1,1 0 0,-1-1 1,1 1-1,0-1 0,0 0 1,4 3-1,-5-5 8,0 1 0,1-1 0,-1 1 0,0-1-1,0 0 1,0 0 0,0 0 0,0 0 0,0 0 0,0-1 0,0 1-1,0-1 1,0 1 0,3-2 0,31-15-23,-16 6-58,-14 9 46,0-1 0,1 2 0,-1-1 0,0 1 0,0 0 0,1 0 0,-1 0 0,0 1 0,1 0 0,-1 0 0,1 1 0,9 2 0,-7-1-4,-1 1 1,1 0-1,-1 1 1,0 0-1,0 0 1,-1 1-1,1 0 1,8 7-1,2 5 21,-1 1 0,0 1 0,-1 0 0,-1 1 0,20 35 0,-24-37 66,-1 1 0,-1-1-1,8 26 1,-14-37-6,-1 1-1,0-1 1,-1 0 0,0 1-1,0 0 1,0-1 0,-1 1-1,0 0 1,-1-1 0,0 1-1,0-1 1,-3 11 0,4-17-28,-1 1 0,0-1 0,0 1 0,0-1 0,0 0 0,0 1 0,0-1 0,0 0-1,-1 0 1,1 1 0,0-1 0,-1 0 0,1 0 0,-1-1 0,1 1 0,-1 0 0,1 0 0,-1-1 0,0 1 0,1-1 0,-1 1 0,0-1 0,1 0 0,-1 0 0,0 0 0,0 0 0,1 0 0,-1 0 0,0 0 0,0 0 0,1-1 0,-4 0 0,0 0 12,0 0 1,0-1-1,0 0 1,0 0 0,0 0-1,0 0 1,0-1-1,1 0 1,-1 0 0,-3-3-1,5 3 2,0 0 1,0 0-1,0 0 0,1 0 0,-1 0 1,1-1-1,0 1 0,0-1 0,0 0 1,1 1-1,-1-1 0,1 0 0,0 0 0,0 0 1,0 0-1,0 0 0,1 0 0,-1 0 1,1 0-1,0 0 0,1 0 0,-1 0 1,1 0-1,0 0 0,0 0 0,0 0 1,0 0-1,1 0 0,-1 0 0,1 1 0,3-6 1,6-8-33,1 0 1,1 1 0,1 1 0,0 0-1,17-13 1,-13 11-288,91-86-1137,-76 70 1030</inkml:trace>
</inkml:ink>
</file>

<file path=ppt/ink/ink3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5:52.900"/>
    </inkml:context>
    <inkml:brush xml:id="br0">
      <inkml:brushProperty name="width" value="0.05" units="cm"/>
      <inkml:brushProperty name="height" value="0.05" units="cm"/>
    </inkml:brush>
  </inkml:definitions>
  <inkml:trace contextRef="#ctx0" brushRef="#br0">147 22 17380,'-22'10'1328,"4"-1"-249,-33 19 1,48-25-913,-1-1-1,0 1 0,1 0 1,-1 0-1,1 1 1,0-1-1,0 0 0,1 1 1,-1 0-1,1 0 1,-1 0-1,1 0 1,-3 8-1,5-11-140,-1 1 0,1-1-1,0 0 1,-1 1 0,1-1 0,0 0 0,0 1 0,0-1-1,0 1 1,0-1 0,1 0 0,-1 1 0,0-1 0,0 0-1,1 1 1,-1-1 0,1 0 0,-1 0 0,1 1-1,0-1 1,0 0 0,-1 0 0,2 1 0,0 0-6,0 0 0,0-1 0,0 0-1,1 1 1,-1-1 0,0 0 0,0 0 0,1 0 0,-1-1 0,1 1 0,4 0 0,2 0-1,0 0 1,0-1-1,0 0 1,0-1-1,0 0 0,10-2 1,-8 0 48,-1 0 0,0-1 0,-1 0 0,1 0-1,13-9 1,-19 10-27,0 1 0,-1-1-1,1 0 1,0 0-1,-1 0 1,0-1-1,0 1 1,0-1 0,0 1-1,0-1 1,-1 0-1,0 0 1,0 0-1,3-8 1,-4 10-17,-1 0 0,0 0 0,1 0-1,-1 0 1,0 0 0,0 0 0,0 0 0,0 0-1,-1 0 1,1 0 0,-1 0 0,1 0 0,-1 1 0,1-1-1,-1 0 1,0 0 0,0 0 0,-2-2 0,1 1-4,0 0 1,-1 1-1,1-1 0,-1 1 1,0 0-1,0 0 1,0 0-1,0 0 1,0 1-1,-3-2 1,-1 0-39,0 1-1,-1-1 1,1 2 0,0-1 0,-1 1 0,1 0 0,-1 0-1,1 1 1,-12 1 0,11 1-168,-1-1 1,0 2-1,1-1 0,-1 1 0,1 0 1,-12 7-1,16-8 97,1 0 0,0 0-1,0 0 1,0 1 0,0-1 0,0 1 0,0 0-1,1 0 1,-1 0 0,1 0 0,0 0-1,0 0 1,0 0 0,0 1 0,1-1 0,-1 1-1,-1 6 1,1 19-448</inkml:trace>
</inkml:ink>
</file>

<file path=ppt/ink/ink3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5:53.315"/>
    </inkml:context>
    <inkml:brush xml:id="br0">
      <inkml:brushProperty name="width" value="0.05" units="cm"/>
      <inkml:brushProperty name="height" value="0.05" units="cm"/>
    </inkml:brush>
  </inkml:definitions>
  <inkml:trace contextRef="#ctx0" brushRef="#br0">77 78 16692,'-3'8'651,"0"0"-1,-1 0 1,0 0 0,-1-1 0,-6 10 0,-12 20 894,18-26-1075,0 1 1,-5 20-1,9-28-378,0 0 0,0 1 0,1-1 0,0 0 0,-1 0 0,1 1-1,1-1 1,-1 0 0,1 0 0,-1 1 0,3 5 0,-2-8-65,0-1 0,0 0 0,-1 1 0,1-1 1,0 0-1,1 0 0,-1 0 0,0 1 0,0-1 0,1 0 0,-1-1 0,0 1 1,1 0-1,-1 0 0,1 0 0,-1-1 0,1 1 0,-1-1 0,1 1 1,-1-1-1,1 0 0,0 0 0,-1 1 0,1-1 0,-1 0 0,1 0 0,0-1 1,-1 1-1,1 0 0,-1 0 0,1-1 0,3-1 0,4 0 49,0-1-1,0-1 0,-1 1 1,13-8-1,-5 1 31,-1 0-1,0-1 1,-1-1 0,20-21-1,-25 24-41,-2 1-1,1-2 0,-1 1 0,-1-1 1,0 0-1,0 0 0,-1-1 0,5-13 1,-9 21-52,0 0 0,0 0 1,-1 1-1,1-1 0,-1 0 0,1 0 1,-1 0-1,0 0 0,0 0 0,-1 0 1,1 0-1,0 0 0,-1 0 0,0 0 1,0 1-1,0-1 0,0 0 0,0 0 1,0 1-1,-1-1 0,1 1 1,-1-1-1,0 1 0,0-1 0,0 1 1,0 0-1,0 0 0,0 0 0,0 0 1,-1 1-1,-3-3 0,1 1-28,-1 1 1,1 0-1,-1 0 0,1 1 0,-1-1 0,1 1 1,-1 1-1,0-1 0,1 1 0,-1 0 1,0 0-1,1 0 0,-1 1 0,0 0 1,-8 2-1,6 0-99,-1 0 1,1 0-1,0 1 1,1 0 0,-1 0-1,1 1 1,0 0-1,0 0 1,0 0-1,1 1 1,0 0 0,0 1-1,0-1 1,1 1-1,-9 14 1,2 14-320</inkml:trace>
</inkml:ink>
</file>

<file path=ppt/ink/ink3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6:00.233"/>
    </inkml:context>
    <inkml:brush xml:id="br0">
      <inkml:brushProperty name="width" value="0.05" units="cm"/>
      <inkml:brushProperty name="height" value="0.05" units="cm"/>
    </inkml:brush>
  </inkml:definitions>
  <inkml:trace contextRef="#ctx0" brushRef="#br0">0 1 20532,'13'5'1465,"7"1"-1241,0 4-96,9-6 480,11 4-320,6-4-384,3 0-128,-1-2-536,-5-1-96,-8-1 648,-7-4-201,-18 2-207</inkml:trace>
</inkml:ink>
</file>

<file path=ppt/ink/ink3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6:00.662"/>
    </inkml:context>
    <inkml:brush xml:id="br0">
      <inkml:brushProperty name="width" value="0.05" units="cm"/>
      <inkml:brushProperty name="height" value="0.05" units="cm"/>
    </inkml:brush>
  </inkml:definitions>
  <inkml:trace contextRef="#ctx0" brushRef="#br0">1 0 17340,'3'22'1712,"7"-9"-1008,0-6-304,14 0 721,3-5-153,12-7-472,1-2-456,7-1 120,4-2-96,-3-8-176</inkml:trace>
</inkml:ink>
</file>

<file path=ppt/ink/ink3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6:01.113"/>
    </inkml:context>
    <inkml:brush xml:id="br0">
      <inkml:brushProperty name="width" value="0.05" units="cm"/>
      <inkml:brushProperty name="height" value="0.05" units="cm"/>
    </inkml:brush>
  </inkml:definitions>
  <inkml:trace contextRef="#ctx0" brushRef="#br0">3 32 20100,'3'-3'138,"0"0"-1,0 1 1,0-1-1,0 1 1,1-1-1,-1 1 1,1 0-1,-1 0 1,1 0-1,0 1 1,0-1-1,0 1 0,-1 0 1,2 0-1,-1 0 1,0 1-1,0-1 1,0 1-1,0 0 1,0 0-1,0 1 1,0-1-1,0 1 1,0 0-1,0 0 1,0 0-1,0 1 1,0-1-1,0 1 1,-1 0-1,1 0 0,-1 0 1,1 0-1,-1 1 1,3 3-1,-1-3-111,-1 0 0,0 1-1,0 0 1,0 0 0,-1 0 0,0 0-1,1 1 1,-1-1 0,-1 1-1,1 0 1,-1-1 0,4 11 0,-5-11-21,-1 0-1,1 0 1,-1 0 0,0 0 0,0 0 0,0 0 0,0 0 0,0 0 0,-1 0 0,0 0 0,0 0 0,0 0 0,-1-1 0,1 1 0,-1 0 0,0-1 0,0 1 0,-2 3-1,-3 2 5,0 0-1,-1-1 1,0 0-1,0 0 1,-16 11-1,-10 9-147,34-28 131,-1 1-1,1-1 0,-1 0 0,1 1 1,-1-1-1,1 0 0,-1 1 0,1-1 1,0 0-1,-1 1 0,1-1 0,-1 1 1,1-1-1,0 1 0,0-1 0,-1 1 0,1-1 1,0 1-1,0-1 0,-1 1 0,1-1 1,0 1-1,0-1 0,0 1 0,0 0 1,0-1-1,0 1 0,0-1 0,0 1 1,0-1-1,0 1 0,0-1 0,1 1 1,-1 0-1,0-1 0,0 1 0,0-1 0,1 1 1,0 0-1,21 10-319,-13-8 292,10 4-64,0 1 0,30 17 0,-44-22 98,0 0 0,0 1 1,0-1-1,0 1 0,-1 0 1,0 0-1,0 1 1,0-1-1,0 1 0,-1 0 1,1 0-1,-1 0 0,4 10 1,-7-12 16,1 1 1,-1-1-1,1 0 0,-1 0 1,0 1-1,0-1 0,-1 0 1,1 0-1,-1 1 0,1-1 1,-1 0-1,0 0 0,0 0 1,0 0-1,-1 0 0,1 0 1,-1 0-1,0 0 0,0-1 1,0 1-1,0-1 1,0 1-1,0-1 0,-1 0 1,1 0-1,-1 0 0,-3 2 1,-2 2 72,-1 0 0,0-1 1,0 0-1,0-1 0,0 0 0,-1 0 1,-14 3-1,17-5-53,1-1 0,-1 0 0,0-1 0,1 1 1,-1-1-1,0-1 0,0 1 0,1-1 0,-1 0 0,-11-4 0,15 4-105,1 0 0,-1 0 1,1-1-1,-1 1 0,1-1 0,0 1 0,-1-1 0,1 0 0,0 0 1,0 0-1,0 0 0,1 0 0,-1 0 0,0 0 0,1-1 1,0 1-1,-1-1 0,1 1 0,0-1 0,0 0 0,0 1 0,1-1 1,-1 0-1,1 1 0,-1-1 0,1 0 0,0-5 0,1-14-332,4 0-165</inkml:trace>
</inkml:ink>
</file>

<file path=ppt/ink/ink3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6:01.550"/>
    </inkml:context>
    <inkml:brush xml:id="br0">
      <inkml:brushProperty name="width" value="0.05" units="cm"/>
      <inkml:brushProperty name="height" value="0.05" units="cm"/>
    </inkml:brush>
  </inkml:definitions>
  <inkml:trace contextRef="#ctx0" brushRef="#br0">19 77 20252,'-6'31'2196,"5"-29"-2147,0 0 0,0 1 1,0-1-1,1 0 1,-1 0-1,1 1 1,-1-1-1,1 0 1,0 0-1,0 1 0,0-1 1,0 0-1,1 1 1,-1-1-1,0 0 1,1 0-1,0 1 1,-1-1-1,1 0 0,0 0 1,0 0-1,0 0 1,1 0-1,1 3 1,15 14-271,27 26 0,16 15-126,-55-53 331,-1 0-1,1 1 1,-1-1-1,0 2 1,-1-1-1,7 17 1,-10-22 12,0 1 1,0 0 0,0 0-1,-1 0 1,1 0 0,-1-1 0,0 1-1,0 0 1,0 0 0,-1 0 0,1 0-1,-1 0 1,0 0 0,0-1 0,0 1-1,-1 0 1,1-1 0,-1 1 0,0-1-1,-4 7 1,2-5-21,-1 0 0,1-1 0,-1 1 0,0-1 0,0-1 0,0 1 0,0 0-1,-1-1 1,0 0 0,1-1 0,-1 1 0,-9 2 0,12-4-6,0 0 0,0-1 0,0 1 0,0 0 0,0-1 0,0 0 0,0 0 0,0 0 0,-1 0 0,1 0-1,0-1 1,0 1 0,0-1 0,0 0 0,0 0 0,0 0 0,1 0 0,-1-1 0,0 1 0,0-1 0,1 1 0,-1-1 0,1 0 0,-1 0 0,-1-3 0,-15-29-158</inkml:trace>
  <inkml:trace contextRef="#ctx0" brushRef="#br0" timeOffset="1">19 1 18348,'18'4'2008,"4"0"-1368,7 0-311,5 1 935,9 1-488,-1-2-216,5 3-696,-1 0-544,-6-1 600,-3 0-160,-8-1-72</inkml:trace>
</inkml:ink>
</file>

<file path=ppt/ink/ink3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6:01.969"/>
    </inkml:context>
    <inkml:brush xml:id="br0">
      <inkml:brushProperty name="width" value="0.05" units="cm"/>
      <inkml:brushProperty name="height" value="0.05" units="cm"/>
    </inkml:brush>
  </inkml:definitions>
  <inkml:trace contextRef="#ctx0" brushRef="#br0">1 121 19276,'27'8'1905,"14"-14"-1113,7-5-312,12-6 744,4-3-152,8 1-272,1 0-207,-1 4-537,-5 2-144,-11 7-537,-3 3-279,-10 3-432,-1 2 408,-12 2 416,-6-1-313,-15-3-7</inkml:trace>
</inkml:ink>
</file>

<file path=ppt/ink/ink3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6:02.397"/>
    </inkml:context>
    <inkml:brush xml:id="br0">
      <inkml:brushProperty name="width" value="0.05" units="cm"/>
      <inkml:brushProperty name="height" value="0.05" units="cm"/>
    </inkml:brush>
  </inkml:definitions>
  <inkml:trace contextRef="#ctx0" brushRef="#br0">21 0 17084,'9'27'2818,"-9"-25"-2712,0 0 1,0 0-1,1 1 1,-1-1 0,1 0-1,-1 0 1,1 0 0,0 0-1,0 0 1,0 0 0,0 0-1,0 0 1,1 0 0,-1 0-1,1-1 1,-1 1-1,1 0 1,-1-1 0,1 0-1,0 1 1,0-1 0,0 0-1,-1 0 1,1 0 0,0 0-1,1 0 1,1 1 0,5-1-160,0-1 1,0 0 0,0 0 0,0-1 0,0 0-1,0 0 1,0-1 0,14-4 0,-10 2-89,0 1 1,0 1 0,14-2 0,-23 4 111,-1 0 0,0 0 0,0 0 0,0 0 1,1 1-1,-1-1 0,0 1 0,0 0 0,0 0 1,0 0-1,0 0 0,0 0 0,0 1 0,0-1 1,-1 1-1,1 0 0,3 3 0,-4-2 23,0-1 0,0 1 0,0 0-1,-1 0 1,1 0 0,-1 0 0,0 0-1,0 1 1,0-1 0,0 0 0,0 1 0,-1-1-1,0 0 1,0 1 0,1-1 0,-2 6 0,0 3 75,-1 0 0,-1 0 0,0 0 1,0 0-1,-1-1 0,0 1 0,-1-1 0,-1 0 1,0 0-1,-7 10 0,4-8 101,1-2-1,-2 1 0,1-1 1,-2-1-1,1 0 0,-2 0 1,1-1-1,-15 9 0,22-16-110,1 0-1,-1 0 0,-1-1 1,1 1-1,0-1 1,0 0-1,-1 0 0,1 0 1,-1 0-1,1-1 0,-7 0 1,8 0-60,0 0 0,1-1 0,-1 1 0,0-1 0,0 0 0,1 0 1,-1 0-1,0 0 0,1 0 0,-1-1 0,1 1 0,0-1 0,-1 0 0,1 1 1,0-1-1,0 0 0,0 0 0,0-1 0,-1-1 0,-3-7 99,1 0 1,0 0-1,1-1 0,0 1 0,1-1 1,0 0-1,1 0 0,-2-18 0,1-19-82</inkml:trace>
</inkml:ink>
</file>

<file path=ppt/ink/ink3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6:02.851"/>
    </inkml:context>
    <inkml:brush xml:id="br0">
      <inkml:brushProperty name="width" value="0.05" units="cm"/>
      <inkml:brushProperty name="height" value="0.05" units="cm"/>
    </inkml:brush>
  </inkml:definitions>
  <inkml:trace contextRef="#ctx0" brushRef="#br0">1 18 18404,'20'7'1728,"-2"-4"-1168,0-1-272,4-4 897,7 2-577,0-6-1208,2 1 664,8-2-248,-6-2-88</inkml:trace>
  <inkml:trace contextRef="#ctx0" brushRef="#br0" timeOffset="1">389 32 14131,'-13'18'1652,"1"1"-1,1 0 1,-11 26-1,18-37-1387,1 1 1,0 0-1,1-1 0,-1 1 0,2 0 0,-1 1 0,1-1 0,1 0 0,-1 0 0,3 13 0,-2-19-253,0-1 0,0 1 0,1-1 1,-1 1-1,1-1 0,0 1 0,0-1 0,0 1 0,0-1 0,0 0 0,0 0 0,1 1 0,-1-1 0,1 0 0,0 0 0,-1-1 0,1 1 0,0 0 0,0 0 0,0-1 0,0 1 0,0-1 0,1 0 0,-1 0 0,0 0 0,1 0 0,-1 0 0,1 0 0,-1-1 0,1 1 0,2 0 0,-1-1-6,1 0-1,-1-1 0,0 1 0,0-1 0,1 0 0,-1 0 0,0-1 0,0 1 0,0-1 0,0 0 0,0 0 1,-1 0-1,1 0 0,-1-1 0,1 1 0,-1-1 0,0 0 0,4-4 0,-3 2 27,0 0 0,0-1 0,0 0-1,0 0 1,-1 0 0,0 0 0,-1 0 0,1 0 0,-1-1-1,0 1 1,-1-1 0,1 0 0,-1-12 0,0 16-16,-1 0 0,-1 0 0,1-1 0,0 1 0,-1 0 0,0 0 1,1 0-1,-1 0 0,0 0 0,-1 0 0,1 0 0,-1 0 0,1 0 0,-1 0 1,0 1-1,0-1 0,0 1 0,0-1 0,0 1 0,-1 0 0,1 0 0,-1 0 0,1 0 1,-1 0-1,0 1 0,0-1 0,0 1 0,0 0 0,0 0 0,-6-2 0,4 2-67,-1 1-1,0-1 0,0 1 0,1 0 1,-8 1-1,-8 5-698,20-6 692,1 1 0,-1-1 0,1 0 0,-1 1 0,1-1 0,0 0 0,-1 1-1,1-1 1,-1 1 0,1-1 0,0 0 0,-1 1 0,1-1 0,0 1 0,0-1 0,-1 1 0,1 0-1,0-1 1,0 1 0,0-1 0,0 1 0,0-1 0,0 1 0,0-1 0,0 1 0,0 0 0,0 0-1,0 0 74,0-1 0,0 1 0,1 0-1,-1-1 1,0 1 0,1 0-1,-1-1 1,1 1 0,-1-1-1,1 1 1,-1-1 0,1 1-1,-1-1 1,1 1 0,-1-1 0,1 1-1,0-1 1,-1 0 0,1 1-1,-1-1 1,1 0 0,0 1-1,0-1 1,-1 0 0,2 0-1,21 3-432,-20-3 388,26 1-345</inkml:trace>
</inkml:ink>
</file>

<file path=ppt/ink/ink3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6:03.276"/>
    </inkml:context>
    <inkml:brush xml:id="br0">
      <inkml:brushProperty name="width" value="0.05" units="cm"/>
      <inkml:brushProperty name="height" value="0.05" units="cm"/>
    </inkml:brush>
  </inkml:definitions>
  <inkml:trace contextRef="#ctx0" brushRef="#br0">123 19 15771,'-25'31'5326,"-34"51"-3366,53-71-1848,0 0-1,1-1 1,0 2 0,0-1 0,2 1-1,-4 14 1,6-23-96,1 0-1,0 0 1,-1 0 0,1 0-1,0 1 1,1-1-1,-1 0 1,0 0 0,1 0-1,0 0 1,0 0 0,2 5-1,-2-6-9,0 0-1,1 0 1,-1-1-1,0 1 1,1-1-1,0 1 0,-1-1 1,1 0-1,0 0 1,0 1-1,-1-1 1,1 0-1,0 0 1,0-1-1,0 1 1,0 0-1,0-1 1,0 1-1,0-1 1,1 0-1,1 0 0,3 1-6,0-2-1,0 1 1,0-1-1,0 0 1,0-1-1,0 0 1,0 0-1,-1 0 1,1-1-1,-1 0 1,0 0-1,12-8 1,-5 2-18,0-1 0,0 0 0,-1 0 0,17-22 0,-21 23 11,0-2 0,-1 1 1,-1-1-1,1 0 0,-2-1 1,7-16-1,-11 24 6,0 0 0,0 0 0,0-1 0,0 1 0,-1 0 0,0-1 0,0 1 0,0 0 0,0-1 0,-1-3 0,0 5 0,0 1 1,1 0 0,-1-1-1,0 1 1,-1 0 0,1 0-1,0 0 1,0 0 0,-1 0-1,0 0 1,1 0 0,-1 0-1,0 0 1,0 1 0,0-1-1,0 1 1,0 0 0,-4-3-1,1 2 4,-1 0-1,1 1 1,-1-1-1,0 1 1,0 0-1,0 1 1,1-1-1,-1 1 1,0 0-1,0 1 1,0-1-1,0 1 1,0 0-1,1 1 1,-1 0-1,-8 3 1,7-3 3,0 1-1,0 0 1,1 1-1,-1 0 1,1 0 0,0 0-1,0 1 1,0-1-1,0 2 1,1-1 0,0 0-1,-6 10 1,10-15-15,1 1 1,-1-1-1,1 1 1,-1 0-1,1-1 1,-1 1-1,1 0 1,-1-1-1,1 1 1,0 0-1,0-1 1,-1 1-1,1 0 1,0 0-1,0-1 1,0 1-1,0 0 1,0 0-1,0 0 1,0-1-1,0 1 1,0 0-1,0 0 0,0-1 1,0 1-1,1 0 1,-1 0-1,0-1 1,1 1-1,-1 0 1,0-1-1,1 1 1,-1 0-1,1-1 1,-1 1-1,1-1 1,-1 1-1,1-1 1,-1 1-1,1-1 1,0 1-1,-1-1 1,1 1-1,0-1 1,-1 0-1,1 1 1,0-1-1,0 0 1,-1 0-1,1 0 1,0 0-1,0 1 1,-1-1-1,1 0 1,1 0-1,7 0 104,-1 1 0,0-1 0,17-3 0,-22 3-48,33-4-78,5 0-12</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5:18.670"/>
    </inkml:context>
    <inkml:brush xml:id="br0">
      <inkml:brushProperty name="width" value="0.05" units="cm"/>
      <inkml:brushProperty name="height" value="0.05" units="cm"/>
    </inkml:brush>
  </inkml:definitions>
  <inkml:trace contextRef="#ctx0" brushRef="#br0">0 199 12403,'29'-3'983,"-14"1"-766,0 0 0,1 1 0,0 1 0,-1 0 0,1 2 0,21 3 0,95 37-50,5 1-84,-67-29-50,0-2-1,1-4 1,128-2-1,216-35 35,-289 17-57,759-25 1029,-409 33 135,-1-28-461,685-164 1123,-1122 188-1590,-15 4 108</inkml:trace>
</inkml:ink>
</file>

<file path=ppt/ink/ink3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6:03.694"/>
    </inkml:context>
    <inkml:brush xml:id="br0">
      <inkml:brushProperty name="width" value="0.05" units="cm"/>
      <inkml:brushProperty name="height" value="0.05" units="cm"/>
    </inkml:brush>
  </inkml:definitions>
  <inkml:trace contextRef="#ctx0" brushRef="#br0">170 0 18572,'-59'17'2838,"42"-13"-2307,-1 1-1,1 0 1,1 1-1,-22 11 0,34-13-623,7-3 33,-2-1 36,0 0 1,0 0-1,-1 0 1,1-1-1,0 1 1,-1 0-1,1-1 1,0 1-1,-1 0 1,1-1-1,0 1 1,-1 0-1,1-1 0,-1 1 1,1-1-1,-1 0 1,1 1-1,-1-1 1,1 0-1,-1 0-15,1 1-1,-1-1 1,0 1-1,1-1 1,-1 1-1,0-1 1,1 1-1,-1-1 1,1 1-1,-1 0 1,1-1-1,-1 1 0,1-1 1,-1 1-1,1 0 1,-1 0-1,1-1 1,-1 1-1,1 0 1,-1 0-1,1 0 1,0-1-1,-1 1 1,2 0-1,6 0-181</inkml:trace>
</inkml:ink>
</file>

<file path=ppt/ink/ink3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6:04.110"/>
    </inkml:context>
    <inkml:brush xml:id="br0">
      <inkml:brushProperty name="width" value="0.05" units="cm"/>
      <inkml:brushProperty name="height" value="0.05" units="cm"/>
    </inkml:brush>
  </inkml:definitions>
  <inkml:trace contextRef="#ctx0" brushRef="#br0">38 0 19180,'-14'6'2129,"1"0"-1233,3-5-328,21-1 1432,14 0-695,12 0-505,6-1-264,11-4-224,4 4-120,6-2-168,-1 2-136,-13 1-232,-5 1-296,-16 5-785,-8-1-879,-17 3 1760,-5-1-368,-13 0-225</inkml:trace>
  <inkml:trace contextRef="#ctx0" brushRef="#br0" timeOffset="1">131 221 17564,'20'8'2256,"8"-6"-1328,10-8-327,5-4 975,9 2-392,-2-4-184,-3 1-656,2 5-480,-13 3 216,-6-3-152,-11-4-136</inkml:trace>
</inkml:ink>
</file>

<file path=ppt/ink/ink3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6:04.857"/>
    </inkml:context>
    <inkml:brush xml:id="br0">
      <inkml:brushProperty name="width" value="0.05" units="cm"/>
      <inkml:brushProperty name="height" value="0.05" units="cm"/>
    </inkml:brush>
  </inkml:definitions>
  <inkml:trace contextRef="#ctx0" brushRef="#br0">0 1 18484,'2'1'356,"-1"-1"0,1 1 0,0 0 0,0 0 0,0-1 0,0 1 0,-1-1 0,1 1 0,0-1 0,3 0 0,1 1 289,75 17 1346,-25-4-1795,0-3 0,1-3 0,59 2 0,-116-10-197,0 0 1,0 0-1,0 0 0,1 0 0,-1 0 0,0 0 0,0 1 1,0-1-1,0 0 0,1 0 0,-1 0 0,0 0 1,0 0-1,0 0 0,0 0 0,1 0 0,-1 0 1,0 1-1,0-1 0,0 0 0,0 0 0,0 0 0,0 0 1,0 0-1,1 0 0,-1 1 0,0-1 0,0 0 1,0 0-1,0 0 0,0 0 0,0 1 0,0-1 0,0 0 1,0 0-1,0 0 0,0 1 0,0-1 0,0 0 1,0 0-1,0 0 0,0 0 0,0 1 0,0-1 1,0 0-1,0 0 0,0 0 0,-1 0 0,1 1 0,0-1 1,0 0-1,0 0 0,0 0 0,0 0 0,0 0 1,0 1-1,-1-1 0,1 0 0,0 0 0,-9 12-14,8-11 10,-72 92-90,-68 112 0,123-178-7,9-15-287,1 1 0,-9 20 0,15-27-806,4-8-286,5-8-413,-4-1 992,0 0 0,0 0 0,-1 0 0,-1 0 0,1 0 0,-2 0 0,-1-20 0,-4-15 639,4 45 366,1 1 0,0-1 0,0 1 0,0-1 0,0 0 0,0 1 0,0-1 1,0 1-1,0-1 0,0 1 0,1-1 0,-1 1 0,0-1 0,0 0 0,0 1 1,1-1-1,-1 1 0,0-1 0,0 1 0,1 0 0,-1-1 0,1 1 0,-1-1 1,0 1-1,1 0 0,-1-1 0,1 1 0,-1 0 0,1-1 0,-1 1 0,1 0 1,-1 0-1,1-1 0,-1 1 0,1 0 0,-1 0 0,1 0 0,-1 0 0,1 0 1,0 0-1,-1 0 0,2 0 0,31 3 1560,-19-1-1215,17-1-436,0 0 1,0-2-1,0-2 0,0 0 1,0-3-1,-1 0 0,47-17 1,-19 2-280</inkml:trace>
</inkml:ink>
</file>

<file path=ppt/ink/ink3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6:05.280"/>
    </inkml:context>
    <inkml:brush xml:id="br0">
      <inkml:brushProperty name="width" value="0.05" units="cm"/>
      <inkml:brushProperty name="height" value="0.05" units="cm"/>
    </inkml:brush>
  </inkml:definitions>
  <inkml:trace contextRef="#ctx0" brushRef="#br0">205 54 14923,'-1'-1'105,"-1"0"0,1 0 0,-1 0 0,0 0 0,1 1 0,-1-1 0,0 0 0,0 1 0,0 0 0,1-1 0,-1 1 0,0 0 0,0 0 0,0 0 0,0 0 0,0 0 0,1 1 0,-1-1 0,0 0 0,0 1 0,0 0 0,1-1 0,-1 1 0,0 0 0,-1 1 0,-6 2 221,1 0 1,0 1-1,-13 10 1,10-5-18,-1 0 0,2 1 0,-1 1 0,1 0 0,1 0 0,-11 19 0,16-25-247,0 1 1,1 0 0,0 0-1,0 0 1,0 1-1,1-1 1,0 1 0,0 0-1,1-1 1,0 1-1,1 0 1,-1 0 0,2-1-1,0 12 1,0-17-48,-1 0 1,1 1-1,0-1 1,-1 0-1,1 0 1,1 0-1,-1 0 1,0 0-1,0 0 1,1 0-1,-1 0 1,1 0 0,-1 0-1,1-1 1,0 1-1,0-1 1,2 2-1,0-1 10,-1 0-1,1-1 0,0 1 1,-1-1-1,1 0 1,0 0-1,0 0 1,0-1-1,6 1 1,3-1 55,0-1 1,0 0 0,0-1-1,0-1 1,15-5 0,-10 3 81,-1-2 0,-1 0 0,1 0 1,-1-2-1,-1 0 0,1-1 0,-2-1 0,27-24 0,-35 30-92,-1-1-1,0 0 1,0-1-1,-1 1 0,1-1 1,-2 0-1,1 0 0,-1 0 1,0 0-1,2-9 1,-3 10-38,-2 0 0,1 1 0,0-1 1,-1 0-1,0 0 0,-1 1 1,1-1-1,-1 0 0,0 1 0,0-1 1,-1 0-1,0 1 0,0 0 1,0-1-1,-4-5 0,4 7-72,-1 0-1,1 0 1,-1 0 0,0 1-1,0-1 1,0 1 0,0 0-1,-1 0 1,1 0-1,-1 0 1,0 1 0,0-1-1,0 1 1,0 0 0,0 0-1,0 1 1,-1-1-1,1 1 1,0 0 0,-1 0-1,1 0 1,-1 1 0,0-1-1,1 1 1,-1 0-1,-4 1 1,4 0-109,-1 0 0,1 0 0,0 0 0,0 1 0,0 0-1,0 0 1,0 0 0,1 1 0,-1-1 0,1 1 0,0 0 0,-1 0 0,1 1 0,0-1-1,1 1 1,-1 0 0,1 0 0,0 0 0,0 1 0,0-1 0,0 1 0,-2 6 0,-1 12-576</inkml:trace>
</inkml:ink>
</file>

<file path=ppt/ink/ink3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6:05.697"/>
    </inkml:context>
    <inkml:brush xml:id="br0">
      <inkml:brushProperty name="width" value="0.05" units="cm"/>
      <inkml:brushProperty name="height" value="0.05" units="cm"/>
    </inkml:brush>
  </inkml:definitions>
  <inkml:trace contextRef="#ctx0" brushRef="#br0">1 103 16876,'1'1'129,"-1"0"-1,1 0 1,0-1 0,0 1 0,1 0 0,-1-1 0,0 1 0,0-1 0,0 0 0,0 1 0,0-1 0,1 0 0,-1 1 0,0-1 0,0 0 0,0 0 0,1 0 0,-1 0-1,2-1 1,29-4 321,-17 1-22,363-46 4821,-210 38-5094,238 13 0,-350 3-592,-18 0-392,0-2-1,0-2 1,59-7 0,-93 6 706,1 0 0,0 0 0,-1 0 0,1-1-1,-1 0 1,1 0 0,-1 0 0,0 0 0,0-1 0,7-5 0,4-10-576</inkml:trace>
</inkml:ink>
</file>

<file path=ppt/ink/ink3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6:06.132"/>
    </inkml:context>
    <inkml:brush xml:id="br0">
      <inkml:brushProperty name="width" value="0.05" units="cm"/>
      <inkml:brushProperty name="height" value="0.05" units="cm"/>
    </inkml:brush>
  </inkml:definitions>
  <inkml:trace contextRef="#ctx0" brushRef="#br0">11 163 15299,'-3'8'921,"1"-4"-557,1-1-1,0 0 1,0 0 0,0 0 0,0 1-1,0 4 1,1-8-313,0 1 0,0-1 1,0 1-1,0-1 0,1 0 0,-1 1 0,0-1 1,0 0-1,0 1 0,0-1 0,0 1 1,1-1-1,-1 0 0,0 1 0,0-1 0,1 0 1,-1 1-1,0-1 0,0 0 0,1 0 0,-1 1 1,0-1-1,1 0 0,15 1 1121,1-7-875,-1-1-1,0 0 1,0-1-1,-1-1 1,24-17-1,-17 11-149,63-46 229,11-8-101,-104 85-179,-10 11-66,5-11-57,-73 110 162,77-111-200,1 1 1,0-1-1,2 2 1,-1-1-1,2 1 1,-6 27-1,12-28-371,0-16 426,-1 0 0,0 0 1,0 1-1,0-1 0,1 0 0,-1 0 1,0 1-1,0-1 0,1 0 0,-1 0 1,0 1-1,1-1 0,-1 0 0,0 0 0,1 0 1,-1 0-1,0 0 0,1 0 0,-1 0 1,0 1-1,1-1 0,-1 0 0,1 0 1,-1 0-1,1-1 0,2 1-18,0-1 1,-1 0-1,1 0 0,0 0 0,0-1 0,-1 1 1,1 0-1,3-4 0,25-19-217</inkml:trace>
</inkml:ink>
</file>

<file path=ppt/ink/ink3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6:06.549"/>
    </inkml:context>
    <inkml:brush xml:id="br0">
      <inkml:brushProperty name="width" value="0.05" units="cm"/>
      <inkml:brushProperty name="height" value="0.05" units="cm"/>
    </inkml:brush>
  </inkml:definitions>
  <inkml:trace contextRef="#ctx0" brushRef="#br0">55 14 12739,'-18'32'1643,"13"-25"-1222,1 1 1,-1-1 0,1 1-1,1 0 1,-1 1-1,1-1 1,1 0-1,0 1 1,-2 15-1,4-23-375,0 0 0,0-1-1,0 1 1,0 0-1,0-1 1,0 1 0,0 0-1,1-1 1,-1 1 0,0 0-1,0-1 1,1 1-1,-1-1 1,0 1 0,1 0-1,-1-1 1,1 1-1,-1-1 1,1 1 0,-1-1-1,1 1 1,-1-1 0,1 0-1,-1 1 1,2 0-1,20 1 574,-16-2-501,-1-1-1,1 0 1,0 0-1,0-1 1,8-3-1,-8 1 21,0 1-1,0-1 1,0 1 0,-1-2-1,1 1 1,-1-1 0,0 0-1,0 0 1,-1 0 0,0 0-1,5-8 1,-8 11-108,0 0 0,0 0 0,0 0 0,0 0 0,0-1 0,0 1 0,-1 0 0,1 0 0,-1 0-1,0 0 1,0-1 0,0 1 0,0 0 0,0 0 0,0-1 0,0 1 0,-1 0 0,1 0 0,-1 0 0,0-1 0,0 1 0,1 0 0,-1 0 0,0 0 0,-1 0 0,1 0 0,0 1 0,-1-1 0,1 0 0,-1 1-1,1-1 1,-1 1 0,0-1 0,1 1 0,-1 0 0,0-1 0,-4-1 0,2 1-22,-1 0-1,1 1 1,-1-1-1,0 1 1,1-1-1,-1 2 1,0-1-1,0 0 1,0 1-1,-8 0 1,10 0-51,0 0-1,0 1 1,0-1-1,-1 1 1,1-1-1,0 1 1,0 0 0,1 0-1,-1 0 1,0 1-1,0-1 1,0 1-1,1-1 1,-1 1 0,1 0-1,-1 0 1,-2 3-1,4-4 13,1 0-1,-1 0 1,1 0-1,0 0 0,0 0 1,-1 0-1,1 0 1,0 0-1,0 0 1,0 0-1,0 0 1,0 0-1,0 1 0,0-1 1,0 0-1,1 0 1,-1 0-1,0 0 1,1 0-1,-1-1 1,1 1-1,-1 0 0,1 0 1,-1 0-1,1 0 1,-1 0-1,1 0 1,0-1-1,0 1 0,-1 0 1,1-1-1,0 1 1,0 0-1,0-1 1,0 1-1,0-1 1,-1 0-1,3 1 0,17 7-314</inkml:trace>
</inkml:ink>
</file>

<file path=ppt/ink/ink3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6:06.972"/>
    </inkml:context>
    <inkml:brush xml:id="br0">
      <inkml:brushProperty name="width" value="0.05" units="cm"/>
      <inkml:brushProperty name="height" value="0.05" units="cm"/>
    </inkml:brush>
  </inkml:definitions>
  <inkml:trace contextRef="#ctx0" brushRef="#br0">130 0 13155,'-10'6'527,"1"1"0,0-1 0,0 1 0,1 1 0,0 0 0,0 0 0,1 0 0,-7 12 0,11-18-249,-4 8 125,0 0 0,0 0 0,-6 13 0,12-19-329,-1 0 0,0 0 0,1 0 1,0 0-1,0 0 0,0 0 0,0 0 0,1 0 0,-1 1 0,1-1 0,0 0 0,2 7 0,-2-9-62,0-1 0,0 0 0,1 1 0,-1-1 0,1 0 1,0 0-1,-1 0 0,1 1 0,0-1 0,0 0 0,-1 0 0,1 0 0,0 0 0,0 0 0,0 0 0,0 0 0,0-1 1,1 1-1,-1 0 0,0 0 0,2 0 0,0 0-4,0 0 0,0 0 0,0-1 0,1 1 1,-1-1-1,0 0 0,0 1 0,6-2 0,2 0-4,1-1-1,-1 0 0,0-1 1,13-5-1,-3 0 16,-1-1 0,0-1 0,0-1 0,-1 0 0,33-27 0,-51 38-15,0-1 0,0 0 0,0 0 0,0 1 0,0-1 0,-1 0 0,1 0 0,0 0 0,-1 0 0,1 0 0,0 0 1,-1 0-1,1 0 0,-1 0 0,1 0 0,-1 0 0,0 0 0,1-1 0,-1 1 0,0 0 0,0-2 0,0 2 0,-1 0-1,1 0 1,-1 1-1,1-1 0,-1 0 1,0 0-1,1 1 1,-1-1-1,0 0 1,1 1-1,-1-1 0,0 1 1,0-1-1,1 1 1,-1 0-1,0-1 0,0 1 1,0 0-1,0-1 1,-1 1-1,-6-2 13,0 1 0,0 0 0,-1 1 0,-13 1 0,-36 7 38,53-7-59,0 0 1,0 1-1,0 0 1,0 0-1,0 0 0,1 0 1,-1 1-1,1 0 1,-5 3-1,9-6-4,0 0 1,0 0-1,0 0 0,0 0 0,0 0 1,0 0-1,-1 0 0,1 0 1,0 0-1,0 0 0,0 0 0,0 0 1,0 1-1,0-1 0,0 0 1,0 0-1,0 0 0,-1 0 0,1 0 1,0 0-1,0 0 0,0 0 1,0 1-1,0-1 0,0 0 0,0 0 1,0 0-1,0 0 0,0 0 1,0 0-1,0 1 0,0-1 1,0 0-1,0 0 0,0 0 0,0 0 1,0 0-1,0 0 0,0 0 1,0 1-1,0-1 0,0 0 0,1 0 1,-1 0-1,0 0 0,0 0 1,0 0-1,0 0 0,0 0 0,0 1 1,0-1-1,0 0 0,0 0 1,1 0-1,9 1 67,13-3 80,5-3-200,6-1-35</inkml:trace>
</inkml:ink>
</file>

<file path=ppt/ink/ink3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6:07.370"/>
    </inkml:context>
    <inkml:brush xml:id="br0">
      <inkml:brushProperty name="width" value="0.05" units="cm"/>
      <inkml:brushProperty name="height" value="0.05" units="cm"/>
    </inkml:brush>
  </inkml:definitions>
  <inkml:trace contextRef="#ctx0" brushRef="#br0">88 54 15939,'-11'9'925,"-37"31"1263,45-37-2048,0-1-1,0 1 1,1 0 0,0 0 0,0 0-1,0 1 1,0-1 0,0 0 0,0 1-1,1-1 1,0 1 0,0-1 0,-1 6-1,1-7-111,1 0 0,0 0 0,1 0 0,-1 0-1,0-1 1,0 1 0,1 0 0,-1 0 0,1 0-1,0 0 1,-1-1 0,1 1 0,0 0 0,0-1-1,0 1 1,0-1 0,1 1 0,-1-1 0,0 1-1,1-1 1,-1 0 0,1 0 0,-1 1 0,1-1-1,-1 0 1,1 0 0,0-1 0,-1 1 0,1 0-1,0-1 1,0 1 0,0-1 0,0 1 0,3-1-1,3 2 65,0-1-1,0-1 0,1 0 0,-1 0 0,0 0 0,16-4 1,-11 1 19,0-1 0,0 0 0,0 0 0,-1-2 1,0 1-1,0-2 0,0 1 0,-1-2 0,1 1 1,-2-2-1,1 1 0,10-14 0,-19 21-94,0-1 0,-1 0 0,1 0-1,-1 0 1,0 0 0,1 0 0,-1 0 0,0-1 0,0 1-1,-1 0 1,1-1 0,0 1 0,-1 0 0,1-1-1,-1 1 1,0 0 0,0-1 0,0 1 0,0-1 0,0 1-1,-1-1 1,0-2 0,0 2-7,-1 0 1,1 1-1,-1-1 0,1 1 1,-1-1-1,0 1 0,0 0 1,0-1-1,0 1 0,-1 0 0,1 1 1,0-1-1,-1 0 0,0 1 1,1-1-1,-1 1 0,0 0 1,-2-1-1,-3-1-119,0 1-1,0-1 1,0 2 0,0-1 0,0 1-1,0 1 1,-1 0 0,1 0-1,0 0 1,0 1 0,0 0 0,0 1-1,0-1 1,0 2 0,-11 3 0,10 2-181,7 2-123</inkml:trace>
</inkml:ink>
</file>

<file path=ppt/ink/ink3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6:07.802"/>
    </inkml:context>
    <inkml:brush xml:id="br0">
      <inkml:brushProperty name="width" value="0.05" units="cm"/>
      <inkml:brushProperty name="height" value="0.05" units="cm"/>
    </inkml:brush>
  </inkml:definitions>
  <inkml:trace contextRef="#ctx0" brushRef="#br0">9 1 16035,'-8'5'1985,"12"0"-1017,6-2-376,13-2 1345,7 2-561,14 0-464,7 0-240,7-1-240,2 3-200,-4-2-416,-3 0-368,-11-1 1504,-13-2-968,-21-4-8,-9 0 16</inkml:trace>
  <inkml:trace contextRef="#ctx0" brushRef="#br0" timeOffset="1">72 143 18324,'10'21'1816,"10"-11"-1120,8-4-311,15-2 807,1-5-216,10-8-800,1-10-1272,7-3 1080,-4-7-224,-6-1-224</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6:43.233"/>
    </inkml:context>
    <inkml:brush xml:id="br0">
      <inkml:brushProperty name="width" value="0.05" units="cm"/>
      <inkml:brushProperty name="height" value="0.05" units="cm"/>
    </inkml:brush>
  </inkml:definitions>
  <inkml:trace contextRef="#ctx0" brushRef="#br0">27 4494 8642,'-10'17'976,"8"-14"-684,0 0 0,0 0 0,0 1 0,1-1 0,-1 0 0,1 0 1,-1 1-1,1-1 0,-1 6 0,3-9-222,-1 1 0,0-1 1,1 0-1,-1 0 1,1 1-1,-1-1 0,1 0 1,-1 0-1,1 0 1,-1 0-1,0 1 0,1-1 1,-1 0-1,1 0 0,-1 0 1,1 0-1,-1 0 1,1 0-1,-1-1 0,1 1 1,-1 0-1,1 0 1,-1 0-1,1 0 0,-1 0 1,1-1-1,-1 1 1,0 0-1,1 0 0,-1-1 1,1 0-1,20-8 562,-20 9-568,99-48 681,97-53-751,130-145 2,-257 189-63,-16 16-52,77-45 0,64-22-185,-194 108 304,41-25-19,-1-1 1,-2-2-1,0-2 1,62-63 0,49-46 96,206-146 0,-9 15-96,57-43-11,-284 226 8,-4-4 0,176-182 0,-250 230-69,2 1 0,1 2 0,2 3 0,64-39 0,228-170-271,52-32-823,-361 260 1085,27-15-42,-2-2 1,85-72 0,-1-25 136,126-110 72,-79 104 127,-147 111-115,491-366 503,-508 377-584,35-26-15,2 3 0,109-56 1,-107 71 9,22-11-20,-78 33 31,-1-1 0,0 0 1,0 0-1,-1-1 0,1 1 1,-1-1-1,1 0 0,-1 0 1,0 0-1,0 0 0,-1 0 1,4-8-1,-10 16-82,-4 3 10</inkml:trace>
</inkml:ink>
</file>

<file path=ppt/ink/ink3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6:08.196"/>
    </inkml:context>
    <inkml:brush xml:id="br0">
      <inkml:brushProperty name="width" value="0.05" units="cm"/>
      <inkml:brushProperty name="height" value="0.05" units="cm"/>
    </inkml:brush>
  </inkml:definitions>
  <inkml:trace contextRef="#ctx0" brushRef="#br0">1 122 15627,'0'-1'147,"0"0"0,-1 0-1,1 0 1,0 0 0,0-1-1,0 1 1,0 0 0,1 0 0,-1 0-1,0 0 1,0 0 0,1 0-1,-1 0 1,0 0 0,1 0-1,-1 0 1,1 0 0,0 0-1,-1 0 1,1 0 0,0 0-1,-1 0 1,1 1 0,0-1 0,0 0-1,0 0 1,0 1 0,0-1-1,0 1 1,0-1 0,0 1-1,0-1 1,1 0 0,5-1 469,1-1 0,-1 1 0,13-3 0,-19 5-577,119-20 2069,76-18-1538,-126 18-614,-69 20 41,-1 0 1,1 1-1,-1-1 0,1 0 0,-1 0 1,0 1-1,1-1 0,-1 0 0,1 1 0,-1-1 1,0 0-1,1 1 0,-1-1 0,0 1 1,0-1-1,1 0 0,-1 1 0,0-1 1,0 1-1,0-1 0,1 1 0,-1-1 0,0 1 1,0-1-1,0 1 0,0-1 0,0 1 1,0-1-1,0 1 0,0-1 0,0 1 1,0-1-1,-1 1 0,1 0-3,-1 13-21,-2 1-1,1-1 0,-2 0 1,0-1-1,-10 23 1,0 3-4,6-15-76,-16 49-672,2 2 0,-12 77 0,34-145 562,-2 6-459,0-10 74</inkml:trace>
</inkml:ink>
</file>

<file path=ppt/ink/ink3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6:08.602"/>
    </inkml:context>
    <inkml:brush xml:id="br0">
      <inkml:brushProperty name="width" value="0.05" units="cm"/>
      <inkml:brushProperty name="height" value="0.05" units="cm"/>
    </inkml:brush>
  </inkml:definitions>
  <inkml:trace contextRef="#ctx0" brushRef="#br0">201 47 16756,'16'1'1904,"13"2"-968,2-2-320,17-3 993,5 0-345,11-4-336,8-1-176,0-4-488,8 6-312,-13 3-832,-4-6 1800,-13 6-976,-5-3-32,-22 4-72</inkml:trace>
  <inkml:trace contextRef="#ctx0" brushRef="#br0" timeOffset="1">1 297 16644,'15'9'1832,"21"-6"-928,10-3-272,20-4 889,9-4-177,16 0-192,10-1-208,5-2-248,1 1-255,-5 1-409,-4 1-344,-20-1-849,-6 0 985,-20 2-192,-11 1-128</inkml:trace>
</inkml:ink>
</file>

<file path=ppt/ink/ink3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6:09.027"/>
    </inkml:context>
    <inkml:brush xml:id="br0">
      <inkml:brushProperty name="width" value="0.05" units="cm"/>
      <inkml:brushProperty name="height" value="0.05" units="cm"/>
    </inkml:brush>
  </inkml:definitions>
  <inkml:trace contextRef="#ctx0" brushRef="#br0">1 271 15979,'1'1'126,"1"-1"0,-1 0 0,0 0 0,1 0 0,-1 0-1,1 0 1,-1 0 0,0 0 0,1 0 0,-1 0 0,1-1 0,-1 1-1,0-1 1,0 1 0,1-1 0,1 0 0,2-1 128,45-21 1079,-1-1-1,77-52 0,-89 53-977,127-93 952,-164 116-1303,1-1 1,-1 1-1,0 0 0,0 0 1,0 0-1,0 0 1,0-1-1,0 1 0,0 0 1,0 0-1,1 0 1,-1 0-1,0 0 0,0 0 1,0-1-1,0 1 1,0 0-1,1 0 0,-1 0 1,0 0-1,0 0 1,0 0-1,1 0 0,-1 0 1,0 0-1,0 0 1,0 0-1,0 0 0,1 0 1,-1 0-1,0 0 1,0 0-1,0 0 0,1 0 1,-1 0-1,0 0 1,0 0-1,0 0 0,0 0 1,1 0-1,-1 0 1,0 0-1,0 1 0,0-1 1,0 0-1,0 0 1,1 0-1,-5 9 128,-33 42 44,18-26-125,-22 38-1,40-61-55,-36 74 103,34-69-137,0 0-1,1 1 0,0-1 1,0 1-1,0 0 0,1-1 0,0 1 1,1 11-1,0-18 13,0 0 1,0 0-1,0 0 1,0 0 0,1 0-1,-1 0 1,0 0-1,1 0 1,-1 0-1,1 0 1,-1 0-1,1 0 1,-1 0-1,1-1 1,0 1-1,0 0 1,-1 0-1,1 0 1,0-1-1,0 1 1,0-1-1,-1 1 1,1 0 0,0-1-1,0 1 1,0-1-1,0 0 1,0 1-1,0-1 1,0 0-1,3 1 1,0-1-10,1 0 1,0 0-1,0 0 1,-1-1-1,9-1 1,25-7-224</inkml:trace>
</inkml:ink>
</file>

<file path=ppt/ink/ink3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6:09.413"/>
    </inkml:context>
    <inkml:brush xml:id="br0">
      <inkml:brushProperty name="width" value="0.05" units="cm"/>
      <inkml:brushProperty name="height" value="0.05" units="cm"/>
    </inkml:brush>
  </inkml:definitions>
  <inkml:trace contextRef="#ctx0" brushRef="#br0">131 18 16099,'-15'21'1269,"-20"23"0,-13 18 401,43-55-1333,1 1 1,0-1-1,0 1 1,1 0-1,0 0 0,-4 17 1,6-24-298,1 0 0,0 1-1,-1-1 1,1 1 0,0-1 0,0 1 0,0-1-1,0 1 1,0-1 0,0 0 0,0 1 0,1-1 0,-1 1-1,0-1 1,1 1 0,-1-1 0,1 0 0,0 1 0,-1-1-1,1 0 1,0 0 0,0 0 0,0 1 0,0-1 0,2 1-1,-1 0-14,0-1-1,1 0 0,-1 0 0,0-1 0,1 1 0,-1 0 1,1-1-1,-1 0 0,1 1 0,-1-1 0,1 0 0,0 0 1,3-1-1,7-1-9,-1 0-1,0-2 1,0 1 0,0-1 0,12-6 0,-16 6-1,0-1 1,0 1-1,0-1 0,-1-1 1,0 1-1,0-1 1,0-1-1,-1 1 0,0-1 1,0 0-1,7-12 1,-11 16-12,-1 0 0,1-1 1,-1 1-1,1-1 0,-1 1 1,0-1-1,0 1 1,-1-1-1,1 0 0,-1 0 1,0 1-1,0-1 0,0 0 1,0 0-1,-1 1 1,1-1-1,-1 0 0,0 1 1,0-1-1,-1 1 0,1-1 1,-1 1-1,1-1 1,-1 1-1,0 0 0,0 0 1,-1 0-1,1 0 0,-1 0 1,-3-3-1,1 2-9,-1-1-1,1 1 1,-1 0-1,0 1 0,0 0 1,0 0-1,0 0 1,-1 0-1,-11-2 1,13 3-27,-1 1 0,1 0 0,0 0 1,-1 1-1,1 0 0,-1 0 1,1 0-1,-1 0 0,1 1 1,0 0-1,-1 0 0,-8 3 0,13-3-1,0-1 0,0 0 0,0 1 0,0-1 0,0 1-1,0-1 1,0 1 0,1-1 0,-1 1 0,0 0-1,0-1 1,1 1 0,-1 0 0,0 0 0,1 0 0,-1-1-1,1 1 1,-1 0 0,1 0 0,-1 0 0,1 0 0,0 0-1,-1 0 1,1 0 0,0 0 0,0 0 0,0 0-1,-1 0 1,1 0 0,0 0 0,1 0 0,-1 0 0,0 1-1,1 0-66,-1-1 0,1 1 0,0 0 0,0-1 0,0 1 0,0 0 0,0-1 0,0 1 0,1-1 0,-1 0 0,0 1 0,1-1 0,-1 0 0,1 0 0,-1 0 0,1 0 0,2 1 0,6 2-181,0-1 0,0 0 0,0 0 0,1-1 0,-1-1 0,1 1 0,-1-2 0,17 0 0,22-2-514</inkml:trace>
</inkml:ink>
</file>

<file path=ppt/ink/ink3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6:09.848"/>
    </inkml:context>
    <inkml:brush xml:id="br0">
      <inkml:brushProperty name="width" value="0.05" units="cm"/>
      <inkml:brushProperty name="height" value="0.05" units="cm"/>
    </inkml:brush>
  </inkml:definitions>
  <inkml:trace contextRef="#ctx0" brushRef="#br0">197 2 17452,'2'-2'1662,"-9"5"-1061,-15 10-50,0 5 436,0 1 1,-33 35 0,47-44-852,-1 0-1,1 1 1,1 0-1,0 0 1,0 1 0,1 0-1,1 0 1,-6 15-1,11-25-116,-1 0 0,1-1 0,-1 1 0,1 0 0,0 0 0,-1-1 0,1 1 0,0 0 0,0 0 0,1-1 0,-1 1 0,0 0 0,0 0 0,1 0 0,-1-1 0,1 1-1,0 0 1,-1-1 0,1 1 0,0-1 0,0 1 0,0-1 0,1 3 0,1-3-6,-1 1 0,0-1 0,0 1 1,1-1-1,-1 0 0,1 0 0,-1 0 0,1 0 0,0 0 0,-1 0 0,1-1 0,0 1 1,4-1-1,4 0-5,0 0 0,0-1 0,0 0 0,0-1 0,-1 0 0,18-6 0,-18 4 0,1 0 0,-1-1-1,1-1 1,-2 0 0,1 0-1,0-1 1,-1 0 0,9-10 0,-16 15-3,1-1 0,0 0-1,-1 1 1,0-1 0,0 0 0,0-1 0,0 1 0,0 0 0,0 0 0,-1-1 0,0 1 0,0-1 0,0 0-1,0 1 1,0-1 0,-1 0 0,1 1 0,-1-1 0,0 0 0,-1 1 0,1-1 0,0 0 0,-1 1 0,0-1-1,0 0 1,0 1 0,0-1 0,-3-5 0,2 7-39,1-1-1,-1 1 0,0-1 1,0 1-1,0 0 1,0 0-1,0 0 1,-1 0-1,1 0 1,-1 1-1,1-1 0,-1 1 1,1-1-1,-1 1 1,0 0-1,0 0 1,1 0-1,-1 0 0,0 1 1,0-1-1,0 1 1,0 0-1,0 0 1,0 0-1,0 0 1,0 0-1,-4 2 0,3-2-91,-1 1 0,1 0 1,0 1-1,0-1 0,0 1 0,0-1 0,0 1 0,0 1 0,0-1 0,0 0 0,1 1 0,-1 0 0,1 0 0,0 0 0,0 0 0,0 0 0,-5 8 0,-1 9-470</inkml:trace>
</inkml:ink>
</file>

<file path=ppt/ink/ink3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5:50.340"/>
    </inkml:context>
    <inkml:brush xml:id="br0">
      <inkml:brushProperty name="width" value="0.05" units="cm"/>
      <inkml:brushProperty name="height" value="0.05" units="cm"/>
    </inkml:brush>
  </inkml:definitions>
  <inkml:trace contextRef="#ctx0" brushRef="#br0">98 10 16083,'0'-1'115,"0"1"1,0 0-1,1-1 0,-1 1 0,0 0 0,0 0 0,0-1 0,0 1 0,0 0 0,0-1 0,0 1 0,0 0 0,-1-1 0,1 1 0,0 0 0,0-1 0,0 1 0,0 0 0,0 0 0,0-1 0,-1 1 1,1 0-1,0-1 0,0 1 0,0 0 0,-1 0 0,1 0 0,0-1 0,0 1 0,-1 0 0,-6 6 2125,-6 17-174,-3 18-1610,2 0 1,3 2-1,0-1 1,3 1-1,-3 52 1,10-85-456,-2 53 58,3-59-73,1 0 0,-1 0 0,1 0-1,0 0 1,-1-1 0,2 1 0,-1 0 0,0 0 0,1-1-1,0 1 1,0-1 0,4 6 0,-5-8-38,0 1-1,0-1 1,0 0 0,1 0-1,-1 0 1,1 0 0,-1-1-1,1 1 1,-1 0 0,1 0-1,-1-1 1,1 1 0,-1-1-1,1 0 1,0 1 0,-1-1-1,1 0 1,0 0 0,-1 0-1,1 0 1,0 0 0,-1 0-1,1-1 1,0 1 0,-1-1-1,1 1 1,-1-1 0,1 1-1,0-1 1,-1 0 0,0 0-1,3-1 1,3-2-219,-1-1 0,1 0 1,-1 0-1,0 0 0,7-9 1,9-15-294,-3-13-127</inkml:trace>
</inkml:ink>
</file>

<file path=ppt/ink/ink3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5:50.753"/>
    </inkml:context>
    <inkml:brush xml:id="br0">
      <inkml:brushProperty name="width" value="0.05" units="cm"/>
      <inkml:brushProperty name="height" value="0.05" units="cm"/>
    </inkml:brush>
  </inkml:definitions>
  <inkml:trace contextRef="#ctx0" brushRef="#br0">33 13 18308,'-10'-10'2360,"0"7"-1535,1 3-417,5 2 2144,4 3-1824,3 0-440,4-2-1176,0-3-1640,3 0 2112,0 0-329,3 1-263</inkml:trace>
</inkml:ink>
</file>

<file path=ppt/ink/ink3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5:51.197"/>
    </inkml:context>
    <inkml:brush xml:id="br0">
      <inkml:brushProperty name="width" value="0.05" units="cm"/>
      <inkml:brushProperty name="height" value="0.05" units="cm"/>
    </inkml:brush>
  </inkml:definitions>
  <inkml:trace contextRef="#ctx0" brushRef="#br0">0 14 18108,'6'21'1912,"11"-8"-1024,5-6-383,12-4 919,8-3-320,9-3-336,4-5-240,-1-2-680,-2 0-472,-8 0 488,-6 2-88,-11 0-128</inkml:trace>
  <inkml:trace contextRef="#ctx0" brushRef="#br0" timeOffset="1">112 164 16940,'13'14'2024,"12"-2"-1072,3-9-432,11-2 1817,2-1-1369,8-5-696,1-1-384,-4-1 200,0 2-112,-6 1-224</inkml:trace>
</inkml:ink>
</file>

<file path=ppt/ink/ink3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9:22.138"/>
    </inkml:context>
    <inkml:brush xml:id="br0">
      <inkml:brushProperty name="width" value="0.05" units="cm"/>
      <inkml:brushProperty name="height" value="0.05" units="cm"/>
    </inkml:brush>
  </inkml:definitions>
  <inkml:trace contextRef="#ctx0" brushRef="#br0">143 29 19276,'-1'-20'2610,"1"20"-2543,0 0 0,0 0-1,-1 0 1,1 0-1,0 1 1,0-1-1,-1 0 1,1 0-1,0 0 1,0 0-1,-1 0 1,1 0-1,0 0 1,0 1-1,0-1 1,-1 0-1,1 0 1,0 0-1,0 0 1,0 1 0,-1-1-1,1 0 1,0 0-1,0 0 1,0 1-1,0-1 1,0 0-1,0 0 1,0 1-1,0-1 1,-1 0-1,1 0 1,0 1-1,-15 37 1666,-3 16-1222,5-12-219,-26 57 0,30-87-319,6-18-305,4-27-421,-1 28 702,10-78-1246,1-49-279,-11 140 1719,1 1 0,0 0 1,1-1-1,0 1 0,0-1 0,1 0 0,0 0 0,0 0 0,1 0 0,0 0 0,8 11 0,-8-13-101,0-1 0,0 1 0,1-1 0,0-1 0,0 1 0,0-1 0,1 0 0,-1 0 0,1 0 0,0-1 0,0 0 0,0 0 0,0 0 0,1-1 0,-1 0 0,1 0 0,6 1 0,32-2 16,-28-2-27,-15 1-11,-7 0 2,-41-3-141,1-2 0,0-3-1,-62-17 1,95 22 177,12 3-49,-1 0 1,1 0-1,0 0 1,-1 0-1,1 0 0,0 0 1,0 0-1,-1 0 1,1 0-1,0 0 0,-1-1 1,1 1-1,0 0 1,0 0-1,-1 0 0,1 0 1,0-1-1,0 1 1,-1 0-1,1 0 0,0 0 1,0-1-1,0 1 1,-1 0-1,1 0 0,0-1 1,0 1-1,0 0 1,0-1-1,0 1 0,0 0 1,-1-1-1,8-7 238,16-5 79,-22 13-309,11-5-7,1 0-1,-1 2 0,1-1 1,0 2-1,0-1 0,0 2 1,0 0-1,0 0 0,0 2 1,0-1-1,0 2 0,0-1 1,0 2-1,0 0 0,13 5 1,-9-2-101</inkml:trace>
</inkml:ink>
</file>

<file path=ppt/ink/ink3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5:30.087"/>
    </inkml:context>
    <inkml:brush xml:id="br0">
      <inkml:brushProperty name="width" value="0.05" units="cm"/>
      <inkml:brushProperty name="height" value="0.05" units="cm"/>
    </inkml:brush>
  </inkml:definitions>
  <inkml:trace contextRef="#ctx0" brushRef="#br0">8 32 19332,'-7'10'1881,"10"-3"-1201,4-3-264,12-1 824,8-2-256,13-1-432,7-4-472,9-6-688,6 2 592,4-10-152,0 1-120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6:49.078"/>
    </inkml:context>
    <inkml:brush xml:id="br0">
      <inkml:brushProperty name="width" value="0.05" units="cm"/>
      <inkml:brushProperty name="height" value="0.05" units="cm"/>
    </inkml:brush>
  </inkml:definitions>
  <inkml:trace contextRef="#ctx0" brushRef="#br0">2184 425 11602,'1'-1'54,"16"-14"364,-1 0-1,-1 0 0,16-22 1,-27 32-359,0 0 0,-1-1 1,0 0-1,0 0 1,0 0-1,-1 0 1,0 0-1,0-1 0,0 1 1,-1 0-1,0-1 1,0 0-1,-1 1 1,0-1-1,-1-7 0,0 7-9,-1 0-1,1 0 0,-2 0 0,1 0 1,-1 1-1,0-1 0,0 1 1,-1 0-1,0 0 0,0 0 0,-1 0 1,1 1-1,-1 0 0,0 0 0,-1 0 1,-10-7-1,-1 0 64,-1 1 0,-1 0 0,0 2 0,-29-11 0,3 5 12,0 2-1,-1 2 0,-1 3 0,0 1 0,-91-1 1,57 10 56,0 3 1,-132 26 0,123-10-79,0 3-1,-95 41 1,-163 97 101,295-132-172,1 1-1,1 3 1,2 2-1,2 2 1,-66 68-1,84-74-14,1 1 0,1 2 0,2 0 0,2 1 0,1 2 0,2 0 0,2 1 0,-22 68 0,27-59-4,1 1 0,3 0-1,2 1 1,2-1 0,3 1 0,1 1 0,9 62 0,-4-75-5,3-1-1,1-1 1,1 0 0,2 0-1,2 0 1,1-2 0,2 0 0,1 0-1,2-2 1,29 41 0,-23-44-10,2 0 0,0-1-1,2-2 1,0-1 0,2-1 0,1-2 0,1-1 0,0-1 0,2-2 0,0-2 0,1-1-1,1-1 1,38 8 0,-25-10-1,1-2-1,0-3 0,0-1 1,1-3-1,-1-2 1,1-3-1,-1-2 1,0-1-1,70-18 0,-30-2 56,0-4-1,-2-4 0,-1-4 0,-2-4 1,-2-3-1,103-73 0,20-28 382,194-180-1,-316 248-449,-5-5 0,-2-2-1,-5-4 1,105-165 0,-154 215-118,-3-2 0,-1 0 0,20-58 0,-35 85 78,-1-1 0,-1 0 0,0 0 0,-1 0 0,0 0 0,-1 0 0,-1 0 0,0 0-1,-1 0 1,0 0 0,-2 0 0,1 0 0,-2 0 0,-6-18 0,6 23 20,0 1 1,-1-1-1,0 1 0,0 1 1,-1-1-1,0 1 1,0 0-1,-1 0 0,-13-10 1,8 8 18,-1 1 0,1 0 1,-2 1-1,1 1 0,-24-8 1,4 4-25,-1 2 0,0 2 1,0 1-1,-56-1 1,-248 20-343,229-2 276</inkml:trace>
</inkml:ink>
</file>

<file path=ppt/ink/ink3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5:30.699"/>
    </inkml:context>
    <inkml:brush xml:id="br0">
      <inkml:brushProperty name="width" value="0.05" units="cm"/>
      <inkml:brushProperty name="height" value="0.05" units="cm"/>
    </inkml:brush>
  </inkml:definitions>
  <inkml:trace contextRef="#ctx0" brushRef="#br0">0 17 19020,'1'-1'127,"0"0"0,0-1-1,0 1 1,0 0 0,0 0 0,0 0-1,0 0 1,0 0 0,1 0 0,-1 0 0,0 1-1,0-1 1,1 0 0,-1 1 0,1-1-1,-1 1 1,1-1 0,-1 1 0,1 0 0,-1-1-1,1 1 1,-1 0 0,1 0 0,-1 0-1,3 1 1,44 4 1105,-40-3-831,5 0-124,77 17 909,-79-16-1085,1 1 0,-1 0 0,-1 0 0,1 1 0,17 12 0,-26-16-95,0 0 0,0 1 0,0-1 0,0 1 1,0-1-1,0 1 0,-1 0 0,1 0 1,-1 0-1,0 0 0,1 0 0,-1 0 1,0 0-1,0 0 0,0 0 0,0 0 1,-1 1-1,1-1 0,0 0 0,-1 1 1,0-1-1,0 1 0,0-1 0,0 0 0,0 1 1,0-1-1,0 0 0,-1 1 0,1-1 1,-1 0-1,0 1 0,1-1 0,-1 0 1,0 0-1,-1 0 0,1 1 0,0-1 1,-2 2-1,-6 7 15,0 1 0,-1-2 1,0 1-1,-23 16 0,30-25-13,-56 44 112,-28 24 49,86-69-164,-22 23 67,23-24-70,-1 1 0,0-1 0,1 1-1,0-1 1,-1 1 0,1-1 0,-1 1 0,1 0 0,-1-1 0,1 1 0,0 0-1,0 0 1,-1-1 0,1 1 0,0 0 0,0 0 0,0-1 0,0 1 0,0 0 0,0 0-1,0-1 1,0 1 0,0 0 0,0 0 0,0-1 0,1 1 0,-1 0 0,0-1-1,0 1 1,1 0 0,-1-1 0,0 1 0,1 0 0,-1-1 0,1 1 0,-1 0 0,1 0-1,2 0-32,0 1 0,0-1-1,0 0 1,0 0 0,0 0 0,0 0-1,0-1 1,0 1 0,0-1-1,0 1 1,1-1 0,2-1-1,42-4-835,-42 4 717,27-5-512,0-1-1,59-23 1,-36 8 26</inkml:trace>
</inkml:ink>
</file>

<file path=ppt/ink/ink3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5:31.156"/>
    </inkml:context>
    <inkml:brush xml:id="br0">
      <inkml:brushProperty name="width" value="0.05" units="cm"/>
      <inkml:brushProperty name="height" value="0.05" units="cm"/>
    </inkml:brush>
  </inkml:definitions>
  <inkml:trace contextRef="#ctx0" brushRef="#br0">122 0 17036,'-2'1'336,"-1"-1"0,1 1 0,0 0 0,0-1 0,-1 1 1,1 0-1,0 1 0,0-1 0,0 0 0,0 1 1,0-1-1,-3 3 0,-20 22 1436,17-16-1304,0 0 0,1 0 0,-7 14 0,12-20-363,-1 1 1,1 0-1,0 1 0,0-1 1,1 0-1,0 0 0,0 1 0,0-1 1,0 10-1,1-13-88,0-1-1,1 1 1,-1 0 0,1-1-1,-1 1 1,1 0 0,0-1-1,-1 1 1,1-1-1,0 0 1,0 1 0,0-1-1,0 1 1,0-1 0,1 0-1,-1 0 1,0 0 0,0 0-1,1 0 1,-1 0 0,1 0-1,-1 0 1,1 0 0,-1-1-1,1 1 1,-1-1 0,1 1-1,2 0 1,7 1-4,-1 0 0,1-1 0,15 1 0,-9-1 12,-2 0-24,15 2-84,47 9 0,-69-10 45,-1 0 1,0 0-1,1 1 0,-1 0 0,0 0 0,-1 1 0,1-1 1,0 2-1,-1-1 0,0 1 0,9 8 0,-14-12 30,0 1-1,0-1 0,1 0 0,-1 1 1,0-1-1,-1 1 0,1-1 0,0 1 1,0 0-1,-1-1 0,1 1 0,0 0 1,-1-1-1,0 1 0,1 0 1,-1 0-1,0-1 0,0 1 0,0 0 1,0 0-1,0-1 0,-1 1 0,1 0 1,-1 0-1,1-1 0,-1 1 1,1 0-1,-1-1 0,0 1 0,0-1 1,0 1-1,0-1 0,0 1 0,0-1 1,0 1-1,0-1 0,0 0 1,-1 0-1,1 0 0,-1 0 0,-2 2 1,-5 3 55,0 0 0,-1-1 1,0 0-1,0-1 0,-16 6 1,9-5 7,-1 0 1,0-1 0,0-1 0,0-1 0,-19 1 0,32-3-86,0 0-1,-1 0 0,1 0 0,0-1 1,-1 0-1,1 0 0,0 0 1,0-1-1,0 1 0,0-1 0,0 0 1,0-1-1,1 1 0,-1-1 1,1 0-1,-1 0 0,1 0 0,0-1 1,0 0-1,1 0 0,-1 0 1,-2-4-1,-9-26-211</inkml:trace>
</inkml:ink>
</file>

<file path=ppt/ink/ink3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5:31.544"/>
    </inkml:context>
    <inkml:brush xml:id="br0">
      <inkml:brushProperty name="width" value="0.05" units="cm"/>
      <inkml:brushProperty name="height" value="0.05" units="cm"/>
    </inkml:brush>
  </inkml:definitions>
  <inkml:trace contextRef="#ctx0" brushRef="#br0">1 27 20540,'29'6'2057,"-4"-3"-1393,3-2-280,5-2 1056,1-2-503,-1-3-1121,-4-2 400,4-2-288,-5 1-112</inkml:trace>
</inkml:ink>
</file>

<file path=ppt/ink/ink3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9:24.592"/>
    </inkml:context>
    <inkml:brush xml:id="br0">
      <inkml:brushProperty name="width" value="0.05" units="cm"/>
      <inkml:brushProperty name="height" value="0.05" units="cm"/>
    </inkml:brush>
  </inkml:definitions>
  <inkml:trace contextRef="#ctx0" brushRef="#br0">18 22 12907,'-1'0'397,"-12"-17"4137,10 13-1742,8 12 347,58 99-125,-45-72-2860,2-2 1,1-1-1,48 57 1,-67-86-184,1 0 1,0 0 0,0-1-1,0 1 1,0-1 0,0 0-1,0 0 1,1 0 0,-1 0-1,1-1 1,4 2 0,-6-3-35,-1 0 0,1 0 0,0 0 0,-1 0 0,1 0 0,-1 0 0,1 0 0,0-1 0,-1 1 0,1-1 0,-1 1 0,1-1 0,-1 1 0,1-1 0,-1 0 0,0 0 0,1 0 0,-1 0 0,0 0 0,0 0 0,1 0 0,-1 0 0,0-1 0,0 1 0,0 0 0,0-1 0,-1 1 0,1 0 0,0-2 0,5-9 12,-1 1 0,-1-1 0,0 0 0,5-24 1,-9 33 10,9-32-416</inkml:trace>
</inkml:ink>
</file>

<file path=ppt/ink/ink3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9:25.059"/>
    </inkml:context>
    <inkml:brush xml:id="br0">
      <inkml:brushProperty name="width" value="0.05" units="cm"/>
      <inkml:brushProperty name="height" value="0.05" units="cm"/>
    </inkml:brush>
  </inkml:definitions>
  <inkml:trace contextRef="#ctx0" brushRef="#br0">101 1 15827,'0'5'3124,"-7"17"-1332,7-21-1482,-30 128 3736,19-71-3512,4-26-410,-9 39-635,-13 143 1,29-213 422,0 0 0,0 0 1,0 0-1,0 0 0,0 0 1,0 0-1,0 0 0,0 0 0,0 0 1,0 1-1,1-1 0,-1 0 0,0 0 1,1 0-1,0 1 0,0-2 49,-1 0 0,1-1 1,0 1-1,-1-1 0,1 1 0,-1 0 0,1-1 0,-1 1 0,1-1 1,-1 1-1,1-1 0,-1 1 0,0-1 0,1 0 0,-1 1 0,0-1 1,1 1-1,-1-1 0,0 0 0,0 1 0,0-1 0,1 0 0,-1 0 0,7-19-651</inkml:trace>
</inkml:ink>
</file>

<file path=ppt/ink/ink3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9:25.480"/>
    </inkml:context>
    <inkml:brush xml:id="br0">
      <inkml:brushProperty name="width" value="0.05" units="cm"/>
      <inkml:brushProperty name="height" value="0.05" units="cm"/>
    </inkml:brush>
  </inkml:definitions>
  <inkml:trace contextRef="#ctx0" brushRef="#br0">199 38 16740,'3'-6'581,"-2"3"-374,0 0-1,0 1 1,1-1 0,-1 1-1,1-1 1,-1 1-1,1-1 1,0 1-1,0 0 1,0 0 0,3-3-1,-3 22 1700,-6 5-1541,0-1-1,-2 0 1,0 0 0,-1 0 0,-11 19-1,10-19-184,-86 184 1231,116-277-1257,32-158-244,-51 216 80,0 11-45,-1 11 37,2 14 7,12 77-19,-13-85 31,0-1 0,2 0 0,-1 1 0,2-2 0,8 17 0,2-8 11,-16-20-7,1 0 0,0-1-1,-1 1 1,1 0 0,0 0-1,0-1 1,-1 1 0,1 0-1,0-1 1,0 1 0,0-1-1,0 1 1,0-1 0,0 0-1,0 1 1,0-1 0,0 0-1,0 0 1,0 1 0,2-1-1,-2-1 2,-1 1-1,0 0 0,1-1 0,-1 1 0,0-1 1,1 1-1,-1-1 0,0 1 0,0-1 1,1 1-1,-1-1 0,0 1 0,0-1 0,0 1 1,0-1-1,0 1 0,1-1 0,-1 1 0,0-1 1,0 0-1,0 1 0,-1-1 0,1 1 0,0-1 1,0 1-1,0-1 0,0 1 0,0-1 0,-1 1 1,1-1-1,0 1 0,0-1 0,-1 1 0,0-1 1,-8-18 93,-11-6-68,0 2 0,-1 0 0,-1 1 0,-39-29 1,32 27-41,-44-35 65,80 64-54,1 1 1,-1-1 0,0-1-1,1 1 1,0-1 0,0 0-1,1-1 1,9 3 0,84 20-668,-54-15-276,42 12 297,-49-17 225</inkml:trace>
</inkml:ink>
</file>

<file path=ppt/ink/ink3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9:25.937"/>
    </inkml:context>
    <inkml:brush xml:id="br0">
      <inkml:brushProperty name="width" value="0.05" units="cm"/>
      <inkml:brushProperty name="height" value="0.05" units="cm"/>
    </inkml:brush>
  </inkml:definitions>
  <inkml:trace contextRef="#ctx0" brushRef="#br0">2 58 21677,'-1'6'2016,"4"-6"-1592,8-3-208,9-1 960,10-3-639,5-3-169,2-1-480,3 3-152,-3-1-369,-4 4-271,-7 2-480,-3 0 2160,-12 3-1144,-6 0-160,-5 3 72</inkml:trace>
</inkml:ink>
</file>

<file path=ppt/ink/ink3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9:26.333"/>
    </inkml:context>
    <inkml:brush xml:id="br0">
      <inkml:brushProperty name="width" value="0.05" units="cm"/>
      <inkml:brushProperty name="height" value="0.05" units="cm"/>
    </inkml:brush>
  </inkml:definitions>
  <inkml:trace contextRef="#ctx0" brushRef="#br0">0 46 18620,'0'19'1848,"9"-9"-1095,6 0-305,7-6 928,9 5-304,4-12-408,5-2-256,2-3-784,-2-4 1417,-3-5-993,-6-7 16,-3-5-16</inkml:trace>
</inkml:ink>
</file>

<file path=ppt/ink/ink3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0:27.230"/>
    </inkml:context>
    <inkml:brush xml:id="br0">
      <inkml:brushProperty name="width" value="0.05" units="cm"/>
      <inkml:brushProperty name="height" value="0.05" units="cm"/>
    </inkml:brush>
  </inkml:definitions>
  <inkml:trace contextRef="#ctx0" brushRef="#br0">220 51 18172,'-1'-4'270,"0"1"-1,0-1 1,0 1 0,0-1-1,-1 1 1,1 0 0,-1 0 0,0 0-1,0 0 1,-1 0 0,-1-3-1,2 5-139,1 0 0,-1 0 0,0 0-1,1 0 1,-1 0 0,0 1 0,1-1-1,-1 1 1,0-1 0,0 1 0,1-1-1,-1 1 1,0 0 0,0 0-1,0 0 1,1 0 0,-1 0 0,0 1-1,0-1 1,0 0 0,1 1 0,-1-1-1,0 1 1,-2 1 0,-2 1 28,0 0 0,0 0 0,1 1 0,0 0 0,-1 0 0,1 0 0,1 1 0,-1-1 0,1 1 0,0 0 0,-5 7 0,0 2 35,1 0 0,0 1-1,-8 19 1,6-6-62,1-1 0,2 1-1,0 1 1,-4 52 0,9-59-115,2-1 0,0 0 0,2 0 0,0 1 1,1-1-1,1 0 0,9 26 0,-11-40-12,1-1-1,-1 0 1,1 0-1,0 0 0,1 0 1,-1-1-1,1 1 1,1-1-1,-1 0 1,6 6-1,-8-10 3,0 1 0,1-1 0,-1 1-1,0-1 1,1 0 0,-1 0-1,1 0 1,-1 0 0,1 0 0,-1-1-1,1 1 1,-1-1 0,1 0-1,0 1 1,-1-1 0,1 0 0,0-1-1,-1 1 1,1 0 0,0-1-1,-1 1 1,1-1 0,-1 0-1,1 0 1,-1 0 0,1 0 0,-1-1-1,4-1 1,0-2 52,0 0 0,1 0-1,-2-1 1,1 0 0,-1 0 0,0 0-1,0-1 1,0 1 0,-1-1 0,0 0 0,-1 0-1,1-1 1,-2 1 0,3-9 0,-2 9 18,-1 0 0,-1 0 1,1 0-1,-1 0 0,0 0 0,-1 0 1,0-1-1,0 1 0,-1 0 0,1 0 1,-2 0-1,1 0 0,-1 0 1,0 0-1,-5-12 0,3 14-142,0-1 0,0 1 0,-1 0 1,0 0-1,0 0 0,0 0 0,0 1 0,-1 0 0,0 0 0,0 0 0,0 1 0,0 0 0,0 0 1,-1 1-1,1 0 0,-1 0 0,0 0 0,0 1 0,1 0 0,-1 0 0,0 1 0,0 0 0,-11 1 0,11-1-3463,21-2 1920,5-2 461</inkml:trace>
</inkml:ink>
</file>

<file path=ppt/ink/ink3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0:27.703"/>
    </inkml:context>
    <inkml:brush xml:id="br0">
      <inkml:brushProperty name="width" value="0.05" units="cm"/>
      <inkml:brushProperty name="height" value="0.05" units="cm"/>
    </inkml:brush>
  </inkml:definitions>
  <inkml:trace contextRef="#ctx0" brushRef="#br0">91 0 17836,'-1'0'138,"0"1"1,-1-1-1,1 1 1,-1-1-1,1 1 1,0 0-1,-1-1 1,1 1-1,0 0 1,0 0-1,-1 0 1,1 0-1,0 0 1,0 0-1,0 0 1,0 0-1,1 1 1,-1-1-1,-1 2 1,-14 29 568,13-26-277,-6 15-79,1 0 0,1 0 0,1 1-1,1-1 1,0 2 0,2-1 0,1 0-1,0 1 1,2-1 0,4 39-1,-3-55-280,0 0 0,0 0 0,1 0 0,0 0 0,0 0 0,1 0 0,-1 0 0,5 5 0,-6-9-39,0-1 0,0 1 1,0-1-1,1 1 0,-1-1 1,0 1-1,1-1 0,0 0 1,-1 0-1,1 0 0,0 0 0,-1 0 1,1 0-1,0 0 0,0 0 1,0-1-1,0 1 0,0-1 1,-1 1-1,1-1 0,0 0 1,0 0-1,0 0 0,0 0 1,0 0-1,0 0 0,0-1 1,4 0-1,0-2 80,0 1 0,0-1 0,0-1 0,0 1 0,0-1 0,-1 0 0,0 0 0,0-1 0,0 1 0,0-1 0,-1 0 0,1-1 0,3-7 0,2-2 259,-1 0-1,0-1 0,11-32 0,-15 35-162,-1-1 0,-1 0 0,0 1 0,-1-1 0,0-1 0,-1-26 0,-2 36-173,1 0 0,-1 0 0,0 0 0,0 1 1,0-1-1,-1 0 0,1 1 0,-1-1 0,-1 1 0,-3-7 0,4 9-52,0 0 1,0-1-1,0 1 1,0 0-1,-1 0 0,1 0 1,-1 0-1,0 1 1,1-1-1,-1 1 1,0-1-1,0 1 0,0 0 1,0 0-1,0 0 1,0 1-1,-6-1 0,7 0-151,-1 1 0,0 0 0,1 0 0,-1 0-1,0 0 1,1 1 0,-1-1 0,0 1-1,1 0 1,-1-1 0,1 1 0,-1 0 0,1 1-1,0-1 1,-1 0 0,1 1 0,0-1-1,0 1 1,0 0 0,0-1 0,0 1 0,0 0-1,0 0 1,1 0 0,-1 1 0,1-1-1,0 0 1,-1 1 0,1-1 0,0 1 0,0-1-1,1 1 1,-1-1 0,0 1 0,1 4-1,2 10-858</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5:50.856"/>
    </inkml:context>
    <inkml:brush xml:id="br0">
      <inkml:brushProperty name="width" value="0.05" units="cm"/>
      <inkml:brushProperty name="height" value="0.05" units="cm"/>
    </inkml:brush>
  </inkml:definitions>
  <inkml:trace contextRef="#ctx0" brushRef="#br0">0 6 5649,'0'-1'720,"0"-2"17,0 1-914</inkml:trace>
</inkml:ink>
</file>

<file path=ppt/ink/ink3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0:28.117"/>
    </inkml:context>
    <inkml:brush xml:id="br0">
      <inkml:brushProperty name="width" value="0.05" units="cm"/>
      <inkml:brushProperty name="height" value="0.05" units="cm"/>
    </inkml:brush>
  </inkml:definitions>
  <inkml:trace contextRef="#ctx0" brushRef="#br0">0 5 23293,'16'4'2432,"4"-1"-1743,2-2-305,3-1 1216,4 0-824,0 0-192,-2 0-704,-5-1-784,-2-2 800,-6-1-144,-4-1-144</inkml:trace>
</inkml:ink>
</file>

<file path=ppt/ink/ink3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0:29.432"/>
    </inkml:context>
    <inkml:brush xml:id="br0">
      <inkml:brushProperty name="width" value="0.05" units="cm"/>
      <inkml:brushProperty name="height" value="0.05" units="cm"/>
    </inkml:brush>
  </inkml:definitions>
  <inkml:trace contextRef="#ctx0" brushRef="#br0">18 55 14195,'2'-6'1126,"-2"3"-665,1 0 1,-1 0-1,1-1 0,0 1 1,0 0-1,0 0 1,1 0-1,-1 0 1,1 0-1,0 0 0,0 1 1,0-1-1,0 0 1,4-3-1,-6 6-378,1 0 0,-1 0-1,1 0 1,-1 0 0,0 0 0,1 0 0,-1 0-1,1 0 1,-1 0 0,0 0 0,1 0 0,-1 0-1,1 0 1,-1 0 0,0 0 0,1 0-1,-1 0 1,1 1 0,-1-1 0,0 0 0,1 0-1,-1 0 1,0 1 0,1-1 0,-1 0-1,0 0 1,0 1 0,1-1 0,-1 0 0,0 1-1,0-1 1,1 0 0,-1 1 0,0-1 0,0 1-1,0-1 1,0 0 0,1 1 0,-1-1-1,0 1 1,0-1 0,0 0 0,0 1 0,0-1-1,0 1 1,1 24 1093,-1-22-999,-2 28 389,-1-1-1,-2 1 1,-14 49 0,10-46-457,2 0 0,-5 48 0,12-81-107,0 1 0,-1 0 0,1-1 1,0 1-1,0 0 0,0-1 0,1 1 0,-1 0 0,0-1 0,1 1 1,-1 0-1,1-1 0,-1 1 0,1-1 0,0 1 0,-1-1 0,1 1 1,0-1-1,0 0 0,0 1 0,0-1 0,0 0 0,1 0 0,-1 1 0,0-1 1,0 0-1,1 0 0,-1-1 0,1 1 0,1 1 0,1-1 4,-1-1 0,1 1 0,0-1 0,-1 0 0,1 0 0,0 0 0,0 0 0,-1-1 0,1 1 0,0-1 0,-1 0 0,8-3 0,7-3-584,0-1 0,24-13-1,-36 18 101,0-1-1,-1 0 1,1 0 0,-1-1-1,0 0 1,0 1-1,0-2 1,-1 1-1,0 0 1,5-9 0,0-2-849</inkml:trace>
</inkml:ink>
</file>

<file path=ppt/ink/ink3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0:29.913"/>
    </inkml:context>
    <inkml:brush xml:id="br0">
      <inkml:brushProperty name="width" value="0.05" units="cm"/>
      <inkml:brushProperty name="height" value="0.05" units="cm"/>
    </inkml:brush>
  </inkml:definitions>
  <inkml:trace contextRef="#ctx0" brushRef="#br0">20 1 18092,'-2'23'2312,"-3"3"-1407,1 5-409,-2 2 1336,5 3-712,-1-2-376,2-2-984,5-1-552,-2-9 688,2-8-216,5-11-120</inkml:trace>
</inkml:ink>
</file>

<file path=ppt/ink/ink3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0:30.347"/>
    </inkml:context>
    <inkml:brush xml:id="br0">
      <inkml:brushProperty name="width" value="0.05" units="cm"/>
      <inkml:brushProperty name="height" value="0.05" units="cm"/>
    </inkml:brush>
  </inkml:definitions>
  <inkml:trace contextRef="#ctx0" brushRef="#br0">75 9 18564,'-3'-8'2492,"-2"10"-1122,-5 13 338,-19 73 1062,21-59-2613,2 0 0,0 1 0,2 0 0,2 0 0,0 38 0,2-66-147,1 0-1,-1 0 1,0 0-1,0 0 1,1 0-1,-1 0 1,1 0-1,0 0 1,0 0 0,-1 0-1,1 0 1,0-1-1,0 1 1,1 0-1,-1-1 1,2 2 0,-2-2 2,0 0 1,0 0 0,0-1-1,0 1 1,0-1-1,0 1 1,1-1 0,-1 0-1,0 1 1,0-1 0,0 0-1,1 0 1,-1 0 0,0 0-1,0 0 1,1 0 0,-1 0-1,0 0 1,0 0 0,1-1-1,-1 1 1,0 0-1,0-1 1,0 1 0,1-1-1,0-1 1,3-1 60,0 0-1,0-1 1,0 0 0,-1 0-1,1 0 1,-1 0 0,0-1-1,-1 1 1,1-1 0,-1 0-1,5-11 1,0 1 123,-2 0-1,0 0 0,4-19 1,-5 17-27,-2-2 0,0 1 0,0-22 0,-2 31-132,-1 1 0,-1-1 0,0 0 0,0 1 0,0-1 0,-1 1 0,-1 0 0,-6-17 0,9 24-47,0 0 0,-1-1 0,1 1-1,-1 0 1,0-1 0,0 1-1,1 0 1,-1 0 0,0 0 0,0-1-1,0 1 1,0 0 0,0 0 0,0 1-1,-1-1 1,1 0 0,0 0 0,0 0-1,-1 1 1,1-1 0,0 1 0,-1-1-1,1 1 1,0-1 0,-1 1 0,1 0-1,-1 0 1,1 0 0,-1 0 0,1 0-1,-1 0 1,1 0 0,0 0-1,-1 0 1,1 1 0,-1-1 0,1 1-1,-3 0 1,1 1-123,-1 1 0,1-1 0,-1 1 0,1 0 0,0 0 0,0 0 0,0 0 0,1 0 0,-1 0 0,1 1 0,0 0 0,-3 5 0,3-5-191,0-1 190,0 0 0,1 0 0,-1 1 1,1-1-1,0 0 0,0 0 0,0 1 1,0-1-1,1 0 0,-1 1 0,1-1 1,0 1-1,0 6 0,7-2-499</inkml:trace>
</inkml:ink>
</file>

<file path=ppt/ink/ink3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0:30.796"/>
    </inkml:context>
    <inkml:brush xml:id="br0">
      <inkml:brushProperty name="width" value="0.05" units="cm"/>
      <inkml:brushProperty name="height" value="0.05" units="cm"/>
    </inkml:brush>
  </inkml:definitions>
  <inkml:trace contextRef="#ctx0" brushRef="#br0">69 1 18092,'-24'60'2554,"11"-29"-1091,-9 34-1,20-54-1276,-1 0-1,1 0 0,1 0 0,0 1 1,1-1-1,0 0 0,2 13 0,-3-22-143,1-1-1,1 1 0,-1 0 1,0-1-1,0 1 0,1 0 0,-1-1 1,1 1-1,-1 0 0,1-1 1,-1 1-1,1-1 0,0 1 0,0-1 1,0 1-1,0-1 0,0 0 1,0 1-1,1-1 0,-1 0 0,0 0 1,0 0-1,1 0 0,-1 0 1,1 0-1,-1 0 0,1-1 0,-1 1 1,1 0-1,0-1 0,-1 1 1,1-1-1,0 0 0,-1 0 0,1 1 1,0-1-1,0 0 0,-1 0 1,1-1-1,0 1 0,-1 0 0,1 0 1,0-1-1,1 0 0,3-1 151,1-1 0,-1 1 0,0-1 0,-1 0 0,1-1 0,0 0 0,-1 1 0,0-2 0,0 1 1,6-8-1,-4 4 55,-1 0 0,0-1 0,-1 1 1,0-2-1,0 1 0,-1 0 0,0-1 1,4-18-1,-7 24-226,0 1-1,0-1 1,-1 1 0,0-1 0,1 1 0,-1-1-1,0 0 1,-1 1 0,1-1 0,0 1 0,-1-1 0,0 1-1,0-1 1,0 1 0,0 0 0,-1-1 0,1 1-1,-1 0 1,0 0 0,0 0 0,0 0 0,0 0-1,-1 1 1,1-1 0,-1 1 0,1-1 0,-1 1-1,-6-4 1,7 5-108,-1 0 0,0 0 1,0 0-1,0 0 0,1 0 0,-1 0 0,0 1 0,0-1 0,0 1 1,0 0-1,0 0 0,0 0 0,0 0 0,0 1 0,0-1 1,0 1-1,0 0 0,0 0 0,0 0 0,0 0 0,1 0 0,-1 1 1,0-1-1,1 1 0,0-1 0,-1 1 0,1 0 0,0 0 0,0 0 1,-1 1-1,2-1 0,-1 0 0,0 1 0,0-1 0,1 1 1,0-1-1,-1 1 0,1 0 0,-1 3 0,0 11-469</inkml:trace>
  <inkml:trace contextRef="#ctx0" brushRef="#br0" timeOffset="1">298 125 20980,'6'0'2825,"-3"2"-1761,0-2-496,1-2 2553,2 1-2153,1 1-560,-1-4-1464,-2-1 992,3-6-256,5-1-136</inkml:trace>
</inkml:ink>
</file>

<file path=ppt/ink/ink3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0:31.286"/>
    </inkml:context>
    <inkml:brush xml:id="br0">
      <inkml:brushProperty name="width" value="0.05" units="cm"/>
      <inkml:brushProperty name="height" value="0.05" units="cm"/>
    </inkml:brush>
  </inkml:definitions>
  <inkml:trace contextRef="#ctx0" brushRef="#br0">12 45 21765,'-11'7'3016,"11"-7"-2923,0 1-1,0-1 1,0 0 0,0 0-1,0 0 1,0 1 0,0-1-1,0 0 1,0 0-1,0 0 1,0 1 0,0-1-1,0 0 1,0 0-1,0 0 1,0 1 0,0-1-1,0 0 1,0 0 0,0 0-1,0 0 1,0 1-1,0-1 1,0 0 0,1 0-1,-1 0 1,0 0 0,0 0-1,0 1 1,0-1-1,0 0 1,1 0 0,-1 0-1,0 0 1,2 1 129,0 0-1,-1 0 1,1-1-1,0 1 1,0-1 0,0 0-1,-1 1 1,1-1 0,0 0-1,0 0 1,2 0 0,17-3-318,0-2 0,-1 0 0,0 0 0,0-2 0,29-14 0,-11 5-258,-38 16 352,0 0 0,0 0 0,1 0 0,-1 0 0,0 0 0,1 0 0,-1 0 0,0 0 0,0 0 0,1 0 0,-1 0 0,0 0 0,0 0 0,1 0 0,-1 0 0,0 0 0,0 0 0,1 0 0,-1 0 0,0 1 0,0-1 0,1 0 0,-1 0 0,0 0 0,0 0 0,0 1 0,1-1 0,-1 0 0,0 0 0,0 0 0,0 1 0,0-1 0,1 0 0,-1 0 0,0 1 0,0-1 0,0 0 0,0 0 0,0 1 0,0-1 0,0 0 0,0 0 0,0 1 0,0-1 0,0 0 0,0 0 0,0 1 0,0-1 0,0 0 0,0 1 0,0-1 0,0 0 0,0 1 0,-4 16-42,-20 60 43,-32 105-52,45-138-26,2 0 0,-4 52 0,14-82-714,2-12-1436,-2-3 2078,-1 0-1,1 0 0,-1 0 1,1 0-1,-1 0 0,0 0 0,1 0 1,-1 0-1,0 0 0,0-1 1,0 1-1,0 0 0,0 0 0,0 0 1,0-3-1,-4-17-797,-3-5-150</inkml:trace>
  <inkml:trace contextRef="#ctx0" brushRef="#br0" timeOffset="1">49 258 18372,'6'0'2288,"4"-3"-1167,3 3-489,7-4 1352,3 0-383,6-6-857,4-2-528,0 4-1112,0-4 888,-15 2-313,-2-3-103</inkml:trace>
</inkml:ink>
</file>

<file path=ppt/ink/ink3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0:31.734"/>
    </inkml:context>
    <inkml:brush xml:id="br0">
      <inkml:brushProperty name="width" value="0.05" units="cm"/>
      <inkml:brushProperty name="height" value="0.05" units="cm"/>
    </inkml:brush>
  </inkml:definitions>
  <inkml:trace contextRef="#ctx0" brushRef="#br0">49 121 18260,'-13'6'1580,"10"-5"-1273,0 1 1,0-1-1,0 1 1,-1 0-1,1 0 1,1 0-1,-1 0 1,0 0-1,0 1 1,-2 2-1,5-5-220,0 1 1,0-1-1,0 1 0,-1-1 0,1 0 0,0 1 0,0-1 0,0 1 1,0-1-1,0 0 0,0 1 0,0-1 0,0 1 0,0-1 0,0 0 1,1 1-1,-1-1 0,0 1 0,0-1 0,0 0 0,0 1 0,1-1 1,-1 0-1,0 1 0,0-1 0,0 0 0,1 1 0,-1-1 0,0 0 1,1 0-1,-1 1 0,0-1 0,1 0 0,-1 0 0,0 1 0,1-1 1,-1 0-1,0 0 0,1 0 0,-1 0 0,1 0 0,-1 0 0,1 1 1,21 4 1332,9-2-854,0-1 0,0-2 0,59-6 0,95-26-389,-94 15-86,387-59-2044,-463 74 1652,-6 1-185,1-1-1,-1 1 1,1-2 0,-1 1 0,0-1 0,15-8 0,-24 11 421,1 0 0,-1 0 0,0 0-1,1 0 1,-1-1 0,1 1 0,-1 0 0,0 0 0,1-1 0,-1 1-1,0 0 1,1-1 0,-1 1 0,0 0 0,1-1 0,-1 1-1,0 0 1,0-1 0,0 1 0,1-1 0,-1 1 0,0 0 0,0-1-1,0 1 1,0-1 0,0 1 0,0-1 0,0 1 0,0-1 0,0 1-1,0-1 1,0 1 0,0 0 0,0-1 0,0 1 0,0-1-1,0 1 1,0-1 0,-1 1 0,1-1 0,-4-2-787</inkml:trace>
</inkml:ink>
</file>

<file path=ppt/ink/ink3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0:32.272"/>
    </inkml:context>
    <inkml:brush xml:id="br0">
      <inkml:brushProperty name="width" value="0.05" units="cm"/>
      <inkml:brushProperty name="height" value="0.05" units="cm"/>
    </inkml:brush>
  </inkml:definitions>
  <inkml:trace contextRef="#ctx0" brushRef="#br0">18 295 17444,'-18'19'7552,"18"-19"-7481,14-12 2100,73-83 1109,-48 46-2973,36-61-1,-74 110-306,3-8 5,1 0 0,1 1 0,11-14 0,-17 21-5,0-1 0,1 1 0,-1 0 0,0 0 0,0-1 0,0 1 1,1 0-1,-1 0 0,0 0 0,0-1 0,1 1 0,-1 0 0,0 0 0,0 0 1,1 0-1,-1 0 0,0 0 0,0-1 0,1 1 0,-1 0 0,0 0 1,1 0-1,-1 0 0,0 0 0,1 0 0,-1 0 0,0 0 0,0 0 0,1 0 1,-1 0-1,0 1 0,1-1 0,-1 0 0,0 0 0,0 0 0,1 0 1,-1 0-1,0 1 0,1-1 0,4 15 1,-5 23-12,0-36 9,-17 193-1370,19-180-539,5-24 1289,8-28 289,-14 33 61,13-32-308</inkml:trace>
</inkml:ink>
</file>

<file path=ppt/ink/ink3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0:32.729"/>
    </inkml:context>
    <inkml:brush xml:id="br0">
      <inkml:brushProperty name="width" value="0.05" units="cm"/>
      <inkml:brushProperty name="height" value="0.05" units="cm"/>
    </inkml:brush>
  </inkml:definitions>
  <inkml:trace contextRef="#ctx0" brushRef="#br0">20 0 16588,'0'19'1076,"-1"1"1,-1-1-1,-5 23 1,4-30-687,1 1 0,0 0 1,1 0-1,0 0 0,1-1 1,0 1-1,1 0 0,5 22 1,-6-33-373,1 0 0,0 1 1,-1-1-1,1 0 0,0 0 1,1 0-1,-1 0 1,0 0-1,0-1 0,1 1 1,-1 0-1,1-1 0,0 1 1,-1 0-1,1-1 1,0 0-1,0 1 0,0-1 1,3 1-1,-2-1 15,1 0 0,-1 0 0,1 0 0,-1-1 0,0 0 0,1 0 1,-1 0-1,1 0 0,-1 0 0,1 0 0,5-3 0,1 1 103,-1-1 0,0-1 1,0 0-1,0 0 0,0-1 1,0 0-1,-1-1 0,9-8 1,-10 8 51,0 0 0,-1-1 1,0 0-1,0-1 0,-1 1 1,0-1-1,0 0 1,-1 0-1,4-9 0,-8 14-131,1 1 0,0 0-1,-1 0 1,1 0 0,-1 0-1,0-1 1,0 1 0,0 0-1,0 0 1,0-1 0,0 1-1,-1 0 1,1 0 0,-1-1-1,1 1 1,-1 0 0,-1-2-1,0 1-29,1 1 0,-1 0 0,0 0 0,0 1 0,0-1 0,0 0-1,0 1 1,-1-1 0,1 1 0,0 0 0,-1-1 0,1 1 0,-1 0-1,1 1 1,-1-1 0,1 0 0,-1 1 0,-3-1 0,-3 0-6,0 1 0,0 0 0,0 0 0,0 1 0,0 0 0,1 0 0,-1 1 0,-12 4 0,16-5-129,0 1 0,0 0-1,1-1 1,-1 2 0,1-1 0,-1 0 0,1 1 0,0 0-1,0 0 1,0 0 0,1 1 0,-1-1 0,1 1 0,0 0-1,0 0 1,-4 7 0,6-10-18,1-1 1,-1 1-1,1-1 0,0 1 0,-1 0 1,1 0-1,0-1 0,0 1 1,0 0-1,-1 0 0,1-1 0,0 1 1,0 0-1,0 0 0,0-1 1,0 1-1,0 0 0,1 0 0,-1-1 1,0 1-1,0 0 0,0-1 1,1 1-1,-1 0 0,0 0 0,1-1 1,-1 1-1,1-1 0,-1 1 1,1 1-1,1-2-54,0 1 1,-1 0 0,1-1-1,0 1 1,-1-1-1,1 1 1,0-1-1,-1 0 1,1 0-1,0 0 1,0 0 0,-1 0-1,3 0 1,18-3-1154</inkml:trace>
</inkml:ink>
</file>

<file path=ppt/ink/ink3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0:33.117"/>
    </inkml:context>
    <inkml:brush xml:id="br0">
      <inkml:brushProperty name="width" value="0.05" units="cm"/>
      <inkml:brushProperty name="height" value="0.05" units="cm"/>
    </inkml:brush>
  </inkml:definitions>
  <inkml:trace contextRef="#ctx0" brushRef="#br0">95 18 17108,'0'2'295,"-1"1"0,1-1 1,-1 0-1,0 0 1,0 0-1,0 0 0,0 0 1,0 0-1,0 0 0,-1 0 1,1 0-1,-3 2 1,-7 10 1065,5-2-621,1 1 0,0-1 0,-7 25 0,11-31-652,-1 0 0,1 0 1,1 0-1,-1 0 0,1 0 1,0 0-1,0 0 0,1 0 1,0 0-1,3 11 0,-4-15-61,1-1-1,-1 1 0,1-1 1,-1 0-1,1 1 1,-1-1-1,1 0 1,0 1-1,0-1 0,0 0 1,-1 0-1,1 0 1,0 0-1,1 0 0,-1 0 1,0 0-1,0 0 1,0 0-1,0 0 0,1-1 1,-1 1-1,0-1 1,1 1-1,-1-1 0,1 1 1,-1-1-1,0 0 1,1 1-1,-1-1 0,1 0 1,-1 0-1,1 0 1,-1 0-1,1 0 0,-1-1 1,1 1-1,-1 0 1,2-1-1,2-1 72,-1 0 0,0 0 0,0-1 0,0 1 0,0-1-1,-1 1 1,1-1 0,-1-1 0,1 1 0,-1 0 0,3-5 0,1 0 133,-2-1 0,1 1 1,-1-1-1,-1 0 0,1-1 1,3-12-1,-7 19-178,0-1 1,0 1-1,-1 0 1,0 0-1,1 0 0,-1 0 1,0 0-1,0-1 1,-1 1-1,1 0 0,-1 0 1,1 0-1,-1 0 0,0 0 1,0 0-1,0 0 1,-1 0-1,1 0 0,-1 0 1,1 1-1,-1-1 1,0 1-1,0-1 0,-4-3 1,0 1-126,-1 0 0,0 0 0,0 0 0,0 1 0,-1 0 0,1 1 0,-1 0 0,0 0 0,0 0 1,0 1-1,0 0 0,-11-1 0,18 3-28,-1 0 0,0 0 1,0 0-1,1 0 0,-1 0 0,0 1 1,1-1-1,-1 0 0,1 1 0,-1-1 1,0 1-1,1 0 0,-1-1 0,1 1 1,-1 0-1,1 0 0,0 0 0,-1 0 1,1 0-1,0 0 0,0 1 0,-2 0 1,2 0 15,0 1 0,-1-1 1,1 1-1,0-1 0,0 1 0,0-1 1,1 1-1,-1-1 0,0 1 1,1 0-1,0 0 0,0-1 0,0 4 1,3 29-701</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5:52.486"/>
    </inkml:context>
    <inkml:brush xml:id="br0">
      <inkml:brushProperty name="width" value="0.05" units="cm"/>
      <inkml:brushProperty name="height" value="0.05" units="cm"/>
    </inkml:brush>
  </inkml:definitions>
  <inkml:trace contextRef="#ctx0" brushRef="#br0">0 4671 9290,'0'-4'918,"1"-21"2325,-1 22-3186,1-1 1,-1 0-1,1 0 1,0 1-1,0-1 0,0 0 1,0 1-1,1-1 1,0 1-1,0 0 1,0 0-1,0-1 1,0 1-1,4-4 0,21-18 74,1 0-1,1 2 1,1 1-1,60-32 1,-38 23-114,-12 5 46,-1-1-1,60-54 1,-21 15 397,171-110 0,-97 74-236,103-75-220,-102 83 42,-115 74-42,-2-2 1,0-1 0,-1-2 0,40-37 0,44-78-3,-85 96 16,74-73-1,-76 90-15,2 2 0,43-25 0,3-2 1,-35 22-7,-3-2-1,0-1 1,-2-3-1,42-48 1,-49 44 6,3 1 1,0 1 0,3 2-1,1 2 1,46-29 0,43-14-7,-71 45 1,105-79 0,-29-8 5,38-31 15,233-150-4,-164 145-43,-43 31-89,-76 31 13,-84 62 61,1 1 1,2 2-1,72-38 1,-10 21 7,45-21 32,-115 50 8,-1-3 0,43-31-1,92-87-15,36-27 16,306-177 13,-429 290-22,-5 1 214,-3-3 1,-2-3-1,102-105 0,-142 128 497,-29 32-612,10-16-1226,-5 8 895</inkml:trace>
</inkml:ink>
</file>

<file path=ppt/ink/ink3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0:34.680"/>
    </inkml:context>
    <inkml:brush xml:id="br0">
      <inkml:brushProperty name="width" value="0.05" units="cm"/>
      <inkml:brushProperty name="height" value="0.05" units="cm"/>
    </inkml:brush>
  </inkml:definitions>
  <inkml:trace contextRef="#ctx0" brushRef="#br0">0 1 19380,'2'4'2033,"14"6"-1217,1-3-352,9 1 992,4-4-280,7-4-447,-1 1-201,-2-2-448,1-2-176,-8 0-440,-3 0-385,-10 2 385,-11 1 296,4 3-184,-9 1-184</inkml:trace>
</inkml:ink>
</file>

<file path=ppt/ink/ink3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0:35.094"/>
    </inkml:context>
    <inkml:brush xml:id="br0">
      <inkml:brushProperty name="width" value="0.05" units="cm"/>
      <inkml:brushProperty name="height" value="0.05" units="cm"/>
    </inkml:brush>
  </inkml:definitions>
  <inkml:trace contextRef="#ctx0" brushRef="#br0">0 25 20388,'0'5'1921,"9"-3"-1225,1-2-344,14-2 840,3 0-136,5-3-591,-2 0-521,4-1 120,2 0-64,-4 0-128</inkml:trace>
</inkml:ink>
</file>

<file path=ppt/ink/ink3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0:36.310"/>
    </inkml:context>
    <inkml:brush xml:id="br0">
      <inkml:brushProperty name="width" value="0.05" units="cm"/>
      <inkml:brushProperty name="height" value="0.05" units="cm"/>
    </inkml:brush>
  </inkml:definitions>
  <inkml:trace contextRef="#ctx0" brushRef="#br0">0 104 18596,'4'-8'622,"-1"0"0,1 0 1,0 1-1,0-1 0,1 1 0,0 0 1,1 0-1,6-6 0,-8 10-423,-1 0 0,1 0 0,-1 0 0,1 1 0,0-1 0,0 1 1,0 0-1,0 0 0,0 1 0,1-1 0,-1 1 0,0 0 0,1 0 0,-1 0 0,1 1 0,-1 0 0,7 0 0,-9 0-156,0 0 0,0 0-1,0 1 1,0-1-1,0 1 1,1-1 0,-1 1-1,0 0 1,0 0 0,-1 0-1,1 0 1,0 0 0,0 0-1,0 1 1,-1-1 0,1 0-1,0 1 1,-1 0 0,3 2-1,-2 0 0,0-1 0,0 1-1,-1 0 1,1 0 0,-1 0-1,0 0 1,0 0 0,0 0-1,0 8 1,-1-1 11,0 0 1,-1 1-1,0-1 0,0 0 1,-2 0-1,1 0 0,-5 11 1,-8 13 209,-2-2 0,-1 0 0,-1-1 0,-40 50 0,59-82-260,-1 0 1,1 1 0,0-1 0,0 0-1,0 0 1,0 0 0,-1 1 0,1-1-1,0 0 1,0 0 0,0 0 0,0 1-1,0-1 1,0 0 0,0 0 0,0 1-1,0-1 1,0 0 0,0 0 0,0 1-1,0-1 1,0 0 0,0 0 0,0 1-1,0-1 1,0 0 0,0 0 0,0 0-1,0 1 1,0-1 0,0 0 0,0 0 0,1 1-1,-1-1 1,0 0 0,0 0 0,0 0-1,1 1 1,11 3 10,22-3-330,-29-1 192,21 0-654,0-1 1,30-5 0,-25 0 252</inkml:trace>
</inkml:ink>
</file>

<file path=ppt/ink/ink3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0:36.722"/>
    </inkml:context>
    <inkml:brush xml:id="br0">
      <inkml:brushProperty name="width" value="0.05" units="cm"/>
      <inkml:brushProperty name="height" value="0.05" units="cm"/>
    </inkml:brush>
  </inkml:definitions>
  <inkml:trace contextRef="#ctx0" brushRef="#br0">76 0 20980,'-6'16'1653,"-17"52"2226,21-61-3780,1 0 1,-1 0-1,2-1 0,-1 1 0,1 0 0,0 0 0,0 0 0,2 7 1,-1-12-101,0 0 1,1 0 0,-1 0 0,1 0-1,0 0 1,0-1 0,-1 1 0,1-1-1,1 1 1,-1-1 0,0 1 0,0-1-1,0 0 1,1 0 0,-1 0 0,0-1-1,5 2 1,12 6 9,-14-4-7,0-1 1,-1 1 0,1 0 0,-1 1 0,1-1-1,-2 1 1,1 0 0,0 0 0,-1 0 0,0 1-1,0-1 1,0 1 0,-1 0 0,0 0 0,0-1-1,0 1 1,-1 0 0,0 1 0,0-1 0,0 0 0,-1 0-1,0 0 1,0 1 0,-1-1 0,0 0 0,0 0-1,0 0 1,-1 0 0,0 0 0,0 0 0,0 0-1,-1-1 1,0 1 0,0-1 0,0 0 0,-8 10 0,9-13-34,1 0 1,-1-1 0,1 1 0,-1-1 0,1 1 0,-1-1-1,0 1 1,0-1 0,0 0 0,0 0 0,0 0 0,0 0 0,0 0-1,0-1 1,0 1 0,0 0 0,0-1 0,-1 0 0,1 1-1,0-1 1,0 0 0,-1 0 0,1 0 0,0-1 0,0 1 0,0 0-1,-1-1 1,1 0 0,0 1 0,0-1 0,-4-2 0,2 0-53,0 0 0,0 0 0,0 0 0,0-1 0,1 1 1,-1-1-1,1 0 0,0 0 0,0 0 0,0 0 1,1-1-1,-1 1 0,-1-7 0,-9-31-428</inkml:trace>
</inkml:ink>
</file>

<file path=ppt/ink/ink3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0:37.110"/>
    </inkml:context>
    <inkml:brush xml:id="br0">
      <inkml:brushProperty name="width" value="0.05" units="cm"/>
      <inkml:brushProperty name="height" value="0.05" units="cm"/>
    </inkml:brush>
  </inkml:definitions>
  <inkml:trace contextRef="#ctx0" brushRef="#br0">1 7 21341,'14'-1'2352,"2"2"-1392,0 1-408,4-1 1185,1-1-249,1 2-744,1-2-400,0-2-664,-3 1-584,-4-1 736,-2 0-152,-8-3-80</inkml:trace>
</inkml:ink>
</file>

<file path=ppt/ink/ink3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0:37.572"/>
    </inkml:context>
    <inkml:brush xml:id="br0">
      <inkml:brushProperty name="width" value="0.05" units="cm"/>
      <inkml:brushProperty name="height" value="0.05" units="cm"/>
    </inkml:brush>
  </inkml:definitions>
  <inkml:trace contextRef="#ctx0" brushRef="#br0">0 0 20092,'3'6'2433,"0"-5"-681,0 8 393,1 5-617,-2 9-480,1 3-232,-3 7-496,0 4-96,1 2-143,-1 0-122,0-8-303,-1-2-144,1-9-704,4-3-440,-6-11 1224,1-5-329,-10 1-199</inkml:trace>
</inkml:ink>
</file>

<file path=ppt/ink/ink3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0:37.959"/>
    </inkml:context>
    <inkml:brush xml:id="br0">
      <inkml:brushProperty name="width" value="0.05" units="cm"/>
      <inkml:brushProperty name="height" value="0.05" units="cm"/>
    </inkml:brush>
  </inkml:definitions>
  <inkml:trace contextRef="#ctx0" brushRef="#br0">1 28 23869,'3'1'2025,"5"-1"-1481,5 0-240,9-1 864,3-2-376,6-3-792,-1 2-480,1-4-2921,1 1 3025,-5 7-416,2 0-328</inkml:trace>
</inkml:ink>
</file>

<file path=ppt/ink/ink3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0:38.387"/>
    </inkml:context>
    <inkml:brush xml:id="br0">
      <inkml:brushProperty name="width" value="0.05" units="cm"/>
      <inkml:brushProperty name="height" value="0.05" units="cm"/>
    </inkml:brush>
  </inkml:definitions>
  <inkml:trace contextRef="#ctx0" brushRef="#br0">1 405 18484,'0'0'83,"0"0"0,0-1 0,0 1-1,0 0 1,0 0 0,0 0 0,0 0 0,0 0 0,0 0 0,0 0 0,0-1 0,1 1-1,-1 0 1,0 0 0,0 0 0,0 0 0,0 0 0,0 0 0,0 0 0,0 0 0,1 0-1,-1-1 1,0 1 0,0 0 0,0 0 0,0 0 0,0 0 0,0 0 0,1 0-1,-1 0 1,0 0 0,0 0 0,0 0 0,0 0 0,0 0 0,1 0 0,-1 0 0,0 0-1,0 0 1,0 0 0,0 0 0,0 1 0,0-1 0,1 0 0,-1 0 0,0 0 0,0 0-1,0 0 1,0 0 0,0 0 0,0 0 0,0 0 0,1 1 0,-1-1 0,0 0-1,0 0 1,0 0 0,0 0 0,0 0 0,0 0 0,0 1 0,0-1 0,0 0 0,0 0-1,0 0 1,0 0 0,0 1 0,15-19 2354,15-27-760,141-246 968,-140 241-2248,-27 48-191,-4 8-111,-8 45-77,-23 76-1,2-7-526,24-100 293,3-14-17,1 0 0,-1 0 0,1 0 0,0 0-1,0 0 1,1 0 0,0 0 0,1 12 0,-1-18 195,0 0 1,0 1-1,1-1 1,-1 0 0,0 1-1,0-1 1,0 0-1,0 1 1,1-1-1,-1 0 1,0 0-1,0 1 1,0-1-1,1 0 1,-1 0-1,0 0 1,0 1 0,1-1-1,-1 0 1,0 0-1,0 0 1,1 0-1,-1 1 1,0-1-1,1 0 1,-1 0-1,0 0 1,1 0-1,-1 0 1,0 0 0,1 0-1,-1 0 1,0 0-1,1 0 1,-1 0-1,0 0 1,1 0-1,-1 0 1,0 0-1,0-1 1,1 1 0,-1 0-1,0 0 1,1 0-1,-1 0 1,0-1-1,0 1 1,1 0-1,-1 0 1,0 0-1,0-1 1,1 1-1,-1 0 1,0-1 0,0 1-1,0 0 1,0 0-1,1-1 1,14-19-422,-13 17 258,18-25-705</inkml:trace>
</inkml:ink>
</file>

<file path=ppt/ink/ink3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0:38.802"/>
    </inkml:context>
    <inkml:brush xml:id="br0">
      <inkml:brushProperty name="width" value="0.05" units="cm"/>
      <inkml:brushProperty name="height" value="0.05" units="cm"/>
    </inkml:brush>
  </inkml:definitions>
  <inkml:trace contextRef="#ctx0" brushRef="#br0">50 0 17348,'-21'83'3557,"14"-63"-3037,1 1 0,1 1 0,1-1 0,1 0 0,-1 26 0,4-44-489,0 0 0,0 0 0,1 0 0,-1-1 0,1 1 0,-1 0 0,1 0-1,0 0 1,0 0 0,0-1 0,1 1 0,-1 0 0,1-1 0,-1 1 0,1-1 0,0 0 0,0 1 0,3 2 0,-3-4 10,0 0 1,0 0 0,0 0 0,0 0 0,0 0 0,0-1 0,0 1 0,1-1 0,-1 0-1,0 1 1,0-1 0,0 0 0,1 0 0,-1 0 0,0-1 0,0 1 0,0-1-1,0 1 1,0-1 0,0 1 0,1-1 0,-1 0 0,-1 0 0,1 0 0,4-3 0,1 0 171,-1-1 1,1-1 0,-1 1 0,0-1 0,0 0 0,-1-1 0,0 1 0,0-1-1,0 0 1,6-15 0,-6 13 27,-1-1-1,0 0 1,-1 0-1,0 0 1,0-1-1,-1 1 1,-1-1-1,1-12 0,-2 20-211,0 0 0,0 1 0,0-1-1,0 0 1,-1 0 0,1 0 0,-1 1 0,0-1-1,1 0 1,-1 1 0,0-1 0,-1 0-1,1 1 1,0-1 0,-1 1 0,0 0-1,1 0 1,-1-1 0,0 1 0,0 0-1,0 0 1,0 1 0,-1-1 0,1 0-1,0 1 1,-1-1 0,1 1 0,-1 0-1,0 0 1,1 0 0,-1 0 0,0 1-1,1-1 1,-1 0 0,0 1 0,0 0-1,0 0 1,1 0 0,-1 0 0,0 0-1,0 1 1,0-1 0,1 1 0,-1 0 0,0-1-1,1 1 1,-5 2 0,2 0-132,1-1 1,0 1-1,-1-1 1,1 1 0,0 0-1,1 1 1,-1-1-1,0 1 1,1 0-1,0 0 1,0 0-1,0 0 1,0 0-1,1 1 1,-1-1 0,1 1-1,0-1 1,-2 11-1,3-12 7,0 1 0,1-1 0,-1 1 0,1 0 1,0-1-1,0 1 0,0 0 0,0-1 0,1 1 0,0-1 0,-1 1 0,1-1 0,1 1 0,-1-1 0,0 0 0,1 1 0,-1-1 0,1 0 0,0 0 0,0 0 0,1 0 0,-1 0 1,0-1-1,1 1 0,0-1 0,0 1 0,3 1 0,14 8-440</inkml:trace>
</inkml:ink>
</file>

<file path=ppt/ink/ink3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0:39.160"/>
    </inkml:context>
    <inkml:brush xml:id="br0">
      <inkml:brushProperty name="width" value="0.05" units="cm"/>
      <inkml:brushProperty name="height" value="0.05" units="cm"/>
    </inkml:brush>
  </inkml:definitions>
  <inkml:trace contextRef="#ctx0" brushRef="#br0">102 36 17860,'-8'-28'4460,"8"27"-4358,0 1 0,-1 0 0,1-1 0,0 1 0,0-1 0,-1 1 0,1-1 0,0 1 0,-1 0 0,1-1 0,0 1 0,-1-1 0,1 1 0,-1 0 0,1 0 0,-1-1 0,1 1 0,0 0 0,-1 0 1,0-1-1,0 1-9,1 0 0,-1 1 1,0-1-1,1 0 0,-1 0 1,1 1-1,-1-1 0,0 0 1,1 0-1,-1 1 0,1-1 1,-1 1-1,1-1 1,-1 1-1,1-1 0,-1 0 1,1 1-1,0 0 0,-1-1 1,1 1-1,0-1 0,-1 1 1,-11 22 231,1 0 0,1 1 1,1 0-1,1 0 1,-7 41-1,15-64-315,-7 43 468,6-42-441,1 1 1,0-1 0,0 1-1,0-1 1,0 1-1,1-1 1,-1 0-1,1 1 1,-1-1-1,1 1 1,0-1-1,0 0 1,0 1-1,2 2 1,-2-4-32,0 0 0,0 0 0,-1-1 0,1 1 0,0-1 0,0 1 0,0-1 0,0 1 0,0-1 0,0 0 0,0 1 0,0-1 0,0 0 1,0 0-1,0 1 0,0-1 0,0 0 0,0 0 0,0 0 0,0-1 0,0 1 0,0 0 0,0 0 0,0 0 0,0-1 0,0 1 0,0-1 0,0 1 0,0-1 0,0 1 0,0-1 0,0 1 0,0-1 0,1-1 0,2-1 11,-1 0 0,1 0-1,-1 0 1,0-1 0,0 1-1,5-8 1,-3 1 72,0 0 0,0-1 0,-1 0 0,0 0 0,3-17 0,-6 22-65,0 0 0,0 0-1,-1 0 1,0 0 0,0 0 0,0 0 0,0 1 0,-1-1 0,0 0 0,-1 0-1,1 0 1,-4-8 0,4 13-81,1 0 0,-1 0 1,1 1-1,-1-1 0,1 0 0,-1 0 0,0 0 0,1 0 0,-1 1 0,0-1 0,0 0 0,0 1 1,1-1-1,-1 1 0,0-1 0,0 1 0,0-1 0,0 1 0,0-1 0,0 1 0,0 0 0,0 0 1,0-1-1,0 1 0,-1 0 0,1 0 0,0 0 0,0 0 0,0 0 0,0 1 0,0-1 0,0 0 1,0 0-1,0 1 0,0-1 0,0 0 0,0 1 0,0-1 0,0 1 0,0 0 0,1-1 0,-1 1 1,0 0-1,0-1 0,0 1 0,1 0 0,-2 1 0,-2 7-503</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39.694"/>
    </inkml:context>
    <inkml:brush xml:id="br0">
      <inkml:brushProperty name="width" value="0.05" units="cm"/>
      <inkml:brushProperty name="height" value="0.05" units="cm"/>
    </inkml:brush>
  </inkml:definitions>
  <inkml:trace contextRef="#ctx0" brushRef="#br0">1 1 14699,'21'25'1264,"-7"17"-856,1 11-191,3 10 879,4 0-584,5 3-136,3-3-48,0-13-80,5-8-72,3-19-40,2-13-16,3-20-56,2-9-136,-4-24-360,0-10-168,-7-10 456,-8-4-32,-22 4-112</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8:01.482"/>
    </inkml:context>
    <inkml:brush xml:id="br0">
      <inkml:brushProperty name="width" value="0.05" units="cm"/>
      <inkml:brushProperty name="height" value="0.05" units="cm"/>
    </inkml:brush>
  </inkml:definitions>
  <inkml:trace contextRef="#ctx0" brushRef="#br0">727 341 14451,'-40'-10'944,"0"-11"-816,-2-9-40,-1-2 256,0-1-272,-7-1-72,-3-2-80,-8 2-112,-4 4-104,-17 1 224,-12 3-80,-19 0-56</inkml:trace>
</inkml:ink>
</file>

<file path=ppt/ink/ink3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0:39.564"/>
    </inkml:context>
    <inkml:brush xml:id="br0">
      <inkml:brushProperty name="width" value="0.05" units="cm"/>
      <inkml:brushProperty name="height" value="0.05" units="cm"/>
    </inkml:brush>
  </inkml:definitions>
  <inkml:trace contextRef="#ctx0" brushRef="#br0">3 35 24757,'5'7'2737,"-5"-9"-2433,-2 0 960,2-1-840,0-2-816,0 1-520,0-2 728,-3-1-232,0-6-200</inkml:trace>
</inkml:ink>
</file>

<file path=ppt/ink/ink3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0:39.967"/>
    </inkml:context>
    <inkml:brush xml:id="br0">
      <inkml:brushProperty name="width" value="0.05" units="cm"/>
      <inkml:brushProperty name="height" value="0.05" units="cm"/>
    </inkml:brush>
  </inkml:definitions>
  <inkml:trace contextRef="#ctx0" brushRef="#br0">1 68 23245,'40'-5'7706,"10"-7"-5485,59-22-3625,-74 23 2167,-34 10-763,1 0 0,-1 1-1,0-1 1,1 1 0,-1-1 0,0 1 0,1 0 0,-1-1 0,1 1-1,-1 0 1,1 0 0,-1 0 0,1 0 0,-1 0 0,1 0 0,-1 1-1,0-1 1,1 1 0,-1-1 0,1 1 0,-1-1 0,0 1-1,3 1 1,-4-1 0,1 1 1,0 0-1,0 0 0,-1 0 0,1-1 0,-1 1 0,1 0 0,-1 0 0,0 0 1,0 0-1,0 0 0,0 0 0,0 0 0,0 0 0,0 0 0,-1 0 0,0 2 1,-38 156-1714,23-105 285,-11 80 0,24-142-231,1-6 674</inkml:trace>
</inkml:ink>
</file>

<file path=ppt/ink/ink3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0:40.408"/>
    </inkml:context>
    <inkml:brush xml:id="br0">
      <inkml:brushProperty name="width" value="0.05" units="cm"/>
      <inkml:brushProperty name="height" value="0.05" units="cm"/>
    </inkml:brush>
  </inkml:definitions>
  <inkml:trace contextRef="#ctx0" brushRef="#br0">10 57 22037,'-9'3'3560,"12"-3"-2975,8-3 1807,8 2-872,4-3-839,3-2-417,4-1-656,1 1-553,-1-2 793,-1-4-176,-7-1-80</inkml:trace>
</inkml:ink>
</file>

<file path=ppt/ink/ink3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0:40.844"/>
    </inkml:context>
    <inkml:brush xml:id="br0">
      <inkml:brushProperty name="width" value="0.05" units="cm"/>
      <inkml:brushProperty name="height" value="0.05" units="cm"/>
    </inkml:brush>
  </inkml:definitions>
  <inkml:trace contextRef="#ctx0" brushRef="#br0">0 77 18860,'0'1'144,"0"0"0,0 0 0,0-1-1,1 1 1,-1 0 0,0-1 0,0 1 0,1 0 0,-1-1-1,0 1 1,1 0 0,-1-1 0,0 1 0,1-1 0,-1 1-1,1-1 1,-1 1 0,1-1 0,0 1 0,-1-1-1,1 1 1,-1-1 0,1 0 0,0 1 0,-1-1 0,1 0-1,0 0 1,-1 1 0,1-1 0,0 0 0,-1 0 0,1 0-1,1 0 1,29 0 1473,-22 0-518,213-16 3371,5 1-4575,-140 12-619,-7 2-1986,138-21 0,-208 20 2444,-1 0 1,1-1-1,0 0 1,-1-1 0,13-6-1,2-2-471</inkml:trace>
</inkml:ink>
</file>

<file path=ppt/ink/ink3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0:41.232"/>
    </inkml:context>
    <inkml:brush xml:id="br0">
      <inkml:brushProperty name="width" value="0.05" units="cm"/>
      <inkml:brushProperty name="height" value="0.05" units="cm"/>
    </inkml:brush>
  </inkml:definitions>
  <inkml:trace contextRef="#ctx0" brushRef="#br0">1 191 23325,'0'1'80,"0"-1"0,0 1-1,0-1 1,0 0 0,0 1 0,0-1 0,0 1-1,0-1 1,0 0 0,1 1 0,-1-1 0,0 0 0,0 1-1,0-1 1,1 0 0,-1 1 0,0-1 0,0 0-1,1 1 1,-1-1 0,0 0 0,1 0 0,-1 1-1,0-1 1,1 0 0,-1 0 0,0 0 0,1 0-1,-1 1 1,1-1 0,-1 0 0,1 0 0,16-4 1021,17-19 49,-31 21-826,88-73 1992,16-12-1993,-89 78-386,-18 9 58,1 0 0,-1 0 0,1 0 0,-1 0 1,0 0-1,1 0 0,-1 0 0,1 0 0,-1 0 0,1 0 0,-1 0 0,1 0 0,-1 0 0,0 0 0,1 0 0,-1 0 0,1 1 0,-1-1 0,0 0 1,1 0-1,-1 1 0,1-1 0,0 2-8,0 0 1,0 0 0,-1-1-1,1 1 1,-1 0 0,1 0-1,-1 0 1,0 0 0,1 0 0,-1 0-1,0 0 1,0 0 0,0 0-1,-1 2 1,-4 47-37,-3-1 1,-15 56-1,0 2-263,23-97-1381,7-16 641,11-24 102,-13 21 739,14-20-624</inkml:trace>
</inkml:ink>
</file>

<file path=ppt/ink/ink3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0:41.650"/>
    </inkml:context>
    <inkml:brush xml:id="br0">
      <inkml:brushProperty name="width" value="0.05" units="cm"/>
      <inkml:brushProperty name="height" value="0.05" units="cm"/>
    </inkml:brush>
  </inkml:definitions>
  <inkml:trace contextRef="#ctx0" brushRef="#br0">32 0 18772,'-1'24'1899,"-2"-1"0,-9 42 0,7-37-961,-4 35-1,8-48-797,0-1 0,1 1 0,5 26 0,-5-39-125,1 1 1,-1 0-1,1-1 0,0 1 0,0-1 1,0 1-1,0-1 0,1 1 0,-1-1 1,1 0-1,-1 0 0,4 4 1,-4-5 1,0-1 0,1 1 1,-1 0-1,0-1 1,1 1-1,-1-1 0,0 1 1,1-1-1,-1 1 1,1-1-1,-1 0 0,1 0 1,-1 0-1,1 0 1,-1 0-1,0 0 1,1 0-1,-1 0 0,1-1 1,-1 1-1,1 0 1,-1-1-1,0 0 0,1 1 1,1-2-1,3-1 78,-1-1 0,1 1 0,-1-1 0,0-1 0,1 1 0,-2-1 0,1 0 0,-1 0 0,1 0 0,4-10 0,1 0 257,-2-1-1,13-30 0,-18 39-252,-1 0 0,1-1-1,-2 1 1,1-1 0,-1 0 0,0 0-1,-1 1 1,1-1 0,-2 0-1,-1-15 1,1 20-99,1 0 0,-1 1-1,0-1 1,0 0 0,0 1 0,-1-1-1,1 0 1,-1 1 0,1 0 0,-1-1-1,0 1 1,0 0 0,0 0 0,0 0-1,0 0 1,0 0 0,-1 0 0,1 1-1,-1-1 1,1 1 0,-1 0 0,1-1-1,-1 1 1,0 1 0,0-1 0,1 0-1,-1 1 1,0-1 0,0 1 0,0 0-1,0 0 1,-3 0 0,3 0-155,0 0 0,-1 0 0,1 1 1,-1-1-1,1 1 0,-6 2 0,8-2 76,-1-1 0,1 1 0,0-1 0,0 1 0,0 0 0,0-1 0,0 1 0,0 0 0,0 0 0,0 0 0,0 0 0,1 0 0,-1 0 0,0 0 0,0 0 0,1 0 0,-1 0 0,1 0 0,-1 0 0,1 0 0,-1 2 0,2-2-457</inkml:trace>
</inkml:ink>
</file>

<file path=ppt/ink/ink3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0:42.063"/>
    </inkml:context>
    <inkml:brush xml:id="br0">
      <inkml:brushProperty name="width" value="0.05" units="cm"/>
      <inkml:brushProperty name="height" value="0.05" units="cm"/>
    </inkml:brush>
  </inkml:definitions>
  <inkml:trace contextRef="#ctx0" brushRef="#br0">55 18 16131,'-5'16'2948,"-9"25"1249,-6 29-2335,15-51-1708,1 0 1,1 0 0,1 0-1,0 26 1,2-42-110,1 0 0,-1 0 0,0 0 0,1 0 0,-1 0 0,1-1 0,0 1 0,0 0 0,0 0 0,0-1 1,1 1-1,-1 0 0,1-1 0,-1 1 0,3 1 0,-2-2-2,-1-1 0,1 0 1,0 0-1,0 0 0,-1 0 0,1 0 1,0-1-1,0 1 0,0 0 0,0-1 1,0 1-1,0-1 0,0 0 0,0 0 1,0 0-1,0 0 0,0 0 0,-1 0 1,1 0-1,0-1 0,0 1 0,0-1 1,3-1-1,9-3 136,-1-1-1,-1 0 1,1-1 0,-1 0-1,-1-1 1,1-1 0,-1 0-1,15-16 1,-8 6 152,0-1 1,-2-1-1,24-38 1,-34 50-220,-1 0 0,0-1 0,-1 0 0,6-20 0,-10 28-99,1 0-1,-1 0 1,0-1-1,1 1 1,-1 0 0,0 0-1,-1 0 1,1 0-1,0 0 1,-1-1 0,1 1-1,-1 0 1,0-3-1,0 4-20,0 0 0,0 0 0,0 0 0,0-1 0,0 1 0,0 0 0,0 0 0,-1 0 0,1 1 0,0-1 0,0 0 0,-1 0 0,1 1 0,-1-1 0,1 1 0,0-1 0,-1 1 0,1-1 0,-1 1 0,1 0 0,-3 0 0,-3-1-130,1 2 1,-1-1-1,0 0 0,1 1 1,-1 1-1,1-1 0,-1 1 1,1 0-1,-12 5 0,-6 6-391,-26 16-1,23-13 316,-15 7-326</inkml:trace>
</inkml:ink>
</file>

<file path=ppt/ink/ink3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0:42.475"/>
    </inkml:context>
    <inkml:brush xml:id="br0">
      <inkml:brushProperty name="width" value="0.05" units="cm"/>
      <inkml:brushProperty name="height" value="0.05" units="cm"/>
    </inkml:brush>
  </inkml:definitions>
  <inkml:trace contextRef="#ctx0" brushRef="#br0">8 0 18732,'-8'3'2649,"8"0"-1489,8-1-456,7 0 1776,14-2-1007,5 0-273,14-1-664,3 1-200,7-1-440,-3 1-376,-3 0-800,-7 0-288,-15 0 1175,-9 2-295,-21 8-248</inkml:trace>
  <inkml:trace contextRef="#ctx0" brushRef="#br0" timeOffset="0.55">82 122 17916,'-3'10'2240,"10"3"-1063,5-4-481,9-2 1688,9-3-887,11 0-561,-3-1-208,12 2-552,1 0-376,-6 1-2777,1 0 2689,-3 0-352,-8-4-232</inkml:trace>
</inkml:ink>
</file>

<file path=ppt/ink/ink3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0:57.066"/>
    </inkml:context>
    <inkml:brush xml:id="br0">
      <inkml:brushProperty name="width" value="0.05" units="cm"/>
      <inkml:brushProperty name="height" value="0.05" units="cm"/>
    </inkml:brush>
  </inkml:definitions>
  <inkml:trace contextRef="#ctx0" brushRef="#br0">36 86 20892,'0'-3'152,"0"-1"-1,0 1 1,1-1-1,-1 1 0,1-1 1,0 1-1,0-1 1,0 1-1,1 0 0,-1-1 1,1 1-1,0 0 1,-1 0-1,2 0 0,-1 0 1,0 0-1,0 1 1,1-1-1,0 1 0,-1 0 1,1-1-1,0 1 1,0 0-1,0 1 1,1-1-1,-1 0 0,0 1 1,0 0-1,1 0 1,-1 0-1,8-1 0,-5 1-89,0 0-1,0 1 0,1-1 1,-1 1-1,0 1 0,0-1 1,1 1-1,-1 0 1,0 0-1,0 1 0,0 0 1,0 0-1,0 0 0,-1 1 1,1 0-1,-1 0 0,9 7 1,-9-5-53,0 0 1,0 1-1,0 0 1,-1 0-1,1 0 1,-2 0-1,1 1 1,-1-1-1,0 1 1,0 0-1,-1 0 1,0 0-1,2 13 1,-3-13-1,0-1 0,0 0 0,-1 1 0,0-1 0,-1 1 0,1-1 0,-1 1 0,0-1 0,-1 0 0,0 1 0,0-1 0,0 0 0,0 0 0,-1 0 0,0-1 0,-4 6 0,5-8-2,0-1-1,-1 0 1,1 0-1,0 0 1,-1 0-1,1 0 0,-1 0 1,0-1-1,1 1 1,-1-1-1,-5 2 1,7-3-3,0 1-1,0-1 1,0 0 0,0 1 0,0-1 0,0 0 0,-1 0 0,1 0 0,0 0 0,0 0 0,0 0 0,0 0 0,0 0 0,-1-1 0,1 1-1,0 0 1,0-1 0,0 1 0,0-1 0,0 1 0,0-1 0,0 1 0,0-1 0,0 0 0,0 1 0,1-1 0,-1 0 0,0 0 0,0 0 0,1 1-1,-1-1 1,0 0 0,1 0 0,-1-2 0,1 3-4,-1 0-1,1 0 0,0 0 1,0 0-1,0 0 0,0 0 1,0-1-1,0 1 0,0 0 1,0 0-1,0 0 0,0 0 1,0 0-1,0-1 0,0 1 1,0 0-1,0 0 0,0 0 1,0 0-1,0 0 0,0-1 1,0 1-1,0 0 0,0 0 1,0 0-1,0 0 0,0 0 1,0 0-1,1-1 0,-1 1 1,0 0-1,0 0 0,0 0 1,0 0-1,0 0 0,0 0 1,0 0-1,1 0 0,-1 0 1,0-1-1,0 1 0,0 0 1,0 0-1,0 0 0,0 0 1,1 0-1,-1 0 0,0 0 1,0 0-1,0 0 1,0 0-1,0 0 0,1 0 1,-1 0-1,0 0 0,0 0 1,0 0-1,0 0 0,0 0 1,1 0-1,-1 1 0,0-1 1,0 0-1,0 0 0,0 0 1,12 4-42,-3 2 35,0 0 0,-1 0 0,1 1 0,-1 0 0,0 0-1,-1 1 1,11 14 0,-13-16 12,-1 0-1,0 0 1,0 1-1,-1-1 1,1 1-1,-1 0 1,-1 0-1,1 0 1,-1 0-1,-1 0 1,2 15-1,-3-18 23,0 0 0,0 0 0,-1-1-1,1 1 1,-1 0 0,0-1 0,0 1 0,0 0 0,-1-1-1,1 1 1,-1-1 0,0 0 0,0 0 0,0 0 0,-4 5-1,1-4 42,1 0 0,-1 0 0,0 0 0,0-1 0,0 0 0,0 0-1,-1 0 1,-10 4 0,0-3 97,1 0 1,-1 0-1,0-2 0,0 0 0,0-1 0,-24-1 1,25-1-208,-1-1 0,1 0 0,0-2 0,-27-8 0,74 2-4713,-16 2 3849</inkml:trace>
</inkml:ink>
</file>

<file path=ppt/ink/ink3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0:57.478"/>
    </inkml:context>
    <inkml:brush xml:id="br0">
      <inkml:brushProperty name="width" value="0.05" units="cm"/>
      <inkml:brushProperty name="height" value="0.05" units="cm"/>
    </inkml:brush>
  </inkml:definitions>
  <inkml:trace contextRef="#ctx0" brushRef="#br0">0 147 18276,'14'-17'972,"0"0"0,0 1 1,2 0-1,29-22 0,-39 33-740,1 0 1,0 0-1,0 1 0,0 0 1,1 1-1,-1 0 0,1 0 0,0 0 1,-1 1-1,1 0 0,1 1 1,-1 0-1,0 0 0,0 1 0,14 0 1,-20 0-192,1 1 0,-1-1 1,1 1-1,-1-1 1,0 1-1,1 0 0,-1 0 1,0 0-1,0 0 0,0 0 1,0 0-1,1 1 1,-2-1-1,1 1 0,0-1 1,0 1-1,0 0 0,-1-1 1,3 4-1,-3-2 1,0 0 0,0 0 0,0 0 0,0 0-1,0 0 1,-1 0 0,1 0 0,-1 0 0,0 0 0,0 0 0,0 0 0,0 0 0,-1 5-1,-2 3 44,0 0 0,0 0 0,-1 0 0,0 0 0,-1-1 0,-1 0 0,-7 12 1,-12 12 184,-52 54 1,45-54-179,-30 40 0,61-72-90,0 0 0,-1-1-1,1 1 1,0 0 0,0 0 0,0 0 0,1 0-1,-1 0 1,0 0 0,1 0 0,-1 0 0,1 3-1,0-4 0,0 0 0,0 0-1,0-1 1,1 1-1,-1 0 1,1 0 0,-1 0-1,0 0 1,1-1 0,0 1-1,-1 0 1,1-1-1,-1 1 1,1 0 0,0-1-1,-1 1 1,1-1 0,0 1-1,0-1 1,-1 1-1,1-1 1,0 1 0,0-1-1,0 0 1,0 1 0,-1-1-1,1 0 1,0 0-1,0 0 1,1 0 0,31 6-69,1-2 0,63-1 0,-55-3-1896,46 6 0,-60-3 1304,-4-2-219</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8:02.670"/>
    </inkml:context>
    <inkml:brush xml:id="br0">
      <inkml:brushProperty name="width" value="0.05" units="cm"/>
      <inkml:brushProperty name="height" value="0.05" units="cm"/>
    </inkml:brush>
  </inkml:definitions>
  <inkml:trace contextRef="#ctx0" brushRef="#br0">8868 171 10666,'-92'-10'277,"-1241"-114"413,513 88-744,1 59 117,-134 92 378,19 101 544,692-135-902,4 10-1,4 10 1,-259 155 0,270-120-93,-276 221 0,329-215-75,7 6 1,6 8-1,8 7 1,-214 301-1,235-268-1,-173 359 0,204-342-59,11 5 0,8 3 0,-75 360 0,98-287 127,14 3 0,-5 405 1,46-528 144,30 237 1,-13-292-23,6 0 0,70 212 0,-37-184-24,7-2 0,106 178 0,-63-151-47,175 215 0,-171-254-42,6-5 0,6-5-1,145 112 1,-152-146-14,4-6 1,4-4-1,3-7 0,137 58 1,-6-26-22,496 127 1,292-11 13,-815-175 31,857 142 19,9-85 104,-659-94-55,689-76-1,-772 19 8,-4-15 1,476-153-1,-584 134 88,256-126 0,-329 124-59,-3-7-1,184-137 0,-205 119 72,238-236 1,-285 243 32,-6-5 0,151-228 0,-108 106-98,-11-5 0,-9-5 0,-12-5 0,-10-5 0,117-505 0,-178 570-109,-7-1 0,-9-1 0,-7 0-1,-25-283 1,-20 130 267,-128-525 0,93 585-113,-12 3 1,-156-346-1,154 439-114,-8 5 0,-8 4 0,-8 5 0,-151-181 0,184 262-35,-4 3-1,-140-115 1,145 142 110,-2 4-1,-2 4 1,-142-69-1,-62 13-46,-24 19 9</inkml:trace>
</inkml:ink>
</file>

<file path=ppt/ink/ink3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1:04.627"/>
    </inkml:context>
    <inkml:brush xml:id="br0">
      <inkml:brushProperty name="width" value="0.05" units="cm"/>
      <inkml:brushProperty name="height" value="0.05" units="cm"/>
      <inkml:brushProperty name="color" value="#E71224"/>
    </inkml:brush>
  </inkml:definitions>
  <inkml:trace contextRef="#ctx0" brushRef="#br0">27 146 9546,'0'-18'1602,"0"0"0,1 0 0,1 0 0,1 0 0,9-33 0,-10 46-930,0 24 4271,-2 18-4080,-22 82 242,13-81-802,2 0 1,-3 45-1,10-81-283,0 1 1,0-1-1,0 0 0,0 0 0,0 1 0,1-1 0,-1 0 1,1 0-1,-1 0 0,1 0 0,0 1 0,0-1 0,0 0 0,1 3 1,-1-5-14,0 1 1,0-1-1,0 1 0,0-1 1,0 1-1,0-1 1,0 1-1,0-1 1,0 0-1,0 0 1,0 1-1,0-1 1,0 0-1,0 0 1,0 0-1,0 0 1,0 0-1,0-1 1,0 1-1,1 0 1,-1 0-1,0-1 0,0 1 1,0 0-1,-1-1 1,1 1-1,0-1 1,0 1-1,0-1 1,0 0-1,1 0 1,12-9-398,-1 0 1,1-1-1,-2 0 1,0-1 0,0 0-1,-1-1 1,10-15-1,-18 24 211,-1 1 0,0-1 0,0 0 0,-1 0 0,1 0 0,1-7 0,0-6-688</inkml:trace>
</inkml:ink>
</file>

<file path=ppt/ink/ink3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1:05.001"/>
    </inkml:context>
    <inkml:brush xml:id="br0">
      <inkml:brushProperty name="width" value="0.05" units="cm"/>
      <inkml:brushProperty name="height" value="0.05" units="cm"/>
      <inkml:brushProperty name="color" value="#E71224"/>
    </inkml:brush>
  </inkml:definitions>
  <inkml:trace contextRef="#ctx0" brushRef="#br0">16 0 18348,'1'10'1784,"-1"9"-1096,-2 4-303,-3 4 847,1 6-280,1 7-352,2 6-144,-1-5-224,2 1-160,0-9-864,3-4 1272,-1-21-528,0-6-16,1-15-32</inkml:trace>
</inkml:ink>
</file>

<file path=ppt/ink/ink3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9:01.068"/>
    </inkml:context>
    <inkml:brush xml:id="br0">
      <inkml:brushProperty name="width" value="0.05" units="cm"/>
      <inkml:brushProperty name="height" value="0.05" units="cm"/>
      <inkml:brushProperty name="color" value="#E71224"/>
    </inkml:brush>
  </inkml:definitions>
  <inkml:trace contextRef="#ctx0" brushRef="#br0">20 1 20924,'-7'13'1993,"1"1"-1377,-1-1-264,7 3 1216,3-2-703,7-4-657,4 2-488,-2-12 240,-2-10-72,-4-13-40</inkml:trace>
</inkml:ink>
</file>

<file path=ppt/ink/ink3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9:00.576"/>
    </inkml:context>
    <inkml:brush xml:id="br0">
      <inkml:brushProperty name="width" value="0.05" units="cm"/>
      <inkml:brushProperty name="height" value="0.05" units="cm"/>
      <inkml:brushProperty name="color" value="#E71224"/>
    </inkml:brush>
  </inkml:definitions>
  <inkml:trace contextRef="#ctx0" brushRef="#br0">63 0 20500,'-4'5'3006,"0"2"-2551,0 0-1,0 1 0,0-1 0,1 1 0,0-1 0,-4 16 1,-6 54 351,9-53-648,-2 12-95,2 0 1,1 0-1,4 72 0,0-102-57,0-1 0,0 0 0,0 1-1,0-1 1,1 0 0,0 0-1,0 0 1,0 0 0,3 4 0,-4-7-6,0-1 0,0 0 0,1 1 0,-1-1 0,0 0 0,1 0 0,-1 0 0,0 0 0,1 0 1,-1 0-1,1 0 0,0 0 0,-1-1 0,1 1 0,0 0 0,-1-1 0,1 0 0,0 1 0,0-1 0,-1 0 0,1 0 1,0 0-1,0 0 0,-1 0 0,1 0 0,0-1 0,0 1 0,-1-1 0,1 1 0,2-2 0,4-1-117,-1-1-1,1 0 0,-1-1 0,0 1 1,0-1-1,0-1 0,0 0 1,-1 0-1,0 0 0,-1 0 0,1-1 1,5-10-1,2-2-108,-2 0 0,0-1 0,11-33 0,-4-5-250</inkml:trace>
</inkml:ink>
</file>

<file path=ppt/ink/ink3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39:01.518"/>
    </inkml:context>
    <inkml:brush xml:id="br0">
      <inkml:brushProperty name="width" value="0.05" units="cm"/>
      <inkml:brushProperty name="height" value="0.05" units="cm"/>
      <inkml:brushProperty name="color" value="#E71224"/>
    </inkml:brush>
  </inkml:definitions>
  <inkml:trace contextRef="#ctx0" brushRef="#br0">3 0 19132,'-2'7'2129,"6"3"-1201,3-2-360,15-3 1728,9-3-1055,13-2-529,5 0-80,6-5-280,1 3-200,-3-4-408,-5 3-384,-8 2-640,-9-1 1023,-13 2-175,-3 0-248</inkml:trace>
  <inkml:trace contextRef="#ctx0" brushRef="#br0" timeOffset="1">65 169 22525,'14'26'2056,"8"-9"-1392,4-2-232,14-8 849,3-1-337,8-11-320,1-3-288,-2-5-552,-3 0-376,-6-7 520,-8-3-160,-8 3-56</inkml:trace>
</inkml:ink>
</file>

<file path=ppt/ink/ink3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1:08.307"/>
    </inkml:context>
    <inkml:brush xml:id="br0">
      <inkml:brushProperty name="width" value="0.05" units="cm"/>
      <inkml:brushProperty name="height" value="0.05" units="cm"/>
      <inkml:brushProperty name="color" value="#E71224"/>
    </inkml:brush>
  </inkml:definitions>
  <inkml:trace contextRef="#ctx0" brushRef="#br0">122 1 18620,'-2'3'204,"-1"0"0,1 0 0,0 0 0,0 0 0,0 1 0,1-1 0,-1 1 1,1-1-1,0 1 0,0 0 0,-1 5 0,-3 7 468,-12 39-48,-56 157 299,69-207-755,2-9-76,2-3-87,1-1 0,0 0 0,0 1 0,3-8 0,2-19-97,3-27-74,-4 33-2,-2 1 0,0-35 1,-3 56 44,-1 8 48,0 15 29,0 29 90,2-23 31,5 29 1,-4-44-50,-1-1 1,1 1 0,1-1 0,-1 0 0,1 0 0,0 0 0,8 12 0,-10-18-17,0 0 0,0 0 0,1 1 1,-1-1-1,0 0 0,1 0 0,-1 0 0,1 0 0,-1-1 0,1 1 0,-1 0 0,1-1 0,0 1 0,-1-1 0,1 1 0,0-1 0,-1 0 0,1 0 0,0 1 0,0-1 1,-1-1-1,1 1 0,0 0 0,-1 0 0,1-1 0,0 1 0,-1-1 0,1 1 0,0-1 0,-1 1 0,1-1 0,-1 0 0,1 0 0,-1 0 0,1 0 0,-1 0 0,0 0 1,0-1-1,1 1 0,-1 0 0,0-1 0,0 1 0,0 0 0,0-1 0,-1 1 0,1-1 0,0 0 0,-1 1 0,1-1 0,-1 0 0,1 1 0,-1-1 0,0 0 1,1 1-1,-1-1 0,-1-3 0,1 4-8,0 0 0,-1 0 0,1 0 0,-1 0 0,0 0 1,1 0-1,-1 1 0,0-1 0,0 0 0,1 0 0,-1 1 1,0-1-1,0 0 0,0 1 0,0-1 0,0 1 0,0-1 1,0 1-1,0-1 0,0 1 0,0 0 0,0 0 0,0-1 0,0 1 1,0 0-1,0 0 0,0 0 0,-1 0 0,1 0 0,0 0 1,0 1-1,-1-1 0,-38 6-57,22 0 34,-27 5 232,108-6 810,-49-3-992,0 0 0,0 0 1,0 2-1,19 7 0,-2-1-5</inkml:trace>
</inkml:ink>
</file>

<file path=ppt/ink/ink3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1:08.984"/>
    </inkml:context>
    <inkml:brush xml:id="br0">
      <inkml:brushProperty name="width" value="0.05" units="cm"/>
      <inkml:brushProperty name="height" value="0.05" units="cm"/>
      <inkml:brushProperty name="color" value="#E71224"/>
    </inkml:brush>
  </inkml:definitions>
  <inkml:trace contextRef="#ctx0" brushRef="#br0">2 0 18804,'-1'7'1968,"1"6"-1143,1 2-329,5 5 1040,4-2-320,1 1-488,4 0-151,2-4-233,2-2-192,5-4-360,-1-6-224,4-6-785,0-4 1089,1-9-136,0-4-160,0-10-176</inkml:trace>
</inkml:ink>
</file>

<file path=ppt/ink/ink3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1:09.432"/>
    </inkml:context>
    <inkml:brush xml:id="br0">
      <inkml:brushProperty name="width" value="0.05" units="cm"/>
      <inkml:brushProperty name="height" value="0.05" units="cm"/>
      <inkml:brushProperty name="color" value="#E71224"/>
    </inkml:brush>
  </inkml:definitions>
  <inkml:trace contextRef="#ctx0" brushRef="#br0">175 0 14083,'-13'25'2192,"-3"10"-991,-4 10-481,-5 7 2273,0 8-1377,5 3-600,-1-3-144,5-4-496,6-9-256,4-10-608,3-12-280,8-25 1016,3-10-424,4-22-136,-1-5-160</inkml:trace>
</inkml:ink>
</file>

<file path=ppt/ink/ink3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1:09.835"/>
    </inkml:context>
    <inkml:brush xml:id="br0">
      <inkml:brushProperty name="width" value="0.05" units="cm"/>
      <inkml:brushProperty name="height" value="0.05" units="cm"/>
      <inkml:brushProperty name="color" value="#E71224"/>
    </inkml:brush>
  </inkml:definitions>
  <inkml:trace contextRef="#ctx0" brushRef="#br0">111 5 16748,'0'0'61,"1"-1"0,-1 1 1,0 0-1,0 0 0,0-1 1,1 1-1,-1 0 0,0 0 1,0-1-1,1 1 0,-1 0 1,0 0-1,0 0 0,1-1 1,-1 1-1,0 0 0,1 0 1,-1 0-1,0 0 0,1 0 1,-1 0-1,0 0 0,1 0 1,-1 0-1,0-1 0,1 1 1,-1 1-1,0-1 0,1 0 1,-1 0-1,0 0 1,1 0-1,-1 0 0,0 0 1,1 0-1,-1 0 0,0 1 1,1-1-1,-1 0 0,0 0 1,1 0-1,-1 1 0,0-1 1,0 0-1,0 0 0,1 1 1,-1-1-1,0 0 0,0 0 1,0 1-1,1-1 0,-1 0 1,0 1-1,0-1 0,0 0 1,0 1-1,0-1 0,0 0 1,0 1-1,0-1 0,0 0 1,0 1-1,0-1 0,0 0 1,0 1-1,0-1 0,0 0 1,0 1-1,0 0 1,-7 33 1893,5-23-1331,-79 329 2851,91-388-3784,-2-1 1,2-65-1,-10 114 304,0 0 0,0 0 0,0 0 0,0 0 0,0 0 0,0 0 0,-1 0 0,1 0 0,0 0 0,0 0 0,0 0 0,0 0 0,0 1 0,0-1 0,0 0 0,0 0 0,0 0 0,0 0 0,0 0 1,0 0-1,-1 0 0,1 0 0,0 0 0,0 0 0,0 0 0,0 0 0,0-1 0,0 1 0,0 0 0,0 0 0,0 0 0,0 0 0,0 0 0,0 0 0,-1 0 0,1 0 0,0 0 0,0 0 0,0 0 0,0 0 1,0 0-1,0 0 0,0 0 0,0 0 0,0 0 0,0-1 0,-4 11-20,-2 20-8,-2 36-1,7-56 30,1-1-1,0 1 0,0-1 0,1 1 0,0-1 0,1 1 0,0-1 0,4 12 1,-5-19 2,1 0 0,-1 0 0,0 0 0,1 0 0,-1 0 1,1 0-1,0 0 0,0 0 0,0-1 0,0 1 1,0-1-1,0 0 0,0 1 0,0-1 0,4 1 1,-5-1 1,-1-1 0,1 0 0,0 0 0,-1 0 0,1 0 0,0 0 0,-1 1 1,1-1-1,0 0 0,-1 0 0,1-1 0,0 1 0,-1 0 0,1 0 0,-1 0 1,1 0-1,0 0 0,-1-1 0,1 1 0,0 0 0,-1-1 0,1 1 0,0-1 3,0 0-1,-1 0 0,1 0 0,-1 0 1,0 0-1,1 0 0,-1 0 0,0 0 1,1 0-1,-1 0 0,0 0 0,0 0 1,0 0-1,0 0 0,0 0 0,0 0 0,0 0 1,0 0-1,-1-1 0,0-2 11,0 0-1,-1 0 0,1 0 1,-1 0-1,0 1 1,0-1-1,-1 0 0,1 1 1,-1 0-1,-2-4 1,-32-28 280,-7 0 637,55 41-1022,-1 1 0,1-2 0,0 0 0,1 0 0,-1-1-1,24 6 1,6 2-955,19 9 378,-38-21 247</inkml:trace>
</inkml:ink>
</file>

<file path=ppt/ink/ink3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1:10.691"/>
    </inkml:context>
    <inkml:brush xml:id="br0">
      <inkml:brushProperty name="width" value="0.05" units="cm"/>
      <inkml:brushProperty name="height" value="0.05" units="cm"/>
      <inkml:brushProperty name="color" value="#E71224"/>
    </inkml:brush>
  </inkml:definitions>
  <inkml:trace contextRef="#ctx0" brushRef="#br0">12 0 15555,'-9'0'2401,"7"6"-1273,6 0-416,5-2 2489,12 3-1873,5-1-296,2-1-367,4 0-209,4 2-160,-2-1-184,-5-2-416,-2-3-352,-7 1-729,-5-1 1753,-10-1-640,-5-1-136,-5 1-160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8:19.047"/>
    </inkml:context>
    <inkml:brush xml:id="br0">
      <inkml:brushProperty name="width" value="0.05" units="cm"/>
      <inkml:brushProperty name="height" value="0.05" units="cm"/>
    </inkml:brush>
  </inkml:definitions>
  <inkml:trace contextRef="#ctx0" brushRef="#br0">3661 562 10482,'-9'-14'327,"-1"-1"0,-1 1 0,-1 0 0,0 1 0,0 1 0,-1 0 0,-18-12-1,-2 1-113,0 2 0,-1 2 0,-2 1 0,0 2 0,-38-12 0,-83-23 16,-223-41 0,25 25-181,-464-27 1,305 80-49,377 18-4,-237 38 1,322-32 15,-1 3-1,1 1 0,-67 30 1,97-35-7,0 2 0,1 1 1,0 0-1,0 2 0,2 0 1,0 1-1,0 1 0,1 1 1,-26 33-1,35-38-5,1 1 1,1 0 0,0 0-1,0 1 1,2 0 0,-1 0-1,2 0 1,0 1-1,1-1 1,0 1 0,1 0-1,1 0 1,0 0-1,1 0 1,1 0 0,0 0-1,1 0 1,1 0-1,0 0 1,7 18 0,0-6-2,1 1 0,1-1 1,2-1-1,1 0 1,0-1-1,2-1 0,1 0 1,1-2-1,30 29 1,9 1 34,3-2 1,75 46 0,141 71 85,-190-117-90,54 32 24,216 92 0,-188-112-58,263 59-1,188-15-14,-444-89 33,2-8-1,255-20 0,-184-14 16,280-65 0,-253 21 72,-195 44 27,108-50-1,-142 52 4,-1-1 0,-2-3 1,60-46-1,-75 49 21,0-2 0,-2-1 0,-1-1 0,-1-1 0,30-46 0,-44 57-67,0 0 0,-2-1 0,0 0 0,-1-1 0,-1 0 0,-1 0 1,-1 0-1,0-1 0,-2 1 0,1-24 0,-3 27-40,-1 0 0,-1 1 1,-1-1-1,0 0 1,-1 1-1,-1-1 0,-1 1 1,0 0-1,-1 0 1,0 1-1,-2 0 1,0 0-1,-10-15 0,1 8-71,-1 1 0,-1 1 0,0 0 0,-2 1 0,0 2 0,-1 0 0,0 1 0,-2 1 0,0 1-1,0 2 1,-38-15 0,-2 5-176,-1 2-1,-1 3 1,-102-12-1,-7 8-26,-19 6-64</inkml:trace>
</inkml:ink>
</file>

<file path=ppt/ink/ink3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1:11.109"/>
    </inkml:context>
    <inkml:brush xml:id="br0">
      <inkml:brushProperty name="width" value="0.05" units="cm"/>
      <inkml:brushProperty name="height" value="0.05" units="cm"/>
      <inkml:brushProperty name="color" value="#E71224"/>
    </inkml:brush>
  </inkml:definitions>
  <inkml:trace contextRef="#ctx0" brushRef="#br0">1 0 17964,'4'18'1752,"6"-4"-1000,7-1-264,5-5 921,8 1-273,4-5-336,-1-2-120,0-4-480,2-2-416,-8-6 280,-4 1-64,-9 1-152</inkml:trace>
</inkml:ink>
</file>

<file path=ppt/ink/ink3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1:11.821"/>
    </inkml:context>
    <inkml:brush xml:id="br0">
      <inkml:brushProperty name="width" value="0.05" units="cm"/>
      <inkml:brushProperty name="height" value="0.05" units="cm"/>
      <inkml:brushProperty name="color" value="#E71224"/>
    </inkml:brush>
  </inkml:definitions>
  <inkml:trace contextRef="#ctx0" brushRef="#br0">216 86 14419,'1'-8'750,"0"0"0,0-1 1,-1 1-1,0 0 0,-2-14 0,2 21-606,0 0 1,0-1-1,-1 1 0,1 0 1,-1 0-1,1 0 0,-1 0 1,1-1-1,-1 1 0,1 0 1,-1 0-1,0 0 0,0 0 0,0 0 1,1 0-1,-1 1 0,0-1 1,-2-1-1,1 1-44,1 1 0,0 0 0,-1 0 0,1 0 0,-1-1 1,1 1-1,-1 1 0,1-1 0,0 0 0,-1 0 0,1 0 0,-1 1 0,1-1 0,0 1 0,-1-1 0,1 1 0,0 0 0,-1-1 1,1 1-1,0 0 0,-1 1 0,-4 2 17,1 1 0,0-1 1,0 1-1,0 0 0,0 1 1,1-1-1,0 1 0,-5 8 1,-24 53 185,31-62-273,-22 48 191,-22 75 0,41-110-183,0-1 0,2 1 0,0 0 0,1 0 0,1 0 0,0 0 0,2 0 0,3 29 1,-3-43-35,-1-1 1,1 0-1,-1 0 1,1 0-1,0 0 1,0 0 0,0 0-1,1 0 1,-1 0-1,1 0 1,0 0-1,-1-1 1,1 1 0,0-1-1,1 1 1,-1-1-1,0 0 1,1 0-1,-1 0 1,1 0 0,0 0-1,-1-1 1,1 1-1,0-1 1,0 0-1,0 0 1,0 0 0,0 0-1,0 0 1,1-1-1,-1 1 1,0-1 0,0 0-1,0 0 1,1 0-1,-1 0 1,0-1-1,4 0 1,-2 0 59,1-1 0,0 0-1,-1 0 1,1 0 0,-1 0 0,0-1 0,1 0 0,-2-1-1,1 1 1,0-1 0,0 1 0,-1-2 0,0 1 0,0 0-1,0-1 1,-1 1 0,1-1 0,-1 0 0,5-10 0,-7 11 6,0 0 1,0-1 0,0 1 0,-1 0 0,1 0 0,-1-1 0,0 1 0,0 0 0,0 0-1,-1-1 1,1 1 0,-1 0 0,0 0 0,-1 0 0,1 0 0,-1 0 0,1 0 0,-1 0 0,0 0-1,-4-4 1,5 6-89,-1 0-1,0 0 1,0-1-1,0 1 0,0 0 1,0 0-1,0 1 1,0-1-1,-1 0 0,1 1 1,-1 0-1,1-1 1,-1 1-1,0 0 0,0 0 1,1 1-1,-1-1 1,0 0-1,0 1 0,0 0 1,0 0-1,1 0 1,-1 0-1,0 0 0,0 0 1,0 1-1,0-1 1,1 1-1,-1 0 0,-4 2 1,-11 9-1530,18-12 1503,0 1 1,-1-1-1,1 0 1,-1 1-1,1-1 1,0 1-1,-1-1 1,1 1-1,0-1 1,0 1-1,-1-1 1,1 1-1,0 0 1,0-1-1,0 1 1,0-1-1,0 1 1,0-1-1,0 1 1,0 0-1,0-1 1,0 1-1,0-1 1,0 1-1,0-1 1,0 1-1,1 0 1,-1-1 0,0 1-1,0-1 1,1 1-1,-1-1 1,1 1-1,9 7-622</inkml:trace>
</inkml:ink>
</file>

<file path=ppt/ink/ink3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1:12.642"/>
    </inkml:context>
    <inkml:brush xml:id="br0">
      <inkml:brushProperty name="width" value="0.05" units="cm"/>
      <inkml:brushProperty name="height" value="0.05" units="cm"/>
      <inkml:brushProperty name="color" value="#E71224"/>
    </inkml:brush>
  </inkml:definitions>
  <inkml:trace contextRef="#ctx0" brushRef="#br0">152 9 13035,'-2'2'7640,"8"-2"-4517,-5 0-2918,-1 0 0,1 0-1,0-1 1,-1 1 0,1-1-1,-1 1 1,1 0 0,-1-1-1,1 1 1,-1-1 0,0 1-1,1-1 1,-1 1 0,0-1-1,1 0 1,-1 1 0,0-2-1,2 1 999,-3 7-776,-7 26-272,-1-1 1,-1 1-1,-19 37 1,-52 86 119,72-139-231,6-10-28,0 1 0,0-1 0,0 0 0,1 1 0,-3 11 0,5-18-12,1 1-1,-1-1 1,0 1-1,0-1 0,1 1 1,-1-1-1,0 0 1,1 1-1,-1-1 1,0 1-1,1-1 1,-1 0-1,1 0 1,-1 1-1,1-1 1,-1 0-1,0 0 1,1 1-1,-1-1 1,1 0-1,-1 0 1,1 0-1,-1 0 0,1 0 1,-1 0-1,1 0 1,-1 0-1,1 0 1,-1 0-1,1 0 1,-1 0-1,1 0 1,0 0-1,19-1 41,-20 1-42,32-4 79,-1-1 0,33-9 0,-49 9-366,0 1-1,-1-2 1,0 0-1,0-1 1,0 0 0,15-12-1,-27 17 95,1 0 1,-1 0-1,0 0 1,0 0-1,1-1 0,-1 1 1,-1-1-1,1 1 1,0-1-1,-1 0 0,1 0 1,1-6-1,3-7-596</inkml:trace>
</inkml:ink>
</file>

<file path=ppt/ink/ink3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1:13.061"/>
    </inkml:context>
    <inkml:brush xml:id="br0">
      <inkml:brushProperty name="width" value="0.05" units="cm"/>
      <inkml:brushProperty name="height" value="0.05" units="cm"/>
      <inkml:brushProperty name="color" value="#E71224"/>
    </inkml:brush>
  </inkml:definitions>
  <inkml:trace contextRef="#ctx0" brushRef="#br0">71 1 16804,'-2'15'2456,"1"1"-1344,-3 10-423,-1 7 2223,0 6-1584,-4 4-255,0 5-417,-1-2-144,2 0-192,-1-1-88,5-10-296,1-4-144,2-7-480,1-5-440,0-8 904,4-4-217,2-5-167</inkml:trace>
</inkml:ink>
</file>

<file path=ppt/ink/ink3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1:13.877"/>
    </inkml:context>
    <inkml:brush xml:id="br0">
      <inkml:brushProperty name="width" value="0.05" units="cm"/>
      <inkml:brushProperty name="height" value="0.05" units="cm"/>
      <inkml:brushProperty name="color" value="#E71224"/>
    </inkml:brush>
  </inkml:definitions>
  <inkml:trace contextRef="#ctx0" brushRef="#br0">7 0 16003,'-4'3'2105,"3"0"-1001,-1 1-344,5-2 1585,4 3-593,9-2-464,1 2-151,6-5-409,4 1-104,2 5-184,0-6-72,-1-3-312,-2 1-120,-2 2-608,-3-1 1128,-1 2-480,-3-1-88,-6-21-24</inkml:trace>
</inkml:ink>
</file>

<file path=ppt/ink/ink3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1:15.498"/>
    </inkml:context>
    <inkml:brush xml:id="br0">
      <inkml:brushProperty name="width" value="0.05" units="cm"/>
      <inkml:brushProperty name="height" value="0.05" units="cm"/>
      <inkml:brushProperty name="color" value="#E71224"/>
    </inkml:brush>
  </inkml:definitions>
  <inkml:trace contextRef="#ctx0" brushRef="#br0">9 17 18132,'8'-15'4012,"-5"13"-1592,-1 11-840,-3 17-543,-9 47-1,6-52-881,1-1 1,1 1-1,1 34 0,1-54-142,0 1 1,0 0-1,0-1 0,0 1 0,1-1 1,-1 1-1,0 0 0,1-1 0,-1 1 0,1-1 1,0 1-1,-1-1 0,1 0 0,0 1 1,0-1-1,0 0 0,0 1 0,0-1 1,0 0-1,1 0 0,-1 0 0,2 2 0,-1-3-6,0 1-1,0-1 1,0 1-1,0-1 1,1 1-1,-1-1 1,0 0-1,0 0 1,0 0-1,0 0 1,0-1-1,0 1 1,0-1-1,4 0 1,5-3-263,-1-1 0,0 0 1,0 0-1,0-1 1,10-8-1,-10 6-436,0 0 0,0-1 0,-1 0 0,9-12 0,-14 15 102,1 0 1,-1 0-1,-1-1 0,5-10 1,-1-13-4211,-8 19 3257,-5 12 2155,-5 18 1302,6-1-919,2 0 0,0 0 0,2 0 0,0 1 0,0-1 0,4 26 1,-3-39-987,1-1 0,0 1 1,0 0-1,0-1 1,0 1-1,1-1 1,-1 1-1,4 5 1,-4-9-39,-1 0 0,0-1 0,1 1 0,0 0 0,-1-1 1,1 1-1,-1-1 0,1 1 0,0-1 0,0 1 0,-1-1 1,1 1-1,0-1 0,0 1 0,-1-1 0,1 0 0,0 0 1,0 1-1,0-1 0,1 0 0,0 0 26,-1 0 0,1-1-1,-1 1 1,1 0 0,-1-1-1,1 0 1,-1 1 0,1-1-1,-1 0 1,0 0 0,1 1-1,-1-1 1,0 0 0,0 0-1,2-3 1,15-17-293,1-7-156</inkml:trace>
</inkml:ink>
</file>

<file path=ppt/ink/ink3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1:15.944"/>
    </inkml:context>
    <inkml:brush xml:id="br0">
      <inkml:brushProperty name="width" value="0.05" units="cm"/>
      <inkml:brushProperty name="height" value="0.05" units="cm"/>
      <inkml:brushProperty name="color" value="#E71224"/>
    </inkml:brush>
  </inkml:definitions>
  <inkml:trace contextRef="#ctx0" brushRef="#br0">122 1 16251,'-3'1'249,"1"0"0,-1 0 0,1 1-1,-1-1 1,1 1 0,0 0 0,0-1-1,0 1 1,0 0 0,0 1-1,0-1 1,-2 4 0,-1 0 185,-5 6-66,0 1 1,1 1-1,1-1 1,0 1-1,1 1 1,1-1-1,0 1 1,1 1-1,0-1 1,2 1-1,-1-1 1,0 26-1,3-38-342,1 0-1,0 0 0,0 0 0,1 0 0,-1 0 1,0-1-1,1 1 0,0 0 0,0 0 1,0-1-1,0 1 0,3 5 0,-3-7-11,-1 0 0,1-1-1,0 1 1,0 0 0,0 0-1,0-1 1,0 1 0,1 0-1,-1-1 1,0 1 0,0-1-1,0 1 1,0-1 0,1 0-1,-1 1 1,0-1 0,0 0-1,1 0 1,-1 0 0,0 0-1,0 0 1,1 0 0,-1-1-1,0 1 1,0 0 0,1 0-1,-1-1 1,0 1 0,0-1-1,0 1 1,2-2 0,4-1 58,-1-1 0,1-1 0,-1 1 0,1-1 0,-1 0 1,-1 0-1,1-1 0,-1 0 0,6-8 0,0 0 154,-1-2 0,16-30 0,-23 37-154,1 0 0,-1 0 1,-1 0-1,1-1 0,-2 1 1,1-1-1,0-15 0,-2 23-61,-1-1-1,1 1 0,0 0 0,0-1 0,-1 1 0,1 0 0,-1 0 1,0 0-1,0-1 0,0 1 0,0 0 0,0 0 0,0 0 0,0 0 0,-3-2 1,2 3-12,1-1-1,-1 1 1,0 1 0,1-1 0,-1 0 0,0 0 0,0 0 0,0 1 0,0-1 0,1 1 0,-1 0 0,0 0 0,0-1 0,0 1 0,0 0 0,0 1 0,0-1-1,0 0 1,0 0 0,0 1 0,-3 0 0,1 1-137,0-1-1,1 1 1,-1 0-1,0 0 1,0 0-1,1 1 1,-1-1 0,1 1-1,0 0 1,0 0-1,0 0 1,0 0-1,1 0 1,-1 1-1,1-1 1,0 1-1,0 0 1,0 0-1,0-1 1,1 1-1,-1 0 1,0 5 0,2-9 103,0 1 1,0-1-1,0 1 1,0 0 0,0-1-1,0 1 1,0-1-1,0 1 1,0-1 0,0 1-1,1-1 1,-1 1 0,0-1-1,0 1 1,0-1-1,1 1 1,-1-1 0,0 0-1,1 1 1,-1-1 0,0 1-1,1-1 1,-1 0-1,1 1 1,-1-1 0,0 0-1,1 1 1,-1-1-1,1 0 1,-1 0 0,2 1-1,8 0-658</inkml:trace>
</inkml:ink>
</file>

<file path=ppt/ink/ink3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1:16.300"/>
    </inkml:context>
    <inkml:brush xml:id="br0">
      <inkml:brushProperty name="width" value="0.05" units="cm"/>
      <inkml:brushProperty name="height" value="0.05" units="cm"/>
      <inkml:brushProperty name="color" value="#E71224"/>
    </inkml:brush>
  </inkml:definitions>
  <inkml:trace contextRef="#ctx0" brushRef="#br0">96 1 19060,'0'0'112,"-1"0"0,1 0 1,-1 0-1,0 0 0,1-1 0,-1 1 0,1 0 0,-1 0 1,0 0-1,1 0 0,-1 0 0,1 0 0,-1 1 1,1-1-1,-1 0 0,0 0 0,1 0 0,-1 0 0,1 1 1,-1-1-1,1 0 0,-1 0 0,1 1 0,-2 0 1,-12 10 365,7-5-148,1 2-1,0-1 0,0 1 1,1 0-1,0 0 0,0 0 1,1 1-1,0-1 0,-5 18 0,6-19-296,1 0 0,1 0 0,-1 1 0,1-1 0,1 1-1,-1-1 1,1 1 0,1-1 0,-1 1 0,1-1 0,0 0 0,1 1-1,2 7 1,-3-13-21,0 0 0,0-1 0,-1 1-1,1-1 1,0 1 0,0 0 0,0-1 0,0 0 0,1 1-1,-1-1 1,0 0 0,1 0 0,-1 1 0,1-1-1,-1 0 1,1 0 0,-1-1 0,1 1 0,0 0-1,2 0 1,-1 0 16,1-1-1,-1 1 1,0-1-1,0 0 1,0-1-1,0 1 1,0 0-1,0-1 1,0 0-1,0 0 1,4-1-1,1-2 60,1 0 1,-1 0-1,0-1 0,-1 0 1,1 0-1,-1-1 0,9-9 1,-7 6 37,-1-1 1,-1 0 0,0 0 0,0 0 0,7-16 0,-12 22-110,0 0 1,0 0-1,-1-1 0,1 1 0,-1-1 0,0 1 0,0-1 1,-1 0-1,1 1 0,-1-1 0,0 0 0,0 0 1,-1 1-1,0-1 0,1 1 0,-1-1 0,-2-5 0,2 8-73,0 1 0,0-1 1,0 0-1,0 1 0,0-1 0,0 1 0,0-1 0,0 1 0,0-1 0,-1 1 0,1 0 0,-1 0 0,1-1 0,-1 1 0,0 0 0,1 1 0,-1-1 0,0 0 0,1 0 0,-1 1 0,0-1 0,0 1 0,0-1 0,0 1 0,0 0 0,1 0 0,-1 0 0,0 0 0,0 0 0,0 0 0,0 0 1,0 1-1,-2 0 0,-2 1-174,1 0 0,-1 0 0,1 0 0,0 1 0,0 0 0,0 0 0,0 0 0,1 1 0,-1-1 0,-3 6 0,-8 8-482</inkml:trace>
</inkml:ink>
</file>

<file path=ppt/ink/ink3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1:16.709"/>
    </inkml:context>
    <inkml:brush xml:id="br0">
      <inkml:brushProperty name="width" value="0.05" units="cm"/>
      <inkml:brushProperty name="height" value="0.05" units="cm"/>
      <inkml:brushProperty name="color" value="#E71224"/>
    </inkml:brush>
  </inkml:definitions>
  <inkml:trace contextRef="#ctx0" brushRef="#br0">8 77 18188,'-6'11'2416,"5"-4"-1231,1-2-449,6-5 2432,1-5-1567,4-2-769,1-1-192,1-2-456,0-3-168,1 1-696,-1-1-480,-6 2 936,0-1-208,-1 4-168</inkml:trace>
</inkml:ink>
</file>

<file path=ppt/ink/ink3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1:17.172"/>
    </inkml:context>
    <inkml:brush xml:id="br0">
      <inkml:brushProperty name="width" value="0.05" units="cm"/>
      <inkml:brushProperty name="height" value="0.05" units="cm"/>
      <inkml:brushProperty name="color" value="#E71224"/>
    </inkml:brush>
  </inkml:definitions>
  <inkml:trace contextRef="#ctx0" brushRef="#br0">0 75 18092,'6'-3'7299,"24"-2"-5463,-9 2-1164,5-4-418,0-1-1,-1-2 1,25-12-1,-23 10-149,-25 11-101,-1 1 1,0-1-1,1 0 0,-1 1 1,0 0-1,1-1 1,-1 1-1,1 0 0,-1-1 1,0 1-1,1 0 1,-1 0-1,3 1 0,-4-1-1,0 0-1,1 0 0,-1 0 0,0 1 0,0-1 0,1 0 0,-1 0 0,0 1 0,1-1 1,-1 0-1,0 0 0,0 1 0,0-1 0,1 0 0,-1 1 0,0-1 0,0 0 0,0 1 1,0-1-1,0 0 0,1 1 0,-1-1 0,0 0 0,0 1 0,0-1 0,0 1 0,0-1 1,0 0-1,0 1 0,-1 0 0,0 5 5,-1 0 0,0-1 0,0 1 0,-5 9 0,1-2-7,-93 239-1816,91-266-666,3 2 1676</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10:08:33.989"/>
    </inkml:context>
    <inkml:brush xml:id="br0">
      <inkml:brushProperty name="width" value="0.05" units="cm"/>
      <inkml:brushProperty name="height" value="0.05" units="cm"/>
    </inkml:brush>
  </inkml:definitions>
  <inkml:trace contextRef="#ctx0" brushRef="#br0">2717 288 13259,'-53'-46'523,"-106"-69"0,129 97-555,-1 1-1,0 2 1,-1 1 0,0 1-1,-58-13 1,43 17-128,-2 2 0,-90-1 0,-99 21-131,124 1 377,0 5-1,2 5 0,0 4 1,-183 74-1,177-46 100,2 5 0,-152 107 0,217-133-109,1 4 1,2 1 0,2 2-1,-76 90 1,97-99-15,1 0 0,1 1 1,2 1-1,2 1 0,1 1 1,2 1-1,1 0 1,-13 59-1,17-48-3,3 0 1,2 1-1,2-1 1,2 1-1,7 69 1,-1-88-34,0-1 0,2-1 1,2 1-1,1-1 1,0 0-1,3-1 0,0 0 1,2-1-1,1 0 0,20 27 1,-10-22-7,2-1-1,2-2 1,0 0 0,2-2 0,1-2 0,1 0 0,1-2 0,49 24-1,1-7-6,1-3 0,144 41 0,-89-41-18,0-7 0,2-6 0,239 10-1,-131-32-17,316-36-1,-291 0 165,-1-12 0,-2-11 0,408-144 0,-541 148 87,-2-6-1,-3-6 0,171-112 1,-257 145-139,-1-2 0,-2-2 0,-1-2 0,-2-1 0,60-75 0,-84 90-56,-1-2 0,-1 1 1,-2-2-1,0 0 0,11-34 0,-18 39-19,-1-1 0,0 0 0,-2 0 0,-1 0 0,0-1 0,-2 1 0,-2-34 0,-2 34-4,0 0-1,-1 0 1,-1 0-1,-2 0 0,0 1 1,-1 0-1,-1 1 1,-14-23-1,6 16-3,-1 1 0,-1 0 0,-2 2 0,0 0 0,-31-26 0,2 8-27,-3 3 0,-1 3 0,-2 1 1,-1 3-1,-77-32 0,2 12-117,-2 5 0,-3 6 0,-270-47 0,-437 12-687,-794 112 289,1163-1 419</inkml:trace>
</inkml:ink>
</file>

<file path=ppt/ink/ink3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1:17.615"/>
    </inkml:context>
    <inkml:brush xml:id="br0">
      <inkml:brushProperty name="width" value="0.05" units="cm"/>
      <inkml:brushProperty name="height" value="0.05" units="cm"/>
      <inkml:brushProperty name="color" value="#E71224"/>
    </inkml:brush>
  </inkml:definitions>
  <inkml:trace contextRef="#ctx0" brushRef="#br0">0 1 18084,'2'6'2144,"1"1"-1119,1-1-425,6 1 1264,3-2-392,4-2-615,2 0-361,5-3-1168,0-3 760,1-2-176,-1-1-121,-1-3-63</inkml:trace>
  <inkml:trace contextRef="#ctx0" brushRef="#br0" timeOffset="1">313 18 17996,'-7'30'2152,"-1"3"-1416,0 0-343,1 3 1327,1-3-1104,3-3-488,3-8-1000,0-10 832,4-12-272,2-10-160</inkml:trace>
</inkml:ink>
</file>

<file path=ppt/ink/ink3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1:18.015"/>
    </inkml:context>
    <inkml:brush xml:id="br0">
      <inkml:brushProperty name="width" value="0.05" units="cm"/>
      <inkml:brushProperty name="height" value="0.05" units="cm"/>
      <inkml:brushProperty name="color" value="#E71224"/>
    </inkml:brush>
  </inkml:definitions>
  <inkml:trace contextRef="#ctx0" brushRef="#br0">92 21 17060,'-13'11'5418,"-8"15"-4210,18-22-1150,-27 49 365,29-49-393,-1 0 0,1 0 0,-1 0 0,1 0-1,0 0 1,1 0 0,-1 0 0,1 0 0,0 1 0,0-1-1,1 8 1,-1-10-12,1-1-1,0 1 0,0 0 1,0-1-1,0 1 1,0 0-1,0-1 1,0 1-1,0-1 0,0 0 1,1 1-1,-1-1 1,1 0-1,-1 0 0,1 0 1,-1 0-1,1 0 1,0 0-1,1 1 0,42 13 157,-19-7-89,-21-6-73,0 0 0,0 1-1,0 0 1,0 0 0,-1 0-1,1 0 1,-1 0 0,0 1 0,6 7-1,-8-9-6,-1 0-1,0 0 1,0 0 0,0 0-1,0 1 1,0-1-1,0 0 1,-1 0-1,1 1 1,-1-1-1,1 0 1,-1 1-1,0-1 1,0 0-1,0 1 1,0-1-1,-1 1 1,1-1 0,-1 0-1,1 0 1,-1 1-1,0-1 1,0 0-1,-2 4 1,-1 2 5,0-1-1,-1 0 1,0 0 0,-1-1 0,1 1-1,-1-1 1,-10 8 0,13-12-5,1 0 0,-1 0 1,0 0-1,0 0 0,0 0 1,0-1-1,0 1 0,0-1 1,0 0-1,-1 0 0,1 0 0,0 0 1,-1 0-1,1-1 0,0 0 1,-1 1-1,1-1 0,-1-1 1,1 1-1,-1 0 0,-3-2 0,4 1-1,1-1-1,0 1 1,-1-1-1,1 0 1,0 0-1,0 1 1,0-2-1,0 1 1,0 0-1,1 0 1,-1 0-1,1-1 1,-1 1-1,1-1 1,0 1-1,0-1 0,0 0 1,0 1-1,0-1 1,1 0-1,-1-5 1,0 0 0,0-1 1,1 0-1,-1 1 0,2-1 1,2-16-1,-2 18 2,1 0 1,1 0-1,-1 0 0,1 0 0,0 1 0,1-1 0,0 1 1,0 0-1,0 0 0,0 0 0,1 1 0,0-1 0,8-6 1,6-2 162,1 0 0,37-20 0,-33 20 273,28-20 0,-48 31-329,1 0 0,-1-1 0,0 1 0,-1-1 1,1 0-1,-1 0 0,5-7 0,-8 10-88,1 1-1,-1-1 0,0 0 1,0 0-1,1 1 0,-1-1 1,0 0-1,0 0 0,0 0 1,0 1-1,0-1 0,0 0 1,0 0-1,0 0 0,0 1 1,0-1-1,0 0 0,0 0 1,-1 0-1,1 1 0,-1-2 1,0 0 3,0 1-1,0 0 1,0 0 0,-1 0-1,1 0 1,0 0 0,-1 0 0,1 0-1,0 0 1,-1 1 0,1-1-1,-1 0 1,0 1 0,1-1-1,-3 1 1,-5-2-47,-1 0-1,0 1 1,0 1-1,0 0 1,0 0-1,0 1 1,0 0 0,-18 5-1,7-1-762,0 2-1,1 0 1,-21 10-1,20-6 174,2 0-118</inkml:trace>
</inkml:ink>
</file>

<file path=ppt/ink/ink3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1:18.483"/>
    </inkml:context>
    <inkml:brush xml:id="br0">
      <inkml:brushProperty name="width" value="0.05" units="cm"/>
      <inkml:brushProperty name="height" value="0.05" units="cm"/>
      <inkml:brushProperty name="color" value="#E71224"/>
    </inkml:brush>
  </inkml:definitions>
  <inkml:trace contextRef="#ctx0" brushRef="#br0">1 328 17868,'0'1'88,"0"-1"0,0 0 1,0 1-1,0-1 0,0 1 1,1-1-1,-1 1 0,0-1 1,0 0-1,0 1 0,1-1 1,-1 0-1,0 1 0,1-1 1,-1 1-1,0-1 0,1 0 1,-1 0-1,0 1 0,1-1 1,-1 0-1,0 0 0,1 1 1,-1-1-1,1 0 0,-1 0 1,0 0-1,1 0 0,-1 0 1,1 0-1,-1 0 0,1 0 1,18 1 292,-15-1-88,63-5 1695,82-16 0,-70 8-1574,874-91-763,-779 88-262,-91 8 196,138-30 0,-193 30 479,0 0 1,0-2-1,-1 0 0,0-2 1,-1-2-1,-1 0 0,0-1 1,30-25-1,-51 38-858,-12 11 368,-14 14 91,5-6 19</inkml:trace>
</inkml:ink>
</file>

<file path=ppt/ink/ink3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1:18.975"/>
    </inkml:context>
    <inkml:brush xml:id="br0">
      <inkml:brushProperty name="width" value="0.05" units="cm"/>
      <inkml:brushProperty name="height" value="0.05" units="cm"/>
      <inkml:brushProperty name="color" value="#E71224"/>
    </inkml:brush>
  </inkml:definitions>
  <inkml:trace contextRef="#ctx0" brushRef="#br0">1 306 16027,'0'2'230,"0"-1"-1,0 1 1,0 0-1,1 0 1,-1 0-1,1 0 0,-1 0 1,1 0-1,1 2 1,-1-3-173,-1-1 1,1 1 0,-1-1-1,1 1 1,-1-1 0,1 1-1,0-1 1,-1 0 0,1 1-1,0-1 1,-1 0 0,1 1-1,0-1 1,-1 0 0,1 0 0,0 0-1,-1 0 1,1 0 0,0 0-1,0 0 1,-1 0 0,1 0-1,0 0 1,-1 0 0,1 0-1,0 0 1,0-1 0,-1 1-1,1 0 1,-1 0 0,1-1-1,0 1 1,-1-1 0,2 0-1,11-7 761,-1-1 1,0 0-1,0-1 0,16-18 0,-1 2-138,129-127 1364,-101 97-1713,-49 50-300,17-15 80,-23 20-109,0 1 1,0 0 0,0 0-1,1 0 1,-1 0-1,0 0 1,0 0-1,0-1 1,0 1 0,1 0-1,-1 0 1,0 0-1,0 0 1,0 0-1,0 0 1,1 0-1,-1 0 1,0 0 0,0 0-1,0 0 1,0 0-1,1 0 1,-1 0-1,0 0 1,0 0 0,0 0-1,1 0 1,-1 0-1,0 0 1,0 0-1,0 0 1,0 0-1,1 0 1,-1 1 0,0-1-1,0 0 1,0 0-1,1 0 1,-3 15 151,-30 83-115,18-60-463,1 1-1,3 0 0,-9 58 1,19-88-353,4-10 284,7-15-102,-9 12 493,13-21-525</inkml:trace>
</inkml:ink>
</file>

<file path=ppt/ink/ink3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1:19.449"/>
    </inkml:context>
    <inkml:brush xml:id="br0">
      <inkml:brushProperty name="width" value="0.05" units="cm"/>
      <inkml:brushProperty name="height" value="0.05" units="cm"/>
      <inkml:brushProperty name="color" value="#E71224"/>
    </inkml:brush>
  </inkml:definitions>
  <inkml:trace contextRef="#ctx0" brushRef="#br0">55 1 15323,'-1'14'750,"-1"-1"-1,0 0 0,-1 1 1,-6 19-1,-6 28 1432,13-54-1932,2 0 1,-1 1-1,1-1 0,0 0 0,2 15 0,-2-21-219,1 0-1,-1 1 0,0-1 1,1 0-1,-1 0 0,1 1 0,0-1 1,-1 0-1,1 0 0,0 0 0,-1 0 1,1 0-1,0 0 0,0 0 0,0 0 1,0 0-1,0 0 0,0 0 0,0-1 1,1 1-1,-1 0 0,0-1 1,0 1-1,1-1 0,-1 1 0,0-1 1,0 0-1,1 1 0,-1-1 0,0 0 1,1 0-1,-1 0 0,0 0 0,1 0 1,-1 0-1,0-1 0,1 1 0,1-1 1,5-1 125,0-1-1,-1 0 1,1-1 0,-1 1 0,1-2-1,-1 1 1,0-1 0,-1 0 0,1 0-1,-1-1 1,0 0 0,-1 0 0,1 0-1,-1-1 1,0 1 0,-1-1 0,1-1-1,-2 1 1,1-1 0,-1 1 0,0-1-1,0 0 1,1-10 0,-4 15-120,1 0 1,-1 1-1,-1-1 1,1 1-1,0-1 0,0 0 1,-1 1-1,0-1 1,1 1-1,-1-1 0,0 1 1,0 0-1,-1-1 1,1 1-1,0 0 0,-1 0 1,1 0-1,-1 0 1,-2-2-1,1 1-18,-1 0-1,0 0 1,0 0-1,0 1 1,0 0-1,0 0 1,0 0-1,-1 0 1,1 1-1,-6-2 1,3 1-129,0 1 1,0 0-1,0 0 1,-1 1-1,1 0 1,0 0-1,0 0 1,0 1-1,0 0 1,0 1-1,0-1 1,0 2 0,-12 4-1,17-6-38,1 0 0,-1 0 0,1 0 0,0 0 0,0 1 0,-1-1 0,1 0 0,0 1 1,0-1-1,0 0 0,0 1 0,1 0 0,-1-1 0,0 1 0,1-1 0,-1 1 0,0 2 0,1-4 77,0 1 1,0 0-1,0 0 1,0 0-1,0 0 1,0 0-1,0-1 1,1 1-1,-1 0 1,0 0-1,0 0 1,1 0-1,-1-1 1,1 1-1,-1 0 1,1 0-1,-1-1 1,1 1-1,-1 0 1,1-1-1,-1 1 0,1-1 1,0 1-1,-1-1 1,1 1-1,0-1 1,0 1-1,-1-1 1,1 1-1,0-1 1,0 0-1,0 0 1,-1 1-1,1-1 1,0 0-1,1 0 1,18 1-841</inkml:trace>
</inkml:ink>
</file>

<file path=ppt/ink/ink3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1:19.821"/>
    </inkml:context>
    <inkml:brush xml:id="br0">
      <inkml:brushProperty name="width" value="0.05" units="cm"/>
      <inkml:brushProperty name="height" value="0.05" units="cm"/>
      <inkml:brushProperty name="color" value="#E71224"/>
    </inkml:brush>
  </inkml:definitions>
  <inkml:trace contextRef="#ctx0" brushRef="#br0">104 5 16900,'-2'0'244,"-1"1"0,1-1 0,-1 1 0,1 0 0,-1 0 1,1-1-1,0 1 0,-1 1 0,1-1 0,0 0 0,0 1 0,0-1 1,0 1-1,0 0 0,0-1 0,1 1 0,-1 0 0,-2 3 0,-3 5 278,0 0 0,-7 15 1,11-19-390,-2 4-38,0 0-1,1 1 0,1 0 0,-1 0 0,-1 13 1,4-17-70,0 0 0,0 0 0,1 0-1,0 0 1,0 0 0,0 0 0,1 0 0,0-1 0,4 11 0,-5-15-2,0-1 0,1 1-1,0-1 1,-1 1 0,1-1-1,0 1 1,0-1 0,0 0 0,0 1-1,0-1 1,0 0 0,0 0 0,1 0-1,-1 0 1,0 0 0,1 0-1,-1 0 1,1 0 0,-1 0 0,1-1-1,2 2 1,-2-2 19,1 1 0,0-1 0,0 0 0,-1 0 0,1 0-1,0 0 1,0-1 0,-1 1 0,1-1 0,0 0 0,4-2 0,4-2 145,0 0 0,-1-1 0,0-1 0,15-12 0,-8 6 212,-1-2 0,24-28 0,-34 36-263,0 0 0,-1-1 1,0 0-1,0 0 0,-1-1 0,0 1 1,0-1-1,4-15 0,-8 22-114,0 0 0,1 0-1,-1 0 1,0 0 0,0 0 0,0 0 0,0 0-1,-1 0 1,1 0 0,-1 0 0,1 0 0,-1 1-1,1-1 1,-1 0 0,0 0 0,0 0 0,0 1-1,0-1 1,0 0 0,0 1 0,-1-1 0,1 1-1,0 0 1,-1-1 0,1 1 0,-1 0 0,0 0-1,1 0 1,-1 0 0,0 0 0,1 0 0,-1 0-1,0 1 1,0-1 0,0 1 0,0-1 0,0 1-1,-2-1 1,-2 0-84,1 1 0,-1-1 0,0 1 1,0 0-1,1 0 0,-1 0 0,0 1 0,1 0 0,-1 0 0,0 1 0,1-1 0,-6 3 0,8-2-12,0-1-1,1 0 0,-1 0 0,1 1 0,-1 0 0,1-1 0,0 1 0,-1 0 0,1 0 1,0 0-1,0 1 0,1-1 0,-1 0 0,0 1 0,1-1 0,-1 1 0,1-1 1,0 1-1,-2 4 0,5 4-313</inkml:trace>
</inkml:ink>
</file>

<file path=ppt/ink/ink3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1:21.199"/>
    </inkml:context>
    <inkml:brush xml:id="br0">
      <inkml:brushProperty name="width" value="0.05" units="cm"/>
      <inkml:brushProperty name="height" value="0.05" units="cm"/>
      <inkml:brushProperty name="color" value="#E71224"/>
    </inkml:brush>
  </inkml:definitions>
  <inkml:trace contextRef="#ctx0" brushRef="#br0">1 0 13523,'2'3'712,"1"0"-1,-1-1 1,1 0-1,0 0 1,0 0 0,0 0-1,0 0 1,1 0-1,3 1 1,3 3 360,12 7 363,-3-1-689,0 0 0,1-2 0,37 15 0,-53-23-870,1 0 0,0-1 0,0 0 0,0 0 0,0 0 0,1 0 0,-1-1 0,0 0-1,0 0 1,0-1 0,0 1 0,0-1 0,1 0 0,-1 0 0,-1-1 0,1 0 0,0 0 0,0 0 0,-1 0 0,1-1 0,-1 1 0,5-5 0,6-9-396,-5-3-200</inkml:trace>
</inkml:ink>
</file>

<file path=ppt/ink/ink3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1:21.680"/>
    </inkml:context>
    <inkml:brush xml:id="br0">
      <inkml:brushProperty name="width" value="0.05" units="cm"/>
      <inkml:brushProperty name="height" value="0.05" units="cm"/>
      <inkml:brushProperty name="color" value="#E71224"/>
    </inkml:brush>
  </inkml:definitions>
  <inkml:trace contextRef="#ctx0" brushRef="#br0">68 1 18012,'-7'21'1784,"-3"9"-1104,1 5-280,-1 5 841,-1 4-265,5 2-320,-1-3-192,4-3-560,0-7-416,2-11-536,1-6-1609,0-21 2193,1-9-352,0-12-424</inkml:trace>
</inkml:ink>
</file>

<file path=ppt/ink/ink3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1:22.169"/>
    </inkml:context>
    <inkml:brush xml:id="br0">
      <inkml:brushProperty name="width" value="0.05" units="cm"/>
      <inkml:brushProperty name="height" value="0.05" units="cm"/>
      <inkml:brushProperty name="color" value="#E71224"/>
    </inkml:brush>
  </inkml:definitions>
  <inkml:trace contextRef="#ctx0" brushRef="#br0">170 1 17828,'0'0'86,"1"0"0,-1 1 1,1-1-1,-1 0 0,0 0 1,1 1-1,-1-1 0,0 0 0,1 1 1,-1-1-1,0 0 0,0 1 1,1-1-1,-1 0 0,0 1 0,0-1 1,0 1-1,1-1 0,-1 0 1,0 1-1,0-1 0,0 1 0,0-1 1,0 1-1,0-1 0,0 0 1,0 1-1,0-1 0,0 1 0,0 0 1,-1 19 323,1-19-308,-10 60 863,-2 0-1,-3-1 1,-34 88-1,46-138-944,0-2 5,0 0 0,0 1 1,-1-1-1,0 0 0,0 0 0,-9 11 0,13-19-23,-1 1 0,1-1 0,0 0 0,0 0 0,0 0 0,-1 0 0,1 1-1,0-1 1,0 0 0,0 0 0,-1 0 0,1 0 0,0 0 0,0 0 0,-1 0-1,1 0 1,0 0 0,0 0 0,-1 0 0,1 0 0,0 0 0,0 0 0,-1 0-1,1 0 1,0 0 0,0 0 0,-1 0 0,1 0 0,0 0 0,0 0 0,-1 0-1,1 0 1,0-1 0,0 1 0,0 0 0,-1 0 0,1 0 0,0 0 0,0 0 0,0-1-1,0 1 1,-1 0 0,1 0 0,0 0 0,0-1 0,0 1 0,0 0 0,0 0-1,0-1 1,0 1 0,-1 0 0,1 0 0,0-1 0,0 1 0,0 0 0,0 0-1,0-1 1,0 1 0,0 0 0,0 0 0,0-1 0,1 1 0,-1 0 0,0 0-1,0-1 1,-1-19 32,1 19-32,2-59-31,19-111 0,-16 160 2,1 16 14,3 18-15,10 64-22,9 35 310,-15-99-98,-4-17-15,-9-6-142,0 0-1,1 0 0,-1 0 1,0-1-1,1 1 0,-1 0 1,0 0-1,0-1 1,1 1-1,-1 0 0,0 0 1,0-1-1,1 1 0,-1 0 1,0-1-1,0 1 0,0 0 1,1-1-1,-1 1 1,0 0-1,0-1 0,0 1 1,0 0-1,0-1 0,0 1 1,0 0-1,0-1 0,0 1 1,0 0-1,0-1 1,0-4 9,0 1 1,-1 0 0,1-1 0,-1 1 0,0 0 0,0 0 0,0-1 0,-1 1 0,0 0 0,1 0 0,-1 1 0,-1-1 0,-4-7 0,-3-2 22,1 1 0,-19-17 1,22 23-23,-31-27 40,35 31-51,-1 0 1,0 0-1,0 0 1,1 1-1,-1-1 1,0 1-1,0-1 1,-1 1-1,1 0 1,0 0-1,-6 0 1,9 1-5,-1 0 0,1 0 1,0 0-1,0 0 0,0-1 0,0 1 0,0 0 0,0 0 1,-1 0-1,1 0 0,0 0 0,0 1 0,0-1 1,0 0-1,0 0 0,0 0 0,-1 0 0,1 0 1,0 0-1,0 0 0,0 0 0,0 0 0,0 0 0,0 0 1,0 0-1,0 0 0,-1 0 0,1 0 0,0 1 1,0-1-1,0 0 0,0 0 0,0 0 0,0 0 1,0 0-1,0 0 0,0 0 0,0 1 0,0-1 1,0 0-1,0 0 0,0 0 0,0 0 0,0 0 0,0 0 1,0 1-1,0-1 0,0 0 0,0 0 0,0 0 1,0 0-1,0 0 0,0 0 0,6 9 9,10 5 1,-7-8-37,0-1 0,1 0 0,-1-1 0,1 0 0,0 0 0,19 3 0,66 7-1194,-56-10 743,3 2 168,-1 1-71</inkml:trace>
</inkml:ink>
</file>

<file path=ppt/ink/ink3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1:22.614"/>
    </inkml:context>
    <inkml:brush xml:id="br0">
      <inkml:brushProperty name="width" value="0.05" units="cm"/>
      <inkml:brushProperty name="height" value="0.05" units="cm"/>
      <inkml:brushProperty name="color" value="#E71224"/>
    </inkml:brush>
  </inkml:definitions>
  <inkml:trace contextRef="#ctx0" brushRef="#br0">0 58 22181,'3'3'1944,"10"-3"-1336,4 0-328,9-7 977,1 0-409,6-5-512,0 2-168,-5-1-464,-3 4-184,-7 1-608,-4 6-321,-10 0 1017,-4 3-304,-7 5-120</inkml:trace>
  <inkml:trace contextRef="#ctx0" brushRef="#br0" timeOffset="1">58 107 15675,'-2'9'2433,"4"-4"-1345,6-3-384,4-4 2401,5-2-1825,4-3-272,2-2-479,3 1-257,0-1-633,-3 2-463,-6 4 680,-1 0-168,-5 3-144</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9:38.123"/>
    </inkml:context>
    <inkml:brush xml:id="br0">
      <inkml:brushProperty name="width" value="0.05" units="cm"/>
      <inkml:brushProperty name="height" value="0.05" units="cm"/>
    </inkml:brush>
  </inkml:definitions>
  <inkml:trace contextRef="#ctx0" brushRef="#br0">4400 262 13035,'-42'-25'314,"0"3"1,-62-23-1,-93-22-356,102 40 4,-1 4-1,-1 4 1,-115-7-1,94 20 52,-1 5 0,-154 18-1,-458 101 779,8 58 356,568-131-1007,1 7 0,3 7-1,3 6 1,-271 163 0,362-190-140,2 3-1,-90 86 1,111-92-7,2 1 0,2 1 0,1 1 0,-44 80 0,61-96 4,2 1 1,1 0-1,0 1 1,2 0-1,0 0 1,2 1-1,1 0 1,1 0-1,1 0 1,1 0-1,1 0 1,2 0-1,0 0 1,1 0-1,2 0 1,1-1-1,0 0 1,2 0-1,1 0 1,1-1-1,1-1 1,21 35-1,-6-20 3,1-2 0,1 0 0,2-2 0,1-2 0,2 0 0,1-3 0,1 0 0,1-3 0,44 24 0,12 0 1,1-5-1,3-4 0,168 46 0,-128-53 13,1-6-1,172 11 0,286-31 34,-11-60-17,774-203-5,-35-124 29,-661 147 3,-621 217-35,53-24 63,-83 34-48,0-1 0,0 0-1,0-1 1,-1 0 0,16-16 0,-23 21-15,0-1 0,0 1 0,0-1 0,-1 0 1,1 0-1,-1 0 0,0 0 0,-1 0 0,1-1 0,0 1 0,-1 0 1,0-1-1,0 1 0,-1-1 0,1-5 0,-1 3 14,-1 0 0,1 0 1,-1-1-1,-1 1 0,0 0 0,0 0 0,0 0 0,-6-11 1,-3-1 31,0 0 1,-1 2-1,-1-1 1,0 1 0,-25-23-1,-8-1-12,-1 1 0,-2 2-1,-2 3 1,-57-31 0,-231-98 65,59 48-262,-585-158 1,636 222-108,-3 11 0,-1 10 1,-271-1-1,167 31 12</inkml:trace>
</inkml:ink>
</file>

<file path=ppt/ink/ink3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1:24.750"/>
    </inkml:context>
    <inkml:brush xml:id="br0">
      <inkml:brushProperty name="width" value="0.05" units="cm"/>
      <inkml:brushProperty name="height" value="0.05" units="cm"/>
      <inkml:brushProperty name="color" value="#E71224"/>
    </inkml:brush>
  </inkml:definitions>
  <inkml:trace contextRef="#ctx0" brushRef="#br0">1 65 17260,'0'-3'195,"0"1"1,0 0-1,1-1 0,-1 1 1,1 0-1,-1-1 1,1 1-1,0 0 0,0 0 1,0 0-1,0 0 1,0 0-1,1 0 1,-1 0-1,0 0 0,1 0 1,0 0-1,-1 1 1,4-3-1,-1 1 16,0 1 0,0-1-1,0 1 1,0 0 0,1 1 0,-1-1 0,0 1-1,1 0 1,-1 0 0,7-1 0,-6 2-70,1 0 0,-1 0 1,1 0-1,-1 0 0,1 1 0,-1 0 1,0 0-1,10 3 0,-12-3-93,-1 1 0,1-1 0,0 0 0,-1 1-1,1-1 1,0 1 0,-1 0 0,0 0 0,1 0 0,-1 0 0,0 0 0,0 1 0,0-1-1,-1 1 1,3 4 0,-2-2-18,-1 0-1,0 0 1,0 0 0,0 0-1,0 0 1,-1 0 0,0 0-1,0 0 1,-1 0 0,1 0-1,-1 0 1,0 0 0,-1 0-1,1 0 1,-1 0 0,-4 7-1,-1 3 57,0 0 0,-2 0 0,-17 23 0,4-11 110,13-18-42,1 0 0,0 1 0,1 1 0,0-1 0,-7 17 1,13-26-140,1 0 1,-1 0-1,1 0 1,-1 0-1,1 0 1,0 1-1,0-1 1,0 0-1,-1 0 1,1 0-1,0 0 1,0 0-1,1 0 1,-1 0-1,0 0 1,0 1-1,0-1 1,1 0-1,-1 0 1,1 0-1,-1 0 1,1 0-1,-1 0 1,1 0-1,-1 0 1,1-1-1,0 1 1,0 0-1,-1 0 1,1 0-1,0-1 1,0 1-1,0 0 1,0-1-1,0 1 1,0-1-1,0 1 1,0-1-1,0 1 1,0-1 0,0 0-1,2 1 1,2 0-97,0 0 1,0-1-1,0 1 1,0-1-1,0 0 1,0 0-1,0-1 1,7-1-1,1-2-265,-1 0 0,0-1-1,0-1 1,12-7 0,-21 11 278,25-15-403</inkml:trace>
</inkml:ink>
</file>

<file path=ppt/ink/ink3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1:25.212"/>
    </inkml:context>
    <inkml:brush xml:id="br0">
      <inkml:brushProperty name="width" value="0.05" units="cm"/>
      <inkml:brushProperty name="height" value="0.05" units="cm"/>
      <inkml:brushProperty name="color" value="#E71224"/>
    </inkml:brush>
  </inkml:definitions>
  <inkml:trace contextRef="#ctx0" brushRef="#br0">69 1 20140,'-5'14'766,"1"0"1,0 1-1,1 0 0,0-1 0,0 23 0,2-32-666,0 9 14,0-7-99,0-1 1,0 1-1,1 0 0,-1-1 0,2 1 0,-1 0 1,1-1-1,3 14 0,-3-19-17,-1 0 0,1-1 0,-1 1 0,1 0 0,0-1-1,-1 1 1,1 0 0,0-1 0,0 1 0,0-1 0,-1 1 0,1-1 0,0 0 0,0 1 0,0-1-1,0 0 1,0 1 0,0-1 0,1 0 0,26 2-16,-6-1 15,-18 0 2,0 0 0,-1 0 0,1 0 0,-1 0 0,0 1 0,1 0-1,-1-1 1,0 1 0,0 1 0,0-1 0,0 0 0,0 1 0,-1-1-1,1 1 1,-1 0 0,0 0 0,1 0 0,-1 0 0,-1 0 0,1 0-1,0 1 1,-1-1 0,0 1 0,1-1 0,-1 1 0,-1-1 0,1 1-1,0 0 1,-1-1 0,0 1 0,0 4 0,0-3 6,-1-1 0,1 0 0,-1 1 0,0-1 0,0 1 0,0-1 0,-1 0-1,0 0 1,1 0 0,-2 0 0,1 0 0,0 0 0,-1 0 0,1-1 0,-1 1 0,0-1 0,-1 0 0,1 0 0,0 0 0,-1 0 0,1 0 0,-1-1 0,0 0-1,0 0 1,-7 3 0,9-4-61,-1-1 0,1 1-1,-1-1 1,1 0 0,-1 1-1,1-1 1,-1 0 0,1-1 0,-1 1-1,1 0 1,-1-1 0,1 1-1,-1-1 1,1 0 0,0 0-1,-1 0 1,1 0 0,0 0-1,0 0 1,0-1 0,0 1 0,0-1-1,0 1 1,-3-4 0,-1-1-46,1 0 0,0-1 1,1 1-1,-1-1 0,1 0 1,-4-11-1,-8-21-291</inkml:trace>
</inkml:ink>
</file>

<file path=ppt/ink/ink3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1:25.631"/>
    </inkml:context>
    <inkml:brush xml:id="br0">
      <inkml:brushProperty name="width" value="0.05" units="cm"/>
      <inkml:brushProperty name="height" value="0.05" units="cm"/>
      <inkml:brushProperty name="color" value="#E71224"/>
    </inkml:brush>
  </inkml:definitions>
  <inkml:trace contextRef="#ctx0" brushRef="#br0">1 19 15203,'10'-5'2201,"4"3"-937,3-1-408,4 0 1841,0 1-961,5-1-576,1 3-231,2 4-425,-5-4-248,-4 0-704,-1 0-617,-12 1 881,-6-1-136,4-5-168</inkml:trace>
</inkml:ink>
</file>

<file path=ppt/ink/ink3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1:26.110"/>
    </inkml:context>
    <inkml:brush xml:id="br0">
      <inkml:brushProperty name="width" value="0.05" units="cm"/>
      <inkml:brushProperty name="height" value="0.05" units="cm"/>
      <inkml:brushProperty name="color" value="#E71224"/>
    </inkml:brush>
  </inkml:definitions>
  <inkml:trace contextRef="#ctx0" brushRef="#br0">86 0 17484,'0'0'2320,"0"3"-1384,-1 1-319,-1 5 1615,2 11-984,0 4-191,0 6-441,0 0-232,3 8-136,-3-5-16,3 0-264,1-5-168,1-6-360,-1-8-321,2-8 49,-4-5 576,1-5-208,2-5-264</inkml:trace>
  <inkml:trace contextRef="#ctx0" brushRef="#br0" timeOffset="1">10 123 18188,'-10'-3'2136,"10"6"-1151,0 2-393,9-1 1496,4-3-640,5 2-671,1-3-185,5 2-376,1-5-192,-1-3-856,-3 0-2185,-3 3 2649,-1 1-376,-6-4-264</inkml:trace>
</inkml:ink>
</file>

<file path=ppt/ink/ink3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1:27.563"/>
    </inkml:context>
    <inkml:brush xml:id="br0">
      <inkml:brushProperty name="width" value="0.05" units="cm"/>
      <inkml:brushProperty name="height" value="0.05" units="cm"/>
      <inkml:brushProperty name="color" value="#E71224"/>
    </inkml:brush>
  </inkml:definitions>
  <inkml:trace contextRef="#ctx0" brushRef="#br0">35 349 15899,'-3'4'792,"-11"19"637,13-22-1252,0 0 1,1 0-1,-1 0 0,0 0 0,0-1 0,1 1 0,-1 0 0,0 0 0,0-1 0,0 1 0,0 0 0,0-1 0,0 1 0,-1-1 0,1 1 0,-1 0 0,3-6 405,1 1 1,0-1-1,1 1 0,-1 0 1,5-6-1,-6 8-445,64-91 1529,-32 48-958,-2-1 0,-2-2 0,34-75 1,-69 149-600,-4 32 0,8-42-99,-8 41-752,-29 95 1,47-176-2584,12-26 1112,-3 19 1199</inkml:trace>
</inkml:ink>
</file>

<file path=ppt/ink/ink3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1:28.045"/>
    </inkml:context>
    <inkml:brush xml:id="br0">
      <inkml:brushProperty name="width" value="0.05" units="cm"/>
      <inkml:brushProperty name="height" value="0.05" units="cm"/>
      <inkml:brushProperty name="color" value="#E71224"/>
    </inkml:brush>
  </inkml:definitions>
  <inkml:trace contextRef="#ctx0" brushRef="#br0">14 30 16772,'1'4'416,"-1"-1"0,1 0 0,-1 1 1,0-1-1,0 1 0,0-1 0,-1 0 1,1 1-1,-1-1 0,-1 4 0,-1 9 216,1 2-178,-5 56 205,7-68-617,0 0 1,1 0-1,-1 1 0,1-1 0,0 0 0,1 0 0,-1 0 1,1-1-1,4 9 0,-6-13-18,1 0-1,-1 0 1,1-1-1,0 1 1,-1 0-1,1 0 1,0-1-1,0 1 1,-1 0-1,1-1 1,0 1-1,0 0 1,0-1-1,0 1 1,0-1-1,0 0 1,0 1-1,0-1 1,0 0-1,0 0 1,0 1-1,1-1 1,1 0 35,0 0 1,-1-1 0,1 1 0,-1-1 0,1 1 0,0-1 0,-1 0-1,5-2 1,1-1 140,0-1-1,0 0 1,0 0-1,9-10 0,-4 3 201,0-2 0,0 0 0,15-23 0,-24 31-264,1-1-1,-1 0 1,-1 0 0,0 0-1,0 0 1,0 0 0,-1-1-1,0 1 1,0-1-1,-1 0 1,1-8 0,-2 14-123,0 0 1,0 0-1,0 1 1,0-1-1,0 0 1,0 0-1,-1 0 1,1 1-1,-1-1 1,1 0-1,-1 1 1,0-1-1,1 0 1,-1 1-1,0-1 1,0 1-1,0 0 0,-1-1 1,1 1-1,0 0 1,0-1-1,-1 1 1,1 0-1,-1 0 1,1 0-1,-1 0 1,1 0-1,-1 1 1,1-1-1,-1 0 1,0 1-1,0-1 1,1 1-1,-1-1 1,0 1-1,0 0 1,1 0-1,-1 0 1,0 0-1,0 0 1,0 0-1,1 1 0,-3 0 1,-4 0 36,-1 1 1,1 0-1,0 0 0,0 1 1,0 0-1,1 1 1,-15 8-1,-21 21-448,40-30 329,0 0-1,0 0 1,0 0 0,0 0 0,1 1-1,-1-1 1,1 1 0,0 0-1,0 0 1,-1 5 0,2-9 20,1 0 1,0 1-1,0-1 0,0 0 1,0 1-1,-1-1 1,1 0-1,0 1 1,0-1-1,0 0 0,0 1 1,0-1-1,0 0 1,0 1-1,0-1 1,0 1-1,0-1 0,0 0 1,0 1-1,0-1 1,0 0-1,1 1 1,-1-1-1,0 0 0,0 1 1,0-1-1,0 0 1,1 0-1,-1 1 0,0-1 1,0 0-1,0 1 1,1-1-1,-1 0 1,0 0-1,1 0 0,-1 1 1,0-1-1,0 0 1,1 0-1,-1 0 1,15-5-1038,-4-4 408</inkml:trace>
</inkml:ink>
</file>

<file path=ppt/ink/ink3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1:28.538"/>
    </inkml:context>
    <inkml:brush xml:id="br0">
      <inkml:brushProperty name="width" value="0.05" units="cm"/>
      <inkml:brushProperty name="height" value="0.05" units="cm"/>
      <inkml:brushProperty name="color" value="#E71224"/>
    </inkml:brush>
  </inkml:definitions>
  <inkml:trace contextRef="#ctx0" brushRef="#br0">123 29 18772,'-6'-6'809,"3"4"-298,1-1-1,-1 1 0,0-1 1,0 1-1,0 0 1,0 0-1,-1 0 0,-5-2 1,8 4-415,0 0 0,0 0 1,1 0-1,-1 0 0,0 0 0,0 0 1,0 0-1,0 0 0,0 0 0,1 0 1,-1 1-1,0-1 0,0 0 0,0 0 1,1 1-1,-1-1 0,-1 1 0,0 1-21,1-1-1,-1 1 0,0 0 1,1 0-1,0-1 1,-1 1-1,1 0 0,0 0 1,-1 3-1,-9 17 9,2 0 0,-13 41 1,19-51-83,1-1 1,0 1 0,0-1-1,1 1 1,1-1-1,0 1 1,3 22 0,-3-33 1,0 1 1,0-1-1,0 0 1,1 1-1,-1-1 1,0 0-1,1 0 1,-1 1-1,1-1 1,-1 0-1,1 0 1,0 0-1,-1 1 1,1-1-1,0 0 1,0 0-1,0 0 1,0 0-1,0 0 1,0-1-1,0 1 1,0 0-1,0 0 1,0-1-1,0 1 1,0-1-1,1 1 1,-1-1-1,0 1 1,0-1-1,1 0 0,-1 1 1,0-1-1,1 0 1,-1 0-1,0 0 1,1 0-1,-1 0 1,0 0-1,1-1 1,-1 1-1,0 0 1,0-1-1,3 0 1,1-1 27,0-1 0,0 1 0,0-1 0,0 0 0,0 0 0,-1-1 1,1 0-1,-1 0 0,5-5 0,2-4 77,0 0 0,-1 0 0,-1-1 0,0 0 1,-1-1-1,-1 0 0,0 0 0,-1-1 0,7-24 0,-13 37-92,1 1-1,-1 0 0,0 0 0,0-1 0,0 1 0,0 0 0,0 0 1,0-1-1,-1 1 0,1 0 0,-1 0 0,1 0 0,-1-1 0,0 1 0,0 0 1,-2-3-1,2 4-28,0-1 0,0 1 1,-1 0-1,1 1 0,0-1 0,0 0 1,-1 0-1,1 0 0,0 1 0,-1-1 1,1 1-1,0-1 0,-1 1 0,1-1 1,-1 1-1,1 0 0,-1 0 0,1 0 1,-1 0-1,1 0 0,-1 0 0,1 0 1,-1 0-1,1 0 0,-1 1 0,-1 0 1,-3 1-274,1 0 0,0 1 0,0 0 0,0 0 0,0 0 0,0 1 0,0 0 0,1-1 0,0 2 0,0-1 0,0 0 1,-4 6-1,4-5 146,-5 4-607</inkml:trace>
</inkml:ink>
</file>

<file path=ppt/ink/ink3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1:29.091"/>
    </inkml:context>
    <inkml:brush xml:id="br0">
      <inkml:brushProperty name="width" value="0.05" units="cm"/>
      <inkml:brushProperty name="height" value="0.05" units="cm"/>
      <inkml:brushProperty name="color" value="#E71224"/>
    </inkml:brush>
  </inkml:definitions>
  <inkml:trace contextRef="#ctx0" brushRef="#br0">9 39 21221,'-2'12'2288,"-1"-5"-1392,0-1 2809,6-8-3137,0-2-296,1-3-448,2-2-504,-2-2 544,2-3-104,1-2-56</inkml:trace>
</inkml:ink>
</file>

<file path=ppt/ink/ink3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1:29.712"/>
    </inkml:context>
    <inkml:brush xml:id="br0">
      <inkml:brushProperty name="width" value="0.05" units="cm"/>
      <inkml:brushProperty name="height" value="0.05" units="cm"/>
      <inkml:brushProperty name="color" value="#E71224"/>
    </inkml:brush>
  </inkml:definitions>
  <inkml:trace contextRef="#ctx0" brushRef="#br0">30 78 17204,'-27'0'4377,"27"0"-4325,0 0 0,0 0 0,0 0-1,-1 0 1,1 0 0,0 0 0,0 0-1,0 0 1,0 0 0,0 0-1,0 0 1,0 0 0,0 0 0,-1 0-1,1 0 1,0 0 0,0 0 0,0 0-1,0 0 1,0-1 0,0 1 0,0 0-1,0 0 1,0 0 0,0 0 0,0 0-1,0 0 1,0 0 0,0 0-1,0-1 1,0 1 0,-1 0 0,1 0-1,0 0 1,0 0 0,0 0 0,0 0-1,0 0 1,0 0 0,1-1 0,-1 1-1,0 0 1,0 0 0,0 0-1,0 0 1,0 0 0,0 0 0,0 0-1,0-1 1,0 1 0,0 0 0,0 0-1,0 0 1,0 0 0,14-9 1829,14-3-1463,-1 1 0,1 2-1,1 0 1,0 2-1,0 1 1,59-4 0,-85 10-419,-1 0 1,1 0-1,-1 0 1,0 0-1,1 0 1,-1 1 0,1-1-1,-1 1 1,0-1-1,1 1 1,-1 0-1,0 0 1,0 0-1,0 0 1,0 1 0,3 1-1,-4-2-1,0 1 0,0-1 0,0 1 0,0 0-1,0 0 1,0-1 0,-1 1 0,1 0 0,0 0 0,-1 0 0,0 0-1,1 0 1,-1 0 0,0 0 0,0 0 0,0 0 0,0 0-1,-1 0 1,1 0 0,0-1 0,-1 3 0,-8 26 3,0 0 0,-2-1 0,-22 43 1,10-23-10,17-37-82,-11 24-130,17-34 112,-1 0-1,0 0 1,0-1-1,0 1 0,-1-1 1,1 1-1,0-1 1,-1 0-1,1 1 1,-1-1-1,1 0 0,-1 0 1,1 0-1,-1 0 1,-2 1-1,3-2 49,0 0 0,0 0 1,1 0-1,-1 0 0,0 0 0,1 0 0,-1-1 0,0 1 0,1 0 1,-1-1-1,0 1 0,1 0 0,-1-1 0,0 1 0,1 0 0,-1-1 1,1 1-1,-1-1 0,1 1 0,-1-1 0,1 0 0,-1 1 0,1-1 1,-1 1-1,1-2 0,-11-19-330,9 17 152,-10-24-556</inkml:trace>
</inkml:ink>
</file>

<file path=ppt/ink/ink3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1:30.160"/>
    </inkml:context>
    <inkml:brush xml:id="br0">
      <inkml:brushProperty name="width" value="0.05" units="cm"/>
      <inkml:brushProperty name="height" value="0.05" units="cm"/>
      <inkml:brushProperty name="color" value="#E71224"/>
    </inkml:brush>
  </inkml:definitions>
  <inkml:trace contextRef="#ctx0" brushRef="#br0">0 1 17012,'7'16'2248,"3"1"-1072,2-1-487,4-2 1607,7-1-720,1-6-575,0-1-185,1-6-632,-1-2-280,-1-8-1024,-3 2 647,-3-8 257,-2 0-184,-1 0-136</inkml:trace>
  <inkml:trace contextRef="#ctx0" brushRef="#br0" timeOffset="1">288 42 17524,'-3'22'2216,"1"1"-1360,-3 3-367,1 7 1271,1-2-680,-3 3-272,2-1-1000,1 0-472,0-7 600,2-4-184,2-12-120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19:06.460"/>
    </inkml:context>
    <inkml:brush xml:id="br0">
      <inkml:brushProperty name="width" value="0.05" units="cm"/>
      <inkml:brushProperty name="height" value="0.05" units="cm"/>
    </inkml:brush>
  </inkml:definitions>
  <inkml:trace contextRef="#ctx0" brushRef="#br0">20 0 17412,'-13'9'368,"6"-6"-328,7-6 24,14-3-312</inkml:trace>
</inkml:ink>
</file>

<file path=ppt/ink/ink3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1:30.607"/>
    </inkml:context>
    <inkml:brush xml:id="br0">
      <inkml:brushProperty name="width" value="0.05" units="cm"/>
      <inkml:brushProperty name="height" value="0.05" units="cm"/>
      <inkml:brushProperty name="color" value="#E71224"/>
    </inkml:brush>
  </inkml:definitions>
  <inkml:trace contextRef="#ctx0" brushRef="#br0">53 6 17556,'3'2'2673,"-5"7"-990,-10 14-43,8-15-1019,-9 18 198,8-17-689,1 0-1,0 1 1,0-1 0,-4 17-1,8-25-124,0 0 1,0 0-1,0 0 0,0-1 0,0 1 1,0 0-1,0 0 0,1 0 0,-1-1 1,0 1-1,0 0 0,1 0 0,-1-1 1,0 1-1,1 0 0,-1-1 0,1 1 1,-1 0-1,1-1 0,-1 1 0,1 0 1,0-1-1,-1 1 0,1-1 0,0 1 1,-1-1-1,1 0 0,0 1 0,-1-1 1,1 0-1,0 1 0,0-1 0,0 0 1,-1 0-1,1 0 0,0 0 0,0 0 1,1 0-1,40 1 123,-27-1-75,-11 0-48,0 0 1,0 0 0,0 0-1,0 1 1,-1 0-1,1 0 1,0 0 0,0 0-1,-1 1 1,1-1 0,-1 1-1,1 0 1,-1 0 0,0 0-1,4 4 1,-5-4-5,-1 0 1,1 1 0,0-1-1,-1 1 1,1-1-1,-1 1 1,0-1-1,0 1 1,0 0-1,0-1 1,-1 1-1,1 0 1,-1 0-1,0 0 1,1 0-1,-1 0 1,-1-1-1,1 1 1,0 0 0,-1 0-1,0 4 1,-1 0 7,0 0 0,-1 0 1,0 0-1,0 0 0,0 0 1,-6 8-1,7-13-20,0 1 0,0 0 0,0 0 0,0-1 0,0 1 0,-1-1 0,1 0-1,-1 0 1,1 0 0,-1 0 0,0 0 0,0-1 0,0 1 0,0-1 0,0 0 0,-4 1 0,6-1-28,-1-1 0,0 0-1,0 0 1,1-1 0,-1 1 0,0 0 0,1-1-1,-1 1 1,0-1 0,1 1 0,-1-1 0,0 0 0,1 1-1,-1-1 1,1 0 0,0 0 0,-1 0 0,1 0 0,0-1-1,-1 1 1,1 0 0,0-1 0,0 1 0,0 0-1,0-1 1,-1-2 0,-2-4 97,-1-1 1,2 0-1,-5-14 0,7 20-84,-10-38-166,3-1-99</inkml:trace>
  <inkml:trace contextRef="#ctx0" brushRef="#br0" timeOffset="1">4 18 15011,'7'-6'2017,"4"5"-881,2 1-368,7 0 1288,3 0-399,7 0-473,2-3-184,4 1-728,-5 0-600,-3-1 400,-4 3-136,-17 1-152</inkml:trace>
</inkml:ink>
</file>

<file path=ppt/ink/ink3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1:31.641"/>
    </inkml:context>
    <inkml:brush xml:id="br0">
      <inkml:brushProperty name="width" value="0.05" units="cm"/>
      <inkml:brushProperty name="height" value="0.05" units="cm"/>
      <inkml:brushProperty name="color" value="#E71224"/>
    </inkml:brush>
  </inkml:definitions>
  <inkml:trace contextRef="#ctx0" brushRef="#br0">116 37 11362,'1'0'285,"0"-1"0,0 1 0,0 0 0,0-1 0,0 1 0,-1 0 0,1-1 0,0 1-1,0-1 1,-1 1 0,1-1 0,0 0 0,-1 1 0,1-1 0,0 0 0,-1 1 0,1-1 0,-1 0-1,1 0 1,-1 1 0,0-1 0,1 0 0,-1-1 0,0 1-152,0 1 0,0-1-1,0 1 1,0-1 0,-1 1 0,1-1 0,0 1 0,-1-1 0,1 1-1,0-1 1,-1 1 0,1 0 0,0-1 0,-1 1 0,1-1 0,-1 1-1,1 0 1,-1-1 0,1 1 0,-1 0 0,1 0 0,-1-1 0,1 1-1,-1 0 1,1 0 0,-1 0 0,0 0 0,1 0 0,-1 0 0,1 0-1,-1 0 1,1 0 0,-1 0 0,0 0 0,1 0 0,-2 0 0,-5 0 128,0 1 1,0 0 0,1 0 0,-1 0 0,0 1-1,0 0 1,0 0 0,1 0 0,-11 6-1,15-6-229,-1-1-1,1 1 0,-1-1 0,1 1 0,0 0 1,0 0-1,0 0 0,0 0 0,0 1 0,0-1 1,0 0-1,1 1 0,-1-1 0,1 1 0,0 0 0,0-1 1,0 1-1,0 0 0,0 0 0,1 0 0,-1-1 1,1 1-1,-1 0 0,1 0 0,1 6 0,-1-8-19,0 0 0,0 0 0,0 0 0,1 1 0,-1-1-1,0 0 1,1 0 0,-1 0 0,1 0 0,-1 0 0,1 0-1,-1 0 1,1 0 0,0 0 0,0 0 0,-1 0 0,1-1-1,0 1 1,0 0 0,0 0 0,0-1 0,0 1 0,2 0-1,-1 0 8,1 0-1,-1-1 1,1 1-1,0-1 0,-1 1 1,1-1-1,-1 0 1,1 0-1,0-1 0,3 0 1,5-1 68,1-1 0,-1-1 0,18-7 0,-15 6 30,-1-1-1,-1-1 0,1 0 0,-1 0 1,0-1-1,-1-1 0,0 0 1,11-12-1,-21 21-114,-1-1 0,1 1 0,-1 0 0,0-1 0,1 1 0,-1-1 0,0 1 0,1-1 0,-1 1 0,0 0 0,0-1 0,1 1 0,-1-1 0,0 1 0,0-1 0,0 1 0,0-1 0,0 0 0,0 1 0,0-1 0,0 1 0,0-1 0,0 1 0,0-1 0,0 1 0,0-1 0,0 1 0,0-1 0,0 1-1,-1-1 1,1 1 0,0-1 0,0 1 0,-1-1 0,1 1 0,0 0 0,-1-1 0,1 1 0,0-1 0,-1 1 0,1 0 0,-1-1 0,1 1 0,0 0 0,-1 0 0,1-1 0,-1 1 0,1 0 0,-1 0 0,1-1 0,-1 1 0,1 0 0,-1 0 0,1 0 0,-2 0 0,-35-3-1620,30 3 547,6 0 1004,-20 2-962,11 3 338</inkml:trace>
</inkml:ink>
</file>

<file path=ppt/ink/ink3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1:32.999"/>
    </inkml:context>
    <inkml:brush xml:id="br0">
      <inkml:brushProperty name="width" value="0.05" units="cm"/>
      <inkml:brushProperty name="height" value="0.05" units="cm"/>
      <inkml:brushProperty name="color" value="#E71224"/>
    </inkml:brush>
  </inkml:definitions>
  <inkml:trace contextRef="#ctx0" brushRef="#br0">226 91 6681,'-15'-3'545,"-4"0"910,0 0-1,-24-1 0,37 4-1001,0 0-1,-1 1 1,1 0-1,0 0 1,-1 0-1,1 1 0,0 0 1,0 0-1,0 0 1,-10 6-1,5-2 581,-15 8 832,25-14-1735,0 1-1,0-1 1,0 1 0,0 0-1,0-1 1,0 1 0,1 0-1,-1 0 1,0-1 0,0 1-1,1 0 1,-1 0-1,0 0 1,1 0 0,-1 0-1,1 0 1,-1 0 0,1 1-1,0-1-60,0-1-1,0 1 0,1 0 0,-1-1 1,0 1-1,1 0 0,-1-1 0,0 1 1,1-1-1,-1 1 0,1-1 0,-1 1 1,1-1-1,-1 1 0,1-1 0,-1 1 1,1-1-1,-1 0 0,1 1 0,0-1 1,-1 0-1,1 0 0,-1 1 0,1-1 1,1 0-1,19 5 649,-18-5-581,115 14 1494,190-1 1,-226-12-1486,296-4 20,-255-4-127,131-24 0,63-31 43,-198 37-6,-74 17-35,-14 3 5,-1-2 1,58-20-1,-88 27-43,0 0-1,0 0 0,1 0 1,-1 0-1,0 0 1,0 0-1,0 0 0,0 0 1,0 0-1,0 0 1,0 0-1,0 0 1,0 0-1,0-1 0,0 1 1,0 0-1,0 0 1,0 0-1,0 0 0,1 0 1,-1 0-1,0 0 1,0 0-1,0-1 1,0 1-1,0 0 0,0 0 1,0 0-1,0 0 1,0 0-1,0 0 0,0 0 1,0 0-1,-1-1 1,1 1-1,0 0 1,0 0-1,0 0 0,0 0 1,0 0-1,0 0 1,0 0-1,0 0 0,0 0 1,0 0-1,0-1 1,0 1-1,0 0 1,0 0-1,-1 0 0,1 0 1,0 0-1,0 0 1,0 0-1,0 0 0,-9 1-77,-2 4-548,0 1 0,0-1 0,0-1 0,-1 0 0,-11 2 1,18-5 609,-16 5-689</inkml:trace>
</inkml:ink>
</file>

<file path=ppt/ink/ink3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1:34.159"/>
    </inkml:context>
    <inkml:brush xml:id="br0">
      <inkml:brushProperty name="width" value="0.05" units="cm"/>
      <inkml:brushProperty name="height" value="0.05" units="cm"/>
      <inkml:brushProperty name="color" value="#E71224"/>
    </inkml:brush>
  </inkml:definitions>
  <inkml:trace contextRef="#ctx0" brushRef="#br0">1 245 18692,'0'1'133,"0"0"1,0-1-1,0 1 1,0 0-1,0 0 1,1 0-1,-1 0 1,0-1-1,1 1 1,-1 0-1,0 0 1,1 0-1,-1-1 0,1 1 1,-1 0-1,1-1 1,0 1-1,-1-1 1,1 1-1,-1 0 1,1-1-1,0 1 1,0-1-1,-1 0 1,1 1-1,0-1 0,1 1 1,0-1 57,1 0 1,-1 1 0,0-1-1,0 0 1,0-1-1,1 1 1,-1 0-1,0-1 1,0 1-1,4-2 1,3-2 150,0 0 1,0-1-1,-1 1 1,12-9-1,23-24 121,-2-3-1,-1 0 0,36-50 1,-66 78-386,-9 12-68,-1-1-1,1 0 0,-1 0 1,1 0-1,-1 1 1,1-1-1,0 0 0,0 1 1,-1-1-1,1 0 1,0 1-1,0-1 0,0 1 1,0-1-1,-1 1 0,1 0 1,2-1-1,-3 1-4,0 1 0,1-1 1,-1 0-1,0 1 0,0-1 0,1 1 0,-1-1 0,0 1 0,0-1 0,0 1 0,0-1 1,0 1-1,0-1 0,0 1 0,0-1 0,0 1 0,0-1 0,0 1 0,0-1 0,0 1 1,0-1-1,0 1 0,-1 0 0,-11 45 100,10-39-87,-10 29 18,-30 113-335,41-144 140,0 1 1,0-1-1,1 1 1,-1-1-1,2 8 1,-1-13 111,0 1-1,0-1 1,0 0 0,0 1 0,0-1 0,0 1 0,0-1-1,0 0 1,0 1 0,0-1 0,1 0 0,-1 1 0,0-1-1,0 0 1,0 1 0,1-1 0,-1 0 0,0 1-1,0-1 1,1 0 0,-1 0 0,0 1 0,1-1 0,-1 0-1,0 0 1,1 0 0,-1 1 0,0-1 0,2 0 0,-1 0-76,0 0 0,0-1 0,1 1 1,-1-1-1,0 1 0,0-1 0,0 1 0,0-1 1,0 0-1,0 1 0,0-1 0,0 0 1,0 0-1,0 0 0,1-1 0,54-58-4857,-39 40 3751,1 1 0,1 0-1,22-16 1,-40 34 1335,1 0 0,-1 0-1,0 0 1,1 0 0,-1 0-1,0 0 1,1 0 0,-1 1-1,1-1 1,-1 1 0,1-1 0,0 1-1,1-1 1,-2 2 50,0-1 0,-1 1 1,1-1-1,0 1 0,-1-1 0,1 1 0,-1-1 1,1 1-1,0 0 0,-1-1 0,1 1 0,-1 0 1,0 0-1,1-1 0,-1 1 0,0 0 1,1 0-1,-1-1 0,0 1 0,0 0 0,0 0 1,0 0-1,1 0 0,-1-1 0,-1 2 1,4 11 745,-2-1-475,1-1 0,1 0 0,0 1 0,0-1 0,7 14 0,-9-23-390,0-1-1,0 1 0,0 0 1,0 0-1,0-1 0,0 1 1,0-1-1,1 1 0,-1-1 1,1 0-1,-1 0 0,1 1 1,-1-1-1,1 0 1,0 0-1,0 0 0,-1-1 1,1 1-1,0 0 0,0-1 1,0 1-1,0-1 0,0 0 1,0 1-1,0-1 0,0 0 1,0 0-1,0 0 0,0-1 1,0 1-1,0 0 0,-1-1 1,1 1-1,0-1 0,0 0 1,0 1-1,0-1 1,-1 0-1,3-2 0,1 0 105,0 0 0,0-1 0,0 1-1,-1-1 1,0-1 0,0 1 0,0-1-1,0 1 1,0-1 0,-1 0 0,0 0 0,0-1-1,0 1 1,3-11 0,-5 14-87,-1 0 1,1-1-1,0 1 1,-1 0-1,1-1 1,-1 1-1,0 0 0,1-1 1,-1 1-1,-1 0 1,1-1-1,0 1 1,0-1-1,-1 1 1,0 0-1,1-1 0,-1 1 1,0 0-1,0 0 1,0 0-1,0-1 1,0 1-1,-1 0 0,1 1 1,-1-1-1,1 0 1,-1 0-1,0 1 1,0-1-1,0 1 1,0-1-1,0 1 0,0 0 1,0-1-1,0 1 1,0 0-1,0 1 1,-1-1-1,-2 0 0,1 0-32,0 0-1,0 0 0,0 1 0,0 0 0,0 0 0,0 0 0,0 0 0,0 1 0,0-1 0,0 1 0,0 0 1,0 0-1,1 0 0,-1 1 0,0 0 0,0-1 0,-3 4 0,3-3-42,-1 2 0,1-1-1,0 0 1,0 1 0,0-1-1,1 1 1,-1 0 0,1 1 0,0-1-1,0 1 1,0-1 0,-2 8-1,4-12-5,1 1 0,0-1 0,-1 1 0,1-1 0,0 1 0,0-1 0,-1 1 0,1-1 0,0 1 0,0 0 0,0-1-1,0 1 1,0-1 0,0 1 0,0-1 0,0 1 0,0-1 0,0 1 0,0 0 0,0-1 0,0 1 0,0-1-1,1 1 1,-1-1 0,0 1 0,0-1 0,1 1 0,-1-1 0,0 1 0,1-1 0,0 1 0,0 0-83,0-1 1,0 0-1,0 0 1,0 0-1,0 1 0,0-1 1,0 0-1,0 0 1,0 0-1,1-1 1,-1 1-1,0 0 1,0 0-1,1-1 1,37-16-3694,5-10 1693,-18 12 839</inkml:trace>
</inkml:ink>
</file>

<file path=ppt/ink/ink3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1:34.657"/>
    </inkml:context>
    <inkml:brush xml:id="br0">
      <inkml:brushProperty name="width" value="0.05" units="cm"/>
      <inkml:brushProperty name="height" value="0.05" units="cm"/>
      <inkml:brushProperty name="color" value="#E71224"/>
    </inkml:brush>
  </inkml:definitions>
  <inkml:trace contextRef="#ctx0" brushRef="#br0">67 1 15675,'-7'7'656,"1"1"-1,0 0 0,0 0 1,1 0-1,0 1 0,1 0 1,0 0-1,1 0 0,-1 1 1,-1 9-1,1-3-442,1 1 1,1-1-1,1 1 0,0 0 1,1 18-1,1-31-167,-1 0 0,1 1-1,-1-1 1,1 0 0,1 0 0,-1 0 0,1 0 0,-1 0 0,1 0 0,4 5-1,-6-8-18,1 0 0,0 0 0,-1 0 0,1 0-1,0 0 1,0-1 0,0 1 0,0 0 0,0-1-1,0 1 1,0-1 0,0 1 0,0-1 0,0 1-1,0-1 1,1 0 0,0 1 0,0-1 7,0-1 1,0 1 0,0 0-1,-1 0 1,1-1 0,0 1-1,-1-1 1,1 0 0,0 1-1,-1-1 1,1 0 0,-1 0-1,1 0 1,-1 0 0,2-1-1,10-11 230,-1 0 0,-1-1 0,0 0 0,-1 0 0,0-1 0,-1-1 0,-1 1 0,9-24 0,-14 32-161,0-1 1,0 0-1,-1 1 1,0-1-1,-1 0 0,2-15 1,-3 21-90,0 0 0,0 0 0,0 0 1,-1 0-1,1 0 0,0 0 0,-1 1 0,1-1 0,-1 0 1,0 0-1,0 0 0,1 1 0,-1-1 0,0 0 0,-1 1 0,1-1 1,0 1-1,0-1 0,-1 1 0,1-1 0,-1 1 0,1 0 1,-1 0-1,1 0 0,-1 0 0,0 0 0,0 0 0,1 0 0,-1 1 1,0-1-1,0 0 0,0 1 0,-3-1 0,-2 1-99,1-1-1,-1 1 0,0 0 0,1 1 1,-1 0-1,0 0 0,1 0 1,0 1-1,-1 0 0,1 0 1,-11 6-1,-19 5-988,31-12 680</inkml:trace>
</inkml:ink>
</file>

<file path=ppt/ink/ink3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1:35.260"/>
    </inkml:context>
    <inkml:brush xml:id="br0">
      <inkml:brushProperty name="width" value="0.05" units="cm"/>
      <inkml:brushProperty name="height" value="0.05" units="cm"/>
      <inkml:brushProperty name="color" value="#E71224"/>
    </inkml:brush>
  </inkml:definitions>
  <inkml:trace contextRef="#ctx0" brushRef="#br0">7 51 19452,'-4'9'2433,"1"-5"-1537,12 0-352,2-10 1800,9-1-1351,2-1-241,4-4-352,-1 2-224,3 3-368,-3 3-184,-6-3-680,-3 5-393,-11 1 1081,-3 1-232,1-3-272</inkml:trace>
</inkml:ink>
</file>

<file path=ppt/ink/ink3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1:35.738"/>
    </inkml:context>
    <inkml:brush xml:id="br0">
      <inkml:brushProperty name="width" value="0.05" units="cm"/>
      <inkml:brushProperty name="height" value="0.05" units="cm"/>
      <inkml:brushProperty name="color" value="#E71224"/>
    </inkml:brush>
  </inkml:definitions>
  <inkml:trace contextRef="#ctx0" brushRef="#br0">2 19 17788,'-2'17'1936,"8"-1"-1048,4-4-343,7-7 1319,5-3-648,1-5-488,3-6-128,-2-1-415,2-1-458,-5-6 273,-2 5-56,-5 4-80</inkml:trace>
</inkml:ink>
</file>

<file path=ppt/ink/ink3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1:40.937"/>
    </inkml:context>
    <inkml:brush xml:id="br0">
      <inkml:brushProperty name="width" value="0.05" units="cm"/>
      <inkml:brushProperty name="height" value="0.05" units="cm"/>
      <inkml:brushProperty name="color" value="#E71224"/>
    </inkml:brush>
  </inkml:definitions>
  <inkml:trace contextRef="#ctx0" brushRef="#br0">1 148 16059,'0'-8'981,"1"1"0,-1 0 0,1 0 0,1 0 0,-1 0 0,1 0 0,1 0 0,4-10 0,-4 12-826,-1 0-1,1 0 1,1 1 0,-1-1 0,1 1 0,-1-1-1,1 1 1,1 0 0,-1 1 0,1-1-1,-1 1 1,1 0 0,0 0 0,0 0 0,0 1-1,0-1 1,11-2 0,-14 4-139,0 1-1,0-1 1,1 1 0,-1-1 0,0 1-1,0 0 1,1-1 0,-1 1-1,0 1 1,0-1 0,1 0 0,-1 0-1,0 1 1,0-1 0,1 1 0,-1 0-1,0 0 1,0 0 0,0 0-1,0 0 1,0 0 0,0 0 0,0 0-1,-1 1 1,1-1 0,0 1 0,-1 0-1,1-1 1,-1 1 0,1 0-1,-1 0 1,0 0 0,0 0 0,0 0-1,0 0 1,0 0 0,-1 0 0,1 1-1,0-1 1,-1 4 0,2 2 2,-1 1 1,-1 0 0,1-1-1,-2 1 1,1 0-1,-1-1 1,0 1 0,-1-1-1,-4 14 1,6-21-16,-18 41 59,17-40-60,1 0 0,-1-1 0,-1 1 0,1 0 0,0 0 0,0 0 0,-1-1 0,1 1 0,-1 0 0,1-1 0,-1 1 0,0-1 0,1 0 0,-1 0 0,0 1 0,0-1 0,-3 1 0,5-3-1,0 1 0,1 0 1,-1 0-1,0 0 0,0 0 0,0 0 0,0 0 0,0 0 1,0 0-1,0 0 0,0 0 0,0 0 0,0 0 0,0 0 1,0 0-1,0 0 0,0 0 0,0-1 0,0 1 0,0 0 1,0 0-1,0 0 0,0 0 0,0 0 0,0 0 0,0 0 1,0 0-1,0 0 0,0 0 0,0 0 0,0 0 0,0-1 1,0 1-1,0 0 0,0 0 0,0 0 0,0 0 0,0 0 1,0 0-1,0 0 0,0 0 0,0 0 0,0 0 0,0 0 1,0 0-1,-1 0 0,1 0 0,0 0 0,0 0 0,0 0 1,0 0-1,0 0 0,0 0 0,0 0 0,0-1 0,0 1 1,0 0-1,0 0 0,0 0 0,0 0 0,-1 0 0,1 0 1,8-4 37,-3 4-43,0 0-1,1 1 0,-1-1 1,0 1-1,0 0 0,0 0 0,1 1 1,-1 0-1,0 0 0,-1 0 0,1 0 1,0 1-1,-1 0 0,1 0 0,7 6 1,-2 0-44,0 0 1,-1 0 0,0 1-1,0 0 1,9 15-1,-16-21 43,1 0-1,-1 0 1,0 0-1,0 1 1,0-1-1,0 1 0,-1-1 1,0 1-1,0 0 1,0-1-1,0 1 1,-1 0-1,0 0 0,0-1 1,-1 9-1,-1-7 47,1 0 1,-1-1-1,-1 1 0,1-1 0,-1 0 0,0 0 0,0 0 0,0 0 0,0 0 0,-1-1 1,0 1-1,-5 4 0,4-5-11,0 1-1,0 0 1,0-1 0,-1 0 0,1 0-1,-1 0 1,0-1 0,0 0 0,0 0-1,-1-1 1,1 0 0,0 0 0,-1 0-1,0-1 1,1 1 0,-1-2 0,0 1 0,-9-1-1,15 0-86,0 0 0,0 0-1,0-1 1,0 1-1,0 0 1,0 0 0,-1-1-1,1 1 1,0-1 0,0 1-1,1-1 1,-1 1-1,0-1 1,0 0 0,0 1-1,0-1 1,0 0-1,1 0 1,-1 1 0,0-1-1,1 0 1,-1 0 0,0 0-1,1 0 1,-1-1-1,-4-29-1250,5 29 1305,0-17-566</inkml:trace>
</inkml:ink>
</file>

<file path=ppt/ink/ink3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1:41.361"/>
    </inkml:context>
    <inkml:brush xml:id="br0">
      <inkml:brushProperty name="width" value="0.05" units="cm"/>
      <inkml:brushProperty name="height" value="0.05" units="cm"/>
      <inkml:brushProperty name="color" value="#E71224"/>
    </inkml:brush>
  </inkml:definitions>
  <inkml:trace contextRef="#ctx0" brushRef="#br0">0 102 17796,'1'-5'395,"0"-1"1,1 2-1,-1-1 1,1 0-1,0 0 0,0 0 1,1 1-1,0-1 1,-1 1-1,1 0 1,1 0-1,-1 0 1,1 0-1,-1 1 1,1-1-1,0 1 0,0 0 1,0 0-1,1 0 1,-1 1-1,1-1 1,8-2-1,-9 3-277,0 1-1,1 0 0,-1-1 1,0 1-1,0 1 1,1-1-1,-1 1 1,1-1-1,-1 1 1,0 0-1,1 1 1,-1-1-1,0 1 1,9 2-1,-11-2-87,1 0 0,-1 1 0,1-1 0,-1 0 0,0 1 0,1-1 0,-1 1 0,0 0 0,0 0-1,0 0 1,0 0 0,0 0 0,-1 1 0,1-1 0,-1 0 0,1 1 0,-1-1 0,0 1 0,0-1 0,0 1 0,0 0 0,0-1 0,0 6 0,0 8 21,0 1 0,-2-1 0,0 1 1,0-1-1,-2 0 0,-6 24 0,5-24-32,1 0-1,0 0 0,1 0 1,0 0-1,2 0 0,1 25 0,-1-40-26,1 1 1,-1-1-1,0 0 0,0 0 0,1 0 0,-1 1 0,0-1 0,1 0 0,-1 0 0,1 0 0,0 0 0,-1 0 1,1 0-1,0 0 0,0 0 0,-1 0 0,1 0 0,0-1 0,0 1 0,0 0 0,0 0 0,0-1 0,0 1 0,0-1 1,0 1-1,1-1 0,-1 1 0,0-1 0,0 0 0,0 1 0,0-1 0,1 0 0,-1 0 0,0 0 0,0 0 1,0 0-1,3-1 0,0 1-162,-1-1 0,1 0 1,0 0-1,0 0 0,-1-1 1,1 0-1,-1 1 0,1-1 1,-1 0-1,5-4 0,-1 0-200,0-1 0,-1 0-1,0 0 1,0 0-1,0-1 1,7-13 0,0-4-460</inkml:trace>
</inkml:ink>
</file>

<file path=ppt/ink/ink3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1:41.826"/>
    </inkml:context>
    <inkml:brush xml:id="br0">
      <inkml:brushProperty name="width" value="0.05" units="cm"/>
      <inkml:brushProperty name="height" value="0.05" units="cm"/>
      <inkml:brushProperty name="color" value="#E71224"/>
    </inkml:brush>
  </inkml:definitions>
  <inkml:trace contextRef="#ctx0" brushRef="#br0">1 0 13755,'3'12'2296,"-1"8"-967,0 6-505,1 7 2265,0 5-1369,2 5-600,1 0-208,3-4-536,1 1-256,-2-11-584,1-5-328,-3-12 640,-1-12-160,-3-19-120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19:08.089"/>
    </inkml:context>
    <inkml:brush xml:id="br0">
      <inkml:brushProperty name="width" value="0.05" units="cm"/>
      <inkml:brushProperty name="height" value="0.05" units="cm"/>
    </inkml:brush>
  </inkml:definitions>
  <inkml:trace contextRef="#ctx0" brushRef="#br0">5043 419 2937,'6'-7'254,"0"0"1,-1 0 0,0-1 0,-1 0 0,0 0-1,0-1 1,-1 1 0,5-15 0,-8 19-141,1 1 0,-1-1-1,1 1 1,-1-1 0,0 0 0,0 1 0,0-1 0,-1 1 0,0-1-1,1 1 1,-1-1 0,0 1 0,0-1 0,-1 1 0,1 0 0,-1-1 0,0 1-1,0 0 1,0 0 0,0 0 0,0 1 0,-1-1 0,1 0 0,-6-3-1,-9-6 164,1 1-1,-2 1 1,1 1-1,-1 0 1,-37-11-1,-98-20 562,153 40-835,-665-113 2888,204 89-2078,313 27-619,-167 23-1,-306 76 112,13 58-220,34 58-72,434-153 10,-258 162-1,1 65 121,347-248-106,1 1 1,3 2-1,2 3 0,2 1 1,-50 80-1,74-100-19,1 1 1,2 0-1,1 1 1,1 0-1,-11 54 1,20-71-20,1 0 1,1 1 0,0 0 0,1-1-1,1 1 1,1 0 0,0 0 0,2-1-1,-1 1 1,2-1 0,0 1-1,1-1 1,1-1 0,7 16 0,-1-11-6,1-1 1,1 0 0,0-1-1,2-1 1,0 0 0,0-1-1,2-1 1,0-1 0,0 0-1,38 20 1,-4-6-18,2-3 0,112 36 0,42-1-24,3-9 0,269 29 0,-193-52 52,339-13 1,290-76 75,-7-60-11,-311 20-59,-10-37-3,-467 101 21,164-73 1,-226 82 6,-2-2 0,0-2 0,-3-3 1,83-69-1,-118 87-13,-1 0 0,-1-1-1,-1-1 1,-1 0 0,0-1 0,15-29 0,-24 38-16,-1 0-1,0 0 1,-1-1 0,0 0-1,0 0 1,-2 0 0,1 0-1,-2 0 1,0 0 0,0-1-1,-1 1 1,0 0-1,-1-1 1,-5-20 0,0 14-11,0 1 1,-2-1-1,0 1 1,-1 1-1,-1-1 0,-1 2 1,0-1-1,-1 2 1,-1-1-1,0 2 1,-24-21-1,-4 0-18,-1 2 0,-2 2 0,-50-25 0,-16-4-9,-202-75-1,-134-12 14,-412-60 130,588 163-141,-341-9 0,-241 67-264,562 14 186</inkml:trace>
</inkml:ink>
</file>

<file path=ppt/ink/ink3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1:42.246"/>
    </inkml:context>
    <inkml:brush xml:id="br0">
      <inkml:brushProperty name="width" value="0.05" units="cm"/>
      <inkml:brushProperty name="height" value="0.05" units="cm"/>
      <inkml:brushProperty name="color" value="#E71224"/>
    </inkml:brush>
  </inkml:definitions>
  <inkml:trace contextRef="#ctx0" brushRef="#br0">31 162 15083,'-1'-1'230,"1"1"0,-1 0 0,1-1 0,-1 1 0,1 0-1,-1-1 1,1 1 0,-1 0 0,1 0 0,-1-1 0,0 1 0,1 0-1,-1 0 1,1 0 0,-1 0 0,0 0 0,1 0 0,-1 0 0,1 0 0,-1 0-1,0 0 1,1 0 0,-1 0 0,1 0 0,-1 1 0,1-1 0,-1 0-1,0 0 1,1 1 0,-2 0 0,1 0-5,0 0 0,1 0 0,-1 1 0,0-1-1,0 0 1,0 1 0,1-1 0,-1 1 0,1-1 0,-1 1 0,1 2-1,-2 6 234,1 1-1,1 18 0,0-19-386,1 0-1,1 0 1,-1 0-1,1 0 1,1 0-1,0 0 1,1-1 0,0 1-1,0-1 1,6 10-1,1-3 36,1 0-1,1-1 0,0 0 1,20 17-1,-24-22-100,0 0 1,0 0 0,-1 1-1,-1 0 1,0 0-1,0 0 1,9 24-1,-13-28-1,0-1-1,-1 1 1,0-1-1,-1 1 0,1 0 1,-1 0-1,0 0 1,-1 0-1,0 0 1,0 0-1,0 0 0,-1 0 1,0 0-1,-1 0 1,1-1-1,-5 11 1,6-15-4,-1 0 0,0-1 1,0 1-1,0 0 1,0-1-1,0 1 0,0-1 1,0 1-1,-1-1 1,1 0-1,0 1 0,-1-1 1,1 0-1,-1 0 0,1 0 1,-1 0-1,0 0 1,1 0-1,-1 0 0,0-1 1,0 1-1,0-1 1,1 1-1,-1-1 0,0 0 1,0 0-1,0 1 1,0-1-1,0-1 0,0 1 1,0 0-1,1 0 1,-1-1-1,0 1 0,0-1 1,0 1-1,1-1 1,-1 0-1,0 0 0,-1-1 1,-3-1-3,1 0 0,0-1 0,0 1 1,1-1-1,-1-1 0,1 1 0,0 0 0,0-1 1,0 0-1,0 0 0,-2-7 0,2 5-6,1-1 0,0 0 0,0 0 0,1 0 0,0 0 0,0-1 0,1 1 0,0-1 0,1 1 0,0 0 0,0-1 0,1 1 0,0-1 0,0 1 0,1 0 0,0-1 0,4-9 0,6-9 26,0 1 0,2 0 0,30-40 0,-24 35 208,23-43 0,-36 60-86,-1 0 0,-1 0 0,0 0-1,-1-1 1,-1 0 0,4-27-1,-7 38-91,0 0-1,0 1 0,0-1 0,0 0 0,0 0 1,-1 0-1,1 0 0,-1 1 0,0-1 0,-1 0 1,1 0-1,-1 1 0,1-1 0,-1 1 0,0 0 1,0-1-1,0 1 0,-1 0 0,1 0 0,-1 0 1,0 1-1,0-1 0,0 1 0,0-1 0,0 1 1,0 0-1,-1 0 0,1 0 0,-1 1 0,1-1 1,-6-1-1,3 2-100,-1-1 1,1 1-1,-1 0 0,1 1 1,-1-1-1,1 1 0,-1 1 1,1-1-1,-1 1 0,1 0 1,-1 1-1,1-1 0,0 1 1,0 0-1,0 1 0,0 0 1,0 0-1,0 0 0,1 0 1,-1 1-1,1 0 0,0 0 1,0 1-1,1-1 0,-1 1 1,1 0-1,0 0 1,-6 10-1,7-5-370</inkml:trace>
</inkml:ink>
</file>

<file path=ppt/ink/ink3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2:25.237"/>
    </inkml:context>
    <inkml:brush xml:id="br0">
      <inkml:brushProperty name="width" value="0.05" units="cm"/>
      <inkml:brushProperty name="height" value="0.05" units="cm"/>
      <inkml:brushProperty name="color" value="#66CC00"/>
    </inkml:brush>
  </inkml:definitions>
  <inkml:trace contextRef="#ctx0" brushRef="#br0">14 79 9754,'-1'-9'1145,"1"-1"0,0 0-1,0-9 1,7-11 6955,-5 40-4234,2 8-3206,-4 299 71,-5-297-2449,5-19 1680,0-1-1,0 0 1,0 0 0,-1 1-1,1-1 1,0 0 0,0 0-1,0 1 1,0-1 0,-1 0-1,1 0 1,0 1 0,0-1-1,0 0 1,-1 0 0,1 0-1,0 1 1,0-1 0,-1 0-1,1 0 1,0 0 0,-1 0-1,1 0 1,0 0 0,-1 0-1,1 0 1,0 1 0,0-1-1,-1 0 1,1 0 0,0 0-1,-1-1 1,1 1 0,0 0-1,-1 0 1,1 0 0,0 0-1,0 0 1,-1 0 0,1 0-1,0 0 1,-1-1 0,1 1-1,0 0 1,0 0 0,-1 0-1,1 0 1,0-1 0,0 1-1,0 0 1,-1 0 0,1-1-1,0 1 1,0 0 0,0 0-1,0-1 1,0 1 0,0 0-1,-1-1 1,1 1 0,0 0-1,0-1 1,-7-12-770</inkml:trace>
</inkml:ink>
</file>

<file path=ppt/ink/ink3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2:25.610"/>
    </inkml:context>
    <inkml:brush xml:id="br0">
      <inkml:brushProperty name="width" value="0.05" units="cm"/>
      <inkml:brushProperty name="height" value="0.05" units="cm"/>
      <inkml:brushProperty name="color" value="#66CC00"/>
    </inkml:brush>
  </inkml:definitions>
  <inkml:trace contextRef="#ctx0" brushRef="#br0">1 39 17572,'3'9'1800,"2"-8"-896,3 1-312,6-4 921,3-1-233,5-2-288,2 0-160,3 1-279,0 3-65,4 1-368,-4-3-264,3 3-665,-3-2-375,-5-2 912,-5-5-144,-9-3-200</inkml:trace>
</inkml:ink>
</file>

<file path=ppt/ink/ink3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2:26.051"/>
    </inkml:context>
    <inkml:brush xml:id="br0">
      <inkml:brushProperty name="width" value="0.05" units="cm"/>
      <inkml:brushProperty name="height" value="0.05" units="cm"/>
      <inkml:brushProperty name="color" value="#66CC00"/>
    </inkml:brush>
  </inkml:definitions>
  <inkml:trace contextRef="#ctx0" brushRef="#br0">8 1 20188,'-7'4'2113,"7"-2"-1297,3 0-392,3 3 1232,4-1-415,4 0-601,0-1-168,6 0-296,5 6-64,1-6-184,4 4-112,-2-4-560,1 1-457,-9 2 985,-4-3-216,-8-5-184</inkml:trace>
</inkml:ink>
</file>

<file path=ppt/ink/ink3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2:26.420"/>
    </inkml:context>
    <inkml:brush xml:id="br0">
      <inkml:brushProperty name="width" value="0.05" units="cm"/>
      <inkml:brushProperty name="height" value="0.05" units="cm"/>
      <inkml:brushProperty name="color" value="#66CC00"/>
    </inkml:brush>
  </inkml:definitions>
  <inkml:trace contextRef="#ctx0" brushRef="#br0">0 1 18716,'1'31'6053,"-2"-19"-5233,2-3-663,0 0-1,0 1 0,1-1 0,0 0 0,0 0 0,6 13 0,-7-21-142,-1-1 0,0 1 0,0 0-1,0-1 1,1 1 0,-1-1 0,0 1 0,1-1 0,-1 1 0,0-1 0,1 1 0,-1-1 0,1 1 0,-1-1 0,1 1 0,-1-1 0,1 1 0,-1-1 0,1 0 0,-1 0-1,1 1 1,0-1 0,-1 0 0,1 0 0,-1 1 0,1-1 0,0 0 0,-1 0 0,1 0 0,0 0 0,-1 0 0,1 0 0,-1 0 0,1 0 0,0 0 0,-1 0 0,1-1-1,0 1 1,-1 0 0,1 0 0,-1-1 0,1 1 0,0 0 0,-1-1 0,1 1 0,-1 0 0,1-1 0,-1 1 0,0-1 0,1 1 0,0-1 0,27-30 617,-24 25-496,9-10 202,21-26 348,-33 41-658,1-1 1,-1 0-1,1 1 0,0-1 1,0 1-1,0 0 1,-1-1-1,1 1 0,1 0 1,-1 0-1,0 0 0,0 1 1,0-1-1,0 0 1,1 1-1,-1-1 0,4 1 1,-4 1-26,0-1 1,-1 1-1,1 0 1,0 0-1,0 0 1,0 0-1,-1 0 1,1 0-1,0 1 1,-1-1-1,0 0 1,1 1-1,-1 0 1,0-1-1,1 1 1,-1 0 0,0-1-1,0 1 1,0 0-1,-1 0 1,2 3-1,13 45 16,-14-45-18,3 15 7,6 16 42,-10-36-46,0 0 1,0 0-1,0 1 0,0-1 0,0 0 1,0 0-1,0 0 0,0 0 1,0 0-1,1 1 0,-1-1 1,0 0-1,0 0 0,0 0 0,0 0 1,0 0-1,0 0 0,1 0 1,-1 0-1,0 1 0,0-1 0,0 0 1,0 0-1,0 0 0,1 0 1,-1 0-1,0 0 0,0 0 0,0 0 1,0 0-1,1 0 0,-1 0 1,0 0-1,0 0 0,0 0 0,0 0 1,0 0-1,1 0 0,-1 0 1,0-1-1,7-6 126,8-17 89,-10 15-139,-4 8-64,0-1-1,0 0 0,0 0 0,0 0 1,1 0-1,-1 1 0,1-1 1,-1 1-1,1-1 0,0 1 0,-1 0 1,1-1-1,0 1 0,0 0 0,0 0 1,0 0-1,0 1 0,0-1 0,4 0 1,-4 1-13,0 0 0,0 1 1,0-1-1,0 1 0,-1 0 1,1-1-1,0 1 1,0 0-1,0 0 0,-1 0 1,1 0-1,0 1 0,-1-1 1,1 0-1,-1 1 1,0-1-1,1 1 0,-1 0 1,0-1-1,0 1 1,1 3-1,5 5-106,-1 0-1,0 1 1,-1 0 0,-1 0 0,0 0 0,6 23-1,-29-66-1295,11 12 1012</inkml:trace>
</inkml:ink>
</file>

<file path=ppt/ink/ink3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2:26.883"/>
    </inkml:context>
    <inkml:brush xml:id="br0">
      <inkml:brushProperty name="width" value="0.05" units="cm"/>
      <inkml:brushProperty name="height" value="0.05" units="cm"/>
      <inkml:brushProperty name="color" value="#66CC00"/>
    </inkml:brush>
  </inkml:definitions>
  <inkml:trace contextRef="#ctx0" brushRef="#br0">1 30 18244,'0'-6'1042,"3"-14"924,-3 20-1921,0 0 1,1 0-1,-1-1 1,0 1-1,0 0 1,0 0-1,0-1 1,1 1-1,-1 0 1,0 0-1,0 0 1,0-1-1,1 1 1,-1 0-1,0 0 1,0 0-1,1 0 1,-1 0-1,0-1 1,1 1-1,-1 0 1,0 0-1,0 0 1,1 0-1,-1 0 1,0 0-1,1 0 1,-1 0-1,0 0 1,0 0-1,1 0 1,-1 0-1,0 0 1,1 1-1,-1-1 1,0 0-1,0 0 1,1 0-1,-1 0 1,0 0-1,0 0 1,1 1-1,-1-1 1,0 0-1,0 0 1,1 0-1,-1 1 1,0-1-1,0 0 1,0 0-1,0 1 1,0-1-1,1 0 1,-1 0-1,0 1 1,3 3 238,-1-1 0,1 1 0,-1 0-1,1-1 1,-1 1 0,-1 0 0,1 1 0,0-1 0,0 5 0,9 44 564,-7-31-581,19 154 662,-5-30-436,-17-139-446,0-1 1,1 1-1,0-1 1,5 12-1,-7-17-34,0 0-1,1-1 1,-1 1-1,0 0 1,1-1-1,-1 1 1,0 0-1,1-1 0,-1 1 1,1-1-1,-1 1 1,1-1-1,0 1 1,-1-1-1,1 1 1,-1-1-1,1 1 1,0-1-1,-1 0 0,1 0 1,0 1-1,-1-1 1,1 0-1,0 0 1,0 0-1,-1 1 1,1-1-1,0 0 1,0 0-1,-1 0 0,1 0 1,0 0-1,0-1 1,-1 1-1,1 0 1,0 0-1,-1 0 1,1-1-1,0 1 1,-1 0-1,1-1 1,0 1-1,-1-1 0,1 1 1,-1 0-1,1-1 1,0 1-1,-1-1 1,1 0-1,-1 1 1,0-1-1,1 1 1,-1-1-1,1-1 0,9-12 180,0-1 0,-1 0 0,0-1 0,-2 0 0,8-21-1,-1 3 97,-5 14-139,8-19 192,38-66 0,-54 104-358,-1 1 0,0-1 0,1 0-1,-1 1 1,0-1 0,1 1 0,-1-1 0,0 1-1,1 0 1,-1-1 0,1 1 0,-1-1 0,1 1 0,-1 0-1,1-1 1,-1 1 0,1 0 0,0-1 0,-1 1-1,1 0 1,-1 0 0,1 0 0,0 0 0,0-1-1,-1 2-58,1-1-1,-1 0 1,1 0-1,-1 1 1,1-1-1,-1 0 1,0 1-1,1-1 1,-1 0-1,0 1 1,1-1-1,-1 1 1,0-1-1,1 0 1,-1 1-1,0-1 1,0 1-1,1-1 1,-1 1-1,0-1 1,0 1-1,0 0 1,1 0-67,-1 1 0,0-1 0,1 1 0,-1-1 0,0 1 0,0-1 0,0 1 0,0-1 0,0 1 0,-1-1 0,1 1 0,0-1 0,-1 0 0,1 1 0,-1-1 0,1 1 0,-1-1 0,0 0 0,1 1 0,-3 1 0,-1 0-619</inkml:trace>
</inkml:ink>
</file>

<file path=ppt/ink/ink3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2:27.335"/>
    </inkml:context>
    <inkml:brush xml:id="br0">
      <inkml:brushProperty name="width" value="0.05" units="cm"/>
      <inkml:brushProperty name="height" value="0.05" units="cm"/>
      <inkml:brushProperty name="color" value="#66CC00"/>
    </inkml:brush>
  </inkml:definitions>
  <inkml:trace contextRef="#ctx0" brushRef="#br0">2 1 16820,'0'25'1984,"0"10"-888,-1-2-328,2 0 1049,5 1-233,1-4-440,3-3-351,1-4-657,1-8-472,1-11-817,1-5 945,-1-11-248,0-4-208</inkml:trace>
</inkml:ink>
</file>

<file path=ppt/ink/ink3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2:27.786"/>
    </inkml:context>
    <inkml:brush xml:id="br0">
      <inkml:brushProperty name="width" value="0.05" units="cm"/>
      <inkml:brushProperty name="height" value="0.05" units="cm"/>
      <inkml:brushProperty name="color" value="#66CC00"/>
    </inkml:brush>
  </inkml:definitions>
  <inkml:trace contextRef="#ctx0" brushRef="#br0">1 1 18732,'-1'2'151,"1"1"-1,0-1 1,0 1 0,1-1-1,-1 1 1,0-1-1,1 0 1,0 1 0,-1-1-1,1 0 1,0 1 0,0-1-1,0 0 1,0 0 0,1 0-1,-1 0 1,1 0-1,-1 0 1,1 0 0,0 0-1,0-1 1,-1 1 0,1 0-1,0-1 1,1 0 0,-1 1-1,0-1 1,0 0 0,0 0-1,1-1 1,4 2-1,-4-1-44,1 0-1,-1 0 0,1 0 0,-1-1 0,1 1 1,-1-1-1,1 0 0,0 0 0,-1 0 0,1-1 1,-1 1-1,1-1 0,-1 0 0,1 0 0,-1 0 1,1 0-1,-1-1 0,0 1 0,0-1 0,0 0 1,5-4-1,-7 5-47,0 1 1,0-1-1,-1 0 1,1 0-1,0 0 0,-1 0 1,1 0-1,0 0 1,-1 0-1,0 0 1,1 0-1,-1 0 0,1 0 1,-1 0-1,0 0 1,0-1-1,0 1-28,0 0 0,0 1 0,0-1 0,0 1 0,0-1-1,0 1 1,0-1 0,-1 1 0,1-1 0,0 1 0,0-1 0,-1 1 0,1 0 0,0-1-1,-1 1 1,1-1 0,-1 1 0,1 0 0,0-1 0,-1 1 0,1 0 0,-1-1 0,0 1-1,0-1-10,-1 1-1,1-1 0,-1 1 1,1 0-1,-1 0 0,1 0 1,0 0-1,-1 0 0,1 0 1,-1 0-1,1 0 0,-1 0 1,1 1-1,-1-1 0,1 1 1,0-1-1,-1 1 0,1-1 0,0 1 1,0 0-1,-1 0 0,1-1 1,0 1-1,-2 2 0,-2 3-12,1-1-1,-1 1 0,1 0 0,0 1 1,1-1-1,0 1 0,0-1 1,0 1-1,1 0 0,-3 9 1,4-12-7,0-1 0,0 1 0,1-1 1,-1 1-1,1 0 0,0 0 1,0-1-1,0 1 0,0 0 0,1-1 1,-1 1-1,1 0 0,0-1 1,0 1-1,0-1 0,1 1 1,-1-1-1,1 0 0,0 1 0,0-1 1,4 5-1,-4-7 1,0 0-1,0 0 1,0 0-1,0 0 1,0 0-1,0 0 1,0-1-1,0 1 1,0-1-1,0 1 1,0-1 0,1 0-1,-1 0 1,0 0-1,0 0 1,0 0-1,0-1 1,1 1-1,-1-1 1,0 1-1,0-1 1,0 0 0,0 0-1,0 0 1,0 0-1,0 0 1,2-2-1,8-4 3,-1-1 0,0-1 1,10-10-1,-19 17-1,43-45 17,9-8-252,-53 55 222,-1 0 0,0 0-1,0-1 1,1 1 0,-1 0-1,0 0 1,0-1 0,1 1-1,-1 0 1,0 0 0,1 0-1,-1 0 1,0-1 0,1 1-1,-1 0 1,0 0 0,1 0-1,-1 0 1,1 0 0,-1 0-1,0 0 1,1 0 0,-1 0-1,0 0 1,1 0 0,-1 0-1,0 0 1,1 0 0,-1 0 0,1 1-1,-1-1 1,0 0 0,1 0-1,5 14-258,-3 26 20,-3-32 213,1 5 4,0 0 0,1 0 0,6 22 0,-7-30 43,1-1 0,0 1 0,0-1 0,0 0 0,0 0 0,1 1 0,0-2 0,0 1 0,0 0 0,0-1 0,1 1 0,-1-1 0,7 5 0,2-1 3,-1 1 0,-1 0 1,0 1-1,0 1 0,10 11 0,-16-16-4,-1 0-1,0 0 0,0 0 0,0 1 0,0-1 0,-1 1 0,0 0 0,0 0 0,-1 0 0,1 0 0,-1 0 0,-1 0 0,1 10 0,-1-14 2,0-1 0,0 0-1,0 1 1,0-1 0,0 1 0,0-1 0,0 0 0,0 1 0,-1-1 0,1 0 0,-1 1-1,1-1 1,-1 0 0,1 0 0,-1 1 0,0-1 0,0 0 0,1 0 0,-2 1 0,1-1 6,0-1 1,0 0-1,0 1 0,0-1 1,1 0-1,-1 0 1,0 0-1,0 1 1,0-1-1,0 0 1,0 0-1,0 0 1,0 0-1,1-1 1,-1 1-1,0 0 1,0 0-1,0-1 0,0 1 1,1 0-1,-3-1 1,-2-2 73,-1-1 0,1 1 0,0-1-1,0 0 1,0 0 0,-6-8 0,6 7-24,-57-71 817,56 67-798,0 1 0,0-2 0,1 1 0,0-1 0,1 1 0,-7-21 0,11 28-111,0 1 0,0 0 0,0 0 0,0-1 1,0 1-1,0 0 0,0-1 0,0 1 0,0 0 0,0 0 0,1-1 0,-1 1 1,0 0-1,1 0 0,-1 0 0,1 0 0,0-1 0,-1 1 0,1 0 0,0 0 0,0 0 1,0 0-1,-1 0 0,1 0 0,0 1 0,0-1 0,0 0 0,0 0 0,3 0 1,2-2-375,1 0 0,0 0 0,0 1 0,10-2 1,6-3-840,33-17-203,-26 10 560</inkml:trace>
</inkml:ink>
</file>

<file path=ppt/ink/ink3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2:28.221"/>
    </inkml:context>
    <inkml:brush xml:id="br0">
      <inkml:brushProperty name="width" value="0.05" units="cm"/>
      <inkml:brushProperty name="height" value="0.05" units="cm"/>
      <inkml:brushProperty name="color" value="#66CC00"/>
    </inkml:brush>
  </inkml:definitions>
  <inkml:trace contextRef="#ctx0" brushRef="#br0">0 0 18836,'8'52'5239,"-7"-35"-4465,2-1 1,-1-1-1,9 25 0,-11-40-769,0 1 0,0-1-1,0 0 1,0 0-1,0 0 1,0 1 0,1-1-1,-1 0 1,0 0 0,0 0-1,0 0 1,0 1-1,0-1 1,1 0 0,-1 0-1,0 0 1,0 0-1,0 0 1,1 1 0,-1-1-1,0 0 1,0 0-1,0 0 1,1 0 0,-1 0-1,0 0 1,0 0-1,0 0 1,1 0 0,-1 0-1,0 0 1,0 0-1,1 0 1,-1 0 0,0 0-1,0 0 1,0 0-1,1 0 1,-1 0 0,0 0-1,1 0 1,10-10 130,11-20 45,-17 24-124,-5 5-47,1-1 0,0 1 1,0 0-1,0 0 1,0-1-1,0 1 1,0 0-1,0 0 1,0 0-1,0 0 0,0 0 1,1 0-1,-1 1 1,0-1-1,1 0 1,-1 1-1,0-1 1,1 1-1,-1-1 0,1 1 1,-1 0-1,3-1 1,-3 2-26,1-1 0,-1 1 1,0 0-1,1 0 0,-1 0 0,0 0 1,0 0-1,0 0 0,0 0 1,0 0-1,0 0 0,0 1 1,0-1-1,0 0 0,-1 1 0,1-1 1,-1 0-1,1 1 0,-1-1 1,1 1-1,-1-1 0,1 2 1,1 5-303,-1 0 1,1 0 0,-1 0 0,0 11 0,-1-18-21</inkml:trace>
</inkml:ink>
</file>

<file path=ppt/ink/ink3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2:28.643"/>
    </inkml:context>
    <inkml:brush xml:id="br0">
      <inkml:brushProperty name="width" value="0.05" units="cm"/>
      <inkml:brushProperty name="height" value="0.05" units="cm"/>
      <inkml:brushProperty name="color" value="#66CC00"/>
    </inkml:brush>
  </inkml:definitions>
  <inkml:trace contextRef="#ctx0" brushRef="#br0">47 11 20404,'0'-1'95,"0"1"0,0 0 0,0-1 1,1 1-1,-1 0 0,0-1 0,0 1 0,0 0 0,0-1 0,-1 1 0,1 0 0,0-1 0,0 1 0,0 0 0,0-1 0,0 1 0,0 0 0,0-1 0,-1 1 0,1 0 0,0 0 0,0-1 0,0 1 0,-1 0 0,1-1 1,0 1-1,0 0 0,-1 0 0,1 0 0,0-1 0,-1 1 0,1 0 0,0 0 0,0 0 0,-1 0 0,1 0 0,0-1 0,-1 1 0,1 0 0,0 0 0,-1 0 0,1 0 0,-1 0 0,1 0 0,0 0 0,-1 0 0,1 0 0,0 0 1,-1 1-1,1-1 0,0 0 0,-1 0 0,1 0 0,0 0 0,-1 0 0,1 1 0,0-1 0,0 0 0,-1 0 0,1 0 0,0 1 0,0-1 0,-1 0 0,1 1 0,-17 16 1353,14-13-1421,1 1 1,-1 0-1,1 0 0,-2 9 0,3-13-39,1-1 1,0 1-1,0 0 0,0-1 0,0 1 0,-1 0 0,1-1 0,0 1 0,0 0 0,0-1 0,0 1 0,1-1 0,-1 1 0,0 0 0,0-1 0,0 1 0,0 0 0,1-1 0,-1 1 0,0-1 0,0 1 0,1 0 0,-1-1 1,1 1-1,-1-1 0,0 1 0,1-1 0,-1 1 0,1-1 0,-1 0 0,1 1 0,-1-1 0,1 1 0,0-1 0,-1 0 0,1 0 0,-1 1 0,1-1 0,0 0 0,-1 0 0,1 0 0,0 0 0,-1 0 0,1 0 0,0 0 1,1 0-1,19 0-374,-11-1 277,-1 1 0,0 0 0,1 0 0,-1 1 0,0 0 0,1 1 0,-1 0 0,0 0 1,10 4-1,-18-5 118,0 0 1,0-1 0,0 1 0,0 0 0,0 0 0,0-1-1,0 1 1,0 0 0,0 0 0,0 0 0,0 0-1,0 0 1,0 0 0,-1 1 0,1-1 0,-1 0 0,1 0-1,-1 1 1,1-1 0,-1 0 0,1 0 0,-1 1-1,0-1 1,0 2 0,0-1 35,0 1 0,-1 0 1,1-1-1,-1 1 0,0-1 0,0 1 0,0-1 1,0 0-1,0 1 0,0-1 0,-3 4 0,1-2 23,0 0-1,0 0 1,0-1-1,-1 1 1,1-1-1,-1 0 1,0 0-1,0 0 1,0-1-1,0 1 1,0-1-1,0 0 0,-8 2 1,10-3-154,0-1 0,0 1 0,0-1 0,0 0 0,-1 0 0,1 0 0,0 0 0,0 0 0,0-1 0,0 1 0,0 0 0,0-1 0,-1 0-1,1 0 1,0 1 0,1-1 0,-1 0 0,0 0 0,0-1 0,0 1 0,1 0 0,-1-1 0,0 1 0,1-1 0,-1 1 0,1-1 0,0 0 0,0 1 0,-1-1 0,1 0 0,0 0 0,1 0 0,-1 0 0,0 0 0,0 0 0,1 0 0,-1 0 0,1 0 0,0-1 0,0 1 0,0 0 0,0-3-1,3-15-702</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2:07.193"/>
    </inkml:context>
    <inkml:brush xml:id="br0">
      <inkml:brushProperty name="width" value="0.05" units="cm"/>
      <inkml:brushProperty name="height" value="0.05" units="cm"/>
    </inkml:brush>
  </inkml:definitions>
  <inkml:trace contextRef="#ctx0" brushRef="#br0">1 384 14371,'42'-17'80,"0"1"-1,2 3 0,-1 1 1,85-10-1,186 2-228,-213 16 164,412-36-109,-2-21 72,487-40 70,-596 94 11,256-20-132,-648 26 75,-1-1 0,1 0-1,-1 0 1,17-6-1,-26 8 1,1 0 0,-1 0-1,0 0 1,0 0-1,0 0 1,1 0-1,-1 0 1,0-1-1,0 1 1,0 0-1,1 0 1,-1 0 0,0 0-1,0 0 1,0 0-1,1 0 1,-1-1-1,0 1 1,0 0-1,0 0 1,0 0-1,0 0 1,0-1-1,1 1 1,-1 0 0,0 0-1,0 0 1,0-1-1,0 1 1,0 0-1,0 0 1,0 0-1,0-1 1,0 1-1,0 0 1,0 0 0,0-1-1,0 1 1,-9-4 45,-16 0 27,24 4-68,-338-11 513,170 11-456,-331-3-36,-2 31-9,-140 64 103,3 34-14,120-25-91,515-100-16,-9 1-6,1 1-1,0 0 0,-18 8 1,18-2-26,12-8 31,0-1-1,0 0 0,0 1 1,0-1-1,0 0 1,0 1-1,0-1 1,-1 0-1,1 1 1,0-1-1,0 0 1,0 1-1,1-1 1,-1 0-1,0 1 0,0-1 1,0 0-1,0 1 1,0-1-1,0 0 1,0 1-1,1-1 1,-1 0-1,0 1 1,2 1-5,0-1 1,0 1 0,-1-1 0,1 1 0,0-1 0,0 0 0,1 0-1,-1 0 1,0 0 0,4 1 0,20 5-37,-1-1 0,1-1 0,38 2 0,87-3-170,-135-4 189,365-17-970,3-25 102,-288 31 837,127-15-316</inkml:trace>
</inkml:ink>
</file>

<file path=ppt/ink/ink3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2:29.045"/>
    </inkml:context>
    <inkml:brush xml:id="br0">
      <inkml:brushProperty name="width" value="0.05" units="cm"/>
      <inkml:brushProperty name="height" value="0.05" units="cm"/>
      <inkml:brushProperty name="color" value="#66CC00"/>
    </inkml:brush>
  </inkml:definitions>
  <inkml:trace contextRef="#ctx0" brushRef="#br0">65 230 19372,'7'10'2113,"-6"3"-1249,-1 3-376,0-2 1144,0 0-287,-1 1-881,1-4-608,0-4-897,0-5-119,-2-2 816,2-10-248,2-3-288</inkml:trace>
  <inkml:trace contextRef="#ctx0" brushRef="#br0" timeOffset="1">9 1 19780,'0'2'2097,"0"4"-1465,-6 0-640,3 4 1144,5 3-672,3 0-280,7 4-408</inkml:trace>
</inkml:ink>
</file>

<file path=ppt/ink/ink3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2:29.585"/>
    </inkml:context>
    <inkml:brush xml:id="br0">
      <inkml:brushProperty name="width" value="0.05" units="cm"/>
      <inkml:brushProperty name="height" value="0.05" units="cm"/>
      <inkml:brushProperty name="color" value="#66CC00"/>
    </inkml:brush>
  </inkml:definitions>
  <inkml:trace contextRef="#ctx0" brushRef="#br0">24 8 19420,'0'0'98,"0"-1"0,0 1 0,0 0 0,0 0 0,0-1 0,0 1 0,0 0 0,0 0 0,0-1 1,0 1-1,0 0 0,0 0 0,-1-1 0,1 1 0,0 0 0,0 0 0,0-1 0,0 1 0,0 0 0,-1 0 0,1 0 0,0-1 0,0 1 0,0 0 0,0 0 0,-1 0 0,1 0 0,0-1 0,0 1 0,-1 0 0,1 0 0,0 0 0,0 0 0,-1 0 0,1 0 0,-1 0 0,-4 8 2243,-3 17-501,3 31-1395,5-53-435,0 0 0,0 0 0,0 0 0,1 0 0,-1-1 0,1 1 0,0 0 0,-1 0 0,1 0 0,0 0 0,1-1 0,-1 1 0,0 0 0,1-1 0,0 1 0,2 2 0,-3-4-10,0-1 0,0 1 0,0 0-1,0-1 1,1 0 0,-1 1 0,0-1 0,0 0-1,0 1 1,0-1 0,1 0 0,-1 0-1,0 0 1,0 0 0,0 0 0,1 0 0,-1-1-1,0 1 1,0 0 0,0-1 0,0 1 0,0 0-1,1-1 1,-1 0 0,1 0 0,29-20-3,-23 15 7,-4 2-2,1 1 0,-1 0 0,1 1 0,0-1 0,-1 1 0,1 0 1,0 0-1,0 0 0,8-1 0,-10 3-8,-1 0 0,1 0 1,-1 0-1,1 0 1,-1 1-1,1-1 1,-1 1-1,0 0 0,1-1 1,-1 1-1,0 0 1,1 0-1,-1 1 0,0-1 1,0 0-1,0 1 1,0-1-1,0 1 1,0 0-1,0 0 0,-1-1 1,3 4-1,4 6-25,-6-8 19,1 1 1,-1-1 0,1 0-1,0 0 1,0 0-1,3 3 1,-5-6 11,0 1-1,-1-1 1,1 1-1,0-1 1,0 0-1,0 1 1,0-1 0,-1 0-1,1 0 1,0 0-1,0 0 1,0 0-1,0 1 1,0-2 0,0 1-1,0 0 1,0 0-1,0 0 1,-1 0-1,1 0 1,0-1 0,0 1-1,0 0 1,0-1-1,0 1 1,-1-1 0,1 1-1,0-1 1,0 1-1,-1-1 1,1 0-1,0 0 1,6-6 2,-1 0 0,0-1-1,6-10 1,-9 12-8,1 0 0,0 0 0,1 1-1,-1-1 1,1 1 0,11-9 0,-16 14 3,1-1 0,-1 1 0,1-1 0,-1 1 0,1-1 0,0 1 0,-1 0-1,1-1 1,0 1 0,-1 0 0,1-1 0,0 1 0,-1 0 0,1 0 0,0 0 0,-1 0 0,1 0 0,0-1 0,0 1 0,-1 1 0,1-1 0,0 0 0,0 0 0,-1 0-1,1 0 1,0 0 0,-1 1 0,1-1 0,0 0 0,-1 1 0,1-1 0,0 0 0,-1 1 0,1-1 0,-1 1 0,2 0 0,0 3-8,0-1 0,-1 0 0,1 1 0,-1-1 0,0 1 0,2 5 0,6 18-1,-9-27 13,1 1 1,-1-1 0,0 1 0,1-1 0,-1 1 0,1-1 0,-1 1-1,1-1 1,-1 1 0,0-1 0,1 0 0,-1 1 0,1-1 0,0 0-1,-1 1 1,1-1 0,-1 0 0,1 0 0,0 1 0,-1-1 0,1 0 0,-1 0-1,1 0 1,0 0 0,-1 0 0,1 0 0,0 0 0,-1 0 0,1 0-1,-1 0 1,2-1 0,0 0 8,0 0-1,0 0 1,0-1-1,0 1 1,0-1-1,0 1 1,-1-1-1,1 0 1,-1 0-1,1 0 1,-1 0-1,0 0 1,2-3-1,-3 3-8,1 1 1,0-1-1,0 1 0,0-1 0,0 1 1,0-1-1,0 1 0,0-1 1,0 1-1,1 0 0,-1 0 1,0-1-1,1 1 0,-1 0 0,1 0 1,-1 0-1,1 1 0,0-1 1,-1 0-1,3 0 0,-4 1-5,1 0 0,-1 1-1,1-1 1,-1 0 0,1 0-1,-1 1 1,0-1 0,1 0 0,-1 1-1,1-1 1,-1 0 0,0 1-1,0-1 1,1 1 0,-1-1-1,0 0 1,1 1 0,-1-1 0,0 1-1,0-1 1,0 1 0,0-1-1,1 1 1,-1-1 0,0 1-1,0-1 1,0 1 0,0-1 0,0 1-1,0 0 1,-1 19-213,1-17 138,-4 47-4937,4-60 4087</inkml:trace>
</inkml:ink>
</file>

<file path=ppt/ink/ink3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2:30.145"/>
    </inkml:context>
    <inkml:brush xml:id="br0">
      <inkml:brushProperty name="width" value="0.05" units="cm"/>
      <inkml:brushProperty name="height" value="0.05" units="cm"/>
      <inkml:brushProperty name="color" value="#66CC00"/>
    </inkml:brush>
  </inkml:definitions>
  <inkml:trace contextRef="#ctx0" brushRef="#br0">2 25 16243,'-1'-17'2129,"1"11"-1185,4 4 1401,-1 8-929,4 4-704,0-1-464,6 1-1144,1-2 1944,1-3-1104,3-1-56,2-4-72</inkml:trace>
  <inkml:trace contextRef="#ctx0" brushRef="#br0" timeOffset="1">203 62 16428,'-36'30'3489,"28"-24"-2698,1 0 0,-1 1 0,1-1 0,0 1 0,-11 16 0,18-23-784,0 1 0,0-1 1,0 0-1,0 0 1,0 0-1,0 1 0,0-1 1,0 0-1,0 0 1,0 0-1,0 1 1,0-1-1,0 0 0,0 0 1,0 0-1,0 0 1,0 1-1,0-1 0,0 0 1,1 0-1,-1 0 1,0 0-1,0 0 0,0 1 1,0-1-1,0 0 1,0 0-1,1 0 1,-1 0-1,0 0 0,0 0 1,0 0-1,1 0 1,-1 0-1,0 0 0,0 1 1,0-1-1,0 0 1,1 0-1,-1 0 0,0 0 1,0 0-1,0 0 1,1 0-1,-1 0 1,0-1-1,0 1 0,0 0 1,0 0-1,1 0 1,-1 0-1,0 0 0,0 0 1,13-1-40,-7-1 24,16-2-53,37-2-1,-54 5 50,0 1 1,0 0-1,0 1 1,0-1-1,0 1 1,0 0-1,0 0 1,0 0-1,0 1 1,-1 0-1,1 0 1,-1 0-1,8 5 1,-10-6 23,-1 0 1,1 1-1,-1-1 1,1 1-1,-1-1 1,0 1-1,0 0 1,0 0-1,0 0 1,0-1-1,0 1 1,0 0 0,0 0-1,-1 0 1,1 0-1,-1 0 1,1 0-1,-1 5 1,0-3 44,-1 0 0,1 0-1,-1 0 1,0-1 0,0 1 0,0 0 0,0 0 0,-1 0 0,-3 5 0,2-3 37,0-1 1,-1 0 0,0 1 0,0-2 0,0 1 0,0 0 0,-1-1 0,0 1 0,0-2-1,0 1 1,-1 0 0,-7 3 0,12-6-118,-1 0 0,0-1 0,0 1-1,0 0 1,0-1 0,0 1 0,0-1 0,0 0 0,0 0-1,0 0 1,0 0 0,0 0 0,0 0 0,0 0 0,0-1-1,0 1 1,0-1 0,0 1 0,0-1 0,1 0 0,-1 0-1,0 0 1,0 0 0,1 0 0,-1 0 0,0-1 0,1 1-1,-1 0 1,1-1 0,0 1 0,-1-1 0,1 1 0,0-1 0,0 0-1,0 0 1,0 1 0,-1-5 0,-6-14-303</inkml:trace>
</inkml:ink>
</file>

<file path=ppt/ink/ink3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2:30.942"/>
    </inkml:context>
    <inkml:brush xml:id="br0">
      <inkml:brushProperty name="width" value="0.05" units="cm"/>
      <inkml:brushProperty name="height" value="0.05" units="cm"/>
      <inkml:brushProperty name="color" value="#66CC00"/>
    </inkml:brush>
  </inkml:definitions>
  <inkml:trace contextRef="#ctx0" brushRef="#br0">135 266 20588,'0'-1'134,"1"0"-1,-1 1 0,1-1 0,-1 0 0,0 0 0,1 0 1,-1 1-1,0-1 0,0 0 0,0 0 0,0 0 1,0 0-1,1 0 0,-2 1 0,1-1 0,0 0 0,0 0 1,0 0-1,0 0 0,0 0 0,-1 1 0,1-1 0,0 0 1,-1 0-1,1 0 0,-1 1 0,1-1 0,-1 0 1,-1-1 80,1 1 0,-1 0 0,0 0 0,0 0 0,1 0 0,-1 0 0,0 0 0,0 0 0,0 1 1,0-1-1,-3 0 0,-1 0-21,0 1 0,0-1 0,1 1 0,-1 0 0,0 0 0,0 1 0,1 0 0,-7 1 0,8 0-182,1 1 1,0-1 0,-1 0-1,1 1 1,0 0 0,0-1-1,0 1 1,1 0 0,-1 1-1,1-1 1,0 0-1,0 1 1,0-1 0,0 1-1,-2 5 1,4-7-21,-1 0 0,0-1 0,0 1-1,1 0 1,-1 0 0,1 0 0,-1 0 0,1 0 0,0 0 0,0-1 0,0 1-1,0 0 1,0 0 0,0 0 0,1 0 0,-1 0 0,0 0 0,1 0 0,0-1-1,-1 1 1,1 0 0,0 0 0,0-1 0,0 1 0,0 0 0,0-1-1,0 1 1,1-1 0,-1 0 0,0 1 0,1-1 0,-1 0 0,1 0 0,1 1-1,0-1-2,0 0-1,-1 0 1,1-1-1,0 0 1,-1 1-1,1-1 1,0 0-1,-1 0 1,1 0-1,0-1 1,-1 1-1,1-1 1,0 1-1,-1-1 1,1 0-1,-1 0 1,1 0-1,-1 0 1,0-1-1,4-2 1,4-2-16,-1 0-1,-1-1 1,15-14-1,-8 4 41,-1 0-1,-1 0 0,0-1 0,-1-1 1,11-24-1,-16 29 27,0 0 0,-2-1 0,0 0 0,0 0 0,-2 0 0,0-1 0,-1 1 0,1-18 0,-3 32-35,0 1 0,1-1 0,-1 1 0,0-1 0,0 1 0,0-1 0,0 1-1,0 0 1,0-1 0,0 1 0,0-1 0,0 1 0,0-1 0,0 1 0,-1-1 0,1 1 0,0-1 0,0 1 0,0 0 0,0-1 0,-1 1 0,1-1 0,0 1 0,-1 0 0,1-1 0,0 1 0,-1-1 0,-7 11 18,-5 24-33,4-10 7,2 0 1,1 1 0,1 0-1,1 0 1,1 0 0,1 0-1,2 33 1,0-57 7,0 0 0,0 0 0,0 0 0,0 0 0,0 0 1,0 0-1,1 0 0,-1 0 0,0 1 0,1-1 0,-1 0 0,1 0 0,-1 0 0,1-1 0,-1 1 0,1 0 0,0 0 0,-1 0 0,1 0 0,0 0 0,0-1 1,-1 1-1,1 0 0,0-1 0,0 1 0,0 0 0,0-1 0,0 0 0,0 1 0,0-1 0,0 1 0,0-1 0,0 0 0,0 0 0,0 0 0,0 1 0,2-1 1,4-1 13,-1 0 1,0-1-1,0 1 1,0-1-1,11-5 1,-12 5-83,0 0 1,0 0 0,0 0 0,0 1-1,8-1 1,-11 2 20,0 0-1,1 0 0,-1 1 1,0-1-1,0 1 1,0-1-1,0 1 1,0 0-1,0 0 0,0 0 1,0 0-1,0 0 1,0 0-1,0 1 1,3 2-1,20 29-769,-22-28 681,1 0 0,-1-1 0,1 1 0,0-1 0,0 1 0,6 4 0,-9-8 132,0-1-1,0 1 0,0-1 1,0 0-1,0 1 1,0-1-1,0 0 0,0 0 1,0 0-1,0 0 1,0 0-1,0 0 1,0 0-1,1 0 0,-1 0 1,0 0-1,0 0 1,0-1-1,0 1 0,0 0 1,0-1-1,0 1 1,0-1-1,0 1 0,0-1 1,-1 0-1,1 1 1,0-1-1,0 0 0,0 0 1,-1 1-1,2-2 1,22-31 382,-21 28-314,3-6 98,-4 7-103,-1 1 0,1 0 0,0 0 1,0 0-1,0 0 0,0 0 0,1 0 0,-1 1 0,1-1 1,-1 1-1,1-1 0,0 1 0,5-3 0,-7 5-52,0 0 0,-1 0 0,1 1 0,0-1 0,0 0 0,0 0 0,0 1 0,-1-1 0,1 1 0,0-1 0,0 1 0,-1-1 0,1 1 0,0-1 0,-1 1 0,1-1 0,0 1 0,-1 0 0,1-1 0,-1 1 0,1 0 0,-1 0 0,1-1 0,-1 1 0,0 0 0,1 0 0,-1 0 0,12 31 16,-9-24-20,-2-6-3,0 0-1,0-1 1,-1 1 0,1 0-1,0 0 1,1-1-1,-1 1 1,0 0 0,0-1-1,1 1 1,-1-1-1,1 0 1,-1 1 0,1-1-1,0 0 1,-1 0-1,1 0 1,3 1 0,-4-2 10,0 0 1,1 0 0,-1 0 0,0 0 0,0 0 0,1 0 0,-1 0-1,0-1 1,0 1 0,1 0 0,-1-1 0,0 1 0,0-1 0,0 1-1,0-1 1,0 0 0,0 1 0,0-1 0,0 0 0,0 0 0,0 0-1,0 0 1,0 0 0,0 0 0,-1 0 0,1 0 0,0 0-1,-1 0 1,1 0 0,0-2 0,-1 2-3,1 1-1,-1-1 0,1 0 1,-1 0-1,0 0 1,1 0-1,-1 1 1,0-1-1,0 0 1,0 0-1,1 0 1,-1 0-1,0 0 1,0 0-1,0 0 1,-1 0-1,1 1 0,0-1 1,-1-2-1,-4-7 65</inkml:trace>
</inkml:ink>
</file>

<file path=ppt/ink/ink3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2:31.938"/>
    </inkml:context>
    <inkml:brush xml:id="br0">
      <inkml:brushProperty name="width" value="0.05" units="cm"/>
      <inkml:brushProperty name="height" value="0.05" units="cm"/>
      <inkml:brushProperty name="color" value="#66CC00"/>
    </inkml:brush>
  </inkml:definitions>
  <inkml:trace contextRef="#ctx0" brushRef="#br0">196 152 18364,'1'-12'690,"-1"0"0,-1 0-1,0 0 1,0 0 0,-4-13 0,4 21-477,0 0 1,0 1-1,-1-1 0,1 0 0,-1 1 1,0 0-1,0-1 0,0 1 0,0 0 1,-1 0-1,1 0 0,-1 0 1,0 0-1,1 1 0,-1-1 0,-1 1 1,1 0-1,0 0 0,-6-3 0,6 4-158,1 0-1,0 1 0,-1 0 1,1-1-1,-1 1 0,1 0 1,0 0-1,-1 0 0,1 0 1,-1 1-1,1-1 0,0 1 1,-1-1-1,1 1 0,0 0 1,-1 0-1,1 0 0,0 0 0,0 0 1,0 0-1,0 1 0,0-1 1,0 1-1,0 0 0,1-1 1,-1 1-1,1 0 0,-1 0 1,-1 3-1,-4 5-1,0 1 0,2-1 0,-1 1 0,-6 19 0,4-9-47,2 1 0,0 0 0,1 0 0,1 1-1,1 0 1,1-1 0,2 1 0,3 45-1,-3-63-3,1 0 0,0-1 0,0 1 0,1-1 0,-1 1 0,1-1 0,0 0 0,0 1 0,0-1-1,1 0 1,-1 0 0,6 5 0,-6-7 0,0 0-1,0-1 1,0 1-1,0-1 1,1 1-1,-1-1 1,0 0-1,1 0 1,-1 0-1,1 0 1,-1 0-1,1-1 1,0 1 0,-1-1-1,1 0 1,-1 0-1,1 0 1,0 0-1,-1 0 1,1 0-1,0-1 1,-1 1-1,5-2 1,0-1 13,0 0 1,0-1 0,0 1-1,-1-1 1,1-1-1,-1 1 1,0-1 0,0 0-1,-1-1 1,1 1-1,-1-1 1,0 0-1,-1 0 1,0-1 0,6-10-1,-10 16-12,1 1 0,-1 0-1,0 0 1,0-1 0,0 1-1,0 0 1,0 0 0,0-1-1,0 1 1,0 0 0,1 0-1,-1-1 1,0 1 0,0 0-1,0 0 1,0-1 0,0 1-1,-1 0 1,1-1 0,0 1-1,0 0 1,0 0 0,0-1-1,0 1 1,0 0 0,0 0-1,0-1 1,-1 1 0,1 0-1,0 0 1,0 0 0,0-1-1,-1 1 1,1 0 0,0 0-1,0 0 1,0 0 0,-1-1-1,-13 0 72,-13 8 3,21-5-68,0 1 0,1 0 0,-1 0 0,1 0 0,-1 1 0,1-1 1,0 1-1,0 1 0,0-1 0,-5 7 0,40-22-45,-26 9 24,1 0 0,0 0 0,-1 1 0,1 0 0,0-1 0,0 2 0,0-1 0,-1 1 0,1-1 0,0 1 0,0 1 0,0-1 0,0 1 0,0-1 0,0 1 0,-1 1 0,1-1 0,0 1 0,-1 0 0,1 0 0,-1 0 0,0 1 0,1-1 0,-1 1 0,-1 0 0,1 0 0,0 0 0,-1 1 0,1 0 0,-1-1 0,0 1 0,0 0 0,-1 0 0,1 1 0,-1-1 0,0 0 0,0 1 0,0 0 0,-1-1 0,2 6 0,11 60-3237,-13-87 2730</inkml:trace>
</inkml:ink>
</file>

<file path=ppt/ink/ink3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2:32.403"/>
    </inkml:context>
    <inkml:brush xml:id="br0">
      <inkml:brushProperty name="width" value="0.05" units="cm"/>
      <inkml:brushProperty name="height" value="0.05" units="cm"/>
      <inkml:brushProperty name="color" value="#66CC00"/>
    </inkml:brush>
  </inkml:definitions>
  <inkml:trace contextRef="#ctx0" brushRef="#br0">15 1 20772,'-7'46'2354,"5"-37"-2069,0 1-1,1-1 1,0 0-1,0 1 1,1-1-1,0 1 1,1-1-1,2 12 1,-3-20-271,0 0 0,0-1 0,0 1 0,1 0 1,-1 0-1,0 0 0,1-1 0,-1 1 0,1 0 0,-1-1 0,1 1 1,-1 0-1,1-1 0,-1 1 0,1 0 0,0-1 0,-1 1 0,1-1 1,0 1-1,-1-1 0,1 0 0,0 1 0,0-1 0,-1 0 0,1 1 1,0-1-1,1 0 0,0 0 4,0 0 1,0 0-1,-1 0 1,1-1 0,0 1-1,0-1 1,0 1-1,0-1 1,-1 0-1,1 0 1,3-1-1,2-3 45,0-1-1,0 0 0,0 0 0,7-7 0,0-4 201,0-1 0,-1 0 0,20-39-1,-33 57-258,0 0 1,0-1-1,0 1 0,0 0 0,0 0 0,0 0 0,0 0 1,0 0-1,0-1 0,0 1 0,0 0 0,0 0 0,0 0 0,0 0 1,1 0-1,-1 0 0,0 0 0,0-1 0,0 1 0,0 0 1,0 0-1,0 0 0,0 0 0,0 0 0,0 0 0,1 0 1,-1 0-1,0 0 0,0 0 0,0-1 0,0 1 0,0 0 1,0 0-1,1 0 0,-1 0 0,0 0 0,0 0 0,0 0 0,0 0 1,0 0-1,0 0 0,1 0 0,-1 0 0,0 0 0,0 0 1,0 0-1,0 0 0,0 1 0,0-1 0,1 0 0,-1 0 1,0 0-1,0 0 0,0 0 0,0 0 0,0 0 0,0 0 1,0 0-1,1 0 0,-1 1 0,0-1 0,0 0 0,0 0 0,0 0 1,4 15 67,1 25-92,-5-37 36,1 11-187,0-1 0,1 0-1,1 0 1,7 24 0,-10-37 138,0 1 0,1-1 0,-1 1 0,0 0 0,0-1 0,0 1 0,1-1 0,-1 1 0,0-1 0,1 0 1,-1 1-1,0-1 0,1 1 0,-1-1 0,1 1 0,-1-1 0,1 0 0,-1 1 0,1-1 0,-1 0 0,1 0 0,0 1 0,0-1 10,-1-1 0,1 1-1,0 0 1,-1 0-1,1-1 1,0 1 0,0-1-1,-1 1 1,1-1 0,-1 1-1,1-1 1,0 1-1,-1-1 1,1 1 0,-1-1-1,0 0 1,1 1 0,0-2-1,10-15-375</inkml:trace>
</inkml:ink>
</file>

<file path=ppt/ink/ink3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2:33.184"/>
    </inkml:context>
    <inkml:brush xml:id="br0">
      <inkml:brushProperty name="width" value="0.05" units="cm"/>
      <inkml:brushProperty name="height" value="0.05" units="cm"/>
      <inkml:brushProperty name="color" value="#66CC00"/>
    </inkml:brush>
  </inkml:definitions>
  <inkml:trace contextRef="#ctx0" brushRef="#br0">0 1 19876,'2'1'206,"-1"1"0,0 0 1,-1 0-1,1 0 0,0 0 0,0 0 0,-1 0 0,1 0 0,-1 0 0,0 0 0,0 0 0,1 0 1,-2 4-1,2 1 240,16 179 3816,5 37-3109,-21-215-1103,-1-6-36,0 1 0,0-1 1,0 0-1,1 0 0,-1 0 0,1 0 0,-1 0 0,1 0 0,0 0 0,0-1 0,1 4 0,-2-6-9,1 1 1,-1 0-1,1 0 0,-1-1 0,0 1 1,0 0-1,1-1 0,-1 1 0,0 0 1,1-1-1,-1 1 0,0 0 0,0-1 1,0 1-1,1-1 0,-1 1 0,0 0 1,0-1-1,0 1 0,0-1 0,0 1 1,0-1-1,0 1 0,0 0 1,0-1-1,0 1 0,0-1 0,0 1 1,0-1-1,2-19 33,-13-114 54,28 165-309,-10-18 167,0 0 1,1 0 0,0-1-1,1-1 1,0 1-1,1-1 1,19 16 0,-25-24 39,0 1 1,1-1-1,-1-1 1,1 1-1,0-1 1,0 0-1,0 0 1,0 0-1,0 0 1,9 0-1,-10-1 19,0-1-1,0 0 1,0-1-1,0 1 0,-1-1 1,1 1-1,0-1 0,0 0 1,-1-1-1,1 1 0,-1 0 1,1-1-1,-1 0 0,0 0 1,1 0-1,3-4 0,-3 3 25,0 0-1,-1 0 0,1-1 0,-1 1 0,0-1 0,0 1 0,0-1 0,-1 0 0,1 0 0,-1 0 0,0 0 1,0-1-1,0 1 0,-1-1 0,2-7 0,-9 23 28,-2 10-47,7-16-14,0-1-1,1 1 0,-1-1 1,1 1-1,0-1 0,0 1 1,2 9-1,-2-13 2,0 0 0,1 0-1,-1 0 1,1 0 0,-1 0 0,1 0 0,-1 1 0,1-1 0,0 0-1,-1 0 1,1-1 0,0 1 0,0 0 0,0 0 0,0 0-1,0 0 1,0-1 0,0 1 0,0-1 0,0 1 0,0 0 0,0-1-1,0 0 1,1 1 0,-1-1 0,0 0 0,0 1 0,0-1-1,1 0 1,-1 0 0,0 0 0,0 0 0,0 0 0,2-1 0,49-8 62,-40 7-56,0-1 1,0 2-1,20-1 0,-27 2-11,-1 0 1,1 1-1,0 0 0,-1 0 0,1 0 0,-1 0 0,0 1 1,1 0-1,-1 0 0,0 0 0,0 0 0,0 1 0,5 4 1,-3-2-24,7 4 24,-9-10 47,-3-9 38,-5-14 178,-7-28 1,5 30-323,2 1 0,-2-25 0,6 43-159,0 1 0,1-1 0,-1 0 0,1 0 0,-1 1 0,1-1 0,0 0 0,0 1 0,0-1 0,1 1 0,1-3 0,0-1-394</inkml:trace>
</inkml:ink>
</file>

<file path=ppt/ink/ink3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2:33.613"/>
    </inkml:context>
    <inkml:brush xml:id="br0">
      <inkml:brushProperty name="width" value="0.05" units="cm"/>
      <inkml:brushProperty name="height" value="0.05" units="cm"/>
      <inkml:brushProperty name="color" value="#66CC00"/>
    </inkml:brush>
  </inkml:definitions>
  <inkml:trace contextRef="#ctx0" brushRef="#br0">14 75 18028,'-13'-6'1672,"23"2"-1144,1-6-344,9 0 809,6-2 911,4 1-1616,8 2 32,-6-4-144</inkml:trace>
</inkml:ink>
</file>

<file path=ppt/ink/ink3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2:34.029"/>
    </inkml:context>
    <inkml:brush xml:id="br0">
      <inkml:brushProperty name="width" value="0.05" units="cm"/>
      <inkml:brushProperty name="height" value="0.05" units="cm"/>
      <inkml:brushProperty name="color" value="#66CC00"/>
    </inkml:brush>
  </inkml:definitions>
  <inkml:trace contextRef="#ctx0" brushRef="#br0">17 0 18012,'-5'20'1558,"1"0"1,1 0-1,-1 20 0,4-32-1258,0 1 0,0-1-1,1 0 1,0 1-1,1-1 1,0 0 0,0 0-1,1 0 1,7 15 0,-10-22-266,1 1 0,0 0-1,0-1 1,0 1 0,1-1 0,-1 1 0,0-1 0,1 0 0,-1 1-1,0-1 1,1 0 0,-1 0 0,1 0 0,0 0 0,-1 0-1,1 0 1,0-1 0,0 1 0,-1-1 0,1 1 0,0-1 0,0 0-1,0 1 1,0-1 0,0 0 0,0 0 0,-1 0 0,1 0 0,0-1-1,0 1 1,0-1 0,0 1 0,-1-1 0,1 1 0,2-2 0,6-3 73,1 0 0,-1-1 0,-1 0 1,15-12-1,-12 9 6,0 0-7,-1 1 1,0-1 1,1 2-1,0-1 0,23-9 1,-32 16-104,0 0 0,0 0 0,0 0 0,0 1 0,0-1 0,0 1 0,1 0 0,-1 0 0,0 0 0,0 0 0,1 0 0,-1 1 0,0-1 1,0 1-1,0 0 0,0 0 0,0 0 0,0 0 0,0 1 0,0-1 0,0 1 0,0 0 0,-1 0 0,1 0 0,4 4 0,-2 1-17,1 0 0,-1 0 1,7 12-1,-9-14 3,0 1 0,0-1 0,1 0 0,0 0 0,0 0 0,0-1 1,6 6-1,-9-10 9,0 0 0,-1 1 0,1-1 1,0 1-1,0-1 0,0 0 0,0 1 1,-1-1-1,1 0 0,0 0 0,0 0 1,0 0-1,0 0 0,0 0 1,0 0-1,0 0 0,0 0 0,0 0 1,-1-1-1,1 1 0,0 0 0,0-1 1,0 1-1,0 0 0,-1-1 0,1 1 1,0-1-1,0 1 0,-1-1 0,2 0 1,21-25-34,-12 12-45,-10 13 50,0 0 0,0 0 1,0 0-1,0 0 0,0 0 1,0 1-1,0-1 0,0 0 1,0 0-1,0 1 0,1-1 1,-1 1-1,0-1 0,0 1 1,1 0-1,-1-1 0,0 1 1,1 0-1,-1 0 0,0 0 1,1 0-1,-1 0 0,1 0 1,-1 0-1,0 0 0,0 1 1,1-1-1,-1 0 1,2 1-1,0 2-363,1 0 1,-1 0-1,1 0 0,-1 0 1,0 0-1,0 1 0,3 4 1,-4-5 42,-1 0 1,1 0-1,1 0 1,-1-1-1,0 1 0,1-1 1,-1 0-1,1 1 1,0-1-1,-1 0 1,1-1-1,0 1 1,5 2-1,3-4-910</inkml:trace>
</inkml:ink>
</file>

<file path=ppt/ink/ink3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2:34.465"/>
    </inkml:context>
    <inkml:brush xml:id="br0">
      <inkml:brushProperty name="width" value="0.05" units="cm"/>
      <inkml:brushProperty name="height" value="0.05" units="cm"/>
      <inkml:brushProperty name="color" value="#66CC00"/>
    </inkml:brush>
  </inkml:definitions>
  <inkml:trace contextRef="#ctx0" brushRef="#br0">35 130 10938,'17'-37'6140,"-24"48"-1941,-11 6-2597,7-7-777,10-8-768,-1-1 0,1 0 0,0 0 0,0 1-1,0-1 1,0 1 0,0-1 0,0 1 0,0 0 0,0-1 0,0 1 0,1 0 0,-1-1 0,1 1 0,-1 0 0,1 0 0,0-1 0,0 1 0,0 0 0,0 0 0,0 2-1,1-2-63,0-1 1,0 1-1,0-1 0,0 0 0,0 1 0,0-1 0,0 0 0,0 0 0,1 1 0,-1-1 0,1 0 0,-1-1 0,1 1 0,-1 0 0,1 0 0,-1 0 0,1-1 0,0 1 0,-1-1 0,1 0 0,0 1 0,2-1 0,4 1-55,0 0 1,1-1-1,-1 0 1,11-1-1,-11 0 47,0 1 0,0 0 0,0 0 0,12 2 0,-12 1 111,-8-3-83,1 0-1,-1 1 1,1-1-1,-1 0 0,1 0 1,-1 1-1,1-1 1,0 0-1,-1 0 1,1 0-1,-1 0 1,1 0-1,0 0 1,-1 0-1,1 0 0,-1 0 1,1 0-1,0 0 1,-1 0-1,1 0 1,-1-1-1,1 1 1,-1 0-1,1 0 0,-1-1 1,1 1-1,-1 0 1,1-1-1,-1 1 1,1 0-1,-1-1 1,1 1-1,-1-1 0,0 1 1,1-1-1,-1 1 1,0-1-1,1 1 1,-1-1-1,0 1 1,0-1-1,0 1 0,1-1 1,-1 0-1,0 1 1,0-1-1,0 0 1,5-13-435,-1-1 1,-1 1 0,-1-1 0,0 0-1,0 0 1,-1 1 0,-1-1-1,-1 0 1,-3-17 0,3 12-333</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0:43.141"/>
    </inkml:context>
    <inkml:brush xml:id="br0">
      <inkml:brushProperty name="width" value="0.05" units="cm"/>
      <inkml:brushProperty name="height" value="0.05" units="cm"/>
    </inkml:brush>
  </inkml:definitions>
  <inkml:trace contextRef="#ctx0" brushRef="#br0">591 195 16187,'-71'67'1259,"71"-67"-1249,0 1-1,-1-1 0,1 0 1,-1 0-1,1 1 0,0-1 1,-1 0-1,1 1 1,0-1-1,0 0 0,-1 1 1,1-1-1,0 1 0,0-1 1,-1 0-1,1 1 0,0-1 1,0 1-1,0-1 0,0 1 1,0-1-1,0 1 0,0-1 1,0 1-1,0-1 0,0 0 1,0 2-1,11-3 136,18-11-38,-18 6-70,-1 1-1,1 0 1,0 1 0,1 0-1,-1 0 1,1 1 0,-1 1-1,1 0 1,21 0 0,118 8 361,84 0 22,393-49-183,-176 5-255,156 16 69,-75 3-41,-5-21 13,-371 22-37,292-22 36,-430 40-23,-7-1-14,-28 0-20,-586-12-346,414 12 273,-850 28-163,672-13 218,-400-15-991,310-5 316,254 10 862,0 7 1,-384 75 0,577-85-137,7-1-1,0 0 0,0 0 0,1 1 0,-1-1 0,0 0 0,1 1 0,-1-1 0,0 1 0,1-1 0,-1 1 0,1 0 0,-1 0 0,1 0 1,-1 0-1,1 0 0,-2 2 0,2-3 2,1 0 0,0 0 0,0 0 0,0 1 0,0-1 0,0 0 0,0 0-1,0 0 1,0 0 0,0 1 0,0-1 0,0 0 0,0 0 0,0 0 0,0 0 0,0 1 0,0-1 0,0 0 0,1 0 0,-1 0 0,0 0 0,0 1 0,0-1 0,0 0 0,0 0 0,0 0 0,0 0 0,0 0 0,1 1 0,-1-1 0,0 0 0,0 0 0,0 0 0,0 0 0,0 0 0,1 0 0,-1 0 0,0 0 0,0 0 0,0 0 0,0 0 0,1 0 0,-1 0 0,0 0 0,0 0 0,1 0 0,21 7-56,2-1 1,-1-1-1,40 3 1,-19-3 7,263 27-80,552-12 0,308-120-259,-924 69 336,6-1-16</inkml:trace>
</inkml:ink>
</file>

<file path=ppt/ink/ink3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2:34.942"/>
    </inkml:context>
    <inkml:brush xml:id="br0">
      <inkml:brushProperty name="width" value="0.05" units="cm"/>
      <inkml:brushProperty name="height" value="0.05" units="cm"/>
      <inkml:brushProperty name="color" value="#66CC00"/>
    </inkml:brush>
  </inkml:definitions>
  <inkml:trace contextRef="#ctx0" brushRef="#br0">13 11 16532,'-7'69'5630,"5"-49"-4874,0 0 0,0 20 1,3-26-477,0 1 0,1-1 0,1 0 1,0 1-1,7 16 0,-9-27-218,1 0 0,0 0 0,0 0-1,1 0 1,-1-1 0,1 1 0,-1 0-1,1-1 1,6 5 0,-8-6-42,1-1 0,0 0 0,0 0 0,0 0 0,0 0 0,0 0 0,0 0 0,1 0 0,-1-1 1,0 1-1,0-1 0,0 0 0,1 1 0,-1-1 0,0 0 0,1 0 0,-1-1 0,0 1 0,5-1 0,-2-1 4,0 0 0,0-1 0,0 1 0,0-1 0,-1 0 0,1 0 0,-1 0 0,1-1 0,-1 0 0,0 0 0,0 0 0,-1 0 0,1 0 0,-1-1 0,0 0 0,0 0 0,-1 1 0,3-8 0,5-11 56,-2-1 0,10-38 0,-18 61-80,8-33 39,6-61 0,-14 112-51,0 16 34,1 0 0,6 41 0,-5-65-27,0 1 1,0-1-1,1 0 1,0 0-1,0-1 0,1 1 1,0-1-1,1 1 1,0-1-1,0-1 0,1 1 1,12 12-1,-4-12-112,-6-5-191,-6-5-680,-6 0 562,1 0 0,0 0 1,0 0-1,-1 0 0,1 1 1,-1 0-1,1-1 1,-1 1-1,1 0 0,-1 1 1,-6-2-1,-1 0-298,3 0 450,0-1 0,-1 0 0,1 0 0,-12-8 0,16 8 639,0 1 1,1-1-1,-1 0 1,1 0-1,0 0 1,-5-5-1,8 7-261,-1 1-1,1-1 1,0 1 0,-1-1-1,1 0 1,0 1 0,-1-1-1,1 1 1,0-1-1,0 0 1,-1 1 0,1-1-1,0 0 1,0 0 0,0 1-1,0-1 1,0 0 0,0 1-1,0-1 1,0 0 0,0 1-1,0-1 1,1 0-1,-1 1 1,0-1 0,0 0-1,1 1 1,-1-1 0,0 0-1,1 1 1,-1-1 0,1 1-1,-1-1 1,1 1 0,-1-1-1,1 1 1,-1-1 0,1 1-1,-1-1 1,1 1-1,-1 0 1,1-1 0,0 1-1,0 0 1,37-13 2192,-28 10-1972,17-4-6,-19 5-261,0 0 0,0 0 0,0 0 0,0-1 1,0-1-1,0 1 0,-1-1 0,1 0 0,-1-1 0,13-10 0,-1-12-67</inkml:trace>
</inkml:ink>
</file>

<file path=ppt/ink/ink3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3:53.679"/>
    </inkml:context>
    <inkml:brush xml:id="br0">
      <inkml:brushProperty name="width" value="0.05" units="cm"/>
      <inkml:brushProperty name="height" value="0.05" units="cm"/>
      <inkml:brushProperty name="color" value="#66CC00"/>
    </inkml:brush>
  </inkml:definitions>
  <inkml:trace contextRef="#ctx0" brushRef="#br0">449 48 11218,'-8'0'605,"5"-1"-495,0 1-1,0 0 0,0 0 1,1 0-1,-1 0 0,0 0 1,0 1-1,0-1 1,1 1-1,-1 0 0,0 0 1,1 0-1,-1 0 1,1 0-1,-1 1 0,1-1 1,-1 1-1,-3 3 1,-165 180 2121,135-140-2005,1 1 1,-40 69 0,65-95-158,-1 1 0,2 0 1,1 1-1,1 0 0,0 0 1,2 1-1,1-1 1,-3 46-1,7-41-26,2-1 0,0 0 0,2 0 0,1-1 0,1 1 0,1-1 0,1 0 0,16 32 0,-13-35-26,0 0 0,2-1 0,0 0 1,1-1-1,1 0 0,1-1 0,1-1 0,38 31 1,-46-42-24,1 0 0,0 0 0,1-1 0,-1-1 0,21 8 1,-27-12 1,-1 0 1,1 0 0,0 0-1,-1 0 1,1-1 0,0 1-1,-1-1 1,1 0-1,0 0 1,0-1 0,-1 1-1,1-1 1,0 1 0,-1-1-1,1 0 1,-1-1 0,1 1-1,-1-1 1,1 1 0,-1-1-1,0 0 1,6-5-1,-2 0 4,-1-1-1,0 1 0,0-2 0,0 1 0,-1 0 1,0-1-1,-1 0 0,6-17 0,0-5 27,9-46-1,-6 2 127,-4-1-1,0-145 1,-37-152 306,24 334-528,-1 1-1,-2 0 1,-2 0 0,-14-36 0,22 71 19,0 0-1,-1 1 1,1-1 0,0 1-1,-1 0 1,1-1-1,-1 1 1,-3-3 0,4 4 35,1 1 0,0-1 0,-1 1 0,1 0 0,-1 0 1,1-1-1,-1 1 0,1 0 0,-1 0 0,1-1 0,-1 1 0,0 0 1,1 0-1,-1 0 0,1 0 0,-1 0 0,1 0 0,-1 0 0,1 0 1,-1 0-1,0 0 0,1 0 0,-1 0 0,1 1 0,-1-1 0,1 0 1,-1 0-1,-1 2-18,-1 1 0,1-1 0,0 0 0,1 1 0,-1-1 0,0 1 0,1-1 0,0 1 0,-1 0 0,1 0 0,0-1 0,0 1 0,1 0 0,-2 6 0,-6 40-282</inkml:trace>
</inkml:ink>
</file>

<file path=ppt/ink/ink3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2:35.800"/>
    </inkml:context>
    <inkml:brush xml:id="br0">
      <inkml:brushProperty name="width" value="0.05" units="cm"/>
      <inkml:brushProperty name="height" value="0.05" units="cm"/>
      <inkml:brushProperty name="color" value="#66CC00"/>
    </inkml:brush>
  </inkml:definitions>
  <inkml:trace contextRef="#ctx0" brushRef="#br0">130 17 19396,'3'-2'326,"-1"0"0,1 0 0,0 1 0,0-1 0,0 1-1,0-1 1,0 1 0,0 0 0,4-1 0,-6 2-237,0 0 0,0 0-1,0 0 1,0 0 0,0 0 0,-1 0-1,1 0 1,0 1 0,0-1 0,0 0-1,0 1 1,-1-1 0,1 0-1,0 1 1,0-1 0,-1 1 0,1-1-1,0 1 1,-1 0 0,1-1 0,-1 1-1,1 0 1,0-1 0,-1 1 0,0 0-1,1-1 1,-1 1 0,1 0 0,-1 0-1,0 0 1,1-1 0,-1 1 0,0 0-1,0 0 1,0 0 0,0 0 0,0 0-1,0 0 1,0-1 0,0 2 0,0 8 199,0-1 0,0 0 0,-1 1 0,0-1 0,-1 0 0,0 0 0,-6 16 0,-29 60 256,35-80-490,-3 6-23,-39 73 230,38-73-400,-1-1-1,-1 1 1,0-1-1,0 0 1,-11 10-1,18-20 54,0 1-1,1 0 0,-1-1 0,1 1 0,-1-1 0,0 1 0,1-1 1,-1 1-1,0-1 0,0 1 0,1-1 0,-1 0 0,0 1 0,0-1 0,0 0 1,1 0-1,-1 0 0,0 1 0,0-1 0,0 0 0,0 0 0,0 0 1,0-1-1,0 1-14,0-1 0,1 1 1,-1-1-1,1 1 1,-1-1-1,1 0 1,-1 1-1,1-1 0,0 0 1,-1 1-1,1-1 1,0 0-1,0 1 0,-1-1 1,1 0-1,0 0 1,0 0-1,0 1 0,0-1 1,0-1-1,0-7-565,0-1 0,1 0-1,2-10 1,-2 14 608,34-170-8328,-16 102 8082,-17 69 687,-1-1 0,1 1 0,0 0-1,0 0 1,5-8 0,-7 12-288,1 1 1,-1-1 0,0 1 0,1-1-1,-1 1 1,1 0 0,-1-1 0,1 1-1,-1-1 1,1 1 0,-1 0 0,1-1 0,-1 1-1,1 0 1,-1 0 0,1-1 0,-1 1-1,1 0 1,0 0 0,-1 0 0,1 0-1,0 0 1,0 0 66,0 1 0,0-1 0,0 0 0,0 1 0,0 0 0,0-1 0,0 1-1,0 0 1,0-1 0,-1 1 0,1 0 0,0 0 0,-1-1 0,1 1 0,0 0 0,-1 0 0,1 0-1,-1 1 1,38 73 3752,-25-49-3565,0 1 0,2-2-1,1 0 1,25 31 0,-20-32-622,3 4-1153,36 32-1,-53-55 828</inkml:trace>
</inkml:ink>
</file>

<file path=ppt/ink/ink3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2:36.238"/>
    </inkml:context>
    <inkml:brush xml:id="br0">
      <inkml:brushProperty name="width" value="0.05" units="cm"/>
      <inkml:brushProperty name="height" value="0.05" units="cm"/>
      <inkml:brushProperty name="color" value="#66CC00"/>
    </inkml:brush>
  </inkml:definitions>
  <inkml:trace contextRef="#ctx0" brushRef="#br0">1 31 20404,'1'7'2193,"14"-1"-1177,2-2-400,11-4 1409,7 0-577,9-6-560,4 1-184,2-1-576,-3-1-160,0 1-808,-5 2 328,-3-1 296,-6 1-144,-9 0-192</inkml:trace>
</inkml:ink>
</file>

<file path=ppt/ink/ink3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2:37.123"/>
    </inkml:context>
    <inkml:brush xml:id="br0">
      <inkml:brushProperty name="width" value="0.05" units="cm"/>
      <inkml:brushProperty name="height" value="0.05" units="cm"/>
      <inkml:brushProperty name="color" value="#66CC00"/>
    </inkml:brush>
  </inkml:definitions>
  <inkml:trace contextRef="#ctx0" brushRef="#br0">16 13 13107,'-3'-4'1437,"-9"-5"5262,12 16-4145,3 0-1977,-1 0-1,1-1 0,0 1 1,0-1-1,1 0 1,-1 1-1,2-2 1,4 7-1,1 0-227,0-2-1,23 20 0,-22-22-260,1-1-1,0 0 0,0 0 0,1-1 1,21 7-1,-25-10-242,0 0 0,0-1 0,1 0 0,-1-1 0,1 0 0,-1 0 0,1-1 0,17-2 1,-25 2 56,0-1-1,0 1 1,0-1 0,0 1 0,0-1 0,-1 0 0,1 0 0,0 0 0,3-2 0,-5 2 69,1 1 0,-1-1 0,1 1 1,-1-1-1,1 1 0,-1-1 0,1 0 0,-1 1 0,0-1 1,1 0-1,-1 1 0,0-1 0,1 0 0,-1 1 0,0-1 0,0 0 1,0 0-1,0 1 0,0-1 0,0 0 0,0 1 0,0-1 0,0 0 1,0 0-1,0 1 0,0-1 0,-1-1 0,-5-10-560</inkml:trace>
</inkml:ink>
</file>

<file path=ppt/ink/ink3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2:37.555"/>
    </inkml:context>
    <inkml:brush xml:id="br0">
      <inkml:brushProperty name="width" value="0.05" units="cm"/>
      <inkml:brushProperty name="height" value="0.05" units="cm"/>
      <inkml:brushProperty name="color" value="#66CC00"/>
    </inkml:brush>
  </inkml:definitions>
  <inkml:trace contextRef="#ctx0" brushRef="#br0">4 1 21853,'3'25'2336,"-1"3"-1672,-1 5-272,-1-1 1409,1 13-969,-1 2-232,0 5-312,-1 4-160,0-3-232,-1-6-144,-1-4-608,3-7-456,-1-12 1032,1-21-225,-3 1-231</inkml:trace>
</inkml:ink>
</file>

<file path=ppt/ink/ink3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2:40.717"/>
    </inkml:context>
    <inkml:brush xml:id="br0">
      <inkml:brushProperty name="width" value="0.05" units="cm"/>
      <inkml:brushProperty name="height" value="0.05" units="cm"/>
      <inkml:brushProperty name="color" value="#66CC00"/>
    </inkml:brush>
  </inkml:definitions>
  <inkml:trace contextRef="#ctx0" brushRef="#br0">23 1 17004,'-1'0'264,"0"0"0,0 0 1,0 0-1,0 0 0,0 0 1,0 0-1,0 1 1,0-1-1,0 0 0,0 1 1,0-1-1,0 1 0,0-1 1,0 1-1,0-1 0,1 1 1,-1 0-1,0-1 0,0 1 1,1 0-1,-1-1 1,0 1-1,1 0 0,-1 1 1,1-1-148,-1-1 0,1 1 0,0 0 0,0-1 1,0 1-1,1-1 0,-1 1 0,0 0 0,0-1 0,0 1 1,0-1-1,0 1 0,1 0 0,-1-1 0,0 1 0,1-1 1,-1 1-1,0-1 0,1 1 0,-1-1 0,1 1 1,-1-1-1,0 0 0,1 1 0,-1-1 0,1 0 0,0 1 1,-1-1-1,1 0 0,-1 1 0,1-1 0,-1 0 1,1 0-1,0 0 0,-1 0 0,1 1 0,-1-1 0,1 0 1,0 0-1,-1 0 0,2-1 0,20 4 242,1-1 0,0-1 0,-1-2 0,34-4 0,-33 3-893,-1 0 0,1 1 0,0 2 0,33 3 0,-44 0 343,-12-3 178,0-1-1,0 0 1,1 0 0,-1 0 0,0 1-1,0-1 1,0 0 0,0 0-1,0 0 1,0 1 0,0-1-1,0 0 1,0 0 0,0 1 0,0-1-1,0 0 1,0 0 0,0 1-1,0-1 1,0 0 0,0 0-1,0 1 1,0-1 0,0 0 0,0 0-1,0 0 1,0 1 0,0-1-1,0 0 1,0 0 0,-1 0-1,1 1 1,0-1 0,0 0 0,0 0-1,0 0 1,-1 0 0,1 1-1,0-1 1,0 0 0,0 0-1,-1 0 1,1 0 0,0 0 0,0 0-1,0 0 1,-1 0 0,1 1-1,0-1 1,0 0 0,-1 0-1,-12 7-604</inkml:trace>
</inkml:ink>
</file>

<file path=ppt/ink/ink3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2:41.117"/>
    </inkml:context>
    <inkml:brush xml:id="br0">
      <inkml:brushProperty name="width" value="0.05" units="cm"/>
      <inkml:brushProperty name="height" value="0.05" units="cm"/>
      <inkml:brushProperty name="color" value="#66CC00"/>
    </inkml:brush>
  </inkml:definitions>
  <inkml:trace contextRef="#ctx0" brushRef="#br0">7 23 16700,'-7'10'2072,"9"0"-1056,1-3-336,8-4 1809,5-3-873,7-3-439,5-2-153,5-4-320,5 1-120,2-2-120,0 2-136,-3 3-504,-1 0-152,-10 5-808,-5 0 8,-8 2 792,-4 1-201,-14-2-263</inkml:trace>
</inkml:ink>
</file>

<file path=ppt/ink/ink3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3:58.836"/>
    </inkml:context>
    <inkml:brush xml:id="br0">
      <inkml:brushProperty name="width" value="0.05" units="cm"/>
      <inkml:brushProperty name="height" value="0.05" units="cm"/>
      <inkml:brushProperty name="color" value="#66CC00"/>
    </inkml:brush>
  </inkml:definitions>
  <inkml:trace contextRef="#ctx0" brushRef="#br0">1 315 17804,'-1'9'3147,"6"-25"-1250,106-199 1575,-66 130-2940,-44 85-525,-1-1 0,0 1-1,0-1 1,0 1 0,0 0 0,0-1-1,1 1 1,-1 0 0,0-1-1,0 1 1,0 0 0,1-1-1,-1 1 1,0 0 0,1-1-1,-1 1 1,0 0 0,1 0 0,-1-1-1,0 1 1,1 0 0,-1 0-1,0 0 1,1 0 0,-1-1-1,0 1 1,1 0 0,-1 0-1,1 0 1,-1 0 0,1 0-1,0 0 1,6 12 81,4 35-101,-9-33 11,9 60 21,-9-55-520,1 0 0,0 0 0,1 0 0,1-1 0,11 30-1,-10-42 0,-3-7-189</inkml:trace>
</inkml:ink>
</file>

<file path=ppt/ink/ink3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3:59.268"/>
    </inkml:context>
    <inkml:brush xml:id="br0">
      <inkml:brushProperty name="width" value="0.05" units="cm"/>
      <inkml:brushProperty name="height" value="0.05" units="cm"/>
      <inkml:brushProperty name="color" value="#66CC00"/>
    </inkml:brush>
  </inkml:definitions>
  <inkml:trace contextRef="#ctx0" brushRef="#br0">8 200 16508,'0'0'121,"-1"0"0,1 0 0,-1 1 0,1-1 0,-1 0 0,1 1 0,-1-1 0,1 1 0,0-1 0,-1 0 0,1 1 0,0-1 0,-1 1 1,1-1-1,0 1 0,0-1 0,0 1 0,-1-1 0,1 1 0,0-1 0,0 1 0,0-1 0,0 1 0,0 0 0,0-1 0,0 1 1,0-1-1,0 1 0,0 0 0,1 0 36,0-1-1,0 0 1,-1 1 0,1-1-1,0 0 1,0 1 0,0-1 0,0 0-1,-1 0 1,1 0 0,0 0-1,0 0 1,0 0 0,0 0 0,1 0-1,41-9 1826,-41 8-1983,34-8 420,418-92 772,-424 97-1317,-9 2-427,0-1 1,-1-1 0,22-7-1,-39 10 509,-1 0 0,0 0 0,1 0 0,-1-1 0,0 1 0,0-1 0,0 1 0,0-1 0,0 0 0,0 0 0,-1 0 0,1 0 0,-1 0-1,1 0 1,-1 0 0,0-1 0,1 1 0,-1 0 0,-1-1 0,1 1 0,1-4 0,4-23-492</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0:44.922"/>
    </inkml:context>
    <inkml:brush xml:id="br0">
      <inkml:brushProperty name="width" value="0.05" units="cm"/>
      <inkml:brushProperty name="height" value="0.05" units="cm"/>
    </inkml:brush>
  </inkml:definitions>
  <inkml:trace contextRef="#ctx0" brushRef="#br0">12 25 14211,'-11'1'614,"10"4"-395,2-4-219,1 0 1,-1 0-1,1-1 1,-1 1-1,0 0 1,1 0 0,-1-1-1,1 1 1,0-1-1,2 1 1,47 10-200,90 5 1,55-9-337,-173-7 475,1091-14-788,-752 5 969,413-10 36,468-9-616,-1046 25 377</inkml:trace>
</inkml:ink>
</file>

<file path=ppt/ink/ink3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3:59.862"/>
    </inkml:context>
    <inkml:brush xml:id="br0">
      <inkml:brushProperty name="width" value="0.05" units="cm"/>
      <inkml:brushProperty name="height" value="0.05" units="cm"/>
      <inkml:brushProperty name="color" value="#66CC00"/>
    </inkml:brush>
  </inkml:definitions>
  <inkml:trace contextRef="#ctx0" brushRef="#br0">11 283 18420,'0'0'55,"0"0"0,0 1 0,0-1-1,-1 0 1,1 0 0,0 0 0,0 1 0,0-1 0,0 0 0,-1 0 0,1 0-1,0 1 1,0-1 0,0 0 0,-1 0 0,1 0 0,0 0 0,0 0-1,0 0 1,-1 1 0,1-1 0,0 0 0,0 0 0,-1 0 0,1 0 0,0 0-1,0 0 1,-1 0 0,1 0 0,0 0 0,-1 0 0,1 0 0,0 0 0,0 0-1,-1-1 1,1 1 0,0 0 0,0 0 0,0 0 0,-1 0 0,1 0 0,0 0-1,0-1 1,0 1 0,-1 0 0,1 0 0,0-16 1344,11-25 395,72-152 1126,-74 175-2782,-9 17-132,1 0 1,-1 0-1,1 0 0,-1 0 1,1 0-1,-1 0 1,1 0-1,0 0 1,-1 0-1,1 0 0,0 0 1,0 0-1,0 0 1,0 1-1,0-1 0,1-1 1,-1 2-5,-1 1 0,1-1 0,-1 0 0,0 0 0,1 0 0,-1 0 0,1 0 0,-1 1 0,0-1 0,1 0 0,-1 0 0,1 1 0,-1-1 0,0 0 0,1 0 0,-1 1 0,0-1 0,0 0 0,1 1 0,-1-1 0,0 1 0,0-1 0,1 0 0,-1 1 0,0-1 0,0 1 0,0-1 0,0 1 0,9 43 28,-8-38-28,8 115 95,-7-73-29,8 50 0,-9-96-151,-1-1-1,0 1 1,0 0 0,1 0-1,-1-1 1,1 1-1,0 0 1,-1-1 0,1 1-1,0 0 1,0-1 0,0 1-1,0-1 1,0 0 0,1 1-1,-1-1 1,0 0 0,2 2-1,-2-3 21,-1 0 0,1 0-1,-1 0 1,1 0 0,-1 0-1,0 1 1,1-1 0,-1 0-1,1 0 1,-1 0 0,1-1-1,-1 1 1,1 0 0,-1 0-1,1 0 1,-1 0 0,1 0-1,-1 0 1,0-1 0,1 1-1,-1 0 1,1 0 0,-1-1 0,0 1-1,1-1 1,0 0-14,1-1 0,-1 1 0,0-1 0,0 0 0,0 1 0,0-1 0,0 0 0,0 0 0,1-2 0,6-22-728</inkml:trace>
</inkml:ink>
</file>

<file path=ppt/ink/ink3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4:00.277"/>
    </inkml:context>
    <inkml:brush xml:id="br0">
      <inkml:brushProperty name="width" value="0.05" units="cm"/>
      <inkml:brushProperty name="height" value="0.05" units="cm"/>
      <inkml:brushProperty name="color" value="#66CC00"/>
    </inkml:brush>
  </inkml:definitions>
  <inkml:trace contextRef="#ctx0" brushRef="#br0">0 9 19652,'3'19'2129,"2"-5"-1321,-4-4-360,6-3 1712,3-4-1111,6-1-593,1-2-280,3-2-520,3-3-328,-1-4-673,-1-1 1073,-4-10-240,-1 3-112</inkml:trace>
</inkml:ink>
</file>

<file path=ppt/ink/ink3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4:00.838"/>
    </inkml:context>
    <inkml:brush xml:id="br0">
      <inkml:brushProperty name="width" value="0.05" units="cm"/>
      <inkml:brushProperty name="height" value="0.05" units="cm"/>
      <inkml:brushProperty name="color" value="#66CC00"/>
    </inkml:brush>
  </inkml:definitions>
  <inkml:trace contextRef="#ctx0" brushRef="#br0">85 14 18420,'-1'-1'142,"1"0"1,-1 0-1,0 0 0,1 0 0,-1 1 1,0-1-1,0 0 0,1 0 1,-1 1-1,0-1 0,0 0 1,0 1-1,0-1 0,0 1 1,0-1-1,0 1 0,0 0 0,0-1 1,0 1-1,0 0 0,0 0 1,0 0-1,-1 0 0,0 0 1,1 0-21,-1 0 0,1 1 0,0 0 0,-1-1 0,1 1 0,0 0 1,0 0-1,0 0 0,-1 0 0,1 0 0,0 0 0,0 0 0,0 0 0,1 0 1,-2 2-1,-3 4 54,1 1 0,1-1 0,-1 1 0,-3 15 0,1-3-105,2 0 0,0 1 1,0 22-1,3-32-35,1-1 1,1 1-1,-1-1 1,2 0-1,-1 0 1,2 1-1,-1-1 1,5 11-1,-6-20-20,-1 1-1,1-1 0,-1 0 0,1 1 0,0-1 0,-1 0 0,1 0 1,0 1-1,0-1 0,0 0 0,0 0 0,0 0 0,0 0 0,0 0 1,0 0-1,0-1 0,0 1 0,1 0 0,-1-1 0,0 1 0,0 0 1,1-1-1,-1 0 0,1 1 0,1-1 0,-1 0 15,0 0-1,0-1 1,0 1-1,0-1 1,0 1-1,0-1 1,0 0 0,-1 0-1,1 0 1,0 0-1,0 0 1,-1 0-1,1-1 1,-1 1-1,1-1 1,-1 1-1,3-4 1,3-5 104,0 0 1,-1-1 0,0 0-1,-1 0 1,0-1-1,-1 1 1,0-1-1,-1 0 1,0 0-1,-1-1 1,0 1-1,-1 0 1,0-1-1,-1 1 1,-1-14-1,1 26-133,0-1 0,0 1 1,0-1-1,0 0 0,0 1 0,0-1 0,0 1 0,-1-1 0,1 1 0,0-1 0,0 1 0,0-1 0,-1 0 0,1 1 0,0-1 0,0 1 0,-1 0 0,1-1 0,-1 1 0,1-1 0,0 1 0,-1-1 0,0 0 0,-7 10-567,-1 20-1402,7-15 967,0 0 0,2 23 1,3-21 13</inkml:trace>
</inkml:ink>
</file>

<file path=ppt/ink/ink3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4:01.279"/>
    </inkml:context>
    <inkml:brush xml:id="br0">
      <inkml:brushProperty name="width" value="0.05" units="cm"/>
      <inkml:brushProperty name="height" value="0.05" units="cm"/>
      <inkml:brushProperty name="color" value="#66CC00"/>
    </inkml:brush>
  </inkml:definitions>
  <inkml:trace contextRef="#ctx0" brushRef="#br0">0 1 13395,'6'14'1904,"0"5"-984,0 2-439,-3 2 2103,2-1-1512,0-5-800,-1 3-504,0-9 240,0-5-104,1-15-120</inkml:trace>
</inkml:ink>
</file>

<file path=ppt/ink/ink3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4:01.702"/>
    </inkml:context>
    <inkml:brush xml:id="br0">
      <inkml:brushProperty name="width" value="0.05" units="cm"/>
      <inkml:brushProperty name="height" value="0.05" units="cm"/>
      <inkml:brushProperty name="color" value="#66CC00"/>
    </inkml:brush>
  </inkml:definitions>
  <inkml:trace contextRef="#ctx0" brushRef="#br0">1 34 20420,'0'0'107,"0"0"0,0-1 0,0 1 0,0 0-1,0 0 1,0 0 0,0-1 0,0 1 0,0 0 0,0 0-1,0 0 1,0-1 0,0 1 0,0 0 0,0 0-1,0 0 1,0-1 0,1 1 0,-1 0 0,0 0 0,0 0-1,0 0 1,0-1 0,0 1 0,1 0 0,-1 0 0,0 0-1,0 0 1,0 0 0,0-1 0,1 1 0,-1 0-1,0 0 1,0 0 0,0 0 0,1 0 0,-1 0 0,0 0-1,0 0 1,0 0 0,1 0 0,-1 0 0,0 0-1,1 0 1,15-5 922,-11 4-606,8-3-116,37-10 32,-46 13-337,0 0 0,1 0 0,-1 1 1,1-1-1,-1 1 0,1 1 0,-1-1 1,0 1-1,6 0 0,-9 0-4,0 0 1,1-1-1,-1 1 0,0 0 0,1 0 1,-1 0-1,0 0 0,0 0 0,0 0 0,0 0 1,0 1-1,0-1 0,0 0 0,0 0 1,-1 1-1,1-1 0,0 1 0,-1-1 0,1 1 1,0 2-1,4 35 17,-4-29-11,3 108 145,0 9-1777,0-112-449,-3-10-882,-2-12 1069,-2-5 562,-3-2-249</inkml:trace>
  <inkml:trace contextRef="#ctx0" brushRef="#br0" timeOffset="1">116 236 15915,'-5'0'1721,"4"3"-897,1 1-264,3 4 904,4-3-231,3 2-313,3 1-248,3-8-712,-1-3-448,6-10 488,-3-3-128,1-8-200</inkml:trace>
</inkml:ink>
</file>

<file path=ppt/ink/ink3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4:02.072"/>
    </inkml:context>
    <inkml:brush xml:id="br0">
      <inkml:brushProperty name="width" value="0.05" units="cm"/>
      <inkml:brushProperty name="height" value="0.05" units="cm"/>
      <inkml:brushProperty name="color" value="#66CC00"/>
    </inkml:brush>
  </inkml:definitions>
  <inkml:trace contextRef="#ctx0" brushRef="#br0">30 0 18804,'-13'35'2419,"10"-28"-2053,0 0 0,1 0 0,-1 1 1,1-1-1,1 1 0,-2 9 0,3-16-345,0 0-1,0 1 1,1-1-1,-1 0 1,0 0-1,0 0 0,1 1 1,-1-1-1,1 0 1,-1 0-1,1 0 1,-1 0-1,1 0 0,0 0 1,-1 0-1,1 0 1,0 0-1,0 0 1,0 0-1,0 0 0,0 0 1,0-1-1,0 1 1,0 0-1,0-1 1,2 2-1,4 0-72,-1 0 0,1-1-1,-1 1 1,10 0 0,-11-2 35,0 1 1,0 0-1,0 0 1,0 0-1,0 0 1,7 4-1,-7-2 18,0 1 0,-1-1 0,0 1 0,1 0 0,-1 1 0,-1-1 0,1 1 0,0 0 0,-1-1 0,0 2 0,0-1 0,-1 0 0,0 0 0,0 1 0,0-1 0,0 1 0,-1 0 0,0 0 0,1 9 0,-1-7 19,-1 0 0,0 1 0,0-1 1,-1 0-1,0 0 0,-1 0 0,1 0 1,-2 0-1,1 0 0,-1 0 0,0 0 0,-1-1 1,-5 11-1,8-17-42,0 1 0,0 0-1,0-1 1,-1 1 0,1-1 0,0 1 0,-1-1 0,1 0-1,-1 1 1,1-1 0,-1 0 0,0 0 0,1 0 0,-1 0-1,0 0 1,0-1 0,0 1 0,-2 0 0,2-1 22,0 0 0,1 0 0,-1 0 0,1-1 0,-1 1 0,1 0 0,-1-1 0,1 0 0,-1 1 0,1-1 0,0 0 0,-1 1 1,1-1-1,0 0 0,-1 0 0,1 0 0,0 0 0,-1-2 0,-4-4 6,1 0 0,0 0 0,0-1-1,1 0 1,0 0 0,-5-12 0,-4-22-150</inkml:trace>
  <inkml:trace contextRef="#ctx0" brushRef="#br0" timeOffset="1">6 26 16684,'4'0'2160,"4"0"-1040,2-1-440,6-1 1657,1 1-833,6-1-624,-1-1-335,2 1-778,2-4-623,-3 4 720,0 0-168,-2 0-136</inkml:trace>
</inkml:ink>
</file>

<file path=ppt/ink/ink3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4:02.729"/>
    </inkml:context>
    <inkml:brush xml:id="br0">
      <inkml:brushProperty name="width" value="0.05" units="cm"/>
      <inkml:brushProperty name="height" value="0.05" units="cm"/>
      <inkml:brushProperty name="color" value="#66CC00"/>
    </inkml:brush>
  </inkml:definitions>
  <inkml:trace contextRef="#ctx0" brushRef="#br0">1 2 13099,'14'4'7609,"2"4"-4540,-13-5-2703,1-1 0,-1 0 0,1-1-1,0 1 1,7 2 0,13-1 529,46 1-1,-58-4-1688,0-1-1,-1 0 0,1-1 0,0 0 1,21-8-1,-19 3-28,-5-4-270</inkml:trace>
</inkml:ink>
</file>

<file path=ppt/ink/ink3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4:03.128"/>
    </inkml:context>
    <inkml:brush xml:id="br0">
      <inkml:brushProperty name="width" value="0.05" units="cm"/>
      <inkml:brushProperty name="height" value="0.05" units="cm"/>
      <inkml:brushProperty name="color" value="#66CC00"/>
    </inkml:brush>
  </inkml:definitions>
  <inkml:trace contextRef="#ctx0" brushRef="#br0">0 0 18828,'10'15'2216,"6"0"-1407,9-6-329,2-5 1352,11-4-880,1-4-167,6-2-553,-5-1-496,-3-2 312,0 5-104,-5 4-105</inkml:trace>
</inkml:ink>
</file>

<file path=ppt/ink/ink3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4:03.856"/>
    </inkml:context>
    <inkml:brush xml:id="br0">
      <inkml:brushProperty name="width" value="0.05" units="cm"/>
      <inkml:brushProperty name="height" value="0.05" units="cm"/>
      <inkml:brushProperty name="color" value="#66CC00"/>
    </inkml:brush>
  </inkml:definitions>
  <inkml:trace contextRef="#ctx0" brushRef="#br0">0 10 16812,'1'0'128,"-1"-1"0,0 1 0,0-1 1,1 0-1,-1 1 0,0-1 0,1 1 1,-1-1-1,1 1 0,-1 0 0,0-1 1,1 1-1,-1-1 0,1 1 1,-1 0-1,1-1 0,-1 1 0,1 0 1,0 0-1,-1 0 0,1-1 0,-1 1 1,1 0-1,0 0 0,-1 0 0,1 0 1,-1 0-1,1 0 0,0 0 1,-1 0-1,1 0 0,-1 0 0,1 0 1,0 0-1,-1 1 0,1-1 0,-1 0 1,1 0-1,-1 1 0,1-1 0,-1 0 1,1 1-1,-1-1 0,1 0 0,-1 1 1,1-1-1,-1 1 0,0-1 1,1 1-1,-1-1 0,1 1 0,-1-1 1,0 1-1,0-1 0,1 1 0,-1-1 1,0 1-1,0 0 0,0-1 0,0 1 1,1 0-1,1 8 412,1 0 0,-1 0 1,1 10-1,-2-13-541,4 42 445,-2 0 0,-5 69 0,1-78-326,0-37-111,1 0 0,0-1-1,0 1 1,0 0 0,0 0 0,0 0 0,0 0-1,1-1 1,-1 1 0,0 0 0,1 0-1,0 0 1,-1-1 0,1 1 0,0 0 0,0-1-1,0 1 1,0-1 0,2 3 0,-1-3-1,0 0 0,0-1-1,0 1 1,-1 0 0,1-1 0,0 0 0,0 1 0,0-1 0,0 0 0,0 0 0,0 0 0,0 0-1,0-1 1,0 1 0,0 0 0,4-2 0,10-2-180,0 0 0,0-1 0,0-1 0,-1 0 0,1-1 0,-2-1 0,1-1 0,-1 0 0,0 0 0,-1-1 0,17-18 0,-8-2-222</inkml:trace>
</inkml:ink>
</file>

<file path=ppt/ink/ink3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4:04.275"/>
    </inkml:context>
    <inkml:brush xml:id="br0">
      <inkml:brushProperty name="width" value="0.05" units="cm"/>
      <inkml:brushProperty name="height" value="0.05" units="cm"/>
      <inkml:brushProperty name="color" value="#66CC00"/>
    </inkml:brush>
  </inkml:definitions>
  <inkml:trace contextRef="#ctx0" brushRef="#br0">30 0 18460,'-10'42'2472,"4"4"-1543,0 2-393,-1 1 2064,7 3-1543,1-1-225,4-6-536,-1-2-240,6-7-680,0-6-449,3-12 881,0-3-200,3-10-152</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40.128"/>
    </inkml:context>
    <inkml:brush xml:id="br0">
      <inkml:brushProperty name="width" value="0.05" units="cm"/>
      <inkml:brushProperty name="height" value="0.05" units="cm"/>
    </inkml:brush>
  </inkml:definitions>
  <inkml:trace contextRef="#ctx0" brushRef="#br0">11 378 15035,'-11'-9'1417,"12"-1"-761,9-7-224,16-9 744,10-4-104,19-3-352,9-3-135,12-1-129,4-3-192,-4 2-736,-1 4-321,-14 5 681,-6 8-144,-28 4-184</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0:47.828"/>
    </inkml:context>
    <inkml:brush xml:id="br0">
      <inkml:brushProperty name="width" value="0.05" units="cm"/>
      <inkml:brushProperty name="height" value="0.05" units="cm"/>
    </inkml:brush>
  </inkml:definitions>
  <inkml:trace contextRef="#ctx0" brushRef="#br0">5450 151 10698,'-1008'-57'4155,"-919"-9"-4212,1288 81 261,3 39-79,551-42-120,0 4 1,2 3-1,0 3 1,1 5-1,2 3 1,-133 69-1,146-60 3,-104 78 1,137-90 23,2 2 0,0 1 0,2 2 0,-39 53 1,56-65-26,1 0 1,1 0 0,1 2 0,1-1 0,1 1 0,0 0 0,2 1 0,1 0 0,1 0-1,0 0 1,2 0 0,1 1 0,1-1 0,0 1 0,2-1 0,1 0 0,1 0 0,1 0-1,1 0 1,1-1 0,0 0 0,18 34 0,-9-27-36,2-1-1,0-1 1,2-1 0,0-1-1,2 0 1,1-2 0,42 34-1,-29-30-2,2-2 0,1-1-1,1-2 1,81 32-1,-53-30 0,2-3 0,102 17 0,138-5-15,325-42-2,1-50 77,802-123-15,-636 50-185,-15-70-57,-664 160 68,179-90 0,-246 103 113,0-3 0,-3-3 0,-1-1-1,-1-3 1,52-53 0,-89 78 51,-2 0 1,0-1-1,0 0 1,-2 0-1,0-1 1,0-1-1,-2 0 0,10-27 1,-15 35 10,0 0 1,-1 0-1,0-1 1,0 1-1,-1-1 1,-1 0-1,0 1 1,0-1 0,0 0-1,-2 1 1,1-1-1,-1 1 1,0-1-1,-1 1 1,0 0-1,-1 0 1,1 0-1,-10-14 1,3 9 23,0 1 0,0 1 0,-1 0 0,-1 0 1,0 1-1,-1 0 0,-17-10 0,-4 0 129,-69-33 0,36 27 27,-1 2 1,-2 3 0,-132-23-1,-223-1 262,161 35-552,-436 38-1,403 7-6</inkml:trace>
</inkml:ink>
</file>

<file path=ppt/ink/ink3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4:10.488"/>
    </inkml:context>
    <inkml:brush xml:id="br0">
      <inkml:brushProperty name="width" value="0.05" units="cm"/>
      <inkml:brushProperty name="height" value="0.05" units="cm"/>
      <inkml:brushProperty name="color" value="#66CC00"/>
    </inkml:brush>
  </inkml:definitions>
  <inkml:trace contextRef="#ctx0" brushRef="#br0">1 182 20156,'0'4'386,"0"-1"0,0 1 0,0-1 0,0 1 0,1-1 0,0 1 0,0-1 0,1 4 0,-1-5-276,0-1 0,0 1-1,0-1 1,0 1-1,0-1 1,1 0 0,-1 1-1,0-1 1,1 0 0,-1 0-1,1 0 1,0 0 0,-1 0-1,1-1 1,0 1 0,-1 0-1,4 0 1,4 1 107,0 0 0,1-1 1,-1 0-1,0-1 0,0 0 0,1 0 0,17-3 0,66-19 427,146-57 94,-8 2-514,-187 65-595,1 2 1,0 2-1,60-3 1,-95 11 54,15 0-667,-25 0 923,1 0 1,-1 0-1,1 0 1,-1 0-1,1 0 1,0 0-1,-1 0 1,1 0 0,-1-1-1,1 1 1,-1 0-1,1 0 1,-1 0-1,1-1 1,-1 1-1,1 0 1,-1 0 0,1-1-1,-1 1 1,1 0-1,-1-1 1,0 1-1,1-1 1,-1 1 0,0 0-1,1-1 1,-1 0-1,-3-5-624,-13-3-120</inkml:trace>
</inkml:ink>
</file>

<file path=ppt/ink/ink3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4:11.260"/>
    </inkml:context>
    <inkml:brush xml:id="br0">
      <inkml:brushProperty name="width" value="0.05" units="cm"/>
      <inkml:brushProperty name="height" value="0.05" units="cm"/>
      <inkml:brushProperty name="color" value="#66CC00"/>
    </inkml:brush>
  </inkml:definitions>
  <inkml:trace contextRef="#ctx0" brushRef="#br0">198 5 10066,'3'-5'5367,"-11"11"-2253,-17 9 709,4-11-1887,0-1 0,-42 2 0,60-7-1999,7-2-7,6-2-113,-10 6 172,6-2-130,-4 1 145,0 1 0,-1-1-1,1 1 1,0-1-1,-1 0 1,1 0 0,-1 0-1,1 0 1,-1 0 0,1 0-1,-1 0 1,1 0-1,-1 0 1,1-2 0,-4 4 120,0 1 1,0 0-1,0 0 0,1 0 1,-1 1-1,0-1 1,1 0-1,-2 3 1,-14 32 272,-18 58 0,0-3-272,62-138-5685,-4 7 4002,-9 14 525</inkml:trace>
</inkml:ink>
</file>

<file path=ppt/ink/ink3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4:11.754"/>
    </inkml:context>
    <inkml:brush xml:id="br0">
      <inkml:brushProperty name="width" value="0.05" units="cm"/>
      <inkml:brushProperty name="height" value="0.05" units="cm"/>
      <inkml:brushProperty name="color" value="#66CC00"/>
    </inkml:brush>
  </inkml:definitions>
  <inkml:trace contextRef="#ctx0" brushRef="#br0">61 20 16748,'0'-6'788,"1"-7"2325,1 13-1430,2 6-355,1 6-593,10 28-56,1-1 0,3-1 0,23 36 0,-6-31-1935,-30-35-2197,-15-12 2600</inkml:trace>
  <inkml:trace contextRef="#ctx0" brushRef="#br0" timeOffset="1">8 238 19460,'-6'4'1945,"4"-1"-1209,4 1-328,6-1 912,5 0-224,7 0-472,3-3-279,6-4-642,-2-9-391,6 1-664,-1-2 136,1-7 792,-6-2-296,-4-3-305</inkml:trace>
</inkml:ink>
</file>

<file path=ppt/ink/ink3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4:12.155"/>
    </inkml:context>
    <inkml:brush xml:id="br0">
      <inkml:brushProperty name="width" value="0.05" units="cm"/>
      <inkml:brushProperty name="height" value="0.05" units="cm"/>
      <inkml:brushProperty name="color" value="#66CC00"/>
    </inkml:brush>
  </inkml:definitions>
  <inkml:trace contextRef="#ctx0" brushRef="#br0">88 3 17100,'0'0'54,"0"0"0,0-1 0,-1 1 0,1 0 0,0 0 0,0 0 1,0 0-1,0 0 0,0 0 0,0 0 0,-1-1 0,1 1 0,0 0 1,0 0-1,0 0 0,0 0 0,0 0 0,-1 0 0,1 0 0,0 0 1,0 0-1,0 0 0,0 0 0,-1 0 0,1 0 0,0 0 0,0 0 0,0 0 1,0 0-1,-1 0 0,1 0 0,0 0 0,0 0 0,0 0 0,0 1 1,0-1-1,-1 0 0,1 0 0,0 0 0,0 0 0,0 0 0,0 0 1,0 0-1,0 1 0,0-1 0,-1 0 0,1 0 0,0 0 0,0 0 1,0 0-1,0 1 0,0-1 0,-10 9 569,3 2 40,0 0-1,1 1 0,0-1 1,1 1-1,-7 21 0,5-5-79,-7 42 0,8-7-82,6-57-452,0-1 0,0 0 0,0 0 0,1 0 1,0 0-1,0 0 0,1 0 0,-1 0 0,5 8 0,-6-12-37,1 0-1,-1-1 1,1 1 0,-1 0-1,1 0 1,0 0-1,-1-1 1,1 1-1,0 0 1,0-1-1,-1 1 1,1-1-1,0 1 1,0-1 0,0 1-1,0-1 1,0 1-1,0-1 1,-1 0-1,1 0 1,0 1-1,0-1 1,2 0 0,-1 0 1,0-1 1,-1 1-1,1 0 1,0-1 0,0 1-1,0-1 1,0 0 0,-1 0-1,1 0 1,0 0-1,1-1 1,3-3 17,0 0 0,0 0 0,-1 0 0,9-11 1,-7 7-10,-2 1 1,1-1 0,-1 0 0,0 0-1,-1 0 1,0-1 0,0 0 0,-1 0-1,-1 0 1,0 0 0,0 0 0,-1 0-1,1-13 1,-2 22-21,0 1 0,0 0 0,0-1 0,0 1 0,0-1 0,0 1-1,0-1 1,0 1 0,0-1 0,0 1 0,0-1 0,0 1 0,0-1 0,0 1-1,-1-1 1,1 1 0,0-1 0,0 1 0,0 0 0,-1-1 0,1 1 0,0-1-1,-1 1 1,1 0 0,0-1 0,-1 1 0,1 0 0,0-1 0,-1 1 0,1 0 0,-1 0-1,1 0 1,0-1 0,-1 1 0,1 0 0,-1 0 0,1 0 0,-1 0 0,1 0-1,-1-1 1,1 1 0,-1 0 0,1 0 0,-1 0 0,1 0 0,-1 1 0,1-1 0,0 0-1,-1 0 1,1 0 0,-1 0 0,1 0 0,-1 1 0,-1 0 2,0 0 0,0 0 1,1 1-1,-1-1 0,1 1 1,-1-1-1,1 1 0,-1 0 1,1 0-1,0-1 0,-1 3 1,-2 3-3,0 0-1,1 0 1,1 0 0,-1 0 0,1 0 0,0 0 0,1 1 0,-1-1 0,1 1 0,1 9 0,0-17-2,0 1 0,0-1 0,0 1 1,0-1-1,0 1 0,0-1 0,0 0 0,0 1 0,0-1 1,0 1-1,0-1 0,1 1 0,-1-1 0,0 0 0,0 1 1,1-1-1,-1 0 0,0 1 0,0-1 0,1 0 0,-1 1 0,0-1 1,1 0-1,-1 0 0,0 1 0,1-1 0,-1 0 0,1 0 1,0 1-1,11-8 11,11-22 13,-20 25-21,10-15 7,-9 13-12,0 0 1,0 0-1,0 0 0,1 0 1,0 1-1,11-10 0,-16 15 1,1 0-1,-1 0 1,1-1-1,-1 1 1,1 0 0,-1 0-1,1-1 1,-1 1-1,1 0 1,0 0-1,-1 0 1,1 0-1,-1 0 1,1 0-1,-1 0 1,1 0-1,-1 0 1,1 0-1,-1 0 1,1 0 0,0 1-1,-1-1 1,1 0-1,-1 0 1,1 0-1,-1 1 1,1-1-1,-1 0 1,0 1-1,1-1 1,-1 0-1,1 1 1,-1-1 0,0 1-1,1-1 1,-1 0-1,0 1 1,1-1-1,-1 1 1,0-1-1,0 1 1,1-1-1,-1 1 1,0 0-1,6 28-39,-5-28 42,2 154-2065,-2-177 1688</inkml:trace>
</inkml:ink>
</file>

<file path=ppt/ink/ink3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4:07.247"/>
    </inkml:context>
    <inkml:brush xml:id="br0">
      <inkml:brushProperty name="width" value="0.05" units="cm"/>
      <inkml:brushProperty name="height" value="0.05" units="cm"/>
      <inkml:brushProperty name="color" value="#66CC00"/>
    </inkml:brush>
  </inkml:definitions>
  <inkml:trace contextRef="#ctx0" brushRef="#br0">168 5 19860,'10'-5'2487,"-7"12"-937,-8 20-309,2-16-1084,-11 45 39,-1-1 1,-4 0 0,-1-1 0,-3-1-1,-58 97 1,83-158-3007,13-26 898,14-35-577,39-117-1528,-27 60 5260,-32 99-51,-2 19 362,-1 13-275,0 16 113,-2 16-364,23 140 1199,-20-143-2275,2 0 0,1 0 0,15 34 1,-22-62-173,-2-3 80,0-1 0,-1 1 1,1-1-1,0 0 1,1 1-1,-1-1 0,0 0 1,1 0-1,-1 0 1,1 0-1,-1 0 1,1 0-1,0 0 0,0-1 1,0 1-1,0 0 1,4 1-1,-3-2-485</inkml:trace>
</inkml:ink>
</file>

<file path=ppt/ink/ink3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4:07.654"/>
    </inkml:context>
    <inkml:brush xml:id="br0">
      <inkml:brushProperty name="width" value="0.05" units="cm"/>
      <inkml:brushProperty name="height" value="0.05" units="cm"/>
      <inkml:brushProperty name="color" value="#66CC00"/>
    </inkml:brush>
  </inkml:definitions>
  <inkml:trace contextRef="#ctx0" brushRef="#br0">16 7 16820,'-14'9'2280,"13"2"-1160,1-1-448,7-5 2089,4-3-1329,12-2-543,0-2-169,7-4-488,3 0-216,2-1-568,-1 0-425,-7 0 817,-1 1-168,-3 3-176</inkml:trace>
</inkml:ink>
</file>

<file path=ppt/ink/ink3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4:08.314"/>
    </inkml:context>
    <inkml:brush xml:id="br0">
      <inkml:brushProperty name="width" value="0.05" units="cm"/>
      <inkml:brushProperty name="height" value="0.05" units="cm"/>
      <inkml:brushProperty name="color" value="#66CC00"/>
    </inkml:brush>
  </inkml:definitions>
  <inkml:trace contextRef="#ctx0" brushRef="#br0">236 41 19684,'1'-2'106,"-1"1"-1,1-1 1,-1 1-1,0-1 1,1 1-1,-1-1 1,0 1-1,0-1 1,0 1-1,0-1 0,0 1 1,-1-1-1,1 1 1,0 0-1,-1-1 1,1 1-1,-1-1 1,1 1-1,-2-2 1,1 2-24,1 0 0,-1 0 0,0 0 0,0 1 0,0-1 0,0 0 0,0 1-1,0-1 1,-1 1 0,1-1 0,0 1 0,0-1 0,0 1 0,0 0 0,-1 0 0,1-1 0,0 1 0,-2 0 0,-2 1 74,1-1 0,0 0 0,-1 1 0,1 0 0,0 0 0,-1 1 0,1-1 0,0 1 0,0 0 0,0 0 0,1 0 0,-6 4 0,-2 4-8,-1 1 1,2 0 0,-1 1-1,2 0 1,0 1 0,0 0-1,-7 15 1,5-6-57,1 0 0,1 0-1,-11 45 1,19-64-85,-4 19 94,-3 34 1,7-51-82,0 1 0,1-1 0,0 1 1,1 0-1,-1-1 0,1 1 0,0-1 0,1 1 1,-1-1-1,1 0 0,4 10 0,-5-13-14,1 0 0,-1 0 0,1 0 0,0 0 0,0 0 0,0 0 0,0-1 0,0 1 0,0 0 0,0-1 1,0 0-1,1 1 0,-1-1 0,0 0 0,6 1 0,-3-1 3,0 0-1,1 0 1,-1 0 0,1-1 0,-1 0 0,0 0 0,8-2 0,2-1 10,1 0 0,-1-2 1,0 1-1,20-11 0,13-11 67,-45 24-66,0 0 0,-1 0 0,1 0 0,-1-1-1,1 1 1,-1 0 0,0-1 0,0 0-1,0 1 1,0-1 0,0 0 0,-1 0-1,1 0 1,0-4 0,-2 7-10,1-1 0,-1 0 0,0 0 0,0 0 0,0 0-1,0 0 1,0 0 0,0 0 0,0 0 0,0 0 0,-1 0 0,1 0 0,0 0 0,0 0 0,-1 0-1,1 0 1,0 1 0,-1-1 0,1 0 0,-1 0 0,0 0 0,1 1 0,-1-1 0,1 0 0,-2 0 0,0-1 10,0 1 0,-1 0 0,1 0 1,0-1-1,0 1 0,-1 1 1,1-1-1,-1 0 0,-3 0 1,-4 0 36,0 0 1,0 1 0,0 0 0,-11 1-1,18 0-40,-29 4 61,30-5-76,0 1 0,1-1 0,-1 1 0,0 0 0,0-1 0,0 1 1,1 0-1,-1 0 0,0 0 0,1 0 0,-1 0 0,1 1 0,-2 1 1,2-3-3,1 0 0,0 1 0,0-1 1,1 0-1,-1 0 0,0 1 1,0-1-1,0 0 0,0 1 1,0-1-1,0 0 0,0 0 1,0 0-1,0 1 0,0-1 1,1 0-1,-1 0 0,0 1 1,0-1-1,0 0 0,1 0 1,-1 0-1,0 0 0,0 1 1,0-1-1,1 0 0,-1 0 1,0 0-1,0 0 0,1 0 1,-1 0-1,0 0 0,0 1 1,1-1-1,-1 0 0,0 0 1,0 0-1,1 0 0,-1 0 0,0 0 1,0 0-1,1 0 0,-1-1 1,0 1-1,0 0 0,1 0 1,15 1 1,-6-2-4,0 0 0,1 1 0,-1 0 0,0 1 1,1 0-1,-1 0 0,18 6 0,-24-5 0,1 0 0,-1 0 0,1 1 0,-1-1 1,0 1-1,0 0 0,0 0 0,0 0 0,-1 1 0,1-1 0,-1 1 0,0 0 0,0 0 1,0 0-1,0 0 0,-1 1 0,0-1 0,3 7 0,-1 2-222,0 1-1,-1 0 0,-1 0 1,0 0-1,-1 0 0,-1 18 1,1-28-24,4 0-56</inkml:trace>
</inkml:ink>
</file>

<file path=ppt/ink/ink3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4:08.828"/>
    </inkml:context>
    <inkml:brush xml:id="br0">
      <inkml:brushProperty name="width" value="0.05" units="cm"/>
      <inkml:brushProperty name="height" value="0.05" units="cm"/>
      <inkml:brushProperty name="color" value="#66CC00"/>
    </inkml:brush>
  </inkml:definitions>
  <inkml:trace contextRef="#ctx0" brushRef="#br0">18 28 21093,'-9'18'2456,"2"-5"-1592,5 2-360,2-7 1361,13-1-761,6-2-216,8-5-392,5-3-152,9-3-224,5-1-104,0-3-224,1 1-200,-5-1-552,-6 0-320,-9 0 784,-6 2 64,-12-2-177,-9 0-191</inkml:trace>
</inkml:ink>
</file>

<file path=ppt/ink/ink3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4:09.262"/>
    </inkml:context>
    <inkml:brush xml:id="br0">
      <inkml:brushProperty name="width" value="0.05" units="cm"/>
      <inkml:brushProperty name="height" value="0.05" units="cm"/>
      <inkml:brushProperty name="color" value="#66CC00"/>
    </inkml:brush>
  </inkml:definitions>
  <inkml:trace contextRef="#ctx0" brushRef="#br0">1 4 19180,'5'-1'759,"0"0"-1,1 0 1,-1 1 0,1-1-1,-1 1 1,0 0-1,1 1 1,9 1 0,42 13 1075,-51-13-1819,1 0 1,-1 1-1,1 0 1,-1 0-1,0 1 1,0 0-1,0 0 1,-1 0-1,1 1 1,-1 0-1,0 0 1,0 0-1,-1 0 1,0 1-1,1 0 0,-2 0 1,1 0-1,-1 0 1,0 0-1,0 1 1,-1 0-1,0-1 1,0 1-1,-1 0 1,1 0-1,-2 0 1,1 0-1,-1 0 1,0 0-1,0 0 1,-1 0-1,0 0 0,0 0 1,0 0-1,-1 0 1,0 0-1,-1-1 1,0 1-1,-5 8 1,5-8-219,-1 0 0,1 0 0,-2-1 1,1 0-1,-1 0 0,0 0 0,0 0 1,-1-1-1,1 0 0,-1 0 0,-1-1 0,1 1 1,0-1-1,-1-1 0,0 1 0,0-1 0,0 0 1,-11 3-1,-1-4-544</inkml:trace>
</inkml:ink>
</file>

<file path=ppt/ink/ink3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4:14.363"/>
    </inkml:context>
    <inkml:brush xml:id="br0">
      <inkml:brushProperty name="width" value="0.05" units="cm"/>
      <inkml:brushProperty name="height" value="0.05" units="cm"/>
      <inkml:brushProperty name="color" value="#66CC00"/>
    </inkml:brush>
  </inkml:definitions>
  <inkml:trace contextRef="#ctx0" brushRef="#br0">45 61 18372,'-1'1'203,"-4"3"478,1 0-1,0 0 1,0 1-1,0 0 1,0-1-1,1 1 1,0 1-1,0-1 0,0 0 1,-3 10-1,6-14-628,0 0-1,0-1 0,0 1 0,0-1 1,0 1-1,0 0 0,0-1 1,0 1-1,0 0 0,0-1 1,1 1-1,-1-1 0,0 1 0,1-1 1,-1 1-1,0-1 0,1 1 1,-1-1-1,0 1 0,1-1 0,-1 1 1,1-1-1,-1 0 0,1 1 1,-1-1-1,1 0 0,-1 1 1,1-1-1,-1 0 0,1 0 0,0 1 1,-1-1-1,1 0 0,-1 0 1,1 0-1,0 0 0,-1 0 1,1 0-1,-1 0 0,2 0 0,29-2 662,51-15 378,94-32 0,-7 1-1721,-166 48 602,15-6-1320,-15 1 423,-10-1 237,-9 0-65</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2:24.374"/>
    </inkml:context>
    <inkml:brush xml:id="br0">
      <inkml:brushProperty name="width" value="0.05" units="cm"/>
      <inkml:brushProperty name="height" value="0.05" units="cm"/>
    </inkml:brush>
  </inkml:definitions>
  <inkml:trace contextRef="#ctx0" brushRef="#br0">0 110 16508,'18'-26'1109,"34"-39"1,-45 56-904,0 0 632,-7 16 3,-9 22-448,1 1-1,-6 54 0,1 65-225,11-120-108,-22 570 88,22-515-143,3 377 49,8-313-79,31 162 0,-30-259-104,12 84-897,-21-118 757,0-1 0,0 0 1,-2 1-1,0-1 1,-1 0-1,-4 17 1,4-26 165,-1 0 1,1 0 0,-1 0-1,-1 0 1,1 0-1,-1-1 1,0 0-1,-1 0 1,1 0 0,-9 7-1,-21 16-549</inkml:trace>
</inkml:ink>
</file>

<file path=ppt/ink/ink3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4:15.122"/>
    </inkml:context>
    <inkml:brush xml:id="br0">
      <inkml:brushProperty name="width" value="0.05" units="cm"/>
      <inkml:brushProperty name="height" value="0.05" units="cm"/>
      <inkml:brushProperty name="color" value="#66CC00"/>
    </inkml:brush>
  </inkml:definitions>
  <inkml:trace contextRef="#ctx0" brushRef="#br0">22 308 16139,'-8'24'1942,"6"-20"-1478,-1 1 1,2 0 0,-1 0-1,0-1 1,1 1-1,0 0 1,0 0-1,1 0 1,0 0 0,-1 0-1,2 10 1,-1-15-424,1 1 0,-1-1 0,0 0 1,0 1-1,1-1 0,-1 0 0,0 0 0,0 1 1,1-1-1,-1 0 0,0 0 0,0 0 0,1 1 1,-1-1-1,0 0 0,1 0 0,-1 0 0,0 0 1,1 0-1,-1 1 0,1-1 0,-1 0 0,0 0 1,1 0-1,-1 0 0,0 0 0,1 0 0,-1 0 1,0-1-1,1 1 0,-1 0 0,0 0 0,1 0 1,-1 0-1,0 0 0,1 0 0,-1-1 0,0 1 1,1 0-1,-1 0 0,0 0 0,1-1 0,-1 1 1,0 0-1,0 0 0,1-1 0,-1 1 1,0-1-1,14-13 683,5-13-142,0-1 0,-3 0 0,21-44 1,30-97 232,-47 113-548,-16 50-185,-2 7-26,2 15 0,-1 36-38,-3-40 2,3 39-97,11 154-1757,-14-204 1756,1 21-1533,-1-21 1563,0 0 1,0-1-1,0 1 0,0-1 0,0 1 1,0 0-1,0-1 0,0 1 1,0-1-1,0 1 0,0 0 0,0-1 1,0 1-1,-1-1 0,1 1 1,0-1-1,0 1 0,-1-1 0,1 1 1,0-1-1,-1 1 0,1-1 0,-1 1 1,1-1-1,-1 1 0,1-1 1,-1 0-1,1 1 0,-1-1 0,0 1 1,-5-5-919</inkml:trace>
</inkml:ink>
</file>

<file path=ppt/ink/ink3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4:15.550"/>
    </inkml:context>
    <inkml:brush xml:id="br0">
      <inkml:brushProperty name="width" value="0.05" units="cm"/>
      <inkml:brushProperty name="height" value="0.05" units="cm"/>
      <inkml:brushProperty name="color" value="#66CC00"/>
    </inkml:brush>
  </inkml:definitions>
  <inkml:trace contextRef="#ctx0" brushRef="#br0">13 48 21669,'-9'17'1936,"6"-7"-1184,2 0-280,8-3 945,8-4-257,6-3-264,8-3-168,7-6-200,5-1-72,1-1-192,-1-3-103,1 5-370,-3 0-231,-8 2-880,-2 3-280,-11 1 1192,-10-3-288,-7-4-273</inkml:trace>
</inkml:ink>
</file>

<file path=ppt/ink/ink3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4:15.949"/>
    </inkml:context>
    <inkml:brush xml:id="br0">
      <inkml:brushProperty name="width" value="0.05" units="cm"/>
      <inkml:brushProperty name="height" value="0.05" units="cm"/>
      <inkml:brushProperty name="color" value="#66CC00"/>
    </inkml:brush>
  </inkml:definitions>
  <inkml:trace contextRef="#ctx0" brushRef="#br0">19 0 19684,'34'37'6245,"16"14"-5106,-38-40-1033,-1 0 0,0 0 1,0 1-1,16 26 0,-24-33-84,0 0 0,-1 0 0,0 1 1,0-1-1,0 1 0,0 0 0,-1-1 0,0 1 1,0 0-1,-1 0 0,1 0 0,-1 0 1,0-1-1,-1 1 0,0 0 0,-2 9 1,0-4-10,-1 0 0,-1 0 1,0 0-1,0-1 0,-1 0 0,-1 0 1,1 0-1,-12 12 0,12-15 11,-1 0 0,0-1 0,0 1 0,0-1 0,-1-1 0,0 1 0,0-1 0,0-1 0,-1 1-1,-16 5 1,-6-4-9</inkml:trace>
</inkml:ink>
</file>

<file path=ppt/ink/ink3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4:16.490"/>
    </inkml:context>
    <inkml:brush xml:id="br0">
      <inkml:brushProperty name="width" value="0.05" units="cm"/>
      <inkml:brushProperty name="height" value="0.05" units="cm"/>
      <inkml:brushProperty name="color" value="#66CC00"/>
    </inkml:brush>
  </inkml:definitions>
  <inkml:trace contextRef="#ctx0" brushRef="#br0">68 83 17388,'41'-74'6361,"-41"74"-6266,1-1-1,-1 1 1,0-1-1,0 1 1,0-1-1,1 1 1,-1 0 0,0-1-1,1 1 1,-1-1-1,0 1 1,1 0-1,-1-1 1,1 1-1,-1 0 1,0-1 0,1 1-1,-1 0 1,1 0-1,-1-1 1,1 1-1,0 0 1,4 8 1443,-2 20-438,-8 10-709,-1 0-1,-14 50 1,-31 71-152,45-141-199,-28 77-256,31-90-740,3-8 425,3-13-345,69-281-8739,-42 163 5188,-25 121 5779,-3 22 297,-2 24 38,1 130 3907,0-145-5398,2 1 0,0-1-1,1 0 1,0 0 0,2-1-1,13 31 1,-15-42-329,-1 0-1,1 0 1,1-1 0,-1 1-1,1-1 1,0 0 0,0-1-1,1 1 1,7 5 0,-8-7 48,-3 0-304</inkml:trace>
</inkml:ink>
</file>

<file path=ppt/ink/ink3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4:16.940"/>
    </inkml:context>
    <inkml:brush xml:id="br0">
      <inkml:brushProperty name="width" value="0.05" units="cm"/>
      <inkml:brushProperty name="height" value="0.05" units="cm"/>
      <inkml:brushProperty name="color" value="#66CC00"/>
    </inkml:brush>
  </inkml:definitions>
  <inkml:trace contextRef="#ctx0" brushRef="#br0">1 100 20804,'4'2'2249,"9"1"-1329,4-3-424,9-7 1617,9-1-953,3-5-624,5 1-368,6-2-992,-5 0 1160,-1 1-464,-1 4-64,-8-5-120</inkml:trace>
</inkml:ink>
</file>

<file path=ppt/ink/ink3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4:17.351"/>
    </inkml:context>
    <inkml:brush xml:id="br0">
      <inkml:brushProperty name="width" value="0.05" units="cm"/>
      <inkml:brushProperty name="height" value="0.05" units="cm"/>
      <inkml:brushProperty name="color" value="#66CC00"/>
    </inkml:brush>
  </inkml:definitions>
  <inkml:trace contextRef="#ctx0" brushRef="#br0">2 67 21989,'-1'10'370,"1"0"0,-1 0 1,2 0-1,-1 0 1,2 0-1,2 14 0,-2-18-254,-1-1 0,1 1-1,0-1 1,1 1-1,-1-1 1,1 0 0,0 0-1,0 0 1,1 0-1,0-1 1,-1 0 0,8 6-1,-10-9-127,0 0-1,0 0 1,0 0-1,1 0 1,-1 0-1,0 0 1,1-1-1,-1 1 1,1-1-1,-1 1 1,1-1-1,-1 1 1,1-1-1,-1 0 1,1 0 0,-1 0-1,1 0 1,-1 0-1,1 0 1,0 0-1,2-1 1,-1 0-79,-1 0 1,1-1 0,-1 1-1,0 0 1,1-1 0,-1 0-1,0 0 1,0 1 0,0-1-1,0 0 1,2-4 0,3-4-434,-1 0 0,0-1 0,0 1 0,5-17 0,8-30-1569,-15 39 1044,2 1 0,14-30 0,-18 60 1653,-21 156 3633,0-6-1711,18-150-2388,0 77-117,4-79-30,2-7-49</inkml:trace>
</inkml:ink>
</file>

<file path=ppt/ink/ink3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4:17.829"/>
    </inkml:context>
    <inkml:brush xml:id="br0">
      <inkml:brushProperty name="width" value="0.05" units="cm"/>
      <inkml:brushProperty name="height" value="0.05" units="cm"/>
      <inkml:brushProperty name="color" value="#66CC00"/>
    </inkml:brush>
  </inkml:definitions>
  <inkml:trace contextRef="#ctx0" brushRef="#br0">1 22 21293,'8'10'2176,"8"-7"-1304,4 0-352,10-3 1393,6-1-737,8-5-512,4 2-184,-1-2-232,-1 3-224,-7-1-384,-5 4-216,-11-3-904,-4 1 1368,-15 2-224,-3-4-192,-12 0-153</inkml:trace>
</inkml:ink>
</file>

<file path=ppt/ink/ink3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4:18.291"/>
    </inkml:context>
    <inkml:brush xml:id="br0">
      <inkml:brushProperty name="width" value="0.05" units="cm"/>
      <inkml:brushProperty name="height" value="0.05" units="cm"/>
      <inkml:brushProperty name="color" value="#66CC00"/>
    </inkml:brush>
  </inkml:definitions>
  <inkml:trace contextRef="#ctx0" brushRef="#br0">0 472 19204,'16'13'2073,"8"-7"-1137,1-6-368,10-6 1280,6-4-639,4-4-513,1-2-272,-4-4-904,-3 0-601,-9-5 889,-2-2-216,-9-7-160</inkml:trace>
  <inkml:trace contextRef="#ctx0" brushRef="#br0" timeOffset="1">530 1 19484,'-2'12'1237,"-9"60"3637,9-52-4378,1-1 0,0 1 0,4 31 0,-2-44-421,0 1 1,0-1-1,1 1 0,0-1 0,0 0 1,5 11-1,-6-16-75,0 0-1,1 0 1,-1 0 0,0-1 0,1 1 0,0 0-1,-1-1 1,1 1 0,0-1 0,0 0 0,0 1-1,0-1 1,0 0 0,0 0 0,0 0 0,0-1-1,0 1 1,0 0 0,1-1 0,-1 0 0,0 1-1,0-1 1,1 0 0,-1 0 0,3 0 0,1-1-228,-1 1 1,1-1 0,0 0 0,-1-1 0,1 1-1,-1-1 1,0 0 0,0 0 0,1-1-1,-1 1 1,-1-1 0,1 0 0,7-7 0,-4 2-159,0 1 0,-1-1 0,0-1 1,-1 1-1,0-1 0,7-13 0,0-4-797</inkml:trace>
  <inkml:trace contextRef="#ctx0" brushRef="#br0" timeOffset="2">700 120 17516,'-10'34'2216,"-3"8"-1336,1 5-223,4 4 1159,5 8-552,3-1-200,0-5-463,5-5-217,3-9-920,0-8-401,-5-8 761,-2-5-168,-1-11-176</inkml:trace>
</inkml:ink>
</file>

<file path=ppt/ink/ink3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4:30.545"/>
    </inkml:context>
    <inkml:brush xml:id="br0">
      <inkml:brushProperty name="width" value="0.05" units="cm"/>
      <inkml:brushProperty name="height" value="0.05" units="cm"/>
      <inkml:brushProperty name="color" value="#66CC00"/>
    </inkml:brush>
  </inkml:definitions>
  <inkml:trace contextRef="#ctx0" brushRef="#br0">114 61 23997,'-13'47'580,"-2"-1"-1,-2 0 1,-2-2-1,-28 49 1,44-92-211,5-11-243,6-16-14,14-39 338,-2 0 0,17-106-1,-74 320-180,28-118-235,1-6-23,5-19-2,1 0-1,0 0 0,0 0 1,1 0-1,-2 12 1,3-18-8,0 1 1,0-1 0,0 0-1,0 1 1,0-1 0,0 0-1,0 0 1,0 1 0,0-1 0,0 0-1,1 1 1,-1-1 0,0 0-1,0 0 1,0 1 0,0-1 0,0 0-1,0 0 1,1 1 0,-1-1-1,0 0 1,0 0 0,0 0-1,1 1 1,-1-1 0,0 0 0,0 0-1,0 0 1,1 0 0,-1 1-1,0-1 1,0 0 0,1 0-1,-1 0 1,0 0 0,1 0 0,11-3 20,10-13-9,-13 4 0,0 1-1,-1-1 1,0-1 0,-1 0-1,-1 0 1,0 0-1,-1 0 1,0-1-1,-1 0 1,0 0 0,-2 0-1,1-1 1,-1-19-1,-1 34-7,-1-1-1,0 1 1,0-1-1,0 0 1,0 1-1,0-1 1,0 1-1,0-1 1,0 0-1,0 1 1,0-1-1,-1 1 1,1-1-1,0 1 0,0-1 1,0 1-1,-1-1 1,1 1-1,0-1 1,-1 1-1,1-1 1,-1 0-1,-7 8 40,-8 25-63,14-28 3,0-1 8,0 2-7,0-1-1,-1 1 1,1-1 0,-1 0 0,-5 6-1,4 3-2914,-3-26 2516,-3-6-83</inkml:trace>
</inkml:ink>
</file>

<file path=ppt/ink/ink3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4:35.993"/>
    </inkml:context>
    <inkml:brush xml:id="br0">
      <inkml:brushProperty name="width" value="0.05" units="cm"/>
      <inkml:brushProperty name="height" value="0.05" units="cm"/>
      <inkml:brushProperty name="color" value="#E71224"/>
    </inkml:brush>
  </inkml:definitions>
  <inkml:trace contextRef="#ctx0" brushRef="#br0">332 104 13435,'12'-14'1363,"0"0"0,0-2 0,-2 1 0,11-20 0,-12 25 437,-5 16-248,-5 22-162,-8 7-1033,-1-1 1,-2 0-1,-1 0 1,-35 61-1,-92 152 747,140-246-1101,-15 22-89,15-23 79,0 0 0,0 0 0,0 0-1,-1 0 1,1 1 0,0-1 0,0 0-1,0 0 1,-1 0 0,1 0 0,0 0-1,0 0 1,0 0 0,0 1 0,-1-1-1,1 0 1,0 0 0,0 0 0,-1 0-1,1 0 1,0 0 0,0 0 0,0 0-1,-1 0 1,1 0 0,0 0 0,0 0-1,0 0 1,-1-1 0,1 1 0,0 0-1,0 0 1,-1 0 0,-3-13-373,-17-168-2623,-13-78 117,25 207 2794,13 81 698,2 0 0,1 0 1,1-1-1,17 37 1,-21-54-510,1-1 0,0 0 0,1 0 0,0 0 1,0-1-1,1 0 0,1 0 0,0-1 1,0 1-1,0-2 0,1 1 0,0-1 0,0-1 1,18 10-1,-21-14-79,0 0 0,0 0-1,0-1 1,0 0 0,0 0 0,0-1 0,0 1 0,0-1-1,0 0 1,0-1 0,0 0 0,9-2 0,-13 3-14,0-1 0,0 1 1,0-1-1,0 0 0,0 1 1,0-1-1,-1 0 0,1 0 1,0 0-1,-1 0 0,1-1 1,0 1-1,-1 0 0,0-1 1,1 1-1,-1-1 0,0 0 1,0 1-1,0-1 0,0 0 1,0 1-1,0-1 0,0 0 1,0 0-1,-1 0 0,1 0 1,-1 0-1,0 0 0,1 0 1,-1 0-1,0 0 0,0 0 1,0 0-1,-1 0 0,1 0 1,0 0-1,-1 0 0,1 0 1,-1 0-1,-1-2 0,1 0-20,-1-1 1,0 1-1,0 0 0,-1 0 0,1 0 1,-1 0-1,0 1 0,0-1 0,0 1 1,0-1-1,0 1 0,-1 0 0,0 0 1,0 1-1,1-1 0,-1 1 0,-1 0 1,1 0-1,0 0 0,0 1 0,-1-1 1,1 1-1,-1 0 0,-6-1 0,5 2-5,-1-1-1,0 1 0,1 0 0,-1 1 0,0-1 0,1 1 0,-1 1 0,1-1 1,-1 1-1,1 0 0,0 0 0,0 1 0,0 0 0,0 0 0,0 1 1,-7 5-1,4-2 20,-20 18 13,28-24-14,-1 1 0,0 0 0,1-1 0,-1 1 0,1 0 0,0 0 0,-1 0 0,1 0 0,0 0 0,0 0 0,-1 5 0,2-7-2,0 1 0,0 0-1,1 0 1,-1 0 0,0 0-1,0 0 1,1-1 0,-1 1 0,1 0-1,-1 0 1,0 0 0,1-1 0,-1 1-1,1 0 1,0-1 0,-1 1 0,1 0-1,0-1 1,-1 1 0,1-1 0,0 1-1,-1-1 1,1 1 0,0-1-1,0 0 1,0 1 0,0-1 0,-1 0-1,1 0 1,1 1 0,28 5-88,-9-4 65,-1-1 0,0-1 0,1-1-1,-1 0 1,0-2 0,0 0 0,0-1 0,34-13 0,-53 17 30,1 0-1,-1-1 1,0 0 0,1 1 0,-1-1 0,0 0 0,1 1 0,-1-1 0,0 0 0,0 0 0,0 0-1,0 0 1,0 0 0,0 0 0,1-2 0,-2 3 0,0-1-1,0 1 1,0-1-1,1 0 1,-1 1 0,0-1-1,0 1 1,0-1-1,0 0 1,-1 1 0,1-1-1,0 1 1,0-1-1,0 0 1,0 1 0,0-1-1,-1 1 1,1-1-1,0 1 1,-1-1 0,1 1-1,0-1 1,-1 1-1,0-1 1,-3-4 7,-1 1 0,0 1 0,0-1 0,0 1 0,-9-5 0,7 4-9,-60-35 41,28 15-14,-1 2 0,-1 1 0,-71-25 0,109 45-15,0 0 0,-1 0 0,1 0 0,-1 1 0,1 0-1,-1 0 1,1 0 0,-1 0 0,1 0 0,-1 1 0,-6 1 0,10-2-7,-1 0 0,0 1 0,1-1 0,-1 0 0,0 1 0,1-1 0,-1 1 0,0-1 0,1 1 0,-1-1 0,1 1 0,-1 0 0,1-1 0,-1 1 0,1-1 0,-1 1 1,1 0-1,0 0 0,-1-1 0,1 1 0,0 1 0,-1 0 1,1 0 1,1-1 0,-1 1 0,0 0-1,0-1 1,1 1 0,-1 0 0,0-1-1,1 1 1,0-1 0,-1 1 0,1-1-1,0 1 1,1 1 0,2 2 4,-1-1 0,1 0-1,-1 0 1,1 0 0,1-1 0,-1 1 0,0-1 0,1 0 0,0 0-1,-1 0 1,1-1 0,0 0 0,1 0 0,7 2 0,9 2 1,0-2 0,27 3 1,-35-6-16,19 3-304,44-1-1,-62-4 226,0 0 0,0 0 0,0-2 0,0 0 0,19-6 0,6-9-118</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2:24.802"/>
    </inkml:context>
    <inkml:brush xml:id="br0">
      <inkml:brushProperty name="width" value="0.05" units="cm"/>
      <inkml:brushProperty name="height" value="0.05" units="cm"/>
    </inkml:brush>
  </inkml:definitions>
  <inkml:trace contextRef="#ctx0" brushRef="#br0">1 516 14299,'0'1'60,"-1"-1"-1,1 1 1,0 0-1,0-1 1,0 1 0,0 0-1,0-1 1,1 1-1,-1-1 1,0 1 0,0 0-1,0-1 1,0 1 0,1-1-1,-1 1 1,0 0-1,1-1 1,-1 1 0,0-1-1,1 1 1,-1-1-1,1 1 1,-1-1 0,1 1-1,-1-1 1,1 0-1,-1 1 1,1-1 0,-1 0-1,1 1 1,-1-1-1,1 0 1,0 0 0,-1 1-1,1-1 1,0 0-1,0 0 1,31 3 488,-26-3-267,54-3 498,0-3-1,-1-2 1,67-18-1,-70 14-417,2 0-62,596-120 1553,9 30-1471,68 34-300,113-13-1629,-777 73 1190,106-16-1549,-134 17 1166,1-3 0,46-16 0,-59 14 236</inkml:trace>
</inkml:ink>
</file>

<file path=ppt/ink/ink3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4:39.624"/>
    </inkml:context>
    <inkml:brush xml:id="br0">
      <inkml:brushProperty name="width" value="0.05" units="cm"/>
      <inkml:brushProperty name="height" value="0.05" units="cm"/>
      <inkml:brushProperty name="color" value="#E71224"/>
    </inkml:brush>
  </inkml:definitions>
  <inkml:trace contextRef="#ctx0" brushRef="#br0">307 5 17540,'1'0'122,"-1"0"1,1-1 0,-1 1-1,1-1 1,-1 1 0,1 0-1,-1-1 1,1 1 0,0 0-1,-1 0 1,1-1-1,-1 1 1,1 0 0,0 0-1,-1 0 1,1 0 0,0 0-1,-1 0 1,1 0 0,0 0-1,-1 0 1,2 0 0,-2 1-49,1-1 1,-1 1 0,0-1 0,0 0 0,0 1 0,1 0 0,-1-1 0,0 1 0,0-1 0,0 1 0,0-1 0,0 1 0,0-1 0,0 1 0,0-1 0,0 1 0,0-1 0,0 1 0,0 0 0,0-1 0,0 1 0,-15 42 1304,10-30-951,-21 64 132,-2-2 0,-48 87 0,74-159-554,-17 28 65,18-30-74,0 1 0,0-1 0,0 0 0,-1 0 0,1 0 1,0 1-1,0-1 0,-1 0 0,1 0 0,-1-1 1,1 1-1,-1 0 0,1 0 0,-1-1 0,1 1 0,-1-1 1,-2 1-1,3-1-10,0 0-1,0-1 1,0 1 0,0-1 0,0 1 0,0 0 0,0-1-1,0 1 1,0-1 0,1 0 0,-1 1 0,0-1-1,0 0 1,1 1 0,-1-1 0,1 0 0,-1 0 0,0 0-1,1 0 1,0 1 0,-1-1 0,1 0 0,-1 0-1,1 0 1,0 0 0,-1-2 0,-5-30-312,5 30 282,-2-29-214,0 0 1,2 0-1,2 0 1,1 1-1,1-1 1,8-31 0,-10 59 248,0 0-1,0 0 1,0 0 0,1 0 0,0 0 0,2-4 0,-4 8 10,1-1-1,-1 1 0,0 0 1,1-1-1,-1 1 1,0 0-1,1-1 1,-1 1-1,1 0 0,-1-1 1,0 1-1,1 0 1,-1 0-1,1 0 1,-1-1-1,1 1 1,-1 0-1,0 0 0,1 0 1,-1 0-1,1 0 1,-1 0-1,1 0 1,0 0 4,0 0-1,0 1 1,0-1 0,0 1 0,0-1 0,0 1 0,0-1 0,-1 1 0,1 0-1,0-1 1,0 1 0,-1 0 0,1 0 0,-1-1 0,2 3 0,10 16 142,-1 1 0,0 0 0,9 27 0,10 21 177,20 16 120,-43-74-383,1 0 0,-1-1-1,1 0 1,1 0-1,0-1 1,11 8-1,-19-15-49,1 0 0,1 0 0,-1 0 0,0 0 0,0 0 0,0 0 0,0 0 0,1-1 0,-1 1 0,0-1 0,1 1 0,-1-1 0,1 0 0,-1 0 0,4-1 0,-5 1-9,-1 0 1,1 0 0,-1 0-1,0 0 1,1 0 0,-1-1-1,0 1 1,1 0-1,-1 0 1,0 0 0,1-1-1,-1 1 1,0 0 0,1-1-1,-1 1 1,0 0-1,0-1 1,1 1 0,-1 0-1,0-1 1,0 1 0,0 0-1,0-1 1,1 1-1,-1 0 1,0-1 0,0 1-1,0-1 1,0 1 0,0-1-1,0 1 1,0-2 1,-1 0 0,1 0 1,-1 1-1,0-1 0,1 0 0,-1 1 1,0-1-1,0 1 0,0-1 1,0 1-1,0 0 0,-2-2 0,-10-12-31,-1 2-1,-1 0 1,0 1-1,0 0 0,-19-10 1,24 16-26,-1 0-1,1 1 1,-1 0 0,0 1-1,0 1 1,0-1 0,-1 2-1,1-1 1,-22 0 0,29 3 46,0 1 1,1-1 0,-1 1 0,0 0-1,0 0 1,1 1 0,-1-1 0,1 1-1,-1 0 1,1-1 0,0 2 0,-1-1-1,1 0 1,0 1 0,1-1 0,-1 1-1,0 0 1,1 0 0,-1 0 0,1 0 0,0 0-1,0 1 1,-3 6 0,4-8 9,0 0-1,1 0 1,-1 0 0,0 0 0,1 1-1,-1-1 1,1 0 0,0 0 0,0 1-1,0-1 1,0 0 0,0 0 0,0 1-1,1-1 1,-1 0 0,1 0 0,0 0-1,-1 1 1,1-1 0,0 0 0,0 0-1,0 0 1,0 0 0,1-1 0,-1 1-1,1 0 1,-1 0 0,1-1 0,-1 1-1,1-1 1,0 1 0,0-1 0,0 0 0,0 0-1,0 0 1,0 0 0,0 0 0,0 0-1,0 0 1,0-1 0,3 1 0,9 2 2,-1-1 0,1 0 0,-1-1 0,1 0 0,0-1 0,-1-1 1,1 0-1,-1-1 0,1 0 0,-1-1 0,0-1 0,0 0 0,0-1 0,16-8 1,-28 13-6,0-1 1,0 1 0,0-1-1,0 1 1,0-1-1,0 0 1,0 1 0,0-1-1,0 0 1,0 0 0,0 1-1,0-1 1,-1 0 0,1 0-1,0 0 1,-1 0 0,1 0-1,-1 0 1,1 0-1,0-2 1,-1 2-2,-1 0 1,1 0-1,0 1 0,0-1 0,-1 0 1,1 0-1,0 1 0,-1-1 0,1 0 1,-1 0-1,1 1 0,-1-1 0,1 1 1,-1-1-1,0 0 0,1 1 0,-1-1 1,1 1-1,-1 0 0,0-1 0,-1 0 1,-7-3-8,0 1 1,0-1-1,-16-2 1,19 4 2,-80-22 245,-101-44 0,287 72 627,-96-3-864,156 8-687,-131-5 511,0 0 1,0 3 0,39 12 0,-35-6-123</inkml:trace>
</inkml:ink>
</file>

<file path=ppt/ink/ink3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4:42.189"/>
    </inkml:context>
    <inkml:brush xml:id="br0">
      <inkml:brushProperty name="width" value="0.05" units="cm"/>
      <inkml:brushProperty name="height" value="0.05" units="cm"/>
      <inkml:brushProperty name="color" value="#E71224"/>
    </inkml:brush>
  </inkml:definitions>
  <inkml:trace contextRef="#ctx0" brushRef="#br0">108 1 18796,'-17'23'6585,"-5"19"-5304,-20 51-1531,27-50 546,10-36 136,2-14-85,0-16 345,6 5-40,-2 18-649,0 0 1,-1 1-1,1-1 0,-1 1 0,1-1 1,-1 1-1,0-1 0,1 0 1,-1 1-1,1 0 0,-1-1 1,0 1-1,1-1 0,-1 1 0,0-1 1,0 1-1,1 0 0,-1-1 1,0 1-1,0-1 0,0 2 0,7 14 44,1 0-1,1-1 0,0 0 0,12 15 0,-15-22-31,1 0 1,0 0 0,1 0 0,0-1 0,0-1 0,1 1 0,17 10 0,-23-16-21,0 0 1,0 0-1,-1 0 0,1 0 1,0 0-1,0-1 1,0 1-1,0-1 0,0 1 1,0-1-1,0 0 1,0-1-1,0 1 0,0 0 1,0-1-1,0 0 0,4-1 1,-5 1-135,0 0 0,0 0 1,0 0-1,0 0 0,0-1 1,0 1-1,-1-1 0,1 1 1,0-1-1,-1 0 0,1 1 1,-1-1-1,0 0 0,0 0 1,0 0-1,0 0 0,0 0 1,0 0-1,0 0 0,-1 0 1,1-1-1,-1 1 0,1-4 1,1-12-399,0-1-179</inkml:trace>
</inkml:ink>
</file>

<file path=ppt/ink/ink3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4:42.606"/>
    </inkml:context>
    <inkml:brush xml:id="br0">
      <inkml:brushProperty name="width" value="0.05" units="cm"/>
      <inkml:brushProperty name="height" value="0.05" units="cm"/>
      <inkml:brushProperty name="color" value="#E71224"/>
    </inkml:brush>
  </inkml:definitions>
  <inkml:trace contextRef="#ctx0" brushRef="#br0">191 1 17540,'-1'9'6048,"-6"33"-4461,-136 490 621,121-458-2104,16-53-659,2 0-1,-4 25 0,25-70-3337,-8 13 3265,7-10-275</inkml:trace>
</inkml:ink>
</file>

<file path=ppt/ink/ink3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4:47.353"/>
    </inkml:context>
    <inkml:brush xml:id="br0">
      <inkml:brushProperty name="width" value="0.05" units="cm"/>
      <inkml:brushProperty name="height" value="0.05" units="cm"/>
      <inkml:brushProperty name="color" value="#E71224"/>
    </inkml:brush>
  </inkml:definitions>
  <inkml:trace contextRef="#ctx0" brushRef="#br0">217 90 15971,'2'-5'540,"-1"-1"-1,1 1 0,-1-1 0,0 1 0,-1-1 0,1 0 0,-1 0 0,-1-8 0,1 13-423,0-1 0,-1 1-1,1-1 1,0 1-1,-1 0 1,1-1-1,-1 1 1,0 0 0,1-1-1,-1 1 1,0 0-1,0 0 1,0 0-1,0 0 1,0-1 0,0 1-1,0 1 1,0-1-1,0 0 1,0 0-1,0 0 1,-1 1 0,1-1-1,0 0 1,-1 1-1,1-1 1,-1 1-1,1 0 1,0-1 0,-1 1-1,1 0 1,-1 0-1,1 0 1,-1 0-1,1 0 1,0 0 0,-1 0-1,-1 1 1,-5 1-36,0 0 0,0 1 0,0 0 0,0 0 1,0 0-1,1 1 0,0 0 0,0 1 0,-9 7 0,-3 2-85,2 2 1,-18 19-1,32-33 0,0 1 1,1 0 0,-1 1 0,1-1-1,-1 0 1,1 1 0,0-1 0,1 1-1,-3 6 1,4-9 0,0 1-1,-1-1 1,2 0-1,-1 1 0,0-1 1,0 1-1,0-1 1,1 0-1,-1 1 1,0-1-1,1 0 0,-1 1 1,1-1-1,0 0 1,-1 0-1,1 1 1,0-1-1,0 0 0,0 0 1,0 0-1,0 0 1,0 0-1,0 0 1,0 0-1,0-1 0,1 1 1,-1 0-1,0 0 1,0-1-1,3 1 1,36 18-86,-22-12 66,0 2-1,0 0 1,-1 1 0,22 16-1,-36-23 24,0-1-1,0 1 0,0 0 1,0 0-1,0 0 0,-1 0 1,1 0-1,-1 1 0,0-1 1,0 1-1,0-1 0,-1 1 1,1 0-1,-1 0 1,0 0-1,0 0 0,0 0 1,0 0-1,-1 0 0,0 0 1,0 0-1,0 0 0,0 0 1,0 0-1,-1 0 0,0 0 1,-1 4-1,-1-2 18,1-1 1,-1 1-1,-1 0 0,1-1 0,-1 0 0,0 0 1,0 0-1,0-1 0,-1 1 0,0-1 1,0 0-1,0 0 0,-9 5 0,10-7-18,0 1-1,0-1 1,0 0-1,0 0 1,0-1-1,0 1 1,-1-1-1,1 0 1,0 0-1,-1 0 1,1-1-1,-1 0 1,1 0-1,-1 0 1,1 0-1,-1 0 1,1-1-1,0 0 1,-1 0-1,-4-2 1,7 2-79,1 0-1,-1 0 1,1 0 0,-1 0 0,1 0 0,-1 0-1,1 0 1,0-1 0,0 1 0,-1-1 0,1 1-1,0-1 1,0 1 0,1-1 0,-1 1-1,0-1 1,0 0 0,1 0 0,-1 1 0,1-1-1,0 0 1,-1 0 0,1 0 0,0 1 0,0-1-1,0 0 1,0 0 0,0 0 0,1-3 0,1-3-214,1-1 0,0 1 0,0 0 0,7-15 1,8-10-530</inkml:trace>
</inkml:ink>
</file>

<file path=ppt/ink/ink3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4:47.965"/>
    </inkml:context>
    <inkml:brush xml:id="br0">
      <inkml:brushProperty name="width" value="0.05" units="cm"/>
      <inkml:brushProperty name="height" value="0.05" units="cm"/>
      <inkml:brushProperty name="color" value="#E71224"/>
    </inkml:brush>
  </inkml:definitions>
  <inkml:trace contextRef="#ctx0" brushRef="#br0">22 4 18524,'0'0'71,"0"0"0,1-1-1,-1 1 1,0 0 0,1-1 0,-1 1 0,0 0-1,1 0 1,-1-1 0,0 1 0,1 0-1,-1 0 1,0 0 0,1 0 0,-1 0 0,1-1-1,-1 1 1,1 0 0,-1 0 0,0 0 0,1 0-1,-1 0 1,1 0 0,-1 0 0,0 0 0,1 0-1,-1 1 1,1-1 0,-1 0 0,0 0 0,1 0-1,-1 0 1,1 1 0,2 15 1391,-10 32 186,5-36-1038,-11 77 715,-3 144 0,16-231-1320,2 25 11,-3-26-16,1 0 1,0-1 0,0 1 0,0-1 0,0 1-1,0-1 1,0 1 0,0 0 0,0-1-1,0 1 1,1-1 0,-1 1 0,0-1-1,0 1 1,0 0 0,1-1 0,-1 1 0,0-1-1,1 1 1,-1-1 0,0 0 0,1 1-1,-1-1 1,0 1 0,1-1 0,-1 0-1,1 1 1,-1-1 0,1 0 0,-1 1-1,1-1 1,-1 0 0,1 0 0,1 1 0,-1-2 0,0 0 0,0 0 0,0 0 0,-1 0 0,1 0 0,0 0 0,0-1 0,0 1 1,-1 0-1,1 0 0,-1-1 0,1 1 0,-1 0 0,1-1 0,-1 1 0,0-3 1,5-25 7,-5 27-7,3-21 24,-1 1-1,-1-1 1,-1 1 0,-5-38-1,0 46-21,3 21-43,2 22-47,1-24 71,0 0 0,0 0 0,1 1 1,0-1-1,0 0 0,0 0 0,0-1 0,1 1 1,0 0-1,0-1 0,5 6 0,-7-9 11,1 1 0,-1-1 0,1 0 0,0 1 0,0-1 0,0 0 0,0 0 0,0 0 0,0-1-1,0 1 1,0 0 0,0-1 0,0 1 0,0-1 0,0 0 0,0 0 0,0 0 0,1 0 0,-1 0 0,0 0 0,0 0 0,0-1-1,0 1 1,0-1 0,0 1 0,0-1 0,0 0 0,0 0 0,0 0 0,0 0 0,2-2 0,4-2 6,-1-1 0,0-1 0,0 1 0,0-1 0,0 0-1,-1-1 1,-1 0 0,6-9 0,17-20 47,-28 37-48,0 0 0,0-1-1,0 1 1,1 0-1,-1 0 1,0 0-1,0 0 1,0 0-1,0-1 1,0 1-1,0 0 1,1 0-1,-1 0 1,0 0-1,0 0 1,0 0-1,0 0 1,1-1-1,-1 1 1,0 0 0,0 0-1,0 0 1,1 0-1,-1 0 1,0 0-1,0 0 1,0 0-1,0 0 1,1 0-1,-1 0 1,0 0-1,0 0 1,0 0-1,1 0 1,-1 0-1,0 0 1,0 1-1,0-1 1,1 0-1,-1 0 1,0 0 0,0 0-1,4 11-2,-1 18-30,-3-25 26,0 6 7,1-1-1,1 1 1,0-1-1,0 1 1,0-1-1,5 9 1,-7-16-1,1-1 0,-1 1 0,1-1 0,0 0 0,-1 1 0,1-1 0,0 0 0,0 1 0,0-1 0,0 0 0,0 0 0,1 0 0,-1 0 0,0 0 0,0 0 0,1 0 0,-1 0 0,0-1 0,1 1 0,-1 0 0,1-1 0,-1 1 0,1-1 1,-1 0-1,1 1 0,-1-1 0,1 0 0,-1 0 0,1 0 0,0 0 0,-1 0 0,1-1 0,-1 1 0,1 0 0,-1-1 0,1 1 0,-1-1 0,1 1 0,-1-1 0,0 0 0,1 1 0,-1-1 0,0 0 0,1 0 0,0-1 0,9-7 8,0 0-1,-1 0 0,-1-1 1,1 0-1,7-12 0,-6 9 11,0 0-1,18-16 0,-29 28-17,1 1-1,-1-1 1,1 1-1,0-1 0,-1 1 1,1 0-1,0-1 0,-1 1 1,1 0-1,0-1 1,-1 1-1,1 0 0,0 0 1,-1 0-1,1 0 0,0 0 1,0-1-1,-1 1 0,1 0 1,0 1-1,-1-1 1,1 0-1,0 0 0,0 0 1,-1 0-1,1 0 0,0 1 1,-1-1-1,1 0 0,0 1 1,-1-1-1,1 0 1,-1 1-1,1-1 0,0 1 1,-1-1-1,1 1 0,-1-1 1,0 1-1,1 0 1,-1-1-1,1 1 0,-1-1 1,0 1-1,1 0 0,-1-1 1,0 1-1,0 0 0,1 0 1,-1 0-1,3 8-1,-1-1 0,0 0-1,2 13 1,-3-14-17,10 48-203,-11-55 201,0 0-1,0 0 1,0 1 0,0-1 0,0 0 0,0 0 0,0 0 0,0 0-1,0 0 1,0 0 0,0 1 0,0-1 0,0 0 0,0 0-1,0 0 1,0 0 0,0 0 0,0 0 0,0 1 0,0-1-1,0 0 1,0 0 0,1 0 0,-1 0 0,0 0 0,0 0 0,0 0-1,0 0 1,0 1 0,0-1 0,0 0 0,0 0 0,1 0-1,-1 0 1,0 0 0,0 0 0,0 0 0,0 0 0,0 0 0,0 0-1,0 0 1,1 0 0,-1 0 0,0 0 0,0 0 0,0 0-1,0 0 1,0 0 0,0 0 0,1 0 0,-1 0 0,0 0 0,0 0-1,0 0 1,0 0 0,0 0 0,4-10-914,-1-15 241,-3 25 697,2-27-497,1-7-169</inkml:trace>
</inkml:ink>
</file>

<file path=ppt/ink/ink3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4:48.409"/>
    </inkml:context>
    <inkml:brush xml:id="br0">
      <inkml:brushProperty name="width" value="0.05" units="cm"/>
      <inkml:brushProperty name="height" value="0.05" units="cm"/>
      <inkml:brushProperty name="color" value="#E71224"/>
    </inkml:brush>
  </inkml:definitions>
  <inkml:trace contextRef="#ctx0" brushRef="#br0">0 1 17876,'0'19'1880,"0"2"-1384,2-9-328,5 2 841,7-1-1281,4-5 1616,0 0-1264,2-3-104,0 2-88</inkml:trace>
</inkml:ink>
</file>

<file path=ppt/ink/ink3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4:48.849"/>
    </inkml:context>
    <inkml:brush xml:id="br0">
      <inkml:brushProperty name="width" value="0.05" units="cm"/>
      <inkml:brushProperty name="height" value="0.05" units="cm"/>
      <inkml:brushProperty name="color" value="#E71224"/>
    </inkml:brush>
  </inkml:definitions>
  <inkml:trace contextRef="#ctx0" brushRef="#br0">37 354 13315,'-4'67'5580,"0"6"-3266,7-33-1564,15 74 0,-12-87-539,0 0 1,-2 0-1,-2 0 0,0 1 0,-2 0 1,-3 29-1,2-53-145,1 0 1,-1 0-1,-1 0 1,1-1-1,0 1 0,-1 0 1,0-1-1,0 1 1,0-1-1,0 1 1,-3 2-1,4-5-57,1-1 0,-1 0 0,1 1 1,-1-1-1,1 1 0,-1-1 0,1 0 0,-1 0 0,1 1 0,-1-1 0,1 0 0,-1 0 0,1 1 1,-1-1-1,1 0 0,-1 0 0,0 0 0,1 0 0,-1 0 0,1 0 0,-1 0 0,0 0 1,1 0-1,-1 0 0,1 0 0,-1-1 0,-1 1 0,1-1-16,0 0-1,-1-1 1,1 1-1,0 0 1,0-1-1,-1 1 1,1-1-1,0 1 1,1-1-1,-1 1 1,0-1-1,0 0 1,1 1 0,-1-4-1,-3-8-81,1-1-1,0 0 1,1 1-1,1-1 1,0 0 0,1 0-1,2-15 1,1-2-88,2 0 0,9-32 0,-3 28 76,1 0 0,2 1 0,1 1 0,30-49 0,93-118 131,-83 125 64,-23 32 34,-14 19 226,0-1 1,18-34-1,-79 153 527,-28 71 265,65-146-1014,1-1 1,0 1 0,1 0 0,1 0-1,1 0 1,1 1 0,1 21 0,1-34-142,-1 0 0,1 0 0,1 0 0,-1 0 0,1-1 0,1 1 0,-1-1 0,1 1 0,0-1 0,0 0 0,1 0 0,0 0 0,0 0 0,0-1 0,1 0 0,0 0 0,8 7 0,-13-12-21,0 1-1,1-1 1,-1 0 0,0 1-1,1-1 1,-1 0 0,0 1-1,1-1 1,-1 0-1,0 0 1,1 0 0,-1 1-1,1-1 1,-1 0 0,1 0-1,-1 0 1,0 0-1,1 0 1,-1 0 0,1 0-1,-1 0 1,1 0 0,-1 0-1,1 0 1,-1 0-1,0 0 1,1 0 0,-1 0-1,1 0 1,-1 0 0,1-1-1,-1 1 1,1 0-1,-1-1-45,1 0-1,-1 0 0,0 0 0,0 0 1,1 0-1,-1 0 0,0 0 0,0 0 1,0 0-1,0 0 0,0 0 0,0 0 0,0 0 1,0-1-1,-11-35-1613,-1 15 1144,-1 0-1,0 1 1,-2 0-1,-19-20 1,-36-32 2926,70 72-2278,-1 1-1,1-1 1,-1 1 0,1-1 0,-1 1-1,1-1 1,-1 1 0,1-1-1,0 0 1,-1 1 0,1-1-1,0 1 1,-1-1 0,1 0 0,0 1-1,0-1 1,0 0 0,0 0-1,-1 1 1,1-2 0,1 2-56,-1-1 1,0 1 0,0 0-1,1-1 1,-1 1 0,0-1-1,0 1 1,1 0 0,-1-1-1,1 1 1,-1 0 0,0 0-1,1-1 1,-1 1 0,1 0-1,-1 0 1,0 0 0,1-1-1,-1 1 1,1 0 0,-1 0-1,1 0 1,31-1 613,-29 1-592,58 6-1522,81 19-1,-138-25 1479,42 10-664</inkml:trace>
</inkml:ink>
</file>

<file path=ppt/ink/ink3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4:49.407"/>
    </inkml:context>
    <inkml:brush xml:id="br0">
      <inkml:brushProperty name="width" value="0.05" units="cm"/>
      <inkml:brushProperty name="height" value="0.05" units="cm"/>
      <inkml:brushProperty name="color" value="#E71224"/>
    </inkml:brush>
  </inkml:definitions>
  <inkml:trace contextRef="#ctx0" brushRef="#br0">0 23 18084,'0'-1'153,"0"1"-1,1-1 1,-1 0 0,0 0 0,0 0 0,1 0-1,-1 0 1,1 0 0,-1 1 0,0-1 0,1 0-1,-1 0 1,1 0 0,0 1 0,-1-1 0,1 0-1,0 1 1,-1-1 0,1 1 0,0-1 0,0 1 0,0-1-1,-1 1 1,1-1 0,0 1 0,0 0 0,0-1-1,0 1 1,0 0 0,1 0 0,34-3 2342,-28 3-1851,2-1-388,-1 1 0,1 1 0,0-1 0,-1 2 0,1-1 0,-1 1 0,0 1 0,13 4 0,-19-5-240,0-1-1,0 1 1,0 0-1,0 0 1,-1 0-1,1 0 1,-1 0-1,1 1 1,-1-1-1,0 1 1,0 0-1,0-1 1,0 1-1,0 0 1,-1 0-1,1 0 1,-1 0-1,0 1 1,0-1-1,0 0 1,0 0-1,-1 1 1,1-1-1,-1 0 1,0 1-1,0-1 1,0 5-1,-9 38-5,0 0 4,8-42-10,1-1 0,0 0 0,0 1 0,0-1 0,0 0 0,0 0 0,1 1 0,0-1 0,-1 0 0,3 5 0,-2-6-3,1 0 0,-1 0-1,1-1 1,-1 1 0,1 0-1,-1-1 1,1 0 0,0 1-1,0-1 1,0 0 0,0 0-1,0 0 1,0 0 0,0 0 0,0 0-1,0 0 1,0-1 0,0 1-1,1-1 1,-1 0 0,0 1-1,3-1 1,5 0 2,-1 0-1,0-1 1,0 0 0,12-2-1,-7-1-4,1 0-1,-1-1 0,0 0 0,-1-1 0,1 0 0,-1-1 1,-1-1-1,1 0 0,-1-1 0,-1 0 0,1-1 0,-2 0 0,1-1 1,9-13-1,-18 21-1,0 0-1,0 0 1,-1 0 0,1 0-1,-1 0 1,0-1 0,0 1 0,0 0-1,0-1 1,-1 1 0,1-1-1,-1 1 1,0-1 0,0 1 0,0-1-1,0 1 1,-1-1 0,-1-5-1,1 7-1,0 0 0,0 0-1,0 0 1,0 0 0,0 0-1,0 0 1,-1 1 0,1-1-1,-1 1 1,1-1 0,-1 1 0,0-1-1,0 1 1,1 0 0,-1 0-1,0 0 1,0 0 0,0 0-1,0 0 1,0 1 0,0-1-1,-1 1 1,1-1 0,0 1-1,0 0 1,0 0 0,0 0-1,-1 0 1,1 0 0,-3 1-1,4-1-50,0 0 1,0 0-1,0 0 0,0 0 0,0 0 0,0 0 0,1 0 0,-1 0 0,0 0 0,0 1 0,0-1 0,0 0 1,1 1-1,-1-1 0,0 1 0,0-1 0,1 1 0,-1-1 0,0 1 0,1-1 0,-1 1 0,0 0 0,1-1 0,-1 1 1,1 0-1,-1-1 0,1 1 0,-1 0 0,1 0 0,0 0 0,-1-1 0,1 1 0,0 0 0,0 0 0,0 0 0,0 0 1,-1 0-1,1-1 0,0 3 0,1-2-111,-1 0 1,1 0 0,-1 1-1,1-1 1,0 0-1,-1 0 1,1 0 0,0 0-1,0 0 1,0 0-1,0 0 1,0 0-1,0 0 1,0 0 0,0 0-1,0-1 1,0 1-1,1 0 1,-1-1 0,0 1-1,0-1 1,1 0-1,-1 1 1,0-1-1,3 1 1,12 0-856,3-1-156</inkml:trace>
</inkml:ink>
</file>

<file path=ppt/ink/ink3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4:49.850"/>
    </inkml:context>
    <inkml:brush xml:id="br0">
      <inkml:brushProperty name="width" value="0.05" units="cm"/>
      <inkml:brushProperty name="height" value="0.05" units="cm"/>
      <inkml:brushProperty name="color" value="#E71224"/>
    </inkml:brush>
  </inkml:definitions>
  <inkml:trace contextRef="#ctx0" brushRef="#br0">20 1 17964,'0'5'639,"0"0"0,0 0 0,-1 0 0,1 1 0,-1-1 0,0 0 0,-1 0-1,-3 8 1,3-8-347,1-1 0,-1 0-1,1 1 1,0-1 0,0 1-1,0 0 1,1-1-1,0 1 1,0 0 0,0-1-1,1 8 1,-1-11-264,1 0 1,0 0-1,-1 0 1,1 0 0,0 0-1,-1 0 1,1 0-1,0 0 1,0 0-1,0 0 1,0-1-1,0 1 1,0 0-1,0-1 1,0 1-1,0 0 1,0-1 0,0 1-1,1-1 1,-1 0-1,0 1 1,0-1-1,0 0 1,1 0-1,-1 0 1,0 0-1,0 0 1,1 0-1,-1 0 1,0 0 0,0 0-1,0 0 1,1-1-1,0 0 1,10-1 1,-1-1 1,19-7-1,-18 6 16,18-7-4,-1 1 19,32-8 0,-53 16-49,0 1 0,0 0 0,0 0 0,0 1 0,0 0 0,0 0 0,0 1 0,0 0 0,10 2 0,-15-2-3,-1 0-1,1 0 1,0 1 0,0-1-1,-1 1 1,1 0 0,-1 0-1,1 0 1,-1 0 0,0 0-1,0 0 1,0 0 0,0 1-1,0-1 1,0 1 0,-1-1-1,1 1 1,-1 0 0,2 4-1,-1-2 16,0-1-1,0 0 0,0 0 0,1-1 1,-1 1-1,7 6 0,-8-9-15,0-1-1,0 1 0,-1 0 1,1-1-1,0 0 1,0 1-1,0-1 0,0 1 1,0-1-1,0 0 1,0 0-1,0 1 1,0-1-1,0 0 0,0 0 1,1 0-1,-1 0 1,0 0-1,0-1 0,0 1 1,0 0-1,0 0 1,0-1-1,1 0 0,28-16-27,-27 15-373,1-1 0,-1 1 0,1 0 0,-1 0 0,1 1 0,3-2 0,-6 3 331,0 0 0,0 0 1,0 0-1,0 0 0,-1 0 0,1 0 0,0 1 0,0-1 0,0 0 0,-1 0 0,1 1 0,0-1 0,0 1 0,-1-1 0,1 1 0,1 0 1,-1 0-96,8 5-605</inkml:trace>
</inkml:ink>
</file>

<file path=ppt/ink/ink3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4:50.714"/>
    </inkml:context>
    <inkml:brush xml:id="br0">
      <inkml:brushProperty name="width" value="0.05" units="cm"/>
      <inkml:brushProperty name="height" value="0.05" units="cm"/>
      <inkml:brushProperty name="color" value="#E71224"/>
    </inkml:brush>
  </inkml:definitions>
  <inkml:trace contextRef="#ctx0" brushRef="#br0">13 115 14755,'-1'-1'134,"1"1"1,-1 0-1,0 0 0,1 0 0,-1 0 1,1-1-1,-1 1 0,1 0 0,-1 0 0,1-1 1,-1 1-1,1 0 0,-1-1 0,1 1 1,-1-1-1,1 1 0,0-1 0,-1 1 0,1-1 1,0 1-1,-1-1 0,1 1 0,0-1 1,0 1-1,-1-1 0,1 1 0,0-1 0,0 0 1,0 1-1,0-1 0,0 1 0,0-1 1,0 0-1,0 1 0,0-1 0,0 1 1,0-1-1,0 1 0,0-1 0,1 0 0,-1 1 1,0-1-1,0 1 0,1-1 0,-1 0 1,1-2 290,0-1 0,1 1 1,-1 0-1,0 0 1,1 0-1,3-5 1,3 1-187,-1 0 1,1 1-1,1 0 1,-1 1-1,1 0 1,0 0-1,0 1 1,0 0-1,1 0 1,-1 1-1,1 1 1,0-1-1,0 1 1,0 1-1,18 0 1,-22 1-217,1 0 0,-1 0 1,0 1-1,1 0 0,-1 1 0,0-1 0,0 1 1,1 1-1,-2-1 0,1 1 0,8 4 0,-10-4-9,-1 0 0,1 0-1,-1 0 1,1 1 0,-1-1-1,0 1 1,0-1-1,-1 1 1,1 0 0,-1 1-1,0-1 1,0 0 0,0 0-1,-1 1 1,1-1-1,1 10 1,-3-11-8,1 1 0,0 0 0,-1-1-1,0 1 1,0 0 0,0-1 0,0 1 0,-1 0-1,0-1 1,1 1 0,-1-1 0,0 1 0,-1-1 0,1 1-1,-1-1 1,1 0 0,-1 1 0,0-1 0,0 0-1,0 0 1,-1-1 0,1 1 0,-1 0 0,0-1 0,1 1-1,-1-1 1,0 0 0,0 0 0,-1 0 0,1 0-1,0-1 1,-7 3 0,10-3-22,1 0 0,-1 0 0,1 0-1,0 0 1,-1 0 0,1 0 0,0 0 0,0 0 0,0 0-1,-1 0 1,1 0 0,0 0 0,0 0 0,0-1 0,3 2-1,14 11-77,1 1 0,-2 0 0,26 27 0,-35-32 88,0 0 0,-1 0 0,0 1 1,-1 0-1,0 0 0,0 0 1,-1 1-1,7 20 0,-11-28 22,0-1 0,-1 1 0,1-1 0,-1 1 0,0 0-1,0-1 1,0 1 0,0 0 0,0-1 0,-1 1 0,1-1 0,-1 1 0,0-1-1,1 1 1,-1-1 0,0 1 0,-1-1 0,1 0 0,0 1 0,-1-1 0,1 0-1,-1 0 1,0 0 0,1 0 0,-1 0 0,0-1 0,0 1 0,0 0 0,-1-1-1,1 0 1,0 1 0,0-1 0,-1 0 0,1 0 0,-1 0 0,-2 0-1,-9 3 164,-1 0-1,0-1 1,0-1-1,-30 1 0,21-2-54,-53 1 312,68-2-465,0 0 0,0-1 0,1-1 1,-1 1-1,-17-7 0,26 8 3,0 0 0,0 0-1,-1 0 1,1 0 0,0 0 0,0 0 0,-1 0-1,1 0 1,0 0 0,0 0 0,0-1 0,-1 1 0,1 0-1,0 0 1,0 0 0,0 0 0,0-1 0,-1 1-1,1 0 1,0 0 0,0 0 0,0-1 0,0 1-1,0 0 1,0 0 0,0 0 0,-1-1 0,1 1-1,0 0 1,0 0 0,0-1 0,0 1 0,0 0 0,0 0-1,0-1 1,0 1 0,0 0 0,0 0 0,0 0-1,0-1 1,1 1 0,-1 0 0,0 0 0,0-1-1,0 1 1,0 0 0,0 0 0,0 0 0,0-1-1,1 1 1,-1 0 0,0 0 0,0 0 0,0 0 0,1-1-1,-1 1 1,0 0 0,0 0 0,0 0 0,1 0-1,12-8-1011,-13 8 936,19-8-891,-1-2 0,28-18 0,-6-4-2</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2:25.203"/>
    </inkml:context>
    <inkml:brush xml:id="br0">
      <inkml:brushProperty name="width" value="0.05" units="cm"/>
      <inkml:brushProperty name="height" value="0.05" units="cm"/>
    </inkml:brush>
  </inkml:definitions>
  <inkml:trace contextRef="#ctx0" brushRef="#br0">0 36 14587,'23'2'658,"-1"0"-1,0-2 1,0-1-1,1 0 1,34-8-1,9 0 318,-9 3-454,103-7 625,-134 12-1010,1 2 1,-1 0-1,51 11 0,-69-10-127,1 0-1,-2 0 1,1 1-1,0 0 0,-1 1 1,1-1-1,-1 2 1,13 8-1,-18-11 1,0 0 0,0 0 1,0 1-1,0-1 0,0 0 0,-1 1 0,1-1 0,-1 1 0,1-1 1,-1 1-1,0 0 0,0 0 0,0-1 0,0 1 0,-1 0 1,1 0-1,-1 0 0,0 0 0,0 0 0,0 0 0,0 0 0,0 0 1,-1 0-1,1 0 0,-1 0 0,0-1 0,-2 6 0,-2 4 33,0-1-1,-2 0 0,1-1 1,-1 1-1,-1-1 0,0-1 0,0 1 1,-17 13-1,-7 5 133,-43 27-1,-52 22-419,28-18-647,94-56 627</inkml:trace>
</inkml:ink>
</file>

<file path=ppt/ink/ink3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4:51.143"/>
    </inkml:context>
    <inkml:brush xml:id="br0">
      <inkml:brushProperty name="width" value="0.05" units="cm"/>
      <inkml:brushProperty name="height" value="0.05" units="cm"/>
      <inkml:brushProperty name="color" value="#E71224"/>
    </inkml:brush>
  </inkml:definitions>
  <inkml:trace contextRef="#ctx0" brushRef="#br0">34 1 22325,'3'0'217,"0"0"0,-1 0 0,1 0 0,0 1 0,0-1 0,0 1 0,0-1 0,0 1 0,-1 0 0,1 0 1,0 1-1,-1-1 0,1 0 0,-1 1 0,1 0 0,-1-1 0,0 1 0,4 4 0,-4-3-112,1 1 0,-1-1-1,-1 1 1,1-1 0,0 1-1,-1 0 1,0 0 0,1 0 0,-2 0-1,1-1 1,0 1 0,-1 5 0,0 5-19,0 0 0,-1 0 1,-1 0-1,-1 0 1,0 0-1,-8 22 0,-23 45 406,22-56-320,2-1 1,0 1-1,-8 35 1,18-58-171,-1 0 1,1-1-1,0 1 1,0 0-1,0-1 0,0 1 1,0-1-1,0 1 0,0 0 1,1-1-1,-1 1 1,0-1-1,1 1 0,-1 0 1,1-1-1,0 1 0,0-1 1,-1 0-1,1 1 1,2 2-1,-1-2-39,1-1 0,-1 1 0,0 0-1,1-1 1,-1 1 0,1-1 0,-1 0 0,1 0 0,0 0 0,-1 0 0,5 0-1,8 1-452,-1 0 0,1-1 0,27-2 0,-30 0 27,88-3-614,-45 0 381</inkml:trace>
</inkml:ink>
</file>

<file path=ppt/ink/ink3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4:52.112"/>
    </inkml:context>
    <inkml:brush xml:id="br0">
      <inkml:brushProperty name="width" value="0.05" units="cm"/>
      <inkml:brushProperty name="height" value="0.05" units="cm"/>
      <inkml:brushProperty name="color" value="#E71224"/>
    </inkml:brush>
  </inkml:definitions>
  <inkml:trace contextRef="#ctx0" brushRef="#br0">188 265 19580,'-2'-3'233,"-1"0"-1,1 1 0,0-1 1,-1 1-1,1-1 0,-1 1 1,1 0-1,-1 0 0,0 1 1,0-1-1,0 0 0,0 1 1,0 0-1,0 0 0,-1 0 1,1 0-1,0 0 0,-1 0 1,1 1-1,0 0 1,-1 0-1,1 0 0,-1 0 1,1 0-1,0 1 0,-1-1 1,1 1-1,-4 1 0,1 0-131,0 0 1,1 0-1,-1 1 0,1-1 0,-1 1 0,1 1 0,0-1 0,0 1 1,1-1-1,-1 1 0,1 1 0,0-1 0,0 1 0,-7 9 0,9-9-92,-1 0-1,1 0 1,0 0-1,1 0 1,-1 1-1,1-1 1,0 0 0,0 1-1,1 6 1,-1-11-11,1 1 0,0-1 0,0 0 0,0 0 0,1 1 0,-1-1 0,0 0 0,0 0 0,1 0 0,-1 1 0,0-1 0,1 0 0,0 0 0,-1 0 0,1 0 0,-1 0 0,1 0 0,0 0 0,0 0 0,0 0 0,0 0 0,0 0 0,0 0 0,0-1 0,0 1 0,0 0 0,0-1 0,0 1 0,0 0 0,0-1 0,0 0 0,1 1 0,-1-1 0,0 0 0,0 0 0,1 1 0,-1-1 0,0 0 0,0 0 0,1 0 0,-1 0 0,0-1 0,0 1 0,3-1 0,2 0-2,-1-1-1,1 0 1,-1-1-1,1 1 1,-1-1 0,0 0-1,1 0 1,-2-1-1,1 0 1,0 1-1,4-6 1,5-6-29,24-31 1,-30 34 41,0-1 0,-1 0 1,8-17-1,-10 25-18,-4 14-10,-2 25-29,1-24 31,-1 1 3,2-1 1,-1 1 0,1-1-1,1 1 1,0-1 0,6 18-1,-7-26 15,-1 0 0,1 0 0,0 0-1,0 0 1,0-1 0,0 1-1,0 0 1,0 0 0,0-1-1,1 1 1,-1 0 0,1-1-1,-1 0 1,1 1 0,-1-1-1,1 0 1,0 0 0,0 1-1,0-1 1,0-1 0,0 1-1,0 0 1,0 0 0,0-1-1,0 1 1,0-1 0,0 0-1,0 0 1,0 0 0,0 0-1,0 0 1,0 0 0,0 0 0,1 0-1,-1-1 1,0 1 0,0-1-1,0 0 1,0 0 0,2-1-1,2-1 19,1-1 0,-1 0 0,1 0-1,-1-1 1,-1 0 0,1 0 0,-1 0 0,1-1-1,-2 1 1,8-11 0,-6 7 12,-1 1 0,0-1 0,-1 0 1,0-1-1,0 1 0,-1-1 0,3-12 0,-9 36 27,-5 23-88,8-35 33,0 6-1,0 1 0,0-1 1,1 1-1,2 11 0,-3-19-1,0 0-1,1 0 0,-1 0 1,0 0-1,1 0 0,-1 0 1,1 0-1,-1 0 0,1 0 1,0 0-1,-1 0 0,1-1 1,0 1-1,0 0 1,0 0-1,-1-1 0,3 2 1,-2-2 0,0 1 1,0-1 0,0 0 0,1 0 0,-1 0 0,0 0 0,0 0 0,0 0 0,0 0 0,0-1 0,0 1 0,1 0 0,-1-1 0,0 1 0,0 0-1,0-1 1,0 1 0,0-1 0,0 0 0,0 1 0,1-2 0,5-4 5,-1-1 1,1 1-1,-1-1 0,-1 0 0,1-1 1,-1 1-1,-1-1 0,1 0 1,5-17-1,-3 11 17,-1 1 1,12-16 0,-18 29-25,0-1 0,0 1 0,0 0 0,0 0 0,0 0-1,0 0 1,0 0 0,0-1 0,1 1 0,-1 0 0,0 0 0,0 0 0,0 0 0,0 0 0,0 0 0,0 0 0,0-1 0,1 1 0,-1 0 0,0 0 0,0 0 0,0 0 0,0 0 0,1 0 0,-1 0 0,0 0 0,0 0 0,0 0 0,0 0 0,0 0 0,1 0 0,-1 0-1,0 0 1,0 0 0,0 0 0,0 0 0,1 0 0,-1 0 0,0 0 0,0 0 0,0 0 0,0 1 0,0-1 0,1 0 0,-1 0 0,0 0 0,0 0 0,0 0 0,0 0 0,0 0 0,0 0 0,0 1 0,1-1 0,-1 0 0,0 0 0,0 0 0,0 0 0,0 0 0,0 1-1,0-1 1,0 0 0,0 0 0,0 0 0,0 0 0,0 1 0,0-1 0,0 0 0,0 0 0,0 0 0,2 13-6,-2-12 3,2 25-36,-2-14 24,0 0 1,2 0-1,-1-1 0,2 1 1,4 15-1,-7-27 14,0 1-1,0 0 1,1 0-1,-1 0 1,0-1-1,1 1 1,-1 0-1,1 0 1,-1-1-1,0 1 1,1 0-1,-1-1 1,1 1-1,0-1 1,-1 1 0,1 0-1,0-1 1,-1 1-1,1-1 1,0 0-1,-1 1 1,1-1-1,0 0 1,0 1-1,0-1 1,-1 0-1,1 0 1,0 1-1,0-1 1,0 0-1,-1 0 1,1 0 0,0 0-1,0 0 1,0-1-1,0 1 1,-1 0-1,1 0 1,0 0-1,0-1 1,0 1-1,-1 0 1,1-1-1,0 1 1,-1-1-1,1 1 1,0-1 0,-1 1-1,1-1 1,0 1-1,-1-1 1,1 1-1,0-2 1,5-4 0,-1-1 1,1 1-1,8-15 1,8-22 36,-1 0 0,-2-2 0,-2 0 0,13-52 0,-26 73 22,-4 17-31,-4 16-2,-9 43 177,1 0-1,3 0 1,-4 87-1,12-86-73,3 0 0,1 0 0,18 89 0,-19-134-121,3 28 13,-4-35-16,-1 1 1,0-1-1,0 1 1,0-1-1,0 1 0,0-1 1,0 1-1,0-1 0,-1 1 1,1-1-1,-1 1 1,1-1-1,-1 1 0,1-1 1,-1 1-1,-1 1 0,2-3-1,-1 0-1,1 1 1,-1-1-1,1 0 0,-1 0 1,1 0-1,0 0 0,-1 0 1,1 0-1,-1 0 1,1 0-1,-1 0 0,1 0 1,-1 0-1,1 0 0,-1 0 1,1 0-1,0 0 1,-1 0-1,1 0 0,-1-1 1,1 1-1,-1 0 1,1 0-1,0-1 0,-1 1 1,1 0-1,0 0 0,-1-1 1,1 1-1,0-1 1,-1 1-1,1 0 0,-1-1 1,-10-15 35,10 14-32,-8-13 9,0-1 0,1-1-1,-10-29 1,15 37-10,1 0-1,0 0 1,0-1-1,0 1 1,2-1 0,-1 1-1,1-1 1,2-17-1,-1 21-25,1 1 0,0 0 0,0 0 0,0-1 1,1 1-1,0 0 0,0 1 0,0-1 0,7-7 0,41-39-728,-21 23 572,11-11-19,9-1-45</inkml:trace>
</inkml:ink>
</file>

<file path=ppt/ink/ink3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4:52.866"/>
    </inkml:context>
    <inkml:brush xml:id="br0">
      <inkml:brushProperty name="width" value="0.05" units="cm"/>
      <inkml:brushProperty name="height" value="0.05" units="cm"/>
      <inkml:brushProperty name="color" value="#E71224"/>
    </inkml:brush>
  </inkml:definitions>
  <inkml:trace contextRef="#ctx0" brushRef="#br0">0 38 19692,'10'-5'570,"-1"0"1,1 0-1,0 1 0,1 0 0,-1 0 1,1 1-1,0 1 0,-1 0 0,1 0 0,0 1 1,0 1-1,0 0 0,12 1 0,-21-1-537,0 0 1,0 0-1,0 1 0,0-1 1,0 1-1,0-1 0,0 1 0,-1 0 1,1 0-1,0 0 0,0 0 0,0 0 1,-1 0-1,1 0 0,-1 1 0,1-1 1,-1 0-1,3 3 0,-4-2-21,1-1 0,0 1-1,-1-1 1,1 1 0,-1 0 0,1-1 0,-1 1-1,0-1 1,0 1 0,0 0 0,0-1 0,0 1-1,0 0 1,0-1 0,0 1 0,-1 0 0,1-1-1,-1 1 1,1-1 0,-1 1 0,1-1 0,-1 1-1,-1 2 1,-6 7 83,1-1 0,-16 17 0,11-14 4,-17 26-1,27-36-92,0 0-1,0 1 1,0-1 0,1 1-1,-1-1 1,1 1 0,0-1-1,0 1 1,0 0 0,1 0-1,-1 0 1,1 0 0,0 5 0,2-4-13,-1-1 0,1 1 0,1 0 0,-1-1 0,1 1 0,-1-1 1,1 0-1,0 0 0,1 0 0,-1 0 0,1 0 0,6 4 0,9 12 29,-15-15-13,0 1 0,-1 0 0,1 0 1,-1 0-1,0 0 0,-1 0 1,0 0-1,0 1 0,0 0 0,-1-1 1,0 1-1,0 0 0,0-1 1,-1 1-1,-1 11 0,1-15 41,0 0 1,-1 0-1,0 1 0,0-1 0,0 0 0,0 0 0,0 0 1,0 0-1,-1 0 0,1 0 0,-1 0 0,0 0 1,0-1-1,0 1 0,0-1 0,-1 1 0,1-1 1,-1 0-1,1 0 0,-1 0 0,0 0 0,0-1 1,0 1-1,0-1 0,0 0 0,0 1 0,0-1 0,0-1 1,0 1-1,-1 0 0,1-1 0,0 1 0,-4-1 1,2 0 38,0 0 1,0 0-1,0 0 0,0 0 1,1-1-1,-1 0 1,0 0-1,0 0 1,1 0-1,-1-1 1,0 0-1,-4-3 1,10 5-97,0 0 0,0 0 0,-1 0 0,1 0 0,0 0 0,0 0 0,0-1 0,-1 1 0,1 0 0,0 0 0,0-1 0,-1 1 0,1-1 0,0 1 0,0-1 0,-1 1 0,1-1 0,-1 1 0,1-1 0,0 0 0,0 0 0,13-15-682,-13 12 274,1 0 1,-1 0-1,0-1 1,0 1 0,0-1-1,0 1 1,-1-1-1,1 1 1,-2-7 0,1-1 165,2-10-547</inkml:trace>
</inkml:ink>
</file>

<file path=ppt/ink/ink3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4:53.304"/>
    </inkml:context>
    <inkml:brush xml:id="br0">
      <inkml:brushProperty name="width" value="0.05" units="cm"/>
      <inkml:brushProperty name="height" value="0.05" units="cm"/>
      <inkml:brushProperty name="color" value="#E71224"/>
    </inkml:brush>
  </inkml:definitions>
  <inkml:trace contextRef="#ctx0" brushRef="#br0">10 123 17716,'-1'0'145,"0"-1"-1,1 1 1,-1-1 0,0 0 0,1 1 0,-1-1 0,0 0-1,1 1 1,-1-1 0,1 0 0,-1 0 0,1 0 0,0 0-1,-1 1 1,1-1 0,0 0 0,0 0 0,-1 0 0,1 0-1,0 0 1,0 0 0,0 0 0,0 0 0,0 0-1,0 0 1,0 1 0,1-1 0,-1 0 0,0 0 0,0 0-1,1 0 1,-1 0 0,1 0 0,-1 1 0,1-1 0,-1 0-1,1 0 1,-1 1 0,1-1 0,1-1 0,3-4 624,0 0 0,0 1 1,10-9-1,-5 6-227,0 1 0,1-1 0,0 2 0,15-8 0,-21 11-445,0 1 0,0 0 0,1 0 0,-1 1 0,1 0 0,-1 0 0,1 0 0,0 0 0,-1 1 0,1 0 1,0 0-1,6 2 0,-10-2-87,1 1 1,-1-1 0,0 1 0,0 0 0,0 0 0,0 0 0,0 0-1,-1 0 1,1 0 0,0 0 0,0 1 0,-1-1 0,1 1 0,-1-1-1,1 1 1,-1 0 0,0-1 0,1 1 0,-1 0 0,0 0-1,0 0 1,-1 0 0,1 0 0,0 0 0,0 0 0,-1 0 0,0 0-1,1 1 1,-1-1 0,0 0 0,0 0 0,0 0 0,0 0 0,-1 4-1,0 4 3,-1 0-1,0-1 1,-1 1-1,0 0 0,0-1 1,-6 11-1,-12 20 104,-48 66-1,-11 19 130,78-121-240,0 0-1,0-1 0,1 1 1,-1 0-1,1 1 0,0-1 1,0 0-1,0 0 1,1 0-1,-1 1 0,1-1 1,0 0-1,0 1 0,1 5 1,0-8-6,0 1 1,0-1-1,0 0 1,1 1-1,-1-1 1,0 0-1,1 0 1,-1 1-1,1-1 1,0-1-1,0 1 1,0 0-1,0 0 1,0-1-1,0 1 1,0-1 0,1 1-1,-1-1 1,1 0-1,-1 0 1,0 0-1,1 0 1,0-1-1,2 1 1,8 2-72,-1-2 1,1 1-1,0-2 1,-1 0-1,1 0 1,0-1-1,-1-1 1,24-5-1,-19 2-415,0 0 1,0-1-1,-1-1 1,0 0-1,28-18 0,-18 3-90,-6-6-143</inkml:trace>
</inkml:ink>
</file>

<file path=ppt/ink/ink3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4:53.826"/>
    </inkml:context>
    <inkml:brush xml:id="br0">
      <inkml:brushProperty name="width" value="0.05" units="cm"/>
      <inkml:brushProperty name="height" value="0.05" units="cm"/>
      <inkml:brushProperty name="color" value="#E71224"/>
    </inkml:brush>
  </inkml:definitions>
  <inkml:trace contextRef="#ctx0" brushRef="#br0">98 12 19956,'-2'-1'142,"0"-1"0,0 1 1,0 0-1,0 0 0,0 0 0,0 0 0,0 1 0,-1-1 0,1 1 0,0-1 0,0 1 0,0 0 1,-1-1-1,1 1 0,0 0 0,0 1 0,-1-1 0,1 0 0,0 1 0,0-1 0,0 1 0,-1-1 0,1 1 1,0 0-1,0 0 0,0 0 0,0 0 0,1 1 0,-1-1 0,-3 3 0,-11 3 1554,15-7-1640,1 0-1,0 1 0,0-1 1,0 0-1,-1 0 0,1 0 0,0 0 1,0 0-1,-1 0 0,1 0 1,0 0-1,0 0 0,-1 0 1,1 0-1,0 0 0,0 0 1,-1-1-1,1 1 0,0 0 1,0 0-1,-1 0 0,1 0 1,0 0-1,0 0 0,0-1 0,-1 1 1,1 0-1,0 0 0,0 0 1,0 0-1,0-1 0,-1 1 1,1 0-1,0 0 0,0-1 1,0 1-1,0 0 0,0 0 1,0 0-1,0-1 0,0 1 1,0 0-1,0 0 0,-1-1 1,1 1-1,0 0 0,1 0 0,-1-1 1,0 1-1,0 0 0,0 0 1,0-1-1,0 1 0,0 0 1,0 0-1,0-1 0,0 1 1,0 0-1,1 0 0,-1-1 1,0 1-50,1-1 0,-1 0 0,0 1 0,1-1 0,-1 1 0,0-1 0,1 1 0,-1-1 0,1 1 0,-1-1 0,1 1 0,-1 0 0,1-1 0,0 1 0,-1 0 0,1-1 0,-1 1 0,1 0 0,1-1 0,-1 0-1208,-11-2 265,5 3 506,1 0-129</inkml:trace>
</inkml:ink>
</file>

<file path=ppt/ink/ink3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4:54.418"/>
    </inkml:context>
    <inkml:brush xml:id="br0">
      <inkml:brushProperty name="width" value="0.05" units="cm"/>
      <inkml:brushProperty name="height" value="0.05" units="cm"/>
      <inkml:brushProperty name="color" value="#E71224"/>
    </inkml:brush>
  </inkml:definitions>
  <inkml:trace contextRef="#ctx0" brushRef="#br0">154 89 17268,'0'0'118,"-1"0"0,1 0 0,-1-1 0,1 1 0,0 0 0,-1 0 1,1 0-1,-1 0 0,1 0 0,0-1 0,-1 1 0,1 0 0,0 0 1,-1-1-1,1 1 0,0 0 0,-1-1 0,1 1 0,0 0 0,0-1 1,0 1-1,-1 0 0,1-1 0,0 1 0,0 0 0,0-1 0,0 1 0,-1-1 1,1 1-1,0 0 0,0-1 0,0 0 0,6-14 2218,18-11 248,-19 22-2384,1 0 1,-1 0 0,1 0 0,0 1 0,0 0-1,1 0 1,-1 0 0,1 1 0,-1 0-1,1 1 1,0-1 0,-1 1 0,1 0 0,9 1-1,-13 0-181,1 0-1,-1 0 0,0 0 0,1 1 0,-1 0 1,0 0-1,0 0 0,0 0 0,0 0 0,0 0 1,0 1-1,0 0 0,0-1 0,0 1 0,0 0 1,-1 0-1,1 1 0,-1-1 0,0 1 0,0-1 1,0 1-1,0-1 0,0 1 0,0 0 0,-1 0 0,1 0 1,-1 0-1,0 0 0,0 1 0,0-1 0,0 4 1,0-1-5,-1 1 1,0 0 0,0-1-1,0 1 1,-1 0-1,0-1 1,-1 1 0,1-1-1,-1 0 1,-1 1 0,1-1-1,-1 0 1,0 0-1,0 0 1,-1-1 0,1 1-1,-1-1 1,-9 9-1,-2 2 177,-1 0 0,0-2 0,-1 0 0,-27 17 0,32-23-58,-1-1 1,0 0-1,-1-1 1,1 0-1,-17 4 1,26-9-121,0 0-1,-1 0 1,1 0 0,0 0 0,0-1-1,0 0 1,-1 0 0,1 0 0,0 0 0,0-1-1,0 1 1,-1-1 0,1 0 0,0 0 0,0-1-1,0 1 1,0-1 0,1 0 0,-1 0-1,0 0 1,1-1 0,-5-3 0,7 5-97,0 0 1,0 0-1,0-1 0,0 1 1,1 0-1,-1 0 0,0-1 1,0 1-1,1 0 1,-1-1-1,1 1 0,0-1 1,-1 1-1,1-1 0,0 1 1,0-1-1,0 1 1,0-1-1,0 1 0,0-1 1,0 1-1,0-1 0,1 1 1,-1-1-1,1 1 1,-1 0-1,1-1 0,-1 1 1,2-2-1,1-1-197,-1-1 1,1 1-1,1 0 0,-1 0 1,0 0-1,1 1 0,5-5 0,11-8-557</inkml:trace>
</inkml:ink>
</file>

<file path=ppt/ink/ink3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4:54.897"/>
    </inkml:context>
    <inkml:brush xml:id="br0">
      <inkml:brushProperty name="width" value="0.05" units="cm"/>
      <inkml:brushProperty name="height" value="0.05" units="cm"/>
      <inkml:brushProperty name="color" value="#E71224"/>
    </inkml:brush>
  </inkml:definitions>
  <inkml:trace contextRef="#ctx0" brushRef="#br0">0 98 18508,'7'-12'1482,"0"1"-1,1 0 1,10-11 0,-14 18-1189,0 0 1,0 1 0,0-1-1,1 1 1,-1 0 0,1 1-1,0-1 1,0 1-1,0 0 1,8-2 0,-6 2-164,-1 0 0,1 1 0,0 0 0,0 0 0,-1 0 0,1 1 0,0 0 0,0 1 0,10 1 0,-15-1-101,0-1 0,0 1 0,1 0-1,-1 0 1,0 0 0,0 0 0,0 0 0,0 0-1,0 0 1,0 1 0,0-1 0,0 1 0,-1 0 0,1-1-1,-1 1 1,1 0 0,-1 0 0,0 0 0,1 0-1,-1 0 1,0 0 0,0 0 0,-1 0 0,1 1 0,0-1-1,-1 0 1,1 1 0,-1-1 0,0 0 0,0 4-1,0 6 34,-1 1-1,0-1 0,-1 0 0,-1 0 0,0 0 0,0 0 1,-10 20-1,-45 79 42,35-71-85,5-8-10,-20 39 0,35-64-10,0 0 0,0 0 0,1 0 1,0 0-1,1 1 0,0-1 1,0 0-1,0 10 0,1-16-1,0 0 0,0 1 0,0-1 0,1 1 1,-1-1-1,0 0 0,1 1 0,-1-1 0,1 0 0,0 1 0,-1-1 0,1 0 0,0 0 0,0 0 0,0 1 0,-1-1 0,1 0 0,0 0 0,1 0 0,0 0 1,1 1-26,-1 0 0,1-1 0,0 0 0,0 0 1,-1 0-1,1 0 0,0 0 0,0-1 1,4 1-1,3 0-295,0-1 0,0 0-1,0-1 1,19-3 0,-10-1 136,1-1 1,22-11-1,-17 5-201</inkml:trace>
</inkml:ink>
</file>

<file path=ppt/ink/ink3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4:55.313"/>
    </inkml:context>
    <inkml:brush xml:id="br0">
      <inkml:brushProperty name="width" value="0.05" units="cm"/>
      <inkml:brushProperty name="height" value="0.05" units="cm"/>
      <inkml:brushProperty name="color" value="#E71224"/>
    </inkml:brush>
  </inkml:definitions>
  <inkml:trace contextRef="#ctx0" brushRef="#br0">52 0 20300,'-6'26'2257,"-2"1"-1513,-5 3-344,1 6 1657,5 1-1361,2 1-208,5-5-720,0-3-432,2-10 600,3-7-176,-2-9-113</inkml:trace>
</inkml:ink>
</file>

<file path=ppt/ink/ink3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4:55.730"/>
    </inkml:context>
    <inkml:brush xml:id="br0">
      <inkml:brushProperty name="width" value="0.05" units="cm"/>
      <inkml:brushProperty name="height" value="0.05" units="cm"/>
      <inkml:brushProperty name="color" value="#E71224"/>
    </inkml:brush>
  </inkml:definitions>
  <inkml:trace contextRef="#ctx0" brushRef="#br0">121 18 20348,'-12'7'594,"1"-1"-1,1 1 1,-1 1-1,1 0 1,0 1-1,-12 13 1,18-17-511,0-1 0,1 1 1,0-1-1,0 1 0,0 0 1,1 1-1,-1-1 1,1 0-1,0 1 0,1-1 1,-1 1-1,1-1 1,0 1-1,1 0 0,-1-1 1,2 12-1,-1-14-79,1 0 0,0-1-1,0 1 1,0 0 0,0-1 0,0 1 0,1-1-1,-1 0 1,1 1 0,-1-1 0,1 0-1,0 0 1,0 0 0,0 0 0,0 0-1,0 0 1,1-1 0,-1 1 0,3 1-1,8 4 46,0-1 0,21 7-1,-16-6 29,-6-2-40,1 0 0,-1 1 1,0 0-1,-1 1 0,0 1 1,0 0-1,0 0 1,13 14-1,-19-16-30,-1-1-1,0 1 1,1 0 0,-2 0-1,1 1 1,-1-1 0,0 1-1,0 0 1,-1-1-1,0 1 1,0 0 0,-1 0-1,1 1 1,-2-1 0,1 0-1,-1 0 1,-1 11 0,0-7 42,-1 0 0,0-1 0,-1 1 0,-1-1 0,1 1 0,-2-1 0,1 0 0,-8 10 0,10-15 0,-1-1 0,1 0 1,-1 1-1,-1-1 0,1-1 0,0 1 0,-1 0 0,0-1 0,0 0 1,0 0-1,0 0 0,0 0 0,-1-1 0,1 1 0,-1-1 0,0 0 1,1-1-1,-1 1 0,-8 1 0,11-3-30,-1 0 0,1 0 0,0 0 0,0 0 0,0 0 0,0 0 0,0-1-1,0 1 1,0-1 0,0 1 0,0-1 0,0 0 0,0 0 0,0 0 0,0 0 0,0 0 0,1 0 0,-1-1 0,0 1 0,1 0 0,-3-3 0,2 1-15,0 0 1,1 0 0,-1-1 0,1 1 0,0 0 0,0 0 0,0-1 0,0 1 0,1-1 0,-1 1 0,1-1 0,0-3 0,0-5-29,1 0 1,0 0-1,1 0 1,1 0-1,0 1 1,6-17-1,16-24 110,1 1 0,43-59 1,31-62 492,-97 167-550,0-1 0,-1 0 0,0 0 1,0 1-1,0-1 0,-1 0 0,1-11 1,-2 16-25,0-1 0,0 1 1,0 0-1,0-1 1,-1 1-1,1 0 1,0 0-1,-1 0 0,1-1 1,-1 1-1,1 0 1,-1 0-1,1 0 1,-1 0-1,0 0 0,0 0 1,-1-1-1,1 1-3,-1 0 0,1 0 1,-1 0-1,0 0 0,1 0 0,-1 1 0,0-1 0,1 1 0,-1 0 0,0-1 0,0 1 1,1 0-1,-1 0 0,0 0 0,-3 0 0,-10 3-169,0 0 1,1 1-1,0 0 0,0 1 0,0 0 1,0 2-1,1-1 0,-25 18 1,26-17-137</inkml:trace>
</inkml:ink>
</file>

<file path=ppt/ink/ink3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4:56.249"/>
    </inkml:context>
    <inkml:brush xml:id="br0">
      <inkml:brushProperty name="width" value="0.05" units="cm"/>
      <inkml:brushProperty name="height" value="0.05" units="cm"/>
      <inkml:brushProperty name="color" value="#E71224"/>
    </inkml:brush>
  </inkml:definitions>
  <inkml:trace contextRef="#ctx0" brushRef="#br0">2 105 19788,'-1'7'2201,"5"-5"-1241,3-1-360,5-2 1488,6 1-687,7-2-561,3 1-232,7-3-352,1-2-184,1-3-392,-3-2-352,-4-5 1112,-4-3-536,-9-4-96,-5 0-88</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2:25.623"/>
    </inkml:context>
    <inkml:brush xml:id="br0">
      <inkml:brushProperty name="width" value="0.05" units="cm"/>
      <inkml:brushProperty name="height" value="0.05" units="cm"/>
    </inkml:brush>
  </inkml:definitions>
  <inkml:trace contextRef="#ctx0" brushRef="#br0">1 723 14099,'0'0'77,"0"1"-1,0 0 1,0-1-1,0 1 1,0-1 0,0 1-1,0 0 1,0-1-1,0 1 1,1-1 0,-1 1-1,0-1 1,0 1-1,1 0 1,-1-1 0,0 1-1,1-1 1,-1 1-1,0-1 1,1 0 0,-1 1-1,1-1 1,-1 1-1,1-1 1,-1 0-1,1 1 1,-1-1 0,1 0-1,-1 0 1,1 1-1,0-1 1,-1 0 0,2 0-1,0 1 71,1-1-1,-1 0 0,1 0 0,-1-1 1,1 1-1,0 0 0,-1-1 0,5-1 0,6-3 315,0-1 0,14-8 0,-26 14-420,58-35 760,-1-3 0,-1-2 0,91-86 0,122-170-487,-263 287-303,8-7 53,0-1 0,-2-1 0,0-1 0,-2 0 0,0 0 0,11-28 0,-20 38 34,-4 7-17,-7 13 49,-5 16-100,1 1-1,1 1 1,2 0-1,0 0 1,3 1-1,0 1 1,-3 37-1,8-49-286,1-1 1,1 1-1,4 33 0,-3-45 189,0 1 0,1-1-1,0 0 1,0 0 0,1 0 0,-1 0 0,2-1-1,-1 1 1,1-1 0,0 0 0,0 0 0,8 8-1,15 9-313</inkml:trace>
</inkml:ink>
</file>

<file path=ppt/ink/ink3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4:56.670"/>
    </inkml:context>
    <inkml:brush xml:id="br0">
      <inkml:brushProperty name="width" value="0.05" units="cm"/>
      <inkml:brushProperty name="height" value="0.05" units="cm"/>
      <inkml:brushProperty name="color" value="#E71224"/>
    </inkml:brush>
  </inkml:definitions>
  <inkml:trace contextRef="#ctx0" brushRef="#br0">0 1 17060,'101'114'8756,"-87"-99"-8333,-1 0-1,0 1 0,16 27 1,-26-37-396,0 1 0,0-1 0,0 1 1,-1-1-1,0 1 0,0 0 0,-1 0 1,0 0-1,0 0 0,0 0 0,-1 1 1,0-1-1,-2 12 0,-1-6-46,0 0 1,-1 0-1,0 0 0,-1-1 0,0 0 0,-10 17 0,-48 62-1352,20-31 544,30-40 387</inkml:trace>
</inkml:ink>
</file>

<file path=ppt/ink/ink3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4:57.097"/>
    </inkml:context>
    <inkml:brush xml:id="br0">
      <inkml:brushProperty name="width" value="0.05" units="cm"/>
      <inkml:brushProperty name="height" value="0.05" units="cm"/>
      <inkml:brushProperty name="color" value="#E71224"/>
    </inkml:brush>
  </inkml:definitions>
  <inkml:trace contextRef="#ctx0" brushRef="#br0">202 18 17172,'9'-17'4402,"-11"30"-535,-13 33-1227,-78 182-1307,-3 7-1415,91-218-423,14-36-570,-6 15 926,78-209-6200,-51 130 4476,43-90 1,-72 172 1895,0-1 74,0 0 1,0 0-1,0-1 1,0 1-1,0 0 1,1 0-1,-1 1 1,1-1 0,-1 0-1,1 0 1,0 1-1,0-1 1,0 1-1,2-2 1,-3 3-57,-1 0 1,0 0 0,0 0-1,1-1 1,-1 1 0,0 0-1,0 0 1,1 0 0,-1 0-1,0 1 1,1-1 0,-1 0-1,0 0 1,0 0 0,1 0-1,-1 0 1,0 0 0,0 0-1,1 0 1,-1 1 0,0-1-1,0 0 1,1 0 0,-1 0-1,0 0 1,0 1 0,0-1-1,1 0 1,-1 0 0,0 1-1,0-1 1,0 0 0,0 1-1,5 13 775,-2 17 258,-3-30-1021,3 80 1815,-3-30-1641,3 0 1,2 0-1,13 56 1,-12-87-835,-4-13 403,0 0 0,-1 0 0,1 0 0,0 13 0,-2-12-280</inkml:trace>
</inkml:ink>
</file>

<file path=ppt/ink/ink3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4:57.536"/>
    </inkml:context>
    <inkml:brush xml:id="br0">
      <inkml:brushProperty name="width" value="0.05" units="cm"/>
      <inkml:brushProperty name="height" value="0.05" units="cm"/>
      <inkml:brushProperty name="color" value="#E71224"/>
    </inkml:brush>
  </inkml:definitions>
  <inkml:trace contextRef="#ctx0" brushRef="#br0">0 103 18788,'13'18'2609,"6"-7"-1593,5-11-456,2-3 2112,11-7-1671,7 0-241,1-10-672,-2 3-544,-2-5 368,2-2-104,-10-2-104</inkml:trace>
</inkml:ink>
</file>

<file path=ppt/ink/ink3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4:57.922"/>
    </inkml:context>
    <inkml:brush xml:id="br0">
      <inkml:brushProperty name="width" value="0.05" units="cm"/>
      <inkml:brushProperty name="height" value="0.05" units="cm"/>
      <inkml:brushProperty name="color" value="#E71224"/>
    </inkml:brush>
  </inkml:definitions>
  <inkml:trace contextRef="#ctx0" brushRef="#br0">25 67 20892,'-4'10'539,"0"-1"-1,0 1 0,0 0 1,1 0-1,-2 14 0,5-22-482,-1 1 0,1-1 0,0 0 0,0 0-1,0 0 1,0 0 0,1 1 0,-1-1 0,0 0 0,1 0 0,0 0 0,-1 0-1,1 0 1,0 0 0,0 0 0,0 0 0,0 0 0,1-1 0,-1 1-1,0 0 1,1-1 0,-1 1 0,1-1 0,-1 1 0,1-1 0,0 0-1,0 1 1,0-1 0,0 0 0,0 0 0,0 0 0,3 0 0,1 1-70,0-1 1,0-1 0,0 1 0,0-1 0,-1 0 0,1-1 0,0 1 0,0-1 0,0 0 0,0 0 0,-1-1 0,1 0 0,-1 0 0,11-6 0,1 0-215,-1-1 0,-1-1 0,23-19 1,-14 7-358,25-28 1,4-6-664,-53 57 1244,0-1 1,0 0-1,0 0 0,0 0 0,0 0 1,0 0-1,0 1 0,0-1 0,0 0 1,0 0-1,0 0 0,0 0 0,0 1 1,0-1-1,0 0 0,1 0 0,-1 0 1,0 0-1,0 0 0,0 0 0,0 1 1,0-1-1,0 0 0,0 0 0,0 0 1,1 0-1,-1 0 0,0 0 0,0 0 1,0 0-1,0 0 0,0 0 0,1 1 1,-1-1-1,0 0 0,0 0 0,0 0 1,0 0-1,0 0 0,1 0 0,-1 0 1,0 0-1,0 0 0,0 0 0,0 0 1,1 0-1,-1 0 0,0-1 0,0 1 1,0 0-1,0 0 0,0 0 0,1 0 1,-1 0-1,0 0 0,0 0 0,0 0 1,0 0-1,0 0 0,0-1 1,-3 17 135,3-14-129,-34 126 1015,-19 85 559,41-139-1920,15-61 375,4-11-60</inkml:trace>
</inkml:ink>
</file>

<file path=ppt/ink/ink3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4:58.373"/>
    </inkml:context>
    <inkml:brush xml:id="br0">
      <inkml:brushProperty name="width" value="0.05" units="cm"/>
      <inkml:brushProperty name="height" value="0.05" units="cm"/>
      <inkml:brushProperty name="color" value="#E71224"/>
    </inkml:brush>
  </inkml:definitions>
  <inkml:trace contextRef="#ctx0" brushRef="#br0">0 17 18332,'6'4'2144,"11"5"-1095,6-7-417,12 0 1608,6-2-1048,11-2-351,2-2-265,4-2-584,-5-2-360,-6 2 1032,-8 0-712,-11 5-24,-9 1-32</inkml:trace>
  <inkml:trace contextRef="#ctx0" brushRef="#br0" timeOffset="1">26 180 20588,'17'7'2033,"14"-7"-1249,7-5-352,12-6 896,2 0-327,5-5-313,1 0-544,-5 2 40,-5 6-120,-7 3-144</inkml:trace>
</inkml:ink>
</file>

<file path=ppt/ink/ink3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4:59.720"/>
    </inkml:context>
    <inkml:brush xml:id="br0">
      <inkml:brushProperty name="width" value="0.05" units="cm"/>
      <inkml:brushProperty name="height" value="0.05" units="cm"/>
      <inkml:brushProperty name="color" value="#E71224"/>
    </inkml:brush>
  </inkml:definitions>
  <inkml:trace contextRef="#ctx0" brushRef="#br0">160 13 18300,'-1'-1'87,"0"0"0,0 0 0,0 0 0,-1 0 0,1 0 0,0 0 0,-1 0 1,1 0-1,-1 1 0,1-1 0,-1 1 0,1-1 0,-1 1 0,1-1 0,-1 1 0,1 0 0,-1 0 0,0-1 0,1 1 0,-1 0 1,0 1-1,1-1 0,-1 0 0,1 0 0,-1 1 0,1-1 0,-1 1 0,0-1 0,1 1 0,0 0 0,-1 0 0,1-1 0,-1 1 1,1 0-1,0 0 0,0 0 0,-1 1 0,0 0 0,-4 5 162,-1-1 1,2 1-1,-1 0 1,1 0-1,-9 15 1,5-3-156,0 0 0,0 1-1,2 1 1,1-1 0,0 1 0,2 0 0,0 1-1,1-1 1,2 1 0,0-1 0,3 31 0,-2-48-72,1 0 0,-1-1 0,1 1 0,0 0 0,0 0 0,1 0 0,-1-1 0,1 1 0,0 0 0,0-1 0,0 0 0,5 7 0,-6-9 4,1 0 1,0 0 0,-1 0 0,1 0-1,0 0 1,-1 0 0,1 0 0,0 0-1,0-1 1,0 1 0,-1-1 0,1 1-1,0-1 1,0 0 0,0 0-1,0 0 1,0 0 0,0 0 0,0 0-1,0 0 1,0-1 0,0 1 0,-1-1-1,1 1 1,0-1 0,0 0 0,0 0-1,1-1 1,6-3 107,-1 0 1,0 0-1,0-1 1,-1 0-1,1-1 0,-1 0 1,-1 0-1,1-1 0,-1 1 1,-1-1-1,10-17 0,-9 15 7,-1-1 0,-1 0-1,1 0 1,-1 0-1,-1-1 1,0 1-1,-1-1 1,0 0 0,0-17-1,-2 24-101,-1 0 0,1 1 0,-1-1 0,0 1 0,0-1 0,-1 1 0,1 0 0,-1-1 0,0 1 1,0 0-1,0 0 0,-1 0 0,1 0 0,-1 1 0,0-1 0,-5-4 0,6 7-41,1-1-1,-1 1 1,0 0 0,0 0-1,0-1 1,0 1 0,-1 0-1,1 1 1,0-1 0,0 0-1,0 1 1,-1-1 0,1 1 0,0 0-1,-1 0 1,1 0 0,0 0-1,0 0 1,-1 0 0,1 0-1,0 1 1,-1-1 0,1 1 0,0 0-1,0 0 1,0 0 0,0 0-1,0 0 1,0 0 0,0 0-1,0 1 1,0-1 0,-3 4 0,1-1-133,-1 1 0,1 1 1,-1-1-1,2 0 0,-1 1 1,0 0-1,1 0 1,0 0-1,1 0 0,-1 1 1,-1 6-1,2-2-76,-1 0 0,2 0 1,-1 1-1,2-1 0,-1 0 0,2 12 0,4 9-420</inkml:trace>
</inkml:ink>
</file>

<file path=ppt/ink/ink3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5:00.151"/>
    </inkml:context>
    <inkml:brush xml:id="br0">
      <inkml:brushProperty name="width" value="0.05" units="cm"/>
      <inkml:brushProperty name="height" value="0.05" units="cm"/>
      <inkml:brushProperty name="color" value="#E71224"/>
    </inkml:brush>
  </inkml:definitions>
  <inkml:trace contextRef="#ctx0" brushRef="#br0">19 0 16748,'0'43'2024,"-4"8"-1112,-3 0-432,1-3 2033,5-5-1681,1-13-824,3-6-456,5-23 424,4-9-152,5-21-200</inkml:trace>
</inkml:ink>
</file>

<file path=ppt/ink/ink3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5:00.551"/>
    </inkml:context>
    <inkml:brush xml:id="br0">
      <inkml:brushProperty name="width" value="0.05" units="cm"/>
      <inkml:brushProperty name="height" value="0.05" units="cm"/>
      <inkml:brushProperty name="color" value="#E71224"/>
    </inkml:brush>
  </inkml:definitions>
  <inkml:trace contextRef="#ctx0" brushRef="#br0">75 8 13603,'0'0'42,"0"0"1,0 0-1,0 0 1,0 0-1,0 0 1,0 1-1,0-1 1,-1 0-1,1 0 1,0 0-1,0 0 1,0 0-1,0 0 1,0 0-1,0 0 0,0 0 1,0 0-1,0 0 1,0 0-1,0 0 1,0 0-1,0 0 1,0 1-1,0-1 1,-1 0-1,1 0 1,0 0-1,0 0 1,0 0-1,0 0 1,0 0-1,0 0 1,0 0-1,0 0 1,0 0-1,0 0 0,-1 0 1,1 0-1,0 0 1,0 0-1,0 0 1,0 0-1,0 0 1,0 0-1,0-1 1,0 1-1,0 0 1,0 0-1,0 0 1,-1 0-1,1 0 1,0 0-1,0 0 1,0 0-1,0 0 0,0 0 1,0 0-1,0 0 1,0 0-1,0 0 1,0-1-1,0 1 1,0 0-1,0 0 1,-9 12 1234,-8 18 992,9-16-1552,1 1 0,0 1 0,1-1 0,1 1 1,-5 25-1,10-37-645,-1 1 1,0 0-1,1-1 0,0 1 1,0 0-1,1-1 1,-1 1-1,1 0 1,0-1-1,0 1 0,1-1 1,-1 1-1,1-1 1,0 0-1,0 1 1,0-1-1,1 0 0,0-1 1,-1 1-1,1 0 1,0-1-1,1 1 0,6 5 1,60 34 101,-52-33-129,0 0-1,-1 2 1,27 22-1,-40-29-35,1-1 1,-1 1-1,0 1 1,0-1-1,0 0 1,-1 1-1,0 0 0,0-1 1,0 1-1,-1 1 1,0-1-1,0 0 0,-1 0 1,1 1-1,0 12 1,-3-13 3,1-1 1,-1 1-1,1-1 1,-2 1-1,1-1 1,-1 1-1,1-1 0,-1 0 1,-1 1-1,1-1 1,-1-1-1,0 1 1,0 0-1,-1-1 1,1 1-1,-1-1 1,0 0-1,0 0 1,0 0-1,0-1 1,-1 0-1,-6 4 1,8-5 2,-1 0 0,1 0 0,0-1 0,-1 1 0,1-1 0,0 0 0,-1 0 0,1 0 0,-1-1 0,0 1 0,1-1 0,-1 0 0,0 0 0,1 0 1,-1 0-1,1-1 0,-1 1 0,0-1 0,1 0 0,-1 0 0,1 0 0,0-1 0,-1 1 0,1-1 0,0 0 0,0 0 0,0 0 0,0 0 0,0-1 0,1 1 1,-1-1-1,1 1 0,-1-1 0,1 0 0,-2-4 0,-2-2-15,1-1 1,0-1-1,1 1 0,0-1 1,1 1-1,0-1 1,1 0-1,0 0 0,1-1 1,0 1-1,0 0 0,2-15 1,1 6-13,0 1 1,1-1-1,1 1 1,1 0-1,1 0 0,9-22 1,-4 20 122,0 1 0,0 0 1,2 0-1,1 2 0,0 0 1,1 0-1,1 1 0,1 1 0,25-19 1,-38 33-44,-1-1 1,0 0 0,0 0-1,0 0 1,0 0 0,3-5-1,-6 8-60,0-1 0,1 0 0,-1 1 0,0-1 0,0 1 0,1-1 0,-1 0 0,0 1 0,0-1 1,0 0-1,0 1 0,0-1 0,0 0 0,0 1 0,0-1 0,0 0 0,0 1 0,-1-1 0,1 0 0,0 1 0,0-1 0,-1 0 0,1 1 0,0-1 0,-1 1 0,1-1 0,0 1 0,-1-1 0,1 1 0,-1-1 0,1 1 0,-1-1 0,1 1 0,-1-1 0,1 1 0,-1 0 0,1-1 0,-1 1 0,0 0 0,1 0 0,-1-1 0,0 1 0,1 0 0,-1 0 0,0 0 0,0 0 0,-7-3-274,0 1 0,0 0 0,-1 1 0,1 0 0,0 0 0,-1 1 0,1 0 0,-1 0 0,1 1 0,-17 3 0,11 0-411,1 0 1,0 1-1,-1 0 1,2 1-1,-24 14 0,-4 8-631</inkml:trace>
</inkml:ink>
</file>

<file path=ppt/ink/ink3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5:00.978"/>
    </inkml:context>
    <inkml:brush xml:id="br0">
      <inkml:brushProperty name="width" value="0.05" units="cm"/>
      <inkml:brushProperty name="height" value="0.05" units="cm"/>
      <inkml:brushProperty name="color" value="#E71224"/>
    </inkml:brush>
  </inkml:definitions>
  <inkml:trace contextRef="#ctx0" brushRef="#br0">5 527 17452,'0'-1'43,"0"1"0,0 0 1,0 0-1,0 0 0,0 0 0,0 0 1,1-1-1,-1 1 0,0 0 0,0 0 1,0 0-1,0 0 0,0-1 0,0 1 1,0 0-1,0 0 0,0 0 0,0 0 1,0-1-1,0 1 0,-1 0 0,1 0 1,0 0-1,0 0 0,0-1 1,0 1-1,0 0 0,0 0 0,0 0 1,0 0-1,0 0 0,0-1 0,-1 1 1,1 0-1,0 0 0,0 0 0,0 0 1,0 0-1,0 0 0,-1 0 0,1 0 1,0 0-1,0 0 0,0-1 0,0 1 1,-1 0-1,1 0 0,0 0 0,0 0 1,0 0-1,0 0 0,-1 0 1,1 0-1,0 0 0,0 0 0,0 1 1,-1-1-1,17-14 822,-2 5-246,-1 1 1,1 0-1,0 1 1,28-10-1,68-15 642,-72 22-900,353-69 1233,10 32-1560,230-40-2004,-613 83 1955,231-55-1864,-208 47 1474,0-3 0,-1-1 0,68-38 0,-104 52 381,-1 0-1,1 0 1,-1 0 0,1-1 0,-1 1 0,0-1 0,0 0 0,0 0-1,0 0 1,3-5 0,-6 8 10,0-1 0,0 1 0,0-1 0,0 1 0,0-1 0,0 1 0,0 0 0,0-1 0,0 1 0,0-1 0,0 1 0,-1 0 0,1-1 0,0 1 0,0-1 0,0 1 0,-1 0 0,1-1 0,0 1 0,0 0 0,-1-1 0,0 1 0</inkml:trace>
</inkml:ink>
</file>

<file path=ppt/ink/ink3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10:45:01.401"/>
    </inkml:context>
    <inkml:brush xml:id="br0">
      <inkml:brushProperty name="width" value="0.05" units="cm"/>
      <inkml:brushProperty name="height" value="0.05" units="cm"/>
      <inkml:brushProperty name="color" value="#E71224"/>
    </inkml:brush>
  </inkml:definitions>
  <inkml:trace contextRef="#ctx0" brushRef="#br0">98 323 15899,'-23'10'901,"1"-1"1041,-31 18-1,77-40-1191,1 0 0,0 2-1,0 1 1,1 1 0,31-6-1,-48 13-623,90-23 785,145-16 1,106 10-349,31-4-930,-119-11-956,-223 36 741,0-2-1,-1-1 0,0-2 1,53-30-1,-57 22-78</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2:26.228"/>
    </inkml:context>
    <inkml:brush xml:id="br0">
      <inkml:brushProperty name="width" value="0.05" units="cm"/>
      <inkml:brushProperty name="height" value="0.05" units="cm"/>
    </inkml:brush>
  </inkml:definitions>
  <inkml:trace contextRef="#ctx0" brushRef="#br0">154 0 15347,'0'5'141,"1"-1"-1,0 1 0,-1 0 1,0-1-1,0 1 1,0 0-1,-1-1 0,1 1 1,-1 0-1,0-1 1,-1 1-1,-1 4 0,-2 10 112,-71 417 1942,32 6-1981,21-270 535,28-219-220,22-92-1,26-47-97,-36 129-312,-14 46-108,73-226 102,-55 181-90,2 2 1,36-62-1,-52 105-16,0-1 0,1 1-1,0 0 1,1 0-1,0 1 1,17-14-1,-19 19-1,0 0 0,0 0 0,1 1 0,-1 0 0,1 1 0,0 0 0,0 0 0,0 0 0,0 1 0,1 1 0,13-2 0,4 1 1,0 1 1,38 4-1,-62-3-3,-1 0 0,1 0 0,0 0 0,-1 1 0,1-1 0,0 1 0,-1-1 0,1 1 0,0 0 0,-1 0 0,1-1 0,2 3 0,-4-3-1,0 1 1,0-1-1,1 0 0,-1 1 0,0-1 1,0 1-1,0-1 0,0 0 0,1 1 1,-1-1-1,0 1 0,0-1 0,0 1 1,0-1-1,0 0 0,0 1 0,0-1 1,0 1-1,0-1 0,0 1 0,0-1 1,0 0-1,-1 1 0,1-1 0,0 1 1,0-1-1,0 0 0,-1 1 0,1-1 1,0 1-1,-4 3 6,1-1 0,0 0 0,-1 1 1,1-1-1,-1-1 0,0 1 0,0-1 0,-5 3 1,-134 61 119,-17 8-909,121-50 562,39-24 212,-1 1 1,0-1 0,1 1 0,-1-1-1,0 1 1,1-1 0,-1 1-1,1-1 1,-1 1 0,1 0 0,-1-1-1,1 1 1,-1 0 0,1-1 0,0 1-1,-1 0 1,1 0 0,0-1-1,0 1 1,-1 0 0,1 1 0,7 6-213</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2:26.708"/>
    </inkml:context>
    <inkml:brush xml:id="br0">
      <inkml:brushProperty name="width" value="0.05" units="cm"/>
      <inkml:brushProperty name="height" value="0.05" units="cm"/>
    </inkml:brush>
  </inkml:definitions>
  <inkml:trace contextRef="#ctx0" brushRef="#br0">287 1 17204,'16'24'1408,"-3"4"-1096,1 6-152,-6 10 424,-7 8-88,-10 7-232,-9 2-176,-11 5-112,-2 2 0,-7-5 0,-2-3-80,0-8-376,1-8-192,5-14 552,-2-14-96,12-25-80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2:27.128"/>
    </inkml:context>
    <inkml:brush xml:id="br0">
      <inkml:brushProperty name="width" value="0.05" units="cm"/>
      <inkml:brushProperty name="height" value="0.05" units="cm"/>
    </inkml:brush>
  </inkml:definitions>
  <inkml:trace contextRef="#ctx0" brushRef="#br0">1 0 15379,'13'23'1769,"-2"9"-1177,1 5-264,5 5 848,9 2-376,2-2-400,12-7-744,5-6 424,-1-15-152,-1-9-96</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2:27.533"/>
    </inkml:context>
    <inkml:brush xml:id="br0">
      <inkml:brushProperty name="width" value="0.05" units="cm"/>
      <inkml:brushProperty name="height" value="0.05" units="cm"/>
    </inkml:brush>
  </inkml:definitions>
  <inkml:trace contextRef="#ctx0" brushRef="#br0">30 1897 12747,'-6'8'432,"-15"18"863,21-26-1282,0 0 1,0 0 0,0 0-1,0 0 1,0 0 0,0 0-1,0 0 1,0-1 0,0 1-1,0 0 1,0 0 0,0 0-1,0 0 1,1 0 0,-1 0-1,0 0 1,0 0 0,0-1-1,0 1 1,0 0 0,0 0-1,0 0 1,0 0-1,0 0 1,0 0 0,0 0-1,0-1 1,0 1 0,0 0-1,-1 0 1,1 0 0,0 0-1,0 0 1,0 0 0,0 0-1,0 0 1,0-1 0,0 1-1,0 0 1,0 0 0,0 0-1,0 0 1,0 0 0,0 0-1,-1 0 1,1 0 0,0 0-1,0 0 1,0 0-1,0 0 1,0 0 0,0 0-1,0 0 1,0 0 0,-1 0-1,1 0 1,0 0 0,0 0-1,0 0 1,0 0 0,0 0-1,0 0 1,-1 0 0,6-13 632,5-4-371,1 0 0,1 1 1,0 1-1,1 0 0,23-20 0,-2 1 41,315-309 1566,27 28-961,763-487 0,-1106 782-1045,-15 10-50,0-1-1,-1 0 0,0-2 1,-1 0-1,0 0 1,22-27-1,-35 35 104,1 0-1,-1 0 1,0-1 0,0 1-1,-1-1 1,0 0 0,0 1-1,0-1 1,-1 0 0,1 0-1,-1 0 1,-1-1-1,1 1 1,-1 0 0,0 0-1,-1 0 1,0 0 0,1 0-1,-5-12 1,-10-27-341</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2:27.947"/>
    </inkml:context>
    <inkml:brush xml:id="br0">
      <inkml:brushProperty name="width" value="0.05" units="cm"/>
      <inkml:brushProperty name="height" value="0.05" units="cm"/>
    </inkml:brush>
  </inkml:definitions>
  <inkml:trace contextRef="#ctx0" brushRef="#br0">14 1 14219,'-2'5'240,"0"-1"0,0 1 0,0 0 0,1 0 0,-1 0 0,1 0 0,1 0 0,-1 8 0,1-10-165,1 0 0,-1 0 0,1 0 0,0 0 0,0 0 0,0 0 0,0 0 0,1 0 0,-1 0 0,1-1 0,0 1 0,0-1 0,0 1 0,0-1 0,0 0 0,3 3 0,20 15 382,0-2-1,1-1 1,1-1-1,31 14 1,-26-14-183,92 49 518,226 123 443,-256-131-1068,141 111 1,-93-42-1290,246 282-1,-350-364 746,-10-17-114</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40.511"/>
    </inkml:context>
    <inkml:brush xml:id="br0">
      <inkml:brushProperty name="width" value="0.05" units="cm"/>
      <inkml:brushProperty name="height" value="0.05" units="cm"/>
    </inkml:brush>
  </inkml:definitions>
  <inkml:trace contextRef="#ctx0" brushRef="#br0">840 54 11082,'-6'-6'151,"1"1"0,-1 1-1,0-1 1,0 1 0,0 0-1,0 0 1,-1 0 0,0 1-1,0 0 1,1 1 0,-2-1-1,1 1 1,0 1 0,0-1-1,-1 1 1,1 1 0,-1-1-1,1 1 1,0 0 0,-10 2-1,5 0 61,0 0-1,0 1 0,0 0 0,0 1 0,0 0 1,1 0-1,-1 2 0,1-1 0,1 1 0,-1 1 1,-14 12-1,7-2 164,1 0 0,1 1 0,-24 36 0,-36 70 742,52-82-805,-273 512 1986,294-547-2282,-4 7-47,0 0 0,1 1 0,0 1-1,1-1 1,1 1 0,0-1 0,1 1-1,-1 18 1,7-17 54,-3-17-25,0 0 1,1 0-1,-1 0 0,1 0 1,-1 0-1,1 0 0,-1 0 1,1 0-1,-1 0 0,0 0 1,1 0-1,-1 0 0,1 0 0,-1 0 1,1-1-1,-1 1 0,0 0 1,1 0-1,-1-1 0,1 1 1,-1 0-1,0-1 0,1 1 1,-1 0-1,0-1 0,0 1 0,1 0 1,-1-1-1,0 1 0,0 0 1,0-1-1,1 1 0,-1-1 1,18-23-94</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3:33.234"/>
    </inkml:context>
    <inkml:brush xml:id="br0">
      <inkml:brushProperty name="width" value="0.05" units="cm"/>
      <inkml:brushProperty name="height" value="0.05" units="cm"/>
    </inkml:brush>
  </inkml:definitions>
  <inkml:trace contextRef="#ctx0" brushRef="#br0">0 128 15987,'1387'-46'-48,"-711"19"-150,-49 3-65,-534 19 180,571-20-620,-463 26 606,261 37 0,-161 7 382,316 36 717,79-43-7,3-23-770,-505-12-353,1390-6-341,-605-72 1547,-972 74-1092,-1 0-1,1 0 0,-1 0 1,1-1-1,7-2 0,-14 4 8,0 0 0,0 0-1,1 0 1,-1-1 0,0 1 0,0 0-1,1 0 1,-1 0 0,0 0-1,0 0 1,0 0 0,0 0-1,1-1 1,-1 1 0,0 0-1,0 0 1,0 0 0,0 0-1,1-1 1,-1 1 0,0 0-1,0 0 1,0 0 0,0-1 0,0 1-1,0 0 1,0 0 0,0 0-1,0-1 1,0 1 0,0 0-1,0 0 1,0-1 0,0 1-1,0 0 1,0 0 0,0 0-1,0-1 1,-8-5-119,-15-2 63,-19 0-31,-20 2-28</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3:34.228"/>
    </inkml:context>
    <inkml:brush xml:id="br0">
      <inkml:brushProperty name="width" value="0.05" units="cm"/>
      <inkml:brushProperty name="height" value="0.05" units="cm"/>
    </inkml:brush>
  </inkml:definitions>
  <inkml:trace contextRef="#ctx0" brushRef="#br0">1 145 12027,'55'0'1659,"293"11"-821,-139 17-643,71 6 79,463-24 98,0-51-242,-665 36-118,453-31 6,557-35-90,-792 54 54,531-27-57,2 31-292,535 59-375,-1014-31 754,-40-1 91,561 18 262,-679-29-335,243 7 52,-247-2-74</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4:01.066"/>
    </inkml:context>
    <inkml:brush xml:id="br0">
      <inkml:brushProperty name="width" value="0.05" units="cm"/>
      <inkml:brushProperty name="height" value="0.05" units="cm"/>
    </inkml:brush>
  </inkml:definitions>
  <inkml:trace contextRef="#ctx0" brushRef="#br0">0 58 12771,'24'8'264,"-1"-1"-1,1-2 1,1-1 0,35 3 0,102-5-85,-133-2-160,509-40-45,-314 18-41,629-7-57,0 58 521,-765-25-342,684 50 268,-8 69-146,-515-62-59,-4 11-1,428 188 0,-184-7-68,-389-192-42,-3 4 0,148 131 0,-11 40 16,-180-172-13,88 137 1,-51-42-23,-6 3 1,-8 3-1,-7 4 0,-8 3 1,49 214-1,-89-283 1,-5 1 0,-5 0-1,-4 1 1,-4 0-1,-5 0 1,-5 0 0,-23 125-1,11-134 57,-5-2-1,-3 0 1,-5-2-1,-4-1 1,-4-2 0,-3-2-1,-104 157 1,102-181 15,-2-2 0,-3-2 1,-3-2-1,-2-3 0,-2-2 1,-3-3-1,-84 55 0,95-76-45,0-2 0,-2-3 0,-1-1 0,0-3 0,-2-2 0,0-3 0,-71 11 0,124-25-14,-300 42 1459,298-41-1474,0-1-1,0 0 1,0 0 0,1 0 0,-1 0 0,0 0-1,0 0 1,0 0 0,1-1 0,-1 1 0,0 0 0,0-1-1,1 0 1,-1 1 0,0-1 0,-1-1 0,2 0-4,0 1 0,0-1 0,-1 0 0,1 0 0,1 0 0,-1 0 0,0 0 0,0 1 0,1-2 0,-1 1 0,1 0 0,0 0 0,0 0 0,-1-3 0,-1-33-151</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4:02.860"/>
    </inkml:context>
    <inkml:brush xml:id="br0">
      <inkml:brushProperty name="width" value="0.05" units="cm"/>
      <inkml:brushProperty name="height" value="0.05" units="cm"/>
    </inkml:brush>
  </inkml:definitions>
  <inkml:trace contextRef="#ctx0" brushRef="#br0">627 170 13507,'45'38'1219,"-31"-25"-1118,0 0 1,1-2-1,1 0 1,0 0 0,26 12-1,-12-12-66,-1-1 0,1-2 0,1-1 0,40 4 0,130 3 180,380-19 277,1-31-23,-504 30-397,276-18 233,1104-68 188,1 67-481,-235 102 55,-315-11 62,72-29-25,-785-29-151,110 2-80,-294-10 107,-9 1 12,0-1 1,0 0-1,0 0 0,1 0 1,-1 0-1,0-1 1,0 1-1,0-1 0,0 0 1,0 0-1,3-1 0,-5 2 5,-1 0 1,0-1-1,1 1 0,-1 0 0,0 0 0,0 0 0,1 0 0,-1-1 0,0 1 0,0 0 0,1 0 0,-1-1 0,0 1 0,0 0 0,0 0 0,0-1 0,0 1 1,1 0-1,-1-1 0,0 1 0,0 0 0,0-1 0,0 1 0,0 0 0,0-1 0,0 1 0,0 0 0,0-1 0,0 1 0,0 0 0,0 0 0,0-1 0,0 1 0,0 0 1,-1-1-1,-10-10-82,-20-5-54,-7 3-37,-1 2 0,-74-11-1,-82 2-173,-446 1-274,328 16 464,-1897-85-56,1564 58 211,19 0-120,-686-28-635,1 33 566,457 31 1059,-166 1-862,1103-7-561,1321 17-931,-20 45 2729,-563-22-660,-560-28-460,1539 74-36,-1363-62-112</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4:49.194"/>
    </inkml:context>
    <inkml:brush xml:id="br0">
      <inkml:brushProperty name="width" value="0.05" units="cm"/>
      <inkml:brushProperty name="height" value="0.05" units="cm"/>
    </inkml:brush>
  </inkml:definitions>
  <inkml:trace contextRef="#ctx0" brushRef="#br0">0 177 12259,'75'-12'337,"0"4"1,0 3-1,96 6 1,226 36 68,-338-30-321,1026 78 389,720-76 97,-36-131-315,-1560 97-250,591-64 19,3 36 10,507 52 50,-757 6 161,300 27 408,-836-30-672,95 4-56,-100-6 68,0-1-1,-1 0 0,1 0 1,-1-1-1,1-1 1,20-7-1,-28 8 2,1 0 0,-1-1 1,0 0-1,0 1 0,-1-1 0,1-1 0,4-3 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4:53.599"/>
    </inkml:context>
    <inkml:brush xml:id="br0">
      <inkml:brushProperty name="width" value="0.05" units="cm"/>
      <inkml:brushProperty name="height" value="0.05" units="cm"/>
    </inkml:brush>
  </inkml:definitions>
  <inkml:trace contextRef="#ctx0" brushRef="#br0">0 59 15555,'1'-1'28,"-1"0"0,1 0 0,-1 0 0,1 0 0,-1 0 0,1 0 0,0 0 0,-1 0 0,1 0 0,0 1 0,0-1 0,0 0 0,0 0 0,0 1 0,0-1 0,0 1 0,0-1 0,0 1 0,0-1 0,1 0-1,26-3 291,-13 3-273,342-34-220,-269 33 106,0 4 0,95 14 0,205 55-43,-60-10 107,500 14 14,7-65-40,261 13-23,-241 61 45,197 11 87,115-89 208,1-64-10,-87-43-250,-200 14-568,-672 74 447,-12 7-28</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5:01.930"/>
    </inkml:context>
    <inkml:brush xml:id="br0">
      <inkml:brushProperty name="width" value="0.05" units="cm"/>
      <inkml:brushProperty name="height" value="0.05" units="cm"/>
    </inkml:brush>
  </inkml:definitions>
  <inkml:trace contextRef="#ctx0" brushRef="#br0">2 349 15227,'0'-16'884,"-1"15"-886,1 1 0,0-1 0,0 0 0,0 0 0,0 0 0,0 0 0,0 1 0,0-1 0,0 0 0,0 0 0,0 0 0,0 0 0,0 1 0,1-1 0,-1 0 0,0 0 0,1 0 0,-1 1 0,1-1 0,-1 0 0,0 1-1,1-1 1,0 0 0,-1 1 0,1-1 0,-1 1 0,1-1 0,0 1 0,-1-1 0,1 1 0,0-1 0,0 1 0,-1-1 0,1 1 0,0 0 0,0 0 0,1-1 0,4-1 5,-1 0-1,1 1 0,0 0 1,0 0-1,0 0 1,0 1-1,0 0 1,0 0-1,8 1 1,58 13 37,-22-3-6,-29-9 3,0 0 1,0-2-1,0 0 1,0-2-1,0 0 1,0-1 0,0-1-1,31-11 1,12-8 111,80-41 0,-59 24-60,17-4-28,112-32 0,-158 60-71,0 3 0,1 2 1,106-6-1,283 21-18,-52 1 205,-379-5-166,542-2 333,-373 9-255,189 33 1,680 140 230,-584-115 49,3-29-94,-454-34-266,561 59 409,-78-5-180,1-43-102,292-72-338,-775 56 85,1 0 0,-1-1 0,35-12 0,-41 10-14</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5:12.228"/>
    </inkml:context>
    <inkml:brush xml:id="br0">
      <inkml:brushProperty name="width" value="0.05" units="cm"/>
      <inkml:brushProperty name="height" value="0.05" units="cm"/>
    </inkml:brush>
  </inkml:definitions>
  <inkml:trace contextRef="#ctx0" brushRef="#br0">40 0 18908,'1'3'176,"1"-1"0,-1 0 0,0 1 0,0-1 0,0 1 0,0-1 0,0 1 0,0-1 0,-1 1 0,1 0 0,-1-1 0,0 1 0,0 0 0,0-1 0,0 1 0,-1 3 0,3 15 419,-1-13-517,0-1-1,1 1 0,0-1 0,0 1 0,1-1 1,0 0-1,5 7 0,-7-11-71,1-1 1,0 0-1,0 0 0,0 1 1,0-2-1,0 1 1,1 0-1,-1 0 0,1-1 1,-1 1-1,1-1 0,-1 0 1,1 0-1,0 0 1,0 0-1,-1 0 0,1 0 1,0-1-1,0 1 1,0-1-1,0 0 0,3 0 1,51-7 3,-45 5-6,0 0 0,0 0 0,0 2 0,21 0 0,-29 0-3,-1 1-1,1 0 1,-1 0-1,1 0 1,-1 0-1,0 0 1,0 1-1,1-1 1,-1 1-1,0 0 1,0 0-1,-1 0 1,1 1-1,0-1 1,-1 1-1,1-1 1,-1 1-1,0 0 1,0 0-1,3 5 1,-1 0 73,-1 0 1,0 1-1,0-1 1,-1 1-1,0 0 1,0 0-1,-1-1 0,-1 1 1,1 0-1,-1 0 1,-1 0-1,1 0 1,-2 0-1,-2 13 1,2-16-14,1 0 0,-1 0 0,1-1 0,-2 1-1,1-1 1,-1 0 0,1 1 0,-1-1 0,-1 0 0,1-1 0,-1 1 0,0-1 0,0 1 0,0-1 0,0 0 0,-1-1 0,0 1 0,0-1 0,0 0 0,0 0 0,0 0 0,-11 3 0,4-4 125,-1 0-1,1 0 1,-1-2-1,1 0 1,-1 0-1,1-1 1,-23-4-1,18 1-120,0 0-1,0-1 1,0-1 0,-30-16-1,46 22-111,0 0-1,0-1 1,-1 1-1,1-1 1,0 0-1,0 1 1,0-1-1,0 0 1,0 0-1,0 0 1,0 0-1,0 0 0,0 0 1,0 0-1,0 0 1,1 0-1,-1 0 1,0 0-1,1 0 1,-1-1-1,1 1 1,-1-1-1,2 0-19,-1 1 0,1 0-1,0 0 1,-1 0 0,1 0 0,0 0-1,0 0 1,0 0 0,0 0-1,0 0 1,0 0 0,0 0 0,0 0-1,0 1 1,0-1 0,1 1 0,-1-1-1,0 1 1,0-1 0,3 0-1,64-20-836,-23 7 228</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5:12.678"/>
    </inkml:context>
    <inkml:brush xml:id="br0">
      <inkml:brushProperty name="width" value="0.05" units="cm"/>
      <inkml:brushProperty name="height" value="0.05" units="cm"/>
    </inkml:brush>
  </inkml:definitions>
  <inkml:trace contextRef="#ctx0" brushRef="#br0">1 194 17828,'2'7'909,"-1"0"-257,0-1-1,1 1 1,0-1-1,0 1 0,5 8 1,-6-14-605,0 1 0,-1-1 0,1 0 0,0 0 0,0 0 0,0 0 1,0 0-1,0-1 0,0 1 0,0 0 0,0 0 0,0-1 0,0 1 0,0 0 0,1-1 0,-1 1 0,0-1 1,0 0-1,1 1 0,-1-1 0,0 0 0,0 0 0,1 0 0,-1 0 0,0 0 0,1 0 0,-1 0 0,0 0 1,1 0-1,-1-1 0,0 1 0,0-1 0,1 1 0,-1-1 0,1 0 0,4-2-11,-1 0 0,0-1 1,-1 1-1,1-1 0,0 0 0,-1 0 0,0-1 0,0 1 0,0-1 0,-1 0 0,1 0 0,-1 0 1,0-1-1,-1 1 0,4-10 0,-2 5 53,-1 1 1,0-1 0,-1 0-1,0 0 1,-1-1 0,0 1-1,0 0 1,-2-16-1,1 21-19,-2-1 0,1 1 0,0 0 0,-1 0 0,0 0 0,0 0 0,-1 0 0,1 0 0,-1 0 0,-5-6 0,7 10-45,0 0 0,0 0 1,0 0-1,0 0 0,0 0 0,0 0 0,-1 0 0,1 1 1,0-1-1,0 0 0,-1 1 0,1-1 0,-1 1 0,1-1 1,0 1-1,-1 0 0,1-1 0,-2 1 0,1 0-5,0 1 0,1-1 0,-1 1 0,0-1-1,0 1 1,1 0 0,-1-1 0,1 1 0,-1 0-1,1 0 1,-1 0 0,1 1 0,-1-1 0,1 0 0,0 0-1,0 1 1,0-1 0,-2 3 0,-2 3 7,1 1 1,0-1 0,0 1-1,1 0 1,0 0-1,1 0 1,-1 1-1,1-1 1,1 1 0,0-1-1,0 13 1,0-4-18,2 0 0,0-1 0,1 1 0,0-1 0,6 18 0,-6-27-8,0 0 1,1-1-1,-1 1 1,1-1-1,1 1 1,-1-1-1,1 0 1,0 0-1,1-1 1,6 8 0,-8-10-3,1 0 0,-1-1 0,1 1 0,-1-1 0,1 0 0,0 0 0,0 0 0,-1-1 0,1 1 0,1-1 0,-1 0 0,0 0 0,0 0 1,0-1-1,0 1 0,1-1 0,-1 0 0,7-1 0,-3-1 6,1 0 0,-1 0 0,0-1 0,0 0 0,0-1 0,0 0 0,0 0 0,-1 0-1,0-1 1,0 0 0,0-1 0,0 1 0,-1-1 0,7-9 0,2-2 32,-1-1 0,-2 0 0,1-1 0,12-27 0,-17 28 36,0-1 1,-1 0-1,-1-1 1,-1 1-1,5-38 0,-12 53 32,-1 10-77,1 5-9,0 0-1,1 0 1,1 0-1,0 0 1,2 17-1,1-2-283,8 33-1,-1-30-493,0-17-193,-9-12 902,-1 0-1,0 0 0,1 0 0,-1 0 0,1 0 0,-1 0 0,0 0 0,1 1 0,-1-1 0,1 0 1,-1-1-1,1 1 0,-1 0 0,0 0 0,1 0 0,-1 0 0,1 0 0,-1 0 0,0 0 0,1-1 1,-1 1-1,1 0 0,-1 0 0,0 0 0,1-1 0,-1 1 0,0 0 0,1-1 0,-1 1 1,0-1-1,5-6-181,-1 0 0,0 0 0,0-1 0,-1 0 0,4-13 0,-7 20 206,14-46-938</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5:13.499"/>
    </inkml:context>
    <inkml:brush xml:id="br0">
      <inkml:brushProperty name="width" value="0.05" units="cm"/>
      <inkml:brushProperty name="height" value="0.05" units="cm"/>
    </inkml:brush>
  </inkml:definitions>
  <inkml:trace contextRef="#ctx0" brushRef="#br0">6 207 17788,'0'-129'3949,"-1"117"-2448,-1 15-145,0 19-243,2 16-805,1 1-1,1 0 1,3-1 0,17 72 0,-8-81-266,-14-29-34,0 1 0,0 0 0,0-1 0,1 1 0,-1-1 1,1 1-1,-1-1 0,0 1 0,1-1 0,-1 1 0,1-1 1,-1 1-1,1-1 0,-1 1 0,1-1 0,-1 0 0,1 1 1,-1-1-1,1 0 0,0 0 0,-1 1 0,1-1 0,0 0 1,-1 0-1,1 0 0,0 0 0,-1 0 0,1 0 0,0 0 1,-1 0-1,1 0 0,0 0 0,-1 0 0,1 0 0,-1 0 1,1 0-1,0-1 0,-1 1 0,1 0 0,-1 0 0,1-1 1,0 1-1,-1-1 0,1 1 0,0-1 0,2-3 55,-1 0 0,1 0-1,-1 0 1,0 0-1,0 0 1,0 0 0,0-1-1,1-7 1,7-42 362,-9 48-374,5-31 208,-1-1-1,-3 0 1,-1 0-1,-1 0 1,-7-44-1,2 69-666,6 18-2262,-1-5 2582,0 1 0,0-1 0,1 1 0,-1 0 0,0-1-1,1 1 1,-1-1 0,0 1 0,1-1 0,-1 1-1,0-1 1,1 1 0,-1-1 0,1 0 0,-1 1-1,1-1 1,-1 1 0,1-1 0,-1 0 0,1 0-1,-1 1 1,1-1 0,0 0 0,-1 0 0,1 0-1,-1 1 1,1-1 0,0 0 0,-1 0 0,1 0-1,0 0 1,-1 0 0,1 0 0,-1 0 0,1-1-1,0 1 1,0 0 0,12-6-1020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40.917"/>
    </inkml:context>
    <inkml:brush xml:id="br0">
      <inkml:brushProperty name="width" value="0.05" units="cm"/>
      <inkml:brushProperty name="height" value="0.05" units="cm"/>
    </inkml:brush>
  </inkml:definitions>
  <inkml:trace contextRef="#ctx0" brushRef="#br0">168 190 11819,'-6'-6'567,"2"2"-166,1 0 1,-1 0-1,0 1 1,0 0-1,-1-1 0,-7-3 1,10 6-289,0 1-1,1-1 1,-1 1-1,0-1 1,0 1-1,1 0 1,-1 0-1,0 0 1,0 0 0,1 0-1,-1 1 1,0-1-1,1 0 1,-1 1-1,0-1 1,1 1-1,-1-1 1,0 1 0,1 0-1,-1 0 1,1 0-1,-1 0 1,1 0-1,0 0 1,-3 2 0,-3 4 161,0 1 1,1 0-1,0 0 1,0 0 0,1 1-1,-1-1 1,2 1 0,-1 1-1,-3 10 1,4-5-36,-1-1 1,2 0 0,0 1-1,0 0 1,0 25-1,3-33-169,0-1 0,1 0 0,0 0-1,0 1 1,0-1 0,1 0 0,-1 0 0,2 0-1,-1 0 1,1 0 0,-1-1 0,5 7 0,-4-9-36,-1 0 0,1 0 0,0 0 0,0 0 0,0 0 0,1 0 0,-1-1 0,1 0 0,-1 0 0,1 0 0,0 0 0,0 0 0,0-1 0,0 1 0,0-1 0,0 0 0,0 0 0,0-1 0,5 1 0,2-1-7,0-1 0,0 0-1,0 0 1,0-1-1,-1 0 1,1-1 0,-1-1-1,1 1 1,-1-2-1,0 1 1,0-1 0,-1-1-1,0 0 1,0 0-1,15-13 1,-11 6-27,1 0 1,-2-1-1,1-1 1,-2 1-1,0-2 1,-1 0-1,-1 0 0,11-25 1,-14 27-181,-1-1 0,-1 1 0,0-1 1,-1 0-1,-1 0 0,2-25 0,-4 31 45,-1 0 0,1 0 0,-1 0 0,-1 0 1,0 0-1,0 0 0,-1 0 0,0 0 0,0 1 0,-1-1 0,0 1 0,-6-8 0,-8-5-508</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5:13.921"/>
    </inkml:context>
    <inkml:brush xml:id="br0">
      <inkml:brushProperty name="width" value="0.05" units="cm"/>
      <inkml:brushProperty name="height" value="0.05" units="cm"/>
    </inkml:brush>
  </inkml:definitions>
  <inkml:trace contextRef="#ctx0" brushRef="#br0">80 107 15179,'0'0'103,"1"1"0,-1-1 0,0 1-1,1 0 1,-1-1 0,0 1 0,0 0-1,1 0 1,-1-1 0,0 1 0,0 0-1,0-1 1,0 1 0,0 0 0,0 0-1,0-1 1,-1 1 0,1 0 0,0-1-1,0 1 1,0 0 0,-1-1 0,1 1-1,-1 1 1,-13 17 377,4-4 373,1 1-578,1 0 0,0 1 0,2 0-1,0 0 1,1 1 0,1-1 0,0 1-1,-2 36 1,6-49-221,1 0 0,-1 0 0,1 1-1,-1-1 1,3 6 0,-3-11-27,1 1-1,-1 0 0,0 0 0,0 0 1,1 0-1,-1 0 0,1-1 0,-1 1 1,1 0-1,-1 0 0,1 0 0,-1-1 1,1 1-1,0 0 0,-1-1 1,1 1-1,0-1 0,0 1 0,-1-1 1,1 1-1,0-1 0,0 1 0,0-1 1,0 0-1,0 1 0,-1-1 1,1 0-1,0 0 0,0 0 0,0 0 1,0 0-1,0 0 0,0 0 0,0 0 1,0 0-1,0 0 0,1-1 1,1 0 57,0-1 1,0 1 0,0-1 0,0 0 0,0 0-1,0 0 1,0 0 0,-1-1 0,1 1 0,-1-1-1,1 0 1,-1 1 0,3-6 0,23-45 730,-25 47-708,7-14 165,-1 0 0,-2-1 0,0 0 0,-1-1-1,-1 1 1,-1-1 0,-1 0 0,0 0 0,-2 0 0,-2-27-1,0 45-261,0-1 0,0 1 0,0-1-1,-1 1 1,1 0 0,-5-7 0,6 10-25,-1 1 1,1-1 0,0 0-1,-1 1 1,1-1-1,-1 1 1,1 0 0,-1-1-1,1 1 1,0-1 0,-1 1-1,0 0 1,1-1-1,-1 1 1,1 0 0,-1-1-1,1 1 1,-1 0 0,0 0-1,1 0 1,-1-1-1,0 2-23,0-1 0,0 0 0,1 1 0,-1-1 0,0 0 0,1 1 0,-1-1 0,1 1 0,-1-1-1,0 1 1,1-1 0,-1 1 0,1 0 0,-1-1 0,1 1 0,0-1 0,-1 1 0,1 0-1,0 0 1,-1-1 0,1 1 0,0 1 0,-2 4-54,0-1 1,0 1-1,1 0 1,0 0-1,1 0 1,-1 0-1,1 0 0,0 0 1,0 0-1,1 0 1,0 0-1,0 0 1,0 0-1,4 7 0,5-2-316</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5:14.288"/>
    </inkml:context>
    <inkml:brush xml:id="br0">
      <inkml:brushProperty name="width" value="0.05" units="cm"/>
      <inkml:brushProperty name="height" value="0.05" units="cm"/>
    </inkml:brush>
  </inkml:definitions>
  <inkml:trace contextRef="#ctx0" brushRef="#br0">9 157 16275,'-6'74'1447,"3"74"0,5-115-1250,1 0 0,2 0 0,1 0 0,16 50 0,-20-76-163,-1-3-8,0-1 0,-1 0 1,1 0-1,1 0 0,-1 0 0,0 0 1,1 0-1,-1 0 0,1 0 0,0 0 1,0-1-1,0 1 0,1-1 0,-1 0 1,0 1-1,1-1 0,3 2 0,-5-4-1,-1 1-1,1-1 0,0 0 0,0 0 0,0 0 0,0 0 0,0 1 0,0-1 0,0 0 0,0-1 1,0 1-1,0 0 0,0 0 0,0 0 0,0 0 0,0-1 0,0 1 0,-1-1 0,1 1 0,0 0 1,1-2-1,0 0 23,1 1 0,-1-1 0,0 0 1,0 0-1,-1-1 0,1 1 0,2-4 1,1-4 112,0 0 0,0 0 1,3-12-1,1-12 316,-1-1 0,-1 0 0,2-54 0,-4-112 1073,-5 169-1318,0 0-10,1 18-81,0 0 1,-1 0-1,-1 0 0,0 0 0,-1 0 0,-6-20 0,6 32-63,-1 8-31,0 12-11,0 1-1,1 0 1,1 0-1,2 22 1,-1-3 6,-1 19-466,2 1 1,3 0-1,12 59 1,-15-112 359,0 0 1,0 1-1,1-1 1,-1 0-1,1 0 1,1 1-1,-1-2 1,0 1-1,1 0 1,7 8-1,-9-12 28,0 0 0,0 0 0,0-1 0,0 1 0,1-1 0,-1 1 0,0-1 0,0 1 0,1-1 0,-1 0 0,2 1 0</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5:14.709"/>
    </inkml:context>
    <inkml:brush xml:id="br0">
      <inkml:brushProperty name="width" value="0.05" units="cm"/>
      <inkml:brushProperty name="height" value="0.05" units="cm"/>
    </inkml:brush>
  </inkml:definitions>
  <inkml:trace contextRef="#ctx0" brushRef="#br0">7 1 18684,'1'0'77,"-1"0"-1,0 0 1,1 0 0,-1 0-1,0 1 1,1-1 0,-1 0-1,0 0 1,1 1 0,-1-1-1,0 0 1,0 0 0,1 1-1,-1-1 1,0 0 0,0 1-1,1-1 1,-1 0 0,0 1-1,0-1 1,0 0 0,0 1-1,0-1 1,0 1 0,1-1-1,-1 0 1,0 1 0,0-1-1,0 1 1,0-1 0,0 0-1,0 1 1,-1-1 0,1 0-1,0 1 1,0-1 0,0 1-1,0-1 1,-1 28 340,0-22-41,0 10 207,-8 248 3370,10-203-3853,2-1 1,16 81-1,-18-133-98,1-1 0,-1 1 0,2-1 0,-1 0 0,1 0 0,0 0 0,5 7-1,-7-12 1,0-1 0,-1 0-1,1 0 1,0 0-1,0 0 1,0 0-1,0-1 1,0 1-1,1 0 1,-1 0-1,0-1 1,0 1-1,0 0 1,1-1-1,-1 0 1,0 1-1,1-1 1,1 1 0,-1-1 3,0-1 0,0 1 0,0 0 0,0-1 0,0 1 1,0-1-1,0 0 0,0 0 0,0 0 0,0 0 0,-1 0 1,1 0-1,0 0 0,-1 0 0,4-3 0,2-4 21,1 0 0,-1 0 0,0-1 0,-1 0 0,0 0 0,7-16 0,25-65 172,-33 76-166,68-201 530,-60 168-928,-2 0 0,7-80 0,-18 126 285,0-1 0,0 1 0,0-1 0,0 1 0,0 0 0,0-1 0,0 1 0,0-1-1,-1 1 1,1-1 0,-1 1 0,1 0 0,-2-3 0,2 4 55,-1 0-1,1-1 1,-1 1 0,1 0-1,-1 0 1,0 0-1,1 0 1,-1 0 0,1 0-1,-1 0 1,1 0 0,-1 0-1,0 0 1,1 0 0,-1 0-1,1 0 1,-1 0-1,1 0 1,-1 1 0,1-1-1,-1 0 1,1 0 0,-1 1-1,1-1 1,-1 0-1,1 1 1,-1-1 0,1 0-1,-1 1 1,1-1 0,0 1-1,-1-1 1,1 1-1,0-1 1,-1 1 0,-12 14-648</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5:15.541"/>
    </inkml:context>
    <inkml:brush xml:id="br0">
      <inkml:brushProperty name="width" value="0.05" units="cm"/>
      <inkml:brushProperty name="height" value="0.05" units="cm"/>
    </inkml:brush>
  </inkml:definitions>
  <inkml:trace contextRef="#ctx0" brushRef="#br0">0 441 18324,'4'9'287,"0"-1"0,1 0 0,0 0 0,0 0-1,0 0 1,1-1 0,8 7 0,-13-12-255,1-1-1,0 1 1,-1-1 0,1 0-1,0 1 1,0-1-1,0 0 1,0 0 0,0-1-1,0 1 1,0 0-1,1-1 1,-1 1 0,0-1-1,0 1 1,0-1-1,1 0 1,-1 0 0,0 0-1,0-1 1,1 1-1,-1 0 1,0-1-1,0 1 1,0-1 0,0 0-1,0 0 1,0 0-1,0 0 1,0 0 0,0 0-1,0 0 1,0-1-1,-1 1 1,3-3 0,4-4-215,-1 0 0,0 0 1,0-1-1,-1 0 1,0 0-1,-1 0 0,0-1 1,0 0-1,5-19 1,-2 2-360,-1-1 0,5-44 0,-11 65 494,1-4 34,-1-1 1,-1-18-1,-3 20 383,-1 14 158,-4 18 367,2 7-85,1-1 1,1 1 0,2 0 0,2 55-1,0-84-805,6 31 614,-6-30-589,0 0-1,0-1 1,1 1 0,-1 0 0,0 0-1,0-1 1,1 1 0,-1 0-1,1 0 1,-1-1 0,1 1 0,-1 0-1,1-1 1,-1 1 0,1-1-1,-1 1 1,1-1 0,0 1-1,-1-1 1,1 1 0,0-1 0,-1 0-1,1 1 1,0-1 0,0 0-1,0 1 1,-1-1 0,1 0-1,0 0 1,0 0 0,0 0 0,-1 0-1,1 0 1,0 0 0,0 0-1,0 0 1,0-1 0,3 0 58,0-1 0,0 0 0,0 0 0,-1-1 0,1 1-1,-1-1 1,0 0 0,0 0 0,0 0 0,3-4 0,29-41 423,-19 25-266,-2 3-47,24-29 248,-35 45-416,0 1 0,0 0 0,1 0 0,-1 0 0,1 0 0,0 1 0,0-1 0,0 1 0,0 0 0,7-2 0,-10 3-28,1 1 0,0 0 1,-1 0-1,1 0 0,-1 0 0,1 0 0,0 1 0,-1-1 1,1 0-1,-1 1 0,1-1 0,-1 1 0,1-1 0,-1 1 1,1 0-1,-1 0 0,1-1 0,-1 1 0,0 0 0,1 0 1,-1 1-1,0-1 0,0 0 0,0 0 0,0 0 0,0 1 1,0-1-1,0 1 0,-1-1 0,1 1 0,0 1 0,4 7-4,-1 0-1,-1 0 0,4 16 1,-5-19 12,1 5 4,-3-8-17,1 1 0,0-1 0,1 1 0,-1-1 0,1 0 0,3 7 0,-5-11 3,1 1 1,-1-1 0,0 1-1,1-1 1,-1 0-1,1 1 1,-1-1 0,1 1-1,-1-1 1,1 0-1,-1 0 1,1 1 0,-1-1-1,1 0 1,-1 0 0,1 1-1,-1-1 1,1 0-1,-1 0 1,1 0 0,0 0-1,0 0 1,0 0 2,1-1 0,-1 1 0,1-1 0,-1 1 0,0-1 0,0 1 0,1-1 0,-1 0 0,0 0 0,0 0 0,0 0 0,0 0 0,2-1 0,35-47 80,-30 38-75,0 0-1,0 1 0,1 0 0,11-10 0,-19 19-6,0 0-1,1 0 1,-1 0-1,0 0 0,0 1 1,0-1-1,1 0 1,-1 0-1,0 1 1,1-1-1,-1 1 0,0-1 1,1 1-1,-1 0 1,1 0-1,-1-1 0,1 1 1,-1 0-1,1 0 1,-1 0-1,0 0 0,1 1 1,-1-1-1,1 0 1,-1 1-1,1-1 0,-1 1 1,0-1-1,1 1 1,-1 0-1,0-1 1,2 2-1,2 3-6,0 0 1,0 0-1,-1 1 0,0-1 1,7 12-1,-9-12 0,0-1 0,1 0 0,0 0 0,-1-1 0,1 1 0,1-1 0,-1 1 0,0-1 0,1 0 0,7 5 0,-10-8 7,1 0 0,-1 1 0,1-1 0,-1 0 0,1 0 0,0-1 0,-1 1 0,1 0 0,-1 0-1,1-1 1,-1 1 0,0-1 0,1 1 0,-1-1 0,1 0 0,-1 0 0,0 1 0,1-1 0,-1 0-1,0 0 1,0 0 0,0-1 0,0 1 0,0 0 0,1-2 0,26-37-29,-24 34-2,23-47-256,-21 40 82,0 0-1,1 1 0,1-1 1,0 1-1,16-18 0,-24 29 182,1 1-1,-1-1 0,0 1 0,0-1 0,1 1 0,-1 0 0,0-1 0,1 1 1,-1 0-1,0-1 0,1 1 0,-1 0 0,1 0 0,-1-1 0,1 1 0,-1 0 1,0 0-1,1 0 0,-1 0 0,1 0 0,-1-1 0,1 1 0,-1 0 1,1 0-1,-1 0 0,1 0 0,-1 0 0,1 0 0,-1 1 0,1-1 0,-1 0 1,1 0-1,-1 0 0,1 0 0,-1 0 0,0 1 0,1-1 0,-1 0 0,1 0 1,-1 1-1,0-1 0,1 0 0,-1 1 0,1 0 0,7 22-942,-4-10 293,-4-12 656,1-1 1,-1 0 0,0 0-1,0 0 1,0 0 0,1 1-1,-1-1 1,0 0 0,0 0-1,0 0 1,1 0 0,-1 0-1,0 0 1,0 0 0,1 0-1,-1 0 1,0 0 0,1 1-1,-1-1 1,0 0 0,0-1-1,1 1 1,-1 0 0,0 0-1,0 0 1,1 0 0,-1 0-1,0 0 1,0 0 0,1 0-1,-1 0 1,0 0 0,0-1-1,0 1 1,1 0 0,-1 0-1,0 0 1,0 0 0,0-1-1,1 1 1,-1 0 0,0 0-1,0-1 1,0 1 0,0 0-1,0 0 1,0 0 0,0-1-1,1 1 1,-1-1 0,8-13-331,-8 13 304,22-50-692,-14 29 656,14-25 1,-22 47 93,0-1 0,0 1 0,0-1 0,1 1-1,-1 0 1,0-1 0,0 1 0,0 0 0,1-1 0,-1 1 0,0 0 0,0-1 0,1 1 0,-1 0 0,0-1 0,1 1 0,-1 0 0,0 0 0,1-1 0,-1 1 0,0 0 0,1 0 0,-1 0 0,0 0 0,1-1 0,-1 1 0,1 0 0,-1 0 0,0 0 0,1 0-1,-1 0 1,1 0 0,-1 0 0,1 0 0,6 14 351,-1 28 127,-5-38-410,1 15 163,-2-10-119,0 0 0,1 0-1,1-1 1,0 1 0,0-1 0,0 1 0,1-1 0,0 0 0,1 0-1,6 10 1,-9-16-96,0-1 0,0 0 0,0 1 0,0-1 0,1 0 0,-1 0 0,0 0 0,1 0 0,-1 0 0,1 0 0,-1-1 0,1 1 0,-1 0 0,1-1 0,0 1 0,-1-1 0,1 0 0,0 1 0,-1-1-1,1 0 1,0 0 0,-1 0 0,1 0 0,0-1 0,0 1 0,-1 0 0,1-1 0,-1 1 0,1-1 0,0 1 0,-1-1 0,1 0 0,-1 0 0,1 0 0,-1 1 0,2-3 0,7-4 99,-1 0 1,0-1 0,0 0 0,8-11 0,-11 13-74,41-54 327,-33 41-262,24-27-1,-36 44-120,0 0 0,0 0 0,-1 1 0,1-1 0,1 1 0,-1-1 0,0 1 0,3-2 0,-4 3-1,-1 0 1,1 0-1,-1 0 0,0 0 1,1 0-1,-1 0 0,1 0 1,-1 0-1,1 0 1,-1 0-1,1 0 0,-1 0 1,1 0-1,-1 0 1,1 0-1,-1 0 0,1 1 1,-1-1-1,0 0 0,1 0 1,-1 0-1,1 1 1,-1-1-1,0 0 0,1 1 1,0-1-1,0 4-10,1-1 1,-1 0-1,1 0 0,-1 1 1,0-1-1,0 1 0,-1-1 1,2 7-1,-2-7-8,0 0 1,0 0-1,1 0 0,0 0 1,-1 0-1,1 0 0,0 0 1,1 0-1,-1 0 0,0 0 0,1-1 1,2 4-1,-4-6 12,1 0 0,-1 1 0,1-1 0,0 0 0,-1 0-1,1 0 1,-1 0 0,1 0 0,-1-1 0,1 1 0,0 0 0,-1 0 0,1 0-1,-1 0 1,1-1 0,-1 1 0,1 0 0,-1 0 0,1-1 0,-1 1 0,1-1-1,-1 1 1,1 0 0,-1-1 0,0 1 0,1-1 0,-1 1 0,0-1 0,1 1-1,-1-1 1,13-18-149,-11 17 116,14-26-350,-11 18 42,0 1 0,1 0 0,0 0 0,0 0 1,1 0-1,11-9 0,-18 18 304,0 0 0,0 0-1,0-1 1,0 1 0,1 0 0,-1 0 0,0 0-1,0 0 1,0 0 0,0 0 0,1-1-1,-1 1 1,0 0 0,0 0 0,0 0-1,1 0 1,-1 0 0,0 0 0,0 0 0,1 0-1,-1 0 1,0 0 0,0 0 0,0 0-1,1 0 1,-1 0 0,0 0 0,0 0 0,0 0-1,1 0 1,-1 1 0,0-1 0,0 0-1,0 0 1,1 0 0,-1 0 0,3 10-754,-5 13 98,2-21 483,0 15-365</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5:15.997"/>
    </inkml:context>
    <inkml:brush xml:id="br0">
      <inkml:brushProperty name="width" value="0.05" units="cm"/>
      <inkml:brushProperty name="height" value="0.05" units="cm"/>
    </inkml:brush>
  </inkml:definitions>
  <inkml:trace contextRef="#ctx0" brushRef="#br0">0 77 16828,'4'5'224,"0"-1"1,0 0 0,0 0 0,0 0 0,1 0 0,0-1 0,-1 0-1,8 4 1,-8-6-177,0 1 1,0-1-1,0 0 0,0-1 0,0 1 0,0-1 0,0 1 1,1-1-1,-1 0 0,0-1 0,0 1 0,7-2 1,-3 0 68,1-1 0,0 0 1,-1 0-1,0 0 0,1-1 1,10-8-1,-14 10 29,-1-2 0,0 1-1,1 0 1,-1-1 0,0 0 0,-1 0 0,1 0-1,-1 0 1,0-1 0,0 1 0,5-10 0,-8 13-111,1 0 0,-1 1 0,0-1-1,1 0 1,-1 1 0,0-1 0,0 0 0,1 1 0,-1-1 0,0 0 0,0 1 0,0-1 0,0 0 0,0 0 0,0 1 0,0-1 0,0 0-1,0 1 1,0-1 0,0 0 0,-1 0 0,1 1 0,0-1 0,0 0 0,-1 1 0,1-1 0,0 1 0,-1-1 0,1 0 0,-1 1 0,1-1 0,-1 1-1,1-1 1,-1 1 0,1-1 0,-1 1 0,0-1 0,1 1 0,-1 0 0,1-1 0,-1 1 0,0 0 0,-1-1 0,0 1 33,0 0 1,0 0 0,0 0 0,0 0-1,0 0 1,-1 0 0,1 0 0,0 1-1,0-1 1,0 1 0,0 0-1,0 0 1,-3 1 0,-1 2-43,1 0 0,-1 1 0,1 0 0,0 0 0,1 0 0,-1 0-1,1 0 1,0 1 0,0 0 0,1 0 0,0 0 0,0 0 0,0 1 0,1-1 0,0 1 0,0 0 0,1-1 0,-1 1 0,1 8 0,1-13-32,-1 0 1,1-1 0,0 1-1,0 0 1,1-1 0,-1 1-1,0-1 1,0 1 0,1 0 0,-1-1-1,1 1 1,-1-1 0,1 1-1,0-1 1,0 0 0,-1 1-1,3 1 1,-3-3 2,1 1 0,0 0-1,0 0 1,0-1 0,1 1 0,-1-1-1,0 1 1,0-1 0,0 1 0,0-1-1,0 0 1,0 0 0,1 1 0,-1-1 0,0 0-1,0 0 1,0 0 0,2-1 0,3 0 3,-1 0 0,1 0 1,-1-1-1,0 0 1,0 0-1,1 0 0,-1-1 1,7-5-1,57-45 191,-54 39-99,0 2 1,1-1-1,0 2 0,1 1 0,0 0 0,29-12 1,-44 21-84,0 0 0,-1 1 0,1-1 0,0 1 0,-1-1 0,1 1 0,0 0 1,0 0-1,-1 0 0,1 0 0,0 0 0,0 0 0,-1 0 0,1 1 0,0-1 1,-1 1-1,1-1 0,0 1 0,-1 0 0,1-1 0,-1 1 0,1 0 0,-1 0 1,1 0-1,-1 0 0,0 0 0,1 1 0,1 1 0,0 3-3,0-1 0,0 1 0,0 0 0,-1 0-1,0 0 1,3 9 0,9 24 31,-14-38-34,0 0 0,1 0 0,-1-1 0,1 1-1,-1 0 1,1 0 0,0-1 0,-1 1 0,1 0 0,0-1-1,-1 1 1,1-1 0,0 1 0,0-1 0,-1 1 0,1-1-1,0 0 1,0 1 0,0-1 0,0 0 0,0 1 0,0-1-1,-1 0 1,1 0 0,2 0 0,-1 0-25,0-1 1,-1 0-1,1 1 1,0-1-1,-1 0 1,1 0-1,-1 1 1,1-1-1,-1 0 1,1-1-1,-1 1 1,2-2-1,3-3 76,0-1 0,-1 0 0,0 0 0,6-12 0,8-12 101,-12 23-132</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5:17.059"/>
    </inkml:context>
    <inkml:brush xml:id="br0">
      <inkml:brushProperty name="width" value="0.05" units="cm"/>
      <inkml:brushProperty name="height" value="0.05" units="cm"/>
    </inkml:brush>
  </inkml:definitions>
  <inkml:trace contextRef="#ctx0" brushRef="#br0">86 261 18012,'0'-3'349,"-11"-41"1509,1 27-848,9 17-952,1-1 0,-1 1 0,1 0 1,-1 0-1,1 0 0,0-1 0,-1 1 1,1 0-1,-1 0 0,1 0 1,-1 0-1,1 0 0,-1 0 0,1 0 1,-1 0-1,1 0 0,-1 0 0,1 0 1,-1 0-1,1 0 0,-1 0 1,1 0-1,-1 1 0,1-1 0,-1 0 1,1 0-1,-1 1 0,1-1 0,0 0 1,-1 1-1,1-1 0,-1 1 1,-1 1 52,0 0 1,0 1-1,0-1 0,0 1 1,1-1-1,-1 1 1,1 0-1,-1 0 1,1-1-1,0 1 1,0 0-1,1 0 1,-2 4-1,-3 45 367,5-40-328,-2 78 289,4 1 0,4-2 0,5 1 0,34 144 0,-41-220-389,15 56 145,-18-65-182,1 0 0,1 0 1,-1 1-1,1-1 0,0 0 1,0-1-1,0 1 0,1-1 0,6 7 1,-10-10-14,1-1 1,-1 0 0,1 1-1,-1-1 1,1 1 0,0-1-1,-1 0 1,1 0 0,0 1 0,-1-1-1,1 0 1,0 0 0,0 0-1,-1 0 1,1 0 0,0 0-1,0 0 1,-1 0 0,1 0 0,0 0-1,-1 0 1,1 0 0,0 0-1,-1 0 1,1-1 0,0 1-1,-1 0 1,1-1 0,0 1-1,-1 0 1,1-1 0,-1 1 0,1-1-1,0 1 1,-1-1 0,1 1-1,-1-1 1,0 0 0,1 1-1,-1-1 1,1 1 0,-1-1 0,0 0-1,0 1 1,1-1 0,-1 0-1,0-1 1,2-4 4,-1-1 0,0 0-1,0 0 1,-1 1 0,1-1 0,-2 0 0,1 0-1,-2-8 1,-14-57 45,12 57-39,-46-141 89,41 135-70,0 0-1,-2 0 0,0 1 0,-27-36 1,37 55-29,0 0 0,0 0 0,1 0 0,-1 0 0,0 0 0,0 0 0,0 0 0,0 0 0,0 0 0,0 0 1,-1 1-1,1-1 0,0 0 0,0 1 0,-3-2 0,4 3-1,0-1 0,-1 0 0,1 0-1,0 1 1,-1-1 0,1 0 0,0 1 0,-1-1 0,1 0 0,0 1 0,0-1 0,-1 0 0,1 1-1,0-1 1,0 1 0,0-1 0,0 0 0,0 1 0,-1-1 0,1 1 0,0-1 0,0 1 0,0-1-1,0 0 1,0 1 0,0-1 0,0 1 0,0-1 0,1 1 0,0 7-5,0-1-1,0 0 1,1 0 0,2 8 0,-1-7-2,1 0 0,-1-1 0,1 0 0,0 0 1,1 0-1,0 0 0,0 0 0,0-1 0,7 7 0,-9-11 6,-1 0-1,1-1 0,-1 1 1,1 0-1,0-1 0,0 1 1,0-1-1,-1 0 0,1 0 1,1 0-1,-1 0 0,0-1 1,0 1-1,0-1 0,0 0 1,0 0-1,0 0 0,1 0 1,-1 0-1,0-1 0,0 1 1,0-1-1,0 0 0,0 0 1,0 0-1,5-3 0,1-2 2,0 1 0,-1-1 0,0-1 0,0 0 0,-1 0 0,0 0 0,0-1 0,-1 0 0,0 0 0,10-17 0,-3 0 22,-1 0 0,16-48 0,-19 44 8,-1-2 0,-1 1 0,-2-1 0,-1 0 1,-1 0-1,-2 0 0,-1 0 0,-2 0 0,0 0 1,-14-59-1,13 81-8,0 0 1,0 0 0,-1 0-1,0 0 1,0 0 0,-11-15-1,14 24-20,1-1-1,-1 0 0,1 1 0,0-1 0,-1 0 1,0 1-1,1-1 0,-1 1 0,1-1 0,-1 1 1,0-1-1,1 1 0,-1-1 0,0 1 0,1-1 0,-1 1 1,0 0-1,0 0 0,1-1 0,-1 1 0,0 0 1,0 0-1,0 0 0,1 0 0,-1 0 0,0 0 0,0 0 1,0 0-1,1 0 0,-1 0 0,0 0 0,0 1 1,0-1-1,1 0 0,-1 1 0,0-1 0,1 0 1,-1 1-1,0-1 0,0 1 0,1-1 0,-2 2 0,0 0 0,0 1 0,0 0 1,1-1-1,-1 1 0,1 0 0,0 0 0,-1 0 0,1 0 0,0 5 0,-5 24-10,3 1 0,1 0 1,1 0-1,1 0 0,3 0 1,0 0-1,12 47 0,-12-65 9,1-1-1,0 0 0,1 0 0,1 0 0,0 0 0,1-1 0,0 0 0,16 20 0,-19-28 3,0 0-1,0-1 0,1 0 1,0 0-1,0 0 0,0 0 1,0-1-1,0 1 0,1-1 1,-1-1-1,1 1 0,0-1 1,0 0-1,0 0 0,0-1 1,0 0-1,1 0 0,-1 0 1,0-1-1,0 0 0,1 0 1,11-2-1,-8-1 2,1 1 0,-1-2 0,0 1 0,0-1 1,-1-1-1,1 0 0,-1 0 0,0-1 0,0 0 0,-1-1 0,0 0 0,0 0 0,12-15 0,-14 16 5,-1-1-1,1 0 1,-2 0-1,1 0 1,-1-1-1,0 0 1,-1 0 0,1 0-1,-2 0 1,1 0-1,-1-1 1,0 1-1,-1-1 1,0 1-1,-1-1 1,1 0-1,-2-10 1,1 16-3,-1 1 1,1-1-1,0 1 0,-1 0 1,0-1-1,1 1 1,-1 0-1,0-1 1,0 1-1,0 0 0,0 0 1,-1 0-1,1 0 1,-1 0-1,1 0 0,-1 0 1,0 0-1,1 1 1,-1-1-1,0 0 0,0 1 1,0 0-1,0-1 1,-1 1-1,1 0 1,0 0-1,-3 0 0,2 0 0,0 1 0,0 0 0,1 1-1,-1-1 1,0 0 0,0 1 0,1 0-1,-1-1 1,0 1 0,1 0 0,-1 0-1,1 1 1,-1-1 0,1 1 0,0-1-1,-1 1 1,1-1 0,0 1-1,0 0 1,0 0 0,0 0 0,1 1-1,-4 3 1,-1 4 2,1-1 1,0 1-1,0 0 0,1 1 0,0-1 1,1 1-1,0 0 0,1-1 0,0 1 0,1 0 1,0 0-1,1 1 0,0-1 0,0 0 0,1 0 1,4 15-1,-4-23-28,-1 0 0,1-1 1,0 1-1,0-1 0,0 1 0,0-1 1,1 1-1,-1-1 0,1 0 0,-1 0 0,1 1 1,0-1-1,0 0 0,0-1 0,0 1 1,0 0-1,5 2 0,-5-3-60,0 0-1,0 0 1,0-1-1,0 1 1,1-1-1,-1 0 1,0 0 0,0 1-1,1-2 1,-1 1-1,0 0 1,0 0-1,0-1 1,1 1-1,-1-1 1,0 1-1,0-1 1,0 0 0,0 0-1,0 0 1,0 0-1,2-2 1,6-5-217,0-1 0,0 1 1,-1-1-1,-1-1 0,0 0 1,0 0-1,-1-1 0,8-14 1,-10 16 98,26-43-748</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5:17.483"/>
    </inkml:context>
    <inkml:brush xml:id="br0">
      <inkml:brushProperty name="width" value="0.05" units="cm"/>
      <inkml:brushProperty name="height" value="0.05" units="cm"/>
    </inkml:brush>
  </inkml:definitions>
  <inkml:trace contextRef="#ctx0" brushRef="#br0">234 1 22541,'-12'38'1848,"-11"14"-1344,-1 4-232,2 0 777,5-2-409,2-7-680,2-6-336,7-17-689,3-8-367,3-19 1040,-3-9-280,-4-13-264</inkml:trace>
  <inkml:trace contextRef="#ctx0" brushRef="#br0" timeOffset="1">0 87 18196,'0'-2'2048,"3"12"-1175,4 9-353,6 4 1096,4 3-288,13-3-648,5-3-304,9-6-672,2-3-424,4-9-656,-2-4 1088,-1-8-248,-4-4-192</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5:17.909"/>
    </inkml:context>
    <inkml:brush xml:id="br0">
      <inkml:brushProperty name="width" value="0.05" units="cm"/>
      <inkml:brushProperty name="height" value="0.05" units="cm"/>
    </inkml:brush>
  </inkml:definitions>
  <inkml:trace contextRef="#ctx0" brushRef="#br0">160 344 17604,'2'15'1888,"-2"10"-1176,0 4-336,0 4 1449,0-3-737,7 0-824,0-1-400,3-13-704,-3-5 752,3-9-152,0-2-88</inkml:trace>
  <inkml:trace contextRef="#ctx0" brushRef="#br0" timeOffset="1">25 0 22069,'-13'7'1904,"6"3"-1416,3-1-320,4-2 1129,6-1-1457,2-5-2081,2 1 1961,9-4-368,0-2-240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5:18.342"/>
    </inkml:context>
    <inkml:brush xml:id="br0">
      <inkml:brushProperty name="width" value="0.05" units="cm"/>
      <inkml:brushProperty name="height" value="0.05" units="cm"/>
    </inkml:brush>
  </inkml:definitions>
  <inkml:trace contextRef="#ctx0" brushRef="#br0">7 1 18644,'-4'37'708,"2"1"-1,1-1 1,2 1-1,2-1 1,1 1-1,16 63 1,-18-94-618,0 0 0,1-1-1,0 1 1,0-1 0,0 0 0,1 1-1,7 8 1,-9-13-50,0 0-1,0 0 1,0 0-1,0 0 1,0-1-1,0 1 1,1-1-1,-1 0 1,0 1-1,1-1 1,-1 0 0,1 0-1,0-1 1,-1 1-1,1 0 1,0-1-1,-1 0 1,1 1-1,0-1 1,0 0-1,-1-1 1,1 1 0,2-1-1,11-3 96,-1-1 0,0 0 0,-1-2 0,1 0 0,-1 0 0,13-10 0,-15 9-80,1 1-1,-1 0 1,1 0-1,1 1 1,-1 1 0,1 1-1,24-6 1,-37 10-59,1-1 1,0 1 0,0 0-1,0 0 1,0 0-1,0 0 1,0 0 0,-1 0-1,1 1 1,0-1-1,0 0 1,0 1 0,0 0-1,-1-1 1,1 1-1,0 0 1,-1 0 0,1 0-1,0 0 1,-1 0-1,1 0 1,-1 0 0,0 1-1,1-1 1,0 2 0,-1 0-3,0 0 1,0-1 0,0 1-1,0 0 1,0 0 0,-1 0-1,0 0 1,1-1 0,-1 1-1,0 0 1,-1 0 0,1 0-1,0 0 1,-1 0 0,1 0-1,-2 2 1,-2 7 21,-1 0 0,0 0 0,0-1 0,-1 1 0,-1-1 0,0-1 0,0 1 0,-1-1 0,-10 10 1,6-8 40,-1 0 1,0 0 0,-1-1 0,0-1 0,0-1 0,-20 10-1,28-16-94,-1 0 0,1 0 0,-1-1 0,0 0 0,0-1 0,0 1 0,0-1 0,0-1 0,-10 1 0,15-1-51,0 0 0,0-1 0,-1 1 1,1 0-1,0-1 0,0 0 1,0 1-1,0-1 0,0 0 1,0 0-1,0 0 0,0-1 1,0 1-1,0 0 0,0-1 0,1 1 1,-1-1-1,1 1 0,-1-1 1,1 0-1,-1 0 0,1 0 1,0 1-1,0-1 0,0 0 1,0-1-1,0 1 0,1 0 0,-1 0 1,1 0-1,-1 0 0,1-5 1,0-17-524,6-6-173</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5:18.746"/>
    </inkml:context>
    <inkml:brush xml:id="br0">
      <inkml:brushProperty name="width" value="0.05" units="cm"/>
      <inkml:brushProperty name="height" value="0.05" units="cm"/>
    </inkml:brush>
  </inkml:definitions>
  <inkml:trace contextRef="#ctx0" brushRef="#br0">31 1 19732,'-1'4'2201,"-1"15"-1513,-5 16-304,0 10 1656,-2 9-1400,5 4-135,4 2-201,3-1-56,2-11-216,6-5-120,0-17-208,3-9-112,5-20-393,-3-10-303,-5-17 1824,-1-7-1048,-3-7-24,-4-1 8</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50.730"/>
    </inkml:context>
    <inkml:brush xml:id="br0">
      <inkml:brushProperty name="width" value="0.05" units="cm"/>
      <inkml:brushProperty name="height" value="0.05" units="cm"/>
    </inkml:brush>
  </inkml:definitions>
  <inkml:trace contextRef="#ctx0" brushRef="#br0">18 629 9970,'-1'-1'115,"1"1"0,-1 0 0,1 0 0,-1 0 0,1-1 0,-1 1 1,1 0-1,-1 0 0,1 0 0,-1 0 0,1 0 0,-1 0 0,0 0 0,1 0 0,-1 0 0,1 0 0,-1 0 0,1 1 0,-1-1 0,1 0 0,-1 0 0,1 0 0,-1 1 0,0 0 1,0 12 980,2-5-1327,-2 389 983,-1-31-337,6-255-323,25 143 0,49 150 428,-29-163-52,-39-198-335,-6-28 317,-1 0 0,0 0 0,1 26 0,12-38-195,-5-2-248,-1 0 1,1-1-1,0 0 1,-1-1-1,17-2 0,54-16-8,-53 11-6,158-52-19,-49 14 29,411-134 8,-259 83-135,-103 31-12,-3-7 0,-3-8 0,187-115 1,-303 155 140,32-18-2,-81 51-5,0 1 1,1 0-1,0 2 0,26-7 1,-17 7 2,0-1 0,-1-1 1,0-1-1,28-14 1,-45 19-1,0-1 0,0 0 0,0 0 0,-1-1 0,1 0 0,-1 0 0,-1-1 0,1 0 0,-1 0 0,0 0 0,0-1 0,-1 1 0,1-1 0,-1 0 0,-1 0 0,0-1 0,4-9 0,2-25 4,-2 1 0,3-81 0,-6 66 8,2-213 1,-9 217-11,-2-1-1,-3 1 1,-16-58-1,7 53-2,4 14 2,-9-53 0,-10-54 23,24 125-35,0 0 0,-2 1 0,-23-43 0,26 57 9,1 1-1,-1-1 0,0 1 1,-1 1-1,0-1 0,0 1 1,-1 1-1,0 0 0,-1 0 0,1 1 1,-1 0-1,-1 0 0,-20-7 1,8 6-32,0 1 0,0 1 0,-1 0 1,1 2-1,-43 1 0,-139 2-15,1 9 0,1 8 0,-226 50 0,312-40-256,1 5 0,2 4-1,-155 73 1,193-73 104,-10-1-30</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5:19.195"/>
    </inkml:context>
    <inkml:brush xml:id="br0">
      <inkml:brushProperty name="width" value="0.05" units="cm"/>
      <inkml:brushProperty name="height" value="0.05" units="cm"/>
    </inkml:brush>
  </inkml:definitions>
  <inkml:trace contextRef="#ctx0" brushRef="#br0">1 91 16315,'0'6'353,"1"0"-1,0 0 1,0 0-1,0 0 1,1-1-1,0 1 1,0 0-1,0-1 1,1 1-1,4 5 1,-5-8-241,0-1 1,0 0-1,0 1 1,0-1 0,0 0-1,1 0 1,-1 0-1,1-1 1,-1 1 0,1-1-1,0 1 1,-1-1 0,1 0-1,0 0 1,0 0-1,0 0 1,0-1 0,0 1-1,0-1 1,0 0 0,6 0-1,0-1 9,1 0 0,-1-1 0,0-1 0,0 1 0,0-1 0,0-1 0,0 0-1,-1 0 1,0-1 0,1 0 0,10-8 0,-8 4 15,-1 0 0,0 0 0,0-1 0,-1 0-1,0-1 1,-1 0 0,8-14 0,-14 22-94,-1 1 1,0-1-1,1 0 0,-2 0 0,1 0 1,0 1-1,0-1 0,-1 0 1,0 0-1,1 0 0,-1-4 0,0 6-31,0 1-1,-1 0 1,1-1-1,0 1 1,0-1-1,0 1 1,0-1-1,0 1 1,-1-1-1,1 1 1,0-1-1,0 1 1,-1 0-1,1-1 1,0 1 0,-1-1-1,1 1 1,0 0-1,-1-1 1,1 1-1,0 0 1,-1 0-1,1-1 1,-1 1-1,0 0 1,0 0-1,0-1 0,-1 2 0,1-1 0,0 0 0,0 0 0,-1 0 0,1 0 0,0 1 0,0-1 0,0 1 0,0-1 0,0 1 0,-1-1 0,1 1 1,-1 1-1,-6 4 13,1 0 1,0 0-1,0 1 1,0 0-1,1 0 1,0 1-1,0 0 1,1 0-1,-8 15 1,8-14-15,1 1-1,0 0 1,0 0 0,1 0-1,1 0 1,-1 0 0,2 1-1,-2 18 1,3-28-6,0 0 0,0 0 1,0 0-1,0 0 0,0 0 0,0 0 0,0 0 1,0 0-1,0 0 0,0 0 0,1 0 0,-1 0 1,1 0-1,-1 0 0,0 0 0,1 0 0,0 0 1,-1-1-1,1 1 0,-1 0 0,1 0 0,0 0 1,0-1-1,-1 1 0,1 0 0,0-1 0,0 1 1,0-1-1,0 1 0,0-1 0,0 1 0,0-1 1,0 0-1,0 1 0,0-1 0,0 0 0,0 0 1,0 0-1,0 0 0,0 0 0,0 0 0,2 0 1,3-1 20,0-1 0,0 0 0,-1 0 0,1 0 0,-1 0 1,7-5-1,80-53 252,-73 45-230,1 2 1,0 0-1,1 1 0,0 0 0,30-10 0,-48 21-47,0 0 0,0 1 0,0-1 0,1 0 0,-1 1 0,0 0 0,1-1 0,-1 1 0,0 1 0,0-1 0,1 0 0,-1 1 0,5 1 0,-4 0-9,0 0 1,0 0-1,0 1 0,0-1 1,-1 1-1,1 0 0,-1 0 0,6 6 1,-8-7 8,0-1 0,0 0 1,1 1-1,-1-1 0,1 0 0,-1 0 1,1 0-1,-1 0 0,1 0 0,0 0 1,-1-1-1,1 1 0,0 0 0,0-1 1,0 0-1,-1 1 0,1-1 0,0 0 1,0 0-1,0 0 0,0 0 0,0 0 1,-1 0-1,1-1 0,0 1 0,0 0 1,0-1-1,-1 0 0,1 1 0,0-1 1,0 0-1,2-2 0,4-3-8,1 0-1,-2-1 1,1 0-1,12-16 1,1 1-266,-21 22 259,0 0-1,0-1 0,0 1 1,1 0-1,-1 0 1,0-1-1,0 1 1,0 0-1,1 0 1,-1-1-1,0 1 1,0 0-1,1 0 1,-1 0-1,0 0 1,0-1-1,1 1 1,-1 0-1,0 0 1,1 0-1,-1 0 0,0 0 1,1 0-1,-1 0 1,0 0-1,1 0 1,-1 0-1,0 0 1,1 0-1,-1 0 1,0 0-1,1 0 1,-1 0-1,0 0 1,0 0-1,1 0 1,-1 1-1,1-1 1,1 12-223,-2-11 209,1 8-207</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5:19.627"/>
    </inkml:context>
    <inkml:brush xml:id="br0">
      <inkml:brushProperty name="width" value="0.05" units="cm"/>
      <inkml:brushProperty name="height" value="0.05" units="cm"/>
    </inkml:brush>
  </inkml:definitions>
  <inkml:trace contextRef="#ctx0" brushRef="#br0">251 274 21020,'0'-3'2025,"0"16"-1305,0 13-304,0 24 968,3 9-287,2 17-449,-1 5-264,2 4-296,2-5-208,-1-8-600,1-9-368,-7-23 887,-1-11-175,-1-17-176</inkml:trace>
  <inkml:trace contextRef="#ctx0" brushRef="#br0" timeOffset="1">1 421 18932,'0'-21'539,"2"0"0,0 0 0,1 0 0,2 0-1,0 1 1,1-1 0,1 1 0,0 1 0,2-1 0,1 1 0,0 1 0,13-18 0,-13 21-256,0 2 0,1-1 0,0 2 1,1-1-1,1 2 0,0-1 0,23-14 1,-31 22-258,0 1 1,0 0-1,0 0 1,1 1-1,0-1 1,-1 1-1,1 1 1,0-1 0,0 1-1,0 0 1,0 0-1,0 0 1,0 1-1,0 0 1,0 1-1,1-1 1,-1 1 0,0 0-1,-1 0 1,1 1-1,0 0 1,0 0-1,0 0 1,7 5 0,-8-4-31,0 0 1,-1 1 0,1-1-1,-1 1 1,0 0 0,0 0-1,0 1 1,0-1 0,-1 1-1,1 0 1,-1 0 0,-1 0-1,1 0 1,-1 0 0,3 9 0,-3-6-2,0 1 0,-1 0 0,0 0 0,-1-1 0,0 1 0,0 0 0,-1 0 0,0 0 0,-3 10 0,-4 9-11,-1 1 0,-2-2-1,-1 1 1,-28 47-1,13-29-93,9-18-742,1 1 0,-20 52-1,35-68 418,2-13 422,0 0-1,0 1 1,0-1 0,0 0 0,0 0-1,0 1 1,0-1 0,0 0 0,1 0-1,-1 0 1,0 1 0,0-1-1,0 0 1,0 0 0,0 0 0,1 0-1,-1 0 1,0 1 0,0-1 0,0 0-1,1 0 1,-1 0 0,0 0 0,0 0-1,1 0 1,-1 0 0,0 0-1,0 0 1,0 0 0,1 0 0,-1 0-1,0 0 1,0 0 0,1 0 0,-1 0-1,0 0 1,0 0 0,1 0 0,-1 0-1,0 0 1,0 0 0,0 0-1,1 0 1,-1 0 0,0-1 0,18-9-737</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5:20.106"/>
    </inkml:context>
    <inkml:brush xml:id="br0">
      <inkml:brushProperty name="width" value="0.05" units="cm"/>
      <inkml:brushProperty name="height" value="0.05" units="cm"/>
    </inkml:brush>
  </inkml:definitions>
  <inkml:trace contextRef="#ctx0" brushRef="#br0">1 210 17764,'4'22'726,"-1"0"0,-1 0 0,-1 0 0,-1 0 0,-3 31-1,1-33-315,0 0-1,2 0 0,1-1 0,0 1 1,1 0-1,7 29 0,-8-47-363,-1 0 0,1 0 0,0 0 0,-1-1 0,1 1 0,0 0 0,0 0 0,0-1 1,0 1-1,1-1 0,-1 1 0,0-1 0,1 1 0,-1-1 0,3 2 0,-3-3-18,0 1-1,1-1 1,-1 0 0,0 0-1,0 0 1,0 0 0,0 0-1,0 0 1,1 0 0,-1 0-1,0 0 1,0-1 0,0 1-1,0 0 1,0-1 0,0 1-1,0-1 1,0 0 0,0 1-1,0-1 1,0 0 0,0 1-1,0-1 1,0 0 0,0 0-1,0 0 1,-1 0 0,1 1-1,0-3 1,8-8 82,-1-1-1,0 0 1,-1-1-1,0 0 1,-1 0 0,0 0-1,-1-1 1,-1 1-1,3-16 1,-1 1 65,-2-1 1,0 0-1,-2-43 1,-2 70-171,-3-40 76,3 40-80,0 1 0,0 0 0,-1-1 1,1 1-1,0 0 0,0-1 0,-1 1 0,1 0 1,-1 0-1,1 0 0,-1-1 0,0 1 0,1 0 1,-1 0-1,0 0 0,0 0 0,0 0 0,0 0 1,0 0-1,0 1 0,0-1 0,0 0 0,0 0 1,0 1-1,-2-2 0,2 2-2,0 0 0,1 0-1,-1 0 1,1 0 0,-1 0-1,1 1 1,-1-1 0,1 0 0,-1 0-1,0 0 1,1 1 0,-1-1 0,1 0-1,-1 0 1,1 1 0,0-1 0,-1 0-1,1 1 1,-1-1 0,1 1-1,0-1 1,-1 1 0,1-1 0,0 0-1,-1 1 1,1 0 0,-7 17-31,6-14 21,-3 12-17,0-1 0,1 1 0,1 0 1,-1 24-1,3-30 18,0 0 1,1 0-1,0 0 0,0 0 1,1 0-1,1 0 1,-1-1-1,6 13 0,-7-20 9,0-1 0,-1 1-1,1 0 1,0-1 0,0 1 0,0-1-1,0 1 1,0-1 0,0 1 0,0-1-1,0 0 1,1 0 0,-1 1-1,1-1 1,-1 0 0,1 0 0,-1 0-1,1-1 1,-1 1 0,1 0-1,0-1 1,-1 1 0,1-1 0,0 1-1,0-1 1,-1 0 0,1 1-1,0-1 1,0 0 0,0 0 0,-1-1-1,1 1 1,0 0 0,0-1-1,0 1 1,-1-1 0,1 1 0,0-1-1,-1 0 1,1 1 0,-1-1-1,1 0 1,2-2 0,5-4 7,0-1 1,0 0-1,0 0 1,-1 0-1,9-14 1,13-21 68,-3-1-1,-1-2 1,27-66-1,-8 16-72,-41 90-30,-2 11 7,-4 22-57,-5 32-1,2-29 66,0 33 0,5-49 28,0 1 1,1-1-1,1 1 1,0-1-1,1 0 1,1 1-1,7 18 1,-10-30-4,0 0 0,0 0 0,1 0 0,0 0 0,-1 0 0,1 0 0,0 0 1,1-1-1,-1 1 0,0-1 0,1 0 0,-1 1 0,1-1 0,0 0 0,0-1 1,0 1-1,0 0 0,0-1 0,0 0 0,0 1 0,0-1 0,0 0 0,1-1 1,-1 1-1,0-1 0,1 1 0,-1-1 0,0 0 0,1 0 0,-1-1 0,1 1 0,-1-1 1,0 1-1,1-1 0,-1 0 0,0 0 0,4-3 0,4-1 33,0 0 1,-1-1-1,0 0 0,0-1 1,-1 0-1,1-1 0,-2 0 1,1-1-1,-1 1 0,12-19 0,-4 5 42,-1-1-1,-1-1 0,17-42 0,-22 46-72,-2 0 1,0-1-1,-1 0 1,6-36-1,-12 56-21,0 0 1,1-1-1,-1 1 1,0 0-1,0 0 1,0-1-1,0 1 1,-1 0-1,1 0 1,0-1-1,0 1 1,-1 0-1,0-2 1,1 3 3,-1 0 0,1-1 1,0 1-1,-1 0 1,1 0-1,0 0 1,0 0-1,-1 0 1,1 0-1,0 0 1,-1 1-1,1-1 1,0 0-1,-1 0 1,1 0-1,0 0 1,0 0-1,-1 0 1,1 0-1,0 1 1,0-1-1,-1 0 0,1 0 1,0 0-1,0 1 1,0-1-1,-1 0 1,1 0-1,0 1 1,0-1-1,0 0 1,-1 1-1,-2 4-19,0-1 1,0 1-1,0 0 0,-3 9 0,-1 7-50,0 0 1,1 1 0,1 0-1,2 0 1,0 0-1,1 1 1,1-1-1,1 0 1,3 25-1,-2-45-20,-1 0 0,0 0 0,0 0 0,1-1-1,-1 1 1,1 0 0,-1-1 0,1 1 0,0 0 0,0-1 0,1 3-1,-2-4 57,1 0 0,-1 0 0,0 0 0,0 0-1,1 0 1,-1 0 0,0 0 0,0 0 0,1 0-1,-1 0 1,0 0 0,0 0 0,1-1 0,-1 1-1,0 0 1,0 0 0,1 0 0,-1 0 0,0 0-1,0 0 1,1-1 0,-1 1 0,0 0 0,0 0-1,0 0 1,1-1 0,-1 1 0,0 0 0,0 0-1,0 0 1,0-1 0,0 1 0,0 0 0,1 0-1,-1-1 1,0 1 0,0 0 0,0 0 0,0-1-1,2-6-235,0 1 0,0-1-1,0 1 1,0-9 0,2-21-538</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5:20.539"/>
    </inkml:context>
    <inkml:brush xml:id="br0">
      <inkml:brushProperty name="width" value="0.05" units="cm"/>
      <inkml:brushProperty name="height" value="0.05" units="cm"/>
    </inkml:brush>
  </inkml:definitions>
  <inkml:trace contextRef="#ctx0" brushRef="#br0">23 1 22069,'-4'9'356,"0"1"1,1 0-1,0 0 1,0 0-1,1 0 0,1 0 1,-1 14-1,2-21-436,0 0-1,0 1 0,0-1 1,1 0-1,0 0 0,0 0 1,0 0-1,0 0 0,0 0 0,0 0 1,1 0-1,-1 0 0,1 0 1,0-1-1,0 1 0,0-1 1,0 1-1,0-1 0,1 0 0,-1 0 1,1 0-1,-1 0 0,1 0 1,0 0-1,0-1 0,0 1 1,3 0-1,6 2-823,1-1-1,0 0 1,0-1 0,0 0 0,0-1-1,16-1 1,-17 0 434,1 0 1,-1 1-1,0 0 1,0 1-1,0 0 1,22 8-1,-33-9 612,0-1 1,1 1-1,-1 0 1,0 0-1,1 0 0,-1 0 1,0 1-1,0-1 0,0 0 1,0 0-1,0 1 0,0-1 1,0 0-1,-1 1 1,1-1-1,0 1 0,-1-1 1,1 1-1,-1-1 0,0 1 1,1-1-1,-1 1 0,0 0 1,0-1-1,0 1 0,0-1 1,0 1-1,0-1 1,-1 1-1,1 0 0,-1-1 1,0 3-1,-2 7 844,-1 0 0,0-1-1,-8 16 1,5-12-162,0 1-120,-11 31 1099,18-46-1797,0 0-1,0 1 1,0-1 0,0 0-1,0 0 1,0 0 0,0 1-1,0-1 1,0 0 0,0 0 0,0 0-1,0 1 1,0-1 0,0 0-1,0 0 1,0 0 0,1 1-1,-1-1 1,0 0 0,0 0-1,0 0 1,0 0 0,0 0-1,0 1 1,1-1 0,-1 0 0,0 0-1,0 0 1,0 0 0,0 0-1,1 0 1,-1 0 0,0 1-1,0-1 1,0 0 0,1 0-1,-1 0 1,0 0 0,0 0-1,0 0 1,1 0 0,-1 0-1,0 0 1,0 0 0,0 0 0,1 0-1,-1 0 1,0-1 0,0 1-1,0 0 1,1 0 0,-1 0-1,0 0 1,0 0 0,0 0-1,0 0 1,1 0 0,-1-1-1,0 1 1,0 0 0,0 0 0,0 0-1,0 0 1,1-1 0,20-10-201,-6 3 89,-6 5 57,1 0-1,-1 1 0,1 0 0,0 0 0,0 1 1,-1 1-1,1 0 0,0 0 0,0 1 0,0 0 0,10 3 1,-15-3 46,1 1 1,-1 0-1,0 0 1,1 0 0,-1 0-1,0 1 1,-1 0-1,1 0 1,6 5-1,-9-5 25,1-1 1,-1 1-1,0-1 0,0 1 0,0 0 0,0 0 0,0 0 1,-1 0-1,1 0 0,-1 1 0,0-1 0,0 0 0,0 0 1,0 1-1,-1-1 0,1 5 0,-1-3 38,-1 0-1,0-1 1,0 1 0,0-1-1,0 1 1,-1-1-1,1 1 1,-1-1 0,0 0-1,0 0 1,-1 0 0,1 0-1,-1 0 1,0-1 0,0 1-1,0-1 1,-1 1-1,1-1 1,-8 5 0,4-3-67,0 0 1,-1-1 0,1 1-1,-1-1 1,0-1 0,0 0-1,0 0 1,0 0 0,-17 2 0,23-5-75,-1 1 1,1-1 0,0 0-1,-1 1 1,1-1 0,-1 0-1,1-1 1,0 1 0,-1 0 0,1-1-1,-1 1 1,1-1 0,0 0-1,-1 0 1,1 0 0,0 0-1,0 0 1,0 0 0,0-1-1,0 1 1,0-1 0,0 1 0,1-1-1,-1 0 1,0 0 0,1 0-1,-3-3 1,-2-14-572</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5:21.021"/>
    </inkml:context>
    <inkml:brush xml:id="br0">
      <inkml:brushProperty name="width" value="0.05" units="cm"/>
      <inkml:brushProperty name="height" value="0.05" units="cm"/>
    </inkml:brush>
  </inkml:definitions>
  <inkml:trace contextRef="#ctx0" brushRef="#br0">0 345 18244,'6'-1'233,"0"0"1,0 0-1,0-1 0,0 0 1,-1 0-1,1-1 1,-1 1-1,1-1 0,-1 0 1,0-1-1,0 1 1,0-1-1,-1 0 0,1 0 1,-1 0-1,0-1 0,0 0 1,3-6-1,6-8 144,-1-1 0,-1-1 0,15-42 1,-21 49-353,0 0 1,-2-1-1,0 1 1,0-1-1,-1 0 1,-1 0-1,-1-17 1,0 31-21,0 0 0,0 0 0,0 0 1,0 0-1,0 0 0,0 0 1,0 0-1,0 0 0,0 1 1,-1-1-1,1 0 0,0 0 1,-1 0-1,1 0 0,0 0 1,-1 0-1,0 0 0,1 1 0,-1-1 1,1 0-1,-1 0 0,0 1 1,1-1-1,-1 0 0,-1 0 1,1 1 4,0 0 1,0 0 0,0 0 0,0 1-1,-1-1 1,1 0 0,0 1 0,0-1-1,1 1 1,-1-1 0,0 1 0,0-1-1,0 1 1,0-1 0,0 1 0,0 0-1,1 0 1,-2 1 0,-6 6 80,1 1-1,1 0 1,-8 13 0,1 3 49,0 0 0,2 1-1,1 1 1,1-1 0,1 2 0,1-1 0,2 1-1,1 0 1,1 0 0,1 29 0,2-50-108,0 1 1,1-1-1,0 0 1,1 1-1,0-1 1,4 12-1,-5-16-23,1 0 1,-1 0-1,1-1 0,0 1 1,-1-1-1,1 1 0,0-1 0,1 0 1,-1 0-1,0 0 0,0 0 1,1 0-1,0 0 0,-1 0 1,1-1-1,0 1 0,-1-1 1,1 0-1,3 1 0,1-1 7,-1 0 0,1-1-1,0 1 1,-1-2 0,1 1-1,-1 0 1,1-1 0,-1-1 0,1 1-1,-1-1 1,0 0 0,0 0-1,1-1 1,-2 1 0,8-5 0,6-5 28,-1 0 1,1-1-1,19-19 1,2-6 63,-2-2 1,-2-1 0,-2-2 0,51-83 0,-95 144-62,1 0 0,1 0 0,0 1 0,2 0 0,0 0 0,1 1 1,1 0-1,-2 26 0,6-44-47,0-1 0,0 1 0,0-1 1,0 1-1,0-1 0,0 1 0,1-1 1,-1 1-1,0-1 0,1 0 0,-1 1 0,1-1 1,-1 0-1,1 1 0,0-1 0,0 0 1,-1 0-1,1 1 0,0-1 0,0 0 1,0 0-1,2 1 0,-1-1-1,0 0-1,0 0 1,0-1 0,0 1 0,0-1-1,1 0 1,-1 1 0,0-1 0,0 0-1,0 0 1,0 0 0,0-1 0,0 1-1,1 0 1,-1-1 0,2-1 0,8-2-31,0 0 1,0-1 0,-1-1-1,0 1 1,12-10-1,54-43-444,-7 6-464,-65 48 843,3-2-195,1 1-1,-1-1 1,1 1-1,0 1 1,1 0-1,13-4 1,-22 7 223,0 1 0,1 0 0,-1 0 1,0 0-1,1 0 0,-1 0 0,1 0 0,-1 0 0,0 0 0,1 0 1,-1 1-1,0-1 0,1 1 0,-1-1 0,0 1 0,1-1 0,-1 1 1,0 0-1,0-1 0,0 1 0,0 0 0,0 0 0,0 0 0,0 0 1,0 0-1,0 0 0,0 0 0,0 0 0,-1 0 0,1 1 0,0-1 1,-1 0-1,1 0 0,-1 1 0,1-1 0,-1 0 0,0 1 0,1-1 1,-1 0-1,0 3 0,1 8-192,0-1 1,-1 0-1,-1 0 1,-1 11-1,2-17 171,-7 47-842</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5:21.491"/>
    </inkml:context>
    <inkml:brush xml:id="br0">
      <inkml:brushProperty name="width" value="0.05" units="cm"/>
      <inkml:brushProperty name="height" value="0.05" units="cm"/>
    </inkml:brush>
  </inkml:definitions>
  <inkml:trace contextRef="#ctx0" brushRef="#br0">282 1577 17316,'-282'79'7077,"347"-113"-4647,118-57-1305,224-107-311,183-59-186,-308 136-445,445-172 101,10 18-357,-264 101-399,-149 58-654,-1 26-1292,-276 83 1717,-47 7 682,1 0-1,-1 0 1,0 0 0,1 0 0,-1 1 0,1-1 0,-1 0 0,0 0-1,1 0 1,-1 0 0,0 1 0,1-1 0,-1 0 0,0 0 0,1 0-1,-1 1 1,0-1 0,0 0 0,1 1 0,-1-1 0,0 0 0,0 1 0,0-1-1,1 0 1,-1 1 0,0-1 0,0 0 0,0 1 0,0-1 0,0 1-1,0-1 1,0 0 0,0 1 0,0-1 0,0 0 0,0 1 0,0-1-1,0 1 1,0 0 0</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5:10.449"/>
    </inkml:context>
    <inkml:brush xml:id="br0">
      <inkml:brushProperty name="width" value="0.05" units="cm"/>
      <inkml:brushProperty name="height" value="0.05" units="cm"/>
    </inkml:brush>
  </inkml:definitions>
  <inkml:trace contextRef="#ctx0" brushRef="#br0">0 114 15723,'58'-1'795,"1"-2"-1,72-12 1,-22 1-802,453-21 30,5 28-1,-102 2-19,-146-2 3,541-8 100,2 34 90,-448 6-45,251 12 406,-3-46 405,-556 2-1092,0-5 0,164-41 0,-230 41-34</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5:11.002"/>
    </inkml:context>
    <inkml:brush xml:id="br0">
      <inkml:brushProperty name="width" value="0.05" units="cm"/>
      <inkml:brushProperty name="height" value="0.05" units="cm"/>
    </inkml:brush>
  </inkml:definitions>
  <inkml:trace contextRef="#ctx0" brushRef="#br0">0 1345 13115,'0'3'311,"6"34"1193,-6-37-1460,0 1 0,0 0 1,0-1-1,0 1 0,0 0 1,1-1-1,-1 1 0,0 0 1,0-1-1,1 1 0,-1-1 1,0 1-1,1 0 0,-1-1 1,0 1-1,1-1 0,-1 1 1,1-1-1,-1 1 0,1-1 1,-1 0-1,1 1 0,-1-1 1,1 0-1,0 1 0,-1-1 1,1 0-1,-1 1 1,1-1-1,0 0 0,-1 0 1,1 0-1,0 0 0,-1 0 1,1 0-1,0 0 0,-1 0 1,1 0-1,0 0 0,-1 0 1,1 0-1,0 0 0,-1-1 1,1 1-1,0 0 0,-1 0 1,1-1-1,0 1 0,3-4 121,0 0-1,0 0 1,0-1-1,-1 1 0,1-1 1,-1 1-1,0-1 1,-1 0-1,4-9 0,-4 10-85,33-73 1110,31-100-1,12-89-184,-45 149-668,2-4-89,106-340-76,-92 340-1241,-74 178-1581,6-17 2112</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5:11.397"/>
    </inkml:context>
    <inkml:brush xml:id="br0">
      <inkml:brushProperty name="width" value="0.05" units="cm"/>
      <inkml:brushProperty name="height" value="0.05" units="cm"/>
    </inkml:brush>
  </inkml:definitions>
  <inkml:trace contextRef="#ctx0" brushRef="#br0">94 0 14075,'-50'325'1913,"21"-153"-897,24-141-903,2-16 23,0 0 0,1 1-1,1-1 1,1 0 0,1 25 0,-1-40-123,0 1 1,0-1-1,0 0 1,0 1-1,0-1 0,0 0 1,0 1-1,0-1 1,0 1-1,0-1 1,0 0-1,0 1 0,0-1 1,0 0-1,0 1 1,1-1-1,-1 1 0,0-1 1,0 0-1,0 0 1,1 1-1,-1-1 1,0 0-1,0 1 0,1-1 1,-1 0-1,0 0 1,1 1-1,-1-1 1,0 0-1,1 0 0,-1 0 1,0 1-1,1-1 1,-1 0-1,0 0 1,1 0-1,-1 0 0,0 0 1,1 0-1,-1 0 1,1 0-1,-1 0 1,0 0-1,1 0 0,-1 0 1,1 0-1,16-15 503,25-34 550,57-89 0,-45 59-551,-49 73-477,144-188 537,-130 172-747,1 2 1,1 0-1,0 1 1,1 1-1,2 1 1,33-19-1,-53 34 130,1 0-1,-1 0 1,1 0-1,-1 0 1,1 1-1,0-1 1,-1 1-1,1 1 1,0-1-1,0 1 1,0-1-1,0 2 1,0-1-1,7 1 1,13 13-436</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3:58.360"/>
    </inkml:context>
    <inkml:brush xml:id="br0">
      <inkml:brushProperty name="width" value="0.05" units="cm"/>
      <inkml:brushProperty name="height" value="0.05" units="cm"/>
    </inkml:brush>
  </inkml:definitions>
  <inkml:trace contextRef="#ctx0" brushRef="#br0">20529 629 16420,'-690'-299'1519,"535"248"-1816,-3 7 0,-225-34 0,-333 8-882,-116 45 813,-3 23 760,-8 0 211,-500-25 1,-542-4-302,178 40-81,236 0-170,-1373 70-404,1636-21 239,-222 12-144,196 47 157,977-75 90,1 11 0,-430 150-1,537-144 9,3 6-1,3 7 0,4 6 1,-222 163-1,283-178 1,3 2 0,-74 85-1,96-90 2,3 2 0,2 3 0,-42 77 0,71-107-15,2 0-1,2 1 1,1 1-1,2 0 1,2 1-1,1 0 1,2 1-1,1-1 1,2 1-1,2 1 1,2-1-1,1 0 1,2 0-1,2 0 1,2 0-1,1-1 1,22 64 0,-2-33-19,3-1 1,2-2 0,4-1 0,2-2 0,87 107 0,-52-86 7,3-3 0,4-3 0,111 81 0,-99-92 4,3-5 1,3-4 0,141 62-1,339 88-40,231-18 16,15-64 34,1312 65 22,9-150 20,-658-97 0,-3-63-4,-914 64-20,659-60 63,1 20 76,-267 43 13,384-26 27,-11-71-106,-417-16-31,-18-60-27,-459 73-21,-314 99-10,160-94 0,-226 109 10,-2-2 1,-1-3-1,91-87 0,-116 95 0,-2-1 0,-1-2 0,-2-1 0,-2-2 0,-2 0 1,31-65-1,-45 79-3,-2-1 1,0-1-1,-2 1 1,-1-1-1,-2-1 1,-1 1-1,-1-1 1,-1-43-1,-4 34 1,-2 0 0,-1 0-1,-3 1 1,-1-1 0,-25-67-1,11 51 4,-3 1 0,-2 1 0,-43-63 0,24 50 14,-101-108 0,74 102 12,-3 3-1,-125-88 1,-192-81 14,257 171-113,-2 5 0,-161-46 0,-305-46-169,235 89 160,-27 17-39,396 48 119</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2:39.611"/>
    </inkml:context>
    <inkml:brush xml:id="br0">
      <inkml:brushProperty name="width" value="0.05" units="cm"/>
      <inkml:brushProperty name="height" value="0.05" units="cm"/>
    </inkml:brush>
  </inkml:definitions>
  <inkml:trace contextRef="#ctx0" brushRef="#br0">4 215 12795,'0'0'67,"0"0"1,0 0 0,0 0 0,0 0-1,0 0 1,-1 0 0,1 0 0,0 0-1,0 0 1,0 0 0,0 0 0,0 0-1,-1 0 1,1 0 0,0 0 0,0 0-1,0 0 1,0 0 0,0 0-1,0-1 1,-1 1 0,1 0 0,0 0-1,0 0 1,0 0 0,0 0 0,0 0-1,0 0 1,0-1 0,0 1 0,0 0-1,0 0 1,0 0 0,0 0 0,0 0-1,0-1 1,0 1 0,0 0-1,0 0 1,0 0 0,0 0 0,0 0-1,0-1 1,0 1 0,0 0 0,0 0-1,0 0 1,0 0 0,0 0 0,0-1-1,0 1 1,0 0 0,0 0-1,1 0 1,10-8 1538,29-7-1313,-27 10 68,29-11-186,1 1 0,57-10 0,95-8 40,-40 8-83,5-2-100,1 6 0,209 1 0,-220 24-68,196 29 0,99 2 108,-380-32-56,874 11-49,-869-18 26,302-9 59,1 25 16,-317-5-75,-29-3-16,35 0 0,-30-1 6,-26-2 0,-1 0-1,1-1 1,-1 1-1,1-1 1,-1 0-1,0 0 1,1-1-1,-1 0 1,1 0-1,-1 0 1,10-4-1,-15 3-235,-1 0-1,0 1 1,0-1-1,1 0 1,-1 0-1,1 0 1,-1 0-1,1 0 1,0 0-1,0 1 1,0-4-1,2-15-361</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19:33.889"/>
    </inkml:context>
    <inkml:brush xml:id="br0">
      <inkml:brushProperty name="width" value="0.05" units="cm"/>
      <inkml:brushProperty name="height" value="0.05" units="cm"/>
    </inkml:brush>
  </inkml:definitions>
  <inkml:trace contextRef="#ctx0" brushRef="#br0">3259 218 12627,'-59'-26'1096,"-2"3"1,-119-30 0,-134-3 399,-177 22-1306,-2 41-85,258 5-45,-247 44 1,422-45-12,-1 3 0,1 3 0,2 2 0,-85 39-1,104-38-18,0 2-1,1 1 0,1 3 0,2 0 0,0 3 0,-59 63 0,64-58-15,1 2 1,2 1-1,2 1 0,1 1 0,-27 61 0,40-72-20,0 0 1,2 0-1,1 1 0,2 0 0,1 1 0,1-1 0,1 1 1,2 0-1,3 42 0,0-51 2,2 0 0,0 0 0,1-1 0,1 0 0,1 1 0,1-2 0,1 1 0,16 26 0,-9-21 16,2 0 0,1-1 0,1-1 0,1 0 0,30 24 0,1-7 44,2-2 0,2-2 0,1-3 0,109 46 0,-72-42 13,2-5 0,1-4 0,133 21 0,306 13 194,509-37 138,-862-35-377,-1-7 0,215-49 0,-286 40-24,-2-5 0,-1-5-1,-2-5 1,176-94 0,-241 112 35,-1-3 0,-2-1 0,0-2 1,-2-1-1,-1-2 0,-2-1 0,54-70 1,-72 81 29,-1-1 1,-1 0-1,0-1 1,-2 0-1,-1-1 1,10-40-1,-15 45 0,-2-1 1,0 1-1,-1-1 0,-1 0 0,-1 1 0,-1-1 0,0 0 0,-2 1 0,-6-26 0,0 15 8,-2 1 1,0 0 0,-2 1-1,-1 1 1,-2 0 0,0 0-1,-2 2 1,-1 0-1,-44-45 1,20 29-54,-1 2 0,-3 3-1,-1 1 1,-76-42 0,55 41-218,-2 3 1,-2 4-1,-1 2 1,0 4-1,-147-27 1,86 31-177,-1 6 0,-209 4 0,89 19-84</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19:57.659"/>
    </inkml:context>
    <inkml:brush xml:id="br0">
      <inkml:brushProperty name="width" value="0.05" units="cm"/>
      <inkml:brushProperty name="height" value="0.05" units="cm"/>
    </inkml:brush>
  </inkml:definitions>
  <inkml:trace contextRef="#ctx0" brushRef="#br0">1 1 15091,'9'17'153,"1"-1"0,1 1 0,1-2-1,0 0 1,1 0 0,0-1 0,1-1-1,30 22 1,-25-22-121,1-1 1,1-1-1,-1-1 0,2-1 0,-1-1 0,1-1 0,27 5 1,9-2 8,-1-2 0,73 0 1,118-11-16,145-20-57,36-1-28,234 14 420,-79 3 234,574-73 72,-1024 69-607,-133 11-85,0 0 0,-1 0 0,1 0 0,0 0 1,0-1-1,-1 1 0,1 0 0,0-1 0,0 1 0,-1 0 1,1-1-1,-1 1 0,1 0 0,0-1 0,-1 1 1,1-1-1,-1 0 0,1 1 0,-1-1 0,1 1 0,-1-1 1,1 0-1,-1 1 0,0-1 0,1 0 0,-1 1 1,0-1-1,0 0 0,1 0 0,-1 1 0,0-2 0,0 0 10,0 1 0,0-1 0,0 0-1,0 1 1,0-1 0,0 0 0,0 1-1,-1-1 1,1 1 0,-1-1 0,1 0-1,-1 1 1,1-1 0,-2-1 0,-20-18-217</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19:58.496"/>
    </inkml:context>
    <inkml:brush xml:id="br0">
      <inkml:brushProperty name="width" value="0.05" units="cm"/>
      <inkml:brushProperty name="height" value="0.05" units="cm"/>
    </inkml:brush>
  </inkml:definitions>
  <inkml:trace contextRef="#ctx0" brushRef="#br0">1 287 17156,'26'8'208,"1"-2"0,0-1 0,0-1 0,55 0 0,111-15-571,390-82-666,-131 15 399,-94 41 1101,691 16 0,-739 34 52,433 10 152,-4-59-958,-488 2 221,-13-5-79</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20:46.248"/>
    </inkml:context>
    <inkml:brush xml:id="br0">
      <inkml:brushProperty name="width" value="0.05" units="cm"/>
      <inkml:brushProperty name="height" value="0.05" units="cm"/>
    </inkml:brush>
  </inkml:definitions>
  <inkml:trace contextRef="#ctx0" brushRef="#br0">6152 540 11010,'-420'-75'1303,"3"-26"-693,-204-49 285,-12 43-539,-785 1-359,1221 106 80,-1 8 1,1 9-1,-211 45 0,243-25 22,2 7 0,3 6-1,-303 142 1,402-161-83,1 3 0,1 3 0,2 2 0,-89 81 0,117-92 8,1 1 0,1 1 0,1 2-1,2 0 1,2 2 0,0 1-1,3 0 1,1 2 0,-20 54 0,24-41 15,1 0 1,3 1 0,2 1 0,2-1 0,2 70 0,5-58-19,4 0 0,2-1 1,3 0-1,19 63 0,-14-77-21,2 0 1,3-1-1,1-1 0,2 0 0,3-2 1,1-1-1,2-2 0,68 76 1,-45-64-6,3-3 1,1-1 0,3-4 0,2-2 0,100 54-1,-40-38-4,2-4-1,3-7 1,2-4-1,232 46 1,547 20-42,284-101-141,-861-34 134,518-107 0,-600 73 91,-3-11 0,-4-11 0,268-129 0,-339 125 42,-5-8 1,170-127-1,-255 161-51,-3-4-1,90-93 1,-115 100-34,-2-3-1,-4-2 1,61-102 0,-89 131-3,-1-1 1,-2 0-1,-2-1 0,-1 0 1,-1-1-1,-2 0 1,4-37-1,-10 49 9,-1-1-1,-2 1 1,0-1-1,-1 1 1,-2-1-1,0 1 1,-1 0-1,-2 0 0,0 0 1,-1 1-1,-19-39 1,14 39 7,-1 0 1,-1 1-1,-1 1 0,-1 0 1,-34-33-1,23 29-27,-2 1-1,0 1 1,-49-27 0,19 19-14,-1 2 0,-1 3 0,-1 3 0,-70-15 0,-95-10 6,-36 16-32</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20:51.836"/>
    </inkml:context>
    <inkml:brush xml:id="br0">
      <inkml:brushProperty name="width" value="0.05" units="cm"/>
      <inkml:brushProperty name="height" value="0.05" units="cm"/>
    </inkml:brush>
  </inkml:definitions>
  <inkml:trace contextRef="#ctx0" brushRef="#br0">9178 242 10026,'-253'-64'1046,"-152"-34"360,-7 33-481,-240 51-656,0 53-553,566-33 256,-852 81-168,6 57 686,399-33-34,6 37-67,124-5-314,-428 217-1,622-256-115,-676 363-191,717-366 261,5 8-1,5 6 1,-157 149 0,210-157 50,4 5 0,-159 231 0,228-296-69,2 2-1,3 1 1,-30 72 0,48-98-6,1 1 0,1-1 0,1 1 0,1 0 0,1 0 0,1 1 0,2-1 0,0 1 0,6 48 0,-3-60-6,1-1 0,1 1 0,0-1 0,1 1-1,0-1 1,1-1 0,0 1 0,1-1 0,0 0 0,1-1 0,10 12 0,-6-10 0,1 0 0,1-1 0,0 0 1,1-1-1,0-1 0,1 0 0,25 12 0,-8-9-1,0 0 0,0-2 0,44 8-1,102 7-14,350-12 40,2-44 39,-159-7 4,-2-17 1,429-120-1,586-196 59,-751 190-127,637-272-1,-782 252 6,697-302 392,-1158 489-371,654-317 1018,-510 236-574,293-214 0,-415 269-414,57-59 1,-86 76-42,0-1-1,-2-1 1,-1-1 0,27-47-1,-39 60-7,-1 0 0,0 0-1,-1 0 1,0 0-1,3-22 1,-6 28-7,0-1 0,-1 1 0,0-1 1,0 1-1,0-1 0,-1 1 0,0-1 1,-1 1-1,1-1 0,-1 1 0,0 0 1,-1 0-1,-3-7 0,1 5-22,-1 0 1,1 1-1,-1 0 1,-1 0-1,0 0 0,0 1 1,0 0-1,0 0 0,-1 1 1,0 0-1,0 0 0,-13-5 1,-6-1-73,-2 1-1,-46-10 1,14 7 171,0 3 0,-90-3 0,-134 19-172,18 16 5</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7:04.562"/>
    </inkml:context>
    <inkml:brush xml:id="br0">
      <inkml:brushProperty name="width" value="0.05" units="cm"/>
      <inkml:brushProperty name="height" value="0.05" units="cm"/>
    </inkml:brush>
  </inkml:definitions>
  <inkml:trace contextRef="#ctx0" brushRef="#br0">415 103 14027,'-2'-7'340,"0"1"1,0 0-1,-1 0 1,0 0-1,-1 1 0,-5-8 1,7 10-188,-1 1 0,0-1 0,1 1 0,-1 0 0,0 0 0,-1 0 1,1 0-1,0 1 0,0-1 0,-1 1 0,1 0 0,-1 0 0,-4-1 0,-1 0 77,-1 1 0,0 0-1,1 0 1,-1 1 0,0 0-1,1 1 1,-1 0-1,0 1 1,1 0 0,-1 0-1,1 1 1,0 0 0,0 0-1,0 1 1,-9 6 0,8-4-174,1 0 1,0 1 0,0 0 0,0 1 0,1 0 0,0 1-1,1-1 1,0 1 0,0 1 0,1-1 0,0 1-1,-6 16 1,-1 8-47,1 0 0,2 1 0,1 1 0,-6 54-1,1 146-43,14-229 33,-2 49-26,8 60-1,-4-100 13,0-1 0,1 0 0,0 0-1,1 0 1,1 0 0,1 0 0,0-1 0,15 25 0,-19-35 11,0-1 1,0 0-1,1 0 0,-1 0 1,1 0-1,0 0 0,0 0 1,0-1-1,0 1 0,1-1 1,-1 0-1,1 0 0,-1 0 1,1-1-1,-1 1 0,1-1 1,0 0-1,0 0 1,0 0-1,0 0 0,0-1 1,0 1-1,0-1 0,0 0 1,0-1-1,0 1 0,0-1 1,0 1-1,-1-1 0,1 0 1,0-1-1,0 1 0,5-3 1,4-4 11,0-1 0,-1 0 0,0-1 1,0 0-1,-1-1 0,0 0 0,-1-1 0,15-21 0,2-8 108,30-63-1,-28 45 13,-3-1-1,32-109 1,-49 138-137,-3-1-1,0 1 1,-2-1 0,-1 1 0,-2-1 0,-1 0-1,-7-55 1,4 72-78,0 0 0,-1 1 1,-11-27-1,12 35-77,0-1 1,-1 1 0,1 0-1,-1 0 1,0 0 0,-1 1-1,1-1 1,-1 1 0,0 0-1,-9-6 1,13 10 132,0 1 1,0-1-1,0 0 1,0 1-1,0-1 1,0 1-1,0-1 1,0 1-1,0-1 1,0 1-1,0 0 1,0-1-1,0 1 1,0 0-1,0 0 1,0 0-1,0 0 1,-1 0-1,1 0 1,0 0-1,0 0 1,0 1-1,-1-1 1,-4 9-400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7:17.861"/>
    </inkml:context>
    <inkml:brush xml:id="br0">
      <inkml:brushProperty name="width" value="0.05" units="cm"/>
      <inkml:brushProperty name="height" value="0.05" units="cm"/>
    </inkml:brush>
  </inkml:definitions>
  <inkml:trace contextRef="#ctx0" brushRef="#br0">1 90 14299,'0'0'79,"0"0"-1,0 1 1,0-1-1,-1 0 1,1 0-1,0 0 1,0 1-1,0-1 1,0 0-1,0 0 1,0 0-1,0 0 1,1 1 0,-1-1-1,0 0 1,0 0-1,0 0 1,0 1-1,0-1 1,0 0-1,0 0 1,0 0-1,0 0 1,0 1-1,1-1 1,-1 0-1,0 0 1,0 0 0,0 0-1,0 0 1,0 0-1,1 0 1,-1 1-1,0-1 1,0 0-1,0 0 1,0 0-1,1 0 1,-1 0-1,0 0 1,13 0 1009,-11 0-1007,0 0 1,0-1-1,0 1 0,0-1 0,0 0 0,0 1 1,-1-1-1,1 0 0,0 0 0,0 0 0,3-3 1,-3 1 50,0-1 0,0 0 1,-1 1-1,1-1 1,-1 0-1,1 0 1,-1 0-1,0 0 1,-1 0-1,1-7 1,0 9-104,-1 1 0,0 0 1,0 0-1,0 0 0,0-1 0,0 1 1,0 0-1,0 0 0,0-1 1,0 1-1,-1 0 0,1 0 0,0 0 1,-1 0-1,1-1 0,-1 1 1,1 0-1,-1 0 0,0 0 0,1 0 1,-1 0-1,0 0 0,0 0 1,0 1-1,0-1 0,0 0 0,0 0 1,0 1-1,0-1 0,0 0 1,0 1-1,0-1 0,0 1 0,0 0 1,0-1-1,-1 1 0,1 0 0,-2-1 1,1 2-14,1-1 0,-1 1 0,1-1 0,0 1 0,-1-1 0,1 1 0,0 0 0,-1 0 0,1-1 0,0 1 0,0 0 0,0 0 0,0 0 0,0 1 0,0-1 0,0 0 0,0 0 0,1 0 0,-1 1 0,0-1 1,1 0-1,-1 1 0,1-1 0,-1 1 0,1-1 0,0 0 0,-1 1 0,1-1 0,0 1 0,0 2 0,0-3-15,-1 0 0,1 0 0,0 1-1,0-1 1,0 0 0,0 0 0,0 0 0,0 1 0,0-1 0,0 0 0,0 0 0,1 0 0,-1 1-1,0-1 1,1 0 0,-1 0 0,1 0 0,-1 0 0,1 0 0,0 0 0,-1 0 0,1 0 0,0 0-1,0 0 1,0 0 0,0 0 0,0-1 0,-1 1 0,1 0 0,1-1 0,-1 1 0,0-1 0,0 1-1,0-1 1,2 1 0,-3-1 5,0 0 0,0 0-1,0 0 1,0 0 0,0 0 0,0 0-1,0 0 1,-1 0 0,1 0 0,0 0-1,0 0 1,0 0 0,0 0-1,0 0 1,0 0 0,0 0 0,0 0-1,0 0 1,-1 0 0,1 0 0,0 0-1,0 0 1,0-1 0,0 1 0,0 0-1,0 0 1,0 0 0,0 0-1,0 0 1,0 0 0,0 0 0,0 0-1,0 0 1,0-1 0,0 1 0,0 0-1,0 0 1,0 0 0,0 0 0,0 0-1,0 0 1,0 0 0,0 0 0,0-1-1,0 1 1,0 0 0,0 0-1,0 0 1,0 0 0,0 0 0,0 0-1,0 0 1,0 0 0,0 0 0,0 0-1,1-1 1,-1 1 0,0 0 0,0 0-1,0 0 1,0 0 0,0 0-1,0 0 1,0 0 0,0 0 0,0 0-1,0 0 1,1 0 0,-1 0 0,0 0-4,-1 0 0,1 0 0,0 0-1,-1 0 1,1 0 0,0 0 0,0 0 0,-1 0 0,1 0 0,0 0 0,0 0 0,-1 0 0,1 0 0,0 0 0,-1 0 0,1 0 0,0 1 0,0-1 0,0 0 0,-1 0 0,1 0 0,0 0 0,0 1 0,-1-1 0,1 0 0,0 0-1,0 0 1,0 1 0,0-1 0,0 0 0,-1 0 0,1 1 0,0-1 0,0 0 0,0 0 0,0 1 0,0-1 0,0 0 0,0 1 0,0-1 0,0 0 0,0 0 0,0 1 0,0-1 0,0 0 0,0 1 0,0-1-30,0 1 0,0-1 0,0 0 0,0 0 0,0 1 0,0-1 0,0 0 0,0 0 0,0 1 1,0-1-1,0 0 0,0 0 0,0 1 0,0-1 0,0 0 0,0 0 0,0 1 0,0-1 0,0 0 0,0 0 1,0 1-1,1-1 0,-1 0 0,0 0 0,0 1 0,0-1 0,0 0 0,1 0 0,-1 0 0,0 0 1,0 1-1,0-1 0,1 0 0,-1 0 0,0 0 0,0 0 0,1 0 0,-1 0 0,0 1 0,0-1 0,1 0 1,-1 0-1,0 0 0,0 0 0,1 0 0,-1 0 0,0 0 0,1 0 0,-1 0 0,1-1-35,0 1 0,0 0 0,1-1 0,-1 1 0,0-1 0,0 1 0,0-1 0,-1 1 0,1-1 0,0 0 0,0 1 0,1-3-1,10-15-317,1-6-142</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9:00.201"/>
    </inkml:context>
    <inkml:brush xml:id="br0">
      <inkml:brushProperty name="width" value="0.05" units="cm"/>
      <inkml:brushProperty name="height" value="0.05" units="cm"/>
    </inkml:brush>
  </inkml:definitions>
  <inkml:trace contextRef="#ctx0" brushRef="#br0">0 22 14923,'9'0'444,"0"1"0,0 1 0,15 3 0,15 4-259,50-4-118,142-10 0,-32-1 67,58 14 159,66 0-18,622-17-153,-180-12-180,-223 3 67,0 22 59,-46 23-13,131 4 214,97-18 214,313 12-259,632 33 60,-1582-57-109,188-4 474,-276 3-657,1-1 0,0 1 0,0 0 1,0 0-1,0 0 0,0 0 0,0 0 0,0 0 0,0 0 0,0-1 0,0 1 0,0 0 0,0 0 0,-1 0 0,1 0 0,0 0 0,0-1 1,0 1-1,0 0 0,0 0 0,0 0 0,0 0 0,0 0 0,1-1 0,-1 1 0,0 0 0,0 0 0,0 0 0,0 0 0,0 0 0,0 0 1,0-1-1,0 1 0,0 0 0,0 0 0,0 0 0,0 0 0,1 0 0,-1 0 0,0 0 0,0 0 0,0-1 0,0 1 0,0 0 0,0 0 1,0 0-1,1 0 0,-1 0 0,0 0 0,0 0 0,0 0 0,0 0 0,0 0 0,1 0 0,-1 0 0,0 0 0,0 0 0,0 0 0,0 0 1,0 0-1,1 0 0,-1 0 0,0 0 0,0 0 0,0 0 0,0 0 0,0 0 0,1 1 0,-11-7-437,0 2 341,-1 1 0,1 0 0,-13-1 0,-22-2-164</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9:05.223"/>
    </inkml:context>
    <inkml:brush xml:id="br0">
      <inkml:brushProperty name="width" value="0.05" units="cm"/>
      <inkml:brushProperty name="height" value="0.05" units="cm"/>
    </inkml:brush>
  </inkml:definitions>
  <inkml:trace contextRef="#ctx0" brushRef="#br0">33 152 17540,'-10'3'553,"-10"2"24,18-9-529,9-9-46,3 1-14,0 0 0,1 1 0,1 0 1,-1 0-1,2 1 0,-1 1 0,1 0 0,1 1 0,0 0 0,0 1 1,0 0-1,1 2 0,0-1 0,0 2 0,0 0 0,0 1 0,1 0 1,16 0-1,57 4 10,0 4 1,90 17 0,-40-5-2,1364 124 43,-561-108-52,1-43 58,-725 7-43,1737-58 4,425-4 20,-467 75-10,255-43 23,-293 1 28,-527 87 251,-1072-27-216,103 4-536,-347-31 477,0-1 0,1-2 0,-1-1-1,-1-1 1,48-13 0,-15-11-80</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9:47.799"/>
    </inkml:context>
    <inkml:brush xml:id="br0">
      <inkml:brushProperty name="width" value="0.05" units="cm"/>
      <inkml:brushProperty name="height" value="0.05" units="cm"/>
    </inkml:brush>
  </inkml:definitions>
  <inkml:trace contextRef="#ctx0" brushRef="#br0">88 86 12507,'-19'-19'1786,"16"15"-1383,0 0 0,0 1 0,-1-1 0,1 1 0,-1 0 0,0 0 0,0 0 1,0 1-1,0-1 0,0 1 0,0 0 0,-1 0 0,1 1 0,-8-3 0,12 4-358,0 0 0,0 0 1,0 0-1,0 0 0,1 0 0,-1 0 0,0-1 1,0 1-1,0 0 0,0 0 0,0 0 0,0 0 0,0 0 1,0-1-1,0 1 0,1 0 0,-1 0 0,0 0 1,0 0-1,0-1 0,0 1 0,0 0 0,0 0 1,0 0-1,0-1 0,0 1 0,0 0 0,0 0 0,0 0 1,0 0-1,-1-1 0,1 1 0,0 0 0,0 0 1,0 0-1,0 0 0,0-1 0,0 1 0,0 0 1,0 0-1,0 0 0,-1 0 0,1 0 0,0 0 0,0-1 1,0 1-1,0 0 0,0 0 0,-1 0 0,1 0 1,0 0-1,0 0 0,0 0 0,0 0 0,-1 0 1,1 0-1,0 0 0,0 0 0,0 0 0,-1 0 0,1 0 1,0 0-1,0 0 0,-1 0 0,14-7 894,-2 4-795,-1 1 1,0 0 0,0 1 0,0 0 0,1 1 0,-1 0 0,0 0 0,1 1 0,-1 1 0,0-1 0,16 6 0,-22-6-144,0 1 1,0-1-1,0 1 1,0 0-1,0 0 1,-1 1-1,1-1 1,-1 1-1,1-1 0,-1 1 1,0 0-1,0 1 1,0-1-1,-1 0 1,1 1-1,-1 0 1,0-1-1,0 1 1,0 0-1,0 0 0,-1 0 1,1 0-1,-1 0 1,0 1-1,0-1 1,-1 0-1,1 0 1,-1 1-1,-1 6 1,0-1 8,0 1 0,-1-1 1,-1 0-1,0 0 1,-8 19-1,-6 18-2,17-47-10,0 1 0,0-1 0,0 0 0,0 1 0,-1-1-1,1 1 1,0-1 0,0 1 0,1-1 0,-1 1 0,0-1 0,0 0 0,0 1-1,0-1 1,0 1 0,0-1 0,0 1 0,1-1 0,-1 0 0,0 1 0,0-1-1,1 0 1,-1 1 0,0-1 0,1 0 0,-1 1 0,0-1 0,1 0 0,-1 1-1,0-1 1,1 0 0,-1 0 0,1 1 0,20 4-105,-19-5 93,1 1 1,-1-1-1,1 1 1,-1-1-1,0 1 1,1 0-1,-1 0 1,0 0-1,3 2 1,-1 0 2,-1 1 0,0-1 0,-1 1 1,1 0-1,-1 0 0,1 0 1,-1 0-1,0 0 0,-1 1 0,1-1 1,-1 0-1,1 8 0,2 7-35,0 32-1,-3-25 5,2 32 18,-4-57 33,1-1 0,0 1 0,0 0 1,-1-1-1,1 1 0,-1 0 0,1-1 1,0 1-1,-1-1 0,1 1 0,-1-1 1,0 1-1,1-1 0,-1 1 0,1-1 0,-1 1 1,0-1-1,1 0 0,-1 1 0,0-1 1,1 0-1,-1 0 0,0 1 0,1-1 0,-1 0 1,0 0-1,0 0 0,-28 3 245,15-2-142,-59 17 337,53-12-490,-1 0-1,1-2 0,-26 2 1,45-5-9,1-1 1,-1 0-1,0 0 1,0 0 0,1 0-1,-1 0 1,0 0-1,0 0 1,1 0 0,-1 0-1,0-1 1,0 1-1,1 0 1,-1 0-1,0-1 1,1 1 0,-1 0-1,0-1 1,1 1-1,-1-1 1,0 1 0,1 0-1,-1-1 1,1 0-1,-1 1 1,1-1-1,-1 1 1,1-1 0,0 0-1,-1 1 1,1-1-1,0 0 1,-1 0 0,1-2-51,-1-1 1,1 1 0,0 0 0,1-1-1,-1 1 1,2-6 0,-2 7 84,6-29-504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24.002"/>
    </inkml:context>
    <inkml:brush xml:id="br0">
      <inkml:brushProperty name="width" value="0.05" units="cm"/>
      <inkml:brushProperty name="height" value="0.05" units="cm"/>
    </inkml:brush>
  </inkml:definitions>
  <inkml:trace contextRef="#ctx0" brushRef="#br0">1 8 18636,'-1'-5'278,"2"8"-93,3 18-11,5 36-32,6 179 322,4 28-63,-19-261-400,1 3 38,0-1 0,0 1 0,0-1 1,0 1-1,3 6 0,-3-11-21,-1-1 0,1 1-1,-1 0 1,0 0 0,1-1 0,-1 1 0,1 0 0,0-1 0,-1 1 0,1 0 0,-1-1 0,1 1-1,0-1 1,0 1 0,-1-1 0,1 0 0,0 1 0,0-1 0,-1 1 0,1-1 0,0 0-1,0 0 1,0 0 0,0 1 0,-1-1 0,1 0 0,0 0 0,0 0 0,0 0 0,0-1-1,0 1 1,-1 0 0,1 0 0,0 0 0,0-1 0,0 1 0,0 0 0,-1-1 0,1 1-1,0-1 1,1 0 0,5-4 80,0 0 1,-1-1-1,1 0 0,-1 0 0,-1-1 0,1 1 1,-1-1-1,9-15 0,-1 2 58,224-369 906,-170 272-1105,-67 117 92,10-22-1048,-10 21 931,0 1 1,0-1-1,0 0 1,0 1-1,0-1 1,0 1-1,0-1 0,0 1 1,-1-1-1,1 1 1,0-1-1,0 1 1,0-1-1,-1 1 1,1-1-1,0 1 0,-1-1 1,1 1-1,0-1 1,-1 1-1,1 0 1,0-1-1,-1 1 0,1-1 1,-1 1-1,1 0 1,-1 0-1,1-1 1,-1 1-1,1 0 1,-1 0-1,1-1 0,-1 1 1,1 0-1,-1 0 1,0 0-1,-5-2-588</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2:44.055"/>
    </inkml:context>
    <inkml:brush xml:id="br0">
      <inkml:brushProperty name="width" value="0.05" units="cm"/>
      <inkml:brushProperty name="height" value="0.05" units="cm"/>
    </inkml:brush>
  </inkml:definitions>
  <inkml:trace contextRef="#ctx0" brushRef="#br0">301 317 11987,'-24'6'408,"0"2"0,0 0 0,0 1 0,1 1 0,1 2 0,0 0 0,-25 19 0,38-24-350,2 0 0,-1 1 0,1 0 0,0 1 0,0 0 0,1 0 0,1 0 0,-1 0 0,1 1 0,1 0 0,0 0 0,0 0 0,1 1-1,1-1 1,-1 1 0,2 0 0,-1 0 0,2 0 0,-1-1 0,2 1 0,-1 0 0,1 0 0,3 13 0,-2-16-63,0 0 0,0 0 0,1 0 1,0 0-1,0 0 0,1-1 0,0 1 0,0-1 1,0 0-1,1 0 0,1-1 0,-1 1 0,1-1 1,0 0-1,0-1 0,0 0 0,1 1 0,0-2 1,0 1-1,1-1 0,-1 0 0,1-1 0,-1 0 1,1 0-1,0-1 0,0 0 0,1 0 0,-1-1 0,0 0 1,13 0-1,-3-1 67,1-2 1,-1 0-1,0-2 0,0 1 1,0-2-1,-1-1 0,1 0 1,-1-1-1,0-1 1,-1 0-1,0-2 0,18-13 1,19-17 481,-2-2 0,47-52 0,-56 53-212,-12 13-133,-2-2 0,-1 0-1,-1-2 1,-2 0 0,-1-2-1,28-56 1,-47 80-188,0 0 0,0-1 0,-1 1 0,0-1 0,-1 0 0,-1 0 0,0 0 0,0 0 0,-1-14 0,0 20-3,-1 1-1,1-1 1,-1 0 0,0 1 0,-1-1 0,1 1-1,-1-1 1,0 1 0,0-1 0,0 1 0,0 0 0,-1 0-1,0 0 1,0 0 0,0 1 0,0-1 0,0 1 0,-1 0-1,1 0 1,-1 0 0,0 0 0,0 0 0,-9-3-1,-2 1 7,0 0-1,-1 1 0,1 0 0,-1 2 0,0 0 0,0 0 0,0 2 0,0 0 1,0 1-1,0 0 0,0 1 0,-15 5 0,12-3-9,0 2-1,0 0 1,1 1-1,0 0 1,0 2 0,0 0-1,1 1 1,1 1 0,-23 19-1,29-21-5,0 1 0,1 1-1,0-1 1,-14 23 0,20-29 69,1 1 0,-1 0-1,1 0 1,0 0 0,0 0 0,0 1 0,1-1-1,-1 1 1,1-1 0,1 0 0,-1 1 0,1 0-1,0-1 1,1 10 0,6 1 104</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9:54.005"/>
    </inkml:context>
    <inkml:brush xml:id="br0">
      <inkml:brushProperty name="width" value="0.05" units="cm"/>
      <inkml:brushProperty name="height" value="0.05" units="cm"/>
    </inkml:brush>
  </inkml:definitions>
  <inkml:trace contextRef="#ctx0" brushRef="#br0">17 66 13859,'-3'5'386,"-10"19"401,13-24-769,0 1 1,0 0-1,0-1 0,0 1 1,0-1-1,0 1 1,-1-1-1,1 1 1,0-1-1,0 1 0,1 0 1,-1-1-1,0 1 1,0-1-1,0 1 1,0-1-1,0 1 1,1-1-1,-1 1 0,0-1 1,0 1-1,1-1 1,-1 1-1,0-1 1,1 1-1,-1-1 0,1 0 1,-1 1-1,0-1 1,1 0-1,-1 1 1,1-1-1,-1 0 1,1 1-1,-1-1 0,1 0 1,-1 0-1,1 0 1,0 0-1,-1 1 1,1-1-1,29 5-95,46 2 0,-17-3 62,246 41 19,63 6 4,23-40-10,1-24 0,26 0 0,135 26 11,0 20 12,380 14 15,1071-103 692,-736-78-184,-1157 118-542,518-67 19,-379 70-185,-205 14 116,-1 1 1,1 3-1,70 15 0,-58-2-25,-17-1 5</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6:12.581"/>
    </inkml:context>
    <inkml:brush xml:id="br0">
      <inkml:brushProperty name="width" value="0.05" units="cm"/>
      <inkml:brushProperty name="height" value="0.05" units="cm"/>
    </inkml:brush>
  </inkml:definitions>
  <inkml:trace contextRef="#ctx0" brushRef="#br0">57 462 14571,'-5'-4'62,"1"0"0,-1 1 1,1-1-1,0-1 0,0 1 0,1-1 0,-1 1 0,1-1 0,0 0 1,0 0-1,1-1 0,0 1 0,0-1 0,0 1 0,0-1 0,1 1 1,0-1-1,0 0 0,0 0 0,1 1 0,0-1 0,0 0 0,1 0 1,1-9-1,2 0-154,0 0 1,1 1 0,1 0-1,0 0 1,1 0-1,1 1 1,0 0 0,0 0-1,1 1 1,1 0-1,0 0 1,1 1 0,0 1-1,13-10 1,-19 17 56,-1 0 0,1 0 0,0 1 1,0 0-1,0 0 0,0 0 0,1 0 1,-1 1-1,0 0 0,1 0 0,-1 1 0,0-1 1,1 1-1,-1 0 0,1 1 0,-1-1 1,1 1-1,-1 0 0,0 0 0,7 3 0,8 4 41,1 1 0,-1 0 0,32 22 0,-3-2 130,-1-6 27,2-1 1,0-3-1,66 17 1,-26-16 88,99 10 1,599 32 264,-658-54-490,958 8-12,1-70-9,104 25 76,133 13 122,-735-8-136,1 24 588,-210 3 7,-283-8-457,179-32 0,-134 0-164,196-77 1,-73 21-548,-248 87 290,1 1 0,41-6 0,-50 10 86,0 1-1,0 0 1,-1 1 0,1 0 0,0 0-1,0 1 1,13 5 0,-9-3-145</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6:59.359"/>
    </inkml:context>
    <inkml:brush xml:id="br0">
      <inkml:brushProperty name="width" value="0.05" units="cm"/>
      <inkml:brushProperty name="height" value="0.05" units="cm"/>
    </inkml:brush>
  </inkml:definitions>
  <inkml:trace contextRef="#ctx0" brushRef="#br0">50 359 13587,'-50'23'1455,"87"-33"-904,33-10-601,0 4 0,1 2 0,1 4 0,0 2 0,0 4 0,1 3 0,-1 3 0,79 13 0,81 17 95,178 22 224,1021-11 453,3-118-471,-1117 54-240,1848-63 111,3 66 93,423-6-218,-211 0 92,1180-30 623,-1201 26-732,-1433 18 93,-3-35 142,-505-2-281,-339 33 68</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7:06.125"/>
    </inkml:context>
    <inkml:brush xml:id="br0">
      <inkml:brushProperty name="width" value="0.05" units="cm"/>
      <inkml:brushProperty name="height" value="0.05" units="cm"/>
    </inkml:brush>
  </inkml:definitions>
  <inkml:trace contextRef="#ctx0" brushRef="#br0">1464 202 18116,'-55'-14'333,"-1"3"0,-111-8 0,138 19-421,-1 0 1,1 2 0,0 2-1,1 0 1,-1 2 0,1 1-1,-47 17 1,37-6-24,0 1 1,1 2-1,1 2 1,1 1 0,2 2-1,0 1 1,2 1-1,-30 35 1,-2 11-62,3 2 0,-69 119 0,79-112 163,3 2 0,4 3 0,4 1 0,-54 184 0,79-216 9,3 1 0,3 1 0,-1 101 0,10-114 0,2 1 0,2-1 0,2 0 1,2 0-1,20 58 0,-12-60-18,2 0-1,1-1 1,3-1 0,1-1-1,44 57 1,1-14-70,104 98 0,116 65-272,21-22 20,-156-116 210,-15-10 119,5-6-1,160 75 1,-234-134 30,1-4 0,2-3 0,1-3 0,0-4 0,2-2 0,147 13 0,-137-29 16,1-4 1,0-4 0,0-4-1,133-31 1,330-123 251,-528 157-274,274-90 129,306-103 51,-464 147-153,-2-7 0,-2-5 0,194-129 0,-14-44 57,-23-27-47,12-41-1,-290 292-41,-1-1 1,-1 0-1,17-30 0,-23 34-1,-1 1-1,0 0 1,-1-1 0,1 0 0,-2 0-1,0 0 1,1-19 0,-2 1 34,-2 0 1,-1 1-1,-8-40 0,-26-86 245,4 27-14,-19-171 233,3 15-233,29 198-251,-37-105 1,46 161-34,-1 1 0,-2 0-1,-1 1 1,-1 1 0,-1 0 0,-1 0-1,-2 2 1,0 1 0,-1 0 0,-2 1 0,0 1-1,-1 2 1,-1 0 0,-1 1 0,-1 1 0,0 2-1,-1 1 1,-57-22 0,14 14-32,0 3-1,-1 3 1,-90-9-1,-222-2-168,368 26 207,-997-34-1814,808 28 1615,-36 3-62,-10 10-53</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8:06.051"/>
    </inkml:context>
    <inkml:brush xml:id="br0">
      <inkml:brushProperty name="width" value="0.05" units="cm"/>
      <inkml:brushProperty name="height" value="0.05" units="cm"/>
    </inkml:brush>
  </inkml:definitions>
  <inkml:trace contextRef="#ctx0" brushRef="#br0">0 48 12755,'173'25'1036,"53"3"-955,417-30 340,138 8 307,-472 19-427,414 15 363,-121-74-274,1-36-175,-293 32-164,-23 12-29,-215 24-8,138 13 0,-200-10-7,-1 0 0,0 1 1,0 0-1,0 0 0,11 5 1,-20-7-6,1 0 0,-1 0 0,1 0 0,-1 0 0,0 0 0,1 0 0,-1 1 0,1-1 0,-1 0 0,1 0 0,-1 0 0,0 1 0,1-1 0,-1 0 0,0 1 0,1-1 0,-1 0 0,0 1 0,1-1 0,-1 0 0,0 1 0,0-1 1,1 1-1,-1-1 0,0 0 0,0 1 0,0-1 0,0 1 0,1-1 0,-1 1 0,0-1 0,0 1 0,0-1 0,0 1 0,0-1 0,0 0 0,0 1 0,0-1 0,0 1 0,-1-1 0,1 1 0,0-1 0,0 1 0,0-1 0,0 1 0,-1-1 1,1 0-1,0 1 0,0-1 0,-1 0 0,1 1 0,0-1 0,-1 0 0,0 1 0,-22 11 63,-45 8-81,-1-3-1,-126 13 1,148-24-30,-443 40-527,-1-23 194,320-16 307,-364 13 27,-441 22-45,6 41 114,473-28 107,491-54-136,2-1-3,0 0 1,0 1 0,0-1-1,0 1 1,0 0 0,0 0-1,0 1 1,1-1 0,-1 1-1,1-1 1,-4 4 0,7-5 6,-1 0 0,1 0 0,0 0 0,0 0 0,0 0 0,0 0-1,0 0 1,0 0 0,0 0 0,0 0 0,0 0 0,0 0 0,0 1 0,-1-1 0,1 0 0,0 0 0,0 0 0,0 0 0,0 0 0,0 0 0,0 0 0,0 1 0,0-1 0,0 0 0,0 0 0,0 0 0,0 0 0,0 0 0,0 0 0,0 0 0,0 1 0,0-1 0,0 0 0,0 0 0,0 0 0,0 0 0,1 0 0,-1 0 0,0 0 0,0 1-1,0-1 1,0 0 0,0 0 0,0 0 0,0 0 0,0 0 0,0 0 0,0 0 0,0 0 0,1 0 0,-1 0 0,0 0 0,0 0 0,0 0 0,0 0 0,0 0 0,0 0 0,0 1 0,1-1 0,-1 0 0,0 0 0,0 0 0,0 0 0,0 0 0,0-1 0,0 1 0,0 0 0,1 0 0,-1 0 0,32 11-131,1-2 1,0-1 0,50 5 0,-54-8 64,240 18-290,9-18 164,-260-5 184,470-20-78,3-25 195,-263 23-49,644-55 106,2 30-129,146 30-24,-808 9-13,-30-4 6</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20.878"/>
    </inkml:context>
    <inkml:brush xml:id="br0">
      <inkml:brushProperty name="width" value="0.05" units="cm"/>
      <inkml:brushProperty name="height" value="0.05" units="cm"/>
    </inkml:brush>
  </inkml:definitions>
  <inkml:trace contextRef="#ctx0" brushRef="#br0">680 504 14571,'1'-1'89,"0"1"0,-1-1 0,1 1-1,0-1 1,0 1 0,0-1 0,0 1 0,0 0-1,0-1 1,0 1 0,0 0 0,1 0 0,-1 0 0,0 0-1,0 0 1,0 0 0,0 0 0,0 0 0,0 1-1,1-1 1,19 13 690,-3-2-552,26 10-220,1-2-1,0-2 0,1-2 0,1-2 0,59 9 0,0-8-67,137 2 0,419-34-531,-70 0 124,-27 35 387,2 0 91,553-29-1,-1110 11-8,289-22 30,-284 18-17,-15 5-14,1 0 1,-1 0-1,0 0 0,0 0 1,0 0-1,0 0 0,0 0 1,0 0-1,0 0 0,0 0 1,0 0-1,0 0 0,1 0 1,-1 0-1,0 0 0,0 0 1,0-1-1,0 1 0,0 0 1,0 0-1,0 0 0,0 0 1,0 0-1,0 0 0,0 0 1,0 0-1,0 0 0,0-1 0,0 1 1,0 0-1,0 0 0,0 0 1,0 0-1,0 0 0,0 0 1,0 0-1,0 0 0,0 0 1,0-1-1,0 1 0,0 0 1,0 0-1,0 0 0,0 0 1,0 0-1,0 0 0,-1 0 1,1 0-1,0 0 0,0 0 1,0 0-1,0 0 0,0 0 1,0-1-1,0 1 0,0 0 1,0 0-1,0 0 0,-1 0 1,-26-6 23,-410-34-34,-395-40-22,739 70 7,-505-58-526,7-31-981,131-14-434,-35-7 581,346 91 1588,-207-13 0,170 36 1103,-1 8 1,-323 45-1,429-35-888,-127 36 0,204-47-424,0 0 1,0 1-1,1-1 1,-1 1-1,0 0 1,0 0-1,1 1 1,-5 2-1,8-4 2,0-1 0,-1 1-1,1-1 1,-1 1 0,1-1 0,0 1-1,0-1 1,-1 1 0,1-1-1,0 1 1,0-1 0,-1 1 0,1 0-1,0-1 1,0 1 0,0-1 0,0 1-1,0 0 1,0-1 0,0 1-1,0-1 1,0 2 0,1-1-5,0 0-1,-1 1 1,1-1 0,0 0 0,0 0-1,0 1 1,0-1 0,0 0 0,0 0-1,0 0 1,0 0 0,0-1 0,2 2-1,27 16-108,1-1-1,61 23 0,-47-22 66,172 70-20,259 66 0,-291-108 6,356 41 0,83-60-592,-4-39 320,-259 0 154</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26.657"/>
    </inkml:context>
    <inkml:brush xml:id="br0">
      <inkml:brushProperty name="width" value="0.05" units="cm"/>
      <inkml:brushProperty name="height" value="0.05" units="cm"/>
    </inkml:brush>
  </inkml:definitions>
  <inkml:trace contextRef="#ctx0" brushRef="#br0">2198 43 13179,'-48'-3'687,"-110"-10"-301,-3 0 310,-167 6-1,32 3 382,226 1-987,0 3 1,0 3-1,0 3 1,0 4-1,1 2 1,1 3-1,-110 40 1,129-36 30,1 2 1,-55 33-1,86-44-93,2 1 0,-1 0 0,1 1 0,1 1 0,1 0 0,-1 1 0,2 0 0,0 1 0,-15 26 0,11-11-38,2 1 1,1 0-1,-15 57 0,-13 103-61,30-133 65,6-31 6,-48 304 15,50-288-14,1-1 0,2 1 1,2-1-1,1 0 0,17 76 1,-16-104-4,1 1 0,0-1 1,1 0-1,0 0 1,1-1-1,1 0 0,0 0 1,1-1-1,0 0 1,1 0-1,11 10 1,-5-8-1,0-1 1,0-1 0,2-1-1,-1 0 1,1-1 0,1-1-1,30 10 1,4-2 9,1-2-1,1-3 1,0-2 0,100 5-1,-54-14 17,179-19 0,251-83 41,-14-56-44,-406 116-49,-2-6 1,-3-4-1,-1-4 0,108-77 1,-161 95-59,-1-1 1,-2-3 0,-1-2 0,-3-2 0,61-77 0,-96 108 70,0-2 0,0 1 1,-1-2-1,-1 1 0,-1-1 1,0 0-1,-2-1 1,0 1-1,3-20 0,-6 24 50,-1 0 0,0 0 0,-1 0 0,-1 1-1,0-1 1,-1 0 0,0 1 0,-1-1 0,0 1 0,-1-1 0,0 1-1,-1 1 1,-12-21 0,1 6 104,-2 1-1,-1 1 1,0 1-1,-2 1 1,-38-32 0,5 11 142,-82-49 1,97 69-331,0 2 1,-1 1-1,-1 3 0,-1 1 1,0 2-1,-1 2 0,-1 2 1,0 2-1,-68-5 0,-35 13-52</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30.989"/>
    </inkml:context>
    <inkml:brush xml:id="br0">
      <inkml:brushProperty name="width" value="0.05" units="cm"/>
      <inkml:brushProperty name="height" value="0.05" units="cm"/>
    </inkml:brush>
  </inkml:definitions>
  <inkml:trace contextRef="#ctx0" brushRef="#br0">153 11355 12883,'-7'-2'49,"1"1"1,-1-1 0,1-1-1,-1 1 1,1-1-1,0 0 1,0 0 0,0-1-1,0 0 1,1 0-1,-1 0 1,1-1 0,0 0-1,1 0 1,-1 0-1,1 0 1,0-1 0,0 1-1,1-1 1,-1 0 0,1-1-1,-3-10 1,-2-7 19,2 1 0,0-1 0,2-1 1,1 1-1,-1-30 0,3-17 209,3 0 1,12-79-1,36-140 373,209-838-55,-160 791-568,185-420 1,374-529 40,107 57-95,-159 364-249,29 20-86,-518 691 301,1420-1726-238,-1211 1529 317,15 14 1,453-345-1,-382 388 51,-289 218-18,194-90 0,-267 145-86,0 3 0,2 1-1,0 3 1,89-13-1,-94 20-9</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0:01.620"/>
    </inkml:context>
    <inkml:brush xml:id="br0">
      <inkml:brushProperty name="width" value="0.05" units="cm"/>
      <inkml:brushProperty name="height" value="0.05" units="cm"/>
    </inkml:brush>
  </inkml:definitions>
  <inkml:trace contextRef="#ctx0" brushRef="#br0">2751 138 13267,'-17'-11'56,"0"1"1,-1 0 0,0 1-1,-1 1 1,0 1 0,0 1-1,0 1 1,-1 0-1,0 1 1,-32-1 0,-13 1-356,0 3 1,1 3-1,-119 18 1,-192 61-521,193-37 738,-225 56 548,304-69-142,-188 85 0,223-80-229,0 3-1,3 3 0,1 3 1,3 3-1,-83 82 1,106-92-55,3 2 0,1 2 0,2 1 0,-38 69 0,54-83-36,2 0 1,0 2-1,3 0 1,0 0-1,2 1 1,1 0-1,2 1 1,-4 46-1,10-59-12,1 1 0,0-1 0,2 0 0,0 1 0,1-1 0,1 0 0,1-1 0,1 0 0,0 0 0,2 0 0,0-1 0,1 0-1,1 0 1,0-1 0,1-1 0,22 22 0,11 9 22,2-2 0,2-2 0,2-2 0,2-3-1,2-2 1,1-2 0,1-3 0,2-2 0,0-3 0,2-3-1,1-2 1,1-3 0,0-2 0,2-4 0,84 6 0,-44-13 90,-1-5 1,1-4 0,-1-5 0,0-4-1,107-29 1,-74 5-17,-2-5 0,-1-7 0,153-79 1,-182 75-50,-1-4 1,-3-5 0,114-93-1,-134 87 14,-2-3-1,108-128 1,-158 163 6,-1-2 0,-2-1 0,-1-1 1,-2-1-1,-2-1 0,-2-1 1,-2 0-1,15-57 0,-27 78-20,0 0-1,-2-1 1,0 1-1,-1-1 1,-2 1-1,0-1 1,-1 0 0,-2 1-1,0-1 1,-1 1-1,-2 0 1,0 0-1,-1 1 1,-1-1-1,-1 2 1,-1-1 0,-23-35-1,13 31-35,0 1-1,-1 0 1,-2 2 0,0 1-1,-1 0 1,-1 2 0,-1 1-1,-1 1 1,0 1 0,-52-21-1,15 12-108,-2 3 1,0 3-1,-133-21 0,83 26-202,0 6 0,-167 8 0,-237 55-208,218-6 219</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0:20.925"/>
    </inkml:context>
    <inkml:brush xml:id="br0">
      <inkml:brushProperty name="width" value="0.05" units="cm"/>
      <inkml:brushProperty name="height" value="0.05" units="cm"/>
    </inkml:brush>
  </inkml:definitions>
  <inkml:trace contextRef="#ctx0" brushRef="#br0">2644 1 14051,'-463'79'2623,"391"-66"-2741,0 3 0,0 2-1,-117 49 1,-190 114-320,213-92 341,4 8 0,5 7 0,-156 132 0,248-178 60,2 2 0,-102 127 0,125-134 12,2 2 1,3 2-1,2 1 0,-32 82 1,44-86 10,3 1 1,3 0 0,2 1 0,-9 82-1,19-99 11,1-1 0,2 0 0,1 0-1,2 0 1,2 0 0,2 0 0,18 61 0,-19-80 1,2-1 1,0 1 0,1-2-1,1 1 1,1-1 0,0-1 0,1 0-1,1 0 1,0-1 0,1-1 0,1 0-1,0-1 1,1-1 0,0 0-1,1-1 1,0-1 0,1-1 0,0 0-1,0-1 1,1-1 0,0-1-1,29 6 1,-5-5-3,0-2-1,0-1 1,0-3-1,0-1 1,1-3-1,-1-1 1,49-11-1,-8-4 5,-1-4 0,129-54 0,-29-8-32,225-141 0,-103 20-37,-14-18-34,153-164-31,-361 304 277,-4-4-1,131-190 1,-195 255-53,-1-2 1,-1 1 0,-1-2 0,-1 0 0,-1 0 0,11-48 0,-18 61-52,-1 0-1,-1 0 1,0 0 0,-1 0 0,0-1-1,-1 1 1,-1 0 0,0 0 0,0 0-1,-1 0 1,-1 0 0,0 1 0,-1-1-1,-1 1 1,0 0 0,-8-12-1,1 6-13,0 1 0,-2 0-1,0 1 1,-1 0-1,-1 2 1,0 0 0,-1 0-1,-27-14 1,8 7-26,-1 2 0,-2 2 0,-58-17 0,50 20-9,-1 3 0,-1 2 0,-98-5 1,76 13-328,0 4 0,-83 13 0,-143 45-805,7 20 707,39-7-8</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3:56.239"/>
    </inkml:context>
    <inkml:brush xml:id="br0">
      <inkml:brushProperty name="width" value="0.05" units="cm"/>
      <inkml:brushProperty name="height" value="0.05" units="cm"/>
    </inkml:brush>
  </inkml:definitions>
  <inkml:trace contextRef="#ctx0" brushRef="#br0">1 126 12563,'22'1'2775,"2"-4"-1314,42-9 1,-42 6-883,43-3 0,-23 5-419,55-13 0,-44 6-136,29-4-2,23-5 49,151-10 0,-173 31-74,162 23-1,-186-16-14,358 15 8,-171-16-32,176 14 4,234-8 38,-2-41 0,-308 11 0,-102 13 18,247 28-1,-80 5 16,31 0 23,-233-17-25,-59-3-30,532 42-37,119-15 40,-1-52 7,-514 7-10,-135 4 6,486-7 57,-563 15 92,-115-2 800,31-2-866</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1:17.532"/>
    </inkml:context>
    <inkml:brush xml:id="br0">
      <inkml:brushProperty name="width" value="0.05" units="cm"/>
      <inkml:brushProperty name="height" value="0.05" units="cm"/>
    </inkml:brush>
  </inkml:definitions>
  <inkml:trace contextRef="#ctx0" brushRef="#br0">2434 470 11883,'-23'-44'271,"-2"1"1,-1 1 0,-57-67-1,69 94-250,-1 0-1,0 2 0,-1 0 1,-1 0-1,1 2 0,-2 0 1,0 1-1,0 1 0,-1 0 1,-38-11-1,-6 4 102,-1 2 0,-72-7 0,-413-20 1222,480 40-1177,-1 3 1,-98 17-1,125-11-129,0 2 0,0 2 0,1 1 0,-79 39 0,69-24-28,0 3 1,2 2-1,2 2 0,1 2 0,-82 84 0,99-88-19,1 2 0,1 1 0,2 1 0,2 2-1,1 0 1,3 1 0,0 1 0,-19 64 0,31-74-27,2 1 0,1-1 0,1 1 0,2 0 0,1 1 0,2-1 0,1 0 0,1 0 0,2 0 0,12 45 0,15 25-302,79 176 0,-85-219 227,3 6 9,2-1 1,52 79-1,-66-118 90,2-1 0,0 0 0,2-2 0,0 0 0,2-1 0,0-1 0,2-1 0,26 16 0,-12-15 6,1 0-1,0-3 1,1-1 0,1-3 0,0-1 0,1-2 0,0-1 0,76 4 0,-33-10-9,0-4 1,0-4-1,129-23 0,-60-3-62,-1-7 0,-2-6 0,-2-7 0,171-85 0,-211 82 23,-3-4 1,195-143 0,-247 156 111,-1-2 1,58-69 0,-78 77 73,-2-2-1,-2-2 1,43-81 0,-64 106-59,-1-1 1,0 1-1,-2-2 1,0 1-1,-1-1 1,5-38-1,-9 45-27,-1 0-1,0 0 0,-1 0 0,-1 0 0,0 0 1,0 0-1,-1 0 0,-1 1 0,0 0 1,-1-1-1,-11-19 0,4 12-10,-1 2 0,-1 0-1,0 0 1,-1 2 0,-1-1-1,-1 2 1,0 0 0,-1 2-1,-1-1 1,0 2 0,-24-12-1,-5 2-51,-1 1-1,-1 2 0,-88-19 1,20 13 105,-1 6 0,-229-6 0,113 23-110</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1:25.476"/>
    </inkml:context>
    <inkml:brush xml:id="br0">
      <inkml:brushProperty name="width" value="0.05" units="cm"/>
      <inkml:brushProperty name="height" value="0.05" units="cm"/>
    </inkml:brush>
  </inkml:definitions>
  <inkml:trace contextRef="#ctx0" brushRef="#br0">0 2605 12379,'19'2'148,"-1"1"1,1 1 0,-1 0-1,0 2 1,0 0 0,28 14-1,-11-6-53,25 8-118,1-2 1,68 11 0,128 8-107,-124-23 254,-2 7 0,197 60 1,-239-56 44,171 29 0,-202-49-141,-1-2 0,1-3-1,0-2 1,70-10 0,-12-8 8,141-43 0,110-53 30,-241 74-55,-8-3-20,-1-4 0,-2-5 0,-3-5 0,-3-5 0,-2-5 0,140-115 0,-218 159 8,144-124 2,-145 121-2,-2-2 0,-1-2 0,41-60-1,-16 3 134,-5-3 0,-3-1 0,33-110 0,-33 37 843,-2 3 30,-17 95-901,-9 28-233,-1 1-1,-2-2 1,-1 1-1,6-63 1,-16 88 91,0 0 1,-1 0-1,-1 0 1,0 0-1,-1 0 1,-8-23 0,-37-74 36,6 15 15,9-16 7,25 80-22,0 0 0,-2 1 0,-25-52 0,29 73-31,0 0-1,0 1 1,-1 0-1,0 0 0,0 1 1,-1 0-1,0 0 0,0 1 1,-1 0-1,0 0 1,0 1-1,0 0 0,-1 1 1,1 0-1,-12-3 1,-17-4-54,0 2 0,-64-7 1,93 15 87,-236-23 513,-367 10-1,97 50-864,3 29 131,-102 49 246,546-93-58,0 2-1,2 4 1,-88 49-1,69-27-40,-148 116 0,169-112 61,2 2-1,3 3 0,3 3 1,2 2-1,-79 121 0,109-143 21,2 1 0,2 1-1,1 1 1,3 0-1,1 2 1,3-1 0,1 2-1,3-1 1,1 1 0,3 1-1,1-1 1,3 1-1,8 66 1,1-46 2,2 1-1,4-2 1,35 101-1,-34-126-13,2-2 0,1 0 0,3 0 0,1-2 0,1-1 0,48 54 0,-36-53-19,2-2 1,2-1-1,1-2 1,2-3-1,1 0 0,1-3 1,1-2-1,93 36 1,415 127-84,-476-168 110,1-3-1,1-4 1,1-3 0,-1-4 0,100-5-1,-60-12-13,0-4 0,204-56 0,-140 16-48,176-81 0,192-147-80,-455 225 115,-2-5-1,-3-4 1,136-128-1,-171 138 92,-2-3 0,-3-1 0,-3-3 1,-3-2-1,73-142 0,-100 169-14,-2-2 1,-2 0-1,-2-1 0,-2-1 1,-1 0-1,4-48 0,-12 60 160,0 0 0,-2 0-1,-2-1 1,-1 1-1,-1 0 1,-1 1-1,-2-1 1,-1 1-1,-16-40 1,10 40-91,0 0 1,-2 1-1,-2 0 0,0 2 1,-2 0-1,0 1 0,-27-24 1,-83-65 331,129 115-457</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2:43.870"/>
    </inkml:context>
    <inkml:brush xml:id="br0">
      <inkml:brushProperty name="width" value="0.05" units="cm"/>
      <inkml:brushProperty name="height" value="0.05" units="cm"/>
    </inkml:brush>
  </inkml:definitions>
  <inkml:trace contextRef="#ctx0" brushRef="#br0">3100 729 17404,'-147'-1'47,"0"-5"0,-189-33 0,200 20-901,-143-1 1,193 20 579,1 4 1,-159 27 0,139-7 285,2 4 1,-178 74-1,-177 133 216,388-193-210,2 4-1,2 3 0,2 2 1,3 4-1,2 2 0,-72 90 1,110-120-9,1 1 0,2 1 1,1 1-1,1 0 0,1 1 1,2 1-1,1 0 0,2 1 1,1 0-1,2 1 0,1 0 1,1 0-1,2 0 0,2 0 1,1 1-1,2-1 0,1 0 1,1 0-1,2 0 0,1-1 1,21 55-1,-14-53 1,1-1-1,3-1 1,0-1 0,2 0-1,40 47 1,-28-43-2,2-1-1,0-2 1,77 54 0,-44-44 2,2-2-1,2-4 1,1-3 0,2-3 0,91 25 0,-4-12 75,2-8 1,280 27-1,338-39 426,-522-31-67,458-70-1,-577 50-328,-2-6-1,0-6 1,-3-5 0,239-116-1,-250 89-109,-3-6-1,158-130 1,-166 113-16,-4-4 1,122-142-1,-156 150-30,-4-3-1,-4-4 1,71-136-1,-109 176-9,-3-1 0,-3-2 0,-2 0 0,-3-1 0,14-83 0,-25 103 20,-3 0 1,-1 0 0,-2 0-1,-2 0 1,-1-1 0,-3 1 0,-1 1-1,-2-1 1,-17-51 0,16 68 46,-2 0 1,0 1-1,-1 0 1,-1 0-1,-1 1 1,-2 1 0,-22-25-1,14 22 40,0 1 1,-2 0-1,0 2 0,-2 1 1,-32-17-1,8 10 49,-2 2-1,-1 2 1,-1 3 0,0 2-1,-1 3 1,-77-10 0,-3 8-79,0 7 0,0 5 1,-240 24-1,-406 115-917,11 73 1113,725-194-240,-234 69-23</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3:16.113"/>
    </inkml:context>
    <inkml:brush xml:id="br0">
      <inkml:brushProperty name="width" value="0.05" units="cm"/>
      <inkml:brushProperty name="height" value="0.05" units="cm"/>
    </inkml:brush>
  </inkml:definitions>
  <inkml:trace contextRef="#ctx0" brushRef="#br0">0 1 17852,'1'2'65,"0"-1"1,0 1-1,0-1 1,0 1-1,1-1 1,-1 1-1,1-1 1,-1 0-1,0 0 1,1 0-1,0 0 1,-1 0-1,1 0 1,0 0 0,2 1-1,104 50-93,153 50 1,127 13 65,-155-60 58,382 39-1,246-59 466,29-89 98,-6-61-273,-658 81-357,428-62 39,0 32 33,-638 63-103,256-7-59,-254 12 938,-31-6-156,-13-5-457</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3:44.664"/>
    </inkml:context>
    <inkml:brush xml:id="br0">
      <inkml:brushProperty name="width" value="0.05" units="cm"/>
      <inkml:brushProperty name="height" value="0.05" units="cm"/>
    </inkml:brush>
  </inkml:definitions>
  <inkml:trace contextRef="#ctx0" brushRef="#br0">2625 452 9154,'-592'38'2349,"6"44"-2171,509-65-169,0 3-1,2 3 1,1 3-1,-136 69 1,137-53 124,3 3 0,2 3 0,2 3 0,2 3 0,2 3 1,-93 111-1,107-107-94,3 1 0,3 2 0,3 2 1,2 1-1,3 2 0,4 2 0,-32 109 0,51-139-36,2 0-1,2 0 0,1 0 0,3 1 0,1 0 1,2 0-1,7 53 0,-3-66-5,2 1-1,1-1 1,1-1-1,2 1 1,0-1 0,2-1-1,1 0 1,1-1-1,2 0 1,34 43-1,-17-32 4,1-1-1,1-2 0,2-1 0,2-2 1,75 46-1,-57-45 6,1-2 0,2-3 0,117 35 0,-70-35-7,1-5 0,1-5 0,1-5 0,0-4-1,112-7 1,-13-14-213,0-8 0,321-76-1,397-159-229,-655 175 533,-15 6 126,534-167 971,-598 170-691,362-192 0,-467 214-378,-2-4 0,153-126 0,-199 144-97,-1-2 1,-2-2-1,-2-1 1,-1-1-1,-3-2 0,-1-1 1,29-61-1,-48 80 9,-1 1 0,-1-2 0,-1 1 0,-2-1 0,0 0 0,-2 0 0,-1 0 0,-1-1 0,-2 0 0,0 1 0,-2-1 0,-1 1 0,-1 0 0,-2 0 0,0 0 0,-2 0 0,-1 1 0,-1 1 0,-1-1 0,-29-46 0,10 27 131,-2 2 1,-2 1-1,-2 1 0,-2 2 0,-1 2 0,-2 1 0,-71-46 0,41 37-31,-2 3 1,-2 3-1,-1 4 0,-95-30 0,105 45-283,-2 2 0,0 3 0,0 3 0,-118-4 0,92 15-61,0 5 0,-184 31 0,43 15-123</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4:03.780"/>
    </inkml:context>
    <inkml:brush xml:id="br0">
      <inkml:brushProperty name="width" value="0.05" units="cm"/>
      <inkml:brushProperty name="height" value="0.05" units="cm"/>
    </inkml:brush>
  </inkml:definitions>
  <inkml:trace contextRef="#ctx0" brushRef="#br0">1 40 14267,'24'13'129,"1"-1"0,1-1 0,0-2 0,0 0 0,1-2 0,0 0-1,0-2 1,40 2 0,18-2-48,131-10-1,86-26-34,-209 20-33,411-41-73,7 27-197,480 59-415,1 52 293,-610-50 346,1324 91 304,7-36 149,-453-26-242,1566 102 433,316 25 691,-780-58-828,-2059-124-320,871 35 679,-6 20 837,-1102-61-1513,-26-3 25,-1 2-1,55 12 0,-94-15-191,0 0 0,0 0-1,0 0 1,0 0 0,0 0-1,0 0 1,0 0 0,0 0-1,0 0 1,0 0 0,0 0-1,0 0 1,0 0 0,0 1-1,-11-3-616,-19-5-1558,-42-15 837,23 9 510</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7:54.107"/>
    </inkml:context>
    <inkml:brush xml:id="br0">
      <inkml:brushProperty name="width" value="0.05" units="cm"/>
      <inkml:brushProperty name="height" value="0.05" units="cm"/>
    </inkml:brush>
  </inkml:definitions>
  <inkml:trace contextRef="#ctx0" brushRef="#br0">109 107 19316,'-2'-4'379,"-3"-3"-6,1-1 0,-1 0 0,2 0 0,-1-1 0,-2-11 0,6 20-354,-1-1 0,1 1 0,0-1 1,0 1-1,0 0 0,0-1 1,0 1-1,0-1 0,0 1 0,0-1 1,0 1-1,0 0 0,1-1 1,-1 1-1,0 0 0,0-1 0,0 1 1,0-1-1,1 1 0,-1 0 0,0-1 1,0 1-1,1 0 0,-1-1 1,0 1-1,0 0 0,1 0 0,-1-1 1,0 1-1,1 0 0,0-1 0,15 0 291,19 11-111,-34-10-189,13 5 4,146 44 37,-142-46-38,-1 0 0,1 0 0,0-2 0,0 0 0,0-1 0,0-1 0,22-4 0,-35 4 9,1 0 1,-1-1-1,0 0 1,0 0-1,0 0 0,5-3 1,-10 4-17,1 1 1,0 0-1,0-1 1,-1 1-1,1-1 0,0 1 1,-1-1-1,1 0 1,0 1-1,-1-1 1,1 1-1,-1-1 0,1 0 1,-1 0-1,0 1 1,1-1-1,-1 0 1,1 0-1,-1 1 0,0-1 1,0 0-1,0 0 1,1 0-1,-1 0 1,0 1-1,0-1 1,0 0-1,0 0 0,0 0 1,-1 0-1,1 1 1,0-1-1,0 0 1,0 0-1,-1 0 0,1 1 1,0-1-1,-1 0 1,1 0-1,-1 1 1,1-1-1,-1 0 1,1 1-1,-1-1 0,0 0 1,1 1-1,-1-1 1,-1 0-1,-2-2 20,0 0 0,0 1 0,0-1 1,0 1-1,-1 0 0,1 0 0,-1 0 0,0 1 0,-8-2 0,-51-6 110,54 8-104,-26-2 181,1 2-1,-1 2 1,1 1-1,0 2 1,0 2-1,0 0 1,0 3-1,-51 19 1,63-14 186,23-14-396,0 0 0,0 0 0,0 0 0,0 0 0,-1 0 0,1 0 0,0 0 0,0 0 0,0 0 0,0 0 0,0 0 0,0 1 0,0-1 0,0 0 0,0 0 0,0 0 0,0 0 1,0 0-1,0 0 0,0 0 0,0 0 0,0 0 0,0 0 0,0 0 0,0 1 0,0-1 0,0 0 0,0 0 0,0 0 0,0 0 0,0 0 0,0 0 0,0 0 0,0 0 0,0 0 0,0 0 0,0 0 0,0 0 0,0 1 0,0-1 0,1 0 0,-1 0 0,0 0 0,0 0 1,0 0-1,0 0 0,0 0 0,0 0 0,0 0 0,0 0 0,0 0 0,0 0 0,0 0 0,0 0 0,1 0 0,-1 0 0,0 0 0,0 0 0,0 0 0,0 0 0,0 0 0,0 0 0,0 0 0,15-2 52,60-22-168,41-10-363,-80 26 61,1 2 1,0 1-1,0 1 1,0 3-1,1 1 1,-1 1 0,52 10-1,-44 0-62</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7:54.568"/>
    </inkml:context>
    <inkml:brush xml:id="br0">
      <inkml:brushProperty name="width" value="0.05" units="cm"/>
      <inkml:brushProperty name="height" value="0.05" units="cm"/>
    </inkml:brush>
  </inkml:definitions>
  <inkml:trace contextRef="#ctx0" brushRef="#br0">1 0 15859,'7'9'399,"0"0"0,1 0-1,1-1 1,-1-1 0,1 1-1,0-1 1,1-1 0,12 7-1,-6-5-41,1 0 0,0-2 0,1 0-1,27 6 1,-6-5-189,0-3 1,0-1-1,0-1 0,43-5 1,-50 1-137,0-1 1,-1-2-1,1-1 1,42-13-1,-74 18-54,1 1 0,-1 0 0,1 0-1,-1 0 1,1 0 0,0 0-1,-1 0 1,1 0 0,-1 0-1,1 0 1,-1 0 0,1 0-1,0 0 1,-1 0 0,1 0 0,-1 1-1,1-1 1,-1 0 0,1 0-1,-1 1 1,1-1 0,-1 0-1,1 1 1,-1-1 0,1 0-1,-1 1 1,0-1 0,1 1 0,-1-1-1,0 1 1,1-1 0,-1 1-1,0-1 1,0 1 0,1-1-1,-1 1 1,0-1 0,0 1-1,0-1 1,0 1 0,1 0 0,-1 0-1,3 31-682,-3-24 686,1 11-305</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3:21.974"/>
    </inkml:context>
    <inkml:brush xml:id="br0">
      <inkml:brushProperty name="width" value="0.05" units="cm"/>
      <inkml:brushProperty name="height" value="0.05" units="cm"/>
    </inkml:brush>
  </inkml:definitions>
  <inkml:trace contextRef="#ctx0" brushRef="#br0">0 29 18468,'5'3'1024,"-10"-6"-1184,7 2-232,6-2-232,2-3 488,-2-1-88,-7-4-40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3:24.560"/>
    </inkml:context>
    <inkml:brush xml:id="br0">
      <inkml:brushProperty name="width" value="0.05" units="cm"/>
      <inkml:brushProperty name="height" value="0.05" units="cm"/>
    </inkml:brush>
  </inkml:definitions>
  <inkml:trace contextRef="#ctx0" brushRef="#br0">1 301 14259,'63'-33'351,"2"4"0,1 1 1,1 4-1,1 3 0,1 3 0,118-16 0,433-5 278,-615 39-625,582-5 90,360-14-410,-579-3 393,124-7 584,-1 31 698,-406 4-733,161 32 0,-194-25-443,-1 2-1,-1 2 1,0 2-1,58 33 1,-100-48-141,-1 0 0,0 1 0,11 9 0,-17-13-37,-1-1-1,1 1 0,-1-1 1,1 1-1,-1-1 0,1 1 1,-1-1-1,1 1 0,-1 0 1,0-1-1,1 1 0,-1-1 1,0 1-1,0 0 0,1-1 1,-1 1-1,0 0 0,0 0 1,0-1-1,0 1 0,0 0 1,0-1-1,0 2 0,-1-1-4,1 0-1,-1 0 1,0-1-1,0 1 0,0 0 1,0-1-1,0 1 1,0 0-1,0-1 0,0 1 1,0-1-1,0 0 1,0 1-1,0-1 1,0 0-1,-1 1 0,1-1 1,0 0-1,0 0 1,-2 0-1,-146 4-1237,85-4 1082,-44 1-160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4:26.292"/>
    </inkml:context>
    <inkml:brush xml:id="br0">
      <inkml:brushProperty name="width" value="0.05" units="cm"/>
      <inkml:brushProperty name="height" value="0.05" units="cm"/>
    </inkml:brush>
  </inkml:definitions>
  <inkml:trace contextRef="#ctx0" brushRef="#br0">53 1 11274,'-16'3'608,"-21"2"659,121 11-172,-21-7-867,67 9-57,-79-14-148,185 10 15,102 3 0,-123-4-2,56 8-3,-18-1 6,55-1-8,291 10 74,312-32 74,-102-5 158,-475 8-208,-127 1-56,147-2-35,542-17 27,-769 16-54,503-22 193,-446 12-112,148-14 68,-289 20-269,8-2-1119,63 0-1,-114 8 1210,0 0-1,1 0 1,-1 0 0,0 0-1,0-1 1,0 1-1,0 0 1,0 0-1,0 0 1,1 0-1,-1 0 1,0-1 0,0 1-1,0 0 1,0 0-1,0 0 1,0 0-1,0 0 1,0-1 0,0 1-1,0 0 1,0 0-1,0 0 1,0 0-1,0-1 1,0 1-1,0 0 1,0 0 0,0 0-1,0-1 1,0 1-1,0 0 1,0 0-1,0 0 1,0 0 0,0 0-1,0-1 1,0 1-1,0 0 1,0 0-1,-1 0 1,1 0 0,0 0-1,0-1 1,0 1-1,0 0 1,0 0-1,0 0 1,-1 0-1,1 0 1,0 0 0,0 0-1,0 0 1,-11-9-669</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3:33.812"/>
    </inkml:context>
    <inkml:brush xml:id="br0">
      <inkml:brushProperty name="width" value="0.05" units="cm"/>
      <inkml:brushProperty name="height" value="0.05" units="cm"/>
    </inkml:brush>
  </inkml:definitions>
  <inkml:trace contextRef="#ctx0" brushRef="#br0">366 419 13747,'-4'-4'85,"0"0"-1,1 0 1,0 0-1,0-1 1,0 0-1,1 1 1,0-1-1,-1 0 1,2 0 0,-1 0-1,1 0 1,-2-9-1,1 7-73,1 0 0,-2 0-1,1 0 1,-1 1 0,-4-9 0,6 13 10,-1 0 1,0-1-1,0 1 1,0 0-1,0 0 1,0 0-1,0 0 1,-1 0-1,1 1 1,-1-1-1,1 1 1,-1-1-1,0 1 1,1 0 0,-1 0-1,-6-1 1,-1 1 38,1 0 1,-1 0 0,0 1 0,0 0-1,0 1 1,0 0 0,0 0 0,0 1 0,0 1-1,1 0 1,-14 5 0,10-2 1,0 0 0,0 0 0,0 2 0,1-1 0,1 2 0,-1-1 0,-13 14 0,23-19-50,0-1-1,-1 1 0,1-1 1,0 1-1,0 0 0,0-1 1,1 1-1,-1 0 0,1 0 1,-1 1-1,1-1 0,0 0 1,1 0-1,-1 1 0,0-1 1,1 0-1,0 1 0,-1-1 1,1 0-1,1 1 0,0 4 1,0-3-1,1-1 1,-1 1-1,1-1 0,0 0 1,1 0-1,-1 0 1,1 0-1,0 0 1,0 0-1,0-1 1,0 0-1,0 1 1,1-1-1,6 4 1,11 6 9,-1 0 0,2-2 0,0 0 0,0-2 0,42 13 0,-32-14-36,-1-2 1,1 0-1,59 1 1,-82-7 4,-1 0 1,1 0 0,0-1 0,-1 0-1,1 0 1,-1-1 0,1-1 0,-1 1 0,11-6-1,-12 4 31,-1 0 1,0 0-1,0-1 0,0 1 0,-1-1 0,1-1 0,-1 1 0,-1-1 1,1 0-1,-1 0 0,5-9 0,250-401 878,-258 413-898,9-11 0,-7 9-25,1 0 1,-1 0-1,0-1 0,0 1 0,0-1 0,-1 1 0,0-1 1,0 0-1,2-6 0,-4 11 18,0 1 1,0-1-1,0 0 1,0 1-1,0-1 1,0 1-1,0-1 1,0 0-1,-1 1 1,1-1-1,0 1 1,0-1-1,0 1 1,-1-1-1,1 0 1,0 1 0,0-1-1,-1 1 1,1-1-1,-1 1 1,1 0-1,0-1 1,-1 1-1,1-1 1,-1 1-1,1 0 1,-1-1-1,1 1 1,-1 0-1,1-1 1,-1 1-1,1 0 1,-1 0-1,0 0 1,1 0-1,-1-1 1,1 1-1,-1 0 1,1 0-1,-2 0 1,-28 4-18,25-3 8,-60 14-65,-39 12-21</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3:36.196"/>
    </inkml:context>
    <inkml:brush xml:id="br0">
      <inkml:brushProperty name="width" value="0.05" units="cm"/>
      <inkml:brushProperty name="height" value="0.05" units="cm"/>
    </inkml:brush>
  </inkml:definitions>
  <inkml:trace contextRef="#ctx0" brushRef="#br0">1 105 15043,'30'-4'919,"42"0"-1,-28 2-790,389-23 155,415-21 459,-1 22 977,-254 55-876,-6 42-548,250-5 850,-688-66-926,-217-13-10,8 3-147</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4:44.827"/>
    </inkml:context>
    <inkml:brush xml:id="br0">
      <inkml:brushProperty name="width" value="0.05" units="cm"/>
      <inkml:brushProperty name="height" value="0.05" units="cm"/>
    </inkml:brush>
  </inkml:definitions>
  <inkml:trace contextRef="#ctx0" brushRef="#br0">5511 627 10650,'-37'-55'806,"-3"2"0,-2 1 0,-2 3-1,-56-50 1,61 63-629,-1 2 0,-2 1 1,-64-37-1,69 50-214,0 1-1,-1 3 1,0 0 0,-1 3 0,-42-9 0,-2 7-122,0 3 1,-1 4-1,-1 4 1,-165 12-1,57 15 65,-195 50-1,-186 78 622,7 29 153,458-145-568,-465 167 289,16 39-310,436-179-97,3 5 1,4 5-1,2 5 1,-192 172-1,264-209-1,1 2 0,2 2 0,2 1 0,2 2 0,2 2-1,2 1 1,2 1 0,3 1 0,2 1 0,2 1 0,3 1 0,2 1 0,3 1-1,-7 59 1,11-8-9,5 1 0,12 139-1,58 215-12,-42-351 24,62 173 0,-62-224 4,2-2-1,3 0 0,2-2 1,52 71-1,-57-94 2,1-2-1,2-1 1,1-2-1,1 0 1,1-3-1,71 46 1,-54-45-2,1-1 0,1-3 0,1-2 1,89 23-1,-51-24-1,0-3-1,105 5 1,180-14-5,-135-19 6,-1-11 1,0-10-1,233-63 1,-207 23-13,-4-11 0,348-161 0,-208 33-2,-14-25 22,-244 140 6,136-118 0,107-136 22,-312 277-26,-3-4 0,61-88 0,-87 102 0,-3-3 0,-3-1 0,42-102 0,-66 129 5,-2-1 0,-1-1 0,-2 0 0,-2-1 0,-2 0 0,-2 0 0,-1-1 0,-3 1 0,-1 0 0,-3-1 0,-1 1 0,-2 0 0,-19-64 0,12 63 1,-2 0 0,-2 2 0,-1-1 0,-3 2 0,-1 1 0,-2 1 0,-1 1 1,-3 1-1,0 1 0,-3 2 0,0 1 0,-59-45 0,41 43-2,0 2 1,-2 2-1,-2 3 0,-62-24 1,41 24 10,-1 4 1,-124-23 0,-166 7 58,0 36 10,110 14-144,2 12 0,0 11 0,2 10 0,3 12 0,2 10 0,3 12 0,-242 110 0,-142 108-138,306-130 34</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5:06.321"/>
    </inkml:context>
    <inkml:brush xml:id="br0">
      <inkml:brushProperty name="width" value="0.05" units="cm"/>
      <inkml:brushProperty name="height" value="0.05" units="cm"/>
    </inkml:brush>
  </inkml:definitions>
  <inkml:trace contextRef="#ctx0" brushRef="#br0">5780 807 8394,'-319'-197'265,"1"0"1199,218 145-467,-2 4 0,-113-35-1,27 26-531,-1 9-1,-200-23 1,148 43-358,-301 2-1,-259 55-145,617-11 148,0 9 0,-237 66 1,324-64-98,2 3 1,1 5 0,-105 58-1,47-10-26,-150 113 0,224-139 5,3 3 0,3 3 0,-94 110 0,138-139 1,1 0 0,2 2 0,1 1 0,2 1 0,2 1 0,-22 66 0,25-52-23,2 1-1,3 0 1,3 1-1,-5 99 1,13-118-14,2-1 1,1 0 0,2 0-1,2 0 1,11 39 0,-10-53 11,1 1 0,1-1 0,1 0 0,1-1 1,1-1-1,1 1 0,1-2 0,27 32 0,-11-22 9,1-1-1,2-1 0,1-2 1,0-2-1,2 0 1,42 18-1,-12-10-13,2-3 0,121 33 0,-58-30 67,2-7-1,231 15 1,275-31 90,1231-134 333,-935-5-349,-13-75 100,-379 25 174,-447 140-183,-2-5 1,-1-3 0,124-88 0,-182 110-99,0-1 1,-1-2 0,-2-1 0,-1-2-1,27-36 1,-46 52-58,-1-1 0,-1 0 0,-1-1 0,0 0 0,10-31 0,-15 36-30,-1-1 0,0 0-1,-1 0 1,-1 0-1,0 0 1,0 0 0,-2-1-1,-3-24 1,0 23-42,0 1 1,-1 0-1,0 1 1,-1-1-1,-1 1 0,0 0 1,-1 1-1,-1 0 1,0 0-1,0 1 0,-1 0 1,-1 0-1,0 1 1,-1 1-1,-15-12 0,3 5-35,-1 1-1,0 1 0,-1 1 1,-1 2-1,0 0 0,-1 2 1,-36-9-1,15 9-6,0 2 0,-1 2-1,1 2 1,-90 5 0,-61 20-145,197-21 217</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0:00.316"/>
    </inkml:context>
    <inkml:brush xml:id="br0">
      <inkml:brushProperty name="width" value="0.05" units="cm"/>
      <inkml:brushProperty name="height" value="0.05" units="cm"/>
    </inkml:brush>
  </inkml:definitions>
  <inkml:trace contextRef="#ctx0" brushRef="#br0">0 22 13715,'1'1'112,"0"0"1,0-1-1,0 1 1,0 0-1,0-1 1,0 1-1,0-1 0,1 1 1,-1-1-1,0 0 1,0 1-1,0-1 1,1 0-1,-1 0 0,0 0 1,0 0-1,1 0 1,-1 0-1,2 0 1,33-6-191,-21 3 150,83-8-119,154 3-1,99 30-270,-139 1 104,453 40 798,-590-57-373,27 2 244,190-9 0,-270-1-468,38-9-1,-54 10 15,0-1-1,0 0 1,0 0-1,0-1 1,0 0-1,-1 0 1,1 0-1,-1-1 0,0 0 1,8-7-1,10-19-2</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0:02.555"/>
    </inkml:context>
    <inkml:brush xml:id="br0">
      <inkml:brushProperty name="width" value="0.05" units="cm"/>
      <inkml:brushProperty name="height" value="0.05" units="cm"/>
    </inkml:brush>
  </inkml:definitions>
  <inkml:trace contextRef="#ctx0" brushRef="#br0">639 162 12347,'-15'0'329,"1"1"0,-1 0 0,1 1 0,-27 7-1,-55 24 621,22-7-40,38-16-594,15-5-33,-1 2-1,-25 11 0,41-15-228,0 1 0,0-1 0,0 1 0,0 1 0,0-1 0,1 1 0,-1 0 0,1 0 0,1 0 0,-1 1 0,-4 7 0,-1 4-1,1 1 1,1 0 0,-10 31 0,-11 62-18,20-73-11,-21 93 52,6 1 0,-8 152 0,28-192-22,3 1-1,5-1 0,32 182 1,-21-202-50,3-1 0,48 126 0,-54-169-4,2-1 1,0 0-1,2-1 1,1 0-1,1-2 0,1 0 1,1-1-1,2 0 1,34 27-1,-35-33-18,2-1 0,0-1-1,0-1 1,1-1 0,48 18 0,-61-27 7,-1-1 1,1 0 0,0-1-1,0 0 1,1-1 0,-1 0-1,0-1 1,0 0-1,1 0 1,-1-1 0,0-1-1,0 0 1,0-1 0,0 0-1,0 0 1,18-10 0,9-9 1,-2-2 1,0-2-1,-2-1 1,0-1-1,56-64 1,-62 58 7,-2-1 0,-1-1-1,-1-2 1,-3 0 0,33-78 0,54-216-12,-106 327 13,21-81-8,16-106 1,-32 140 16,-3 0 0,-2 0 0,-7-77 0,-80-418 223,84 544-230,-8-45 79,-19-61 1,23 93-70,-2 1 0,1 0 1,-2 0-1,0 1 0,0 0 0,-2 0 1,-18-21-1,14 20-91,-1 1-1,0 1 1,-1 0 0,0 2 0,-1-1-1,-30-14 1,35 21 12,-1-1-1,0 2 1,0 0 0,0 0-1,0 1 1,-1 1-1,1 0 1,-1 1-1,0 0 1,-22 2 0,-13 9-181</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7:45.536"/>
    </inkml:context>
    <inkml:brush xml:id="br0">
      <inkml:brushProperty name="width" value="0.05" units="cm"/>
      <inkml:brushProperty name="height" value="0.05" units="cm"/>
    </inkml:brush>
  </inkml:definitions>
  <inkml:trace contextRef="#ctx0" brushRef="#br0">52 34 17748,'-6'6'263,"1"1"0,0 0 0,0 0 1,0 1-1,1-1 0,1 1 0,-1 0 0,1 0 0,1 1 1,-1-1-1,1 0 0,1 1 0,0-1 0,-1 11 1,1 3-63,2 0 1,0 0-1,1 0 1,6 29 0,-3-26-123,1 0 1,1 0-1,1-1 1,1 0 0,1 0-1,25 41 1,-35-64-75,1 0 0,-1 1 0,1-1 1,0 0-1,0 0 0,-1 0 0,1-1 0,0 1 1,0 0-1,0 0 0,0 0 0,0-1 0,0 1 0,0 0 1,0-1-1,1 1 0,-1-1 0,0 1 0,0-1 0,0 0 1,0 1-1,1-1 0,-1 0 0,2 0 0,-2 0 3,1-1 1,-1 0-1,0 1 0,1-1 0,-1 0 0,0 0 0,0 0 0,0 0 0,0 0 0,0 0 1,0 0-1,0 0 0,0 0 0,0-1 0,0 1 0,0 0 0,0-2 0,4-9 53,0 0 0,-1 0 0,4-20 0,-8 28-47,23-102 279,-9 32-33,33-97 0,-43 162-250,-1 0 1,2 1 0,-1-1-1,1 1 1,0 0 0,7-7-1,-10 13-6,0 0 0,0 0 0,0 0-1,0 1 1,0-1 0,0 1-1,0-1 1,0 1 0,1 0-1,-1 0 1,5-2 0,-5 3-3,-1 0-1,1 0 1,-1 0 0,1 0 0,-1 0 0,1 0-1,-1 0 1,1 0 0,-1 1 0,1-1-1,-1 1 1,0-1 0,1 1 0,-1-1 0,0 1-1,1 0 1,-1 0 0,0 0 0,0 0 0,1 0-1,-1 0 1,1 1 0,1 1 4,-1 1 0,0-1-1,1 1 1,-1 0 0,-1-1 0,1 1 0,0 0 0,-1 0-1,0 0 1,0 0 0,0 0 0,0 1 0,-1-1 0,0 0-1,0 0 1,0 1 0,0-1 0,0 0 0,-1 0 0,0 0-1,0 0 1,-2 6 0,-1 2 20,0 0-1,-1 0 1,-1 0-1,1-1 1,-2 0-1,-8 12 1,11-18-12,0 0 1,0-1 0,-1 1 0,1-1 0,-1 0-1,0-1 1,-11 7 0,15-9-28,0-1 0,0 1 1,0 0-1,0-1 0,0 1 1,0-1-1,0 0 0,-1 1 1,1-1-1,0 0 0,0 0 0,0 0 1,-1 0-1,1 0 0,0 0 1,0 0-1,0 0 0,-1 0 1,1 0-1,0-1 0,0 1 0,0-1 1,0 1-1,0-1 0,-1 1 1,1-1-1,0 1 0,0-1 1,0 0-1,0 0 0,1 1 0,-1-1 1,0 0-1,0 0 0,0 0 1,1 0-1,-1 0 0,0 0 0,1 0 1,-1 0-1,1-1 0,0 1 1,-1 0-1,1 0 0,-1-3 1,0-1-144,0-1 1,0 0 0,0 0 0,1 0 0,0-1 0,0 1 0,1 0 0,-1 0 0,1 0 0,1 1 0,-1-1 0,1 0 0,3-8-1,0 4 88,-1 1 1,1 0-1,1 0 0,0 1 0,0 0 0,0 0 0,10-9 0,8-3-360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7:46.282"/>
    </inkml:context>
    <inkml:brush xml:id="br0">
      <inkml:brushProperty name="width" value="0.05" units="cm"/>
      <inkml:brushProperty name="height" value="0.05" units="cm"/>
    </inkml:brush>
  </inkml:definitions>
  <inkml:trace contextRef="#ctx0" brushRef="#br0">1 655 16027,'1'2'138,"1"-1"-1,0 0 1,-1 0 0,1 1-1,0-1 1,0-1-1,0 1 1,0 0-1,0 0 1,0-1-1,0 1 1,0-1-1,0 1 1,0-1-1,0 0 1,0 0 0,0 0-1,0 0 1,0 0-1,0-1 1,0 1-1,1-1 1,-1 1-1,0-1 1,-1 0-1,1 1 1,0-1-1,0 0 1,0 0-1,3-3 1,3-3-21,1 0 0,-1 0-1,0-1 1,-1-1 0,0 1 0,0-1 0,7-12 0,-3 0 30,0 0 0,11-30 0,-19 43-41,1 1-1,-2-1 0,1 0 1,-1 0-1,0-1 0,-1 1 1,0 0-1,0 0 1,-1-1-1,-1-14 0,1 23-86,0-1 0,0 0 0,0 1 0,0-1 0,0 0 0,-1 1 0,1-1 0,0 1 0,0-1 0,0 0-1,-1 1 1,1-1 0,0 0 0,-1 1 0,1-1 0,0 1 0,-1-1 0,1 1 0,-1-1 0,1 1 0,-1-1 0,1 1 0,-1 0 0,1-1-1,-1 1 1,0 0 0,1-1 0,-2 1 0,2 0 5,-1 0-1,0 0 1,0 1-1,0-1 0,0 1 1,0-1-1,1 0 1,-1 1-1,0 0 1,0-1-1,1 1 1,-1-1-1,0 1 1,1 0-1,-1 0 1,0-1-1,0 2 1,-3 4 68,1-1 0,-1 1 0,1 0 0,-4 12 1,3-6-58,1-1 1,0 2-1,1-1 1,0 0-1,1 0 1,1 0-1,0 1 1,0-1-1,2 0 1,4 24-1,-6-35-36,1 1 0,-1 0 0,1 0 0,0 0 0,0-1-1,-1 1 1,1 0 0,0-1 0,1 1 0,-1-1 0,0 1-1,0-1 1,1 0 0,-1 1 0,1-1 0,-1 0 0,1 0 0,1 1-1,-1-2 2,-1 1-1,1-1 0,-1 0 1,1 0-1,-1 0 0,1 0 1,-1 0-1,1 0 0,0 0 1,-1 0-1,1-1 0,-1 1 1,1 0-1,-1-1 0,1 0 1,-1 1-1,0-1 0,1 0 1,-1 0-1,0 1 0,1-1 1,-1 0-1,0 0 0,1-2 1,6-5-2,0-1 0,-1 0 0,0 0 0,0-1 0,-1 0 1,0 0-1,-1 0 0,4-13 0,30-92 99,-27 69 50,12-83-1,-21 99-58,-1 1-1,-2 0 0,0-1 0,-6-30 0,6 58-79,-1-1 1,1 1-1,-1 0 0,1-1 0,-1 1 1,0 0-1,0 0 0,0-1 1,-2-2-1,2 5-7,1 0-1,0-1 1,0 1 0,0 0 0,0 0 0,0 0-1,0 0 1,-1 0 0,1 0 0,0-1-1,0 1 1,0 0 0,0 0 0,-1 0-1,1 0 1,0 0 0,0 0 0,0 0 0,-1 0-1,1 0 1,0 0 0,0 0 0,0 0-1,0 0 1,-1 0 0,1 0 0,0 0 0,0 0-1,0 0 1,-1 0 0,1 0 0,0 0-1,0 0 1,0 1 0,0-1 0,-1 0 0,-5 13 0,1 13 10,1 1-1,1 0 1,1 0-1,3 31 0,-1-32-6,0-14 7,0 0 0,1 0-1,0 0 1,1 0 0,1 0-1,5 17 1,-7-29-1,-1 0-1,0 0 1,0 0-1,0 0 1,0 0 0,0 0-1,0 0 1,0 0-1,0 0 1,0 0 0,0 0-1,0 0 1,0 0-1,0 0 1,0 0-1,0 0 1,0-1 0,0 1-1,1 0 1,-1 0-1,0 0 1,0 0-1,0 0 1,0 0 0,0 0-1,0 0 1,0 0-1,0 0 1,0 0 0,0 0-1,0 0 1,0 0-1,1 1 1,-1-1-1,0 0 1,0 0 0,0 0-1,0 0 1,0 0-1,0 0 1,0 0 0,0 0-1,0 0 1,0 0-1,0 0 1,0 0-1,0 0 1,0 0 0,0 0-1,0 0 1,0 0-1,1 1 1,0-9 316,-1 11-201,0 1-126,1 12 16,1 1 0,1-1 0,0-1 1,6 18-1,4 16-33,-5-4 17,-4-18 46,13 41-1,-20-104 276,2 25-4295</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7:47.056"/>
    </inkml:context>
    <inkml:brush xml:id="br0">
      <inkml:brushProperty name="width" value="0.05" units="cm"/>
      <inkml:brushProperty name="height" value="0.05" units="cm"/>
    </inkml:brush>
  </inkml:definitions>
  <inkml:trace contextRef="#ctx0" brushRef="#br0">10 704 10690,'-4'-30'2315,"1"-1"1,1 0-1,2 1 0,4-41 0,-4 69-2158,0 0-1,0 1 1,1-1 0,-1 0-1,1 0 1,-1 1 0,1-1-1,0 0 1,0 1 0,-1-1-1,1 1 1,2-3 0,-3 4-118,0 0 1,0 0-1,1 0 0,-1 0 1,0-1-1,0 1 1,1 0-1,-1 0 0,0 0 1,1 0-1,-1 0 1,0 0-1,1 0 1,-1 0-1,0-1 0,0 1 1,1 0-1,-1 0 1,0 0-1,1 1 1,-1-1-1,0 0 0,1 0 1,-1 0-1,0 0 1,1 0-1,9 12 384,-4-2-353,-1 0 1,-1 1 0,0 0-1,0 0 1,3 22 0,6 59-37,-12-82-12,3 98 42,-1-27 40,6-112 45,0-272 157,-9 246-275,0 57-31,0 0 0,0-1 0,0 1-1,0 0 1,0 0 0,0 0 0,0 0-1,0 0 1,1 0 0,-1 0 0,0 0 0,0 0-1,0 0 1,0-1 0,0 1 0,0 0-1,0 0 1,1 0 0,-1 0 0,0 0-1,0 0 1,0 0 0,0 0 0,0 0-1,0 0 1,1 0 0,-1 0 0,0 0-1,0 0 1,0 0 0,0 0 0,0 0-1,0 1 1,1-1 0,-1 0 0,0 0-1,0 0 1,0 0 0,0 0 0,0 0-1,0 0 1,0 0 0,0 0 0,1 0 0,-1 1-1,0-1 1,0 0 0,0 0 0,0 0-1,0 0 1,0 0 0,0 0 0,0 0-1,0 1 1,0-1 0,0 0 0,0 0-1,0 0 1,0 0 0,0 0 0,0 1-1,11 11 2,-3-3-8,-6-7 3,0 0 1,0 0-1,1-1 0,-1 1 1,0-1-1,1 0 0,-1 0 1,1 0-1,-1 0 1,1 0-1,-1 0 0,1-1 1,0 1-1,-1-1 0,1 0 1,0 0-1,4 0 0,-2-1 3,0 0-1,0 0 0,0 0 0,0-1 1,-1 0-1,1 0 0,0 0 0,-1-1 1,5-2-1,3-4 3,-1 0 1,0-1 0,0-1-1,-1 0 1,15-19 0,-10 8 22,-2 0 0,0-1 0,-2-1 0,0 1 0,-2-2 0,0 1 0,-2-1 0,-1-1 0,-1 1 0,-1-1 0,-1 0 0,-1-45 0,-2 66-16,0-1 0,0 1 1,-1-1-1,0 1 0,0-1 1,0 1-1,-1 0 0,-3-9 0,5 14-7,0-1 0,0 1-1,0 0 1,-1 0-1,1-1 1,0 1-1,0 0 1,0 0-1,0 0 1,-1-1-1,1 1 1,0 0-1,0 0 1,0 0 0,-1 0-1,1-1 1,0 1-1,0 0 1,-1 0-1,1 0 1,0 0-1,0 0 1,-1 0-1,1 0 1,0 0-1,0 0 1,-1 0-1,1 0 1,0 0 0,-1 0-1,1 0 1,0 0-1,0 0 1,-1 0-1,1 0 1,0 0-1,0 0 1,-1 1-1,1-1 1,0 0-1,-8 11 1,4 5-10,1 0-1,0 0 1,1 1-1,1-1 1,0 23 0,10 88-9,-8-121 16,12 84 18,47 160-1,-6-30 23,-45-175-32,-3 1 1,2 88-1,-11-105 4,-3-17 3,6-12-13,-1 0 1,1 1-1,0-1 1,0 0-1,-1 0 1,1 0-1,0 0 1,-1 0-1,1 0 0,0 0 1,0 0-1,-1 0 1,1 0-1,0 0 1,-1 0-1,1 0 1,0 0-1,0 0 1,-1 0-1,1 0 1,0 0-1,0-1 1,-1 1-1,1 0 1,0 0-1,0 0 1,-1 0-1,1-1 1,0 1-1,0 0 1,-1 0-1,1 0 1,0-1-1,0 1 1,0 0-1,0 0 1,0-1-1,-1 1 0,-4-10 17,0 0 0,0 1-1,1-1 1,1-1-1,-1 1 1,2-1 0,-3-12-1,1 6 0,-7-29 74,2 0 1,1-1 0,-1-81-1,9 122-139,1 1 1,0 0-1,0-1 0,0 1 0,1-1 1,-1 1-1,1 0 0,1 0 0,-1 0 0,1 0 1,0 1-1,0-1 0,0 1 0,0-1 1,7-4-1,3-4-118,1 2 1,1 0 0,19-12-1,-11 9 196,7-6-353</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7:47.508"/>
    </inkml:context>
    <inkml:brush xml:id="br0">
      <inkml:brushProperty name="width" value="0.05" units="cm"/>
      <inkml:brushProperty name="height" value="0.05" units="cm"/>
    </inkml:brush>
  </inkml:definitions>
  <inkml:trace contextRef="#ctx0" brushRef="#br0">3 1 20052,'1'18'1865,"-2"-1"-1329,-2-2-208,6-11 456,6-4-792,-2-11 240,-4-7-208,4-6-288</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4:27.382"/>
    </inkml:context>
    <inkml:brush xml:id="br0">
      <inkml:brushProperty name="width" value="0.05" units="cm"/>
      <inkml:brushProperty name="height" value="0.05" units="cm"/>
    </inkml:brush>
  </inkml:definitions>
  <inkml:trace contextRef="#ctx0" brushRef="#br0">3736 623 11658,'-9'-17'258,"0"1"0,-2 0-1,0 0 1,-1 1 0,0 1-1,-1 0 1,-1 0 0,-30-22 0,8 11-81,-1 1 1,-70-33 0,-186-56 57,-9 27-62,-91-7 60,-8 36-71,241 49-87,0 6 0,-281 35 0,12 40-14,289-40-53,-136 50 1,242-71-12,1 2 1,1 1 0,0 1 0,2 2 0,0 1-1,-54 44 1,70-50 3,0 1 0,1 0 0,1 0 1,0 1-1,1 1 0,1 0 0,0 0 0,1 1 0,1 0 0,0 1 0,2 0 1,0 0-1,1 1 0,-4 26 0,7-28 4,1 0 1,0 0-1,2 1 0,0-1 1,0 0-1,2 0 0,0 0 1,1-1-1,1 1 0,8 19 0,-4-15 5,2-1 1,0 0-1,2-1 0,0 0 0,1-1 0,0-1 0,23 21 0,-4-8 6,2-1 1,1-2-1,69 40 1,131 47 35,-122-70-33,1-6 0,2-5-1,1-5 1,2-5-1,128 8 1,30-14 24,303-22 1,168-63-11,-521 30-18,277-83 0,-399 89-1,-2-4 0,-1-5 0,108-61 0,-192 91 7,-2 1 0,1-2 1,-2 0-1,1-1 0,18-21 0,-29 28 3,0-1 0,-1 0 0,0-1 0,0 1 0,0-1 0,-1 0-1,-1 0 1,1-1 0,-1 1 0,0-1 0,-1 0 0,0 1 0,-1-1-1,1-14 1,-2 10 19,-1-1-1,-1 1 0,0 0 1,-1 0-1,-1 0 1,0 1-1,0-1 0,-1 1 1,-1 0-1,0 0 1,-1 1-1,0 0 0,0 0 1,-2 0-1,-9-9 1,-6-6 43,-2 1 1,0 1 0,-2 1 0,-42-26-1,24 22-49,-1 2 1,-1 2-1,-1 2 0,-1 2 0,-94-22 0,37 20-312,-200-15 1,-166 30 4,200 15 88</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7:48.643"/>
    </inkml:context>
    <inkml:brush xml:id="br0">
      <inkml:brushProperty name="width" value="0.05" units="cm"/>
      <inkml:brushProperty name="height" value="0.05" units="cm"/>
    </inkml:brush>
  </inkml:definitions>
  <inkml:trace contextRef="#ctx0" brushRef="#br0">72 637 16628,'-5'-1'810,"-29"-2"1074,32 3-1701,0 0 1,-1 0-1,1 0 0,0 0 1,0 0-1,0 0 1,0 1-1,0-1 0,0 1 1,0 0-1,0 0 1,-3 1-1,5-2-142,0 0 0,0 0 0,0 0 0,0 0 0,0 0 0,0 0 0,-1 0 0,1 0 0,0 0 0,0 0 0,0 0 0,0 1 0,0-1 0,0 0 0,0 0 0,-1 0 0,1 0 0,0 0 0,0 0 0,0 0 0,0 0 0,0 0 1,0 1-1,0-1 0,0 0 0,0 0 0,0 0 0,0 0 0,0 0 0,0 0 0,0 1 0,0-1 0,0 0 0,0 0 0,0 0 0,0 0 0,0 0 0,0 1 0,0-1 0,0 0 0,0 0 0,0 0 0,0 0 0,0 0 0,0 0 0,0 1 0,0-1 0,0 0 0,0 0 0,0 0 0,1 0 0,8 1 879,13-4-442,-13-2-434,0 0 0,-1 0 0,1-1 0,-1 0 0,0 0 0,0-1 0,-1 0 0,0 0 0,0-1 0,-1 0-1,1 0 1,8-17 0,-9 15-16,-1-1 0,0 0-1,0 0 1,-1-1-1,-1 1 1,0-1 0,0 0-1,-1 0 1,-1 0 0,1-17-1,-2 28-23,0 1 0,0 0 0,0-1 0,0 1 0,0-1-1,0 1 1,0-1 0,0 1 0,0-1 0,0 1 0,0 0 0,0-1 0,0 1-1,0-1 1,-1 1 0,1 0 0,0-1 0,0 1 0,0-1 0,-1 1-1,1 0 1,0-1 0,0 1 0,-1 0 0,1-1 0,0 1 0,-1-1 0,-6 9 56,-6 21-2,10-11-70,0 0 1,1 0-1,1 1 0,0-1 1,1 0-1,4 20 1,-4-34-24,0-1 0,1 0 0,0 0-1,-1 0 1,1 1 0,0-1 0,1 0 0,-1 0 0,1 0 0,-1-1 0,4 6 0,-4-8 19,-1 1 1,1-1-1,-1 1 0,1-1 0,-1 1 1,1-1-1,0 0 0,-1 1 0,1-1 1,-1 0-1,1 0 0,0 1 1,-1-1-1,1 0 0,0 0 0,-1 0 1,1 0-1,0 0 0,0 0 0,-1 0 1,1 0-1,1 0 0,-1-1-11,1 1 1,-1-1-1,1 0 0,-1 0 0,0 0 0,1 1 1,-1-1-1,0-1 0,1 1 0,-1 0 0,0 0 1,0 0-1,1-3 0,6-8-150,0 0 1,-1 0-1,-1-1 1,0 0-1,7-26 0,15-73-433,-28 110 605,12-50-131,-2-1 1,-3 0-1,1-92 0,-11 130 177,3 15-40,0 0 0,0-1 1,0 1-1,0 0 0,0 0 0,0 0 0,0 0 0,0 0 0,0 0 0,0 0 0,0 0 0,0 0 0,0 0 0,0 0 0,0 0 0,0-1 0,0 1 0,0 0 0,0 0 0,0 0 0,0 0 0,-1 0 0,1 0 0,0 0 0,0 0 0,0 0 0,0 0 0,0 0 1,0 0-1,0 0 0,0 0 0,0 0 0,0 0 0,-1 0 0,1 0 0,0 0 0,0 0 0,0 0 0,0 0 0,0 0 0,0 0 0,0 0 0,0 0 0,0 0 0,0 0 0,0 0 0,-1 0 0,1 0 0,0 0 0,0 1 0,0-1 0,0 0 0,0 0 1,0 0-1,0 0 0,0 0 0,0 0 0,0 0 0,0 0 0,0 0 0,0 0 0,0 1 0,-8 25 126,-2 30 219,2 0 0,3 0 0,5 109 0,0-158-289,1 0-1,0 0 1,1 0 0,-1-1-1,5 11 1,-6-16-46,1-1-1,-1 1 1,1 0-1,-1 0 1,1 0 0,-1-1-1,1 1 1,-1 0-1,1 0 1,0-1-1,-1 1 1,1-1 0,0 1-1,0-1 1,0 1-1,-1-1 1,1 1 0,0-1-1,1 1 1,-1-1-1,0 0 0,1 0 1,-1 0-1,0-1 0,0 1 0,0 0 1,0 0-1,0-1 0,1 1 1,-1-1-1,0 1 0,0-1 0,0 1 1,0-1-1,0 0 0,0 0 1,-1 1-1,1-1 0,1-2 0,4-3 22,0-1 0,-1 0 0,0 0 0,0-1-1,-1 0 1,0 1 0,0-2 0,4-12 0,17-75 179,-21 76-163,18-118 187,-18 120-222,-4 18-13,0 0 0,0 0 0,0 0 0,0 0 0,0 0 0,0 0 0,0-1 0,0 1 0,0 0 0,0 0 0,0 0 0,0 0 0,0 0 0,0 0 0,0 0 0,0 0 0,1 0 0,-1 0 0,0 0-1,0 0 1,0 0 0,0 0 0,0 0 0,0 0 0,0 0 0,0 0 0,0 0 0,0 0 0,0 0 0,1 0 0,-1 0 0,0 0 0,0 0 0,0 0 0,0 0 0,0 0 0,0 0 0,0 0 0,0 0 0,0 0 0,0 0 0,0 0 0,0 0-1,1 0 1,-1 0 0,0 0 0,0 0 0,0 1 0,0-1 0,0 0 0,0 0 0,0 0 0,0 0 0,0 0 0,0 0 0,0 0 0,0 0 0,0 0 0,0 0 0,0 0 0,0 0 0,0 1 0,0-1 0,0 0 0,3 11-22,-2-5 9,1 2-44,0 0 1,1 0-1,0-1 1,7 16 0,-10-22 50,1 0 1,-1 0 0,1-1-1,-1 1 1,1 0 0,0 0 0,0 0-1,-1 0 1,1-1 0,0 1-1,0 0 1,0-1 0,0 1-1,0-1 1,0 1 0,-1-1 0,1 1-1,1-1 1,-1 0 0,0 1-1,0-1 1,0 0 0,0 0 0,0 0-1,0 0 1,0 0 0,0 0-1,0 0 1,0 0 0,0 0-1,0-1 1,0 1 0,0 0 0,0-1-1,0 1 1,0 0 0,0-1-1,0 1 1,0-1 0,0 0-1,0 1 1,0-1 0,0 0 0,-1 0-1,1 1 1,0-1 0,0-2-1,5-3-3,-1 0 0,0 0 0,0-1 0,0 0 0,-1 0 0,0-1 0,-1 1 0,1-1-1,-1 0 1,2-11 0,-1 3 14,-1-1 0,0 0-1,0-35 1,-5 44 16,-2 9-1,-3 13-2,-5 33 14,2-10 93,1-1 0,-6 72 0,14-99-105,1 0 0,0 0-1,0-1 1,1 1 0,0 0 0,1 0-1,0-1 1,0 1 0,1-1 0,0 0-1,0 0 1,1 0 0,0 0 0,0 0-1,1-1 1,0 0 0,11 13 0,-14-19-29,-1 1 1,0-1 0,1 0-1,-1 1 1,1-1 0,-1 0-1,1 0 1,0 0-1,-1 0 1,1 0 0,0 0-1,0-1 1,0 1 0,0 0-1,0-1 1,-1 0 0,1 1-1,0-1 1,0 0 0,0 0-1,3 0 1,-3-1-29,-1 0 0,1 0 0,-1 0 0,0 0 0,0 0 1,1 0-1,-1 0 0,0-1 0,0 1 0,0 0 0,0-1 0,0 1 0,-1-1 0,1 1 1,0-1-1,-1 1 0,1-1 0,-1 1 0,1-1 0,-1 1 0,0-1 0,0 0 0,1 1 1,-1-1-1,-1-3 0,1-7-311,0-1 1,-1 1 0,-1-1-1,0 1 1,-1 0 0,0 0-1,-6-14 1,1 6-355,-1 0 1,-1 0-1,-15-22 1,19 34 465,0 1 0,0 0 0,0 0 1,-10-8-1,14 14 226,1-1 0,-1 1 0,0 0 1,0 0-1,0 0 0,0 0 0,0 0 0,0 0 0,0 1 0,-4-2 1,5 2 34,0 0 1,1 0 0,-1 0 0,0 0 0,0 1 0,0-1 0,1 0-1,-1 0 1,0 0 0,0 1 0,0-1 0,1 1 0,-1-1-1,0 0 1,1 1 0,-1-1 0,0 1 0,1 0 0,-1-1-1,1 1 1,-1-1 0,1 1 0,-1 0 0,1-1 0,-1 1 0,1 0-1,0 0 1,-1 1 0,-1 1 103,1 0 0,0 0 0,0 1 0,0-1 0,1 1 0,-1-1 0,1 1 0,0-1 0,-1 1 0,2-1 0,-1 1 0,0-1 0,1 1 0,-1-1 0,1 0 0,0 1 0,1-1 0,-1 0 0,0 1 0,1-1 0,0 0 0,-1 0 0,1 0 0,0 0 0,1-1 0,-1 1 0,0-1 0,1 1 0,0-1 0,-1 0 0,6 4 0,-1-2-2,0 1-1,1-1 1,-1 0 0,1 0-1,0-1 1,0 0 0,0-1-1,1 0 1,-1 0 0,0-1-1,18 1 1,-19-2-240,0-1 1,0 1 0,0-2-1,0 1 1,-1-1-1,1 0 1,0 0-1,-1-1 1,1 0 0,-1 0-1,0-1 1,0 1-1,0-1 1,-1-1-1,11-9 1,-11 8-616,1 0 1,-1-1-1,0 0 0,0 0 1,-1-1-1,0 1 0,6-15 1,-6 10-683,-1 4-2759,-3 21 4102,0-9 803,-1 0-1,1 0 0,0 0 1,1 0-1,-1 0 0,1 0 1,0 0-1,2 6 0,-3-9-562,1 0 0,-1-1 0,0 1 0,1 0 0,-1-1 0,1 1 0,-1 0-1,1-1 1,0 1 0,-1-1 0,1 1 0,-1-1 0,1 1 0,0-1 0,0 0-1,-1 1 1,1-1 0,0 0 0,0 1 0,1-1-66,0 0 1,-1 0-1,1 0 1,-1 0-1,1 0 1,0-1-1,-1 1 1,1 0-1,-1-1 0,1 1 1,-1-1-1,1 1 1,1-2-1,2-1 64,0-1 0,0 1 0,-1-1 0,1 0 0,-1-1 0,0 1 0,0-1 0,0 1 0,-1-1 0,6-10-1,-5 7-118,0 1-1,-1-1 0,1-1 0,-2 1 0,1 0 0,2-15 0,-6 15-34,-3 8-14,-5 12-10,3 1-82,1 0-1,0 0 1,1 1-1,0-1 0,1 1 1,-2 26-1,3-16-295,2-1-1,0 0 0,5 34 1,5-13 46,2-5-105</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7:49.781"/>
    </inkml:context>
    <inkml:brush xml:id="br0">
      <inkml:brushProperty name="width" value="0.05" units="cm"/>
      <inkml:brushProperty name="height" value="0.05" units="cm"/>
    </inkml:brush>
  </inkml:definitions>
  <inkml:trace contextRef="#ctx0" brushRef="#br0">255 113 18468,'-3'-5'508,"1"0"1,-1 0-1,0 0 0,0 0 1,-7-7-1,9 11-400,-1 0 0,1 0 0,0 0-1,-1 0 1,1 0 0,-1 0 0,1 0 0,-1 1 0,0-1 0,1 0-1,-1 1 1,0 0 0,1-1 0,-1 1 0,0 0 0,1 0 0,-1 0-1,0 0 1,0 0 0,1 0 0,-1 0 0,0 1 0,-2 0-1,-2 1 87,-1 1-1,2 0 0,-1 0 1,0 1-1,1-1 0,-1 1 1,1 0-1,0 1 0,0-1 1,-4 6-1,-41 55 258,49-64-440,-14 21 65,-22 42 0,34-58-95,-1 1 1,1 0 0,1 0-1,-1 1 1,1-1-1,1 1 1,-1-1 0,1 1-1,1-1 1,0 15-1,0-20 7,1 0 0,-1-1 0,1 1-1,-1-1 1,1 1 0,0-1 0,-1 0-1,1 1 1,0-1 0,0 0 0,0 0-1,0 1 1,0-1 0,1 0 0,-1 0-1,0 0 1,0 0 0,1-1 0,-1 1-1,1 0 1,-1 0 0,1-1 0,-1 1-1,1-1 1,-1 1 0,1-1 0,-1 0-1,1 0 1,-1 1 0,4-1 0,5 0-66,0 0 0,0-1 0,16-2 0,-21 3 52,35-8-103,-28 5 113,0 1 0,1 0 0,-1 1 0,1 0 0,-1 1 0,15 1-1,-25-1 18,0 1 0,-1-1 0,1 0-1,-1 1 1,1-1 0,-1 1 0,1 0-1,-1-1 1,1 1 0,-1 0 0,1 0-1,-1 0 1,0 0 0,0 0 0,1 0-1,-1 1 1,0-1 0,0 0 0,0 1-1,0-1 1,-1 0 0,1 1-1,0-1 1,0 1 0,-1 0 0,1-1-1,-1 1 1,0-1 0,1 1 0,-1 0-1,0-1 1,0 1 0,0 0 0,0-1-1,0 1 1,0 0 0,-1-1 0,1 1-1,0-1 1,-2 3 0,0 6 17,-1-1-1,-1 0 1,1 0 0,-2 0 0,-7 12 0,7-12-37,-1-1 0,0 1 0,0-1 0,-1 0 1,0-1-1,-9 8 0,16-14-18,-1-1 0,1 0 1,-1 1-1,1-1 1,-1 1-1,1-1 0,-1 0 1,1 1-1,-1-1 0,0 0 1,1 0-1,-1 1 0,1-1 1,-1 0-1,0 0 0,1 0 1,-1 0-1,1 0 0,-1 0 1,0 0-1,1 0 0,-1 0 1,0 0-1,0 0 0,0 0-15,1-1 0,0 1 0,-1-1 0,1 0 0,0 1 0,0-1 0,-1 1 0,1-1 0,0 1 0,0-1 0,0 0 0,0 1 0,0-1 0,0 1 0,0-1 0,0 0 0,0 1 0,0-1 0,0-1 0,1-3-324,0 0 0,0 0 0,1 0 0,3-9 0,93-149-6024,-95 159 6413,-1 0-1,1 0 1,0 1-1,1-1 1,-1 1 0,6-5-1,-9 8 32,1 0 0,-1-1 0,1 1 0,-1 0 0,1-1 0,-1 1-1,1 0 1,-1 0 0,1 0 0,-1 0 0,1 0 0,-1 0 0,1-1 0,-1 1-1,1 0 1,-1 0 0,1 0 0,-1 1 0,1-1 0,-1 0 0,1 0 0,-1 0 0,1 0-1,-1 0 1,1 1 0,0 0 66,0 0 0,0 0-1,0 0 1,-1 0-1,1 0 1,0 0 0,-1 0-1,1 0 1,-1 1 0,1-1-1,-1 0 1,0 0-1,1 1 1,-1-1 0,0 2-1,3 28 1522,-3-22-1281,0-1-1,1 1 1,0-1-1,1 1 0,0-1 1,0 0-1,1 1 1,0-1-1,4 8 0,-7-15-325,1-1-1,-1 1 0,1 0 0,-1-1 0,1 1 1,0 0-1,-1-1 0,1 1 0,-1-1 0,1 1 0,0-1 1,0 1-1,-1-1 0,1 0 0,0 1 0,0-1 1,-1 0-1,1 1 0,0-1 0,0 0 0,0 0 1,-1 0-1,1 0 0,0 0 0,0 0 0,0 0 1,0 0-1,-1 0 0,1 0 0,0 0 0,0-1 1,0 1-1,-1 0 0,1-1 0,0 1 0,0 0 0,-1-1 1,1 1-1,0-1 0,-1 1 0,1-1 0,0 1 1,-1-1-1,2-1 0,2-2 37,0-1 0,0 0 0,0 0-1,5-10 1,10-23 53,-1-1-1,-3-1 0,19-71 1,-27 94-117,-7 17 4,1 0 0,-1 0 0,0 0 0,0 1 0,1-1 0,-1 0 0,0 0 0,0 0 0,0 0 0,1 0-1,-1 1 1,0-1 0,0 0 0,0 0 0,0 0 0,1 1 0,-1-1 0,0 0 0,0 0 0,0 0 0,0 1 0,0-1-1,0 0 1,0 0 0,0 1 0,0-1 0,0 0 0,1 0 0,-1 1 0,0-1 0,0 0 0,-1 0 0,1 1 0,0-1-1,3 42-3,-2-32 4,0 3-15,-1 0-89,1 0-1,0-1 0,1 1 0,0 0 0,1-1 1,7 18-1,-10-29 75,0 0-1,0-1 1,1 1-1,-1-1 1,0 1 0,0 0-1,1-1 1,-1 1 0,0-1-1,1 1 1,-1 0 0,0-1-1,1 1 1,-1-1-1,1 0 1,-1 1 0,1-1-1,-1 1 1,1-1 0,-1 0-1,1 1 1,0-1 0,-1 0-1,1 1 1,0-1-1,-1 0 1,1 0 0,-1 0-1,1 0 1,0 0 0,-1 1-1,1-1 1,0 0 0,-1-1-1,1 1 1,0 0 0,-1 0-1,1 0 1,0 0-1,-1 0 1,1-1 0,0 1-1,-1 0 1,1 0 0,-1-1-1,1 1 1,-1-1 0,1 1-1,-1 0 1,1-1-1,0 0 1,2-3-156,1 0 0,-2 0 0,1 0 0,0 0 0,-1-1 0,2-4 0,9-25-308,-3-1-1,0 0 0,-3 0 0,6-52 1,3-19 1108,-16 106-606,0 0-1,0 0 1,0 0-1,0 0 1,0 0 0,0 0-1,0 0 1,0 1-1,0-1 1,0 0-1,0 0 1,0 0 0,0 0-1,0 0 1,1 0-1,-1 0 1,0 0-1,0 0 1,0 0-1,0 1 1,0-1 0,0 0-1,0 0 1,0 0-1,0 0 1,0 0-1,0 0 1,0 0 0,0 0-1,1 0 1,-1 0-1,0 0 1,0 0-1,0 0 1,0 0-1,0 0 1,0 0 0,0 0-1,0 0 1,0 0-1,1 0 1,-1 0-1,0 0 1,0 0 0,0 0-1,0 0 1,0 0-1,0 0 1,0 0-1,0 0 1,0 0-1,1 0 1,-1 0 0,0 0-1,0 0 1,0 0-1,0 0 1,0 0-1,0 0 1,0-1 0,0 1-1,0 0 1,0 0-1,0 0 1,0 0-1,0 0 1,5 9 195,5 28 353,-6-17-347,1-1 1,2 0-1,0 0 1,9 18-1,-14-33-180,1 1 1,0-1-1,0 0 1,0 0-1,0 0 0,0-1 1,1 1-1,-1-1 1,1 1-1,0-1 0,0 0 1,1-1-1,-1 1 0,0-1 1,1 0-1,-1 0 1,1 0-1,0 0 0,0-1 1,0 0-1,6 1 1,9-1 47,-13-1-63,0 0 0,0 1 1,0 0-1,0 0 1,13 4-1,-19-4-7,1-1 0,-1 1 0,0 0 0,1-1 0,-1 1 0,0 0 0,0 0 0,1 0 0,-1 0 0,0 1 0,0-1 0,0 0 0,0 0 0,-1 1-1,1-1 1,0 0 0,0 1 0,-1-1 0,1 1 0,-1-1 0,1 0 0,-1 1 0,0 0 0,0-1 0,1 1 0,-1-1 0,0 1 0,0-1 0,-1 1 0,1-1 0,0 1 0,-1 1 0,0 3 51,0-1-1,-1 1 1,0-1 0,0 1 0,0-1-1,0 0 1,-1 0 0,0 0 0,0 0-1,-7 8 1,8-11-76,0 0-1,0 0 0,0 0 0,0-1 1,0 1-1,0-1 0,0 1 1,-1-1-1,1 1 0,-1-1 1,1 0-1,-1 0 0,1-1 1,-1 1-1,1 0 0,-1-1 1,0 1-1,1-1 0,-1 0 0,0 0 1,0 0-1,1 0 0,-1-1 1,-4 0-1,5 0-70,1 0 0,-1 0 0,1 0-1,-1 0 1,1-1 0,-1 1 0,1 0 0,0-1 0,0 1 0,0-1 0,0 1-1,0-1 1,0 1 0,0-1 0,0 0 0,0 1 0,1-1 0,-1 0 0,1 0-1,0 0 1,-1 1 0,1-1 0,0 0 0,0 0 0,0 0 0,0 0-1,0 1 1,0-1 0,2-3 0,4-13-642</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7:50.200"/>
    </inkml:context>
    <inkml:brush xml:id="br0">
      <inkml:brushProperty name="width" value="0.05" units="cm"/>
      <inkml:brushProperty name="height" value="0.05" units="cm"/>
    </inkml:brush>
  </inkml:definitions>
  <inkml:trace contextRef="#ctx0" brushRef="#br0">84 1 19012,'-5'7'747,"0"-1"-1,0 1 1,-1-1 0,-11 10 0,12-13-559,0 1 1,0 1 0,1-1 0,0 1 0,0-1 0,0 1 0,1 0 0,-1 1 0,-4 9 0,8-15-191,0 0 0,0 0 0,0 0 0,1 1 1,-1-1-1,0 0 0,0 0 0,0 0 0,0 0 1,0 1-1,0-1 0,0 0 0,0 0 0,1 0 1,-1 0-1,0 0 0,0 0 0,0 1 0,0-1 1,1 0-1,-1 0 0,0 0 0,0 0 1,0 0-1,0 0 0,1 0 0,-1 0 0,0 0 1,0 0-1,0 0 0,1 0 0,-1 0 0,0 0 1,0 0-1,0 0 0,0 0 0,1 0 0,-1 0 1,0 0-1,0 0 0,0 0 0,0 0 0,1 0 1,-1-1-1,0 1 0,0 0 0,0 0 0,0 0 1,0 0-1,1 0 0,-1 0 0,0-1 0,0 1 1,15-6-72,-13 5 56,0-1 12,0 1 0,0 1 0,1-1 0,-1 0 0,1 0 0,-1 1 0,1-1 0,-1 1 0,0 0 0,1 0 0,-1 0-1,1 0 1,-1 0 0,1 1 0,-1-1 0,1 1 0,-1-1 0,1 1 0,-1 0 0,0 0 0,0 0 0,1 0 0,-1 1 0,0-1 0,0 0 0,0 1 0,0 0 0,0-1 0,-1 1 0,1 0 0,0 0 0,-1 0 0,0 0 0,1 0 0,-1 0 0,0 0 0,1 3 0,1 2 18,0 1 0,-1-1 0,1 0 0,-2 1 0,1-1 0,-1 1 0,0 0 0,-1-1 0,0 1 0,0 0 0,-1 8 0,-10 23 197,11-38-221,0 0 0,-1 1 0,1-1 0,-1 0 0,0 1 0,1-1 0,-1 0-1,0 1 1,0-1 0,0 0 0,0 0 0,0 0 0,0 0 0,0 0 0,0 0-1,0 0 1,0 0 0,-1-1 0,1 1 0,0 0 0,-1-1 0,1 1-1,0-1 1,-3 1 0,3-1-87,0-1 1,0 1-1,-1 0 0,1-1 0,0 1 0,0-1 0,0 0 1,0 1-1,0-1 0,1 0 0,-1 1 0,0-1 1,0 0-1,0 0 0,0 0 0,1 0 0,-1 0 0,1 0 1,-1 0-1,1 0 0,-1 0 0,1 0 0,-1 0 1,1-2-1,-9-32-820,4-14 280,3-8-238</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7:50.960"/>
    </inkml:context>
    <inkml:brush xml:id="br0">
      <inkml:brushProperty name="width" value="0.05" units="cm"/>
      <inkml:brushProperty name="height" value="0.05" units="cm"/>
    </inkml:brush>
  </inkml:definitions>
  <inkml:trace contextRef="#ctx0" brushRef="#br0">0 79 14715,'3'103'3437,"3"28"-262,-4-114-2860,0-1-1,1 0 1,1 0 0,1 0 0,10 24 0,-13-37-289,-1 0 1,1 0-1,-1 0 1,1 0 0,0-1-1,0 1 1,0-1-1,1 0 1,4 5 0,-6-7-26,0 1-1,0-1 1,-1 1 0,1-1 0,0 0 0,0 1 0,0-1 0,0 0-1,0 0 1,0 0 0,0 1 0,0-1 0,0 0 0,0 0 0,0 0 0,0-1-1,0 1 1,-1 0 0,1 0 0,0 0 0,0-1 0,0 1 0,0 0 0,0-1-1,0 1 1,0-1 0,-1 1 0,1-1 0,0 0 0,0 1 0,-1-1 0,1 0-1,0 1 1,-1-1 0,2-1 0,1-3 21,1 0-1,-1-1 1,-1 1-1,1-1 1,-1 1-1,0-1 1,0 0 0,1-9-1,6-50 244,-8 49-181,3 9 46,1 15-93,4 23-54,-8-27 27,1 0-10,-1 1-1,1-1 1,-1 1 0,1-1 0,1 0-1,-1 0 1,0 0 0,1 0 0,0-1-1,4 6 1,-5-8 8,0 0 0,0 1-1,0-1 1,0 0 0,0 0 0,0 0-1,0 0 1,0 0 0,0 0-1,0-1 1,1 1 0,-1-1 0,0 1-1,0-1 1,1 0 0,-1 0 0,0 0-1,1 0 1,-1 0 0,0-1-1,0 1 1,1-1 0,2-1 0,4-1 25,0-1 0,0 0 0,-1 0 0,1-1 0,-1 0 0,0-1 0,0 0 0,8-8 0,5-8 99,23-31-1,0 1-65,-43 51-71,0 0 0,0 0 0,-1 0 1,1 0-1,0 0 0,1 0 0,-1 1 0,0-1 0,0 0 0,0 1 0,0-1 0,3 0 0,-4 1 2,1 0 0,-1 0 0,0 0 0,1 0 0,-1 0 1,0 0-1,1 0 0,-1 0 0,0 0 0,0 1 0,1-1 0,-1 0 0,0 0 1,1 0-1,-1 0 0,0 1 0,0-1 0,1 0 0,-1 0 0,0 1 0,0-1 0,1 0 1,-1 0-1,0 1 0,0-1 0,0 0 0,0 1 0,0-1 0,1 0 0,-1 1 1,1 4-25,0 0 1,-1 0-1,1 0 1,-1 0-1,0 6 1,0 0 5,0 7-18,-1-8 26,1 1 0,1-1 1,0 1-1,0-1 1,1 0-1,0 1 0,5 12 1,-7-22 11,0-1-1,0 1 1,0-1 0,1 0-1,-1 1 1,0-1-1,0 1 1,1-1 0,-1 0-1,0 1 1,0-1 0,1 0-1,-1 1 1,0-1 0,1 0-1,-1 1 1,0-1 0,1 0-1,-1 0 1,1 0 0,-1 1-1,0-1 1,1 0 0,-1 0-1,1 0 1,-1 0-1,1 0 1,-1 0 0,1 0-1,-1 0 1,0 0 0,1 0-1,-1 0 1,1 0 0,-1 0-1,1 0 1,-1 0 0,1 0-1,-1 0 1,0 0 0,1-1-1,-1 1 1,1 0 0,-1 0-1,0-1 1,1 1-1,-1 0 1,1-1 0,12-17-66,-2-6-132,-2-1 1,0-1 0,-2 0 0,-1 0 0,4-35-1,-4 26-222,13-112-2153,-20 139 1968,-1 10 476,-3 10 246,-1 8 275,2 0 1,-2 25-1,6-40-298,-1 0-1,1 0 0,0 0 0,0 1 0,1-1 0,-1 0 0,1 0 0,1 0 0,-1 0 1,0 0-1,1 0 0,0 0 0,0 0 0,4 5 0,-4-8-76,-1-1 0,0 0 0,0 0 0,1 0 0,-1 0 0,0 0 0,1-1 0,-1 1-1,1 0 1,0-1 0,-1 1 0,1-1 0,-1 1 0,1-1 0,0 0 0,-1 0 0,1 1 0,0-1 0,-1 0 0,1-1 0,0 1 0,2-1-1,41-12 133,-13 3-46,-24 10-80,1-1-1,0 1 0,-1 1 1,13 2-1,17 1 4,-14-5-28,-1-2-1,1 0 1,-1-1 0,0-1-1,0-1 1,32-14-1,-47 17-11,13-5-6,0 1-1,40-7 1,-56 13 9,0 0 1,1 0-1,-1 1 0,0 0 1,1 0-1,-1 0 1,0 1-1,1 0 0,-1 0 1,0 0-1,0 1 1,1 0-1,-1 0 1,-1 0-1,1 0 0,0 1 1,4 3-1,-7-3-1002,-8-4 534,-10-3 215,-9-4-48,-15 0-113</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7:51.373"/>
    </inkml:context>
    <inkml:brush xml:id="br0">
      <inkml:brushProperty name="width" value="0.05" units="cm"/>
      <inkml:brushProperty name="height" value="0.05" units="cm"/>
    </inkml:brush>
  </inkml:definitions>
  <inkml:trace contextRef="#ctx0" brushRef="#br0">0 0 17044,'0'9'1856,"4"1"-1248,4-3-936,-1-6 1776,7-1-967,0-4-137</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6:45.363"/>
    </inkml:context>
    <inkml:brush xml:id="br0">
      <inkml:brushProperty name="width" value="0.05" units="cm"/>
      <inkml:brushProperty name="height" value="0.05" units="cm"/>
    </inkml:brush>
  </inkml:definitions>
  <inkml:trace contextRef="#ctx0" brushRef="#br0">13 54 17708,'-12'8'2147,"19"-7"-732,23-8-544,10-4-706,1 1 0,0 2 0,77-5 0,129 13-173,-10-1 251,-167-4-152,-43 1-38,0 2-1,0 0 0,1 2 0,-1 2 1,51 8-1,-69-7-33,1 1 0,0 0 0,-1 0 1,1 1-1,-1 1 0,-1 0 0,1 0 0,9 9 0,-14-12 0,-4-2-32,0-1 0,0 0 1,0 0-1,1 1 1,-1-1-1,0 0 0,0 0 1,0 0-1,0 0 1,1 1-1,-1-1 0,0 0 1,0 0-1,0 0 1,1 0-1,-1 1 0,0-1 1,0 0-1,0 0 0,1 0 1,-1 0-1,0 0 1,0 0-1,1 0 0,-1 0 1,0 0-1,0 0 1,1 0-1,-1 0 0,0 0 1,0 0-1,1 0 0,-1 0 1,0 0-1,0 0 1,1 0-1,-1 0 0,0 0 1,0-1-1,0 1 1,1 0-1,-1 0 0,0 0 1,0 0-1,0-1 1,1 1-1,-1 0 0,0 0 1,0 0-1,0 0 0,0-1 1,1 1-1,-2-15-242,-4 0 96</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6:46.651"/>
    </inkml:context>
    <inkml:brush xml:id="br0">
      <inkml:brushProperty name="width" value="0.05" units="cm"/>
      <inkml:brushProperty name="height" value="0.05" units="cm"/>
    </inkml:brush>
  </inkml:definitions>
  <inkml:trace contextRef="#ctx0" brushRef="#br0">70 1 10162,'-13'2'1321,"6"-1"-395,0 0 0,0 0-1,0 1 1,1 0-1,-1 0 1,-6 3 0,13-5-895,0 0 1,0 0 0,0 1 0,-1-1-1,1 0 1,0 0 0,0 0 0,0 0 0,0 0-1,0 0 1,0 0 0,-1 0 0,1 0-1,0 0 1,0 1 0,0-1 0,0 0 0,0 0-1,0 0 1,0 0 0,0 0 0,0 0-1,0 1 1,0-1 0,0 0 0,0 0 0,0 0-1,0 0 1,0 0 0,0 0 0,0 1-1,0-1 1,0 0 0,0 0 0,0 0 0,0 0-1,0 0 1,0 1 0,0-1 0,0 0-1,0 0 1,0 0 0,0 0 0,0 0 0,0 0-1,0 1 1,0-1 0,1 0 0,-1 0 0,0 0-1,0 0 1,0 0 0,0 0 0,0 0-1,0 0 1,0 0 0,1 1 0,13 4 649,16 1-384,22 0-42,0-3 0,58-4-1,104-16-20,2-1-57,-107 15 242,144 15 0,-249-12-465,-1 1 1,1-1-1,0 1 1,-1-1-1,1 0 0,-1 0 1,1-1-1,0 1 1,-1-1-1,1 0 1,-1 1-1,1-2 1,-1 1-1,0 0 0,1-1 1,-1 1-1,4-4 1,-7 5 14,0 0 0,0 0 0,0 0-1,0 0 1,0 0 0,0 0 0,0-1 0,0 1 0,0 0 0,0 0 0,0 0 0,0 0 0,0 0 0,0 0 0,0 0 0,0-1 0,0 1 0,0 0 0,0 0 0,-1 0-1,1 0 1,0 0 0,0 0 0,0 0 0,0-1 0,0 1 0,0 0 0,0 0 0,0 0 0,0 0 0,0 0 0,-1 0 0,1 0 0,0 0 0,0 0 0,0 0-1,0 0 1,0 0 0,0 0 0,-1 0 0,1 0 0,0 0 0,0 0 0,0 0 0,0 0 0,0 0 0,0 0 0,0 0 0,-1 0 0,1 0 0,0 0 0,0 0 0,0 0-1,0 0 1,0 0 0,0 0 0,-1 0 0,1 0 0,-8 0-195,-6 3-336</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5:33.742"/>
    </inkml:context>
    <inkml:brush xml:id="br0">
      <inkml:brushProperty name="width" value="0.05" units="cm"/>
      <inkml:brushProperty name="height" value="0.05" units="cm"/>
    </inkml:brush>
  </inkml:definitions>
  <inkml:trace contextRef="#ctx0" brushRef="#br0">1379 90 17660,'-149'-32'1072,"-1"5"-1072,-15 3-152,-3 18-272,-1 6-160,-19 13 456,-7 5-128,0 11-96</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8:07.870"/>
    </inkml:context>
    <inkml:brush xml:id="br0">
      <inkml:brushProperty name="width" value="0.05" units="cm"/>
      <inkml:brushProperty name="height" value="0.05" units="cm"/>
    </inkml:brush>
  </inkml:definitions>
  <inkml:trace contextRef="#ctx0" brushRef="#br0">1 143 17764,'0'0'9,"0"0"0,0 0 0,0 0 0,0 0 1,0 0-1,0 0 0,0 0 0,0 1 0,0-1 0,0 0 0,0 0 1,0 0-1,0 0 0,0 0 0,0 0 0,0 0 0,0 0 0,0 0 1,0 0-1,0 1 0,0-1 0,0 0 0,0 0 0,0 0 0,0 0 1,1 0-1,-1 0 0,0 0 0,0 0 0,0 0 0,0 0 0,0 0 1,0 0-1,0 0 0,0 0 0,0 0 0,0 0 0,0 0 0,0 0 1,1 0-1,-1 1 0,0-1 0,0 0 0,0 0 0,0 0 1,0 0-1,0 0 0,0 0 0,0 0 0,0-1 0,0 1 0,0 0 1,1 0-1,-1 0 0,0 0 0,0 0 0,0 0 0,0 0 0,0 0 1,0 0-1,0 0 0,0 0 0,13-3 208,31-13-368,6-1 110,-23 11 44,1 1-1,0 1 0,0 2 1,40 1-1,116 18 1,-26-2 18,297-17 133,3-28 89,-200 11-126,-154 13-258,502-50 2412,-542 47-1927</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8:08.630"/>
    </inkml:context>
    <inkml:brush xml:id="br0">
      <inkml:brushProperty name="width" value="0.05" units="cm"/>
      <inkml:brushProperty name="height" value="0.05" units="cm"/>
    </inkml:brush>
  </inkml:definitions>
  <inkml:trace contextRef="#ctx0" brushRef="#br0">1 135 12251,'53'8'1208,"6"-3"-896,14 0 40,8 2 272,27-1 24,14-4 32,10-3-31,8-3-57,13-8-152,8-2-32,2-3-128,1-3-96,-4 1-208,-5-1-184,-10 0 168,-8-2 8,-26 4-56</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4:29.533"/>
    </inkml:context>
    <inkml:brush xml:id="br0">
      <inkml:brushProperty name="width" value="0.05" units="cm"/>
      <inkml:brushProperty name="height" value="0.05" units="cm"/>
    </inkml:brush>
  </inkml:definitions>
  <inkml:trace contextRef="#ctx0" brushRef="#br0">4560 367 9386,'-129'-12'1330,"29"3"-788,-237-50 1397,151 30-1029,102 18-738,23 2-85,-133-18 197,-200-57 0,-30-15 141,341 86-400,-1 4 0,0 3-1,-101 7 1,76 9-33,-132 29 0,-107 43-61,241-55 42,-40 9-11,-518 147-1,606-163 47,2 2 1,1 3-1,1 2 0,-86 57 1,119-67-6,0 1-1,1 0 1,0 2-1,2 0 1,-20 27-1,27-30 6,1 0-1,1 1 1,1 0 0,0 1-1,1 0 1,1 0 0,-9 39-1,15-52-3,0 1-1,0-1 0,0 0 1,1 0-1,0 0 1,1 1-1,-1-1 0,1 0 1,0 0-1,1 0 1,0 0-1,0 0 1,0 0-1,0 0 0,1-1 1,0 1-1,0-1 1,7 9-1,-2-5 0,0-1 0,0 0 0,1 0 0,0-1 1,1-1-1,-1 1 0,1-2 0,0 1 0,18 6 0,15 3-12,1-1-1,0-2 0,73 9 0,143 2 7,696-13 53,-207-9 26,-445 10-59,400 5-5,-518-21-23,328-51 0,-169-23 37,-253 51-14,146-65-1,-192 70 8,-1-1 1,67-49-1,-93 59 13,-1 0 0,-1-2 0,0 0 0,-1-1 0,-1 0 0,0-2 0,23-38 0,-35 52-18,-1-1 1,1 1-1,-1 0 0,0 0 1,-1-1-1,1 1 0,-1-1 1,0 0-1,-1 1 1,1-1-1,-1 0 0,0 1 1,0-1-1,-1 0 1,0 1-1,0-1 0,0 1 1,-1-1-1,1 1 0,-1-1 1,-1 1-1,1 0 1,-1 0-1,0 0 0,0 0 1,0 1-1,-6-7 0,-3-2 22,-1 2-1,0 0 0,0 0 0,-1 1 1,0 1-1,0 0 0,-32-13 0,-2 3 16,-69-18 1,14 12-187,-1 5 1,0 4 0,-2 5 0,-177 4 0,111 13 4</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8:29.422"/>
    </inkml:context>
    <inkml:brush xml:id="br0">
      <inkml:brushProperty name="width" value="0.05" units="cm"/>
      <inkml:brushProperty name="height" value="0.05" units="cm"/>
    </inkml:brush>
  </inkml:definitions>
  <inkml:trace contextRef="#ctx0" brushRef="#br0">0 158 14347,'11'4'220,"29"10"27,0-1-1,1-2 1,0-2-1,61 5 0,-27-12-179,86-10 0,75-20 60,-116 13-34,752-77 988,-735 79 21,153-35-1,-201 28-750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8:30.085"/>
    </inkml:context>
    <inkml:brush xml:id="br0">
      <inkml:brushProperty name="width" value="0.05" units="cm"/>
      <inkml:brushProperty name="height" value="0.05" units="cm"/>
    </inkml:brush>
  </inkml:definitions>
  <inkml:trace contextRef="#ctx0" brushRef="#br0">1 120 15067,'6'4'120,"0"0"-1,0-1 0,0 0 1,1 0-1,0 0 0,-1 0 1,1-1-1,0-1 0,0 1 1,1-1-1,8 1 0,13-1 43,43-4 0,-44 2 140,561-72-288,-98 7-95,-365 57 685,245 17-1,-282 1-426,0 5 0,0 3 0,130 43 0,-131-28-202</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9:26.611"/>
    </inkml:context>
    <inkml:brush xml:id="br0">
      <inkml:brushProperty name="width" value="0.05" units="cm"/>
      <inkml:brushProperty name="height" value="0.05" units="cm"/>
    </inkml:brush>
  </inkml:definitions>
  <inkml:trace contextRef="#ctx0" brushRef="#br0">215 2 24885,'0'0'1,"0"1"1,0-1-1,0 0 0,1 0 0,-1 0 0,0 0 0,0 0 0,0 0 1,0 0-1,0 0 0,0 0 0,0 0 0,0 0 0,0 0 0,1 0 1,-1 0-1,0 0 0,0 0 0,0 0 0,0 0 0,0 0 0,0 0 1,0 0-1,0 0 0,1 0 0,-1 0 0,0 0 0,0 0 0,0 0 1,0 0-1,0 0 0,0 0 0,0 0 0,0 0 0,0 0 0,1 0 1,-1 0-1,0 0 0,0 0 0,0 0 0,0 0 0,0 0 0,0 0 1,0 0-1,0-1 0,0 1 0,0 0 0,0 0 0,0 0 0,0 0 1,0 0-1,0 0 0,1 0 0,-1 0 0,0 0 0,0-1 0,0 1 1,0 0-1,0 0 0,7 16 26,-4-9-22,-1 0 1,0 0 0,0 0 0,0 8-1,-2-3 20,-1-1-1,0 1 1,-1-1 0,-1 1-1,0-1 1,0 0-1,-9 19 1,5-14 49,-1-1 0,0 0 1,-1 0-1,-17 20 0,20-28-22,0 0-1,-1 0 0,1 0 0,-1-1 0,0 0 0,-1-1 1,0 0-1,0 0 0,0 0 0,-12 4 0,15-9 29,6-3-41,7-3-27,-4 5-15,1 0 1,-1 0-1,1 1 1,-1-1-1,1 1 0,-1 0 1,1 1-1,-1-1 1,1 1-1,-1-1 1,0 1-1,1 0 0,-1 1 1,0-1-1,0 1 1,1 0-1,-2 0 1,1 0-1,0 1 0,6 5 1,-5-5 0,0 1 0,-1 0 0,0 0 0,0 0 0,0 1 0,0-1 0,0 1 0,-1 0 0,0 0 0,0 1 0,-1-1 0,1 0 0,-1 1 0,0 0 1,1 7-1,-3-10 21,0 1 1,0-1-1,0 0 1,-1 0 0,1 0-1,-1 1 1,0-1-1,0 0 1,0 0 0,0 0-1,-1 0 1,1 0-1,-1-1 1,0 1 0,1 0-1,-1-1 1,-1 1-1,1-1 1,0 1-1,0-1 1,-1 0 0,0 0-1,1 0 1,-6 2-1,-5 4 136,-2-1-1,1 0 0,-24 7 0,34-12-120,-89 24 299,92-23-1201,7 0 326,7 1-46,-1-2 492,0-2 0,0 1 0,0-1-1,13-2 1,7-5-287</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9:27.546"/>
    </inkml:context>
    <inkml:brush xml:id="br0">
      <inkml:brushProperty name="width" value="0.05" units="cm"/>
      <inkml:brushProperty name="height" value="0.05" units="cm"/>
    </inkml:brush>
  </inkml:definitions>
  <inkml:trace contextRef="#ctx0" brushRef="#br0">0 323 15603,'0'-10'408,"1"1"0,0-1 0,0 1-1,1-1 1,0 1 0,0 0 0,1 0-1,0 0 1,1 0 0,0 0 0,1 1 0,-1-1-1,13-14 1,0 1 268,1 2 0,1 0 0,34-28 0,-45 40-576,1 0 1,1 1 0,-1 0-1,1 1 1,0 0 0,1 1-1,-1 0 1,1 0-1,0 1 1,17-4 0,-26 8-95,-1-1 1,1 1-1,0 0 1,0 0-1,-1 0 1,1 0-1,0 0 1,-1 0-1,1 1 1,0-1-1,0 0 1,-1 1-1,1 0 1,-1-1-1,1 1 1,0 0-1,-1 0 1,0-1-1,1 1 1,1 2-1,-2-1-1,0-1-1,1 1 1,-1 0-1,0 0 1,0 0-1,-1 0 1,1 0-1,0 0 1,-1 1-1,1-1 1,-1 0-1,0 0 1,1 0 0,-1 0-1,0 1 1,-1 3-1,-1 7 8,0 0-1,-1 0 1,0 0-1,-1-1 1,-1 1 0,0-1-1,0 0 1,-15 22-1,-7 6 54,-33 38 0,58-76-63,-42 46 99,44-48-100,0 0 0,0 1 0,0-1-1,-1 0 1,1 1 0,0-1-1,0 0 1,0 1 0,0-1-1,0 0 1,0 1 0,0-1-1,1 0 1,-1 1 0,0-1 0,0 0-1,0 1 1,0-1 0,0 0-1,0 1 1,1-1 0,-1 0-1,0 0 1,0 1 0,0-1-1,1 0 1,-1 0 0,0 1 0,0-1-1,1 0 1,-1 0 0,0 0-1,0 0 1,1 1 0,-1-1-1,0 0 1,1 0 0,-1 0-1,1 0 1,22 11-5,7 3-8,-22-8 6,0 1-1,-1-1 1,0 1-1,0 1 1,0-1-1,-1 1 0,0 0 1,8 15-1,-13-20 19,1 0 0,-1 0 0,1 0 0,-1 0 0,0 1 0,0-1 0,0 0-1,-1 0 1,1 1 0,-1-1 0,1 0 0,-1 1 0,0-1 0,-1 0 0,1 1 0,0-1-1,-1 0 1,0 0 0,0 1 0,0-1 0,0 0 0,0 0 0,-1 0 0,1 0-1,-1 0 1,0 0 0,0-1 0,0 1 0,-5 4 0,0-1 59,0-1 0,-1-1 0,0 1 1,0-1-1,0 0 0,0-1 0,0 0 0,-1 0 0,1-1 1,-18 2-1,14-2-85,0-1 0,0-1 0,1 1 0,-1-2 1,0 0-1,1 0 0,-23-7 0,32 8-12,1-1 0,0 1 1,0-1-1,-1 1 0,1-1 0,0 1 1,0-1-1,0 0 0,0 0 0,0 0 1,0 1-1,-2-3 0,3 2 27,0 1-1,0 0 1,0-1-1,0 1 1,0-1 0,0 1-1,0 0 1,0-1-1,0 1 1,0-1 0,0 1-1,0 0 1,0-1-1,0 1 1,0-1 0,0 1-1,1 0 1,-1-1-1,0 1 1,0 0 0,0-1-1,1 1 1,-1 0-1,0-1 1,0 1 0,1 0-1,-1 0 1,0-1-1,1 1 1,-1 0 0,0 0-1,1-1 1,-1 1-1,0 0 1,1 0 0,-1 0-1,1 0 1,-1 0-1,0 0 1,1 0 0,-1-1-1,0 1 1,1 0-1,0 1 1,7-4-198</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0:57.556"/>
    </inkml:context>
    <inkml:brush xml:id="br0">
      <inkml:brushProperty name="width" value="0.05" units="cm"/>
      <inkml:brushProperty name="height" value="0.05" units="cm"/>
    </inkml:brush>
  </inkml:definitions>
  <inkml:trace contextRef="#ctx0" brushRef="#br0">0 1 13643,'29'18'213,"-1"2"1,-1 1-1,-1 2 0,-1 0 1,-1 2-1,-1 0 1,-1 2-1,-2 0 0,0 2 1,29 57-1,-41-66-70,0 0 0,-1 0 1,-2 0-1,0 1 0,4 38 0,-3 109 952,-8-126-851,3 1 0,2-1 0,1 0 0,11 47 0,-10-72-246,1 1 0,0-1 1,2-1-1,-1 1 0,2-1 0,0-1 0,1 0 0,1 0 0,0-1 1,1 0-1,1-1 0,0 0 0,0-1 0,1-1 0,1 0 0,0-1 1,20 10-1,63 33-170,-48-27 76,0 1 0,78 60 0,-86-53 92,56 35 0,-77-57 4,0-1-1,1 0 1,0-2-1,1 0 1,28 6-1,-6-6-5,0-3 0,0-1 0,0-2 0,89-7 0,181-38-35,-112 3 22,118-18 6,-233 46 23,151 1 0,37 34-8,-3 22 12,134 17-4,-241-52-12,173-12 1,168-33-32,187-5 57,-478 40 8,234-2 37,-2-23-38,-196-2-34,267-22-19,3 28 8,-294 19 6,278-36 0,-333 10 0,138-14-25,-268 38 45,0 2-1,0 2 1,1 2-1,-1 2 1,47 12-1,-75-13-2,1 0 32,32 5-1,-45-9-35,0 1 0,0-1 0,0 0-1,1 0 1,-1 0 0,0 0 0,0-1 0,0 1-1,0-1 1,0 0 0,0 0 0,0 0 0,0 0 0,0-1-1,0 1 1,4-4 0,-6 4-2,0-1 0,0 1 0,0-1-1,0 1 1,0-1 0,0 1 0,0-1 0,0 0 0,-1 1-1,1-1 1,-1 0 0,1 0 0,-1 0 0,0 1 0,1-1 0,-1 0-1,0 0 1,0 0 0,-1 0 0,1 0 0,0 1 0,0-1-1,-1 0 1,1 0 0,-1 0 0,0 1 0,0-1 0,1 0-1,-3-2 1,-3-7 11,-1 1-1,0 0 0,-13-13 1,10 11-10,3 2-19,0 0 0,1 0 1,0-1-1,0 0 0,1 0 0,1 0 1,-6-22-1,2-5-78,-4-43 0,3 10 31,2 31 46,-2 1 0,-1 0 0,-2 0 0,-2 1 0,-27-52 0,2 13 43,-43-122 0,80 192-29,-1 1 1,0-1 0,0 1 0,0 0-1,-1 0 1,1 1 0,-2-1 0,1 1-1,0 0 1,-1 0 0,0 0 0,-11-8-1,8 8 9,-1 1-1,0 0 0,1 0 0,-1 0 1,0 1-1,-1 1 0,1-1 0,-18-1 1,-16 0 92,0 2 0,-67 6 0,-87 19 112,20-2-174,92-16-39,-85-6 1,-86-18-29,-59-3 38,-440-6-194,337 11 68,-395 17-77,84 4 58,131-27 144,-174-3 52,10 27-80,-92-2-54,673-4 50,-255-1 79,298 10-17,-154 24 0,271-25-16,-83 15-11,89-14 8,1 0 0,-1 0-1,1 1 1,-21 11 0,25-8 952,11-3-445,1-5-500,-1 1 0,0-1 1,0 0-1,1 0 1,-1 0-1,0 0 0,1 0 1,-1 0-1,0 0 0,1 0 1,-1 0-1,2-1 0,25-8 299</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0:58.580"/>
    </inkml:context>
    <inkml:brush xml:id="br0">
      <inkml:brushProperty name="width" value="0.05" units="cm"/>
      <inkml:brushProperty name="height" value="0.05" units="cm"/>
    </inkml:brush>
  </inkml:definitions>
  <inkml:trace contextRef="#ctx0" brushRef="#br0">10 822 13355,'0'0'10,"0"0"0,-1 0 0,1 0 0,-1-1 0,1 1 0,-1 0 0,1 0 0,-1 0 0,1 0 1,0-1-1,-1 1 0,1 0 0,0 0 0,-1-1 0,1 1 0,-1 0 0,1-1 0,0 1 0,0 0 0,-1-1 0,1 1 0,0 0 0,0-1 1,-1 1-1,1-1 0,0 0 0,1 1-29,-1-1 1,1 1-1,0-1 0,0 1 1,-1-1-1,1 1 1,0-1-1,0 1 0,0 0 1,-1 0-1,1-1 1,0 1-1,0 0 1,0 0-1,0 0 0,0 0 1,1 0-1,82-3-742,109 10 0,-85-1 664,1110 5 1388,7-72-495,338-42-927,482-37 368,1347-157 1002,-2742 233-1173,474-45 748,-280 55 810,-631 53-557,412 50 0,-570-42-952,-14-2-414,75 20 0,-141-35 139</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0:59.317"/>
    </inkml:context>
    <inkml:brush xml:id="br0">
      <inkml:brushProperty name="width" value="0.05" units="cm"/>
      <inkml:brushProperty name="height" value="0.05" units="cm"/>
    </inkml:brush>
  </inkml:definitions>
  <inkml:trace contextRef="#ctx0" brushRef="#br0">816 260 15251,'55'-64'1132,"-27"29"-857,60-54 1,-22 32-36,-56 46-165,-11 7-37,-8 6 9,-14 10-33,0 1-1,1 0 1,0 2-1,-34 30 1,32-26-12,5-4 7,-300 250 510,221-178-98,-98 117-1,176-181-355,-34 39 353,-79 117 0,126-169-409,2 0 0,-1 0 0,1 1 0,1 0 0,0 0 0,0 0 0,1 0 0,-1 13 0,3-21-19,1 0 0,0 1 0,0-1 0,0 0 0,1 1 0,-1-1 0,1 0 0,-1 0 0,1 0 0,0 0-1,0 1 1,1-1 0,-1 0 0,1-1 0,-1 1 0,1 0 0,0 0 0,0-1 0,0 1 0,1-1 0,-1 0 0,0 1 0,1-1-1,0 0 1,-1-1 0,1 1 0,0 0 0,0-1 0,0 1 0,0-1 0,0 0 0,4 1 0,13 2-121,-1-1 0,1-1 1,0 0-1,-1-2 0,33-2 0,-41 1 72,241-14-2006,326-62 1,-370 35 1321</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1:00.406"/>
    </inkml:context>
    <inkml:brush xml:id="br0">
      <inkml:brushProperty name="width" value="0.05" units="cm"/>
      <inkml:brushProperty name="height" value="0.05" units="cm"/>
    </inkml:brush>
  </inkml:definitions>
  <inkml:trace contextRef="#ctx0" brushRef="#br0">1 1 14059,'7'11'1328,"0"2"-1000,4-3-24,4 0 425,0 7-169,3 9 0,-1 6-8,-1 3-56,-2 11-112,2 2-40,-6 6-328,-2 5-280,-2-5-464,-5-4 648,-2-11-168,-6-12-64</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1:00.865"/>
    </inkml:context>
    <inkml:brush xml:id="br0">
      <inkml:brushProperty name="width" value="0.05" units="cm"/>
      <inkml:brushProperty name="height" value="0.05" units="cm"/>
    </inkml:brush>
  </inkml:definitions>
  <inkml:trace contextRef="#ctx0" brushRef="#br0">1 563 17476,'4'-21'311,"0"-1"1,2 1-1,0 0 1,2 0-1,0 1 1,1 0 0,15-23-1,-2 9 122,1 1-1,54-59 1,-51 64-147,1 2-1,1 1 1,62-41 0,-75 56-226,1 1 0,1 0 0,-1 2 0,1 0 0,0 1 0,1 0 0,0 2 0,0 0 0,0 1 0,21-1 0,-34 3-56,0 1 1,0 0-1,-1 1 1,1 0-1,0-1 0,-1 1 1,1 1-1,-1-1 1,1 1-1,-1-1 1,1 1-1,5 4 0,-7-4-2,0 1 0,-1-1 0,1 0-1,-1 1 1,0 0 0,0-1 0,0 1-1,0 0 1,0 0 0,-1 0 0,1 0-1,-1 1 1,0-1 0,0 0 0,0 0-1,0 1 1,0-1 0,-1 5 0,1 3 5,-1 0 1,-1 0 0,0 0 0,-1 0 0,0 0 0,0 0-1,-1 0 1,-1-1 0,-7 18 0,-8 11 13,-29 41 1,30-49-9,-13 18 12,13-21-16,1 0 1,1 1-1,-12 32 1,27-59-11,0 1 0,0-1 0,0 0 0,0 0 0,1 1 0,-1-1 0,1 0 0,-1 1 0,1-1 0,0 1 0,0-1 0,0 1 0,0-1 0,1 0 0,-1 1 0,2 4 0,-1-7-3,-1 1 1,1 0-1,-1 0 0,1 0 0,0-1 0,0 1 0,-1 0 0,1-1 0,0 1 1,0-1-1,0 1 0,0-1 0,0 1 0,0-1 0,0 0 0,1 1 0,27 0-76,11-7-80,53-15 0,35-5-267,-114 24 355,1 1 0,-1 0 0,0 1 0,1 1 0,-1 0 0,27 7 0,-35-7 61,-1 1-1,0 0 1,0 0-1,0 0 1,0 1-1,-1 0 1,1 0-1,0 0 1,-1 0-1,0 1 1,0-1-1,0 1 1,0 0-1,-1 0 1,0 1-1,0-1 1,0 1-1,0 0 1,0-1-1,-1 1 1,0 0-1,0 1 1,-1-1-1,1 0 1,-1 0-1,0 1 1,-1-1-1,1 1 1,-1-1-1,0 0 1,0 1-1,-1-1 1,1 1-1,-3 6 1,-2 6 107,0-1 0,-1 0 0,-1 0 0,0-1 1,-1 1-1,-1-2 0,-1 1 0,0-1 0,-19 21 1,-9 6 498,-76 64 0,-7-11 292,104-83-849,-1-1 1,0-2-1,0 1 1,-1-2-1,-28 9 1,44-16-92,0 0 1,0-1-1,0 1 1,0-1 0,-1 1-1,1-1 1,0 0 0,0 0-1,0 0 1,0-1-1,0 1 1,-3-2 0,4 2-8,1-1 1,0 0 0,0 0 0,0 0-1,0 0 1,0 0 0,0 0-1,0 0 1,0 0 0,0 0 0,0-1-1,1 1 1,-1 0 0,0 0 0,1-1-1,-1 1 1,1-1 0,-1 1-1,1 0 1,0-1 0,0 1 0,0-1-1,0 1 1,0-1 0,0 1 0,0-1-1,0 1 1,0 0 0,1-3-1,1-9-170,1-1 0,0 1-1,1 0 1,11-26-1,12-12-596</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1:01.252"/>
    </inkml:context>
    <inkml:brush xml:id="br0">
      <inkml:brushProperty name="width" value="0.05" units="cm"/>
      <inkml:brushProperty name="height" value="0.05" units="cm"/>
    </inkml:brush>
  </inkml:definitions>
  <inkml:trace contextRef="#ctx0" brushRef="#br0">0 396 16540,'13'-9'343,"0"1"1,0 0-1,1 1 1,0 1 0,0 0-1,1 1 1,22-5 0,19-8 230,-19 5-377,0 0 76,39-20 0,-67 29-191,-1-1 1,0 0 0,0 0 0,0 0 0,-1-1-1,0-1 1,0 1 0,0-1 0,-1 0 0,6-9 0,-9 12-22,-1 0 1,0 0 0,0 0-1,0 0 1,0 0 0,-1-1-1,1 1 1,-1-1 0,-1 1 0,1-1-1,-1 1 1,1-1 0,-1 1-1,0-1 1,-1 0 0,1 1-1,-1-1 1,0 1 0,0-1-1,0 1 1,-1 0 0,0 0 0,1-1-1,-2 1 1,1 0 0,0 0-1,-1 1 1,1-1 0,-1 0-1,0 1 1,-7-6 0,4 4 4,0 0-1,0 1 1,0-1 0,0 1 0,-1 1-1,0-1 1,0 1 0,0 0-1,0 1 1,0 0 0,-1 0 0,1 0-1,-1 1 1,1 0 0,-1 1 0,1 0-1,-1 0 1,-11 1 0,11 2-48,0-1 0,0 1 0,0 0 0,1 0-1,-1 1 1,1 0 0,0 1 0,0-1 0,1 1 0,-1 1 0,1-1 0,0 1 0,0 0-1,1 0 1,0 1 0,0 0 0,1 0 0,0 0 0,-4 8 0,0 2 0,1 0 1,0 1 0,1 0-1,2 0 1,-1 0 0,2 0-1,-2 29 1,5-38-17,0 1 0,0 0 0,0-1 0,1 1 0,1-1 0,0 1 0,0-1 0,0 0 0,1 0 0,7 13 0,-8-17-58,1-1 0,0 0 0,0-1 0,0 1 0,0 0 0,1-1 0,-1 0 0,1 1 0,0-1 0,0-1 1,0 1-1,0-1 0,1 1 0,-1-1 0,1-1 0,-1 1 0,1-1 0,0 1 0,0-1 0,-1 0 0,1-1 0,7 1 0,3-1-219,-1-1 0,1 0 0,0 0-1,-1-2 1,0 0 0,1 0-1,15-7 1,-10 2 46,0-1 1,-1-1-1,0 0 0,22-17 0,23-26-643</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6:02.373"/>
    </inkml:context>
    <inkml:brush xml:id="br0">
      <inkml:brushProperty name="width" value="0.05" units="cm"/>
      <inkml:brushProperty name="height" value="0.05" units="cm"/>
    </inkml:brush>
  </inkml:definitions>
  <inkml:trace contextRef="#ctx0" brushRef="#br0">1 81 11122,'3'2'132,"-1"-1"-1,1 0 1,0 0-1,1 0 0,-1 0 1,0 0-1,0-1 0,0 1 1,7-1-1,2 1-24,363 38 904,2-28-885,-246-9-67,445 51 4,-226-12-9,113-7 29,-156-13 0,8 0 180,446-28 0,535-59-32,-1177 64-235,812-16 93,0-31-60,588-59-63,-1138 84 47,236-11 14,-615 35-27,201-4 135,-149 6-37,93 13 0,-93 1 95,-43-12-189,0-1-1,-1 0 0,20 3 1,-28-6-2,-1 0 1,1 0-1,-1 0 1,1 0 0,-1 0-1,1 0 1,-1-1-1,1 1 1,-1 0 0,0-1-1,1 1 1,-1-1-1,0 0 1,1 1-1,-1-1 1,2-1 0,2-6-41</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1:02.185"/>
    </inkml:context>
    <inkml:brush xml:id="br0">
      <inkml:brushProperty name="width" value="0.05" units="cm"/>
      <inkml:brushProperty name="height" value="0.05" units="cm"/>
    </inkml:brush>
  </inkml:definitions>
  <inkml:trace contextRef="#ctx0" brushRef="#br0">84 586 16147,'-15'25'540,"2"1"-1,1 1 0,-13 39 0,20-48-392,1 0-1,0 0 1,1 0-1,1 0 1,1 0-1,2 29 0,-1-42-123,0 0 0,1-1 0,-1 1 0,1-1 0,0 1 0,1-1 0,-1 0 0,1 1 0,0-1 0,0 0 0,0 0 0,1 0 0,5 6 0,-6-8-11,0-1-1,0 1 1,0-1 0,0 0 0,0 0 0,0 0 0,1 0 0,-1 0 0,1 0 0,-1 0 0,0-1 0,1 0 0,-1 1-1,1-1 1,-1 0 0,1 0 0,-1 0 0,1 0 0,-1-1 0,1 1 0,-1-1 0,1 0 0,-1 1 0,0-1 0,1 0-1,-1 0 1,3-2 0,10-5 77,-1-1-1,0 1 0,-1-2 0,0 0 1,-1-1-1,0 0 0,13-15 0,-4 1 202,-2 0 0,31-52-1,-32 43-23,-1-1-1,-2 0 0,-2 0 1,14-58-1,-21 64-95,-1 0 1,-1-1-1,-1 0 0,-2 0 0,-1 1 0,-5-43 0,4 62-123,-1 1-1,0-1 0,0 1 1,-1-1-1,0 1 1,-1 0-1,0 0 0,0 1 1,-11-17-1,14 23-40,0 1-1,0 0 1,0-1-1,0 1 1,0 0-1,0-1 1,-1 1-1,1 0 1,0 0 0,-1 0-1,1 0 1,-1 0-1,1 0 1,-1 0-1,1 1 1,-1-1-1,0 1 1,1-1-1,-1 1 1,0-1-1,1 1 1,-1 0-1,0 0 1,1 0-1,-1 0 1,0 0 0,0 0-1,1 1 1,-1-1-1,0 0 1,1 1-1,-1-1 1,0 1-1,1 0 1,-1-1-1,1 1 1,-1 0-1,1 0 1,0 0-1,-1 0 1,1 0-1,0 1 1,-2 1 0,-4 5 17,0 0 0,1 0 0,0 1 0,1-1 0,0 1 1,-5 13-1,3-3-1,0-1 0,1 1 0,1 0 0,1 0 1,1 0-1,1 1 0,0-1 0,1 1 0,4 36 1,-2-47-20,1 0 0,0 0 1,1 0-1,-1 0 0,2 0 1,-1 0-1,1-1 0,0 0 1,11 16-1,-10-19-1,0 0 1,0 0-1,0 0 0,0-1 0,1 1 1,-1-1-1,1 0 0,0-1 0,1 0 1,-1 0-1,0 0 0,1-1 1,0 1-1,10 1 0,-6-2 0,-1-1-1,1 0 1,0-1 0,-1 0 0,1 0-1,-1-1 1,1-1 0,-1 1 0,1-2-1,-1 1 1,0-2 0,16-6-1,-18 6 6,0-1 0,0 1 0,0-1 1,-1-1-1,0 1 0,0-1 0,0-1 0,-1 1 0,0-1 0,0 0 0,-1 0 0,0-1 0,0 0 0,-1 0 0,4-9 0,-6 13-1,-1-1 0,0 1 1,0-1-1,0 1 0,0-9 0,-1 13-3,1-1-1,-1 0 0,0 1 0,0-1 0,0 0 1,0 1-1,0-1 0,0 1 0,0-1 1,0 0-1,0 1 0,0-1 0,-1 0 0,1 1 1,0-1-1,0 0 0,0 1 0,-1-1 1,1 1-1,0-1 0,-1 1 0,1-1 0,-1 1 1,1-1-1,0 1 0,-1-1 0,1 1 0,-1-1 1,0 1-1,1 0 0,-1-1 0,1 1 1,-1 0-1,1-1 0,-1 1 0,0 0 0,1 0 1,-1 0-1,0-1 0,1 1 0,-1 0 0,0 0 1,1 0-1,-1 0 0,1 0 0,-1 0 1,-1 1-1,0 0 0,0 0 1,0 0 0,0 1 0,0-1-1,0 1 1,0-1 0,1 1-1,-1 0 1,0-1 0,1 1-1,0 0 1,-1 0 0,1 0-1,0 0 1,0 1 0,0-1-1,0 0 1,0 0 0,1 1-1,-1-1 1,1 0 0,-1 5-1,0-4-2,1 0 0,-1 0-1,1 0 1,0 0 0,0 0-1,0 0 1,0 1 0,1-1-1,-1 0 1,1 0 0,0 0-1,0 0 1,0 0 0,0 0-1,0-1 1,4 6 0,-3-6-1,0-1 1,0 0 0,0 1-1,0-1 1,0 0 0,0 0-1,0-1 1,0 1 0,1 0-1,-1-1 1,0 1 0,1-1-1,-1 0 1,0 0 0,1 0-1,-1 0 1,0 0 0,1 0-1,-1-1 1,0 1 0,1-1-1,-1 0 1,0 1-1,3-2 1,3-2-1,0 1 1,0-1-1,0 0 0,-1-1 0,11-7 0,-4 0 8,-1-1-1,0 0 0,-1 0 1,0-1-1,-1-1 0,-1 0 0,0-1 1,-1 0-1,-1 0 0,-1-1 1,0 0-1,-1 0 0,8-35 0,-13 45 1,-1-1-1,1 1 0,-1-1 1,-1 1-1,1-1 0,-1 1 0,-3-10 1,4 15-5,-1 1 1,1-1-1,-1 0 1,0 0-1,0 1 1,0-1-1,0 0 0,0 1 1,0-1-1,0 1 1,0-1-1,0 1 1,-1 0-1,-1-2 1,2 2-1,-1 1 0,1-1 0,0 1 0,0 0 0,-1-1 0,1 1 0,0 0 0,-1 0 0,1 0 1,0 0-1,0 0 0,-1 0 0,1 0 0,0 0 0,-1 1 0,1-1 0,0 0 0,0 1 0,-1-1 0,1 1 1,0-1-1,0 1 0,-1 0 0,-5 4 9,1 0 0,0 0 0,0 0 0,1 0 0,-1 1 0,1 0 0,0 0 0,1 1 0,0-1 1,0 1-1,0 0 0,1 0 0,-4 11 0,1-1 15,0 0 0,2 0 1,0 0-1,-3 35 1,7-46-18,-1 1 0,2-1 0,-1 0 0,1 0 0,0 0 0,0 0 0,0 0 0,1-1 0,0 1 0,0 0 1,1 0-1,4 7 0,-5-9-3,1-1 0,0 0 0,0 1 0,0-1 0,0-1 1,0 1-1,0 0 0,1-1 0,-1 0 0,1 1 0,0-2 0,0 1 0,0 0 1,0-1-1,0 1 0,0-1 0,0 0 0,8 0 0,-1 0 9,1-2 0,-1 1 0,1-1 0,-1-1-1,0 0 1,0-1 0,0 0 0,0 0 0,0-1 0,20-11-1,-14 5 7,0 0 0,0-1-1,-1 0 1,-1-2-1,23-22 1,-26 22 1,0-1 0,-2 0 0,13-21 0,-18 27-14,-1 0 1,-1 0-1,1 0 1,-1-1-1,0 0 1,-1 1-1,0-1 1,1-12-1,-3 20-7,0 0-1,0 0 1,0 0-1,1 0 1,-1 0-1,-1 0 1,1 0-1,0 0 1,0 0-1,0 0 1,-1 0-1,1 0 1,0 0-1,-1 0 1,1 0-1,-1-1 1,0 1-1,1 1 0,0 0 0,-1 0 0,1 0 0,0 0 0,-1 0 0,1 0 1,0 0-1,-1 0 0,1 0 0,0 0 0,-1 0 0,1 0 0,-1 0 0,1 0 0,0 0 0,-1 0 0,1 1 0,0-1 0,-1 0 1,1 0-1,0 0 0,0 0 0,-1 1 0,1-1 0,0 0 0,-1 0 0,1 1 0,0-1 0,0 0 0,-3 3 0,0 0 0,0 0 0,1 1-1,0-1 1,0 0 0,0 1 0,-2 4-1,-18 58-20,21-60 17,0 0 0,0 0 0,0 0 0,1 0 0,0 0-1,0 0 1,0 0 0,1 0 0,1 7 0,-2-12 3,1 1 0,-1-1 0,0 0 0,1 0 0,-1 0 0,1 0 0,-1 0 0,1 0 0,0 0 0,-1 0 0,1 0 0,0 0 0,0-1 0,-1 1 0,1 0 0,0 0 0,0-1 1,0 1-1,0 0 0,0-1 0,0 1 0,0-1 0,2 1 0,-1-1 1,0 1 0,0-1 1,0 0-1,1 0 0,-1-1 1,0 1-1,0 0 0,0-1 1,0 1-1,0-1 0,0 0 1,2 0-1,4-4 8,1 1-1,-1-1 1,-1 0 0,14-12 0,5-9 24,0-1 0,-2-1 0,-1-1 0,-1-1 0,-2-1 0,26-53 0,-42 75-20,0 1 1,0-2-1,-1 1 1,0 0-1,3-18 0,-7 28-11,1-1 0,0 0 0,0 1 0,-1-1 0,1 0-1,0 1 1,0-1 0,-1 0 0,1 0 0,0 1 0,-1-1-1,1 0 1,0 0 0,-1 0 0,1 0 0,0 1-1,-1-1 1,1 0 0,-1 0 0,1 0 0,0 0 0,-1 0-1,1 0 1,-1 0 0,1 0 0,0 0 0,-1 0 0,1 0-1,0 0 1,-1 0 0,1 0 0,-1-1 0,1 1-1,0 0 1,-1 0 0,1 0 0,0 0 0,-1-1 0,1 1-1,0 0 1,0 0 0,-1-1 0,1 1 0,0 0 0,0-1-1,-1 1 1,1 0 0,0-1 0,0 1 0,0 0-1,-1-1 1,1 1 0,0 0 0,0-1 0,0 1 0,0-1-1,0 1 1,0 0 0,0-1 0,0 1 0,0-1 0,0 1-1,0 0 1,0-1 0,0 1 0,0 0 0,1-1-1,-9 9 13,1 1 0,0 1 0,1-1-1,0 1 1,0 1 0,1-1-1,-4 13 1,3-8 5,1 1-1,1 0 1,0 1-1,-2 24 1,6-36-14,0-1 1,0 1-1,0-1 0,1 0 1,0 0-1,-1 1 1,1-1-1,1 0 1,-1 0-1,3 5 0,-3-7-5,0 0 0,0-1-1,0 1 1,0 0 0,1 0 0,-1-1-1,1 1 1,-1-1 0,1 1-1,0-1 1,-1 0 0,1 1-1,0-1 1,0 0 0,0 0 0,0 0-1,0-1 1,0 1 0,0 0-1,0-1 1,0 0 0,4 1-1,0-1-68,0-1 0,0 1 0,0-1 0,0-1 0,0 1 0,-1-1 0,1 0 0,0 0 0,-1-1 0,1 1 0,-1-1 0,0-1 0,0 1 0,9-8 0,3-4-22,0-1 1,23-29-1,-27 30 33,-2 0 1,0-1 0,-1 0-1,15-31 1,-6-16-276</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1:02.947"/>
    </inkml:context>
    <inkml:brush xml:id="br0">
      <inkml:brushProperty name="width" value="0.05" units="cm"/>
      <inkml:brushProperty name="height" value="0.05" units="cm"/>
    </inkml:brush>
  </inkml:definitions>
  <inkml:trace contextRef="#ctx0" brushRef="#br0">1 1 18316,'3'4'279,"0"1"0,0 1 1,0-1-1,0 0 0,-1 1 0,0-1 0,0 1 1,0 0-1,-1-1 0,0 1 0,1 9 0,3 10 554,28 115 574,93 248-1,-121-375-1393,11 21 16,-16-32-24,1 0 1,1 0-1,-1-1 1,0 1 0,0-1-1,1 1 1,-1-1-1,1 0 1,-1 1 0,1-1-1,-1 0 1,1 0-1,0 0 1,3 1-1,-5-1-2,0-1 0,1 0 0,-1 0-1,1 0 1,-1 0 0,0 0-1,1 0 1,-1 0 0,1 0 0,-1 0-1,0 0 1,1-1 0,-1 1-1,1 0 1,-1 0 0,0 0 0,1 0-1,-1 0 1,0-1 0,1 1-1,-1 0 1,0 0 0,1-1 0,-1 1-1,0 0 1,1-1 0,-1 1-1,0-1 1,7-15 54,-2-19 37,-4 18-57,0-1 0,-2 1 0,0 0 1,-1 0-1,-1 0 0,0 0 0,-1 0 1,-1 0-1,-1 1 0,-9-20 0,2 20-2,4 9-6,9 7-28,0 0 0,0 0 0,0 0 0,-1 0 0,1 0 0,0 0 0,0 0 1,0 0-1,-1 0 0,1 1 0,0-1 0,0 0 0,0 0 0,0 0 0,-1 0 0,1 0 0,0 0 0,0 0 0,0 0 0,0 0 0,-1 0 0,1 1 0,0-1 0,0 0 1,0 0-1,0 0 0,0 0 0,0 0 0,0 1 0,-1-1 0,1 0 0,0 0 0,0 0 0,0 0 0,0 1 0,0-1 0,0 0 0,0 0 0,0 0 0,0 1 0,0-1 1,0 0-1,0 2 0,0 0 1,1 0-1,-1 0 1,0 0 0,1-1-1,-1 1 1,1 0-1,0 0 1,-1-1 0,1 1-1,0 0 1,0-1-1,0 1 1,0-1 0,1 1-1,-1-1 1,0 1-1,1-1 1,-1 0 0,1 0-1,2 2 1,1 1 3,0-1 0,0 0 0,1 0 0,-1 0 0,0-1 0,9 3 0,1-3 6,-1 0 1,1 0-1,-1-1 0,1-1 0,0-1 0,-1 0 0,1 0 1,-1-2-1,1 0 0,20-7 0,-7 0 14,-1-1 0,-1-1 0,0-1 0,34-22 0,-30 14 9,30-27-1,-48 37-14,0-1 0,-1 0-1,0 0 1,16-24-1,-18 7 45,-11 22-2,-7 16 33,7-7-89,1 1 1,0-1-1,-1 1 1,1 0-1,0 0 1,0 0-1,0 0 1,1-1-1,-1 1 1,1 0-1,-1 0 1,1 0-1,0 0 1,0 1-1,1 3 1,0-5-6,-1-1 0,0 1 1,1-1-1,0 1 0,-1-1 1,1 1-1,0-1 0,0 1 1,-1-1-1,1 0 0,1 1 1,-1-1-1,0 0 0,0 0 1,0 0-1,0 0 0,1 0 1,-1 0-1,1 0 0,-1 0 1,0 0-1,1-1 0,0 1 1,-1-1-1,1 1 0,-1-1 1,1 1-1,0-1 0,-1 0 1,1 0-1,1 0 0,8-1-3,0 0 0,-1 0-1,1-1 1,-1 0-1,19-8 1,-21 7-2,1 0 1,-1 0-1,0 1 1,1 0-1,0 1 1,-1 0-1,1 0 0,0 1 1,0 0-1,10 2 1,-15-1-1,0 0 0,0 1 1,-1-1-1,1 1 0,0 0 1,-1 1-1,0-1 0,1 0 0,-1 1 1,0 0-1,4 5 0,29 39-45,-26-32 37,151 183-29,-67-88 22,-90-105 19,11 14 3,17 25-1,-29-39-3,0 0 0,0 0 0,-1 1 0,0-1 0,1 1 0,-2-1-1,1 1 1,-1-1 0,0 1 0,1 11 0,-2-16 2,0 1 0,0 0 0,0-1 0,-1 1 0,1-1 1,0 1-1,-1 0 0,1-1 0,-1 1 0,0-1 0,1 1 0,-1-1 0,0 0 0,0 1 0,0-1 0,0 0 1,0 1-1,0-1 0,-1 0 0,1 0 0,-2 1 0,1 0 1,-1-1 1,0 0-1,0 0 0,0 0 1,0 0-1,0 0 0,0-1 0,0 1 1,0-1-1,-5 0 0,-1 0-1,1-1 1,-1 0-1,1 0 0,0-1 0,-1 0 0,1-1 0,-11-4 0,4-2-17,0 0-1,0-1 0,1-1 0,0 0 1,1 0-1,0-2 0,1 1 1,1-2-1,0 0 0,0 0 0,-14-27 1,18 28-6,0-1 0,1 0 0,1 0 0,0-1 1,1 0-1,0 1 0,1-1 0,1-1 0,0 1 0,1 0 1,1 0-1,0-1 0,5-27 0,-3 34-26,1-1 0,0 1 0,1 0 0,0 0 0,0 1 0,10-16 0,38-43-680,-32 44 672,19-23-97,8 1-70</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1:03.764"/>
    </inkml:context>
    <inkml:brush xml:id="br0">
      <inkml:brushProperty name="width" value="0.05" units="cm"/>
      <inkml:brushProperty name="height" value="0.05" units="cm"/>
    </inkml:brush>
  </inkml:definitions>
  <inkml:trace contextRef="#ctx0" brushRef="#br0">1 1 18804,'-1'50'2440,"2"43"-1125,5-41-758,3 0 0,2-1 0,2-1-1,27 67 1,99 183 251,-79-190-691,31 62-50,-84-160-40,-6-15 12,-7-26 12,-5-18-12,-108-390-300,81 343 106,27 76 99,11 18 56,0 0 0,0 0 0,0 0 0,0 0 0,-1 0 0,1 0 0,0 0 0,0 0 0,0 0 0,0 0 0,0 0 0,0 0 0,-1 0 0,1 0 0,0 0 0,0 0 0,0 0 0,0 0 0,0 0 0,-1 0 0,1 0 0,0 0 0,0 0 0,0 0 0,0 0 0,0 0 0,0 0 1,0 0-1,-1 1 0,1-1 0,0 0 0,0 0 0,0 0 0,0 0 0,0 0 0,0 0 0,0 0 0,0 1 0,0-1 0,0 0 0,0 0 0,0 0 0,0 0 0,0 0 0,0 0 0,0 1 0,0-1 0,0 0 0,0 0 0,0 0 0,0 0 0,0 0 0,0 0 0,0 1 0,0-1 0,0 0 0,0 0 0,0 5 10,0-1 0,0 1 1,1-1-1,-1 1 1,1-1-1,2 6 0,1 0 4,0 0 0,1 0 0,0-1-1,1 0 1,0 0 0,0 0 0,1 0-1,0-1 1,1 0 0,0-1 0,0 1-1,1-2 1,-1 1 0,12 5 0,-15-9-10,0 0 0,1-1 0,-1 0 1,1 0-1,-1 0 0,1-1 0,0 1 1,-1-1-1,1-1 0,0 1 0,0-1 1,6-1-1,-7 0-2,0 0 1,0 0-1,-1 0 1,1-1-1,-1 0 1,1 0-1,-1 0 1,1 0-1,-1-1 1,0 0-1,0 1 1,-1-2-1,1 1 1,-1 0-1,1-1 1,3-5-1,2-4 10,-1-1 0,0-1 0,-1 1 0,0-1 0,-1-1 0,-1 1 0,-1-1 0,0 0 0,-1 0 0,0 0 0,-1-22 0,-1 32 1,-1 4-9,1 1 1,-1-1-1,0 1 0,0-1 0,0 1 0,0-1 0,0 1 0,0 0 0,0-1 0,0 1 0,-1-1 0,1 1 0,0-1 0,-1 1 0,1 0 0,-1-1 0,0 1 0,1 0 0,-1 0 0,-1-2 0,2 3-2,-1 0 0,1 0 1,0 0-1,0 0 0,-1 0 0,1 0 1,0 0-1,-1 0 0,1 0 1,0 0-1,0 0 0,-1 0 1,1 0-1,0 0 0,0 0 0,-1 0 1,1 0-1,0 0 0,0 0 1,-1 0-1,1 1 0,0-1 0,0 0 1,-1 0-1,1 0 0,0 0 1,0 1-1,0-1 0,0 0 1,-1 0-1,1 1 0,0-1 0,0 0 1,0 0-1,0 1 0,0-1 1,0 0-1,0 0 0,-1 1 0,1-1 1,0 0-1,0 0 0,0 1 1,-3 14 58,3-14-50,-2 7 16,1 0 0,1 0 0,-1 0 0,1 0 0,1 0 1,-1 0-1,1 0 0,1 0 0,-1 0 0,2 0 0,-1 0 0,4 7 0,-4-11-16,0 0 0,1 0-1,0 0 1,0 0 0,0 0 0,0 0 0,0-1-1,1 1 1,-1-1 0,1 0 0,0 0 0,0-1-1,0 1 1,1-1 0,-1 0 0,0 0 0,1 0-1,0 0 1,-1-1 0,10 2 0,0-2 0,1 0 0,0-1 0,0-1 0,-1 0 0,1-1 0,-1 0 0,1-1 0,-1-1 0,0 0 0,0-1 0,0 0 0,-1-1 1,0-1-1,18-12 0,-17 10 5,0-1-1,-1 0 1,-1 0 0,0-2 0,0 1 0,-1-2 0,0 1 0,-1-2-1,-1 1 1,0-1 0,-1-1 0,11-25 0,-16 33 7,-1-1 0,0 0-1,-1 1 1,2-14 0,-3 18-14,0 1 0,0-1 0,0 0 0,0 0 0,0 0 0,-1 1 0,0-1 0,1 0 0,-1 0 0,0 1 0,0-1 0,0 0 0,-1 1 1,1 0-1,-4-5 0,5 7-8,0-1 1,0 1 0,0 0-1,0 0 1,0 0 0,0-1-1,-1 1 1,1 0 0,0 0-1,0 0 1,0-1 0,0 1-1,-1 0 1,1 0-1,0 0 1,0 0 0,0-1-1,-1 1 1,1 0 0,0 0-1,0 0 1,0 0 0,-1 0-1,1 0 1,0 0 0,0 0-1,-1 0 1,1 0 0,0 0-1,0 0 1,-1 0 0,1 0-1,0 0 1,0 0 0,-1 0-1,1 0 1,0 0 0,0 0-1,-1 0 1,1 0 0,0 1-1,0-1 1,0 0 0,-1 0-1,1 0 1,0 0-1,0 0 1,0 1 0,-1-1-1,1 1 1,0-1 0,0 0-1,0 1 1,0-1-1,0 1 1,0-1-1,0 1 1,0-1-1,0 1 1,0-1 0,1 1-1,-1-1 1,0 0-1,0 1 1,0-1-1,0 1 1,1-1 0,-1 1-1,0-1 1,1 0-1,-1 1 1,0-1-1,1 0 1,-1 1-1,0-1 1,1 0 0,-1 0-1,1 1 1,3 1-3,1 1 1,0-1 0,0-1-1,0 1 1,0-1 0,0 0-1,0 0 1,0 0 0,0 0-1,7-1 1,53-3-43,-61 3 35,7-1-127,0 0-1,0-1 1,0 0 0,0-1 0,0 0-1,10-5 1,-19 7 77,1 0 1,-1 0-1,0 0 0,0 0 1,0-1-1,0 1 0,0-1 1,0 1-1,0-1 0,0 0 1,0 0-1,-1 0 0,1 0 1,-1 0-1,1 0 0,-1 0 1,0 0-1,0 0 0,0-1 1,0 1-1,0 0 0,-1-1 1,1 1-1,-1-1 0,1 1 1,-1-1-1,0 1 0,0-1 1,0 1-1,0-1 0,0 1 1,-2-4-1,-8-23-469</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1:04.197"/>
    </inkml:context>
    <inkml:brush xml:id="br0">
      <inkml:brushProperty name="width" value="0.05" units="cm"/>
      <inkml:brushProperty name="height" value="0.05" units="cm"/>
    </inkml:brush>
  </inkml:definitions>
  <inkml:trace contextRef="#ctx0" brushRef="#br0">3 1 18852,'-2'17'2297,"2"-2"-1505,-1-10 2016,4-10-3120,4 3 528,0-10-384,9 1-120</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1:05.410"/>
    </inkml:context>
    <inkml:brush xml:id="br0">
      <inkml:brushProperty name="width" value="0.05" units="cm"/>
      <inkml:brushProperty name="height" value="0.05" units="cm"/>
    </inkml:brush>
  </inkml:definitions>
  <inkml:trace contextRef="#ctx0" brushRef="#br0">355 173 13299,'3'-8'350,"-1"0"1,-1 1-1,1-1 1,-1 0-1,0 0 1,-1 0-1,0 0 1,-2-15-1,1 19-146,0 0 0,-1 0 0,1-1 0,-1 1 0,0 0 0,0 0 0,0 1 0,0-1 0,-1 0 0,1 1 0,-1-1 0,0 1-1,0 0 1,-1 0 0,1 0 0,0 0 0,-7-3 0,5 3-30,1 1-1,-1 0 1,1-1 0,-1 2-1,0-1 1,1 1-1,-1-1 1,0 1-1,0 0 1,0 1-1,0-1 1,0 1 0,0 0-1,-7 1 1,6 1-41,-1-1 1,0 1 0,1 0 0,-1 1-1,1-1 1,0 1 0,0 1-1,0-1 1,-8 7 0,2 0-43,1 0-1,0 0 1,1 1 0,0 1-1,1 0 1,0 0 0,1 1 0,-13 26-1,8-4-60,2-1-1,1 1 0,1 1 0,2 0 0,2 0 1,1 0-1,1 1 0,3-1 0,6 67 0,-4-89-19,0-1-1,1 1 1,0-1-1,1 1 1,0-1 0,11 20-1,-13-28-5,1 0 0,0 0 1,1 0-1,-1-1 0,1 1 0,0-1 1,0 0-1,0 0 0,1-1 0,-1 1 0,1-1 1,0 0-1,0 0 0,0 0 0,0-1 0,0 0 1,1 0-1,7 2 0,-3-3 8,0 1 0,0-2 0,-1 0-1,1 0 1,0 0 0,0-1 0,-1-1 0,1 0 0,-1 0-1,1-1 1,-1 0 0,0 0 0,0-1 0,0 0 0,0-1-1,7-6 1,-3 3 20,-1-1 0,0-1 0,-1 0 0,0 0 0,-1-1 0,0-1 0,-1 1-1,0-2 1,12-22 0,-17 28 0,-1-1 0,0 0 0,-1 0 0,0 0 0,0 0 0,0-1 0,-1 1 0,0-12-1,-1 18-16,0-1 0,0 0-1,-1 0 1,1 1-1,-1-1 1,1 0-1,-1 1 1,0-1-1,0 1 1,0-1-1,-1 1 1,-1-5 0,1 6-7,1 0 1,0-1 0,-1 1-1,1 0 1,-1 0 0,1 0-1,-1 0 1,0 0 0,0 0-1,1 0 1,-1 1 0,0-1-1,0 1 1,0-1 0,1 1 0,-1 0-1,0-1 1,0 1 0,0 0-1,-2 1 1,0-1 2,1 1 0,-1 0-1,1 0 1,0 1 0,-1-1 0,1 1 0,0 0 0,0 0-1,0 0 1,0 0 0,1 0 0,-1 1 0,0-1-1,1 1 1,0 0 0,0-1 0,0 1 0,0 0-1,0 0 1,0 1 0,-2 4 0,3-4-5,-1 0-1,1 0 1,0-1 0,0 1 0,0 0-1,0 0 1,1 0 0,-1 8-1,1-10-4,0-1 0,1 1-1,-1 0 1,0 0-1,1 0 1,-1 0-1,1 0 1,0-1-1,-1 1 1,1 0 0,0-1-1,0 1 1,0 0-1,0-1 1,1 1-1,-1-1 1,0 0 0,2 2-1,-1-2 0,0 1 1,0-1-1,0 0 0,0-1 1,0 1-1,0 0 1,1-1-1,-1 1 0,0-1 1,0 1-1,0-1 0,1 0 1,-1 0-1,0 0 0,0 0 1,0-1-1,1 1 0,-1 0 1,0-1-1,0 0 1,4-1-1,1-1 1,1-1 0,-1 0 0,0 0 0,10-7 0,6-8-4,-1 0 0,-1-1 0,34-41 0,43-78 99,-85 123-39,-13 16-55,0 0-1,0 0 1,1 0 0,-1 0-1,0 0 1,0 0 0,1 0-1,-1 0 1,0 0-1,0 0 1,0 1 0,0-1-1,1 0 1,-1 0 0,0 0-1,0 0 1,0 0-1,0 0 1,1 1 0,-1-1-1,0 0 1,0 0 0,0 0-1,0 1 1,0-1 0,0 0-1,0 0 1,0 0-1,0 1 1,0-1 0,1 0-1,-1 0 1,0 0 0,0 1-1,0-1 1,0 0-1,0 0 1,0 0 0,-1 1-1,1-1 1,0 0 0,0 1-1,-4 40 98,3-38-97,-6 35 22,-6 47-66,11-73-194,2-1-1,-1 1 0,2-1 1,2 23-1,-3-33 168,0 0 0,1 0 1,-1 0-1,0 0 0,0-1 1,0 1-1,1 0 0,-1 0 0,0 0 1,1-1-1,-1 1 0,0 0 1,1-1-1,-1 1 0,1 0 0,-1-1 1,1 1-1,0 0 0,-1-1 1,1 1-1,0-1 0,-1 1 0,1-1 1,1 1-1,-2-1 16,1 0 0,0 0 1,0 0-1,0 0 0,0-1 1,0 1-1,0 0 0,-1 0 0,1-1 1,0 1-1,0 0 0,0-1 0,-1 1 1,1-1-1,0 1 0,0-1 0,-1 1 1,2-2-1,2-2-118,1-1-1,-1 0 1,0 0 0,-1 0 0,4-7-1,12-28-742</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1:06.560"/>
    </inkml:context>
    <inkml:brush xml:id="br0">
      <inkml:brushProperty name="width" value="0.05" units="cm"/>
      <inkml:brushProperty name="height" value="0.05" units="cm"/>
    </inkml:brush>
  </inkml:definitions>
  <inkml:trace contextRef="#ctx0" brushRef="#br0">48 706 18604,'-10'11'1252,"5"-6"-679,0 1 0,0 0 1,1-1-1,-1 1 0,-5 13 1,9-18-502,0 1 1,1 0 0,-1 0-1,1 1 1,0-1-1,-1 0 1,1 0-1,0 0 1,0 0 0,0 0-1,1 0 1,-1 0-1,0 0 1,1 0-1,-1 0 1,1 0 0,0 0-1,0 0 1,-1 0-1,1 0 1,1 0-1,-1-1 1,0 1 0,0 0-1,3 1 1,-1 1-57,1-1 0,-1 0 1,1 0-1,0 0 1,0-1-1,0 1 0,0-1 1,1 0-1,-1 0 0,1 0 1,-1-1-1,1 0 1,0 1-1,-1-2 0,1 1 1,0-1-1,0 1 0,-1-1 1,1 0-1,0-1 1,0 1-1,0-1 0,-1 0 1,9-3-1,0 0-19,-1-1 0,0 0 0,0 0 0,0-2 0,-1 1-1,1-1 1,-2-1 0,11-9 0,-7 4 17,-1-2 0,-1 0 0,0 0-1,-1-1 1,0-1 0,-2 0 0,0 0 0,-1-1 0,0 0-1,-2 0 1,0 0 0,-1-1 0,-1 0 0,-1 0 0,2-39 0,-5 56-1,1 0 1,-1 0 0,0 0 0,0 0 0,-1 0 0,1 0 0,0 0 0,-1 0 0,1 0 0,-1 0 0,0 1 0,1-1 0,-1 0 0,0 0 0,0 0 0,0 1 0,0-1 0,-1 0 0,-1-1 0,3 3-6,-1-1 0,1 1 0,-1 0 0,0 0 0,1-1 0,-1 1 0,0 0 0,1 0 0,-1 0 0,0 0 0,1 0 0,-1 0 0,0 0 0,1 0-1,-1 0 1,0 0 0,1 1 0,-1-1 0,0 0 0,1 0 0,-2 1 0,0 0 10,0 0-1,0 1 1,0-1-1,0 1 1,0 0-1,0-1 1,-3 5-1,-5 7 34,1 0 0,1 0 0,0 1 0,1 0 0,0 0 0,-6 22 0,-23 96 37,34-128-86,-1 11 4,0 0 1,1 0-1,0 22 0,1-33-6,1-1 0,0 1 0,1-1 0,-1 1 0,0 0 0,1-1 0,0 1 0,0-1 0,0 1 0,0-1 0,1 0 0,-1 0 0,1 1-1,0-1 1,0 0 0,0 0 0,0-1 0,1 1 0,-1 0 0,4 2 0,-5-4-1,1 0 0,0 0 0,-1-1-1,1 1 1,0 0 0,0-1 0,0 0 0,-1 1 0,1-1 0,0 0-1,0 0 1,0 0 0,0 0 0,0 0 0,0 0 0,0 0 0,-1-1-1,1 1 1,0-1 0,0 1 0,0-1 0,-1 0 0,1 0 0,2-1-1,4-3-1,0-1 0,-1 0-1,12-11 1,-18 16 2,29-30 8,-2-2-1,-2 0 0,0-2 0,-3-1 0,-1-1 0,-2 0 1,20-50-1,-35 73 17,0 0 0,5-24 0,-9 38-23,-1 0 0,0 0 1,0 0-1,0 0 0,0-1 0,0 1 0,0 0 1,0 0-1,0 0 0,0 0 0,0 0 0,0 0 0,0 0 1,0 0-1,1 0 0,-1 0 0,0 0 0,0-1 0,0 1 1,0 0-1,0 0 0,0 0 0,0 0 0,0 0 1,0 0-1,0 0 0,0 0 0,0 0 0,0-1 0,0 1 1,0 0-1,0 0 0,0 0 0,0 0 0,-1 0 0,1 0 1,0 0-1,0 0 0,0 0 0,0 0 0,0-1 1,0 1-1,0 0 0,0 0 0,0 0 0,0 0 0,0 0 1,0 0-1,0 0 0,0 0 0,-1 0 0,1 0 1,0 0-1,0 0 0,0 0 0,0 0 0,0 0 0,0 0 1,0 0-1,0 0 0,0 0 0,-1 0 0,1 0 0,0 0 1,0 0-1,-6 7 13,-7 15 17,6-1-21,0 0 0,1 1 0,-4 28-1,8-39-8,1 1 0,0 0 0,0 0 0,2 0 0,-1 0 0,2-1 0,5 24-1,-6-31 3,0-1-1,0 1 0,1-1 0,-1 0 0,1 0 0,0 1 0,0-1 0,0 0 0,0-1 0,1 1 1,-1 0-1,1-1 0,-1 1 0,1-1 0,0 0 0,0 0 0,0 0 0,0 0 0,1-1 0,-1 1 1,0-1-1,1 0 0,-1 0 0,1 0 0,-1 0 0,1 0 0,0-1 0,-1 0 0,5 0 0,1 0 8,0-1 0,0 0 0,0-1 0,-1 0 0,1 0 0,-1-1 0,1 0 0,-1-1 0,0 1 0,14-10 0,-6 1 16,0-1-1,0-1 1,-1-1-1,-1 0 1,-1 0-1,0-1 1,-1-1-1,-1 0 1,0-1-1,-1 0 1,-1-1-1,-1 0 1,-1 0-1,0-1 1,-1 0-1,-2 0 1,0 0-1,2-27 1,-5 41-18,-1 1-1,0-1 1,0 0 0,0 1 0,0-1 0,-1 0-1,0 1 1,0-1 0,0 1 0,-1-1-1,0 1 1,-3-8 0,4 12-5,1 0-1,-1 0 1,1 1 0,-1-1-1,0 0 1,1 0 0,-1 0 0,0 1-1,0-1 1,1 0 0,-1 1-1,0-1 1,0 1 0,0-1 0,0 1-1,0-1 1,0 1 0,1 0-1,-1-1 1,0 1 0,0 0 0,0 0-1,0 0 1,0 0 0,0 0-1,-2 0 1,1 1 0,0-1-1,0 1 1,0 0-1,0 0 0,0 0 1,1 0-1,-1 0 1,0 1-1,1-1 1,-1 0-1,1 1 1,-2 2-1,-4 4-1,1 1-1,0 0 0,1 0 0,-4 11 0,0 0-4,1 0-1,0 1 1,2 1 0,-6 34-1,11-48 3,0-1 0,1 1 0,-1-1 0,1 1 0,1-1 0,-1 1 0,2-1 0,-1 0 0,1 1 0,0-1 0,0 0 0,0 0 0,1 0 0,0-1 0,1 1 0,0 0 0,6 7 0,-7-10 0,0-1-1,0 0 1,0-1-1,0 1 1,1 0-1,-1-1 1,1 0 0,0 0-1,0 0 1,0 0-1,0-1 1,0 1 0,0-1-1,0 0 1,6 1-1,-4-2 1,0 0 1,1 0-1,-1 0 0,0-1 0,1 0 0,-1 0 0,0 0 0,0-1 0,10-4 0,-7 2 7,1-1-1,-1 0 1,-1 0 0,1-1-1,-1 0 1,0-1 0,0 1-1,-1-2 1,0 1 0,0-1 0,-1 0-1,10-15 1,-12 13 0,0 0 0,0 0 0,-1 0 0,0-1 0,-1 1 0,0-1 0,-1 0 0,0 0 0,0 0 0,-2 1 1,1-1-1,-1 0 0,-1 0 0,0 1 0,0-1 0,-1 1 0,0-1 0,-1 1 0,0 0 0,-1 0 0,0 1 0,-9-13 0,12 19 3,-1 0-1,1 0 1,-1 1-1,0-1 1,0 1-1,0-1 1,-5-2-1,7 5-4,0-1 0,1 1-1,-1-1 1,0 1-1,0-1 1,0 1-1,1 0 1,-1 0 0,0-1-1,0 1 1,0 0-1,0 0 1,0 0-1,1 0 1,-1 0 0,0 0-1,0 0 1,0 0-1,0 0 1,0 0-1,0 1 1,1-1 0,-1 0-1,0 1 1,0-1-1,0 0 1,1 1 0,-1-1-1,0 1 1,0-1-1,1 1 1,-1 0-1,0-1 1,1 1 0,-1 0-1,1-1 1,-1 2-1,-1 1 3,1 1 1,0-1-1,0 0 0,0 1 0,0-1 0,1 1 0,-1-1 0,1 0 0,0 1 0,0-1 1,1 1-1,-1-1 0,0 1 0,1-1 0,0 1 0,0-1 0,0 0 0,0 1 0,1-1 1,1 3-1,-1-2-5,0-1 0,0 1 0,0-1 0,0 0 0,1 1 0,-1-1 1,1 0-1,0-1 0,0 1 0,0 0 0,0-1 0,0 0 0,1 0 0,-1 0 1,1 0-1,0 0 0,6 2 0,-4-4 0,0 1 0,1-1-1,-1 0 1,0 0 0,0-1 0,1 1 0,-1-2-1,0 1 1,0-1 0,0 1 0,0-2 0,0 1 0,8-5-1,-4 1-1,-1 0 0,1 0-1,-1-1 1,-1 0 0,1 0-1,11-15 1,-8 10 9,-1-2 0,-1 0 0,-1 0 0,0-1-1,0 0 1,8-23 0,-17 38-5,1-1-1,-1 1 1,0-1-1,0 0 0,0 1 1,1-1-1,-1 1 1,0-1-1,0 0 1,0 1-1,0-1 0,0 1 1,0-1-1,0 0 1,0 1-1,0-1 1,-1 0-1,1 1 0,0-1 1,0 1-1,0-1 1,-1 0-1,0 1 1,1 0 1,-1 0-1,1 0 1,-1 0-1,1 0 0,-1 0 1,1 1-1,-1-1 0,1 0 1,0 0-1,-1 0 0,1 1 1,-1-1-1,1 0 1,-1 1-1,1-1 0,0 0 1,-1 1-1,1-1 0,0 0 1,-1 1-1,1-1 0,0 1 1,0-1-1,-1 0 1,1 1-1,0-1 0,0 1 1,0 0-1,-4 5 0,2 1 0,-1-1 1,1 1-1,0-1 0,0 1 0,1 0 0,0 0 1,0 0-1,0 0 0,1 0 0,0 0 0,1 0 0,1 10 1,-1-13-1,0-1 0,-1 0 0,1 0 0,1 0 1,-1 0-1,0 0 0,1 0 0,-1 0 0,1-1 0,0 1 1,0 0-1,0-1 0,4 4 0,-4-5 2,0 1 0,0-1 0,0 0 0,1 0 0,-1 0 0,0 0 0,1 0 0,-1 0 0,1-1 0,-1 1 0,1-1 0,-1 0 0,1 1 0,-1-1 0,1 0 0,-1-1 0,1 1 0,-1 0 0,4-2 0,6-1 18,-1-1-1,0 0 1,0 0-1,0-1 0,-1-1 1,20-13-1,56-50 90,-62 47-65,8-7 60,45-56 1,-18 19-15,-57 64-86,0-1-1,1 0 0,0 1 0,0 0 1,-1 0-1,1 0 0,5-3 0,-8 5-3,0 0 0,1 0 0,-1 0 0,0 0 0,1 0 1,-1 0-1,0 0 0,0 0 0,1 0 0,-1 0 0,0 0 0,1 0 0,-1 0 0,0 0 0,1 0 0,-1 0 0,0 0 0,1 0 0,-1 0 0,0 0 0,0 1 0,1-1 0,-1 0 0,0 0 0,0 0 0,1 0 0,-1 1 0,0-1 0,0 0 0,1 1 0,1 16 15,-6 13 13,-2 20-25,6-47-7,0 0 0,0 0 0,0 0 0,1 0 0,-1 0 0,1-1 0,-1 1 0,1 0 0,0 0 0,0-1 0,0 1 0,1-1 0,1 4-1,-2-4 0,1-1 0,0 0-1,0 0 1,-1 0 0,1 0-1,0 0 1,0 0 0,0 0-1,0 0 1,0-1 0,0 1-1,0-1 1,0 0 0,0 1-1,0-1 1,1 0 0,-1 0-1,0 0 1,0-1 0,0 1-1,3-1 1,48-14-442,-48 13 337,12-4-460,0-1 1,18-9 0,-30 13 445,1-1 1,-1 1-1,0-1 0,0 0 1,0 0-1,-1 0 0,1-1 1,-1 1-1,6-9 0,-2-8-517</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1:06.993"/>
    </inkml:context>
    <inkml:brush xml:id="br0">
      <inkml:brushProperty name="width" value="0.05" units="cm"/>
      <inkml:brushProperty name="height" value="0.05" units="cm"/>
    </inkml:brush>
  </inkml:definitions>
  <inkml:trace contextRef="#ctx0" brushRef="#br0">2 56 18060,'-2'13'976,"2"2"-1568,2-3 944,9-6-48,6-6-248,9 3-192</inkml:trace>
  <inkml:trace contextRef="#ctx0" brushRef="#br0" timeOffset="1">303 178 20372,'-1'14'726,"1"-2"-263,0 0 0,0 0 0,1 0 0,5 19-1,-6-29-412,0 0-1,1 0 1,-1-1-1,1 1 0,0 0 1,-1-1-1,1 1 0,0-1 1,0 1-1,0-1 0,0 1 1,0-1-1,1 0 0,-1 1 1,0-1-1,0 0 1,1 0-1,-1 0 0,1 0 1,-1 0-1,1 0 0,0 0 1,-1-1-1,1 1 0,0 0 1,-1-1-1,1 0 0,0 1 1,0-1-1,-1 0 1,1 0-1,0 0 0,0 0 1,0 0-1,-1 0 0,1 0 1,0-1-1,2 0 0,5-2 18,-1 0-1,0-1 0,0 0 0,0 0 0,0-1 0,-1 0 1,0 0-1,11-10 0,4-6 36,22-28-1,37-62 181,-42 55-141,-38 54-133,12-13 59,-8 13-13,-2 11 14,-4 32 48,0-29-137,1 0 0,0 0-1,1 0 1,0 0 0,3 13 0,-3-21-11,0-1 0,0 0-1,0 0 1,0 0 0,1-1 0,-1 1 0,1 0 0,0 0 0,0-1 0,0 1-1,0-1 1,1 0 0,-1 0 0,0 1 0,1-1 0,0-1 0,-1 1-1,1 0 1,0-1 0,0 1 0,0-1 0,0 0 0,0 0 0,3 1 0,33 4-119,7-6-67</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1:07.455"/>
    </inkml:context>
    <inkml:brush xml:id="br0">
      <inkml:brushProperty name="width" value="0.05" units="cm"/>
      <inkml:brushProperty name="height" value="0.05" units="cm"/>
    </inkml:brush>
  </inkml:definitions>
  <inkml:trace contextRef="#ctx0" brushRef="#br0">187 99 18932,'0'-5'346,"0"1"1,-1 0-1,1-1 1,-1 1-1,0 0 1,0 0-1,0-1 0,-1 1 1,-2-6-1,3 9-277,1 1 0,-1-1-1,0 0 1,1 0 0,-1 0-1,1 1 1,-1-1 0,0 1 0,0-1-1,1 0 1,-1 1 0,0-1-1,0 1 1,0-1 0,0 1 0,0 0-1,1-1 1,-1 1 0,-2 0-1,1 0 40,1 0-1,-1 0 0,0 0 0,1 1 0,-1-1 1,0 1-1,1-1 0,-1 1 0,1 0 0,-1 0 0,1-1 1,-1 1-1,1 0 0,0 0 0,-3 2 0,-5 7 131,-1 0-1,1 0 0,0 1 1,1 0-1,0 0 0,1 1 1,-11 23-1,7-7-84,0-1 0,-11 52 0,19-67-120,1 0 0,0 0 0,1 1 0,0-1 0,1 1 0,2 21 0,-2-32-28,1 1 1,-1-1-1,1 1 1,0-1-1,-1 1 1,1-1-1,0 0 0,0 1 1,0-1-1,1 0 1,-1 0-1,1 0 1,-1 0-1,1 0 0,0 0 1,-1 0-1,1 0 1,0-1-1,0 1 1,0-1-1,1 1 1,-1-1-1,0 0 0,0 0 1,1 0-1,-1 0 1,1 0-1,-1-1 1,1 1-1,-1-1 0,1 1 1,-1-1-1,1 0 1,-1 0-1,1 0 1,-1-1-1,1 1 1,-1 0-1,5-2 0,3-1 10,0 0 0,-1 0-1,0-1 1,0 0-1,0-1 1,0 0 0,-1 0-1,0-1 1,0 0-1,0 0 1,-1-1 0,0 0-1,0 0 1,-1-1-1,10-13 1,-5 4 10,-1 0 1,0-1-1,-1 0 0,-1-1 1,-1 0-1,8-33 0,-11 35-74,-1 0 1,-1 0-1,0-26 0,-2 37-37,0 0 1,0 0-1,-1 0 0,0 0 0,0 0 1,-1 0-1,1 0 0,-1 0 0,-1 0 1,1 1-1,-1-1 0,-5-7 1,7 12-17,1 0 0,-1 0 0,0 0 0,0 0 0,0 0 0,0 0 1,0 0-1,0 0 0,0 1 0,0-1 0,0 0 0,0 1 1,0-1-1,-1 1 0,1-1 0,0 1 0,0 0 0,-1-1 1,1 1-1,0 0 0,0 0 0,-1 0 0,1 0 0,0 0 0,0 0 1,-1 0-1,1 1 0,0-1 0,0 0 0,-1 1 0,1-1 1,0 1-1,0-1 0,0 1 0,0-1 0,0 1 0,0 0 1,0 0-1,0 0 0,0-1 0,0 1 0,0 0 0,0 0 0,0 0 1,1 0-1,-1 0 0,0 1 0,1-1 0,-1 0 0,1 0 1,-1 0-1,1 0 0,0 1 0,-1-1 0,1 0 0,0 0 1,0 1-1,0-1 0,0 0 0,0 1 0,0-1 0,1 2 0,5 10-1022</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1:07.892"/>
    </inkml:context>
    <inkml:brush xml:id="br0">
      <inkml:brushProperty name="width" value="0.05" units="cm"/>
      <inkml:brushProperty name="height" value="0.05" units="cm"/>
    </inkml:brush>
  </inkml:definitions>
  <inkml:trace contextRef="#ctx0" brushRef="#br0">91 151 16828,'-11'16'449,"1"1"1,1 0 0,0 0-1,1 1 1,1 0 0,1 0-1,0 1 1,2-1 0,0 1 0,1 0-1,1 1 1,1-1 0,0 0-1,4 37 1,7 6-146,2-1 0,3 0 0,27 70 0,-23-74-220,-15-44-68,-3-10-4,-1-5 0,-3-20 19,-6-153 160,1 7-331,19-209 1,-11 360 115,0 10 10,0 0-1,1 0 0,0 1 1,0-1-1,0 0 1,1 0-1,-1 1 1,2-1-1,3-7 1,-6 14 14,0-1 1,1 0 0,-1 0 0,0 1 0,1-1 0,-1 0 0,1 1 0,-1-1-1,1 0 1,0 1 0,-1-1 0,1 1 0,0-1 0,-1 1 0,1-1 0,0 1-1,-1 0 1,1-1 0,0 1 0,0 0 0,0 0 0,-1-1 0,1 1 0,0 0-1,0 0 1,0 0 0,-1 0 0,1 0 0,1 0 0,0 1 11,0 0-1,0-1 1,-1 1 0,1 0-1,0 0 1,0 0 0,-1 1-1,1-1 1,-1 0 0,1 0-1,2 4 1,3 4 65,0 0 0,0 1 0,5 12 0,-7-13-29,0 0 0,-1 0-1,-1 0 1,0 1-1,0 0 1,0-1-1,-1 1 1,-1 0-1,1 13 1,-2-16-17,-1 1-1,1 0 1,-2-1-1,1 1 1,-1-1-1,0 1 1,0-1-1,-1 0 1,0 0-1,0 0 1,-1 0-1,0-1 1,-4 7-1,-5 3-42,1 0 0,-2-1-1,0-1 1,-1 0 0,-1-1 0,0-1-1,0 0 1,-1-1 0,-23 11 0,24-19-602,16-3 570,0 0 1,0 0-1,-1 0 0,1 0 1,0 0-1,0 0 0,-1 0 1,1 0-1,0 0 0,0 0 1,0 0-1,-1 0 0,1-1 1,0 1-1,0 0 0,0 0 1,0 0-1,-1 0 0,1 0 1,0-1-1,0 1 0,0 0 1,0 0-1,0 0 0,-1 0 1,1-1-1,0 1 1,0 0-1,0 0 0,0-1 1,0 1-1,0 0 0,0 0 1,0-3-94,1 1 0,-1 0 1,1 0-1,0 0 0,0 0 0,0-1 1,0 1-1,0 0 0,0 1 1,0-1-1,3-3 0,27-31-547,9-5-239</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1:08.669"/>
    </inkml:context>
    <inkml:brush xml:id="br0">
      <inkml:brushProperty name="width" value="0.05" units="cm"/>
      <inkml:brushProperty name="height" value="0.05" units="cm"/>
    </inkml:brush>
  </inkml:definitions>
  <inkml:trace contextRef="#ctx0" brushRef="#br0">27 305 18580,'-3'4'263,"0"1"-1,0 0 1,0 0 0,0 1-1,1-1 1,0 1 0,0-1-1,1 1 1,0-1 0,0 1-1,0 0 1,0 6 0,0 12 758,4 39-1,-2-46-452,37 303 2566,-37-316-3120,0 3 11,0 0 0,0 0 0,1 0 1,1 0-1,-1 0 0,1 0 1,0 0-1,0-1 0,8 11 1,-11-16-24,1-1 1,-1 1-1,0-1 1,1 1-1,-1-1 1,0 1-1,1-1 1,-1 1 0,1-1-1,-1 1 1,1-1-1,-1 0 1,1 1-1,0-1 1,-1 0-1,1 1 1,-1-1 0,1 0-1,0 0 1,-1 0-1,1 1 1,0-1-1,-1 0 1,1 0-1,-1 0 1,1 0-1,0 0 1,-1 0 0,1 0-1,0 0 1,-1-1-1,1 1 1,0 0-1,-1 0 1,1 0-1,-1-1 1,1 1-1,0 0 1,-1-1 0,1 1-1,-1 0 1,1-1-1,-1 1 1,1-1-1,-1 1 1,0-1-1,1 0 1,1-2 11,-1 1 0,1-1-1,-1 0 1,0 0 0,0 0 0,0 0-1,0 1 1,-1-1 0,1-4 0,0-16 23,-1 0 0,-1 0 0,-1 0 0,-1 0 0,-1 0 0,-1 1 0,-1 0 0,-15-37 0,20 56-36,-1 1-1,1-1 1,0 0-1,-1 1 1,0 0-1,1-1 0,-1 1 1,-3-3-1,5 5 1,-1-1-1,1 1 0,0 0 0,0 0 0,0 0 0,0 0 0,0 0 0,-1 0 0,1 0 1,0 0-1,0-1 0,0 1 0,0 0 0,-1 0 0,1 0 0,0 0 0,0 0 0,0 0 1,0 0-1,-1 0 0,1 0 0,0 0 0,0 0 0,0 0 0,-1 0 0,1 1 0,0-1 1,0 0-1,0 0 0,0 0 0,-1 0 0,1 0 0,0 0 0,0 0 0,0 0 0,0 0 1,0 1-1,0-1 0,-1 0 0,1 0 0,0 0 0,-2 17 6,3-11-3,-1-1 1,1 0 0,0 1-1,0-1 1,0 0 0,1 0-1,0 0 1,0 0-1,0 0 1,0 0 0,1-1-1,0 1 1,0-1 0,0 0-1,0 1 1,1-2 0,0 1-1,0 0 1,0-1-1,0 1 1,0-1 0,1 0-1,0-1 1,-1 1 0,1-1-1,0 0 1,0 0-1,0 0 1,0-1 0,1 0-1,-1 0 1,0 0 0,0-1-1,1 1 1,8-2-1,1 0 3,-1-1-1,1-1 1,-1 0-1,0-1 1,0 0-1,0-1 0,0-1 1,-1 0-1,0-1 1,0-1-1,14-10 0,-13 7 2,0 0 0,-1-1 0,0 0 0,-1-2 0,0 1 0,-1-1-1,-1-1 1,16-28 0,-23 38-2,-1 1 0,0-1-1,0 0 1,0 1 0,0-1-1,-1 0 1,0 0 0,0 0 0,0 0-1,-1-1 1,1 1 0,-2-6 0,-2 8-23,-2 9 10,-1 10 2,6-13 2,0-1 1,0 1-1,1 0 1,-1-1 0,1 1-1,0-1 1,0 1 0,0-1-1,0 1 1,0-1 0,0 0-1,1 0 1,-1 1 0,1-1-1,0 0 1,-1 0 0,1-1-1,0 1 1,0 0 0,0-1-1,0 1 1,1-1 0,-1 1-1,0-1 1,1 0-1,-1 0 1,1 0 0,-1 0-1,1-1 1,-1 1 0,1-1-1,4 1 1,3 0 0,0-1 0,0 0-1,0 0 1,0-1 0,0 0 0,0-1 0,15-4-1,1-3-1,-1-1-1,0-1 0,0-2 0,44-30 0,82-75 148,-122 93-78,-11 13 27,-6 16-17,-3 0-61,-3-2-16,-1 0 1,1-1-1,0 0 0,-1 0 0,1 0 0,0-1 0,0 1 1,-1-1-1,10-2 0,52-9-28,-64 10 33,46-9 2,0-2 1,78-31-1,-126 43-30,1 0 0,-1-1 0,0 1 0,0-1 0,0 1 0,0-1 0,0 0 0,0 1 0,0-1 0,0 0 0,0 0 0,0 1 0,0-1 0,0 0 0,-1 0 0,1 0 0,0 0 0,-1 0 0,1 0 0,-1 0 0,1-1 0,-1 1 0,1 0 1,-1 0-1,0 0 0,0 0 0,1-1 0,-1 1 0,0 0 0,0-2 0,-1-2-386,-1 1-1,0 0 1,1-1 0,-1 1 0,-1 0 0,1 0 0,-3-3 0,-3-7-970,-32-64-759,10 24 864</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9T09:36:15.059"/>
    </inkml:context>
    <inkml:brush xml:id="br0">
      <inkml:brushProperty name="width" value="0.05" units="cm"/>
      <inkml:brushProperty name="height" value="0.05" units="cm"/>
    </inkml:brush>
  </inkml:definitions>
  <inkml:trace contextRef="#ctx0" brushRef="#br0">0 379 10786,'19'14'178,"0"-1"1,1-1-1,1-1 0,-1-1 0,2-1 0,-1-1 1,1-1-1,1 0 0,39 5 0,25-2 104,1-3 1,110-7-1,-93-1-91,740-20 702,734-75-901,-418 70 160,-181 26-28,-947-2-118,1256-45 68,-834 37-34,480-73-1,-742 55-41,284-39 39,4 29 173,-122 26-44,-335 11-171,0-1 0,0-1 0,0-1 0,-1-1 0,0-2 0,32-12 0,-5-7 2</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1:09.052"/>
    </inkml:context>
    <inkml:brush xml:id="br0">
      <inkml:brushProperty name="width" value="0.05" units="cm"/>
      <inkml:brushProperty name="height" value="0.05" units="cm"/>
    </inkml:brush>
  </inkml:definitions>
  <inkml:trace contextRef="#ctx0" brushRef="#br0">0 0 19476,'2'12'1721,"0"4"-1233,0-2-168,4-2 440,7-2-544,5-8 64,8-2-80,7-2-280</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1:09.474"/>
    </inkml:context>
    <inkml:brush xml:id="br0">
      <inkml:brushProperty name="width" value="0.05" units="cm"/>
      <inkml:brushProperty name="height" value="0.05" units="cm"/>
    </inkml:brush>
  </inkml:definitions>
  <inkml:trace contextRef="#ctx0" brushRef="#br0">25 422 18108,'-4'13'766,"-1"5"-86,0 0-1,1 0 1,-2 29 0,6-45-599,-1 0 0,1 0 0,0 0 1,1 0-1,-1 0 0,0-1 0,0 1 0,1 0 1,-1 0-1,1 0 0,0-1 0,0 1 1,-1 0-1,1-1 0,0 1 0,0 0 1,0-1-1,1 1 0,-1-1 0,0 0 1,1 1-1,-1-1 0,0 0 0,1 0 0,0 0 1,-1 0-1,1 0 0,0 0 0,-1 0 1,1-1-1,0 1 0,0-1 0,-1 1 1,1-1-1,4 1 0,1-1-42,0 1 1,1-1-1,-1-1 0,0 1 0,1-1 1,-1-1-1,0 1 0,10-4 1,12-6 2,-1-2 0,0 0 0,-1-2 1,0-1-1,-1-1 0,35-31 1,-32 23 0,-1-2 1,-2-1 0,0-2 0,38-58-1,-58 79-13,-3 5 1,0 0 0,-1-1-1,0 1 1,1-1-1,1-5 1,-8 18 248,1-2-201,1 0 0,0 0-1,0 1 1,-2 10 0,3-16-73,1 1 1,0 0 0,0 0 0,0-1 0,0 1 0,0 0 0,0-1 0,0 1 0,1 0 0,-1-1-1,0 1 1,1 0 0,0-1 0,-1 1 0,1-1 0,0 1 0,0-1 0,0 1 0,0-1-1,0 0 1,0 1 0,0-1 0,0 0 0,1 0 0,-1 0 0,2 2 0,2-1-3,1 0 1,-1 0-1,1 0 1,-1-1-1,1 0 1,-1 0-1,1 0 1,0-1-1,0 0 1,-1 0-1,1 0 1,10-2 0,7-2 5,40-13 0,-29 6-26,-1-3 1,56-29-1,55-47-296,-143 90 311,8-5-51,0-1 1,0 0 0,-1-1-1,0 0 1,0 0-1,0-1 1,6-9-1,-36 40 174,17-16-49,1 0 1,1 0 0,-1 0-1,1 1 1,0-1 0,-2 11 0,4-16-58,1 0 1,-1 0 0,1 0-1,0 0 1,0 0 0,0 0-1,0 0 1,0 0-1,0 0 1,0-1 0,1 1-1,-1 0 1,1 0 0,0 0-1,-1 0 1,1-1 0,0 1-1,0 0 1,0-1 0,0 1-1,0 0 1,0-1 0,1 1-1,-1-1 1,1 0 0,-1 0-1,1 1 1,-1-1-1,1 0 1,-1 0 0,1 0-1,3 1 1,4 1-3,0-1 0,1 0 0,-1 0 0,1-1 0,0 0 0,-1 0 0,1-1 0,0-1 0,-1 1 0,16-4 0,-2-1-17,0-1 1,-1 0-1,29-13 0,-37 13-24,-1-1 1,1 0-1,-1-1 0,-1 0 0,1-1 1,-2-1-1,1 0 0,-1 0 0,16-21 1,-25 29 13,0 0 1,-1 0 0,0 0 0,0-1 0,1 1-1,-1-1 1,-1 1 0,1-1 0,0 1 0,-1-1-1,1 1 1,-1-1 0,1-3 0,-1 4-27,-1 1 1,1-1-1,0 1 0,0-1 1,-1 1-1,1 0 1,0-1-1,-1 1 1,0-1-1,1 1 0,-1 0 1,0 0-1,1-1 1,-1 1-1,0 0 0,0 0 1,0 0-1,0 0 1,0 0-1,-1 0 1,1 0-1,0 0 0,-2-1 1,22 5-1515,-9-4 1178</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1:09.922"/>
    </inkml:context>
    <inkml:brush xml:id="br0">
      <inkml:brushProperty name="width" value="0.05" units="cm"/>
      <inkml:brushProperty name="height" value="0.05" units="cm"/>
    </inkml:brush>
  </inkml:definitions>
  <inkml:trace contextRef="#ctx0" brushRef="#br0">0 50 15075,'3'-4'317,"1"0"-1,-1 0 0,1 0 1,0 0-1,0 1 0,0 0 1,0 0-1,1 0 1,-1 0-1,1 1 0,0-1 1,0 1-1,0 1 0,0-1 1,0 1-1,0-1 1,0 1-1,0 1 0,1-1 1,-1 1-1,6 0 0,3 1 388,-1 1-1,0 0 0,0 1 0,0 1 0,17 6 0,-27-9-655,0 0 0,0 1-1,0-1 1,0 1-1,-1 0 1,1 0-1,0 0 1,-1 0-1,0 0 1,1 1 0,-1-1-1,0 1 1,0-1-1,-1 1 1,1 0-1,0 0 1,-1 0-1,0 0 1,1 0-1,-1 0 1,-1 0 0,1 0-1,0 0 1,-1 0-1,1 1 1,-1-1-1,0 6 1,-3 10-18,-1 0 0,-1 0 1,-1-1-1,0 0 0,-1 0 1,-15 27-1,-17 43-1,33-69-21,0 0-1,1 1 1,-4 31 0,8-45-28,1-1 0,0 0 0,0 1 0,0-1 1,1 0-1,-1 1 0,1-1 0,1 0 1,-1 0-1,1 0 0,0 1 0,0-2 0,0 1 1,1 0-1,-1 0 0,1-1 0,0 0 0,1 1 1,3 3-1,1-2-179,-1 0 0,1 0 0,0 0 1,1-1-1,-1-1 0,17 7 0,57 14-654,-44-16 385</inkml:trace>
  <inkml:trace contextRef="#ctx0" brushRef="#br0" timeOffset="1">238 1158 23117,'-6'13'1432,"6"-10"-1944,2-3 16,2 0 816,-1 0-352,0-8-256</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2:46.544"/>
    </inkml:context>
    <inkml:brush xml:id="br0">
      <inkml:brushProperty name="width" value="0.05" units="cm"/>
      <inkml:brushProperty name="height" value="0.05" units="cm"/>
    </inkml:brush>
  </inkml:definitions>
  <inkml:trace contextRef="#ctx0" brushRef="#br0">25 247 16620,'-4'7'615,"-1"0"1,1 0 0,-5 13 0,8-19-503,1 1 0,-1 0 0,1-1-1,0 1 1,0-1 0,-1 1 0,1-1-1,0 1 1,0 0 0,0-1 0,1 1 0,-1 1-1,0-2-23,1-1-1,-1 1 0,1 0 0,-1 0 0,0-1 0,1 1 0,-1 0 0,1-1 0,0 1 0,-1-1 0,1 1 0,-1-1 1,1 1-1,0-1 0,-1 1 0,1-1 0,0 0 0,0 1 0,-1-1 0,1 0 0,0 1 0,0-1 0,0 0 0,-1 0 0,2 0 1,7 1 197,0-1 0,-1 0 1,1 0-1,0-1 0,0 0 1,-1-1-1,1 0 1,9-3-1,70-30 853,-78 31-1025,268-135 910,-121 57-1740,-145 76 644,61-28-1466,-67 32 1374,0 0 1,0 0-1,1 0 1,-1 1-1,1 0 0,-1 0 1,0 0-1,1 1 0,6 1 1,-12-1 152,-1 0 1,0 0 0,0 0-1,1 0 1,-1 0 0,0 0-1,0 0 1,1 0-1,-1 0 1,0 0 0,0 0-1,0 0 1,1 0 0,-1 0-1,0 0 1,0 1-1,1-1 1,-1 0 0,0 0-1,0 0 1,0 0 0,0 1-1,1-1 1,-1 0-1,0 0 1,0 0 0,0 1-1,0-1 1,0 0 0,0 0-1,1 1 1,-1-1 0,0 0-1,0 0 1,0 1-1,0-1 1,0 0 0,0 0-1,0 1 1,0-1 0,0 1-1,-6 9-455,-14 9-111</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2:46.961"/>
    </inkml:context>
    <inkml:brush xml:id="br0">
      <inkml:brushProperty name="width" value="0.05" units="cm"/>
      <inkml:brushProperty name="height" value="0.05" units="cm"/>
    </inkml:brush>
  </inkml:definitions>
  <inkml:trace contextRef="#ctx0" brushRef="#br0">30 274 16035,'-17'31'1553,"7"-9"-745,7-11-232,13-14 784,5-5-127,9-12-305,6-5-120,6-2-376,3-1-176,5-7-624,6 4-368,5-2-944,3-3 1335,13-3-303,-1-14-224</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2:47.397"/>
    </inkml:context>
    <inkml:brush xml:id="br0">
      <inkml:brushProperty name="width" value="0.05" units="cm"/>
      <inkml:brushProperty name="height" value="0.05" units="cm"/>
    </inkml:brush>
  </inkml:definitions>
  <inkml:trace contextRef="#ctx0" brushRef="#br0">66 6 18076,'8'-6'1680,"-6"15"-984,-2 1-272,3 6 1121,2 2-633,0 10-400,5 2-48,-3 10-120,-1 6-88,-6 7-152,-4 3-24,-8 4-56,-3 1-64,-4-3-520,-1-2-344,3-12 752,1-4-104,7-15-128</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2:48.682"/>
    </inkml:context>
    <inkml:brush xml:id="br0">
      <inkml:brushProperty name="width" value="0.05" units="cm"/>
      <inkml:brushProperty name="height" value="0.05" units="cm"/>
    </inkml:brush>
  </inkml:definitions>
  <inkml:trace contextRef="#ctx0" brushRef="#br0">13 145 8178,'-2'-1'257,"1"-1"-1,0 1 1,0-1 0,0 0 0,0 0 0,0 0 0,0 0-1,0 1 1,1-1 0,-1 0 0,1 0 0,-1 0 0,1 0-1,0 0 1,0 0 0,0-1 0,0 1 0,0-3 0,0 1 345,1 0 0,-1 0 0,1 1 1,-1-1-1,1 0 0,0 0 0,0 1 1,1-1-1,1-4 0,-3 8-555,1 0 0,-1 0 0,0 0 0,0 0 0,0 0 0,0 0 0,0 0 0,0 0 0,0 0 0,0 0 0,0 0 0,0 0 0,0 0 0,1 0 0,-1 0 0,0 0 0,0 0 0,0 0 0,0 0 0,0 0 0,0 0 0,0 0 0,0 0 0,0 0 0,0 0 0,1 0 0,-1 0-1,0 0 1,0 0 0,0 0 0,0 0 0,0 0 0,0 0 0,0 0 0,0 0 0,0 0 0,0 0 0,0 0 0,0 0 0,0 1 0,0-1 0,1 0 0,-1 0 0,0 0 0,0 0 0,0 0 0,0 0 0,0 0 0,0 0 0,0 0 0,0 0 0,0 0 0,0 1 0,0-1 0,0 0 0,0 0 0,0 0 0,0 0 0,0 0 0,0 0 0,0 0 0,0 0 0,0 0 0,2 13 1227,0 11-254,-2-6-653,0-1 1,2 0-1,0 1 0,2-1 0,4 19 0,-6-33-344,-1 1 0,0-1 0,1 0 0,-1 1 0,1-1-1,0 0 1,0 0 0,0 0 0,0 0 0,1 0 0,-1 0 0,1-1 0,0 1 0,0-1 0,0 0-1,0 0 1,0 0 0,0 0 0,0-1 0,1 1 0,-1-1 0,1 0 0,-1 1 0,1-2-1,-1 1 1,1 0 0,0-1 0,-1 0 0,1 0 0,5 0 0,0-1-4,0-1 1,-1 1-1,1-2 1,-1 1-1,1-1 0,-1 0 1,0-1-1,0 0 1,0 0-1,-1-1 1,0 0-1,0 0 0,0-1 1,0 0-1,-1 0 1,10-12-1,-1-1 67,-2-1 0,0 1 0,-1-2 0,18-43 0,-26 122 554,-4-57-628,0 1-1,1-1 0,-1 0 1,0 0-1,0 0 1,1 0-1,-1 0 1,0 0-1,1 0 1,-1 0-1,1 0 0,0 0 1,-1 0-1,1 0 1,0 0-1,0-1 1,-1 1-1,1 0 1,0 0-1,0-1 0,0 1 1,0 0-1,0-1 1,0 1-1,2 0 1,-1-1 2,0 0 0,0 0 0,0 0 0,0 0 0,0 0 0,0 0 0,0-1 0,0 1 0,0-1 0,0 1 0,0-1 0,0 0 0,2-1 0,8-4 43,-1-2 0,0 1 0,15-14 0,-22 18-39,24-22 41,-22 18-54,1 0 0,0 0 0,1 1 0,-1 0 0,1 1 0,0 0 0,15-7 0,-22 11-7,0 1 1,1 0-1,-1 0 1,0 0-1,0 0 1,0 0-1,0 0 1,0 0-1,0 0 1,1 0-1,-1 0 1,0 1-1,0-1 0,0 0 1,0 1-1,0-1 1,0 1-1,0-1 1,0 1-1,0-1 1,1 2-1,20 22-36,-20-21 35,0 0 1,1 0-1,-1 0 0,1 0 1,0 0-1,0-1 0,4 3 1,-3-3-1,1 0 1,-1 0 0,1-1 0,0 1 0,0-1-1,-1 0 1,1-1 0,0 1 0,0-1 0,0 0 0,0 0-1,0-1 1,-1 1 0,1-1 0,7-2 0,3-2 1,0-1 0,-1 0 0,20-13 0,21-8-282,-32 22-266,-15 7-3053,-11-14 3040</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2:49.131"/>
    </inkml:context>
    <inkml:brush xml:id="br0">
      <inkml:brushProperty name="width" value="0.05" units="cm"/>
      <inkml:brushProperty name="height" value="0.05" units="cm"/>
    </inkml:brush>
  </inkml:definitions>
  <inkml:trace contextRef="#ctx0" brushRef="#br0">24 0 20748,'-9'6'1649,"1"4"-1545,2-6-320,6-1 784,3 0-184,1-3-208</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2:49.534"/>
    </inkml:context>
    <inkml:brush xml:id="br0">
      <inkml:brushProperty name="width" value="0.05" units="cm"/>
      <inkml:brushProperty name="height" value="0.05" units="cm"/>
    </inkml:brush>
  </inkml:definitions>
  <inkml:trace contextRef="#ctx0" brushRef="#br0">308 55 19636,'-2'-4'208,"0"-1"0,0 1 0,0 1-1,-1-1 1,0 0 0,0 0 0,0 1 0,0 0 0,0 0-1,0 0 1,-5-3 0,5 4-137,1 1 1,-1 0-1,1 0 0,-1 0 1,0 0-1,1 1 0,-1-1 1,0 1-1,0-1 0,0 1 0,0 0 1,1 0-1,-1 0 0,0 1 1,0-1-1,0 1 0,1-1 1,-1 1-1,0 0 0,-2 1 1,-6 4 105,0-1 1,1 1 0,0 1 0,0 0-1,0 1 1,1-1 0,0 2-1,1-1 1,0 1 0,-12 18-1,6-7 49,1 1 0,1 0 0,1 1 0,-11 32 0,17-40-107,0 0 0,2 0 1,-1 1-1,2-1 0,0 1 0,0 22 0,2-33-91,0 1 1,1-1 0,-1 0 0,1 1-1,0-1 1,0 0 0,0 0 0,1 0-1,-1 0 1,1 0 0,0 0 0,0 0-1,1-1 1,-1 1 0,1 0 0,-1-1 0,1 0-1,0 0 1,1 0 0,-1 0 0,0 0-1,1-1 1,0 0 0,-1 1 0,1-1-1,6 2 1,-2-1 11,0-1 1,0 0-1,0-1 1,0 0-1,0 0 0,1-1 1,-1 0-1,0 0 1,0 0-1,0-1 0,0-1 1,0 0-1,0 0 0,0 0 1,0-1-1,0 0 1,-1 0-1,0-1 0,0 0 1,0 0-1,12-10 0,-7 4 30,-1 0-1,0-1 0,0 0 0,-1 0 0,-1-1 0,0-1 0,0 0 0,-2 0 0,1 0 0,9-27 0,-9 16-60,-1-1-1,7-43 0,-12 53-278,-1 1 1,0-1-1,-1 0 0,0 1 1,-2-1-1,-3-16 0,-2 13-2108,5 19 947,2 9 618,4 2-115</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2:49.935"/>
    </inkml:context>
    <inkml:brush xml:id="br0">
      <inkml:brushProperty name="width" value="0.05" units="cm"/>
      <inkml:brushProperty name="height" value="0.05" units="cm"/>
    </inkml:brush>
  </inkml:definitions>
  <inkml:trace contextRef="#ctx0" brushRef="#br0">1 198 20340,'0'28'1621,"2"96"3378,0-93-4475,1-1 0,9 31-1,-12-59-516,8 32-25,1-1 1,16 39-1,-25-72 17,0 0 0,0 0 1,0 1-1,0-1 1,0 0-1,0 0 0,0 0 1,0 1-1,1-1 0,-1 0 1,0 0-1,0 0 0,0 0 1,0 0-1,1 1 1,-1-1-1,0 0 0,0 0 1,0 0-1,1 0 0,-1 0 1,0 0-1,0 0 0,0 0 1,1 0-1,-1 0 1,0 0-1,0 0 0,0 0 1,1 0-1,-1 0 0,0 0 1,0 0-1,0 0 0,1 0 1,-1 0-1,0 0 1,0 0-1,0 0 0,1 0 1,-1 0-1,0 0 0,0 0 1,0-1-1,1 1 0,-1 0 1,0 0-1,0 0 1,0 0-1,0-1 0,0 1 1,1 0-1,-1 0 0,0 0 1,0 0-1,0-1 0,0 1 1,0 0-1,0 0 1,0 0-1,0-1 0,0 1 1,0 0-1,0 0 0,0-1 1,7-15-17,48-218-333,-34 133-134,37-104 0,-56 199 449,0 0-1,1-1 0,0 2 0,0-1 1,5-7-1,-8 12 36,1 0 1,0 0-1,-1 0 1,1 1-1,0-1 1,0 0-1,0 0 0,-1 1 1,1-1-1,0 1 1,0-1-1,0 1 1,0-1-1,0 1 1,0 0-1,0-1 0,0 1 1,0 0-1,0 0 1,0 0-1,0 0 1,0 0-1,0 0 1,0 0-1,0 0 0,0 0 1,0 0-1,0 1 1,0-1-1,0 0 1,0 1-1,0-1 0,0 0 1,0 1-1,0 0 1,0-1-1,0 1 1,0-1-1,-1 1 1,1 0-1,1 0 0,1 2 20,0 1-1,0-1 0,0 0 1,0 1-1,0-1 1,0 1-1,-1 0 0,0 0 1,0 0-1,0 0 0,0 0 1,-1 1-1,0-1 0,2 6 1,-2-3 31,-1 0 0,0 0 1,0 0-1,0 0 0,-1-1 0,0 1 1,0 0-1,-4 11 0,1-6 38,0 0-1,-2 0 1,1-1 0,-1 0-1,-1 0 1,0 0-1,-1-1 1,0 0 0,-16 15-1,20-21-97,-1 0 1,-1 0-1,1-1 0,0 1 0,-1-1 0,-8 3 1,12-5-55,1 0 1,-1-1-1,0 1 1,1-1-1,-1 1 1,0-1-1,0 0 1,1 0-1,-1 0 1,0 0-1,0 0 1,1 0-1,-1 0 1,0 0-1,0-1 1,1 1-1,-1-1 1,0 1-1,1-1 1,-1 0-1,1 0 1,-1 0-1,1 0 1,-1 0-1,1 0 1,0 0-1,-1 0 1,-1-2-1,1-2-27,-1 0-1,0-1 0,1 1 1,0-1-1,0 1 0,1-1 1,-1 0-1,1 0 0,0-6 1,-3-33-491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11.723"/>
    </inkml:context>
    <inkml:brush xml:id="br0">
      <inkml:brushProperty name="width" value="0.05" units="cm"/>
      <inkml:brushProperty name="height" value="0.05" units="cm"/>
    </inkml:brush>
  </inkml:definitions>
  <inkml:trace contextRef="#ctx0" brushRef="#br0">65 51 20564,'-12'8'1249,"1"2"-1137,-6 0-152,2-20-328,10 0-297,3-7 569,-1 0-104,3-7-88</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2:50.606"/>
    </inkml:context>
    <inkml:brush xml:id="br0">
      <inkml:brushProperty name="width" value="0.05" units="cm"/>
      <inkml:brushProperty name="height" value="0.05" units="cm"/>
    </inkml:brush>
  </inkml:definitions>
  <inkml:trace contextRef="#ctx0" brushRef="#br0">85 324 19884,'-11'16'555,"1"0"0,0 1-1,2 0 1,0 1 0,0 0-1,2 1 1,0-1 0,1 1-1,-4 30 1,7-28-402,1 0-1,0 0 1,2 0 0,0 0 0,2 0-1,0 0 1,1 0 0,11 32 0,-13-48-171,0 0 0,0 0 0,0 0 0,1-1 1,-1 1-1,1-1 0,0 0 0,5 5 0,-7-8 14,-1 0 0,1-1-1,0 1 1,0 0 0,0-1-1,0 1 1,0-1 0,0 1-1,1-1 1,-1 1 0,0-1-1,0 1 1,0-1-1,0 0 1,0 0 0,1 0-1,-1 0 1,0 0 0,0 0-1,0 0 1,1 0 0,-1 0-1,0-1 1,0 1 0,0 0-1,0-1 1,0 1 0,0-1-1,1 1 1,-1-1 0,0 1-1,0-1 1,-1 0 0,1 0-1,0 1 1,0-1 0,0 0-1,0 0 1,-1 0 0,1 0-1,1-1 1,12-19 64,0 1 0,-1-2 0,-1 0 0,12-32 1,12-22 414,-35 75-459,-1 0 0,0 0 0,1 0 1,-1 0-1,1 1 0,-1-1 0,1 0 0,-1 0 0,1 0 0,0 1 0,-1-1 0,1 0 1,0 1-1,0-1 0,-1 1 0,1-1 0,0 1 0,0-1 0,0 1 0,0-1 0,0 1 1,-1 0-1,3-1 0,-2 2 25,1-1 0,-1 1-1,1-1 1,-1 1 0,1-1 0,-1 1 0,1 0 0,-1 0 0,0 0 0,3 2-1,8 5 19,-1-3-32,0 0-1,0 0 1,1-1-1,0 0 1,0-1-1,0-1 1,0 0-1,0 0 1,0-1 0,1-1-1,22-2 1,-9 0 22,0-2 0,0-1 1,-1-1-1,38-15 0,-42 13-52,-1 0 0,0-2 0,-1-1 0,0 0-1,-1-1 1,26-23 0,-40 32 16,-1 0 1,1 1-1,-1 0 1,1-1-1,0 1 1,0 0-1,0 1 1,0-1-1,0 1 1,9-2 0,44-1 295,-44 4-265,0 0 0,24-5 1,-2-3-237,-1-1 1,0-2-1,-1-1 1,-1-2-1,1-1 1,-2-2-1,-1-1 1,50-38 0,-76 52 115,0 0 0,0 0 0,-1 0 0,1 0 0,-1 0 0,0-1 0,-1 1 0,1-1 0,-1 0 0,0 0 0,0 0 0,0 0 0,-1 0 0,1-1 0,0-9 0,-1 8-46,0 4 124,-1 1-1,1-1 1,0 0 0,-1 0-1,1 1 1,1-1 0,-1 0 0,0 1-1,1-1 1,1-2 0,-2 4 67,1 0 0,-1 0 0,1 0 1,-1 0-1,1 0 0,0 1 1,-1-1-1,1 0 0,0 1 0,-1-1 1,1 1-1,0 0 0,0 0 0,0-1 1,-1 1-1,1 0 0,2 1 1,8-2 53,-1 0 0,1-1 0,-1 0 1,1 0-1,-1-1 0,12-5 0,66-32-70,-42 17 16,-41 20-60,0 0 1,0 0-1,0 1 1,0-1-1,0 1 1,1 1-1,-1-1 1,1 1-1,0 0 1,-1 1-1,1-1 1,0 1-1,-1 1 1,12 1-1,1 1-236,0-1-1,1-1 0,-1 0 0,0-2 0,0 0 0,0-1 1,0-1-1,0-1 0,0-1 0,-1 0 0,0-1 0,20-10 0,-38 16 175,1 0-1,-1-1 0,1 1 1,-1 0-1,1 0 0,-1 0 0,0 0 1,1-1-1,-1 1 0,0 0 1,1 0-1,-1-1 0,1 1 0,-1 0 1,0-1-1,0 1 0,1 0 1,-1-1-1,0 1 0,0 0 0,1-1 1,-1 1-1,0-1 0,0 1 1,0-1-1,0 1 0,0 0 0,1-1 1,-1 1-1,0-1 0,-1 0 11,1 1 0,0 0 0,-1-1 1,1 1-1,-1 0 0,1-1 0,0 1 0,-1 0 0,1-1 0,-1 1 0,1 0 0,-1 0 0,1 0 0,-1-1 0,1 1 0,-1 0 0,1 0 1,-1 0-1,1 0 0,-1 0 0,1 0 0,-2 0 0,-14 1-801</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2:51.253"/>
    </inkml:context>
    <inkml:brush xml:id="br0">
      <inkml:brushProperty name="width" value="0.05" units="cm"/>
      <inkml:brushProperty name="height" value="0.05" units="cm"/>
    </inkml:brush>
  </inkml:definitions>
  <inkml:trace contextRef="#ctx0" brushRef="#br0">153 1 21181,'-10'0'404,"0"1"0,0 1 0,0-1 0,0 2 0,1-1 0,-1 1 0,1 1 0,-15 6 0,21-8-361,-1 1-1,1-1 1,0 0-1,-1 1 1,1 0-1,0 0 1,0 0-1,1 0 0,-1 0 1,1 1-1,-1-1 1,1 1-1,0-1 1,0 1-1,1 0 1,-1 0-1,1 0 0,0 0 1,0 0-1,0 0 1,1 0-1,-1 0 1,1 6-1,0-9-44,0 1 0,1-1 0,-1 0 0,1 1 0,-1-1 0,1 0 0,0 0 0,-1 1 0,1-1 0,0 0 0,0 0 0,0 0 0,0 0 0,0 0 0,0 0 0,0 0 0,0 0-1,0-1 1,1 1 0,-1 0 0,0 0 0,0-1 0,1 1 0,-1-1 0,0 0 0,1 1 0,-1-1 0,1 0 0,1 0 0,9 2-32,1 0 0,16-1-1,-18 0-4,12 0-179,38 7 0,-54-6 147,0-1 0,0 1 0,0 0 0,-1 1 0,1 0 0,-1 0 0,0 0 0,0 1 0,10 8 0,-14-11 69,-1 0 0,0 0 0,0 0 1,0 0-1,0 0 0,0 0 1,-1 1-1,1-1 0,0 0 1,0 0-1,-1 1 0,1-1 0,-1 1 1,1-1-1,-1 1 0,0-1 1,0 1-1,0-1 0,1 1 1,-1-1-1,0 1 0,-1 2 0,0-1 44,0 0-1,0 0 1,0 0-1,0-1 0,-1 1 1,1 0-1,-1 0 0,0-1 1,0 1-1,-3 2 0,-4 4 232,0 0 0,-1-1 0,0 0 0,-14 8 0,18-13-113,2 0-89,1-1-1,0 0 1,-1 0-1,0 0 0,0 0 1,1-1-1,-1 1 1,0-1-1,0 0 0,-4 0 1,7-1-100,1 0 0,0 0 1,-1 0-1,1 0 0,0 0 0,-1-1 1,1 1-1,0 0 0,0 0 0,-1 0 1,1-1-1,0 1 0,0 0 0,-1 0 1,1-1-1,0 1 0,0 0 0,0 0 1,0-1-1,-1 1 0,1 0 0,0-1 1,0 1-1,0 0 0,0-1 0,0 1 1,0 0-1,0-1 0,0 1 0,0 0 1,0-1-1,0 1 0,0 0 0,0 0 1,0-1-1,0 1 0,0 0 0,0-1 1,0 1-1,1 0 0,-1-1 0,0 1 1,0 0-1,0 0 0,0-1 0,1 1 1,9-21-1539,-9 18 1387,40-74-1298,-14 19 489</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2:51.690"/>
    </inkml:context>
    <inkml:brush xml:id="br0">
      <inkml:brushProperty name="width" value="0.05" units="cm"/>
      <inkml:brushProperty name="height" value="0.05" units="cm"/>
    </inkml:brush>
  </inkml:definitions>
  <inkml:trace contextRef="#ctx0" brushRef="#br0">0 50 19628,'3'80'3125,"-3"-51"-1970,5 40 0,-4-61-914,0 0 0,1 0 0,0 0 1,1-1-1,-1 1 0,2-1 0,-1 1 0,1-1 0,7 10 0,-9-13-178,1-1 0,1 1 0,-1-1 1,0 0-1,1 0 0,-1 0 0,1 0 1,0-1-1,0 1 0,0-1 0,0 0 0,0 0 1,1-1-1,7 3 0,-5-3-34,-1 0-1,1-1 1,-1 1 0,1-2-1,-1 1 1,1-1-1,-1 1 1,1-2 0,9-2-1,-4 0-27,0-1-1,-1 0 0,1-1 1,-1 0-1,0-1 0,-1 0 0,1-1 1,-1 0-1,-1-1 0,9-9 0,-5 1-27,0 0-1,13-27 1,-14 23-25,19-25 1,-31 45 51,0 1 1,0 0-1,0 0 1,1-1-1,-1 1 0,0 0 1,0 0-1,0-1 0,0 1 1,1 0-1,-1 0 1,0 0-1,0 0 0,0-1 1,1 1-1,-1 0 0,0 0 1,0 0-1,1 0 1,-1 0-1,0 0 0,0 0 1,1 0-1,-1 0 0,0 0 1,1 0-1,-1 0 1,0 0-1,0 0 0,1 0 1,-1 0-1,0 0 0,0 0 1,1 0-1,-1 0 0,0 0 1,0 0-1,1 0 1,-1 0-1,0 1 0,0-1 1,1 0-1,-1 0 0,0 0 1,0 0-1,0 1 1,0-1-1,1 0 0,-1 0 1,0 0-1,0 1 0,0-1 1,0 0-1,0 0 1,1 1-1,-1-1 0,0 0 1,0 0-1,0 1 0,0-1 1,0 0-1,0 1 0,0-1 1,0 1-1,4 21 134,-4-18-88,2 3 35,-1-1-1,1 1 0,0-1 1,0 0-1,6 12 1,-7-17-83,-1 0 0,0 0 0,1 0 0,-1 0 0,1 0 0,-1-1 0,1 1 0,0 0 0,-1 0 0,1-1 0,0 1 0,-1 0 1,1-1-1,0 1 0,0 0 0,0-1 0,0 1 0,0-1 0,-1 0 0,1 1 0,0-1 0,0 0 0,0 1 0,0-1 0,0 0 0,0 0 1,0 0-1,0 0 0,0 0 0,0 0 0,0 0 0,0 0 0,0 0 0,0-1 0,0 1 0,0 0 0,0-1 0,0 1 0,0 0 1,0-1-1,-1 1 0,1-1 0,0 0 0,0 1 0,0-1 0,-1 0 0,1 1 0,1-2 0,1-3-166,1 1 0,-1-1 0,0 1 0,-1-1 1,1 0-1,-1 0 0,0 0 0,0 0 0,0 0 0,-1-1 0,0 1 0,1-10 0,0-7-166,-2-39-1,0 57 259,-2-44-581</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2:52.107"/>
    </inkml:context>
    <inkml:brush xml:id="br0">
      <inkml:brushProperty name="width" value="0.05" units="cm"/>
      <inkml:brushProperty name="height" value="0.05" units="cm"/>
    </inkml:brush>
  </inkml:definitions>
  <inkml:trace contextRef="#ctx0" brushRef="#br0">20 315 18340,'-11'0'2280,"2"4"1537,24-2-3225,5-2-592,8 0-920,7-2 1792,9-1-984,5-1-96,5-2-80</inkml:trace>
  <inkml:trace contextRef="#ctx0" brushRef="#br0" timeOffset="1">486 275 15915,'-31'48'5784,"25"-40"-5141,0 0 1,1 1-1,-1 0 1,2 0-1,-1 0 0,-3 13 1,5-14-348,1 0 0,1 1 0,-1-1-1,2 1 1,-1-1 0,2 18 0,-1-25-263,0 1 0,0 0 0,1-1-1,-1 1 1,1 0 0,-1-1 0,1 1 0,0-1 0,0 1 0,-1-1-1,1 1 1,0-1 0,0 0 0,1 1 0,-1-1 0,0 0 0,2 1-1,-1-1-26,-1 0 0,1 0-1,0-1 1,0 1-1,0-1 1,0 1 0,0-1-1,0 0 1,0 0-1,0 0 1,0 0-1,0 0 1,0 0 0,0-1-1,-1 1 1,1-1-1,0 1 1,3-2 0,3-2-4,0 1 1,0-1 0,-1-1-1,0 0 1,0 0 0,0 0 0,0-1-1,-1 0 1,0 0 0,0-1 0,-1 0-1,7-9 1,2-6 18,-1 0-1,19-46 1,-17 34-27,-2 0-1,-2-1 1,-1-1 0,-2 0 0,8-73 0,-16 106 4,-1-14-14,1 17 16,0 0 1,0 0-1,0 0 0,0-1 1,0 1-1,0 0 1,0 0-1,0-1 1,0 1-1,0 0 1,0 0-1,0 0 0,0-1 1,0 1-1,0 0 1,-1 0-1,1 0 1,0-1-1,0 1 1,0 0-1,0 0 0,0 0 1,-1 0-1,1-1 1,0 1-1,0 0 1,0 0-1,0 0 1,-1 0-1,1 0 1,0 0-1,0 0 0,-1 0 1,1 0-1,0 0 1,0-1-1,0 1 1,-1 0-1,1 0 1,0 0-1,0 0 0,0 0 1,-1 1-1,1-1 1,0 0-1,0 0 1,-1 0-1,1 0 1,0 0-1,0 0 0,0 0 1,-1 0-1,1 0 1,0 1-1,-2 0 11,0 1-1,1 0 0,-1-1 1,1 1-1,0 0 1,-1 0-1,1 0 0,0 0 1,0 0-1,0 0 1,1 0-1,-1 0 0,-1 5 1,-5 35 138,6-31-90,-1 2-5,1 0 1,0 1 0,1-1 0,0 0-1,1 0 1,1 0 0,4 19 0,-5-27-171,0 0 1,1 0-1,0 0 1,0-1-1,1 1 1,-1-1-1,1 1 0,0-1 1,0 0-1,0 0 1,1 0-1,-1-1 1,1 1-1,0-1 1,0 0-1,0 0 1,1 0-1,-1 0 1,1-1-1,-1 0 1,1 0-1,5 2 0,1-2-79,-1 1-1,1-2 1,0 1-1,0-2 0,15 0 1,22-2-631</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2:52.747"/>
    </inkml:context>
    <inkml:brush xml:id="br0">
      <inkml:brushProperty name="width" value="0.05" units="cm"/>
      <inkml:brushProperty name="height" value="0.05" units="cm"/>
    </inkml:brush>
  </inkml:definitions>
  <inkml:trace contextRef="#ctx0" brushRef="#br0">32 295 19356,'0'1'59,"-9"24"2044,-9 43-1,16-61-1861,1 0 0,0 0 0,1 0 0,0 0 0,0 0 0,0 0 0,1 0 0,0 0 0,1 1 0,-1-2 0,4 10 0,-4-15-222,-1 1-1,1-1 1,-1 1-1,1-1 1,0 0-1,0 1 1,0-1-1,0 0 0,0 1 1,0-1-1,0 0 1,0 0-1,0 0 1,0 0-1,1 0 1,-1 0-1,0 0 1,1-1-1,-1 1 1,1 0-1,-1-1 0,1 1 1,-1-1-1,1 1 1,-1-1-1,1 0 1,-1 0-1,3 0 1,-1 0-14,-1-1 0,1 1 0,-1-1 0,1 0 0,-1 0 1,0 0-1,1 0 0,-1 0 0,0-1 0,0 1 0,0-1 0,0 1 1,0-1-1,0 0 0,0 0 0,1-2 0,9-12 4,-1-1-1,-1 0 1,0 0-1,-2-1 1,0-1-1,7-24 0,-2-2 2,10-71 0,-21 103-7,5-41-21,-6 50 27,-1-1 0,0 1-1,0 0 1,-1 0 0,1-1-1,-1 1 1,0 0 0,0 0-1,-3-6 1,4 9-1,0 1 0,0-1 0,-1 1 0,1-1 1,0 1-1,-1-1 0,1 1 0,0-1 0,-1 1 0,1 0 0,0-1 1,-1 1-1,1 0 0,-1-1 0,1 1 0,-1 0 0,1 0 0,-1-1 0,1 1 1,-1 0-1,1 0 0,-1 0 0,1 0 0,-1 0 0,1 0 0,-1-1 1,1 1-1,-1 0 0,1 1 0,-1-1 0,0 0 0,1 0 0,-1 0 1,1 0-1,-1 0 0,1 0 0,-1 1 0,1-1 0,-1 0 0,1 0 1,0 1-1,-1-1 0,1 0 0,-1 1 0,1-1 0,0 0 0,-1 1 1,1-1-1,-1 1 0,-15 22 418,12-13-278,0 0-1,0 0 1,1 1-1,1-1 1,-1 1-1,2 0 1,0 0-1,0 0 1,1 0-1,0 0 1,1-1-1,0 1 1,1 0 0,0 0-1,0 0 1,2-1-1,4 13 1,-6-20-135,-1 0 1,1 0-1,0-1 1,-1 1-1,1-1 1,1 1-1,-1-1 1,0 1-1,1-1 1,-1 0-1,1 0 1,-1-1-1,1 1 1,0 0-1,0-1 1,0 1-1,0-1 1,0 0-1,0 0 1,0 0-1,0-1 1,0 1-1,1-1 1,-1 0-1,0 0 1,0 0-1,1 0 1,2-1-1,2 0-39,-1-1 0,0 0 1,0 0-1,0-1 0,-1 1 0,1-2 0,-1 1 0,1-1 1,-1 0-1,0 0 0,9-9 0,-2 1-195,0 0-1,-1-1 1,0-1-1,-1 0 1,-1-1 0,0 0-1,-1 0 1,11-25 0,-21 47 229,0 0 1,1 0 0,0 0 0,0 0-1,2 13 1,-2-15 43,1 0 0,0 0-1,0 0 1,0 0-1,1 0 1,-1 0 0,1 0-1,1-1 1,-1 1-1,0-1 1,5 6 0,-5-8-29,1 1 1,-1-1 0,1 0 0,-1 0 0,1 0 0,0-1-1,0 1 1,0-1 0,-1 1 0,2-1 0,-1 0-1,0 0 1,0-1 0,0 1 0,0-1 0,5 1-1,-2-1-8,-1-1-1,1 1 1,-1-1-1,1 0 1,-1-1-1,0 1 0,1-1 1,9-5-1,-3 1-17,-1-1 0,1-1 0,-1 0 0,0-1 0,-1 0-1,0 0 1,8-11 0,-7 7-88,-1-1 1,15-26-1,-23 35 53,1 1-1,-1-2 1,0 1 0,0 0-1,0 0 1,-1-1 0,0 1-1,0 0 1,0-1-1,0 1 1,-1-1 0,-1-7-1,1 13 38,0-1 0,0 1 0,1 0 0,-1-1-1,0 1 1,0 0 0,0-1 0,0 1 0,-1-1 0,1 1-1,0 0 1,0-1 0,0 1 0,0 0 0,0-1 0,0 1-1,-1 0 1,1-1 0,0 1 0,0 0 0,0-1 0,-1 1-1,1 0 1,0 0 0,0-1 0,-1 1 0,1 0-1,0 0 1,-1 0 0,1-1 0,0 1 0,-1 0 0,1 0-1,0 0 1,-1 0 0,1 0 0,0-1 0,-1 1 0,1 0-1,-1 0 1,1 0 0,0 0 0,-1 0 0,1 0 0,0 0-1,-1 1 1,1-1 0,-1 0 0,1 0 0,0 0 0,-1 0-1,1 0 1,0 0 0,-1 1 0,1-1 0,0 0 0,0 0-1,-1 1 1,1-1 0,-2 1 23,1 1-1,0-1 1,-1 0 0,1 1-1,0-1 1,0 1 0,0-1-1,0 1 1,0 0 0,-1 2-1,1 0 22,0 0 0,1-1-1,-1 1 1,1 0-1,0 0 1,0 0 0,0 0-1,0 0 1,1 0 0,-1 0-1,1-1 1,0 1-1,1 0 1,-1-1 0,0 1-1,1 0 1,0-1 0,2 4-1,0-2 2,0 0-1,0 0 1,0 0-1,1-1 1,0 0 0,-1 0-1,1 0 1,1-1-1,-1 0 1,0 0-1,7 3 1,-6-4-63,0 1-1,1-1 1,-1-1 0,1 1 0,-1-1-1,1 0 1,0 0 0,-1-1 0,1 0-1,8-1 1,-10 1-63,-1-1 0,0 0 0,0 0 0,0 0 0,0-1 0,-1 1 1,1-1-1,0 0 0,-1 0 0,1 0 0,-1-1 0,1 1 0,-1-1 0,0 0 0,0 1 0,5-8 0,-5 5-22,-1 0 0,1 0 0,-1 0 0,0 0-1,-1-1 1,1 1 0,-1-1 0,0 1 0,0-1 0,-1 1-1,1-1 1,-1 0 0,-1 1 0,1-1 0,-1 1-1,0-1 1,-1-5 0,-13-39-513</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2:53.131"/>
    </inkml:context>
    <inkml:brush xml:id="br0">
      <inkml:brushProperty name="width" value="0.05" units="cm"/>
      <inkml:brushProperty name="height" value="0.05" units="cm"/>
    </inkml:brush>
  </inkml:definitions>
  <inkml:trace contextRef="#ctx0" brushRef="#br0">12 0 20068,'-6'10'2073,"2"0"-1457,3-2-440,1 3 776,1-5-432,2-3-120,1 1-328</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2:53.631"/>
    </inkml:context>
    <inkml:brush xml:id="br0">
      <inkml:brushProperty name="width" value="0.05" units="cm"/>
      <inkml:brushProperty name="height" value="0.05" units="cm"/>
    </inkml:brush>
  </inkml:definitions>
  <inkml:trace contextRef="#ctx0" brushRef="#br0">344 62 20452,'-2'-4'88,"1"0"0,-1 1 0,0-1 0,0 1-1,-1-1 1,1 1 0,-1 0 0,0 0 0,0 0-1,0 0 1,0 1 0,0-1 0,0 1-1,-1-1 1,1 1 0,-1 1 0,0-1 0,1 0-1,-1 1 1,0 0 0,0-1 0,0 2 0,-8-2-1,6 1-21,-1 1 0,1 0 0,-1 0 0,1 1-1,-1 0 1,1 0 0,0 0 0,-1 1 0,1 0-1,0 0 1,0 0 0,0 1 0,0 0 0,-8 6-1,2 0 93,1 1-1,0 1 1,1 0-1,0 0 0,1 1 1,0 0-1,1 1 1,-9 16-1,6-5 212,0 0-1,1 1 1,-11 45 0,18-56-213,0-1 0,1 1 0,1 0 0,0 0 0,1 0 0,1 15 0,0-25-126,-1 0 1,0-1-1,1 1 1,0 0-1,0-1 1,0 1-1,0 0 1,1-1-1,0 1 0,-1-1 1,1 0-1,0 0 1,1 1-1,-1-1 1,0-1-1,1 1 1,0 0-1,-1 0 1,1-1-1,0 0 1,1 0-1,-1 0 1,0 0-1,0 0 1,1 0-1,5 1 1,1-1-14,-1-1 1,1 0-1,-1-1 1,1 0 0,-1 0-1,1-1 1,-1 0-1,1-1 1,-1 0 0,0 0-1,0-1 1,12-5-1,-10 3 1,-1 0 0,1 0 1,-1-1-1,0 0 0,-1-1 0,1 0 0,-1-1 0,-1 1 0,14-17 0,-19 21-18,-1-1 0,0 0 0,1 1 0,-1-1 0,-1 0-1,1 0 1,-1 0 0,1 0 0,-1 0 0,0-1 0,-1 1 0,1 0 0,-1 0-1,0-1 1,0 1 0,0 0 0,-1-7 0,0 9-5,1 0 0,-1 0 0,0 1 0,1-1 0,-1 0 0,0 0 0,0 0 0,0 1 0,-1-1 0,1 1 0,0-1 0,0 1 0,-1-1 0,1 1 0,-4-3 0,2 3-6,1 0 0,-1 0 0,0 0 1,1 0-1,-1 0 0,0 1 0,0-1 0,0 1 1,1-1-1,-1 1 0,0 0 0,0 0 1,-5 1-1,4 0 6,0 0 0,0 0 0,0 0 0,0 1 0,0 0 0,0-1 0,0 1 1,1 0-1,-1 1 0,1-1 0,-1 1 0,-5 5 0,7-6 10,1 0 0,-1 0 0,0 0 1,1 0-1,0 0 0,-1 0 0,1 1 0,0-1 0,0 0 1,0 1-1,0-1 0,1 1 0,-1-1 0,0 1 0,1-1 0,0 1 1,0-1-1,0 1 0,0-1 0,0 1 0,0 0 0,1 2 0,0-4 5,0 1-1,0 0 0,-1-1 0,1 0 0,0 1 0,0-1 0,1 0 0,-1 1 0,0-1 0,0 0 0,1 0 0,-1 0 0,0 0 1,1 0-1,-1 0 0,1 0 0,-1-1 0,1 1 0,0-1 0,-1 1 0,1-1 0,0 1 0,-1-1 0,1 0 0,0 0 1,-1 0-1,1 0 0,0 0 0,-1 0 0,3-1 0,5 1 21,1-2-1,-1 1 1,1-1-1,9-4 1,-1-1-30,-1 0-1,0-1 1,-1-1 0,31-21-1,54-53-528,-87 71 365,-13 11 139,-1 0 0,1 0 0,0 0 0,0 0 0,0 1 0,0-1 0,-1 0 0,1 0 0,0 1 0,0-1 0,0 1 0,0-1 0,0 1 0,1-1 0,-1 1 0,0-1 0,0 1 0,0 0 0,0 0 0,0 0 1,1 0-1,-1 0 0,1 0 0,-1 1 0,0 1 0,-1-1 0,1 1 0,-1-1 0,1 1 1,-1 0-1,1-1 0,-1 1 0,0 0 0,0-1 0,0 1 1,0 0-1,0-1 0,0 1 0,-1 0 0,0 1 0,-10 62 19,7-43 177,-4 41 1,7-49-166,0-11-57,1 1 1,-1-1 0,1 1 0,0 0-1,0-1 1,0 1 0,1 0 0,-1-1 0,1 1-1,0-1 1,0 1 0,0-1 0,0 1 0,0-1-1,4 5 1,-5-7 5,1-1-1,0 1 1,0-1-1,0 1 1,-1-1-1,1 1 1,0-1-1,0 0 1,0 0-1,0 1 1,0-1 0,0 0-1,0 0 1,0 0-1,-1 0 1,1 0-1,0 0 1,0 0-1,0 0 1,0 0-1,0 0 1,0-1-1,0 1 1,0 0 0,0-1-1,-1 1 1,1-1-1,0 1 1,0 0-1,0-2 1,3 0-23,0-1 0,-1 1 0,1-1-1,-1 0 1,5-5 0,17-30-528</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2:55.028"/>
    </inkml:context>
    <inkml:brush xml:id="br0">
      <inkml:brushProperty name="width" value="0.05" units="cm"/>
      <inkml:brushProperty name="height" value="0.05" units="cm"/>
    </inkml:brush>
  </inkml:definitions>
  <inkml:trace contextRef="#ctx0" brushRef="#br0">1 658 18644,'0'4'221,"0"0"0,0-1 0,0 1 0,0 0 0,1-1 0,0 1 0,-1 0 0,1-1 0,1 1 0,2 5 0,-4-7-144,1-1-1,0 0 1,0 0 0,0 0 0,1 1 0,-1-1 0,0 0 0,0-1 0,1 1 0,-1 0 0,0 0 0,1 0-1,-1-1 1,1 1 0,-1-1 0,1 1 0,-1-1 0,1 1 0,-1-1 0,1 0 0,-1 0 0,1 0 0,0 0-1,-1 0 1,1 0 0,-1 0 0,1-1 0,1 1 0,9-4 59,0 0 0,0 0 0,0-1 1,-1 0-1,1-1 0,-1 0 0,-1-1 0,1 0 1,-1-1-1,-1 0 0,1-1 0,-1 0 0,-1 0 0,0-1 1,0 0-1,-1 0 0,0-1 0,8-17 0,-13 24-140,-1 0 1,1 0-1,-1 0 0,0 0 0,-1 0 0,1 0 0,-1 0 1,1 0-1,-1 0 0,-1 0 0,1 0 0,0 0 0,-1 0 1,-2-8-1,2 11 5,1-1 0,-1 0 1,0 1-1,0-1 0,-1 1 1,1-1-1,0 1 0,0-1 1,-1 1-1,1 0 0,-1 0 1,1 0-1,-1 0 0,1 0 1,-1 0-1,0 0 1,0 0-1,1 1 0,-1-1 1,0 0-1,0 1 0,0 0 1,1-1-1,-1 1 0,0 0 1,0 0-1,0 0 0,0 0 1,0 1-1,0-1 0,0 0 1,1 1-1,-1-1 0,-3 2 1,-3 1 65,1 0 1,0 0 0,0 1-1,0 0 1,0 0 0,0 1 0,1 0-1,0 0 1,0 0 0,0 1 0,1 0-1,0 0 1,0 0 0,0 0 0,1 1-1,0 0 1,-3 8 0,0-1 143,0 1 0,2-1 1,0 1-1,0 1 0,2-1 1,0 1-1,-2 26 0,5-36-136,0-1 0,0 1 0,0-1 0,1 0-1,2 10 1,-3-14-60,1 0-1,-1 1 0,1-1 1,-1 1-1,1-1 1,0 0-1,0 1 0,-1-1 1,1 0-1,0 0 1,0 0-1,0 0 0,1 0 1,-1 0-1,0 0 0,0 0 1,0 0-1,1 0 1,-1-1-1,0 1 0,1 0 1,-1-1-1,1 1 1,-1-1-1,3 1 0,0-1-15,1 0-1,0-1 1,-1 1 0,1-1-1,-1 1 1,1-1-1,-1-1 1,1 1-1,-1-1 1,0 1-1,1-1 1,-1-1 0,0 1-1,0 0 1,3-4-1,9-6-67,-1-1-1,17-18 0,-3 0-314,43-61 1,-60 74 58,-1 0 1,0 0 0,-2-1-1,0 0 1,9-31-1,-17 49 296,-1 0-1,1 0 0,-1 0 0,0-1 1,0 1-1,1 0 0,-1 0 0,0 0 0,0 0 1,0-1-1,0 1 0,0 0 0,-1 0 1,1-2-1,0 3 24,-1 0 0,1 0 0,0 0 0,-1 0 0,1 0 0,0 0 1,-1 0-1,1 0 0,0 0 0,0 0 0,-1 0 0,1 0 0,0 0 0,-1 0 0,1 0 0,0 0 1,-1 1-1,1-1 0,0 0 0,0 0 0,-1 0 0,1 0 0,0 0 0,0 1 0,-1-1 0,1 0 1,0 0-1,0 1 0,0-1 0,-1 0 0,1 1 0,-23 27 197,16-15 44,0-1 1,1 0-1,1 1 0,0 0 0,0 1 1,1-1-1,1 1 0,1-1 0,0 1 1,0 0-1,1 0 0,2 19 0,-1-30-198,0 0 1,1-1-1,-1 1 0,1 0 0,0 0 0,0 0 0,0-1 0,0 1 0,0 0 0,1-1 1,-1 1-1,1-1 0,0 0 0,-1 1 0,1-1 0,0 0 0,1 0 0,-1 0 1,0 0-1,0-1 0,1 1 0,-1-1 0,1 1 0,-1-1 0,5 2 0,-2-2-22,-1 0 0,1-1 0,-1 1 0,1-1 0,0 0 0,-1 0-1,1 0 1,-1 0 0,1-1 0,0 0 0,-1 0 0,1 0 0,-1-1-1,0 0 1,8-3 0,-1-2-28,0 1 1,0-2-1,-1 0 0,0 0 0,0-1 0,-1 0 1,0-1-1,14-20 0,-17 21-30,0 0 0,-1 0 1,0 0-1,0-1 0,-1 1 0,-1-1 1,1 0-1,-2 0 0,1 0 1,-1-1-1,0-15 0,-1 25 39,-1 0 0,0 1-1,0-1 1,0 0 0,0 1-1,0-1 1,0 0 0,0 1 0,0-1-1,0 0 1,0 1 0,0-1 0,0 0-1,0 1 1,-1-1 0,1 0-1,0 1 1,0-1 0,-1 1 0,1-1-1,-1 0 1,1 1 0,0-1 0,-1 1-1,1-1 1,-1 1 0,1-1 0,-1 1-1,1 0 1,-1-1 0,1 1-1,-1 0 1,0-1 0,1 1 0,-1 0-1,0-1 1,-1 2 9,1-1 0,0 0 1,0 1-1,0 0 0,0-1 0,-1 1 0,1-1 0,0 1 1,0 0-1,0 0 0,1 0 0,-1 0 0,0 0 0,0-1 0,0 1 1,1 1-1,-1-1 0,-1 2 0,-1 3 46,1 1 1,-1 0-1,1 0 0,0 0 1,1 0-1,0 0 0,0 0 0,0 1 1,1-1-1,1 10 0,-1-13-28,0-1 0,1 0-1,0 0 1,-1 0 0,1 0 0,0 0-1,0-1 1,1 1 0,-1 0-1,1 0 1,-1-1 0,3 3 0,-3-3-16,0-1 0,1 0 1,-1 0-1,0 0 0,1 0 1,-1 0-1,1 0 0,-1-1 1,1 1-1,0 0 0,-1-1 1,1 1-1,0-1 0,-1 0 1,1 1-1,0-1 0,-1 0 1,1 0-1,0 0 0,0 0 1,-1-1-1,4 1 0,-1-2-13,0 1 0,1-1 0,-1 0 0,0 0 0,0 0 0,0 0 0,-1-1 0,1 1 0,-1-1 0,1 0 0,-1 0 0,0 0 0,0-1 0,0 1 0,-1-1-1,1 0 1,-1 1 0,3-6 0,2-6-99,0-1-1,-1 1 0,7-24 1,-11 33 46,0 0 1,-1 0 0,0 0-1,0-1 1,0 1-1,-1 0 1,0 0 0,0 0-1,-1-9 1,1 14 55,0 1 0,0-1 1,0 1-1,0 0 1,0-1-1,-1 1 1,1 0-1,0-1 0,0 1 1,0-1-1,0 1 1,0 0-1,-1-1 0,1 1 1,0 0-1,0-1 1,0 1-1,-1 0 0,1 0 1,0-1-1,-1 1 1,1 0-1,0 0 0,-1-1 1,1 1-1,0 0 1,-1 0-1,1 0 1,0-1-1,-1 1 0,1 0 1,0 0-1,-1 0 1,1 0-1,-1 0 0,1 0 1,0 0-1,-1 0 1,1 0-1,-1 0 0,1 0 1,0 0-1,-1 0 1,1 0-1,-1 1 0,1-1 1,-1 0-1,0 1 15,0-1-1,1 1 1,-1 0-1,0 0 1,0-1-1,1 1 1,-1 0-1,0 0 1,1 0-1,-1 0 1,1 0-1,-1 0 0,1 0 1,-1 0-1,1 0 1,-1 1-1,1 0 16,0 1-1,0-1 0,0 0 1,0 0-1,0 0 0,0 1 0,0-1 1,1 0-1,0 0 0,-1 0 1,1 0-1,0 1 0,0-1 1,0 0-1,0-1 0,0 1 0,0 0 1,0 0-1,1 0 0,-1-1 1,1 1-1,0 0 0,-1-1 1,1 0-1,0 1 0,0-1 0,0 0 1,0 0-1,0 0 0,0 0 1,0 0-1,0-1 0,4 2 1,3 0 1,1 0 0,-1 0 1,1-1-1,-1 0 1,1-1-1,16-1 1,6-4-298,0-2 0,-1-1 1,60-23-1,-45 15-232,-45 15 515,1 1 0,0-1 0,-1 1 0,1 0 0,0 0 1,-1 0-1,1 0 0,0 0 0,0 0 0,-1 0 0,1 0 1,0 1-1,-1-1 0,1 1 0,0-1 0,2 3 0,-1-2 30,-1 0 1,1 0-1,-1-1 0,1 1 0,-1-1 0,1 1 0,0-1 0,-1 0 0,5 0 0,1 0-37,1-2 0,-1 1 0,0-1 1,0-1-1,0 1 0,0-1 0,0-1 0,8-4 0,6-6-232,26-22 0,10-5-442,-58 40 664,1 1 1,-1 0-1,1-1 1,0 1-1,-1 0 1,1 0 0,-1-1-1,1 1 1,0 0-1,-1 0 1,1 0 0,-1-1-1,1 1 1,0 0-1,-1 0 1,1 0-1,0 0 1,-1 0 0,1 0-1,0 1 1,-1-1-1,1 0 1,-1 0 0,1 0-1,0 1 1,-1-1-1,1 0 1,-1 0-1,2 1 1,10 17 375,-11-15-330,0-1 1,1 0-1,-1 0 1,1 1-1,-1-1 1,1 0-1,0 0 1,-1-1-1,1 1 1,2 1-1,2 0-22,-1-1-1,1 0 1,-1 0-1,1-1 1,0 0-1,0 0 1,0 0-1,-1-1 1,1 0 0,0 0-1,0 0 1,0-1-1,9-2 1,5-1-410,-1-1 1,31-12 0,-29 8-90,-2 3-284,-1-2 0,0 0 0,0-1 0,30-20 0,-48 28 773,0 1-1,0 0 1,0 0-1,0 0 0,0 0 1,1 0-1,-1 0 1,0 0-1,0 0 1,0 0-1,0 0 1,0 0-1,0-1 1,0 1-1,1 0 0,-1 0 1,0 0-1,0 0 1,0 0-1,0 0 1,0 0-1,0 0 1,1 0-1,-1 0 1,0 0-1,0 0 0,0 0 1,0 0-1,0 1 1,0-1-1,1 0 1,-1 0-1,0 0 1,0 0-1,0 0 1,0 0-1,0 0 0,0 0 1,0 0-1,0 0 1,1 0-1,-1 1 1,0-1-1,0 0 1,0 0-1,0 0 1,0 0-1,0 0 0,0 0 1,0 0-1,0 1 1,0-1-1,0 0 1,0 0-1,0 0 1,0 0-1,0 0 0,0 0 1,0 1-1,0-1 1,0 0-1,0 0 1,0 0-1,0 0 1,0 1 41,0 0 0,0-1 0,0 1 0,0-1 0,1 1 0,-1-1 0,0 1 0,0-1 0,0 1 0,1-1 1,-1 0-1,0 1 0,1-1 0,-1 1 0,0-1 0,1 1 0,-1-1 0,1 0 0,-1 1 0,0-1 0,1 0 0,-1 0 1,1 1-1,-1-1 0,1 0 0,-1 0 0,1 0 0,-1 1 0,2-1 0,4 0 80,0 0 1,1 0-1,-1-1 0,0 0 0,0 0 1,0 0-1,0-1 0,0 0 0,9-4 1,51-29-74,-22 5-930,78-66-1,-110 85 630,-11 11 239,-1-1 0,1 0 0,0 1 0,-1-1 1,1 1-1,0-1 0,-1 1 0,1-1 0,0 1 0,0-1 0,-1 1 0,1 0 0,0-1 0,0 1 0,0 0 0,-1 0 0,1 0 0,0-1 0,0 1 0,2 0 0,4 12 659,-6-10-576,0-1 0,-1 1 0,1 0-1,0-1 1,0 1 0,0-1 0,0 1-1,0-1 1,1 1 0,-1-1 0,2 2-1,-1-2-52,1 0 0,-1 0 0,0-1 0,1 1 0,-1 0 0,0-1 0,1 0 0,-1 0 0,1 0 0,-1 0 0,0 0 0,1 0 0,-1 0 0,1-1 0,-1 1 0,0-1 0,1 0 0,-1 0 0,0 0 0,0 0 0,0 0 0,0 0 0,1-1 0,-2 1 0,1 0 0,2-3 0,3-1-31,-1 0 0,0-1 0,0 1 0,-1-1 0,0-1 1,8-10-1,-4-7-9,-10 15 42,0 9-26,1-1 0,-1 1-1,1 0 1,-1 0-1,1 0 1,0 0 0,-1 0-1,1 0 1,-1 0 0,1 0-1,-1 1 1,1-1 0,-1 0-1,1 0 1,0 0 0,-1 0-1,1 1 1,-1-1 0,1 0-1,0 0 1,-1 1-1,1-1 1,0 0 0,-1 1-1,0 0-19,0 0 0,0 1 0,0-1-1,0 0 1,0 1 0,0-1-1,0 1 1,1-1 0,-1 1 0,0-1-1,1 1 1,0-1 0,-1 1-1,1 3 1,-5 8-1454,4-13 1433,0 0 0,1 0 1,-1 0-1,0 0 0,1 0 0,-1 0 0,0 0 0,1-1 1,-1 1-1,1 0 0,-1 0 0,0-1 0,1 1 0,-1 0 1,1-1-1,-1 1 0,1-1 0,-1 1 0,1 0 0,-1-1 1,1 1-1,-1-1 0,1 0 0,0 1 0,-1-2 1,-13-13-520</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2:55.460"/>
    </inkml:context>
    <inkml:brush xml:id="br0">
      <inkml:brushProperty name="width" value="0.05" units="cm"/>
      <inkml:brushProperty name="height" value="0.05" units="cm"/>
    </inkml:brush>
  </inkml:definitions>
  <inkml:trace contextRef="#ctx0" brushRef="#br0">0 13 18740,'3'-8'704,"6"5"-480,2 1-288</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2:55.869"/>
    </inkml:context>
    <inkml:brush xml:id="br0">
      <inkml:brushProperty name="width" value="0.05" units="cm"/>
      <inkml:brushProperty name="height" value="0.05" units="cm"/>
    </inkml:brush>
  </inkml:definitions>
  <inkml:trace contextRef="#ctx0" brushRef="#br0">9 119 20788,'-7'3'2449,"6"-2"-1569,15-3-360,12-6 1473,14-2-793,10 0-336,9-4-448,4 1-224,4-1-608,2-1-632,-9 1 920,-2 1-168,-14 3-152</inkml:trace>
  <inkml:trace contextRef="#ctx0" brushRef="#br0" timeOffset="1">74 298 19708,'31'0'1889,"14"-20"-1137,6-1-272,12-7 752,2 1-440,4-1-1048,1 0 496,0 5-160,-5 2-136</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12.808"/>
    </inkml:context>
    <inkml:brush xml:id="br0">
      <inkml:brushProperty name="width" value="0.05" units="cm"/>
      <inkml:brushProperty name="height" value="0.05" units="cm"/>
    </inkml:brush>
  </inkml:definitions>
  <inkml:trace contextRef="#ctx0" brushRef="#br0">35 13 17484,'7'-10'1464,"-7"7"-1032,5 6-136,-11 11 648,-3 14-271,2 6-193,-1 5-40,2 5-176,2 4-16,4-3-80,0 1-64,2-6-8,1-2-56,0-10-424,-1-6-288,-4-14 600,-4-10-128,-2-17-40</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2:56.303"/>
    </inkml:context>
    <inkml:brush xml:id="br0">
      <inkml:brushProperty name="width" value="0.05" units="cm"/>
      <inkml:brushProperty name="height" value="0.05" units="cm"/>
    </inkml:brush>
  </inkml:definitions>
  <inkml:trace contextRef="#ctx0" brushRef="#br0">610 68 23461,'-3'-5'84,"1"1"0,-1-1 0,0 1 0,0 0 0,-1 0-1,1 0 1,-1 0 0,0 0 0,0 1 0,-1 0 0,1 0 0,0 0 0,-1 0 0,0 1 0,0 0 0,0 0-1,0 0 1,0 0 0,0 1 0,0 0 0,0 0 0,0 0 0,-9 1 0,1 0 28,1 2 1,0 0 0,0 0-1,0 2 1,1-1-1,-1 1 1,-18 10 0,4 0 97,-1 1 0,-23 19 0,26-15-65,1 1 1,1 1-1,0 1 0,2 0 1,0 2-1,2 0 0,0 2 1,2 0-1,-18 38 1,23-38-55,0 0 0,1 1 0,2 0 0,0 1 0,2 0 0,2 0 0,0 0 0,2 1 0,1-1 0,2 34 0,2-41-55,1 0 0,0-1 0,2 0 0,0 0 0,1 0 0,1-1 0,1 0 0,0 0 0,2-1 0,0-1 0,1 1 0,0-2 0,2 0 0,0 0 0,1-1 0,0-1 0,1-1 0,0 0 0,2-1 0,-1-1 0,1 0 0,1-2 0,0 0 0,0-1 0,0 0 0,1-2 0,1-1 0,34 6 0,-26-8 50,0-1-1,0-1 1,0-2-1,0-1 1,-1-1-1,1-1 1,-1-2-1,0 0 1,0-3-1,0 0 1,-1-1-1,-1-2 1,0 0-1,-1-2 0,0-1 1,-1-1-1,0-1 1,-2-1-1,22-22 1,-26 21-45,0-1 1,-2 0-1,0-1 0,-1-1 1,-2 0-1,18-39 0,-25 48-85,-1 0-1,-1 0 1,0-1 0,-1 1-1,0-1 1,-2 1-1,1-1 1,-1 0-1,-1 0 1,-1 0-1,0 0 1,0 0-1,-2 1 1,-3-16-1,1 16-109,0 1 0,0-1 0,-1 1 0,-1 0 0,0 1 0,0-1 0,-1 1 0,-1 1 0,0-1-1,0 2 1,-1-1 0,0 1 0,-1 1 0,1 0 0,-2 0 0,1 1 0,-1 1 0,0 0 0,-20-7-1,1 3-336,-1 1 1,1 2-1,-1 1 0,0 1 0,-1 2 0,1 2 0,-36 2 0,29 1 74,1 1 0,0 2 0,0 2 0,0 2 0,1 1-1,0 2 1,-56 26 0,5 12-398</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5:33.111"/>
    </inkml:context>
    <inkml:brush xml:id="br0">
      <inkml:brushProperty name="width" value="0.05" units="cm"/>
      <inkml:brushProperty name="height" value="0.05" units="cm"/>
    </inkml:brush>
  </inkml:definitions>
  <inkml:trace contextRef="#ctx0" brushRef="#br0">49 394 13587,'-43'11'-75,"38"-9"45,8-2 2,73-13-54,594-84-204,10 62 224,3 55 277,-199-2 44,1199-33 363,-823-3-532,-750 17-86,1253-22 16,-4-36 312,-246-7 82,-464 30 1704,28-12-1072,-346 15-538</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5:34.536"/>
    </inkml:context>
    <inkml:brush xml:id="br0">
      <inkml:brushProperty name="width" value="0.05" units="cm"/>
      <inkml:brushProperty name="height" value="0.05" units="cm"/>
    </inkml:brush>
  </inkml:definitions>
  <inkml:trace contextRef="#ctx0" brushRef="#br0">3698 338 12843,'-566'218'1466,"14"31"-828,65 16-8,30 44-345,282-167-424,5 7 1,7 8-1,8 6 0,-267 365 1,201-179-348,157-232 265,-53 136-1,83-166 138,5 1 0,-26 127 1,42-142 106,4 0-1,2 0 1,6 119 0,9-93 51,4 0 0,48 183-1,-24-163-30,97 218-1,-77-224-52,5-3 0,5-2 0,4-4 0,103 120 0,-101-144 4,4-3 1,3-3 0,3-4 0,3-3 0,118 71-1,-76-67 31,201 82-1,150 12 70,237-6 60,10-58 11,371-2 45,3-91-119,-111-111-55,-8-69 316,-449 74 78,-518 95-419,441-88 415,-358 67-343,-2-5-1,154-68 1,-177 60-76,-1-3-1,-2-2 1,-1-4-1,-3-2 1,70-69 0,-68 51 1,-4-3 1,-2-2 0,-3-3 0,57-100 0,-63 84 37,-4-3 1,-4-1 0,-4-3 0,-4-1-1,-5-1 1,-4-2 0,-5 0 0,-4-2-1,5-125 1,-21 97 3,-5-1 0,-7 2 0,-50-242 1,-146-373-267,91 390 162,-170-354-1,198 527-114,-7 4-1,-8 4 1,-204-261-1,209 319-63,-6 3 0,-4 5-1,-5 5 1,-172-121 0,-8 42-147,291 181 378</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9:20.647"/>
    </inkml:context>
    <inkml:brush xml:id="br0">
      <inkml:brushProperty name="width" value="0.05" units="cm"/>
      <inkml:brushProperty name="height" value="0.05" units="cm"/>
    </inkml:brush>
  </inkml:definitions>
  <inkml:trace contextRef="#ctx0" brushRef="#br0">37 80 13619,'-33'-19'5614,"29"14"-2433,23 10-1803,-10-3-1295,1 0 1,0 0 0,-1-1-1,1 0 1,0-1-1,16-1 1,62-13-36,-43 6-22,51-6 14,139-1 0,-272 20 141,-60-5-56,-154 2 26,231-1-62,-27 7-1,-4 0 264,102-17-417,-40 9-113,13-1 20,0-1-1,0 0 1,24-7-1,8-8-36</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9:21.687"/>
    </inkml:context>
    <inkml:brush xml:id="br0">
      <inkml:brushProperty name="width" value="0.05" units="cm"/>
      <inkml:brushProperty name="height" value="0.05" units="cm"/>
    </inkml:brush>
  </inkml:definitions>
  <inkml:trace contextRef="#ctx0" brushRef="#br0">24 0 12531,'-1'1'114,"0"0"1,-1 0 0,1 0 0,-1 0 0,1-1-1,0 1 1,-1 0 0,1-1 0,-1 1-1,0-1 1,1 0 0,-1 1 0,1-1 0,-3 0-1,8 1 346,-1 1 0,1-1 0,0 1 0,-1 0 0,0 0 0,1 0 0,-1 0 0,0 1 0,3 2 0,10 7 296,-2-4-377,0-1 0,1 0-1,0-1 1,0-1 0,0-1-1,30 6 1,-9-5 307,69 1-1,-55-9-533,-50 3-151,0 0-1,0 0 0,0 0 1,0 0-1,0 0 0,0 0 1,1 0-1,-1 0 0,0 0 1,0 0-1,0 0 0,0 0 0,0 0 1,1 0-1,-1 0 0,0 0 1,0 0-1,0 0 0,0 0 1,0 0-1,1 0 0,-1 0 1,0 0-1,0 0 0,0 0 0,0 0 1,0-1-1,0 1 0,0 0 1,1 0-1,-1 0 0,0 0 1,0 0-1,0 0 0,0 0 1,0-1-1,0 1 0,0 0 1,0 0-1,0 0 0,0 0 0,0 0 1,0-1-1,0 1 0,0 0 1,0 0-1,0 0 0,0 0 1,0 0-1,0-1 0,0 1 1,0 0-1,0 0 0,0 0 1,-7-5 4,-12 2 23,1 1-1,-1 0 1,1 2-1,-1 0 1,1 1-1,-1 0 1,1 2 0,-31 8-1,48-11-37,-1 1 0,1 0 0,-1-1 0,1 1 0,0 0 0,-1 0 0,1 0 0,0 0 0,0 0 0,0 0 0,0 0 0,0 0 0,0 0 0,0 1 0,0-1-1,-1 2 1,-7-10-720,-2-6 559</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9:22.541"/>
    </inkml:context>
    <inkml:brush xml:id="br0">
      <inkml:brushProperty name="width" value="0.05" units="cm"/>
      <inkml:brushProperty name="height" value="0.05" units="cm"/>
    </inkml:brush>
  </inkml:definitions>
  <inkml:trace contextRef="#ctx0" brushRef="#br0">55 41 14907,'-14'13'1681,"0"-2"-1129,-4 4-176,11-5 704,6-3-232,1 0-136,7-4-216,2-3-63,5-3-105,3-4-48,6-5-40,3-1-56,7-1-376,1-2-328,9 3 480,2 1-88,-1-4-113</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49:23.390"/>
    </inkml:context>
    <inkml:brush xml:id="br0">
      <inkml:brushProperty name="width" value="0.05" units="cm"/>
      <inkml:brushProperty name="height" value="0.05" units="cm"/>
    </inkml:brush>
  </inkml:definitions>
  <inkml:trace contextRef="#ctx0" brushRef="#br0">310 86 16131,'-20'-1'2125,"13"1"-1360,0 0 1,1-1 0,-1 0 0,-7-2 0,12 2 191,10 2 257,120 49-570,-119-47-635,-2-1-1,-1 0 1,1 0-1,0 0 1,-1-1-1,1 0 0,0 0 1,0-1-1,0 0 1,0 0-1,7-1 0,-13 1-2,0 0 0,-1 0 0,1 0 0,-1 0 1,1-1-1,-1 1 0,1 0 0,0 0 0,-1 0 0,1-1 0,-1 1 0,1 0 0,-1 0 0,1-1 0,-1 1 0,1-1 0,-1 1 0,0 0 0,1-1 0,-1 1 0,0-1 0,1 1 0,-1-1 0,0 1 0,1-1 0,-1 1 0,0-1 0,0 1 0,0-1 0,1 0 0,-1-1 6,-1 1-1,1 0 1,-1 0-1,1 0 1,-1 0-1,1 0 1,-1 0-1,1 0 0,-1 0 1,0 0-1,1 1 1,-1-1-1,0 0 1,-1-1-1,-4-2 46,1-1-1,-1 1 1,0 1-1,-9-5 1,-10-2 67,-1 2-1,1 0 1,-1 2 0,-39-5 0,16 6 14,-76 3 1,116 3-124,-38 2 31,44-3-43,0 0 1,1 1 0,-1-1 0,0 1-1,1 0 1,-1 0 0,1 0 0,-1 0 0,1 0-1,-1 1 1,1-1 0,0 1 0,-4 2-1,6-3-3,0-1 0,-1 0 0,1 1-1,0-1 1,-1 0 0,1 1 0,0-1-1,0 1 1,-1-1 0,1 0 0,0 1 0,0-1-1,0 1 1,-1-1 0,1 1 0,0-1-1,0 1 1,0-1 0,0 1 0,0-1-1,0 1 1,0-1 0,0 1 0,0-1 0,0 1-1,0-1 1,1 0 0,-1 1 0,0-1-1,0 1 1,0-1 0,1 1 0,-1-1-1,0 1 1,0-1 0,1 0 0,-1 1-1,0-1 1,1 0 0,-1 1 0,1-1 0,-1 0-1,0 0 1,1 1 0,-1-1 0,1 0-1,-1 0 1,1 1 0,-1-1 0,0 0-1,1 0 1,-1 0 0,1 0 0,-1 0-1,1 0 1,-1 0 0,2 0 0,31 2-73,12-7 20,0-2 0,86-26 1,24-5 67,-141 38 21,-17 4 24,-22 8 4,-1-5-85,-1-2 1,1 0-1,-39 1 0,-81-7-1892,131 1 1515</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0:06.422"/>
    </inkml:context>
    <inkml:brush xml:id="br0">
      <inkml:brushProperty name="width" value="0.05" units="cm"/>
      <inkml:brushProperty name="height" value="0.05" units="cm"/>
    </inkml:brush>
  </inkml:definitions>
  <inkml:trace contextRef="#ctx0" brushRef="#br0">386 10 19668,'-1'-1'79,"1"0"0,0 1 0,-1-1 0,1 1 0,-1-1 0,1 0 0,-1 1 0,1-1 0,-1 1 0,0-1 0,1 1 0,-1 0 0,0-1 0,1 1 0,-1 0 0,0-1 0,1 1 0,-1 0 0,0 0 0,0 0 0,1-1 0,-1 1-1,0 0 1,0 0 0,0 0 0,1 0 0,-1 0 0,0 1 0,0-1 0,1 0 0,-1 0 0,0 0 0,-1 1 0,-26 9 786,9-1-611,1 1 0,1 1 0,0 0-1,0 1 1,1 1 0,1 1 0,0 0-1,-14 19 1,5-4-131,1 2 0,2 0 0,-25 51 0,33-55 16,-16 45 1,26-62-110,0 1 0,0-1 0,1 1 0,1-1 0,0 1 0,0 0 1,2 20-1,-1-28-26,1 0 0,-1 0 0,1 0 0,0 0 0,0 0 1,0 0-1,0 0 0,0 0 0,1 0 0,-1 0 0,1-1 1,0 1-1,0-1 0,0 1 0,0-1 0,0 0 0,0 1 1,1-1-1,3 2 0,-2-2-2,0 0 0,1 0-1,-1-1 1,1 1 0,0-1 0,-1 0 0,1 0-1,0-1 1,-1 1 0,1-1 0,8-1 0,1 0 0,1-2 0,-1 0 1,0 0-1,0-1 1,0-1-1,0-1 0,18-9 1,-24 10 43,0 0-1,0-1 1,0 1 0,-1-2 0,0 1 0,8-9 0,-14 14-29,0 0 1,0 0 0,0-1-1,0 1 1,0 0 0,0 0 0,-1-1-1,1 1 1,0 0 0,-1-1 0,1 1-1,-1-1 1,1 1 0,-1-1-1,1 1 1,-1-1 0,0 1 0,0-1-1,0 1 1,0-1 0,0 1-1,0-1 1,-1 0 0,1 1 0,0-1-1,-1 1 1,1 0 0,-1-1-1,1 1 1,-1-1 0,0 1 0,0 0-1,0-1 1,1 1 0,-1 0-1,0 0 1,-1 0 0,1 0 0,0 0-1,0 0 1,0 0 0,-1 0-1,1 0 1,0 0 0,-1 1 0,-2-2-1,-2 0 37,0 0 0,0 0 1,-1 0-1,1 1 0,0 0 0,-1 0 0,1 1 0,-1-1 0,1 1 0,-12 2 0,9-1-38,0 1-1,0-1 0,0 2 1,0-1-1,0 1 1,-15 8-1,23-10-15,0 0 1,-1 0-1,1 0 0,0 0 0,0 0 0,0 0 1,0 0-1,0 0 0,0 1 0,0-1 1,0 0-1,0 1 0,1-1 0,-1 0 1,0 1-1,0 1 0,1-3-2,0 1 1,0 0-1,0-1 0,0 1 1,0-1-1,0 1 1,1 0-1,-1-1 0,0 1 1,0-1-1,0 1 0,0 0 1,1-1-1,-1 1 0,0-1 1,1 1-1,-1-1 1,0 1-1,1-1 0,-1 1 1,0-1-1,1 0 0,-1 1 1,1-1-1,-1 0 1,1 1-1,-1-1 0,1 0 1,-1 1-1,1-1 0,0 0 1,-1 0-1,1 0 0,-1 1 1,1-1-1,-1 0 1,1 0-1,0 0 0,-1 0 1,1 0-1,-1 0 0,1 0 1,1-1-1,8 1-26,1-1-1,-1-1 1,1 0-1,-1-1 0,0 0 1,1 0-1,-1-1 1,15-8-1,-14 6-46,-1 1 0,1 1-1,0 0 1,0 1-1,1 0 1,-1 0-1,13 0 1,-23 3 60,1 0-1,0 0 1,-1 0-1,1 0 1,0 0 0,-1 1-1,1-1 1,-1 1 0,1-1-1,0 1 1,-1 0 0,1-1-1,-1 1 1,0 0-1,1 0 1,-1 0 0,0 0-1,1 0 1,-1 0 0,0 1-1,0-1 1,0 0 0,0 1-1,0-1 1,0 1-1,-1-1 1,1 1 0,0-1-1,-1 1 1,1-1 0,0 3-1,1 6-81,-1 0 0,1 0 0,-2 1 0,1 12-1,0 7-722,-1-29 753,-1 0 0,1-1 0,0 1 1,1-1-1,-1 1 0,0 0 0,0-1 0,0 1 0,0-1 0,0 1 0,0-1 0,1 1 1,-1-1-1,0 1 0,1-1 0,-1 1 0,0-1 0,1 1 0,-1-1 0,0 1 0,1-1 1,-1 1-1,1-1 0,-1 0 0,1 1 0,0-1 24,-1 0 0,1 0 0,0-1 0,-1 1 0,1 0 0,-1 0 0,1 0 0,-1-1 0,1 1 1,-1 0-1,1-1 0,-1 1 0,1 0 0,-1-1 0,1 1 0,-1-1 0,1 1 0,-1-1 0,1 0 0,18-30-726,-3-6-67</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0:07.004"/>
    </inkml:context>
    <inkml:brush xml:id="br0">
      <inkml:brushProperty name="width" value="0.05" units="cm"/>
      <inkml:brushProperty name="height" value="0.05" units="cm"/>
    </inkml:brush>
  </inkml:definitions>
  <inkml:trace contextRef="#ctx0" brushRef="#br0">33 25 16868,'-8'35'2892,"0"6"-1839,1 1 1,2 0-1,1 47 0,7-61-805,3-18-133,-6-10-112,1 0 0,-1 0 0,0 0 0,1 0 0,-1 0 0,0 0 1,1 0-1,-1 0 0,0 0 0,1 0 0,-1 0 0,0 0 0,1 0 0,-1 0 0,0-1 1,1 1-1,-1 0 0,0 0 0,0 0 0,1-1 0,-1 1 0,0 0 0,0 0 1,1-1-1,-1 1 0,0 0 0,0 0 0,0-1 0,0 1 0,1 0 0,-1-1 0,0 0 1,3-5 10,0-1 0,0 0 0,-1 0 0,0 0 0,-1 0 0,1 0 0,-1 0 0,0-9 0,-1-60 92,-5 51-76,4 24 12,2 14-14,0-11-29,-1 0 1,1 0 0,-1 0 0,1 0-1,0 0 1,0 0 0,0 0 0,0 0 0,0-1-1,0 1 1,0 0 0,1 0 0,-1-1-1,0 1 1,1-1 0,0 1 0,-1-1-1,1 0 1,3 2 0,-2-2 0,0 0 1,0 0 0,0 0-1,0 0 1,0-1-1,0 0 1,0 1-1,0-1 1,0 0-1,1-1 1,-1 1-1,3-1 1,4-1-5,-1-1 0,0 0 1,1 0-1,-1-1 0,-1 0 0,1-1 0,13-9 1,-5 2 40,0-2 0,0 1 0,-2-2 0,0 0 1,0-1-1,-2-1 0,13-19 0,-21 26 158,-10 17 42,-10 17 23,6-6-130,-17 40 116,24-53-235,0 0-1,1 0 1,-1 0-1,1 0 1,1 1-1,-1-1 1,1 0 0,0 0-1,1 8 1,-1-12-7,0-1 0,0 1 0,0-1 1,0 1-1,0 0 0,0-1 0,1 1 1,-1-1-1,0 1 0,0-1 0,1 1 1,-1-1-1,0 1 0,1-1 1,-1 1-1,1-1 0,-1 1 0,1-1 1,-1 0-1,1 1 0,-1-1 0,1 0 1,-1 1-1,1-1 0,-1 0 0,1 0 1,-1 1-1,1-1 0,-1 0 0,1 0 1,0 0-1,-1 0 0,1 0 1,-1 0-1,1 0 0,0 0 0,-1 0 1,1 0-1,-1 0 0,1 0 0,0 0 1,-1-1-1,1 1 0,-1 0 0,1 0 1,-1-1-1,2 1 0,26-18 124,-24 15-112,10-8 16,-7 5 6,1 0 0,0 1-1,0-1 1,1 1-1,13-5 1,-20 9-34,0 1 0,0-1 0,0 1 0,-1-1 0,1 1 0,0 0 0,0 0 0,0 0 0,0 0 0,0 0 0,-1 0 0,1 1 0,0-1 0,0 1 1,0-1-1,-1 1 0,1-1 0,0 1 0,-1 0 0,1 0 0,0 0 0,-1 0 0,1 0 0,-1 0 0,0 1 0,1-1 0,-1 0 0,0 1 0,0-1 0,0 1 0,0-1 1,0 1-1,0 0 0,0-1 0,0 3 0,4 7-11,0 1 1,-2 0-1,4 14 0,8 24-73,-15-50 59,0 1-1,0-1 1,0 1 0,0-1-1,0 0 1,1 1 0,-1-1-1,0 0 1,0 1 0,0-1-1,0 0 1,1 1 0,-1-1-1,0 0 1,0 1 0,1-1-1,-1 0 1,0 0 0,1 1-1,-1-1 1,0 0 0,1 0-1,-1 1 1,0-1 0,1 0-1,-1 0 1,1 0 0,-1 0-1,0 0 1,1 0 0,-1 0-1,1 0 1,9-10-914,4-27-883,-13 33 1545,25-95-1747,-17 63 1187</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0:07.470"/>
    </inkml:context>
    <inkml:brush xml:id="br0">
      <inkml:brushProperty name="width" value="0.05" units="cm"/>
      <inkml:brushProperty name="height" value="0.05" units="cm"/>
    </inkml:brush>
  </inkml:definitions>
  <inkml:trace contextRef="#ctx0" brushRef="#br0">1 4 15643,'2'-1'209,"1"0"-1,0 1 1,-1-1-1,1 1 0,0 0 1,0 0-1,0 0 0,-1 0 1,1 0-1,0 0 1,0 1-1,0-1 0,-1 1 1,1 0-1,0 0 1,-1 0-1,1 0 0,-1 0 1,1 1-1,-1-1 1,3 3-1,-2-1-39,-1-1-1,0 1 1,1 0 0,-1 0 0,0 0 0,0 0-1,-1 0 1,1 0 0,-1 1 0,1-1-1,-1 0 1,0 1 0,0-1 0,-1 1-1,1 0 1,0 5 0,-2 7 52,-1-1 0,0 0 1,0 0-1,-2 0 0,0 0 0,0 0 0,-12 22 1,-1 9 300,17-46-513,0 0 0,0 1-1,0-1 1,0 0-1,0 0 1,0 0 0,-1 1-1,1-1 1,0 0 0,0 0-1,0 1 1,0-1-1,0 0 1,0 1 0,0-1-1,0 0 1,0 0-1,0 1 1,0-1 0,0 0-1,0 0 1,1 1 0,-1-1-1,0 0 1,0 0-1,0 0 1,0 1 0,0-1-1,0 0 1,1 0-1,-1 0 1,0 1 0,0-1-1,0 0 1,1 0 0,-1 0-1,0 0 1,0 1-1,0-1 1,1 0 0,13-2 139,22-14-83,-29 13-18,72-28-230,-52 22-1864,44-21-1,-66 24 1300,-12 0 35,-5-1-243</inkml:trace>
  <inkml:trace contextRef="#ctx0" brushRef="#br0" timeOffset="1">110 127 14339,'-9'0'1520,"7"2"-927,1 1-273,8-1 680,3 1-416,5-1-208,-1-2-72,5-3-256</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13.243"/>
    </inkml:context>
    <inkml:brush xml:id="br0">
      <inkml:brushProperty name="width" value="0.05" units="cm"/>
      <inkml:brushProperty name="height" value="0.05" units="cm"/>
    </inkml:brush>
  </inkml:definitions>
  <inkml:trace contextRef="#ctx0" brushRef="#br0">21 148 14555,'-14'4'2225,"8"5"-1217,12-8-296,11 1 2441,16-11-2009,11-2-152,21-4-296,6 0-160,5-1-400,0-1-384,-7-1-792,-7 0 896,-11-4-168,-8-1-128</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0:07.923"/>
    </inkml:context>
    <inkml:brush xml:id="br0">
      <inkml:brushProperty name="width" value="0.05" units="cm"/>
      <inkml:brushProperty name="height" value="0.05" units="cm"/>
    </inkml:brush>
  </inkml:definitions>
  <inkml:trace contextRef="#ctx0" brushRef="#br0">28 20 15683,'-6'16'436,"1"1"-1,0-1 1,1 1-1,1 0 1,1 0-1,0 0 1,2 1-1,0-1 1,0 0-1,2 0 1,5 25-1,3-1-131,2-1-1,1-1 1,30 59-1,-34-74-156,-7-17-66,1 0 1,-1-1 0,1 1 0,0-1 0,1 0 0,-1 0 0,8 8 0,-11-14-75,0 0 0,0 0-1,1 0 1,-1 0 0,0 0 0,0 0 0,0 0 0,1 0 0,-1 0-1,0 0 1,0 0 0,1 0 0,-1 0 0,0 0 0,0 0 0,0 0-1,1 0 1,-1 0 0,0 0 0,0 0 0,0 0 0,1-1 0,-1 1-1,0 0 1,0 0 0,0 0 0,1 0 0,-1 0 0,0-1 0,0 1-1,0 0 1,0 0 0,0 0 0,0-1 0,0 1 0,1 0 0,-1 0-1,0 0 1,0-1 0,0 1 0,0 0 0,4-12 86,-4 12-86,5-22 52,-1 0 1,-1-1-1,-1 1 1,-1-27-1,0 7-31,2-31 10,10-120 3,-11 186-43,-1 1-1,1-1 1,0 1-1,0 0 1,1 0-1,0 0 0,7-11 1,-9 16 4,0-1-1,0 0 1,0 0 0,1 1-1,-1-1 1,1 1 0,-1-1-1,1 1 1,0-1 0,0 1-1,0 0 1,-1 0 0,1 0-1,0 0 1,0 0 0,0 0-1,0 1 1,1-1 0,-1 1-1,0-1 1,0 1 0,0 0-1,0 0 1,0 0 0,1 0-1,-1 0 1,3 1 0,-4-1 13,0 1 0,0-1 0,0 1 0,0-1 0,0 0 0,-1 1 0,1 0 0,0-1 0,0 1 0,0 0 0,0-1 0,-1 1 0,1 0 0,0 0 0,-1 0 0,1 0 0,0-1 0,-1 1 0,1 0 0,-1 0 0,1 0 0,-1 2 0,1 0 42,0 0 0,-1 0 0,0 0-1,1 1 1,-1-1 0,0 0 0,-1 6 0,-1 1 173,-1 1 1,1-1-1,-8 16 0,4-11 109,-1 0-1,-13 21 1,16-31-294,0 0 0,1 0 0,-1 0 0,-1-1 1,1 0-1,-1 1 0,0-1 0,0-1 0,-9 6 0,13-8-113,0 0 0,0-1 0,0 1 0,0-1 0,0 1 0,0-1-1,0 0 1,0 1 0,-1-1 0,1 0 0,0 0 0,0 0 0,0 1 0,0-1-1,0 0 1,0-1 0,-1 1 0,1 0 0,0 0 0,0 0 0,0-1-1,0 1 1,-2-1 0,3 0-34,-1 0 0,0 0-1,0 0 1,1 0 0,-1 0 0,1 0-1,-1 0 1,1 0 0,-1 0 0,1 0-1,-1 0 1,1 0 0,0 0 0,0-1-1,0 1 1,0 0 0,0 0 0,0-2-1,0-3-221,1-1 0,0 1 0,0-1 0,0 1 0,1 0 0,4-11 0,9-11-798</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0:08.360"/>
    </inkml:context>
    <inkml:brush xml:id="br0">
      <inkml:brushProperty name="width" value="0.05" units="cm"/>
      <inkml:brushProperty name="height" value="0.05" units="cm"/>
    </inkml:brush>
  </inkml:definitions>
  <inkml:trace contextRef="#ctx0" brushRef="#br0">0 4 15019,'1'0'91,"0"-1"0,-1 1 1,1 0-1,-1-1 0,1 1 0,0 0 0,-1-1 0,1 1 0,0 0 0,-1 0 1,1-1-1,0 1 0,-1 0 0,1 0 0,0 0 0,0 0 0,-1 0 0,1 0 1,0 0-1,-1 0 0,1 1 0,0-1 0,-1 0 0,1 0 0,0 1 0,-1-1 1,1 0-1,0 1 0,-1-1 0,1 0 0,-1 1 0,1-1 0,-1 1 0,1-1 1,-1 1-1,1-1 0,-1 1 0,1-1 0,-1 1 0,0 0 0,1-1 1,-1 1-1,0 0 0,1-1 0,-1 1 0,0 0 0,0-1 0,0 1 0,0 0 1,0 0-1,1 7 476,0-1 1,-1 1 0,0 0-1,-2 7 1,2-1-9,-1 7 109,0-7-351,0 0 0,1 0 0,1 0 0,1 0 0,4 21-1,-6-35-312,0 1-1,0-1 0,0 1 0,0-1 1,0 1-1,0 0 0,0-1 0,0 1 1,0-1-1,1 1 0,-1-1 1,0 1-1,0-1 0,1 1 0,-1-1 1,0 0-1,1 1 0,-1-1 0,0 1 1,1-1-1,-1 0 0,1 1 0,-1-1 1,1 0-1,-1 1 0,0-1 0,1 0 1,-1 0-1,1 0 0,0 1 0,-1-1 1,1 0-1,-1 0 0,1 0 0,-1 0 1,1 0-1,-1 0 0,1 0 0,-1 0 1,1 0-1,-1 0 0,1 0 0,-1 0 1,1 0-1,0-1 0,-1 1 0,1 0 1,-1 0-1,0-1 0,1 1 0,-1 0 1,1 0-1,-1-1 0,1 1 0,-1-1 1,0 1-1,1 0 0,-1-1 0,1 0 1,1-1 5,0-1 0,0 0 0,0 0 0,0 0 0,0 0 0,0 0 0,1-6 1,0-3 11,-1 0 0,0 1 0,-1-1 0,0 0 0,0 0 1,-2 0-1,-2-23 0,3 34-23,-1 0 0,1 0 0,0-1 0,0 1 0,-1 0 0,1 0 0,-1 0 0,1 0 0,0 0 0,-1 0-1,0 0 1,1 1 0,-1-1 0,0 0 0,1 0 0,-1 0 0,-1 0 0,2 1-17,-1 0-1,1-1 1,0 1-1,-1 0 1,1 0-1,0 0 1,-1 0 0,1 0-1,0 0 1,-1 0-1,1 0 1,0 0-1,0 0 1,-1 0-1,1 1 1,0-1-1,-1 0 1,1 0 0,0 0-1,-1 0 1,1 0-1,0 1 1,0-1-1,-1 0 1,1 0-1,0 1 1,0-1-1,-1 0 1,1 0 0,0 1-1,0-1 1,-1 1-1,1 0-86,-1 0 0,1-1-1,0 1 1,-1 0 0,1 0-1,0 0 1,0 0 0,-1 0-1,1 0 1,0 0 0,0 0 0,0 0-1,0 0 1,0 0 0,1 0-1,-1 0 1,0 0 0,0 0-1,1 0 1,-1 0 0,0 0 0,1 0-1,-1 0 1,1 0 0,0 0-1,-1 0 1,1-1 0,-1 1 0,1 0-1,0 0 1,0-1 0,-1 1-1,3 0 1,0 1-83,0-1-1,0 0 1,1 0 0,-1 0 0,0-1-1,1 1 1,-1-1 0,1 0-1,-1 0 1,0 0 0,1 0 0,-1-1-1,1 0 1,5-1 0,18-7-818</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0:08.763"/>
    </inkml:context>
    <inkml:brush xml:id="br0">
      <inkml:brushProperty name="width" value="0.05" units="cm"/>
      <inkml:brushProperty name="height" value="0.05" units="cm"/>
    </inkml:brush>
  </inkml:definitions>
  <inkml:trace contextRef="#ctx0" brushRef="#br0">103 1 11242,'-2'2'328,"1"0"0,-1 0 0,0 0-1,0 0 1,0-1 0,0 1-1,0 0 1,-4 2 0,-4 3 371,1 2 155,1-1 0,0 1 0,0 0 0,-11 19 1,16-23-665,0 0 0,1 0 0,0 0 1,0 0-1,0 1 0,0-1 1,1 0-1,0 1 0,0 0 0,1-1 1,-1 1-1,2 9 0,-1-14-168,0 0 0,0 0 0,0 0 0,0 0 0,0 0 0,0 0 0,0 0 0,1 0 0,-1 0 1,1 0-1,-1 0 0,0 0 0,1 0 0,-1 0 0,1 0 0,0 0 0,-1 0 0,1-1 0,0 1 0,0 0 0,-1 0 0,1-1 0,0 1 0,0 0 0,0-1 0,0 1 0,0-1 0,0 0 0,0 1 0,0-1 0,0 1 0,0-1 0,0 0 0,0 0 0,0 0 0,0 0 0,0 0 0,0 0 0,0 0 0,0 0 0,0 0 0,0 0 0,0 0 0,0-1 0,0 1 0,0 0 0,2-2 0,1 1 31,0-1 0,0 0 0,0-1 0,0 1 0,0-1 0,0 0-1,-1 1 1,1-2 0,5-6 0,-6 5 0,1 0-1,-1 0 1,-1 0-1,1-1 1,-1 0-1,0 1 1,0-1 0,-1 0-1,1 0 1,-1 0-1,-1 0 1,1 0 0,-1-9-1,0 13-65,0 0 0,-1-1-1,1 1 1,0 0 0,-1 0 0,0-1-1,1 1 1,-1 0 0,0 0-1,0 0 1,0 0 0,0 0 0,0 0-1,-1 0 1,1 0 0,-1 0 0,1 1-1,-1-1 1,0 1 0,1-1 0,-1 1-1,0-1 1,0 1 0,0 0-1,0 0 1,0 0 0,0 0 0,-1 0-1,1 1 1,0-1 0,0 1 0,-1-1-1,1 1 1,0 0 0,0 0 0,-1 0-1,-3 1 1,5-1-51,-1 0 0,1 0 0,0 0 0,-1 1 0,1-1 0,0 0 0,-1 1 0,1-1 0,0 1 0,0 0 0,-1-1 0,1 1 0,0 0 0,0 0 0,0 0 0,0 0 0,0 0 0,0 0 0,-1 1 0,2-1 47,0-1 1,0 1-1,-1 0 0,1-1 1,0 1-1,0 0 0,0-1 1,0 1-1,0-1 0,0 1 1,0 0-1,0-1 0,0 1 1,0 0-1,0-1 0,1 1 1,-1 0-1,0-1 0,0 1 1,0-1-1,1 1 0,-1-1 1,0 1-1,1-1 0,-1 1 0,1-1 1,-1 1-1,1-1 0,-1 1 1,1-1-1,-1 1 0,1-1 1,-1 0-1,1 1 0,-1-1 1,1 0-1,-1 0 0,1 1 1,0-1-1,-1 0 0,1 0 1,0 0-1,0 0 0,17 4-259,6-3-43</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0:12.530"/>
    </inkml:context>
    <inkml:brush xml:id="br0">
      <inkml:brushProperty name="width" value="0.05" units="cm"/>
      <inkml:brushProperty name="height" value="0.05" units="cm"/>
    </inkml:brush>
  </inkml:definitions>
  <inkml:trace contextRef="#ctx0" brushRef="#br0">42 336 13587,'-7'1'1154,"4"0"-774,0 0-1,1-1 1,-1 1 0,0-1-1,0 0 1,0 0-1,0 0 1,0 0 0,-4-1-1,7 0-265,0 1-1,0 0 0,-1 0 0,1-1 0,0 1 1,0 0-1,0-1 0,0 1 0,0 0 0,-1-1 1,1 1-1,0 0 0,0-1 0,0 1 1,0 0-1,0-1 0,0 1 0,0-1 0,0 1 1,0 0-1,0-1 0,0 1 0,0 0 0,1-1 1,-1 1-1,0 0 0,0-1 0,0 1 1,0 0-1,1-1 0,4-10 609,2 0-308,1 0 0,0 0 1,0 1-1,1 0 0,1 1 1,14-12-1,70-46 78,-79 57-413,30-19-819,1 2 1,2 1-1,66-24 0,-94 40-197,-20 10 921,0 0-1,1-1 1,-1 1 0,0 0 0,0 0 0,0 0 0,0 0 0,0 0 0,0 0-1,0-1 1,0 1 0,0 0 0,1 0 0,-1 0 0,0 0 0,0 0 0,0-1 0,0 1-1,0 0 1,0 0 0,0 0 0,0 0 0,0-1 0,0 1 0,0 0 0,0 0-1,0 0 1,0 0 0,0 0 0,-1-1 0,1 1 0,0 0 0,0 0 0,0 0-1,0 0 1,0 0 0,0-1 0,0 1 0,0 0 0,-1 0 0,-13-5-644,-16 2-79</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0:12.939"/>
    </inkml:context>
    <inkml:brush xml:id="br0">
      <inkml:brushProperty name="width" value="0.05" units="cm"/>
      <inkml:brushProperty name="height" value="0.05" units="cm"/>
    </inkml:brush>
  </inkml:definitions>
  <inkml:trace contextRef="#ctx0" brushRef="#br0">311 1 18492,'-6'6'801,"-1"1"1,1 0-1,0 1 1,1-1-1,-1 1 1,2 0-1,-1 0 1,-4 12-1,-18 45-420,-3-1 0,-3-2 0,-2-1 0,-54 70 0,79-120-382,7-7-12,-1 0-1,1-1 1,0 2 0,0-1-1,0 0 1,0 0-1,1 1 1,0 0 0,0-1-1,-2 8 1,4-12 7,0 1-1,1-1 1,-1 1 0,1-1 0,-1 0 0,0 1-1,1-1 1,-1 1 0,1-1 0,-1 0 0,0 0-1,1 1 1,-1-1 0,1 0 0,-1 0 0,1 1-1,0-1 1,-1 0 0,1 0 0,-1 0 0,1 0-1,-1 0 1,1 0 0,-1 0 0,1 0 0,0 0-1,18 0-91,-18 0 78,15-1-402,-1 0-1,0 2 0,0-1 0,0 2 1,16 4-1,-29-6 234,1 0 0,0 0 0,-1 1 0,1-1 0,-1-1 0,1 1 0,0 0 0,-1-1 0,1 1 0,-1-1 0,4-1 0,-5 2 146,15-5-649</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0:23.275"/>
    </inkml:context>
    <inkml:brush xml:id="br0">
      <inkml:brushProperty name="width" value="0.05" units="cm"/>
      <inkml:brushProperty name="height" value="0.05" units="cm"/>
    </inkml:brush>
  </inkml:definitions>
  <inkml:trace contextRef="#ctx0" brushRef="#br0">169 378 14579,'-2'-2'302,"0"0"-1,1 0 1,-1 0-1,0 0 1,0 0-1,0 0 1,0 1-1,0-1 1,0 1-1,-1 0 1,1-1-1,0 1 1,-1 0-1,1 0 1,-1 1-1,1-1 1,-1 0-1,0 1 1,1 0-1,-1-1 1,1 1-1,-1 0 1,0 0-1,1 1 1,-6 0-1,4 0-111,0 1 0,0 0 0,0 0 0,0 0 0,0 0 0,0 1 0,1-1 0,-1 1 0,1 0 0,-1 0 0,1 0 0,0 1 0,1-1 0,-5 7 0,0 0-112,1 1 0,1 0 0,-1 0 0,2 1-1,0-1 1,0 1 0,1 0 0,0 0 0,1 0 0,1 0 0,0 1-1,0 15 1,1-27-78,0 0 0,0 0 0,1 0 0,-1 1-1,0-1 1,0 0 0,1 0 0,-1 0 0,1 0 0,-1 0-1,1 0 1,-1 0 0,2 1 0,-1-2 0,-1 1 0,0-1 0,1 0 0,-1 0 0,0 1 0,1-1 0,-1 0 0,1 0-1,-1 0 1,0 0 0,1 0 0,-1 0 0,1 0 0,-1 0 0,0 0 0,1 0 0,-1 0 0,1 0 0,-1 0 0,0 0 0,1 0 0,-1 0 0,1 0 0,0-1 0,1 0 3,0 0 0,1-1 0,-1 0 0,0 1 0,0-1 0,-1 0 0,1 0 1,0 0-1,0 0 0,1-3 0,11-19 120,-2 0 0,0 0-1,-1-1 1,-2 0 0,8-31 0,-8 16 250,-1 0 0,4-70 0,-13 84-161,-1 25-148,0 6-23,-7 38-10,7-17-31,-2 53-44,4-69 41,1 0-1,0-1 1,0 1-1,1-1 1,4 16-1,-6-24 5,0 0 0,0 0 0,1 0 0,-1 0 0,0 0-1,1-1 1,-1 1 0,0 0 0,1 0 0,-1 0 0,1 0 0,-1 0 0,1-1 0,0 1-1,-1 0 1,1 0 0,0-1 0,0 1 0,-1-1 0,1 1 0,0 0 0,0-1 0,0 0-1,0 1 1,0-1 0,0 1 0,0-1 0,0 0 0,0 0 0,0 0 0,-1 1 0,1-1-1,0 0 1,0 0 0,0 0 0,0-1 0,0 1 0,0 0 0,0 0 0,0 0 0,0-1-1,0 1 1,0 0 0,0-1 0,0 1 0,0-1 0,0 1 0,-1-1 0,1 0 0,0 1-1,0-1 1,-1 0 0,1 1 0,1-3 0,5-4 14,0-1-1,0 0 1,10-17 0,-14 20 0,9-13-2,-8 11 6,0 0 0,0 1 0,11-11 0,-15 16-17,0 1-1,0 0 1,1-1-1,-1 1 1,0 0 0,1 0-1,-1-1 1,0 1-1,0 0 1,1 0-1,-1 0 1,0-1 0,1 1-1,-1 0 1,0 0-1,1 0 1,-1 0-1,1 0 1,-1 0 0,0 0-1,1 0 1,-1 0-1,0 0 1,1 0-1,-1 0 1,1 0 0,-1 0-1,0 0 1,1 0-1,-1 0 1,0 0-1,1 1 1,-1-1 0,0 0-1,1 0 1,-1 0-1,0 1 1,1-1 0,-1 0-1,0 0 1,0 1-1,1-1 1,-1 0-1,0 1 1,0-1 0,0 0-1,1 0 1,-1 1-1,0-1 1,0 1-1,0-1 1,0 0 0,0 1-1,0-1 1,0 0-1,0 1 1,0-1-1,0 0 1,0 1 0,5 29 13,-4-26-24,1 30-6,-2-22 17,0-1 0,1 0-1,1 0 1,0 0 0,0 0 0,8 19 0,-10-30 2,0 1 1,0-1 0,0 1-1,1-1 1,-1 0-1,0 1 1,0-1-1,1 1 1,-1-1 0,0 0-1,1 1 1,-1-1-1,1 0 1,-1 1-1,0-1 1,1 0 0,-1 1-1,1-1 1,-1 0-1,1 0 1,-1 0-1,1 1 1,-1-1 0,1 0-1,-1 0 1,1 0-1,-1 0 1,1 0 0,-1 0-1,1 0 1,-1 0-1,1 0 1,-1 0-1,1 0 1,-1 0 0,1-1-1,-1 1 1,1 0-1,-1 0 1,0 0-1,1-1 1,-1 1 0,1 0-1,-1-1 1,1 1-1,-1 0 1,1-1-1,17-21 223,-15 17-196,16-27 213,-17 26-194,1 0 1,1 0-1,-1 0 0,1 1 0,0-1 0,0 1 0,1 0 0,-1 0 1,10-7-1,-14 12-57,1-1 0,0 1 0,-1 0 1,1 0-1,0 0 0,-1 0 0,1 0 1,0 0-1,-1 0 0,1 0 0,0 0 0,-1 0 1,1 0-1,-1 0 0,1 1 0,0-1 1,-1 0-1,1 0 0,-1 1 0,1-1 1,0 0-1,-1 1 0,1-1 0,-1 1 0,1-1 1,-1 1-1,1-1 0,-1 1 0,0-1 1,1 1-1,-1-1 0,0 1 0,1-1 1,-1 1-1,0 0 0,1-1 0,-1 1 0,0 0 1,0 0-1,11 33-984,-8-25 483,-2-3 29,7 18-1661,-7-24 2051,-1 1 0,0-1 0,1 0 0,-1 1 0,0-1 0,0 0 0,1 1 1,-1-1-1,1 0 0,-1 1 0,0-1 0,1 0 0,-1 0 0,1 0 0,-1 0 0,0 1 0,1-1 1,-1 0-1,1 0 0,-1 0 0,1 0 0,-1 0 0,0 0 0,1 0 0,-1 0 0,1 0 0,-1 0 1,1 0-1,-1 0 0,1-1 0,-1 1 0,0 0 0,1 0 0,-1 0 0,1 0 0,-1-1 1,0 1-1,1 0 0,-1 0 0,0-1 0,1 1 0,-1 0 0,0-1 0,1 1 0,-1 0 0,0-1 1,0 1-1,1-1 0,-1 0 0,7-7-696,-1-1 1,0 0-1,-1 0 1,0-1-1,0 1 0,-1-1 1,4-11-1,18-79-3177,-13 44 2509,6-17 1077,-1 0 3373,-15 70 108,-3 13-1741,-1 20 16,-9 45 859,4-38-1468,1 0 0,3 0 0,3 72-1,-1-107-748,0 0 1,0 0-1,0 0 0,1-1 0,-1 1 0,1 0 0,-1 0 1,1 0-1,0 0 0,0-1 0,0 1 0,0 0 0,0-1 1,0 1-1,0-1 0,0 1 0,1-1 0,-1 1 0,1-1 1,1 2-1,-1-3-9,-1 0 0,0 1 0,1-1 0,-1 0 0,0 0 0,1 0 0,-1 0 0,0-1 0,1 1 0,-1 0 0,0 0 0,1-1 0,-1 1 0,0-1 0,0 1 0,0-1 0,1 0 0,-1 1 0,0-1 0,0 0 0,0 0 0,0 0 0,0 0 0,0 0 0,0 0 0,-1 0 0,1 0 0,0 0 0,1-2 0,9-13 100,-1-1-1,-1 0 1,0 0-1,-1-1 1,-1 0-1,0 0 1,-2-1-1,6-29 1,-4 0-8,-3 0 0,0-59 1,-5 104-77,1 7-8,-3 14 3,0 27 14,0-2-38,2-1 1,2 1-1,2-1 1,12 61-1,-14-100 6,1 0 0,-1 1 0,0-1 0,1 0 0,0 1 0,4 4-1,-6-7-4,0-1 0,0 0 0,0 0 0,1 1 0,-1-1-1,0 0 1,0 0 0,0 0 0,0 1 0,1-1 0,-1 0-1,0 0 1,0 0 0,1 0 0,-1 1 0,0-1 0,0 0-1,1 0 1,-1 0 0,0 0 0,1 0 0,-1 0 0,0 0-1,0 0 1,1 0 0,-1 0 0,0 0 0,1 0-1,-1 0 1,0 0 0,1 0 0,-1-1 0,1 0-1,-1 1 1,0-1-1,1 0 1,-1 0-1,0 0 1,1 0-1,-1 0 1,0 0-1,0 1 1,0-1-1,0 0 1,0 0-1,0 0 1,0-2-1,0-1-22,-1-1-1,1 1 0,-1 0 0,0-1 0,0 1 0,-1 0 1,1 0-1,-1 0 0,0 0 0,0 0 0,-3-4 0,-34-40-370,5 6 411,34 41 4,0 1-1,0 0 1,0-1 0,0 1-1,0 0 1,0 0-1,0-1 1,0 1 0,1 0-1,-1 0 1,0-1 0,0 1-1,0 0 1,0 0 0,0-1-1,0 1 1,1 0-1,-1 0 1,0 0 0,0-1-1,0 1 1,1 0 0,-1 0-1,0 0 1,0 0 0,1 0-1,-1-1 1,0 1 0,0 0-1,1 0 1,-1 0-1,0 0 1,0 0 0,1 0-1,-1 0 1,0 0 0,1 0-1,-1 0 1,0 0 0,0 0-1,1 0 1,-1 0-1,25-3 317,12-4-1643,-31 5 1021,0-1 0,-1 0-1,1 0 1,-1 0 0,0-1 0,1 0 0,-2 0 0,1 0 0,6-7 0,6-12-545</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0:24.122"/>
    </inkml:context>
    <inkml:brush xml:id="br0">
      <inkml:brushProperty name="width" value="0.05" units="cm"/>
      <inkml:brushProperty name="height" value="0.05" units="cm"/>
    </inkml:brush>
  </inkml:definitions>
  <inkml:trace contextRef="#ctx0" brushRef="#br0">52 133 18860,'0'1'218,"-1"1"0,1-1 0,-1 0 0,1 0 1,-1 1-1,0-1 0,0 0 0,1 0 0,-1 0 0,0 0 0,0 0 0,0 0 0,-2 1 0,-9 13 638,7-5-771,1 0 0,0 0 0,0 1 0,2-1-1,-1 1 1,1 0 0,1 0 0,-1 12 0,2-22-74,0 0 0,0-1 1,0 1-1,0-1 0,0 1 0,0-1 0,0 1 1,0 0-1,0-1 0,0 1 0,0-1 0,0 1 0,1-1 1,-1 1-1,0-1 0,0 1 0,1-1 0,-1 1 1,0-1-1,1 1 0,-1-1 0,0 1 0,1-1 1,-1 1-1,1-1 0,-1 0 0,1 1 0,0-1 9,0 0 0,0 0 0,0 0 0,0 0 0,0 0 0,-1 0 0,1 0 0,0 0 0,0-1 0,0 1 0,0 0 0,-1-1 0,1 1 0,0 0 0,0-1 0,0 0 0,4-3 83,0 0 0,0 0 0,-1 0-1,6-7 1,7-11 245,0-1-1,-2-1 1,-1-1-1,0 0 1,-2-1-1,-2 0 1,16-54 0,-27 75-4,-5 15-257,-6 19-90,-17 79-32,26-96 31,1 0-1,1 1 1,0-1-1,1 0 1,0 0-1,1 1 0,2 12 1,-3-24 5,0 0 0,0 0 0,1 0 0,-1 0 0,0 0 0,0 0 1,1 0-1,-1 0 0,1 0 0,-1 0 0,1 0 0,-1 0 0,1-1 0,-1 1 0,1 0 0,0 0 0,0-1 0,-1 1 0,1 0 1,0-1-1,0 1 0,0-1 0,0 1 0,-1-1 0,1 1 0,1 0 0,0-1 3,-1 0 1,1 0-1,0-1 0,-1 1 0,1 0 1,-1-1-1,0 1 0,1-1 1,-1 1-1,1-1 0,-1 1 0,0-1 1,1 0-1,-1 0 0,2-1 1,3-3 19,0-1 0,0 0-1,0 0 1,0 0 0,4-7 0,4-8 48,-1-1 0,-1 0-1,-1-1 1,-1 0 0,-1-1-1,10-41 1,-37 103 98,12-21-137,1 2 0,0-1 0,2 0 0,0 1-1,1-1 1,1 24 0,0-41-53,1 1 1,0-1-1,0 1 1,1-1 0,-1 1-1,0-1 1,1 1-1,-1-1 1,0 1-1,1-1 1,0 0-1,-1 1 1,1-1-1,0 0 1,0 1-1,-1-1 1,3 2-1,-2-3-44,0 1 0,-1-1 0,1 0 0,0 0 0,-1 1 0,1-1 0,0 0-1,0 0 1,-1 0 0,1 0 0,0 0 0,0 0 0,-1 0 0,1 0-1,0-1 1,0 1 0,-1 0 0,1 0 0,0-1 0,0 1 0,-1 0-1,1-1 1,-1 1 0,2-1 0,3-3-462,0 0-1,0 0 1,0-1-1,-1 0 1,0 0 0,5-7-1,-9 12 509,58-88-7514,-51 76 7015,-1-1 1,0 1 0,0-1-1,-1 0 1,4-20-1,-9 33 556,0 0-1,0 0 1,0 0-1,0 0 0,0-1 1,0 1-1,1 0 1,-1 0-1,0 0 1,0-1-1,0 1 0,0 0 1,0 0-1,0 0 1,0 0-1,0-1 0,0 1 1,0 0-1,0 0 1,0 0-1,0-1 1,0 1-1,0 0 0,-1 0 1,1 0-1,0-1 1,0 1-1,0 0 0,0 0 1,0 0-1,0 0 1,0-1-1,0 1 1,-1 0-1,1 0 0,0 0 1,0 0-1,0 0 1,0 0-1,-1 0 0,1-1 1,0 1-1,0 0 1,0 0-1,0 0 0,-1 0 1,1 0-1,0 0 1,0 0-1,0 0 1,-1 0-1,1 0 0,0 0 1,0 0-1,0 0 1,-1 0-1,1 0 0,0 0 1,0 0-1,0 0 1,0 0-1,-1 0 1,1 1-1,0-1 0,0 0 1,0 0-1,0 0 1,-1 0-1,-10 8 2175,2 1-807,1-1 0,0 1 0,-10 15 0,15-19-1112,0 0-1,0 0 1,0 0 0,1 0-1,0 0 1,0 1 0,0-1-1,1 1 1,-2 8 0,3-14-278,0 1 0,0 0 0,0-1 0,0 1 1,1-1-1,-1 1 0,0 0 0,0-1 1,0 1-1,1 0 0,-1-1 0,0 1 0,0-1 1,1 1-1,-1-1 0,1 1 0,-1-1 1,1 1-1,-1-1 0,0 1 0,1-1 0,0 0 1,-1 1-1,1-1 0,-1 0 0,1 1 1,-1-1-1,1 0 0,0 0 0,-1 1 0,1-1 1,-1 0-1,1 0 0,0 0 0,-1 0 1,1 0-1,0 0 0,-1 0 0,1 0 0,0 0 1,0-1-1,35-5-51,-23 3 78,-10 2-40,0 1 0,0 0 0,0-1 0,0 1-1,0 1 1,0-1 0,0 0 0,0 1 0,0-1 0,0 1 0,0 0 0,0 0 0,0 0-1,-1 0 1,1 1 0,0-1 0,-1 1 0,1 0 0,-1-1 0,0 1 0,4 3-1,-5-3 2,1 0-1,-1 1 0,0-1 0,0 0 0,0 0 0,0 1 0,0-1 1,0 0-1,0 1 0,-1-1 0,1 1 0,-1-1 0,0 1 0,0-1 0,0 0 1,0 1-1,0-1 0,-1 1 0,1-1 0,-1 1 0,1-1 0,-1 1 1,0-1-1,0 0 0,0 0 0,-2 4 0,-1 0-60,0 0-1,0-1 0,0 1 1,-1-1-1,0 0 1,0 0-1,0-1 1,-11 8-1,11-9-11,1 0 0,0-1 0,-1 1 0,0-1 0,0 0-1,0 0 1,0-1 0,0 1 0,0-1 0,0-1 0,0 1 0,-8 0 0,-5-4-193</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0:24.634"/>
    </inkml:context>
    <inkml:brush xml:id="br0">
      <inkml:brushProperty name="width" value="0.05" units="cm"/>
      <inkml:brushProperty name="height" value="0.05" units="cm"/>
    </inkml:brush>
  </inkml:definitions>
  <inkml:trace contextRef="#ctx0" brushRef="#br0">3 198 15955,'-1'-10'1021,"0"5"-618,1 1-1,0-1 1,0 1-1,0-1 1,0 1-1,0 0 1,2-8-1,-1 12-315,-1 0 1,0 0-1,0 0 0,1 0 0,-1 0 0,0 1 0,0-1 0,0 0 0,1 0 0,-1 0 0,0 0 0,0 0 1,0 0-1,1 0 0,-1 1 0,0-1 0,0 0 0,0 0 0,0 0 0,1 0 0,-1 1 0,0-1 1,0 0-1,0 0 0,0 0 0,0 1 0,0-1 0,0 0 0,0 0 0,0 1 0,0-1 0,0 0 0,0 0 1,0 1-1,0-1 0,0 0 0,0 0 0,0 0 0,0 1 0,0-1 0,4 15 964,-4-14-952,16 79 1715,-11-48-1658,2-1 1,0 0 0,2 0-1,16 36 1,-24-66-150,-1 0-1,0 0 1,1-1 0,-1 1-1,0 0 1,1 0 0,-1-1-1,1 1 1,-1 0 0,1-1-1,-1 1 1,1-1 0,0 1-1,-1-1 1,1 1 0,0-1-1,-1 1 1,1-1 0,0 0-1,1 1 1,-2-1 1,1 0-1,0 0 1,-1 0-1,1-1 1,0 1 0,-1 0-1,1 0 1,-1 0-1,1-1 1,-1 1-1,1 0 1,-1-1 0,1 1-1,-1 0 1,1-1-1,-1 1 1,1-1 0,-1 1-1,1-1 1,-1 0-1,4-4 41,-1 0 0,0-1 0,-1 0-1,3-6 1,-4 9-38,23-66-134,-4-1 1,21-135-1,-39 195-154,-1 7 53,0-1 0,0 0 1,0 0-1,-1 0 0,0 0 0,0 0 1,0 0-1,0 1 0,0-1 0,-1 0 1,-1-7-1,-3 9-453,0 8-171</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0:25.033"/>
    </inkml:context>
    <inkml:brush xml:id="br0">
      <inkml:brushProperty name="width" value="0.05" units="cm"/>
      <inkml:brushProperty name="height" value="0.05" units="cm"/>
    </inkml:brush>
  </inkml:definitions>
  <inkml:trace contextRef="#ctx0" brushRef="#br0">0 6 15667,'13'21'1825,"2"-8"-1033,-1 0-336,2-7 840,1-3-352,1-5-783,1-3-514,0-7 369,-4-5-208,1-9-216</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0:25.623"/>
    </inkml:context>
    <inkml:brush xml:id="br0">
      <inkml:brushProperty name="width" value="0.05" units="cm"/>
      <inkml:brushProperty name="height" value="0.05" units="cm"/>
    </inkml:brush>
  </inkml:definitions>
  <inkml:trace contextRef="#ctx0" brushRef="#br0">36 117 13875,'-12'46'1640,"-7"35"325,17-71-1522,1 1-1,0-1 1,1 0-1,0 1 1,2 16-1,-2-25-388,1-1 0,-1 0 0,0 1 0,0-1-1,0 0 1,1 0 0,-1 1 0,0-1 0,1 0 0,-1 0 0,1 0 0,0 0 0,-1 0-1,1 0 1,0 0 0,0 0 0,0 0 0,-1 0 0,1 0 0,0 0 0,0 0 0,0 0-1,1-1 1,-1 1 0,1 0 0,0-1-6,-1 0 0,1 0 1,0 0-1,-1 0 0,1 0 0,-1-1 0,1 1 0,0-1 1,-1 1-1,1-1 0,-1 1 0,1-1 0,-1 0 0,0 0 1,1 0-1,1-1 0,7-6-21,-1-1 0,0 0 0,14-18 0,-11 10-587,0-1-1,-2-1 1,17-36-1,15-64-5281,-37 106 4597,-5 13 1234,0 0 1,0 0-1,0 0 0,0 0 1,0 0-1,0 0 0,0 0 1,0 0-1,0 0 0,0 0 1,0 0-1,0 0 0,0 0 1,0 0-1,0 0 0,0 0 1,0 0-1,0 0 0,0 0 1,0 0-1,0 0 0,0 0 1,0 0-1,0 0 0,0 0 1,1 0-1,-1 0 0,0 0 1,0 1-1,0-1 0,0 0 1,0 0-1,0 0 0,0 0 1,0 0-1,0 0 1,0 0-1,0-1 0,0 1 1,0 0-1,0 0 0,0 0 1,0 0-1,0 0 0,0 0 1,0 0-1,0 0 0,0 0 1,0 0-1,1 0 0,-1 0 1,-2 23 246,1-13 140,-2 114 4240,4-104-4013,1-1 1,0 1 0,2 0-1,7 23 1,8 13 152,-8-27-512,-1 0 1,-2 1-1,-1 1 0,-1-1 0,3 51 1,-21-150 1555,10 46-1592,-13-151 1096,13 133-1055,2-1 0,7-48 0,-6 83-232,0 0 0,1 0 0,0 1 0,0-1 0,1 0 1,0 1-1,0 0 0,0-1 0,1 1 0,-1 1 0,2-1 0,4-6 0,-5 9-17,-1-1 1,1 1-1,0 0 1,0 0-1,0 1 0,0-1 1,0 1-1,1 0 1,-1 0-1,1 0 0,-1 0 1,1 1-1,0 0 1,0 0-1,0 0 0,-1 1 1,1-1-1,5 1 1,-9 0 3,0 0 1,0 0-1,0 0 1,0 1-1,0-1 1,0 0 0,0 0-1,0 0 1,0 1-1,0-1 1,0 1-1,0-1 1,0 0-1,0 1 1,-1 0 0,1-1-1,0 1 1,0-1-1,-1 1 1,1 0-1,0 0 1,-1-1 0,1 1-1,0 0 1,0 1-1,-1 0 10,1 0-1,-1 0 1,0 0-1,1-1 1,-1 1-1,0 0 1,0 0-1,0 0 1,-1 0-1,1 0 1,0 0-1,-2 2 1,-1 6 75,-1 0 0,0 0 0,-9 15 1,12-24-76,-11 20 129,-1-1 0,0 0 1,-1-1-1,-23 24 0,37-43-175,-1 1 0,1-1-1,0 0 1,0 1 0,-1-1 0,1 0-1,0 1 1,0-1 0,-1 0-1,1 1 1,-1-1 0,1 0 0,0 1-1,-1-1 1,1 0 0,0 0 0,-1 0-1,1 1 1,-1-1 0,1 0-1,-1 0 1,1 0 0,-1 0 0,1 0-1,0 0 1,-1 0 0,1 0 0,-1 0-1,3-12-1216,13-19-1021,72-97-4428,-23 48 6005,-43 60 1836,-20 19-1094,-1 1 0,1 0 1,-1 0-1,1-1 0,-1 1 1,1 0-1,-1 0 1,1 0-1,0 0 0,-1 0 1,1 0-1,-1 0 0,1 0 1,-1 0-1,1 0 1,-1 0-1,1 0 0,-1 0 1,1 0-1,0 0 0,-1 1 1,1-1-1,-1 0 1,1 0-1,-1 1 0,0-1 1,1 0-1,-1 1 0,1-1 1,-1 0-1,0 1 0,1-1 1,-1 1-1,0-1 1,1 1-1,-1-1 0,0 1 1,1-1-1,-1 1 0,0-1 1,0 1-1,0-1 1,0 1-1,0-1 0,1 1 1,-1 0-1,4 14 633,-1 1 0,-1-1 0,0 1 0,-1 0-1,-1 24 1,0-24-472,0 0 1,1 0-1,0 0 0,2 0 0,6 25 0,-9-41-230,0 1-1,0-1 1,0 0 0,0 1 0,0-1 0,0 0 0,0 1-1,0-1 1,0 0 0,0 1 0,1-1 0,-1 0 0,0 1-1,0-1 1,0 0 0,1 1 0,-1-1 0,0 0 0,0 0-1,1 1 1,-1-1 0,0 0 0,0 0 0,1 0 0,-1 1-1,0-1 1,1 0 0,-1 0 0,0 0 0,1 0 0,-1 0-1,0 1 1,1-1 0,-1 0 0,1 0 0,-1 0 0,0 0-1,1 0 1,-1 0 0,0 0 0,1-1 0,-1 1 0,0 0-1,1 0 1,-1 0 0,0 0 0,1 0 0,-1 0 0,0-1-1,1 1 1,-1 0 0,0 0 0,1 0 0,-1-1 0,0 1-1,0 0 1,1-1 0,-1 1 0,0 0 0,0 0 0,0-1-1,1 1 1,-1 0 0,0-1 0,0 1 0,0 0-1,0-1 1,0 1 0,0-1 0,14-28-1606,2-41 451,-8 25 401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24.547"/>
    </inkml:context>
    <inkml:brush xml:id="br0">
      <inkml:brushProperty name="width" value="0.05" units="cm"/>
      <inkml:brushProperty name="height" value="0.05" units="cm"/>
    </inkml:brush>
  </inkml:definitions>
  <inkml:trace contextRef="#ctx0" brushRef="#br0">172 178 14955,'0'-1'76,"0"0"0,0 0-1,0 0 1,0 0 0,0 0-1,0 0 1,0 0 0,0-1 0,0 1-1,-1 0 1,1 0 0,0 0 0,-1 0-1,1 0 1,-1 0 0,1 1-1,-1-1 1,1 0 0,-1 0 0,1 0-1,-2-1 1,1 2-40,0 0 1,0-1-1,0 1 1,0 0-1,0 0 1,1 0-1,-1-1 1,0 1-1,0 0 0,0 1 1,0-1-1,0 0 1,0 0-1,0 0 1,0 0-1,0 1 1,1-1-1,-1 0 1,0 1-1,0-1 0,0 1 1,1-1-1,-1 1 1,0-1-1,0 1 1,0 0-1,-6 5 196,1-1 1,0 1-1,0 0 1,1 1-1,0 0 1,-9 13-1,-22 51 672,25-47-637,1-5-63,4-8-49,0 0 1,1 1-1,0-1 0,1 1 0,-4 20 0,8-32-151,0 0 0,0 0-1,0 1 1,-1-1 0,1 0 0,0 1 0,0-1 0,0 0-1,0 0 1,0 1 0,0-1 0,0 0 0,0 1-1,0-1 1,0 0 0,0 0 0,1 1 0,-1-1 0,0 0-1,0 0 1,0 1 0,0-1 0,0 0 0,0 0 0,1 1-1,-1-1 1,0 0 0,0 0 0,0 1 0,1-1-1,-1 0 1,0 0 0,0 0 0,1 0 0,-1 0 0,0 1-1,0-1 1,1 0 0,-1 0 0,0 0 0,0 0 0,1 0-1,-1 0 1,0 0 0,1 0 0,-1 0 0,0 0-1,0 0 1,1 0 0,-1 0 0,0 0 0,1 0 0,-1 0-1,0 0 1,0 0 0,1 0 0,-1-1 0,0 1 0,1 0-1,14-9 55,190-166 188,-203 173-244,0 0 0,1 0 0,-1 1-1,1-1 1,-1 0 0,1 1-1,0 0 1,4-2 0,-6 3-2,-1 0 1,0 0-1,0 0 1,1 0-1,-1 0 1,0 0-1,0 0 1,1 0-1,-1 0 1,0 0-1,0 0 0,1 0 1,-1 0-1,0 0 1,0 0-1,1 1 1,-1-1-1,0 0 1,0 0-1,1 0 1,-1 0-1,0 1 1,0-1-1,0 0 0,0 0 1,1 0-1,-1 1 1,0-1-1,0 0 1,0 0-1,0 1 1,0-1-1,0 18 11,0-17-11,-1 2 7,0 0 0,0 1 0,1-1 0,-1 1-1,1-1 1,0 0 0,1 7 0,-1-9-5,0-1 0,0 1 0,1 0 0,-1-1 0,0 1 0,1-1 0,-1 1 0,0-1 0,1 1 0,-1-1 0,0 0 0,1 1 0,-1-1 0,1 1 0,-1-1 0,1 0 0,-1 1 0,1-1 0,-1 0 0,1 1-1,1-1 2,-1 1 0,1-1 0,0 0 0,-1 0 0,1 0 0,-1 0-1,1 0 1,0 0 0,-1 0 0,4-1 0,1-1-29,1 0 0,-1-1-1,0 1 1,0-1 0,0-1 0,0 1 0,-1-1 0,1 0 0,-1 0 0,9-10 0,4-6-401,22-30 0,-37 46 375,72-111-446,-42 55 152</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13.647"/>
    </inkml:context>
    <inkml:brush xml:id="br0">
      <inkml:brushProperty name="width" value="0.05" units="cm"/>
      <inkml:brushProperty name="height" value="0.05" units="cm"/>
    </inkml:brush>
  </inkml:definitions>
  <inkml:trace contextRef="#ctx0" brushRef="#br0">43 0 19732,'-8'29'1070,"-3"6"-123,-7 40-1,16-64-734,0-1-1,1 1 1,1 0 0,0-1-1,0 1 1,1 0 0,0-1-1,5 16 1,-5-21-173,1-1 0,0 1 0,0-1 0,0 0 0,0 0 0,1 0 0,-1 0 0,1 0 0,0 0 0,1-1 0,-1 1 1,0-1-1,1 0 0,0 0 0,0 0 0,0-1 0,0 1 0,0-1 0,0 0 0,1 0 0,-1-1 0,1 1 0,-1-1 0,1 0 0,0 0 0,8 0 0,-3 0-53,-1-1-1,1 0 0,0-1 0,-1 0 1,1-1-1,0 0 0,-1-1 0,0 1 1,0-2-1,0 1 0,0-1 1,10-6-1,-14 6 6,20-8-150,-17 14 71,-6 12 42,-13 41 9,8-45 28,0 0 0,1 0 0,0 1-1,1-1 1,0 0 0,1 15 0,0-24-17,0-1-1,0 1 1,0 0-1,0 0 1,0 0-1,0 0 1,0 0-1,1 0 1,-1 0-1,0 0 1,1 0-1,-1 0 1,0 0-1,1 0 1,-1-1-1,1 1 1,-1 0-1,1 0 1,0 0-1,-1-1 1,1 1-1,0 0 1,-1-1-1,1 1 1,0-1-1,0 1 1,0-1-1,0 1 1,-1-1-1,1 1 1,0-1-1,0 0 1,0 0-1,0 1 1,0-1-1,0 0 1,0 0-1,0 0 1,0 0-1,0 0 1,0 0-1,0 0 1,0 0-1,0-1 1,0 1-1,0 0 1,0-1-1,-1 1 1,1 0-1,0-1 1,0 1-1,0-1 1,0 1-1,-1-1 1,1 0 0,0 1-1,0-1 1,0-1-1,13-11-289</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0:26.302"/>
    </inkml:context>
    <inkml:brush xml:id="br0">
      <inkml:brushProperty name="width" value="0.05" units="cm"/>
      <inkml:brushProperty name="height" value="0.05" units="cm"/>
    </inkml:brush>
  </inkml:definitions>
  <inkml:trace contextRef="#ctx0" brushRef="#br0">12 1 20380,'-5'27'982,"2"-1"0,1 1-1,1 0 1,3 32 0,0-29-741,3 0 1,0 0-1,2 0 1,1-1-1,1 0 1,17 34-1,-9-35-90,-16-30-124,0 0 1,-1 0-1,0 0 0,1 0 1,-1 0-1,0 0 1,0 0-1,0 0 0,0 0 1,-1-3-1,-8-37 110,-28-75 0,23 75-108,59 61-1017,-37-17 468,0-1 1,0 1 0,1-1-1,-1 0 1,0-1-1,0 0 1,0 0 0,0-1-1,0 0 1,1 0 0,-1-1-1,-1 0 1,1-1-1,10-4 1,-9 3-148,0 0 0,0-1-1,-1-1 1,1 1 0,-2-2-1,1 1 1,0-1 0,-1 0 0,-1 0-1,1-1 1,7-11 0,-12 15 2331,-6 9-144,-9 15 804,2 6 162,-13 50 0,20-63-2035,2 0 0,0 1 1,0-1-1,1 1 0,2 25 1,-1-38-401,0 0-1,0 1 1,0-1 0,0 0-1,0 1 1,1-1 0,-1 1 0,1-1-1,-1 0 1,1 0 0,-1 1 0,1-1-1,0 0 1,-1 0 0,1 0-1,0 0 1,0 0 0,2 2 0,-3-3-16,1 1 0,0-1 1,0 0-1,-1 0 0,1 0 1,0 0-1,0 0 0,-1 0 1,1 0-1,0 0 0,0 0 1,0 0-1,-1 0 0,1 0 1,0-1-1,0 1 0,-1 0 1,1-1-1,0 1 0,-1 0 1,1-1-1,0 1 0,0-1 1,4-3 104,0-1 1,-1 1-1,0-1 1,0 1-1,0-1 1,5-8-1,5-13 291,-1-1-1,17-52 0,-12 30-351,-14 43-202,-2 15 62,-1 15-10,-4 25-63,1-35 85,0 0 1,2 0-1,0 1 0,0-1 1,1 0-1,5 23 0,-6-36 33,0-1 1,0 0-1,1 1 0,-1-1 0,0 0 0,0 1 0,0-1 1,0 0-1,0 0 0,0 1 0,0-1 0,1 0 1,-1 1-1,0-1 0,0 0 0,0 0 0,1 1 0,-1-1 1,0 0-1,0 0 0,1 0 0,-1 1 0,0-1 0,0 0 1,1 0-1,-1 0 0,0 0 0,1 0 0,-1 1 1,0-1-1,1 0 0,7-8-760,5-20-873,-12 24 1393,6-15-476,-1 0-1,4-29 1,-4 20 202,5-18-443</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0:26.701"/>
    </inkml:context>
    <inkml:brush xml:id="br0">
      <inkml:brushProperty name="width" value="0.05" units="cm"/>
      <inkml:brushProperty name="height" value="0.05" units="cm"/>
    </inkml:brush>
  </inkml:definitions>
  <inkml:trace contextRef="#ctx0" brushRef="#br0">3 0 15523,'-3'4'2217,"3"4"-1025,0 3-472,0 2 1841,3 4-953,0 9-520,1 4-296,1 9-383,-1 1-129,2 4-128,1 1-80,1-5-352,1-3-96,2-14-561,4-6-351,-4-14 976,1-6-224,-4-14-248</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0:27.061"/>
    </inkml:context>
    <inkml:brush xml:id="br0">
      <inkml:brushProperty name="width" value="0.05" units="cm"/>
      <inkml:brushProperty name="height" value="0.05" units="cm"/>
    </inkml:brush>
  </inkml:definitions>
  <inkml:trace contextRef="#ctx0" brushRef="#br0">161 2 20420,'-1'0'151,"0"-1"0,0 1-1,1 0 1,-1 0-1,0-1 1,0 1 0,0 0-1,1 0 1,-1 0-1,0 0 1,0 0 0,0 0-1,1 0 1,-1 0 0,0 1-1,0-1 1,0 0-1,1 0 1,-1 1 0,0-1-1,0 0 1,1 1-1,-1-1 1,0 1 0,0 0-1,-19 13 1130,20-14-1211,-13 9 110,1 1 0,1 1 0,-1 0-1,2 1 1,0 0 0,0 0-1,1 1 1,1 0 0,0 1 0,-7 16-1,15-29-179,0-1-1,0 0 0,-1 1 0,1-1 1,0 0-1,0 0 0,0 1 1,0-1-1,0 0 0,0 1 0,0-1 1,0 0-1,0 1 0,0-1 1,0 0-1,0 1 0,0-1 1,0 0-1,0 0 0,0 1 0,0-1 1,0 0-1,1 1 0,-1-1 1,0 0-1,0 0 0,0 1 0,0-1 1,1 0-1,-1 0 0,0 1 1,0-1-1,1 0 0,-1 0 1,0 1-1,14-2-23,26-13 12,-28 9-8,-2 0 6,0 2 0,1-1 0,-1 2 0,1-1 0,0 1 0,-1 1 0,1 0 0,0 1 0,16 1 0,-26-1 13,0 0 1,0 0-1,0 0 1,0 0-1,0 1 1,0-1-1,0 1 1,0-1-1,0 0 1,0 1-1,0 0 1,0-1-1,0 1 1,-1-1-1,1 1 1,0 0-1,0 0 1,-1-1 0,1 1-1,-1 0 1,1 0-1,0 0 1,-1 0-1,0 0 1,1 1-1,0 0 7,-1 0 0,0 0-1,0 0 1,0 0 0,-1 0-1,1 0 1,0 0 0,-1 0-1,1 0 1,-1 0 0,0 0 0,-1 2-1,-3 6 58,-1 0-1,0 0 1,-12 13-1,16-22-48,-3 7-8,-1-2 0,-1 1 0,1-1 0,-1 0 0,0 0 0,-12 7 0,17-12-30,0 0 0,0 0 0,0 0 0,0 0 0,-1 0 0,1 0 0,0-1 0,-1 1 0,1-1 0,0 1 0,-1-1 0,1 0 0,0 0 1,-1 0-1,1 0 0,0-1 0,-1 1 0,1 0 0,0-1 0,-1 0 0,1 1 0,0-1 0,0 0 0,0 0 0,-1-1 0,1 1 0,1 0 0,-1-1 0,-3-2 0,-11-15-213</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0:27.796"/>
    </inkml:context>
    <inkml:brush xml:id="br0">
      <inkml:brushProperty name="width" value="0.05" units="cm"/>
      <inkml:brushProperty name="height" value="0.05" units="cm"/>
    </inkml:brush>
  </inkml:definitions>
  <inkml:trace contextRef="#ctx0" brushRef="#br0">242 19 17660,'1'-1'121,"-1"1"0,1-1 0,-1 1 1,1-1-1,-1 1 0,1-1 0,-1 0 0,0 1 1,0-1-1,1 1 0,-1-1 0,0 0 0,0 1 1,1-1-1,-1 0 0,0 1 0,0-1 0,0-1 1,0 2-46,0-1 1,-1 1 0,1 0 0,0-1 0,0 1 0,-1 0-1,1-1 1,0 1 0,0 0 0,-1 0 0,1-1-1,0 1 1,-1 0 0,1 0 0,0 0 0,-1-1 0,1 1-1,0 0 1,-1 0 0,1 0 0,0 0 0,-1 0-1,0 0 1,-2-1 163,0 1-1,1 0 1,-1 0 0,0 1-1,0-1 1,1 0 0,-1 1-1,0 0 1,-2 1 0,-7 3-77,1 0 1,0 2-1,0-1 1,1 2-1,-1-1 1,2 1-1,-1 1 1,1-1-1,0 2 1,1-1-1,0 1 1,-10 18-1,7-10-130,1 1 1,1 0-1,0 0 1,2 1-1,0 1 0,-7 36 1,12-46-34,1 0 0,0 0 1,0 0-1,1 1 1,2 17-1,-2-26-8,1 0 0,0 0 0,-1 0 1,1 0-1,0 0 0,0 0 0,1 0 0,-1 0 0,1 0 0,-1 0 0,1 0 0,0-1 1,0 1-1,0-1 0,1 1 0,-1-1 0,0 0 0,1 0 0,-1 0 0,1 0 1,0-1-1,0 1 0,0-1 0,3 2 0,3-1-14,1 0-1,-1-1 1,0 0 0,1 0-1,-1-1 1,1 0 0,-1-1-1,1 0 1,-1-1 0,0 0-1,1 0 1,14-6 0,5-4-34,-1 0 0,44-27 1,-71 38 54,17-9 55,-1 0 0,-1-1 0,0-1-1,0-1 1,19-20 0,-34 33-32,0-2 1,0 1-1,0 0 0,0 0 0,0 0 0,-1 0 0,1-1 0,0 1 0,0 0 0,-1-1 1,1 1-1,-1 0 0,1-1 0,-1 1 0,0-1 0,0 1 0,1-1 0,-1 1 1,0 0-1,-1-3 0,1 3-2,-1 0 1,1 0 0,-1 0-1,0 1 1,1-1-1,-1 0 1,0 1 0,0-1-1,1 0 1,-1 1 0,0-1-1,0 1 1,0-1-1,0 1 1,0 0 0,0-1-1,0 1 1,0 0-1,0 0 1,0-1 0,0 1-1,-1 0 1,-5 0 71,-1 0 1,1 0 0,-1 0-1,1 1 1,-1 0 0,-8 3-1,3 0-38,0 1-1,0 1 1,0 0-1,1 1 1,0 0 0,0 0-1,1 1 1,0 1-1,0 0 1,1 1-1,0 0 1,-12 16-1,21-25-54,0 1 0,0-1-1,0 1 1,0 0-1,0 0 1,1-1-1,-1 1 1,0 0-1,1 0 1,-1 0-1,1-1 1,0 1-1,0 0 1,-1 0 0,1 0-1,1 0 1,-1 3-1,0-5 1,1 1 0,-1 0 1,1 0-1,0 0 0,-1-1 0,1 1 0,-1 0 0,1-1 0,0 1 0,0-1 1,-1 1-1,1-1 0,0 1 0,0-1 0,0 1 0,-1-1 0,1 0 0,0 1 1,0-1-1,0 0 0,0 0 0,0 0 0,0 0 0,0 0 0,0 0 0,0 0 1,-1 0-1,1 0 0,0 0 0,0 0 0,0 0 0,0-1 0,0 1 0,0 0 1,0-1-1,1 0 0,10-3-8,1-2 1,-1 1 0,0-1-1,0-1 1,19-14 0,54-51 34,-53 45 4,-29 24-26,5-4-4,-1 0 1,2 1 0,-1 0 0,18-8-1,-25 13 2,0 0-1,1 1 0,-1-1 1,1 1-1,-1 0 1,1-1-1,-1 1 0,1 0 1,-1 0-1,1 0 1,-1 0-1,1 0 0,-1 0 1,0 1-1,1-1 1,-1 0-1,3 1 0,-3 0 3,0 0 1,1 0-1,-1 0 0,0 1 0,0-1 0,0 0 0,0 0 0,0 1 1,0-1-1,0 0 0,0 1 0,-1-1 0,1 1 0,0 0 0,-1-1 1,1 1-1,-1-1 0,0 1 0,1 2 0,1 17 29,0 1 0,-1 0-1,-4 34 1,2-29-160,2 38 0,3-47-901,-4-18 1006,1 0 0,-1 0 0,0 0 0,0 0 0,0 0 0,0 0-1,1 0 1,-1 0 0,0 0 0,0 0 0,0 0 0,1 0-1,-1 0 1,0 0 0,0 0 0,0 0 0,0 0 0,1 0 0,-1 0-1,0 0 1,0 0 0,0 0 0,1 0 0,-1 0 0,0 0-1,0 0 1,0 0 0,0 0 0,1 0 0,-1-1 0,0 1 0,0 0-1,0 0 1,0 0 0,0 0 0,1 0 0,-1 0 0,0-1 0,0 1-1,0 0 1,0 0 0,14-29-728,-1-3 168</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0:28.478"/>
    </inkml:context>
    <inkml:brush xml:id="br0">
      <inkml:brushProperty name="width" value="0.05" units="cm"/>
      <inkml:brushProperty name="height" value="0.05" units="cm"/>
    </inkml:brush>
  </inkml:definitions>
  <inkml:trace contextRef="#ctx0" brushRef="#br0">53 1 19828,'-16'66'2520,"-14"64"818,27-113-3000,1 0 0,1-1-1,1 1 1,0 0 0,4 27 0,-4-43-333,0-1 1,0 1 0,0 0 0,0-1 0,0 1 0,0-1 0,0 1 0,0 0 0,0-1 0,1 1 0,-1 0 0,0-1-1,0 1 1,0-1 0,1 1 0,-1-1 0,0 1 0,1 0 0,-1-1 0,1 0 0,-1 1 0,1-1 0,-1 1-1,0-1 1,1 1 0,0-1 0,-1 0 0,1 1 0,-1-1 0,1 0 0,-1 0 0,1 1 0,0-1 0,0-1-3,0 1 0,0-1 0,0 1 0,-1-1 0,1 0 0,0 0 0,-1 1 0,1-1 0,-1 0 0,1 0 0,-1 0 0,1 0 0,-1 0 0,1 0 0,-1 0 0,0 1 0,1-1 0,-1 0 0,0 0 0,0-2 0,4-31-194,-1-1 0,-2 1 1,-4-48-1,7 86 130,0 1 1,0-1 0,0 1-1,1-1 1,-1-1-1,1 1 1,0-1 0,0 0-1,1 0 1,-1 0-1,1-1 1,-1 1 0,8 0-1,-3-2 83,0 0-1,0-1 0,1-1 1,-1 0-1,0 0 1,0-1-1,0 0 0,0-1 1,14-6-1,-4 1 51,0-1-1,-1-1 1,26-18-1,-5-5 102,-38 31-152,0 0-1,1-1 0,-1 1 1,0-1-1,0 1 0,-1-1 1,1 0-1,0 0 0,-1 0 1,0 0-1,0 0 0,0 0 1,1-4-1,-2 7-17,0-1 1,0 1-1,0 0 1,0-1-1,0 1 0,0 0 1,0-1-1,0 1 1,0 0-1,-1-1 0,1 1 1,0 0-1,0-1 1,0 1-1,0 0 1,-1-1-1,1 1 0,0 0 1,0 0-1,-1-1 1,1 1-1,0 0 0,-1 0 1,1 0-1,0-1 1,-1 1-1,1 0 1,0 0-1,-1 0 0,1 0 1,0 0-1,-1 0 1,1-1-1,0 1 0,-1 0 1,1 0-1,0 0 1,-1 0-1,1 0 1,0 1-1,-1-1 0,1 0 1,-1 0-1,1 0 1,0 0-1,-1 0 0,1 0 1,-1 1-1,-19 7 82,8 2-59,1 0-1,0 1 1,1 0 0,0 0 0,0 1-1,1 1 1,1-1 0,0 1 0,1 1-1,0-1 1,1 1 0,-7 24 0,12-35-18,1 1 1,-1-1-1,0 0 1,1 1 0,0-1-1,0 0 1,0 1-1,0-1 1,0 0 0,1 0-1,1 6 1,-2-8-5,1 0 0,0 1 0,-1-1 0,1-1-1,0 1 1,0 0 0,0 0 0,0 0 0,0 0 0,0 0 0,0-1 0,0 1 0,0-1 0,0 1 0,0 0-1,0-1 1,0 0 0,0 1 0,1-1 0,-1 0 0,0 0 0,0 1 0,1-1 0,-1 0 0,0 0-1,0 0 1,0 0 0,1-1 0,-1 1 0,0 0 0,0 0 0,0-1 0,2 0 0,14-5 31,-1-1 0,0 0 0,0-1-1,-1-1 1,0 0 0,23-20 0,14-8 19,-42 31-47,-1 0-1,1 0 1,1 1-1,-1 1 1,16-6-1,-24 10-7,1-1-1,0 0 1,-1 1-1,1 0 1,0 0-1,0-1 1,-1 2-1,1-1 1,0 0-1,-1 0 1,1 1 0,0 0-1,-1-1 1,1 1-1,0 0 1,-1 0-1,0 0 1,1 1-1,-1-1 1,0 1-1,1-1 1,-1 1-1,0 0 1,0 0-1,0-1 1,0 2-1,-1-1 1,3 3-1,9 23-8,-11-24 11,-1 1 0,1-1 0,0 0 0,0 0 0,0 0 0,1-1 0,3 6 0,-5-9 1,0 1 0,0-1 0,0 1 0,0-1 0,0 1 0,0-1 0,0 0 1,0 1-1,0-1 0,0 0 0,1 0 0,-1 0 0,0 1 0,0-1 0,0-1 0,0 1 0,0 0 1,0 0-1,0 0 0,1 0 0,-1-1 0,0 1 0,0-1 0,0 1 0,0-1 0,0 1 0,0-1 1,1-1-1,32-24-20,-22 16-99,-8 7-8,0 1-1,0 0 1,0 0-1,1 0 0,-1 0 1,0 1-1,1 0 0,-1-1 1,1 2-1,0-1 1,-1 0-1,8 1 0,-6 0 87,4-2-298</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0:28.894"/>
    </inkml:context>
    <inkml:brush xml:id="br0">
      <inkml:brushProperty name="width" value="0.05" units="cm"/>
      <inkml:brushProperty name="height" value="0.05" units="cm"/>
    </inkml:brush>
  </inkml:definitions>
  <inkml:trace contextRef="#ctx0" brushRef="#br0">8 14 20036,'2'-2'266,"1"0"-1,0 0 1,0 1-1,1 0 1,-1-1-1,0 1 1,0 1 0,1-1-1,-1 0 1,0 1-1,1-1 1,-1 1-1,0 0 1,1 0-1,-1 0 1,1 1-1,-1-1 1,0 1-1,0 0 1,5 1-1,-6 0-202,0-1-1,0 1 0,0-1 0,1 1 0,-1 0 0,-1 0 0,1-1 0,0 1 0,0 1 0,-1-1 0,1 0 0,-1 0 0,0 1 0,0-1 0,0 0 0,0 1 0,0-1 0,0 1 0,-1 0 0,1-1 0,-1 1 0,0-1 0,1 1 0,-1 0 0,-1-1 0,1 6 0,-2 3-28,0 0 0,0 0 0,-1-1 0,0 1 0,-9 18 0,-30 53 222,11-26-52,29-51-171,0-1 0,0 0 0,0 1 0,0-1 0,1 1 0,-2 7-1,3-12-28,0 1 0,0-1 0,0 0 0,0 1 0,0-1-1,0 0 1,0 1 0,0-1 0,1 0 0,-1 1 0,0-1-1,0 0 1,0 1 0,0-1 0,0 0 0,1 1 0,-1-1 0,0 0-1,0 0 1,1 1 0,-1-1 0,0 0 0,0 0 0,1 1-1,-1-1 1,0 0 0,1 0 0,-1 0 0,0 0 0,0 0-1,1 1 1,0-1 0,1 0-1,0 0 0,-1 0-1,1 0 1,0-1 0,0 1-1,0 0 1,0-1 0,0 0 0,-1 1-1,3-2 1,9-3-292,-1-1 1,0 0-1,0-1 0,-1 0 1,0-1-1,0 0 0,-1-1 1,14-15-1,-16 12-130,-6 0-145</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0:29.315"/>
    </inkml:context>
    <inkml:brush xml:id="br0">
      <inkml:brushProperty name="width" value="0.05" units="cm"/>
      <inkml:brushProperty name="height" value="0.05" units="cm"/>
    </inkml:brush>
  </inkml:definitions>
  <inkml:trace contextRef="#ctx0" brushRef="#br0">9 37 20548,'-9'3'2121,"11"-2"-1281,8 1-368,11-1 1112,5-1-359,9-3-1153,-1-4-2185,6 0 2001,2-2-320,-7-8-336</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0:29.761"/>
    </inkml:context>
    <inkml:brush xml:id="br0">
      <inkml:brushProperty name="width" value="0.05" units="cm"/>
      <inkml:brushProperty name="height" value="0.05" units="cm"/>
    </inkml:brush>
  </inkml:definitions>
  <inkml:trace contextRef="#ctx0" brushRef="#br0">24 1 18004,'-3'4'481,"1"0"-1,-1 1 1,1 0 0,1-1 0,-1 1-1,1 0 1,-1 0 0,0 9 0,-1 44 1671,2-40-1454,-1 178 1276,4-147-1803,2-1 0,11 50 1,-15-96-167,0-1 1,0 1 0,1-1 0,-1 0 0,0 1 0,1-1 0,-1 0 0,1 0 0,-1 1 0,1-1 0,-1 0 0,1 0 0,0 0 0,0 0-1,0 0 1,-1 0 0,3 2 0,-2-3-1,-1 0 0,1 0 0,0 0 0,-1 0-1,1 0 1,-1 0 0,1-1 0,-1 1 0,1 0 0,0 0-1,-1-1 1,1 1 0,-1 0 0,0-1 0,1 1 0,-1 0-1,1-1 1,-1 1 0,1-1 0,-1 1 0,0 0 0,1-1-1,-1 1 1,0-1 0,1 0 0,-1 1 0,0-1 0,5-8 37,-1 0 1,0 0 0,4-15 0,36-182 205,-1 4-229,-41 196-36,0-1 0,0 1 1,1-1-1,0 1 1,0 0-1,0 0 0,8-10 1,-10 15 11,0 0 0,1-1 0,-1 1 0,0 0 0,0 0 0,1 0 1,-1 0-1,1 0 0,-1 0 0,1 1 0,-1-1 0,1 0 0,0 1 0,-1-1 1,1 1-1,0 0 0,-1-1 0,1 1 0,0 0 0,0 0 0,-1 0 0,1 0 1,0 1-1,-1-1 0,1 0 0,0 1 0,-1-1 0,1 1 0,0-1 0,-1 1 1,1 0-1,-1 0 0,1 0 0,-1 0 0,0 0 0,2 1 0,2 2-3,0-1 0,-1 1 0,1 0-1,-1 1 1,0-1 0,0 1 0,-1 0 0,1-1-1,-1 2 1,0-1 0,-1 0 0,1 1 0,-1-1-1,0 1 1,0-1 0,0 7 0,-1-4 48,0-1 0,0 1 0,-1-1 1,-1 1-1,1-1 0,-1 1 0,0-1 0,-1 1 1,0-1-1,0 0 0,-5 12 0,4-11 0,-1-2-1,1 1 0,-1 0 0,0-1 1,-1 1-1,0-1 0,0-1 1,0 1-1,0-1 0,-1 1 0,0-1 1,0-1-1,0 0 0,-1 1 0,1-2 1,-1 1-1,0-1 0,0 0 1,-1-1-1,1 1 0,0-1 0,-1-1 1,1 1-1,-1-1 0,-13-1 1,18 0-124,1 0 0,-1 0 1,0-1-1,0 1 0,1-1 1,-1 0-1,0 0 1,1 0-1,-1 0 0,1-1 1,0 1-1,-1 0 0,1-1 1,0 0-1,0 0 1,0 1-1,0-1 0,0 0 1,0-1-1,1 1 1,-1 0-1,1 0 0,-1-1 1,1 1-1,0-1 0,0 1 1,0-1-1,-1-5 1,1 5-73,1 0 0,-1-1 0,1 1 1,0 0-1,0 0 0,1-1 1,-1 1-1,0 0 0,1 0 1,0-1-1,0 1 0,0 0 1,0 0-1,1 0 0,-1 0 1,1 0-1,-1 1 0,1-1 1,0 0-1,0 1 0,1-1 1,-1 1-1,5-4 0,18-9-877</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0:30.182"/>
    </inkml:context>
    <inkml:brush xml:id="br0">
      <inkml:brushProperty name="width" value="0.05" units="cm"/>
      <inkml:brushProperty name="height" value="0.05" units="cm"/>
    </inkml:brush>
  </inkml:definitions>
  <inkml:trace contextRef="#ctx0" brushRef="#br0">63 1 20340,'-27'95'4772,"19"-74"-4282,1 1 1,1 0 0,1 0 0,1 0 0,1 1 0,0 25-1,7-33-216,-4-15-263,0 0-1,1 0 0,-1 0 0,0 1 1,0-1-1,1 0 0,-1 0 0,0 0 1,0 0-1,1 0 0,-1 1 0,0-1 1,0 0-1,1 0 0,-1 0 0,0 0 1,0 0-1,1 0 0,-1 0 0,0 0 1,1 0-1,-1 0 0,0 0 0,0 0 1,1 0-1,-1 0 0,0 0 0,1-1 1,0 1 22,1-1 1,-1 0-1,0 0 1,1 0-1,-1-1 1,0 1-1,0 0 1,0 0-1,0-1 1,0 1-1,0 0 1,2-4-1,2-10 78,0 0-1,0-1 1,-1 0 0,-1 0-1,-1 0 1,0 0-1,-2 0 1,1 0 0,-2 0-1,0-1 1,-5-21-1,-2 18-143,3 18-65,2 12-64,3-6-8,0 1 1,0 0 0,0-1-1,1 1 1,-1-1 0,1 1-1,0-1 1,0 1-1,1-1 1,0 1 0,-1-1-1,4 5 1,-3-7 6,-1 0 0,0 0 0,0 0 1,1 0-1,-1-1 0,1 1 0,0-1 0,-1 1 0,1-1 1,0 1-1,0-1 0,0 0 0,0 0 0,0 0 0,0 0 0,0 0 1,0-1-1,1 1 0,-1-1 0,0 1 0,0-1 0,1 0 1,-1 0-1,0 0 0,0 0 0,1 0 0,2-1 0,3-1-191,1-1 0,-1 0 0,0 0 0,12-8-1,9-6-688</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0:30.588"/>
    </inkml:context>
    <inkml:brush xml:id="br0">
      <inkml:brushProperty name="width" value="0.05" units="cm"/>
      <inkml:brushProperty name="height" value="0.05" units="cm"/>
    </inkml:brush>
  </inkml:definitions>
  <inkml:trace contextRef="#ctx0" brushRef="#br0">83 46 15363,'-10'11'1187,"0"0"0,1 1 0,0 0 0,1 0 1,-9 17-1,14-23-963,0 0 0,1 1 0,-1-1 0,1 0 0,0 1 0,1 0 0,0-1 0,0 1 0,0 0 0,1 0 0,0-1 0,0 1-1,2 11 1,-2-17-200,0 0 0,0 0-1,1 0 1,-1 0-1,0 0 1,1 0-1,-1 0 1,1 0-1,-1 0 1,1 0 0,-1 0-1,1 0 1,0 0-1,-1 0 1,1 0-1,0 0 1,0-1-1,0 1 1,0 0 0,0-1-1,-1 1 1,1 0-1,0-1 1,0 1-1,1-1 1,0 1-1,0-1 0,0 0 0,0 0 0,0 0 0,0-1-1,0 1 1,0 0 0,0-1 0,0 0 0,0 1 0,-1-1-1,1 0 1,0 0 0,2-2 0,5-2 49,-1-1 0,-1-1 0,1 1-1,10-14 1,-11 11 7,-1 1 0,0-1 0,0 0 0,-1-1 0,0 1 0,-1-1 0,3-11 0,-5 16-41,0-1-1,-1 0 1,0 1-1,0-1 1,-1 0-1,1 0 1,-1 0 0,-1 1-1,1-1 1,-1 0-1,0 0 1,0 0-1,-1 1 1,-2-8-1,4 11-32,-1 1 1,0-1-1,1 1 0,-1-1 0,0 1 0,0-1 0,0 1 0,0 0 1,0 0-1,0-1 0,0 1 0,0 0 0,0 0 0,-1 0 0,1 0 0,0 0 1,-1 0-1,1 1 0,-1-1 0,1 0 0,-1 1 0,1-1 0,-1 1 1,0-1-1,1 1 0,-1 0 0,0 0 0,1 0 0,-1 0 0,1 0 0,-1 0 1,0 0-1,1 0 0,-1 1 0,0-1 0,1 1 0,-1-1 0,1 1 1,-1-1-1,1 1 0,-2 1 0,0 0-60,0 0-1,0 0 1,0 0 0,1 0-1,-1 0 1,1 1 0,-1-1 0,1 1-1,0 0 1,0 0 0,0 0-1,0 0 1,1 0 0,-1 0 0,1 0-1,0 1 1,0-1 0,-1 5 0,1-5-101,1-1 0,0 0 0,-1 1 1,1-1-1,0 0 0,1 1 1,-1-1-1,0 0 0,1 1 1,-1-1-1,1 0 0,0 0 1,0 0-1,0 1 0,0-1 1,0 0-1,0 0 0,2 2 1,-1-3 53,0 1 0,-1-1 0,1 0 1,0 0-1,0 0 0,0 0 1,0-1-1,0 1 0,1 0 1,-1-1-1,0 0 0,0 1 1,0-1-1,0 0 0,1 0 1,-1 0-1,0 0 0,0-1 1,0 1-1,3-1 0,29-7-920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14.078"/>
    </inkml:context>
    <inkml:brush xml:id="br0">
      <inkml:brushProperty name="width" value="0.05" units="cm"/>
      <inkml:brushProperty name="height" value="0.05" units="cm"/>
    </inkml:brush>
  </inkml:definitions>
  <inkml:trace contextRef="#ctx0" brushRef="#br0">4 112 18308,'17'0'637,"1"1"0,0-2 0,0-1 0,-1 0 0,1-1 0,30-9 0,-36 9-392,-1 0-113,7-1-27,-1 0 1,0-1-1,-1-1 1,1 0-1,-1-1 1,22-14-1,-37 20-102,0 1 0,0-1 0,0 1 0,0-1-1,0 0 1,-1 0 0,1 1 0,0-1 0,0 0-1,-1 0 1,1 0 0,-1 0 0,1 0-1,-1 0 1,1 0 0,-1 0 0,1-2 0,-1 3 0,0-1 1,0 1-1,-1-1 1,1 1 0,0-1-1,0 1 1,0-1-1,-1 1 1,1-1 0,0 1-1,-1-1 1,1 1-1,0-1 1,-1 1-1,1 0 1,0-1 0,-1 1-1,1-1 1,-1 1-1,1 0 1,-1 0 0,1-1-1,-1 1 1,0 0-1,-3-2 19,0 1 0,0 0 0,0 0 0,-1 0-1,1 1 1,0-1 0,0 1 0,-5 0 0,-12 2 107,1 1 0,0 1 0,0 0 0,0 1 0,-29 13 0,38-14-42,1 0 0,0 1 1,0 1-1,1 0 1,0 0-1,0 1 0,0 0 1,1 1-1,0-1 1,0 2-1,-11 15 1,17-23-74,1 1 0,0 1 0,0-1 0,0 0 0,0 0 0,0 0 1,0 1-1,0-1 0,1 0 0,-1 1 0,1-1 0,0 0 0,0 1 0,0 4 1,0-6-47,1 1 0,-1-1 1,1 0-1,-1 1 0,1-1 1,0 0-1,-1 1 0,1-1 1,0 0-1,0 0 0,0 0 1,0 1-1,0-1 1,0 0-1,0-1 0,1 1 1,-1 0-1,2 1 0,2 0-234,0 0 0,0 0 0,0-1 0,0 1-1,0-1 1,1 0 0,-1-1 0,1 1 0,-1-1-1,0 0 1,9-2 0,5-1-479,36-12 0,-53 15 695,38-13-912</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0:31.016"/>
    </inkml:context>
    <inkml:brush xml:id="br0">
      <inkml:brushProperty name="width" value="0.05" units="cm"/>
      <inkml:brushProperty name="height" value="0.05" units="cm"/>
    </inkml:brush>
  </inkml:definitions>
  <inkml:trace contextRef="#ctx0" brushRef="#br0">155 156 18836,'-31'35'1779,"8"-9"-471,1 1 1,-21 32-1,38-51-1152,0-1 1,1 1 0,0 1 0,1-1-1,0 1 1,0-1 0,0 1-1,1 0 1,1 0 0,0 0 0,0 0-1,0 0 1,2 10 0,-1-17-151,0 0 0,0 0 0,0-1 1,0 1-1,0 0 0,1 0 1,-1 0-1,1 0 0,-1-1 0,1 1 1,0 0-1,0 0 0,0-1 0,0 1 1,0-1-1,0 1 0,0-1 0,0 1 1,1-1-1,-1 0 0,1 0 0,-1 1 1,1-1-1,-1 0 0,1 0 0,0-1 1,-1 1-1,1 0 0,0 0 0,0-1 1,-1 1-1,1-1 0,0 0 0,0 1 1,0-1-1,0 0 0,0 0 0,-1 0 1,1 0-1,0-1 0,0 1 1,0 0-1,2-1 0,3-2-1,0 1 0,0-1 0,0 0 1,0 0-1,0 0 0,-1-1 0,1 0 0,-1-1 0,11-9 0,-2-3 14,0-1 0,-1 0 0,-1-1-1,-1 0 1,-1-1 0,0 0 0,8-24-1,-9 17-1,-1 0-1,-2 0 0,0-1 1,-2 0-1,3-39 1,-9 33-19,-5 18 7,5 15-5,1 1 0,0 0 0,-1 0 1,1-1-1,0 1 0,-1 0 0,1 0 1,0-1-1,-1 1 0,1 0 0,-1 0 1,1 0-1,0 0 0,-1 0 1,1 0-1,-1 0 0,1 0 0,0 0 1,-1 0-1,1 0 0,-1 0 0,1 0 1,-1 0-1,1 0 0,0 0 0,-1 0 1,1 1-1,0-1 0,-1 0 0,1 0 1,-1 0-1,1 1 0,-1-1 1,-3 4 4,0 0 0,0 0 0,0 0 1,0 0-1,0 1 0,1 0 0,0-1 1,0 1-1,0 0 0,1 1 0,-3 8 1,-20 66 131,24-75-125,-7 26 92,-6 51 1,13-72-85,1-1-1,-1 0 0,1 0 1,1 0-1,0 1 0,0-1 1,1 0-1,0 0 1,0 0-1,5 11 0,-6-19-16,0 1 0,0 0 0,0 0 0,0 0 0,0-1 0,0 1 0,0-1 0,1 1 0,-1-1 0,1 1 0,-1-1 0,1 0 0,0 0 0,-1 0 0,1 1-1,0-2 1,0 1 0,0 0 0,-1 0 0,1-1 0,0 1 0,0-1 0,0 1 0,0-1 0,0 0 0,0 0 0,0 0 0,0 0 0,0 0 0,0 0 0,0-1 0,0 1 0,0-1 0,0 1 0,0-1-1,0 0 1,0 1 0,0-1 0,2-2 0,4-2 2,0 0-1,0 0 1,-1-1-1,1 0 0,-1-1 1,-1 1-1,8-10 1,-2 2-19,-1-1-1,-1-1 1,0 0 0,12-25 0,-27 56-13,1-1-1,0 1 1,1 0 0,1 0 0,0 1-1,1-1 1,1 0 0,2 29 0,-1-42 36,-1 0 1,0 0-1,1 0 0,-1 0 1,1 0-1,0-1 1,-1 1-1,1 0 1,0 0-1,0-1 1,0 1-1,0 0 1,1-1-1,-1 1 1,0-1-1,1 1 1,-1-1-1,1 0 1,-1 0-1,1 0 1,0 0-1,-1 0 0,1 0 1,0 0-1,0 0 1,0-1-1,-1 1 1,1-1-1,0 1 1,0-1-1,0 0 1,0 1-1,0-1 1,0 0-1,0-1 1,0 1-1,0 0 1,0 0-1,0-1 0,0 1 1,0-1-1,-1 0 1,4-1-1,4-2 37,1 0-1,0-1 1,-1-1-1,0 0 1,0 0-1,12-11 0,-7 4 34,-1 0 0,0-1 0,19-29 0,-27 36-65,0 0 0,-1 0 0,-1 0-1,1-1 1,-1 1 0,0-1 0,-1 0 0,0 0-1,0 0 1,-1-1 0,1-7 0,-5 11 25,-3 9-12,-8 13 6,11-10-97,0 0 0,0 1 0,0-1-1,1 1 1,0-1 0,0 1 0,1 0 0,0 0 0,1 0 0,-1 0 0,1 0 0,1 0 0,0-1 0,0 1 0,0 0 0,4 8 0,-4-14-9,0 1 0,0-1-1,0 0 1,1 0 0,-1 1 0,1-1-1,-1 0 1,1 0 0,0-1-1,0 1 1,0 0 0,0-1-1,0 1 1,1-1 0,-1 1 0,0-1-1,1 0 1,-1 0 0,0 0-1,1 0 1,-1-1 0,1 1-1,0-1 1,-1 1 0,5-1 0,25-7-500</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0:31.713"/>
    </inkml:context>
    <inkml:brush xml:id="br0">
      <inkml:brushProperty name="width" value="0.05" units="cm"/>
      <inkml:brushProperty name="height" value="0.05" units="cm"/>
    </inkml:brush>
  </inkml:definitions>
  <inkml:trace contextRef="#ctx0" brushRef="#br0">3 137 18092,'-1'3'253,"1"0"0,-1 0 0,1 1 0,0-1 0,-1 0 0,1 0 0,1 0 0,-1 0 0,0 1 0,1-1 0,0 0 1,0 3-1,2 11 346,7 107 3073,18 151-1566,-27-270-2084,0 1 0,1 0 0,-1-1 1,1 0-1,0 1 0,5 9 0,-6-15-20,-1 1 1,1 0-1,-1-1 0,1 1 1,-1 0-1,1-1 1,0 1-1,-1 0 1,1-1-1,0 1 0,-1-1 1,1 0-1,0 1 1,0-1-1,-1 1 1,1-1-1,0 0 0,0 0 1,0 0-1,1 1 1,-1-1-6,0-1 0,1 1-1,-1 0 1,0-1 0,0 1 0,1-1 0,-1 1 0,0-1 0,0 0 0,0 0-1,0 1 1,0-1 0,0 0 0,0 0 0,0 0 0,0 0 0,1-2 0,14-20-81,-1-1 1,-1-1 0,-1 0 0,16-46 0,-8 21-128,-11 35 65,-10 15 142,0 0 1,1 0 0,-1 0-1,0-1 1,0 1 0,0 0-1,1 0 1,-1 0 0,0 0-1,0 0 1,0 1 0,0-1-1,1 0 1,-1 0 0,0 0-1,0 0 1,0 0 0,1 0 0,-1 0-1,0 0 1,0 0 0,0 0-1,0 0 1,1 1 0,-1-1-1,0 0 1,0 0 0,0 0-1,0 0 1,0 0 0,0 1-1,0-1 1,1 0 0,-1 0 0,0 0-1,0 1 1,0-1 0,0 0-1,0 0 1,0 0 0,0 1-1,5 32-174,-3-21 172,-2-7-4,1 1 0,0 0 0,1 0 0,-1-1 0,1 1-1,0-1 1,6 9 0,-8-12 16,1-1 1,0 0-1,0 0 1,0 0-1,0 0 1,0 0-1,0 0 0,0-1 1,0 1-1,0 0 1,0 0-1,1-1 1,-1 1-1,0-1 0,0 1 1,1-1-1,-1 1 1,0-1-1,1 0 1,-1 0-1,1 0 0,-1 1 1,0-1-1,1-1 1,-1 1-1,0 0 1,1 0-1,-1 0 0,0-1 1,1 1-1,-1-1 1,0 1-1,1-1 1,-1 1-1,0-1 0,0 0 1,0 0-1,2 0 1,5-5 49,0-1 0,0 1 1,0-2-1,-1 1 0,0-1 1,0 0-1,8-12 0,3-8 168,14-31 1,-17 30-140,-1-2 1,-1 1 0,-2-2 0,-2 1 0,0-1 0,-2-1 0,4-52-1,-11 80-96,0 1 0,0-1-1,-1 0 1,1 0 0,-1 0 0,0 0-1,-4-8 1,5 13 6,0-1 1,0 0-1,-1 1 0,1-1 1,0 1-1,-1-1 0,1 1 0,-1-1 1,1 1-1,0-1 0,-1 1 1,1-1-1,-1 1 0,0-1 1,1 1-1,-1 0 0,1-1 1,-1 1-1,0 0 0,1 0 1,-1-1-1,1 1 0,-2 0 1,0 0-3,1 0 1,0 1-1,0-1 1,0 1-1,-1-1 1,1 1 0,0-1-1,0 1 1,0 0-1,0 0 1,0-1-1,0 1 1,0 0-1,0 0 1,0 0 0,0 0-1,-1 2 1,-4 5-7,1 1 1,0-1 0,0 2-1,0-1 1,2 0-1,-1 1 1,-4 19 0,2 0 21,-4 45 1,7-43 32,2 0 1,1 0 0,6 43 0,-4-59-31,1-1 0,0 1 1,1-1-1,1 0 0,0 0 1,1-1-1,0 1 1,1-1-1,11 14 0,7 0 23,-24-26-45,0 0-1,1 0 1,-1 0 0,1 0-1,-1 0 1,1 0-1,-1 0 1,1-1 0,0 1-1,-1-1 1,1 1 0,0-1-1,-1 0 1,1 1-1,0-1 1,0 0 0,2 0-1,-4-1-4,1 1 0,0 0 0,0-1 0,-1 1 0,1-1 0,0 1 0,0-1 0,-1 0 0,1 1 0,-1-1 0,1 0-1,0 1 1,-1-1 0,1 0 0,-1 0 0,0 1 0,1-1 0,-1 0 0,0 0 0,1 0 0,-1 0 0,0 1 0,0-1-1,0 0 1,0 0 0,1 0 0,-1 0 0,-1 0 0,1-1 0,-3-30-326,-1 15 168,-2 1 0,1-1 1,-2 1-1,0-1 0,-1 2 1,-16-24-1,10 18 241,-1 2 0,-1 0 0,-1 1 1,-22-20-1,13 19 374,12 10 83,12 6 18,3 3 275,23 4-1085,0 0 0,0-2 0,0-1 0,0 0 0,0-2 0,36-6-1,-18 0-186</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0:32.639"/>
    </inkml:context>
    <inkml:brush xml:id="br0">
      <inkml:brushProperty name="width" value="0.05" units="cm"/>
      <inkml:brushProperty name="height" value="0.05" units="cm"/>
    </inkml:brush>
  </inkml:definitions>
  <inkml:trace contextRef="#ctx0" brushRef="#br0">97 145 21693,'-2'-1'124,"-1"1"1,1 0-1,0 0 1,-1 0-1,1 1 0,0-1 1,-1 1-1,1-1 1,0 1-1,0 0 1,-1-1-1,1 1 1,0 0-1,0 1 1,0-1-1,0 0 1,-2 3-1,0-1 13,0 1 0,1 0 1,0 0-1,0 0 0,0 0 0,0 0 0,-4 9 1,3-2-51,-1 1 1,2-1 0,-1 1-1,1 0 1,1 0-1,-1 13 1,3-22-85,0 1-1,0 0 1,0 0 0,0-1-1,1 1 1,-1 0 0,1 0 0,0-1-1,0 1 1,1-1 0,-1 1-1,1-1 1,3 6 0,-4-7 1,0-1 0,1 1 0,-1-1 1,1 0-1,-1 0 0,1 0 1,0 0-1,-1 0 0,1 0 0,0 0 1,0 0-1,0 0 0,0-1 1,0 1-1,-1-1 0,1 0 0,0 1 1,0-1-1,0 0 0,0 0 1,0 0-1,0-1 0,0 1 0,0 0 1,0-1-1,0 1 0,4-2 0,3-2 29,0 0-1,0-1 0,0 0 0,0 0 0,-1-1 0,0 0 0,0 0 0,12-14 0,0-1 184,31-45 1,-38 48-83,-1-1 0,-1 0 0,-1-1 0,-1 0 0,0-1 0,-2 0 0,8-30 0,-14 31 30,-1 20-161,0 0 0,0 0 1,0-1-1,0 1 0,0 0 0,0 0 0,0 0 1,0 0-1,0-1 0,0 1 0,0 0 0,0 0 1,0 0-1,0 0 0,0 0 0,0-1 0,0 1 1,0 0-1,-1 0 0,1 0 0,0 0 0,0 0 1,0-1-1,0 1 0,0 0 0,0 0 0,0 0 1,-1 0-1,1 0 0,0 0 0,0 0 1,0 0-1,0 0 0,-1-1 0,1 1 0,0 0 1,0 0-1,0 0 0,0 0 0,-1 0 0,1 0 1,-1 2 0,-1-1 0,1 0 0,0 1 0,-1-1 0,1 1 0,0 0 0,0-1 1,0 1-1,1 0 0,-1 0 0,0-1 0,1 1 0,-1 3 0,-7 22-16,3 0 0,0 0 0,1 0 0,2 1 0,1-1 0,1 1-1,2 0 1,0-1 0,7 28 0,-8-49 19,1 0 0,-1-1 0,1 1 0,1-1 0,-1 0 0,1 0 0,0 0 1,4 5-1,-7-9 0,1 0 0,0 0 0,0 0 1,0 0-1,0 0 0,0 0 1,0 0-1,0-1 0,0 1 0,1 0 1,-1-1-1,0 1 0,0-1 1,1 1-1,-1-1 0,0 0 0,1 1 1,-1-1-1,0 0 0,1 0 0,-1 0 1,0 0-1,1 0 0,-1 0 1,0-1-1,0 1 0,1 0 0,-1-1 1,0 1-1,1-1 0,-1 1 0,0-1 1,0 1-1,0-1 0,0 0 1,0 0-1,0 0 0,0 1 0,2-3 1,3-3 33,0 0 0,-1-1 0,1 0 0,-1 0 0,-1 0 0,1-1 0,-1 1 0,-1-1 0,6-16 0,-2 2 63,-1-1 0,5-34 1,-10 51-79,2-32 64,-3 36-88,0 1 0,0 0 0,0-1 0,0 1-1,0-1 1,0 1 0,-1-1 0,1 1-1,-1-1 1,1 1 0,-1 0 0,1-1 0,-1 1-1,0 0 1,0-1 0,1 1 0,-1 0-1,0 0 1,0 0 0,0 0 0,-2-2 0,2 3-2,1 0 0,-1 0 1,0 0-1,0-1 1,0 1-1,1 0 1,-1 0-1,0 0 0,0 0 1,0 0-1,1 1 1,-1-1-1,0 0 1,0 0-1,1 0 0,-1 1 1,0-1-1,0 0 1,1 1-1,-1-1 0,0 1 1,1-1-1,-1 1 1,0-1-1,1 1 1,-1-1-1,1 1 0,-1-1 1,1 1-1,-1 0 1,1-1-1,0 1 1,-1 1-1,-13 26-22,13-26 20,-6 17-14,1-1 0,-7 30-1,12-43 14,0 0-1,1 1 1,-1-1-1,1 1 1,0-1 0,0 1-1,0-1 1,1 0-1,0 1 1,0-1-1,1 0 1,-1 0-1,5 9 1,-5-12 1,0 0 1,1 0-1,-1 0 0,1-1 1,0 1-1,-1-1 0,1 1 1,0-1-1,0 0 0,0 0 1,0 0-1,0 0 0,0 0 1,0 0-1,0 0 0,0-1 1,0 1-1,0-1 0,1 1 1,-1-1-1,0 0 0,0 0 1,1 0-1,-1 0 0,0 0 1,0-1-1,1 1 0,-1-1 1,4-1-1,7-2 14,-1 0 0,1-2-1,20-11 1,-23 12 0,25-15 30,0-1 0,44-35 0,-79 56-43,0 0 1,1 0-1,-1-1 1,1 1 0,-1 0-1,0 0 1,1 0-1,-1 0 1,0-1 0,0 1-1,1 0 1,-1 0-1,0-1 1,1 1 0,-1 0-1,0 0 1,0-1-1,1 1 1,-1 0 0,0-1-1,0 1 1,0 0 0,0-1-1,0 1 1,1-1-1,-1 1 1,0 0 0,0-1-1,0 1 1,0 0-1,0-1 1,0 1 0,0-1-1,0 1 1,0 0-1,0-1 1,-1 1 0,1 0-1,0-1 1,0 1-1,0 0 1,0-1 0,0 1-1,-1 0 1,1-1-1,0 1 1,0 0 0,-1-1-1,1 1 1,0 0 0,0 0-1,-1-1 1,1 1-1,0 0 1,-1 0 0,1 0-1,0-1 1,-1 1-1,1 0 1,0 0 0,-1 0-1,1 0 1,-1 0-1,-31-5-23,21 4 48,-9-7-60,16 4-197,12 1-261,112-10-5187,-76 6 4520</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0:34.435"/>
    </inkml:context>
    <inkml:brush xml:id="br0">
      <inkml:brushProperty name="width" value="0.05" units="cm"/>
      <inkml:brushProperty name="height" value="0.05" units="cm"/>
    </inkml:brush>
  </inkml:definitions>
  <inkml:trace contextRef="#ctx0" brushRef="#br0">230 219 14595,'51'-86'3928,"-37"61"-2128,-4 10-222,-5 10-284,-5 12 448,-7 14-1058,-1-1-1,0-1 0,-23 38 1,11-21-378,-43 79 24,-101 203-274,156-296-325,8-22 254,0 0 1,0 0 0,1 0-1,-1 0 1,0 0 0,0 0-1,0 0 1,0 0 0,1 0 0,-1 0-1,0 0 1,0 0 0,0 0-1,1 0 1,-1 0 0,0 0 0,0 0-1,0 0 1,1 0 0,-1 0-1,0 0 1,0 0 0,0 0 0,0 0-1,1 0 1,-1-1 0,0 1-1,0 0 1,0 0 0,0 0-1,0 0 1,0 0 0,1 0 0,-1-1-1,0 1 1,0 0 0,0 0-1,0 0 1,0 0 0,0-1 0,0 1-1,0 0 1,0 0 0,0 0-1,0-1 1,0 1 0,28-38-1057,48-90-1192,82-189 0,-120 236 2420,-24 54 236,-14 27-381,0 0-1,0 0 1,0 0-1,0 0 1,1 0-1,-1 0 0,0 0 1,0 1-1,0-1 1,0 0-1,0 0 1,0 0-1,0 0 1,0 0-1,0 0 0,0 0 1,1 0-1,-1 0 1,0 0-1,0 1 1,0-1-1,0 0 0,0 0 1,0 0-1,1 0 1,-1 0-1,0 0 1,0 0-1,0 0 1,0 0-1,0 0 0,0 0 1,1 0-1,-1 0 1,0 0-1,0 0 1,0 0-1,0 0 0,0 0 1,0-1-1,0 1 1,1 0-1,-1 0 1,0 0-1,0 0 0,0 0 1,0 0-1,0 0 1,0 0-1,0 0 1,0 0-1,1 0 1,-1-1-1,0 1 0,0 0 1,0 0-1,0 0 1,0 0-1,0 0 1,0 13 282,0-13-285,-16 142 1380,0 12-809,15-128-468,1 1-1,1 0 1,9 46-1,-6-52-63,6 39-145,-10-59 85,0 0 1,0 0-1,0 0 0,0 0 1,0 0-1,0 0 1,0 0-1,0 0 0,-1 0 1,1 0-1,0 0 1,-1 0-1,1 0 0,-1-1 1,1 1-1,-1 0 1,1 0-1,-1 0 0,0-1 1,1 1-1,-1 0 1,0 0-1,0-1 0,1 1 1,-1-1-1,0 1 1,0-1-1,0 1 0,0-1 1,0 0-1,0 1 1,0-1-1,0 0 0,0 0 1,1 1-1,-1-1 1,0 0-1,0 0 0,0 0 1,0 0-1,0 0 0,0-1 1,0 1-1,-2 0 1,-2-1-30,0 0 0,0-1 1,0 1-1,0-1 0,0 0 1,-8-4-1,7 3 40,2-1-1,-1 1 1,0-1 0,1 0-1,0 0 1,-1-1-1,2 1 1,-1-1 0,0 0-1,1 0 1,0 0 0,0 0-1,1 0 1,0-1-1,-1 1 1,2-1 0,-1 0-1,-1-10 1,2 12 39,1 0 0,0-1 0,0 1 0,1 0 0,-1-1 0,1 1 0,0 0 0,0 0 1,0-1-1,0 1 0,1 0 0,0 0 0,0 1 0,0-1 0,0 0 0,0 1 0,1-1 0,0 1 0,0 0 0,0-1 0,0 2 0,0-1 0,0 0 0,1 0 0,0 1 0,5-3 1,0 0 68,0 1 1,1 0 0,-1 1 0,1 0 0,0 1-1,0 0 1,0 0 0,0 1 0,0 0 0,0 1 0,19 1-1,-24 0-90,0 0 0,0 0 0,0 0 0,0 0 0,0 1 0,-1 0-1,1 0 1,0 0 0,-1 0 0,1 1 0,-1 0 0,0 0-1,0 0 1,0 0 0,0 1 0,-1 0 0,1-1 0,-1 1-1,0 1 1,0-1 0,-1 0 0,1 1 0,-1-1 0,4 10 0,-2 1 7,-1 0 1,-1 0 0,2 22 0,-3-19 105,1-1-1,4 18 1,-6-34-110,0 0 0,0 0 0,1-1 0,-1 1 0,0-1 0,0 1 0,0 0 0,1-1 0,-1 1 0,0 0 0,1-1 0,-1 1 0,0-1 0,1 1 0,-1-1 0,1 1 0,-1-1 0,1 1 0,-1-1 0,2 1 0,-2-1 1,1 0-1,-1 0 0,0 0 1,1 0-1,-1 0 1,1 0-1,-1-1 1,0 1-1,1 0 0,-1 0 1,1 0-1,-1-1 1,0 1-1,1 0 0,-1 0 1,0-1-1,1 1 1,-1 0-1,0-1 0,0 1 1,1 0-1,-1-1 1,0 0-1,13-29 650,-8 8-474,0-1 0,-2 1 0,0-1 0,-2 0 0,0 0 0,-2 0 0,0 0 0,-2 0 0,0 1 0,-10-34 0,9 46-333,5 12-165,10 19-97,-10-19 378,1 0 1,0 0-1,0 0 1,0-1-1,0 1 1,0-1 0,0 1-1,0-1 1,0 0-1,0 0 1,1 0-1,-1 0 1,0 0-1,1 0 1,-1-1 0,1 1-1,-1-1 1,5 1-1,-2-2 14,0 1 0,-1-1 0,1 0 0,0 0 0,-1 0 0,1-1 0,-1 1 0,0-1 0,7-4 0,1-2 39,1 0 0,-1-1 0,-1-1-1,0 0 1,14-15 0,-9 5 38,-1 0 1,-1 0 0,0-2 0,12-27 0,-19 37-42,-2-1 1,0-1-1,0 1 1,-1-1 0,-1 0-1,0 1 1,-1-1-1,0-28 1,-2 40-30,0 1 0,0-1 0,0 0 0,-1 0 0,1 1 0,-1-1 0,1 0 0,-1 1 0,1-1 1,-1 1-1,0-1 0,0 1 0,0-1 0,-2-2 0,2 4-1,1-1 0,-1 1 0,0-1 0,0 1 0,1 0 0,-1 0 0,0-1 0,0 1 0,0 0 0,0 0 0,0 0 0,1 0 0,-1 0 1,0 0-1,0 0 0,0 0 0,0 0 0,1 1 0,-1-1 0,0 0 0,0 0 0,0 1 0,1-1 0,-1 1 0,0-1 0,0 0 0,1 1 0,-1-1 0,0 1 0,1 0 0,-1-1 0,1 1 0,-1 0 0,1-1 0,-1 2 0,-9 8-14,2 1-1,-1 0 1,2 0-1,-1 1 1,1 0-1,-6 17 0,-29 83-27,30-77 48,1 0-1,2 1 0,2 1 0,1-1 0,2 1 0,1 39 1,3-70-2,1 0 1,-1 0 0,1-1-1,0 1 1,1 0 0,-1 0 0,1 0-1,0-1 1,1 1 0,0-1-1,-1 0 1,5 6 0,-5-9 1,0 1-1,1-1 1,-1 0 0,1 0 0,-1 0-1,1 0 1,0 0 0,0 0 0,0-1-1,0 0 1,0 1 0,0-1 0,0 0-1,1 0 1,-1-1 0,0 1 0,0-1-1,1 1 1,-1-1 0,0 0 0,1 0-1,3-1 1,2-1 13,-1 0-1,1 0 1,-1-1 0,0 0-1,0-1 1,0 1-1,0-2 1,0 1 0,-1-1-1,0 0 1,0 0-1,0-1 1,-1 0 0,0 0-1,0-1 1,6-9 0,-1 2 22,-2 0 0,0-1 1,-1 0-1,0 0 1,-1-1-1,-1 0 0,6-23 1,-9 28-15,-2 1 1,1-1-1,-1 0 0,-1-12 1,1 20-23,-1 1 1,0-1-1,-1 0 0,1 0 1,0 1-1,-1-1 1,0 0-1,1 1 1,-1-1-1,0 0 1,0 1-1,-1 0 1,1-1-1,0 1 0,-1 0 1,0-1-1,1 1 1,-1 0-1,0 0 1,-3-2-1,4 3-3,0 1-1,0 0 0,0-1 0,0 1 1,0 0-1,-1 0 0,1 0 1,0 0-1,0 0 0,0 0 1,0 0-1,0 0 0,0 1 0,0-1 1,0 0-1,0 1 0,0-1 1,0 1-1,0-1 0,1 1 1,-1-1-1,0 1 0,0-1 0,0 1 1,0 0-1,1-1 0,-1 1 1,0 0-1,1 0 0,-1 0 1,0 0-1,1 0 0,-1-1 0,1 1 1,0 0-1,-1 2 0,-2 3-3,0 1-1,0-1 1,0 1-1,-1 7 1,3-7-1,0 0 0,0 0 1,0 0-1,1 0 1,0-1-1,0 1 1,1 0-1,0 0 1,0 0-1,1 0 0,2 6 1,-3-10 2,0-1 1,0 1 0,0 0-1,0-1 1,1 1 0,-1-1-1,1 0 1,0 0 0,0 1-1,0-1 1,0 0 0,0-1-1,0 1 1,0 0 0,0 0-1,1-1 1,-1 0-1,1 1 1,-1-1 0,1 0-1,0 0 1,-1 0 0,1-1-1,0 1 1,0-1 0,0 1-1,-1-1 1,1 0 0,3 0-1,1-1 3,-1 0-1,0-1 0,0 0 1,0 0-1,0 0 0,0 0 1,-1-1-1,1 0 0,-1-1 0,1 1 1,-1-1-1,0 0 0,0 0 1,-1 0-1,8-10 0,-3 3 3,-1 1 0,0-1-1,-1-1 1,0 0 0,-1 0-1,7-17 1,-9 5 19,-4 24-23,0 0 0,0 0 1,0-1-1,0 1 0,0 0 1,0 0-1,0 0 0,0 0 0,0 0 1,0 0-1,0 0 0,0 0 1,0 0-1,0 0 0,0 0 0,0 0 1,0-1-1,0 1 0,0 0 0,0 0 1,-1 0-1,1 0 0,0 0 1,0 0-1,0 0 0,0 0 0,0 0 1,0 0-1,0 0 0,0 0 1,0 0-1,0 0 0,0 0 0,0 0 1,0 0-1,-1 0 0,1 0 0,0 0 1,0 0-1,0 0 0,0 0 1,0 0-1,0 0 0,0 0 0,0 0 1,0 0-1,0 0 0,0 0 1,-1 0-1,1 0 0,0 0 0,0 0 1,0 0-1,0 0 0,0 0 0,0 0 1,0 0-1,0 1 0,0-1 1,0 0-1,0 0 0,0 0 0,-8 12 7,0 5-10,2 0 1,-1 1 0,-4 24-1,9-32-3,0 0 0,1 1 0,0-1 0,0 1 0,1-1 0,1 1 0,2 15 0,-3-24 7,0-1-1,1 1 0,-1 0 1,0 0-1,1-1 1,-1 1-1,1 0 1,0-1-1,-1 1 0,1-1 1,0 1-1,0-1 1,0 1-1,0-1 0,0 1 1,0-1-1,1 0 1,-1 0-1,0 0 1,1 0-1,-1 0 0,1 0 1,-1 0-1,1 0 1,-1 0-1,1-1 0,0 1 1,-1 0-1,1-1 1,0 0-1,-1 1 0,1-1 1,0 0-1,0 0 1,-1 0-1,1 0 1,0 0-1,2-1 0,2 0 5,-1-1-1,1 0 0,-1 0 1,1-1-1,-1 0 0,0 0 1,0 0-1,0 0 1,0-1-1,5-5 0,4-6 5,-1 0-1,-1 0 0,0-1 1,-1-1-1,-1 0 1,0 0-1,-2-1 0,0 0 1,10-34-1,-15 37 10,-3 15-18,0 0 0,0-1 0,0 1 0,0 0 0,0 0 0,0 0 0,0 0 0,0 0 0,0 0 0,0 0 0,0-1 0,0 1 0,0 0 0,0 0 0,0 0 0,0 0 0,-1 0 0,1 0 0,0 0 0,0 0 0,0 0 0,0-1 0,0 1 0,0 0 0,0 0 0,0 0 0,0 0 0,0 0 0,0 0 0,0 0 0,0 0 0,-1 0 0,1 0 0,0 0 0,0 0 0,0 0 0,0 0 0,0 0 0,0 0 0,0 0 0,0 0 0,0-1 0,-1 1 0,1 0 0,0 0 0,0 0 0,0 1 0,0-1 0,0 0 1,0 0-1,-1 0 0,0 1-2,-1 0 0,1 1 1,0-1-1,0 1 1,-1-1-1,1 1 1,0 0-1,0-1 1,0 1-1,0 2 1,-5 9 0,1 1 1,1-1 0,0 1 0,-3 22 0,6-29-5,0 1 1,0 0-1,1 0 1,0 0-1,1-1 0,0 1 1,0 0-1,0 0 1,6 14-1,-6-20 8,0 0-1,0 1 1,0-1 0,0 0 0,1 0 0,-1 0-1,1 0 1,-1 0 0,1-1 0,0 1 0,0 0-1,0-1 1,2 2 0,-3-2-86,0-1-1,1 1 1,-1-1 0,0 1-1,1-1 1,-1 1 0,1-1-1,-1 0 1,1 0 0,-1 0-1,1 0 1,-1 0 0,1 0-1,-1 0 1,0 0 0,1-1-1,1 1 1,-1-1-49,1-1 1,0 1-1,-1-1 0,0 1 1,1-1-1,-1 0 0,0 0 1,0 0-1,0 0 0,0 0 1,0 0-1,0-1 0,0 1 0,-1 0 1,0-1-1,1 0 0,-1 1 1,0-1-1,0 0 0,1-5 1,3-22-648</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0:34.863"/>
    </inkml:context>
    <inkml:brush xml:id="br0">
      <inkml:brushProperty name="width" value="0.05" units="cm"/>
      <inkml:brushProperty name="height" value="0.05" units="cm"/>
    </inkml:brush>
  </inkml:definitions>
  <inkml:trace contextRef="#ctx0" brushRef="#br0">7 0 21413,'-5'9'2656,"4"1"-1712,1-1-472,1-1 2417,7-1-1969,-1 1-432,1-3-864,1 2-584,-2-2 496,-1-4 216,-5-1-176,2-1-144</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0:35.248"/>
    </inkml:context>
    <inkml:brush xml:id="br0">
      <inkml:brushProperty name="width" value="0.05" units="cm"/>
      <inkml:brushProperty name="height" value="0.05" units="cm"/>
    </inkml:brush>
  </inkml:definitions>
  <inkml:trace contextRef="#ctx0" brushRef="#br0">74 0 20564,'-2'17'818,"-2"0"1,0-1-1,-8 20 0,-5 21 476,-13 117 969,27-143-1971,2 0 0,0 1 0,8 51 0,-7-80-269,0 0 0,1-1 0,0 1 0,-1 0 0,1 0 0,0 0 0,1 0 0,-1-1 0,0 1 0,1 0 0,-1-1-1,1 1 1,0-1 0,0 0 0,3 3 0,-4-4-14,1 0 0,0 0 0,0 0 0,0 0 0,-1-1 0,1 1 1,0 0-1,0-1 0,0 0 0,0 1 0,0-1 0,0 0 0,0 0 0,0 0 0,0 0 0,0-1 0,0 1 0,0 0 0,0-1 0,0 0 0,0 1 0,0-1 0,3-2 0,7-4-37,1 0 0,-2-1-1,1-1 1,-1 0 0,0 0 0,12-15-1,-9 10-130,1 0 0,19-14-1,-34 28 151,1-1 1,-1 1-1,1-1 0,-1 1 0,1 0 0,0-1 1,-1 1-1,1 0 0,-1-1 0,1 1 1,-1 0-1,1-1 0,0 1 0,-1 0 0,1 0 1,0 0-1,-1 0 0,1 0 0,0 0 1,-1 0-1,1 0 0,0 0 0,-1 0 0,1 0 1,0 0-1,-1 0 0,1 1 0,0-1 0,-1 0 1,1 0-1,-1 1 0,1-1 0,0 0 1,-1 1-1,1-1 0,-1 1 0,1-1 0,-1 1 1,1-1-1,-1 1 0,0-1 0,1 1 1,-1-1-1,0 1 0,1-1 0,-1 1 0,0 0 1,1-1-1,-1 1 0,0 0 0,0-1 1,0 1-1,0 0 0,0 0 0,1 7-34,0-1-1,0 1 0,-1 14 1,-1-16 40,1 5 65,-1 1 1,0-1-1,-1 1 1,0-1-1,-1 1 1,0-1-1,0 0 1,-2 0-1,-5 10 0,8-16-26,-1-1-1,1 0 0,-1-1 0,0 1 0,0 0 0,0-1 0,-1 0 0,1 0 0,-1 0 0,0 0 0,0 0 0,0-1 1,0 1-1,0-1 0,-1 0 0,1-1 0,-1 1 0,1-1 0,-1 0 0,0 0 0,1 0 0,-1-1 0,0 1 1,-8-2-1,5 0-278,0 0 1,0-1 0,0 0-1,1-1 1,-1 0 0,1 0-1,0 0 1,0-1 0,0 0 0,0 0-1,1-1 1,0 0 0,-7-6-1,2 2-201,8 7-338</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0:37.080"/>
    </inkml:context>
    <inkml:brush xml:id="br0">
      <inkml:brushProperty name="width" value="0.05" units="cm"/>
      <inkml:brushProperty name="height" value="0.05" units="cm"/>
    </inkml:brush>
  </inkml:definitions>
  <inkml:trace contextRef="#ctx0" brushRef="#br0">301 35 16724,'2'-6'740,"-2"4"-553,1 0 1,-1 0 0,1 0-1,-1 1 1,1-1 0,0 0-1,-1 0 1,1 1-1,0-1 1,0 0 0,0 1-1,0-1 1,1 1-1,-1-1 1,2 0 0,-3 2-117,1 0 0,-1 0 0,0 0 0,1 0 0,-1 0 0,0 0 1,1 0-1,-1 0 0,0 0 0,1 0 0,-1 0 0,0 0 0,1 1 1,-1-1-1,0 0 0,1 0 0,-1 0 0,0 1 0,0-1 0,1 0 0,-1 0 1,0 1-1,0-1 0,1 0 0,-1 1 0,0-1 0,0 0 0,0 1 0,0-1 1,0 0-1,0 1 0,1-1 0,-1 0 0,0 1 0,0-1 0,0 0 1,0 1-1,0-1 0,0 0 0,0 1 0,0-1 0,0 0 0,-1 1 0,2 19 803,-1-19-752,-8 106 1755,-34 165 0,-2 5-620,43-267-1148,0-1-1,1 1 0,1 11 1,-1-20-102,0-1 1,0 0 0,0 1 0,0-1-1,0 1 1,0-1 0,0 0-1,0 1 1,0-1 0,0 1 0,0-1-1,0 0 1,1 1 0,-1-1-1,0 0 1,0 1 0,0-1-1,1 0 1,-1 1 0,0-1 0,0 0-1,1 1 1,-1-1 0,0 0-1,1 0 1,-1 0 0,0 1-1,1-1 1,-1 0 0,1 0 0,8-6 117,5-20 7,-12 17-157,-1-1-1,0 1 1,0-1 0,-1 0 0,0 0 0,-1 1-1,0-1 1,0 0 0,-1 1 0,0-1 0,-1 1-1,0 0 1,0 0 0,-1 0 0,-1 0 0,1 0-1,-9-10 1,1 1-198,-1 2 0,-1-1 0,-1 2 0,0 0 0,-1 0 0,-34-22 0,46 34 191,1 1 14,0 0 0,0-1-1,0 1 1,-1 0 0,1 1-1,-1-1 1,1 1-1,-1 0 1,0-1 0,-6 0-1,10 2 23,1 0 0,-1 0 1,0 0-1,0 1 0,0-1 0,0 0 0,0 0 0,0 0 0,0 0 0,0 0 0,0 0 0,0 0 0,0 0 0,1 0 0,-1 0 0,0 0 0,0 0 0,0 0 0,0 1 0,0-1 0,0 0 0,0 0 0,0 0 0,0 0 1,0 0-1,0 0 0,0 0 0,0 0 0,0 0 0,0 1 0,0-1 0,0 0 0,0 0 0,0 0 0,0 0 0,0 0 0,0 0 0,0 0 0,0 0 0,0 0 0,0 1 0,0-1 0,0 0 0,0 0 0,-1 0 0,1 0 0,0 0 1,0 0-1,0 0 0,0 0 0,0 0 0,0 0 0,0 0 0,0 0 0,0 0 0,0 0 0,0 0 0,-1 1 0,1-1 0,0 0 0,0 0 0,0 0 0,0 0 0,10 5 232,6-4-50,0 0 0,-1-1 0,1-1 0,20-3 0,65-16 382,-56 10-340,33-7 61,65-13-114,-276 48-598,-163 31 298,260-36 85,23-3 9,13-9 29,0-1 1,0 1-1,0-1 0,0 1 0,0-1 0,0 0 0,0 1 1,0-1-1,0 1 0,0-1 0,0 0 0,1 1 1,-1-1-1,0 1 0,0-1 0,0 0 0,1 1 0,-1-1 1,0 0-1,0 1 0,1-1 0,-1 0 0,0 1 1,1-1-1,-1 0 0,0 0 0,1 0 0,-1 1 1,0-1-1,1 0 0,-1 0 0,1 0 0,-1 0 0,0 0 1,1 1-1,8 1-7,-1 0 1,0-1-1,1 0 0,0 0 1,-1-1-1,1 0 0,-1-1 1,1 1-1,10-4 1,-5 3 4,60-11 20,133-39-1,-207 50-14,0 1 0,0 0 0,0 0 0,-1 0 0,1 0 0,0 0 0,0 0 0,0 0 0,0 0 0,0 0 0,-1 0 0,1-1 0,0 1 0,0 0 0,0 0 0,0 0 0,0 0-1,0 0 1,0 0 0,0-1 0,0 1 0,0 0 0,-1 0 0,1 0 0,0 0 0,0-1 0,0 1 0,0 0 0,0 0 0,0 0 0,0 0 0,0 0 0,0-1 0,0 1 0,0 0 0,0 0 0,1 0 0,-1 0 0,0-1 0,0 1 0,0 0 0,0 0 0,0 0 0,0 0 0,0 0 0,0-1-1,0 1 1,0 0 0,1 0 0,-1 0 0,0 0 0,0 0 0,0 0 0,0 0 0,0 0 0,1 0 0,-1-1 0,-11 0 13,1-1-1,-1 2 1,0-1-1,-17 3 1,-4-1 5,-257-15 41,284 14-47,0-1-77,1 1 0,0-1 0,-1 1 0,1 1 0,-7 0 0,10-1 36,1 0 1,0 0-1,-1 0 1,1 0-1,0 0 0,-1 0 1,1 1-1,0-1 1,-1 0-1,1 0 0,0 0 1,0 1-1,-1-1 1,1 0-1,0 0 1,0 1-1,-1-1 0,1 0 1,0 1-1,0-1 1,0 0-1,-1 1 0,1-1 1,0 0-1,0 1 1,0-1-1,0 1 1,0 0-72,0 0 0,0 0 0,1 0 1,-1 1-1,0-1 0,1 0 0,-1 0 0,1 0 1,-1 0-1,1 0 0,0 0 0,-1 0 1,2 1-1,20 23-847,-10-19 292</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5:55.956"/>
    </inkml:context>
    <inkml:brush xml:id="br0">
      <inkml:brushProperty name="width" value="0.05" units="cm"/>
      <inkml:brushProperty name="height" value="0.05" units="cm"/>
    </inkml:brush>
  </inkml:definitions>
  <inkml:trace contextRef="#ctx0" brushRef="#br0">1 169 15907,'0'-29'700,"0"18"-508,-1-1 0,1 1 1,1-1-1,0 1 0,1-1 0,0 1 0,1 0 0,7-20 0,-9 30-151,-1 0 0,0 0 0,1 0 0,-1 0 0,1 0 0,-1 0 0,1 0 0,-1 1 0,1-1 0,0 0 0,-1 0 0,1 1 0,0-1 0,0 0 1,-1 1-1,1-1 0,0 0 0,0 1 0,0 0 0,0-1 0,0 1 0,0-1 0,0 1 0,0 0 0,0 0 0,1-1 0,0 2 1,-1-1 0,0 1 0,0 0 0,0-1 0,0 1 0,0 0 0,0 0 0,0 0 0,0 0 0,0 0 0,0 0 1,0 0-1,0 0 0,-1 0 0,1 0 0,0 0 0,0 2 0,3 7 125,1 1 1,-1 0 0,3 18-1,36 282 355,-29-190-444,74 404-277,0-184-3185,-84-327 3183,2 2-164,-2 1 0,4 23 0,-9-15-416</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5:56.345"/>
    </inkml:context>
    <inkml:brush xml:id="br0">
      <inkml:brushProperty name="width" value="0.05" units="cm"/>
      <inkml:brushProperty name="height" value="0.05" units="cm"/>
    </inkml:brush>
  </inkml:definitions>
  <inkml:trace contextRef="#ctx0" brushRef="#br0">18 534 16323,'-13'14'1513,"9"5"-825,7 4-184,14-5 928,9-2-103,14-13-145,8-6-96,20-17-160,3-12-79,14-13-185,-3-11-128,1-12-424,-4-2-264,-12-6-704,-7 2-337,-20 5 945,-5 7-208,-15 11-224</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5:56.874"/>
    </inkml:context>
    <inkml:brush xml:id="br0">
      <inkml:brushProperty name="width" value="0.05" units="cm"/>
      <inkml:brushProperty name="height" value="0.05" units="cm"/>
    </inkml:brush>
  </inkml:definitions>
  <inkml:trace contextRef="#ctx0" brushRef="#br0">0 0 20404,'13'5'1489,"-6"20"-1249,-7 10-104,8 16 512,3 8-216,8 13-456,4 2-80,4 5-200,2-3-136,1-1-304,-3-4-169,-3-2-311,-7-3 32,-9-7 672,-11-6-248,-14-17 56</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14.468"/>
    </inkml:context>
    <inkml:brush xml:id="br0">
      <inkml:brushProperty name="width" value="0.05" units="cm"/>
      <inkml:brushProperty name="height" value="0.05" units="cm"/>
    </inkml:brush>
  </inkml:definitions>
  <inkml:trace contextRef="#ctx0" brushRef="#br0">1 25 10602,'0'-1'72,"0"0"-1,0 1 1,1-1-1,-1 0 1,0 0-1,1 0 1,-1 0 0,1 1-1,-1-1 1,1 0-1,-1 1 1,1-1-1,-1 0 1,1 1-1,0-1 1,-1 0-1,5-10 9597,-5 11-9538,0 0-89,0 1 0,0-1 0,0 0 0,-1 0 0,1 1 0,0-1 0,0 0 0,0 1 0,0-1 0,0 0 0,0 1 0,0-1 0,0 0 0,0 0 0,0 1 1,1-1-1,-1 0 0,0 1 0,0-1 0,0 0 0,0 1 0,0-1 0,0 0 0,1 0 0,-1 1 0,0-1 0,0 0 0,0 0 0,1 0 0,-1 1 0,0-1 0,0 0 0,1 0 0,-1 0 1,0 0-1,0 1 0,1-1 0,-1 0 0,0 0 0,1 0 0,-1 0 0,0 0 0,1 0 0,-1 0 0,0 0 0,0 0 0,1 0 0,-1 0 0,0 0 0,1 0 0,-1 0 0,14 2-41,0-1 0,1 0-1,-1-1 1,18-2 0,-19 1 0,0 1 0,0-1 0,0 2 0,0 0 0,13 3 0,-25-4 1,0 0-1,0 0 1,0 1-1,0-1 1,-1 0-1,1 0 1,0 1-1,0-1 1,-1 0-1,1 1 1,0-1-1,0 1 1,-1-1-1,1 1 1,-1-1 0,1 1-1,0 0 1,-1-1-1,1 1 1,-1 0-1,1-1 1,-1 1-1,0 0 1,1 0-1,-1-1 1,1 3-1,-1-2 3,0 1-1,-1-1 0,1 0 0,0 1 1,0-1-1,-1 1 0,1-1 0,-1 0 1,0 1-1,1-1 0,-1 0 0,0 1 1,0-1-1,0 1 0,-6 7 16,-1-1 0,0-1 0,-10 10 0,13-14-11,-27 23 41,17-15 16,1 1 0,-18 18 0,53-44 27,-7 1-52,32-33-2,-43 43-31,0-1-1,0 1 1,-1-1-1,1 0 0,-1 0 1,0 0-1,0 0 0,-1 0 1,1 0-1,-1 0 0,2-7 1,-3 11-6,0 0 0,0 0 1,0-1-1,0 1 0,0 0 1,0 0-1,0-1 0,0 1 0,0 0 1,0 0-1,0-1 0,0 1 1,0 0-1,0 0 0,0-1 1,0 1-1,0 0 0,-1 0 0,1-1 1,0 1-1,0 0 0,0 0 1,0 0-1,0-1 0,0 1 0,-1 0 1,1 0-1,0 0 0,0 0 1,0-1-1,-1 1 0,1 0 0,0 0 1,0 0-1,0 0 0,-1 0 1,1 0-1,0 0 0,0 0 1,-1-1-1,1 1 0,0 0 0,0 0 1,-1 0-1,1 0 0,0 0 1,0 0-1,-1 0 0,1 0 0,0 1 1,0-1-1,0 0 0,-1 0 1,1 0-1,0 0 0,0 0 0,-1 0 1,1 1-1,-1-1-7,1 0 1,-1 1-1,0-1 0,1 1 0,-1-1 1,1 0-1,-1 1 0,0 0 1,1-1-1,0 1 0,-1-1 0,1 1 1,-1 0-1,1-1 0,0 1 0,-1 0 1,1-1-1,0 1 0,0 0 1,-1-1-1,1 3 0,17-8-652,-8 0 530</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5:57.309"/>
    </inkml:context>
    <inkml:brush xml:id="br0">
      <inkml:brushProperty name="width" value="0.05" units="cm"/>
      <inkml:brushProperty name="height" value="0.05" units="cm"/>
    </inkml:brush>
  </inkml:definitions>
  <inkml:trace contextRef="#ctx0" brushRef="#br0">42 634 15675,'-12'-44'708,"2"-1"0,2 0-1,2-1 1,0-86 0,7 115-463,1 0 0,0 0 0,2 0 1,0 0-1,1 1 0,13-32 0,-13 37-90,1 0 0,1 1-1,0-1 1,0 1 0,1 1-1,1 0 1,-1 0 0,1 0-1,1 1 1,17-12 0,-14 12-102,1 1 0,0 0 0,0 1 0,1 0 0,0 1 0,0 1 0,0 0 0,0 1 0,1 1 0,-1 0 0,17 1 0,-20 1-46,1 0 0,-1 1 0,0 1 0,1 0 0,-1 1 0,0 0 0,0 1 0,0 0 0,-1 1 0,1 0 0,-1 1 0,-1 0 0,1 1 0,11 9 0,-18-13-6,0 1 0,0-1 0,0 1 0,-1 0 0,0 0 0,0 0-1,0 1 1,0-1 0,0 1 0,-1 0 0,0-1 0,0 1 0,0 0 0,-1 0 0,0 0 0,0 1 0,0-1 0,0 7 0,-1-5 6,-1-1 0,0 1 1,0-1-1,-1 0 0,0 1 1,0-1-1,0 0 0,-1 0 1,0 0-1,0-1 1,0 1-1,-1-1 0,0 0 1,-6 7-1,0-1-31,0 0 1,-2-1-1,1-1 1,-1 1-1,0-2 1,-1 1-1,0-2 1,-1 0-1,1-1 0,-1 0 1,-18 5-1,28-10-93,1 0 0,-1 0 0,1-1 0,-1 1 0,1-1 0,-6 0 0,8 0 88,1 0 0,0 0 1,-1 0-1,1-1 0,-1 1 0,1 0 0,0 0 0,-1 0 1,1 0-1,-1 0 0,1-1 0,0 1 0,-1 0 0,1 0 1,0-1-1,-1 1 0,1 0 0,0-1 0,0 1 0,-1 0 1,1-1-1,0 1 0,0 0 0,-1-1 0,1 0 1,0 0-1,0 0 1,0 0 0,0 0 0,0 0 0,0 0 0,1 0-1,-1 0 1,0 0 0,1 0 0,-1 0 0,0 0 0,1 0 0,-1 0-1,1 0 1,0-1 0,25-28-389,10-5-185</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5:57.744"/>
    </inkml:context>
    <inkml:brush xml:id="br0">
      <inkml:brushProperty name="width" value="0.05" units="cm"/>
      <inkml:brushProperty name="height" value="0.05" units="cm"/>
    </inkml:brush>
  </inkml:definitions>
  <inkml:trace contextRef="#ctx0" brushRef="#br0">10 123 16748,'2'15'546,"-1"-1"1,0 1 0,-1 0 0,-1 0-1,-3 23 1,-1 13 543,4-26-633,-2 61 739,4-77-1076,-1 1-1,1-1 0,1 0 0,0 0 1,0 0-1,6 16 0,-7-23-105,0 0 0,0 0 0,0 0 0,0-1 0,0 1 0,0 0 0,0-1 0,1 1 0,-1-1 0,1 1 0,-1-1 0,1 1 0,-1-1 0,1 0 0,0 0 0,2 1 0,-3-1-1,1-1 0,-1 0 0,0 0 0,1 1-1,-1-1 1,1 0 0,-1 0 0,0 0 0,1-1-1,-1 1 1,1 0 0,-1 0 0,0-1 0,0 1 0,1-1-1,-1 1 1,0-1 0,2-1 0,1 0 14,-1-1 1,0 1 0,0-1-1,0 0 1,0 0-1,-1 0 1,1-1-1,-1 1 1,0-1-1,0 1 1,0-1 0,0 0-1,0 0 1,0-4-1,2-12 80,-1 1 0,0-1 0,-2 0 0,0 0 0,-2 0 0,-4-34 0,-1 19 54,-1 0 0,-23-64 0,27 90-147,2 5-9,0-1 0,-1 1 0,0 0 0,0 0 0,0 0-1,0 1 1,0-1 0,-1 0 0,-4-4 0,7 8-5,0 0 1,0-1-1,0 1 0,0 0 0,0 0 1,-1 0-1,1 0 0,0 0 0,0 0 0,0 0 1,0 0-1,0-1 0,0 1 0,-1 0 1,1 0-1,0 0 0,0 0 0,0 0 1,0 0-1,0 0 0,-1 0 0,1 0 0,0 0 1,0 0-1,0 0 0,0 0 0,0 0 1,-1 0-1,1 0 0,0 0 0,0 0 0,0 0 1,0 0-1,-1 0 0,1 1 0,0-1 1,0 0-1,0 0 0,0 0 0,0 0 1,0 0-1,0 0 0,-1 0 0,1 0 0,0 1 1,0-1-1,0 0 0,0 0 0,0 0 1,0 0-1,0 0 0,0 0 0,0 1 1,0-1-1,0 0 0,0 0 0,0 0 0,0 0 1,0 0-1,0 1 0,0-1 0,0 0 1,0 0-1,0 0 0,0 0 0,0 1 0,0-1 1,0 0-1,1 14 10,1-3-4,2 1 0,-1-1 0,1 0 0,1 0 0,0-1 0,0 1 0,1-1 0,1 0 0,-1-1 0,2 1 0,-1-2 0,1 1 0,1-1 1,13 11-1,-16-14 0,-1-1 1,1 0 0,0 0-1,1-1 1,-1 0 0,0 0-1,1 0 1,0-1-1,0 0 1,-1 0 0,1-1-1,0 0 1,0 0 0,1 0-1,-1-1 1,0 0 0,0-1-1,0 1 1,0-1 0,0-1-1,0 1 1,0-1 0,-1-1-1,1 1 1,7-5 0,-4 1 13,-1-1 0,0-1 0,0 1 0,0-1 1,-1-1-1,-1 1 0,0-1 0,0-1 0,0 1 1,-1-1-1,-1 0 0,0-1 0,0 1 0,-1-1 1,0 0-1,-1 0 0,0 0 0,-1-1 0,1-13 1,-3 15 47,-4 12-11,-3 16 7,4-2-22,0 1 0,2-1 1,1 31-1,0-38-28,1 0 1,0 0-1,0 0 1,1 0-1,1 0 0,-1 0 1,1-1-1,7 14 1,-9-20-10,1 1 1,-1-1-1,1 0 1,0 1 0,0-1-1,0 0 1,0 0-1,0 0 1,1-1-1,-1 1 1,0 0-1,1-1 1,-1 0 0,1 1-1,0-1 1,-1 0-1,1 0 1,4 0-1,-3 0 2,1-1 0,-1 0 0,1 0 0,-1 0-1,1-1 1,-1 1 0,0-1 0,1 0-1,-1 0 1,8-4 0,-1 0 6,-1-1 0,1 0 0,-1 0 1,0-1-1,-1 0 0,0-1 0,16-17 0,-15 12 6,0 0 0,-2 0 0,1 0-1,-2-1 1,0-1 0,0 1 0,-1-1 0,-1 0-1,6-29 1,-12 22-17,1 21-3,0 1 1,0 0 0,-1-1 0,1 1-1,0-1 1,0 1 0,0 0-1,-1-1 1,1 1 0,0-1-1,-1 1 1,1 0 0,0-1 0,-1 1-1,1 0 1,0 0 0,-1-1-1,1 1 1,0 0 0,-1 0 0,1 0-1,-1-1 1,1 1 0,-1 0-1,-1 0 1,1 1-1,0-1 1,0 1-1,0-1 0,0 1 1,-1-1-1,1 1 1,0 0-1,0-1 0,0 1 1,0 0-1,1 0 1,-1 0-1,0 0 0,0 0 1,0 0-1,1 0 1,-1 0-1,0 0 0,1 0 1,-1 0-1,1 0 1,0 0-1,-1 1 0,1 1 1,-3 7-40,1 0 0,0 1 0,0-1 0,1 1 0,1-1 0,0 1 0,0-1 0,1 1 0,0-1 0,5 16 0,-5-19-97,1-2 0,0 1 0,1 0 0,0 0 0,-1-1 0,1 1 0,1-1 0,6 8 0,-8-10-27,1-1 0,-1 1 0,1-1 0,0 0 0,0 0 0,0 0 0,0 0 0,1 0 1,-1-1-1,0 1 0,1-1 0,-1 0 0,1 0 0,-1 0 0,6 0 0,-5-1 40,-1 0-1,1 0 1,0 0-1,-1-1 1,1 0-1,-1 0 1,1 0-1,-1 0 1,1 0-1,-1-1 1,0 1-1,1-1 1,-1 0-1,0 0 1,0 0-1,-1 0 1,1-1-1,0 1 1,-1-1 0,1 0-1,-1 1 1,0-1-1,0 0 1,0-1-1,2-4 1,15-35-986</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5:58.196"/>
    </inkml:context>
    <inkml:brush xml:id="br0">
      <inkml:brushProperty name="width" value="0.05" units="cm"/>
      <inkml:brushProperty name="height" value="0.05" units="cm"/>
    </inkml:brush>
  </inkml:definitions>
  <inkml:trace contextRef="#ctx0" brushRef="#br0">71 50 14595,'-27'-32'1747,"26"31"-1655,-1-1 0,0 0 0,0 1 0,0-1 0,0 1 0,0 0 1,0 0-1,0-1 0,-1 2 0,1-1 0,0 0 0,-1 0 1,1 1-1,-3-1 0,4 1-49,1 0 1,-1 0 0,1 0 0,0 0-1,-1 0 1,1 0 0,-1 1-1,1-1 1,0 0 0,-1 0 0,1 1-1,-1-1 1,1 0 0,0 0-1,0 1 1,-1-1 0,1 0 0,0 1-1,-1-1 1,1 1 0,0-1-1,0 0 1,0 1 0,-1-1-1,1 1 1,0-1 0,0 0 0,0 1-1,0-1 1,0 1 0,0-1-1,0 1 1,0-1 0,0 0 0,0 1-1,0-1 1,0 1 0,0-1-1,0 1 1,0-1 0,0 0 0,1 1-1,-1-1 1,0 1 0,0-1-1,0 0 1,1 1 0,-1-1-1,0 0 1,1 1 0,-1-1 0,1 1-1,2 3-59,1 0 0,0 0 0,0 0-1,0-1 1,1 0 0,-1 1 0,1-1 0,0-1-1,0 1 1,0-1 0,6 2 0,10 4-616,32 6 1,-21-7-466,61 4 0,-80-10 1047,0-1 0,-1 0 0,1-1 0,0 0 0,-1-1 0,1-1 0,21-7 0,-22 3 1128,-14 3 446,1 3-1343,-1 1-1,1 0 1,-1-1-1,1 1 0,0 0 1,-1 0-1,1 0 0,-1 0 1,1 0-1,-1 0 1,1 0-1,-3 1 0,-3 2 285,0-1 0,0 1 0,0 1 0,1-1 0,-1 1-1,-7 6 1,12-9-417,0 1 0,0-1-1,0 1 1,0 0 0,0-1 0,0 1-1,1 0 1,-1 0 0,0 1-1,1-1 1,0 0 0,0 0 0,-1 1-1,1-1 1,1 1 0,-1-1-1,0 1 1,1-1 0,-1 1 0,1-1-1,-1 4 1,2-5-52,-1 0 1,0 0-1,1 0 1,-1 0-1,0-1 1,1 1-1,-1 0 0,1 0 1,0-1-1,-1 1 1,1 0-1,-1-1 0,1 1 1,0-1-1,0 1 1,-1-1-1,1 1 0,0-1 1,0 1-1,0-1 1,-1 0-1,1 0 0,0 1 1,0-1-1,0 0 1,0 0-1,0 0 0,-1 0 1,1 0-1,0 0 1,2 0-1,30-3-204,-30 2 182,25-4-135,-4 0 21,32-2 0,-50 7 127,-1 0 0,1 0 0,-1 0 0,1 1 0,-1-1-1,1 1 1,-1 0 0,0 1 0,1 0 0,-1 0 0,8 4 0,-11-5 31,0 0 0,0 1-1,-1-1 1,1 1 0,0-1-1,-1 1 1,1 0 0,-1-1 0,0 1-1,1 0 1,-1 0 0,0 0 0,0 0-1,0 1 1,-1-1 0,1 0-1,0 0 1,-1 0 0,1 1 0,-1-1-1,0 0 1,0 0 0,0 1-1,0-1 1,0 0 0,0 1 0,-1-1-1,1 0 1,-1 0 0,0 1-1,0 1 1,-3 7 111,-1 0 0,0-1 1,-1 0-1,-10 15 0,16-24-128,-9 12-58,0 1 1,-1-1-1,-1-1 0,0 0 1,0 0-1,-20 14 1,31-26 48,0 1 1,0-1-1,-1 0 0,1 0 1,0 1-1,0-1 1,-1 0-1,1 0 0,0 0 1,-1 1-1,1-1 1,0 0-1,-1 0 0,1 0 1,0 0-1,-1 0 1,1 0-1,0 1 0,-1-1 1,1 0-1,0 0 1,-1 0-1,1 0 0,0 0 1,-1 0-1,1-1 1,0 1-1,-1 0 0,1 0 1,0 0-1,-1 0 1,1 0-1,0 0 0,-1-1 1,1 1-1,-2-14-218,6-8-172</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5:58.642"/>
    </inkml:context>
    <inkml:brush xml:id="br0">
      <inkml:brushProperty name="width" value="0.05" units="cm"/>
      <inkml:brushProperty name="height" value="0.05" units="cm"/>
    </inkml:brush>
  </inkml:definitions>
  <inkml:trace contextRef="#ctx0" brushRef="#br0">0 151 21813,'14'-10'1736,"14"4"-1352,6-1-216,13-3 888,6-2-888,9-3-880,2-3-296,1 1 1856,-6-1-1064,-15-1-96,-8 0-104</inkml:trace>
  <inkml:trace contextRef="#ctx0" brushRef="#br0" timeOffset="1">185 347 15155,'53'-4'1529,"7"-13"-1097,5-3-616,2-5 736,-4 4 24,-14 4-224</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5:59.238"/>
    </inkml:context>
    <inkml:brush xml:id="br0">
      <inkml:brushProperty name="width" value="0.05" units="cm"/>
      <inkml:brushProperty name="height" value="0.05" units="cm"/>
    </inkml:brush>
  </inkml:definitions>
  <inkml:trace contextRef="#ctx0" brushRef="#br0">631 128 15427,'-1'-6'154,"0"0"0,-1 0 0,0 0 0,0 0 0,0 1 0,0-1 0,-1 1 0,0-1 0,0 1 0,-1 0-1,1 0 1,-1 0 0,0 1 0,0-1 0,-1 1 0,1 0 0,-1 0 0,0 1 0,0-1 0,0 1 0,-1 0 0,1 1 0,-1-1 0,1 1-1,-1 0 1,-12-2 0,3 1 128,-1 0-1,1 2 0,-1 0 1,0 0-1,0 2 0,1 0 1,-1 1-1,0 0 0,-24 8 1,20-4-108,1 2 1,0 0 0,0 1-1,1 1 1,0 1 0,0 0-1,2 1 1,-1 1 0,2 1-1,-1 0 1,2 1 0,0 1-1,1 0 1,1 1 0,0 0-1,1 1 1,1 0 0,0 1-1,2 0 1,0 0-1,2 1 1,0 0 0,1 0-1,-4 26 1,9-39-168,-1 0-1,1 0 1,0 1 0,0-1-1,1 0 1,0 0 0,0 0-1,1 0 1,0 0 0,0 0-1,1 0 1,-1 0 0,8 11-1,-6-13-6,0 0-1,0 0 0,0-1 1,1 1-1,0-1 0,0 0 1,0 0-1,0 0 0,1-1 1,-1 0-1,1 0 0,0-1 1,0 1-1,0-1 0,12 2 1,-2-1 8,1 0 0,0-2 0,0 0 1,-1-1-1,1 0 0,0-2 0,0 0 0,26-7 1,-31 6 33,0 0 0,-1-1 1,1-1-1,-1 0 1,0 0-1,0-1 1,-1-1-1,1 0 0,-1 0 1,-1-1-1,0 0 1,12-14-1,-19 20-29,0 0 0,-1-1 1,1 1-1,-1-1 0,0 0 0,0 1 0,0-1 0,0 0 0,-1 0 0,1 1 0,-1-1 0,1 0 0,-1 0 1,0 0-1,0 0 0,-1 1 0,1-1 0,0 0 0,-1 0 0,0 0 0,1 1 0,-1-1 0,0 0 1,-1 1-1,1-1 0,0 0 0,-1 1 0,1 0 0,-1-1 0,0 1 0,0 0 0,0 0 0,0 0 1,0 0-1,0 0 0,-1 1 0,1-1 0,-1 1 0,1-1 0,-1 1 0,1 0 0,-1 0 0,0 0 0,1 0 1,-1 1-1,0-1 0,0 1 0,0-1 0,0 1 0,0 0 0,1 0 0,-1 0 0,0 1 0,0-1 1,-4 2-1,7-2-15,1 0 1,-1 0 0,0 0 0,0 0 0,0 0-1,1 1 1,-1-1 0,0 0 0,0 0-1,0 0 1,1 0 0,-1 1 0,0-1-1,0 0 1,0 0 0,0 0 0,0 0-1,1 1 1,-1-1 0,0 0 0,0 0-1,0 1 1,0-1 0,0 0 0,0 0 0,0 1-1,0-1 1,0 0 0,0 0 0,0 1-1,0-1 1,0 0 0,0 0 0,0 0-1,0 1 1,0-1 0,0 0 0,0 0-1,0 1 1,-1-1 0,1 0 0,0 0 0,0 0-1,0 1 1,0-1 0,0 0 0,-1 0-1,1 0 1,0 1 0,0-1 0,0 0-1,-1 0 1,1 0 0,0 0 0,0 0-1,0 0 1,-1 0 0,1 1 0,-1-1-1,27 6-63,-8-5 31,-1-1-1,1-1 1,-1 0 0,33-8 0,68-24-170,-56 14 100,-57 17 83,1 1 1,0-1-1,-1 1 0,1 0 1,0 1-1,0 0 1,10 0-1,-15 0 16,1 1 0,-1-1 0,1 1 0,-1-1-1,1 1 1,-1 0 0,0-1 0,1 1 0,-1 0 0,0 0 0,0 0 0,0 0 0,0 0-1,0 0 1,0 0 0,0 1 0,0-1 0,0 0 0,0 1 0,0-1 0,-1 0 0,1 1 0,-1-1-1,1 1 1,-1-1 0,1 1 0,-1-1 0,0 1 0,0-1 0,0 1 0,0-1 0,0 3-1,0 14 9,-2-1-1,0 1 0,0-1 0,-7 22 1,4-23-57,2 1 0,0 0 1,1 0-1,-1 28 0,3-45 10,0 1 0,0 0 0,0 0 0,0-1 0,0 1 0,0 0 0,0-1 0,0 1 1,0 0-1,0 0 0,0-1 0,1 1 0,-1 0 0,0-1 0,0 1 0,1 0 0,-1-1 0,0 1 0,1-1 0,-1 1 0,1 0 0,-1-1 0,1 1 0,-1-1 0,1 1 0,-1-1 0,1 0 0,-1 1 0,1-1 0,0 1 0,-1-1 1,1 0-1,0 0 0,-1 1 0,1-1 0,0 0 0,-1 0 0,1 0 0,0 0 0,0 0 0,-1 0 0,1 0 0,0 0 0,-1 0 0,2 0 0,0-1-58,0 0 0,1 0 0,-1 0-1,0 0 1,0 0 0,0-1 0,0 1 0,0-1 0,0 0 0,0 1-1,-1-1 1,3-3 0,15-28-511,2-11-198</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5:59.759"/>
    </inkml:context>
    <inkml:brush xml:id="br0">
      <inkml:brushProperty name="width" value="0.05" units="cm"/>
      <inkml:brushProperty name="height" value="0.05" units="cm"/>
    </inkml:brush>
  </inkml:definitions>
  <inkml:trace contextRef="#ctx0" brushRef="#br0">70 1 18228,'-30'98'3895,"-1"4"-1138,28-89-2416,1 1 0,0 0 0,1 0 0,0-1 0,3 23 0,-2-31-281,2 1 1,-1-1-1,0 1 1,1-1-1,0 0 1,1 1-1,-1-1 1,4 5-1,-5-9-56,-1 0-1,1 1 0,0-1 0,-1 0 1,1 0-1,0 0 0,0 0 1,0 0-1,0 0 0,0-1 0,0 1 1,0 0-1,0 0 0,0-1 0,1 1 1,-1 0-1,0-1 0,0 1 1,1-1-1,-1 0 0,0 1 0,0-1 1,1 0-1,-1 0 0,0 0 0,1 0 1,-1 0-1,0 0 0,1 0 1,-1 0-1,0-1 0,1 1 0,-1 0 1,0-1-1,0 1 0,1-1 0,-1 0 1,0 1-1,0-1 0,1-1 1,3-2 6,-1 0 1,0 0 0,0-1 0,0 0 0,-1 0-1,0 0 1,0 0 0,0 0 0,0-1 0,-1 0-1,0 1 1,2-8 0,3-13-38,4-35-1,-9 50 5,3-24-29,-2 15-124,7-32 0,22 127-185,-28-68 363,-1-1 1,2 1 0,-1 0 0,1-1-1,0 0 1,0 0 0,1-1 0,0 1-1,0-1 1,0-1 0,0 1 0,1-1-1,0 0 1,0 0 0,0-1-1,0 0 1,0 0 0,1-1 0,-1 0-1,1 0 1,0-1 0,0 0 0,-1 0-1,1 0 1,0-1 0,0-1 0,0 1-1,0-1 1,-1-1 0,1 1 0,0-1-1,-1-1 1,1 1 0,-1-1-1,0-1 1,0 1 0,0-1 0,-1 0-1,11-9 1,-10 8 1,-1 0 0,0-1 1,-1 0-1,0 0 0,1 0 0,-2 0 0,1-1 1,-1 0-1,0 0 0,0 0 0,-1 0 0,0-1 0,0 1 1,1-9-1,-4 15-5,0 0-1,0 1 1,1-1 0,-1 0 0,0 0 0,0 1-1,0-1 1,0 0 0,-1 0 0,1 1-1,0-1 1,0 0 0,0 1 0,-1-1 0,1 0-1,0 1 1,-1-2 0,1 2-1,-1-1 1,1 1-1,0 0 1,-1 0-1,1 0 1,0 0-1,0 0 1,-1 0-1,1 0 1,0 0-1,-1 0 1,1 0-1,0-1 1,-1 2-1,1-1 1,0 0-1,-1 0 0,1 0 1,0 0-1,-1 0 1,1 0-1,0 0 1,-1 0-1,1 0 1,0 1-1,0-1 1,-1 0-1,-1 1-5,0 1 0,0-1 0,1 1-1,-1-1 1,0 1 0,1 0 0,-1-1-1,1 1 1,0 0 0,-3 4 0,2-1 1,0 0 0,0 0 0,0 1-1,1-1 1,0 1 0,0-1 0,0 1 0,1-1 0,0 1 0,0 0 0,0-1 0,2 10 0,-2-12 11,1-1 0,0 1 0,0-1 0,0 1 0,0-1 0,0 0 0,1 1 0,-1-1 0,0 0 0,1 0-1,0 0 1,0 0 0,-1 0 0,1 0 0,0 0 0,1-1 0,-1 1 0,0-1 0,0 1 0,1-1 0,-1 0 0,1 0 0,-1 0 0,1 0 0,-1 0 0,1-1 0,-1 1 0,5-1 0,5 1 3,0-1 0,1-1-1,-1 0 1,0-1 0,-1 0 0,1-1 0,0-1-1,-1 1 1,1-2 0,-1 1 0,14-9-1,8-7-282,0-1-1,35-29 1,-38 21-269,-25 23-76,1 1 0,0-1 1,0 1-1,0 0 0,8-5 0,-7 7 82</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6:00.196"/>
    </inkml:context>
    <inkml:brush xml:id="br0">
      <inkml:brushProperty name="width" value="0.05" units="cm"/>
      <inkml:brushProperty name="height" value="0.05" units="cm"/>
    </inkml:brush>
  </inkml:definitions>
  <inkml:trace contextRef="#ctx0" brushRef="#br0">18 14 16532,'5'-2'670,"22"-9"1795,-26 11-2390,-1-1-1,1 1 0,0 0 0,-1 0 0,1 0 1,-1 0-1,1 0 0,-1 1 0,1-1 1,-1 0-1,1 0 0,-1 0 0,1 0 0,-1 1 1,1-1-1,-1 0 0,1 0 0,-1 1 0,1-1 1,-1 0-1,1 1 0,-1-1 0,0 0 0,1 1 1,-1-1-1,0 1 0,1-1 0,-1 1 0,0-1 1,1 1-1,-1-1 0,0 1 0,0-1 0,0 1 1,0-1-1,1 1 0,-1-1 0,0 1 1,0-1-1,0 1 0,0 0 0,0-1 0,0 1 1,0-1-1,-1 1 0,1-1 0,0 1 0,0 0 1,-3 14 453,-1 0 1,0-1-1,0 0 1,-10 20-1,-5 15-76,18-46-426,-3 8 54,1-1 0,1 1 0,-1 0 0,0 13 0,3-21-74,0-1 0,0 1 0,0-1 0,0 1 0,0-1 0,1 0 0,-1 1 0,1-1 0,0 1 0,-1-1 0,1 0 0,0 1 0,1-1 0,-1 0 0,0 0 0,1 0 0,-1 0 0,1 0 0,-1 0 0,1 0 0,0-1 0,0 1 0,0-1 0,0 1 0,2 0 0,4 2-16,1-1-1,-1 0 1,1 0-1,0-1 0,0 0 1,0-1-1,0 0 1,0-1-1,14 0 0,8-2-351,43-8 0,-64 8 194,10-1-581,34-11 0,-50 13 672,0 0 1,-1-1-1,1 1 0,-1-1 0,0 0 0,1 0 0,-1 0 1,0 0-1,0 0 0,0-1 0,0 1 0,-1-1 1,1 0-1,-1 0 0,1 0 0,2-4 0,-2-13-640</inkml:trace>
  <inkml:trace contextRef="#ctx0" brushRef="#br0" timeOffset="1">48 167 13843,'2'13'1528,"14"-8"-920,2-5-199,11-6 639,2-6-792,7-9 88,3-5-32,2-5-232</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6:00.656"/>
    </inkml:context>
    <inkml:brush xml:id="br0">
      <inkml:brushProperty name="width" value="0.05" units="cm"/>
      <inkml:brushProperty name="height" value="0.05" units="cm"/>
    </inkml:brush>
  </inkml:definitions>
  <inkml:trace contextRef="#ctx0" brushRef="#br0">75 42 19476,'-7'6'358,"1"1"1,-1-1-1,1 1 0,0 1 1,1-1-1,0 1 0,0-1 0,1 2 1,0-1-1,0 0 0,1 1 0,0-1 1,0 1-1,1 0 0,0 0 1,1 0-1,0 0 0,0 15 0,1-12-261,1 1-1,0-1 1,0 1-1,1-1 1,1 1-1,0-1 1,1 0-1,0 0 1,1-1-1,0 1 1,1-1-1,14 20 1,-18-28-91,0-1-1,0 1 1,0-1 0,1 1 0,-1-1 0,1 0-1,0 0 1,-1 0 0,1 0 0,0-1-1,0 1 1,0-1 0,0 1 0,0-1 0,0 0-1,1 0 1,3 0 0,-3-1 1,1 0 0,-1 0 1,0-1-1,1 1 0,-1-1 0,0 0 1,1 0-1,-1 0 0,0-1 0,0 0 1,6-3-1,5-4 17,-1-1 1,0-1-1,-1 0 0,0-1 1,14-16-1,11-15-90,-2-2-1,55-89 0,-87 128 20,20-38-292,-23 41 190,0 0 0,1 0 0,-1 0 0,0 0 0,-1 0 0,1-1 0,-1 1 0,1 0-1,-1 0 1,0-1 0,0-5 0,-1 8 91,1 1 0,-1-1 0,1 1 0,-1-1 0,0 1 0,1-1 0,-1 1 0,1 0 0,-1-1 0,0 1 0,1 0 0,-1-1 0,0 1 0,1 0 0,-1 0 0,0 0 0,0 0 0,1-1 0,-1 1 0,0 0 0,0 0 0,1 1 0,-1-1 0,0 0 0,1 0 0,-1 0 0,0 0 0,0 1 0,1-1 0,-1 0 0,0 0 0,1 1 0,-1-1 0,0 1 0,-21 17-608,-4 7-205</inkml:trace>
  <inkml:trace contextRef="#ctx0" brushRef="#br0" timeOffset="1">283 332 14419,'17'20'1472,"6"-7"-984,3-5-311,4 0 639,3-7-224,-3-4-208,3-4-112</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6:01.074"/>
    </inkml:context>
    <inkml:brush xml:id="br0">
      <inkml:brushProperty name="width" value="0.05" units="cm"/>
      <inkml:brushProperty name="height" value="0.05" units="cm"/>
    </inkml:brush>
  </inkml:definitions>
  <inkml:trace contextRef="#ctx0" brushRef="#br0">84 41 19060,'-4'0'241,"0"0"1,0 1-1,0-1 1,0 1-1,0 0 0,0 1 1,0-1-1,1 0 0,-1 1 1,1 0-1,-1 0 0,1 0 1,0 1-1,-1-1 1,-4 6-1,6-6-133,0 0-1,0 0 1,1 0 0,-1 0-1,1 1 1,-1-1 0,1 0-1,0 1 1,0-1 0,0 1-1,0-1 1,1 1 0,-1 0-1,0-1 1,1 1 0,0 0-1,0-1 1,0 1 0,0 0-1,0-1 1,1 1-1,-1 0 1,1-1 0,1 6-1,-1-6-94,0 0-1,0 0 1,1 0-1,-1 0 0,1 0 1,-1 0-1,1 0 1,-1-1-1,1 1 0,0-1 1,0 1-1,0-1 0,0 0 1,0 1-1,0-1 1,0 0-1,1 0 0,-1-1 1,0 1-1,0 0 1,1-1-1,-1 1 0,0-1 1,1 0-1,2 0 0,-1 0-28,0 0-1,0 0 0,0-1 1,0 1-1,0-1 0,0 0 1,0 0-1,0 0 0,-1-1 1,1 1-1,0-1 0,-1 0 1,1 0-1,4-4 0,-3 1-77,0 0-1,-1 0 0,1-1 1,-1 0-1,-1 0 0,1 0 1,-1 0-1,0-1 0,3-8 1,-5 12-66,0 0 1,0 0 0,0 0 0,0 0 0,-1 0 0,1-1-1,-1 1 1,0 0 0,0 0 0,0-1 0,0 1 0,0 0-1,-1 0 1,0 0 0,1 0 0,-1-1 0,-1 1 0,1 0-1,0 0 1,-1 1 0,1-1 0,-3-3 0,-6-1-1303,5 10-574,5-2 1942,0-1-1,0 1 1,0 0 0,1-1 0,-1 1-1,0 0 1,0-1 0,0 1 0,0 0-1,1-1 1,-1 1 0,0-1 0,1 1 0,-1 0-1,1-1 1,-1 1 0,0-1 0,1 1-1,-1-1 1,1 1 0,-1-1 0,1 0 0,0 1-1,-1-1 1,1 0 0,-1 1 0,1-1-1,1 1 1,2 0-97,1 1-1,-1 0 1,1-1-1,0 0 1,0 0-1,9 0 1,15-1-473</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6:01.473"/>
    </inkml:context>
    <inkml:brush xml:id="br0">
      <inkml:brushProperty name="width" value="0.05" units="cm"/>
      <inkml:brushProperty name="height" value="0.05" units="cm"/>
    </inkml:brush>
  </inkml:definitions>
  <inkml:trace contextRef="#ctx0" brushRef="#br0">161 21 13139,'0'-1'102,"0"1"0,0-1 0,0 0 0,0 0 0,0 1 0,0-1 0,-1 0 0,1 0 0,0 1 0,0-1 0,-1 0 0,1 1 1,0-1-1,-1 0 0,1 1 0,-1-1 0,1 0 0,-1 1 0,1-1 0,-1 1 0,1-1 0,-1 1 0,1-1 0,-1 1 0,0-1 0,0 1 0,-1-1 60,0 0-1,0 1 1,0 0-1,0-1 1,0 1-1,0 0 1,0 0-1,0 0 1,0 0-1,-3 0 1,-2 2 469,-1-1 0,0 1 1,1 1-1,-12 4 0,10-2-141,1-1-1,-1 2 1,1-1-1,-8 8 0,14-12-400,0 1-1,0 0 0,0 0 0,0 0 1,0 0-1,0 0 0,0 1 0,1-1 0,-1 0 1,1 1-1,0-1 0,0 1 0,0-1 1,0 1-1,0 0 0,0-1 0,1 1 0,-1 5 1,1-6-94,1 0 1,0 0-1,-1-1 1,1 1-1,0 0 1,0-1-1,0 1 1,0 0-1,0-1 1,0 1-1,0-1 1,1 0-1,-1 1 1,0-1-1,1 0 1,-1 0-1,1 0 1,-1 0-1,1 0 1,0 0-1,-1-1 1,3 2-1,43 12-926,-38-12 743,21 4-473,-21-5 462,-1 0-1,1 1 0,-1 0 1,0 0-1,0 1 1,0 0-1,0 0 0,0 1 1,10 6-1,-17-9 198,-1-1 0,1 1 0,-1-1 0,1 0 0,-1 1 0,0-1 0,1 1 0,-1-1 0,0 1 0,1-1 0,-1 1 0,0-1 0,0 1 0,0-1 0,1 1 1,-1-1-1,0 1 0,0 0 0,0-1 0,0 1 0,0-1 0,0 1 0,0 0 0,0-1 0,0 1 0,0-1 0,0 1 0,-1 0 0,0 1 21,0-1-1,1 0 1,-1 1 0,0-1 0,0 0-1,-1 0 1,1 0 0,0 0 0,0 0-1,-3 1 1,-34 15 630,34-15-621,0-1-1,0 0 1,0-1 0,0 1 0,0 0 0,0-1 0,0 0 0,0 0 0,-5-1-1,8 1-49,0 0-1,0-1 0,0 1 1,0-1-1,0 1 1,0-1-1,0 1 0,0-1 1,0 1-1,0-1 0,1 0 1,-1 0-1,0 1 1,0-1-1,0 0 0,1 0 1,-1 0-1,1 0 0,-1 0 1,0 0-1,1 0 0,0 0 1,-1 0-1,1 0 1,0 0-1,-1 0 0,1 0 1,0 0-1,0 0 0,0-1 1,0 1-1,0 0 0,0 0 1,0 0-1,0 0 1,1-2-1,5-26-189,6-15-98</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15.259"/>
    </inkml:context>
    <inkml:brush xml:id="br0">
      <inkml:brushProperty name="width" value="0.05" units="cm"/>
      <inkml:brushProperty name="height" value="0.05" units="cm"/>
    </inkml:brush>
  </inkml:definitions>
  <inkml:trace contextRef="#ctx0" brushRef="#br0">307 22 15867,'-1'-2'149,"0"1"0,0-1-1,0 1 1,0-1 0,0 1-1,-1 0 1,1-1 0,0 1 0,-1 0-1,1 0 1,-1 0 0,1 0-1,-1 0 1,0 1 0,1-1-1,-1 0 1,0 1 0,0-1-1,1 1 1,-1 0 0,0-1-1,0 1 1,0 0 0,1 0 0,-4 0-1,-5 0 295,0 1-1,0 0 1,-12 2-1,8 0-255,0 1 0,0 1-1,0 0 1,0 1 0,1 0 0,-1 1-1,2 0 1,-1 1 0,1 1-1,0 0 1,1 1 0,0 0-1,1 0 1,-14 19 0,22-28-162,1 1 0,0-1 1,0 0-1,0 1 0,1 0 0,-1-1 1,0 1-1,0 0 0,1-1 0,-1 1 1,1 0-1,0 0 0,-1 2 0,1-3-15,1 0-1,-1-1 0,0 1 1,0-1-1,0 1 0,1-1 0,-1 1 1,0-1-1,0 1 0,1-1 1,-1 1-1,1-1 0,-1 1 0,0-1 1,1 1-1,-1-1 0,1 0 1,-1 1-1,1-1 0,-1 0 0,1 1 1,-1-1-1,1 0 0,-1 0 1,1 0-1,1 1 0,2-1 12,1 1-1,0-1 0,0 0 1,0 0-1,-1 0 1,1-1-1,0 0 1,5-1-1,102-31 114,-81 21-113,0 3 0,1 0-1,0 2 1,52-4-1,-82 11-15,0 0-1,0 0 0,0 0 0,0 0 1,0 0-1,-1 0 0,1 1 0,0-1 1,0 1-1,0-1 0,-1 1 0,1 0 1,0 0-1,0 0 0,1 1 0,-2-1 4,0 0 0,0 0 0,0 0-1,-1 0 1,1 0 0,-1 0 0,1 0 0,-1 0-1,1 0 1,-1 1 0,1-1 0,-1 0 0,0 0-1,0 0 1,0 1 0,1-1 0,-1 0 0,-1 2-1,0 4 55,0 1 0,-1-1-1,0 0 1,0 1-1,-1-1 1,-4 7-1,1 1 86,6-14 141,6-9-197,6-16-43,17-75 101,-29 98-150,1 1 0,-1-1 0,0 1 0,0-1 0,1 0 0,-1 1 0,0-1 0,1 1 0,-1-1 0,1 0-1,-1 1 1,1-1 0,-1 1 0,1 0 0,-1-1 0,1 1 0,-1-1 0,1 1 0,-1 0 0,1-1 0,0 1 0,-1 0 0,1 0 0,0 0 0,-1-1 0,1 1 0,0 0 0,-1 0 0,1 0-1,0 0 1,0 0 0,-1 0 0,1 0 0,1 1 0,25 10-61,-15-5 45,15 5-5,1-1 0,55 12 0,-65-19 19,0-1 1,1 0-1,-1-1 1,1-1-1,32-5 1,-45 4 0,0 0 1,-1 0-1,0-1 1,1 0-1,-1-1 1,0 1-1,0-1 1,6-4 0,-9 6 0,-1 0 0,1 0 1,-1 0-1,0 0 1,0 0-1,1 0 0,-1 0 1,0-1-1,0 1 1,0 0-1,0-1 0,0 1 1,-1-1-1,1 1 1,0-1-1,-1 0 1,1 1-1,-1-1 0,0 1 1,1-1-1,-1 0 1,0 0-1,0 1 0,0-1 1,0 0-1,0 1 1,0-1-1,-1 0 0,1 1 1,-1-1-1,0-2 1,-1 2 0,1 0 0,0 0 0,-1 1 0,0-1 0,1 0 0,-1 1 0,0-1 0,0 1 0,0 0 0,0 0 0,0 0 0,0 0 0,0 0 0,0 0 0,0 0 0,-1 1 0,1-1 0,0 1 0,0-1 0,-1 1 0,1 0 0,-4 0 1,1 0 3,-1 0 1,0 0 0,0 1 0,0 0 0,0 0 0,1 0 0,-12 4 0,13-2 2,-1-1 0,1 1 0,0 0 0,0 0 0,0 1 0,0-1 0,1 1 0,-1 0 1,1-1-1,0 2 0,-4 5 0,6-8-26,1-1-1,-1 0 1,0 1 0,0-1-1,1 1 1,-1-1 0,1 1 0,-1-1-1,1 1 1,0-1 0,-1 1 0,1 0-1,0-1 1,0 1 0,0-1 0,0 1-1,1 0 1,-1-1 0,0 1-1,1-1 1,-1 1 0,1-1 0,-1 1-1,1-1 1,0 1 0,-1-1 0,1 0-1,0 1 1,0-1 0,0 0 0,0 0-1,0 0 1,1 1 0,-1-1 0,0 0-1,0 0 1,1-1 0,-1 1-1,3 1 1,1 0-148,0 0 1,0 0-1,0-1 0,1 0 1,-1 0-1,0 0 0,0-1 0,0 0 1,1 0-1,-1 0 0,0 0 1,8-3-1,1 0-76,0 0 1,0-1 0,21-11 0,19-11-513</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6:01.895"/>
    </inkml:context>
    <inkml:brush xml:id="br0">
      <inkml:brushProperty name="width" value="0.05" units="cm"/>
      <inkml:brushProperty name="height" value="0.05" units="cm"/>
    </inkml:brush>
  </inkml:definitions>
  <inkml:trace contextRef="#ctx0" brushRef="#br0">1 1 18860,'2'79'2824,"-2"-49"-2164,1-1-1,5 31 0,28 92 723,-30-136-1395,2 0 0,0-1 0,0 0-1,1 0 1,1 0 0,1-1 0,13 18 0,-19-30-60,-1 1 1,0 0-1,1-1 0,0 0 1,-1 0-1,1 0 1,0 0-1,0 0 1,0 0-1,0-1 1,0 1-1,1-1 1,-1 0-1,0 0 0,1 0 1,-1-1-1,1 1 1,-1-1-1,1 0 1,-1 1-1,1-2 1,-1 1-1,1 0 1,-1-1-1,0 0 0,1 1 1,-1-1-1,4-2 1,1 0-62,-1-1 1,0 0 0,0 0-1,0-1 1,0 0-1,-1 0 1,0-1 0,0 1-1,0-1 1,9-14-1,-10 14 433,-4 9 567,2 13 60,-2-14-877,1 0 0,-1 0 0,1-1 0,0 1 0,0-1 0,0 1 0,0-1 0,0 0 0,0 0 0,0 0 0,0 0 0,0 0 0,0 0 0,1-1 0,-1 1 0,0-1 0,1 1 0,-1-1 0,0 0 0,1 0 0,2 0 0,3 0-14,1-1 0,-1 0 1,0 0-1,14-4 0,-8 1-21,-1-1 0,1-1-1,-1 0 1,-1 0 0,1-1 0,-1-1-1,0-1 1,-1 1 0,0-2 0,0 1 0,-1-2-1,0 1 1,-1-1 0,13-19 0,-16 12-6,-6 18-5,0-1 0,0 1 1,0 0-1,0 0 0,0-1 1,0 1-1,0 0 0,0 0 0,0-1 1,0 1-1,0 0 0,0 0 1,0-1-1,0 1 0,0 0 1,0 0-1,-1 0 0,1-1 1,0 1-1,0 0 0,0 0 1,0 0-1,-1 0 0,1-1 0,0 1 1,0 0-1,0 0 0,-1 0 1,1 0-1,0 0 0,0 0 1,0-1-1,-1 1 0,1 0 1,0 0-1,-2 0 23,0 1 0,0-1 0,0 1 0,0-1 0,1 1 0,-1-1 0,0 1 0,0 0 0,1 0 0,-1 0 0,1 0 0,-1 0 0,1 0 0,-3 3 0,-4 4 114,1 0-1,0 0 1,0 1-1,1 0 1,0 0-1,-7 16 1,9-18-47,1 0 1,0 0 0,1 0 0,0 1 0,0-1-1,0 1 1,1-1 0,0 1 0,1 0 0,0 8 0,0-13-61,1 0 0,-1 0 0,1 0 0,0 0 0,0 0 0,0 0 0,1 0 1,-1 0-1,0-1 0,1 1 0,0 0 0,0-1 0,0 0 0,0 1 0,2 1 1,1 0-4,0 0 1,0-1 0,0 0 0,0 0 0,0 0 0,1-1-1,7 3 1,4 0-37,1-1-1,0 0 1,0-2-1,22 1 1,-17-1-271,0-2 0,0-1 1,0-1-1,0-1 0,0 0 1,-1-2-1,1-1 0,-1-1 1,0-1-1,38-19 0,-22-5-3261,-33 31 3160,-2 5-7</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6:02.313"/>
    </inkml:context>
    <inkml:brush xml:id="br0">
      <inkml:brushProperty name="width" value="0.05" units="cm"/>
      <inkml:brushProperty name="height" value="0.05" units="cm"/>
    </inkml:brush>
  </inkml:definitions>
  <inkml:trace contextRef="#ctx0" brushRef="#br0">524 2743 15459,'-212'59'1753,"172"-51"-1391,0-1 0,0-2-1,-57 0 1,90-5-219,1 0 0,-1 0 0,0-1 1,0 0-1,1 0 0,-1-1 1,1 0-1,-1 0 0,1 0 0,-9-5 1,14 6-98,0 0 0,0 1 0,0-1 0,0 0-1,0 0 1,1 0 0,-1 0 0,0 0 0,0 0 0,1 0 0,-1 0 0,0 0 0,1 0 0,-1-1 0,1 1 0,0 0 0,-1 0 0,1 0 0,0-1 0,0-1 0,0 1 9,0-1 1,1 0-1,-1 1 0,1 0 0,0-1 1,0 1-1,0-1 0,0 1 1,0 0-1,1 0 0,-1-1 0,1 1 1,2-3-1,14-13 148,0 0 1,1 1-1,1 1 1,1 1-1,30-18 0,33-16-238,3 2-1,104-38 0,195-54-773,-384 138 806,1268-395-1500,-144 52 2548,-61 19 460,-765 237-1118,786-224 218,9 28-1006,189-2-1183,-703 176 67,39-9 261,-420 72 720</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6:27.770"/>
    </inkml:context>
    <inkml:brush xml:id="br0">
      <inkml:brushProperty name="width" value="0.05" units="cm"/>
      <inkml:brushProperty name="height" value="0.05" units="cm"/>
    </inkml:brush>
  </inkml:definitions>
  <inkml:trace contextRef="#ctx0" brushRef="#br0">8758 119 11226,'-91'-29'624,"0"4"-1,-2 4 1,0 4-1,-1 4 0,-1 5 1,-116 3-1,-393 36-570,0 28-247,592-57 190,-869 124-183,8 41 96,157-29-51,593-115 75,-1223 245-1772,331-8-2581,711-165 3741,-372 168-1,304-66 844,285-141 133,2 3 0,-79 74 0,36-11-162</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6:28.219"/>
    </inkml:context>
    <inkml:brush xml:id="br0">
      <inkml:brushProperty name="width" value="0.05" units="cm"/>
      <inkml:brushProperty name="height" value="0.05" units="cm"/>
    </inkml:brush>
  </inkml:definitions>
  <inkml:trace contextRef="#ctx0" brushRef="#br0">1 3795 8762,'198'21'720,"390"-11"1,200-72 31,-760 60-726,916-105 1023,-1-46-24,-243 4-647,815-287 0,-68-131-514,-477 104-526,-44-68-954,-536 263 852,-315 209 741,-3-3 0,118-132 0,-171 172 139,-2 0 0,0-1 1,-1-1-1,-1 0 0,-2-1 1,15-36-1,-25 51-43,0 0 1,0 0-1,-1 0 1,0-1-1,-1 1 1,0-1-1,-1 1 1,0-1-1,0 1 1,-1 0-1,-1-1 1,1 1-1,-2 0 1,0 0-1,0 0 1,0 0-1,-2 0 1,1 1-1,-1-1 1,-6-8-1,-2 1 48,0 0 0,-1 1 0,-1 1 0,-1 0 0,0 1 0,-1 1 0,0 0 0,-26-14 0,-3 3 2,0 2 0,-71-24 0,33 20-116,0 4 1,-2 4-1,-124-11 0,-85 13-64,-41 32-59</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35.411"/>
    </inkml:context>
    <inkml:brush xml:id="br0">
      <inkml:brushProperty name="width" value="0.05" units="cm"/>
      <inkml:brushProperty name="height" value="0.05" units="cm"/>
    </inkml:brush>
  </inkml:definitions>
  <inkml:trace contextRef="#ctx0" brushRef="#br0">564 15 20268,'9'-4'755,"-4"2"-514,0 0 1,1 0-1,-1 1 1,1 0-1,6-1 0,-12 2-198,0 1 0,0-1 0,0 1 0,1 0 0,-1-1 0,0 1-1,0 0 1,0-1 0,0 1 0,0-1 0,0 1 0,0 0 0,0-1-1,-1 1 1,1-1 0,0 1 0,0 0 0,0-1 0,-1 1 0,1-1-1,0 1 1,-1 0 0,1-1-4,-16 37 156,-2-2 1,-1 0-1,-2-1 1,-27 34 0,11-21 9,-3-2 0,-47 42 0,55-59 55,-45 32 0,63-50-169,0-2 1,-1 1-1,0-2 0,0 0 1,-1 0-1,-18 4 0,31-10-78,-1 0-1,1-1 0,-1 1 1,1-1-1,-1 1 1,1-1-1,0 0 0,-1-1 1,1 1-1,-1 0 0,1-1 1,-1 0-1,1 0 1,0 0-1,0 0 0,-1-1 1,1 1-1,-5-4 0,6 3-18,0 0-1,0-1 0,0 1 0,0 0 0,0-1 1,1 1-1,-1-1 0,1 0 0,0 0 0,-1 1 1,2-1-1,-1 0 0,0 0 0,0 0 0,1 0 1,0 0-1,-1 0 0,1 0 0,0 0 0,1 0 0,0-4 1,1-7-50,0 1 0,2 0 0,-1 1 0,2-1 0,0 1 0,0-1 0,1 1 0,11-17 0,-11 21 12,-1 0-1,1 0 1,0 1 0,1 0-1,0 0 1,0 0 0,1 1-1,-1 0 1,1 0-1,1 1 1,-1 0 0,13-5-1,-17 9 42,1 0 0,-1 0-1,1 0 1,-1 0 0,1 1-1,0 0 1,-1 0 0,1 0-1,-1 1 1,1 0 0,-1 0-1,1 0 1,-1 0 0,1 0-1,-1 1 1,0 0 0,0 0-1,5 3 1,7 5 39,-1 1 0,0 0 0,15 16-1,-4-5 45,-6-6-106,8 8 222,44 28 0,-64-47-372,0 0 0,1-1 0,0 1 0,0-2 0,0 1-1,0-2 1,1 1 0,-1-1 0,1 0 0,14 0 0,-19-2 104,0-1 0,0 1 0,0-1 0,0 0 0,0 0 0,0-1 0,0 1 0,-1-1 0,1 0 0,8-6 0,18-15-453</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35.829"/>
    </inkml:context>
    <inkml:brush xml:id="br0">
      <inkml:brushProperty name="width" value="0.05" units="cm"/>
      <inkml:brushProperty name="height" value="0.05" units="cm"/>
    </inkml:brush>
  </inkml:definitions>
  <inkml:trace contextRef="#ctx0" brushRef="#br0">0 122 20604,'6'4'1961,"10"-6"-1361,2-7-264,13-5 856,6-2-424,9 2-632,0-4-472,5 7-880,-2-2 352,-9 0 512,-4 3-272,-20 4-248</inkml:trace>
  <inkml:trace contextRef="#ctx0" brushRef="#br0" timeOffset="1">98 168 16115,'-5'19'2025,"5"-5"-1209,12-10-264,8-4 1065,10-11-609,6-6-192,10-5-664,0-4-360,4-4 264,-4-3-120,1 0-200</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36.260"/>
    </inkml:context>
    <inkml:brush xml:id="br0">
      <inkml:brushProperty name="width" value="0.05" units="cm"/>
      <inkml:brushProperty name="height" value="0.05" units="cm"/>
    </inkml:brush>
  </inkml:definitions>
  <inkml:trace contextRef="#ctx0" brushRef="#br0">125 1 21853,'2'11'1744,"-5"8"-1328,-3 4-192,3 5 552,1 1-248,3 6-287,3-1-193,6-1-385,2-2-367,-1-2-480,1 1 1992,-7-3-1056,-2 1-112,-3-3 16</inkml:trace>
  <inkml:trace contextRef="#ctx0" brushRef="#br0" timeOffset="1">1 524 18292,'6'-2'1832,"12"-9"-1088,8-2-295,14-6 743,3 1-184,10-1-384,0-1-280,-1 3-808,-2 4-472,-10 2 760,-8 3-184,-22 8-152</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36.647"/>
    </inkml:context>
    <inkml:brush xml:id="br0">
      <inkml:brushProperty name="width" value="0.05" units="cm"/>
      <inkml:brushProperty name="height" value="0.05" units="cm"/>
    </inkml:brush>
  </inkml:definitions>
  <inkml:trace contextRef="#ctx0" brushRef="#br0">2 160 14635,'-1'14'1592,"4"-7"-807,5-5-273,10-5 848,3-4-224,8-9-264,2-1-143,2-2-257,2 2-96,-2-2-184,-3 2-72,-7 1-304,-5 2-224,-5 3-1737,-7-1 1913,-10 4-288,-7 2-192</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37.094"/>
    </inkml:context>
    <inkml:brush xml:id="br0">
      <inkml:brushProperty name="width" value="0.05" units="cm"/>
      <inkml:brushProperty name="height" value="0.05" units="cm"/>
    </inkml:brush>
  </inkml:definitions>
  <inkml:trace contextRef="#ctx0" brushRef="#br0">0 94 19476,'4'-7'2691,"0"1"-2358,1 1-1,-1 0 1,1 0-1,1 0 1,-1 1-1,1 0 1,-1 0-1,1 0 1,9-3-1,1-1-11,1 0-1,23-5 1,-34 11-304,0 0 0,0 1 1,0 0-1,0 0 1,1 0-1,-1 1 1,0 0-1,1 0 0,6 2 1,-11-2-17,0 1 1,0-1-1,0 1 0,0 0 1,0 0-1,-1 0 1,1 0-1,0 0 0,0 0 1,0 0-1,-1 0 1,1 1-1,-1-1 0,1 1 1,-1-1-1,0 1 0,1 0 1,-1-1-1,0 1 1,0 0-1,0 0 0,-1 0 1,1 0-1,0 0 1,-1 0-1,1 0 0,-1 0 1,1 0-1,-1 0 1,0 0-1,0 3 0,0 2 5,-1 0-1,0 0 0,0 0 1,-1 0-1,1 0 0,-1 0 0,-1 0 1,0 0-1,0-1 0,0 1 1,0-1-1,-5 6 0,-9 12 81,-32 34 0,40-47-49,-17 15 217,-49 39 0,63-55-175,3 2 64,9-12-138,0 0 0,0 0 0,0 1 0,0-1-1,0 0 1,0 0 0,1 0 0,-1 0 0,0 1 0,0-1 0,0 0 0,0 0 0,1 0 0,-1 0 0,0 0 0,0 0 0,0 1 0,1-1 0,-1 0 0,0 0-1,0 0 1,0 0 0,1 0 0,-1 0 0,0 0 0,0 0 0,0 0 0,1 0 0,-1 0 0,0 0 0,0 0 0,1 0 0,-1 0 0,0-1 0,30-5 180,-28 6-188,159-33 303,-42 10-1389,-110 22 1037,0-2 0,-1 1 1,1-1-1,-1-1 0,0 1 0,0-1 1,0-1-1,-1 1 0,9-7 0,21-22-278</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38.758"/>
    </inkml:context>
    <inkml:brush xml:id="br0">
      <inkml:brushProperty name="width" value="0.05" units="cm"/>
      <inkml:brushProperty name="height" value="0.05" units="cm"/>
    </inkml:brush>
  </inkml:definitions>
  <inkml:trace contextRef="#ctx0" brushRef="#br0">1 90 16676,'6'17'1431,"0"2"0,-2-1 0,5 35 1,-3 57 707,2 9-1640,-6-101-455,0 0-7,1-1 1,0 1-1,1-1 1,12 33 0,-15-47-21,1-1 1,-1 1 0,1-1 0,-1 1-1,1-1 1,0 0 0,0 1-1,0-1 1,0 0 0,0 0 0,4 2-1,-5-3-3,1 0 0,-1-1 0,0 1 0,1-1 0,-1 1 0,0-1 0,1 0 0,-1 0 0,1 1 0,-1-1 0,0 0 0,1 0 0,-1 0 0,1 0 0,-1-1 0,1 1 0,-1 0 0,0-1-1,1 1 1,-1-1 0,0 1 0,1-1 0,-1 1 0,0-1 0,0 0 0,2-1 0,7-8 94,0 0-1,-1 0 1,0-1-1,-1 0 0,0-1 1,-1 0-1,11-23 1,-6 12 39,15-26-18,-3-2-1,-2 0 1,-2-2 0,-2 0 0,11-57-1,-28 107-119,0-6-474,1 1 0,-1-1 1,-1-16-1,1 24 362,-1-1 0,-1 1 0,1-1-1,0 1 1,0-1 0,0 1 0,-1 0 0,1-1 0,-1 1 0,1 0 0,-1-1 0,0 1 0,1 0-1,-1-1 1,0 1 0,0 0 0,0 0 0,0 0 0,0 0 0,0 0 0,0 0 0,0 0 0,0 0-1,0 1 1,-1-1 0,1 0 0,0 1 0,-1-1 0,1 0 0,-3 0 0,-8 1-957</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15.728"/>
    </inkml:context>
    <inkml:brush xml:id="br0">
      <inkml:brushProperty name="width" value="0.05" units="cm"/>
      <inkml:brushProperty name="height" value="0.05" units="cm"/>
    </inkml:brush>
  </inkml:definitions>
  <inkml:trace contextRef="#ctx0" brushRef="#br0">116 1 18788,'-15'21'504,"1"1"-1,0 0 0,2 1 1,1 0-1,1 1 1,0 1-1,2-1 1,-5 29-1,10-40-401,1 0-1,0 0 1,1 0-1,1 1 1,0-1-1,1 0 1,0 1 0,1-1-1,0 0 1,1 0-1,1 0 1,0 0-1,1-1 1,0 1-1,1-1 1,0 0-1,11 14 1,-16-25-104,-1 1 1,1-1-1,0 0 1,0 0-1,-1 0 1,1 0-1,0 0 1,0-1-1,0 1 1,0 0-1,0 0 1,1-1-1,-1 1 1,0 0-1,0-1 1,0 1-1,1-1 1,-1 0-1,0 1 1,0-1-1,1 0 1,-1 0-1,0 0 1,0 0-1,3 0 1,-2-1-6,-1 1 0,1-1 0,-1 0 0,1 0 1,0 0-1,-1 0 0,0-1 0,1 1 0,-1 0 0,0 0 0,1-1 0,-1 1 1,0-1-1,0 1 0,0-1 0,-1 0 0,1 1 0,1-3 0,5-13-34,0-1 0,0 0 0,-2 0 0,0 0 0,-2-1 0,0 1 0,1-25 0,-3 47 102,-1 0 0,1 0 0,0 0 0,1 0 0,-1-1 0,0 1 0,1 0 0,0-1 0,0 1 0,0-1 0,0 0 0,1 0-1,-1 0 1,1 0 0,0 0 0,0 0 0,0-1 0,5 4 0,-2-2-40,0 0-1,0 0 0,1-1 1,-1 0-1,1 0 1,-1 0-1,1-1 1,0 0-1,0-1 0,0 1 1,7 0-1,-6-2-18,1-1 1,-1 0-1,1 0 0,-1 0 1,0-1-1,0 0 0,0-1 0,0 0 1,0 0-1,11-6 0,-13 5-14,0 1 0,0-1 0,-1 0 0,1-1 0,-1 1 0,0-1 0,0 0 0,-1 0 0,1-1 0,-1 0 0,0 1 1,5-13-1,-8 18 10,-1-1 0,0 1 0,0 0 0,0-1 0,1 1 1,-1 0-1,0-1 0,0 1 0,0 0 0,0-1 1,0 1-1,1 0 0,-1-1 0,0 1 0,0 0 0,0-1 1,0 1-1,0-1 0,0 1 0,0 0 0,-1-1 1,1 1-1,0 0 0,0-1 0,0 1 0,0 0 0,0-1 1,0 1-1,-1 0 0,1-1 0,-11 3 22,-12 16 110,16-8-61,0-1 0,1 2 0,0-1 0,1 1 0,1 0-1,-1 0 1,-3 18 0,7-23-49,-1 0 0,1 1 0,1-1 0,-1 1 0,1-1 0,0 1 0,1-1 0,-1 0 0,1 1 0,1-1 0,-1 0 0,1 1 0,0-1 0,0 0 0,5 8 0,-7-13-62,1 0 1,-1 0-1,1 0 1,0 0-1,-1 0 1,1 0-1,0 0 1,0 0-1,-1 0 1,1 0-1,0 0 1,0 0 0,0 0-1,0-1 1,0 1-1,0 0 1,0-1-1,0 1 1,1-1-1,-1 1 1,0-1-1,0 1 1,0-1-1,1 0 1,-1 0-1,0 0 1,0 0-1,1 0 1,-1 0-1,0 0 1,0 0-1,1 0 1,-1 0-1,0-1 1,0 1-1,0 0 1,0-1 0,1 1-1,-1-1 1,0 0-1,0 1 1,0-1-1,2-1 1,1-2-69,1-1 0,-1 1 0,0-1 0,0 0 0,-1 0 0,0 0 1,1 0-1,1-7 0,14-30-461</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39.159"/>
    </inkml:context>
    <inkml:brush xml:id="br0">
      <inkml:brushProperty name="width" value="0.05" units="cm"/>
      <inkml:brushProperty name="height" value="0.05" units="cm"/>
    </inkml:brush>
  </inkml:definitions>
  <inkml:trace contextRef="#ctx0" brushRef="#br0">0 846 17268,'10'42'1848,"0"-9"-1040,5-5-360,0-6 849,1-6-241,3-9-768,-1-7-464,-3-15 224,-2-7-112,-2-13-240</inkml:trace>
  <inkml:trace contextRef="#ctx0" brushRef="#br0" timeOffset="1">317 19 18028,'7'-16'2280,"-7"14"-1239,-3 2-489,-2 4 1856,0 7-1072,2 2-615,3 4-193,0 1-432,-1 0-160,2 1-368,4-2-272,-2-1-601,-1-3 2017,-2-3-944,-1-2-128,-3-3-104</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39.625"/>
    </inkml:context>
    <inkml:brush xml:id="br0">
      <inkml:brushProperty name="width" value="0.05" units="cm"/>
      <inkml:brushProperty name="height" value="0.05" units="cm"/>
    </inkml:brush>
  </inkml:definitions>
  <inkml:trace contextRef="#ctx0" brushRef="#br0">1 92 17268,'1'12'1768,"2"-12"-1088,-3-3-312,6-7 969,1-2-377,0-5-712,0 0-480,2 3 208,-3-1-64,-5-1-144</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40.014"/>
    </inkml:context>
    <inkml:brush xml:id="br0">
      <inkml:brushProperty name="width" value="0.05" units="cm"/>
      <inkml:brushProperty name="height" value="0.05" units="cm"/>
    </inkml:brush>
  </inkml:definitions>
  <inkml:trace contextRef="#ctx0" brushRef="#br0">1 28 17196,'31'-13'4630,"-28"11"-4336,0 0 0,1 0 0,-1 0 0,1 1 0,-1 0 0,1 0 0,0 0 0,0 0 0,-1 0 0,6 0 0,-6 1-203,0 0 1,0 0-1,1 1 0,-1-1 1,0 1-1,0 0 0,0 0 1,1 0-1,-1 0 0,0 0 1,0 1-1,-1-1 0,1 1 1,0 0-1,0 0 0,3 3 1,-4-3-85,-1 0 0,1 0 0,-1 1 0,1-1 0,-1 0-1,0 1 1,0-1 0,0 0 0,0 1 0,-1-1 0,1 1 0,-1 0 0,1-1 0,-1 1 0,0-1 0,0 1 0,0 0 0,0-1 0,-1 1 0,1-1 0,-2 5 0,-2 3 6,0 0 1,-1 0 0,0-1 0,0 0-1,-1 0 1,0 0 0,-1-1 0,0 1 0,0-2-1,-1 1 1,0-1 0,0 0 0,-1-1-1,1 0 1,-14 7 0,20-14 53,4-2-49,6-5-9,8-1-140,1 1 0,1 1-1,-1 1 1,1 0 0,0 2-1,21-4 1,27-7-911,-28 4 719,0-1-100</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40.431"/>
    </inkml:context>
    <inkml:brush xml:id="br0">
      <inkml:brushProperty name="width" value="0.05" units="cm"/>
      <inkml:brushProperty name="height" value="0.05" units="cm"/>
    </inkml:brush>
  </inkml:definitions>
  <inkml:trace contextRef="#ctx0" brushRef="#br0">0 49 24613,'0'-10'1985,"0"0"-1801,2-1-504,0 1 192,3 4 72,-4 4-80,4 2-208</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40.849"/>
    </inkml:context>
    <inkml:brush xml:id="br0">
      <inkml:brushProperty name="width" value="0.05" units="cm"/>
      <inkml:brushProperty name="height" value="0.05" units="cm"/>
    </inkml:brush>
  </inkml:definitions>
  <inkml:trace contextRef="#ctx0" brushRef="#br0">0 1 14611,'1'0'132,"0"0"1,0 1-1,0-1 0,0 0 0,0 0 0,0 1 0,-1-1 1,1 1-1,0-1 0,0 1 0,-1-1 0,1 1 1,0 0-1,-1-1 0,1 1 0,0 0 0,-1-1 1,1 1-1,-1 0 0,1 0 0,-1 0 0,1 0 1,9 24 745,-8-18-184,8 20 331,-2 1 1,0 0-1,6 53 1,-4 88 150,-3-43-782,-7-120-389,1 0-1,-1 0 1,1-1-1,1 1 1,-1 0-1,1 0 1,3 8-1,-4-13 7,0 1 0,1 0 0,-1-1 0,0 0 0,0 1 0,1-1 0,-1 0 0,1 0-1,-1 0 1,1 0 0,-1 0 0,1 0 0,0 0 0,-1 0 0,1-1 0,0 1 0,0 0-1,0-1 1,-1 0 0,1 1 0,0-1 0,0 0 0,0 0 0,0 0 0,0 0 0,-1-1 0,3 1-1,10-3 79,0 0-1,-1 0 0,0-1 0,0-1 0,16-7 0,65-39 323,-38 19-292,-32 19-384,-9 6-82,0 0-1,-1-2 1,17-12-1,-19 10-16</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41.331"/>
    </inkml:context>
    <inkml:brush xml:id="br0">
      <inkml:brushProperty name="width" value="0.05" units="cm"/>
      <inkml:brushProperty name="height" value="0.05" units="cm"/>
    </inkml:brush>
  </inkml:definitions>
  <inkml:trace contextRef="#ctx0" brushRef="#br0">4 21 17716,'-3'-7'2328,"3"-1"-1416,-1 3 1513,1 10-1329,0 5-200,0 11-367,3 1-145,-2 10-248,1 2-64,1 1-296,0 3-216,2 1-633,1-4-215,-2-7 976,-1-2-256,6-4-240</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41.720"/>
    </inkml:context>
    <inkml:brush xml:id="br0">
      <inkml:brushProperty name="width" value="0.05" units="cm"/>
      <inkml:brushProperty name="height" value="0.05" units="cm"/>
    </inkml:brush>
  </inkml:definitions>
  <inkml:trace contextRef="#ctx0" brushRef="#br0">2 132 17716,'-1'0'2128,"8"-4"-1128,3-5-415,1-11 1407,5 0-672,4-3-560,3 2-391,-1 5-978,-2 3-319,-7 9 720,-2 2-184,-4 12-176</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42.124"/>
    </inkml:context>
    <inkml:brush xml:id="br0">
      <inkml:brushProperty name="width" value="0.05" units="cm"/>
      <inkml:brushProperty name="height" value="0.05" units="cm"/>
    </inkml:brush>
  </inkml:definitions>
  <inkml:trace contextRef="#ctx0" brushRef="#br0">0 50 19140,'37'-24'5331,"-31"20"-5150,0 1 0,1 0 1,-1 0-1,1 0 1,0 1-1,0 0 0,13-2 1,-19 4-181,0-1 1,1 1 0,-1 0-1,0 0 1,1-1-1,-1 1 1,1 0 0,-1 1-1,0-1 1,1 0-1,-1 0 1,1 1 0,-1-1-1,0 0 1,1 1 0,-1-1-1,0 1 1,0 0-1,0-1 1,1 1 0,-1 0-1,0 0 1,0 0-1,0 0 1,0 0 0,0 0-1,0 0 1,-1 0 0,1 0-1,0 0 1,0 1-1,-1-1 1,1 0 0,-1 0-1,1 1 1,-1-1-1,1 0 1,-1 1 0,0-1-1,0 1 1,0-1-1,0 0 1,0 1 0,0-1-1,0 1 1,-1 2 0,-1 5 0,0 0 0,0 0 0,-1 0 1,-1 0-1,1-1 0,-2 1 0,-6 11 1,6-13-1,0 1 1,1 0-1,1 0 1,-1 0 0,1 1-1,0-1 1,1 1-1,-1 9 1,2-18-3,1 1 0,0-1 1,0 1-1,0-1 0,0 1 0,0-1 1,1 1-1,-1-1 0,0 1 0,0-1 1,0 0-1,0 1 0,0-1 0,1 1 1,-1-1-1,0 1 0,0-1 0,1 0 1,-1 1-1,0-1 0,1 0 0,-1 1 0,0-1 1,1 0-1,-1 1 0,1-1 0,-1 0 1,1 1-1,17 0 7,23-10-219,-35 7 74,2-1-57,0 2-49,-1-1 0,1-1 0,-1 0 0,1 0 1,-1 0-1,0-1 0,7-5 0,12-10-163,8-1-122</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42.668"/>
    </inkml:context>
    <inkml:brush xml:id="br0">
      <inkml:brushProperty name="width" value="0.05" units="cm"/>
      <inkml:brushProperty name="height" value="0.05" units="cm"/>
    </inkml:brush>
  </inkml:definitions>
  <inkml:trace contextRef="#ctx0" brushRef="#br0">2 158 15731,'-1'3'1713,"6"-8"-825,10-2-304,16-7 1016,11-11-479,11 3-297,3-4-48,3 1-408,-2 4-248,-6 11-704,-3 4-296,-17 9 704,-12 6-240,-8 2-72</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43.054"/>
    </inkml:context>
    <inkml:brush xml:id="br0">
      <inkml:brushProperty name="width" value="0.05" units="cm"/>
      <inkml:brushProperty name="height" value="0.05" units="cm"/>
    </inkml:brush>
  </inkml:definitions>
  <inkml:trace contextRef="#ctx0" brushRef="#br0">1 88 16612,'0'10'1440,"11"-6"-912,8-4-192,14-4 592,4-3-192,12-7-608,2-4-440,2-2 408,2 0-80,-5 2-192</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16.144"/>
    </inkml:context>
    <inkml:brush xml:id="br0">
      <inkml:brushProperty name="width" value="0.05" units="cm"/>
      <inkml:brushProperty name="height" value="0.05" units="cm"/>
    </inkml:brush>
  </inkml:definitions>
  <inkml:trace contextRef="#ctx0" brushRef="#br0">0 1 13203,'0'8'1616,"5"14"-976,3 1-256,9-2 1617,5 1-1897,9-2 16,2-6-80,6-5-168</inkml:trace>
  <inkml:trace contextRef="#ctx0" brushRef="#br0" timeOffset="0.49">298 121 16588,'-3'-2'360,"-1"0"1,0 0 0,0 0 0,1 0 0,-1 0 0,-1 1 0,1 0 0,0 0 0,0 0 0,0 0-1,-9 1 1,4-1 213,0 1 0,1 1-1,-1 0 1,1 0-1,-10 2 1,14-2-445,0 1-1,0-1 1,0 1 0,0 0 0,0 0-1,0 0 1,0 0 0,1 1 0,-1-1 0,1 1-1,0 0 1,-6 7 0,8-9-151,0 0 1,1 1-1,-1-1 1,0 1 0,1-1-1,-1 1 1,1 0-1,-1-1 1,1 1-1,0-1 1,-1 1-1,1 0 1,0-1 0,0 1-1,0 0 1,1-1-1,-1 1 1,0 0-1,1-1 1,-1 1-1,1-1 1,-1 1-1,1-1 1,0 1 0,-1-1-1,1 1 1,0-1-1,0 0 1,0 1-1,0-1 1,1 0-1,-1 0 1,0 0-1,0 0 1,1 0 0,1 1-1,4 3-202,0 0-1,1-1 1,-1 0 0,1 0-1,0-1 1,0 0 0,1 0-1,9 1 1,-9-2 93,-1 0 0,1 0 0,-1 1 0,0 1 0,0-1 0,0 1 0,11 8 0,-18-11 138,0-1 1,-1 1-1,1-1 1,0 1-1,-1 0 1,1-1-1,0 1 1,-1 0-1,1 0 1,-1-1-1,1 1 0,-1 0 1,1 0-1,-1 0 1,1 0-1,-1 0 1,0 0-1,0 0 1,0 0-1,1 0 1,-1 0-1,0 0 1,0 0-1,0 0 1,-1 1-1,1-1 22,-1 1-1,0 0 0,1-1 1,-1 1-1,0-1 0,0 1 1,0-1-1,0 1 1,-1-1-1,1 0 0,0 1 1,-3 1-1,-5 3 158,1 0-1,-2-1 0,-14 7 1,22-11-160,-25 11 396,-28 8 1,47-17-516,0-1 0,0 0 0,0-1-1,0 1 1,0-1 0,-1-1 0,1 0 0,-11-1-1,18 1 86,1 0-1,0 0 0,-1 0 1,1 0-1,0 0 0,-1 0 0,1 0 1,0 0-1,-1 0 0,1 0 1,-1 0-1,1-1 0,0 1 1,-1 0-1,1 0 0,0 0 0,0-1 1,-1 1-1,1 0 0,0 0 1,-1-1-1,1 1 0,0 0 1,0 0-1,0-1 0,-1 1 0,1 0 1,0-1-1,0 1 0,0 0 1,0-1-1,-1 1 0,1 0 1,0-1-1,0 1 0,0-1 0,0 1 1,0 0-1,0-1 0,0 1 1,0 0-1,0-1 0,0 1 1,0-1-1,1 1 0,-1 0 0,0-1 1,0 1-1,0 0 0,0-1 1,0 1-1,1 0 0,-1 0 1,0-1-1,0 1 0,1 0 0,-1-1 1,0 1-1,0 0 0,1-1 1,15-13-407</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43.756"/>
    </inkml:context>
    <inkml:brush xml:id="br0">
      <inkml:brushProperty name="width" value="0.05" units="cm"/>
      <inkml:brushProperty name="height" value="0.05" units="cm"/>
    </inkml:brush>
  </inkml:definitions>
  <inkml:trace contextRef="#ctx0" brushRef="#br0">1 48 17316,'0'0'134,"1"0"0,0 0 1,0 0-1,0 1 0,0-1 1,0 0-1,0 0 0,0 1 0,0-1 1,0 1-1,-1-1 0,1 1 1,0-1-1,0 1 0,-1 0 1,1-1-1,0 1 0,-1 0 0,1-1 1,0 1-1,-1 0 0,1 0 1,-1 0-1,1-1 0,-1 1 1,0 0-1,1 0 0,-1 0 1,0 0-1,0 0 0,1 1 0,7 39 1243,-7-34-1003,15 100 977,23 111-829,-38-212-512,0 0 0,1-1 0,0 1 0,1 0-1,-1-1 1,1 0 0,0 1 0,4 5 0,-6-10 3,1 0 0,-1 0 0,0 0 0,0 0 1,0 0-1,1 0 0,-1 0 0,1-1 0,-1 1 0,1 0 1,-1-1-1,1 1 0,-1-1 0,1 1 0,-1-1 0,1 0 1,-1 0-1,1 1 0,0-1 0,-1 0 0,1-1 1,-1 1-1,1 0 0,0 0 0,-1-1 0,1 1 0,-1-1 1,1 1-1,-1-1 0,1 0 0,-1 1 0,0-1 0,1 0 1,1-2-1,6-3 62,-1-1 0,0 0 0,0-1 0,-1 0 1,0 0-1,-1 0 0,1-1 0,4-9 0,40-81 460,-48 92-498,16-35-252,-1-1 1,-3-1-1,-1 0 0,9-53 1,-22 93-67,1-20-648,-2 24 882,0-1 0,1 0 0,-1 0 0,0 1 0,0-1 0,-1 0 0,1 1 0,0-1 0,0 0 0,0 0 0,0 1 0,-1-1 0,1 0 0,0 1 0,-1-1 0,1 0 0,0 1 0,-1-1 0,1 1 0,-1-1 0,1 1 0,-1-1 0,1 1 0,-2-2 0,-4 3-781</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44.187"/>
    </inkml:context>
    <inkml:brush xml:id="br0">
      <inkml:brushProperty name="width" value="0.05" units="cm"/>
      <inkml:brushProperty name="height" value="0.05" units="cm"/>
    </inkml:brush>
  </inkml:definitions>
  <inkml:trace contextRef="#ctx0" brushRef="#br0">0 261 18260,'17'25'1928,"-1"-8"-1232,0-6-319,3-2 911,1-5-376,1-2-1152,1-4 480,-4-2-224,-1-3-208</inkml:trace>
  <inkml:trace contextRef="#ctx0" brushRef="#br0" timeOffset="1">548 0 20756,'-13'28'1969,"-2"-7"-1353,8-5-296,3-9 1456,4-3-1624,1-4-984,5-2 856,6-17-320,3-7-112</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44.594"/>
    </inkml:context>
    <inkml:brush xml:id="br0">
      <inkml:brushProperty name="width" value="0.05" units="cm"/>
      <inkml:brushProperty name="height" value="0.05" units="cm"/>
    </inkml:brush>
  </inkml:definitions>
  <inkml:trace contextRef="#ctx0" brushRef="#br0">56 0 21157,'-13'38'881,"2"1"1,1 1-1,-6 53 1,13-65-757,1 0 1,1 0-1,2 0 1,1 0 0,9 47-1,-11-72-124,1 1-1,0-1 1,0 0 0,0 0-1,1 1 1,-1-1 0,1 0-1,-1 0 1,1 0 0,3 3-1,-4-5 0,0 0 0,1 0 0,-1 0 0,0 0 0,1 0-1,-1-1 1,1 1 0,-1 0 0,1-1 0,-1 1 0,1-1 0,0 1-1,-1-1 1,1 0 0,0 0 0,-1 1 0,1-1 0,0 0 0,-1-1-1,1 1 1,0 0 0,2-1 0,17-6-44,0 0 0,-1-2 0,0 0-1,0-1 1,26-19 0,-15 11-395,-20 11 270,0 1 0,0-1 0,0-1 0,-1 0 0,0-1 0,-1 0 0,12-13 0,-4-7-234</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45.027"/>
    </inkml:context>
    <inkml:brush xml:id="br0">
      <inkml:brushProperty name="width" value="0.05" units="cm"/>
      <inkml:brushProperty name="height" value="0.05" units="cm"/>
    </inkml:brush>
  </inkml:definitions>
  <inkml:trace contextRef="#ctx0" brushRef="#br0">1668 1 20188,'5'33'1537,"1"-4"-1161,2 1-176,9 1 480,5-1-152,5 5-152,-1-1-112,-6 9-64,-6 4-32,-8 9-72,-6 10-72,-17 2-360,-9 0-304,-16 0 544,-6-1-72,-7-5-120</inkml:trace>
  <inkml:trace contextRef="#ctx0" brushRef="#br0" timeOffset="1">92 517 15611,'-2'1'151,"0"0"-1,0 1 0,0-1 0,0 1 1,0-1-1,1 1 0,-1 0 0,0-1 1,1 1-1,0 0 0,-1 0 0,1 0 1,0 0-1,0 1 0,0-1 0,0 0 1,0 0-1,0 4 0,-1 0 164,-11 31 503,1 1 0,2 0 0,-7 55 0,12-48-728,1 0 0,3 1 0,2-1 0,2 1 0,8 46 0,-7-69-207,1-1 1,1 0-1,1 0 0,1 0 0,1-1 1,1-1-1,0 1 0,27 36 0,-31-49 33,0-1 0,0 1 1,1-1-1,1-1 0,-1 1 0,1-1 0,0-1 0,0 1 0,1-1 0,-1-1 0,1 0 0,0 0 0,1 0 0,-1-1 0,1-1 1,-1 0-1,1 0 0,0 0 0,-1-2 0,1 1 0,0-1 0,0 0 0,11-3 0,1-1-231,35-13 0</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45.461"/>
    </inkml:context>
    <inkml:brush xml:id="br0">
      <inkml:brushProperty name="width" value="0.05" units="cm"/>
      <inkml:brushProperty name="height" value="0.05" units="cm"/>
    </inkml:brush>
  </inkml:definitions>
  <inkml:trace contextRef="#ctx0" brushRef="#br0">10 0 21669,'-5'13'1752,"4"2"-1344,-2 2-192,3 9 680,1 4-224,4 1-511,3 5-370,1-1-487,2-4-224,1-2 712,-5-3-184,0-5-136</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45.878"/>
    </inkml:context>
    <inkml:brush xml:id="br0">
      <inkml:brushProperty name="width" value="0.05" units="cm"/>
      <inkml:brushProperty name="height" value="0.05" units="cm"/>
    </inkml:brush>
  </inkml:definitions>
  <inkml:trace contextRef="#ctx0" brushRef="#br0">0 168 18444,'11'-5'2000,"10"-10"-1383,0-9-289,6-5 1304,6 2-1160,2 3-304,-4 2-920,-4 6-360,-9 11 888,-8 5-248,-10 7-201</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46.332"/>
    </inkml:context>
    <inkml:brush xml:id="br0">
      <inkml:brushProperty name="width" value="0.05" units="cm"/>
      <inkml:brushProperty name="height" value="0.05" units="cm"/>
    </inkml:brush>
  </inkml:definitions>
  <inkml:trace contextRef="#ctx0" brushRef="#br0">0 92 17404,'6'-3'722,"0"0"-1,0 0 1,0 0 0,-1-1 0,11-9 0,6-5 1100,-22 18-1817,11-7 576,1-1 0,0 1 0,0 1 0,15-6 0,-25 11-508,1 0 0,0 1-1,-1-1 1,1 1 0,0-1 0,-1 1-1,1 0 1,0 0 0,0 0 0,-1 0-1,1 1 1,4 0 0,-5 0-46,-1-1 1,1 1-1,-1 0 0,1 0 0,-1 0 1,0 0-1,1 0 0,-1 1 1,0-1-1,0 0 0,0 0 0,0 1 1,0-1-1,0 1 0,0-1 1,-1 1-1,1-1 0,0 1 0,-1-1 1,1 1-1,-1 0 0,1 2 1,-1 4-23,1-1 1,-1 0 0,0 0-1,-1 0 1,1 0 0,-1 0-1,-1 0 1,1 0 0,-1 0 0,-1 0-1,1-1 1,-5 9 0,-7 12-34,-28 39 0,22-38-6,-9 19-180,29-47 211,0 0 0,0 1 0,-1-1 0,1 0 1,0 0-1,0 0 0,0 0 0,0 0 0,0 1 0,-1-1 0,1 0 0,0 0 0,0 0 0,0 1 0,0-1 0,0 0 0,0 0 0,0 0 0,0 1 0,0-1 0,0 0 0,0 0 0,0 0 0,0 1 0,0-1 0,0 0 1,0 0-1,0 0 0,0 1 0,0-1 0,0 0 0,0 0 0,0 0 0,0 1 0,0-1 0,0 0 0,0 0 0,1 0 0,-1 1 0,0-1 0,0 0 0,0 0 0,0 0 0,0 0 0,1 0 0,-1 0 0,0 1 1,0-1-1,0 0 0,0 0 0,1 0 0,-1 0 0,0 0 0,0 0 0,1 0 0,-1 0 0,0 0 0,0 0 0,0 0 0,1 0 0,-1 0 0,0 0 0,0 0 0,0 0 0,1 0 0,15-5-107,-12 4 79,65-22-1094,77-14 0,-92 29 769</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49.363"/>
    </inkml:context>
    <inkml:brush xml:id="br0">
      <inkml:brushProperty name="width" value="0.05" units="cm"/>
      <inkml:brushProperty name="height" value="0.05" units="cm"/>
    </inkml:brush>
  </inkml:definitions>
  <inkml:trace contextRef="#ctx0" brushRef="#br0">2 257 16980,'-1'-14'2882,"1"-1"578,3 16-2399,5 10-672,28 61 959,-26-49-1247,1-1 0,1-1 0,14 21 0,-23-39-78,0 1-1,-1-1 0,1 0 1,0 0-1,1 0 0,-1-1 1,0 1-1,1-1 0,-1 0 0,1 0 1,0 0-1,0 0 0,0 0 1,0-1-1,0 0 0,0 0 1,0 0-1,1 0 0,-1-1 1,0 1-1,0-1 0,1 0 0,-1-1 1,0 1-1,0-1 0,0 0 1,1 0-1,-1 0 0,0 0 1,0-1-1,6-3 0,5-2 100,-1-2 0,0 0 0,0 0 0,-1-1 1,0-1-1,21-23 0,-18 15 41,0 0 0,-1-1 0,-1-1 1,16-30-1,-23 36-129,0 0-1,-1-1 0,-1 1 1,0-1-1,-1 0 1,-1 0-1,2-24 1,-4 33-109,-1 1 0,-1 0 0,1 0 0,-1 0 1,0 0-1,-2-6 0,2 10-69,1 0 0,-1 1 0,1-1-1,-1 0 1,0 0 0,0 1 0,0-1 0,0 1 0,0-1 0,0 1 0,-1-1 0,1 1 0,0 0 0,-1-1-1,1 1 1,-1 0 0,1 0 0,-1 0 0,0 0 0,1 0 0,-4 0 0,4 0 84,1 1 0,-1 0 0,1 0 0,-1 0 0,1 0 0,-1 0 0,0 0 0,1 0 0,-1 1 0,1-1 0,-1 0 0,1 0 0,-1 0 0,1 0 0,-1 1 0,1-1 0,0 0 1,-1 0-1,1 1 0,-1-1 0,1 0 0,0 1 0,-1-1 0,0 1 0,3 3-887</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49.880"/>
    </inkml:context>
    <inkml:brush xml:id="br0">
      <inkml:brushProperty name="width" value="0.05" units="cm"/>
      <inkml:brushProperty name="height" value="0.05" units="cm"/>
    </inkml:brush>
  </inkml:definitions>
  <inkml:trace contextRef="#ctx0" brushRef="#br0">59 143 17924,'-20'46'3738,"18"-42"-3564,-8 22 687,-10 36 0,18-55-818,1-1 1,0 1 0,0 0 0,0-1-1,1 1 1,0 0 0,0-1 0,1 1-1,-1 0 1,1-1 0,4 12-1,-4-17-24,0 1-1,0 0 0,0-1 0,0 1 0,0-1 0,1 1 0,-1-1 0,0 0 0,1 1 0,-1-1 0,1 0 0,-1 0 1,1 0-1,0 0 0,-1 0 0,1-1 0,0 1 0,0 0 0,0-1 0,0 1 0,-1-1 0,1 0 0,0 0 0,3 1 1,7-1 78,-1 0 0,1-1 0,13-3 0,8 1 143,-27 3-208,0 0-1,0 1 1,0-1 0,0 1 0,0 0 0,-1 1 0,1 0-1,0 0 1,-1 0 0,0 0 0,1 1 0,-1 0 0,0 0-1,0 0 1,0 1 0,6 6 0,-7-6-21,-1 0 1,0 0-1,0 1 1,-1-1-1,1 0 0,-1 1 1,0 0-1,0-1 1,0 1-1,-1 0 0,0 0 1,0 0-1,0 0 1,0 0-1,-1 0 1,0 0-1,0 0 0,-1 0 1,-1 10-1,0-6 14,0 0 0,-1 0-1,0 0 1,0-1 0,-1 1 0,-1-1-1,1 0 1,-1 0 0,0-1 0,-1 1-1,0-1 1,0-1 0,-1 1 0,1-1-1,-1 0 1,-1 0 0,-13 8 0,19-13-18,1 0 1,-1 0 0,1-1-1,-1 1 1,0 0 0,1-1-1,-1 1 1,0-1 0,1 0-1,-1 0 1,0 1 0,1-1-1,-1 0 1,0-1-1,0 1 1,1 0 0,-1 0-1,0-1 1,1 1 0,-1-1-1,0 1 1,1-1 0,-3-1-1,2 0 1,1 1-1,-1-1 1,1 0-1,-1 0 1,1 0-1,0 0 1,0 0-1,0 0 1,0 0-1,0 0 1,1 0-1,-1 0 1,1 0-1,-1-1 1,1-2-1,-1-7 9,1 1 0,0-1 0,0 1 0,2 0 0,4-22-1,0 11-12,2 1 0,0 0-1,2 0 1,0 1-1,1 0 1,14-19-1,91-103 102,-4 4 102,-108 132-164,-1 0 0,1 1-1,-1-1 1,0-1-1,-1 1 1,1 0 0,-1-1-1,1-8 1,-2 13-29,-1 1 0,0-1 0,0 1 0,0-1 1,0 0-1,0 1 0,0-1 0,0 1 0,-1-1 0,1 1 0,-1-1 1,1 1-1,-1-1 0,1 1 0,-1 0 0,0-1 0,0 1 1,0 0-1,0-1 0,0 1 0,0 0 0,0 0 0,0 0 0,0 0 1,0 0-1,-1 0 0,1 0 0,0 0 0,-1 1 0,1-1 1,0 0-1,-1 1 0,1-1 0,-1 1 0,1 0 0,-1-1 0,1 1 1,-1 0-1,0 0 0,-1 0 0,-5 0 24,1 0 0,0 0 0,-1 1 0,1 0 1,0 0-1,0 1 0,-1 0 0,1 0 0,1 1 0,-1 0 0,-13 7 0,16-8-49,0 1-1,0-1 0,0 1 1,1 0-1,-1 0 0,1 0 1,-1 1-1,1-1 0,0 1 0,1-1 1,-1 1-1,0 0 0,1 0 1,0 1-1,0-1 0,0 0 1,1 1-1,0-1 0,-1 1 0,1 4 1,1-7-54,0 0-1,0 0 1,0 1 0,0-1 0,0 0 0,1 0 0,0 0 0,-1 0 0,1 0 0,0 1 0,0-2 0,0 1-1,0 0 1,0 0 0,0 0 0,1 0 0,-1-1 0,0 1 0,1 0 0,0-1 0,-1 1 0,1-1 0,0 0-1,0 0 1,0 0 0,0 0 0,0 0 0,4 2 0,3 0-113,0-1-1,0 1 1,1-2 0,-1 1-1,13 0 1,27 0-428</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50.343"/>
    </inkml:context>
    <inkml:brush xml:id="br0">
      <inkml:brushProperty name="width" value="0.05" units="cm"/>
      <inkml:brushProperty name="height" value="0.05" units="cm"/>
    </inkml:brush>
  </inkml:definitions>
  <inkml:trace contextRef="#ctx0" brushRef="#br0">0 1 19612,'2'0'2217,"2"13"-1305,-2 7-408,2 11 1848,-3 8-1239,6 8-481,-1 2-248,7 5-432,1-2-240,1-3-856,-1-3 992,6-3-120,2-5-129</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16.577"/>
    </inkml:context>
    <inkml:brush xml:id="br0">
      <inkml:brushProperty name="width" value="0.05" units="cm"/>
      <inkml:brushProperty name="height" value="0.05" units="cm"/>
    </inkml:brush>
  </inkml:definitions>
  <inkml:trace contextRef="#ctx0" brushRef="#br0">144 409 15395,'-11'1'641,"1"0"0,-1 1 0,1 0 0,-1 1-1,-15 6 1,22-7-374,-1 0 0,1 0-1,0 1 1,-1-1 0,1 1 0,1 0-1,-1 1 1,0-1 0,1 0-1,-1 1 1,1 0 0,0 0 0,0 0-1,-2 6 1,4-9-212,0 1 0,0-1-1,1 0 1,-1 1 0,0-1 0,1 1 0,0-1 0,-1 1-1,1 0 1,0-1 0,0 1 0,0-1 0,0 1 0,0 0-1,0-1 1,0 1 0,0-1 0,1 1 0,-1-1 0,0 1-1,1-1 1,0 1 0,-1-1 0,3 3 0,-1-2-19,0 1 0,0-2 0,0 1 1,1 0-1,-1 0 0,1-1 0,-1 1 1,1-1-1,-1 0 0,1 0 0,0 0 0,4 1 1,4 1-40,0-2 0,-1 1 1,1-1-1,0-1 0,-1 0 1,19-2-1,-16-1-52,0-1-1,-1 0 1,1-1-1,-1-1 1,0 1-1,-1-2 1,1 0-1,-1 0 1,0-1-1,-1 0 1,0-1-1,0 0 1,-1-1 0,0 0-1,-1 0 1,0-1-1,7-14 1,-3 6-78,-1-1-1,-2-1 1,0 0 0,0 0 0,-2 0 0,-1-1 0,-1 0-1,-1-1 1,2-29 0,-5 44 122,-1-1 0,-1 1-1,0-1 1,0 1 0,0-1 0,-1 1 0,-1 0-1,1-1 1,-1 1 0,-1 0 0,1 1-1,-8-13 1,9 18 48,-1-1 1,1 0-1,0 0 0,-1 1 0,1-1 0,-1 1 1,0 0-1,0 0 0,0 0 0,0 0 0,0 0 1,0 1-1,0-1 0,-1 1 0,1 0 0,0 0 1,-1 0-1,1 0 0,-1 1 0,0 0 0,1-1 1,-1 1-1,1 1 0,-1-1 0,1 0 0,-1 1 1,1 0-1,-1-1 0,1 1 0,-1 1 0,1-1 1,0 0-1,-4 3 0,-3 2 93,-1 0 0,1 1 0,0 0 0,1 1 0,0-1 0,0 2 0,0 0 0,1 0-1,1 0 1,0 1 0,0 0 0,0 0 0,2 1 0,-1 0 0,1 0 0,1 0 0,-4 16 0,5-18-95,1 0 1,1 0-1,0 0 1,0 0-1,1 0 1,0 0-1,0 1 0,1-1 1,1 0-1,2 12 1,-2-14-101,1 0 0,0 0 1,0-1-1,0 1 0,1-1 1,0 1-1,0-1 0,1 0 1,0-1-1,0 1 0,0-1 1,0 0-1,13 8 0,-1-3-357,0 0-1,1-2 1,0 0-1,0-1 1,37 8-1,28 11-1324,-81-25 1711,0 0-1,0 0 1,-1 0 0,1 0 0,0 0-1,-1 0 1,1 0 0,-1 0 0,1 1-1,-1-1 1,0 1 0,1-1-1,-1 1 1,0-1 0,1 3 0,-2-3 30,0-1 1,1 1 0,-1 0-1,0 0 1,0-1-1,0 1 1,0 0 0,0 0-1,0-1 1,0 1 0,-1 0-1,1 0 1,0-1 0,0 1-1,0 0 1,-1-1-1,1 1 1,0 0 0,-1-1-1,1 1 1,-1 0 0,1-1-1,-1 1 1,1-1 0,-1 1-1,1-1 1,-1 1-1,1-1 1,-1 1 0,0-1-1,1 1 1,-1-1 0,0 0-1,1 1 1,-1-1 0,0 0-1,0 0 1,1 0-1,-1 0 1,-1 1 0,1-1-1</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51.213"/>
    </inkml:context>
    <inkml:brush xml:id="br0">
      <inkml:brushProperty name="width" value="0.05" units="cm"/>
      <inkml:brushProperty name="height" value="0.05" units="cm"/>
    </inkml:brush>
  </inkml:definitions>
  <inkml:trace contextRef="#ctx0" brushRef="#br0">29 58 13931,'9'-58'4906,"-8"69"-645,2 22-3067,0 106 526,5 96-902,-2-165-751,17 89 0,-14-134-47,-5-22 10,-3-17 14,-46-301 170,42 295-203,0 1-6,3 12 1,-1 0-1,0 1 0,0-1 0,0 0 0,-1 1 1,0-1-1,-1 1 0,1 0 0,-5-7 0,7 12-5,0 1 0,-1 0 0,1 0-1,0 0 1,0 0 0,0 0-1,-1 0 1,1 0 0,0-1-1,0 1 1,-1 0 0,1 0-1,0 0 1,0 0 0,-1 0-1,1 0 1,0 0 0,0 0-1,-1 0 1,1 0 0,0 0-1,0 0 1,-1 1 0,1-1-1,0 0 1,0 0 0,0 0-1,-1 0 1,1 0 0,0 0-1,0 0 1,0 1 0,-1-1-1,1 0 1,0 0 0,0 0-1,0 1 1,0-1 0,0 0-1,-1 0 1,1 0 0,0 1-1,0-1 1,0 0 0,0 0-1,0 1 1,-6 13-10,2 4-1,1 1 0,1 0 0,1 0 0,2 26 0,1-9-16,11 50 1,-11-72 20,2-1 0,0 1 0,0-1-1,1 0 1,1 0 0,9 15 0,-13-25 6,0 0 0,0 0 1,0 0-1,0-1 0,1 1 0,-1-1 1,1 0-1,0 1 0,0-1 0,0 0 1,0-1-1,0 1 0,3 1 0,-3-2 2,-1-1-1,1 1 0,-1-1 0,1 0 0,0 0 0,-1 0 1,1 0-1,-1 0 0,1-1 0,0 1 0,-1-1 1,1 1-1,-1-1 0,1 0 0,-1 0 0,0 0 1,1 0-1,-1-1 0,4-2 0,-2 0 6,1 1-1,-1-1 1,0 0 0,-1-1-1,1 1 1,-1-1 0,0 1-1,0-1 1,0 0 0,-1 0-1,1 0 1,-1-1 0,-1 1-1,1 0 1,0-7 0,2-7 19,-2 1 0,0-1 1,-1-23-1,-2 13 4,-1 1 0,-2-1 0,-8-34 0,8 47-22,-1 0 1,0 0-1,-1 1 1,-1-1-1,-1 1 0,-16-25 1,23 39-10,0-1 0,-1 0 0,1 0 0,-1 1 0,1-1 0,-1 0 1,0 1-1,0 0 0,0-1 0,0 1 0,1 0 0,-4-1 0,4 2 0,1 0 0,-1-1 0,0 1 0,0 0 0,1 0 0,-1 0 0,0 0 0,0 0 0,0 0 0,1 0 0,-1 1 0,0-1 0,0 0 0,1 0 0,-1 1 0,0-1 0,1 0 0,-1 1 0,0-1 0,1 0 0,-1 1 0,0-1 0,0 2 0,-2 1-2,1 1 1,0-1-1,0 1 0,0 0 1,0-1-1,1 1 0,-1 0 1,1 0-1,0 0 0,0 0 1,0 6-1,-3 17-116,2 0-1,0 0 1,2 0 0,1-1 0,8 45-1,-6-58-69,0 0 1,1 0-1,0 0 0,1-1 0,12 21 1,-13-26 67,1 0 0,0 0 0,0 0 1,1-1-1,0 0 0,0 0 0,0-1 0,1 1 1,-1-1-1,9 4 0,23 7-435</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52.549"/>
    </inkml:context>
    <inkml:brush xml:id="br0">
      <inkml:brushProperty name="width" value="0.05" units="cm"/>
      <inkml:brushProperty name="height" value="0.05" units="cm"/>
    </inkml:brush>
  </inkml:definitions>
  <inkml:trace contextRef="#ctx0" brushRef="#br0">26 95 20500,'0'0'68,"0"-1"-1,-1 0 0,1 1 1,0-1-1,0 1 0,0-1 1,0 1-1,-1-1 0,1 1 0,0-1 1,0 1-1,-1-1 0,1 1 1,0-1-1,-1 1 0,1-1 1,-1 1-1,1 0 0,0-1 1,-1 1-1,1 0 0,-1-1 1,1 1-1,-1 0 0,1-1 0,-1 1 1,0 0-1,1 0 0,-1 0 1,1 0-1,-1-1 0,0 2 9,0 0-1,0 0 0,1 0 1,-1 0-1,1 0 1,-1 0-1,1-1 0,-1 1 1,1 0-1,-1 1 1,1-1-1,0 0 0,0 0 1,-1 1-1,-3 46 1224,3-20-1172,1 0 0,2-1 0,1 0 1,1 1-1,8 26 0,-11-50-117,0 0 0,1-1 0,-1 1 0,1 0 0,0-1 1,0 1-1,0-1 0,1 0 0,3 5 0,-5-7 5,1 0 0,-1 0-1,0 0 1,1 0 0,-1-1 0,0 1 0,1 0 0,-1-1-1,1 1 1,-1 0 0,1-1 0,0 0 0,-1 1 0,1-1-1,-1 0 1,1 0 0,0 0 0,-1 0 0,1 0 0,-1 0-1,1-1 1,0 1 0,-1 0 0,1-1 0,-1 1-1,2-2 1,5-2 65,0 0-1,0-1 1,-1 0-1,1 0 1,-1-1-1,0 0 1,6-7-1,42-52 440,-50 59-467,62-87 529,-57 78-722,-1 0 0,-1-1 1,0 0-1,7-25 1,-14 39 113,0 0 0,-1 0 0,1 0 0,-1 1 0,1-1 0,-1 0 0,0 0 0,1 0 0,-1 0 0,0 0 0,-1 0 0,1 0 0,0 0 0,0 0 0,-1 0 0,1 0 1,-1 0-1,0 1 0,0-1 0,1 0 0,-1 0 0,0 1 0,0-1 0,-1 0 0,1 1 0,0-1 0,0 1 0,-1-1 0,1 1 0,-1 0 0,1 0 0,-1 0 1,0 0-1,1 0 0,-1 0 0,0 0 0,0 0 0,0 1 0,-2-1 0,-19-4-370</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52.996"/>
    </inkml:context>
    <inkml:brush xml:id="br0">
      <inkml:brushProperty name="width" value="0.05" units="cm"/>
      <inkml:brushProperty name="height" value="0.05" units="cm"/>
    </inkml:brush>
  </inkml:definitions>
  <inkml:trace contextRef="#ctx0" brushRef="#br0">0 429 18436,'16'23'1832,"-2"-10"-1216,0-6-271,5-3 727,1-3-448,6-1-1080,-2-2-144,2-6 480,-2 0-264,2-5-185</inkml:trace>
  <inkml:trace contextRef="#ctx0" brushRef="#br0" timeOffset="1">335 0 17652,'-2'19'1680,"2"12"-1120,0-1-256,0 9 889,0 1-441,5 3-320,0-4-152,3 0-432,2-3-216,-3-12-440,3 0-153,-4-12 721,-2-2-240,-2-9-176</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53.416"/>
    </inkml:context>
    <inkml:brush xml:id="br0">
      <inkml:brushProperty name="width" value="0.05" units="cm"/>
      <inkml:brushProperty name="height" value="0.05" units="cm"/>
    </inkml:brush>
  </inkml:definitions>
  <inkml:trace contextRef="#ctx0" brushRef="#br0">0 469 21517,'3'5'1800,"9"-10"-1368,3-2-176,7-6 632,1 1-440,6-10-840,2 2-576,-4-3 816,-2-8-232,-7-2-120</inkml:trace>
  <inkml:trace contextRef="#ctx0" brushRef="#br0" timeOffset="1">357 1 21109,'2'1'159,"-1"0"1,0 0-1,0 0 1,1 0-1,-1 1 1,0-1-1,0 0 1,0 1-1,0-1 1,0 1 0,-1-1-1,1 1 1,0-1-1,-1 1 1,1 0-1,-1-1 1,0 1-1,1 0 1,-1 3 0,1 39 888,-2-33-554,-5 83 442,0 17-683,6-107-252,0 1-1,0-1 1,1 0 0,-1 1-1,1-1 1,0 0 0,0 1-1,1-1 1,-1 0 0,3 4-1,-3-6 0,0-1 1,0 1-1,0-1 0,0 0 0,1 0 1,-1 0-1,0 1 0,1-1 1,-1 0-1,0 0 0,1-1 0,-1 1 1,1 0-1,0 0 0,-1-1 0,1 1 1,-1-1-1,1 0 0,0 1 0,0-1 1,-1 0-1,1 0 0,0 0 0,-1 0 1,1 0-1,0 0 0,0-1 1,1 1-1,16-6-29,-1 0 0,0-1 0,-1-1 0,1-1 0,-1 0-1,24-18 1,-29 18-121,84-65-813,-84 64 878,12-11-186</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54.719"/>
    </inkml:context>
    <inkml:brush xml:id="br0">
      <inkml:brushProperty name="width" value="0.05" units="cm"/>
      <inkml:brushProperty name="height" value="0.05" units="cm"/>
    </inkml:brush>
  </inkml:definitions>
  <inkml:trace contextRef="#ctx0" brushRef="#br0">76 59 19060,'-6'2'326,"1"0"0,0 0-1,0 1 1,1 0 0,-1 0 0,0 0-1,1 0 1,0 1 0,-1 0 0,-3 5-1,6-7-212,0 0-1,0 0 1,1 0 0,-1 1-1,0-1 1,1 1-1,0-1 1,0 1 0,0-1-1,0 1 1,0 0-1,0-1 1,1 1-1,-1 0 1,1 0 0,0 0-1,0-1 1,0 1-1,0 0 1,0 0-1,1 3 1,0-5-98,-1 0 1,0 0-1,1-1 0,-1 1 1,1 0-1,-1-1 0,1 1 1,-1 0-1,1-1 0,0 1 0,-1-1 1,1 1-1,0-1 0,-1 1 1,1-1-1,0 0 0,0 1 1,-1-1-1,1 0 0,0 1 1,0-1-1,0 0 0,-1 0 1,1 0-1,0 0 0,0 0 1,0 0-1,0 0 0,-1 0 0,1 0 1,0 0-1,0 0 0,0-1 1,-1 1-1,1 0 0,0-1 1,1 0-1,2 0 54,1-1 0,-1 0-1,0 0 1,0-1 0,5-2 0,-1-2 83,0 0 0,-1 0 0,0-1 0,0 0 0,10-16 0,-13 18-12,0 0 1,-1 0-1,0-1 0,0 1 1,-1-1-1,1 0 1,-1 0-1,-1 0 1,2-10-1,-3 17-129,0 0 0,0-1 0,1 1 0,-1 0 0,0-1-1,0 1 1,0-1 0,0 1 0,0 0 0,0-1-1,0 1 1,0-1 0,0 1 0,0 0 0,0-1 0,0 1-1,0-1 1,0 1 0,-1 0 0,1-1 0,0 1 0,0-1-1,0 1 1,0 0 0,-1-1 0,1 1 0,0 0-1,0-1 1,-1 1 0,1 0 0,0 0 0,-1-1 0,1 1-1,0 0 1,-1 0 0,1 0 0,0-1 0,-1 1 0,1 0-1,-1 0 1,1 0 0,0 0 0,-1 0 0,1 0-1,-1 0 1,1 0 0,0 0 0,-1 0 0,1 0 0,-1 0-1,1 0 1,0 0 0,-1 0 0,1 0 0,-1 0 0,1 0-1,0 0 1,-1 1 0,1-1 0,0 0 0,-1 0-1,1 1 1,0-1 0,-1 0 0,-22 21 240,16-11-233,0 1 0,1 1-1,0-1 1,0 1 0,1 0-1,1 0 1,0 1 0,1-1-1,0 1 1,1 0 0,-1 14-1,6-18 11,2-14-2,4-14-140,-7 11 105,-1 0-1,-1 0 1,1 0-1,-1-1 1,0 1-1,-1 0 1,0 0 0,-1 0-1,-2-11 1,-7-7-53</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55.418"/>
    </inkml:context>
    <inkml:brush xml:id="br0">
      <inkml:brushProperty name="width" value="0.05" units="cm"/>
      <inkml:brushProperty name="height" value="0.05" units="cm"/>
    </inkml:brush>
  </inkml:definitions>
  <inkml:trace contextRef="#ctx0" brushRef="#br0">122 0 19516,'-28'20'1737,"3"9"-1089,0-3-240,6 13 664,5 5-136,7 3-272,4 2-168,13 8-151,7-1-89,6-7-192,7 0-152,7-16-457,3-7-303,8-21 696,-1-10-144,9-17-112</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55.838"/>
    </inkml:context>
    <inkml:brush xml:id="br0">
      <inkml:brushProperty name="width" value="0.05" units="cm"/>
      <inkml:brushProperty name="height" value="0.05" units="cm"/>
    </inkml:brush>
  </inkml:definitions>
  <inkml:trace contextRef="#ctx0" brushRef="#br0">15 0 24253,'-6'6'1737,"2"3"-1449,1 2-160,2 13 592,2 4-272,5 15-304,1 3-80,3 8-48,2 3 16,-2 3-32,1 4-48,-2 1-96,-4 6-112,-5-8-456,-2 3-305,-7-8 777,2 1-184,0-9-104</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56.670"/>
    </inkml:context>
    <inkml:brush xml:id="br0">
      <inkml:brushProperty name="width" value="0.05" units="cm"/>
      <inkml:brushProperty name="height" value="0.05" units="cm"/>
    </inkml:brush>
  </inkml:definitions>
  <inkml:trace contextRef="#ctx0" brushRef="#br0">1 38 17668,'4'-19'2304,"-1"9"-1127,-3 2-521,-1 12 1752,-1 8-936,4 15-495,2 6-249,6 14-416,0 6-128,6 9-200,-1-2-96,7-6-368,-1 1-176,4-12-585,-2-4 1858,-7-14-873,-2 0-121,-10-11-79</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57.105"/>
    </inkml:context>
    <inkml:brush xml:id="br0">
      <inkml:brushProperty name="width" value="0.05" units="cm"/>
      <inkml:brushProperty name="height" value="0.05" units="cm"/>
    </inkml:brush>
  </inkml:definitions>
  <inkml:trace contextRef="#ctx0" brushRef="#br0">1 138 21197,'21'-11'1872,"4"-5"-1304,-1 0-272,12 0 784,0-7-400,2 5-623,0-2-378,-5 11-815,-9 1 960,-5 8-248,-2 2-136</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9:57.480"/>
    </inkml:context>
    <inkml:brush xml:id="br0">
      <inkml:brushProperty name="width" value="0.05" units="cm"/>
      <inkml:brushProperty name="height" value="0.05" units="cm"/>
    </inkml:brush>
  </inkml:definitions>
  <inkml:trace contextRef="#ctx0" brushRef="#br0">1 1 19932,'10'-1'929,"1"1"0,0 1 0,0 0 1,-1 0-1,1 1 0,12 4 0,-20-5-891,0 0 1,0 1-1,0 0 1,0 0-1,-1 0 1,1 0-1,0 0 1,-1 0-1,1 0 1,-1 1-1,0 0 1,0-1-1,0 1 1,0 0-1,-1 0 0,1 0 1,-1 0-1,1 0 1,-1 0-1,0 0 1,0 1-1,-1-1 1,1 0-1,0 5 1,0 7-25,0 0 1,0 0 0,-2 0-1,0 0 1,0 0 0,-2 0-1,-6 26 1,-6 4 12,-23 48 1,7-19 9,31-73-37,-10 30 28,12-15 15,-2-16-40,0 1-1,0-1 1,0 1-1,1-1 1,-1 0 0,0 1-1,1-1 1,-1 0-1,0 0 1,1 1-1,-1-1 1,0 0 0,1 0-1,-1 1 1,1-1-1,-1 0 1,0 0-1,1 0 1,-1 0 0,1 0-1,-1 0 1,1 0-1,-1 0 1,0 0-1,1 0 1,-1 0 0,1 0-1,-1 0 1,1 0-1,0 0 1,11-4 25,0 0 1,-1-1-1,1-1 0,-1 0 1,0 0-1,0-1 0,13-11 1,7-4 19,152-82-3726,-163 90 3064,-5 0-210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16.968"/>
    </inkml:context>
    <inkml:brush xml:id="br0">
      <inkml:brushProperty name="width" value="0.05" units="cm"/>
      <inkml:brushProperty name="height" value="0.05" units="cm"/>
    </inkml:brush>
  </inkml:definitions>
  <inkml:trace contextRef="#ctx0" brushRef="#br0">160 132 16179,'6'-3'291,"0"0"-1,0 0 0,-1-1 0,0 0 0,0 0 0,0 0 0,0-1 1,8-9-1,-12 13-240,0-1 1,1 0 0,-1 0-1,0 0 1,0 1 0,0-1-1,0 0 1,-1 0 0,1 0-1,-1 0 1,1-1 0,-1 1 0,0 0-1,1 0 1,-1 0 0,0 0-1,0 0 1,-1 0 0,1 0-1,0-1 1,-1 1 0,1 0-1,-1 0 1,0 0 0,0 0-1,1 0 1,-1 1 0,-1-1-1,1 0 1,0 0 0,-3-2-1,2 1-20,-1 1-1,1 0 1,-1 0-1,1 1 0,-1-1 1,0 0-1,0 1 1,0 0-1,0-1 1,0 1-1,0 0 0,0 1 1,0-1-1,0 1 1,-1-1-1,1 1 1,0 0-1,0 0 0,-1 0 1,1 0-1,0 1 1,-4 1-1,-1-1 76,0 2-1,1-1 1,-1 1 0,1 0-1,-1 0 1,1 1-1,-13 9 1,14-8 40,-1 0-1,1 1 1,1 0 0,-1 0-1,1 0 1,0 1-1,0-1 1,1 1 0,0 0-1,-5 14 1,7-18-100,1 0 0,0 0 0,1 0 0,-1 0-1,0 0 1,1 0 0,0 0 0,0 1 0,0-1 0,0 0 0,0 0 0,1 0 0,-1 0 0,1 0 0,0 0 0,0 0-1,0 0 1,0 0 0,0 0 0,1 0 0,-1 0 0,1-1 0,0 1 0,0-1 0,0 1 0,0-1 0,0 0 0,1 1-1,-1-1 1,4 2 0,3 1-49,0-1 0,1 1 0,-1-2 0,1 1 0,0-1 0,0-1 0,1 0 0,-1 0 0,0-1 0,21 0 0,25 0-88</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8:22.601"/>
    </inkml:context>
    <inkml:brush xml:id="br0">
      <inkml:brushProperty name="width" value="0.05" units="cm"/>
      <inkml:brushProperty name="height" value="0.05" units="cm"/>
    </inkml:brush>
  </inkml:definitions>
  <inkml:trace contextRef="#ctx0" brushRef="#br0">17 53 16171,'-9'-6'2315,"4"3"-1890,3 4 779,3 20-772,1-1 0,9 36 0,0 2-376,22 288 218,-14-441 3,-12 57-232,31-141 263,-30 152-234,0 0 0,2 1 0,1 0 0,19-34 0,-26 55-54,-1 0-1,1 0 1,0 0 0,0 1 0,0-1-1,1 1 1,-1 0 0,1 0 0,0 1 0,0-1-1,0 1 1,1 0 0,-1 1 0,1-1-1,0 1 1,7-2 0,-9 3-17,0 1 0,-1-1 0,1 1 0,0 0 0,0 0 0,0 0 0,0 0 0,-1 1 0,1 0 0,0-1 0,0 1 0,-1 1 0,1-1 0,0 0 0,-1 1 0,1 0 0,-1 0 0,0 0 0,0 0 0,0 1 0,0-1 0,0 1 0,0-1 0,-1 1 0,1 0 0,2 4 0,-2-2 8,-1 0 0,1 1 0,-1-1 0,0 1 0,0-1 0,-1 1 0,1 0 0,-1 0 0,-1 0 0,1-1 0,-1 1 1,0 0-1,0 0 0,-1 0 0,1 0 0,-2 0 0,1-1 0,0 1 0,-4 7 0,-1 3 49,0 0 0,-2 0 1,0-1-1,0 0 1,-14 18-1,11-19 38,0-1-1,0 0 0,-27 21 1,34-30-90,-1 0-1,1-1 1,-1 0 0,0 0 0,0 0 0,0 0 0,-1-1-1,1 0 1,-1 0 0,1 0 0,-1-1 0,0 0-1,1 0 1,-1 0 0,-6-1 0,11 0-39,-1 0 0,1 0 0,0 0 0,0-1 0,0 1 0,-1 0 0,1-1 0,0 1 0,0-1 0,0 1 0,0-1 1,0 0-1,0 1 0,0-1 0,0 0 0,0 0 0,1 0 0,-1 0 0,0 0 0,0 1 0,1-1 0,-1-1 0,1 1 0,-1 0 0,1 0 0,-1 0 0,1 0 0,-1 0 0,1 0 1,0-1-1,0 1 0,0 0 0,0 0 0,0 0 0,0-1 0,0 1 0,0-2 0,1-3-207,0 0 0,0 1 1,0-1-1,1 0 0,0 1 0,4-8 0,3-6-324,21-28 0,-4 12-189</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8:24.305"/>
    </inkml:context>
    <inkml:brush xml:id="br0">
      <inkml:brushProperty name="width" value="0.05" units="cm"/>
      <inkml:brushProperty name="height" value="0.05" units="cm"/>
    </inkml:brush>
  </inkml:definitions>
  <inkml:trace contextRef="#ctx0" brushRef="#br0">1 676 15307,'1'2'169,"1"6"289,2-1 0,-1 0-1,1 0 1,0 0 0,6 8 0,-8-14-402,-1 1 0,1 0 0,-1-1 0,1 0 0,0 1 0,-1-1 0,1 0 0,0 0 0,0 0 0,0 0 0,0 0 0,0 0 0,0-1 0,0 1 0,0-1 0,1 1 0,-1-1 0,0 0 0,0 0 0,0 0 0,0 0 0,0 0 0,1-1 0,2 0 0,1-1-5,0 0 0,0-1 1,0 1-1,-1-1 0,1-1 0,-1 1 1,0-1-1,0 0 0,0 0 0,-1 0 1,1-1-1,4-5 0,-2 0 91,1 0 0,-1 0 0,-1-1 0,0 0 0,6-15 0,-8 16 59,-1 0 0,0 1 0,1-19 0,-3 26-146,-1 0 0,1 0 0,-1 0-1,0 0 1,0 0 0,0-1 0,0 1 0,0 0 0,-1 0 0,1 0 0,-1 0-1,1 0 1,-1 0 0,0 0 0,1 0 0,-1 0 0,0 1 0,0-1 0,-1 0 0,1 0-1,0 1 1,0-1 0,-1 1 0,-2-3 0,2 3-22,1 1 0,-1-1 1,0 1-1,1 0 0,-1-1 0,0 1 1,1 0-1,-1 0 0,0 0 0,1 0 1,-1 1-1,0-1 0,1 0 0,-1 1 1,0-1-1,1 1 0,-1-1 0,1 1 1,-1 0-1,1 0 0,-1 0 0,1 0 1,0 0-1,-1 0 0,1 0 0,0 0 1,0 0-1,-2 3 0,-3 2 16,2 0 0,-1 1 0,0 0-1,-5 12 1,3-4-41,1 0-1,0 1 1,2-1 0,0 1-1,0 0 1,2 0-1,0 1 1,1-1 0,1 33-1,0-48-7,0 0-1,0 0 1,0 0-1,1 0 0,-1-1 1,0 1-1,0 0 1,1 0-1,-1 0 0,0 0 1,1 0-1,-1-1 1,1 1-1,-1 0 1,1 0-1,0-1 0,0 2 1,0-2 0,-1 1-1,1-1 1,-1 0 0,1 0-1,-1 0 1,1 0 0,-1 0-1,1 0 1,-1 0 0,1 0 0,-1 0-1,1 0 1,-1 0 0,1 0-1,-1 0 1,1 0 0,-1 0-1,1-1 1,-1 1 0,1 0-1,-1 0 1,1-1 0,3-2-1,0 0 1,0 0-1,0 0 0,6-8 1,-8 8 0,12-13-7,-4 4 18,-1 1 0,2 1 0,-1-1-1,19-12 1,-26 21-9,-1 1 0,1-1 1,-1 1-1,1-1 0,0 1 0,-1 0 0,1 0 0,0 0 1,0 1-1,0-1 0,-1 0 0,1 1 0,0 0 0,0 0 0,0 0 1,0 0-1,0 0 0,0 1 0,0-1 0,0 1 0,-1 0 1,1 0-1,0 0 0,0 0 0,-1 0 0,1 1 0,-1-1 0,5 4 1,0 1 0,0 1 1,-1 0 0,0 0 0,-1 0 0,1 1-1,-1 0 1,-1 0 0,5 9 0,15 26 7,-24-43-8,1 1-1,-1 0 1,1-1 0,-1 1 0,0 0-1,1 0 1,-1-1 0,1 1 0,0-1-1,-1 1 1,1-1 0,-1 1 0,1-1-1,0 1 1,0-1 0,-1 1 0,1-1-1,0 0 1,0 1 0,-1-1 0,1 0-1,0 0 1,0 0 0,0 1 0,0-1-1,0-1 5,0 1-1,-1-1 0,1 1 1,0-1-1,-1 1 0,1-1 1,0 0-1,-1 1 1,1-1-1,-1 0 0,1 0 1,-1 1-1,1-1 0,-1 0 1,0 0-1,1 0 0,-1 1 1,1-3-1,1-7 71,0 0 0,1-19 0,-3 26-63,2-24 111,-1 0 1,-1 1-1,-2-1 0,-8-44 0,49 78-824,-32-7 634,-1 0 0,1-1 0,0 0-1,-1 0 1,1-1 0,-1 0 0,0 0 0,1-1 0,-1 1-1,0-1 1,-1-1 0,1 1 0,0-1 0,-1 0 0,0 0-1,0 0 1,0-1 0,6-8 0,2-2-43,-1 0 1,-1-1-1,0-1 0,17-35 1,-14 19 46,16-55 1,-26 73 103,0 1-1,-1-1 1,-1 0 0,-1 0 0,0 1 0,-1-23-1,0 36-40,0 1 0,0 0 1,0 0-1,0 0 0,0-1 0,0 1 0,0 0 0,0 0 0,0 0 0,0-1 0,0 1 0,0 0 0,0 0 0,0 0 0,0-1 0,0 1 0,0 0 0,0 0 0,0 0 0,0-1 0,0 1 0,0 0 0,0 0 1,0 0-1,-1-1 0,1 1 0,0 0 0,0 0 0,0 0 0,0 0 0,0-1 0,-1 1 0,1 0 0,0 0 0,0 0 0,0 0 0,0 0 0,-1 0 0,1 0 0,0 0 0,0-1 0,0 1 0,-1 0 1,1 0-1,0 0 0,0 0 0,0 0 0,-1 0 0,1 0 0,-6 11 83,-5 27 93,2 1-1,-5 52 0,8-48-82,-4 26 171,3 1 0,3 103 0,4-171-261,4 33 94,-4-33-90,0 0 0,1 0 0,-1 0 1,1 0-1,-1-1 0,1 1 0,0 0 1,0-1-1,0 1 0,0 0 0,0-1 1,0 1-1,0-1 0,0 1 0,3 1 1,-3-3-9,-1 0 0,1 0 0,-1 0 0,1 0-1,-1 0 1,0 0 0,1 0 0,-1 0 0,1 0 0,-1 0 0,1 0 0,-1-1 0,0 1 0,1 0 0,-1 0 0,1 0 0,-1-1 0,0 1 0,1 0 0,-1-1 0,0 1-1,1 0 1,-1-1 0,0 1 0,0 0 0,1-1 0,-1 1 0,0-1 0,0 1 0,0 0 0,1-1 0,-1 1 0,0-1 0,0 1 0,0-1 0,0 1 0,0 0 0,0-1-1,0 1 1,0-2 0,4-18-1,-3 5 8,-1 0-1,-3-24 0,0-6-19,3 43 9,0 0 0,1 0-1,-1 0 1,1 0 0,-1 0 0,1 0 0,0 0 0,0 0 0,0 0 0,0 1-1,0-1 1,0 0 0,0 1 0,1-1 0,-1 1 0,0-1 0,1 1 0,2-2 0,38-22-65,-19 12 59,-1-3 8,-1-1 0,0 0 0,-1-2 0,-1 0 0,0-1 0,-2-1 1,-1-1-1,20-32 0,-34 50 19,1-1 1,-1 1 0,0-1-1,0 1 1,-1-1 0,1 0-1,-1 0 1,1-6 0,-2 11-16,0 0-1,0-1 1,0 1 0,0 0 0,0 0 0,0 0 0,0 0 0,0-1-1,0 1 1,0 0 0,0 0 0,0 0 0,0-1 0,0 1-1,0 0 1,0 0 0,0 0 0,0 0 0,0-1 0,0 1-1,0 0 1,0 0 0,0 0 0,0 0 0,0 0 0,-1-1-1,1 1 1,0 0 0,0 0 0,0 0 0,0 0 0,0 0 0,-1 0-1,1 0 1,0-1 0,0 1 0,0 0 0,0 0 0,-1 0-1,1 0 1,0 0 0,0 0 0,0 0 0,-1 0 0,1 0-1,0 0 1,0 0 0,-10 7 67,-8 13 2,7-2-39,0 1-1,1 1 0,1 0 0,1 0 0,1 1 0,1-1 0,0 2 0,2-1 0,0 0 0,-1 31 0,5-49-32,0-1 1,0 0 0,1 0 0,-1 0-1,0 0 1,1 0 0,-1 0 0,1 0-1,0 1 1,1 2 0,-1-5-2,-1 1 0,1-1 0,-1 1 0,1-1 0,-1 1 0,1-1 0,-1 0 0,1 1 0,0-1 0,-1 0 1,1 1-1,0-1 0,-1 0 0,1 0 0,0 0 0,-1 0 0,1 0 0,0 0 0,0 0 0,-1 0 0,1 0 0,0 0 0,-1 0 0,1 0 1,0 0-1,-1 0 0,1-1 0,0 1 0,-1 0 0,1 0 0,-1-1 0,1 1 0,0-1 0,-1 1 0,1 0 0,-1-1 0,1 1 1,0-2-1,6-4-95,0 0 1,-1 0-1,1-1 0,-1 1 1,0-2-1,-1 1 1,6-10-1,2-7-674,13-31 0,-14 25 571,-2 0-1,0 0 1,-3-1-1,0 0 1,3-49-1,-9 58-773,-1 1 0,-4-36 1,3 51 684,0 0 1,-1 1 0,0-1-1,0 1 1,-3-6 0,5 10 241,0 1 0,0-1 0,0 1 0,0-1 0,-1 1 0,1-1-1,0 1 1,0-1 0,-1 1 0,1-1 0,0 1 0,-1-1 0,1 1 0,0-1 0,-1 1 0,1 0 0,-1-1 0,1 1 0,-1 0 0,1-1 0,-1 1 0,1 0 0,-1 0 0,1-1 0,-1 1 0,1 0 0,-1 0 0,1 0 0,-1 0 0,1 0 0,-1 0 0,0 0 0,1 0 0,-1 0 0,1 0 0,-1 0 0,1 0 0,-1 0 0,0 0 0,1 0 0,-1 1 0,1-1 0,-1 0 0,1 0 0,-1 1 0,1-1 0,-1 0 0,1 1 0,-1-1 0,1 0 0,0 1 0,-1-1 0,1 1 0,0-1 0,-1 1 0,1-1 0,0 1 0,-1-1 0,1 1 0,0-1 0,0 1 0,-4 7 200,0-1 1,1 1-1,1 0 1,-1 0-1,1 0 1,0 0-1,1 0 1,0 0-1,0 10 1,1 1 335,0 0 0,2 0 0,3 20 1,-2-25-412,0 1 0,1 0 0,1-1 1,0 0-1,1 0 0,0 0 1,1-1-1,1 0 0,0 0 1,18 21-1,-24-32-77,0 0 0,0 0 0,0 0 0,0 0 1,0 0-1,1-1 0,-1 1 0,1-1 0,-1 1 0,1-1 1,-1 0-1,1 0 0,0 0 0,0 0 0,0-1 0,-1 1 1,1-1-1,0 0 0,4 1 0,-3-2 0,0 0 1,-1 0-1,1 0 1,-1 0-1,1-1 1,-1 1-1,1-1 0,-1 0 1,0 0-1,0 0 1,0 0-1,0-1 1,3-2-1,4-6 4,-1 0 0,0 0 0,0-1 1,-2 0-1,1-1 0,9-23 0,-1-4 46,-2-1 1,-1-1-1,-3 0 1,9-71 0,-18 94 316,-6 41 26,1 10-219,1 0-1,1 1 1,2-1 0,2 0 0,0 1 0,14 59 0,-14-86-157,1 0 1,-1 0 0,1 0-1,1 0 1,-1-1 0,5 6-1,-8-10-11,1 0-1,0 0 0,0 0 1,0-1-1,0 1 0,0 0 1,-1 0-1,1-1 0,1 1 1,-1 0-1,0-1 0,0 1 0,0-1 1,0 1-1,0-1 0,2 1 1,-2-2-3,0 1-1,0 0 1,0 0 0,-1-1 0,1 1 0,0 0 0,0-1 0,0 1-1,-1-1 1,1 1 0,0-1 0,-1 1 0,1-1 0,0 0 0,-1 1 0,1-1-1,-1 0 1,1 0 0,-1 1 0,1-1 0,-1 0 0,1 0 0,-1 0-1,0 1 1,0-1 0,1-1 0,0 0 4,-1 1 0,1-1 0,-1 1 0,1-1 1,-1 1-1,1-1 0,-1 0 0,0 1 0,0-1 0,0 0 0,0 1 0,0-1 0,0 1 1,-1-1-1,1 0 0,0 1 0,-1-1 0,1 1 0,-1-1 0,1 1 0,-1-1 0,0 1 0,0-1 1,0 1-1,0 0 0,0-1 0,0 1 0,0 0 0,0 0 0,0 0 0,-1 0 0,1 0 0,0 0 1,-1 0-1,1 0 0,-1 0 0,-2 0 0,2 0 4,-1 0 0,0 0 0,0 0 0,0 1 0,1-1 0,-1 1 0,0 0 0,0 0 0,0 0 0,0 0 0,1 0 0,-1 1 0,0-1 0,0 1 0,0 0 0,1 0 0,-1 0 0,0 0 0,1 0 0,-1 1 0,-1 1 0,3-3-8,1 0-1,0 0 1,0 0-1,0 0 1,0 0-1,0 0 1,-1 0-1,1 0 1,0 1-1,0-1 1,0 0-1,0 0 1,0 0-1,0 0 1,0 0-1,0 0 1,0 0-1,-1 1 1,1-1-1,0 0 1,0 0-1,0 0 1,0 0-1,0 0 1,0 1-1,0-1 0,0 0 1,0 0-1,0 0 1,0 0-1,0 1 1,0-1-1,0 0 1,0 0-1,0 0 1,0 0-1,0 0 1,1 1-1,-1-1 1,0 0-1,0 0 1,0 0-1,0 0 1,0 0-1,0 0 1,0 1-1,10 3 131,14-1 48,-23-3-164,6 0 15,0 0 0,0 0 0,0 0 0,0-1 0,-1 0 0,1-1 0,0 0 0,0 0 1,-1 0-1,0-1 0,1 0 0,-1 0 0,0 0 0,0-1 0,10-8 0,-7 4-13,1-1 0,-1-1 0,-1 1 0,0-1 0,0-1 1,-1 0-1,10-19 0,-11 8 171,-8 15-37,-6 13-14,2 3-99,0 0 0,1 1 0,0 0 1,1 0-1,0 0 0,0 0 0,1 0 0,1 1 1,-1 0-1,2-1 0,0 1 0,0 0 0,1 0 0,0 0 1,2 13-1,-2-20-35,1-1-1,0 1 1,0-1 0,0 0 0,0 0 0,1 0 0,-1 1 0,1-1 0,-1 0-1,1-1 1,0 1 0,0 0 0,1-1 0,-1 1 0,0-1 0,1 1 0,5 2-1,-4-2-13,0-1-1,1 0 0,0 0 1,-1-1-1,1 1 0,0-1 1,0 0-1,-1 0 0,1-1 1,0 1-1,7-1 0,-2-1-56,1 0 0,-1 0 0,0-1-1,1-1 1,-1 0 0,0 0 0,0-1 0,-1 0-1,1 0 1,-1-1 0,10-8 0,-15 10 48,0-1 0,0 1 0,0-1 1,-1 0-1,1-1 0,-1 1 0,3-6 0,18-40-140</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8:24.939"/>
    </inkml:context>
    <inkml:brush xml:id="br0">
      <inkml:brushProperty name="width" value="0.05" units="cm"/>
      <inkml:brushProperty name="height" value="0.05" units="cm"/>
    </inkml:brush>
  </inkml:definitions>
  <inkml:trace contextRef="#ctx0" brushRef="#br0">16 61 16780,'0'0'53,"0"-1"1,0 1-1,0 0 1,0 0-1,0-1 1,-1 1 0,1 0-1,0 0 1,0-1-1,0 1 1,0 0-1,0 0 1,0-1 0,-1 1-1,1 0 1,0 0-1,0 0 1,0-1 0,-1 1-1,1 0 1,0 0-1,0 0 1,-1 0-1,1-1 1,0 1 0,0 0-1,-1 0 1,1 0-1,0 0 1,0 0-1,-1 0 1,1 0 0,0 0-1,-1 0 1,1 0-1,0 0 1,0 0-1,-1 0 1,1 0 0,0 0-1,-1 0 1,1 0-1,0 0 1,0 0-1,-1 1 1,-3 15 1167,3 29 305,5 44-625,30 161 0,-34-248-899,2 7 24,0 1 0,1-1-1,0 0 1,7 15 0,-9-23-16,0 1 0,-1-1 0,1 0 0,0 0 0,-1 0 1,1 0-1,0 0 0,0-1 0,0 1 0,0 0 0,0 0 0,0 0 0,0-1 0,0 1 0,0-1 1,0 1-1,1-1 0,1 1 0,-2-1 6,1 0 0,-1 0 0,1 0 1,-1-1-1,1 1 0,-1 0 0,1-1 0,-1 0 1,0 1-1,1-1 0,-1 0 0,0 1 0,0-1 1,1 0-1,-1 0 0,0 0 0,0 0 0,0 0 0,0-1 1,1 0-1,8-12 118,1 1 1,-2-2-1,0 1 0,12-30 0,24-72 438,-35 91-440,-7 16-115,15-38-12,-2-1 0,-2 0 0,11-72 0,-25 120-24,0 0-1,0-1 1,0 1-1,0 0 0,0 0 1,0 0-1,0 0 1,0 0-1,0-1 1,0 1-1,0 0 1,0 0-1,0 0 1,0 0-1,0-1 1,0 1-1,0 0 0,0 0 1,0 0-1,0 0 1,0-1-1,0 1 1,0 0-1,0 0 1,0 0-1,0 0 1,0 0-1,0-1 0,0 1 1,0 0-1,0 0 1,-1 0-1,1 0 1,0 0-1,0 0 1,0 0-1,0-1 1,0 1-1,0 0 1,-1 0-1,1 0 0,0 0 1,0 0-1,-7 6-286,-7 13-9,-2 6-171</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8:25.776"/>
    </inkml:context>
    <inkml:brush xml:id="br0">
      <inkml:brushProperty name="width" value="0.05" units="cm"/>
      <inkml:brushProperty name="height" value="0.05" units="cm"/>
    </inkml:brush>
  </inkml:definitions>
  <inkml:trace contextRef="#ctx0" brushRef="#br0">1 258 16444,'10'30'1435,"-6"-17"-998,0 0 0,1 0-1,0-1 1,1 0 0,0 0 0,11 15-1,-9-17-321,0 0 0,0-1-1,1-1 1,0 0 0,14 10-1,-20-16-110,0 0-1,0 0 0,0 0 1,0-1-1,1 0 0,-1 1 0,0-1 1,1 0-1,-1 0 0,1-1 0,-1 1 1,1-1-1,-1 0 0,1 0 0,-1 0 1,1 0-1,-1 0 0,1-1 0,-1 0 1,1 1-1,-1-1 0,6-3 0,-1-1 39,1-1 1,-2 1-1,1-2 0,-1 1 0,0-1 0,0 0 0,-1 0 0,0-1 0,0 0 1,9-16-1,4-12 269,17-47 1,-29 66-214,6-17 111,-9 22-67,1 0 1,0 0-1,0 0 1,14-19-1,-19 31-137,0 0-1,0 1 1,0-1 0,0 0-1,0 0 1,0 1 0,0-1-1,0 0 1,0 1 0,0-1-1,0 0 1,0 0-1,0 1 1,1-1 0,-1 0-1,0 0 1,0 1 0,0-1-1,0 0 1,1 0 0,-1 0-1,0 1 1,0-1 0,1 0-1,-1 0 1,0 0-1,0 0 1,1 0 0,-1 1-1,0-1 1,0 0 0,1 0-1,-1 0 1,0 0 0,1 0-1,-1 0 1,0 0 0,0 0-1,1 0 1,-1 0-1,0 0 1,1 0 0,-1 0-1,0 0 1,0 0 0,1 0-1,-1-1 1,0 1 0,0 0-1,1 0 1,-1 0 0,0 0-1,0 0 1,1-1-1,-1 1 1,0 0 0,0 0-1,0 0 1,1-1 0,-1 1-1,0 0 1,0 0 0,0-1-1,0 1 1,0 0 0,0 0-1,1-1 1,-1 1-1,0-1 1,3 29 87,-3-25-79,0 40 25,-1-30-20,0 0-1,1 0 1,1-1-1,0 1 1,1 0-1,1-1 1,7 24-1,-10-35-13,0-1 1,0 1-1,0-1 0,1 1 0,-1-1 0,0 1 1,1-1-1,-1 1 0,1-1 0,-1 1 0,0-1 1,1 0-1,-1 1 0,1-1 0,-1 0 0,1 1 1,-1-1-1,1 0 0,-1 0 0,1 0 0,-1 1 1,1-1-1,0 0 0,-1 0 0,1 0 0,-1 0 0,1 0 1,0 0-1,1 0 4,-1-1 0,1 1-1,-1-1 1,0 1 0,1-1 0,-1 0 0,1 1 0,-1-1 0,0 0 0,3-2-1,28-32 122,-27 29-96,-3 3-27,13-16 66,1 1 0,1 1 1,1 0-1,24-18 0,-37 32-87,0-1 1,1 1-1,0 0 0,0 0 1,0 1-1,0 0 0,0 0 1,0 0-1,8 0 1,-10 2-33,1-1-1,-1 2 1,1-1 0,-1 0 0,1 1 0,-1 0 0,0 0 0,0 0 0,1 0 0,-1 1 0,0 0-1,0 0 1,0 0 0,6 4 0,17 19-658,-24-21 459,1 0-1,0 0 1,0-1-1,0 1 1,1-1 0,0 0-1,8 5 1,-11-8 153,-1 1 1,1-1-1,0 0 1,-1 0-1,1 0 1,-1 0-1,1-1 0,-1 1 1,1 0-1,-1-1 1,1 1-1,-1-1 1,1 1-1,-1-1 1,1 0-1,-1 1 1,0-1-1,1 0 1,-1 0-1,0 0 1,0 0-1,0 0 1,0 0-1,0-1 1,0 1-1,0 0 1,0 0-1,0-1 1,0-1-1,6-8-570,-1 0 0,7-19 0,-9 21 145,40-99-3992,-38 101 4567,-4 16 324,-3 17 659,-3 26 1238,0-21-1491,1 1 1,2-1-1,2 1 1,0 0-1,7 32 0,0-33-409,19 48 0,-1-2 323,-21-90-325,-1-16-231,-2-1 1,-1-29-1,1-5-6,0 5 28,-1 24 96,1-1-1,2 0 0,14-63 0,-17 95-236,1 1 1,-1-1-1,0 1 1,1 0-1,0 0 1,-1 0-1,1 0 1,1 0-1,-1 0 1,0 0 0,1 0-1,-1 1 1,1 0-1,0-1 1,0 1-1,0 0 1,0 0-1,0 0 1,0 1-1,1-1 1,-1 1-1,0 0 1,1 0-1,-1 0 1,1 0-1,0 1 1,-1-1-1,1 1 1,-1 0-1,1 0 1,0 0-1,-1 1 1,1-1-1,4 2 1,-7-2-28,0 1 0,0-1 0,0 1 0,0-1 0,0 1 0,-1 0 0,1-1 0,0 1 0,0 0 0,-1-1 1,1 1-1,0 0 0,-1 0 0,1 0 0,-1 0 0,1 0 0,-1-1 0,1 1 0,-1 0 0,0 0 0,1 0 0,-1 0 0,0 0 0,0 0 0,0 0 0,0 0 0,0 1 0,0-1 0,0 0 1,0 0-1,0 0 0,0 0 0,-1 0 0,1 0 0,-1 1 0,-1 4-3,0 0 0,0-1 0,-1 1 0,-5 8 1,-6 8-126,-1 0 0,-1-1 0,-1-1 0,-21 20 0,38-40 102,0 1 0,0-1 0,0 0 0,-1 0 0,1 1 0,0-1 0,0 0 0,0 0 0,0 1 0,-1-1 0,1 0 0,0 0 0,0 0 0,-1 1 0,1-1 0,0 0-1,0 0 1,-1 0 0,1 0 0,0 0 0,-1 0 0,1 0 0,0 1 0,-1-1 0,1 0 0,0 0 0,0 0 0,-1 0 0,1 0 0,0 0 0,-1 0 0,1-1-1,0 1 1,-1 0 0,1 0 0,0 0 0,0 0 0,-1 0 0,1 0 0,0 0 0,-1-1 0,1 1 0,0 0 0,-1-1 0,1-17-78,11-33 215,-10 47-352,11-41-149</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58:27.022"/>
    </inkml:context>
    <inkml:brush xml:id="br0">
      <inkml:brushProperty name="width" value="0.05" units="cm"/>
      <inkml:brushProperty name="height" value="0.05" units="cm"/>
    </inkml:brush>
  </inkml:definitions>
  <inkml:trace contextRef="#ctx0" brushRef="#br0">0 232 13491,'2'-5'431,"0"0"1,1 0-1,-1 1 0,1-1 1,4-4-1,-7 9-404,0 0 0,0 0 0,1-1 0,-1 1 0,0 0 0,0 0-1,0 0 1,0 0 0,0 0 0,0 0 0,1 0 0,-1 0 0,0-1 0,0 1 0,0 0-1,0 0 1,1 0 0,-1 0 0,0 0 0,0 0 0,0 0 0,0 0 0,1 0 0,-1 0 0,0 0-1,0 0 1,0 0 0,0 0 0,0 0 0,1 0 0,-1 1 0,0-1 0,0 0 0,0 0-1,0 0 1,1 0 0,-1 0 0,0 0 0,0 0 0,0 0 0,0 0 0,0 1 0,0-1 0,0 0-1,1 0 1,-1 0 0,0 0 0,0 0 0,0 1 0,0-1 0,0 0 0,0 0 0,0 0 0,2 25 1793,-9 68 741,0 34-1116,7-113-1347,1 0 0,1 0 0,0 0 0,0 0 0,2-1 0,9 27 0,-11-37-99,0 1-1,0 0 1,0 0 0,0-1-1,1 1 1,-1-1 0,1 0-1,0 0 1,0 0 0,0 0-1,0 0 1,1 0 0,-1-1 0,1 0-1,-1 0 1,1 0 0,0 0-1,0 0 1,0-1 0,0 0-1,0 0 1,0 0 0,0 0 0,0 0-1,1-1 1,-1 0 0,0 0-1,0 0 1,1-1 0,6-1-1,0 0-27,-1-1-1,1 0 0,-1 0 0,0-1 0,0-1 1,0 0-1,0 0 0,-1-1 0,0 0 1,16-15-1,-9 6-12,20-25-1,-31 34 37,0 0-1,0-1 0,-1 0 0,0 0 0,-1 0 1,1 0-1,2-12 0,-6 20 7,0-1 0,0 0 0,0 0 0,0 0 0,-1 0 0,1 0 0,0 1 0,0-1 0,0 0 0,-1 0 0,1 0 0,0 0 0,0 0 0,0 0 0,-1 0-1,1 0 1,0 0 0,0 0 0,-1 0 0,1 0 0,0 0 0,0 0 0,0 0 0,-1 0 0,1 0 0,0 0 0,0 0 0,-1 0 0,1 0 0,0 0 0,0 0 0,0 0 0,-1 0 0,1-1 0,0 1 0,0 0 0,0 0 0,0 0 0,-1 0 0,1-1 0,0 1 0,0 0 0,0 0-1,0 0 1,0 0 0,0-1 0,-1 1 0,1 0 0,0 0 0,0-1 0,0 1 0,0 0 0,0 0 0,0 0 0,0-1 0,0 1 0,0 0 0,0 0 0,0-1 0,0 1 0,0 0 0,0 0 0,0 0 0,0-1 0,1 1 0,-1 0 0,0 0 0,0-1 0,-15 12 5,4-1-2,1 1-1,0 1 1,-12 18 0,18-25 5,1 0 0,0 1 0,0-1 0,0 1 0,1-1 0,-1 1 0,2 0 0,-1 0 0,1 0 0,-1 0-1,1 8 1,1-13-6,0-1-1,0 1 1,0-1 0,0 1-1,0 0 1,0-1-1,0 1 1,0 0-1,0-1 1,0 1-1,1-1 1,-1 1-1,0-1 1,0 1-1,1 0 1,-1-1 0,0 1-1,1-1 1,-1 1-1,1-1 1,-1 1-1,1-1 1,-1 0-1,0 1 1,1-1-1,-1 0 1,1 1-1,0-1 1,-1 0 0,2 1-1,-1-1 3,1 0 0,0 0 0,-1 0 0,1 0 0,-1-1 0,1 1 0,-1 0 0,1-1 0,-1 1 0,1-1 0,-1 1 0,2-2 0,6-3 26,0-1-1,14-11 1,-22 16-28,39-37 24,-29 27-22,0 1 0,0 0 0,1 1 0,17-12-1,-27 20-6,-1 0-1,1 1 1,-1-1-1,1 0 0,0 1 1,-1-1-1,1 1 1,-1-1-1,1 1 0,0 0 1,-1-1-1,1 1 1,0 0-1,0 0 0,-1 1 1,1-1-1,0 0 0,-1 0 1,1 1-1,0-1 1,1 2-1,1 0-7,-1 0 1,0 1-1,0-1 0,0 1 1,0 0-1,-1 0 1,4 3-1,-4-3 6,0 0 0,0-1-1,0 1 1,0-1 0,1 1 0,-1-1 0,1 0 0,0 0 0,-1 0 0,1 0 0,0-1-1,0 1 1,0-1 0,6 2 0,-3-2 8,-1-1 1,1 0-1,0 0 1,0-1-1,0 1 0,0-1 1,-1 0-1,12-4 1,46-22-170,-34 14-2,-26 11 156,8-3-87,0 1 1,0 0-1,0 0 0,18-2 0,-25 5 59,-1 1-1,1 0 1,-1 0 0,1 0-1,-1 0 1,1 1 0,-1-1 0,1 1-1,-1 0 1,0 0 0,1 0-1,-1 1 1,0-1 0,0 1-1,0 0 1,0 0 0,0 0 0,0 0-1,4 5 1,4 5-15,-7-8 37,-1 0-1,1-1 1,0 1-1,0-1 1,6 5-1,-9-7 17,1-1 0,-1 1 0,1 0 0,-1-1 0,1 1 0,-1-1 0,1 0-1,0 0 1,-1 1 0,1-1 0,-1 0 0,1 0 0,0 0 0,-1 0 0,1-1 0,0 1 0,-1 0 0,1-1 0,-1 1 0,1-1 0,-1 0 0,3 0 0,5-6-29,0 1 1,0-2 0,-1 1 0,0-1 0,0 0-1,0-1 1,-1 1 0,9-17 0,-7 13-40,0-1 0,0 2 1,20-19-1,-29 30 54,1-1 0,-1 1 1,0-1-1,1 1 0,-1 0 0,1-1 1,-1 1-1,1 0 0,-1-1 0,1 1 1,-1 0-1,1 0 0,-1 0 0,1-1 1,-1 1-1,1 0 0,-1 0 0,1 0 1,0 0-1,-1 0 0,1 0 0,-1 0 1,1 0-1,-1 0 0,1 0 0,-1 1 1,2-1-1,-1 1-2,-1-1-1,1 1 1,0 0 0,-1 0 0,1-1 0,-1 1 0,1 0-1,-1 0 1,1 0 0,-1 0 0,1 0 0,-1 0 0,0-1-1,1 3 1,2 43-152,-2-34 198,5 9 170,-5-20-184,-1-1 0,1 1 1,-1-1-1,0 1 0,1-1 1,-1 1-1,1-1 0,-1 1 0,1-1 1,-1 0-1,1 1 0,-1-1 0,1 0 1,0 0-1,-1 1 0,1-1 0,-1 0 1,1 0-1,0 0 0,0 0 0,1 0 12,1 0-1,-1-1 1,0 0-1,0 1 0,0-1 1,0 0-1,0 0 1,0 0-1,0-1 0,-1 1 1,1 0-1,0-1 1,-1 1-1,1-1 0,1-2 1,18-19-5,-1-2-1,-1 0 1,26-47 0,32-90-1248,-72 150 1073,15-42-568,-19 49 616,0 1 0,0-1 0,0 0 0,0 0-1,-1 0 1,0 1 0,0-1 0,-1-10 0,1 15 104,0 0 0,0-1 0,0 1 0,0-1 0,0 1 0,0-1 0,0 1 0,0 0 0,0-1 0,0 1 0,0-1 1,0 1-1,-1-1 0,1 1 0,0 0 0,0-1 0,0 1 0,-1-1 0,1 1 0,0 0 0,0-1 0,-1 1 0,1 0 0,0 0 1,-1-1-1,1 1 0,-1 0 0,1 0 0,0-1 0,-1 1 0,1 0 0,0 0 0,-1 0 0,1 0 0,-1-1 0,1 1 0,-1 0 1,1 0-1,0 0 0,-1 0 0,1 0 0,-1 0 0,1 0 0,-1 0 0,1 0 0,-1 1 0,1-1 0,0 0 0,-1 0 0,-1 1 44,1 0 0,0 0-1,0 0 1,0 0-1,0 0 1,0 1-1,0-1 1,0 0-1,0 1 1,0-1 0,1 0-1,-2 3 1,-1 7 128,0 1 1,0 0 0,1-1 0,1 1-1,0 21 1,6 62 303,-4-82-407,1 9 34,0 0-1,2 0 0,0 0 1,2 0-1,0 0 0,1-1 1,17 33-1,-11-36 30,-12-18-112,-1 1 0,0 0 1,0-1-1,1 1 1,-1-1-1,0 0 0,1 1 1,-1-1-1,1 1 1,-1-1-1,1 1 0,-1-1 1,1 0-1,-1 1 1,1-1-1,-1 0 0,1 0 1,-1 1-1,1-1 0,-1 0 1,1 0-1,-1 0 1,1 0-1,0 1 0,-1-1 1,1 0-1,-1 0 1,2-1-1,-2 0 19,0 0 0,0 0 1,1 0-1,-1 0 0,0-1 0,0 1 0,0 0 1,-1 0-1,1 0 0,0 0 0,0-1 0,-1 1 0,1 0 1,0 0-1,-1 0 0,1 0 0,-2-2 0,-12-22 287,12 23-253,-16-24 331,-1 1 1,-33-33-1,30 35-379,18 15-68,9 6 20,17 6 5,-15-3 10,20 3 4,0-2 1,1-1-1,-1 0 0,0-3 1,48-7-1,-56 6 7,-1-2 0,1 0 0,-1-1 1,0-1-1,0 0 0,-1-1 0,0-1 0,0-1 0,15-12 0,-27 17 10,1 0 0,-1-1-1,0 0 1,0 0 0,0 0 0,6-11-1,-10 14 3,0 1 0,0-1 0,0 1 0,0-1 0,0 0 0,0 1-1,-1-1 1,0 0 0,1-5 0,-1 7-4,0-1 0,-1 1 0,1 0-1,0-1 1,-1 1 0,1 0 0,0 0 0,-1-1 0,0 1-1,1 0 1,-1 0 0,0 0 0,0 0 0,1 0 0,-1 0-1,0 0 1,0 0 0,0 0 0,0 0 0,-3-1 0,3 1 1,-1 0 0,1 0 0,-1 0 0,1 1 0,-1-1 0,1 1 0,-1-1 0,0 1 0,1-1 0,-1 1 0,0 0 0,1 0 0,-1 0 0,0 0 1,0 0-1,1 0 0,-1 1 0,0-1 0,-2 1 0,2 0 8,-1 1 1,0-1-1,0 1 1,1-1-1,-1 1 1,1 0-1,-1 0 0,1 0 1,-4 5-1,1-1 8,1 0 0,-1 0 0,2 1 0,-1-1 0,1 1 0,0 0 0,0 0-1,-2 8 1,4-7-1,0-1-1,1 1 1,-1-1-1,1 1 1,1 0 0,0-1-1,0 1 1,0-1-1,1 1 1,0-1-1,0 0 1,5 11-1,-5-14-124,0 1 0,1-1 0,-1 0 0,1 0-1,-1 0 1,1-1 0,0 1 0,1-1 0,-1 1 0,1-1 0,-1 0-1,1 0 1,0-1 0,0 1 0,0-1 0,0 0 0,1 0 0,-1 0-1,1-1 1,-1 1 0,7 0 0,-1-3-247,-2-7-118</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2:51.947"/>
    </inkml:context>
    <inkml:brush xml:id="br0">
      <inkml:brushProperty name="width" value="0.05" units="cm"/>
      <inkml:brushProperty name="height" value="0.05" units="cm"/>
    </inkml:brush>
  </inkml:definitions>
  <inkml:trace contextRef="#ctx0" brushRef="#br0">577 13143 13275,'-7'5'176,"0"0"0,0 0 1,-1-1-1,0 0 0,0 0 1,0-1-1,0 0 0,-13 3 1,17-5-137,0-1 0,0 0 0,0 1 0,0-2 1,0 1-1,-1 0 0,1-1 0,0 0 0,0 0 1,0 0-1,1 0 0,-1-1 0,0 1 1,0-1-1,1 0 0,-1 0 0,1-1 0,-1 1 1,1-1-1,-3-2 0,-4-5-11,1-1 0,0 0 0,1 0 0,0-1 0,1 1 0,0-2 0,1 1 1,-8-24-1,-1-11 11,-9-54 1,21 88-43,-44-237-70,-15-282 0,24-259 6,16 13 73,-29-733 8,40 1289-16,-49-1281-51,88 0 3,59 568 43,27 3 67,-72 597-24,188-1515 599,-95 344 583,-133 1482-1229,1-18-43,1 3-191,-3-61 0,-5 86 135,-1 15-43</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2:52.719"/>
    </inkml:context>
    <inkml:brush xml:id="br0">
      <inkml:brushProperty name="width" value="0.05" units="cm"/>
      <inkml:brushProperty name="height" value="0.05" units="cm"/>
    </inkml:brush>
  </inkml:definitions>
  <inkml:trace contextRef="#ctx0" brushRef="#br0">1 451 11322,'0'96'565,"5"-1"0,4 0 0,4 0 0,5-1 0,57 180 0,-72-265-487,10 29 560,32 65 0,-41-94-516,1 0 1,0 0 0,1-1-1,0 0 1,1 0-1,0 0 1,0-1 0,0 1-1,1-2 1,0 1 0,0-1-1,14 7 1,-18-11-69,0-1 1,0 1 0,0-1-1,0 0 1,0 0-1,0 0 1,1 0 0,-1-1-1,0 0 1,1 0 0,-1 0-1,0 0 1,1-1-1,6-1 1,-5 0 1,0 0-1,0-1 0,0 0 1,0 0-1,-1 0 1,1-1-1,-1 0 1,9-7-1,2-6 49,-1 0 1,-1 0-1,-1-2 0,18-30 0,10-25 91,-3-3 0,36-104 0,38-170-554,-76 232-39,-23 77 333,85-266-234,-38 152 28</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2:53.889"/>
    </inkml:context>
    <inkml:brush xml:id="br0">
      <inkml:brushProperty name="width" value="0.05" units="cm"/>
      <inkml:brushProperty name="height" value="0.05" units="cm"/>
    </inkml:brush>
  </inkml:definitions>
  <inkml:trace contextRef="#ctx0" brushRef="#br0">400 65 14939,'-1'-4'103,"-1"1"1,0 0-1,0-1 0,0 1 1,-1 0-1,1 0 0,-1 0 1,0 0-1,0 0 0,0 1 0,0-1 1,0 1-1,-4-2 0,4 3-63,0 0-1,0 0 1,0 0-1,0 0 1,-1 1-1,1-1 1,0 1-1,0 0 1,0 0-1,-1 0 0,1 0 1,0 1-1,0-1 1,0 1-1,0 0 1,0 0-1,-5 2 1,-4 2 49,0 2 0,1-1 0,0 2 0,0 0 0,0 0 0,1 1 0,1 0 0,-10 10 1,-65 88 391,83-106-475,0 0 0,-24 33 182,-21 40 1,40-65-149,1 1 1,1 0-1,-1 0 0,2 0 0,-1 1 1,2-1-1,-1 1 0,1 0 0,0 17 1,2-27-30,-1 1 1,1-1 0,0 0-1,0 1 1,1-1-1,-1 0 1,0 1-1,0-1 1,1 1 0,-1-1-1,0 0 1,1 0-1,0 1 1,-1-1 0,1 0-1,0 0 1,-1 0-1,1 0 1,0 1 0,0-1-1,0 0 1,0 0-1,0-1 1,0 1-1,0 0 1,0 0 0,0-1-1,1 1 1,-1 0-1,0-1 1,0 1 0,1-1-1,-1 1 1,2-1-1,1 0 24,0 0 1,1 0-1,-1-1 0,0 1 0,0-1 0,0 0 0,0 0 0,0-1 0,0 1 0,-1-1 1,8-4-1,6-5 70,1-1 0,-1-1 0,-1 0 0,0-1 0,22-27 0,62-89 429,-79 100-338,-1-1 0,-2 0 0,-1-2 0,-1 1 0,10-36 0,-45 128 507,-20 76-310,31-104-548,2 0-1,2 0 0,1 1 0,1 32 1,2-61 64,0-1 0,0 1 0,1-1 1,0 1-1,-1-1 0,1 1 1,1-1-1,-1 0 0,0 1 1,1-1-1,2 3 0,-4-5 56,1 0 1,0-1-1,0 1 0,-1 0 1,1-1-1,0 1 0,0-1 0,0 1 1,0-1-1,0 1 0,0-1 0,0 0 1,0 0-1,0 1 0,0-1 0,0 0 1,0 0-1,0 0 0,0 0 0,0 0 1,0 0-1,0 0 0,0-1 0,0 1 1,0 0-1,0-1 0,0 1 0,0 0 1,0-1-1,0 1 0,-1-1 1,1 1-1,0-1 0,0 0 0,0 1 1,-1-1-1,1 0 0,1-1 0,6-6-100,0 0-1,-1 0 0,0-1 0,0 0 1,-1-1-1,-1 1 0,7-15 1,-8 17 55,33-64-683</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2:54.303"/>
    </inkml:context>
    <inkml:brush xml:id="br0">
      <inkml:brushProperty name="width" value="0.05" units="cm"/>
      <inkml:brushProperty name="height" value="0.05" units="cm"/>
    </inkml:brush>
  </inkml:definitions>
  <inkml:trace contextRef="#ctx0" brushRef="#br0">70 145 14715,'1'8'268,"0"0"-1,-1 1 0,0-1 1,0 0-1,-1 0 1,0 1-1,-1-1 0,0 0 1,-3 10-1,-2 9 278,-1 10-18,-7 26 190,3 0 0,-6 99 0,17-154-693,1-1 0,1 1 0,0-1 0,0 1 0,0-1 0,3 11 0,-3-17-22,0 1 1,-1-1-1,1 1 0,0-1 0,0 1 0,-1-1 0,1 1 1,0-1-1,0 0 0,1 0 0,-1 1 0,0-1 0,0 0 0,1 0 1,-1 0-1,0 0 0,1-1 0,-1 1 0,1 0 0,-1-1 0,1 1 1,0 0-1,-1-1 0,1 0 0,-1 1 0,1-1 0,0 0 0,-1 0 1,1 0-1,0 0 0,-1 0 0,3-1 0,3-1-1,0 0 0,0-1 1,0 1-1,0-2 0,0 1 0,-1-1 0,1 0 0,-1 0 0,0-1 0,0 0 1,-1 0-1,9-10 0,14-14-28,-1-2 1,-1-1-1,-2-1 1,23-43-1,63-149-159,-105 213 174,10-20-37,-2 0 1,-2-1-1,8-38 0,-18 58 57,-10 29 59,-20 53 233,2 2-1,4 0 1,3 2-1,-15 100 1,34-160-220,0-1 1,0 1-1,1-1 1,3 24-1,-3-32-179,1-1 0,0 1 0,0-1-1,0 1 1,0-1 0,0 0 0,1 0 0,0 0-1,-1 0 1,1 0 0,0 0 0,0 0-1,1 0 1,-1-1 0,1 1 0,-1-1-1,1 0 1,0 0 0,0 0 0,0 0 0,5 3-1,-7-5 79,-1 0-1,1 0 0,-1 1 0,0-1 0,1 0 1,-1 0-1,0 0 0,1 0 0,-1 0 0,1 0 1,-1 0-1,1 1 0,-1-1 0,0 0 1,1 0-1,-1-1 0,1 1 0,-1 0 0,0 0 1,1 0-1,-1 0 0,1 0 0,-1 0 1,0 0-1,1-1 0,-1 1 0,1 0 0,-1 0 1,0-1-1,1 1 0,-1 0 0,0 0 0,0-1 1,1 1-1,-1 0 0,0-1 0,0 1 1,1-1-1,5-9-513</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2:55.544"/>
    </inkml:context>
    <inkml:brush xml:id="br0">
      <inkml:brushProperty name="width" value="0.05" units="cm"/>
      <inkml:brushProperty name="height" value="0.05" units="cm"/>
    </inkml:brush>
  </inkml:definitions>
  <inkml:trace contextRef="#ctx0" brushRef="#br0">261 73 15187,'-2'-1'120,"0"0"0,0 0-1,0 0 1,0 1 0,0-1-1,0 1 1,0-1 0,0 1 0,0 0-1,0 0 1,0 0 0,0 0-1,0 0 1,0 0 0,0 1 0,0-1-1,0 1 1,0-1 0,1 1-1,-1 0 1,0 0 0,0 0-1,0 0 1,-2 1 0,-4 4 214,-1-1-1,1 1 1,-13 12 0,3-1-172,2 0 0,0 2 0,1 0 0,0 0 0,2 2 0,1 0 1,0 0-1,1 1 0,2 0 0,-14 46 0,22-66-157,1 0 0,-1 0 0,1 0 0,-1 0 0,1 1 0,0-1 0,-1 0 0,1 0 0,1 0 0,-1 0 0,0 1 0,0-1 0,1 0 0,-1 0 0,1 0 0,0 0 0,-1 0 0,1 0 0,0 0 0,0 0 0,2 3 0,-1-4-1,0 0 0,-1 0 0,1-1 0,0 1 0,-1 0-1,1-1 1,0 1 0,0-1 0,0 1 0,0-1 0,-1 0-1,1 0 1,0 0 0,0 0 0,0 0 0,0 0 0,-1-1-1,1 1 1,3-2 0,9-2 8,0-2 1,0 1-1,0-2 1,19-12-1,45-34 17,-47 31-8,1 2 0,36-19 0,-66 38-18,0 0-1,0 0 1,0 0-1,0 0 1,1 1-1,-1-1 1,0 0-1,1 1 1,-1 0-1,0-1 1,1 1-1,-1 0 1,0 0-1,1 1 1,-1-1-1,0 0 1,1 1-1,2 0 1,-3 1 0,0-1 0,-1 0 0,1 1 0,-1-1-1,1 1 1,-1 0 0,1 0 0,-1-1 0,0 1 0,0 0 0,0 0 0,0 0 0,-1 0 0,1 0 0,0 0 0,-1 0 0,1 0 0,-1 1 0,0-1-1,0 0 1,0 4 0,1 15 29,-2-1-1,0 1 1,-1 0-1,-10 40 1,-31 83 163,41-140-186,-64 178 575,51-147-373,-2-1-1,-1 0 0,-24 32 0,38-61-141,-1 1 0,1-1-1,-1 0 1,0 0 0,0 0-1,0-1 1,-11 7-1,15-10-54,0-1 0,0 1 0,0-1-1,0 1 1,0-1 0,0 0-1,0 0 1,0 1 0,0-1-1,0 0 1,-1 0 0,1 0 0,0 0-1,0 0 1,0 0 0,0 0-1,0-1 1,-1 1 0,1 0-1,-1-1 1,0-1-10,1 1 0,-1 0 0,1 0 0,0-1 0,-1 1 0,1-1 0,0 1 0,0-1 0,0 0 0,0 1 0,1-1 0,-1 0 0,0 0 0,1 1 0,-1-1 0,0-4 0,-1-6-9,0 0 0,1 0 0,0-1 0,0 1 0,2 0 0,-1-1 0,2 1 0,0 0 0,0 0 0,1 0 0,0 0 0,1 0 0,1 1 0,0-1 0,0 1 0,1 0 0,0 1 0,1-1 0,1 1 0,-1 1 0,13-12 0,58-51-48,-33 31 35,71-81 0,-105 109 19,0-1 1,-2-1 0,0 0 0,0 0 0,-1 0 0,-1-1 0,-1-1-1,0 1 1,-1-1 0,5-30 0,-9 38 11,0 0-1,-1 0 1,-2-15 0,2 22-8,0 1-1,0 0 1,-1-1 0,1 1-1,-1-1 1,1 1-1,-1 0 1,1-1 0,-1 1-1,0 0 1,1 0-1,-1-1 1,-2-1 0,2 3-2,1-1 0,-1 1 0,0 0 0,0-1 0,1 1 0,-1 0 0,0 0 0,0 0 1,1 0-1,-1-1 0,0 1 0,0 0 0,0 0 0,1 0 0,-1 1 0,0-1 0,0 0 1,0 0-1,1 0 0,-1 0 0,0 1 0,0-1 0,1 0 0,-1 1 0,0-1 0,1 1 0,-2 0 1,-1 1 3,1 1 1,-1-1 0,1 1-1,0 0 1,0 0 0,0 0-1,0 0 1,0 0 0,0 0-1,1 1 1,0-1 0,0 1-1,0-1 1,0 0 0,0 1-1,0 6 1,0-7-8,1 0 0,-1 0 0,1 0 0,0-1 0,0 1 0,0 0 0,1 0 0,-1 0 0,0 0-1,1 0 1,0 0 0,0 0 0,0-1 0,0 1 0,0 0 0,1-1 0,-1 1 0,1-1 0,-1 1 0,4 3 0,-3-5-1,0 0 1,0 0-1,0 0 0,0-1 1,1 1-1,-1-1 0,0 1 1,0-1-1,0 0 0,0 0 0,0 0 1,1 0-1,-1 0 0,0 0 1,0-1-1,0 1 0,0-1 1,0 1-1,0-1 0,0 0 1,4-1-1,5-4-1,0 0-1,16-12 1,-17 11 1,10-7 3,-16 10-2,1 0 1,0 0 0,0 0-1,1 1 1,-1 0 0,1 0-1,0 0 1,-1 1 0,12-3-1,-16 5 0,0 0 0,0 1 0,0-1-1,0 1 1,1-1 0,-1 1 0,0 0-1,0-1 1,0 1 0,0 0 0,0 0-1,0 0 1,-1 0 0,1 0 0,0 0-1,0 0 1,-1 0 0,1 0 0,0 0-1,-1 0 1,1 0 0,-1 0 0,0 1-1,1-1 1,-1 0 0,0 0 0,1 3-1,-1-2 0,1 0-1,0 0 0,-1 1 1,1-1-1,0 0 0,1 0 0,-1 0 1,0 0-1,2 2 0,0-2 3,-1-1-1,0 0 1,1 0-1,-1 0 0,1 0 1,-1 0-1,1-1 1,-1 1-1,1-1 1,0 0-1,-1 1 1,1-1-1,-1 0 0,1 0 1,0-1-1,-1 1 1,1-1-1,-1 1 1,1-1-1,4-2 1,6-2-3,0 0 1,19-12 0,93-68-27,-50 31 17,-74 53 11,0 0 0,1 0 0,-1 1 0,0-1 1,1 0-1,0 0 0,-1 1 0,1-1 0,-1 1 0,1-1 0,3 0 0,-5 1 1,0 1 0,1-1-1,-1 0 1,0 0 0,0 0-1,1 0 1,-1 0-1,0 1 1,0-1 0,1 0-1,-1 0 1,0 0 0,0 1-1,1-1 1,-1 0 0,0 0-1,0 1 1,0-1-1,0 0 1,1 0 0,-1 1-1,0-1 1,0 0 0,0 1-1,0-1 1,0 0 0,0 0-1,0 1 1,0-1 0,0 0-1,0 1 1,0-1-1,0 0 1,0 1 0,0-1-1,0 1 1,-1 5 12,-1 1 0,0-1 0,0 1 0,-4 7 0,1-2 2,5-11-13,-3 4 8,1 1-1,0 0 1,1-1 0,-1 1-1,1 0 1,0 0 0,0 0-1,1 0 1,0 0 0,1 11-1,-1-17-7,0 1-1,1 0 1,-1-1-1,1 1 1,-1-1-1,1 1 1,-1 0-1,1-1 1,-1 1-1,1-1 1,-1 1-1,1-1 1,0 0-1,-1 1 1,1-1-1,-1 0 1,1 1-1,0-1 1,0 0-1,-1 0 1,1 0-1,0 1 1,-1-1-1,1 0 1,0 0-1,0 0 1,-1 0-1,1 0 1,0 0-1,0-1 0,-1 1 1,1 0-1,0 0 1,-1 0-1,1-1 1,0 1-1,-1 0 1,2-1-1,27-15 17,-26 14-15,23-17 14,0-2 0,-1-1 0,36-40-1,6-7 18,-49 57-33,-18 12-1,0 0 1,1 0-1,-1 0 1,0 0-1,0 0 1,0 0-1,1 0 0,-1 0 1,0 0-1,0 0 1,1 0-1,-1 0 1,0 0-1,0 0 1,0 0-1,1 0 0,-1 0 1,0 0-1,0 0 1,1 1-1,-1-1 1,0 0-1,0 0 0,0 0 1,0 0-1,1 1 1,-1-1-1,0 0 1,0 0-1,0 0 1,0 0-1,0 1 0,0-1 1,0 0-1,1 0 1,-1 1-1,0-1 1,0 0-1,0 1 1,0 2 4,0 1 1,0 0 0,-1 0-1,1 0 1,-1 0 0,0 0 0,-1 3-1,0 0-1,0-1-9,1-1 0,-1 1 1,1 0-1,0-1 0,1 1 1,-1 11-1,1-17-11,0 0 0,0 1 0,0-1 0,0 0 0,1 1 0,-1-1 0,0 0 0,0 1 1,0-1-1,0 0 0,0 1 0,0-1 0,1 0 0,-1 1 0,0-1 0,0 0 0,1 0 0,-1 1 0,0-1 0,0 0 0,1 0 0,-1 1 0,0-1 0,1 0 0,-1 0 0,0 0 1,0 0-1,1 0 0,-1 1 0,0-1 0,1 0 0,-1 0 0,0 0 0,1 0 0,-1 0 0,1 0 0,-1 0 0,0 0 0,1 0 0,-1 0 0,0 0 0,1-1 0,-1 1 1,0 0-1,1 0 0,-1 0 0,0 0 0,0 0 0,1-1 0,-1 1 0,0 0 0,1 0 0,-1 0 0,0-1 0,0 1 0,1 0 0,-1-1 0,19-15-842,-2-3 486,17-23 0,-3-3-136</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17.637"/>
    </inkml:context>
    <inkml:brush xml:id="br0">
      <inkml:brushProperty name="width" value="0.05" units="cm"/>
      <inkml:brushProperty name="height" value="0.05" units="cm"/>
    </inkml:brush>
  </inkml:definitions>
  <inkml:trace contextRef="#ctx0" brushRef="#br0">51 253 18956,'-6'11'659,"0"-1"1,1 1-1,0 0 0,1 1 0,1-1 1,-4 16-1,-7 71 625,14-97-1271,0 25 213,0-26-220,0 1 0,0-1 0,0 0 1,0 1-1,0-1 0,0 1 0,0-1 1,0 0-1,0 1 0,0-1 0,0 0 1,0 1-1,0-1 0,0 1 0,0-1 1,1 0-1,-1 1 0,0-1 0,0 0 1,0 1-1,1-1 0,-1 0 1,0 0-1,0 1 0,1-1 0,-1 0 1,0 0-1,1 1 0,-1-1 0,0 0 1,1 0-1,-1 0 0,0 0 0,1 1 1,-1-1-1,0 0 0,1 0 0,-1 0 1,1 0-1,-1 0 0,0 0 0,1 0 1,-1 0-1,0 0 0,1 0 0,-1 0 1,1 0-1,-1 0 0,0-1 0,1 1 1,-1 0-1,0 0 0,1 0 1,-1 0-1,0-1 0,1 1 0,-1 0 1,1-1-1,2-3 27,1 0 0,0 0 1,-1-1-1,0 0 0,0 1 1,-1-1-1,1 0 0,-1-1 1,0 1-1,0 0 0,1-10 1,-1 10-18,12-46-18,-2 0 1,-3-1-1,-2 0 0,1-99 1,-10 114-71,-1 25 10,0 17 30,-1 18 30,4-13 11,0 0 1,1 0-1,0 0 0,1 0 1,0 0-1,1-1 0,0 1 1,0-1-1,1 1 0,0-1 1,0-1-1,1 1 1,1 0-1,9 10 0,-11-14-2,0 0-1,1 0 0,0 0 1,0-1-1,1 0 0,-1 0 1,1-1-1,0 0 0,0 0 1,0 0-1,0 0 1,0-1-1,1 0 0,-1-1 1,1 1-1,-1-1 0,1 0 1,0-1-1,-1 0 0,1 0 1,0 0-1,10-2 1,-7-1-8,0 0 1,0 0 0,-1-1 0,0 0 0,0-1 0,0 0 0,0 0 0,-1-1-1,1 0 1,-2-1 0,12-10 0,-11 8-28,0 0-1,0 0 1,-1 0 0,-1-1-1,1 0 1,-1 0-1,-1-1 1,0 1 0,5-18-1,-53 153-154,35-97 132,1 0 0,2 1 0,0 0 0,0 43-1,5-69 17,0 0 0,0-1 0,0 1-1,0 0 1,1 0 0,-1 0 0,1 0 0,0-1-1,0 1 1,0 0 0,0-1 0,0 1-1,0 0 1,1-1 0,-1 0 0,1 1 0,0-1-1,-1 0 1,1 0 0,0 0 0,1 0-1,-1 0 1,4 2 0,13 2-196</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2:56.491"/>
    </inkml:context>
    <inkml:brush xml:id="br0">
      <inkml:brushProperty name="width" value="0.05" units="cm"/>
      <inkml:brushProperty name="height" value="0.05" units="cm"/>
    </inkml:brush>
  </inkml:definitions>
  <inkml:trace contextRef="#ctx0" brushRef="#br0">1 413 15531,'0'9'636,"0"16"716,0-25-1335,0 0 1,0 0 0,0 1 0,0-1 0,1 0-1,-1 0 1,0 1 0,0-1 0,0 0 0,0 0 0,0 0-1,1 0 1,-1 1 0,0-1 0,0 0 0,0 0-1,1 0 1,-1 0 0,0 0 0,0 0 0,0 0 0,1 0-1,-1 1 1,0-1 0,0 0 0,1 0 0,-1 0-1,0 0 1,0 0 0,1 0 0,-1 0 0,0-1 0,15-7 674,4-10-457,-1-2 1,0 1-1,-2-2 1,0-1-1,-1 0 1,-1 0 0,14-34-1,-22 32 42,-9 19-45,-6 11 29,0 4-147,1 0 0,0 1 1,1 0-1,1 1 0,-1 0 1,2 0-1,0 0 0,0 0 1,1 1-1,0 0 1,-2 16-1,6-27-105,0 0 1,-1 0 0,1 0-1,0 0 1,0 0-1,0 0 1,0 0-1,0 0 1,1 0-1,-1 0 1,0 0-1,1 0 1,0 0 0,-1 0-1,1 0 1,0-1-1,2 5 1,-2-6-5,0 1 1,0 0 0,0-1-1,0 1 1,0 0-1,0-1 1,0 1 0,1-1-1,-1 0 1,0 1 0,0-1-1,0 0 1,1 0-1,-1 0 1,0 0 0,0 0-1,0 0 1,1 0 0,-1 0-1,0 0 1,2-1-1,5-1 9,0-1-1,-1 0 1,1-1-1,-1 0 0,1 0 1,11-9-1,11-12 45,-1-1 0,48-56 0,-68 71-57,14-13 42,-22 24-40,-1-1 0,0 1 0,1-1 1,-1 1-1,1 0 0,-1-1 0,1 1 1,-1 0-1,1-1 0,-1 1 0,1 0 1,0 0-1,-1-1 0,1 1 0,-1 0 1,1 0-1,-1 0 0,1 0 0,0 0 1,-1 0-1,2 0 0,1 9 73,-7 16 37,-17 42 81,13-45-116,1 0 0,1 0 0,1 1 0,-3 25 0,8-46-75,0 0 0,0-1 0,0 1 0,0 0 0,0-1 0,0 1 0,0 0 0,1-1 0,-1 1 0,1-1 0,-1 1 0,1 0 0,0-1 0,1 3 0,-2-4-3,1 1 1,-1-1 0,1 1 0,0-1 0,-1 1 0,1-1 0,0 1 0,-1-1-1,1 0 1,0 1 0,0-1 0,-1 0 0,1 0 0,0 0 0,0 0-1,-1 1 1,1-1 0,0 0 0,0 0 0,-1 0 0,3-1 0,1 0-9,0 0 0,0 0 1,0-1-1,0 0 1,0 0-1,-1 0 1,1 0-1,0-1 0,4-4 1,17-15-290,-2-2 1,0 0-1,-2-2 1,29-44-1,57-121-2400,-55 88 1602,-65 142 2309,2 1 0,-6 42-1,0 44-781,16-108-403,0 0 0,2 0 1,0 0-1,1-1 1,5 20-1,-7-34-25,1 0-1,0 0 0,0 0 0,0-1 1,0 1-1,1 0 0,-1 0 0,1-1 0,0 1 1,-1-1-1,1 0 0,0 1 0,0-1 1,1 0-1,-1 0 0,0 0 0,6 3 1,-6-4-3,1 0 1,-1-1-1,1 1 0,-1-1 1,1 1-1,0-1 1,-1 0-1,1 0 0,-1 0 1,1 0-1,0 0 1,-1-1-1,1 1 0,-1-1 1,1 0-1,-1 1 1,1-1-1,-1-1 0,0 1 1,1 0-1,2-2 1,7-5 3,-1-1 1,0 0 0,0 0 0,0-1 0,-1 0 0,15-22 0,-18 23 37,-1-1 1,0 0-1,0 0 1,-1 0 0,0-1-1,-1 0 1,0 0-1,4-20 1,-9 20 183,-5 15-12,-11 20 108,16-23-313,-10 16 117,0 1 0,1 1 1,1 0-1,1 1 0,1 0 1,0 0-1,2 0 0,-6 38 0,10-56-119,1 1 0,0 0-1,0 0 1,0-1-1,0 1 1,0 0-1,1-1 1,-1 1-1,1 0 1,0-1-1,0 1 1,0-1 0,0 1-1,0-1 1,0 1-1,1-1 1,-1 0-1,5 5 1,-4-6-5,0 1 1,1-1-1,-1 1 1,1-1 0,-1 0-1,1 0 1,0 0-1,-1 0 1,1 0-1,0-1 1,0 1-1,0-1 1,-1 0-1,1 0 1,0 0 0,0 0-1,0 0 1,3-2-1,12-1 6,0-1 0,-1-1 0,0 0 0,22-11-1,66-37 71,-73 35-28,-10 10 66,-16 11 8,-11 7-22,-9 5 5,4-5-27,9-8-34,4-5 9,194-164 144,-193 164-296,-1 0 0,1 0 1,0-1-1,-1 1 0,1-1 0,-1 0 0,3-5 0,-6 7 32,1 1 0,0 0-1,-1-1 1,1 1 0,-1-1-1,0 1 1,0-1-1,1 1 1,-1-1 0,0 0-1,0 1 1,0-1 0,-1 1-1,1-1 1,0 1 0,-1-1-1,1 1 1,0-1-1,-1 1 1,0 0 0,1-1-1,-1 1 1,0 0 0,0-1-1,0 1 1,-1-2 0,-22-21-351,-11-3-148</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2:56.891"/>
    </inkml:context>
    <inkml:brush xml:id="br0">
      <inkml:brushProperty name="width" value="0.05" units="cm"/>
      <inkml:brushProperty name="height" value="0.05" units="cm"/>
    </inkml:brush>
  </inkml:definitions>
  <inkml:trace contextRef="#ctx0" brushRef="#br0">0 1 17724</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2:57.728"/>
    </inkml:context>
    <inkml:brush xml:id="br0">
      <inkml:brushProperty name="width" value="0.05" units="cm"/>
      <inkml:brushProperty name="height" value="0.05" units="cm"/>
    </inkml:brush>
  </inkml:definitions>
  <inkml:trace contextRef="#ctx0" brushRef="#br0">121 144 13899,'-56'319'6905,"5"-29"-4305,47-269-2483,1-6-25,0 1 0,1-1 0,1 1 0,0 0 0,3 29 0,-2-45-89,0 1 1,0-1-1,0 1 0,0-1 1,0 1-1,0-1 0,0 0 1,0 1-1,0-1 0,0 1 1,1-1-1,-1 1 0,0-1 1,0 1-1,0-1 0,1 1 1,-1-1-1,0 0 0,1 1 1,-1-1-1,0 0 0,1 1 1,-1-1-1,0 0 0,1 1 1,-1-1-1,1 0 0,-1 0 1,1 1-1,-1-1 0,0 0 1,1 0-1,-1 0 0,1 0 1,-1 0-1,1 0 0,-1 1 1,1-1-1,-1 0 0,1 0 1,-1-1-1,1 1 0,-1 0 1,1 0-1,-1 0 0,1 0 1,-1 0-1,1 0 1,-1-1-1,1 1 0,-1 0 1,0 0-1,1-1 0,-1 1 1,1 0-1,-1-1 0,0 1 1,1 0-1,-1-1 0,0 1 1,0 0-1,1-1 0,-1 0 0,21-25 118,9-25-32,-2-2 1,-3 0-1,-2-2 1,-3-1-1,-2 0 1,18-97-1,-34 140-78,5-44 3,-7 54-11,0 0-1,0 0 0,0 0 0,-1 0 1,1 0-1,-1 0 0,0 0 0,0 0 1,0 0-1,0 0 0,0 0 0,-1 1 1,1-1-1,-4-4 0,4 6 0,0 0 0,0 0 0,1 0-1,-1 1 1,0-1 0,0 0 0,0 0 0,0 1 0,0-1 0,0 1-1,0-1 1,0 1 0,0-1 0,0 1 0,-1 0 0,1 0-1,0-1 1,0 1 0,0 0 0,0 0 0,0 0 0,-1 0 0,1 0-1,0 0 1,-1 1 0,-1 0 1,1 0 0,0 0 1,0 0-1,-1 1 0,1-1 0,0 1 0,0-1 0,0 1 0,0 0 1,-3 3-1,-1 4 4,0-1 0,1 1 0,-1 0 1,-5 16-1,8-19-9,0 1 0,0 0 0,1 0 0,0 0 0,1 0 0,-1 0 0,2 0 0,-1 1 0,1-1 0,0 0 0,1 14 0,0-19-1,-1-1 1,0 0 0,1 0 0,-1 1 0,0-1-1,1 0 1,0 0 0,-1 0 0,1 0-1,0 0 1,-1 0 0,1 0 0,0 0-1,0 0 1,0 0 0,0 0 0,0 0-1,0 0 1,0-1 0,0 1 0,0-1-1,0 1 1,2 0 0,-1 0-1,0-1 0,1 0 0,-1 0 0,0 0 0,0 0 0,1 0 0,-1 0 0,0-1 0,0 1 0,1-1 0,-1 1 0,3-2-1,4-2-4,1-1 0,-1 0 0,0-1 0,15-11 0,-2-2 4,-1-2-1,-1 0 1,-1-1-1,29-42 0,52-106 56,-53 70-21,-45 94-24,3-3 6,-5 17 14,-46 206-14,11-61 10,31-130-15,-21 123 10,22-122-17,2-1 0,0 1 0,1 0-1,5 27 1,-4-46-2,0 0 0,0-1 1,0 1-1,1 0 0,-1-1 0,1 1 0,0-1 1,3 5-1,-4-8 0,0 0 1,0 0-1,0 0 0,0 0 1,0 0-1,0 0 0,0 0 1,0 0-1,0 0 0,0-1 1,1 1-1,-1 0 0,0-1 1,1 1-1,-1-1 0,0 1 1,1-1-1,-1 0 0,0 0 1,1 1-1,-1-1 1,1 0-1,-1 0 0,1 0 1,-1-1-1,0 1 0,1 0 1,-1 0-1,0-1 0,1 1 1,-1-1-1,3-1 0,2-1-4,1-1-1,-1-1 0,0 1 1,0-1-1,0 0 0,-1-1 0,1 1 1,-1-1-1,-1 0 0,7-10 1,6-12-16,13-31 0,-29 58 22,44-106 23,-61 191 226,12-69-217,-1 7 33,0 0 1,1 0-1,-1 28 0,5-50-62,0 1 0,-1-1-1,1 0 1,0 1-1,0-1 1,0 0-1,0 1 1,0-1-1,0 1 1,0-1-1,0 0 1,0 1-1,0-1 1,0 0-1,0 1 1,0-1-1,1 0 1,-1 1 0,0-1-1,0 0 1,0 1-1,0-1 1,1 0-1,-1 1 1,0-1-1,0 0 1,1 1-1,-1-1 1,0 0-1,0 0 1,1 1-1,-1-1 1,0 0-1,1 0 1,-1 0 0,0 0-1,1 1 1,-1-1-1,0 0 1,1 0-1,-1 0 1,1 0-1,-1 0 1,0 0-1,1 0 1,-1 0-1,0 0 1,1 0-1,-1 0 1,1 0-1,-1 0 1,0 0 0,1 0-1,-1-1 1,0 1-1,1 0 1,-1 0-1,0 0 1,1 0-1,-1-1 1,0 1-1,0 0 1,1 0-1,-1-1 1,0 1-1,1-1 1,22-21 41,-19 18-33,28-27-2055,-30 29 1877,-1 0-1,1 0 1,-1 0-1,0-1 0,1 1 1,-1 0-1,0-1 0,0 1 1,-1-1-1,1 0 1,0-3-1,2-6-218,8-22-407</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2:58.765"/>
    </inkml:context>
    <inkml:brush xml:id="br0">
      <inkml:brushProperty name="width" value="0.05" units="cm"/>
      <inkml:brushProperty name="height" value="0.05" units="cm"/>
    </inkml:brush>
  </inkml:definitions>
  <inkml:trace contextRef="#ctx0" brushRef="#br0">200 149 12587,'0'0'45,"0"-1"1,0 1-1,0 0 0,0 0 1,0 0-1,0 0 1,0 0-1,0 0 0,0 0 1,0 0-1,1 0 1,-1 0-1,0 0 0,0 0 1,0 0-1,0 0 1,0 0-1,0 0 0,0 0 1,0 0-1,0 0 1,1 0-1,-1 0 0,0 0 1,0 0-1,0 0 1,0 0-1,0 0 1,0 0-1,0 0 0,0 0 1,0 1-1,0-1 1,0 0-1,0 0 0,1 0 1,-1 0-1,0 0 1,0 0-1,0 0 0,0 0 1,0 0-1,0 0 1,0 0-1,0 0 0,0 1 1,0-1-1,0 0 1,0 0-1,0 0 1,0 0-1,0 0 0,0 0 1,0 0-1,0 0 1,0 0-1,0 1 0,0-1 1,0 0-1,0 0 1,0 0-1,0 0 0,0 0 1,-2 12 1174,-5 12 166,-48 138 3358,-39 127-2115,88-267-2499,-22 92 400,24-95-462,1 0 0,1 0 0,1 35 0,1-51-68,0 0 0,0 0 0,1 0 0,0 0 0,-1 0 0,1-1 0,2 6 0,-3-8-2,1 1 1,-1 0 0,1 0-1,-1-1 1,1 1-1,-1 0 1,1-1-1,0 1 1,-1 0 0,1-1-1,0 1 1,-1-1-1,1 1 1,0-1-1,0 1 1,-1-1-1,1 0 1,1 1 0,0-1-2,0 0 1,0-1 0,-1 1-1,1 0 1,0-1 0,-1 1-1,1-1 1,0 0 0,-1 0-1,1 1 1,-1-1 0,1 0-1,-1 0 1,0-1 0,1 1-1,-1 0 1,0 0 0,0-1 0,0 1-1,0 0 1,0-1 0,0 1-1,0-1 1,0 1 0,0-3-1,8-14-17,0 0 1,-1-1-1,-2 0 0,0-1 0,0 0 0,2-25 1,-4 18 8,-2 0 0,0-1 1,-2 1-1,-4-33 0,-5 18 7,8 40 5,1 1 0,-1-1-1,1 1 1,-1-1 0,1 1-1,-1 0 1,0-1 0,0 1 0,0 0-1,0-1 1,0 1 0,0 0-1,0 0 1,0 0 0,0 0-1,-1 0 1,1 0 0,0 0-1,-1 0 1,1 1 0,0-1 0,-3 0-1,4 1 1,-1 0 0,1 0 0,-1 0 0,0 0 1,1 0-1,-1 0 0,1 0 0,-1 0 0,1 0 0,-1 0 0,1 0 0,-1 1 0,1-1 0,-1 0 0,1 0 0,-1 1 0,1-1 0,-1 0 0,1 1 0,-1-1 0,1 0 0,0 1 0,-1-1 0,1 1 1,0-1-1,-1 1 0,1-1 0,0 1 0,-1-1 0,1 1 0,0-1 0,0 1 0,0-1 0,0 1 0,0-1 0,-1 1 0,1-1 0,0 1 0,0 0 0,0-1 0,0 1 0,1-1 0,-1 1 0,0-1 1,0 1-1,0-1 0,0 1 0,0-1 0,1 1 0,-1 0 0,1 2 3,0 0 0,0 0 1,0 0-1,0 0 0,1 0 0,-1-1 1,1 1-1,2 3 0,-2-4-3,1 0 0,0 0 0,0 0 0,0 0 0,0-1-1,0 1 1,0-1 0,0 0 0,0 0 0,1 0 0,-1 0 0,0-1-1,1 1 1,-1-1 0,1 0 0,-1 0 0,0 0 0,1 0 0,-1-1-1,0 1 1,1-1 0,-1 0 0,0 0 0,4-2 0,5-1-7,0-1 1,0-1-1,-1 0 0,0 0 1,14-11-1,-7 1 2,-1 0 1,-1-1-1,0 0 0,-1-1 0,0-1 0,-2-1 0,0 0 1,9-22-1,-4 6 25,-2-1 0,-2-1 1,17-70-1,-75 270 253,1-6 59,9 4-6,28-121-192,1-1 0,1 46 0,4-77-114,1 0 0,-1 0 0,1-1-1,1 1 1,-1 0 0,1-1 0,0 1 0,3 5 0,-4-10-18,-1-1 0,1 0 0,0 0 0,0 1 0,0-1 0,0 0 0,0 0 0,0 0 0,0 0-1,0 0 1,0 0 0,0 0 0,0-1 0,1 1 0,-1 0 0,0-1 0,2 1 0,-1 0-3,0-1 0,-1 0 0,1 0 0,0 0 0,-1-1-1,1 1 1,0 0 0,-1-1 0,1 1 0,-1-1 0,1 1 0,0-1-1,-1 0 1,1 1 0,-1-1 0,0 0 0,1 0 0,1-2 0,3-2-4,0-1 0,0 0 0,-1-1 1,0 0-1,0 1 0,0-1 0,-1-1 1,0 1-1,4-13 0,3-9-19,9-36 0,-16 50 18,0-1 1,0 0-1,-2 0 1,0 0-1,0-26 1,-2 41 4,0 0 0,0 0-1,0 0 1,0 0 0,0 1 0,0-1 0,0 0 0,-1 0 0,1 0-1,0 0 1,0 0 0,-1 0 0,1 0 0,0 0 0,-1 0-1,1 1 1,-1-1 0,-1-1 0,2 2 0,-1 0-1,1 0 1,-1 1 0,1-1-1,-1 0 1,1 0 0,-1 1-1,1-1 1,-1 1 0,1-1-1,0 0 1,-1 1 0,1-1-1,0 1 1,-1-1 0,1 1 0,0-1-1,-1 1 1,1-1 0,0 1-1,0 0 1,-14 40-14,13-36 7,0 1 0,0-1 0,1 1 0,0 10 0,0-15 3,0 0 0,0 0 0,0 0-1,1 0 1,-1 0 0,0 0 0,0 0-1,1 0 1,-1 0 0,1 0 0,-1 0-1,1 0 1,-1 0 0,1 0 0,0 0-1,-1 0 1,1 0 0,0-1 0,0 1-1,-1 0 1,1-1 0,0 1 0,0 0-1,0-1 1,0 1 0,0-1 0,0 1-1,0-1 1,0 0 0,0 1 0,0-1-1,2 0 1,0 0-6,1 0-1,-1 0 1,0-1-1,1 1 1,-1-1-1,1 0 0,-1 0 1,0 0-1,0-1 1,5-2-1,31-21-44,-30 19 45,15-11-10,-1-1-1,0-2 1,-1 0 0,-1-1 0,33-44-1,-45 46 20,-9 19 0,0 0 1,0-1 0,0 1 0,0 0 0,0 0 0,0-1 0,0 1-1,0 0 1,0-1 0,0 1 0,0 0 0,0-1 0,0 1-1,0 0 1,-1-1 0,1 1 0,0 0 0,0 0 0,0-1 0,0 1-1,-1 0 1,1 0 0,0-1 0,0 1 0,0 0 0,-1 0-1,1 0 1,0-1 0,0 1 0,-1 0 0,-1 0-1,1 0 0,-1 0 0,1 0 1,-1 0-1,1 0 0,-1 0 0,1 1 0,-1-1 0,1 1 1,-1-1-1,1 1 0,-1-1 0,1 1 0,0 0 1,-1 0-1,1 0 0,-2 2 0,-7 4 0,2 0-1,-1 1 1,1 0-1,0 0 1,1 1-1,0 0 0,0 0 1,1 1-1,0 0 1,1 0-1,0 0 1,0 1-1,-2 11 1,6-20 0,1 0-1,-1-1 1,1 1 0,0 0-1,0 0 1,0 0 0,0 0-1,0 0 1,0 0 0,0-1-1,0 1 1,1 0 0,-1 0 0,1 0-1,-1 0 1,1-1 0,0 1-1,0 0 1,0-1 0,0 1-1,0 0 1,1 1 0,0-2-1,0 0 1,0 1 0,0-1-1,0 0 1,0 0 0,0-1-1,0 1 1,0 0 0,0-1-1,0 1 1,0-1-1,0 0 1,0 1 0,1-1-1,-1 0 1,0-1 0,0 1-1,0 0 1,4-1-1,6-2 0,0-1 0,0 0 0,-1 0 0,1-1 0,-1-1 0,0 0-1,-1-1 1,1 0 0,-1 0 0,14-14 0,-5 2 14,0 0 0,-2-1 1,29-43-1,-30 36 5,0 0-1,-2-2 1,-1 1 0,-2-2 0,0 0 0,-2 0-1,-2-1 1,0 0 0,3-60 0,-9 86-9,-2-20 24,1 25-30,0-1-1,0 0 1,0 0 0,-1 0 0,1 1 0,0-1 0,0 0-1,-1 0 1,1 1 0,0-1 0,-1 0 0,1 0-1,-1 1 1,1-1 0,-1 1 0,1-1 0,-1 0-1,0 1 1,1-1 0,-1 1 0,1-1 0,-1 1 0,0 0-1,0-1 1,0 1 0,0 0-1,0 0 1,0 0-1,1 0 1,-1 0 0,0 0-1,0 0 1,0 0-1,1 0 1,-1 0-1,0 1 1,0-1-1,1 0 1,-1 0 0,0 1-1,1-1 1,-1 1-1,0-1 1,1 1-1,-1-1 1,0 1 0,1-1-1,-1 1 1,1-1-1,-1 2 1,-13 20 31,11-17-23,-10 21 8,1 2 0,2-1 0,0 2 0,2-1 1,1 1-1,1 0 0,2 1 0,1-1 0,1 1 0,2 42 0,1-62-16,1 1 0,0 0 0,0-1 0,1 0 0,0 1 0,1-1 0,0 0 0,8 13 0,-10-19-31,1 0 0,-1 0 0,1 0 0,0-1 0,0 1 1,1-1-1,-1 1 0,1-1 0,-1 0 0,1-1 0,0 1 0,0-1 0,0 1 1,1-1-1,-1 0 0,0-1 0,1 1 0,-1-1 0,1 0 0,-1 0 0,8 0 0,-10 0-38,-1-1-1,1 0 0,-1 0 1,0 0-1,1 0 1,-1 0-1,1 0 0,-1 0 1,1-1-1,-1 1 0,0 0 1,1-1-1,-1 1 0,0-1 1,1 1-1,-1-1 0,0 0 1,0 0-1,0 0 0,1 1 1,-1-1-1,0 0 0,0 0 1,0 0-1,0-1 1,-1 1-1,1 0 0,0 0 1,0 0-1,-1-1 0,1 1 1,-1 0-1,1-1 0,-1 1 1,1 0-1,-1-1 0,0 1 1,0-1-1,1-1 0,-2-1-53,1-1 0,-1 1 0,0-1 0,0 1 0,0-1 0,0 1-1,-1 0 1,0 0 0,0 0 0,0 0 0,0 0 0,-4-5 0,-28-31-710</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2:59.152"/>
    </inkml:context>
    <inkml:brush xml:id="br0">
      <inkml:brushProperty name="width" value="0.05" units="cm"/>
      <inkml:brushProperty name="height" value="0.05" units="cm"/>
    </inkml:brush>
  </inkml:definitions>
  <inkml:trace contextRef="#ctx0" brushRef="#br0">23 12 15683,'-11'6'1849,"2"-3"-1257,7-3-392,6 0 560,-1-3-1576,5-3 1184,8 2-432,-2-3-272</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3:02.444"/>
    </inkml:context>
    <inkml:brush xml:id="br0">
      <inkml:brushProperty name="width" value="0.05" units="cm"/>
      <inkml:brushProperty name="height" value="0.05" units="cm"/>
    </inkml:brush>
  </inkml:definitions>
  <inkml:trace contextRef="#ctx0" brushRef="#br0">99 613 14955,'-2'-1'125,"0"0"0,0 1-1,0-1 1,0 1 0,-1-1 0,1 1 0,0 0-1,0 0 1,0 0 0,-1 0 0,1 0-1,0 0 1,0 1 0,0-1 0,0 1-1,-1 0 1,1-1 0,0 1 0,-3 2 0,1 0-32,1-1 1,0 1-1,0 0 1,0-1-1,1 1 1,-1 1-1,1-1 1,0 0-1,-1 1 1,-1 4-1,0 1-68,1-1 0,0 0 1,0 1-1,1 0 0,0 0 0,1 0 0,0-1 0,0 1 1,1 13-1,0-21-19,0 0 1,0 0 0,0 0-1,0 0 1,0 0 0,0 0 0,0 0-1,0-1 1,1 1 0,-1 0-1,0 0 1,0 0 0,1 0-1,-1 0 1,1-1 0,-1 1-1,1 0 1,-1 0 0,1-1-1,0 1 1,-1 0 0,1-1 0,0 1-1,-1-1 1,1 1 0,0-1-1,0 1 1,0-1 0,-1 1-1,1-1 1,0 0 0,0 0-1,0 1 1,0-1 0,0 0-1,0 0 1,-1 0 0,1 0 0,0 0-1,0 0 1,0 0 0,0 0-1,0 0 1,0 0 0,0-1-1,0 1 1,-1 0 0,1-1-1,0 1 1,0 0 0,0-1 0,-1 1-1,3-2 1,2-1 51,0 0-1,0-1 1,0 0 0,0 0 0,0 0-1,6-7 1,-7 6-12,10-12 323,-1 0 0,19-33-1,-25 40 45,-8 25 65,-2 4-315,-3 11 25,-1 39 0,7-62-186,-1-1 1,2 1 0,-1 0-1,1 0 1,0 0 0,0 0 0,1-1-1,0 1 1,0-1 0,0 1-1,6 10 1,-7-16-1,0 1 0,0-1 0,0 1 0,0-1 0,0 0-1,0 0 1,1 1 0,-1-1 0,0 0 0,1 0 0,-1 0 0,1 0 0,-1-1 0,1 1-1,-1 0 1,1-1 0,-1 1 0,1-1 0,0 1 0,-1-1 0,1 0 0,2 1 0,-1-2 8,0 1 1,-1-1 0,1 1 0,0-1 0,-1 0 0,1 0 0,0 0 0,-1-1 0,1 1 0,-1-1 0,0 1 0,3-3 0,4-4 62,0-1 0,-1 0 0,0 0 0,13-20 0,-7 4 137,-2 1 0,-1-2 0,-1 1 0,0-1 0,-3-1 0,8-40-1,-15 78-183,-1 53 48,2-60-76,-1 1-1,0-1 0,1 0 0,0 0 0,0 0 0,0 0 0,0 0 1,1 0-1,0 0 0,0-1 0,0 1 0,2 3 0,-3-6 4,0 0 1,0-1-1,-1 1 0,1 0 0,0-1 0,0 1 1,0 0-1,0-1 0,0 0 0,0 1 0,1-1 1,-1 1-1,0-1 0,0 0 0,0 0 0,0 0 1,0 0-1,0 0 0,0 0 0,1 0 0,-1 0 1,0 0-1,0 0 0,0-1 0,0 1 0,0 0 1,0-1-1,0 1 0,0-1 0,0 1 0,1-1 1,3-2-1,0-1 0,-1 1 1,1-1-1,5-6 1,13-16 30,-1-1 1,-2-1 0,0-1 0,-3 0-1,0-2 1,15-38 0,-23 44 19,-8 15 28,-7 13-21,-7 12 1,9-7-47,-1-1 1,1 1 0,1 0 0,-1 1 0,1-1-1,1 0 1,-1 1 0,2 0 0,-1-1-1,1 1 1,0 13 0,1-20-14,0-1-1,0 1 1,1-1-1,-1 0 1,0 1-1,1-1 1,-1 1-1,1-1 1,-1 0-1,1 1 1,0-1-1,0 0 1,-1 0-1,1 1 1,0-1-1,0 0 1,0 0-1,0 0 1,0 0-1,0 0 1,1 0 0,-1 0-1,0-1 1,0 1-1,1 0 1,-1-1-1,1 1 1,-1-1-1,0 1 1,1-1-1,-1 0 1,1 0-1,-1 1 1,1-1-1,-1 0 1,1 0-1,1-1 1,4 0-3,0 0-1,0 0 1,0-1 0,0 0-1,0 0 1,10-6 0,64-39-37,-63 35 34,0 0 0,1 2 0,39-16 0,-57 25 1,1 1 0,-1-1 1,0 1-1,1 0 0,-1-1 1,0 1-1,1 0 0,-1 0 1,0 0-1,1 0 0,-1 0 1,0 0-1,1 0 0,-1 1 1,0-1-1,0 0 0,1 1 1,-1-1-1,0 1 0,0 0 1,1-1-1,-1 1 0,0 0 1,0-1-1,0 1 0,0 0 1,0 0-1,0 0 0,0 0 1,-1 0-1,1 0 0,0 0 1,0 1-1,-1-1 0,1 0 1,-1 0-1,1 0 0,-1 1 1,1 1-1,4 6-114,-5-9 106,0 0-1,0 1 1,1-1-1,-1 1 0,0-1 1,1 1-1,-1-1 1,0 0-1,1 1 0,-1-1 1,0 0-1,1 1 1,-1-1-1,1 0 1,-1 0-1,1 1 0,-1-1 1,1 0-1,-1 0 1,1 0-1,-1 0 1,1 0-1,-1 0 0,1 0 1,-1 0-1,1 0 1,-1 0-1,1 0 1,-1 0-1,1 0 0,-1 0 1,1 0-1,-1 0 1,1 0-1,-1-1 1,1 1-1,-1 0 0,1 0 1,-1-1-1,1 1 1,-1 0-1,0-1 0,1 1 1,-1 0-1,0-1 1,1 1-1,-1-1 1,0 1-1,1 0 0,-1-1 1,1 0-1,18-29-263,-18 27 228,26-53-280,-3 0 1,27-100-1,-37 110 249,27-98-233,-51 195 244,2 1 0,3 0 0,1 71 0,4-115 68,0 0 0,1 0 1,1 0-1,-1 0 0,2 0 0,-1 0 0,1 0 1,0-1-1,0 1 0,1-1 0,5 8 0,-3-7-20,1 1-1,1-2 1,-1 1-1,1-1 0,0 0 1,1 0-1,17 9 0,-26-16 15,1 0-1,-1 0 0,1 1 0,-1-1 1,1 0-1,-1 0 0,1 0 1,-1 1-1,0-1 0,1 0 0,-1 0 1,1 1-1,-1-1 0,0 1 0,1-1 1,-1 0-1,0 1 0,1-1 1,-1 1-1,0-1 0,1 0 0,-1 1 1,0-1-1,0 1 0,0-1 1,0 1-1,1-1 0,-1 1 0,0 0 1,-14 2-114,-28-7 3,35 2 133,-1 1 0,1-2 0,0 1 0,0-1 0,0 0 0,0-1 0,0 0 0,1 0 0,0 0 0,0-1 0,0 0 0,0 0 0,1 0 0,0-1 0,0 1 0,0-1 0,1-1 1,0 1-1,0-1 0,0 1 0,1-1 0,0 0 0,-2-9 0,4 14 4,1 0 0,0 1-1,-1-1 1,1 1 0,0-1 0,0 1 0,0-1 0,1 0 0,-1 1-1,0-1 1,0 1 0,1-1 0,-1 1 0,1-1 0,0 1 0,-1-1-1,1 1 1,0-1 0,0 1 0,0 0 0,0 0 0,0-1 0,0 1-1,0 0 1,0 0 0,0 0 0,1 0 0,-1 0 0,0 0 0,1 1-1,-1-1 1,1 0 0,-1 1 0,1-1 0,-1 1 0,3-1-1,7-1 45,-1 0 0,1 0 0,-1 2 0,16 0-1,-13-1-82,166 1-1208,-149 2 975</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3:03.087"/>
    </inkml:context>
    <inkml:brush xml:id="br0">
      <inkml:brushProperty name="width" value="0.05" units="cm"/>
      <inkml:brushProperty name="height" value="0.05" units="cm"/>
    </inkml:brush>
  </inkml:definitions>
  <inkml:trace contextRef="#ctx0" brushRef="#br0">603 1215 9954,'-535'154'6123,"468"-140"-3624,135-44-1610,129-36 0,-172 58-812,489-127 265,9 21-347,-174 40 27,253-62 8,434-92-7,-816 183-10,854-161 71,-277 62 38,-584 104-234,-61 9-661,182-63 0,-245 63 445</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3:09.115"/>
    </inkml:context>
    <inkml:brush xml:id="br0">
      <inkml:brushProperty name="width" value="0.05" units="cm"/>
      <inkml:brushProperty name="height" value="0.05" units="cm"/>
    </inkml:brush>
  </inkml:definitions>
  <inkml:trace contextRef="#ctx0" brushRef="#br0">163 73 11682,'0'-6'490,"-2"0"-1,1 0 1,-1 0-1,0 0 1,0 1-1,0-1 1,-1 0-1,0 1 0,0 0 1,-7-9-1,9 14-390,0 0-1,0-1 1,0 1-1,0 0 0,0 0 1,0-1-1,0 1 1,0 0-1,0 0 0,0 0 1,0 0-1,0 0 1,0 1-1,0-1 0,0 0 1,0 0-1,0 1 1,0-1-1,0 1 0,0-1 1,1 1-1,-1-1 1,0 1-1,0-1 1,0 1-1,0 0 0,1-1 1,-1 1-1,0 0 1,0 1-1,-22 27 923,12-10-834,1 1-1,1 0 1,1 1 0,1 0 0,0 0 0,-3 24-1,2-1-44,3 0-1,0 48 0,4-40 23,9 74 1,-4-100-135,1 0 0,0 0 0,2 0 0,18 41 0,-23-62-27,0 0 0,0 0 0,1 0 0,0-1 0,0 1 1,1-1-1,-1 1 0,1-1 0,0 0 0,0 0 0,7 5 0,-8-8 4,-1 0-1,0 0 0,1 0 0,-1 0 1,1-1-1,-1 1 0,1-1 0,-1 1 0,1-1 1,0 0-1,-1 0 0,1 0 0,-1 0 1,1-1-1,-1 1 0,1-1 0,-1 0 0,1 1 1,-1-1-1,1 0 0,-1 0 0,0-1 1,0 1-1,1 0 0,-1-1 0,0 1 0,3-4 1,7-6 21,0 0 0,-1-1 1,-1 0-1,0-1 0,0 0 1,-1-1-1,8-17 0,0-2 71,-3-1-1,13-40 0,-21 56-55,-2 0-1,1 0 1,-2 0 0,-1 0-1,0-1 1,-1-30 0,-2 39-11,0 1 0,-1 0 0,0-1 0,0 1 0,-1 0 0,0 0 0,-1 0 1,0 0-1,0 1 0,-1-1 0,0 1 0,0 0 0,-1 1 0,-11-12 0,5 8-99,0 2-1,0-1 1,-27-13-1,23 14-979,-27-21 0,42 29 1019,1 1-18,-1-1 1,0 1 0,0-1-1,1 1 1,-1-1 0,0 1-1,1-1 1,-1 0 0,1 1-1,-1-1 1,1 0 0,-1 1-1,1-1 1,0 0 0,-1 0-1,1 0 1,0 1 0,-1-1-1,1 0 1,0-1 0,3-3-612</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3:10.170"/>
    </inkml:context>
    <inkml:brush xml:id="br0">
      <inkml:brushProperty name="width" value="0.05" units="cm"/>
      <inkml:brushProperty name="height" value="0.05" units="cm"/>
    </inkml:brush>
  </inkml:definitions>
  <inkml:trace contextRef="#ctx0" brushRef="#br0">278 76 14371,'-7'1'345,"0"1"0,1-1 0,-1 1 0,0 0 0,1 0-1,0 1 1,-7 3 0,-8 4 629,-120 38 2867,137-47-3790,1 1-1,-1 0 1,1-1 0,0 1 0,0 1 0,0-1 0,0 0 0,0 1-1,0-1 1,0 1 0,1 0 0,0 0 0,-1 0 0,1 0-1,0 0 1,0 1 0,-2 6 0,3-5-16,0 0 0,0 0 0,0 0 0,0 0 0,1 0 0,0 1 0,0-1 0,1 0 0,-1 0 0,1 0 0,3 9 0,0-2-16,0-1 1,1 1-1,1-1 0,0 0 1,0-1-1,1 1 0,0-1 1,1-1-1,0 1 1,11 9-1,-13-14-11,0 0-1,1 0 1,-1 0-1,1-1 1,0 0-1,0-1 1,1 0 0,-1 0-1,1 0 1,0-1-1,-1 0 1,1 0-1,0-1 1,16 1-1,-17-3 1,-1 0 0,1 0-1,0 0 1,-1 0 0,1-1-1,-1 0 1,0-1 0,1 0-1,-1 0 1,0 0 0,-1 0-1,1-1 1,0 0-1,-1 0 1,0-1 0,0 1-1,-1-1 1,6-7 0,4-6 25,-2 0 1,0-1-1,-1 0 1,-1-1-1,-1-1 1,-1 1 0,-1-1-1,0-1 1,-2 1-1,0-1 1,-2 0-1,2-32 1,-5 51-26,0-1-1,0 0 1,-1 1 0,1-1 0,-1 0 0,0 1 0,0-1-1,0 0 1,0 1 0,-1 0 0,1-1 0,-1 1 0,0 0-1,0 0 1,0 0 0,-5-5 0,3 5-1,1 0 1,-1 0-1,0 1 0,0 0 1,-1 0-1,1 0 0,0 0 1,-1 1-1,1 0 0,-1 0 1,1 0-1,-1 0 1,-5 0-1,5 1-22,-4-1-268,-1 0 0,1 1 1,-1 0-1,-11 1 1,20 0 224,-1-1 1,0 0 0,0 1-1,0-1 1,0 1 0,0 0 0,0 0-1,1-1 1,-1 1 0,0 0-1,1 1 1,-1-1 0,0 0 0,1 0-1,0 1 1,-1-1 0,1 1-1,0-1 1,0 1 0,-1-1-1,1 1 1,0 0 0,1 0 0,-1-1-1,-1 4 1,-2 6-493</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3:11.503"/>
    </inkml:context>
    <inkml:brush xml:id="br0">
      <inkml:brushProperty name="width" value="0.05" units="cm"/>
      <inkml:brushProperty name="height" value="0.05" units="cm"/>
    </inkml:brush>
  </inkml:definitions>
  <inkml:trace contextRef="#ctx0" brushRef="#br0">235 1 16924,'-3'0'96,"-1"-1"1,1 1 0,-1 0-1,0 0 1,1 1 0,-1-1 0,1 1-1,0 0 1,-1 0 0,1 0-1,-1 0 1,1 0 0,0 1-1,0 0 1,0-1 0,0 1 0,0 0-1,0 1 1,-3 3 0,-5 4 47,1 1 0,1 0 1,-12 18-1,6-6-28,0 1-1,2 1 1,0 0 0,2 1 0,1 0-1,1 1 1,1 0 0,2 1-1,-5 39 1,9-51-115,0 0 0,2 1 0,0-1 0,1 0 0,1 1 1,0-1-1,1 0 0,1 0 0,1-1 0,0 1 0,1-1 0,0 0 0,1 0 0,1-1 0,0 0 0,1 0 0,17 19 0,-23-30 25,0 0 0,0 0-1,0 0 1,1 0 0,-1 0-1,1-1 1,-1 0 0,1 0 0,0 0-1,0 0 1,0 0 0,0-1-1,0 0 1,0 0 0,1 0 0,-1 0-1,0-1 1,0 1 0,1-1 0,-1 0-1,0 0 1,6-2 0,-4 1 56,0-1 0,1 0 0,-1-1 0,0 0-1,0 1 1,-1-2 0,1 1 0,-1-1 0,1 0 0,-1 0 0,0 0 0,-1-1 0,9-9 0,0-5 107,0 0 0,-1-1 0,0 0 0,-2-1 0,-1 0 0,0 0 0,-2-1-1,0 0 1,-1-1 0,3-36 0,-6 36-368,-1 0-1,-1-1 1,-1 1-1,-2-1 1,0 1-1,-1 0 1,-2 0 0,0 0-1,-1 0 1,-13-29-1,17 46 37,-1 0-1,0 0 0,-1 1 1,0-1-1,0 0 1,0 1-1,-9-9 1,12 13 102,-1-1 0,0 1 0,1 0 0,-1 0 0,0 0 0,0 0 1,0 0-1,0 0 0,0 0 0,0 1 0,0-1 0,0 1 0,0 0 1,0-1-1,-1 1 0,1 0 0,0 0 0,0 0 0,0 0 0,0 1 1,0-1-1,-1 1 0,1-1 0,0 1 0,0 0 0,0-1 0,-2 3 1,-23 15-622</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18.104"/>
    </inkml:context>
    <inkml:brush xml:id="br0">
      <inkml:brushProperty name="width" value="0.05" units="cm"/>
      <inkml:brushProperty name="height" value="0.05" units="cm"/>
    </inkml:brush>
  </inkml:definitions>
  <inkml:trace contextRef="#ctx0" brushRef="#br0">253 24 16283,'-34'2'1941,"-50"9"-1,69-7-1494,0 0 0,1 0 0,-1 1 1,1 1-1,-22 12 0,34-16-376,-1-1 0,1 1 0,0-1-1,0 1 1,0 0 0,0 0 0,0 0 0,0 0 0,0 0 0,-1 3 0,3-5-61,-1 1 1,1 0 0,0 0 0,0-1 0,-1 1 0,1 0-1,0 0 1,0-1 0,0 1 0,0 0 0,0 0-1,0-1 1,0 1 0,1 0 0,-1 0 0,0 0-1,0-1 1,0 1 0,1 0 0,-1-1 0,1 1 0,-1 0-1,0-1 1,1 1 0,-1 0 0,1-1 0,-1 1-1,1-1 1,-1 1 0,1-1 0,0 1 0,-1-1-1,1 1 1,0-1 0,-1 0 0,1 1 0,1-1-1,6 4 13,-1-1 0,1 0-1,0 0 1,1-1 0,-1 0-1,0 0 1,14 0-1,60-1 89,-72-2-79,1 0-1,0 0 1,-1-1 0,1 0-1,-1-1 1,1 0 0,-1-1-1,16-8 1,-22 11-100,-1-1 1,0 0 0,0 0 0,-1 0-1,1-1 1,0 1 0,-1 0-1,1-1 1,-1 0 0,0 0-1,0 0 1,0 1 0,0-2-1,0 1 1,-1 0 0,1 0 0,-1-1-1,0 1 1,0 0 0,0-1-1,-1 1 1,1-1 0,-1 1-1,0-1 1,0 0 0,0 1-1,0-1 1,-1 1 0,-1-7-1,2 9 41,0 0-1,-1 0 0,1 0 0,0 0 0,-1 0 1,1 0-1,-1 0 0,1 0 0,-1 0 0,0 0 0,1 0 1,-1 0-1,0 0 0,0 1 0,0-1 0,1 0 1,-1 0-1,0 1 0,0-1 0,0 1 0,0-1 1,0 1-1,0-1 0,0 1 0,-1-1 0,1 1 0,-1 0 1,-16-1-524</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5:35.293"/>
    </inkml:context>
    <inkml:brush xml:id="br0">
      <inkml:brushProperty name="width" value="0.05" units="cm"/>
      <inkml:brushProperty name="height" value="0.05" units="cm"/>
    </inkml:brush>
  </inkml:definitions>
  <inkml:trace contextRef="#ctx0" brushRef="#br0">3281 381 13435,'-47'-18'243,"1"-2"-1,1-2 1,1-2 0,1-2-1,1-2 1,-74-63 0,98 74-278,-2 2 0,0 0 0,-1 1 0,0 1 0,-1 1 0,0 1 0,-1 1 0,0 1 0,-1 1 0,1 1 0,-50-7 0,21 9-102,1 3 0,0 2-1,0 3 1,-55 9 0,-200 55-323,63 9 342,-396 182 0,527-205 131,2 5-1,-106 75 1,154-88 24,1 3 1,2 2-1,3 3 1,-74 89 0,79-78 135,-76 125 0,110-160-115,2 1 0,1 1 0,1 0 0,2 0 0,1 1 0,2 1 0,-5 38 0,11-51-34,1 0 0,1 1 0,1-1 0,1 0 0,0 1 0,2-1 0,0 0 0,2-1 0,0 1 0,1-1 0,0 0 0,16 25 0,-7-18-13,1 0 0,2 0 0,1-2 0,0 0 0,2-2-1,1 0 1,37 27 0,-14-17-7,1-1 0,2-3 0,1-2 0,91 33 0,-49-28 0,184 36-1,-165-50-18,1-5 1,1-5 0,0-6 0,117-12-1,445-95-65,424-190-6,-29-85 113,-728 245 91,-12-26 300,-299 144-297,0-1-1,-1-1 0,-2-2 1,0-1-1,32-33 1,-52 47-61,0 1 1,-1-1 0,-1 0-1,0-1 1,0 1 0,0-1-1,-1-1 1,-1 1 0,0-1-1,0 1 1,-1-1 0,-1 0-1,0 0 1,0-1 0,-1 1-1,0 0 1,-1-1 0,0 1-1,-1 0 1,-4-19 0,2 18-27,-1 0 1,-1 0 0,0 1 0,0-1 0,-1 1 0,-1 0-1,0 1 1,0 0 0,-1 0 0,0 0 0,-1 1 0,0 1-1,0-1 1,-1 1 0,0 1 0,-17-10 0,4 4-69,0 2 0,0 0 0,-1 2 0,0 0 1,-1 2-1,0 1 0,-34-5 0,-8 5-11,0 3 1,1 3-1,-81 11 0,-68 18-121,214-28 166</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5:55.521"/>
    </inkml:context>
    <inkml:brush xml:id="br0">
      <inkml:brushProperty name="width" value="0.05" units="cm"/>
      <inkml:brushProperty name="height" value="0.05" units="cm"/>
    </inkml:brush>
  </inkml:definitions>
  <inkml:trace contextRef="#ctx0" brushRef="#br0">334 0 11987,'-28'27'445,"2"2"0,1 0 0,1 2 0,2 1 0,1 0 0,1 1 0,-18 46 0,10-16 19,4 2-1,-24 96 1,37-115-270,3 0-1,2 1 0,2-1 1,3 74-1,2-102-154,1 0-1,1 0 1,0-1 0,1 1-1,1-1 1,1 0-1,0 0 1,14 25 0,-16-35-37,0-1 1,1 1-1,-1-1 1,1 1-1,0-2 1,1 1-1,0 0 1,0-1-1,0 0 1,0-1-1,1 1 1,0-1-1,0 0 1,0-1-1,0 0 1,0 0-1,1-1 1,-1 1-1,1-2 1,0 1-1,15 0 1,-7-2 6,0-1 0,0-1 1,-1 0-1,1-1 0,-1-1 1,1 0-1,-1-2 0,0 1 1,-1-2-1,0 0 0,0 0 0,14-11 1,1-2 68,-1-2 0,-1 0 1,-1-2-1,32-38 0,-37 36 30,-2-1-1,0-1 1,-2-1-1,-1 0 1,-1-1-1,-2 0 1,0-2-1,12-53 1,-17 48 29,-1 1 1,-2-1-1,-1 0 0,-3 0 1,0-1-1,-3 1 1,-9-58-1,8 79-79,0 0 0,-2 0 0,1 1 0,-2-1 0,0 1 0,-1 1 0,-17-28 0,21 37-37,-1 0-1,-1-1 0,1 2 0,-1-1 0,0 0 0,0 1 0,0 0 0,-1 0 0,1 1 1,-1-1-1,0 1 0,0 0 0,0 1 0,0 0 0,-1 0 0,1 0 0,0 0 1,-1 1-1,0 0 0,1 1 0,-12 0 0,4 1-107,0 1 1,1 1-1,-1 0 1,1 1-1,0 1 1,0 0-1,0 1 1,-22 13-1,8-2-280,0 2-1,-38 33 0,45-30-28</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5:56.621"/>
    </inkml:context>
    <inkml:brush xml:id="br0">
      <inkml:brushProperty name="width" value="0.05" units="cm"/>
      <inkml:brushProperty name="height" value="0.05" units="cm"/>
    </inkml:brush>
  </inkml:definitions>
  <inkml:trace contextRef="#ctx0" brushRef="#br0">626 206 11715,'3'-5'138,"-1"1"1,1 0 0,-1-1 0,0 1 0,0-1 0,0 1 0,-1-1 0,0 0 0,0 0 0,0 0 0,0 0 0,-1 0 0,0 0 0,0 0 0,0 0 0,-1 0 0,1 0 0,-1 1 0,0-1 0,-1 0 0,1 0 0,-1 0 0,0 1 0,0-1 0,0 1 0,-1 0 0,0 0 0,1-1 0,-1 2 0,-4-5 0,1 2 28,1 1 0,-1 0 0,0 0 0,0 0 0,-1 1 0,0 0 0,1 0 0,-1 0 0,-1 1 0,1 0 0,0 1 0,-1-1 0,1 2 0,-1-1 0,0 1 0,0 0 0,1 0 0,-15 2 0,11 0-2,-1 2 0,1 0 0,0 0 0,1 1 0,-1 0 0,1 1 1,-1 0-1,1 1 0,1 0 0,-1 1 0,-16 14 0,2 1 14,2 1 0,0 1 1,-18 28-1,11-13-164,2 2 0,2 1-1,2 1 1,2 1 0,2 0 0,1 2 0,-20 88-1,31-102-28,2 0 0,2 1 1,0-1-1,2 1 0,2 0 0,1 0 0,1-1 0,2 1 0,2-1 0,0-1 0,2 1 0,22 49 0,-17-50-13,1-2 0,2 1-1,1-2 1,1-1-1,1 0 1,45 45 0,-53-61 20,0 0-1,1-1 1,0-1 0,0 0 0,1-1 0,0 0 0,0-1 0,1 0 0,0-2 0,1 0 0,-1 0 0,1-1 0,0-1-1,0-1 1,0 0 0,21-1 0,-16-3 55,-1 0-1,0-2 0,-1 0 1,1-1-1,-1-1 0,1-1 1,-2-1-1,1-1 1,-1 0-1,32-23 0,-14 6 127,-2-2 0,-1-1 0,58-66 0,-57 51-111,-1-1 1,-2-2-1,-3-1 1,-1-1 0,-3-1-1,-2-1 1,-2-1-1,-3-1 1,-2 0 0,-2-2-1,-2 1 1,5-101-1,-15 132-163,-1 1-1,-1-1 0,-1 1 0,-1-1 1,-1 1-1,-1 0 0,-12-33 0,15 48 77,-1 0 0,0 0 0,0 1 0,-1-1 1,0 1-1,0 0 0,-1 0 0,0 1 0,0-1 0,0 1 0,0 0 0,-1 0 0,0 1 0,0 0 0,0 0 0,0 0 0,-1 1 0,1 0 1,-1 0-1,0 0 0,0 1 0,0 0 0,0 1 0,-1 0 0,1 0 0,-15 0 0,-43 5-89,-10 11 41</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13.797"/>
    </inkml:context>
    <inkml:brush xml:id="br0">
      <inkml:brushProperty name="width" value="0.05" units="cm"/>
      <inkml:brushProperty name="height" value="0.05" units="cm"/>
    </inkml:brush>
  </inkml:definitions>
  <inkml:trace contextRef="#ctx0" brushRef="#br0">22 1 13931,'-6'76'560,"-2"-9"-392,1-5-168</inkml:trace>
  <inkml:trace contextRef="#ctx0" brushRef="#br0" timeOffset="1">35 568 13899,'-4'40'1360,"-2"-2"-1024,2-11-440,1-6 1697,0-18-1329,3-7 8,1-23-128</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14.307"/>
    </inkml:context>
    <inkml:brush xml:id="br0">
      <inkml:brushProperty name="width" value="0.05" units="cm"/>
      <inkml:brushProperty name="height" value="0.05" units="cm"/>
    </inkml:brush>
  </inkml:definitions>
  <inkml:trace contextRef="#ctx0" brushRef="#br0">35 417 15211,'-9'17'709,"4"-8"-447,0-1 1,1 1 0,0 0-1,-3 12 1,7-21-248,0 0 0,0 0 1,-1 1-1,1-1 0,0 0 0,0 0 1,0 0-1,0 0 0,0 1 0,0-1 0,0 0 1,0 0-1,0 0 0,0 0 0,0 1 1,0-1-1,0 0 0,0 0 0,0 0 0,1 0 1,-1 1-1,0-1 0,0 0 0,0 0 0,0 0 1,0 0-1,0 0 0,0 1 0,0-1 1,0 0-1,1 0 0,-1 0 0,0 0 0,0 0 1,0 0-1,0 0 0,0 0 0,1 0 1,-1 1-1,0-1 0,0 0 0,0 0 0,0 0 1,1 0-1,-1 0 0,0 0 0,0 0 0,0 0 1,0 0-1,1 0 0,-1 0 0,11-7 669,8-14-253,-2-2 0,-1 0 0,0 0-1,20-44 1,-21 39-202,52-112 651,1-3-332,-67 142-542,-1-1-1,1 1 0,-1 0 1,1-1-1,0 1 0,0 0 1,0-1-1,0 1 0,0 0 1,0 0-1,0 0 0,0 0 1,0 0-1,1 0 0,-1 0 1,2 0-1,-3 1-3,1 0 0,-1 0 1,1 0-1,-1 1 0,1-1 1,-1 0-1,1 0 0,-1 1 0,1-1 1,-1 0-1,1 1 0,-1-1 1,0 1-1,1-1 0,-1 0 0,0 1 1,1-1-1,-1 1 0,0-1 1,0 1-1,1-1 0,-1 1 0,0-1 1,0 1-1,0-1 0,0 1 0,0-1 1,0 1-1,0 0 0,2 11 20,0 1-1,-1 20 1,-1-26-21,0 68 28,3 79-1133,2-134 913,-5-20 181,1 0 1,-1 0 0,0 0-1,1 0 1,-1 0-1,1 0 1,-1-1-1,0 1 1,1 0-1,-1 0 1,0 0-1,1-1 1,-1 1-1,0 0 1,0-1-1,1 1 1,-1 0 0,0 0-1,0-1 1,1 1-1,-1 0 1,0-1-1,0 1 1,0-1-1,0 1 1,1 0-1,-1-1 1,0 1 9</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15.142"/>
    </inkml:context>
    <inkml:brush xml:id="br0">
      <inkml:brushProperty name="width" value="0.05" units="cm"/>
      <inkml:brushProperty name="height" value="0.05" units="cm"/>
    </inkml:brush>
  </inkml:definitions>
  <inkml:trace contextRef="#ctx0" brushRef="#br0">13 0 8442,'12'158'2018,"-6"-102"-855,-1 67 1,-6-112-992,-1-1 0,0 1 0,0-1 0,-6 13 0,-4 27 313,8-19-367,-1-17-149</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15.561"/>
    </inkml:context>
    <inkml:brush xml:id="br0">
      <inkml:brushProperty name="width" value="0.05" units="cm"/>
      <inkml:brushProperty name="height" value="0.05" units="cm"/>
    </inkml:brush>
  </inkml:definitions>
  <inkml:trace contextRef="#ctx0" brushRef="#br0">0 71 19164,'7'-7'256,"1"-1"0,-1 1 0,1 1 0,0-1 0,0 1 0,1 1 0,13-7 0,-18 10-245,1 0 1,-1 0-1,1 0 1,0 1 0,0 0-1,-1 0 1,1 0-1,0 0 1,0 1 0,0 0-1,0 0 1,0 1-1,0-1 1,0 1 0,-1 0-1,1 0 1,8 3 0,-11-2-5,1-1 0,0 1 0,-1 0 0,0 0 0,1 0 1,-1 1-1,0-1 0,0 0 0,0 1 0,0-1 0,0 1 1,-1 0-1,1 0 0,-1-1 0,0 1 0,0 0 0,0 0 0,0 0 1,0 0-1,-1 0 0,1 1 0,-1-1 0,0 5 0,0 6 61,0-1 1,-1 1-1,-1-1 0,-4 18 0,-2-3 196,0 0 1,-26 53 0,-35 50 833,45-88-638,24-43-452,0 1 0,-1-1 0,1 0 1,0 0-1,0 1 0,0-1 0,-1 0 0,1 1 0,0-1 0,0 0 0,0 1 0,0-1 0,0 0 0,0 1 0,-1-1 1,1 1-1,0-1 0,0 0 0,0 1 0,0-1 0,0 0 0,0 1 0,1-1 0,-1 0 0,0 1 0,0-1 0,0 0 1,0 1-1,0-1 0,0 0 0,1 1 0,-1-1 0,0 0 0,0 1 0,1-1 0,-1 1 0,16-1 119,26-11-68,-38 9-34,23-7-14,-9 2-152,-1 1 0,1 0 0,0 2 0,0 0 0,1 1-1,-1 0 1,28 1 0,-44 3 107,1-1 0,0 1 0,0-1 0,0 1 0,0 0 0,-1 0 0,1 0 0,0 1 0,-1-1 0,1 0 0,-1 1 0,1 0 0,3 3 0,11 10-282</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28.848"/>
    </inkml:context>
    <inkml:brush xml:id="br0">
      <inkml:brushProperty name="width" value="0.05" units="cm"/>
      <inkml:brushProperty name="height" value="0.05" units="cm"/>
    </inkml:brush>
  </inkml:definitions>
  <inkml:trace contextRef="#ctx0" brushRef="#br0">1 1 10946,'7'418'2738,"1"23"1099,0-29-2951,-12-390-1728,4-21 577</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30.428"/>
    </inkml:context>
    <inkml:brush xml:id="br0">
      <inkml:brushProperty name="width" value="0.05" units="cm"/>
      <inkml:brushProperty name="height" value="0.05" units="cm"/>
    </inkml:brush>
  </inkml:definitions>
  <inkml:trace contextRef="#ctx0" brushRef="#br0">86 0 10274,'2'36'848,"-4"-6"-584,2 2-128,-6-8 361,1-3-193,-1-5-216,-3-2-144,-4-8 80,0-10-16,-2-8-88,-4-6-24</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32.484"/>
    </inkml:context>
    <inkml:brush xml:id="br0">
      <inkml:brushProperty name="width" value="0.05" units="cm"/>
      <inkml:brushProperty name="height" value="0.05" units="cm"/>
    </inkml:brush>
  </inkml:definitions>
  <inkml:trace contextRef="#ctx0" brushRef="#br0">72 470 11650,'-16'16'1391,"9"-10"-639,0 0-1,0 1 0,1-1 0,0 2 0,0-1 0,1 0 1,-6 13-1,10-13 646,9-10-930,8-13-279,0-12-41,-1 0 1,-1-1-1,19-59 0,-5 14-12,101-202 156,-115 258-153,-11 19 38,-6 11-21,-2 5-56,1 0-1,0 0 0,1 0 0,2 0 0,-1 0 0,3 30 0,-2 20-12,-10 66-36,-5 72-14,16-199-56,-1 2-34,1 0-1,0 0 0,0 0 0,1 0 0,3 15 0,0-31-3713,-1-8 2718,-3-3 195,0-6-278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24.964"/>
    </inkml:context>
    <inkml:brush xml:id="br0">
      <inkml:brushProperty name="width" value="0.05" units="cm"/>
      <inkml:brushProperty name="height" value="0.05" units="cm"/>
    </inkml:brush>
  </inkml:definitions>
  <inkml:trace contextRef="#ctx0" brushRef="#br0">9 1 12891,'-4'19'654,"2"-1"0,1 1 0,0 0 0,1 0 0,5 36-1,0 26 856,-5-40-806,-1-5-136,2-1 0,6 43 0,-7-77-563,0 0 0,0 0 0,0 0-1,0 1 1,0-1 0,0 0 0,1 0 0,-1 0-1,0 0 1,1 0 0,-1 0 0,1 0 0,-1 0 0,1-1-1,0 1 1,-1 0 0,1 0 0,0 0 0,0 0-1,-1-1 1,1 1 0,0 0 0,0-1 0,0 1 0,0-1-1,0 1 1,0-1 0,0 1 0,0-1 0,0 0-1,0 1 1,0-1 0,0 0 0,0 0 0,0 0 0,0 0-1,0 0 1,0 0 0,0 0 0,1 0 0,-1 0-1,0-1 1,0 1 0,0 0 0,0-1 0,0 1 0,0-1-1,0 1 1,0-1 0,1 0 0,5-3 14,1-1 0,-1 0 0,0 0 0,11-12 0,-7 6-7,-8 7 2,0 0 1,0 1 0,1-1-1,0 1 1,-1 0-1,1 0 1,0 0 0,1 0-1,-1 1 1,0 0-1,10-4 1,-14 6-6,1 1 1,-1-1-1,0 0 1,1 0-1,-1 0 1,0 0-1,1 1 1,-1-1-1,0 0 1,1 1-1,-1-1 1,0 0-1,0 0 0,1 1 1,-1-1-1,0 0 1,0 1-1,0-1 1,1 1-1,-1-1 1,0 0-1,0 1 1,0-1-1,0 1 1,0-1-1,0 0 1,0 1-1,0-1 1,0 1-1,0-1 1,0 0-1,0 1 1,0-1-1,0 1 0,0-1 1,0 0-1,0 1 1,-1-1-1,1 0 1,0 1-1,-6 19 290,5-18-265,-2 7 114,-1 0 0,1 0 0,1 0-1,0 0 1,0 0 0,0 0 0,1 1 0,1 9 0,0-18-124,0 1 0,1-1 1,-1 0-1,0 0 0,1 0 0,-1 0 0,1 0 0,-1 0 0,1 0 0,0 0 0,-1 0 0,1 0 0,0 0 0,0-1 0,-1 1 0,1 0 0,0 0 1,0-1-1,0 1 0,0 0 0,0-1 0,0 1 0,0-1 0,0 0 0,1 1 0,-1-1 0,0 0 0,0 1 0,0-1 0,0 0 0,0 0 1,1 0-1,-1 0 0,0 0 0,2-1 0,7 0 67,-1 0 0,1-1 0,12-3 0,-15 3-56,12-4 44,0-1 1,0 0 0,-1-2 0,0 0-1,0-1 1,19-15 0,0-2-365,53-53 1,-87 77 160,-1 0 0,1 0 1,0 0-1,-1 0 1,1-1-1,-1 1 1,0-1-1,0 1 0,0-1 1,-1 0-1,1 0 1,0-5-1,-1 6 45,-1 1 0,0 0 0,0-1 0,-1 1 0,1 0 0,0-1 0,-1 1 0,1 0 0,-1 0 0,0 0 0,1-1 0,-1 1 0,0 0 0,-1 0 0,1 0 0,0 0 0,0 0 0,-1 1 0,1-1 0,-1 0 0,0 1 0,1-1 0,-4-1 0,-26-17-612,-9 4-127</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19.462"/>
    </inkml:context>
    <inkml:brush xml:id="br0">
      <inkml:brushProperty name="width" value="0.05" units="cm"/>
      <inkml:brushProperty name="height" value="0.05" units="cm"/>
    </inkml:brush>
  </inkml:definitions>
  <inkml:trace contextRef="#ctx0" brushRef="#br0">176 194 19108,'3'-7'408,"-1"0"0,0 0-1,0-1 1,-1 1 0,0-1 0,-1 0 0,1 1 0,-1-1-1,-2-11 1,2 17-318,-1 0 0,1 0 0,-1 0-1,1 0 1,-1 0 0,0 0 0,0 0 0,0 0 0,0 0 0,0 1-1,0-1 1,0 0 0,0 1 0,-1-1 0,1 1 0,-4-3-1,3 4-22,0-1-1,0 0 1,0 0-1,0 1 0,0-1 1,0 1-1,0-1 0,0 1 1,0 0-1,-1 0 0,1 0 1,0 0-1,0 1 0,0-1 1,0 0-1,0 1 0,0 0 1,-1-1-1,-1 2 0,-5 2-44,1 1-1,0 0 0,1 0 1,-1 0-1,1 1 0,0 0 1,0 0-1,1 1 0,0 0 1,0 0-1,0 1 0,1-1 1,0 1-1,1 0 0,0 1 1,0-1-1,0 1 0,1 0 1,1-1-1,-1 1 0,0 14 1,2-21-22,1-1 0,0 1 1,0 0-1,0-1 1,1 1-1,-1 0 0,0-1 1,1 1-1,-1 0 1,1-1-1,-1 1 0,1-1 1,0 1-1,-1-1 1,1 1-1,0-1 0,0 1 1,0-1-1,0 0 1,1 0-1,-1 1 0,2 0 1,-1-1 0,1 1 0,-1-1 0,0-1 0,1 1 0,-1 0 0,1-1 0,-1 1 0,1-1 0,-1 0 0,1 0 0,-1 0 0,1 0 0,3 0 0,2-2 2,-1 1 0,1-1 0,-1 0 0,1-1-1,-1 0 1,0 0 0,0 0 0,11-8 0,-8 2 2,-1 1 0,0-1 1,0-1-1,-1 0 0,-1 0 0,1 0 0,-2-1 0,11-22 1,-10 19-4,-2-1 1,0 0-1,0 0 1,-1 0-1,-1 0 1,2-29-1,-5 43-2,0 1-1,0-1 1,0 0 0,0 1-1,0-1 1,0 0 0,0 1-1,0-1 1,0 0 0,0 1-1,0-1 1,0 1 0,0-1-1,-1 0 1,1 1 0,0-1-1,0 1 1,-1-1 0,1 1-1,-1-2 1,-6 9-13,-6 23-7,10-17-62,1-1 1,0 0-1,1 1 0,0-1 0,0 0 1,2 1-1,1 15 0,-1-23-50,0-1-1,0 1 0,0 0 1,1-1-1,0 1 1,0-1-1,0 1 0,0-1 1,5 6-1,-5-8 35,0 1-1,0-1 1,0 0-1,1 0 1,-1 0 0,1 0-1,-1-1 1,1 1-1,0-1 1,-1 1 0,1-1-1,0 0 1,0 0-1,0 0 1,0-1 0,4 1-1,14 0-570</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32.943"/>
    </inkml:context>
    <inkml:brush xml:id="br0">
      <inkml:brushProperty name="width" value="0.05" units="cm"/>
      <inkml:brushProperty name="height" value="0.05" units="cm"/>
    </inkml:brush>
  </inkml:definitions>
  <inkml:trace contextRef="#ctx0" brushRef="#br0">62 0 16067,'-6'7'214,"0"0"-1,1 1 0,0-1 1,1 1-1,0 0 0,0 0 1,0 0-1,1 1 0,1-1 1,-1 1-1,0 10 0,-3 14 87,0 51 0,5-62-268,1-1 0,1 0 0,1 1 0,1-1 0,1 0 0,10 31 0,-13-49-11,0 0 1,1 0-1,-1-1 1,1 1-1,-1 0 0,1 0 1,0-1-1,0 1 1,0-1-1,0 0 1,1 1-1,2 1 0,-4-3-4,0-1 0,0 1 0,0-1 0,0 1 0,0-1 0,1 0 0,-1 1 0,0-1 0,0 0 0,0 0 0,0 0 0,0 0 0,0 0 0,1 0 0,-1 0-1,0 0 1,0 0 0,0-1 0,0 1 0,0 0 0,0-1 0,0 1 0,1-1 0,-1 1 0,0-1 0,-1 1 0,1-1 0,0 0 0,0 1 0,0-1 0,0 0 0,0 0 0,-1 0 0,1 0-1,0 0 1,0-2 0,5-6 112,-1 0 0,0 0-1,0-1 1,-1 0 0,-1 0-1,0 0 1,0 0 0,1-13-1,0-2 175,-1 0 0,-1-34 0,-3 44-134,0 1-1,-4-25 0,4 35-144,1 1 0,-1-1 0,0 1 0,-1-1 0,1 1 0,0 0 0,-1 0 1,0 0-1,0-1 0,0 1 0,0 1 0,0-1 0,-1 0 0,1 1 0,-1-1 0,-3-2 0,4 4-62,1 1-1,-1-1 1,1 1-1,-1-1 1,1 1 0,-1-1-1,1 1 1,-1 0-1,1 0 1,-1 0 0,1 0-1,-1 0 1,1 0-1,-1 1 1,1-1 0,-1 0-1,1 1 1,-1-1-1,1 1 1,-1-1 0,1 1-1,0 0 1,-1 0-1,1-1 1,0 1 0,-1 0-1,1 0 1,0 0 0,0 1-1,0-1 1,0 0-1,0 0 1,0 1 0,1-1-1,-1 0 1,0 1-1,1-1 1,-1 0 0,0 1-1,1-1 1,0 1-1,-1 2 1,5 0-261,4-3-92</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33.380"/>
    </inkml:context>
    <inkml:brush xml:id="br0">
      <inkml:brushProperty name="width" value="0.05" units="cm"/>
      <inkml:brushProperty name="height" value="0.05" units="cm"/>
    </inkml:brush>
  </inkml:definitions>
  <inkml:trace contextRef="#ctx0" brushRef="#br0">1 558 14867,'5'-7'1959,"56"-189"982,-37 114-2077,50-190 1698,-82 317-2215,-3 57 0,5-39-268,-1 1-707,1 107 0,7-169 646,1 18 476,-2-20-493,0 0-1,0 1 0,0-1 0,0 1 0,1-1 0,-1 1 0,0-1 0,0 0 0,0 1 1,0-1-1,1 1 0,-1-1 0,0 0 0,0 1 0,1-1 0,-1 0 0,0 1 0,1-1 0,-1 0 1,0 1-1,1-1 0,-1 0 0,1 0 0,-1 1 0,0-1 0,1 0 0,-1 0 0,1 0 0,-1 0 1,1 0-1,-1 0 0,0 1 0,1-1 0,-1 0 0,1 0 0,0-1 0,8-4-165</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33.816"/>
    </inkml:context>
    <inkml:brush xml:id="br0">
      <inkml:brushProperty name="width" value="0.05" units="cm"/>
      <inkml:brushProperty name="height" value="0.05" units="cm"/>
    </inkml:brush>
  </inkml:definitions>
  <inkml:trace contextRef="#ctx0" brushRef="#br0">0 468 15555,'4'-3'75,"-1"1"0,0-1 0,0 0 0,0 0-1,0 0 1,0-1 0,-1 1 0,1-1 0,-1 1-1,0-1 1,0 0 0,0 0 0,-1 0 0,0 0-1,1 0 1,0-5 0,5-14 79,-4 15-89,138-343 1793,-129 330-1531,-12 21-320,1 0 0,-1 0-1,0 0 1,0 0-1,0 0 1,1 0-1,-1 0 1,0 0-1,0 0 1,0 0-1,1 0 1,-1 0 0,0 0-1,0 0 1,0 0-1,0 0 1,1 0-1,-1 0 1,0 0-1,0 0 1,0 0-1,1 0 1,-1 0-1,0 1 1,0-1 0,0 0-1,0 0 1,0 0-1,1 0 1,-1 0-1,0 0 1,0 1-1,0-1 1,0 0-1,0 0 1,0 0-1,0 1 1,0-1 0,0 0-1,1 0 1,-1 0-1,0 0 1,0 1-1,0-1 1,0 0-1,0 0 1,0 0-1,0 1 1,0-1 0,0 0-1,1 44 345,-1-40-356,-4 115 177,2 121-847,2-234 644,1-1-1,-1 0 1,1 1-1,0-1 1,0 1-1,1-1 1,-1 0-1,1 0 1,4 7-1,-6-12 27,0 0 0,1 1 0,-1-1 0,0 0 0,0 0-1,1 0 1,-1 0 0,0 0 0,0 0 0,1 0 0,-1 0-1,0 0 1,0 0 0,1 0 0,-1 0 0,0 0 0,0 0-1,1 0 1,-1 0 0,0 0 0,0 0 0,1 0 0,-1 0-1,0 0 1,0-1 0,1 1 0,-1 0 0,0 0 0,0 0-1,0 0 1,1-1 0,-1 1 0,0 0 0,0 0 0,0 0 0,0-1-1,0 1 1,1 0 0</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10.205"/>
    </inkml:context>
    <inkml:brush xml:id="br0">
      <inkml:brushProperty name="width" value="0.05" units="cm"/>
      <inkml:brushProperty name="height" value="0.05" units="cm"/>
    </inkml:brush>
  </inkml:definitions>
  <inkml:trace contextRef="#ctx0" brushRef="#br0">50 4 12699,'-2'0'282,"0"1"0,0-1 0,0 0 0,0 1 0,0-1 0,0 0 0,0 0 0,0 0-1,0 0 1,0-1 0,0 1 0,0-1 0,-3 0 0,-4-1 2496,9 1-2739,0 1-1,-1 0 0,1 0 1,0 0-1,-1 0 1,1 0-1,0 0 0,0 0 1,-1 0-1,1 0 1,0 1-1,0-1 0,-1 0 1,1 0-1,0 0 1,0 0-1,0 0 1,-1 0-1,1 0 0,0 1 1,0-1-1,-1 0 1,1 0-1,0 0 0,0 0 1,0 1-1,0-1 1,-1 0-1,1 0 0,0 1 1,0-1-1,0 0 1,0 0-1,0 1 1,-2 13 694,6 14-90,-2-26-623,-1 0-1,0 0 1,1 0 0,-1 0 0,1 0 0,-1-1 0,1 1 0,0 0 0,0-1-1,0 1 1,0-1 0,0 0 0,0 1 0,0-1 0,1 0 0,-1 0 0,0-1-1,0 1 1,1 0 0,-1-1 0,5 1 0,6 0 112,1 0 0,26-2 0,-1 0 56,41 5-80,116-9-1,-177 4-74,0 1 0,1 1-1,27 5 1,-16-1-27,-20-5 29,1 0 0,-1 0-1,1-1 1,-1-1 0,0 0-1,0 0 1,0-1 0,0 0-1,0-1 1,-1 0 0,14-8-1,-21 11-12,0 0-1,0 1 0,1-1 1,-1 1-1,0-1 0,1 1 1,-1 0-1,0 0 0,0 1 1,1-1-1,-1 1 0,5 1 1,-4-1-5,0-1 1,0 1 0,0 0-1,0-1 1,0 0-1,0 0 1,0 0 0,0 0-1,5-2 1,-9 2-30,1 0-1,-1 0 1,0-1-1,1 1 1,-1 0 0,0 0-1,1 0 1,-1 0 0,1 0-1,-1 0 1,0 0-1,1 0 1,-1 0 0,0 0-1,1 0 1,-1 0 0,1 0-1,-1 0 1,0 1-1,1-1 1,-1 0 0,0 0-1,1 0 1,-1 0 0,0 1-1,1-1 1,-1 0-1,1 1 1,-1-1 10,-1 1 0,1-1 0,0 0 0,0 1 0,0-1 0,0 1 0,0-1 0,-1 0 0,1 1 0,0-1 0,0 0 0,0 1 0,-1-1 0,1 0 0,0 1-1,-1-1 1,1 0 0,0 0 0,-1 1 0,1-1 0,0 0 0,-1 0 0,1 0 0,0 0 0,-1 1 0,1-1 0,-1 0 0,1 0 0,0 0 0,-1 0 0,0 0 0,-29 7 50,12-5-175</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11.341"/>
    </inkml:context>
    <inkml:brush xml:id="br0">
      <inkml:brushProperty name="width" value="0.05" units="cm"/>
      <inkml:brushProperty name="height" value="0.05" units="cm"/>
    </inkml:brush>
  </inkml:definitions>
  <inkml:trace contextRef="#ctx0" brushRef="#br0">1 1084 5345,'1'1'529,"1"0"-1,-1 1 0,0-1 1,0 0-1,1 1 1,-1 0-1,0-1 0,0 1 1,-1 0-1,1-1 1,0 1-1,-1 0 0,1 0 1,-1 0-1,1-1 1,-1 1-1,1 4 1,0-3 280,3-9 87,2-10 148,0-10-429,-1 0-1,3-39 0,-2 5-287,42-662 1678,-46 538-1599,-3 183-407,1 1-1,0-1 0,0 1 1,0-1-1,0 1 0,0-1 0,0 1 1,0 0-1,0-1 0,0 1 1,0-1-1,0 1 0,0-1 1,0 1-1,0-1 0,1 1 0,-1-1 1,0 1-1,0 0 0,0-1 1,1 1-1,-1-1 0,0 1 0,1 0 1,-1-1-1,0 1 0,1 0 1,-1-1-1,0 1 0,1 0 0,-1-1 1,1 1-1,-1 0 0,1 0 1,0 0-26,-1 0-1,1 1 1,-1-1 0,1 1 0,-1-1 0,0 0 0,1 1-1,-1-1 1,1 1 0,-1 0 0,0-1 0,0 1 0,1-1 0,-1 1-1,0-1 1,0 1 0,0 0 0,1-1 0,-1 1 0,0 0 0,0-1-1,0 1 1,0-1 0,0 1 0,-1 1 0,2-1-18,-1-1 0,0 1-1,0 0 1,0-1 0,0 1 0,0 0 0,1 0-1,-1-1 1,-1 1 0,1 0 0,0 0 0,0-1 0,0 1-1,0 0 1,0-1 0,-1 1 0,1 0 0,0-1-1,-1 1 1,1 0 0,0-1 0,-1 1 0,1-1 0,-1 1-1,1-1 1,-1 1 0,1-1 0,-1 1 0,0-1 0,1 1-1,-1-1 1,1 1 0,-1-1 0,0 0 0,1 0-1,-1 1 1,0-1 0,0 0 0,1 0 0,-2 0 0,-5-2-401</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13.374"/>
    </inkml:context>
    <inkml:brush xml:id="br0">
      <inkml:brushProperty name="width" value="0.05" units="cm"/>
      <inkml:brushProperty name="height" value="0.05" units="cm"/>
    </inkml:brush>
  </inkml:definitions>
  <inkml:trace contextRef="#ctx0" brushRef="#br0">9 1 16916,'-3'17'1384,"-1"5"-1216,4 12-88,-2 9 456,2 10-400,0 7-80,2 6-216,-1 4-240,0 3-1320,-1 2 1520,0-3-217,2-1-119</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14.740"/>
    </inkml:context>
    <inkml:brush xml:id="br0">
      <inkml:brushProperty name="width" value="0.05" units="cm"/>
      <inkml:brushProperty name="height" value="0.05" units="cm"/>
    </inkml:brush>
  </inkml:definitions>
  <inkml:trace contextRef="#ctx0" brushRef="#br0">58 1 15963,'-7'20'1265,"-4"4"-921,0 6-168,4 6 384,-1 4-96,8 13-336,-2-4-248,1 7-368,-1 3 656,1 1-280,-5 0-48,5 5-72</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35.752"/>
    </inkml:context>
    <inkml:brush xml:id="br0">
      <inkml:brushProperty name="width" value="0.05" units="cm"/>
      <inkml:brushProperty name="height" value="0.05" units="cm"/>
    </inkml:brush>
  </inkml:definitions>
  <inkml:trace contextRef="#ctx0" brushRef="#br0">233 55 17084,'11'-17'1392,"-8"14"-1070,0-1 0,0 0 0,-1 0 0,1 0 0,-1 0 0,0 0 0,0-7 3030,-16 29-2398,-43 81 477,-3 5-1957,-59 143 0,106-209-1353,13-38 1846,0 0-1,0 0 1,0 0 0,0 0-1,0 0 1,1 0-1,-1 0 1,0 0 0,0 0-1,0 0 1,0 0 0,0 0-1,0 0 1,0 0-1,0 0 1,0 0 0,0 1-1,1-1 1,-1 0 0,0 0-1,0 0 1,0 0-1,0 0 1,0 0 0,0 0-1,0 0 1,0 0 0,0 0-1,0 0 1,0 0-1,0 0 1,0 0 0,0 1-1,0-1 1,0 0 0,0 0-1,0 0 1,0 0-1,0 0 1,0 0 0,0 0-1,0 0 1,0 0-1,0 0 1,0 1 0,0-1-1,0 0 1,0 0 0,0 0-1,0 0 1,0 0-1,0 0 1,0 0 0,0 0-1,0 0 1,12-18-1367,36-70-444,-16 30 881</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36.158"/>
    </inkml:context>
    <inkml:brush xml:id="br0">
      <inkml:brushProperty name="width" value="0.05" units="cm"/>
      <inkml:brushProperty name="height" value="0.05" units="cm"/>
    </inkml:brush>
  </inkml:definitions>
  <inkml:trace contextRef="#ctx0" brushRef="#br0">175 16 14163,'9'-16'1568,"-11"20"-887,-5 11-233,-4 15 832,4 10-176,-1 1-384,4 4-192,4-5-240,4-3-32,8-7-167,4-8-89,1-8-345,-1-4-247,-5-5 496,-4-1-104,-7-3-56</inkml:trace>
  <inkml:trace contextRef="#ctx0" brushRef="#br0" timeOffset="1">2 499 15547,'-2'3'2521,"8"-10"-1961,5-1 904,7-2-383,3-1-185,11-1-248,2 1-120,6 1-440,-1 1-392,1 6-688,0 1-721,-3-3 1353,1 0-296,-5-6-256</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36.589"/>
    </inkml:context>
    <inkml:brush xml:id="br0">
      <inkml:brushProperty name="width" value="0.05" units="cm"/>
      <inkml:brushProperty name="height" value="0.05" units="cm"/>
    </inkml:brush>
  </inkml:definitions>
  <inkml:trace contextRef="#ctx0" brushRef="#br0">33 1 17124,'-11'23'1480,"1"2"-1024,1 3-136,6-5 472,3-2-168,6-7-199,1-4-49,6-10-200,1-2-176,3-11-520,1-6-289,-1-7-1919,1 0 2336,-2 1-336,0-1-353</inkml:trace>
  <inkml:trace contextRef="#ctx0" brushRef="#br0" timeOffset="1">175 8 15923,'-6'27'1745,"-4"7"-921,2 4-208,-2-1 808,1 5-127,3-4-393,1-2-160,2-4-280,3-4-176,0-8-512,3-3-320,1-9-504,-1-5 832,0-9-144,1-4-200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20.658"/>
    </inkml:context>
    <inkml:brush xml:id="br0">
      <inkml:brushProperty name="width" value="0.05" units="cm"/>
      <inkml:brushProperty name="height" value="0.05" units="cm"/>
    </inkml:brush>
  </inkml:definitions>
  <inkml:trace contextRef="#ctx0" brushRef="#br0">0 283 17260,'0'5'532,"0"-1"-101,0-1-1,0 1 0,0 0 0,1 0 1,-1 0-1,1 0 0,2 7 1,-2-10-339,0 1 0,0-1 0,0 0 1,0 1-1,0-1 0,1 0 1,-1 0-1,0 0 0,1 0 0,-1 0 1,0 0-1,1 0 0,-1 0 0,1-1 1,0 1-1,-1-1 0,1 1 1,-1-1-1,1 1 0,0-1 0,0 0 1,1 0-1,7 1 6,-1 0 1,1-1-1,0 0 1,-1-1-1,1 0 1,0-1-1,-1 0 1,0 0-1,14-6 1,-20 7-92,0 0 0,0 0 0,0-1 0,0 1-1,0-1 1,-1 0 0,1 1 0,-1-1 0,1-1 0,-1 1 0,1 0 0,-1-1 0,0 1-1,0-1 1,0 1 0,-1-1 0,1 0 0,-1 0 0,1 0 0,-1 0 0,0 0 0,0 0 0,0 0-1,-1 0 1,1 0 0,-1-1 0,0 1 0,1 0 0,-1 0 0,-1-1 0,0-4 0,1 6 0,-1-1 1,1 0-1,-1 1 1,0-1-1,0 1 1,0 0-1,0-1 1,0 1-1,0 0 1,-1-1 0,1 1-1,-1 0 1,0 0-1,1 0 1,-1 0-1,0 1 1,0-1-1,0 0 1,0 1-1,-1 0 1,1-1-1,0 1 1,-1 0 0,1 0-1,0 0 1,-1 0-1,0 1 1,1-1-1,-1 1 1,1-1-1,-1 1 1,1 0-1,-1 0 1,0 0-1,-2 1 1,0-1 12,0 1 1,0 0-1,0 0 1,0 1-1,0-1 1,1 1-1,-1 0 1,1 0-1,-1 1 1,1 0-1,0-1 1,0 1-1,0 0 1,0 1-1,0-1 1,1 1-1,-5 5 1,4-3 7,0 1-1,1-1 1,0 1 0,0 0 0,0 0 0,1 0 0,0 0-1,0 0 1,1 1 0,-1 7 0,2-12-19,0 0 0,0 0 0,0 0 0,0 0 0,1 1 0,-1-1 0,1 0 0,0 0 0,0 0 0,0 0 0,0 0 1,1-1-1,-1 1 0,1 0 0,0 0 0,0-1 0,0 1 0,0-1 0,0 0 0,0 0 0,1 1 0,-1-2 0,1 1 0,-1 0 0,6 2 0,0 0-24,0-1 1,1 0-1,0-1 0,0 0 0,0 0 0,0-1 1,0 0-1,0-1 0,0 1 0,0-2 0,0 0 1,0 0-1,0 0 0,0-1 0,13-4 0,-7 1-51,0-1-1,1-1 0,-2 0 0,1-1 1,-1 0-1,-1-1 0,23-18 0,-21 13 45,-1-1 1,0 0-1,-2 0 0,1-2 0,-2 1 0,0-2 0,-1 1 0,-1-1 0,0-1 0,-1 0 0,-2 0 0,0 0 1,7-40-1,-13 59 33,0-1-1,0 1 1,1 0 0,-1-1 0,0 1 0,0 0 0,0-1 0,0 1 0,0 0 0,0-1 0,0 1 0,0 0 0,0-1 0,0 1 0,0 0 0,0-1 0,0 1-1,-1 0 1,1-1 0,0 1 0,0 0 0,0 0 0,0-1 0,-1 1 0,1 0 0,0-1 0,0 1 0,0 0 0,-1 0 0,1-1 0,-1 1 0,-8 4 105,-9 15-101,-17 25-78,5-7-65,-34 53-1,62-83 136,9-15 21,1-10-6,-1-1 0,-1 1 1,0-1-1,-1 0 0,-2 0 0,3-26 1,-6 45-23,0 0 0,1 0 0,-1 0 0,0-1 0,0 1 0,0 0 1,0 0-1,0 0 0,0-1 0,0 1 0,0 0 0,0 0 0,0-1 0,1 1 1,-1 0-1,0 0 0,0-1 0,-1 1 0,1 0 0,0 0 0,0-1 0,0 1 1,0 0-1,0 0 0,0-1 0,0 1 0,0 0 0,0 0 0,0 0 0,-1-1 0,1 1 1,0 0-1,0 0 0,0 0 0,0-1 0,-1 1 0,1 0 0,0 0 0,0 0 1,0 0-1,-1 0 0,1 0 0,0-1 0,0 1 0,-1 0 0,1 0 0,0 0 1,-1 0-1,-9 12 11,-9 21 9,7-9 50,2 1 0,-10 33-1,17-47-40,0 0 0,1 0 0,1 1 0,0-1 0,0 1 0,1-1 0,0 1 0,3 11-1,-3-19-20,1 0-1,0 0 1,0 0-1,1 0 0,-1 0 1,1 0-1,0-1 0,0 1 1,0 0-1,0-1 1,1 1-1,0-1 0,-1 0 1,1 0-1,0 0 0,7 5 1,-5-5-3,1 0 1,-1-1-1,1 1 1,-1-1-1,1 0 1,0-1-1,0 1 1,0-1-1,0 0 1,10 0-1,-1-1-11,1-1-1,-1-1 0,0 0 1,0-1-1,0-1 0,0 0 0,0-1 1,20-9-1,-15 3-43,0-1-1,-1 0 1,-1-1 0,0-1 0,0-1 0,-2 0-1,21-25 1,-26 27 17,0-1 1,-1 0-1,-1-1 0,-1 1 0,0-2 0,-1 1 0,0-1 1,-1 0-1,-1 0 0,4-25 0,-8 38 30,-1-1 1,0 1-1,0-1 0,0 0 1,0 1-1,0-1 0,-1 1 1,0-1-1,1 0 0,-3-3 1,3 6 1,0 0 1,-1 0 0,1 0-1,-1 1 1,0-1 0,1 0-1,-1 0 1,0 0-1,1 1 1,-1-1 0,0 0-1,0 1 1,1-1 0,-1 1-1,0-1 1,0 1 0,0-1-1,0 1 1,0 0 0,0-1-1,0 1 1,0 0 0,0 0-1,0-1 1,0 1 0,0 0-1,0 0 1,0 0-1,0 0 1,0 1 0,0-1-1,0 0 1,0 0 0,0 1-1,0-1 1,0 0 0,-2 2-1,-3 1 4,0 0-1,0 0 0,0 1 1,1 0-1,-1 0 0,1 1 1,0 0-1,0 0 0,-7 9 1,-5 9 15,-14 25-1,22-32-12,4-9-4,-11 20 28,-16 32 0,29-52-26,0 0-1,0 1 1,1-1-1,-1 1 1,2-1-1,-1 1 1,1-1-1,0 1 1,1 0-1,0 10 1,1-15-4,-1 0 0,1 0 1,0-1-1,0 1 0,0 0 0,0-1 1,1 1-1,-1-1 0,1 1 0,-1-1 1,1 0-1,0 0 0,0 1 0,0-1 1,0-1-1,0 1 0,0 0 0,1 0 1,-1-1-1,1 1 0,-1-1 0,1 0 1,-1 0-1,1 0 0,0 0 0,0 0 0,-1-1 1,5 1-1,5 1 6,0-1 1,0 0-1,0-1 1,0-1-1,17-2 1,-18 2 4,0-2 0,0 1 1,0-1-1,0-1 1,0 0-1,-1-1 0,1 0 1,-1 0-1,11-9 0,-15 10 2,0-1 0,-1 0 0,0 0 0,0 0 0,0 0 0,0-1-1,-1 0 1,0 0 0,0 0 0,-1-1 0,1 1 0,-1-1 0,-1 0-1,1 1 1,1-12 0,-3 17-9,-1-1 1,0 1-1,0 0 0,1 0 0,-1 0 1,0-1-1,0 1 0,0 0 0,0 0 1,0-1-1,0 1 0,-1 0 0,1 0 1,0-1-1,-1 1 0,1 0 0,-1 0 1,1 0-1,-1 0 0,1 0 0,-1 0 1,0 0-1,0 0 0,1 0 1,-3-2-1,2 3-2,0 0 0,0-1 0,0 1 1,0 0-1,0 0 0,-1 0 0,1 0 1,0 0-1,0 0 0,0 0 0,0 0 0,0 1 1,0-1-1,0 0 0,0 1 0,0-1 0,0 1 1,0-1-1,0 1 0,0-1 0,0 1 1,0 0-1,0-1 0,0 1 0,1 0 0,-1 0 1,0 0-1,0 1 0,-11 10-3,1 1 1,1 1-1,-17 27 0,24-37 3,1 1-1,-1 0 1,1 0 0,0 0-1,0 0 1,0 0-1,1 0 1,0 1-1,0-1 1,0 0-1,1 1 1,0-1 0,0 1-1,0-1 1,1 1-1,1 5 1,-1-8-30,0-1 1,0 1-1,0-1 0,1 0 1,-1 0-1,1 1 1,0-1-1,-1 0 0,1 0 1,0-1-1,0 1 1,0 0-1,1-1 0,-1 1 1,0-1-1,1 1 0,-1-1 1,0 0-1,1 0 1,0 0-1,-1-1 0,1 1 1,-1 0-1,1-1 1,3 0-1,0 1-76,-1-1 0,1 0 0,0 0-1,0-1 1,0 1 0,0-1 0,0-1 0,-1 1 0,1-1 0,8-4-1,5-7-227</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36.977"/>
    </inkml:context>
    <inkml:brush xml:id="br0">
      <inkml:brushProperty name="width" value="0.05" units="cm"/>
      <inkml:brushProperty name="height" value="0.05" units="cm"/>
    </inkml:brush>
  </inkml:definitions>
  <inkml:trace contextRef="#ctx0" brushRef="#br0">0 188 16003,'1'2'143,"-1"-1"-1,1 0 1,0 1-1,-1-1 1,1 0-1,0 1 1,0-1-1,0 0 1,0 0-1,0 0 1,0 0 0,0 0-1,0 0 1,1 0-1,1 1 1,-2-3-57,0 1 0,0 0 1,0 0-1,1-1 1,-1 1-1,0-1 1,0 1-1,0-1 1,0 1-1,0-1 0,0 0 1,0 1-1,0-1 1,0 0-1,0 0 1,0 0-1,-1 0 1,1 1-1,0-1 0,1-3 1,85-119 2737,-58 79-2329,-27 42-460,0-1-1,0 0 1,0 1-1,0 0 1,0-1-1,1 1 1,-1 0-1,4-2 1,-6 4-30,0-1 1,1 1-1,-1 0 1,0 0-1,0 0 1,1 0-1,-1 0 1,0 0-1,1 0 1,-1 0-1,0 0 1,1 0-1,-1 0 1,0 0 0,1 0-1,-1 0 1,0 0-1,1 0 1,-1 0-1,0 0 1,1 0-1,-1 0 1,0 0-1,0 0 1,1 1-1,-1-1 1,0 0-1,0 0 1,1 0-1,-1 1 1,1 0 3,-1 0 0,1 0 0,-1 0 1,1 1-1,-1-1 0,1 0 0,-1 0 1,0 0-1,0 1 0,1-1 0,-1 0 1,0 2-1,-6 95 97,4-75-316,0 0-1,1-1 1,1 1 0,6 37-1,1-38 28,-7-21 175,0 0 0,0-1 0,0 1 0,1 0 0,-1-1 0,0 1 0,1-1 1,-1 1-1,0-1 0,1 1 0,-1-1 0,1 1 0,-1-1 0,0 1 0,1-1 0,0 1 0,-1-1 0,1 0 0,-1 1 0,1-1 0,-1 0 0,1 0 0,0 1 0,-1-1 1,1 0-1,-1 0 0,1 0 0,0 0 0,-1 0 0,2 0 0,13-11-248</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30.024"/>
    </inkml:context>
    <inkml:brush xml:id="br0">
      <inkml:brushProperty name="width" value="0.05" units="cm"/>
      <inkml:brushProperty name="height" value="0.05" units="cm"/>
    </inkml:brush>
  </inkml:definitions>
  <inkml:trace contextRef="#ctx0" brushRef="#br0">46 1 9066,'-3'87'360,"3"-1"-776,0-1-256,1-2 656,1-4-184,-1-6-168</inkml:trace>
  <inkml:trace contextRef="#ctx0" brushRef="#br0" timeOffset="1">0 2085 10050,'9'68'456,"-4"6"-1368,1 1 976,-2 3-64,2 1-136</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27.979"/>
    </inkml:context>
    <inkml:brush xml:id="br0">
      <inkml:brushProperty name="width" value="0.05" units="cm"/>
      <inkml:brushProperty name="height" value="0.05" units="cm"/>
    </inkml:brush>
  </inkml:definitions>
  <inkml:trace contextRef="#ctx0" brushRef="#br0">5 33 20228,'0'-33'480,"-1"56"-328,-1 16 217,1 1-89,1-4 8,0-4-240,1-2-72,-1 7-256,3-3-184,-2 4-425,1 2-207,-2 8 808,0 5-280,-3 8-80</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29.608"/>
    </inkml:context>
    <inkml:brush xml:id="br0">
      <inkml:brushProperty name="width" value="0.05" units="cm"/>
      <inkml:brushProperty name="height" value="0.05" units="cm"/>
    </inkml:brush>
  </inkml:definitions>
  <inkml:trace contextRef="#ctx0" brushRef="#br0">74 0 11947,'-3'10'1616,"-1"3"-960,-2-1-176,0 4 1393,2 11-1129,-1 4-136,-3 8-224,2 3-120,-4 11-312,1 2-200,2 9-328,3 7-144,3 4-849,1 4 1185,2 1-248,0 0-128</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34.773"/>
    </inkml:context>
    <inkml:brush xml:id="br0">
      <inkml:brushProperty name="width" value="0.05" units="cm"/>
      <inkml:brushProperty name="height" value="0.05" units="cm"/>
    </inkml:brush>
  </inkml:definitions>
  <inkml:trace contextRef="#ctx0" brushRef="#br0">6 75 13667,'-5'-5'6240,"14"3"-3010,30 4-1851,-12-1-699,11-4-499,-1-3 1,71-19-1,-64 14-163,58-9 0,-14 15 26,142 8-1,-4 1 1,-225-5-43,1 1 1,0 0-1,0 0 0,0 0 1,-1 0-1,1 0 1,0 1-1,0-1 1,0 0-1,-1 1 0,1-1 1,0 1-1,-1 0 1,4 1-1,-4-1-5,0 1 1,0-1-1,-1 0 1,1 1-1,0-1 1,-1 1-1,1-1 1,-1 1-1,0-1 1,1 1-1,-1-1 1,0 1-1,0-1 1,0 1-1,0-1 1,0 3-1,0-3-33,0-1-1,-1 0 0,1 1 1,0-1-1,0 0 0,-1 1 1,1-1-1,0 0 1,0 0-1,-1 1 0,1-1 1,0 0-1,-1 0 1,1 0-1,0 1 0,-1-1 1,1 0-1,0 0 0,-1 0 1,1 0-1,0 0 1,-1 0-1,1 0 0,-1 1 1,1-1-1,0 0 0,-1 0 1,1-1-1,0 1 1,-1 0-1,1 0 0,0 0 1,-1 0-1,-17-3-159,14 3 109,-19-3-211</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37.737"/>
    </inkml:context>
    <inkml:brush xml:id="br0">
      <inkml:brushProperty name="width" value="0.05" units="cm"/>
      <inkml:brushProperty name="height" value="0.05" units="cm"/>
    </inkml:brush>
  </inkml:definitions>
  <inkml:trace contextRef="#ctx0" brushRef="#br0">185 0 18012,'1'1'143,"-1"-1"0,0 1 0,1 0-1,-1 0 1,0-1 0,1 1 0,-1 0 0,0 0 0,0-1 0,0 1 0,0 0 0,0 0 0,0 0 0,0-1-1,0 1 1,0 0 0,0 0 0,0-1 0,-1 1 0,1 0 0,0 0 0,0-1 0,-1 1 0,1 0-1,-1-1 1,1 1 0,0 0 0,-2 0 0,-17 24 1126,12-17-776,-61 97 1107,44-65-2280,-40 51-1,74-116-3013,-4 9 3298,8-17-555,6-9-233</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38.156"/>
    </inkml:context>
    <inkml:brush xml:id="br0">
      <inkml:brushProperty name="width" value="0.05" units="cm"/>
      <inkml:brushProperty name="height" value="0.05" units="cm"/>
    </inkml:brush>
  </inkml:definitions>
  <inkml:trace contextRef="#ctx0" brushRef="#br0">140 1 15395,'2'1'1513,"-8"12"-889,-2 3-216,-5 8 688,4 5-144,2 4-376,-3 3-47,4-2-153,5-2-88,1-4-272,1 1-208,3-9-465,1-3 2010,-4-5-1337,1-4-8,-4 1 56</inkml:trace>
  <inkml:trace contextRef="#ctx0" brushRef="#br0" timeOffset="1">3 361 15595,'-2'4'1913,"1"-3"-1209,2-1-328,5-1 1128,9-2-632,5-1-143,7-3-369,3 2-240,9-2-456,1 0-256,0-6 528,-1 0-153,1-4-31</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38.591"/>
    </inkml:context>
    <inkml:brush xml:id="br0">
      <inkml:brushProperty name="width" value="0.05" units="cm"/>
      <inkml:brushProperty name="height" value="0.05" units="cm"/>
    </inkml:brush>
  </inkml:definitions>
  <inkml:trace contextRef="#ctx0" brushRef="#br0">6 157 18212,'-1'6'794,"0"0"-252,0 1 0,0-1-1,0 0 1,1 9 0,0-15-508,0 1-1,0 0 1,0-1 0,0 1-1,0-1 1,0 1 0,0 0 0,0-1-1,0 1 1,1-1 0,-1 1-1,0-1 1,0 1 0,1-1-1,-1 1 1,0-1 0,1 1 0,-1-1-1,1 1 1,-1-1 0,0 1-1,1-1 1,-1 0 0,1 1-1,-1-1 1,1 0 0,-1 1-1,1-1 1,0 0 0,-1 0 0,1 1-1,-1-1 1,1 0 0,0 0-1,-1 0 1,1 0 0,-1 0-1,1 0 1,0 0 0,-1 0 0,1 0-1,-1 0 1,1 0 0,0 0-1,-1-1 1,1 1 0,-1 0-1,1 0 1,-1-1 0,1 1 0,-1 0-1,1-1 1,-1 1 0,1 0-1,-1-1 1,1 0 0,9-6-423,0-1 1,-1 0-1,0 0 1,0-1-1,-1 0 1,0-1 0,9-14-1,-8 12-284,81-101-8369,-90 112 9051,0 1 0,0 0 0,0 0 0,0 0 0,0-1 0,0 1 0,0 0 1,0 0-1,0 0 0,0-1 0,0 1 0,1 0 0,-1 0 0,0 0 0,0 0 0,0-1 0,0 1 0,0 0 0,0 0 0,1 0 1,-1 0-1,0 0 0,0 0 0,0 0 0,1-1 0,-1 1 0,0 0 0,0 0 0,0 0 0,0 0 0,1 0 0,-1 0 0,0 0 0,0 0 1,0 0-1,1 0 0,-1 0 0,0 0 0,0 0 0,0 0 0,1 0 0,-1 0 0,0 1 0,-2 10 1215,-14 26 1720,13-30-2458,-17 39 1829,-40 96 1963,52-120-3945,1 2 0,1-1 0,1 0 0,-2 31 0,7-53-360,0 0 1,0 0-1,0 0 0,0 0 1,0 0-1,0 0 0,0 0 1,0 0-1,1 0 1,-1 0-1,0 0 0,1 0 1,-1 0-1,0 0 1,1 0-1,0 1 0,-1-2 21,1 0 0,-1 0 1,1 1-1,-1-1 0,0 0 0,1 0 0,-1 0 0,1 0 0,-1 0 0,1 0 0,-1 0 0,0 0 0,1 0 0,-1 0 1,1 0-1,-1 0 0,1 0 0,-1 0 0,0 0 0,1-1 0,-1 1 0,1 0 0,-1 0 0,0 0 0,1-1 0,-1 1 1,1 0-1,-1 0 0,0-1 0,0 1 0,1 0 0,-1-1 0,0 1 0,1 0 0,-1-1 0,11-12-263</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39.022"/>
    </inkml:context>
    <inkml:brush xml:id="br0">
      <inkml:brushProperty name="width" value="0.05" units="cm"/>
      <inkml:brushProperty name="height" value="0.05" units="cm"/>
    </inkml:brush>
  </inkml:definitions>
  <inkml:trace contextRef="#ctx0" brushRef="#br0">69 1 21052,'4'1'143,"-1"1"0,1 0 0,-1 0 0,0 0 0,0 0 0,0 0 0,0 0 0,0 1 0,0 0 0,0 0 0,-1-1 0,0 2 0,1-1 0,-1 0 0,0 0 0,-1 1 0,1-1 0,0 1 0,-1-1 0,0 1 0,0 0 0,0-1 0,0 1 0,-1 0 0,1 0 0,-1-1 0,0 1 0,0 0 0,-1 0 0,1 0 0,-1 0 0,1-1 0,-3 7 0,-1 2-138,-1 0-1,1-1 1,-2 1-1,1-1 1,-2 0-1,0-1 0,0 0 1,0 0-1,-11 11 1,-1-4 23,13-12-23,1 0-1,-1 0 1,-7 11 0,13-16-5,0 0 0,0 0 0,-1 0 0,1 1 0,0-1 0,0 0 0,0 0 1,0 0-1,0 1 0,0-1 0,0 0 0,-1 0 0,1 0 0,0 1 0,0-1 1,0 0-1,0 0 0,0 0 0,0 1 0,0-1 0,0 0 0,0 0 0,0 1 1,0-1-1,0 0 0,0 0 0,0 0 0,0 1 0,1-1 0,-1 0 0,0 0 1,0 0-1,0 1 0,0-1 0,0 0 0,0 0 0,0 0 0,1 1 0,-1-1 1,0 0-1,0 0 0,0 0 0,0 0 0,1 0 0,-1 0 0,0 1 0,0-1 1,0 0-1,1 0 0,-1 0 0,0 0 0,0 0 0,1 0 0,-1 0 0,14 1-8,-11-2 6,200-10-4146,-164 11 3395</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58.860"/>
    </inkml:context>
    <inkml:brush xml:id="br0">
      <inkml:brushProperty name="width" value="0.05" units="cm"/>
      <inkml:brushProperty name="height" value="0.05" units="cm"/>
    </inkml:brush>
  </inkml:definitions>
  <inkml:trace contextRef="#ctx0" brushRef="#br0">0 64 19964,'0'1'1673,"19"-5"-1161,7-5-360,10-2-464,4-1 744,-4-2-280,1 0-120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22"/>
    </inkml:context>
    <inkml:brush xml:id="br0">
      <inkml:brushProperty name="width" value="0.05" units="cm"/>
      <inkml:brushProperty name="height" value="0.05" units="cm"/>
    </inkml:brush>
  </inkml:definitions>
  <inkml:trace contextRef="#ctx0" brushRef="#br0">115 1056 10794,'-13'8'1162,"-1"-1"-1,-1-1 0,1 0 1,-1-1-1,-24 6 0,34-13 312,8-4-661,7-5-71,60-52-417,2 3-1,109-68 0,-101 75-345,-2-4-1,82-78 0,-55 23 45,-69 71-4,1 1 0,2 2 1,81-60-1,112-30 38,-114 68-67,-96 50-43,0 1 1,0 1 0,25-6-1,22-7-791,-65 17 158,-14 3-169,-18 2-494,27-1 1290,-11 2-365,0 0-76</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59.278"/>
    </inkml:context>
    <inkml:brush xml:id="br0">
      <inkml:brushProperty name="width" value="0.05" units="cm"/>
      <inkml:brushProperty name="height" value="0.05" units="cm"/>
    </inkml:brush>
  </inkml:definitions>
  <inkml:trace contextRef="#ctx0" brushRef="#br0">160 248 17092,'-3'0'135,"-1"0"0,1 1 0,-1-1 1,1 1-1,-1 0 0,1 0 1,0 0-1,-1 0 0,1 1 0,0-1 1,0 1-1,0 0 0,0 0 0,0 0 1,0 0-1,1 0 0,-1 1 1,1-1-1,0 1 0,-1 0 0,-2 5 1,-5 7 130,1 0-1,1 1 1,-7 17 0,10-21 24,-6 12 104,-12 46 1,21-60-324,-1 0 1,1 1-1,1 0 1,0 0 0,1-1-1,0 1 1,2 12-1,-2-22-59,0 1-1,0-1 1,0 0-1,0 1 1,0-1-1,1 0 1,-1 0-1,0 1 1,1-1-1,-1 0 1,1 0-1,0 0 1,-1 0-1,1 0 1,0 0-1,0 0 1,0 0-1,-1 0 1,1 0-1,0 0 0,0 0 1,0-1-1,1 1 1,-1 0-1,0-1 1,0 1-1,0-1 1,0 1-1,1-1 1,-1 1-1,0-1 1,0 0-1,1 0 1,-1 0-1,0 1 1,0-1-1,1-1 1,-1 1-1,0 0 1,1 0-1,1-1 1,2-1 36,1 1 0,-1-2 0,0 1 0,0 0 0,0-1 0,0 0 0,-1-1 0,8-5 0,0-3 66,-1 0 0,0 0 0,-1-1 0,-1 0 0,0 0 0,12-28-1,34-92 570,-52 122-631,12-29 151,-2 0-1,-2-1 0,-2 0 0,6-71 0,-15 79-94,0 33-107,0 0-1,0 0 1,0 1-1,-1-1 1,1 0 0,0 0-1,0 0 1,0 0-1,0 0 1,0 1-1,0-1 1,0 0-1,-1 0 1,1 0 0,0 0-1,0 0 1,0 0-1,0 0 1,-1 1-1,1-1 1,0 0-1,0 0 1,0 0-1,0 0 1,-1 0 0,1 0-1,0 0 1,0 0-1,0 0 1,-1 0-1,1 0 1,0 0-1,0 0 1,0 0 0,0 0-1,-1 0 1,1 0-1,0 0 1,0-1-1,0 1 1,0 0-1,-1 0 1,1 0-1,0 0 1,0 0 0,0 0-1,0 0 1,0-1-1,-1 1 1,1 0-1,0 0 1,0 0-1,0 0 1,0 0-1,0-1 1,0 1 0,0 0-1,0 0 1,0 0-1,0 0 1,0-1-1,0 1 1,0 0-1,0 0 1,0 0 0,0-1-1,0 1 1,-9 15 1,-4 21-137,2 0 1,1 0-1,1 1 0,3 0 0,1 1 0,1-1 0,3 55 0,1-85-63,1 0-1,0 0 1,0 0-1,0 0 1,1 0-1,0-1 1,1 1-1,-1 0 0,1-1 1,4 7-1,-5-10 65,0-1-1,1 1 1,-1-1-1,1 1 1,-1-1-1,1 0 1,0 0 0,-1 0-1,1 0 1,0 0-1,0-1 1,1 1-1,-1-1 1,0 0-1,0 0 1,1 0-1,-1 0 1,1-1-1,-1 1 1,0-1-1,1 0 1,4 0-1,-1-1-65,0 0 0,1 0 0,-1-1 0,11-3 0,34-16-1020</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59.696"/>
    </inkml:context>
    <inkml:brush xml:id="br0">
      <inkml:brushProperty name="width" value="0.05" units="cm"/>
      <inkml:brushProperty name="height" value="0.05" units="cm"/>
    </inkml:brush>
  </inkml:definitions>
  <inkml:trace contextRef="#ctx0" brushRef="#br0">141 141 18172,'-24'25'1616,"-40"53"0,57-69-1366,1 1 0,0 0 1,0 0-1,1 0 1,1 0-1,-1 1 1,2 0-1,0 0 0,-3 17 1,5-26-229,1-1 0,0 0 0,0 0 0,-1 0 0,1 1 0,0-1 0,0 0 0,0 0 0,0 1 0,1-1 0,-1 0 0,0 0 0,0 0 0,1 1 0,-1-1 0,1 0 0,-1 0 0,1 0 0,-1 0 0,1 0 0,0 0 0,-1 0 0,1 0 0,0 0 0,0 0 0,0 0 0,0 0 0,0-1 0,0 1 0,0 0 0,0-1 0,0 1 0,0-1 0,0 1 0,0-1 0,0 1 0,1-1 0,-1 0 0,0 1 0,2-1-1,2 0-1,0-1-1,-1 1 0,1-1 1,-1 0-1,1 0 0,-1 0 1,0-1-1,1 0 0,6-3 1,0-2-14,0 0 1,0 0-1,-1-1 1,-1-1-1,1 1 1,-1-2-1,-1 1 0,14-20 1,-1-4-22,26-55 1,-35 63-38,-16 36-138,0 0 0,1 1 1,0-1-1,1 1 0,1 0 0,-1-1 1,2 1-1,0 0 0,2 23 0,-1-31 56,-1 0 0,1 0 0,0 0-1,0 0 1,1 0 0,-1 0 0,1 0-1,0 0 1,0-1 0,0 1 0,0-1-1,0 0 1,1 1 0,0-1 0,-1 0-1,1 0 1,4 2 0,-3-3 45,0 1-1,0-1 1,0 0-1,1 0 1,-1-1-1,1 1 1,-1-1-1,1 0 1,-1 0-1,1-1 1,0 1 0,-1-1-1,1 0 1,0 0-1,5-1 1,44-11-926</inkml:trace>
  <inkml:trace contextRef="#ctx0" brushRef="#br0" timeOffset="1">748 19 13659,'0'0'57,"0"-1"0,-1 0 0,1 0 0,0 0 0,0 1 0,0-1 0,-1 0 0,1 0 0,0 1 0,-1-1 0,1 0 0,0 0 0,-1 1 0,1-1 0,-1 0 0,1 1 0,-1-1 0,1 1 0,-1-1 0,0 1 0,1-1 0,-1 1 0,0-1 0,1 1 0,-1 0 0,0-1 0,0 1 0,1 0 0,-1-1 0,0 1 0,0 0 0,0 0 0,1 0 0,-1 0 0,0 0 0,0 0 0,0 0 0,0 0 0,1 0 0,-1 0 0,0 1 0,0-1 0,1 0 0,-1 0 0,0 1 0,0-1 0,0 1-1,-4 1 193,1 1-1,0 0 0,-1 0 0,1 0 0,0 1 0,-5 5 0,3-2 20,1-1 1,0 1 0,1 0 0,-1 0 0,2 1 0,-1-1 0,1 1 0,0 0 0,0 0 0,-2 16 0,4-21-227,0 1 0,1 0 0,0-1 1,-1 1-1,2 0 0,-1 0 0,0-1 0,1 1 0,0 0 0,-1-1 0,1 1 0,1 0 1,-1-1-1,1 0 0,-1 1 0,1-1 0,0 0 0,0 0 0,0 0 0,1 0 0,-1 0 1,1 0-1,-1-1 0,1 1 0,0-1 0,5 4 0,-1-3-28,0 0 0,0 0 0,0 0 0,1-1 0,-1 0 0,0 0 0,1-1 0,-1 0 0,11 0 0,8 1 11,-23-2-6,0 1 1,0-1-1,0 1 0,0-1 0,0 1 0,-1 0 0,1 0 0,0 0 0,0 1 0,0-1 0,-1 1 0,1-1 0,-1 1 0,1 0 0,-1 0 0,0 0 0,0 0 0,4 5 0,-5-5 21,0 0 0,-1 1 1,1-1-1,0 0 0,-1 1 0,1-1 0,-1 1 1,0-1-1,1 1 0,-1-1 0,0 0 1,-1 1-1,1-1 0,0 1 0,-1-1 0,1 0 1,-1 1-1,0-1 0,0 0 0,0 1 1,0-1-1,0 0 0,-1 0 0,-1 3 0,-6 9 140,-1-1 0,-1 0 0,0 0 0,-16 14 0,19-20-177,-1 0 0,0-1 0,0 0 0,0 0 0,0-1 0,-1 0 0,-19 6 1,-1-6-98</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51.168"/>
    </inkml:context>
    <inkml:brush xml:id="br0">
      <inkml:brushProperty name="width" value="0.05" units="cm"/>
      <inkml:brushProperty name="height" value="0.05" units="cm"/>
    </inkml:brush>
  </inkml:definitions>
  <inkml:trace contextRef="#ctx0" brushRef="#br0">403 16 17172,'22'-13'1973,"-16"11"-1197,-13 9 210,-1 0-793,1 0 0,0 1 1,0-1-1,1 1 0,0 1 0,-6 9 0,-12 19 98,-237 326-39,175-242-2840,94-130 2090</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51.627"/>
    </inkml:context>
    <inkml:brush xml:id="br0">
      <inkml:brushProperty name="width" value="0.05" units="cm"/>
      <inkml:brushProperty name="height" value="0.05" units="cm"/>
    </inkml:brush>
  </inkml:definitions>
  <inkml:trace contextRef="#ctx0" brushRef="#br0">341 7 16908,'5'-7'1608,"-7"11"-1176,-11 15-152,-1 8 600,5 12-360,1 1-104,5 4-143,6 2-49,7-6-104,-2-1-72,9 1-184,1-2-176,-7-5-409,2 0-127,-4-5 640,-8-6-168,-1-5-136</inkml:trace>
  <inkml:trace contextRef="#ctx0" brushRef="#br0" timeOffset="1">17 469 15939,'-13'5'1617,"11"7"-977,0-1-200,16-1 712,12 0-96,11-4-287,8-2-129,12-4-264,5 0-208,2-5-416,1-4-360,-1-5 1816,-6-3-1232,-5-8 0,-2-2-32</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52.053"/>
    </inkml:context>
    <inkml:brush xml:id="br0">
      <inkml:brushProperty name="width" value="0.05" units="cm"/>
      <inkml:brushProperty name="height" value="0.05" units="cm"/>
    </inkml:brush>
  </inkml:definitions>
  <inkml:trace contextRef="#ctx0" brushRef="#br0">91 96 15755,'-72'108'2868,"71"-107"-2832,-15 30 927,16-30-929,0 0-1,-1 0 1,1 0-1,0-1 1,0 1-1,-1 0 1,1 0-1,0 0 1,0 0-1,0 0 1,0 0-1,0-1 1,0 1-1,1 0 1,-1 0-1,0 0 1,0 0-1,0 0 1,1-1-1,-1 1 1,1 0-1,-1 0 1,1 0-1,-1-1 1,1 1-1,-1 0 1,1-1-1,-1 1 1,1 0-1,0-1 1,-1 1-1,1-1 1,0 1-1,0-1 1,-1 0-1,1 1 1,2 0-1,2 0-14,0 0-1,1-1 0,-1 1 1,1-1-1,-1 0 0,0 0 1,1-1-1,-1 0 1,1 0-1,-1 0 0,0 0 1,0-1-1,0 0 0,6-3 1,9-4-240,-1-1 1,24-17 0,-19 9-79,0-1 0,-1-1 0,-1-1 0,-1-1 0,0-1 0,-2 0 0,23-39 1,-81 146 2044,10-20-591,11-31-471,2 2-1,2 0 1,1 1-1,-12 49 0,25-81-748,-1 0 0,1-1-1,-1 1 1,1 0-1,0-1 1,1 1 0,-1 0-1,0-1 1,1 1 0,0-1-1,2 7 1,-2-8 2,0 0 0,0-1 0,0 1 1,1 0-1,-1-1 0,0 1 0,1-1 0,-1 1 0,1-1 0,-1 1 1,1-1-1,0 0 0,0 0 0,-1 0 0,1 0 0,0 0 0,0 0 1,0-1-1,0 1 0,0-1 0,3 1 0,12 1-498</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52.451"/>
    </inkml:context>
    <inkml:brush xml:id="br0">
      <inkml:brushProperty name="width" value="0.05" units="cm"/>
      <inkml:brushProperty name="height" value="0.05" units="cm"/>
    </inkml:brush>
  </inkml:definitions>
  <inkml:trace contextRef="#ctx0" brushRef="#br0">119 16 20156,'6'-3'497,"-3"1"-213,1 0 0,0 0 0,0 1 0,0-1 0,7-1 0,-11 3-257,1 0-1,-1 0 0,1 0 0,0 0 1,-1 0-1,1 0 0,-1 0 0,1 0 0,-1 0 1,1 0-1,-1 0 0,1 1 0,-1-1 1,1 0-1,-1 0 0,0 1 0,1-1 1,-1 0-1,1 0 0,-1 1 0,1 0 1,0-1-2,-1 1 0,0 0 0,1 0 0,-1 0 0,0 0 0,1 0 0,-1-1 0,0 1 0,0 0 0,0 0 0,0 0 1,0 0-1,0 0 0,0 0 0,0 0 0,0 1 0,-2 6 32,0 0-1,0 0 1,-1-1-1,1 1 1,-2-1-1,-7 14 1,-31 41 146,24-37-83,16-22-108,-11 16 79,0 0-1,1 1 1,0 0 0,2 0-1,-8 24 1,18-43-85,-1 0 0,1 1 0,-1-1 1,1 0-1,0 0 0,0 1 0,0-1 0,0 0 0,0 1 0,0-1 1,0 0-1,0 0 0,0 1 0,0-1 0,1 0 0,-1 0 0,1 1 1,-1-1-1,1 0 0,-1 0 0,1 0 0,0 0 0,-1 0 0,3 2 1,-2-1-31,1-1 0,0 0 0,0 0 0,0 0 0,1 0 0,-1 0 1,0 0-1,0 0 0,1-1 0,-1 1 0,0-1 0,4 1 0,5-1-269,0 0 0,0-1 0,0 0-1,19-4 1,-8-1-8,36-17-1,-47 19 210,45-20-349</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52.836"/>
    </inkml:context>
    <inkml:brush xml:id="br0">
      <inkml:brushProperty name="width" value="0.05" units="cm"/>
      <inkml:brushProperty name="height" value="0.05" units="cm"/>
    </inkml:brush>
  </inkml:definitions>
  <inkml:trace contextRef="#ctx0" brushRef="#br0">488 23 17332,'1'-2'205,"1"0"0,-1 0 1,1 0-1,0 1 0,-1-1 0,1 0 1,0 1-1,0-1 0,0 1 0,0 0 1,1 0-1,-1-1 0,4 0 1,-6 2-165,0 0 0,1 0 1,-1 0-1,0 0 1,1 0-1,-1 0 0,0 0 1,0 0-1,1 0 1,-1 0-1,0 0 0,1 1 1,-1-1-1,0 0 1,1 0-1,-1 0 0,0 0 1,0 0-1,1 1 1,-1-1-1,0 0 0,0 0 1,0 0-1,1 1 1,-1-1-1,0 0 0,0 0 1,0 1-1,1-1 1,-1 0-1,0 1 0,0-1 1,0 0-1,0 1 1,0 1 74,1 0 1,-1 0 0,0 0 0,-1 0-1,1 0 1,0 0 0,0 0 0,-1 0-1,-1 3 1,-6 17 58,-1-1 0,-1-1 1,0 1-1,-2-2 0,-1 0 0,0 0 0,-1-1 0,-1-1 0,-22 20 0,-10 6-143,-2-3 0,-59 38 0,-29 5-43,129-78 5,8-5 6,-26 18-27,26-18 25,-1 0 1,1 1-1,-1-1 1,1 0-1,0 1 1,-1-1-1,1 0 0,-1 1 1,1-1-1,0 1 1,-1-1-1,1 0 1,0 1-1,0-1 1,-1 1-1,1-1 0,0 1 1,0-1-1,0 1 1,-1-1-1,1 1 1,0-1-1,0 1 1,0 0-1,0-1 0,0 1 1,0-1-1,0 1 1,0-1-1,0 1 1,0-1-1,1 1 1,-1-1-1,0 1 0,0-1 1,0 1-1,1-1 1,-1 1-1,0-1 1,0 1-1,1-1 1,-1 1-1,1-1 1,-1 0-1,0 1 0,1-1 1,-1 0-1,1 1 1,-1-1-1,1 0 1,-1 0-1,2 1 1,7 2-24,1-1 0,0 1 0,-1-2 1,1 0-1,0 0 0,14-1 1,0 1-98,145 1-1461,-109-2 1376,-2 0-118</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53.303"/>
    </inkml:context>
    <inkml:brush xml:id="br0">
      <inkml:brushProperty name="width" value="0.05" units="cm"/>
      <inkml:brushProperty name="height" value="0.05" units="cm"/>
    </inkml:brush>
  </inkml:definitions>
  <inkml:trace contextRef="#ctx0" brushRef="#br0">482 1 15643,'-1'5'203,"-1"0"0,0-1 0,0 1 0,0 0 0,-1-1 1,0 1-1,0-1 0,0 0 0,0 1 0,-1-2 0,-6 7 0,-4 6 153,-124 170 1874,81-104-1735,-87 145 281,92-141-612,34-62-176,-3 9-402,39-90 349,-4 34 60</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53.758"/>
    </inkml:context>
    <inkml:brush xml:id="br0">
      <inkml:brushProperty name="width" value="0.05" units="cm"/>
      <inkml:brushProperty name="height" value="0.05" units="cm"/>
    </inkml:brush>
  </inkml:definitions>
  <inkml:trace contextRef="#ctx0" brushRef="#br0">58 8 14507,'10'-8'4425,"-20"15"-3010,-21 16 115,28-19-1429,1-1 0,-1 1 0,0 0-1,1 0 1,0 0 0,0 0 0,0 0 0,1 0 0,-1 1 0,1-1 0,0 1 0,0-1 0,0 1 0,1-1 0,0 1 0,0-1 0,0 1 0,0-1 0,1 1 0,-1-1 0,1 1-1,0-1 1,4 9 0,2 5-36,2-1 0,0 0-1,1 0 1,16 20-1,-18-26-22,39 52 21,24 37-1379,-60-83 1274,-2 0 1,0 1 0,0 0-1,6 22 1,-10-18-223,-7-7 9</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54.201"/>
    </inkml:context>
    <inkml:brush xml:id="br0">
      <inkml:brushProperty name="width" value="0.05" units="cm"/>
      <inkml:brushProperty name="height" value="0.05" units="cm"/>
    </inkml:brush>
  </inkml:definitions>
  <inkml:trace contextRef="#ctx0" brushRef="#br0">6 483 16940,'-6'19'1864,"8"-3"-1192,18-6-176,11-3 657,18-3-281,7-3-56,16 1-320,-1-4-200,-2-3-824,-1-2-288,-7-3 640,-2 0-176,-10-13-112</inkml:trace>
  <inkml:trace contextRef="#ctx0" brushRef="#br0" timeOffset="1">797 75 18956,'-3'12'380,"0"0"1,0 0-1,2 1 1,-1 0-1,1-1 0,1 1 1,1-1-1,-1 1 0,2-1 1,0 1-1,0-1 0,1 1 1,5 11-1,-6-19-430,0 1 0,0-1 0,1 1 0,0-1 0,0 0 0,0 0 0,0 0 0,1-1 0,0 1 0,0-1 0,0 0 0,1 0-1,-1 0 1,1-1 0,0 1 0,0-1 0,0 0 0,0-1 0,0 1 0,1-1 0,-1 0 0,1 0 0,0-1 0,0 0 0,-1 0 0,1 0 0,0-1 0,0 1 0,9-2 0,-5-1-220,-1 0 0,0 0 0,0-1 0,0 0 0,0-1 0,-1 0 1,1 0-1,-1-1 0,0 0 0,0 0 0,0-1 0,-1 0 0,0-1 0,0 1 1,7-10-1,9-13-1196,0-1 1,25-47-1,-47 77 1443,0-3-44,12-16-324,-2-2-1,0 1 1,13-38-1,-21 43 725,-3 15-311,0 0-1,0 0 1,0 0 0,0 0 0,0-1 0,0 1 0,0 0 0,0 0 0,0 0-1,0 0 1,0 0 0,0 0 0,0-1 0,-1 1 0,1 0 0,0 0-1,0 0 1,0 0 0,0 0 0,0 0 0,0-1 0,0 1 0,0 0 0,0 0-1,0 0 1,-1 0 0,1 0 0,0 0 0,0 0 0,0 0 0,0 0 0,0 0-1,0 0 1,-1 0 0,1 0 0,0 0 0,0 0 0,0 0 0,0 0 0,0 0-1,0 0 1,-1 0 0,1 0 0,0 0 0,-2 1 180,0 0 1,0 0-1,1 1 1,-1-1-1,0 1 1,1-1-1,-1 1 0,1 0 1,-1-1-1,-1 4 1,-29 40 1785,2 2 0,-27 54 0,47-81-1741,1 1 1,1 0-1,1 0 1,1 0-1,1 1 0,1 0 1,0 0-1,0 27 1,5-37-456,0-1 0,1 1-1,0-1 1,5 14 0,3 22-389,-8-32 192</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55.671"/>
    </inkml:context>
    <inkml:brush xml:id="br0">
      <inkml:brushProperty name="width" value="0.05" units="cm"/>
      <inkml:brushProperty name="height" value="0.05" units="cm"/>
    </inkml:brush>
  </inkml:definitions>
  <inkml:trace contextRef="#ctx0" brushRef="#br0">1377 108 14043,'-5'-1'184,"-1"-1"-1,1-1 1,0 1-1,0-1 1,0 1-1,1-1 1,-1-1-1,1 1 1,-1-1-1,1 1 1,0-1-1,-6-8 1,4 5 95,0 0-1,-1 1 1,-12-9 0,11 11-139,0 0 0,-1 1 0,1-1-1,0 2 1,-1-1 0,0 1 0,0 1 0,0 0 0,-15-1 0,-10 2 101,-42 6 1,42-2-61,-43-1 209,-105-9-1,53-1-220,109 7-165,-1 0 0,0 1 1,1 1-1,0 1 0,-1 0 0,1 2 0,0 0 1,1 2-1,0 0 0,0 1 0,0 1 0,1 0 1,-26 19-1,14-5 21,1 1 0,2 1-1,0 1 1,2 2 0,1 0 0,1 2 0,-19 32 0,26-35 4,0 1 0,2 1-1,2 0 1,0 1 0,2 0 0,1 1 0,2 0 0,-6 49-1,12-70-26,1 0 0,0 0 0,0 0 0,1 0 0,0 0 0,0 1-1,1-2 1,1 1 0,0 0 0,6 13 0,-7-17-3,1-1 0,1 0 0,-1 0 0,1 0 0,0-1 0,0 1 0,0-1 0,1 0 0,-1 0 0,1-1 0,0 1 0,0-1 0,0 0 0,1 0 0,-1-1 0,1 1 0,-1-1 0,12 2 0,1-1-8,1 0 1,0-1-1,0-1 0,0-1 1,33-3-1,98-23-37,-115 19 40,99-19-37,185-11 0,-265 32 62,0-2-1,0-2 0,-1-3 0,-1-2 1,0-2-1,-1-2 0,0-3 0,-2-2 1,-1-2-1,0-2 0,82-64 0,-112 77-1,0-1-1,-1 0 0,0-2 1,-2 0-1,0-1 0,14-21 1,-24 32-8,-1-1 0,0 0 0,0-1 0,-1 1 0,0-1 0,0 1 0,-1-1 0,1-10 0,-2 13 0,-1 0 0,0 0 0,0 0 0,-1-1 0,0 1-1,0 0 1,0 0 0,-1 0 0,1 1 0,-1-1 0,-1 0 0,1 1-1,-5-7 1,0 2 8,0 1 0,-1 0-1,0 0 1,0 1 0,-1 0 0,0 0-1,-1 1 1,0 1 0,0-1-1,0 1 1,-1 1 0,-22-8 0,-1 1-11,0 2 0,-1 2 1,-39-5-1,10 4-192,0 4 0,-1 2 0,0 4 0,-80 9-1,94-2 236,1 1-1,1 3 0,0 2 1,1 2-1,0 2 0,-45 24 1,-30 29-107,5 12 86</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54.617"/>
    </inkml:context>
    <inkml:brush xml:id="br0">
      <inkml:brushProperty name="width" value="0.05" units="cm"/>
      <inkml:brushProperty name="height" value="0.05" units="cm"/>
    </inkml:brush>
  </inkml:definitions>
  <inkml:trace contextRef="#ctx0" brushRef="#br0">1 206 17140,'0'2'79,"-1"-1"1,2 0-1,-1 0 1,0 0 0,0 0-1,0 1 1,1-1-1,-1 0 1,0 0 0,1 0-1,-1 0 1,1 0-1,-1 0 1,1 0 0,0 0-1,-1 0 1,1 0-1,0 0 1,0 0-1,0 0 1,0 0 0,1 0-1,0 0 6,0 0-1,0 0 1,1 0-1,-1 0 1,0-1-1,0 1 1,1-1-1,-1 1 1,1-1-1,3 0 1,4-1 99,0 0 0,0 0 1,1-1-1,11-4 1,-1-1-59,1-1 0,-1-1 1,-1-1-1,0-1 1,28-20-1,-34 22-90,-1-2 0,-1 1 0,1-2 0,-2 1 0,0-2 0,0 0-1,-1 0 1,10-18 0,-14 13 15,-6 17-48,0 1 0,0 0 0,0-1 0,0 1 0,0 0 0,0-1 0,-1 1 0,1-1 0,0 1 0,0 0 0,0-1 0,0 1 0,0 0 0,-1-1 0,1 1 0,0 0 0,0-1 0,0 1 0,-1 0 0,1 0 0,0-1 0,-1 1 0,1 0 0,0 0 1,-1-1-2,0 1 6,0 0 0,-1 0-1,1 0 1,0 0 0,0 0-1,0 0 1,-1 1 0,1-1-1,0 0 1,0 1 0,0-1-1,0 1 1,0-1 0,0 1-1,0-1 1,0 1 0,0 0-1,0-1 1,0 1 0,0 0-1,0 0 1,-1 1 0,-6 7-48,1 0 0,0 0 0,1 1 0,0 0 0,0 0 0,1 0 0,0 1 0,1 0 0,0-1 0,1 2 0,0-1 0,1 0 0,0 0 1,1 1-1,0-1 0,1 1 0,0 0 0,1-1 0,3 18 0,2-12-153,3-8-68</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56.077"/>
    </inkml:context>
    <inkml:brush xml:id="br0">
      <inkml:brushProperty name="width" value="0.05" units="cm"/>
      <inkml:brushProperty name="height" value="0.05" units="cm"/>
    </inkml:brush>
  </inkml:definitions>
  <inkml:trace contextRef="#ctx0" brushRef="#br0">0 117 16556,'0'-9'2272,"12"-1"-1408,11-1-360,3 1 2017,12-3-1585,7 1-248,3-1-392,0 3-216,-1 0-664,-3 3-312,-11 0 952,-5 3-240,-15 5-168,-9 2-112</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56.481"/>
    </inkml:context>
    <inkml:brush xml:id="br0">
      <inkml:brushProperty name="width" value="0.05" units="cm"/>
      <inkml:brushProperty name="height" value="0.05" units="cm"/>
    </inkml:brush>
  </inkml:definitions>
  <inkml:trace contextRef="#ctx0" brushRef="#br0">3 536 15723,'-3'13'1473,"9"-6"-857,7-5-248,17-4 664,4-7-128,11-2-680,1-3-360,2-6 216,2-5-24,-5-1-208</inkml:trace>
  <inkml:trace contextRef="#ctx0" brushRef="#br0" timeOffset="1">464 26 16363,'1'-1'129,"-1"-1"0,0 1-1,0 0 1,1 0-1,-1 0 1,0 0 0,1-1-1,-1 1 1,1 0-1,0 0 1,-1 0-1,1 0 1,0 0 0,0 0-1,-1 0 1,1 1-1,0-1 1,0 0 0,0 0-1,0 1 1,0-1-1,0 0 1,0 1-1,0-1 1,0 1 0,1-1-1,-1 1 1,0 0-1,2-1 1,0 2 39,0-1 0,0 1 0,-1 0 0,1 0 0,0 0 0,-1 0 1,1 0-1,-1 1 0,1-1 0,-1 1 0,0 0 0,3 2 0,1 0-121,0 1 0,-1 1 0,0-1 0,0 1 0,0 0 0,0 0 0,-1 0 0,0 1 0,0 0 1,-1-1-1,0 1 0,3 11 0,-3-8 11,-2 0 0,1 0 0,-1 0 0,0 0 0,-1 0 0,-1 0 0,1 1 0,-4 12 1,-4 11-147,-2 0 1,-2 0 0,-1-1 0,-22 39 0,22-44-289,10-24 189,-6 20-516,9-24 692,0 0 1,0 1-1,0-1 0,-1 0 0,1 0 1,0 1-1,0-1 0,0 0 1,0 1-1,0-1 0,0 0 0,0 1 1,0-1-1,0 0 0,1 0 0,-1 1 1,0-1-1,0 0 0,0 1 1,0-1-1,0 0 0,0 0 0,1 1 1,-1-1-1,0 0 0,0 0 0,0 0 1,1 1-1,-1-1 0,0 0 1,0 0-1,1 0 0,-1 1 0,0-1 1,0 0-1,1 0 0,-1 0 0,0 0 1,0 0-1,1 0 0,-1 0 1,0 0-1,1 0 0,-1 0 0,0 0 1,0 0-1,1 0 0,-1 0 0,0 0 1,1 0-1,-1 0 0,0 0 1,1 0-1,-1 0 0,0 0 0,0 0 1,1-1-1,-1 1 0,0 0 0,0 0 1,1 0-1,-1 0 0,0-1 1,19-8-515</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57.100"/>
    </inkml:context>
    <inkml:brush xml:id="br0">
      <inkml:brushProperty name="width" value="0.05" units="cm"/>
      <inkml:brushProperty name="height" value="0.05" units="cm"/>
    </inkml:brush>
  </inkml:definitions>
  <inkml:trace contextRef="#ctx0" brushRef="#br0">1 537 14787,'0'2'97,"0"-1"-1,0 1 1,0-1-1,1 0 1,-1 1-1,0-1 1,1 1-1,-1-1 1,1 0-1,-1 1 1,1-1-1,0 0 1,0 0-1,-1 1 1,1-1-1,0 0 1,0 0-1,0 0 1,0 0-1,0 0 1,2 0-1,-1-1-18,-1 0 1,1 0-1,-1 0 0,1 0 1,-1-1-1,1 1 0,-1 0 1,1-1-1,-1 0 0,1 1 0,-1-1 1,0 0-1,1 0 0,-1 1 1,0-1-1,0 0 0,0 0 1,1 0-1,-1-1 0,1-1 1,45-47 1850,63-87 0,-26 28-734,-1 3-236,-83 105-956,0 1 0,1 0 0,-1 0 0,0-1 0,0 1 0,0 0 0,0 0 0,0 0 0,0-1 0,0 1 0,1 0 0,-1 0 0,0 0 1,0 0-1,0-1 0,0 1 0,1 0 0,-1 0 0,0 0 0,0 0 0,0 0 0,1 0 0,-1 0 0,0 0 0,0-1 0,1 1 0,-1 0 0,0 0 1,0 0-1,0 0 0,1 0 0,-1 0 0,0 0 0,0 0 0,1 0 0,-1 1 0,0-1 0,0 0 0,0 0 0,1 0 0,-1 0 0,0 0 1,0 0-1,0 0 0,1 0 0,-1 1 0,0-1 0,0 0 0,0 0 0,0 0 0,1 0 0,-1 1 0,0-1 0,0 0 0,0 0 0,0 0 0,0 1 1,0-1-1,0 0 0,1 0 0,-1 0 0,0 1 0,0-1 0,0 0 0,0 0 0,0 1 0,0-1 0,0 0 0,0 0-2,0 9 8,0 0-1,0 0 1,-1 0 0,0 0 0,0 0 0,-1-1 0,-1 1 0,1 0 0,-5 9 0,-7 30-2,-71 376 90,78-389-97,-21 86 4,23-103 2,-2 1-1,0-2 1,0 1-1,-15 22 1,5-19-17,6-14-29,11-7 37,-1 0 0,1 0-1,0 0 1,-1-1 0,1 1 0,0 0 0,-1 0 0,1 0 0,0 0 0,-1 0 0,1-1 0,0 1 0,-1 0 0,1 0 0,0-1 0,0 1 0,0 0 0,-1 0 0,1-1 0,0 1 0,0 0 0,0-1 0,-1 1 0,1 0 0,0-1 0,0 1 0,0 0 0,0-1-1,0 1 1,0 0 0,0-1 0,0 1 0,0-1 0,-1-4-18,1-1 0,-1 0 0,1 1 0,1-1 0,-1 1 0,1-1 0,0 1 0,2-8 0,19-47-95,-14 38 73,57-128-146,97-166 0,-21 47 365,-128 241-118,-1 0 1,13-48 0,-42 103 21,5 4-46,2 0 1,-13 62 0,20-75-27,1 1 0,0-1 0,1 1 0,2 0 0,-1-1 0,6 30 0,-5-44-14,0-1 0,0 1 0,0-1 1,0 1-1,1-1 0,-1 0 0,1 1 1,0-1-1,0 0 0,0 0 0,0 0 1,0 0-1,1-1 0,3 4 0,-5-5-38,1 0 0,0 0 0,0 0 1,0-1-1,-1 1 0,1 0 0,0-1 0,0 1 0,0-1 0,0 1 0,0-1 0,0 0 0,0 0 0,1 0 0,-1 0 0,0-1 1,0 1-1,0 0 0,0-1 0,-1 1 0,1-1 0,0 0 0,0 0 0,0 0 0,0 0 0,2-1 0,1-1-90,-1-1-1,1 1 0,-1-1 0,1 0 1,-1 0-1,0 0 0,0-1 1,-1 1-1,6-10 0,-2 2 7,-2 0 0,1 0-1,5-20 1,6-40-450</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57.516"/>
    </inkml:context>
    <inkml:brush xml:id="br0">
      <inkml:brushProperty name="width" value="0.05" units="cm"/>
      <inkml:brushProperty name="height" value="0.05" units="cm"/>
    </inkml:brush>
  </inkml:definitions>
  <inkml:trace contextRef="#ctx0" brushRef="#br0">23 0 18572,'-7'7'1824,"-2"6"-1408,4 0-312,3-3 721,11-1-617,5-5 16,3 2-280,6-2-80</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57.980"/>
    </inkml:context>
    <inkml:brush xml:id="br0">
      <inkml:brushProperty name="width" value="0.05" units="cm"/>
      <inkml:brushProperty name="height" value="0.05" units="cm"/>
    </inkml:brush>
  </inkml:definitions>
  <inkml:trace contextRef="#ctx0" brushRef="#br0">80 1 18388,'-61'202'3338,"55"-174"-2936,1 0 1,1 0 0,1 1 0,2-1 0,3 39-1,-1-61-366,0-1-1,0 1 1,0-1-1,1 1 1,2 5-1,-4-10-34,1-1 1,-1 1-1,0 0 0,0 0 0,1 0 0,-1-1 0,1 1 0,-1 0 0,1-1 1,-1 1-1,1 0 0,-1-1 0,1 1 0,-1-1 0,1 1 0,0-1 0,-1 1 0,1-1 1,0 1-1,-1-1 0,1 1 0,0-1 0,0 0 0,0 0 0,-1 1 0,1-1 1,0 0-1,0 0 0,0 0 0,-1 0 0,1 0 0,0 0 0,0 0 0,0 0 1,0 0-1,-1 0 0,1-1 0,0 1 0,0 0 0,1-1 0,3-2-10,0-1 0,0 1 0,0-1 1,0 0-1,-1-1 0,0 1 0,0-1 0,4-5 0,26-47-10,1 2 24,-35 54-4,1 0 0,-1 0 0,1 0 0,0 0 0,0 0 0,-1 0 1,1 0-1,0 1 0,0-1 0,0 0 0,0 1 0,0-1 0,0 0 1,0 1-1,0 0 0,0-1 0,0 1 0,0-1 0,0 1 1,0 0-1,2 0 0,-2 0 0,0 1 0,0-1 1,0 1-1,0-1 1,-1 1-1,1 0 0,0 0 1,0-1-1,-1 1 0,1 0 1,0 0-1,-1 0 0,1 0 1,-1 0-1,1 0 0,-1 0 1,0 0-1,1 0 0,-1 0 1,0 0-1,0 0 0,0 0 1,1 0-1,-1 1 0,2 25 21,-1 0 0,0 0 0,-2 0 0,-5 29 0,2-14 16,3-33 18,-2 38-490,3-46 403,0 0 1,0 0-1,0 0 1,0 0-1,0 0 1,0 0 0,0 0-1,1 0 1,-1 0-1,0-1 1,0 1-1,1 0 1,-1 0 0,0 0-1,1 0 1,-1 0-1,1-1 1,-1 1-1,1 0 1,0 0 0,-1-1-1,1 1 1,0-1-1,-1 1 1,1 0-1,0-1 1,0 1 0,0-1-1,-1 0 1,1 1-1,0-1 1,0 0-1,0 1 1,0-1 0,0 0-1,0 0 1,1 0-1,-1 0 18,0 0-1,0 0 0,0 0 0,0 0 1,0-1-1,0 1 0,-1 0 1,1-1-1,0 1 0,0-1 0,0 1 1,0-1-1,-1 1 0,1-1 1,0 0-1,-1 1 0,2-2 1,16-29-322</inkml:trace>
  <inkml:trace contextRef="#ctx0" brushRef="#br0" timeOffset="1">452 378 16323,'-8'12'549,"-48"86"1514,48-82-1554,0 0 1,2 1-1,-1 0 1,-3 20-1,10-35-428,-1-1 0,1 1 0,0 0 0,-1 0-1,1 0 1,0-1 0,0 1 0,1 0 0,-1 0 0,0 0 0,0-1 0,1 1 0,-1 0 0,1 0-1,0-1 1,-1 1 0,3 2 0,-2-3-46,0 0 0,0-1 0,0 1 0,0 0 0,0 0 0,0-1 0,0 1 0,0-1 0,1 1 0,-1-1 0,0 0 0,0 1 0,1-1 0,-1 0 0,0 0 0,1 0 0,-1 0 0,0 0 0,0 0 0,1 0 0,-1 0 0,0-1 0,1 1 0,-1 0 0,0-1-1,2 0 1,4-2 0,1-1 0,-1 0-1,0 0 1,0 0 0,-1-1-1,1 0 1,-1 0-1,0-1 1,8-10 0,-3 3 21,0-1 0,-1 0 0,14-27 0,-14 20 27,-2 0-1,0 0 0,5-25 0,-10 35-46,-1-1 0,0 1 0,-1-1 0,0 1 0,-1-1 0,0 0 0,-1 1-1,-2-12 1,3 22-35,0 1-1,0-1 0,0 1 1,0-1-1,0 1 0,0-1 0,0 1 1,0 0-1,0-1 0,0 1 1,0-1-1,0 1 0,-1-1 0,1 1 1,0 0-1,0-1 0,0 1 1,-1-1-1,1 1 0,0 0 0,-1-1 1,1 1-1,0 0 0,-1-1 1,1 1-1,0 0 0,-1 0 0,1-1 1,-1 1-1,1 0 0,0 0 1,-1 0-1,1-1 0,-1 1 0,1 0 1,-1 0-1,1 0 0,-1 0 1,1 0-1,-1 0 0,1 0 0,0 0 1,-1 0-1,0 1 0,0-1-12,-1 1 0,1 0 0,0 0-1,0 0 1,0 0 0,0 0-1,0 0 1,0 0 0,1 1 0,-1-1-1,0 0 1,0 0 0,0 3 0,-2 4-4,1 0 1,0 0 0,0 0 0,0 0 0,1 0 0,1 1-1,-1-1 1,1 0 0,1 1 0,0-1 0,0 0-1,3 12 1,-4-19 12,1 0 0,0 0 0,-1 0 0,1 0 0,0 0 0,-1 0 0,1 0 0,0 0 0,0 0 0,0 0 0,0 0 0,0-1 0,0 1 0,2 1 0,17 3-32</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6:58.412"/>
    </inkml:context>
    <inkml:brush xml:id="br0">
      <inkml:brushProperty name="width" value="0.05" units="cm"/>
      <inkml:brushProperty name="height" value="0.05" units="cm"/>
    </inkml:brush>
  </inkml:definitions>
  <inkml:trace contextRef="#ctx0" brushRef="#br0">93 1 16956,'-20'43'1283,"1"1"1,-19 73 0,33-98-1049,1 0 0,1 1-1,1-1 1,1 1 0,0 0 0,2-1 0,0 1 0,1 0 0,5 19 0,-5-31-191,0 0 0,1 0 1,0 0-1,1-1 1,-1 1-1,2-1 1,-1 0-1,1 0 0,0 0 1,9 9-1,-12-14-55,0 0 0,0 0 0,1 0 0,-1 0 0,1-1 0,0 1 0,-1-1 0,1 1 0,0-1 1,0 0-1,0 0 0,0 0 0,0 0 0,0-1 0,0 1 0,0-1 0,0 0 0,0 0 0,0 0 0,1 0 0,-1 0 0,0-1 0,0 0 0,0 1 0,0-1 0,0 0 0,0 0 0,-1-1 0,1 1 0,0-1 0,2-1 0,2-2-65,-1 0 1,0 0-1,0-1 1,0 0-1,0 0 1,-1 0-1,0-1 1,-1 1-1,1-1 1,4-12-1,-6 8-161,-8 12 104,4 0 136,-1 1 0,1 0 0,-1-1-1,1 1 1,0 0 0,0-1 0,0 1 0,-2 4 0,-2 18 60,4-23-59,1-1 0,0 1 0,0-1 0,0 1 0,0-1-1,0 0 1,0 1 0,0-1 0,0 1 0,0-1 0,0 1-1,0-1 1,0 1 0,0-1 0,1 0 0,-1 1 0,0-1 0,0 1-1,0-1 1,1 0 0,-1 1 0,0-1 0,0 1 0,1-1-1,-1 0 1,0 1 0,1-1 0,-1 0 0,1 0 0,-1 1-1,0-1 1,1 0 0,-1 0 0,1 0 0,-1 1 0,0-1 0,1 0-1,-1 0 1,1 0 0,-1 0 0,1 0 0,-1 0 0,1 0-1,-1 0 1,0 0 0,1 0 0,-1 0 0,1 0 0,-1 0-1,1 0 1,-1 0 0,1-1 0,0 1 0,15-8 39,0 0 0,-1-1-1,0-1 1,0 0 0,19-18 0,-2-2-76,-24 22-4,0 0 0,0 1 1,0 0-1,1 0 0,0 0 1,1 2-1,17-9 0,-26 13 31,-1 1 0,1 0-1,0-1 1,0 1-1,0 0 1,0 0 0,0 0-1,0 0 1,0 0 0,0 0-1,0 0 1,0 0-1,0 0 1,0 0 0,1 1-1,-2-1 3,0 0 1,1 0-1,-1 1 0,0-1 0,1 0 1,-1 1-1,0-1 0,1 0 0,-1 1 1,0-1-1,0 0 0,1 1 0,-1-1 1,0 1-1,0-1 0,0 1 1,0-1-1,1 0 0,-1 1 0,0-1 1,0 1-1,0 0 0,-6 29-71,4-22 92,1-4-1,-10 48 179,10-47-139,0 0 1,1 1-1,0-1 1,0 0-1,0 0 1,0 0-1,3 9 1,-3-13-36,0 0 1,1 0-1,0 0 1,-1 0-1,1 0 1,-1 0 0,1 0-1,0-1 1,0 1-1,-1 0 1,1-1-1,0 1 1,0 0 0,0-1-1,0 1 1,0-1-1,0 1 1,0-1-1,0 0 1,0 1 0,0-1-1,0 0 1,0 0-1,0 0 1,0 1-1,2-2 1,27-2 316,-28 3-316,23-7 171,-1-1-1,0 0 0,40-22 0,-29 13-95,-12 7 27,49-26-685,-65 32 609,1-1 0,-1 0 0,0 0 0,-1 0 0,1-1 0,10-12 0,-16 16-46,0 1 0,0-1 0,0 1 1,0-1-1,0 0 0,0 1 0,0-1 1,-1 0-1,1 0 0,0 1 1,-1-1-1,0 0 0,1 0 0,-1 0 1,0 0-1,0 0 0,0 1 0,0-1 1,0 0-1,-1 0 0,1 0 1,-1 0-1,1 1 0,-1-1 0,1 0 1,-2-2-1,-14-21-85</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00.247"/>
    </inkml:context>
    <inkml:brush xml:id="br0">
      <inkml:brushProperty name="width" value="0.05" units="cm"/>
      <inkml:brushProperty name="height" value="0.05" units="cm"/>
    </inkml:brush>
  </inkml:definitions>
  <inkml:trace contextRef="#ctx0" brushRef="#br0">2 1 15619,'-2'14'1657,"2"11"-809,5 8-304,0 18 840,4 8-151,-2 10-289,3 2-96,2 5-232,0-1-168,1-9-512,0-6-320,-4-18-560,-2-9 832,-4-18-224,-3-8-104</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00.688"/>
    </inkml:context>
    <inkml:brush xml:id="br0">
      <inkml:brushProperty name="width" value="0.05" units="cm"/>
      <inkml:brushProperty name="height" value="0.05" units="cm"/>
    </inkml:brush>
  </inkml:definitions>
  <inkml:trace contextRef="#ctx0" brushRef="#br0">1 249 15563,'-1'-13'431,"1"0"-1,1 0 1,0 1-1,1-1 0,6-23 1,-6 30-243,0 0 1,1 0 0,0 0-1,0 0 1,0 1 0,1-1-1,0 1 1,0 0 0,0 0-1,1 0 1,0 0 0,0 1-1,8-6 1,4 0 48,1 0 1,0 2-1,1 0 1,0 1-1,0 1 0,1 0 1,-1 2-1,33-4 1,-46 8-234,-1-1 1,1 1 0,-1 0 0,1 0 0,0 1 0,-1-1-1,1 1 1,-1 0 0,1 1 0,-1-1 0,0 1 0,10 5-1,-12-5-5,0 0 0,-1 0 0,1 1 0,-1-1-1,1 1 1,-1-1 0,0 1 0,0 0-1,0-1 1,-1 1 0,1 0 0,-1 0 0,1 1-1,-1-1 1,0 0 0,0 0 0,-1 1-1,1-1 1,-1 0 0,1 1 0,-1-1-1,-1 7 1,0 4 21,0 1 0,-2-1 0,0 0 0,0 0 0,-9 23 0,-34 64 231,46-99-246,-14 25 19,0-1-1,-1 0 0,-1-1 0,-30 34 0,46-58-92,-1 0 1,0 0-1,0 0 0,0 0 0,0 0 0,0 0 0,0 0 0,0-1 0,-1 1 0,1 0 0,0-1 0,0 1 1,-2 0-1,3-1 44,-1 0-1,1 0 1,0 0 0,-1 0 0,1-1 0,0 1 0,0 0 0,-1 0 0,1 0 0,0 0-1,-1 0 1,1-1 0,0 1 0,0 0 0,0 0 0,-1 0 0,1-1 0,0 1 0,0 0-1,0 0 1,0-1 0,-1 1 0,1 0 0,0-1 0,0 1 0,0 0 0,0 0-1,0-1 1,0 1 0,0 0 0,0-1 0,0 1 0,0 0 0,0-1 0,0-3-89,0-1 1,0 1-1,1 0 1,-1 0-1,1-1 1,2-5-1,10-22-494</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01.105"/>
    </inkml:context>
    <inkml:brush xml:id="br0">
      <inkml:brushProperty name="width" value="0.05" units="cm"/>
      <inkml:brushProperty name="height" value="0.05" units="cm"/>
    </inkml:brush>
  </inkml:definitions>
  <inkml:trace contextRef="#ctx0" brushRef="#br0">1 73 13267,'6'10'355,"0"1"1,-1 0-1,0 0 1,-1 0-1,0 0 1,0 1 0,2 15-1,-1 9 776,1 39 0,-2-11 432,-2-34-900,-2-21-410,0 0 1,1-1-1,0 1 0,0 0 1,1-1-1,0 1 1,5 9-1,-7-17-219,0 0 1,0-1-1,1 1 0,-1 0 1,0-1-1,1 1 0,-1-1 0,1 1 1,-1 0-1,1-1 0,-1 1 1,1-1-1,-1 1 0,1-1 0,-1 0 1,1 1-1,0-1 0,-1 0 0,1 1 1,0-1-1,-1 0 0,1 0 1,0 1-1,-1-1 0,1 0 0,0 0 1,-1 0-1,2 0 0,0 0 5,-1-1 0,1 1-1,-1-1 1,0 0-1,1 1 1,-1-1 0,0 0-1,0 0 1,0 0 0,0 0-1,0 0 1,0 0-1,1-2 1,3-3 74,0-1 1,-1 0-1,0 0 1,4-8-1,-1-4 26,-1 0 0,-1 0 0,0 0 0,-2 0 0,0-1 0,0-35 0,-3 24-45,-2-1 1,-1 1-1,-11-45 1,14 73-96,-13-41 19,12 42-29,1 0 0,-1 0 0,0 0-1,0 0 1,0 0 0,0 0 0,-1 0 0,1 1-1,0-1 1,-1 0 0,1 1 0,-1-1-1,0 1 1,0-1 0,1 1 0,-3-1 0,4 2 1,-1 0 1,1 0 0,0-1 0,0 1 0,0 0-1,-1 0 1,1 0 0,0 0 0,0 0-1,0 0 1,-1 1 0,1-1 0,0 0 0,0 0-1,-1 0 1,1 0 0,0 0 0,0 0 0,0 0-1,0 0 1,-1 0 0,1 1 0,0-1 0,0 0-1,0 0 1,0 0 0,-1 0 0,1 0 0,0 1-1,0-1 1,0 0 0,0 0 0,0 0 0,0 1-1,0-1 1,0 0 0,-1 0 0,1 0 0,0 1-1,0-1 1,0 0 0,0 0 0,0 1 0,0-1-1,0 0 1,0 0 0,0 0 0,0 1 0,1-1-1,-1 0 1,0 0 0,0 1 0,2 12-424,0-7 232,1-1-1,0 1 0,0-1 0,0 1 0,1-1 1,0 0-1,0 0 0,0-1 0,1 1 0,-1-1 1,1 0-1,0 0 0,0 0 0,0-1 0,1 0 0,-1 0 1,1 0-1,0-1 0,0 1 0,0-1 0,0-1 1,0 1-1,0-1 0,8 0 0,29-1-774</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35.722"/>
    </inkml:context>
    <inkml:brush xml:id="br0">
      <inkml:brushProperty name="width" value="0.05" units="cm"/>
      <inkml:brushProperty name="height" value="0.05" units="cm"/>
    </inkml:brush>
  </inkml:definitions>
  <inkml:trace contextRef="#ctx0" brushRef="#br0">374 128 14651,'8'-20'1004,"8"-29"-1,4-10 1955,-30 103-720,-58 219-1167,-44 347 0,51-16-506,24-202-430,15-190-101,-45 466 42,29 0-37,38-649-36,-2 344 44,6-259-90,26 150 0,-28-238-28,12 51-176,-12-61 51,0-1 0,-1 0 0,2 1 0,-1-1 0,1 0-1,-1 0 1,1 0 0,1 0 0,3 4 0,-7-9 172,0-1-1,0 1 1,0 0 0,0 0-1,0 0 1,0 0 0,0-1-1,0 1 1,0 0 0,0 0-1,0 0 1,0 0 0,0 0-1,0-1 1,0 1 0,1 0-1,-1 0 1,0 0-1,0 0 1,0 0 0,0 0-1,0-1 1,0 1 0,0 0-1,1 0 1,-1 0 0,0 0-1,0 0 1,0 0 0,0 0-1,1 0 1,-1 0 0,0 0-1,0 0 1,0 0 0,0 0-1,0 0 1,1 0-1,-1 0 1,0 0 0,0 0-1,0 0 1,0 0 0,1 0-1,-1 0 1,0 0 0,0 0-1,0 0 1,0 0 0,0 0-1,1 0 1,-1 0 0,0 1-1,0-1 1,0 0 0,-4-18-587,-4-11-133</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01.508"/>
    </inkml:context>
    <inkml:brush xml:id="br0">
      <inkml:brushProperty name="width" value="0.05" units="cm"/>
      <inkml:brushProperty name="height" value="0.05" units="cm"/>
    </inkml:brush>
  </inkml:definitions>
  <inkml:trace contextRef="#ctx0" brushRef="#br0">68 96 14475,'-2'2'1399,"-7"11"-956,1 1 0,1 0 0,0 0 0,0 0 0,1 1 0,1 0 0,1 0 0,0 1 0,1-1 1,0 1-1,2 0 0,0-1 0,1 29 0,0-43-418,0 0 1,0 0-1,0 1 0,1-1 1,-1 0-1,0 0 1,0 1-1,1-1 1,-1 0-1,1 0 0,-1 0 1,1 0-1,-1 0 1,1 0-1,0 0 0,0 0 1,-1 0-1,1 0 1,0 0-1,0 0 1,2 1-1,-2-2-3,0 1 0,0-1 1,0 0-1,0 0 0,0 0 0,0 0 0,0 0 0,0 0 1,0-1-1,1 1 0,-1 0 0,0 0 0,0-1 0,0 1 1,0-1-1,-1 1 0,1-1 0,0 1 0,2-2 1,2-2 46,0 0-1,0 0 1,-1-1 0,1 0 0,-1 0 0,6-8 0,-2-1-19,0 0 0,-1 0 0,-1-1 0,0 0 0,-1 0 0,0 0 0,-1 0 0,-1-1 0,-1 0 0,0 0 0,-1 1 1,0-1-1,-2 0 0,0 0 0,-3-20 0,2 31-79,1 1 0,0 0 0,-1 0 0,0 0 0,0 0 0,0 0-1,-5-7 1,6 11 1,1-1-1,-1 0 0,1 0 0,-1 1 0,0-1 0,1 1 0,-1-1 0,0 0 1,1 1-1,-1-1 0,0 1 0,0-1 0,1 1 0,-1 0 0,0-1 0,0 1 1,0 0-1,0 0 0,0-1 0,0 1 0,1 0 0,-1 0 0,0 0 0,0 0 1,0 0-1,0 0 0,0 0 0,0 1 0,0-1 0,1 0 0,-1 0 0,0 1 1,0-1-1,0 1 0,0-1 0,1 0 0,-1 1 0,0 0 0,0-1 0,1 1 1,-1-1-1,1 1 0,-1 0 0,0-1 0,0 2 0,0-1-64,0 1-1,0 0 1,0-1-1,0 1 1,1 0-1,-1-1 1,0 1-1,1 0 1,-1 0-1,1-1 1,0 1 0,-1 0-1,1 0 1,0 0-1,0 0 1,0 0-1,0-1 1,1 1-1,-1 0 1,0 0-1,1 0 1,0-1-1,-1 1 1,1 0-1,0 0 1,0-1 0,0 1-1,0-1 1,0 1-1,0-1 1,0 1-1,2 1 1,1 1-49,-1 0 0,1-1 0,0 1 0,0-1 0,0 0 1,0 0-1,1 0 0,-1 0 0,1-1 0,9 4 0,23-1-659</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01.943"/>
    </inkml:context>
    <inkml:brush xml:id="br0">
      <inkml:brushProperty name="width" value="0.05" units="cm"/>
      <inkml:brushProperty name="height" value="0.05" units="cm"/>
    </inkml:brush>
  </inkml:definitions>
  <inkml:trace contextRef="#ctx0" brushRef="#br0">132 240 13635,'0'0'43,"1"-1"1,-1 1 0,0-1-1,0 0 1,0 1-1,0-1 1,0 0-1,0 1 1,-1-1-1,1 1 1,0-1-1,0 0 1,0 1-1,0-1 1,-1 1-1,1-1 1,0 0-1,-1 1 1,1-1 0,0 1-1,-1-1 1,1 1-1,-1 0 1,1-1-1,-1 1 1,1-1-1,-1 1 1,1 0-1,-1-1 1,1 1-1,-1 0 1,1-1-1,-1 1 1,0 0 0,1 0-1,-1 0 1,1 0-1,-1 0 1,0 0-1,1 0 1,-1 0-1,0 0 1,1 0-1,-1 0 1,0 0-1,1 0 1,-1 0-1,1 0 1,-1 0 0,-1 1-1,0 1 78,-1-1 0,1 1-1,-1-1 1,1 1 0,0 0 0,-1 0 0,1 0-1,0 0 1,0 1 0,-3 3 0,-7 14 216,1 1 0,1 0 1,0 0-1,2 1 0,1 0 0,0 0 1,2 1-1,0-1 0,1 1 1,2 0-1,0 35 0,2-57-335,0 6 80,1 1 0,0 0 0,4 13 0,-5-20-59,1 1 0,-1-1 0,0 0 0,1 1 0,-1-1 0,1 0 1,0 0-1,-1 1 0,1-1 0,0 0 0,0 0 0,-1 0 0,1 0 0,0 0 0,0 0 0,0 0 0,1 0 1,-1 0-1,0-1 0,0 1 0,0 0 0,0-1 0,1 1 0,-1-1 0,0 1 0,1-1 0,-1 0 0,0 1 1,1-1-1,2 0 0,0-1 19,-1 0 0,1 0-1,0 0 1,-1 0 0,1-1 0,-1 0 0,1 0 0,-1 0 0,0 0 0,0 0-1,0 0 1,0-1 0,0 0 0,0 1 0,2-4 0,6-8 182,18-30-1,-12 15 34,-2-1 0,-1-1 0,-1 0 0,14-55 0,-14 31 79,12-112 0,-25 164-332,2-13 28,-1-1 0,-3-30 0,-2 34-33,-2 11-31,5 3 28,-1 0-1,1 0 1,0 0-1,0 0 0,0 1 1,0-1-1,0 0 1,0 1-1,0-1 0,0 0 1,1 1-1,-1-1 1,0 1-1,0 1 0,-8 29 3,1 0 0,2 0-1,1 0 1,1 1-1,2 55 1,2-80 4,0 0 1,1 0-1,0 0 1,0 0-1,1 0 1,0-1-1,4 11 1,-5-15-2,0-1 0,1 0 0,-1 1 0,0-1 1,1 0-1,0 0 0,-1 0 0,1 0 0,0-1 0,0 1 0,0 0 1,0-1-1,0 1 0,0-1 0,1 0 0,-1 0 0,0 0 0,1 0 0,-1 0 1,1 0-1,-1 0 0,1-1 0,-1 0 0,1 1 0,-1-1 0,4 0 0,2-1 1,0 0 0,1-1 0,-1 0 0,0 0 0,0-1 0,0 0 0,0 0 0,0-1 0,-1 0 0,0 0 0,1-1 0,6-5 0,9-9 10,-1 0 0,22-25 0,12-27 9,-57 72-22,-11 29-28,-13 44 0,22-64 27,1 0 0,1 0 0,-1 0 0,2 0 0,-1 0 0,1 0 0,1 0 0,0 0 0,2 11 0,-3-19 2,1 0 0,-1 0 0,1-1 0,-1 1 0,1 0 0,0 0 0,-1-1 0,1 1 0,0 0 0,0-1 0,0 1 0,0-1 0,0 1 0,1-1 0,-1 0 0,0 1 0,1-1 0,-1 0 0,1 0 0,-1 0 0,1 0 0,-1 0 0,1 0 0,0-1 0,0 1 0,-1 0 0,1-1 0,0 0 0,0 1 0,0-1 0,-1 0 0,1 0 0,0 0 0,0 0 0,0 0 0,0 0 0,-1 0 0,1-1 0,0 1 0,0-1 0,-1 1 0,3-2 0,6-2 3,0-1 0,0 0 0,-1 0-1,1-1 1,-1 0 0,-1-1-1,1 0 1,-1 0 0,0-1-1,-1 0 1,10-14 0,4-7-4,-1-1 0,17-38 0,-27 51-15,-7 13 6,-1 1 0,0-1 0,0 0 0,0 0 0,0 0 0,-1-1 0,1 1 0,-1 0 0,1-7 0,-15 41-134,12-19 51,-1-1 1,1 1 0,1 0-1,1 12 1,-1-21 59,0 1 0,0 0 0,1 0 1,-1-1-1,1 1 0,0 0 0,-1-1 0,1 1 0,0-1 1,1 1-1,-1-1 0,0 1 0,1-1 0,0 0 0,-1 1 1,1-1-1,0 0 0,0 0 0,0-1 0,0 1 0,3 2 0,12 2-152</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02.672"/>
    </inkml:context>
    <inkml:brush xml:id="br0">
      <inkml:brushProperty name="width" value="0.05" units="cm"/>
      <inkml:brushProperty name="height" value="0.05" units="cm"/>
    </inkml:brush>
  </inkml:definitions>
  <inkml:trace contextRef="#ctx0" brushRef="#br0">0 418 16508,'1'-1'155,"0"-1"1,0 1 0,0-1 0,0 1 0,0 0 0,1-1 0,-1 1 0,0 0 0,1 0 0,-1 0 0,0 0 0,1 0 0,-1 0 0,1 1 0,1-2 0,-2 2-91,0 0 0,0 0 1,0 0-1,0 0 0,0 0 0,0 1 1,0-1-1,0 0 0,0 0 1,0 1-1,0-1 0,0 1 1,-1-1-1,1 1 0,0-1 1,0 1-1,0-1 0,-1 1 0,1 0 1,0-1-1,-1 1 0,1 0 1,-1 0-1,1-1 0,-1 1 1,1 0-1,-1 0 0,1 0 1,-1 0-1,1 1 0,5 16 529,0-1-1,-1 1 0,0 0 1,-2 1-1,3 26 1,6 36 161,-11-79-742,-1 1 0,1-1 0,-1 0 0,1 0 0,0 1 1,0-1-1,0 0 0,0 0 0,1 0 0,-1 0 0,0 0 0,1 0 0,0-1 1,-1 1-1,1 0 0,0-1 0,3 3 0,-3-4-8,-1 1 0,1-1-1,0 1 1,0-1 0,0 0 0,-1 1-1,1-1 1,0 0 0,0-1 0,0 1 0,0 0-1,-1 0 1,1-1 0,0 1 0,0-1-1,0 1 1,-1-1 0,1 0 0,0 0-1,-1 0 1,1 0 0,-1 0 0,2-1-1,7-6-62,-1 1 0,0-1 0,-1-1 0,0 0 0,12-16 0,32-58-665,-23 34 297,-19 32 90,-7 11 80,1 0 1,-1 0-1,1 0 1,0 1-1,1-1 1,-1 1 0,1 0-1,8-6 1,-12 11 213,-1 0 1,0 0 0,1 0 0,-1 0 0,1 0 0,-1 0-1,1 0 1,-1 0 0,0 0 0,1 0 0,-1 1-1,1-1 1,-1 0 0,0 0 0,1 1 0,-1-1 0,0 0-1,1 0 1,-1 1 0,0-1 0,1 0 0,-1 1 0,0-1-1,0 0 1,1 1 0,-1-1 0,0 1 0,0-1-1,0 0 1,1 1 0,-1-1 0,0 1 0,0-1 0,0 1-1,0-1 1,0 0 0,0 1 0,0-1 0,0 1-1,0 0 1,3 24-415,-2-23 320,0 13-154,0-1 202,1-1 0,0 0 0,8 24 0,-9-35 113,-1 0 1,1 0-1,0 0 1,0 0-1,0 0 1,0 0-1,0 0 1,1 0-1,-1 0 1,1 0-1,-1-1 1,1 1-1,-1-1 1,1 1-1,0-1 1,0 1-1,0-1 1,0 0-1,0 0 1,0 0-1,0 0 1,0-1-1,0 1 1,0 0-1,1-1 1,-1 1-1,0-1 1,0 0-1,3 0 1,0-1 27,-1 0 0,0 0 0,1 0 0,-1-1 0,0 0 1,0 0-1,0 0 0,0 0 0,0-1 0,-1 1 0,1-1 0,-1 0 1,1 0-1,-1 0 0,0-1 0,5-6 0,4-7 122,-1 0 0,12-24 0,-6 6-125,-2-1 1,-1 0-1,-2-1 0,-2-1 0,-1 0 1,-2 0-1,-1-1 0,0-59 0,-9 64-96,3 33 45,0 1 1,0-1-1,0 1 1,0-1 0,0 1-1,0-1 1,0 1-1,-1-1 1,1 1 0,0-1-1,0 1 1,-1-1-1,1 1 1,0-1 0,-1 1-1,1 0 1,-1-1-1,1 1 1,0 0 0,-1-1-1,1 1 1,-1 0-1,1-1 1,-2 1 0,2 0 0,-1 0 0,1 0-1,-1 0 1,0 1 0,1-1 0,-1 0 0,1 0 0,-1 1 0,1-1 0,-1 1 0,1-1 0,-1 0 0,1 1-1,0-1 1,-1 1 0,1-1 0,-1 1 0,1-1 0,0 1 0,0-1 0,-1 1 0,1-1 0,0 1 0,-1 0 0,-12 35 191,2 1 1,1 0 0,2 1 0,-5 46-1,0 68 682,13-127-674,0 1 0,2-1 0,1 0 0,6 25-1,-7-45-157,0 1 0,-1-1 0,2 0 0,-1 0 0,4 5 0,-6-9-41,0 0 0,1-1 0,-1 1 1,0 0-1,1 0 0,-1-1 0,1 1 1,-1 0-1,1-1 0,-1 1 0,1-1 0,0 1 1,-1-1-1,1 1 0,0-1 0,-1 1 0,1-1 1,0 0-1,0 1 0,-1-1 0,1 0 1,0 1-1,0-1 0,0 0 0,0 0 0,-1 0 1,1 0-1,0 0 0,0 0 0,0 0 1,-1 0-1,1 0 0,0 0 0,0-1 0,0 1 1,-1 0-1,1 0 0,0-1 0,0 1 1,-1-1-1,1 1 0,1-1 0,-1-1-3,0 1 0,0-1 1,0 1-1,0-1 0,0 1 0,0-1 0,0 1 0,0-1 0,-1 0 0,1 1 1,-1-1-1,0 0 0,1 0 0,-1-3 0,1-29-14,-2 19-1,2-4-6,-1 1 1,0-1-1,-2 0 1,0 1 0,-8-29-1,10 48 5,3 6 5,0 0 0,1 0 0,0-1-1,0 1 1,0-1 0,8 8 0,-8-10 11,1-1 0,0 0 0,0 1 0,0-1 0,0-1 0,1 1 0,-1-1 0,1 0 0,0-1 0,-1 1 0,1-1 0,0 0 0,0 0 0,0-1 0,0 0 0,0 0 0,0 0 0,0-1 0,0 0 0,-1 0 0,1 0 0,0-1 0,0 0 0,10-4 0,-2-1 17,0-1 0,0 0 0,0-1 0,-1 0 0,0-1 0,-1 0 0,0-1 0,10-13-1,-14 15 2,-2 3 3,0 0 0,0 0-1,-1-1 1,0 0 0,0 0 0,-1 0-1,0-1 1,0 0 0,3-11 0,-6 18-14,-1 1 1,0-1 0,0 1-1,1 0 1,-1-1 0,0 1-1,0-1 1,0 1-1,0-1 1,0 1 0,1-1-1,-1 1 1,0-1 0,0 1-1,0-1 1,0 1 0,0-1-1,-1 1 1,1-1 0,0 1-1,0-1 1,0 1 0,0-1-1,0 1 1,-1-1 0,1 1-1,0 0 1,0-1 0,-1 0-1,-11 11 149,-12 25 52,14-15-84,1 0 0,-12 36-1,18-46-88,0 0-1,1 1 1,0 0 0,0 0-1,2-1 1,-1 1-1,2 15 1,-1-24-49,0-1 0,1 0 0,-1 1 1,0-1-1,0 0 0,1 1 0,-1-1 0,1 0 1,-1 0-1,1 0 0,-1 1 0,1-1 0,0 0 1,-1 0-1,1 0 0,0 0 0,0 0 0,0 0 1,0 0-1,0 0 0,0-1 0,0 1 0,0 0 1,1 0-1,-1-1 0,0 1 0,0-1 0,0 1 1,1-1-1,-1 0 0,0 1 0,1-1 0,1 0 1,0 0-81,-1 0 0,1-1 0,0 1 0,0-1 0,0 1 0,0-1 0,0 0 0,-1 0 0,1-1 0,0 1 0,-1-1 0,1 1 0,-1-1 0,4-2 0,2-4-64,-1 1 0,1-2 0,-1 1 0,-1-1 0,0 0 0,0 0 0,-1-1 0,6-13 0,0-4-213,14-55 1,-8 8-260</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03.122"/>
    </inkml:context>
    <inkml:brush xml:id="br0">
      <inkml:brushProperty name="width" value="0.05" units="cm"/>
      <inkml:brushProperty name="height" value="0.05" units="cm"/>
    </inkml:brush>
  </inkml:definitions>
  <inkml:trace contextRef="#ctx0" brushRef="#br0">37 1 15291,'-13'6'1393,"2"17"-913,0 4-328,9 9 440,2-1-384,13 1-88,0-4-120,11-9-216</inkml:trace>
  <inkml:trace contextRef="#ctx0" brushRef="#br0" timeOffset="1">238 296 17188,'0'18'1149,"0"-12"-844,0 0-1,0 0 1,0-1-1,1 1 1,2 9-1,-3-14-269,0 0 1,1 0-1,-1-1 0,0 1 0,1 0 0,-1 0 1,1 0-1,-1-1 0,1 1 0,0 0 0,-1 0 1,1-1-1,0 1 0,-1-1 0,1 1 0,0-1 1,0 1-1,-1-1 0,1 1 0,0-1 0,0 0 1,0 1-1,0-1 0,0 0 0,0 0 0,-1 1 1,1-1-1,0 0 0,0 0 0,0 0 0,0 0 1,0 0-1,0-1 0,0 1 0,0 0 0,0 0 1,0-1-1,-1 1 0,1 0 0,2-2 0,8-3 4,1-1 0,-1-1 1,0 0-1,16-13 0,7-5-137,-23 17-24,1 1 1,0 1-1,0-1 1,0 2 0,17-6-1,-25 10 15,0 0 0,1 0 0,-1 0 0,0 1 1,0 0-1,0-1 0,1 2 0,-1-1 0,0 0 0,0 1 0,0 0 0,0 0 0,1 0 0,-1 0 0,-1 1 0,1 0 1,0-1-1,0 1 0,-1 1 0,1-1 0,3 4 0,-5-5-8,-1 1 0,1-1 1,0 0-1,0 0 0,-1 1 0,1-1 0,0 0 1,0 0-1,0-1 0,0 1 0,0 0 0,0-1 1,1 1-1,-1-1 0,0 0 0,0 1 0,0-1 1,0 0-1,0 0 0,3-1 0,-1 0-75,0-1 0,0 0 0,0 0-1,0 0 1,0 0 0,0 0 0,-1-1-1,0 0 1,5-4 0,7-7-464,24-28 0,-12 6 134</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03.512"/>
    </inkml:context>
    <inkml:brush xml:id="br0">
      <inkml:brushProperty name="width" value="0.05" units="cm"/>
      <inkml:brushProperty name="height" value="0.05" units="cm"/>
    </inkml:brush>
  </inkml:definitions>
  <inkml:trace contextRef="#ctx0" brushRef="#br0">89 1 12603,'-2'0'226,"-1"1"0,0 0 0,1 0 0,-1 0 0,1 0 0,-1 0 0,1 0 0,-1 1 0,1-1 0,0 1 0,-1-1 0,1 1 0,0 0 0,0 0 0,1 0 0,-3 2 0,-26 38 2929,28-39-3015,-1 1 109,1 0-1,0-1 1,0 1 0,0 0-1,-2 8 1,4-12-230,0 1 0,0 0 0,-1-1 1,1 1-1,0 0 0,0-1 0,1 1 1,-1 0-1,0-1 0,0 1 0,0 0 1,0-1-1,1 1 0,-1-1 0,0 1 1,0 0-1,1-1 0,-1 1 0,1-1 1,-1 1-1,0-1 0,1 1 0,-1-1 0,1 1 1,-1-1-1,1 0 0,-1 1 0,1-1 1,-1 0-1,1 1 0,0-1 0,-1 0 1,1 0-1,0 1 0,-1-1 0,1 0 1,-1 0-1,1 0 0,0 0 0,-1 0 1,1 0-1,0 0 0,-1 0 0,1 0 0,1 0 1,9-1-14,-1 1 0,1-2-1,11-2 1,25-2-60,-40 6 44,1 0 0,-1 0 0,1 1 0,-1 0 1,1 1-1,-1-1 0,0 2 0,0-1 0,0 1 0,0-1 0,11 8 0,-15-8 17,-1 0 0,1 0 0,-1 0 0,0 0 0,1 1-1,-1-1 1,0 1 0,-1-1 0,1 1 0,0 0 0,-1 0-1,1 0 1,-1-1 0,0 1 0,0 1 0,0-1 0,-1 0 0,1 0-1,-1 0 1,1 0 0,-1 0 0,0 1 0,0-1 0,-1 0 0,1 0-1,-1 0 1,1 0 0,-1 0 0,-2 6 0,-1 0 31,0 0 0,0-1 0,-1 0 0,0 0 0,0 0 0,-1-1 0,0 1 0,0-1 0,-1-1 0,0 1 0,0-1 0,-14 9 1,19-14-32,0 0 1,-1 1 0,1-2-1,-1 1 1,1 0 0,-1 0-1,0-1 1,1 0 0,-1 1-1,1-1 1,-1 0 0,0 0-1,1 0 1,-1-1 0,0 1-1,1-1 1,-1 1 0,1-1-1,-1 0 1,-3-2 0,2 1 1,1-1 1,-1 0-1,1 0 0,0-1 1,-4-4-1</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04.673"/>
    </inkml:context>
    <inkml:brush xml:id="br0">
      <inkml:brushProperty name="width" value="0.05" units="cm"/>
      <inkml:brushProperty name="height" value="0.05" units="cm"/>
    </inkml:brush>
  </inkml:definitions>
  <inkml:trace contextRef="#ctx0" brushRef="#br0">62 281 20708,'-1'6'338,"-1"0"-1,0-1 0,0 1 0,-1-1 0,1 1 1,-7 9-1,-9 18 72,13-19-185,1 0 0,0 0 0,1 0 0,0 0 0,1 1 0,1-1 0,0 1 0,1 0 0,1-1 0,2 19 0,-3-31-216,1 0 0,-1-1 0,0 1 0,0 0 0,1 0 1,-1-1-1,1 1 0,0 0 0,0-1 0,-1 1 1,1-1-1,0 1 0,0-1 0,0 1 0,0-1 1,1 0-1,-1 0 0,0 1 0,1-1 0,-1 0 0,0 0 1,1 0-1,-1 0 0,1 0 0,0-1 0,-1 1 1,1 0-1,0-1 0,-1 1 0,1-1 0,0 0 0,0 0 1,-1 1-1,1-1 0,0 0 0,0 0 0,-1-1 1,1 1-1,0 0 0,0-1 0,-1 1 0,1-1 1,2 0-1,3-2-3,-1 0 1,1 0-1,-1-1 1,1 0-1,-1 0 1,0-1-1,-1 1 0,11-12 1,14-23 11,-1-1-1,-2-1 1,24-51 0,-34 52-188,-13 65-145,-8 26 142,3-39 166,-1 1-1,2-1 1,0 0 0,0 0-1,1 0 1,3 17 0,-3-27 15,-1-1 0,0 1-1,1-1 1,-1 1 0,1-1 0,0 1 0,-1-1 0,1 0-1,0 1 1,0-1 0,0 0 0,0 0 0,0 1 0,0-1-1,0 0 1,0 0 0,1 0 0,-1 0 0,0-1 0,0 1-1,1 0 1,-1 0 0,1-1 0,-1 1 0,1-1 0,-1 1 0,1-1-1,-1 0 1,1 0 0,-1 1 0,1-1 0,0 0 0,-1 0-1,1-1 1,-1 1 0,1 0 0,-1 0 0,1-1 0,-1 1-1,3-2 1,5-2 39,0 0-1,-1 0 1,1-1-1,-1 0 1,9-8-1,3-2 58,-1-2-1,-1-1 1,25-30-1,40-66 166,-77 99-263,-9 14-4,-5 7-1,1 3-11,0 0 0,0 1 0,1-1 0,1 1-1,-9 21 1,-17 58-19,29-83 30,0 0 1,1 0-1,0 0 0,0 0 0,0 0 1,1 0-1,0 0 0,0 0 1,2 10-1,-1-15 0,-1 0 0,0 0 1,1 0-1,-1 0 0,1 0 1,-1 0-1,1 0 0,-1 0 0,1 0 1,0 0-1,-1 0 0,1 0 1,0 0-1,0 0 0,0-1 1,-1 1-1,1 0 0,0-1 0,0 1 1,0-1-1,2 2 0,-1-2 2,0 0-1,1 0 0,-1 0 1,0 0-1,0 0 0,0 0 1,1-1-1,-1 1 0,0-1 1,0 1-1,0-1 0,0 0 1,0 0-1,0 0 0,3-2 1,8-5 0,0 0 0,-1-2 0,-1 0 0,1 0 1,-2-1-1,1 0 0,16-24 0,2-26-534,-37 57 232,61-16 157,-30 14 117,-10 2 16,1 1-1,0 0 1,-1 1 0,1 0-1,22 0 1,-34 2 13,0 1 0,-1-1 0,1 0 0,-1 0-1,1 0 1,0 1 0,-1-1 0,1 1 0,-1 0 0,1-1 0,-1 1-1,1 0 1,-1 0 0,1 0 0,-1 0 0,0 0 0,0 0 0,1 0-1,-1 0 1,0 0 0,0 1 0,0-1 0,0 1 0,0-1 0,-1 0-1,1 1 1,0-1 0,0 4 0,0 1 18,0 0 0,-1 0 0,0 0 0,0 0-1,-1 0 1,-1 9 0,-1 16 52,3-27-73,-1 0 23,1 0 1,0 0-1,1-1 1,-1 1-1,1 0 1,0 0-1,1 3 1,-2-6-17,0 0 0,0-1 0,1 1 0,-1-1 0,0 1 1,1-1-1,-1 0 0,0 1 0,1-1 0,-1 1 0,1-1 0,-1 0 1,1 1-1,-1-1 0,1 0 0,-1 1 0,1-1 0,-1 0 0,1 0 0,-1 0 1,2 1-1,-1-1 4,0 0 1,1 0-1,-1-1 0,1 1 1,-1 0-1,0 0 1,1-1-1,-1 1 0,0-1 1,1 1-1,-1-1 1,2-1-1,4-2 21,-1-1 0,1 0 1,-2 0-1,1 0 0,0-1 0,-1 1 0,0-2 1,5-7-1,32-59 153,-36 62-168,0 0-11,-2 1 0,1-1 1,-1-1-1,-1 1 0,0 0 0,-1-1 0,0 0 1,0 1-1,-1-1 0,-1-19 0,0 29-6,-1 1 1,1-1-1,0 1 0,0 0 0,0-1 0,-1 1 1,1-1-1,-1 1 0,1 0 0,-1-1 1,0 1-1,1 0 0,-1-1 0,0 1 1,0 0-1,0 0 0,0 0 0,-2-2 0,2 3 0,0-1-1,0 1 0,0 0 0,0-1 0,0 1 0,0 0 0,0 0 1,0 0-1,0 0 0,0 0 0,0 0 0,-1 0 0,1 0 1,0 1-1,0-1 0,0 0 0,0 1 0,0-1 0,0 1 0,0-1 1,0 1-1,0-1 0,0 1 0,0 0 0,1-1 0,-2 2 0,0 0 0,-1 1-1,1-1 1,0 1-1,0 0 1,1-1-1,-1 1 1,0 0-1,1 0 1,0 0-1,0 0 1,0 1-1,0-1 1,0 0-1,0 0 1,1 1-1,0-1 1,0 0-1,0 5 1,0-5-1,0 0 1,0-1-1,0 1 1,0-1-1,1 1 1,-1-1-1,1 0 1,0 1 0,-1-1-1,1 1 1,0-1-1,0 0 1,1 0-1,-1 0 1,0 0-1,1 0 1,0 0-1,-1 0 1,1 0-1,0 0 1,0-1-1,0 1 1,0 0 0,4 1-1,0-1 4,1-1-1,0 0 1,-1 0-1,1 0 1,0-1-1,0 0 1,-1-1-1,1 1 1,0-1-1,-1-1 1,1 1 0,-1-1-1,1 0 1,8-4-1,-4 1 8,0-1-1,0 0 1,0 0-1,0-1 1,-1 0-1,17-17 1,-19 17-5,-1-1 0,0 0 0,-1-1 0,0 1 0,0-1 0,0 0 0,-2-1 0,1 0 0,-1 1 0,0-1 0,-1-1 0,3-11 0,-6 21-5,0 0 0,1 0 0,-1 1-1,0-1 1,0 0 0,0 0 0,0 0 0,0 1 0,0-1 0,0 0 0,0 0 0,0 0 0,0 1 0,0-1 0,0 0-1,-1 0 1,1 0 0,0 1 0,0-1 0,-1 0 0,1 0 0,-1 1 0,1-1 0,-1 0 0,1 1 0,-1-1 0,1 0-1,-1 1 1,1-1 0,-1 1 0,0-1 0,1 1 0,-1 0 0,0-1 0,0 1 0,1-1 0,-1 1 0,0 0 0,0 0-1,1-1 1,-1 1 0,0 0 0,0 0 0,0 0 0,0 0 0,1 0 0,-1 0 0,0 0 0,0 0 0,-1 1 0,-2 0-4,0 0 1,1 0 0,-1 0 0,0 1 0,1 0 0,-1 0 0,1 0 0,0 0 0,-6 4 0,-2 5-1,1 1 0,0 0 0,0 0 0,2 0 1,-12 21-1,15-24 6,1 1 1,-1-1-1,2 1 1,-1 0 0,1 0-1,1 1 1,0-1 0,-1 19-1,3-26 0,0 1 0,0-1 0,0 1-1,1-1 1,-1 0 0,1 1 0,0-1 0,0 0 0,0 0 0,1 0-1,-1 0 1,1 0 0,-1 0 0,1 0 0,0 0 0,0 0-1,5 4 1,-4-4-25,1-1 0,0 1 0,0-1 0,1 1 0,-1-1 0,0 0-1,1-1 1,-1 1 0,1-1 0,-1 0 0,8 1 0,3-1-295,0-1 0,0 0 0,0-1 0,-1 0 0,1-1 0,0-1 0,17-6 0,-13 3-139,-1-1 0,-1-1-1,0-1 1,0 0 0,0-2 0,-1 0 0,-1 0-1,0-1 1,17-18 0,24-29-897</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05.107"/>
    </inkml:context>
    <inkml:brush xml:id="br0">
      <inkml:brushProperty name="width" value="0.05" units="cm"/>
      <inkml:brushProperty name="height" value="0.05" units="cm"/>
    </inkml:brush>
  </inkml:definitions>
  <inkml:trace contextRef="#ctx0" brushRef="#br0">107 35 17988,'0'1'56,"-24"31"1835,-23 43 0,41-65-1590,1 0 0,1 0 0,0 0 0,0 1 0,1-1 0,0 1 0,1 0 0,0 0 0,0 15 0,2-25-270,0 1-1,0 0 1,0-1 0,0 1 0,0 0 0,0-1-1,0 1 1,0-1 0,1 1 0,-1 0-1,1-1 1,-1 1 0,1-1 0,0 1-1,0-1 1,-1 1 0,1-1 0,0 1-1,0-1 1,0 0 0,1 0 0,-1 0 0,0 1-1,0-1 1,1 0 0,-1 0 0,1-1-1,-1 1 1,0 0 0,1 0 0,0-1-1,-1 1 1,1-1 0,-1 1 0,1-1-1,0 0 1,-1 1 0,1-1 0,0 0-1,-1 0 1,1 0 0,0-1 0,-1 1 0,4-1-1,4-1-17,-1 0-1,1 0 1,-1-1-1,1 0 1,-1-1-1,0 0 1,0 0-1,-1 0 1,1-1-1,-1-1 1,7-5-1,11-12-47,34-39 1,-56 58 25,11-12-99,0 0 0,-1-1-1,0-1 1,-2 0-1,0-1 1,-1 0 0,9-25-1,-57 136-257,30-74 427,2 1 0,1 1-1,-4 24 1,8-40-42,0 1 0,1-1 0,-1 1-1,1 0 1,0 0 0,1-1 0,-1 1-1,1 0 1,0-1 0,0 1 0,0-1-1,1 1 1,-1-1 0,1 1 0,0-1-1,1 0 1,-1 0 0,1 0 0,5 6-1,-5-8-7,0 1 0,0-1-1,0-1 1,0 1-1,1 0 1,-1-1 0,1 1-1,-1-1 1,1 0-1,-1 0 1,1-1 0,0 1-1,0-1 1,-1 0-1,1 0 1,0 0 0,-1 0-1,1-1 1,0 1-1,6-3 1,7-2-16,0 0 0,-1-2 0,17-8 0,-8 2-111,-1-1 1,0-2-1,-1 0 0,27-25 1,-12 5-818,46-56 1,-100 139 475,5-3 818,11-41-367,-1 1 0,1-1 1,0 0-1,0 0 0,0 0 0,0 1 0,0-1 1,1 0-1,-1 0 0,1 0 0,1 5 1,-2-9-5,0 1-1,0 0 1,0 0 0,0-1 0,1 1 0,-1 0 0,0 0 0,0 0-1,0-1 1,0 1 0,0 0 0,0 0 0,0 0 0,0-1 0,0 1-1,0 0 1,1 0 0,-1 0 0,0 0 0,0-1 0,0 1 0,0 0-1,1 0 1,-1 0 0,0 0 0,0 0 0,0 0 0,0 0 0,1-1-1,-1 1 1,0 0 0,0 0 0,1 0 0,-1 0 0,0 0 0,0 0 0,0 0-1,1 0 1,-1 0 0,0 0 0,0 0 0,0 0 0,1 0 0,-1 0-1,0 1 1,0-1 0,0 0 0,1 0 0,-1 0 0,0 0 0,0 0-1,0 0 1,1 0 0,-1 1 0,0-1 0,0 0 0,0 0 0,0 0-1,0 0 1,1 1 0,-1-1 0,0 0 0,0 0 0,0 0 0,0 0 0,0 1-1,4-18-123,-4-7-111</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05.510"/>
    </inkml:context>
    <inkml:brush xml:id="br0">
      <inkml:brushProperty name="width" value="0.05" units="cm"/>
      <inkml:brushProperty name="height" value="0.05" units="cm"/>
    </inkml:brush>
  </inkml:definitions>
  <inkml:trace contextRef="#ctx0" brushRef="#br0">21 11 20980,'-18'-10'1601,"16"11"-1241,3 0-352,6 2 784,9-1-280,3-5-368</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06.088"/>
    </inkml:context>
    <inkml:brush xml:id="br0">
      <inkml:brushProperty name="width" value="0.05" units="cm"/>
      <inkml:brushProperty name="height" value="0.05" units="cm"/>
    </inkml:brush>
  </inkml:definitions>
  <inkml:trace contextRef="#ctx0" brushRef="#br0">209 236 19620,'-4'-2'106,"-1"1"-1,0-1 1,0 1 0,0 0-1,0 1 1,0-1-1,0 1 1,0 0-1,0 0 1,0 1 0,0-1-1,0 1 1,0 0-1,0 0 1,1 1 0,-1 0-1,0-1 1,1 2-1,-1-1 1,-5 4-1,0 0-16,1 0 0,1 0 0,-1 1 0,1 0 0,0 0 0,1 1 0,0 0 0,-11 15 0,16-18-70,-1-1 0,1 0-1,0 1 1,0 0 0,0-1 0,1 1-1,0 0 1,0 0 0,-1 6 0,2-9-17,0-1 0,0 0 1,0 1-1,0-1 1,0 1-1,1-1 1,-1 0-1,0 1 0,1-1 1,-1 0-1,1 1 1,-1-1-1,1 0 1,0 0-1,-1 0 0,1 0 1,0 1-1,0-1 1,0 0-1,0 0 1,0 0-1,0-1 1,0 1-1,0 0 0,0 0 1,0-1-1,1 1 1,-1 0-1,0-1 1,1 1-1,-1-1 0,0 0 1,1 1-1,-1-1 1,0 0-1,3 0 1,4 1 10,0-1 1,0-1 0,0 0-1,0 0 1,0 0 0,0-1-1,0 0 1,0-1 0,0 0-1,-1 0 1,0-1 0,1 0-1,-1 0 1,8-6 0,4-5 92,0 0 1,-2 0 0,28-32 0,-22 19 75,-1 0 0,27-49 0,-38 58-14,-1 0-1,-1-1 1,-1 0-1,-1-1 0,7-30 1,-35 125 180,15-40-295,-16 109 183,19-116-182,1 0 1,2 0-1,4 35 1,-4-54-33,2-1 1,-1 0-1,1 1 1,0-1-1,0 0 1,7 14-1,-8-19-6,0-1 1,0 1-1,1 0 0,-1-1 0,0 1 0,1-1 0,-1 1 1,1-1-1,-1 0 0,1 1 0,-1-1 0,1 0 0,0 0 1,0 0-1,0 0 0,-1 0 0,1-1 0,0 1 0,0-1 1,0 1-1,0-1 0,0 0 0,0 1 0,0-1 0,0 0 1,1 0-1,-1-1 0,0 1 0,2-1 0,2 0 13,-1-1 0,1-1 0,-1 1-1,1-1 1,-1 0 0,0 0 0,0-1 0,0 1-1,0-1 1,-1 0 0,1-1 0,-1 1 0,0-1-1,-1 0 1,1 0 0,3-5 0,6-14 76,-1 1 1,13-33-1,-21 46-69,3-6-13,-1-1 0,0 0 0,-1 0 0,-1 0 0,4-28 1,-8 43-24,0 1 0,1 0-1,-1-1 1,0 0 0,0 1 0,-1-1 0,1 1 0,0-1 0,0 1 0,-1 0 0,1-1 0,-1 1 0,1-1 0,-2-1 0,2 3 0,-1-1 0,1 1 0,0 0 0,-1 0 0,1 0 0,-1 0 0,1 0 0,0 0 0,-1 0 0,1 0 0,-1 0 0,1 0 0,0 0 0,-1 0 0,1 0 0,-1 0 0,1 0 0,0 0 0,-1 1 0,1-1 0,0 0 0,-1 0 0,1 0-1,0 1 1,-1-1 0,1 0 0,0 0 0,-1 1 0,1-1 0,0 0 0,0 1 0,-1-1 0,-4 6 0,1 0 0,-1 0-1,1 0 1,-4 8 0,-5 11-112,-17 48 1,26-62 48,1 0 1,0 0-1,1 1 0,0-1 1,1 1-1,0-1 0,1 16 1,0-25-7,0-1 0,0 1 0,1-1 0,-1 1 1,0 0-1,1-1 0,-1 1 0,1-1 0,-1 1 1,1-1-1,0 1 0,0-1 0,0 1 0,0-1 1,0 0-1,0 0 0,0 1 0,0-1 0,0 0 1,1 0-1,-1 0 0,0 0 0,1 0 0,-1 0 0,1-1 1,-1 1-1,1 0 0,-1-1 0,1 1 0,-1-1 1,1 0-1,0 1 0,2-1 0,3 0-122,-1 0 0,1-1-1,0 1 1,0-2 0,0 1-1,-1-1 1,9-2 0,-5 0 10,1 0 0,-1-1 0,11-7 1,45-33-760</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06.538"/>
    </inkml:context>
    <inkml:brush xml:id="br0">
      <inkml:brushProperty name="width" value="0.05" units="cm"/>
      <inkml:brushProperty name="height" value="0.05" units="cm"/>
    </inkml:brush>
  </inkml:definitions>
  <inkml:trace contextRef="#ctx0" brushRef="#br0">190 0 18716,'-27'29'1394,"-3"2"-269,2 0-1,0 1 0,-35 59 1,62-90-1101,-1 3 88,0-1-1,0 1 1,0 0-1,1 0 1,-2 7 0,3-11-100,0 1 1,-1 0-1,1 0 1,0 0 0,0-1-1,0 1 1,0 0 0,1 0-1,-1-1 1,0 1-1,0 0 1,0 0 0,1-1-1,-1 1 1,0 0-1,1 0 1,-1-1 0,0 1-1,1 0 1,-1-1-1,1 1 1,-1-1 0,1 1-1,0-1 1,-1 1 0,1-1-1,-1 1 1,1-1-1,0 1 1,-1-1 0,1 0-1,0 1 1,0-1-1,-1 0 1,1 0 0,0 1-1,0-1 1,1 0 0,13 1-75,0 0 1,0-1 0,-1-1 0,1 0 0,19-4 0,30-3-173,-47 7 176,-1 0-2,-1 1 0,22 2 1,-34-2 53,0 0 0,-1 1 0,1-1 0,0 1 0,0 0 0,0-1 0,-1 1 0,1 1 1,-1-1-1,1 0 0,-1 1 0,1-1 0,-1 1 0,0-1 0,0 1 0,1 0 0,-1 0 0,-1 0 0,4 4 0,-4-4 9,-1-1 0,1 1-1,-1 0 1,1-1 0,-1 1-1,0 0 1,1 0 0,-1-1-1,0 1 1,0 0 0,0-1-1,-1 1 1,1 0 0,0 0-1,-1-1 1,1 1 0,-1 0-1,1-1 1,-1 1 0,0-1 0,0 1-1,1-1 1,-1 1 0,0-1-1,-1 1 1,1-1 0,0 0-1,-2 2 1,-4 4 35,-1 0-1,0-1 1,-14 9-1,-70 38 310,80-46-454,-1-2 0,0 0 0,-1 0 0,1-2-1,-24 5 1,36-8 83,0 0 0,0 0-1,-1 0 1,1 0 0,0 0-1,0 0 1,0 0 0,0 0-1,0 0 1,-1 0 0,1-1-1,0 1 1,0 0 0,0-1-1,0 1 1,-2-2 0,3 2 27,0-1 0,-1 1 0,1-1 0,-1 0 0,1 1 0,0-1 0,-1 1 1,1-1-1,0 0 0,0 1 0,-1-1 0,1 0 0,0 1 0,0-1 0,0 0 0,0 1 0,0-1 1,0 0-1,0 1 0,0-2 0,2-4 30,0 0-1,0 0 1,0 0 0,0 1 0,5-7 0,-2 2-243,18-39-73</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36.325"/>
    </inkml:context>
    <inkml:brush xml:id="br0">
      <inkml:brushProperty name="width" value="0.05" units="cm"/>
      <inkml:brushProperty name="height" value="0.05" units="cm"/>
    </inkml:brush>
  </inkml:definitions>
  <inkml:trace contextRef="#ctx0" brushRef="#br0">1 41 16267,'3'2'136,"0"0"0,0-1-1,0 1 1,0-1-1,1 0 1,-1 1-1,0-2 1,1 1-1,-1 0 1,1-1-1,-1 1 1,1-1-1,-1 0 1,1 0-1,4-1 1,5 1 257,262 11 619,27 2-747,414-20 17,104 2 200,-558 11-321,269 5 15,-2-28-129,-218-9-15,215-13 53,2 43 75,-407 6-123,171 11 54,-1-24-28,-273 1-78,0 1-1,0 1 1,35 4-1,-45-2-142,1 0 0,0 1 0,-1 0-1,1 0 1,-1 0 0,0 1-1,0 1 1,0-1 0,11 10 0,-17-12-45,1 0 0,-1 0 0,1 0 0,0 0 1,0 0-1,0-1 0,0 0 0,0 1 0,0-1 0,1 0 1,-1 0-1,0-1 0,0 1 0,4-1 0,-4 0 92,-1 0 0,0-1 0,1 0 1,-1 1-1,0-1 0,0 0 0,0 0 0,0 0 0,0 0 0,0-1 0,0 1 0,0-1 0,0 1 0,0-1 0,-1 1 0,1-1 1,-1 0-1,1 0 0,-1 0 0,2-3 0,9-13-624</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06.928"/>
    </inkml:context>
    <inkml:brush xml:id="br0">
      <inkml:brushProperty name="width" value="0.05" units="cm"/>
      <inkml:brushProperty name="height" value="0.05" units="cm"/>
    </inkml:brush>
  </inkml:definitions>
  <inkml:trace contextRef="#ctx0" brushRef="#br0">44 1 18140,'-18'61'3950,"10"-25"-3615,1 0 0,2 1-1,2-1 1,1 1 0,1 0-1,3 0 1,0-1 0,11 47 0,-12-79-341,9 38 32,-9-41-44,-1 1 0,1 0 0,-1-1 0,1 1 0,0-1-1,0 1 1,0-1 0,-1 1 0,2-1 0,-1 1 0,0-1 0,0 0 0,0 0 0,1 1 0,-1-1 0,0 0 0,1 0-1,-1-1 1,3 2 0,-3-2-6,0 0-1,0 0 1,0 0-1,0 0 1,0 0-1,0 0 1,0-1-1,0 1 0,0 0 1,0-1-1,0 1 1,0-1-1,-1 1 1,1-1-1,0 0 1,0 1-1,0-1 1,-1 0-1,1 1 1,0-1-1,-1 0 0,1 0 1,-1 1-1,1-1 1,-1 0-1,1 0 1,0-2-1,10-28-509,-8 13 371,-1 1 0,0 0 0,-2-1 0,0 1 1,-1-1-1,0 1 0,-2 0 0,0-1 0,-1 1 1,-1 0-1,0 1 0,-8-17 0,12 31 183,0 0 0,0 1 0,0-1 1,0 1-1,0-1 0,0 1 0,0 0 0,0-1 0,0 1 0,-1 0 0,1 0 0,-1 0 0,1 0 0,-4-2 0,5 3-10,0 0 1,0 0-1,0 0 0,-1 0 0,1 0 0,0 0 0,0 0 1,-1 0-1,1 0 0,0 0 0,0 0 0,0 0 0,-1 0 1,1 0-1,0 0 0,0 0 0,0 1 0,-1-1 0,1 0 1,0 0-1,0 0 0,0 0 0,0 0 0,-1 0 1,1 0-1,0 1 0,0-1 0,0 0 0,0 0 0,0 0 1,-1 0-1,1 1 0,0-1 0,0 0 0,0 1 0,1 14 331,1-10-273,-1-1-1,1 0 0,1 0 0,-1 0 1,0 0-1,1 0 0,0-1 0,0 1 0,0-1 1,0 0-1,1 0 0,-1 0 0,6 3 1,1 1 21,0-1 1,0 0 0,1-1-1,12 4 1,-8-4-6,1-1-1,0-1 1,0 0 0,1-1 0,-1-1-1,0 0 1,1-1 0,-1-1-1,0-1 1,20-4 0,-24 3-18,0 0 0,-1 0 1,1-2-1,-1 1 1,0-2-1,13-7 0,-17 8-15,-1 1 0,0-1 0,0 0 0,-1 0 0,0-1 0,0 1 0,0-1 0,0 0 0,-1-1 0,6-10 0,-9 15-28,0-1 0,0 1-1,0-1 1,0 1 0,0-1 0,-1 1 0,1-1 0,-1 0 0,1 1-1,-1-1 1,0 0 0,0 0 0,0 1 0,0-1 0,-1 0 0,0-2-1,0 3-6,0 1-1,0-1 0,1 0 0,-2 1 0,1-1 1,0 0-1,0 1 0,0 0 0,-1-1 0,1 1 0,-1 0 1,1 0-1,-1-1 0,1 1 0,-1 0 0,0 1 1,-2-2-1,-2 0 5,1 0-1,-1 1 1,1 0 0,-1 0 0,1 1-1,-1 0 1,1 0 0,-1 0 0,0 0 0,1 1-1,-1 0 1,1 0 0,-11 4 0,-2 3 20,0 0-1,1 1 1,0 1 0,1 0 0,0 2 0,-17 15 0,23-19-23,1 0 0,1 1 0,0 0 0,0 1 1,1 0-1,0 0 0,1 0 0,0 1 0,0 0 1,-7 23-1,12-31-16,1 0 0,-1 0 0,0-1 0,1 1 0,0 0 0,0 0 0,0 0 0,0 0 0,0 0 0,0 0 0,1 0 0,0 0 0,1 6 0,-1-7-58,0 0-1,1 0 1,-1-1 0,0 1 0,1 0-1,-1 0 1,1-1 0,-1 1 0,1-1-1,0 0 1,-1 1 0,1-1 0,0 0-1,0 0 1,3 1 0,0 0-47,0-1 1,0 1-1,0-1 1,1-1 0,-1 1-1,0-1 1,1 0-1,-1 0 1,0 0-1,0-1 1,1 0-1,-1 0 1,0 0-1,6-3 1,39-18-317,2-13-131</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07.894"/>
    </inkml:context>
    <inkml:brush xml:id="br0">
      <inkml:brushProperty name="width" value="0.05" units="cm"/>
      <inkml:brushProperty name="height" value="0.05" units="cm"/>
    </inkml:brush>
  </inkml:definitions>
  <inkml:trace contextRef="#ctx0" brushRef="#br0">155 49 13083,'-1'-2'171,"-1"1"-1,1 0 1,0 0 0,-1-1 0,1 1 0,-1 0 0,1 0-1,-1 1 1,1-1 0,-1 0 0,0 0 0,0 1-1,1-1 1,-1 1 0,0 0 0,0-1 0,1 1 0,-1 0-1,0 0 1,-3 0 0,3 1 29,-1 0 1,0 0-1,1 0 1,-1 0-1,0 0 1,1 0-1,0 1 1,-1 0-1,1-1 1,0 1-1,0 0 1,-2 2-1,-4 4 188,1 0 0,1 1 0,0 0 0,0 1-1,-8 17 1,7-12-98,0 1-1,1 0 1,1 1 0,0-1-1,-2 22 1,7-35-235,-1 1 0,1 0 0,0 0 0,0 0 0,1-1 0,-1 1 0,1 0 0,0 0 1,0-1-1,0 1 0,1-1 0,3 8 0,-4-9-14,1 0 0,0 1 0,1-1 0,-1 0 1,0 0-1,1 0 0,-1 0 0,1-1 0,-1 1 0,1-1 0,0 1 1,0-1-1,-1 0 0,1 0 0,0 0 0,0 0 0,0-1 0,5 1 1,2 0 19,1-1 1,-1-1 0,0 1 0,0-1 0,0-1 0,1 0-1,-2-1 1,1 1 0,0-2 0,14-6 0,-10 3-4,0 0 1,0-1 0,-1-1 0,0 0 0,-1-1 0,14-13 0,-17 14-10,0-1 0,-1 0 0,0-1 1,-1 1-1,0-1 0,-1-1 0,7-15 0,-11 24-31,-1-1 0,0 1 1,1-1-1,-2 0 0,1 1 0,0-1 0,-1 0 0,1 0 0,-1 0 1,0 1-1,-1-1 0,1 0 0,-1 0 0,1 1 0,-1-1 0,0 0 1,0 1-1,-1-1 0,1 1 0,-1-1 0,0 1 0,0 0 0,0-1 1,0 1-1,0 0 0,-1 1 0,1-1 0,-1 0 0,-3-2 0,0 2 8,1-1-1,-1 2 1,0-1-1,0 1 0,0 0 1,0 0-1,0 0 1,0 1-1,0 0 0,0 1 1,-1-1-1,1 1 1,0 0-1,-1 1 0,1-1 1,0 1-1,-11 3 1,13-3-73,-1 0 1,1 0-1,0 0 1,-1 1-1,1 0 1,0-1-1,0 2 1,0-1-1,0 0 1,1 1 0,-1 0-1,1-1 1,-1 2-1,1-1 1,0 0-1,0 1 1,0-1-1,1 1 1,-1 0-1,1 0 1,0 0-1,0 0 1,0 0 0,1 0-1,-2 5 1,3-8 59,0 0 1,-1 0 0,1 0-1,0 0 1,0 0 0,0 0 0,0 0-1,0 0 1,0 0 0,1 0-1,-1 0 1,0 0 0,0 0 0,1 0-1,-1 0 1,0-1 0,1 1-1,-1 0 1,1 0 0,1 1 0,-1-1-24,0-1 1,0 1 0,0 0-1,0-1 1,1 1 0,-1-1-1,0 0 1,0 1 0,1-1-1,-1 0 1,0 0 0,0 0-1,1 0 1,-1 0 0,0 0-1,3 0 1,20-5-232</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10.546"/>
    </inkml:context>
    <inkml:brush xml:id="br0">
      <inkml:brushProperty name="width" value="0.05" units="cm"/>
      <inkml:brushProperty name="height" value="0.05" units="cm"/>
    </inkml:brush>
  </inkml:definitions>
  <inkml:trace contextRef="#ctx0" brushRef="#br0">64 278 15459,'-3'2'211,"1"0"-1,-1 1 1,1-1-1,0 1 1,0 0-1,0 0 1,0 0-1,0 0 1,1 0-1,0 0 1,-1 0-1,0 4 1,-3 5 208,-1 3 133,0 1 1,1 0-1,1 1 1,-5 31-1,8-42-503,0 0 0,1 0 1,0 1-1,0-1 0,0 0 0,1 0 0,0 1 0,0-1 1,1 0-1,-1 0 0,1 0 0,1 0 0,-1 0 0,1-1 0,0 1 1,4 5-1,-4-8-12,-1-1 0,1 0 0,0 1 0,0-1 1,-1 0-1,1-1 0,1 1 0,-1-1 0,0 1 1,0-1-1,1 0 0,-1 0 0,0 0 0,1-1 1,-1 1-1,1-1 0,-1 0 0,1 0 0,-1 0 0,1 0 1,-1 0-1,1-1 0,-1 0 0,6-2 0,0 1 62,0-1 0,0-1 0,0 0 0,0 0 0,-1-1 0,0 0 0,0-1 0,8-6 0,-2-1 140,0-1 1,0-1-1,-1 0 0,12-19 0,-21 27-167,1 0 1,-1 0-1,-1 0 0,1-1 0,-1 1 0,0-1 0,-1 0 0,0 1 0,0-1 1,-1 0-1,0 0 0,0-15 0,-1 23-67,0-1 0,1 1 0,-1-1 0,0 1 0,0-1 0,0 1 0,0-1 0,0 1 0,0-1 0,0 1 0,0-1 0,0 1 1,-1-1-1,1 1 0,0 0 0,0-1 0,0 1 0,0-1 0,-1 1 0,1-1 0,0 1 0,0 0 0,-1-1 0,1 1 0,0 0 0,-1-1 0,1 1 0,0 0 0,-1-1 0,1 1 0,-1 0 0,1 0 0,-1-1 1,1 1-1,0 0 0,-1 0 0,1 0 0,-1 0 0,1 0 0,-1 0 0,1-1 0,-1 1 0,1 0 0,-1 0 0,1 0 0,-1 1 0,1-1 0,0 0 0,-1 0 0,1 0 0,-1 0 0,1 0 0,-1 0 0,0 1 0,-1 0 1,0 1 0,-1 0 0,1-1 0,0 1 0,0 0 0,0 0 0,0 0 0,-1 2 0,0 1-4,1 0 0,-1-1 0,1 1 0,0 0 0,0 0 0,1 1 0,0-1 0,0 0 0,0 0 0,0 0 0,1 1 0,0-1 0,0 0-1,0 1 1,1-1 0,1 9 0,-1-11 2,0 0-1,-1 0 0,1 1 0,1-1 1,-1 0-1,0 0 0,1 0 0,-1 0 0,1 0 1,0-1-1,0 1 0,0 0 0,1-1 1,-1 0-1,0 1 0,1-1 0,0 0 0,-1 0 1,1 0-1,0-1 0,0 1 0,0-1 1,0 1-1,0-1 0,1 0 0,-1 0 0,4 0 1,2-1 44,-1 0 0,1 0 0,-1-1 0,1 0 1,-1-1-1,1 0 0,-1 0 0,0-1 0,0 0 1,0 0-1,0-1 0,-1 0 0,1 0 0,-1-1 1,0 0-1,0 0 0,10-11 0,-10 9 11,0 0-1,-1 0 0,0 0 1,0-1-1,-1 0 1,0 0-1,0 0 0,-1-1 1,0 1-1,-1-1 1,0 0-1,0 0 0,-1-1 1,0 1-1,0 0 1,0-11-1,-13 34 1,10-12-60,0-1 1,1 1 0,-1 0-1,1 0 1,0 0 0,-1 0-1,1-1 1,0 1-1,0 0 1,0 0 0,0 0-1,0 0 1,1 0 0,-1-1-1,1 1 1,-1 0 0,1 0-1,-1 0 1,1-1-1,0 1 1,0 0 0,1 1-1,0-2 0,0 1 1,-1-1-1,1 0 0,0 0 0,0 0 0,0-1 0,-1 1 0,1 0 0,0-1 0,0 1 1,0-1-1,0 0 0,0 0 0,0 1 0,0-1 0,0 0 0,2-1 0,8 0-2,0-1-1,-1-1 0,0 0 1,0-1-1,20-8 0,-18 7 5,-1-1 0,0-1 1,0 0-1,0-1 0,-1 0 0,0 0 0,-1-1 0,0 0 0,0-1 1,-1-1-1,0 1 0,-1-1 0,9-15 0,-16 23-2,0 0 1,1 0-1,-1 0 0,0 0 0,-1 0 1,1 1-1,0-1 0,-1-1 0,0 1 1,0 0-1,0 0 0,0-4 0,0 6 1,-1 0-1,1 0 1,0 0 0,-1 0-1,1 0 1,0 0-1,-1 0 1,1 0 0,-1 0-1,0 0 1,1 0 0,-1 0-1,0 0 1,0 0-1,1 1 1,-1-1 0,0 0-1,0 1 1,0-1-1,0 0 1,0 1 0,0-1-1,0 1 1,0 0-1,0-1 1,0 1 0,0 0-1,0-1 1,0 1-1,-1 0 1,1 0 0,0 0-1,0 0 1,0 0 0,-2 1-1,-2 0-2,0 0-1,0 0 1,0 1-1,1 0 1,-1 0 0,0 1-1,1-1 1,-1 1-1,1 0 1,0 0 0,0 0-1,0 1 1,-4 4-1,-9 10-12,-20 26-1,26-30 2,1 1 0,-13 23 0,21-33 6,-1 0 0,1 0 0,0 0 0,0 0 0,0 1 0,1-1 0,0 1 0,0-1 0,1 1 0,-1-1-1,1 11 1,1-14 7,-1 0-1,1-1 0,0 1 0,0 0 1,-1-1-1,1 1 0,0-1 0,0 0 1,0 1-1,1-1 0,-1 0 0,0 1 1,0-1-1,1 0 0,-1 0 1,1 0-1,-1 0 0,1 0 0,-1-1 1,1 1-1,0 0 0,-1-1 0,1 1 1,0-1-1,-1 1 0,1-1 0,0 0 1,-1 0-1,1 0 0,0 0 0,3 0 1,6-1-10,-1 0 0,1 0 0,20-5 1,6-5 13,-1-2 0,1-2 0,-2-1 0,0-1 0,-2-2 0,0-1 0,43-36 0,-75 55-2,0 0 1,0 0-1,0 0 1,0 0-1,0 1 1,0-1-1,1 0 0,-1 0 1,0 1-1,0-1 1,1 1-1,-1-1 1,0 1-1,0-1 1,1 1-1,-1 0 1,1 0-1,-1 0 1,0 0-1,1 0 1,-1 0-1,2 0 1,-2 1-2,0 0 1,0 0 0,-1 0 0,1 0 0,0 0 0,-1 0 0,1 1 0,-1-1-1,1 0 1,-1 0 0,0 0 0,1 1 0,-1-1 0,0 0 0,0 1-1,0-1 1,0 0 0,0 0 0,0 1 0,0-1 0,-1 2 0,1-1 0,0 1 0,0-1 1,0 1-1,0-1 0,0 1 1,0-1-1,0 1 0,1-1 1,0 1-1,-1-1 0,1 0 1,0 1-1,0-1 0,0 0 1,0 1-1,1-1 0,-1 0 1,1 0-1,-1 0 0,1 0 1,0 0-1,-1-1 0,1 1 1,0 0-1,0-1 0,0 0 1,1 1-1,-1-1 0,0 0 1,0 0-1,1 0 0,-1 0 1,1 0-1,-1-1 0,1 1 1,-1-1-1,1 0 0,-1 0 1,1 0-1,-1 0 0,1 0 1,-1 0-1,1 0 0,-1-1 1,1 0-1,-1 1 0,4-3 1,4 0 5,-1-1 1,0 0 0,-1 0 0,1-1 0,-1-1-1,0 1 1,0-1 0,0-1 0,-1 1 0,0-1-1,8-10 1,-7 6 4,0-1-1,-1 0 1,0 0-1,0-1 1,-2 0-1,1 0 1,3-18-1,-7 7-46,-4 18 2,-4 15-9,3-1 31,1 1-1,0-1 1,0 1 0,0-1 0,1 1 0,1 0-1,0 16 1,0-22 12,0 0-1,0-1 0,1 1 1,-1 0-1,1-1 0,-1 1 1,1 0-1,0-1 1,0 1-1,0-1 0,1 0 1,-1 1-1,0-1 1,1 0-1,0 0 0,-1 0 1,1 0-1,0 0 0,0 0 1,0 0-1,0 0 1,1-1-1,-1 1 0,0-1 1,1 0-1,-1 0 1,1 0-1,-1 0 0,5 1 1,1-1 2,0-1 0,0 0 0,-1 0 0,1-1 0,0 1 1,0-2-1,0 1 0,-1-1 0,1-1 0,-1 1 0,1-1 1,-1-1-1,0 1 0,0-1 0,-1 0 0,9-7 0,7-6 10,-1-2-1,0 1 1,21-28-1,-38 41-11,1 0 0,-1 0-1,0 0 1,-1 0 0,1 0-1,-1-1 1,0 0 0,-1 0-1,1 0 1,-1 0 0,2-10-1,-4 7-14,-3 8-16,-6 13-3,4-1 1,0 1-1,1 0 1,0 0-1,-1 12 1,4-18-84,0-1-1,1 0 1,-1 1-1,1-1 1,0 0-1,1 1 1,0-1 0,-1 0-1,1 0 1,1 1-1,-1-1 1,4 6 0,-5-11 95,0 1 1,0-1 0,0 1 0,0-1-1,0 1 1,0-1 0,1 1 0,-1-1-1,0 1 1,1-1 0,-1 0 0,0 1-1,0-1 1,1 1 0,-1-1 0,1 0-1,-1 1 1,0-1 0,1 0-1,-1 1 1,1-1 0,-1 0 0,1 0-1,-1 1 1,1-1 0,-1 0 0,1 0-1,-1 0 1,1 0 0,-1 0 0,1 0-1,-1 0 1,1 0 0,-1 0 0,1 0-1,0 0 1,-1 0 0,1 0 0,-1 0-1,1 0 1,0-1 0,14-17-465,1-6-80</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10.993"/>
    </inkml:context>
    <inkml:brush xml:id="br0">
      <inkml:brushProperty name="width" value="0.05" units="cm"/>
      <inkml:brushProperty name="height" value="0.05" units="cm"/>
    </inkml:brush>
  </inkml:definitions>
  <inkml:trace contextRef="#ctx0" brushRef="#br0">18 2 19668,'-11'-2'1481,"6"9"-1177,4 2-296,2 1 80,9 1 1568,8 2-1464,0-1-40,11-1-40</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11.427"/>
    </inkml:context>
    <inkml:brush xml:id="br0">
      <inkml:brushProperty name="width" value="0.05" units="cm"/>
      <inkml:brushProperty name="height" value="0.05" units="cm"/>
    </inkml:brush>
  </inkml:definitions>
  <inkml:trace contextRef="#ctx0" brushRef="#br0">151 185 18260,'-2'-1'158,"0"0"1,1 1-1,-1-1 1,0 1-1,0 0 0,0 0 1,0 0-1,0 0 1,0 0-1,0 0 0,0 0 1,1 0-1,-1 1 1,0-1-1,0 1 0,0-1 1,0 1-1,1 0 1,-1 0-1,0 0 0,1 0 1,-1 0-1,1 0 1,-1 0-1,1 0 0,-1 1 1,1-1-1,0 1 1,0-1-1,0 1 0,-2 3 1,-2 2 130,0 1-1,0 0 1,1 0 0,0 0 0,-3 13-1,3-5-171,0 0-1,1 1 1,1-1-1,1 1 1,0-1-1,1 1 1,1-1-1,0 1 1,5 20-1,6 13-7,31 79 0,-14-47-174,-24-65 30,0 0 1,-1 0 0,-2 1-1,1-1 1,-2 1-1,-1 29 1,0-40 19,-1 1-1,-1 0 1,1-1 0,-1 1 0,-1-1 0,1 1 0,-7 11 0,7-15 11,-1-1 0,1 1 1,-1 0-1,0-1 0,0 1 1,0-1-1,-1 0 0,1 0 1,-1 0-1,1-1 1,-1 1-1,0-1 0,-8 4 1,10-5 3,-1 0 0,1 0 0,0 0 0,0-1 0,-1 1 0,1-1 1,0 1-1,-1-1 0,1 0 0,-1 0 0,1 0 0,0 0 0,-1-1 1,1 1-1,0 0 0,-1-1 0,1 0 0,0 1 0,0-1 0,0 0 1,-1 0-1,1-1 0,0 1 0,0 0 0,0-1 0,1 1 1,-1-1-1,0 1 0,1-1 0,-1 0 0,1 0 0,-1 0 0,1 0 1,0 0-1,-1 0 0,1 0 0,0 0 0,1 0 0,-2-5 0,-1-2-4,0 0 0,1-1-1,1 1 1,-1-1 0,2 1-1,-1-1 1,1 1 0,2-18-1,2 8-30,1 0 1,1 1-1,0 0 0,1 0 0,1 0 1,16-26-1,71-92-214,2 17 22,112-107 1,-192 210 279,-13 13-18,0-1 0,1 1 0,-1-1 0,-1 0 1,1-1-1,-1 1 0,1-1 0,-1 0 1,0 1-1,-1-1 0,1 0 0,2-9 0,-5 14-28,0-1 1,0 1-1,0 0 0,0-1 0,0 1 0,0 0 0,0 0 0,0-1 0,0 1 0,0 0 0,0-1 0,0 1 0,0 0 0,0-1 0,0 1 0,0 0 0,0 0 0,0-1 0,0 1 0,-1 0 0,1 0 0,0-1 0,0 1 0,0 0 0,0 0 0,-1-1 0,1 1 0,0 0 0,0 0 0,-1 0 0,1 0 0,0-1 0,0 1 1,-1 0-1,1 0 0,0 0 0,0 0 0,-1 0 0,1 0 0,-17 2 211,-14 11 97,21-7-260,-1 1 0,1 0 0,0 0 0,-12 12 0,19-16-52,1 0 1,-1 0-1,1 0 1,0 0-1,0 1 1,0-1-1,0 0 1,-2 6-1,4-7-2,-1-1 0,1 1 1,0 0-1,-1 0 0,1-1 0,0 1 0,0 0 0,0 0 0,0 0 0,1-1 0,-1 1 0,0 0 0,1 0 1,-1-1-1,1 1 0,0 0 0,-1-1 0,3 4 0,-1-3-2,0 1-1,1-1 1,-1 0-1,1 1 1,0-1-1,0-1 0,0 1 1,0 0-1,0-1 1,0 1-1,0-1 1,0 0-1,1 0 1,-1 0-1,0 0 1,5 0-1,9 1-5,30 1 0,-43-3 7,6 0-10,-1 1 54,0-1-1,0 0 1,0-1-1,-1 0 1,15-3-1,-21 3-15,0 1 0,0-1-1,0 0 1,1 0 0,-1-1-1,-1 1 1,1 0 0,0-1 0,0 1-1,0-1 1,-1 1 0,1-1-1,-1 0 1,1 0 0,-1 1-1,0-1 1,0 0 0,1 0-1,-1-1 1,-1 1 0,1 0-1,0 0 1,0 0 0,-1-1 0,0 1-1,1-3 1,0-15 146,0 0 1,-4-26 0,2 31-169,0 1 1,1-1 0,0 1-1,1-1 1,0 1 0,5-18 0,-5 31-25,-1-1-1,1 1 1,-1 0 0,1-1 0,-1 1 0,1 0 0,0 0 0,0 0 0,0 0 0,-1 0-1,1 0 1,0 0 0,0 0 0,0 0 0,1 0 0,-1 0 0,0 1 0,0-1-1,0 0 1,1 1 0,-1-1 0,0 1 0,1-1 0,-1 1 0,0 0 0,1 0 0,-1-1-1,0 1 1,1 0 0,1 1 0,4-1-72,0 1 0,1 0 0,-1 1 0,11 3 0,-13-3 104,19 6-203</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12.391"/>
    </inkml:context>
    <inkml:brush xml:id="br0">
      <inkml:brushProperty name="width" value="0.05" units="cm"/>
      <inkml:brushProperty name="height" value="0.05" units="cm"/>
    </inkml:brush>
  </inkml:definitions>
  <inkml:trace contextRef="#ctx0" brushRef="#br0">35 293 19172,'-1'0'62,"1"-1"0,-1 1 0,1 0 0,0 0 0,-1-1 0,1 1 0,-1 0-1,1 0 1,0 0 0,-1 0 0,1 0 0,-1-1 0,1 1 0,-1 0 0,1 0 0,-1 0 0,1 0 0,-1 0 0,1 0 0,0 1-1,-1-1 1,1 0 0,-1 0 0,1 0 0,-1 0 0,1 0 0,0 1 0,-1-1 0,1 0 0,-1 0 0,1 1 0,0-1 0,-1 0-1,1 1 1,0-1 0,-1 0 0,1 1 0,0-1 0,0 0 0,-1 1 0,1-1 0,0 1 0,0-1 0,0 0 0,-1 1 0,1-1-1,0 1 1,0-1 0,0 2 0,-6 30 1010,5-24-547,-4 33 844,0 72 1,6-94-1241,0-1 1,1 1 0,1 0-1,1-1 1,0 0 0,8 21-1,-11-37-111,0 0 0,0 0 0,0 0 0,0 0 0,0 0-1,0 0 1,0 0 0,1-1 0,-1 1 0,1 0 0,-1-1 0,1 1 0,0-1-1,0 0 1,-1 1 0,1-1 0,3 1 0,-2-1 1,-1-1-1,0 1 1,1-1 0,-1 0 0,1 0-1,-1 0 1,1 0 0,-1-1-1,0 1 1,1-1 0,-1 1 0,0-1-1,1 0 1,-1 0 0,0 0 0,4-2-1,5-4 32,0 0-1,-1-1 1,0 0-1,0-1 0,-1 0 1,0 0-1,-1-1 1,10-14-1,55-94 246,-68 108-274,34-60 46,-4-2 0,-3-2 0,26-89 0,-53 148-150,-4 11 11,1 0 0,-1 0 0,0 0 1,0 0-1,0 0 0,-1 0 0,1 0 1,-1 0-1,0-1 0,-1-5 0,1 10 52,0 0 0,0 0 0,0 0 0,0-1 0,0 1-1,0 0 1,0 0 0,0 0 0,0-1 0,0 1-1,0 0 1,0 0 0,0 0 0,0 0 0,0-1 0,-1 1-1,1 0 1,0 0 0,0 0 0,0 0 0,0 0-1,0-1 1,-1 1 0,1 0 0,0 0 0,0 0 0,0 0-1,0 0 1,-1 0 0,1 0 0,0 0 0,0 0 0,0-1-1,0 1 1,-1 0 0,1 0 0,0 0 0,0 0-1,0 0 1,-1 0 0,1 0 0,-9 7-311,-11 19 81,18-23 139,-21 32-371</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12.822"/>
    </inkml:context>
    <inkml:brush xml:id="br0">
      <inkml:brushProperty name="width" value="0.05" units="cm"/>
      <inkml:brushProperty name="height" value="0.05" units="cm"/>
    </inkml:brush>
  </inkml:definitions>
  <inkml:trace contextRef="#ctx0" brushRef="#br0">1 1 17260,'17'20'2016,"3"2"-1176,-1-1-368,4-3 1105,1-3-369,5-10-760,4-2-552,3-13 1224,-2-7-1080,3-7-32,2-7-8</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13.819"/>
    </inkml:context>
    <inkml:brush xml:id="br0">
      <inkml:brushProperty name="width" value="0.05" units="cm"/>
      <inkml:brushProperty name="height" value="0.05" units="cm"/>
    </inkml:brush>
  </inkml:definitions>
  <inkml:trace contextRef="#ctx0" brushRef="#br0">105 384 17732,'-3'13'554,"0"0"0,0 0 1,2 0-1,-1 22 0,2-35-509,-1 1 0,1 0 0,0-1 0,0 1 0,0 0 0,0-1 0,0 1 1,0 0-1,0 0 0,0-1 0,1 1 0,-1 0 0,0-1 0,0 1 0,0 0 0,1-1 0,-1 1 0,0-1 0,1 1 0,-1 0 0,1-1 0,-1 1 0,0-1 0,1 1 1,-1-1-1,1 1 0,0-1 0,-1 0 0,1 1 0,-1-1 0,1 0 0,-1 1 0,1-1 0,0 0 0,-1 0 0,1 1 0,0-1 0,-1 0 0,1 0 0,0 0 0,0 0 1,-1 0-1,1 0 0,0 0 0,-1 0 0,2 0 0,1-1 36,-1 0 1,0 0-1,0 0 0,0 0 1,1-1-1,-1 1 0,0-1 1,0 1-1,-1-1 0,1 1 1,3-5-1,10-14 350,24-42 0,-34 52-352,0 0 1,0 0 0,-2 0-1,1 0 1,-1-1 0,-1 1-1,2-12 1,-5 24 77,-9 26 100,9-27-225,1 0 0,0 0 0,-1 0 0,1 0 0,-1 0 0,1 0 0,-1-1 0,0 1-1,1 0 1,-1 0 0,0 0 0,1-1 0,-1 1 0,0 0 0,0-1 0,0 1 0,0-1 0,0 1 0,0-1 0,0 1 0,0-1 0,0 0 0,0 1 0,0-1-1,0 0 1,0 0 0,-1 0 0,-10-2 310,2-1-168,0 1 1,0 0 0,-17-1-1,24 3-169,0 1 1,0-1-1,0 0 0,1 1 0,-1-1 1,0 1-1,0 0 0,1 0 0,-1 0 0,1 0 1,-1 0-1,1 0 0,-1 1 0,1 0 0,0-1 1,0 1-1,-1 0 0,-1 3 0,-5 5-4,1 1-1,1 0 1,0 1-1,1-1 1,0 2 0,0-1-1,-4 18 1,7-20 0,0-1 0,1 1 1,1 0-1,0 0 0,0 1 0,1-1 1,0 0-1,0 0 0,1 0 1,3 12-1,-3-20 0,-1 0 0,1 0 0,-1 0 0,1 0 0,0 0 0,0 0 1,-1 0-1,2 0 0,-1 0 0,0-1 0,0 1 0,0 0 0,1-1 0,-1 1 0,1-1 0,-1 1 1,1-1-1,0 0 0,0 0 0,-1 1 0,4 0 0,-2-1 2,0-1 1,0 1-1,-1-1 1,1 0-1,0 0 1,0 0-1,0 0 0,0-1 1,-1 1-1,1-1 1,0 1-1,0-1 0,-1 0 1,4-1-1,4-4 10,1 1 1,-1-1-1,0-1 0,0 0 0,-1 0 1,13-13-1,2-10 12,0 0 1,-2-2-1,-1 0 0,18-38 1,-23 41-22,-11 23-6,-2 7-2,-2 16-7,-6 43-19,3-38 15,2-21 15,0 3 0,0 1-1,0-1 1,0 1 0,0-1-1,2 7 1,-2-11 0,0 1-1,0 0 1,0-1-1,1 1 1,-1-1 0,0 1-1,1 0 1,-1-1 0,0 1-1,1-1 1,-1 1-1,1-1 1,-1 1 0,1-1-1,-1 1 1,1-1-1,-1 1 1,1-1 0,0 0-1,-1 1 1,1-1 0,-1 0-1,1 0 1,0 1-1,-1-1 1,1 0 0,0 0-1,-1 0 1,1 0 0,0 0-1,0 0 1,-1 0-1,1 0 1,0 0 0,-1 0-1,1 0 1,0 0-1,-1-1 1,1 1 0,0 0-1,-1 0 1,1-1 0,11-5-1,0 0 0,-1 0 0,0-1 0,17-13 0,8-6 11,-19 15-9,0 1 0,24-10 0,-35 18 0,-1 0-1,0 0 1,0 1 0,1-1 0,-1 1 0,1 0-1,0 1 1,-1-1 0,1 1 0,-1 0 0,1 1-1,10 1 1,-13-1-1,-1 0 0,0 0 0,1 0 0,-1 1-1,0-1 1,0 1 0,0-1 0,0 1 0,0 0-1,-1 0 1,1 0 0,0-1 0,-1 2 0,1-1 0,-1 0-1,0 0 1,0 0 0,0 1 0,0-1 0,1 3-1,13 22 28,-14-26-25,0-1 0,-1 1 0,1-1 0,0 1 0,0-1 0,-1 0 0,1 1 0,0-1 0,0 0 0,0 0 0,-1 1 0,1-1 0,0 0 0,0 0 0,0 0 0,0 0-1,-1 0 1,1 0 0,0 0 0,0 0 0,0 0 0,0-1 0,-1 1 0,1 0 0,0-1 0,0 1 0,0 0 0,-1-1 0,1 1 0,0-1 0,26-19 43,-20 14-27,8-7-1,-1 0-1,16-20 1,-19 19-15,1 1 0,1 1 0,16-14-1,-27 25-2,-1 0 0,1 0-1,-1 0 1,1 0-1,0 0 1,-1 1-1,1-1 1,0 0 0,0 1-1,-1 0 1,1-1-1,0 1 1,0 0 0,3 0-1,-4 0 1,0 0-1,0 1 1,0-1-1,0 0 0,0 1 1,0-1-1,0 0 1,0 1-1,-1 0 1,1-1-1,0 1 0,0-1 1,0 1-1,-1 0 1,1 0-1,0-1 1,-1 1-1,1 0 0,-1 0 1,1 0-1,-1 0 1,1 0-1,-1-1 0,0 1 1,1 0-1,-1 0 1,0 0-1,1 2 1,0 10-2,1 0 0,-2 19 0,1 5-40,-1-37 31,0 1 0,0-1 1,0 1-1,0 0 0,0-1 1,0 1-1,0-1 0,1 1 1,-1 0-1,0-1 0,0 1 1,0-1-1,0 1 0,1-1 0,-1 1 1,0-1-1,1 1 0,-1-1 1,0 1-1,1-1 0,-1 1 1,1-1-1,-1 1 0,1-1 1,-1 0-1,1 1 0,-1-1 1,1 0-1,-1 0 0,2 1 1,-1-1-25,0 0 0,0 0 0,1-1 0,-1 1 0,0 0 0,0-1 0,0 1 0,0 0 0,0-1 0,0 0 0,0 1 0,0-1 0,0 0 0,1 0 0,30-31-1204,14-27-1181,-14 16-745,39-38 0,-70 80 3106,0 0-1,0 0 0,1-1 1,-1 1-1,0 0 1,1 0-1,-1 0 0,1 0 1,-1 0-1,1 1 1,0-1-1,-1 0 0,1 1 1,0-1-1,-1 1 1,4-1-1,-5 1 75,0 1 0,1-1-1,-1 0 1,0 0 0,1 0 0,-1 0 0,1 0-1,-1 1 1,0-1 0,1 0 0,-1 0 0,0 0 0,1 1-1,-1-1 1,0 0 0,0 0 0,1 1 0,-1-1-1,0 0 1,0 1 0,1-1 0,-1 0 0,0 1 0,0-1-1,0 1 1,0 17 1008,-6 3 214,4-17-846,1 0 1,0 0-1,-1 0 1,1 0-1,1 1 1,-1-1-1,1 6 1,0-9-363,0-1 0,0 0 0,0 0 0,0 0 0,0 1 1,1-1-1,-1 0 0,0 0 0,0 0 0,0 1 0,0-1 0,1 0 1,-1 0-1,0 0 0,0 0 0,1 0 0,-1 0 0,0 0 0,0 0 1,1 1-1,-1-1 0,0 0 0,0 0 0,1 0 0,-1 0 0,0 0 1,0 0-1,0 0 0,1 0 0,-1 0 0,0-1 0,0 1 0,1 0 1,-1 0-1,0 0 0,0 0 0,1 0 0,-1 0 0,0 0 0,0-1 1,0 1-1,1 0 0,-1 0 0,0 0 0,0-1 0,15-8 381,-15 9-403,11-9 136,0 0-1,11-14 1,-11 12-105,-1 1-1,16-12 1,-16 14-24,-4 4 4,0-1 0,0 1 1,0 1-1,0-1 0,10-3 0,-15 6-2,0 1 1,1 0-1,-1-1 0,0 1 0,0 0 0,0 0 1,1 0-1,-1 0 0,0 0 0,0 0 1,1 0-1,-1 0 0,0 0 0,0 1 1,1-1-1,-1 0 0,0 1 0,0-1 1,0 1-1,0 0 0,0-1 0,0 1 0,0 0 1,0-1-1,0 1 0,0 0 0,0 0 1,0 0-1,-1 0 0,1 0 0,0 0 1,0 0-1,-1 0 0,1 0 0,-1 0 0,1 1 1,0 1-1,3 20 281,-4-19-216,1 0 0,-1 0 0,1 0 1,0 0-1,0-1 0,1 1 0,1 4 0,-3-7-66,1-1-1,0 1 1,-1 0-1,1-1 1,0 1 0,-1-1-1,1 1 1,0-1-1,0 1 1,-1-1-1,1 1 1,0-1-1,0 0 1,0 1 0,0-1-1,0 0 1,-1 0-1,1 0 1,0 0-1,0 0 1,0 0-1,0 0 1,0 0 0,0 0-1,0 0 1,-1 0-1,1 0 1,0-1-1,0 1 1,0 0 0,0-1-1,-1 1 1,1-1-1,0 1 1,0-1-1,1 0 1,9-6 17,-1 0 0,1-1 0,-1 0 0,11-13 1,8-5-135,-5 2-84,-20 19 102,1 0-1,-1 1 1,1-1-1,0 1 0,0 0 1,1 0-1,-1 1 0,8-4 1,-12 7 69,-1-1 0,1 1 1,0 0-1,-1 0 0,1 0 1,-1 0-1,1 0 0,-1 0 1,1 0-1,-1 0 0,1 1 1,-1-1-1,1 0 0,-1 0 0,1 0 1,-1 0-1,1 1 0,-1-1 1,1 0-1,-1 1 0,1-1 1,-1 0-1,1 1 0,-1-1 1,0 0-1,1 1 0,-1-1 1,0 1-1,1-1 0,-1 1 1,0-1-1,0 1 0,1-1 1,-1 1-1,0-1 0,0 1 1,0-1-1,0 1 0,1 0 0,3 29-77,-3-16 144,0-13-43,-1 0 1,0-1-1,0 1 0,1 0 0,-1 0 0,0 0 1,1-1-1,-1 1 0,1 0 0,-1-1 0,1 1 0,0 0 1,-1-1-1,1 1 0,0-1 0,-1 1 0,1-1 1,0 1-1,0-1 0,-1 1 0,1-1 0,0 0 1,1 1-1,0-1-9,0 1 1,0-1 0,0 0-1,0-1 1,-1 1 0,1 0-1,0 0 1,0-1 0,0 1-1,3-2 1,4-3-184,0 1 0,-1-1 0,12-9 0,-16 11-6,79-63-1419,-50 40 1091</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14.224"/>
    </inkml:context>
    <inkml:brush xml:id="br0">
      <inkml:brushProperty name="width" value="0.05" units="cm"/>
      <inkml:brushProperty name="height" value="0.05" units="cm"/>
    </inkml:brush>
  </inkml:definitions>
  <inkml:trace contextRef="#ctx0" brushRef="#br0">263 0 17060,'-21'63'3164,"10"-35"-2005,-8 37 0,10-22-105,-4 56-1,12-78-888,0 0-1,2 0 0,0 0 0,8 37 1,-5-43-550,-5-20-417,-10-26-344,3 18 829,0-1 0,-2 2 0,1-1 0,-1 2 0,-1-1 0,-16-13 0,-76-50 1805,103 75-1459,0 0 0,-1 0-1,1 0 1,0 0-1,0 0 1,0 0-1,-1 0 1,1 0 0,0 0-1,0-1 1,0 1-1,-1 0 1,1 0 0,0 0-1,0 0 1,0 0-1,0 0 1,0 0-1,-1-1 1,1 1 0,0 0-1,0 0 1,0 0-1,0 0 1,0-1-1,0 1 1,0 0 0,0 0-1,0 0 1,-1 0-1,1-1 1,0 1-1,0 0 1,0 0 0,0 0-1,0-1 1,0 1-1,0 0 1,0 0-1,0 0 1,0-1 0,0 1-1,1 0 1,-1 0-1,0 0 1,0-1-1,0 1 1,0 0 0,0 0-1,0 0 1,0 0-1,0 0 1,1-1 0,-1 1-1,0 0 1,0 0-1,0 0 1,0 0-1,0 0 1,1 0 0,-1-1-1,0 1 1,0 0-1,14-2 689,48 1 623,-32 2-1306,0-2-1,-1 0 0,1-3 1,36-7-1,-22-7-127</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14.800"/>
    </inkml:context>
    <inkml:brush xml:id="br0">
      <inkml:brushProperty name="width" value="0.05" units="cm"/>
      <inkml:brushProperty name="height" value="0.05" units="cm"/>
    </inkml:brush>
  </inkml:definitions>
  <inkml:trace contextRef="#ctx0" brushRef="#br0">63 0 19044,'-10'22'1012,"2"0"0,0 1 0,2 0 0,0 0 0,-4 36 0,10-53-896,-2 7 140,0 0 1,1 23-1,1-33-236,0-1 0,0 0 0,1 1 0,-1-1 0,1 0 0,-1 1 0,1-1 0,0 0-1,0 1 1,-1-1 0,2 0 0,-1 0 0,0 0 0,0 0 0,1 0 0,-1 0 0,1 0-1,-1-1 1,1 1 0,0-1 0,3 3 0,-1-3-16,-1-1 0,0 1 0,1-1 0,-1 0 0,0 0 0,1-1 1,-1 1-1,0-1 0,1 1 0,-1-1 0,0 0 0,0 0 0,0-1 0,0 1 0,4-3 0,2 1-9,3-2-8,-3 1-6,1 0-1,-1 0 1,1 1 0,0 1-1,0 0 1,0 0-1,12 0 1,-20 2 16,-1 1 0,1-1 0,0 1 0,-1-1 0,1 1 0,-1 0 0,1 0 0,-1-1 0,1 1 0,-1 0 0,0 0 0,0 0-1,1 1 1,-1-1 0,0 0 0,0 0 0,0 1 0,0-1 0,0 1 0,0-1 0,-1 1 0,1-1 0,0 1 0,-1-1 0,1 1 0,-1-1 0,1 1 0,-1 0 0,0-1 0,0 1 0,0 3 0,1 2-1,-1 1 1,0-1-1,0 1 0,-1-1 1,-3 15-1,2-16 20,0 0 0,0 0-1,-1-1 1,0 1-1,-1-1 1,1 1 0,-1-1-1,0 0 1,0 0 0,-1-1-1,1 1 1,-1-1 0,0 0-1,0 0 1,0-1 0,-1 0-1,-6 4 1,6-4-62,-1 0 0,0 0 0,0-1 0,0 0 0,0 0 0,0 0 1,0-1-1,-1 0 0,1-1 0,0 0 0,0 0 0,-1 0 0,1-1 0,-11-2 1,15 2 23,1 1 0,0-1 0,0 0 0,0 0 0,0 0 0,0 0 1,0-1-1,0 1 0,1 0 0,-1-1 0,0 1 0,1-1 1,-1 0-1,-1-2 0,2 3 19,1-1-1,-1 1 1,1 0 0,-1 0 0,1 0 0,-1-1 0,1 1-1,0 0 1,-1 0 0,1-1 0,0 1 0,0 0 0,0-1-1,0 1 1,0 0 0,1-1 0,-1 1 0,0 0-1,0 0 1,1-1 0,-1 1 0,1 0 0,-1 0 0,1 0-1,0-1 1,1 0 0,11-13-288</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36.755"/>
    </inkml:context>
    <inkml:brush xml:id="br0">
      <inkml:brushProperty name="width" value="0.05" units="cm"/>
      <inkml:brushProperty name="height" value="0.05" units="cm"/>
    </inkml:brush>
  </inkml:definitions>
  <inkml:trace contextRef="#ctx0" brushRef="#br0">175 1 19916,'4'1'249,"-1"0"0,1 1 0,-1-1 0,1 1-1,-1 0 1,0 0 0,0 0 0,6 4 0,11 8 137,-6-8-325,0-1 1,0-1-1,1 0 0,25 4 1,10 2 30,-47-9-79,-1-1 0,1 1 0,-1-1 0,1 1 0,-1 0 0,0 0 0,1 0 0,-1 0 0,0 1 0,0-1 0,0 0 0,0 1 0,0 0 0,0-1 0,0 1 0,-1 0 0,1 0 0,-1 0 0,1 0 0,-1 0 0,0 0 0,1 1 0,-1-1 0,0 0 0,-1 1 0,1-1 0,0 0 0,-1 1 1,1-1-1,-1 1 0,0-1 0,0 1 0,0-1 0,0 1 0,0-1 0,0 1 0,-2 3 0,-2 13 62,-1-1 0,-1-1 0,0 1 0,-17 30 0,-45 66 146,55-94-175,-36 58-146,-4-2 0,-63 69-1,70-98 24,8-22-18</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15.238"/>
    </inkml:context>
    <inkml:brush xml:id="br0">
      <inkml:brushProperty name="width" value="0.05" units="cm"/>
      <inkml:brushProperty name="height" value="0.05" units="cm"/>
    </inkml:brush>
  </inkml:definitions>
  <inkml:trace contextRef="#ctx0" brushRef="#br0">88 223 21197,'3'-3'226,"0"1"0,0-1 0,-1 0 0,1 0 0,-1 0 0,0 0 0,0 0 1,0 0-1,0-1 0,0 1 0,1-7 0,11-46 870,-9 36-354,-3 11-577,0-1 0,-1 0-1,1-14 1,-2 22-151,0-1 0,0 1 0,0-1 0,0 0 0,-1 1 0,1-1 0,-1 1 0,0-1 0,0 1 0,0-1 0,0 1 0,0 0 0,0-1 0,0 1 0,-1 0 0,1 0 0,-4-3 0,4 4-9,0 1 0,0-1 0,-1 1 0,1-1 0,0 1-1,0 0 1,0-1 0,-1 1 0,1 0 0,0 0 0,-1 0 0,1 0 0,0 0 0,0 0 0,-1 0 0,1 0 0,0 1-1,0-1 1,-1 1 0,1-1 0,0 0 0,0 1 0,0 0 0,0-1 0,0 1 0,0 0 0,0 0 0,0-1-1,0 1 1,0 0 0,0 0 0,-1 2 0,-6 6 23,0-1 0,-10 16 0,15-19-17,-4 5-2,1 0-1,0 0 0,1 1 1,0 0-1,0 0 0,-5 23 0,8-25-13,1-1 0,0 0 0,0 1-1,1-1 1,0 0 0,0 1 0,1-1-1,0 0 1,0 1 0,5 13-1,-5-20 5,0 1-1,0-1 0,0 0 0,0 1 1,1-1-1,-1 0 0,1 1 0,-1-1 1,1 0-1,0 0 0,0 0 0,0-1 0,0 1 1,0 0-1,0-1 0,0 1 0,1-1 1,4 2-1,-3-1-2,1-1 0,-1 0 1,1-1-1,-1 1 0,1-1 1,0 0-1,-1 0 0,1 0 1,-1 0-1,7-2 0,0-1-1,1 0 0,-1-1 0,-1 0 0,1-1 0,0 0 0,-1 0 0,0-1-1,10-8 1,-7 1 4,0 0 0,-1-1-1,0 0 1,-1-1 0,-1 0-1,0 0 1,-1-1 0,-1-1-1,-1 0 1,11-34 0,-17 48-10,0 0 0,-1 0 0,1 0 1,-1 0-1,1 0 0,-1 0 0,0-6 1,0 8 9,0 1-1,0 0 1,0 0 0,0 0 0,0 0 0,0 0 0,0 0 0,0 0-1,0 0 1,0-1 0,0 1 0,-1 0 0,1 0 0,0 0 0,0 0 0,0 0-1,0 0 1,0 0 0,0 0 0,0-1 0,0 1 0,0 0 0,0 0 0,0 0-1,0 0 1,0 0 0,0 0 0,-1 0 0,1 0 0,0 0 0,0 0-1,0 0 1,0 0 0,0 0 0,0 0 0,0 0 0,0 0 0,-1 0 0,1 0-1,0-1 1,0 1 0,0 0 0,0 1 0,0-1 0,0 0 0,0 0 0,-1 0-1,1 0 1,0 0 0,0 0 0,0 0 0,0 0 0,0 0 0,0 0-1,0 0 1,0 0 0,-1 0 0,-7 15-41,2 2 42,0 1-1,1 0 0,1-1 0,1 2 1,1-1-1,0 0 0,1 0 0,3 29 1,-2-43 11,1 0 0,0 0 0,0 0 0,0-1 0,0 1 0,0 0 0,1-1 0,0 1 0,0-1-1,0 0 1,4 6 0,-4-7-2,0 0 0,-1-1-1,1 1 1,0-1 0,0 1-1,0-1 1,0 0 0,0 0-1,1 0 1,-1 0 0,0 0-1,0-1 1,1 1 0,-1 0-1,0-1 1,1 0-1,-1 0 1,0 0 0,1 0-1,4 0 1,-2-1-42,0 0 0,0-1 0,0 1 1,0-1-1,0 0 0,-1 0 0,1-1 0,0 1 0,-1-1 0,0 0 0,0 0 1,0-1-1,0 1 0,0-1 0,0 0 0,5-7 0,-5 4-16,1 0 1,-1-1-1,0 1 0,-1-1 0,1 0 0,-2 0 1,1 0-1,-1-1 0,2-14 0,-2-31-138</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15.659"/>
    </inkml:context>
    <inkml:brush xml:id="br0">
      <inkml:brushProperty name="width" value="0.05" units="cm"/>
      <inkml:brushProperty name="height" value="0.05" units="cm"/>
    </inkml:brush>
  </inkml:definitions>
  <inkml:trace contextRef="#ctx0" brushRef="#br0">2 1 17972,'-1'7'2000,"2"-2"-1240,4 3-584,0-8 1809,3 0-1017,2 0-576</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16.593"/>
    </inkml:context>
    <inkml:brush xml:id="br0">
      <inkml:brushProperty name="width" value="0.05" units="cm"/>
      <inkml:brushProperty name="height" value="0.05" units="cm"/>
    </inkml:brush>
  </inkml:definitions>
  <inkml:trace contextRef="#ctx0" brushRef="#br0">11 376 15003,'-3'11'589,"1"0"0,0 0 0,0 1 0,1-1 1,1 1-1,0 11 0,0-21-480,0 0 0,1 1 0,-1-1 0,0 0 1,1 0-1,0 0 0,-1 0 0,1 0 0,0 0 1,0 0-1,0 0 0,0 0 0,1-1 0,-1 1 1,0 0-1,1-1 0,-1 1 0,1 0 0,0-1 0,-1 0 1,1 0-1,0 1 0,0-1 0,0 0 0,0 0 1,0 0-1,0-1 0,0 1 0,0-1 0,0 1 1,0-1-1,0 1 0,0-1 0,1 0 0,-1 0 0,0 0 1,0 0-1,3-1 0,5-1 70,-1 0 1,1 0-1,-1-1 1,0-1-1,1 1 1,-1-2-1,-1 1 1,1-1-1,-1 0 1,0-1-1,0 0 1,8-8-1,8-8 174,-2-1 0,28-36-1,-44 51-284,0 0-1,0-1 0,-1 1 0,-1-1 1,1-1-1,-1 1 0,-1 0 0,4-16 0,-6 22-62,0 0 0,-1 0-1,0 0 1,1 0-1,-1 0 1,0 0-1,-1 1 1,1-1-1,0 0 1,-1 0 0,1 0-1,-1 0 1,0 0-1,0 1 1,0-1-1,-1 0 1,1 1 0,-1-1-1,1 1 1,-1-1-1,0 1 1,0 0-1,0 0 1,0 0-1,0 0 1,0 0 0,0 0-1,-1 0 1,1 1-1,-1-1 1,0 1-1,1 0 1,-5-1 0,2 0-21,0 0 0,0 1 0,-1-1 1,1 2-1,-1-1 0,1 0 0,-1 1 1,1 0-1,-1 0 0,1 1 0,-1 0 1,1 0-1,-8 2 0,6-1-11,-1 1 0,1 1-1,0-1 1,0 1 0,0 0-1,1 1 1,0 0 0,-10 9-1,7-5-4,0 0 0,1 1 0,0 1-1,1-1 1,0 1 0,1 1-1,0-1 1,1 1 0,0 0 0,1 0-1,-4 15 1,6-17 18,1-1-1,0 1 1,0-1-1,1 1 1,0 0 0,1-1-1,0 1 1,1-1-1,-1 1 1,2-1 0,-1 0-1,2 0 1,6 16-1,-7-21 8,-1 0 0,1 0-1,0 0 1,0 0 0,0-1-1,1 1 1,-1-1-1,1 0 1,0 0 0,-1-1-1,1 1 1,1-1 0,-1 1-1,0-1 1,1 0-1,-1-1 1,1 1 0,-1-1-1,1 0 1,0 0 0,-1-1-1,1 1 1,0-1 0,0 0-1,-1 0 1,1-1-1,0 1 1,0-1 0,6-2-1,6-2 3,0-1 0,-1 0 0,1-1-1,-1-1 1,-1-1 0,0 0 0,0-1-1,-1-1 1,0 0 0,13-14 0,-5 4 43,-2-2 1,0-1 0,-1 0 0,30-53-1,-35 53-6,-8 14-2,0 0-1,0-1 0,-1 1 1,-1-1-1,7-22 0,-12 23-3,-4 12-22,-10 16-23,7-4 25,1-1 0,0 1 1,1 1-1,1-1 0,0 1 0,1 0 0,1 0 0,0 1 1,1-1-1,0 23 0,2-36 2,0 0 1,0 1-1,1-1 0,-1 0 1,1 1-1,-1-1 0,1 0 0,0 0 1,0 1-1,0-1 0,0 0 1,2 3-1,-2-4-1,0-1 0,0 1-1,0 0 1,0 0 0,0-1 0,1 1-1,-1 0 1,0-1 0,0 1 0,0-1 0,0 0-1,1 1 1,-1-1 0,0 0 0,1 0-1,-1 1 1,0-1 0,0 0 0,1-1 0,-1 1-1,0 0 1,1 0 0,-1 0 0,2-1-1,5-2 20,-1 0 0,1 0 0,-1 0 0,0-1 0,0 0 0,0-1 0,0 1 0,-1-1 0,10-10 0,7-9 35,21-28 1,-22 25-16,3-4-24,20-22-14,-50 61-12,1 0-1,1 0 1,-5 13 0,6-15 2,0-1 0,0 1 1,1 0-1,0-1 1,0 1-1,0 0 1,1 0-1,0-1 0,0 8 1,1-12 1,-1 0-1,1 1 1,-1-1 0,1 0-1,-1-1 1,1 1 0,0 0-1,-1 0 1,1 0 0,0 0-1,0 0 1,0-1 0,0 1-1,-1 0 1,1-1 0,0 1-1,0 0 1,0-1 0,0 1-1,1-1 1,-1 0 0,0 1-1,0-1 1,0 0 0,0 0-1,0 0 1,0 0 0,1 0-1,-1 0 1,0 0 0,0 0-1,0 0 1,0 0 0,2-1 0,4 0-3,-1-1 0,1 0 1,-1 0-1,10-5 1,7-5-20,0-2-1,-1 0 1,27-24 0,1 0-297,-34 30 100,-16 8 210,0 0 0,1 0 0,-1 0 0,0 0 0,1 0 0,-1 0 0,0 1 0,1-1 0,-1 0 0,0 0 0,1 0 0,-1 0 0,0 0 0,1 0 0,-1 0 0,0 1 0,0-1 0,1 0 0,-1 0 0,0 0 0,0 1 0,1-1 0,-1 0 0,0 0 0,0 1 0,1-1 0,0 3-33,-1 0 0,1-1 0,-1 1 0,1 0 1,-1-1-1,0 1 0,0 0 0,0 3 0,2 16 35,-2-20 8,0-1 0,0 1 0,1-1 0,-1 1 0,1 0 0,-1-1 0,1 1 0,0-1 0,-1 1 0,1-1 0,0 1 0,0-1 0,0 0 0,0 0 0,0 1 0,0-1 0,1 0 0,-1 0 0,0 0 0,1 0 0,-1 0 0,2 0 0,-1 0 2,0-1 1,0 1 0,0-1-1,1 0 1,-1 0 0,0 0-1,0 0 1,0 0 0,0-1 0,0 1-1,0-1 1,0 1 0,0-1-1,0 0 1,2-1 0,4-2 10,0 0-1,0-1 1,-1-1 0,1 1 0,-1-1 0,12-13 0,-12 11-4,-1 2-12,0-1 0,-1 1 0,1-1-1,-1 0 1,-1 0 0,8-16 0,-22 29-91,-4 7 64,11-9 26,1-1 1,-1 1-1,0 0 0,1 0 0,0 0 1,0 0-1,0 0 0,1 0 0,-1 1 1,1-1-1,0 1 0,0-1 0,1 1 1,-1 4-1,1-8 3,1 0-1,-1 0 1,0-1-1,1 1 1,0 0 0,-1 0-1,1-1 1,-1 1 0,1 0-1,0-1 1,-1 1-1,1-1 1,0 1 0,-1-1-1,1 1 1,0-1 0,0 0-1,0 1 1,0-1-1,-1 0 1,1 0 0,0 1-1,0-1 1,0 0-1,0 0 1,0 0 0,0 0-1,-1 0 1,1 0 0,0 0-1,0-1 1,1 1-1,33-7-12,-32 6 11,31-10 11,-1-2 0,-1-1 0,35-21 0,-53 27 42,8-3 185,0 2 1,35-11-1,-56 20-295,-1 0 0,1 0-1,-1 0 1,1-1 0,-1 1 0,1 0-1,-1 0 1,1-1 0,-1 1 0,1 0-1,-1-1 1,1 1 0,-1 0 0,0-1-1,1 1 1,-1-1 0,1 1 0,-1-1-1,0 1 1,0-1 0,1 1-1,-1-1 1,0 1 0,0-1 0,0 1-1,1-1 1,-1 1 0,0-1 0,0 1-1,0-1 1,0 0 0,0 1 0,0-1-1,0 1 1,0-1 0,0 1 0,-1-1-1,1 0 1,0 1 0,0-1 0,-1 0-1,-14-26-676,10 19 542,-16-28-517</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17.041"/>
    </inkml:context>
    <inkml:brush xml:id="br0">
      <inkml:brushProperty name="width" value="0.05" units="cm"/>
      <inkml:brushProperty name="height" value="0.05" units="cm"/>
    </inkml:brush>
  </inkml:definitions>
  <inkml:trace contextRef="#ctx0" brushRef="#br0">8 5 20444,'-8'-4'1585,"14"4"-1313,4 0-328,12 0 624,-1 0-48,4 0-344</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17.491"/>
    </inkml:context>
    <inkml:brush xml:id="br0">
      <inkml:brushProperty name="width" value="0.05" units="cm"/>
      <inkml:brushProperty name="height" value="0.05" units="cm"/>
    </inkml:brush>
  </inkml:definitions>
  <inkml:trace contextRef="#ctx0" brushRef="#br0">1 165 14875,'4'-6'514,"1"1"0,0 0 0,0 1 1,1-1-1,-1 1 0,1 0 0,0 0 0,0 0 0,8-3 0,-10 6-271,0 0-1,-1 0 1,1 0 0,0 1-1,0-1 1,0 1 0,0 0-1,0 0 1,0 0 0,-1 0-1,1 1 1,0 0 0,0-1-1,0 1 1,-1 1 0,1-1-1,0 1 1,3 2 0,-2-3-132,-2 2 1,1-1 0,0 0-1,0 1 1,-1 0 0,1 0 0,-1 0-1,0 0 1,0 1 0,0-1 0,-1 1-1,1 0 1,-1-1 0,0 1-1,4 8 1,-5-7-69,0 1 1,0-1-1,0 0 0,0 1 0,-1-1 1,0 1-1,0-1 0,-1 1 0,1-1 0,-1 1 1,-2 6-1,-3 6-44,-1 0 1,-1-1 0,0-1-1,-1 1 1,-1-1-1,-17 21 1,19-26 0,-10 13-21,-28 48 0,45-71 19,1 0-1,-1 0 1,0 1 0,1-1-1,-1 0 1,1 1-1,-1-1 1,1 0-1,0 1 1,-1-1-1,1 1 1,0-1-1,0 0 1,0 1-1,0-1 1,0 1-1,0-1 1,1 0 0,-1 3-1,1-4 1,0 1 0,0 0 0,0 0 1,0 0-1,0 0 0,0-1 0,0 1 0,0-1 0,0 1 0,0 0 1,0-1-1,0 0 0,1 1 0,-1-1 0,0 0 0,0 0 0,0 1 0,1-1 1,-1 0-1,0 0 0,0 0 0,1-1 0,-1 1 0,2 0 0,11-3-5,0 0 0,0 0 0,0-2 0,-1 1-1,0-2 1,0 1 0,0-2 0,-1 0 0,13-9-1,10-9 1,54-52 0,-61 50 13,-1-2 0,33-45 0,-48 56-4,0 0 1,-1-1 0,0 0-1,-2-1 1,13-38-1,-21 53-3,0-1 0,0 0 0,0 1-1,-1-1 1,1 0 0,-2-6 0,1 12 0,0-1 1,0 1-1,0-1 0,0 1 1,0-1-1,0 1 0,0-1 0,0 1 1,-1-1-1,1 1 0,0-1 1,0 1-1,-1-1 0,1 1 1,0-1-1,-1 1 0,1-1 0,0 1 1,-1 0-1,1-1 0,0 1 1,-1 0-1,1-1 0,-1 1 1,1 0-1,-1-1 0,-1 1-1,1 0-1,0 1 1,0-1 0,0 0-1,0 1 1,0-1 0,0 1-1,-1-1 1,1 1-1,0-1 1,0 1 0,1 0-1,-1 0 1,0-1 0,0 1-1,0 0 1,0 0-1,0 1 1,-7 8-5,0 0 1,1 0-1,0 1 1,1 0-1,1 0 0,-1 0 1,-5 20-1,2-1 8,-10 60 0,17-82 4,-4 49 33,6-53-29,0 0 0,0 1 0,0-1 0,1 1-1,0-1 1,0 0 0,0 1 0,0-1 0,1 0 0,1 4-1,-2-7-3,-1 0 0,1 0-1,-1 0 1,1 0 0,-1-1-1,1 1 1,-1 0 0,1 0-1,0-1 1,0 1-1,-1 0 1,1-1 0,0 1-1,0-1 1,0 1 0,0-1-1,0 0 1,-1 1 0,1-1-1,0 0 1,0 1 0,0-1-1,0 0 1,0 0-1,0 0 1,2 0 0,-1 0 3,0-1 1,1 0 0,-1 0-1,0 1 1,0-1 0,1 0-1,-1-1 1,0 1-1,0 0 1,3-3 0,4-5 21,0 1 1,0-2 0,9-12-1,8-12 10,-2-1 0,-2-1 0,-1-1-1,-2-1 1,-1 0 0,13-45 0,-25 54-54,-8 19 1,2 10 12,0 0 0,-1 0 0,1 0 0,0 0 0,0 0 0,-1 0 0,1 0 0,0 0 0,0 0 0,-1 0 0,1 0 0,0 0 0,-1 0 0,1 0 0,0 0 0,0 0 0,-1 0 0,1 1 0,0-1 0,0 0 0,-1 0 0,1 0 0,0 0 1,0 0-1,0 1 0,-1-1 0,1 0 0,0 0 0,0 0 0,0 1 0,-1-1 0,1 0 0,0 1 0,-5 5-5,1 0 0,0 1 0,0 0 1,0 0-1,1 0 0,0 0 0,0 0 1,1 1-1,-2 10 0,-1-1 5,-1 2-129,1 1 0,1 0 1,0 0-1,2 0 0,0 0 0,2 0 0,2 35 0,-2-53 45,0 1 0,1-1 0,-1 0 0,1 1-1,-1-1 1,1 0 0,0 0 0,0 1 0,0-1 0,0 0-1,0 0 1,1 0 0,-1 0 0,1 0 0,-1 0 0,1 0 0,0-1-1,-1 1 1,1-1 0,0 1 0,0-1 0,0 0 0,0 1-1,3 0 1,-1-2 10,-1 1-1,0-1 0,1 0 1,-1 0-1,1 0 0,-1 0 1,1-1-1,-1 1 0,1-1 1,-1 0-1,0 0 0,0-1 1,1 1-1,-1 0 0,0-1 1,5-3-1,34-25-748</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17.928"/>
    </inkml:context>
    <inkml:brush xml:id="br0">
      <inkml:brushProperty name="width" value="0.05" units="cm"/>
      <inkml:brushProperty name="height" value="0.05" units="cm"/>
    </inkml:brush>
  </inkml:definitions>
  <inkml:trace contextRef="#ctx0" brushRef="#br0">128 0 20036,'-4'1'203,"0"-1"0,0 1 0,0 0-1,0 0 1,0 1 0,0-1 0,1 1 0,-1 0 0,0 0-1,1 0 1,-1 0 0,1 1 0,-5 4 0,-1 1 180,1 0 0,-1 1 0,-9 14 0,15-18-289,-1 0 1,1 0-1,0 1 0,1-1 1,-1 1-1,1-1 1,0 1-1,-2 9 0,4-13-116,0 1-1,-1-1 0,1 0 0,0 0 1,1 0-1,-1 0 0,0 0 0,1 1 1,-1-1-1,1 0 0,-1 0 0,1 0 0,0 0 1,0 0-1,0 0 0,0-1 0,0 1 1,1 0-1,-1 0 0,0-1 0,1 1 1,-1-1-1,1 1 0,0-1 0,-1 0 0,1 1 1,3 0-1,6 4-341,0-2 1,1 1-1,15 3 1,-16-5 148,1 1 0,-1 0 1,1 0-1,14 10 0,-23-12 230,0-1-1,0 2 0,-1-1 0,1 0 1,-1 1-1,1-1 0,-1 1 0,0-1 1,0 1-1,0 0 0,0 0 0,-1 0 1,1 0-1,-1 0 0,0 1 0,0-1 0,0 0 1,0 1-1,0-1 0,-1 5 0,0-3 49,0 0 0,0 0-1,-1 0 1,0 0-1,0 0 1,0 0-1,-1 0 1,0 0-1,0 0 1,0 0-1,0-1 1,-1 1-1,0-1 1,-4 6-1,3-4-117,-1-2-1,1 1 0,0 0 0,-1-1 0,0 0 0,0 0 1,-1 0-1,1-1 0,-1 0 0,1 0 0,-10 4 1,14-7-27,0 0 0,0 1 0,0-1 0,0 0 1,0 0-1,0 0 0,-1 1 0,1-1 1,0 0-1,0-1 0,0 1 0,0 0 0,0 0 1,0 0-1,0-1 0,0 1 0,0 0 1,0-1-1,0 1 0,0-1 0,0 1 1,0-1-1,0 0 0,0 1 0,1-1 0,-2-1 1,0 0 20,1 0 1,0 0 0,0 0-1,0 0 1,0 0-1,0 0 1,1 0 0,-1 0-1,0 0 1,1-1 0,0 1-1,-1-4 1,4-28-755</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18.392"/>
    </inkml:context>
    <inkml:brush xml:id="br0">
      <inkml:brushProperty name="width" value="0.05" units="cm"/>
      <inkml:brushProperty name="height" value="0.05" units="cm"/>
    </inkml:brush>
  </inkml:definitions>
  <inkml:trace contextRef="#ctx0" brushRef="#br0">100 1 14515,'-13'26'1639,"-15"25"-1,18-36-1000,1 0 1,1 1-1,0 0 0,1 1 1,-8 28-1,15-43-565,-1 1 1,1-1-1,-1 0 1,1 1-1,0-1 1,0 1-1,0-1 1,0 1-1,1-1 1,-1 0-1,1 1 1,-1-1-1,1 0 1,0 1-1,0-1 1,2 4-1,-2-4-47,0-1 1,1 0-1,-1 0 0,0 0 0,1 0 0,-1 0 0,1 0 1,-1-1-1,0 1 0,1 0 0,0-1 0,-1 1 0,1-1 0,-1 1 1,1-1-1,0 0 0,-1 0 0,1 0 0,0 0 0,-1 0 0,1 0 1,0 0-1,-1 0 0,4-2 0,3 0-13,1-1 0,-1 0 0,0 0 1,0-1-1,-1 0 0,1 0 0,-1-1 0,0 0 0,0-1 0,-1 1 0,1-1 1,-1 0-1,5-8 0,-4 5-3,0 1 0,-1-1 1,0-1-1,0 1 0,-1-1 1,0 0-1,-1-1 0,-1 1 0,5-20 1,-7 27-7,-1 0 0,0 0-1,0 0 1,0 0 0,-1 0 0,1 0 0,-1 0 0,0 0 0,1 0 0,-3-3 0,3 5-1,0 0 0,-1 1 0,1-1 0,0 0 0,-1 1 1,1-1-1,0 0 0,-1 1 0,1-1 0,-1 0 0,1 1 0,-1-1 0,0 1 1,1-1-1,-1 1 0,0-1 0,1 1 0,-1 0 0,0-1 0,1 1 0,-1 0 1,0-1-1,0 1 0,1 0 0,-1 0 0,0 0 0,0 0 0,0 0 0,1 0 0,-1 0 1,0 0-1,0 0 0,1 0 0,-1 0 0,0 0 0,0 0 0,1 1 0,-1-1 1,0 0-1,0 1 0,1-1 0,-2 1 0,-1 2 12,-1 0 0,1 0 1,0 0-1,0 0 0,1 1 0,-1-1 0,1 1 1,0-1-1,-1 1 0,2 0 0,-1 0 0,0 0 1,1 0-1,0 1 0,-1 5 0,-2 5 39,2-1 0,0 1 0,1 19 0,1-26-70,0-1 0,1 1-1,0-1 1,0 1 0,1-1 0,0 1 0,1-1 0,-1 0 0,1 0 0,1 0-1,-1-1 1,7 10 0,-7-13-37,-1 0 0,1 0-1,-1 0 1,1 0 0,0-1 0,0 1 0,0-1-1,1 0 1,-1 0 0,0 0 0,1-1-1,-1 1 1,1-1 0,-1 1 0,1-1-1,0 0 1,0-1 0,0 1 0,-1-1-1,1 1 1,0-1 0,0-1 0,0 1 0,0 0-1,-1-1 1,5-1 0,32-12-253,6-9-112</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18.828"/>
    </inkml:context>
    <inkml:brush xml:id="br0">
      <inkml:brushProperty name="width" value="0.05" units="cm"/>
      <inkml:brushProperty name="height" value="0.05" units="cm"/>
    </inkml:brush>
  </inkml:definitions>
  <inkml:trace contextRef="#ctx0" brushRef="#br0">174 0 20324,'-21'44'1131,"3"1"0,2 0 0,2 1 0,-16 91 0,29-125-1011,-12 89 668,12-89-708,0 1 1,2-1 0,-1 1-1,1-1 1,1 0 0,3 13-1,-4-24-75,-1 1-1,1 0 0,-1-1 1,1 1-1,0-1 1,-1 1-1,1-1 1,0 1-1,0-1 0,0 1 1,0-1-1,0 0 1,0 1-1,0-1 1,1 0-1,-1 0 0,0 0 1,1 0-1,-1 0 1,1 0-1,-1-1 0,3 2 1,-2-2-18,0 0 1,1 1-1,-1-1 1,0-1-1,0 1 1,1 0-1,-1 0 1,0-1-1,0 1 1,0-1-1,1 0 1,-1 0-1,0 0 1,3-1-1,6-5-120,0-1 0,0 0 0,-1-1-1,13-12 1,-20 18 96,125-129-1577,-121 127 1406,-8 15 173,-12 18 93,0-5 122,-13 26 0,23-41-114,0-1 0,0 1 0,1 0 0,0 0 0,0 0-1,1 0 1,0 0 0,0 9 0,1-15-40,0 0-1,1 0 1,-1 0 0,0 0-1,1-1 1,-1 1-1,1 0 1,0 0 0,-1 0-1,1-1 1,0 1-1,0 0 1,0-1-1,0 1 1,1-1 0,-1 1-1,3 1 1,-1-1 9,0 1 1,0-1-1,0 0 1,1-1-1,-1 1 1,1-1 0,-1 1-1,6 0 1,5 1 35,0-1 1,0 0-1,24-1 1,-18-1-182,0-2 0,1 0 0,24-5 1,-38 5-28,0 0 1,-1 0-1,1 0 1,0 0 0,-1-1-1,1 0 1,-1-1 0,0 1-1,0-1 1,-1-1-1,1 1 1,9-10 0,-14 12 99,1 0 0,-1 1 0,0-1 0,0 0 0,0 0 0,0 0 0,0 0 0,0-1 0,0 1 0,0-4 0,-5-25-494</inkml:trace>
  <inkml:trace contextRef="#ctx0" brushRef="#br0" timeOffset="1">0 278 18844,'20'6'1864,"20"-16"-1191,8-6-241,12-3 576,6-2-400,1-6-112,-2 1-128,-14 4-280</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19.358"/>
    </inkml:context>
    <inkml:brush xml:id="br0">
      <inkml:brushProperty name="width" value="0.05" units="cm"/>
      <inkml:brushProperty name="height" value="0.05" units="cm"/>
    </inkml:brush>
  </inkml:definitions>
  <inkml:trace contextRef="#ctx0" brushRef="#br0">0 771 15467,'37'-24'1287,"0"-1"-1,-2-1 1,-2-3-1,60-63 1,-53 45-518,-1-2 0,59-102 0,-77 114-505,26-67 1,-41 89-235,-1 0 1,0-1 0,-1 0 0,-1 0 0,-1 0 0,0-1 0,-1-18 0,0 33-34,-1 1 1,0-1-1,0 0 0,0 1 1,0-1-1,-1 1 1,1-1-1,0 1 0,-1-1 1,1 1-1,-1-1 1,1 1-1,-1-1 1,0 1-1,1 0 0,-1-1 1,0 1-1,0 0 1,0-1-1,0 1 1,0 0-1,0 0 0,-1 0 1,1 0-1,0 0 1,0 0-1,-1 1 0,1-1 1,-1 0-1,-1 0 1,0 1-3,1 0 1,0 0-1,0 0 1,0 1 0,0-1-1,0 1 1,0 0-1,0-1 1,0 1 0,0 0-1,1 0 1,-1 0-1,0 0 1,0 1 0,1-1-1,-1 0 1,1 1-1,-1-1 1,1 1 0,-1 0-1,1-1 1,-2 4-1,-8 13 13,0 0 0,2 1 0,0 0 0,1 0 0,-9 31 0,9-18 32,1 1 1,-5 62 0,11-80-22,1 0 1,0-1-1,1 1 1,1-1-1,0 1 1,9 27-1,-10-37-10,1-1 0,-1 0 0,1 0 0,0 1 0,0-1 0,1 0 0,-1-1 0,1 1 0,0 0 0,0-1 0,0 1 0,0-1 0,1 0 0,-1 0 0,1-1 0,0 1 0,0-1 0,0 1 0,0-1 0,0 0 0,0-1 0,1 1 0,-1-1 0,1 0 0,-1 0-1,7 0 1,-2-1 3,0 0 1,0-1-1,0-1 0,0 1 0,0-2 0,-1 1 0,1-1 0,-1 0 0,1-1 0,-1 0 0,0 0 0,0-1 0,-1 0 0,0 0 0,8-8 0,5-5 21,0-1 0,-1-1 1,28-39-1,-29 34-7,16-30-1,-30 48-17,0 0-1,-1 0 1,0-1-1,0 1 1,-1-1-1,0 1 1,0-1-1,-1 0 1,1-13 0,-5 8 34,2 13-40,1 0 0,0 0 0,0 0 0,-1 0 0,1 0 0,0 0-1,0-1 1,-1 1 0,1 0 0,0 0 0,0 0 0,-1 0 0,1 0 0,0 0-1,0 0 1,-1 0 0,1 0 0,0 0 0,0 0 0,-1 1 0,1-1-1,0 0 1,0 0 0,-1 0 0,1 0 0,0 0 0,0 0 0,0 1 0,-1-1-1,-1 2 12,0 0 0,0 0 0,0 0 0,0 0 0,1 0 0,-1 1 0,-2 4 0,-2 7 25,0 0 0,1 0 0,0 1 0,2 0-1,-1 0 1,-1 22 0,4-27-18,0 0 1,1 0-1,0-1 1,1 1-1,0 0 1,1 0-1,-1-1 1,2 1-1,0 0 1,0-1-1,5 11 1,-7-18-42,0 1 1,1-1-1,-1 1 0,1-1 0,0 0 1,-1 1-1,1-1 0,0 0 1,0 0-1,0-1 0,0 1 1,1 0-1,-1-1 0,1 1 0,-1-1 1,1 0-1,-1 1 0,1-1 1,4 1-1,-4-2-50,-1 0 1,1 0-1,0-1 0,0 1 0,0 0 1,0-1-1,-1 0 0,1 0 0,0 0 1,0 0-1,-1 0 0,1 0 1,-1-1-1,1 1 0,3-4 0,3-3-87,-1 1 0,0-2 0,0 1-1,-1-1 1,0 0 0,-1-1 0,1 0-1,4-12 1,8-29-398</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19.775"/>
    </inkml:context>
    <inkml:brush xml:id="br0">
      <inkml:brushProperty name="width" value="0.05" units="cm"/>
      <inkml:brushProperty name="height" value="0.05" units="cm"/>
    </inkml:brush>
  </inkml:definitions>
  <inkml:trace contextRef="#ctx0" brushRef="#br0">27 0 16091,'-11'24'1321,"2"8"-977,2-1-144,7 2 328,4-1-576,11-6 144,6-5-88,11-4-144</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37.329"/>
    </inkml:context>
    <inkml:brush xml:id="br0">
      <inkml:brushProperty name="width" value="0.05" units="cm"/>
      <inkml:brushProperty name="height" value="0.05" units="cm"/>
    </inkml:brush>
  </inkml:definitions>
  <inkml:trace contextRef="#ctx0" brushRef="#br0">7 473 14171,'-2'9'1285,"1"-6"-1116,0-1 0,0 1 0,1 0 1,-1 0-1,1 0 0,0 0 1,0 0-1,0 0 0,0 0 0,0 0 1,1 0-1,-1 0 0,1-1 0,1 4 1,-1-5-138,-1-1-1,1 0 1,0 0 0,0 0 0,0 0 0,0 0 0,0 0 0,0 0 0,0 0 0,0 0 0,0 0 0,-1 0 0,1-1 0,0 1 0,0 0 0,0-1 0,0 1 0,0 0 0,-1-1 0,1 1 0,0-1 0,0 1 0,-1-1 0,1 0 0,0 1 0,0-2 0,2 0 123,25-19 311,-1-1 0,-2-2-1,0 0 1,28-36-1,77-117 447,-115 156-814,24-37 108,25-35 131,-63 92-330,0-1-1,0 1 0,-1 0 1,1 0-1,0 0 0,0 0 1,0 0-1,1 0 0,-1 0 0,0 0 1,0 0-1,0 0 0,1 0 1,-1 1-1,0-1 0,1 0 1,-1 1-1,1-1 0,1 1 1,-3 0-5,1 0 0,-1 0 0,1 1 0,-1-1 0,1 0 0,-1 0 0,1 1 0,-1-1 0,0 0 0,1 1 0,-1-1 0,0 0 0,1 1 0,-1-1 0,0 1 0,1-1 0,-1 0 1,0 1-1,0-1 0,0 1 0,1 0 0,3 21 13,-3 26 53,-12 95 0,4-70-116,5-44-35,-5 132-794,11-136 727,-4-24 139,1-1 0,-1 1 0,0-1 0,1 1 0,-1-1 0,0 1 0,1-1 0,-1 0 1,0 1-1,1-1 0,-1 0 0,1 1 0,-1-1 0,1 0 0,-1 0 0,1 0 0,-1 1 0,1-1 0,-1 0 0,1 0 0</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20.195"/>
    </inkml:context>
    <inkml:brush xml:id="br0">
      <inkml:brushProperty name="width" value="0.05" units="cm"/>
      <inkml:brushProperty name="height" value="0.05" units="cm"/>
    </inkml:brush>
  </inkml:definitions>
  <inkml:trace contextRef="#ctx0" brushRef="#br0">115 410 16588,'-13'14'655,"0"1"-1,1 1 1,0 0 0,2 0 0,0 1 0,0 1 0,2 0 0,-7 19 0,14-34-574,-1 1-1,1 0 1,1 0-1,-1 0 1,0 0-1,1 0 1,0 0-1,0 0 1,1 5-1,-1-8-66,0 0-1,0 0 0,1 0 1,-1 0-1,0 0 0,1 0 1,-1 0-1,1-1 0,-1 1 1,1 0-1,-1 0 0,1 0 1,0-1-1,-1 1 0,1 0 1,0-1-1,0 1 0,-1-1 1,1 1-1,0-1 0,0 1 1,0-1-1,0 1 1,0-1-1,0 0 0,-1 0 1,1 1-1,0-1 0,0 0 1,0 0-1,0 0 0,0 0 1,0 0-1,0 0 0,0 0 1,0 0-1,0-1 0,0 1 1,0 0-1,0-1 0,0 1 1,0 0-1,0-1 0,6-2-8,-1 0 0,1 0 0,-1-1 0,0 0 0,0 0 0,0 0 0,0-1 0,-1 0 0,8-9 0,5-7-14,18-26 0,-24 28-120,-1-1 0,0 0 0,-1 0 0,-2-1-1,0-1 1,-1 1 0,-1-1 0,-1 0 0,-1 0-1,-1-1 1,0 1 0,-2-1 0,-1 0-1,-1 1 1,-1-1 0,-1 1 0,-9-37 0,10 52 53,0-1 0,-1 1 1,0 1-1,-1-1 0,0 0 1,0 1-1,0-1 0,-10-10 1,12 15 73,0 0 0,0 0 0,-1 0 1,1 1-1,-1-1 0,1 0 0,-1 1 0,1 0 1,-1 0-1,0 0 0,0 0 0,0 0 1,1 0-1,-1 1 0,0-1 0,0 1 1,0 0-1,0 0 0,0 0 0,0 0 1,0 0-1,0 1 0,0 0 0,0-1 1,-3 2-1,-2 2 85,1 0 1,-1 0-1,1 0 0,0 1 1,1 0-1,-1 1 0,1-1 1,0 1-1,0 1 0,1-1 1,-1 1-1,1 0 1,1 0-1,0 0 0,0 1 1,0-1-1,-4 15 0,5-14-5,1 0 0,0-1-1,1 1 1,0 0-1,0 0 1,0 0-1,1 0 1,1 13-1,0-16-42,0 0-1,0 1 1,1-1 0,0 0-1,-1 0 1,2-1-1,-1 1 1,0 0-1,1-1 1,0 1-1,0-1 1,0 0-1,7 6 1,5 2-52,0 0 0,1-2 1,0 0-1,1-1 0,26 11 0,-16-8-38,32 20 1,-51-27 44,-1 0 0,1 1 1,-1 0-1,-1 0 1,1 0-1,-1 1 1,0 0-1,6 10 1,-9-12-39,0 0 0,-1 0 0,0 0 0,0 0 0,0 1-1,-1-1 1,1 8 0,-1-10 3,-1-1 0,1 1 0,-1-1 0,0 1 1,0-1-1,-1 1 0,1-1 0,0 1 0,-1-1 0,1 0 0,-1 1 0,0-1 0,0 0 0,0 1 0,0-1 0,0 0 0,0 0 0,-3 3 0,-1-3-159</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20.570"/>
    </inkml:context>
    <inkml:brush xml:id="br0">
      <inkml:brushProperty name="width" value="0.05" units="cm"/>
      <inkml:brushProperty name="height" value="0.05" units="cm"/>
    </inkml:brush>
  </inkml:definitions>
  <inkml:trace contextRef="#ctx0" brushRef="#br0">67 181 20100,'11'0'473,"-1"0"-1,1-1 0,-1 0 1,1-1-1,-1 0 1,0-1-1,1 0 0,-1-1 1,17-8-1,-23 10-356,1-1 0,-1 0 0,0 0 0,0 0 0,0 0 0,0 0 0,-1-1 0,1 0 0,5-8 0,-8 9-96,1 1 0,-1-1 0,0 0 1,0 0-1,0 0 0,0 0 0,0 0 0,-1 0 0,1 0 1,-1 0-1,0 0 0,0 0 0,0 0 0,0 0 0,-1 0 1,1 0-1,-2-5 0,1 5-20,0 0-1,0 1 1,0-1 0,-1 0-1,1 0 1,-1 1 0,0-1-1,1 1 1,-1 0 0,0-1-1,0 1 1,0 0 0,-1 0-1,1 0 1,-1 0 0,-4-2-1,3 2-5,-1 0-1,1 0 0,-1 1 0,0-1 1,1 1-1,-1 1 0,0-1 0,0 0 1,-9 1-1,6 1-7,1-1-1,-1 1 1,0 1-1,1 0 1,-1 0 0,1 0-1,0 1 1,-1 0-1,1 0 1,0 1 0,1-1-1,-13 10 1,15-9 8,1 0 0,-1-1 0,1 1-1,-1 1 1,1-1 0,0 0 0,1 1 0,-1-1 0,1 1 0,0 0 0,0 0 0,1 0-1,-1 0 1,1 0 0,-1 9 0,2-11 4,0 1-1,0-1 1,1 0-1,-1 0 1,1 0-1,0 1 1,0-1-1,0 0 1,0 0-1,0 0 1,1 0-1,-1 0 1,1-1-1,0 1 1,0 0-1,0-1 1,0 1-1,0-1 1,1 0-1,-1 0 1,1 0-1,-1 0 1,1 0-1,0 0 1,0-1-1,3 2 1,6 2 0,0-1 0,1-1 0,-1 0 0,1 0 0,-1-1 0,1-1 0,0 0 0,-1-1 0,1 0 0,25-4 0,4-3 10,78-25 0,66-32 272,-202 84 43,13-17-298,1 0 0,0 0 0,-1 1 0,1-1 0,1 0 0,-1 1 1,0 0-1,1-1 0,0 1 0,-1 0 0,1 0 0,0 4 0,1-6-22,0 0 1,0-1-1,0 1 1,0 0-1,1-1 0,-1 1 1,0-1-1,1 1 1,-1-1-1,1 1 0,0-1 1,0 1-1,-1-1 1,1 1-1,0-1 0,0 0 1,0 0-1,0 1 1,0-1-1,1 0 0,-1 0 1,0 0-1,1 0 1,-1 0-1,0-1 0,1 1 1,-1 0-1,1-1 1,-1 1-1,1-1 0,2 1 1,5 1-95,0-1 0,0 0 0,0 0 0,1-1 0,-1 0-1,0-1 1,0 0 0,0-1 0,0 1 0,17-7 0,8-2-111</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21.285"/>
    </inkml:context>
    <inkml:brush xml:id="br0">
      <inkml:brushProperty name="width" value="0.05" units="cm"/>
      <inkml:brushProperty name="height" value="0.05" units="cm"/>
    </inkml:brush>
  </inkml:definitions>
  <inkml:trace contextRef="#ctx0" brushRef="#br0">12 1 21421,'-4'8'1768,"2"10"-1440,-2 13-184,2 11 784,5 5-704,3 0-80,4-2-64,1-4-64,4-12-112,-1-9-80,-1-14-376,-2-8-320,-6-16 712,-4-7-184,-4-12-96</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21.720"/>
    </inkml:context>
    <inkml:brush xml:id="br0">
      <inkml:brushProperty name="width" value="0.05" units="cm"/>
      <inkml:brushProperty name="height" value="0.05" units="cm"/>
    </inkml:brush>
  </inkml:definitions>
  <inkml:trace contextRef="#ctx0" brushRef="#br0">0 161 19324,'13'-10'2025,"7"2"-1201,2-5-288,9-2 904,8 1-248,5-2-367,4-1-241,0 1-560,-2-1-248,-9 1-769,-5 3-295,-18 9 992,-11 3-288,-11 9-216</inkml:trace>
  <inkml:trace contextRef="#ctx0" brushRef="#br0" timeOffset="1">37 293 15427,'8'9'2241,"9"-8"-1193,13-9-304,4-8 1625,8-6-1041,1-1-152,1 0-336,-2 2-271,-6 5-682,-8 5-503,-16 5 568,-8 6-208,-10 6-72</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22.107"/>
    </inkml:context>
    <inkml:brush xml:id="br0">
      <inkml:brushProperty name="width" value="0.05" units="cm"/>
      <inkml:brushProperty name="height" value="0.05" units="cm"/>
    </inkml:brush>
  </inkml:definitions>
  <inkml:trace contextRef="#ctx0" brushRef="#br0">0 261 17700,'15'23'2096,"5"-15"-1408,8-13-312,8-8 1169,10-9-1041,1-6-368,2-8-872,0-7 1088,-6-4-520,-2-1-136,-8-2-128</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22.511"/>
    </inkml:context>
    <inkml:brush xml:id="br0">
      <inkml:brushProperty name="width" value="0.05" units="cm"/>
      <inkml:brushProperty name="height" value="0.05" units="cm"/>
    </inkml:brush>
  </inkml:definitions>
  <inkml:trace contextRef="#ctx0" brushRef="#br0">54 378 17948,'-18'35'1780,"10"-21"-1270,1 1 0,-7 19-1,12-30-346,1 1-1,0-1 1,0 0-1,1 1 1,-1-1-1,1 1 0,0-1 1,0 1-1,0-1 1,1 1-1,-1-1 1,3 9-1,-2-12-110,-1 0 1,1 1-1,-1-1 1,1 1-1,0-1 0,0 0 1,-1 1-1,1-1 1,0 0-1,0 0 0,0 0 1,0 0-1,1 0 1,-1 0-1,0 0 0,0 0 1,1 0-1,-1 0 1,0-1-1,1 1 0,2 1 1,-1-2 4,0 1 0,0-1 0,0 0 0,0 0 1,0 0-1,0 0 0,0-1 0,0 1 0,0-1 0,4-1 0,6-3 62,0-1 0,0 0 0,20-13 0,-33 19-117,18-13 69,0-1-1,-1-1 1,-1-1 0,0 0-1,16-23 1,33-33 43,-64 71-113,0 0-1,-1 0 1,1 1 0,0-1 0,0 0 0,0 1 0,-1-1 0,1 0 0,0 1 0,0-1 0,0 1 0,0 0 0,0-1 0,0 1 0,0 0 0,2-1 0,-3 1-1,1 1 1,-1-1 0,1 0-1,-1 0 1,0 0 0,0 1-1,1-1 1,-1 0 0,0 1-1,1-1 1,-1 0 0,0 1-1,0-1 1,0 0 0,1 1-1,-1-1 1,0 0 0,0 1-1,0-1 1,0 1 0,0-1-1,0 0 1,1 1 0,-1-1-1,0 1 1,0-1 0,0 1-1,-1-1 1,-4 42 49,2-31-26,3-7-26,-1 3 58,0-1-1,0 0 1,1 0 0,0 1 0,1 10 0,-1-16-43,0-1 0,0 1 0,1 0 0,-1-1 0,0 1 0,0 0 0,1-1 0,-1 1 0,0-1 0,1 1 0,-1 0 0,1-1 0,-1 1 0,1-1 0,-1 1 0,1-1 0,-1 1 0,1-1 0,-1 0 0,1 1 0,0-1 0,-1 0 0,2 1 0,-1-1 7,1 0 0,-1 0 0,1 0 1,-1 0-1,1 0 0,-1 0 0,1-1 0,-1 1 1,1 0-1,-1-1 0,1 0 0,-1 1 1,1-1-1,-1 0 0,2-1 0,15-10 109,-1 0-1,0-1 1,20-22-1,-18 17-96,32-24 0,-49 41-37,1-1 0,0 0 0,0 1 1,0-1-1,0 1 0,1 0 1,3-1-1,-6 2 2,-1-1 0,1 1 1,-1 0-1,1 0 0,0 0 0,-1 0 1,1 0-1,0 0 0,-1 0 0,1 0 1,-1 0-1,1 1 0,0-1 0,-1 0 1,1 0-1,-1 0 0,1 1 0,0-1 1,-1 0-1,1 1 0,-1-1 0,1 0 1,-1 1-1,1-1 0,-1 1 0,1-1 1,-1 1-1,0-1 0,1 1 0,-1-1 1,0 1-1,1-1 0,-1 1 0,0 0 1,0-1-1,0 1 0,1-1 0,-1 1 1,0 0-1,0-1 0,0 1 1,0 0-1,0-1 0,0 2 0,0 4-127,-1 0 0,0 0 0,0 0-1,0 0 1,-1-1 0,1 1 0,-2 0 0,-2 6-1,4-9 13,0 0-1,-1 0 0,0 0 1,1 0-1,-1 0 0,0-1 0,-1 1 1,1 0-1,0-1 0,-1 0 1,1 1-1,-1-1 0,0 0 0,0 0 1,0-1-1,-3 3 0,-6-3-481</inkml:trace>
  <inkml:trace contextRef="#ctx0" brushRef="#br0" timeOffset="1">400 2 19564,'-12'-1'1777,"7"2"-1273,0 4-584,2-1 1504,3-5-696,6-8-648</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23.735"/>
    </inkml:context>
    <inkml:brush xml:id="br0">
      <inkml:brushProperty name="width" value="0.05" units="cm"/>
      <inkml:brushProperty name="height" value="0.05" units="cm"/>
    </inkml:brush>
  </inkml:definitions>
  <inkml:trace contextRef="#ctx0" brushRef="#br0">48 1 18148,'0'0'52,"0"0"0,1 0 0,-1 0 0,0 0 0,0 0 0,0 0 0,0 0 0,0 0 0,0 0 0,1 0 0,-1 1 0,0-1 0,0 0-1,0 0 1,0 0 0,0 0 0,0 0 0,0 0 0,0 1 0,0-1 0,0 0 0,1 0 0,-1 0 0,0 0 0,0 0 0,0 1 0,0-1 0,0 0 0,0 0 0,0 0 0,0 0 0,0 0 0,0 1 0,0-1 0,0 0 0,-1 0 0,1 0 0,0 0 0,0 1 0,0-1 0,0 0 0,0 0 0,0 0 0,0 0 0,0 0 0,0 0 0,0 1-1,-1-1 1,-2 13-66,2-11 276,-12 51 590,2 1 0,2 0 0,-2 109 1,11-160-829,0-1 0,0 1 1,0 0-1,0 0 0,1 0 1,-1-1-1,1 1 0,-1 0 1,1-1-1,0 1 1,0 0-1,1-1 0,-1 1 1,2 2-1,-2-4-13,0-1-1,-1 1 1,1-1-1,0 1 1,-1 0 0,1-1-1,0 0 1,0 1-1,0-1 1,-1 1 0,1-1-1,0 0 1,0 0-1,0 1 1,0-1 0,0 0-1,0 0 1,1 0-1,0 0 1,0-1 1,0 1-1,0-1 0,0 1 0,0-1 0,0 0 0,-1 1 1,1-1-1,0 0 0,3-3 0,2-1 7,0-1 1,-1 0-1,0-1 1,0 1-1,8-12 0,-9 10-56,1 1 1,0-1-1,1 1 0,9-8 0,-15 15 27,-1 0 0,0 0 0,0 0 0,1 0 0,-1 0-1,0 0 1,0-1 0,1 1 0,-1 0 0,0 1 0,0-1-1,1 0 1,-1 0 0,0 0 0,0 0 0,1 0 0,-1 0-1,0 0 1,0 0 0,1 0 0,-1 0 0,0 1 0,0-1 0,1 0-1,-1 0 1,0 0 0,0 0 0,0 1 0,0-1 0,1 0-1,-1 0 1,0 0 0,0 1 0,0-1 0,0 0 0,0 0-1,0 1 1,1-1 0,-1 0 0,0 0 0,0 1 0,0-1 0,0 0-1,0 0 1,0 1 0,0-1 0,0 0 0,0 1 0,-1-1-1,4 18-364,-3-16 259,0 6-158,1-2 37,-1 0 0,1 0-1,0 0 1,2 9-1,-3-14 193,1 0-1,-1-1 0,0 1 0,0 0 0,1-1 0,-1 1 0,0-1 0,1 1 0,-1 0 0,1-1 0,-1 1 0,1-1 0,-1 1 1,1-1-1,-1 1 0,1-1 0,-1 0 0,1 1 0,-1-1 0,1 0 0,0 1 0,-1-1 0,1 0 0,0 0 0,-1 1 1,1-1-1,0 0 0,-1 0 0,1 0 0,0 0 0,-1 0 0,1 0 0,0 0 0,0 0 0,-1 0 0,1 0 0,0-1 0,-1 1 1,1 0-1,0 0 0,-1-1 0,1 1 0,-1 0 0,1-1 0,0 1 0,-1-1 0,1 1 0,0-1 0,4-3-93,0-1-1,-1 1 0,1-1 1,-1 0-1,7-11 0,8-14-251</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24.573"/>
    </inkml:context>
    <inkml:brush xml:id="br0">
      <inkml:brushProperty name="width" value="0.05" units="cm"/>
      <inkml:brushProperty name="height" value="0.05" units="cm"/>
    </inkml:brush>
  </inkml:definitions>
  <inkml:trace contextRef="#ctx0" brushRef="#br0">62 485 11875,'2'5'472,"1"0"0,-1-1 1,1 1-1,0-1 0,0 1 1,1-1-1,0 0 0,-1 0 1,1 0-1,0-1 0,5 4 1,-6-6-304,-1 0-1,0 0 1,1 0 0,-1 0 0,1-1 0,-1 1 0,1-1-1,-1 1 1,1-1 0,0 0 0,-1 0 0,1 0 0,-1-1 0,1 1-1,-1 0 1,1-1 0,0 0 0,-1 0 0,0 1 0,1-1-1,-1-1 1,0 1 0,1 0 0,-1-1 0,2-1 0,1-1-18,0 0 0,0 0 0,-1-1 0,0 1 1,0-1-1,0 0 0,0 0 0,-1-1 0,1 1 0,-1-1 1,-1 0-1,1 0 0,-1 1 0,0-2 0,-1 1 1,1 0-1,-1 0 0,0-1 0,-1 1 0,0 0 0,0-1 1,0 1-1,0 0 0,-2-7 0,1 11-137,0 0-1,1 0 0,-1 0 1,0 0-1,0 0 0,0 1 1,0-1-1,0 0 1,0 1-1,0-1 0,-1 1 1,1-1-1,-1 1 0,1 0 1,-1 0-1,1-1 1,-1 1-1,0 0 0,0 0 1,1 1-1,-1-1 0,0 0 1,0 1-1,0-1 1,0 1-1,0-1 0,0 1 1,0 0-1,0 0 0,0 0 1,0 0-1,0 0 1,-2 1-1,-1 0 3,0 0 1,0 0-1,0 1 0,1 0 0,-1 0 1,1 0-1,-1 0 0,1 1 1,0 0-1,0 0 0,0 0 1,-5 5-1,-3 6 0,0 1 0,1 0 0,1 1 0,0 0 0,1 0-1,1 1 1,0 1 0,2-1 0,0 1 0,1 0 0,0 0 0,2 1 0,0-1 0,0 25 0,3-40-14,0-1 1,0 1 0,0 0-1,0 0 1,1-1 0,-1 1-1,1 0 1,0-1 0,0 1-1,0 0 1,0-1-1,0 1 1,1-1 0,-1 0-1,1 1 1,-1-1 0,1 0-1,0 0 1,3 3 0,-3-4 1,1 0 0,-1 0 0,1 0-1,-1 0 1,1 0 0,-1 0 0,1-1 0,0 1 0,0-1 0,-1 0 0,1 1 0,0-1 0,-1-1 0,1 1 0,0 0 0,-1-1 0,1 1 0,0-1 0,-1 0 0,4-1 0,9-4 7,-1-1 0,1 0 0,-2-1 1,1-1-1,-1 0 0,0-1 0,20-21 1,-1-1 33,40-56 1,-36 35-70,-42 101-155,2-21 140,1-10 19,0 0 1,2 0-1,0 0 1,0 1 0,5 27-1,-4-43 23,0 0 0,0-1-1,1 1 1,-1-1-1,1 1 1,-1-1 0,1 1-1,0-1 1,-1 1-1,1-1 1,0 0 0,0 1-1,0-1 1,0 0 0,0 0-1,0 0 1,1 0-1,-1 0 1,0 0 0,1 0-1,-1 0 1,0 0-1,1-1 1,-1 1 0,1 0-1,-1-1 1,1 1 0,-1-1-1,3 1 1,-2-1 6,1 0 0,0-1-1,-1 1 1,1 0 0,-1-1 0,1 1 0,-1-1 0,1 0 0,-1 0 0,1 0 0,-1 0 0,1 0 0,-1-1-1,0 1 1,0-1 0,0 1 0,3-4 0,15-16 78,-1-1 0,-1 0 0,25-44 0,37-81 275,-71 128-313,19-41 63,-3-1 0,31-115 0,-53 166-107,0-1 0,-1 0 0,0 0 0,0-21 0,-2 32-6,0 0 0,0-1 0,0 1 0,0 0 0,0-1 0,0 1 0,0-1 0,0 1 0,0 0 0,0-1 0,0 1 0,0 0 0,0-1 0,0 1 0,0 0 0,0-1 0,-1 1 0,1 0 0,0-1 0,0 1 0,0 0 0,-1 0 0,1-1 0,0 1 0,0 0 0,-1-1 0,1 1 0,0 0 0,-1 0 0,1 0 0,0 0 0,-1-1 0,1 1 0,0 0 0,-1 0 0,1 0 0,0 0 0,-1 0 0,1 0 0,0 0 0,-1 0 0,1 0 0,0 0 0,-1 0 0,1 0 0,0 0 0,-1 0 0,1 0 0,-1 0 0,1 0 0,0 0 0,-1 0 0,1 1 0,0-1 0,0 0 0,-1 0 0,1 0 0,0 1 0,-1-1 0,1 0 0,0 0 0,0 1 0,-1-1 0,1 0 0,0 1 0,-7 9-10,0 1 1,1 0-1,1 0 1,0 1 0,0-1-1,-5 22 1,4-14 7,-8 27 48,2 0 0,2 1 0,-6 63 0,14-84-23,1 0 0,1 0 1,1 1-1,2-1 0,0 0 0,2 0 0,12 41 0,-5-41-63,-5-20-105,-5-20-208,-3-3 56,0 0 0,-1 1 0,-2-1 0,-8-29 1,-30-65-822,34 90 914,-48-101-155,56 122 373,-1-1 0,1 1 0,0 0 0,0-1 0,0 1 0,0 0 0,-1-1 0,1 1-1,0-1 1,0 1 0,0 0 0,0-1 0,0 1 0,0 0 0,0-1 0,0 1 0,0-1 0,0 1 0,0 0 0,0-1 0,1 1 0,-1 0 0,0-1 0,0 1 0,0 0 0,0-1 0,1 1 0,-1 0 0,0-1 0,0 1-1,1 0 1,-1 0 0,0-1 0,0 1 0,1 0 0,-1 0 0,0-1 0,1 1 0,-1 0 0,0 0 0,1 0 0,-1 0 0,0 0 0,1-1 0,-1 1 0,0 0 0,1 0 0,-1 0 0,1 0 0,-1 0 0,0 0 0,1 0-1,-1 0 1,0 0 0,1 0 0,-1 1 0,1-1 0,-1 0 0,32 4 247,-22-3-228,-2 0-35,55 2-1314,-59-3 1210,0-1 0,0 1 0,0-1 0,1 1 0,-1-1 0,0 0 1,0-1-1,0 1 0,-1-1 0,1 1 0,0-1 0,3-3 0,2-6-446</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25.006"/>
    </inkml:context>
    <inkml:brush xml:id="br0">
      <inkml:brushProperty name="width" value="0.05" units="cm"/>
      <inkml:brushProperty name="height" value="0.05" units="cm"/>
    </inkml:brush>
  </inkml:definitions>
  <inkml:trace contextRef="#ctx0" brushRef="#br0">25 0 17300,'-16'0'1872,"8"7"-1288,8 5-336,4-1 1337,15 4-1753,3 0 976,10 3-800,7 2-88,11 0-24</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25.445"/>
    </inkml:context>
    <inkml:brush xml:id="br0">
      <inkml:brushProperty name="width" value="0.05" units="cm"/>
      <inkml:brushProperty name="height" value="0.05" units="cm"/>
    </inkml:brush>
  </inkml:definitions>
  <inkml:trace contextRef="#ctx0" brushRef="#br0">63 66 18316,'-3'3'391,"0"1"0,1 0-1,-1 0 1,1 0 0,-1 0 0,1 1 0,1-1 0,-1 0 0,-1 6-1,-8 44 1230,7-34-991,-7 61 436,3 1 0,4 115 1,5-178-930,1-11-23,0-12 71,36-206-86,14-67-676,-49 268 543,-1 0-1,1 0 1,1 0 0,-1 1 0,7-10-1,-9 17 30,0-1 0,0 0-1,0 1 1,1-1-1,-1 1 1,0 0 0,1-1-1,-1 1 1,1 0-1,0 0 1,-1 0 0,1 0-1,3-1 1,-4 1 3,0 1 1,1 0 0,-1 0-1,0 0 1,1 0-1,-1 0 1,0 0 0,1 1-1,-1-1 1,0 0 0,1 1-1,-1-1 1,0 0-1,0 1 1,0 0 0,1-1-1,-1 1 1,0 0-1,0 0 1,0-1 0,0 1-1,1 2 1,0-1 1,0-1-1,-1 1 1,1 0 0,-1 0 0,1 0-1,-1 0 1,0 0 0,0 0 0,0 1-1,0-1 1,-1 0 0,1 1 0,0-1-1,-1 0 1,0 1 0,1 2 0,-1 0-2,-1 1 1,1-1 0,-1 0 0,0 0-1,0 0 1,0 0 0,-3 6-1,-3 4 2,0 0-1,-1 0 1,-16 22-1,23-36-8,-1 3-83,-1 0 0,0 0 0,0 0-1,0 0 1,0 0 0,0-1-1,-1 1 1,0-1 0,0 0-1,0-1 1,-8 6 0,12-8 67,0 0 0,-1 0 1,1 0-1,0 0 0,0 0 0,0 0 1,-1 0-1,1 0 0,0 0 0,0 0 1,0 0-1,0 0 0,-1 0 1,1 0-1,0 0 0,0 0 0,0 0 1,0 0-1,-1 0 0,1-1 0,0 1 1,0 0-1,0 0 0,0 0 0,-1 0 1,1 0-1,0 0 0,0 0 0,0-1 1,0 1-1,0 0 0,0 0 0,0 0 1,-1 0-1,1-1 0,0 1 0,0 0 1,0 0-1,0 0 0,0 0 1,0-1-1,0 1 0,0 0 0,2-13-334,9-12 19,7-5-183</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38.092"/>
    </inkml:context>
    <inkml:brush xml:id="br0">
      <inkml:brushProperty name="width" value="0.05" units="cm"/>
      <inkml:brushProperty name="height" value="0.05" units="cm"/>
    </inkml:brush>
  </inkml:definitions>
  <inkml:trace contextRef="#ctx0" brushRef="#br0">102 38 18676,'1'-1'103,"-1"1"0,0-1 0,0 0 0,0 1-1,0-1 1,0 0 0,0 0 0,0 1 0,-1-1 0,1 0 0,0 1 0,0-1 0,-1 0-1,1 1 1,0-1 0,0 0 0,-1 1 0,0-1 0,-6 5 974,5-1-909,0 0-1,0 0 0,1 1 1,-1-1-1,1 0 0,-1 6 1,-15 102 181,6 0-1,3 114 1,7-199-327,0-16-13,1 0 1,0 0-1,0-1 0,1 1 0,0 0 0,0 0 0,5 13 0,-6-22-8,0-1 0,0 1 0,1-1-1,-1 1 1,0-1 0,0 0 0,0 1 0,0-1 0,1 1-1,-1-1 1,0 1 0,0-1 0,1 0 0,-1 1 0,0-1 0,1 0-1,-1 1 1,0-1 0,1 0 0,-1 1 0,0-1 0,1 0-1,-1 0 1,1 0 0,-1 1 0,0-1 0,1 0 0,-1 0-1,1 0 1,-1 0 0,1 0 0,-1 0 0,1 0 0,-1 0-1,1 0 1,-1 0 0,1 0 0,-1 0 0,0 0 0,1 0-1,-1 0 1,1 0 0,-1 0 0,1-1 0,-1 1 0,0 0-1,1 0 1,-1-1 0,1 1 0,-1 0 0,0 0 0,1-1-1,-1 1 1,1-1 0,17-26 46,15-49 195,39-133-1,-36 97-77,-23 69-104,14-36 8,-24 70-74,1 0 1,0 0 0,1 1 0,0 0-1,1 0 1,6-8 0,-11 15 1,1-1 0,0 1 0,-1 0 0,1-1 1,0 1-1,0 0 0,-1 0 0,1 0 0,0 0 0,0 1 0,0-1 0,0 1 0,0-1 0,1 1 1,-1-1-1,0 1 0,0 0 0,0 0 0,0 0 0,0 0 0,0 1 0,0-1 0,0 0 1,3 2-1,5 1-17,1 1 1,-1 0 0,16 11-1,13 3 55,-35-16-27,10 4 46,-14-1-14,-9 2 10,-257 118 126,176-87-469,71-30 149,1 1-308,-1-2 0,-31 10 0,50-17 447,0 0 0,0-1 0,0 1 0,0 0 0,0 0 0,0 0 0,0 0 0,0 0 0,-1 0 0,1 0 0,0 0 0,0 0 0,0 0 0,0 0 0,0 0 0,0 0 0,0 0 0,0 0 0,0 0 0,0 0 0,0-1 0,0 1 0,0 0 0,0 0 0,0 0 0,0 0 0,0 0 0,0 0 0,0 0 0,0 0 0,-1 0 0,1 0 0,0 0 1,0 0-1,0 0 0,0 0 0,0 0 0,0 0 0,0 0 0,0 0 0,0 0 0,0 0 0,0 0 0,0 0 0,0 0 0,0 0 0,-1 0 0,7-6-382</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25.916"/>
    </inkml:context>
    <inkml:brush xml:id="br0">
      <inkml:brushProperty name="width" value="0.05" units="cm"/>
      <inkml:brushProperty name="height" value="0.05" units="cm"/>
    </inkml:brush>
  </inkml:definitions>
  <inkml:trace contextRef="#ctx0" brushRef="#br0">47 415 18716,'-8'11'1017,"0"0"-450,0 0 1,-7 16 0,14-25-461,0 1 0,0-1 0,0 0 0,0 1 1,0-1-1,1 1 0,-1-1 0,1 1 0,-1-1 0,1 1 0,0-1 0,0 1 0,0-1 0,1 1 0,-1-1 0,1 1 0,-1-1 0,2 5 0,-1-6-68,0 0 0,-1 0 1,1 0-1,0 0 0,0 0 0,0 0 0,0 0 0,0-1 0,0 1 0,0 0 0,0 0 0,0-1 0,1 1 0,-1-1 0,0 1 0,0-1 0,1 1 0,-1-1 1,0 0-1,1 0 0,-1 0 0,0 0 0,1 0 0,-1 0 0,0 0 0,1 0 0,-1 0 0,0 0 0,0-1 0,2 0 0,3 0 9,1-1-1,-1 0 1,0-1-1,11-6 1,-7 3-34,0-1-1,-1 0 1,0 0 0,0-1 0,11-12 0,-16 16-19,-1 0-1,0-1 0,1 1 1,-1-1-1,-1 1 1,1-1-1,-1 0 0,0 0 1,0 0-1,0-1 1,-1 1-1,0 0 1,2-11-1,-3 16 1,0-1 0,0 1 1,0-1-1,0 1 0,0-1 0,0 1 1,0-1-1,0 1 0,0-1 0,0 1 1,0-1-1,0 1 0,-1-1 0,1 1 1,0-1-1,0 1 0,-1-1 0,1 1 1,0-1-1,0 1 0,-1-1 0,1 1 1,0 0-1,-1-1 0,1 1 0,-1 0 1,1-1-1,0 1 0,-1 0 0,0-1 1,0 1-3,0 0 1,0 0-1,0 0 1,0 1 0,0-1-1,0 0 1,0 0-1,1 1 1,-1-1 0,0 0-1,0 1 1,0-1 0,0 1-1,-1 0 1,-24 23-124,14-10 152,1 0 1,-11 20-1,19-28 47,0-1-1,0 1 1,0 0-1,1 0 0,0 0 1,0 1-1,1-1 1,-1 1-1,1 9 1,0-16-50,1 1 1,0-1-1,0 0 1,0 1-1,0-1 1,0 1 0,0-1-1,0 0 1,1 1-1,-1-1 1,0 1-1,0-1 1,0 0-1,0 1 1,0-1 0,1 0-1,-1 1 1,0-1-1,0 0 1,1 1-1,-1-1 1,0 0-1,0 1 1,1-1-1,-1 0 1,0 0 0,1 1-1,-1-1 1,0 0-1,1 0 1,-1 0-1,0 0 1,1 1-1,16-5 303,17-18-92,-32 21-206,8-7 4,0-1 0,0-1 1,-1 0-1,0 0 0,-1 0 0,0-1 1,0-1-1,-1 1 0,-1-1 0,0 0 1,6-20-1,3-15-98,17-90 0,-14 48-30,-15 81 106,-1 0 30,0 0 0,0 0 0,-1 0 1,0 0-1,0 0 0,-1 0 0,-1-16 1,1 24-27,0-1 0,0 1 1,0-1-1,0 1 0,-1-1 0,1 1 1,0-1-1,0 1 0,0-1 1,0 1-1,-1-1 0,1 1 0,0 0 1,0-1-1,-1 1 0,1-1 1,0 1-1,0 0 0,-1-1 0,1 1 1,-1 0-1,1-1 0,0 1 1,-1 0-1,1 0 0,-1-1 0,1 1 1,-1 0-1,1 0 0,-1 0 1,1 0-1,0-1 0,-1 1 0,1 0 1,-1 0-1,1 0 0,-1 0 1,1 0-1,-1 0 0,1 0 0,-1 0 1,1 1-1,-1-1 0,1 0 1,-1 0-1,1 0 0,-1 0 0,1 1 1,-1-1-1,0 1 0,0 0 7,-1 0-1,0 0 1,1 0 0,-1 1-1,1-1 1,-1 0-1,1 1 1,0-1-1,0 1 1,-2 2 0,-2 10 6,0 1 0,1 0 0,-3 25 0,3-15 22,-18 152 1023,21-115-665,1-56-385,1 0-1,-1 0 0,1 0 0,0-1 1,1 1-1,0 0 0,0-1 1,4 9-1,3-5-157,-9-8 68,0-1 1,0 0-1,0 0 0,1 0 1,-1 1-1,0-1 0,0 0 1,0 0-1,1 0 0,-1 0 1,0 1-1,0-1 0,0 0 1,1 0-1,-1 0 0,0 0 0,0 0 1,1 0-1,-1 0 0,0 0 1,0 0-1,1 0 0,-1 0 1,0 0-1,0 0 0,1 0 1,-1 0-1,0 0 0,1 0 1,-1 0-1,0 0 0,0 0 0,0 0 1,1 0-1,-1-1 0,0 1 1,0 0-1,1 0 0,-1 0 1,-1-1-412,-3-2-127</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26.536"/>
    </inkml:context>
    <inkml:brush xml:id="br0">
      <inkml:brushProperty name="width" value="0.05" units="cm"/>
      <inkml:brushProperty name="height" value="0.05" units="cm"/>
    </inkml:brush>
  </inkml:definitions>
  <inkml:trace contextRef="#ctx0" brushRef="#br0">54 1 14531,'1'7'3703,"-3"12"-2520,2-17-665,-6 24 1712,-14 44 0,12-43-1346,-8 35 0,16-60-863,-1 0 27,1 1-1,-1 0 0,1 0 1,0 0-1,-1 0 0,1 0 1,1 0-1,-1 0 0,0 0 1,1 0-1,1 3 0,-2-6-35,1 1-1,-1-1 0,1 0 1,-1 0-1,1 0 0,-1 0 1,1 0-1,0 0 0,-1 0 1,1 0-1,-1 0 0,1 0 1,-1 0-1,1-1 0,-1 1 0,1 0 1,-1 0-1,1 0 0,-1-1 1,1 1-1,-1 0 0,1-1 1,-1 1-1,1 0 0,-1-1 1,0 1-1,1 0 0,-1-1 1,0 1-1,1-2 0,15-13 92,-6 1-66,-1 0 0,0 0 0,-1 0 0,-1-1 0,0 0 0,-1-1 0,0 0 0,-2 1 0,5-25 1,-9 41-41,-10 110 48,10-111-43,0 1 1,-1-1-1,1 1 0,0-1 0,0 1 1,0-1-1,0 1 0,0-1 0,0 1 0,0-1 1,0 1-1,0-1 0,0 1 0,0-1 0,0 1 1,1-1-1,-1 0 0,0 1 0,0-1 0,0 1 1,1-1-1,-1 1 0,0-1 0,1 0 1,-1 1-1,0-1 0,1 0 0,-1 1 0,0-1 1,1 0-1,-1 1 0,0-1 0,1 0 0,-1 0 1,1 1-1,-1-1 0,1 0 0,-1 0 1,1 0-1,-1 0 0,1 0 0,-1 0 0,1 1 1,-1-1-1,1 0 0,-1-1 0,1 1 0,-1 0 1,0 0-1,1 0 0,-1 0 0,1 0 1,-1 0-1,1 0 0,-1-1 0,1 1 0,-1 0 1,1 0-1,-1-1 0,0 1 0,1 0 0,-1-1 1,0 1-1,1-1 0,30-26-32,-25 21-86,6-3-115,-9 7 25,0 0-1,0-1 1,0 1-1,-1 0 1,1-1-1,-1 0 1,1 0-1,-1 0 1,4-5-1,-8 5-1349,-4 6 747,0 0 130</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26.937"/>
    </inkml:context>
    <inkml:brush xml:id="br0">
      <inkml:brushProperty name="width" value="0.05" units="cm"/>
      <inkml:brushProperty name="height" value="0.05" units="cm"/>
    </inkml:brush>
  </inkml:definitions>
  <inkml:trace contextRef="#ctx0" brushRef="#br0">1 78 18908,'3'-25'2409,"1"5"-1529,-3 6-448,1 4 1976,2 6-1591,0 2-585,1-1-96,3 3-152,2 3-112</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27.607"/>
    </inkml:context>
    <inkml:brush xml:id="br0">
      <inkml:brushProperty name="width" value="0.05" units="cm"/>
      <inkml:brushProperty name="height" value="0.05" units="cm"/>
    </inkml:brush>
  </inkml:definitions>
  <inkml:trace contextRef="#ctx0" brushRef="#br0">14 176 17796,'-9'-2'1840,"5"-5"-1000,5 4-247,12-3 967,4-2-160,8-2-392,2 0-239,7-3-241,5 4-56,-2-2-424,-1-6-528,-7-5 480,-2-4-120,-9-5-80</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28.461"/>
    </inkml:context>
    <inkml:brush xml:id="br0">
      <inkml:brushProperty name="width" value="0.05" units="cm"/>
      <inkml:brushProperty name="height" value="0.05" units="cm"/>
    </inkml:brush>
  </inkml:definitions>
  <inkml:trace contextRef="#ctx0" brushRef="#br0">235 440 19396,'0'-4'115,"-1"-1"0,1 1 0,-1 0 0,1 0 0,-1 0-1,0 0 1,0 0 0,-1 0 0,1 0 0,-1 1 0,0-1 0,0 0-1,0 1 1,-1 0 0,1-1 0,-1 1 0,0 0 0,0 0 0,0 0 0,0 1-1,0-1 1,-1 1 0,1 0 0,-1 0 0,1 0 0,-1 0 0,0 0 0,0 1-1,0 0 1,0 0 0,0 0 0,0 0 0,0 1 0,0-1 0,0 1 0,-1 0-1,1 0 1,0 1 0,0-1 0,0 1 0,0 0 0,0 0 0,0 0-1,0 1 1,0-1 0,1 1 0,-1 0 0,0 0 0,1 0 0,0 0 0,-6 6-1,1-1-61,1 0 0,-1 1-1,2 0 1,-1 1-1,1 0 1,-7 13-1,10-16-48,0-1 0,0 1 0,1 0 0,0 0 0,0 0 0,1 0 0,0 0 0,0 0 0,0 0 0,0 1 0,1-1 0,1 7 1,-1-12-5,0 0 0,0 1 0,0-1 0,1 0 0,-1 0 0,0 0 1,1 0-1,-1 0 0,0 0 0,1 0 0,0 0 0,-1 0 0,1 0 1,-1 0-1,1-1 0,0 1 0,0 0 0,0 0 0,-1-1 1,1 1-1,0 0 0,0-1 0,2 2 0,-1-2 0,-1 0 1,1 1-1,0-1 0,0 0 1,0 0-1,0 0 1,-1 0-1,1 0 0,0-1 1,0 1-1,0 0 0,-1-1 1,3 0-1,5-3 3,-1 0-1,0 0 1,1-1-1,10-9 1,16-15 88,0-2 1,-3-2-1,-1-1 0,-1-1 1,-2-2-1,-1-1 0,33-63 1,-54 90-54,7-12 120,-1 0-1,-1 0 1,-1-1 0,11-41 0,-21 65-155,0 0 1,1 0 0,-1 0 0,0 0-1,0-1 1,0 1 0,0 0 0,0 0-1,0 0 1,0 0 0,0 0 0,0-1-1,0 1 1,0 0 0,0 0 0,0 0-1,0 0 1,1-1 0,-1 1 0,-1 0-1,1 0 1,0 0 0,0 0 0,0-1-1,0 1 1,0 0 0,0 0 0,0 0-1,0 0 1,0 0 0,0-1 0,0 1-1,0 0 1,0 0 0,0 0 0,-1 0-1,1 0 1,0 0 0,0-1 0,0 1-1,0 0 1,0 0 0,0 0 0,-1 0-1,1 0 1,0 0 0,0 0 0,-8 7 74,-9 21-8,-7 26-118,2 0 1,2 2 0,3 1 0,-18 108 0,34-153-136,0-1 0,0 1 0,1 0 0,1-1 0,0 1 0,3 12 1,-3-20 96,0-1 1,0 1-1,0-1 1,0 0 0,0 1-1,1-1 1,0 0-1,-1 0 1,1 0-1,1 0 1,-1 0 0,0-1-1,0 1 1,1-1-1,0 1 1,-1-1-1,1 0 1,0 0 0,0 0-1,0 0 1,1-1-1,-1 1 1,6 1-1,-5-2 11,0-1 0,0 1 0,0-1 0,0 0 0,0 0 0,0 0 0,7-2 0,30-9-762</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28.913"/>
    </inkml:context>
    <inkml:brush xml:id="br0">
      <inkml:brushProperty name="width" value="0.05" units="cm"/>
      <inkml:brushProperty name="height" value="0.05" units="cm"/>
    </inkml:brush>
  </inkml:definitions>
  <inkml:trace contextRef="#ctx0" brushRef="#br0">139 2 19612,'-1'0'77,"0"0"-1,1 0 1,-1 0-1,0-1 1,0 1 0,0 0-1,0 0 1,0 0-1,1 0 1,-1 0-1,0 1 1,0-1-1,0 0 1,0 0 0,0 0-1,1 1 1,-1-1-1,0 1 1,0-1-1,1 0 1,-1 1-1,0-1 1,1 1-1,-1 0 1,0-1 0,1 1-1,-1-1 1,1 1-1,-1 0 1,0 1-1,-20 27 364,20-27-298,-14 22 410,1 0 0,2 1 0,0 0 0,2 1 0,0 0 0,-7 39 0,16-61-508,0 0-1,1 0 1,0-1-1,-1 1 1,1 0-1,1 0 1,-1 0-1,1-1 1,-1 1-1,2 4 1,-1-8-35,-1 1 1,0 0-1,1-1 1,-1 1-1,1 0 0,-1-1 1,1 1-1,-1 0 1,1-1-1,-1 1 1,1-1-1,-1 1 0,1-1 1,0 1-1,-1-1 1,1 0-1,0 1 0,-1-1 1,1 0-1,1 1 1,-1-1-6,1 0 0,0 0 1,-1 0-1,1 0 0,-1 0 1,1 0-1,-1-1 0,1 1 1,-1-1-1,1 1 0,-1-1 1,1 1-1,2-2 0,5-4-8,0 0-1,0-1 0,0 0 0,-1 0 0,0-1 1,0 0-1,-1 0 0,0-1 0,0 0 0,7-13 1,3-9-110,24-63 0,-36 83 80,-1 1-19,0 1 0,-1-1 0,0 0-1,0 0 1,2-18 0,-6 29 43,0-1-1,0 0 1,0 1 0,0-1 0,1 0-1,-1 1 1,0-1 0,0 1-1,1-1 1,-1 1 0,0-1 0,0 1-1,1 0 1,-1-1 0,1 1-1,-1 0 1,1 0 0,-1-1 0,1 1-1,-1 1 1,-13 26-252,1-1 0,1 2 0,2-1 0,1 1 0,1 1 0,2 0 0,-4 35 0,10-61 198,-1 0 1,1 0-1,0 0 1,0 0-1,0 0 1,0 0-1,1 0 1,0 0-1,-1 0 1,1 0-1,3 7 1,9-2-417</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29.390"/>
    </inkml:context>
    <inkml:brush xml:id="br0">
      <inkml:brushProperty name="width" value="0.05" units="cm"/>
      <inkml:brushProperty name="height" value="0.05" units="cm"/>
    </inkml:brush>
  </inkml:definitions>
  <inkml:trace contextRef="#ctx0" brushRef="#br0">72 82 19092,'5'-4'439,"0"0"0,1 0 1,0 1-1,0-1 0,0 1 0,0 1 1,12-4-1,-16 5-327,-1 1 0,0 0 0,1 0 1,-1-1-1,1 1 0,-1 0 0,1 1 1,-1-1-1,1 0 0,-1 0 0,1 1 1,-1-1-1,0 1 0,1-1 0,-1 1 1,0-1-1,2 2 0,-1-1-8,-1 1 0,0-1 1,0 1-1,1-1 0,-1 1 0,0-1 0,-1 1 1,1 0-1,0-1 0,0 1 0,-1 0 0,1 0 1,-1 0-1,1-1 0,-1 1 0,0 0 0,0 3 1,1 3-11,-2 1 1,1 0-1,-1-1 1,-1 1-1,1-1 1,-1 1-1,-1-1 1,0 0-1,-5 11 1,-6 10 22,-20 30 0,25-44-61,-11 18-8,1-2 5,-31 66 0,49-96-52,1 0 0,-1 0 0,0 1 0,1-1-1,0 0 1,-1 0 0,1 1 0,0-1 0,-1 0 0,1 1-1,0-1 1,0 0 0,0 1 0,0-1 0,1 1 0,-1-1-1,0 0 1,0 1 0,1-1 0,-1 0 0,2 3-1,-1-4 1,0 1 0,0 0 0,0-1 0,0 1 0,0 0 0,0-1 0,0 1 0,0-1 0,0 0 0,0 1 0,0-1 0,0 0 0,1 0 0,-1 0 0,0 0 0,0 0 0,0 0 0,0 0 0,2 0 0,6-2 2,-1 0 1,0 0-1,0-1 1,0 0-1,10-5 1,17-12-322,-1-2 0,0-1 1,-2-2-1,-1-1 0,-2-2 0,35-39 0,-51 52-5,40-49-1060,-48 57 1112,0 0 0,0-1 0,-1 1-1,0-1 1,0 0 0,4-17 0,-8 25 270,0 0 1,0 0-1,0 0 1,0 0-1,0 0 0,0 0 1,0 0-1,0 0 1,0 0-1,0-1 1,0 1-1,0 0 0,0 0 1,0 0-1,0 0 1,0 0-1,0 0 1,0 0-1,0 0 1,0-1-1,0 1 0,0 0 1,0 0-1,0 0 1,0 0-1,0 0 1,0 0-1,0 0 1,0 0-1,0 0 0,0-1 1,0 1-1,0 0 1,0 0-1,-1 0 1,1 0-1,0 0 1,0 0-1,0 0 0,0 0 1,0 0-1,0 0 1,0 0-1,0 0 1,-1 0-1,1 0 0,0 0 1,0 0-1,0 0 1,0 0-1,0 0 1,0 0-1,0 0 1,-1 0-1,-7 3 138,-7 8 257,6-2-166,1 1 1,0 0 0,1 0-1,0 1 1,1 0-1,0 0 1,0 0-1,1 1 1,1 0 0,0 0-1,1 0 1,0 1-1,1-1 1,-1 14 0,3-25-212,0 0 0,0 1 0,0-1 0,0 1 0,0-1 0,0 1 0,0-1 0,1 1 0,-1-1 0,0 0 1,1 1-1,0-1 0,-1 0 0,1 1 0,0-1 0,-1 0 0,1 0 0,0 0 0,0 1 0,0-1 0,0 0 1,0 0-1,2 0 0,-2 0-5,1 0 0,0-1 0,0 1 1,0-1-1,0 1 0,0-1 0,0 0 0,0 0 1,0 0-1,0 0 0,0 0 0,0 0 0,0 0 1,3-2-1,7-1 6,-1-1 0,0-1 0,0 0 1,16-10-1,8-7-59,-1-1 1,-1-2 0,-1-1-1,-1-1 1,-2-2-1,49-61 1,-74 84 22,1 0 0,-1-1-1,-1 1 1,1-1 0,3-9 0,-7 15 18,0 1 1,0 0-1,1 0 1,-1 0-1,0-1 1,0 1-1,0 0 1,0 0-1,0 0 1,0-1-1,0 1 0,0 0 1,0 0-1,0 0 1,0-1-1,0 1 1,0 0-1,0 0 1,0 0-1,0-1 1,0 1-1,0 0 1,0 0-1,0 0 1,0-1-1,0 1 1,-1 0-1,1 0 1,0 0-1,0 0 1,0-1-1,0 1 1,0 0-1,-1 0 1,1 0-1,0 0 1,0 0-1,0 0 1,0-1-1,-1 1 1,1 0-1,0 0 1,0 0-1,0 0 1,-1 0-1,1 0 1,0 0-1,0 0 1,-11 3 45,3 3 1,1 0-1,0 0 1,-1 1 0,2 0-1,-1 0 1,1 1-1,0 0 1,-8 15-1,-1 3 134,-16 45-1,28-64-175,-5 13 53,0 1 0,-6 31 0,13-48-118,0 0 1,0 0-1,1 0 1,-1 0-1,1 1 0,0-1 1,0 0-1,1 0 1,-1 1-1,1-1 1,0 0-1,0 0 1,0 0-1,1 0 0,-1 0 1,1 0-1,0 0 1,0-1-1,4 7 1,-4-9 37,-1 0 1,0 0-1,0 0 1,1 0 0,-1 0-1,0-1 1,1 1-1,-1 0 1,1-1-1,-1 1 1,1-1 0,-1 1-1,1-1 1,0 0-1,-1 1 1,1-1 0,-1 0-1,1 0 1,0 0-1,-1 0 1,1-1-1,-1 1 1,1 0 0,-1-1-1,4 0 1,27-16-336</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7:29.809"/>
    </inkml:context>
    <inkml:brush xml:id="br0">
      <inkml:brushProperty name="width" value="0.05" units="cm"/>
      <inkml:brushProperty name="height" value="0.05" units="cm"/>
    </inkml:brush>
  </inkml:definitions>
  <inkml:trace contextRef="#ctx0" brushRef="#br0">292 2 20372,'0'-2'1753,"-10"21"-1073,-4 8-152,-6 24 888,-2 7-279,-1 20-345,2 1-24,1 5-104,2-1-120,-2-3-416,4-2-280,-2-11-728,1-9-1104,-3-18 1663,0-7-359,4-15-216</inkml:trace>
  <inkml:trace contextRef="#ctx0" brushRef="#br0" timeOffset="1">35 1167 21973,'-1'35'1928,"-6"-21"-1392,1-8 544,2-25-872,-2-5-264,-4-14-160</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8:22.725"/>
    </inkml:context>
    <inkml:brush xml:id="br0">
      <inkml:brushProperty name="width" value="0.05" units="cm"/>
      <inkml:brushProperty name="height" value="0.05" units="cm"/>
    </inkml:brush>
  </inkml:definitions>
  <inkml:trace contextRef="#ctx0" brushRef="#br0">14 83 13891,'-1'15'2986,"1"-13"-2752,0 0-1,-1 1 0,1-1 0,0 0 0,0 1 0,1-1 0,-1 0 0,0 1 0,2 3 0,-2-6-226,0 0-1,1 1 0,-1-1 1,0 0-1,0 1 0,1-1 1,-1 0-1,0 1 0,1-1 1,-1 0-1,0 0 0,1 0 1,-1 1-1,1-1 0,-1 0 1,0 0-1,1 0 1,-1 0-1,1 0 0,-1 1 1,0-1-1,1 0 0,0 0 1,17-6 223,25-18 3,-41 23-226,0 0-1,-1 0 1,1-1-1,-1 1 0,1 0 1,-1 0-1,1-1 1,-1 1-1,0-1 1,0 1-1,1-1 0,-1 0 1,0 0-1,-1 1 1,1-1-1,0 0 1,0 0-1,-1 0 1,1 0-1,-1 0 0,0 1 1,1-5-1,-2 5-2,1 0 0,-1 1 0,0-1-1,1 0 1,-1 0 0,0 0 0,0 0 0,0 1-1,1-1 1,-1 0 0,0 1 0,0-1 0,0 1 0,0-1-1,0 1 1,0-1 0,0 1 0,0 0 0,0 0-1,0-1 1,-1 1 0,1 0 0,0 0 0,0 0-1,0 0 1,0 0 0,0 0 0,0 0 0,0 1-1,0-1 1,-2 1 0,-2-1 8,0 1 0,-1 1 0,1-1 0,0 1 0,-7 2 0,10-3-9,1 0-1,-1 0 1,0 0 0,1 1 0,-1-1 0,1 0 0,-1 1 0,1-1-1,-2 3 1,3-4-3,0 0 0,0 0 0,0 0 0,0 0-1,0 0 1,0 0 0,0 0 0,0 1 0,0-1 0,0 0 0,0 0-1,0 0 1,0 0 0,0 0 0,0 0 0,0 0 0,0 0-1,0 0 1,0 1 0,0-1 0,0 0 0,0 0 0,0 0 0,0 0-1,0 0 1,0 0 0,0 0 0,0 0 0,0 0 0,0 1-1,0-1 1,0 0 0,0 0 0,0 0 0,0 0 0,0 0-1,0 0 1,0 0 0,0 0 0,0 0 0,0 0 0,0 0 0,1 0-1,-1 0 1,0 0 0,0 1 0,0-1 0,0 0 0,0 0-1,0 0 1,0 0 0,0 0 0,1 0 0,12-4-12,-9 2 10,1-1 0,0 0 0,-1 0 0,1 0 0,-1 0 0,0-1 0,0 1 0,4-6 0,-8 7 38,-2 3 2,-10 7 42,-12 12 72,-4 13 46,26-31-178,1 0 0,-1 1-1,1-1 1,0 0 0,-1 1 0,1-1-1,0 1 1,0-1 0,1 1 0,-1-1-1,0 1 1,1-1 0,-1 5-1,2-7-14,-1 1 0,0 0 0,1-1 0,-1 0 0,1 1 0,-1-1 0,1 1 0,-1-1-1,1 1 1,-1-1 0,1 0 0,-1 1 0,1-1 0,0 0 0,-1 0 0,1 1-1,-1-1 1,1 0 0,0 0 0,-1 0 0,1 0 0,0 0 0,-1 0 0,1 0 0,-1 0-1,1 0 1,0 0 0,-1 0 0,1 0 0,0-1 0,-1 1 0,1 0 0,-1 0-1,1-1 1,-1 1 0,1 0 0,1-1 0,23-11 29,-25 12-33,19-10 14,0-2 0,-1 0 0,-1-2 0,0 1 1,-1-2-1,17-18 0,-33 32-12,1 0-1,0 0 0,0 1 1,-1-1-1,1 0 0,-1 0 1,1 0-1,-1 0 0,1 0 1,-1 0-1,1 0 0,-1 0 1,0 0-1,0 0 0,1-1 1,-1 1-2,0 1 1,-1 0-1,1-1 0,0 1 1,0 0-1,0 0 1,-1-1-1,1 1 1,0 0-1,0 0 0,-1-1 1,1 1-1,0 0 1,0 0-1,-1 0 1,1-1-1,0 1 0,0 0 1,-1 0-1,1 0 1,0 0-1,-1 0 1,1 0-1,0 0 0,-1 0 1,1 0-1,0 0 1,-1 0-1,1 0 1,-1 0-1,-3 0 8,0 1 1,0-1-1,0 1 0,0 0 0,0 0 1,-4 3-1,-3 0-122,1 1-1,0 0 1,0 1-1,0 0 1,1 1 0,0 0-1,-13 13 1,22-20 107,0 0 1,0 0-1,1 0 0,-1 0 0,0 0 1,0 0-1,0 0 0,1 0 1,-1 0-1,0 0 0,0 0 0,1 0 1,-1 0-1,0 0 0,0 0 0,0 1 1,1-1-1,-1 0 0,0 0 1,0 0-1,0 0 0,1 0 0,-1 1 1,0-1-1,0 0 0,0 0 0,0 0 1,0 0-1,0 1 0,1-1 1,-1 0-1,0 0 0,0 0 0,0 1 1,0-1-1,0 0 0,0 0 0,0 1 1,0-1-1,0 0 0,0 0 1,0 0-1,0 1 0,0-1 0,0 0 1,0 0-1,0 1 0,0-1 0,0 0 1,0 0-1,-1 0 0,1 1 1,0-1-1,0 0 0,0 0 0,0 0 1,0 1-1,0-1 0,-1 0 0,1 0 1,0 0-1,0 0 0,0 0 1,-1 1-1,1-1 0,0 0 0,0 0 1,23-4-241</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21:49.981"/>
    </inkml:context>
    <inkml:brush xml:id="br0">
      <inkml:brushProperty name="width" value="0.05" units="cm"/>
      <inkml:brushProperty name="height" value="0.05" units="cm"/>
    </inkml:brush>
  </inkml:definitions>
  <inkml:trace contextRef="#ctx0" brushRef="#br0">8 6285 9850,'-3'-13'215,"1"0"0,0 0 0,2 0 0,-1-1 1,1 1-1,1 0 0,1 0 0,0 0 0,0 0 0,1 0 0,1 0 0,0 1 0,1-1 0,12-22 0,8-8-108,2 1-1,51-62 1,-74 99-63,471-514 800,-408 453-811,331-312 42,-47 69-49,227-197-1,-430 379-20,273-229-14,1534-1130-68,-996 834 128,194-136 330,-957 646-199,342-220 631,-481 331-761,2 3 0,1 3 0,71-21 0,-106 38-106,1-1-1,28-15 1,-34 12-25</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38.942"/>
    </inkml:context>
    <inkml:brush xml:id="br0">
      <inkml:brushProperty name="width" value="0.05" units="cm"/>
      <inkml:brushProperty name="height" value="0.05" units="cm"/>
    </inkml:brush>
  </inkml:definitions>
  <inkml:trace contextRef="#ctx0" brushRef="#br0">106 54 18732,'0'-1'116,"0"0"0,0 0 1,1 1-1,-1-1 0,1 0 0,-1 0 1,0 1-1,1-1 0,-1 0 0,1 1 0,0-1 1,-1 1-1,1-1 0,-1 1 0,1-1 0,0 1 1,0-1-1,-1 1 0,1-1 0,0 1 1,0 0-1,-1 0 0,1-1 0,0 1 0,0 0 1,0 0-1,-1 0 0,1 0 0,0 0 1,0 0-1,0 0 0,-1 0 0,1 0 0,0 0 1,0 0-1,0 1 0,-1-1 0,1 0 0,0 1 1,1 0-1,2 2 222,-1 0 0,0 1-1,0 0 1,0-1 0,-1 1 0,4 6 0,-5-9-325,17 36 251,-1 0 1,-1 1-1,14 58 0,-13-40-197,-4-17-116,0 8-162,3-2 0,2 0 0,32 59 0,-85-128-3678,-104-66 732,-25-18 3446,162 106-196,0 1-1,0-1 0,0 1 0,0-1 0,0 0 1,0 0-1,0 0 0,1 0 0,-1 0 0,0 0 1,1-1-1,0 1 0,0 0 0,0-1 0,0 1 0,-1-4 1,2 3 12,0 1 1,1 0 0,-1 0 0,1 0-1,0 0 1,0 0 0,0 0-1,0 0 1,0 0 0,0 0 0,0 0-1,0 0 1,1 0 0,-1 1 0,1-1-1,0 1 1,-1-1 0,1 1-1,0 0 1,2-2 0,92-67 1921,35-28-1582,-110 81-418,-2-2-1,34-40 0,-15 4-181</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21:50.402"/>
    </inkml:context>
    <inkml:brush xml:id="br0">
      <inkml:brushProperty name="width" value="0.05" units="cm"/>
      <inkml:brushProperty name="height" value="0.05" units="cm"/>
    </inkml:brush>
  </inkml:definitions>
  <inkml:trace contextRef="#ctx0" brushRef="#br0">1 562 13299,'399'-193'788,"-202"100"-755,188-73 88,-312 140-58,1 3-1,0 4 1,110-14-1,-139 28-2,50 2 1,-81 3-40,0 1 0,0 0 0,1 1 0,-1 1 0,-1 0 0,1 1 0,20 9 0,-30-11-10,1 0-1,-1 1 1,0 0-1,0-1 0,0 2 1,-1-1-1,1 0 1,-1 1-1,1 0 0,-1-1 1,0 1-1,-1 1 1,1-1-1,-1 0 0,0 1 1,0-1-1,0 1 1,0-1-1,-1 1 0,0 0 1,0 0-1,0 0 1,-1-1-1,1 1 0,-1 0 1,-1 6-1,0 5 17,-1 0 0,-1-1 0,-1 1-1,0-1 1,-1 0 0,-13 28 0,-7 6 16,-3-2 1,-49 66-1,-26 18 4,-35 6-6</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21:52.114"/>
    </inkml:context>
    <inkml:brush xml:id="br0">
      <inkml:brushProperty name="width" value="0.05" units="cm"/>
      <inkml:brushProperty name="height" value="0.05" units="cm"/>
    </inkml:brush>
  </inkml:definitions>
  <inkml:trace contextRef="#ctx0" brushRef="#br0">157 0 15907,'-39'17'667,"25"-12"-594,-1 1 0,1 0 0,1 1 0,-1 1 0,-23 18 0,36-25-77,0-1 1,1 1-1,-1-1 1,0 1 0,0 0-1,1 0 1,-1 0-1,0-1 1,1 1-1,-1 0 1,1 0 0,-1 0-1,1 0 1,0 0-1,-1 0 1,1 0 0,0 0-1,0 0 1,-1 0-1,1 0 1,0 0-1,0 0 1,0 0 0,0 0-1,1 0 1,-1 0-1,0 2 1,1-1-15,1 0 1,-1 0-1,0-1 0,1 1 0,-1 0 1,1-1-1,-1 1 0,1 0 0,0-1 1,-1 0-1,1 1 0,3 0 1,4 3-87,1 0 0,0 0 1,0-2-1,16 5 0,40 6-1000,85 6 0,71-6-1765,-90-7 1640,684 87 1515,-8 62 3343,385 70-2327,18-109-775,270-135-122,-1-85 51,-1370 95-465,156-15 55,-7-17-376,-248 37 299,19-3-505,46-17 0,-69 21 454,-1-1 1,1 0-1,-1 0 0,0 0 0,0-1 0,0 0 1,0 0-1,-1-1 0,1 0 0,-1 1 1,0-2-1,6-8 0,1-15-402</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21:52.549"/>
    </inkml:context>
    <inkml:brush xml:id="br0">
      <inkml:brushProperty name="width" value="0.05" units="cm"/>
      <inkml:brushProperty name="height" value="0.05" units="cm"/>
    </inkml:brush>
  </inkml:definitions>
  <inkml:trace contextRef="#ctx0" brushRef="#br0">124 35 14827,'-2'-1'108,"-1"-1"0,1 0 0,0 0 0,0 0 0,0 0 0,0 0 0,0 0 0,-2-4 0,3 6-104,1-1 0,0 1-1,0 0 1,0 0-1,0-1 1,0 1 0,0 0-1,0-1 1,0 1-1,0 0 1,0 0 0,0-1-1,0 1 1,0 0 0,0-1-1,0 1 1,0 0-1,0 0 1,0-1 0,1 1-1,-1 0 1,0 0-1,0-1 1,0 1 0,0 0-1,1 0 1,-1 0-1,0-1 1,0 1 0,0 0-1,1-1 1,17-3 67,12 4-26,-1 1-1,1 1 1,0 1-1,-1 2 1,0 1 0,0 1-1,41 16 1,4 8 160,108 60 1,-143-70-151,0 2 0,-1 2 0,64 54 0,-92-70-21,0 1-1,-1 0 1,0 1 0,-1 0 0,0 0 0,-1 1 0,0 0-1,0 0 1,-2 0 0,1 1 0,-2 0 0,1 0-1,-2 1 1,0-1 0,-1 1 0,0-1 0,0 17-1,-4 1 55,-1-1 0,-1 0 0,-2 0 0,-1-1 0,-2 0 0,0 0 0,-2-1 0,-20 38 0,-19 25 134,-65 91-1,20-49-290,-5-4 0,-5-4 0,-205 186 0,188-208-36</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21:53.400"/>
    </inkml:context>
    <inkml:brush xml:id="br0">
      <inkml:brushProperty name="width" value="0.05" units="cm"/>
      <inkml:brushProperty name="height" value="0.05" units="cm"/>
    </inkml:brush>
  </inkml:definitions>
  <inkml:trace contextRef="#ctx0" brushRef="#br0">16 5489 11450,'-10'-25'1880,"7"-4"-1576,1 0 1,1 0 0,2 0-1,1 1 1,8-37 0,-4 18-112,71-522 413,3-16-456,9-325-13,10-72 127,-31 505 0,136-483 0,-160 797-103,96-228 0,-123 358-245,10-27-848,-25 55 814,0-1 0,-1 1 0,1-1 0,-1 0 0,0 1-1,-1-1 1,1 0 0,-1-8 0,-5-5-294</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21:53.827"/>
    </inkml:context>
    <inkml:brush xml:id="br0">
      <inkml:brushProperty name="width" value="0.05" units="cm"/>
      <inkml:brushProperty name="height" value="0.05" units="cm"/>
    </inkml:brush>
  </inkml:definitions>
  <inkml:trace contextRef="#ctx0" brushRef="#br0">22 1311 14819,'-16'33'994,"10"-22"-584,11-24 423,6-11-800,25-39-1,-4 9-111,501-1016-606,-489 959 698,-36 93 6,-8 18-18,0 0-1,0 0 1,0 0-1,0 0 1,0 0-1,0 0 1,1 0-1,-1 0 1,0 0-1,0-1 1,0 1-1,0 0 1,0 0 0,0 0-1,0 0 1,0 0-1,0 0 1,1 0-1,-1 0 1,0 0-1,0 0 1,0 0-1,0 0 1,0 0-1,0 0 1,1 0-1,-1 0 1,0 0-1,0 0 1,0 0-1,0 0 1,0 0-1,0 0 1,0 0-1,0 0 1,1 0-1,-1 0 1,0 0-1,0 0 1,0 1-1,0-1 1,0 0-1,0 0 1,0 0-1,0 0 1,0 0-1,1 0 1,-1 0-1,0 0 1,0 0-1,0 1 1,0-1-1,0 0 1,0 0-1,0 0 1,0 0-1,0 0 1,0 0-1,4 34 63,-3-27-56,106 710-463,-69-507 225,-16-75 32</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21:56.692"/>
    </inkml:context>
    <inkml:brush xml:id="br0">
      <inkml:brushProperty name="width" value="0.05" units="cm"/>
      <inkml:brushProperty name="height" value="0.05" units="cm"/>
    </inkml:brush>
  </inkml:definitions>
  <inkml:trace contextRef="#ctx0" brushRef="#br0">897 352 12339,'-18'-22'592,"0"2"1,-2 1 0,0 0 0,-30-20 0,38 30-399,-2 2-1,1-1 1,-1 2 0,0 0-1,0 0 1,0 1 0,-1 1-1,0 1 1,-20-3 0,20 5-118,1 0 1,-1 1 0,0 0-1,0 1 1,0 1 0,1 1-1,-1 0 1,1 0 0,-21 9-1,18-4-44,-1 0 0,1 2 0,1 0 0,0 1 0,0 0 0,-22 21-1,11-3-39,1 1-1,2 0 1,0 2-1,2 1 0,2 1 1,-27 58-1,25-38 7,2 0 1,2 1-1,2 1 0,3 1 1,3 0-1,2 0 0,2 1 0,3 75 1,6-71-5,2 0 1,4 0 0,1 0 0,4-1 0,2-1-1,3 0 1,40 88 0,-47-123-2,1 1 0,2-2 1,0 0-1,2-1 0,0 0 0,1-1 1,42 37-1,-48-49 4,0-1 0,1 0 0,0-1-1,0-1 1,0 0 0,1 0 0,0-2 0,1 0 0,-1 0 0,1-1 0,0-1 0,0-1 0,0 0-1,0 0 1,0-2 0,22-1 0,-15-2-3,-1-1 0,0 0 0,0-2-1,-1 0 1,32-15 0,-3-3 7,49-33 1,-39 19 19,-2-4 0,-1-1 0,-3-3 0,64-71 0,290-360 210,-361 418-174,-3-2 1,-2-2 0,-3-2 0,-3-1 0,28-77-1,-55 121-34,-1 1 0,-1-1-1,0 0 1,-2-1 0,-1 0-1,-1 1 1,0-1 0,-2 0-1,-1 0 1,0 1 0,-2-1-1,-1 0 1,0 1 0,-2 0-1,0 0 1,-2 0 0,0 1-1,-2 0 1,0 1 0,-1 0-1,-1 1 1,-18-23 0,13 21-75,0 1-1,-2 0 1,-41-33 0,53 47 22,0 0-1,-1 1 1,1 0 0,-1 1-1,0 0 1,-1 0-1,1 1 1,-1 0 0,0 0-1,1 1 1,-1 0-1,0 1 1,0-1 0,0 2-1,-12 0 1,16 0 11,0 1 0,0 1 0,1-1 0,-1 0 0,1 1 0,-6 3 0,-22 14-156</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21:57.795"/>
    </inkml:context>
    <inkml:brush xml:id="br0">
      <inkml:brushProperty name="width" value="0.05" units="cm"/>
      <inkml:brushProperty name="height" value="0.05" units="cm"/>
    </inkml:brush>
  </inkml:definitions>
  <inkml:trace contextRef="#ctx0" brushRef="#br0">614 35 11138,'-39'-4'833,"-1"2"0,1 1 0,-70 9-1,82-5-614,0 2 0,1 2 0,-1 0 0,2 2 0,-1 0 0,-31 17 0,46-18-195,-1-1 0,2 2 0,-1-1-1,1 1 1,0 1 0,1 0 0,0 0-1,1 1 1,0 0 0,1 0-1,0 1 1,0 0 0,2 0 0,-1 1-1,1-1 1,-4 19 0,0 7 3,2-1 0,2 1 0,1 0 1,1 61-1,3-62-18,2-1 0,2 1 0,1-1 0,2 0 0,1 0 0,2-1 0,22 55 0,-25-75-3,0-1 0,1 0-1,1 0 1,0 0 0,1-1 0,0 0 0,1-1-1,0 0 1,1-1 0,0 0 0,1-1 0,0-1-1,1 0 1,0 0 0,0-1 0,1-1 0,0-1-1,0 0 1,23 5 0,-14-6 14,0-2 1,1-1-1,0 0 0,-1-2 0,1-1 1,0-1-1,-1-1 0,1-2 1,-1 0-1,0-1 0,24-10 1,-1-3 62,-1-1 1,-1-2 0,-1-3 0,61-44-1,-49 27 88,-2-2 0,87-93 0,-109 102-87,-2-2 1,-2-1-1,-2-1 0,-1-2 1,21-46-1,-38 69-47,-1 1 0,-1-1 1,0 0-1,-1 0 0,3-27 0,-7 39-23,0 0-1,-1 0 0,0 0 1,-1-1-1,1 1 1,-1 0-1,0 0 1,0 0-1,-1 0 1,0 0-1,0 0 1,0 0-1,-1 1 1,0-1-1,0 1 0,-1 0 1,1 0-1,-1 0 1,0 0-1,-5-4 1,-7-5 19,-1 1 0,-1 1 0,0 1 0,0 0 1,-39-15-1,12 9-119,-71-17-1,62 24-400,-108-7-1,117 12 269</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9:43.449"/>
    </inkml:context>
    <inkml:brush xml:id="br0">
      <inkml:brushProperty name="width" value="0.05" units="cm"/>
      <inkml:brushProperty name="height" value="0.05" units="cm"/>
    </inkml:brush>
  </inkml:definitions>
  <inkml:trace contextRef="#ctx0" brushRef="#br0">26 133 15251,'-14'8'1221,"2"1"1390,13-9-2551,-1 0-1,1 1 1,0-1-1,-1 1 1,1-1-1,-1 0 0,1 1 1,0-1-1,-1 0 1,1 0-1,0 0 1,-1 1-1,1-1 0,0 0 1,-1 0-1,1 0 1,0 0-1,0 0 1,-1 0-1,1 0 0,0-1 1,-1 1-1,2 0 1,47 0-42,75-10 1,-48 0-62,-36 7 30,-1-3 0,65-18 1,-102 22-1,-11 2 11,-17 4 14,-17 9 103,-1-2-1,0-2 1,-70 6 0,95-17-79,15-1-31,11-4-14,46-20-709,102-36 1,-140 57 421,-9 4 219,-1 0 0,0 0 0,0 0 0,0-1 1,0 0-1,0 0 0,7-7 0,-5-4-359</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9:47.330"/>
    </inkml:context>
    <inkml:brush xml:id="br0">
      <inkml:brushProperty name="width" value="0.05" units="cm"/>
      <inkml:brushProperty name="height" value="0.05" units="cm"/>
    </inkml:brush>
  </inkml:definitions>
  <inkml:trace contextRef="#ctx0" brushRef="#br0">11 254 12579,'-10'9'1453,"12"-15"-764,19-17 241,-6 12-622,0 2-1,1-1 0,0 2 1,0 0-1,1 1 0,0 1 1,0 0-1,0 1 0,32-4 1,14 2 140,92 1 0,-100 5-326,107-6-15,215-37-1,-219 15-38,127-20 252,-222 42-228,0 2 0,99 6-1,-131 4 179,0 1-1,-1 1 1,0 1-1,33 14 1,-56-19-116,-4-3-127,-1 1 1,0 0-1,1-1 1,-1 0-1,0 0 1,1 1 0,-1-1-1,1-1 1,-1 1-1,0 0 1,1 0-1,-1-1 1,0 0-1,1 1 1,-1-1-1,0 0 1,0 0-1,1 0 1,-1 0 0,0-1-1,0 1 1,3-3-1,2-5-320</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9:45.191"/>
    </inkml:context>
    <inkml:brush xml:id="br0">
      <inkml:brushProperty name="width" value="0.05" units="cm"/>
      <inkml:brushProperty name="height" value="0.05" units="cm"/>
    </inkml:brush>
  </inkml:definitions>
  <inkml:trace contextRef="#ctx0" brushRef="#br0">108 83 15531,'-3'-44'2320,"2"41"-2198,1 1 0,-1 0 0,1-1 0,-1 1 0,0 0 0,0-1 0,0 1 1,0 0-1,0 0 0,-1 0 0,1 0 0,-1 0 0,1 0 0,-1 0 0,-2-2 0,3 4-65,0 0-1,1 0 0,-1-1 1,0 1-1,0 0 1,0 0-1,1 0 0,-1 0 1,0 0-1,0 0 1,0 0-1,0 0 0,1 0 1,-1 0-1,0 1 0,0-1 1,1 0-1,-1 0 1,0 1-1,0-1 0,1 0 1,-1 1-1,0-1 1,1 1-1,-1-1 0,0 1 1,1-1-1,-1 1 1,1 0-1,-1-1 0,1 1 1,-1 0-1,1-1 1,0 1-1,-1 0 0,0 1 1,-16 31 478,17-32-514,-10 27 48,2 1-1,1 0 1,1 0 0,1 1-1,1 0 1,2 0-1,3 50 1,-1-74-56,1 1 0,0-1 0,0 0 0,0 0 0,1 0 0,0 0 0,0-1 0,3 7 0,-4-10-1,0 0 1,0-1-1,0 1 1,0-1-1,0 0 0,1 1 1,-1-1-1,0 0 1,1 0-1,-1 0 0,1 0 1,-1 0-1,1 0 0,0 0 1,-1 0-1,1-1 1,0 1-1,0-1 0,-1 1 1,1-1-1,0 0 1,0 1-1,0-1 0,-1 0 1,1 0-1,0 0 0,0-1 1,0 1-1,0 0 1,2-2-1,3 0 43,0-1-1,0 0 1,-1 0 0,1-1-1,-1 0 1,0 0-1,0 0 1,-1-1 0,1 0-1,-1 0 1,7-8 0,7-11 343,22-34 0,-38 52-336,34-53 979,-46 88-969,3 0-1,0 0 0,2 1 1,1 0-1,1 42 0,2-65-68,0-1-1,0 1 0,1-1 0,0 0 0,0 1 1,1-1-1,0 0 0,0 0 0,5 9 0,-6-13-1,0 0 0,1 0-1,-1 0 1,1 0-1,-1 0 1,1 0 0,0-1-1,0 1 1,0-1 0,0 1-1,0-1 1,0 0-1,0 0 1,0 0 0,0 0-1,0 0 1,1 0 0,-1 0-1,0-1 1,1 1-1,-1-1 1,1 0 0,-1 0-1,0 0 1,1 0-1,-1 0 1,1 0 0,3-2-1,5-1 24,-1 0 0,-1-1-1,1 0 1,16-9 0,-15 7 39,0 0 1,20-6 0,-29 11-56,-1 1 0,0-1 0,1 1 0,-1 0 0,0 0 0,1 0 0,-1 0 0,1 0 0,-1 0 1,0 0-1,1 0 0,-1 1 0,0-1 0,1 0 0,-1 1 0,0-1 0,0 1 0,1-1 0,-1 1 0,0 0 0,1 0 0,18 24 93,-18-22-94,0 0 0,0 0 0,0 0 0,1 0 0,-1-1 0,1 1 0,4 3 0,-6-6-5,0 1 0,1 0-1,-1-1 1,1 1-1,-1-1 1,1 1-1,-1-1 1,1 0 0,-1 0-1,1 1 1,0-1-1,-1 0 1,1-1-1,-1 1 1,1 0-1,-1 0 1,1-1 0,-1 1-1,1-1 1,-1 1-1,1-1 1,1-1-1,10-5 14,-1-1-1,0 0 1,0-1-1,-1 0 1,19-20-1,-21 20 0,0-1-1,1 1 0,0 1 0,1 0 0,0 0 0,0 1 0,16-7 1,-26 13-12,0 1 1,0-1-1,0 1 1,0 0 0,1 0-1,-1-1 1,0 1-1,0 0 1,0 0 0,0 0-1,0 0 1,1 0-1,-1 1 1,0-1 0,0 0-1,0 0 1,0 1 0,0-1-1,0 0 1,0 1-1,0 0 1,0-1 0,0 1-1,0-1 1,0 1-1,0 0 1,0 0 0,-1-1-1,1 1 1,0 0-1,0 0 1,-1 0 0,1 0-1,-1 0 1,1 0 0,-1 0-1,1 0 1,-1 0-1,0 0 1,1 0 0,-1 0-1,0 1 1,0 0-1,3 8 18,-2 1-1,0-1 0,0 20 0,0-15 2,-1-12-79,0 1 1,0-1-1,1 1 1,-1-1 0,1 1-1,0-1 1,2 6 0,-2-9 8,-1 1 1,1 0 0,-1-1 0,1 1-1,-1-1 1,1 1 0,0-1 0,-1 1-1,1-1 1,0 1 0,-1-1-1,1 0 1,0 1 0,-1-1 0,1 0-1,0 0 1,0 1 0,-1-1 0,1 0-1,0 0 1,0 0 0,-1 0 0,1 0-1,0 0 1,0 0 0,0 0-1,-1 0 1,1 0 0,0-1 0,0 1-1,-1 0 1,1 0 0,0-1 0,-1 1-1,1-1 1,0 1 0,-1 0 0,1-1-1,0 1 1,0-2 0,10-6-361,1 0 0,-1-2 1,-1 1-1,0-1 0,13-16 0,-13 14 96,27-31-699</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25.338"/>
    </inkml:context>
    <inkml:brush xml:id="br0">
      <inkml:brushProperty name="width" value="0.05" units="cm"/>
      <inkml:brushProperty name="height" value="0.05" units="cm"/>
    </inkml:brush>
  </inkml:definitions>
  <inkml:trace contextRef="#ctx0" brushRef="#br0">25 15 14411,'-17'5'1400,"13"0"-840,1-2-159,10-4 935,9-2-432,5 0-264,5-3-208,6 2-632,2 1-248,2-3 480,0 5-136,1 2-200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39.745"/>
    </inkml:context>
    <inkml:brush xml:id="br0">
      <inkml:brushProperty name="width" value="0.05" units="cm"/>
      <inkml:brushProperty name="height" value="0.05" units="cm"/>
    </inkml:brush>
  </inkml:definitions>
  <inkml:trace contextRef="#ctx0" brushRef="#br0">41 3134 14747,'-6'1'467,"-26"2"892,29-2-1106,5 0 14,17 0 408,2-1-278,0-1 0,0-1 1,0-1-1,28-8 0,81-32 748,-71 18-598,94-54 1,49-48-88,-144 90-376,381-257 156,251-156-182,629-313 71,-822 464-56,-148 86 49,-74 49 48,397-230 446,-605 357-652,-1-3 0,81-65 0,-142 100-33,-3 5 24,0-2 0,0 1 1,-1 0-1,1 0 0,-1 0 0,1-1 1,-1 1-1,0-1 0,1 1 1,-1-1-1,0 0 0,0 1 0,0-1 1,0 0-1,0 0 0,-1 0 0,1 1 1,0-1-1,-1 0 0,0 0 1,1-4-1,-1 6 16,0-1 0,0 1 0,0-1-1,-1 1 1,1-1 0,0 1 0,0 0 0,-1-1 0,1 1 0,0-1 0,-1 1 0,1 0 0,0-1-1,-1 1 1,1 0 0,0 0 0,-1-1 0,1 1 0,-1 0 0,1 0 0,0-1 0,-1 1 0,1 0-1,-1 0 1,1 0 0,-1 0 0,0 0 0,-11-2-182,0 2 0,-22 0 0,19 1 60,-39 1-351</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9:45.641"/>
    </inkml:context>
    <inkml:brush xml:id="br0">
      <inkml:brushProperty name="width" value="0.05" units="cm"/>
      <inkml:brushProperty name="height" value="0.05" units="cm"/>
    </inkml:brush>
  </inkml:definitions>
  <inkml:trace contextRef="#ctx0" brushRef="#br0">142 0 18724,'-26'18'1867,"1"0"0,-37 38 0,59-54-1757,0 1-1,0 1 1,0-1 0,0 0-1,1 0 1,0 1-1,-1 0 1,1-1 0,1 1-1,-3 4 1,5-7-111,-1 0 1,1-1 0,-1 1-1,0-1 1,1 1-1,-1 0 1,1-1 0,-1 1-1,1-1 1,0 1-1,-1-1 1,1 1-1,0-1 1,-1 0 0,1 1-1,0-1 1,-1 0-1,1 1 1,0-1 0,0 0-1,-1 0 1,1 0-1,0 0 1,0 0 0,-1 0-1,1 0 1,0 0-1,0 0 1,-1 0 0,2 0-1,33-1-78,-31 1 73,9-1 4,0 1 0,0 1-1,-1 0 1,17 3-1,-27-3 6,0 0-1,1-1 0,-1 1 1,0 0-1,1 0 0,-1 0 0,0 1 1,0-1-1,0 0 0,0 1 1,0-1-1,3 4 0,-4-3 3,0-1-1,0 1 0,-1-1 0,1 1 0,-1-1 1,1 1-1,-1-1 0,1 1 0,-1-1 0,0 1 1,0 0-1,0-1 0,0 1 0,0-1 0,0 1 1,0 0-1,0-1 0,-1 1 0,1-1 0,-1 1 1,1-1-1,-1 2 0,-3 5 22,0-1 0,0 0 0,0 0 0,-1 0 1,0-1-1,0 1 0,0-1 0,-1 0 0,-9 6 0,-9 8-295,-27 15 0,49-34 214,0 0-73,1 0 0,0 0 1,0-1-1,0 1 0,-1 0 0,1-1 1,0 1-1,-1-1 0,1 1 0,0-1 0,-1 0 1,-1 0-1,3 0 77,0 0-1,-1 0 1,1 0 0,0 0 0,-1 0-1,1 0 1,0 0 0,0 0 0,-1 0-1,1-1 1,0 1 0,0 0 0,-1 0-1,1 0 1,0-1 0,0 1 0,0 0-1,-1 0 1,1-1 0,0 1 0,0 0-1,0 0 1,0-1 0,0 1 0,-1 0-1,1 0 1,0-1 0,0 1 0,0 0-1,0-1 1,0 1 0,0 0 0,0-1-1,0-2-79,1 1 1,-1-1-1,1 1 0,-1-1 0,1 0 0,0 1 0,0-1 0,0 1 0,0 0 0,1-1 1,1-2-1,20-22-971</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9:46.154"/>
    </inkml:context>
    <inkml:brush xml:id="br0">
      <inkml:brushProperty name="width" value="0.05" units="cm"/>
      <inkml:brushProperty name="height" value="0.05" units="cm"/>
    </inkml:brush>
  </inkml:definitions>
  <inkml:trace contextRef="#ctx0" brushRef="#br0">86 227 17276,'-9'10'1136,"0"0"1,0 1-1,-12 21 1,15-22-892,1 0 0,0 1-1,1-1 1,0 1 0,0 0 0,1 0 0,1 0-1,-2 17 1,3-27-226,1 1-1,0 0 0,0 0 1,0-1-1,0 1 0,1 0 1,-1 0-1,0-1 1,1 1-1,-1 0 0,1 0 1,-1-1-1,1 1 0,0-1 1,0 1-1,0-1 1,1 2-1,-1-2-9,0 0 1,0-1-1,0 1 1,0-1 0,0 1-1,0-1 1,0 0-1,0 1 1,0-1-1,0 0 1,0 0-1,1 0 1,-1 1-1,0-1 1,0-1-1,0 1 1,0 0-1,0 0 1,0 0 0,1 0-1,-1-1 1,0 1-1,0-1 1,0 1-1,0-1 1,2 0-1,3-3 28,-1 0 0,1 0-1,-1 0 1,1 0 0,-1-1 0,0 0-1,-1 0 1,1 0 0,-1-1 0,5-7-1,4-10 227,13-30 1,-26 51-251,-6 21-163,1 0-1,1-1 0,0 1 0,1 1 0,0 26 0,3-39-204,0-1 1,0 1-1,2 13 1,-2-20 283,0 1 0,0 0 1,0 0-1,0-1 0,1 1 0,-1 0 1,0-1-1,0 1 0,0 0 0,1-1 1,-1 1-1,0 0 0,1-1 1,-1 1-1,0 0 0,1-1 0,-1 1 1,1-1-1,-1 1 0,1-1 1,-1 1-1,1-1 0,0 1 0,-1-1 1,1 0-1,-1 1 0,1-1 0,0 0 1,-1 0-1,1 1 0,0-1 1,0 0-1,-1 0 0,1 0 0,0 0 1,-1 0-1,1 0 0,0 0 1,0 0-1,-1 0 0,1 0 0,0 0 1,-1 0-1,1-1 0,0 1 0,-1 0 1,1 0-1,0-1 0,-1 1 1,2-1-1,3-3-310,0 0 0,0 0 0,0-1 0,0 1 0,-1-1 1,0 0-1,0 0 0,6-10 0,25-52-1295,-29 56 1484,88-193-5,-45 65 3976,-45 121-2329,-4 18-1417,0 0-1,0 0 1,0 0 0,0 0 0,0 0-1,0-1 1,0 1 0,0 0 0,0 0-1,0 0 1,-1 0 0,1 0 0,0 0 0,0 0-1,0 0 1,0 0 0,0 0 0,0-1-1,0 1 1,0 0 0,0 0 0,0 0-1,0 0 1,0 0 0,0 0 0,0 0-1,0 0 1,-1 0 0,1 0 0,0 0-1,0 0 1,0 0 0,0 0 0,0 0 0,0 0-1,0 0 1,0 0 0,0 0 0,0 0-1,-1 0 1,1 0 0,0 0 0,0 0-1,0 0 1,0 0 0,0 0 0,0 0-1,0 0 1,0 0 0,0 0 0,0 0 0,-1 0-1,1 0 1,0 0 0,0 0 0,0 0-1,0 0 1,0 1 0,0-1 0,0 0-1,0 0 1,0 0 0,0 0 0,0 0-1,0 0 1,0 0 0,0 0 0,0 0-1,-16 27 2095,11-16-1994,1 0 0,0 0-1,0 0 1,2 0-1,-1 1 1,2-1-1,-1 1 1,1 19-1,1-27-133,1 0 0,-1 0-1,1 0 1,-1 1 0,1-1-1,1 0 1,-1 0 0,0 0 0,1 0-1,0 0 1,0-1 0,0 1-1,0-1 1,1 1 0,-1-1-1,1 0 1,0 1 0,0-2-1,0 1 1,1 0 0,-1 0 0,0-1-1,1 0 1,0 0 0,0 0-1,7 3 1,6 0-16,-13-4 12,1 0 0,-1 1-1,0-1 1,0 1 0,0 0-1,0 0 1,6 5 0,-8-6 4,-1 1 1,0 0-1,1-1 1,-1 1-1,0 0 1,0 0-1,0 0 0,0 0 1,-1 0-1,1 0 1,0 0-1,-1 0 1,1 0-1,-1 1 1,0-1-1,0 0 0,0 0 1,0 0-1,0 0 1,-1 3-1,-8 51 22,6-40-3,0 0 1,1 1-1,1 22 1,1-37-12,0-1 0,0 1 0,0-1 0,1 1 0,-1 0 0,1-1 0,-1 1 1,1-1-1,-1 0 0,1 1 0,0-1 0,0 1 0,0-1 0,0 0 0,0 0 0,0 0 0,0 1 0,0-1 0,0 0 0,0 0 0,1 0 0,-1-1 1,0 1-1,1 0 0,-1 0 0,1-1 0,-1 1 0,1-1 0,-1 1 0,1-1 0,-1 0 0,1 1 0,-1-1 0,4 0 0,3 0 26,0-1 0,1 1 0,-1-1 0,0-1 0,9-2 0,2-1-172,-1 0-1,1-2 0,-1 0 1,23-13-1,-36 17-20,0 0-1,0 0 1,0 0-1,0-1 1,-1 0-1,1 0 1,-1 0-1,0 0 1,0 0-1,-1-1 1,1 0-1,-1 0 1,0 0-1,0 0 1,-1 0-1,0-1 1,1 1-1,1-10 1,-4-9-610</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9:46.556"/>
    </inkml:context>
    <inkml:brush xml:id="br0">
      <inkml:brushProperty name="width" value="0.05" units="cm"/>
      <inkml:brushProperty name="height" value="0.05" units="cm"/>
    </inkml:brush>
  </inkml:definitions>
  <inkml:trace contextRef="#ctx0" brushRef="#br0">0 29 19948,'22'-4'1793,"2"-2"-1193,7 0-280,10-1 1592,6 4-1248,6 2 49,-1-1-41</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9:48.494"/>
    </inkml:context>
    <inkml:brush xml:id="br0">
      <inkml:brushProperty name="width" value="0.05" units="cm"/>
      <inkml:brushProperty name="height" value="0.05" units="cm"/>
    </inkml:brush>
  </inkml:definitions>
  <inkml:trace contextRef="#ctx0" brushRef="#br0">15 37 17348,'-6'1'2096,"-2"2"-1368,9 0-184,8-2 1137,5-1-529,2-3-232,4-1-448,4 0-248,1-3-1032,0-2-2168,-2 3 2615,-1-1-391,-5 3-352</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9:48.881"/>
    </inkml:context>
    <inkml:brush xml:id="br0">
      <inkml:brushProperty name="width" value="0.05" units="cm"/>
      <inkml:brushProperty name="height" value="0.05" units="cm"/>
    </inkml:brush>
  </inkml:definitions>
  <inkml:trace contextRef="#ctx0" brushRef="#br0">53 1 18300,'-3'45'1294,"-1"0"0,-11 49-1,-3 17-741,14-76-441,0-10-45,1 1 0,1 50 0,2-75-61,0 0-1,0 0 0,0 0 1,1 0-1,-1 0 0,0 0 1,0 0-1,0 0 0,1 0 1,-1 0-1,1 0 0,-1 0 1,1-1-1,-1 1 0,1 0 1,-1 0-1,1-1 0,1 2 0,-2-2 8,1 0-1,-1 1 1,1-1-1,-1 0 0,1 0 1,-1 0-1,1 0 0,-1 0 1,1 0-1,0 0 1,-1 0-1,1 0 0,-1 0 1,1 0-1,-1 0 0,1 0 1,-1-1-1,1 1 1,-1 0-1,1 0 0,-1-1 1,2 1-1,1-3 49,1 0 0,-1 1 0,0-1 0,0-1-1,0 1 1,0 0 0,2-5 0,165-292 2465,-139 240-2607,-25 50-1751,-12 24-3094</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9:49.283"/>
    </inkml:context>
    <inkml:brush xml:id="br0">
      <inkml:brushProperty name="width" value="0.05" units="cm"/>
      <inkml:brushProperty name="height" value="0.05" units="cm"/>
    </inkml:brush>
  </inkml:definitions>
  <inkml:trace contextRef="#ctx0" brushRef="#br0">0 1 17388,'0'23'2008,"8"5"-1432,3-6-256,5-2 889,5-10-1193,8-3-424,7-11 376,4-6-185,3-8-287</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9:49.684"/>
    </inkml:context>
    <inkml:brush xml:id="br0">
      <inkml:brushProperty name="width" value="0.05" units="cm"/>
      <inkml:brushProperty name="height" value="0.05" units="cm"/>
    </inkml:brush>
  </inkml:definitions>
  <inkml:trace contextRef="#ctx0" brushRef="#br0">127 56 18772,'-21'16'1152,"1"2"-1,1 0 1,-28 35-1,45-49-1050,-1-1-1,1 1 0,0-1 0,0 1 0,0 0 1,0 0-1,-1 6 0,2-9-84,1 0 0,0 0-1,0 0 1,-1 0 0,1 0-1,0 0 1,0 0 0,0 0 0,0 0-1,0 0 1,1 0 0,-1 0-1,0 0 1,0 0 0,1 0 0,-1 0-1,0 0 1,1 0 0,-1 0-1,1 0 1,-1-1 0,1 1 0,-1 0-1,1 0 1,0 0 0,0-1-1,-1 1 1,1 0 0,0-1 0,0 1-1,0-1 1,-1 1 0,1-1-1,0 1 1,0-1 0,0 0 0,1 1-1,3 0 39,-1-1 1,1 1-1,-1-1 0,1 0 0,-1 0 0,1 0 0,-1-1 1,1 0-1,-1 0 0,0 0 0,1 0 0,-1-1 0,0 1 0,0-1 1,0 0-1,7-5 0,-3 1 87,0 1 1,-1-1-1,1 0 1,-1 0-1,-1-1 1,0 0-1,7-9 1,-12 15-114,0-1 0,1 1-1,-1-1 1,0 1 0,-1-1 0,1 1 0,0-1 0,0 0 0,-1 0 0,1 1 0,-1-1 0,1 0-1,-1 0 1,0 1 0,0-1 0,0 0 0,0 0 0,0 0 0,0 0 0,0 1 0,-1-1 0,1 0-1,-1 0 1,1 1 0,-1-1 0,0 0 0,1 1 0,-1-1 0,-2-2 0,1 2-190,0 0 0,-1-1 1,0 1-1,0 0 0,1 1 1,-1-1-1,0 0 0,0 1 1,-1-1-1,1 1 0,0 0 0,0 0 1,-1 1-1,-5-2 0,2 0-1384,15-2 153,9-2 416</inkml:trace>
  <inkml:trace contextRef="#ctx0" brushRef="#br0" timeOffset="1">345 1 15275,'0'0'36,"0"0"0,0 0 1,0 0-1,0 0 0,0 0 0,0 0 0,0 0 0,0 0 0,0 0 0,0 0 0,1 0 1,-1 0-1,0 0 0,0 0 0,0 0 0,0 0 0,0 0 0,0 0 0,0 0 0,0 0 0,0 0 1,0 0-1,0 0 0,0 0 0,0 0 0,0 0 0,0 0 0,1 0 0,-1 0 0,0 0 1,0 0-1,0 0 0,0 0 0,0 0 0,0 0 0,0 0 0,0 1 0,0-1 0,0 0 0,0 0 1,0 0-1,0 0 0,0 0 0,0 0 0,0 0 0,0 0 0,0 0 0,0 0 0,0 0 0,0 0 1,0 0-1,0 0 0,0 0 0,0 1 0,0-1 0,0 0 0,0 0 0,0 0 0,0 0 1,0 0-1,0 0 0,0 0 0,0 0 0,0 0 0,0 0 0,0 0 0,0 0 0,0 0 0,0 0 1,-5 8 1407,-13 12 291,13-15-739,5-4-933,-5 3 330,1 1-1,1 0 1,-1 0-1,-4 8 1,8-12-382,-1-1 0,1 1 0,0 0 0,-1-1 1,1 1-1,0-1 0,0 1 0,0 0 0,-1 0 1,1-1-1,0 1 0,0 0 0,0-1 1,0 1-1,0 0 0,0-1 0,0 1 0,1 0 1,-1 0-1,0-1 0,0 1 0,0 0 0,1-1 1,-1 1-1,0-1 0,1 1 0,-1 0 0,0-1 1,1 1-1,-1-1 0,1 1 0,-1-1 1,1 1-1,-1-1 0,1 1 0,0-1 0,-1 0 1,1 1-1,-1-1 0,1 0 0,0 1 0,-1-1 1,1 0-1,0 0 0,-1 0 0,1 0 1,0 1-1,-1-1 0,1 0 0,0 0 0,1-1 1,20 3-23,28 4 21,-48-6-9,0 0 1,0 1-1,0 0 0,-1-1 1,1 1-1,0 0 0,0 0 1,-1 0-1,1 0 1,0 0-1,-1 0 0,1 1 1,-1-1-1,1 0 0,-1 1 1,0-1-1,1 1 0,-1-1 1,0 1-1,1 2 1,-2-1 2,0-1 1,1 0-1,-1 0 1,-1 1-1,1-1 1,0 0 0,0 0-1,-1 1 1,1-1-1,-1 0 1,0 0 0,0 0-1,0 0 1,0 0-1,0 0 1,0 0-1,0 0 1,-1 0 0,1-1-1,-1 1 1,-2 2-1,-36 32 72,33-31-213,-1 1-1,1-2 1,-16 8 0,22-11 77,-1-1 1,1 1-1,-1-1 0,0 1 0,1-1 0,-1 0 0,0 1 0,0-1 0,1 0 0,-1 0 1,-3-1-1,4 1 44,1 0 1,-1-1 0,0 1 0,0 0-1,1-1 1,-1 1 0,1 0-1,-1-1 1,0 1 0,1-1 0,-1 0-1,1 1 1,-1-1 0,1 1-1,-1-1 1,1 0 0,0 1-1,-1-1 1,1 0 0,0 1 0,0-1-1,-1 0 1,1 0 0,0 1-1,0-1 1,0 0 0,0-1 0,0-17-316</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9:50.181"/>
    </inkml:context>
    <inkml:brush xml:id="br0">
      <inkml:brushProperty name="width" value="0.05" units="cm"/>
      <inkml:brushProperty name="height" value="0.05" units="cm"/>
    </inkml:brush>
  </inkml:definitions>
  <inkml:trace contextRef="#ctx0" brushRef="#br0">60 1 19172,'2'3'230,"-1"0"-1,1 1 1,-1-1-1,0 0 1,0 1 0,0-1-1,0 1 1,0 0-1,-1-1 1,0 1-1,0-1 1,0 6 0,-8 47 514,3-32 48,-11 69 424,-9 57-399,19-109-715,1-11-64,2 0 0,1 1 0,2 49 0,0-80-32,0 1 1,0 0-1,0 0 0,0 0 0,0 0 1,1 0-1,-1-1 0,0 1 0,0 0 0,0 0 1,1 0-1,-1-1 0,0 1 0,1 0 0,-1 0 1,1-1-1,-1 1 0,2 1 0,-2-2 1,1 0 0,-1-1 0,1 1 0,-1 0 0,1 0 0,-1-1 0,0 1 0,1 0 0,-1-1 0,1 1 0,-1 0 0,0-1 0,0 1 0,1-1 0,-1 1 0,0-1 0,0 1 0,1-1 0,-1 1 0,0-1 0,0 0 0,12-34 180,-8 13-89,-3 13-71,1 1 0,0-1 0,1 0 0,-1 1 0,1-1 0,1 1 0,7-12-1,-11 19-30,1 0 0,0 0 0,0 1 0,0-1 0,0 0-1,0 1 1,0-1 0,0 1 0,0-1 0,0 1 0,1-1-1,-1 1 1,0 0 0,0 0 0,0-1 0,0 1 0,0 0-1,1 0 1,-1 0 0,1 1 0,28 4-55,-19-3 27,9 1-2,0 0 0,0-2 0,0 0 0,20-2 0,-28 0 40,0-1 0,0 0-1,-1-1 1,1 0 0,-1 0 0,1-2 0,19-9 0,-48 43 109,15-27-111,0 0 0,1 1 0,-1-1 0,1 1 0,0-1 0,0 1 0,0 0 0,0-1 0,0 1 0,0 0 0,1 0 0,-1 0 0,1 0 0,0-1 0,0 4 0,0-5-2,0 0 0,0-1 0,1 1 0,-1 0 0,0 0 0,1-1 0,-1 1-1,0 0 1,1-1 0,-1 1 0,1-1 0,-1 1 0,1-1 0,-1 1 0,1-1-1,0 1 1,-1-1 0,1 1 0,0-1 0,-1 0 0,2 1 0,1 0 3,-1-1 1,0 1-1,1-1 0,-1 0 1,0 0-1,1 0 0,-1 0 1,0 0-1,1 0 1,2-2-1,17-3 27,-1-2 0,0-1-1,-1-1 1,39-22 0,-34 17 3,1 2 1,33-13-1,-55 23-33,1 1 0,-1 0 0,1 0 0,0 0 0,-1 0 0,1 1 0,0 0 0,7 0 0,-10 1 1,-1-1 1,1 0-1,-1 1 1,0-1-1,1 1 1,-1 0-1,1-1 0,-1 1 1,0 0-1,1 0 1,-1 0-1,0 0 0,0 0 1,0 0-1,0 0 1,0 0-1,0 1 1,0-1-1,0 0 0,0 1 1,-1-1-1,1 0 1,0 1-1,-1-1 0,1 1 1,-1-1-1,0 1 1,1-1-1,-1 3 0,3 27 58,5 22-94,-8-46 39,0-6-30</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09:51.486"/>
    </inkml:context>
    <inkml:brush xml:id="br0">
      <inkml:brushProperty name="width" value="0.05" units="cm"/>
      <inkml:brushProperty name="height" value="0.05" units="cm"/>
    </inkml:brush>
  </inkml:definitions>
  <inkml:trace contextRef="#ctx0" brushRef="#br0">389 72 17228,'0'-4'230,"0"0"0,0 1 0,0-1 0,0 0-1,-1 0 1,1 1 0,-1-1 0,0 0 0,0 1 0,-1-1 0,1 1 0,-3-4 0,3 6-166,0 0-1,0-1 1,0 1 0,0 0-1,0 0 1,0 0 0,0 1-1,0-1 1,-1 0 0,1 0-1,0 1 1,-1-1-1,1 0 1,-1 1 0,1-1-1,0 1 1,-1 0 0,1 0-1,-1-1 1,1 1 0,-1 0-1,1 0 1,-1 0-1,1 1 1,-1-1 0,1 0-1,-1 0 1,1 1 0,-1-1-1,1 1 1,0-1 0,-1 1-1,-1 1 1,-5 2 68,1 1 0,0 0 0,-1 0 0,2 0 0,-1 1 0,0 0 1,1 0-1,-6 9 0,-6 8 1,-16 28 1,2 4-23,3 1-1,2 1 1,3 2 0,2 0 0,3 1-1,3 1 1,2 1 0,3 0-1,3 1 1,3 0 0,2 0-1,9 101 1,-4-132-111,3 0 0,0-1 1,2 1-1,2-1 0,0-1 0,3 1 0,18 37 0,-27-63-3,0 0 0,0 0 0,0 0 0,1-1 0,-1 1 0,1-1 0,0 0 0,0 0 0,1 0 0,8 5 0,-11-8 6,1 1-1,-1-1 1,1 0-1,0-1 1,0 1 0,-1 0-1,1-1 1,0 0 0,0 1-1,0-1 1,0 0-1,-1 0 1,1-1 0,0 1-1,0-1 1,0 1-1,-1-1 1,1 0 0,0 0-1,-1 0 1,1 0 0,-1-1-1,6-2 1,6-6 48,-1-1 1,0 0 0,0-1-1,-1 0 1,-1-1-1,18-26 1,53-95 419,-82 134-471,37-69 252,-3-2 0,-3-1 0,-3-1 0,-3-2 0,22-118 0,-41 154-272,-1 0 0,-3-1 0,-1 1 0,-6-57 0,2 71-277,-1 0 1,-1 1 0,-1-1 0,-2 1 0,0 0 0,-2 1 0,-23-43-1,29 59 98,0 1 0,0 0-1,-1 0 1,0 0-1,0 1 1,0 0-1,-1 0 1,1 0 0,-1 0-1,-1 1 1,1 0-1,-9-4 1,-8 1-537</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05.162"/>
    </inkml:context>
    <inkml:brush xml:id="br0">
      <inkml:brushProperty name="width" value="0.05" units="cm"/>
      <inkml:brushProperty name="height" value="0.05" units="cm"/>
    </inkml:brush>
  </inkml:definitions>
  <inkml:trace contextRef="#ctx0" brushRef="#br0">1 221 18940,'59'-15'1064,"31"5"-1060,123 2 0,92 19 138,-39 0 3,652-34 361,-237 0-150,239 39-79,-733-11-268,361-5 74,-412-8 3,-1-5 0,134-33-1,-237 40-85,0-2-1,-1-2 0,43-18 1,-55 15-367,-19 13 353,0 0 1,0 0 0,1-1 0,-1 1 0,0 0 0,0-1-1,0 1 1,0 0 0,0 0 0,1-1 0,-1 1-1,0 0 1,0-1 0,0 1 0,0 0 0,0-1 0,0 1-1,0 0 1,0-1 0,0 1 0,0 0 0,0-1-1,0 1 1,0 0 0,0-1 0,-1 1 0,1 0 0,0-1-1,0 1 1,0-1 0,-3-1-51,1 0 0,-1 0-1,0 1 1,1-1 0,-1 1 0,0-1-1,0 1 1,-5-1 0,-5-4 44,-26-15-267</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40.393"/>
    </inkml:context>
    <inkml:brush xml:id="br0">
      <inkml:brushProperty name="width" value="0.05" units="cm"/>
      <inkml:brushProperty name="height" value="0.05" units="cm"/>
    </inkml:brush>
  </inkml:definitions>
  <inkml:trace contextRef="#ctx0" brushRef="#br0">17 1 14611,'-2'2'139,"0"0"-1,1 0 1,-1 0-1,0 0 1,1 0 0,0 0-1,-1 1 1,1-1-1,-1 4 1,2-4-116,-1-1 1,1 0 0,0 0-1,0 1 1,1-1-1,-1 0 1,0 0-1,0 1 1,1-1-1,-1 0 1,0 0-1,1 1 1,-1-1-1,1 0 1,0 0-1,-1 0 1,1 0 0,0 0-1,0 0 1,0 0-1,-1 0 1,3 1-1,9 8 203,-1-1 0,2 0-1,-1-1 1,16 8 0,24 15 147,72 61-18,-4 5 1,178 186 0,559 475 921,-464-465-572,-79-63-281,-214-153-324,649 509 450,-361-282-114,26-37 497,-355-237-613,90 32 0,68 10-689,-170-57-258,-19-6-1434,-21-4 1211,-14-4 159,-12-2-287</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12.692"/>
    </inkml:context>
    <inkml:brush xml:id="br0">
      <inkml:brushProperty name="width" value="0.05" units="cm"/>
      <inkml:brushProperty name="height" value="0.05" units="cm"/>
    </inkml:brush>
  </inkml:definitions>
  <inkml:trace contextRef="#ctx0" brushRef="#br0">347 263 13099,'0'1'71,"0"-1"1,0 1-1,0 0 1,1 0-1,-1-1 1,0 1-1,0 0 0,0-1 1,0 1-1,1 0 1,-1-1-1,0 1 1,1 0-1,-1-1 1,1 1-1,-1 0 1,0-1-1,1 1 1,0-1-1,-1 1 0,1-1 1,-1 1-1,1-1 1,-1 0-1,1 1 1,0-1-1,-1 0 1,1 1-1,0-1 1,-1 0-1,1 0 1,0 1-1,1-1 0,29 0 22,-8-1 245,-7 3-148,157 21 1008,-145-22-1150,1 0 1,-1-1 0,0-2 0,33-6-1,238-55 54,-222 49-83,2 3 1,136-1-1,-23 23 16,-62-2-46,297-8 17,-104-14 8,-303 13-14,272 15 18,-142-3-1,-27-2 5,89 2 27,102-10 95,335-4 201,-610 1-325,278-17 147,-267 11-140,64-11 179,-14 0 145,10-3 904,-149 24 691,-18 9-2090,0-2 0,-91 4 0,-121-14-1659,95-1 1261,-231 19 292,-37 0 252,281-17-103,-255-5-365,236-3 222,-136-9-129,144 0 258,-405-41-16,-8-25 150,115 37-33,349 44 35,-226 28 0,324-26 7,19-1-17,-1 0 1,1 0-1,0 1 0,0-1 1,0 1-1,0 0 0,0 0 1,0 0-1,1 0 0,-1 1 1,-4 2-1,10-2 29,8-3-23,12-2-7,277-45-222,-242 43 199,1 3-1,0 2 1,73 11-1,252 61 29,42 7 32,265-39 0,3-56-51,133-1-11,-502 16 21,429-12-17,-329-3-96,-305 19 1542,-86-2-1132,-6-2-49,-8-4 46</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21.007"/>
    </inkml:context>
    <inkml:brush xml:id="br0">
      <inkml:brushProperty name="width" value="0.05" units="cm"/>
      <inkml:brushProperty name="height" value="0.05" units="cm"/>
    </inkml:brush>
  </inkml:definitions>
  <inkml:trace contextRef="#ctx0" brushRef="#br0">1 37 12531,'6'-15'1991,"-5"13"-1779,0 0 0,-1 0-1,1 0 1,0 1-1,0-1 1,0 0-1,0 0 1,0 1 0,2-3-1,-3 4-162,0 0-1,0 0 1,0 0 0,0 0-1,0 0 1,0 0-1,1 0 1,-1 0 0,0-1-1,0 1 1,0 0-1,0 0 1,0 0-1,0 0 1,0 0 0,0 0-1,0 0 1,1 0-1,-1 0 1,0 0 0,0 0-1,0 0 1,0 0-1,0 0 1,0 0 0,0 0-1,1 0 1,-1 0-1,0 0 1,0 0 0,0 0-1,0 0 1,0 0-1,0 0 1,0 0-1,0 0 1,1 0 0,-1 0-1,0 0 1,0 0-1,0 0 1,0 1 0,0-1-1,0 0 1,0 0-1,0 0 1,0 0 0,0 0-1,0 0 1,1 0-1,-1 0 1,0 0 0,0 1-1,0-1 1,0 10 1312,-3 16-419,2-22-651,-6 58 447,0 81 0,7-139-722,0 0 1,0 0-1,0 0 1,1 0-1,0 0 1,-1 0-1,1 0 1,1 0-1,-1 0 1,4 6-1,-4-9-1,-1 0 1,1 0-1,0 0 0,0 0 0,0 0 1,-1 0-1,1-1 0,0 1 0,0 0 1,0-1-1,0 1 0,0-1 0,0 1 1,1-1-1,-1 1 0,2-1 0,-1 0 15,0 1-1,0-1 0,1-1 1,-1 1-1,0 0 0,0 0 1,1-1-1,-1 0 0,0 1 1,0-1-1,3-2 0,9-5 117,-1-1 0,0 0 0,0-1 0,-1-1-1,-1 0 1,0 0 0,12-17 0,0 2 118,49-63 529,-35 41-444,-25 37-194,-11 11-152,-1 0 0,0 0 0,0 0 0,0 0 1,0 0-1,1 0 0,-1 1 0,0-1 0,0 0 0,0 0 1,0 0-1,1 0 0,-1 0 0,0 0 0,0 1 1,0-1-1,0 0 0,0 0 0,0 0 0,1 0 0,-1 1 1,0-1-1,0 0 0,0 0 0,0 0 0,0 0 1,0 1-1,0-1 0,0 0 0,0 0 0,0 0 0,0 1 1,0-1-1,0 0 0,0 0 0,0 0 0,0 1 1,0-1-1,0 0 0,-7 31 81,-4 4-75,2-1 0,1 1-1,-5 59 1,13-91-9,0 0-1,0 0 1,0 0 0,1 0-1,-1 0 1,0 0 0,1-1-1,0 1 1,0 0-1,1 3 1,-1-5 0,0 0 0,-1 0 0,1 0 1,0 0-1,0 0 0,0 0 0,0 0 0,0 0 0,0-1 0,0 1 0,0 0 0,1-1 0,-1 1 1,0-1-1,0 1 0,0-1 0,1 1 0,-1-1 0,0 0 0,1 0 0,-1 0 0,0 0 0,0 0 0,1 0 1,-1 0-1,2 0 0,4-1 1,-1-1 0,1 1 0,0-1 0,-1-1 0,1 1 0,-1-1 0,0 0 0,0-1 1,8-5-1,52-43 85,-50 38-54,9-10 29,0-2-1,-2 0 0,26-39 1,-30 39-148,-19 26 29,0 0 0,1 0 1,-1-1-1,0 1 0,0 0 1,1 0-1,-1-1 0,0 1 1,0 0-1,0-1 0,0 1 0,0 0 1,1-1-1,-1 1 0,0 0 1,0-1-1,0 1 0,0 0 1,0-1-1,0 1 0,0 0 1,0-1-1,0 1 0,0 0 0,0-1 1,-1 1-1,1-1 0,0 1 38,0 0-1,0 0 0,-1 0 1,1 0-1,0 0 0,0 0 1,0 0-1,-1 0 0,1 0 0,0 0 1,0 0-1,0 0 0,-1 1 1,1-1-1,0 0 0,0 0 1,0 0-1,-1 0 0,1 0 1,0 0-1,0 0 0,0 1 0,0-1 1,-1 0-1,1 0 0,0 0 1,0 0-1,0 1 0,0-1 1,0 0-1,0 0 0,0 0 1,0 1-1,0-1 0,-1 0 0,1 0 1,0 0-1,0 1 0,0-1 1,-4 11-452,-1 0-174</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21.808"/>
    </inkml:context>
    <inkml:brush xml:id="br0">
      <inkml:brushProperty name="width" value="0.05" units="cm"/>
      <inkml:brushProperty name="height" value="0.05" units="cm"/>
    </inkml:brush>
  </inkml:definitions>
  <inkml:trace contextRef="#ctx0" brushRef="#br0">101 386 12779,'11'-6'1569,"-1"0"1,0-1-1,0 0 1,0 0-1,-1-1 1,11-13-1,-20 21-1539,1 0 0,-1 0 1,0 0-1,0 0 0,0 0 0,0-1 1,0 1-1,1 0 0,-1 0 0,0 0 0,0-1 1,0 1-1,0 0 0,0 0 0,0 0 0,0-1 1,0 1-1,0 0 0,1 0 0,-1-1 0,0 1 1,0 0-1,0 0 0,0 0 0,-1-1 0,1 1 1,0 0-1,0 0 0,0-1 0,0 1 0,0 0 1,0 0-1,0 0 0,0-1 0,0 1 0,0 0 1,-1 0-1,1 0 0,0-1 0,0 1 0,0 0 1,0 0-1,-1 0 0,1 0 0,0 0 0,0 0 1,0-1-1,-1 1 0,1 0 0,0 0 0,0 0 1,0 0-1,-1 0 0,1 0 0,0 0 1,0 0-1,-1 0 0,-12-1 367,0 6-348,0 1 0,1 0 0,0 0 0,0 2 1,1-1-1,0 1 0,0 1 0,-13 14 0,18-18-38,1 0 3,-1 0 0,1 0 0,1 0-1,-1 1 1,1 0 0,-4 7 0,8-13-13,0 0 0,-1 0 0,1 0-1,0 1 1,0-1 0,0 0 0,0 0-1,0 0 1,0 1 0,-1-1 0,1 0-1,0 0 1,0 0 0,0 1 0,0-1-1,0 0 1,0 0 0,0 1 0,0-1-1,0 0 1,0 0 0,0 1 0,0-1-1,0 0 1,0 0 0,0 0 0,0 1-1,0-1 1,0 0 0,1 0 0,-1 1-1,0-1 1,0 0 0,0 0 0,0 0-1,0 1 1,1-1 0,-1 0 0,0 0-1,0 0 1,0 0 0,0 0 0,1 1-1,-1-1 1,0 0 0,1 0 0,14-2 31,17-11-4,21-17-38,-36 20 6,0 0 0,0 1-1,1 0 1,0 2 0,32-10-1,-19 14-14,-26 3 10,1 0 0,-1 0 0,0-1 1,0 0-1,0 0 0,-1 0 0,1 0 0,8-4 1,7-9-567,0 0 0,-2-1 1,1-1-1,-2 0 0,21-26 1,-29 32 105,15-19-764,-1 0 0,18-33 1,-10 14-1982,-20 30 1592,-11 17 1599,1 1-1,-1-1 1,1 1-1,-1-1 1,0 0-1,1 1 1,-1-1 0,0 0-1,1 0 1,-1 1-1,0-1 1,0 0-1,0 1 1,0-1 0,0 0-1,0 0 1,0 1-1,0-1 1,0 0-1,0 0 1,0 1 0,-1-2-1,-1 4 313,0 1 0,0 0 0,0 0 0,0 0 0,1 0 0,-1 0 0,1 0 0,0 0 0,-1 4 0,1-5-107,-14 36 1959,-15 60 0,26-81-2013,1 0-1,1 0 0,0 1 0,1-1 0,1 1 0,3 19 1,2-14-123,-5-22-4,0-1 0,1 1 0,-1-1 0,0 1-1,0-1 1,1 1 0,-1-1 0,0 1 0,0-1 0,1 1 0,-1-1 0,1 0 0,-1 1 0,0-1-1,1 1 1,-1-1 0,1 0 0,-1 0 0,1 1 0,-1-1 0,1 0 0,-1 0 0,1 1 0,-1-1-1,1 0 1,-1 0 0,1 0 0,-1 0 0,1 0 0,-1 0 0,1 0 0,-1 0 0,1 0 0,0 0-1,-1 0 1,2-1 0,-2 1 14,1-1 0,0 0-1,-1 1 1,1-1 0,-1 0 0,1 0-1,-1 0 1,1 0 0,-1 1-1,0-1 1,1 0 0,-1 0-1,0 0 1,0 0 0,1 0 0,-1 0-1,0 0 1,0 0 0,0 0-1,0 0 1,0 0 0,-1 0-1,1 0 1,0 0 0,-1-1 0,-6-29 487,7 31-486,-4-12 320,0 0 0,-1 1 0,0 0 0,-1 0 0,0 0 0,0 1 0,-10-12 0,16 22-305,-1-1 1,1 1-1,0-1 1,-1 1-1,1-1 0,-1 1 1,1-1-1,0 1 0,-1 0 1,1-1-1,-1 1 0,1 0 1,-1-1-1,1 1 0,-1 0 1,1 0-1,-1-1 1,1 1-1,-1 0 0,0 0 1,1 0-1,-1 0 0,1 0 1,-1 0-1,1 0 0,-1 0 1,-1 0-1,2 0-21,0 0 0,0 1 0,0-1 0,0 0 0,0 1 0,0-1 1,0 0-1,1 1 0,-1-1 0,0 0 0,0 1 0,0-1 0,0 0 0,0 1 0,0-1 0,1 0 0,-1 1 0,0-1 0,0 0 0,1 0 0,-1 1 0,0-1 0,0 0 0,1 0 1,-1 0-1,0 1 0,0-1 0,1 0 0,-1 0 0,0 0 0,1 0 0,-1 0 0,0 0 0,1 1 0,-1-1 0,0 0 0,1 0 0,-1 0 0,1 0 0,11 3-309,1 0-1,0 0 1,-1-1-1,1 0 0,0-1 1,14-1-1,76-10-1736,-69 4 1258</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22.631"/>
    </inkml:context>
    <inkml:brush xml:id="br0">
      <inkml:brushProperty name="width" value="0.05" units="cm"/>
      <inkml:brushProperty name="height" value="0.05" units="cm"/>
    </inkml:brush>
  </inkml:definitions>
  <inkml:trace contextRef="#ctx0" brushRef="#br0">96 1 18540,'-3'4'259,"1"1"0,-1 0 0,1-1-1,0 1 1,1 0 0,-1 0 0,1 0 0,0 0 0,0 0 0,1 0-1,-1 1 1,1-1 0,0 0 0,1 0 0,-1 0 0,3 9 0,1 8-202,1-1 0,13 32 0,-12-35-19,0-1 0,-1 1 0,-1 1 0,2 19 0,-5-27 45,-1-1 0,0 1 0,-1 0 0,0-1 0,-1 0 0,0 1 0,0-1 0,-8 19 0,9-25-40,-4 9 124,0-1 0,-1 0 0,-7 11-1,11-21-115,1 1-1,-1-1 0,0 0 0,0 1 0,0-1 1,0 0-1,0 0 0,0-1 0,0 1 0,-1 0 1,1-1-1,-1 1 0,1-1 0,-1 0 0,1 0 1,-1 0-1,0 0 0,0 0 0,1 0 0,-6 0 1,7-2-35,-1 1 1,1 0 0,-1-1 0,1 1-1,-1-1 1,1 1 0,0-1 0,-1 1-1,1-1 1,0 0 0,0 0 0,-1 0-1,1 0 1,0 0 0,0 0 0,0 0-1,0 0 1,0 0 0,0-1 0,0 1-1,1 0 1,-1 0 0,0-1 0,1 1-1,-1-1 1,1 1 0,-1 0 0,1-1 0,0 1-1,0-3 1,-2-6 12,1 0-1,0-1 1,0-11 0,1 18-9,1-14-11,-1 0 0,2 0 0,0 0 0,2 0 0,-1 1 1,12-30-1,-11 38-12,0-1 0,1 1 1,0 1-1,0-1 0,1 1 1,0 0-1,0 0 1,1 1-1,0 0 0,0 0 1,1 0-1,0 1 1,14-8-1,-1 1 4,1 2 0,0 1 0,0 0 0,1 2 0,0 0 0,0 2 0,44-7 0,-65 13-1,1 0 1,-1-1-1,0 1 1,0 0-1,1 0 1,-1 1-1,0-1 1,0 0-1,1 1 1,-1-1-1,0 1 1,0 0-1,0 0 1,0 0-1,0 0 1,0 0-1,0 0 0,0 0 1,0 1-1,-1-1 1,3 3-1,-3-2 7,0 0 0,0 0-1,0 0 1,-1 0-1,1 0 1,-1 0 0,1 0-1,-1 1 1,0-1 0,1 0-1,-1 0 1,-1 0-1,1 1 1,0-1 0,0 0-1,-1 0 1,1 0 0,-1 0-1,0 0 1,0 1-1,-1 2 1,-5 8 81,0 0 0,-9 14 1,-10 16 238,26-39-58,8-12-140,7-14-13,22-60 225,-35 77-333,-2 5-8,0 0-1,0 0 1,0 0-1,0 0 1,0-1-1,0 1 1,0 0-1,0 0 1,0 0-1,0 0 1,0 0-1,1 0 1,-1-1-1,0 1 1,0 0 0,0 0-1,0 0 1,0 0-1,0 0 1,1 0-1,-1 0 1,0 0-1,0 0 1,0 0-1,0-1 1,0 1-1,1 0 1,-1 0-1,0 0 1,0 0 0,0 0-1,0 0 1,0 0-1,1 0 1,-1 0-1,0 0 1,0 0-1,0 0 1,0 1-1,1-1 1,-1 0-1,0 0 1,0 0-1,0 0 1,0 0 0,0 0-1,0 0 1,1 0-1,-1 0 1,0 0-1,0 1 1,0-1-1,0 0 1,0 0-1,0 0 1,0 0-1,0 0 1,0 0-1,1 1 1,-1-1 0,0 0-1,0 0 1,0 0-1,9 16-49,-1-1 3,-5-12 41,1-1 0,0 1-1,-1-1 1,1 0 0,0 0 0,0 0-1,0-1 1,0 1 0,1-1-1,-1 0 1,0 0 0,0-1 0,1 1-1,-1-1 1,0 0 0,1 0-1,-1 0 1,1-1 0,-1 0 0,0 1-1,0-2 1,6-1 0,5-1 13,-1-2 1,0 1-1,0-2 0,-1 0 1,15-10-1,-20 11 2,9-3 26,-13 13-35,-4 10-26,-1-11 20,0 0 1,1 0 0,0 0-1,-1 0 1,1-1 0,0 1 0,0 0-1,1 0 1,-1 0 0,1 0-1,-1 0 1,1 0 0,0 0-1,2 3 1,-2-5-4,0 1 0,0-1-1,1 0 1,-1 0 0,1 0 0,-1 0-1,1-1 1,-1 1 0,1 0 0,-1-1-1,1 1 1,0-1 0,0 1 0,-1-1-1,1 0 1,0 1 0,-1-1 0,1 0-1,0 0 1,0-1 0,-1 1 0,1 0-1,0-1 1,-1 1 0,4-1 0,8-3-518,1 0-1,-1-1 1,0-1 0,0 1 0,-1-2 0,0 0 0,0 0 0,0-2 0,14-12 0,-12 6-454</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23.094"/>
    </inkml:context>
    <inkml:brush xml:id="br0">
      <inkml:brushProperty name="width" value="0.05" units="cm"/>
      <inkml:brushProperty name="height" value="0.05" units="cm"/>
    </inkml:brush>
  </inkml:definitions>
  <inkml:trace contextRef="#ctx0" brushRef="#br0">1 1 16980,'19'0'1167,"2"0"538,35 4-1,-50-4-1480,0 1 1,-1 1-1,1-1 0,0 1 0,0 0 0,-1 0 0,0 1 0,1 0 0,-1 0 0,7 5 0,-10-6-181,-1-1 1,1 1-1,0 0 0,-1-1 0,0 1 1,1 0-1,-1 0 0,0 0 0,0 0 0,0 0 1,0 1-1,0-1 0,0 0 0,-1 0 1,1 1-1,-1-1 0,0 0 0,0 1 1,1-1-1,-1 0 0,-1 1 0,1-1 0,0 0 1,-1 0-1,1 1 0,-1-1 0,1 0 1,-3 4-1,-1 3 72,-1 0 1,1 0-1,-2 0 0,1-1 1,-8 8-1,13-16-116,0 0 0,0 0 0,0 0 0,0 0 1,0 0-1,0 1 0,0-1 0,0 0 0,0 0 0,0 0 1,0 0-1,0 0 0,0 0 0,0 0 0,0 0 0,0 1 0,0-1 1,0 0-1,0 0 0,0 0 0,0 0 0,0 0 0,0 0 0,0 0 1,0 0-1,0 0 0,0 0 0,0 1 0,0-1 0,0 0 1,0 0-1,1 0 0,-1 0 0,0 0 0,0 0 0,0 0 0,0 0 1,0 0-1,0 0 0,0 0 0,0 0 0,0 0 0,1 0 1,-1 0-1,0 0 0,0 0 0,0 0 0,0 0 0,0 0 0,0 0 1,0 0-1,0 0 0,0 0 0,1 0 0,-1 0 0,0 0 0,0 0 1,0 0-1,0 0 0,13-1-253,13-3-941,-14 1 441,-9 3 743,-1 0-1,0-1 1,0 1 0,0-1 0,0 1-1,0-1 1,0 0 0,-1 1-1,1-1 1,0 0 0,0 0 0,0-1-1,-1 1 1,3-2 0,-3 0-400</inkml:trace>
  <inkml:trace contextRef="#ctx0" brushRef="#br0" timeOffset="1">122 116 15923,'-5'-1'3105,"15"1"-2553,1-3 1545,12 0-1025,3 2-128,7-1-800,1-4-504,2 2 360,-2 0-88,-2-2-128</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23.531"/>
    </inkml:context>
    <inkml:brush xml:id="br0">
      <inkml:brushProperty name="width" value="0.05" units="cm"/>
      <inkml:brushProperty name="height" value="0.05" units="cm"/>
    </inkml:brush>
  </inkml:definitions>
  <inkml:trace contextRef="#ctx0" brushRef="#br0">88 1 18836,'-24'183'6469,"19"-121"-6295,-4 1-1,-2-1 1,-22 69-1,28-118-92,5-20 22,6-22-7,10-32-17,-3 7-125,3 0 0,2 1 0,27-56 0,-42 104 35,0 0-1,-1 1 1,1 0 0,1 0 0,-1 0 0,1 0 0,-1 0 0,1 1 0,0-1 0,0 1 0,1 0 0,-1 0 0,1 1-1,4-3 1,-6 4 9,-1 0 0,1 1 0,0-1 0,-1 0 0,1 1 0,-1 0 0,1 0 0,0-1 0,-1 2 0,1-1 0,0 0 0,-1 0 0,1 1 0,0-1 0,-1 1 0,1 0 0,-1 0 0,1 0 0,-1 0 1,0 1-1,1-1 0,-1 0 0,0 1 0,0 0 0,0-1 0,0 1 0,0 0 0,2 3 0,-3-4 11,0 0 1,0 1-1,0-1 1,0 0-1,0 1 1,-1-1 0,1 0-1,0 1 1,-1-1-1,1 1 1,-1-1 0,1 1-1,-1-1 1,0 1-1,0 0 1,0-1-1,0 1 1,0-1 0,0 1-1,0-1 1,0 1-1,-1 1 1,0 0 23,-1 0 0,1 0 0,-1 0 0,1-1 0,-1 1 0,0-1 0,0 1 0,0-1 0,0 0 0,-5 4 0,-2 1 93,-1 0 0,0-1 0,-1 0 0,-20 8 0,25-11-339,0-1 1,0 0-1,0 0 0,0-1 0,0 0 0,0 0 1,0 0-1,-9-1 0,14 0 160,1 0-1,0 0 1,-1 0-1,1 0 1,-1 0-1,1 0 0,-1 0 1,1 0-1,0-1 1,-1 1-1,1 0 1,-1 0-1,1 0 1,0-1-1,-1 1 1,1 0-1,0-1 1,-1 1-1,1 0 1,0-1-1,-1 1 1,1 0-1,0-1 1,0 1-1,-1-1 1,1 1-1,0 0 1,0-1-1,0 1 1,0-1-1,0 1 1,0-1-1,-1 1 1,1 0-1,0-1 1,0 1-1,0-1 1,1 1-1,-1-1 1,0 1-1,0-1 1,0 1-1,0 0 1,0-1-1,0 1 1,1-1-1,-1 1 0,0-1 1,0 1-1,1 0 1,-1-1-1,0 1 1,0 0-1,1-1 1,-1 1-1,10-10-1016</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23.979"/>
    </inkml:context>
    <inkml:brush xml:id="br0">
      <inkml:brushProperty name="width" value="0.05" units="cm"/>
      <inkml:brushProperty name="height" value="0.05" units="cm"/>
    </inkml:brush>
  </inkml:definitions>
  <inkml:trace contextRef="#ctx0" brushRef="#br0">40 0 19268,'0'3'282,"-1"0"0,1 0 1,-1 0-1,1 0 0,-1 0 0,0 0 0,0 0 0,-1-1 1,1 1-1,0 0 0,-4 4 0,-4 10 916,8-16-1095,-2 8 274,0-1-1,0 0 1,1 1 0,-1 9-1,2-17-366,1 1 1,0-1-1,0 0 0,-1 0 0,1 0 0,0 1 1,0-1-1,0 0 0,1 0 0,-1 0 0,0 1 1,0-1-1,1 0 0,-1 0 0,0 0 0,1 0 1,-1 1-1,1-1 0,0 0 0,-1 0 0,1 0 1,0 0-1,0 0 0,-1-1 0,1 1 0,0 0 1,0 0-1,0 0 0,0-1 0,0 1 0,0 0 1,0-1-1,0 1 0,1-1 0,-1 0 0,0 1 0,0-1 1,0 0-1,1 1 0,0-1 0,0 0-7,0 0 0,0-1 0,0 1 0,0 0 0,0-1 0,0 1 0,-1-1 0,1 0 0,0 0 0,0 1 0,-1-1 0,1 0 0,0 0 0,-1-1 0,1 1 0,-1 0 0,0 0-1,1-1 1,1-1 0,22-36 0,-14 20-127,-8 14 140,-3 5-42,0 0-1,0-1 0,0 1 1,0 0-1,0 0 0,1-1 1,-1 1-1,0 0 0,0-1 1,0 1-1,0 0 0,0 0 1,0-1-1,1 1 0,-1 0 1,0 0-1,0-1 0,0 1 1,1 0-1,-1 0 1,0 0-1,0 0 0,0-1 1,1 1-1,-1 0 0,0 0 1,1 0-1,-1 0 0,0 0 1,0 0-1,1-1 0,-1 1 1,0 0-1,1 0 0,-1 0 1,0 0-1,0 0 0,1 0 1,-1 0-1,0 0 0,1 0 1,-1 1-1,0-1 0,0 0 1,1 0-1,-1 0 0,0 0 1,0 0-1,1 0 0,-1 1 1,0-1-1,0 0 0,1 0 1,-1 0-1,0 1 0,0-1 1,0 0-1,1 0 0,-1 0 1,0 1-1,10 7-749,-6-6 449,0 0 0,0 0 1,0-1-1,1 1 0,-1-1 0,0 0 1,0 0-1,1 0 0,-1-1 1,1 1-1,-1-1 0,5 0 0,4-1-248,-1-1-1,1 0 1,12-4-1,9-2-631</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24.407"/>
    </inkml:context>
    <inkml:brush xml:id="br0">
      <inkml:brushProperty name="width" value="0.05" units="cm"/>
      <inkml:brushProperty name="height" value="0.05" units="cm"/>
    </inkml:brush>
  </inkml:definitions>
  <inkml:trace contextRef="#ctx0" brushRef="#br0">130 1 17492,'-14'8'1129,"0"1"0,0 0 0,1 1 0,-14 14 0,22-20-895,1 1 1,-1 1 0,1-1-1,0 1 1,1-1 0,-1 1-1,1 0 1,0 0-1,0 1 1,1-1 0,0 1-1,-2 10 1,4-16-213,-1 0 0,1 0 0,0 0 0,0 0 0,0 0 0,0 0 0,0 0 0,0 1 0,0-1 0,0 0 0,0 0 0,0 0 0,1 0 0,-1 0 0,0 0 0,1 0 0,-1 0 0,1 0 0,-1 0 0,1 0 0,0 0 1,-1-1-1,2 2 0,-1-1-14,0-1 1,0 1 0,0-1 0,0 0 0,0 1 0,0-1 0,0 0 0,0 0 0,1 0 0,-1 1 0,0-1-1,0 0 1,0-1 0,0 1 0,0 0 0,1 0 0,1-1 0,1 0-5,1-1 1,-1 0-1,0 0 0,0 0 1,1 0-1,-1 0 0,-1-1 0,1 0 1,5-4-1,-5 1 9,1 0-1,-1 1 1,0-2-1,0 1 1,4-10-1,-7 14-11,0 0 0,0 0 0,0 0 0,-1 0 0,1-1 0,-1 1 0,1 0 0,-1 0 0,0 0 0,0-1 0,0 1 0,0 0 0,0 0 0,0-1 0,-1 1 0,1 0 0,-1 0 0,0 0 0,1 0 0,-1-1 0,-2-2 0,2 4-24,1 1 0,-1-1 0,0 1-1,0-1 1,1 1 0,-1-1 0,0 1-1,0-1 1,0 1 0,0 0 0,0 0-1,1-1 1,-1 1 0,0 0 0,0 0-1,0 0 1,0 0 0,0 0-1,0 0 1,0 0 0,0 0 0,0 1-1,1-1 1,-1 0 0,0 0 0,0 1-1,0-1 1,0 1 0,1-1 0,-1 0-1,0 1 1,0 0 0,1-1 0,-1 1-1,0-1 1,1 1 0,-1 0 0,0-1-1,1 1 1,-1 1 0,0-1-62,1-1 0,-1 1 0,1 0 0,-1-1 0,1 1 0,0 0 0,-1 0 0,1-1 0,0 1 0,-1 0 0,1 0 0,0 0 0,0 0 0,0-1 0,0 1 0,0 0 0,0 0 0,0 0 0,0 0 0,0-1 0,0 1 0,0 0 0,0 0 0,1 0 0,-1 0 0,0-1 0,1 1 0,-1 0 0,0 0 0,1-1 0,-1 1-1,1 0 1,0-1 0,-1 1 0,1 0 0,-1-1 0,1 1 0,0-1 0,-1 1 0,1-1 0,0 1 0,0-1 0,-1 0 0,1 1 0,0-1 0,0 0 0,0 0 0,-1 1 0,1-1 0,1 0 0,2 1-133,0 0 0,1-1 0,-1 1 0,0-1 0,1 0 0,-1 0 0,7-1 0,19-3-857</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24.805"/>
    </inkml:context>
    <inkml:brush xml:id="br0">
      <inkml:brushProperty name="width" value="0.05" units="cm"/>
      <inkml:brushProperty name="height" value="0.05" units="cm"/>
    </inkml:brush>
  </inkml:definitions>
  <inkml:trace contextRef="#ctx0" brushRef="#br0">125 167 16099,'-6'2'468,"-1"-1"0,1 1 0,-1 1 0,1-1 0,0 1 0,0 1-1,0-1 1,0 1 0,0 0 0,-4 4 0,3-2 35,0-1-1,1 2 1,-8 8-1,12-13-405,0 0-1,0 0 0,0 1 0,1-1 1,-1 1-1,1-1 0,0 1 0,0 0 1,0-1-1,0 1 0,0 0 0,1 0 0,-1 0 1,0 3-1,1-5-76,1 0 0,-1 0 1,0 0-1,0 0 0,0 0 0,1 0 1,-1 0-1,1 0 0,-1 0 0,1 0 0,-1 0 1,1 0-1,-1 0 0,1 0 0,0-1 1,-1 1-1,1 0 0,0 0 0,0-1 0,0 1 1,0 0-1,1 0 0,1 1 1,0-1 0,0 0 0,0 0 1,1 0-1,-1-1 0,0 1 0,6 0 0,3-1-4,-1-1 0,0 0 0,19-3-1,-18 0-8,-1 1 0,1-1 0,-1-1 1,0 0-1,0-1 0,-1 0 0,1-1 0,-2 0 0,1 0 0,8-9 0,1-3 19,0 0 0,-2-1 0,22-34-1,-32 43 9,0 0-1,-1-1 0,0 0 0,-1 0 0,0 0 0,4-23 0,-8 35-26,-1-1 0,0 1 0,1-1-1,-1 0 1,0 1 0,0-1 0,0 0-1,0 1 1,0-1 0,0 0 0,0 1 0,0-1-1,0 0 1,0 1 0,0-1 0,0 0 0,0 1-1,0-1 1,-1 0 0,-7 5 162,-12 20 62,14-12-176,1-1 1,0 1-1,0 0 1,1 0-1,1 0 1,0 0 0,1 1-1,0 0 1,1-1-1,0 1 1,1 16-1,1-26-49,-1 0-1,1 0 0,-1 0 1,1 0-1,0-1 0,0 1 1,0 0-1,0 0 0,1-1 1,-1 1-1,1-1 0,-1 1 0,1-1 1,0 0-1,0 0 0,0 0 1,0 0-1,1 0 0,-1 0 1,3 1-1,-1-1-13,0 0 1,1 0 0,-1-1-1,1 0 1,-1 0-1,1 0 1,0 0 0,-1-1-1,1 1 1,0-1 0,6-1-1,5-2-57,0 0 0,0 0 0,0-2-1,-1 0 1,1-1 0,14-7 0,-30 12 60,1 1 0,-1-1 0,1 1 0,-1 0-1,1-1 1,-1 1 0,1 0 0,-1 0 0,1-1 0,-1 1 0,1 0 0,-1 0 0,1 0 0,-1 0-1,1-1 1,-1 1 0,1 0 0,-1 0 0,1 0 0,0 0 0,-1 0 0,1 1 0,-1-1-1,1 0 1,-1 0 0,1 0 0,-5 13 48,3-11-26,0 0 1,-1 1-1,1-1 1,1 1 0,-1-1-1,0 1 1,0 3-1,1-5-12,0 0 0,0 0 0,0 0 0,1 0 0,-1-1 0,0 1 0,0 0 0,1 0 0,-1 0 0,0-1 0,1 1 0,-1 0-1,1-1 1,-1 1 0,1 0 0,-1-1 0,1 1 0,0-1 0,-1 1 0,1 0 0,0-1 0,-1 0 0,1 1 0,0-1 0,0 1 0,-1-1-1,1 0 1,0 0 0,0 1 0,0-1 0,0 0 0,-1 0 0,1 0 0,0 0 0,0 0 0,0 0 0,0 0 0,-1 0 0,1 0 0,1-1 0,41-7 86,-34 5-81,19-6 42,-1-1-1,32-16 1,-2 0-5,-57 26-47,1 0 0,-1-1 0,1 1 1,0 0-1,-1-1 0,1 1 0,-1 0 1,1-1-1,0 1 0,-1 0 0,1 0 1,0 0-1,-1 0 0,1 0 0,-1 0 1,1 0-1,0 0 0,-1 0 1,1 0-1,0 0 0,-1 0 0,1 0 1,0 0-1,-1 1 0,1-1 0,-1 0 1,1 1-1,0-1 0,-1 0 0,1 1 1,0 0-1,0 18 223,-1-17-280,0 0-1,-1-1 0,1 1 0,0-1 0,0 1 0,0-1 1,0 1-1,0 0 0,1-1 0,-1 1 0,0-1 1,1 1-1,-1-1 0,1 1 0,-1-1 0,1 1 1,0-1-1,0 0 0,-1 1 0,3 1 0,-1-2 32,-1 0-1,1 0 0,0 0 0,0-1 0,-1 1 1,1-1-1,0 1 0,0-1 0,0 1 0,0-1 1,0 0-1,0 0 0,0 0 0,-1 0 1,1 0-1,0-1 0,2 0 0,24-8-297</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25.373"/>
    </inkml:context>
    <inkml:brush xml:id="br0">
      <inkml:brushProperty name="width" value="0.05" units="cm"/>
      <inkml:brushProperty name="height" value="0.05" units="cm"/>
    </inkml:brush>
  </inkml:definitions>
  <inkml:trace contextRef="#ctx0" brushRef="#br0">84 1 21004,'-5'6'368,"1"0"0,0 1-1,0-1 1,1 1 0,-1 0-1,2 0 1,-3 8-1,-12 54 587,15-58-705,-5 19-47,-1 6-128,1 0 0,2 1-1,1-1 1,1 51 0,4-81-71,-1-1 0,1 0 0,0 0 0,0 0 0,3 7 0,-4-11 2,1 0-1,-1 0 1,1 0-1,-1 0 1,1 0 0,-1 0-1,1 0 1,0 0-1,0 0 1,-1 0 0,1 0-1,0-1 1,0 1-1,0 0 1,0-1 0,0 1-1,0 0 1,0-1-1,0 0 1,0 1 0,0-1-1,0 1 1,0-1-1,0 0 1,0 0 0,0 0-1,1 0 1,-1 1-1,0-2 1,0 1 0,0 0-1,0 0 1,2 0 0,4-3 42,1 1 0,0-1 0,-1 0 1,0-1-1,0 0 0,0 0 0,0 0 1,0-1-1,10-10 0,4-6 174,25-31-1,-25 27-64,10-12 247,49-78 0,-85 150-821,-8 24-3515,13-59 3873,0 0-1,0 1 0,0-1 0,0 1 1,-1-1-1,1 1 0,0-1 0,0 0 1,0 1-1,-1-1 0,1 1 0,0-1 0,-1 0 1,1 1-1,0-1 0,-1 0 0,1 1 1,0-1-1,-1 0 0,1 0 0,-1 1 1,1-1-1,0 0 0,-1 0 0,-6 1-850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42.502"/>
    </inkml:context>
    <inkml:brush xml:id="br0">
      <inkml:brushProperty name="width" value="0.05" units="cm"/>
      <inkml:brushProperty name="height" value="0.05" units="cm"/>
    </inkml:brush>
  </inkml:definitions>
  <inkml:trace contextRef="#ctx0" brushRef="#br0">238 49 20172,'3'-4'275,"0"0"44,1 0 0,-1 0-1,0-1 1,0 0 0,0 1-1,3-9 1,-6 8 433,-7 10-43,-11 15 197,-24 36-719,3 2-1,2 1 1,3 2-1,-37 89 1,68-143-328,0 0 1,1 0 0,0 0 0,0 0 0,0 0-1,1 0 1,0 0 0,0 10 0,0-17 103,1 0 0,0 1 0,0-1 0,0 1 1,0-1-1,0 1 0,1-1 0,-1 0 0,0 1 0,0-1 0,0 1 1,0-1-1,0 0 0,0 1 0,1-1 0,-1 1 0,0-1 0,0 0 0,1 1 1,-1-1-1,0 0 0,1 1 0,-1-1 0,0 0 0,0 0 0,1 1 1,-1-1-1,1 0 0,-1 0 0,1 1 0,12-6-892,15-22-498,-26 26 1327,28-37-1138,-2-1 1,-1-1-1,37-76 1,-21 37 993,-25 43 648,-6 12 300,-9 20 356,-3 8 752,-4 12-1643,2-1-1,0 1 1,1 0-1,1-1 1,0 1-1,1 0 1,1-1 0,0 1-1,1-1 1,1 0-1,0 0 1,1 0 0,1 0-1,0-1 1,1 0-1,15 24 1,19 19-2220,-63-70-1327,-52-48 1265,-53-41 4430,117 91-439,10 11-1836,0 0-1,0-1 1,0 1 0,1 0-1,-1 0 1,0 0 0,0-1-1,1 1 1,-1 0 0,0 0-1,1 0 1,-1 0 0,0 0-1,0-1 1,1 1 0,-1 0-1,0 0 1,1 0-1,-1 0 1,0 0 0,1 0-1,-1 0 1,0 0 0,0 0-1,1 0 1,-1 0 0,0 0-1,1 1 1,37 6 899,-27-5-929,17 2-81,1-2 0,41-1-1,-22-2-36</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25.795"/>
    </inkml:context>
    <inkml:brush xml:id="br0">
      <inkml:brushProperty name="width" value="0.05" units="cm"/>
      <inkml:brushProperty name="height" value="0.05" units="cm"/>
    </inkml:brush>
  </inkml:definitions>
  <inkml:trace contextRef="#ctx0" brushRef="#br0">6 0 14715,'-2'23'2329,"-1"-3"-1241,4-4-440,3-6 1745,9-3-1137,2-4-208,3-1-704,5-5-480,2-3-824,2-6 848,-6-5-216,7-4-168</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26.182"/>
    </inkml:context>
    <inkml:brush xml:id="br0">
      <inkml:brushProperty name="width" value="0.05" units="cm"/>
      <inkml:brushProperty name="height" value="0.05" units="cm"/>
    </inkml:brush>
  </inkml:definitions>
  <inkml:trace contextRef="#ctx0" brushRef="#br0">104 1 19164,'-10'33'380,"0"1"0,3 1 0,0 0 0,3 0 0,0 0 0,3 1 0,1-1 0,1 1 0,2-1 0,8 38 0,-8-62-487,3 22-139,-6-32 183,0 0 0,0 1 0,1-1 0,-1 1 0,-1-1 0,1 1 0,0-1 0,0 1 0,0-1 0,-1 0 0,1 1 0,-1-1 0,1 1-1,-1-1 1,1 0 0,-3 3 0,3-4 6,-1-1 0,0 1 0,0-1-1,0 1 1,0 0 0,1-1-1,-1 1 1,0-1 0,1 0 0,-1 1-1,0-1 1,1 0 0,-1 1-1,1-1 1,-1 0 0,1 0 0,-1 1-1,1-1 1,-1 0 0,1-1-1,-8-15-330,1-1 0,1 1-1,-7-36 1,-5-13 1105,15 58-595,-7-24 1185,10 32-1248,0-1 1,0 0-1,-1 1 0,1-1 1,0 0-1,0 1 1,0-1-1,0 0 1,0 1-1,0-1 0,0 0 1,1 1-1,-1-1 1,0 0-1,0 1 1,0-1-1,1 1 0,-1-1 1,0 0-1,0 1 1,1-1-1,-1 1 1,1-1-1,-1 1 0,0-1 1,1 1-1,-1-1 1,1 1-1,-1-1 1,1 1-1,0 0 0,-1-1 1,1 1-1,-1 0 1,1 0-1,0-1 1,-1 1-1,2 0 0,8-1-113,0 1 0,0 0 0,0 0 0,0 1 0,12 3 0,-12-2-526,0-1 0,0 0 0,0 0 0,1-1 0,10-1 0,48-15-1322,-36 3 682</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26.816"/>
    </inkml:context>
    <inkml:brush xml:id="br0">
      <inkml:brushProperty name="width" value="0.05" units="cm"/>
      <inkml:brushProperty name="height" value="0.05" units="cm"/>
    </inkml:brush>
  </inkml:definitions>
  <inkml:trace contextRef="#ctx0" brushRef="#br0">312 5 18348,'13'-4'1808,"-7"7"-1024,-8 1-295,-5 13 895,-9 3-272,-4 13-312,-7 3-216,-8 13-280,-2-3-31,1 4-169,2-6-120,5-5-473,5-6-279,2-13 1608,4-12-920,5-20-24,3-7-56</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27.236"/>
    </inkml:context>
    <inkml:brush xml:id="br0">
      <inkml:brushProperty name="width" value="0.05" units="cm"/>
      <inkml:brushProperty name="height" value="0.05" units="cm"/>
    </inkml:brush>
  </inkml:definitions>
  <inkml:trace contextRef="#ctx0" brushRef="#br0">35 0 18644,'-26'113'4649,"22"-84"-4156,-1 49 0,5-67-449,1 0-1,0 0 0,0 0 1,1 0-1,1 0 1,0-1-1,7 19 1,-8-25-42,0 0 1,1 0-1,-1-1 1,1 1-1,0-1 1,0 1-1,0-1 1,0 0-1,1 0 1,-1 0-1,1-1 1,0 1-1,0-1 1,0 0-1,0 0 1,0 0-1,0-1 1,0 1-1,1-1 1,-1 0-1,0 0 1,1-1-1,-1 1 1,1-1-1,-1 0 1,1 0 0,5-2-1,8 0-34,-1-1 1,-1-1-1,1 0 0,0-2 0,26-12 1,-19 7-31,0-1 0,-1-1 0,-1-1 0,0-1 0,-1-1 0,0-1 1,25-28-1,-8 2-73</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27.841"/>
    </inkml:context>
    <inkml:brush xml:id="br0">
      <inkml:brushProperty name="width" value="0.05" units="cm"/>
      <inkml:brushProperty name="height" value="0.05" units="cm"/>
    </inkml:brush>
  </inkml:definitions>
  <inkml:trace contextRef="#ctx0" brushRef="#br0">29 70 18708,'-7'15'1346,"3"-5"-625,0-1 0,0 1 0,-3 16 0,6-24-655,1-1 1,-1 1 0,1 0 0,0 0 0,0 0 0,0 0 0,0-1-1,0 1 1,0 0 0,0 0 0,1 0 0,-1 0 0,1-1 0,-1 1-1,1 0 1,0-1 0,0 1 0,0 0 0,0-1 0,0 1 0,0-1-1,0 1 1,0-1 0,0 0 0,1 1 0,1 1 0,-1-3-41,0 1 1,0 0 0,0 0 0,-1-1 0,1 1 0,0-1-1,0 0 1,0 1 0,0-1 0,0 0 0,0 0-1,0 0 1,0 0 0,0-1 0,0 1 0,0 0 0,3-2-1,35-15 186,-24 10-148,44-23 215,64-42-1,-70 40-117,-43 25-121,0 1 1,0 0-1,15-5 0,-25 11-35,0 0-1,0 0 0,0 0 1,-1 0-1,1 0 1,0 0-1,0 0 0,0 0 1,0 0-1,0 0 0,0 1 1,-1-1-1,1 0 1,0 1-1,0-1 0,0 0 1,-1 1-1,1-1 0,0 1 1,0-1-1,-1 1 1,1-1-1,-1 1 0,1 0 1,0-1-1,-1 1 0,1 0 1,-1 0-1,1-1 0,-1 1 1,0 0-1,1 0 1,-1 0-1,0-1 0,1 1 1,-1 0-1,0 0 0,0 0 1,0 0-1,0 1 1,1 4 12,0 0-1,-1 0 1,1 1 0,-2 7 0,1-12-10,-1 0-1,1 0 1,0 0-1,0 1 1,0-1-1,0 0 1,1 0-1,-1 0 1,1 0-1,-1 0 1,1 0-1,-1 0 0,2 2 1,-1-4-5,-1 1 0,0-1-1,0 0 1,1 0 0,-1 1 0,0-1 0,1 0 0,-1 0-1,0 0 1,1 0 0,-1 1 0,0-1 0,1 0 0,-1 0 0,0 0-1,1 0 1,-1 0 0,0 0 0,1 0 0,-1 0 0,0 0-1,1 0 1,-1 0 0,0 0 0,1 0 0,0 0 0,14-11 28,-2-1 18,25-17 0,-21 17-71,-16 12-4,0-1 0,0 0-1,-1 1 1,1-1-1,0 1 1,0-1 0,0 1-1,0-1 1,0 1 0,0-1-1,0 1 1,0 0-1,1 0 1,-1-1 0,0 1-1,0 0 1,0 0-1,0 0 1,0 0 0,0 0-1,0 1 1,0-1-1,0 0 1,1 0 0,-1 1-1,0-1 1,1 1 0,-1 1-114,1-1 0,-1 0 0,1 1 0,-1-1 0,0 1 1,0 0-1,1-1 0,-1 1 0,-1 0 0,1 0 0,0-1 1,0 1-1,-1 0 0,2 3 0,0 0-335,0-4-188</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28.243"/>
    </inkml:context>
    <inkml:brush xml:id="br0">
      <inkml:brushProperty name="width" value="0.05" units="cm"/>
      <inkml:brushProperty name="height" value="0.05" units="cm"/>
    </inkml:brush>
  </inkml:definitions>
  <inkml:trace contextRef="#ctx0" brushRef="#br0">22 0 19692,'-14'0'1769,"8"6"-1217,5-2-272,1 2 944,4-2-808,3-4-160,9 0-160,3-2-184</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29.674"/>
    </inkml:context>
    <inkml:brush xml:id="br0">
      <inkml:brushProperty name="width" value="0.05" units="cm"/>
      <inkml:brushProperty name="height" value="0.05" units="cm"/>
    </inkml:brush>
  </inkml:definitions>
  <inkml:trace contextRef="#ctx0" brushRef="#br0">68 150 16916,'0'4'369,"0"0"0,0 0 1,0 0-1,0 0 1,-1 0-1,1 0 0,-1 0 1,0-1-1,-1 1 1,1 0-1,-2 3 0,-5 17 1035,-16 117 803,14-68-1670,-6 49-45,33-161-341,122-264 232,-136 298-362,0 1 0,0-1 1,0 1-1,0 0 1,1 0-1,-1 0 0,1 0 1,0 0-1,0 1 0,9-5 1,-12 7-13,0 0 0,1 1 1,-1-1-1,0 1 1,1-1-1,-1 1 0,1 0 1,-1-1-1,1 1 0,-1 0 1,1 0-1,-1 0 0,1 0 1,-1 0-1,1 1 0,-1-1 1,3 1-1,-2 0-2,-1 0 0,1 0 0,0 1-1,0-1 1,-1 0 0,1 1 0,-1-1-1,1 1 1,-1-1 0,0 1 0,1 0 0,-1 0-1,0-1 1,0 1 0,1 4 0,0 0-2,0 0 1,0-1 0,-1 1-1,0 0 1,0 0 0,0 0-1,-1 1 1,0-1-1,0 0 1,0 0 0,-1 0-1,0 0 1,0 0 0,-1 0-1,1-1 1,-1 1-1,-1 0 1,1-1 0,-1 1-1,0-1 1,-4 6 0,2-3 12,-1-1 0,1 0 0,-2 0 0,1 0 0,-1-1 0,0 0 0,0 0 0,-1-1 0,1 0 0,-1 0 0,0-1 0,-1 0 0,-9 4 0,17-8-37,-1 1 0,1-1 0,-1 1 0,1-1 0,0 0 0,-1 1 0,1-1 0,-1 0 0,1 0 0,-1 0 0,1 0 0,-1-1 0,1 1 0,0 0 0,-1 0 0,-1-1 1,3 0-31,-1 1 1,1-1-1,-1 1 1,1 0-1,-1-1 1,1 0-1,-1 1 1,1-1-1,-1 1 1,1-1-1,0 1 1,-1-1 0,1 0-1,0 1 1,0-1-1,0 0 1,-1 1-1,1-1 1,0 0-1,0 1 1,0-1-1,0 0 1,0 0 0,1-3-221,-1 0 0,1 1 0,0-1 0,0 1 0,0-1 0,1 1 0,-1 0 0,1-1 0,-1 1 0,5-5 0,10-10-1061,0 2-1,1 0 0,0 1 1,1 1-1,35-21 0,34-27 1738,-86 61-401,20-14 2243,-13 16-409,-5 13-205,-4 1-723,0 1-449,0-1 1,3 24 0,-2-36-454,0-1 0,0 1 0,1 0 0,0 0 0,-1 0 0,1-1-1,0 1 1,0 0 0,0-1 0,1 1 0,-1-1 0,1 1 0,-1-1 0,1 1 0,0-1 0,0 0 0,0 0 0,0 0 0,0 0-1,3 1 1,-3-2-4,-1-1-1,0 1 0,1-1 0,-1 0 0,1 0 0,-1 0 0,1 1 0,-1-1 0,1-1 0,-1 1 1,1 0-1,-1 0 0,1 0 0,-1-1 0,1 1 0,-1-1 0,0 1 0,1-1 0,-1 0 1,0 1-1,1-1 0,-1 0 0,0 0 0,2-2 0,28-28 192,-27 25-148,5-4 32,2-2 122,-1 0 0,10-17 1,-19 37-99,0-1 1,-1 1 0,-1 14-1,1-22-104,-1 9 14,0 0 1,1 0 0,0 1 0,2 11 0,-2-20-15,0 1 0,0-1 0,1 0-1,-1 0 1,0 1 0,1-1 0,-1 0 0,1 0 0,0 0 0,-1 0 0,1 0 0,0 0 0,0 0 0,-1 0-1,1 0 1,0 0 0,2 1 0,-2-2-1,0 1 0,0-1-1,0 0 1,0 0 0,1 1-1,-1-1 1,0 0 0,0 0-1,1 0 1,-1 0-1,0-1 1,0 1 0,0 0-1,1 0 1,-1-1 0,0 1-1,0-1 1,0 1 0,0-1-1,0 1 1,0-1 0,2-1-1,13-8-22,0-1 0,-1-1-1,0-1 1,22-23 0,49-67-152,-34 37 73,9-11-61,-76 102 255,2 0 0,1 1-1,-10 29 1,17-39-24,0 0-1,1 0 1,1 1 0,1-1-1,0 1 1,1 28-1,8-14 47,-7-30-117,0 0-1,1 0 1,-1 0 0,1 0-1,-1 0 1,1 0 0,-1 0-1,1 0 1,-1 0-1,1-1 1,0 1 0,0 0-1,-1 0 1,1-1 0,0 1-1,0-1 1,0 1-1,0 0 1,0-1 0,0 0-1,0 1 1,-1-1 0,2 1-1,0-1 1,-2 0-7,1 0 0,-1-1 1,1 1-1,-1-1 0,0 1 0,1 0 1,-1-1-1,0 1 0,0-1 1,1 1-1,-1-1 0,0 1 0,0 0 1,0-1-1,1 1 0,-1-1 1,0 1-1,0-1 0,0 1 0,0-1 1,0 1-1,0-1 0,0 0 0,0 1 1,0-1-1,-1 1 0,1-1 1,0 1-1,0 0 0,0-1 0,0 1 1,-1-2-1,-5-16-287,-3-3 8,-1 2-1,-2-1 0,0 1 0,0 1 0,-2 0 1,-17-16-1,24 25 247,6 9 48,1 0 0,0-1 0,0 1-1,-1 0 1,1 0 0,0 0 0,0-1 0,0 1-1,-1 0 1,1 0 0,0-1 0,0 1 0,0 0-1,0-1 1,-1 1 0,1 0 0,0 0 0,0-1-1,0 1 1,0 0 0,0-1 0,0 1 0,0 0-1,0-1 1,0 1 0,0 0 0,0-1-1,0 1 1,0 0 0,0-1 0,0 1 0,0 0-1,1 0 1,-1-1 0,0 1 0,0 0 0,0-1-1,0 1 1,1 0 0,-1-1 0,16-2 125,23 6-290,-39-3 149,19 3-440,0-2 0,1 0-1,-1-1 1,26-3 0,-15-2-35</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30.108"/>
    </inkml:context>
    <inkml:brush xml:id="br0">
      <inkml:brushProperty name="width" value="0.05" units="cm"/>
      <inkml:brushProperty name="height" value="0.05" units="cm"/>
    </inkml:brush>
  </inkml:definitions>
  <inkml:trace contextRef="#ctx0" brushRef="#br0">65 22 14811,'-64'293'8931,"63"-281"-8838,7-15-21,9-22-34,56-137-273,-69 157 226,28-54-72,-12 28 58,-16 27 28,0 0 0,1 0 0,0 1 1,0-1-1,0 0 0,0 1 0,4-3 0,-6 5 0,0 0 0,0 0 0,0 0 0,0 1 0,0-1 0,0 0 0,0 1 0,0-1 0,1 1 0,-1-1 0,0 1 0,0-1 0,0 1 0,1 0 0,-1 0 0,0 0 0,0 0 0,1 0 0,-1 0-1,0 0 1,0 0 0,1 0 0,-1 0 0,0 1 0,0-1 0,0 0 0,1 1 0,-1-1 0,0 1 0,0 0 0,1 0 0,-1 1 2,1-1 0,-1 1 0,0-1 0,-1 1 0,1 0 0,0-1 0,0 1 0,-1 0-1,1-1 1,-1 1 0,1 0 0,-1 0 0,0 0 0,0 0 0,0-1 0,0 1 0,0 0 0,0 0 0,0 0 0,-1 2 0,0 2 36,0 0 1,-1-1 0,1 1 0,-1-1-1,-4 8 1,-2-1 151,0 0 1,-18 20-1,6-8 51,15-17-247,0-1-1,0 1 0,-1-1 1,0-1-1,-1 1 0,1-1 0,-1 0 1,0 0-1,0-1 0,-9 4 1,15-8-63,1 1 0,0-1 0,0 0 0,0 0 0,-1 0 0,1 0 0,0 0 0,0 0 0,0 0 0,-1 0 0,1 0 0,0 0 0,0 0 0,-1 0 0,1 0 0,0 0 0,0 0 0,-1 0 0,1 0 0,0 0 0,0-1 0,0 1 0,-1 0 0,1 0 0,0 0 0,0 0 0,0 0 0,-1 0 0,1-1 0,0 1 0,0 0 0,0 0 0,0 0 0,0 0 0,-1-1 0,1 1 0,0 0 0,0 0 0,0-1 0,0 1 0,0 0 0,0 0 0,0 0 0,0-1 0,0 1 0,0 0 0,0 0 0,0-1 0,0 1 0,0 0 0,0 0 0,0 0 0,0-1 0,0 1 0,0 0 0,0 0 0,0-1 0,0 1 0,1 0 0,-1 0 0,0 0 0,0-1 0,5-14-519,7-11-354,7-5-326</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30.566"/>
    </inkml:context>
    <inkml:brush xml:id="br0">
      <inkml:brushProperty name="width" value="0.05" units="cm"/>
      <inkml:brushProperty name="height" value="0.05" units="cm"/>
    </inkml:brush>
  </inkml:definitions>
  <inkml:trace contextRef="#ctx0" brushRef="#br0">46 0 17196,'-21'84'3764,"14"-62"-2708,2 0 0,-7 42 0,12-61-1018,0-1 1,0 0-1,0 0 1,0 1-1,0-1 1,1 0-1,-1 0 1,0 1-1,1-1 1,0 0-1,0 0 0,-1 0 1,1 0-1,0 0 1,1 0-1,0 2 1,-1-3-33,-1-1 0,1 1 0,0-1-1,-1 1 1,1-1 0,-1 0 0,1 1 0,0-1 0,-1 0 0,1 0 0,0 1 0,-1-1 0,1 0 0,0 0-1,-1 0 1,1 0 0,0 0 0,0 0 0,-1 0 0,2 0 0,0 0-7,-1-1 1,1 1-1,0-1 1,-1 0-1,1 0 1,-1 1-1,1-1 1,-1 0-1,0 0 1,1 0-1,1-3 1,3-3-13,-1 0 0,1 0-1,-1-1 1,-1 1 0,0-1 0,0-1-1,0 1 1,-1 0 0,-1-1 0,1 0-1,-1 0 1,-1 1 0,1-12 0,-1 20 8,-1 0 0,0-1 1,0 1-1,0 0 0,0-1 0,0 1 1,1 0-1,-1-1 0,0 1 1,0 0-1,0-1 0,0 1 1,0-1-1,0 1 0,0 0 0,0-1 1,0 1-1,-1 0 0,1-1 1,0 1-1,0 0 0,0-1 0,0 1 1,0 0-1,-1 0 0,1-1 1,0 1-1,0 0 0,0-1 1,-1 1-1,1 0 0,-1-1 0,-5 12-113,-6 24 9,10-27 109,1-1 0,0 1-1,0-1 1,1 1 0,1 8 0,-1-14 3,0 0 0,0-1 0,1 1 1,-1-1-1,0 1 0,1-1 0,-1 1 0,1-1 0,0 0 0,-1 1 0,1-1 1,0 1-1,0-1 0,0 0 0,0 0 0,0 0 0,0 0 0,0 1 0,0-1 1,1-1-1,-1 1 0,0 0 0,1 0 0,-1 0 0,0-1 0,1 1 0,-1-1 1,1 1-1,-1-1 0,3 1 0,2 0 9,0-1 0,0 0 0,0 0 1,0-1-1,0 0 0,0 0 0,0 0 0,-1-1 0,1 1 1,-1-1-1,1-1 0,9-4 0,3-4 14,-1-1 0,21-19 0,-8 7-2,-20 17-12,0-2-1,0 1 1,-1-1 0,10-12 0,-14 17-31,-4 7 12,-2 9 15,-3-3 17,1-3 4,0 1 0,1-1 0,-1 0 0,1 1 0,1-1 0,-1 1 1,1 0-1,1 0 0,-1-1 0,1 1 0,1 8 0,-1-14-17,0 1-1,0-1 1,0 0 0,1 0 0,-1 1 0,1-1 0,-1 0 0,1 0-1,-1 0 1,1 0 0,0 0 0,-1 0 0,1 0 0,0 0-1,0 0 1,0 0 0,0 0 0,0 0 0,0-1 0,0 1 0,0 0-1,0-1 1,2 2 0,-1-2 7,1 1 0,0 0 0,-1-1 0,1 0 0,0 0 0,-1 0-1,1 0 1,-1 0 0,1 0 0,4-2 0,1 0-44,0 0 1,0-1-1,0 0 1,0-1-1,-1 1 0,9-7 1,-15 9-29,1 0 0,-1 1 0,0-1 0,0 0 0,0 0 0,0-1 0,0 1 0,0 0 0,-1 0 0,1 0 0,0-1 0,0 1 0,-1 0 0,1-1 0,-1 1 0,1-1 0,-1 1 0,0 0 0,0-1 0,1 1 0,-1-1-1,0 1 1,0-1 0,0 1 0,-1-2 0,0-3 14,-1 0-1,0 0 1,0 0-1,-6-10 0,0-3-164,-3-11-81</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30.966"/>
    </inkml:context>
    <inkml:brush xml:id="br0">
      <inkml:brushProperty name="width" value="0.05" units="cm"/>
      <inkml:brushProperty name="height" value="0.05" units="cm"/>
    </inkml:brush>
  </inkml:definitions>
  <inkml:trace contextRef="#ctx0" brushRef="#br0">0 18 14075,'7'15'1248,"6"0"-856,4-3-368,9-3 576,3-3-592,7-6 89,5-4-178,5-5-175</inkml:trace>
  <inkml:trace contextRef="#ctx0" brushRef="#br0" timeOffset="1">391 0 16628,'-4'1'390,"0"-1"1,-1 1-1,1 0 1,0 0-1,-1 1 1,1-1-1,0 1 1,0 0-1,-7 4 1,-30 25 1734,37-29-1994,1 1 0,0 0 0,0 1 0,0-1 0,0 0-1,0 1 1,1 0 0,0 0 0,0-1 0,-3 8 0,4-10-118,1 1 0,0-1 0,0 1 0,-1-1 0,1 1 0,0-1 0,0 0 0,0 1 0,0-1 0,1 1 0,-1-1 0,0 1 0,1-1 0,-1 1 0,1-1 0,-1 0 0,1 1 0,0-1 0,-1 0 0,1 0 0,0 1 0,0-1 0,0 0 0,0 0 0,0 0 0,0 0 0,0 0 0,0 0 0,1 0 0,-1-1 1,0 1-1,0 0 0,1-1 0,-1 1 0,2 0 0,6 2-13,0 0 0,-1-1 0,13 2 0,-14-2 2,1-1 0,-1 1 0,0 0 0,1 1 0,12 5 0,-19-7 8,0 0 0,0-1 0,-1 1 0,1 0 0,0 0 0,0 0 0,-1-1 0,1 1 0,0 0 0,-1 0 0,1 0 1,-1 0-1,1 0 0,-1 0 0,1 0 0,-1 0 0,0 1 0,1-1 0,-1 0 0,0 0 0,0 0 0,0 0 0,0 0 0,0 0 1,0 1-1,0-1 0,-1 0 0,1 0 0,0 0 0,0 0 0,-1 0 0,1 0 0,-1 0 0,1 0 0,-2 2 0,0 1 28,0-1-1,-1 1 0,1 0 1,-1-1-1,0 1 0,0-1 1,-6 5-1,-3 1 62,1-1-1,-1-1 1,-1 0-1,-18 8 1,27-13-78,-1-1 0,1 1 1,-1-1-1,1-1 0,-1 1 0,1 0 0,-9-1 0,10 0-11,1-1 0,0 1 0,0-1 0,-1 1 0,1-1 0,0 0 0,0 0 0,0 0 0,0 0-1,0 0 1,0 0 0,0 0 0,0-1 0,0 1 0,1-1 0,-3-2 0,1 0-6,0 0-1,1 0 1,0 0 0,0 0 0,-2-6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43.091"/>
    </inkml:context>
    <inkml:brush xml:id="br0">
      <inkml:brushProperty name="width" value="0.05" units="cm"/>
      <inkml:brushProperty name="height" value="0.05" units="cm"/>
    </inkml:brush>
  </inkml:definitions>
  <inkml:trace contextRef="#ctx0" brushRef="#br0">77 1 19268,'5'17'1752,"-8"12"-1215,-4 7-201,-2 12 688,-2 5-344,-2 7-176,0 4-176,3-6-272,1-6-168,3-12-432,5-7-200,2-24-400,5-9 2168,1-28-1248,2-10-96,1-18-16</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32.205"/>
    </inkml:context>
    <inkml:brush xml:id="br0">
      <inkml:brushProperty name="width" value="0.05" units="cm"/>
      <inkml:brushProperty name="height" value="0.05" units="cm"/>
    </inkml:brush>
  </inkml:definitions>
  <inkml:trace contextRef="#ctx0" brushRef="#br0">1 922 15155,'43'-26'2689,"88"-41"1,53-7-1614,-84 35-575,340-129 324,153-62-525,-186 68-224,-75 31-298,-294 114-103,-31 11-407,-14 5 612,-25 6-91,-14 4-102</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32.592"/>
    </inkml:context>
    <inkml:brush xml:id="br0">
      <inkml:brushProperty name="width" value="0.05" units="cm"/>
      <inkml:brushProperty name="height" value="0.05" units="cm"/>
    </inkml:brush>
  </inkml:definitions>
  <inkml:trace contextRef="#ctx0" brushRef="#br0">688 1 14091,'-1'4'237,"0"-1"-1,-1 1 1,1-1-1,-1 1 1,0-1-1,1 0 1,-2 1 0,1-1-1,0 0 1,-4 4-1,-32 27 529,24-23-461,-242 187 1655,23-20-789,219-166-1097,1-3-3,1 1 0,0 0 0,1 1 0,0 0 0,0 1-1,2 0 1,-15 22 0,23-32-65,1-1-1,-1 1 1,0-1-1,0 1 0,1-1 1,-1 1-1,1-1 1,-1 1-1,1 0 1,0-1-1,0 1 1,-1 0-1,1-1 0,0 1 1,0 0-1,1-1 1,-1 1-1,0 0 1,1-1-1,-1 1 0,1 0 1,-1-1-1,1 1 1,1 1-1,0-1-5,0 1 0,0-1 0,1 0 0,0 0 0,-1 0 0,1 0 0,0-1 0,0 1 0,0-1 0,0 1 0,5 0 0,8 3 2,0-1 1,0 0-1,1-2 1,27 2-1,70-6-151,-83 1-2,38-3-108,-1-2 0,134-33 0,-73 3 93</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39.129"/>
    </inkml:context>
    <inkml:brush xml:id="br0">
      <inkml:brushProperty name="width" value="0.05" units="cm"/>
      <inkml:brushProperty name="height" value="0.05" units="cm"/>
    </inkml:brush>
  </inkml:definitions>
  <inkml:trace contextRef="#ctx0" brushRef="#br0">54 17 16964,'1'8'768,"-1"0"0,0 0 0,-1 0 0,1 0 0,-4 10-1,1 8-377,-37 403 1654,39-406-1913,1-17-35,0 0 0,0 0 0,-1 0 0,0 0 0,-3 10 0,6-56 811,39-204 60,-26 178-907,39-106 0,-53 170-61,2-6-2,0 0 0,0 0 0,1 1 0,0-1 0,9-10 0,-12 16 3,0 1-1,1-1 0,-1 1 0,1 0 0,0-1 0,-1 1 0,1 0 1,0 0-1,0 0 0,0 0 0,-1 0 0,1 1 0,0-1 1,0 1-1,0-1 0,0 1 0,0 0 0,1-1 0,-1 1 1,0 0-1,0 1 0,0-1 0,0 0 0,0 0 0,0 1 1,0-1-1,0 1 0,2 1 0,5 1 0,-1 1 0,0 1 0,1 0 0,-1 0 0,-1 0 0,1 1-1,-1 0 1,0 0 0,-1 1 0,1 0 0,-1 0 0,-1 1 0,1 0 0,-1 0 0,6 13 0,-11-20 2,1 1 1,-1 0 0,1 0-1,-1 0 1,0 0 0,0-1-1,0 1 1,0 0 0,0 0-1,0 0 1,0 0 0,-1 0-1,1-1 1,-1 1 0,1 0-1,-1 0 1,0 0 0,1-1-1,-2 3 1,-1-1 6,1 0 0,0 0 0,-1-1 0,0 1-1,1-1 1,-1 1 0,0-1 0,0 0 0,-5 2 0,-6 3 34,-1-1 1,0 0-1,-25 5 0,33-9-30,-17 3-29,-1 0-1,-32 1 1,51-8-2008,12-3 1021,14-4 299,7-1 17,5 1-228</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40.291"/>
    </inkml:context>
    <inkml:brush xml:id="br0">
      <inkml:brushProperty name="width" value="0.05" units="cm"/>
      <inkml:brushProperty name="height" value="0.05" units="cm"/>
    </inkml:brush>
  </inkml:definitions>
  <inkml:trace contextRef="#ctx0" brushRef="#br0">123 48 16844,'0'0'50,"0"0"1,0-1 0,0 1 0,0 0 0,0 0-1,1 0 1,-1 0 0,0 0 0,0 0 0,0 0-1,0 0 1,1 0 0,-1 0 0,0-1 0,0 1-1,0 0 1,0 0 0,1 0 0,-1 0 0,0 0-1,0 0 1,0 0 0,1 0 0,-1 1 0,0-1-1,0 0 1,0 0 0,0 0 0,1 0 0,-1 0-1,0 0 1,0 0 0,0 0 0,0 0 0,0 0 0,1 1-1,-1-1 1,0 0 0,0 0 0,0 0 0,0 0-1,0 0 1,0 1 0,0-1 0,1 0 0,-1 0-1,0 0 1,0 0 0,0 1 0,0-1 0,0 0-1,0 0 1,0 0 0,0 0 0,0 1 0,0-1-1,0 0 1,0 0 0,0 0 0,0 1 0,-3 14 695,1-10-205,-33 197 2601,16-84-2767,4-22-176,5-29-31,-26 95 1,29-149-27,5-31 30,9-473-328,-6 477 98,0-1 0,1 1-1,1 0 1,5-19 0,-6 28 44,0 0 1,1-1 0,-1 1 0,1 0-1,1 0 1,-1 0 0,0 1 0,1-1-1,0 1 1,0 0 0,1 0 0,-1 0-1,8-5 1,3 0 11,0 0 0,1 1 0,0 1 0,0 1 0,34-10 0,-44 15 14,1-1 0,-1 1 0,1 0 0,-1 0 0,1 1 0,-1 0 0,1 0 0,-1 1 0,1 0 0,-1 0-1,1 0 1,-1 1 0,0 0 0,1 0 0,-1 1 0,0-1 0,0 1 0,10 7 0,-14-8 6,0 0 0,0 1 1,0-1-1,0 0 0,0 0 1,0 1-1,-1-1 0,1 1 1,-1 0-1,0-1 0,0 1 1,0 0-1,0 0 0,0-1 1,0 1-1,-1 0 0,0 0 1,1 0-1,-1 0 0,0 0 1,0 0-1,-1 0 0,1 0 1,-1 0-1,1 0 0,-1 0 1,0-1-1,0 1 0,0 0 1,-3 4-1,-3 6 73,0-1 0,-1-1 0,0 1 0,0-1-1,-13 12 1,-5 1 124,-1-1 0,-1-1 0,-40 24 0,-17 12-749,85-58 491,0 0 0,0 0 0,1 0 0,-1 0 1,0 0-1,0 0 0,0 0 0,0 0 0,0 1 1,0-1-1,0 0 0,0 0 0,0 0 0,0 0 1,0 0-1,0 0 0,0 0 0,0 0 0,0 0 1,0 0-1,1 0 0,-1 0 0,0 0 0,0 0 1,0 0-1,0 1 0,0-1 0,0 0 0,0 0 0,0 0 1,0 0-1,0 0 0,0 0 0,0 0 0,0 0 1,0 0-1,0 0 0,0 0 0,0 0 0,0 0 1,0 1-1,0-1 0,-1 0 0,1 0 0,0 0 1,0 0-1,0 0 0,0 0 0,0 0 0,0 0 1,0 0-1,0 0 0,0 0 0,0 0 0,0 0 0,0 0 1,0 0-1,0 0 0,0 0 0,0 0 0,0 0 1,-1 0-1,1 1 0,11-2-999,16-6 392,4-5-209,5-3-304</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40.916"/>
    </inkml:context>
    <inkml:brush xml:id="br0">
      <inkml:brushProperty name="width" value="0.05" units="cm"/>
      <inkml:brushProperty name="height" value="0.05" units="cm"/>
    </inkml:brush>
  </inkml:definitions>
  <inkml:trace contextRef="#ctx0" brushRef="#br0">147 0 17796,'1'1'90,"0"-1"-1,-1 1 1,1-1 0,0 1 0,-1-1 0,1 1 0,-1-1 0,1 1-1,0 0 1,-1-1 0,0 1 0,1 0 0,-1-1 0,1 1-1,-1 0 1,0 0 0,0-1 0,1 1 0,-1 0 0,0 0 0,0-1-1,0 1 1,0 0 0,0 0 0,0 0 0,0 0 0,0-1-1,0 1 1,0 1 0,-10 27 546,7-23-380,-38 91 2410,15-40-1923,3 2 0,-28 106 0,48-126-700,3-38-41,0-1 0,0 1 0,0-1 0,0 1-1,1 0 1,-1-1 0,0 1 0,0-1 0,0 1 0,0-1 0,1 1 0,-1-1 0,0 1 0,0-1 0,1 1 0,-1-1 0,0 1 0,1-1 0,-1 1 0,1-1-1,-1 0 1,1 1 0,0-1 2,0 0 0,-1 0 0,1 0 0,0 0 0,0-1 0,-1 1 0,1 0 0,0-1 0,0 1 0,-1 0 0,1-1 1,0 1-1,-1-1 0,1 1 0,-1-1 0,1 1 0,0-1 0,-1 1 0,1-1 0,-1 0 0,0 1 0,1-2 0,3-3 25,0-1 1,0 0 0,-1 0-1,0 0 1,0 0 0,-1 0 0,3-11-1,10-52 154,-10 41-98,19-141 349,-21 147-432,14 57-50,-15-32 44,0 1 0,0-1 0,0 0 0,0 1 0,1-1 0,-1 0 0,1 0 0,0 0 0,0-1 0,0 1 0,0-1 0,0 0 0,1 1 0,-1-1 0,7 2 0,-4-2 2,-1-1-1,0 0 1,0 0-1,0 0 0,1-1 1,-1 0-1,0 0 1,0 0-1,1-1 0,7-1 1,3-2-3,-1-1 0,0-1 1,-1 0-1,0-1 0,0 0 1,25-18-1,-21 12 11,-1 0 1,15-16-1,-27 24 2,0-1-1,0 1 1,-1-1-1,0 1 0,0-1 1,0-1-1,-1 1 1,0 0-1,0-1 1,2-6-1,-6 8 21,-5 9-9,-8 14-10,3 0-8,0 1 0,2 0-1,0 1 1,2 0 0,0 0-1,1 1 1,-4 24 0,10-44-1,0 1 1,-1 0 0,1 0-1,0-1 1,0 1 0,0 0-1,0 0 1,0-1 0,1 1-1,-1 0 1,0 0 0,1-1-1,-1 1 1,1 0 0,0-1-1,0 1 1,-1-1 0,1 1-1,0-1 1,0 1 0,0-1-1,1 1 1,1 1-1,-2-3 4,1 1 0,0-1 0,-1 1 0,1-1-1,0 0 1,0 1 0,-1-1 0,1 0 0,0 0-1,-1-1 1,1 1 0,0 0 0,0 0 0,-1-1-1,1 1 1,0-1 0,-1 0 0,1 1-1,-1-1 1,1 0 0,-1 0 0,1 0 0,-1 0-1,2-1 1,13-10 42,0-1-1,-1-1 1,0 0-1,13-17 1,46-66 161,-51 65-142,-20 29-57,-1 4-3,-4 14-2,-10 32-14,8-33 5,-3 14-26,-14 60-89,19-76-50,0 0-1,1 0 0,1 0 0,0-1 1,1 16-1,-1-26 102,0 0 0,0 0 0,0 0-1,0-1 1,0 1 0,0 0 0,1 0 0,-1 0 0,0 0 0,0 0-1,1 0 1,-1-1 0,0 1 0,1 0 0,-1 0 0,1-1 0,-1 1 0,1 0-1,0-1 1,-1 1 0,1 0 0,0-1 0,0 2 0,0-2 26,0-1 1,0 1 0,-1 0 0,1-1-1,0 1 1,-1 0 0,1-1 0,0 1 0,-1-1-1,1 1 1,0-1 0,-1 1 0,1-1-1,-1 0 1,1 1 0,-1-1 0,0 0-1,1 1 1,-1-1 0,1 0 0,18-44-828,-8 5 67</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41.328"/>
    </inkml:context>
    <inkml:brush xml:id="br0">
      <inkml:brushProperty name="width" value="0.05" units="cm"/>
      <inkml:brushProperty name="height" value="0.05" units="cm"/>
    </inkml:brush>
  </inkml:definitions>
  <inkml:trace contextRef="#ctx0" brushRef="#br0">0 1 16043,'2'11'1481,"2"5"-1281,3-1-496,8-3 1248,9 3-800,10 1-72</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41.703"/>
    </inkml:context>
    <inkml:brush xml:id="br0">
      <inkml:brushProperty name="width" value="0.05" units="cm"/>
      <inkml:brushProperty name="height" value="0.05" units="cm"/>
    </inkml:brush>
  </inkml:definitions>
  <inkml:trace contextRef="#ctx0" brushRef="#br0">177 1 18852,'-8'4'479,"-21"9"801,1 2-1,1 1 1,-31 24-1,58-40-1277,0 0-1,-1 1 1,1-1-1,-1 0 1,1 0-1,0 0 1,-1 1-1,1-1 1,0 0-1,-1 0 1,1 1-1,0-1 1,-1 0-1,1 1 1,0-1 0,0 0-1,-1 1 1,1-1-1,0 0 1,0 1-1,0-1 1,0 1-1,-1-1 1,1 0-1,0 1 1,0-1-1,0 1 1,0-1-1,0 1 1,0-1-1,0 0 1,0 1-1,0-1 1,0 1-1,0-1 1,0 0-1,1 1 1,-1-1-1,0 1 1,0-1-1,0 0 1,1 1-1,-1-1 1,0 0 0,0 1-1,1-1 1,-1 0-1,0 1 1,0-1-1,1 0 1,-1 0-1,0 1 1,1-1-1,-1 0 1,1 0-1,-1 1 1,0-1-1,1 0 1,-1 0-1,1 0 1,-1 0-1,0 0 1,1 0-1,-1 0 1,1 0-1,0 0 1,38 5-505,-27-4 419,6 2-43,0 1 1,26 8 0,-38-10 121,0 1 1,0-1 0,0 1-1,-1 1 1,0-1 0,1 0-1,-1 1 1,0 0 0,-1 1-1,9 8 1,-12-11 16,1 0 1,-1 0-1,0 0 1,0 0-1,0 0 1,0 1-1,0-1 0,0 0 1,0 1-1,-1-1 1,1 1-1,-1-1 0,0 0 1,1 1-1,-1-1 1,0 1-1,-1-1 1,1 1-1,-1 3 0,-1-2 33,1 1 0,-1-1 0,0 0-1,0 0 1,0 0 0,-1 0 0,0 0-1,0-1 1,-6 7 0,2-2 77,-1-1 1,-1-1-1,1 0 1,-1 0-1,0 0 0,0-1 1,0-1-1,-18 7 1,21-10-127,-1 1 1,1-1 0,-1 0-1,1 0 1,-1-1 0,0 0-1,1 0 1,-9-1-1,13 1-25,-1-1-1,1 1 0,0-1 0,0 0 0,0 0 0,0 1 0,0-1 0,0-1 0,0 1 0,0 0 1,0 0-1,0-1 0,0 1 0,1-1 0,-1 1 0,1-1 0,-1 0 0,1 0 0,-1 0 1,1 1-1,0-1 0,0-1 0,0 1 0,0 0 0,1 0 0,-2-3 0,-2-20-318</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42.508"/>
    </inkml:context>
    <inkml:brush xml:id="br0">
      <inkml:brushProperty name="width" value="0.05" units="cm"/>
      <inkml:brushProperty name="height" value="0.05" units="cm"/>
    </inkml:brush>
  </inkml:definitions>
  <inkml:trace contextRef="#ctx0" brushRef="#br0">295 19 19420,'12'-13'2129,"-9"9"-1297,-4 2-392,-13 14 1312,-6 11-567,-9 15-553,-3 5-224,-5 12-296,0-2-48,-2-3-32,6 2-16,6-15-272,5-8-96,11-21-721,4-11-295,7-27 1040,4-6-256,10-9-248</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42.896"/>
    </inkml:context>
    <inkml:brush xml:id="br0">
      <inkml:brushProperty name="width" value="0.05" units="cm"/>
      <inkml:brushProperty name="height" value="0.05" units="cm"/>
    </inkml:brush>
  </inkml:definitions>
  <inkml:trace contextRef="#ctx0" brushRef="#br0">1 1 18292,'8'5'2248,"-1"4"-1391,5 5-265,1 4 1208,5 3-688,4 3-199,1 4-305,0-1-328,0 0-1024,0-3-57,-2-9 617,1-10-168,-5-5-208</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44.558"/>
    </inkml:context>
    <inkml:brush xml:id="br0">
      <inkml:brushProperty name="width" value="0.05" units="cm"/>
      <inkml:brushProperty name="height" value="0.05" units="cm"/>
    </inkml:brush>
  </inkml:definitions>
  <inkml:trace contextRef="#ctx0" brushRef="#br0">281 9 22109,'-1'6'341,"-1"0"1,1-1-1,-1 1 1,0-1 0,0 1-1,-1-1 1,1 0-1,-1 0 1,0 0-1,-7 8 1,0 3 471,-210 332 741,201-310-2512,19-32-80,12-24-64,12-22 99,156-270-575,-174 300 1826,-1 0-1,1 1 0,12-14 1,-11 20 379,-6 11-226,-7 18 56,-15 38-80,3-8-216,-13 67 0,28-106-173,1-1 0,0 1 0,1 0 0,1 0 0,1 0 0,0 0 0,1 0 0,7 28 0,1-23-254,-4-17-67,-4-15-153,-3 0 295,-1-1 0,0 1 0,-1-1 0,0 1 0,0 0 0,-7-13 0,-34-60-209,30 58 532,5 12 43,7 9-34,-1 1 0,1-1-1,0 0 1,0 0 0,0 0-1,0 0 1,1-1 0,-1 1-1,0-6 1,2 10-103,1-1-1,-1 1 1,1 0 0,-1-1-1,0 1 1,1-1 0,-1 1 0,1 0-1,-1-1 1,1 1 0,-1 0-1,1 0 1,-1-1 0,1 1-1,-1 0 1,1 0 0,-1 0 0,1 0-1,-1 0 1,1 0 0,-1 0-1,1 0 1,0 0 0,-1 0-1,1 0 1,-1 0 0,1 0 0,0 0-1,21 2 302,-20-2-299,20 3 3,-3 0-1,0 0-1,1-2 1,-1 0-1,1-1 1,-1-1-1,34-6 1,-42 4-43,1-1-6,0 1 1,0 1-1,0 0 0,1 1 1,16 0-1,-27 1 7,0 0-1,0 0 0,0 0 0,0 1 1,0-1-1,0 1 0,0 0 0,0-1 1,0 1-1,0 0 0,0 0 0,0 0 1,0 0-1,-1 1 0,1-1 0,0 0 1,-1 1-1,1-1 0,-1 1 0,0 0 1,1-1-1,-1 1 0,0 0 0,0 0 1,0 0-1,0 0 0,0 0 0,-1 0 1,1 0-1,-1 0 0,1 0 0,-1 0 1,0 0-1,1 0 0,-1 0 1,0 0-1,-1 1 0,1 1 0,-1 9 24,-1 0 1,0 0-1,-1-1 0,-1 1 0,0-1 0,-8 18 0,-38 69 401,46-93-390,-9 15 275,9-18-2,6-16-126,1 1-122,53-231 515,-3 259-891,-39-17 285,0 0 1,0 0-1,0-1 1,0-1-1,-1 0 1,1-1-1,-1 0 1,0-1 0,0-1-1,0 0 1,21-14-1,-23 12 33,0 0 1,0-1-1,-1 0 0,0-1 0,-1 0 1,0 0-1,0-1 0,-1 0 0,0-1 1,-1 0-1,-1 0 0,0-1 0,8-22 1,-14 33-3,1 1 1,-1-1 0,1 1 0,-1-1-1,1 1 1,-1-1 0,0 1 0,0-1 0,0 1-1,0-1 1,0 0 0,0 1 0,-1-1 0,1 1-1,0-1 1,-1 1 0,1-1 0,-1 1-1,0-1 1,-1-1 0,1 2 0,0 1 0,0 0 0,0-1 0,0 1 0,0 0 0,0 0 0,0 0 0,0 0 1,0 0-1,0 0 0,0 0 0,-1 0 0,1 0 0,0 0 0,0 1 0,0-1 0,0 0 0,0 1 0,0-1 0,0 1 0,0-1 0,0 1 0,0-1 1,0 1-1,1 0 0,-1-1 0,0 1 0,0 0 0,0 1 0,-12 8 8,2 2 0,0-1 0,0 1 0,1 0 0,-16 25 0,-33 74 10,57-107-16,-3 7 5,0 1 0,1-1 0,0 1 0,0 0 0,2 0 0,-1 0 1,0 17-1,3-26-4,0 0 0,0 1 1,1-1-1,-1 0 0,0 0 1,1 0-1,0 1 0,0-1 1,0 0-1,0 0 0,1 0 1,-1 0-1,1-1 1,2 4-1,-2-4 1,0 0 1,0 0-1,0-1 1,0 1-1,0-1 1,1 1-1,-1-1 1,1 0-1,-1 0 0,1 0 1,-1 0-1,1-1 1,0 1-1,-1-1 1,1 1-1,0-1 1,-1 0-1,1 0 1,4-1-1,1 0 16,-1 0 0,0-1 0,0 0 1,0 0-1,0-1 0,0 0 0,0 0 0,-1 0 0,1-1 0,-1 0 1,0 0-1,0-1 0,-1 0 0,1 0 0,6-9 0,-1 2 39,0-2-1,-1 0 0,-1 0 0,0 0 1,12-28-1,-16 19-31,-5 15-38,-6 13-34,3 0 40,1 0 0,-1 0 0,1 0 0,0 0 0,1 1 0,-1-1 0,1 0 0,0 1 1,0-1-1,1 1 0,0 7 0,0-12 2,0 1 1,0-1-1,0 1 0,1 0 0,-1-1 1,1 1-1,-1-1 0,1 1 1,0-1-1,0 0 0,-1 1 1,1-1-1,0 0 0,0 1 1,0-1-1,0 0 0,2 1 1,-1-1 0,0 0 1,-1 0 0,1 0-1,0 0 1,0-1-1,0 1 1,0-1 0,0 1-1,0-1 1,0 0-1,0 0 1,0 1 0,0-2-1,0 1 1,0 0-1,4-1 1,3-1-9,-1-1-1,0 1 1,0-2-1,0 1 1,0-1 0,-1 0-1,1-1 1,9-7-1,-2 0 11,-1 0 1,22-26-1,-42 44-49,-12 15 18,13-14 15,1 1 0,0 0 0,1 1 0,0-1 1,-3 16-1,5-23 13,1 1 0,-1 0 1,1-1-1,0 1 0,0 0 0,0-1 1,0 1-1,0 0 0,0 0 0,0-1 1,1 1-1,-1 0 0,1-1 1,-1 1-1,1-1 0,-1 1 0,1 0 1,0-1-1,0 1 0,0-1 0,0 0 1,0 1-1,0-1 0,0 0 0,0 0 1,1 1-1,-1-1 0,0 0 1,1 0-1,-1 0 0,1-1 0,-1 1 1,1 0-1,0-1 0,-1 1 0,1 0 1,2-1-1,6 2-3,-1-1 1,1-1-1,-1 0 1,1-1-1,0 1 0,-1-2 1,1 1-1,-1-1 1,0-1-1,0 0 0,17-7 1,9-7 12,50-33 0,-74 44-9,8-9-37,-11 9-119,-14 21-5,5-14 159,-2 4-65,1 1 0,-1-1 0,1 1 0,0-1 0,-1 9 0,3-14 58,-1 1 0,1-1 0,0 1 0,0-1 0,0 1 0,0 0 0,0-1 1,1 1-1,-1-1 0,0 1 0,0-1 0,0 1 0,0-1 0,1 1 0,-1-1 1,0 1-1,0-1 0,1 1 0,-1-1 0,0 1 0,1-1 0,-1 0 0,0 1 1,1-1-1,0 1 0,0 0-2,1-1 1,-1 0 0,1 0-1,-1 1 1,0-1 0,1 0-1,-1 0 1,1 0 0,-1 0-1,0 0 1,1-1 0,-1 1-1,1 0 1,-1-1 0,2 0-1,9-4-26,0 0-1,0-1 0,0 0 1,-1 0-1,0-2 0,0 1 1,-1-2-1,0 1 0,0-1 1,-1-1-1,13-16 0,-6 5 47,-2 0 0,0-1-1,-2 0 1,0-1 0,8-25-1,-18 44-1,10-33 33,-11 34-34,-1 1 0,1 0 0,-1 0 1,0-1-1,0 1 0,0 0 0,0-1 0,0 1 1,0 0-1,-1-1 0,1 1 0,-1 0 0,-1-4 1,2 6-4,0 0 0,0-1-1,0 1 1,0 0 0,0 0 0,0-1 0,-1 1 0,1 0 0,0 0 0,0-1 0,0 1 0,-1 0 0,1 0 0,0 0 0,0-1 0,-1 1 0,1 0 0,0 0 0,0 0 0,-1 0 0,1 0 0,0 0-1,0 0 1,-1 0 0,1-1 0,0 1 0,-1 0 0,1 0 0,0 0 0,0 0 0,-1 0 0,1 1 0,0-1 0,-1 0 0,1 0 0,0 0 0,0 0 0,-1 0 0,1 0 0,0 0 0,-12 12 28,-5 19 33,3 0 49,2 0 0,1 1 0,-13 64 0,21-76-58,0 0 0,2 0 0,0 0 0,1 0 0,1 1 0,1-1 0,8 36 1,-6-47-30,-2-12 2,-1-14 0,-5 0-162,-1-1 1,0 1-1,-2-1 1,0 2 0,-1-1-1,0 1 1,-19-25 0,-2-8-696,30 49 823,-1-1 0,0 1 1,0 0-1,1-1 0,-1 1 1,0 0-1,0 0 0,1-1 1,-1 1-1,0 0 0,1 0 1,-1 0-1,0-1 0,1 1 1,-1 0-1,1 0 0,-1 0 1,0 0-1,1 0 0,-1 0 1,1 0-1,-1 0 0,0 0 1,1 0-1,-1 0 0,0 0 1,1 0-1,-1 0 0,1 0 1,-1 0-1,0 0 0,1 0 0,-1 1 1,0-1-1,1 0 0,19 3 59,-7 1 181,-5-2-373,0 0 0,0-1-1,0 1 1,14-1-1,-20-1 101,-1 0-1,1 0 0,-1 0 1,0 0-1,1-1 0,-1 1 1,0 0-1,1-1 0,-1 1 1,0-1-1,1 1 0,-1-1 0,0 0 1,0 0-1,1 1 0,-1-1 1,0 0-1,0 0 0,0 0 1,0 0-1,0 0 0,0 0 1,-1-1-1,1 1 0,0 0 1,-1 0-1,1-1 0,0 1 0,-1 0 1,0-1-1,1 1 0,-1 0 1,1-3-1,-1-15-346</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43.543"/>
    </inkml:context>
    <inkml:brush xml:id="br0">
      <inkml:brushProperty name="width" value="0.05" units="cm"/>
      <inkml:brushProperty name="height" value="0.05" units="cm"/>
    </inkml:brush>
  </inkml:definitions>
  <inkml:trace contextRef="#ctx0" brushRef="#br0">4 64 14115,'-2'37'4563,"1"-25"-3896,0 0 1,1 0-1,1 0 0,0 0 1,5 23-1,-3-24-563,1 0 0,1-1 1,0 1-1,0-1 0,1 0 0,1 0 0,-1-1 0,1 0 1,1 0-1,0 0 0,0-1 0,1-1 0,0 1 0,0-1 1,0-1-1,1 0 0,0 0 0,1-1 0,-1 0 0,1-1 1,0 0-1,0 0 0,0-1 0,1-1 0,-1 0 0,0-1 1,1 0-1,16-1 0,-24 0-50,1 0 1,-1-1-1,0 0 1,0 0-1,1 0 0,-1 0 1,0-1-1,0 1 1,-1-1-1,1 0 1,0 0-1,0-1 1,-1 1-1,0-1 0,1 0 1,-1 0-1,3-3 1,-2 1 48,0-1 1,-1 0 0,0 1 0,0-1-1,0-1 1,0 1 0,-1 0 0,0 0-1,-1-1 1,2-7 0,-1-5 61,-1-1 1,0 0-1,-2 1 1,0-1-1,-1 0 1,-7-28-1,2 25-284,5 18-168,0-1-1,1 0 1,-1 0 0,1 0 0,0 0 0,1-8-1,6 1-396,-1 7 456,6-12-315</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44.994"/>
    </inkml:context>
    <inkml:brush xml:id="br0">
      <inkml:brushProperty name="width" value="0.05" units="cm"/>
      <inkml:brushProperty name="height" value="0.05" units="cm"/>
    </inkml:brush>
  </inkml:definitions>
  <inkml:trace contextRef="#ctx0" brushRef="#br0">9 8 17412,'-6'-3'2088,"4"-2"-1416,6 5-280,5 0 1409,5 5-1561,4-1-592,4 2 416,5 5-128,2-4-272</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45.502"/>
    </inkml:context>
    <inkml:brush xml:id="br0">
      <inkml:brushProperty name="width" value="0.05" units="cm"/>
      <inkml:brushProperty name="height" value="0.05" units="cm"/>
    </inkml:brush>
  </inkml:definitions>
  <inkml:trace contextRef="#ctx0" brushRef="#br0">254 0 17572,'1'0'122,"-1"1"-1,0-1 1,0 0 0,0 1 0,0-1 0,0 0-1,0 1 1,0-1 0,0 0 0,0 1-1,0-1 1,0 0 0,0 1 0,0-1 0,0 0-1,0 1 1,0-1 0,0 1 0,0-1 0,0 0-1,0 0 1,0 1 0,-1-1 0,1 0 0,0 1-1,0-1 1,0 0 0,-1 1 0,1-1 0,0 0-1,0 0 1,-1 0 0,1 1 0,0-1 0,-1 0-1,1 0 1,0 0 0,-1 1 0,1-1-1,0 0 1,-1 0 0,1 0 0,0 0 0,-1 0-1,1 0 1,0 0 0,-1 0 0,1 0 0,-27 8 2744,18-5-2508,6-2-370,0 1 0,0-1-1,1 1 1,-1 0-1,0 0 1,1 0 0,-1 0-1,1 0 1,0 0-1,0 1 1,0-1 0,0 1-1,0-1 1,0 1 0,-1 3-1,3-4-35,-1-1 1,0 1-1,1 0 0,0 0 0,-1 0 0,1 0 1,0 0-1,0 0 0,0 0 0,0 0 1,0 0-1,0-1 0,1 1 0,-1 0 1,1 0-1,-1 0 0,1 0 0,0 0 0,0-1 1,0 1-1,0 0 0,0-1 0,0 1 1,0-1-1,2 2 0,30 24-498,-28-23 495,0-1-1,0 1 1,0 0 0,-1 0-1,0 0 1,7 9 0,-10-12 55,-1 0 0,1 0 0,-1 0 0,1 0 0,-1 0 0,0 0 0,1 1 0,-1-1 0,0 0 0,0 0 0,0 1 0,0-1 0,0 0 0,0 0 0,0 0 0,0 1 0,-1-1 0,1 0 0,0 0 0,-1 0 0,1 1 0,-1-1 0,1 0 0,-1 0 0,1 0 0,-1 0 0,0 0 0,0 0 0,1 0 0,-1 0 0,0-1 0,0 1 0,0 0 0,0 0 0,0-1 0,0 1 0,-3 1 0,-4 3 68,-2 0 0,1 0-1,-15 4 1,16-6-19,6-2-43,-23 9 225,-29 7-1,47-15-193,0-1-1,0 0 1,0 0 0,0 0-1,0-1 1,0 0-1,0 0 1,0-1 0,-11-2-1,0-4 50</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45.920"/>
    </inkml:context>
    <inkml:brush xml:id="br0">
      <inkml:brushProperty name="width" value="0.05" units="cm"/>
      <inkml:brushProperty name="height" value="0.05" units="cm"/>
    </inkml:brush>
  </inkml:definitions>
  <inkml:trace contextRef="#ctx0" brushRef="#br0">149 85 17348,'-7'5'403,"1"1"1,0 0 0,0 0 0,0 0 0,1 1-1,0 0 1,0 0 0,1 0 0,-6 15-1,-27 73 1614,37-95-2002,-13 42 434,2 0-1,2 0 1,1 1 0,-1 55-1,8-98-442,1 0 0,0 1 0,0-1 0,0 1 1,0-1-1,0 1 0,0-1 0,-1 0 0,1 1 0,0-1 0,0 1 0,0-1 0,0 1 0,1-1 0,-1 1 0,0-1 1,0 0-1,0 1 0,0-1 0,0 1 0,0-1 0,1 0 0,-1 1 0,0-1 0,0 1 0,1-1 0,-1 0 0,0 1 0,1-1 1,-1 0-1,0 0 0,1 1 0,-1-1 0,0 0 0,1 0 0,-1 1 0,1-1 0,0-1 6,0 1 0,0-1 1,0 0-1,0 1 0,0-1 0,0 0 0,0 0 0,0 0 1,0 0-1,-1 0 0,1 0 0,0 0 0,-1 0 0,1-2 1,19-42 199,26-86 0,-20 51-108,-4 12-53,-6 19-41,27-59-1,-41 104-9,0 0 0,1 1 0,-1-1 0,1 0-1,-1 1 1,1 0 0,0-1 0,0 1 0,7-5 0,-9 8-1,0-1 1,0 1 0,0-1 0,0 1 0,0 0 0,0-1 0,-1 1 0,1 0 0,0 0 0,0-1-1,0 1 1,0 0 0,0 0 0,0 0 0,0 0 0,0 0 0,0 1 0,2-1 0,-1 1-1,-1 0 0,0 0 0,1 0 0,-1 0 1,0 0-1,0 0 0,0 0 0,0 0 0,0 0 1,0 0-1,0 1 0,0-1 0,0 0 0,0 1 1,-1-1-1,1 2 0,2 4 7,-1-1-1,0 1 1,0 0 0,-1 0-1,0 0 1,0 0 0,-1 0-1,0 0 1,0 0 0,0 0-1,-1 0 1,0 0 0,-1 0-1,1 0 1,-1-1 0,-4 10-1,2-7 37,-1 1 0,0-1 0,0 0 0,0-1 0,-1 1 1,-1-1-1,1 0 0,-2 0 0,1-1 0,-13 10 0,17-15-20,-1 1 1,0-1 0,0 0-1,0 0 1,0 0 0,-1-1-1,-7 2 1,11-2-41,0-1-1,0 0 1,0 1 0,-1-1 0,1 0-1,0 0 1,0 0 0,0 0 0,0 0 0,0-1-1,0 1 1,-1 0 0,1 0 0,0-1 0,0 1-1,0-1 1,0 1 0,0-1 0,0 1-1,0-1 1,0 1 0,1-1 0,-1 0 0,0 0-1,0 1 1,0-1 0,1 0 0,-1 0 0,0 0-1,1 0 1,-1 0 0,1 0 0,-1 0-1,1 0 1,-1-1 0,0-2-185,1 0 1,-1-1-1,1 1 0,0 0 0,0 0 0,0 0 1,1 0-1,-1 0 0,1 0 0,0 0 1,0 0-1,1 0 0,-1 0 0,1 0 0,0 0 1,3-5-1,-1 3 15,0 0 0,1 0 1,-1 0-1,1 0 0,1 1 0,-1 0 0,1 0 1,8-6-1,12-3-602</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46.343"/>
    </inkml:context>
    <inkml:brush xml:id="br0">
      <inkml:brushProperty name="width" value="0.05" units="cm"/>
      <inkml:brushProperty name="height" value="0.05" units="cm"/>
    </inkml:brush>
  </inkml:definitions>
  <inkml:trace contextRef="#ctx0" brushRef="#br0">183 39 12315,'1'0'105,"-1"-1"0,1 1 0,0-1-1,-1 1 1,1-1 0,-1 1 0,1-1 0,-1 1 0,1-1 0,-1 0 0,1 1 0,-1-1 0,0 1 0,1-1 0,-1 0 0,0 0 0,0 1 0,1-1 0,-1 0 0,0 1 0,0-1 0,0 0 0,0 0 0,0 1 0,0-1 0,0 0 0,0 0 0,0 1 0,0-1 0,0 0 0,-1 0-1,1 1 1,0-1 0,-1 0 0,1 1 0,0-1 0,-1 0 0,1 0 24,-1 0 1,1 0-1,-1 0 0,1 1 0,-1-1 0,1 0 0,-1 1 1,0-1-1,1 0 0,-1 1 0,0-1 0,0 0 0,1 1 1,-1-1-1,0 1 0,0 0 0,0-1 0,0 1 0,1 0 1,-1-1-1,0 1 0,0 0 0,0 0 0,0 0 0,0 0 1,0 0-1,0 0 0,0 0 0,0 0 0,0 0 0,0 0 1,-1 1-1,-5 2 416,0 1 1,0 0-1,0 0 1,1 1-1,-1 0 1,-8 8-1,-32 39 1402,37-41-1675,1 2 0,0-1 0,-9 17 0,16-26-239,1 0 0,-1 1-1,1-1 1,-1 1 0,1-1 0,0 1 0,1-1 0,-1 1-1,0-1 1,1 1 0,0 0 0,0-1 0,0 1-1,0 0 1,1-1 0,-1 1 0,1-1 0,0 1-1,2 5 1,-2-8-26,0 0-1,-1 1 0,1-1 0,0 0 1,0 0-1,0 0 0,0 0 1,0 0-1,0 0 0,0 0 0,0 0 1,0-1-1,0 1 0,1 0 0,-1 0 1,0-1-1,0 1 0,1-1 1,2 1-1,-1-1 2,0 1 1,0-1-1,0 0 1,0 0 0,0-1-1,0 1 1,0-1-1,0 1 1,3-2-1,2-1 13,1-1-1,0 0 0,-1 0 1,0-1-1,9-6 1,-9 4-1,0 0 1,0 0 0,-1 0 0,0-1-1,0-1 1,-1 1 0,0-1-1,5-10 1,-3 3-68,0-1 0,-1 0 0,8-32 0,-13 31-174,-2 18 183,0-1 0,1 1 1,-1-1-1,0 1 0,0-1 1,0 1-1,0-1 0,0 1 0,0-1 1,0 1-1,0-1 0,0 1 1,-1 0-1,1-1 0,0 1 0,0-1 1,0 1-1,0-1 0,-1 1 1,1-1-1,0 1 0,0 0 0,-1-1 1,1 1-1,0 0 0,-1-1 1,0 0-1,1 2-68,-1-1 0,0 1 0,1-1 0,-1 1 0,1 0 0,-1-1 0,1 1-1,0 0 1,-1-1 0,1 1 0,-1 0 0,1-1 0,0 1 0,0 0 0,-1 0 0,1-1 0,0 1 0,0 0 0,0 0 0,0-1 0,0 1 0,0 0 0,0 0 0,0 0 0,0-1 0,0 1 0,1 0 0,-1 0 0,1 1 0,5 26-2354,-4-25 2231,-1-1 1,1 1 0,0 0-1,1 0 1,-1-1 0,0 1 0,1-1-1,-1 0 1,1 0 0,0 0-1,0 0 1,0 0 0,0 0-1,0-1 1,0 1 0,0-1 0,1 0-1,-1 0 1,0 0 0,1-1-1,4 1 1,8 1-733,-1-1 0,1-1 0,19-1-1,-27 0 1247,0 1 0,0-1 0,0-1 0,0 0 0,0 0 0,0 0-1,-1-1 1,1 0 0,10-6 0,-18 9-243,0 0 0,0 0 0,0 0-1,0 0 1,-1-1 0,1 1 0,0 0 0,0 0 0,0 0-1,0 0 1,0 0 0,0 0 0,0 0 0,0 0 0,-1 0 0,1 0-1,0-1 1,0 1 0,0 0 0,0 0 0,0 0 0,0 0-1,0 0 1,0 0 0,0-1 0,0 1 0,0 0 0,0 0 0,0 0-1,0 0 1,0 0 0,0 0 0,0-1 0,0 1 0,0 0 0,0 0-1,0 0 1,0 0 0,0 0 0,0-1 0,0 1 0,0 0-1,0 0 1,0 0 0,0 0 0,0 0 0,1 0 0,-1 0 0,0 0-1,0-1 1,0 1 0,0 0 0,0 0 0,0 0 0,0 0-1,0 0 1,1 0 0,-1 0 0,0 0 0,-14 2 2208,6 1-1830,1 1-1,-1 0 1,1 0 0,0 0-1,0 1 1,1 1 0,-12 10 0,14-12-353,0 0 1,0 0-1,0 1 1,1-1 0,0 1-1,0 0 1,0 0 0,0 0-1,1 0 1,0 0 0,0 1-1,-2 7 1,4-12-53,0-1 0,0 1 0,0-1 0,0 1 0,0 0 0,0-1 0,0 1 0,0-1 0,0 1 0,0-1 0,0 1 0,0-1 0,0 1-1,0-1 1,1 1 0,-1-1 0,0 1 0,0-1 0,1 1 0,-1-1 0,0 1 0,1-1 0,-1 1 0,0-1 0,1 0 0,-1 1 0,1-1 0,-1 1 0,1-1 0,1 1 12,-1-1-1,0 0 1,0 0 0,1 0-1,-1 0 1,0 0 0,0 0 0,1 0-1,-1 0 1,0 0 0,0-1-1,3 0 1,2-1 66,0-1-1,0 1 1,0-1-1,6-5 1,-3 1-38,0 0 0,0-1 0,-1 0 0,-1 0 0,8-11 0,-9 11-424,0-1 0,0-1 0,-1 1 0,0-1 0,0 0-1,-2-1 1,1 1 0,-1 0 0,2-12 0,-4 9-448</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46.993"/>
    </inkml:context>
    <inkml:brush xml:id="br0">
      <inkml:brushProperty name="width" value="0.05" units="cm"/>
      <inkml:brushProperty name="height" value="0.05" units="cm"/>
    </inkml:brush>
  </inkml:definitions>
  <inkml:trace contextRef="#ctx0" brushRef="#br0">160 319 11122,'0'0'56,"-1"0"0,1 0 0,0 0 0,0 0 0,-1 0-1,1 0 1,0 0 0,0 0 0,-1 0 0,1 0 0,0 0-1,0 0 1,-1 0 0,1 0 0,0 0 0,0 0 0,-1 0-1,1 0 1,0 0 0,0 0 0,0 0 0,-1-1 0,1 1 0,0 0-1,0 0 1,0 0 0,-1 0 0,1-1 0,0 1 0,0 0-1,0 0 1,0 0 0,-1-1 0,1 1 0,0 0 0,0 0-1,0 0 1,0-1 0,0 1 0,0 0 0,0 0 0,0-1 0,0 1-1,0 0 1,0 0 0,0-1 0,0 1 0,0 0 0,0 0-1,0-1 1,0 1 0,0 0 0,0 0 0,0-1 0,0 1-1,0 0 1,0 0 0,1-1 0,-1 1 0,0 0 0,0 0-1,0 0 1,0-1 0,1 1 0,-24 7 1986,11 0-1528,0 0-1,1 0 0,0 2 1,1-1-1,-12 13 1,16-16-359,1 1 0,-1 1 0,1-1 0,1 1 0,-1 0 0,1 0 0,0 1 0,1-1 0,-5 15 0,8-21-127,-1 0 0,1 1 0,0-1 1,-1 1-1,1-1 0,0 0 0,0 1 0,0-1 1,0 1-1,0-1 0,0 1 0,1-1 1,-1 1-1,0-1 0,1 0 0,-1 1 1,1-1-1,-1 0 0,1 1 0,0-1 0,0 0 1,0 0-1,1 2 0,-1-2 15,1 1 1,0-1-1,0 0 0,0 0 0,0 0 0,0-1 1,0 1-1,0 0 0,1-1 0,-1 1 0,0-1 1,0 0-1,4 1 0,5-2 109,0 1 0,0-1 0,0-1-1,19-5 1,-10 0-5,0 0-1,-1-2 1,0 0-1,-1-1 1,0-1-1,0-1 1,-1 0-1,0-2 0,-2 1 1,16-17-1,-6 2 23,-1-1-1,-1-1 1,-1-1 0,29-57-1,-49 84-160,29-64 99,-28 61-105,-1 0-1,0 0 1,0 0-1,-1 0 1,0 0-1,0-1 0,0-11 1,-1 19-4,0 0 0,0-1 1,0 1-1,0 0 0,0-1 1,0 1-1,0 0 0,0-1 0,0 1 1,0 0-1,0-1 0,0 1 1,-1 0-1,1-1 0,0 1 0,0 0 1,0-1-1,0 1 0,0 0 0,-1 0 1,1-1-1,0 1 0,0 0 1,-1 0-1,1-1 0,0 1 0,0 0 1,-1 0-1,1 0 0,0-1 1,-1 1-1,1 0 0,0 0 0,-1 0 1,1 0-1,0 0 0,-1 0 0,1 0 1,-1-1-1,-14 10-41,-16 23-16,2 6 7,1 1 1,-24 46-1,37-57 45,1 1 1,1 1 0,1 0 0,-7 33-1,18-58 5,0 0-1,0 0 0,0-1 0,0 1 0,1 0 0,0 0 0,0 0 0,1 0 0,-1-1 0,3 9 0,-3-12 2,1 1 0,0 0 0,0 0 1,0-1-1,0 1 0,0 0 0,1-1 0,-1 1 0,0-1 0,1 0 0,-1 1 0,1-1 0,-1 0 0,1 0 0,0 0 0,-1 0 0,1 0 0,0 0 0,0 0 0,0-1 0,0 1 0,0-1 0,-1 1 0,1-1 0,0 0 0,4 0 0,2 0 4,1 0 0,0-1 0,-1-1 1,0 1-1,1-1 0,-1-1 0,0 0 1,0 0-1,0 0 0,-1-1 0,1 0 1,-1-1-1,0 1 0,0-1 0,7-7 0,2-2 54,-1 0 0,0-1-1,-1-1 1,22-33 0,-44 62 10,1 1 0,0 1 0,1-1 0,1 1 0,0 0 0,-5 31 0,10-45-62,-1 0-1,1 1 1,0-1-1,0 1 1,0-1-1,0 0 1,1 1-1,-1-1 1,0 1-1,0-1 1,1 0-1,-1 1 1,1-1-1,0 0 1,-1 1 0,1-1-1,0 0 1,-1 0-1,1 0 1,0 0-1,0 0 1,0 0-1,0 0 1,2 1-1,-1-1 6,0 0 0,1 0 0,-1 0 0,0-1 0,1 1 0,-1-1 0,0 1 0,1-1 0,-1 0-1,1 0 1,-1 0 0,0-1 0,3 1 0,8-3 32,-1 0-1,0-1 1,0 0-1,13-7 1,-7 2 8,-1 0 0,0-1-1,-1 0 1,0-2 0,-1 0 0,0 0 0,-1-2-1,20-23 1,-41 39-81,-7 6 26,9-3-24,0 0 1,0 0-1,0 1 0,1 0 0,0-1 0,0 2 0,-5 10 1,8-15-31,0 0 0,0 0 0,0 0 0,0 0 0,0 1 1,1-1-1,-1 0 0,1 0 0,-1 0 0,1 1 1,0-1-1,0 0 0,0 0 0,0 1 0,0-1 0,1 0 1,-1 0-1,1 0 0,-1 1 0,1-1 0,0 0 1,0 0-1,0 0 0,0 0 0,0 0 0,0 0 0,1-1 1,1 4-1,0-4-29,0 1 0,0-1 1,0 0-1,0 1 1,0-1-1,1 0 0,-1-1 1,0 1-1,0-1 0,1 1 1,-1-1-1,0 0 0,0 0 1,1-1-1,-1 1 1,0-1-1,1 1 0,-1-1 1,0 0-1,5-2 0,23-11-533</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48.028"/>
    </inkml:context>
    <inkml:brush xml:id="br0">
      <inkml:brushProperty name="width" value="0.05" units="cm"/>
      <inkml:brushProperty name="height" value="0.05" units="cm"/>
    </inkml:brush>
  </inkml:definitions>
  <inkml:trace contextRef="#ctx0" brushRef="#br0">107 0 18836,'-84'366'7394,"78"-339"-7155,1-11-138,2-1-1,0 1 1,0 0 0,2 0 0,0 28 0,0-43-109,1 0 0,0-1 1,0 1-1,0-1 0,0 1 1,0-1-1,0 1 0,0-1 1,1 1-1,-1-1 0,0 1 1,0-1-1,0 1 0,0-1 1,1 1-1,-1-1 0,0 1 1,0-1-1,1 1 0,-1-1 1,1 0-1,-1 1 0,0-1 1,1 1-1,-1-1 0,1 0 0,-1 1 1,0-1-1,1 0 0,-1 0 1,2 1-1,-2-2-18,1 1 0,0 0 0,0-1 0,0 1 0,0-1 0,0 1 0,0-1 0,-1 1 1,1-1-1,0 0 0,0 1 0,-1-1 0,1 0 0,-1 0 0,2-1 0,19-35-952,34-96-5378,-63 155 6570,2 0 1,-7 32-1,11-43 49,1 1 0,0-1-1,0 1 1,1-1-1,1 1 1,3 20 0,-4-30-200,1 0 0,-1 1 1,1-1-1,0 0 1,-1 0-1,1 0 0,0 0 1,0-1-1,0 1 1,1 0-1,-1 0 1,0-1-1,1 1 0,-1 0 1,1-1-1,0 1 1,-1-1-1,1 0 0,0 0 1,3 2-1,-2-2 19,1 0 0,-1 0 0,0-1-1,1 1 1,-1-1 0,1 0 0,-1 0 0,0 0 0,1 0-1,-1 0 1,7-2 0,2-2 70,0 0 0,0-1 0,-1 0 0,1 0 0,-2-1 1,13-9-1,-4 1-32,-1-2 0,-1 0 0,0 0 1,-1-2-1,-1 0 0,22-34 0,-16 17-117,-2 0 0,-1-1 0,15-45 0,-32 77-6,18-58-27,-18 58 25,0 0 0,0-1 0,-1 1 0,1 0 0,-1-1 0,0 1 0,0 0 0,-1-1 0,0 1 0,1 0 0,-4-8 0,4 11 3,0 1 1,0-1-1,0 1 0,-1-1 1,1 1-1,0-1 1,-1 1-1,1-1 1,0 1-1,-1-1 0,1 1 1,-1 0-1,1-1 1,0 1-1,-1-1 0,1 1 1,-1 0-1,1 0 1,-1-1-1,0 1 0,1 0 1,-1 0-1,1-1 1,-1 1-1,1 0 0,-1 0 1,0 0-1,1 0 1,-1 0-1,1 0 1,-1 0-1,1 0 0,-1 0 1,0 0-1,1 1 1,-1-1-1,1 0 0,-1 0 1,1 0-1,-1 1 1,1-1-1,-1 0 0,1 1 1,-1-1-1,1 0 1,-1 1-1,1-1 1,-1 1-1,1-1 0,-1 1 1,-21 26 1,20-24 6,-18 26 48,2 0-1,1 2 1,-15 39-1,24-51-27,2-1 0,0 1 0,1 0 0,1 1 0,1-1 0,0 1 0,1 22 0,2-39-24,0 0 1,0 1-1,1-1 1,-1 0-1,1 0 1,-1 0-1,1 0 1,0 0-1,1 0 1,1 3-1,-3-5-1,0-1 0,1 1-1,-1-1 1,1 1 0,-1-1-1,1 1 1,-1-1 0,1 0-1,-1 1 1,1-1 0,-1 0-1,1 1 1,-1-1 0,1 0-1,0 0 1,-1 0 0,1 1-1,-1-1 1,1 0 0,1 0-1,-1 0 2,1 0 0,-1-1 0,1 1 0,-1-1 0,0 1 0,1-1 0,-1 1 1,0-1-1,0 0 0,1 1 0,-1-1 0,2-2 0,4-3 8,0-1 0,-1 0 1,1 0-1,-2-1 0,1 1 1,-1-1-1,0-1 0,-1 1 1,0 0-1,0-1 1,-1 0-1,5-17 0,-9 15 11,-5 11 7,-9 15 23,13-13-44,1 1 0,-1-1 0,1 1 0,0-1 0,0 1 0,0 0 0,0 0 0,0 0 0,0-1 0,1 1 0,0 0 0,-1 0 0,1 0 0,0 0 0,0 0 0,1 0 0,-1 0 0,1-1 0,-1 1 0,1 0 0,0 0 0,0 0 0,3 4 0,-2-4 3,0 0 0,0-1 0,0 0 0,0 1 0,1-1 0,-1 0 0,1 0 0,0 0 0,-1 0 0,1-1 0,0 1 0,0-1 0,0 1 0,0-1-1,0 0 1,1-1 0,-1 1 0,0 0 0,0-1 0,1 0 0,3 0 0,3 0 17,1 0-1,0-1 1,-1-1-1,1 0 1,-1 0-1,19-8 1,55-30 101,-62 28-103,-16 9-20,11-5-21,-13 7-5,-7 4-6,-4 3 38,2 0-1,-1 1 1,1 0 0,0 0-1,0 0 1,0 0 0,1 1-1,-4 11 1,8-19-7,0 1 1,-1-1-1,1 0 0,0 0 0,0 1 0,0-1 0,0 1 1,0-1-1,0 0 0,0 1 0,0-1 0,0 0 1,0 1-1,0-1 0,0 0 0,0 1 0,0-1 1,0 0-1,0 1 0,0-1 0,0 0 0,0 1 1,0-1-1,0 0 0,1 1 0,-1-1 0,0 0 1,0 1-1,0-1 0,1 0 0,-1 0 0,0 1 1,1-1-1,12 1 77,16-12 6,73-49 94,-40 21-182,-62 38-1,1 1 0,-1-1 1,1 1-1,0-1 0,-1 1 1,1 0-1,0-1 0,-1 1 1,1 0-1,0-1 0,0 1 0,-1 0 1,1 0-1,0 0 0,0 0 1,-1 0-1,1 0 0,0 0 1,0 0-1,-1 0 0,1 0 0,0 0 1,1 1-1,-2 0 1,1-1 0,-1 1 0,1-1-1,-1 1 1,0 0 0,1-1 0,-1 1 0,0 0 0,0-1 0,1 1-1,-1 0 1,0-1 0,0 1 0,0 0 0,0 0 0,0-1-1,0 1 1,0 0 0,0 0 0,-9 37 16,7-33 1,-1 1 6,1 0 0,-1 1 1,2-1-1,-1 0 0,1 0 0,0 1 1,0-1-1,0 1 0,1 9 0,1-15-15,-1-1 0,0 1 0,0-1 1,0 1-1,0 0 0,0-1 0,1 1 0,-1-1 0,0 1 0,0-1 0,1 1 0,-1-1 0,1 1 0,-1-1 0,0 1 0,1-1 0,-1 1 0,1-1 1,-1 0-1,1 1 0,-1-1 0,1 0 0,-1 1 0,1-1 0,0 0 0,-1 0 0,2 1 0,0-1 8,-1 0-1,1 0 0,0 0 1,0 0-1,0 0 0,-1 0 1,1-1-1,0 1 0,3-2 1,0 0-14,0 0-1,1 0 1,-1-1 0,-1 0 0,9-6 0,-8 4-144,0 0-1,-1 0 1,0-1-1,0 1 0,0-1 1,-1 0-1,0 0 1,0-1-1,0 1 1,-1 0-1,0-1 1,0 0-1,1-8 1,-1-2-109,0-1 0,-1 1 0,-1 0 0,-2-19 0,-5-22-420</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48.451"/>
    </inkml:context>
    <inkml:brush xml:id="br0">
      <inkml:brushProperty name="width" value="0.05" units="cm"/>
      <inkml:brushProperty name="height" value="0.05" units="cm"/>
    </inkml:brush>
  </inkml:definitions>
  <inkml:trace contextRef="#ctx0" brushRef="#br0">2 5 18332,'-2'13'1456,"2"-9"-1432,3-4-104,0-8 672,3-5-96</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48.858"/>
    </inkml:context>
    <inkml:brush xml:id="br0">
      <inkml:brushProperty name="width" value="0.05" units="cm"/>
      <inkml:brushProperty name="height" value="0.05" units="cm"/>
    </inkml:brush>
  </inkml:definitions>
  <inkml:trace contextRef="#ctx0" brushRef="#br0">64 15 19124,'10'-10'2113,"-9"6"-849,-8 17 304,-5 5-264,1 9-567,-3 5-337,2 2-280,1 1-72,5-7-40,5-2-24,9-13-88,5-7-104,4-8-921,3-6 305,0-8 576,2-8-168,2-14-160</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49.811"/>
    </inkml:context>
    <inkml:brush xml:id="br0">
      <inkml:brushProperty name="width" value="0.05" units="cm"/>
      <inkml:brushProperty name="height" value="0.05" units="cm"/>
    </inkml:brush>
  </inkml:definitions>
  <inkml:trace contextRef="#ctx0" brushRef="#br0">145 17 17036,'0'0'72,"0"0"1,0 0-1,0 1 0,0-1 1,0 0-1,0 0 1,-1 0-1,1 1 1,0-1-1,0 0 1,0 0-1,0 0 1,-1 0-1,1 1 0,0-1 1,0 0-1,-1 0 1,1 0-1,0 0 1,0 0-1,-1 0 1,1 0-1,0 0 1,0 0-1,-1 0 0,1 0 1,0 0-1,0 0 1,-1 0-1,1 0 1,0 0-1,0 0 1,-1 0-1,1 0 0,0 0 1,0 0-1,-1 0 1,1 0-1,0 0 1,0-1-1,0 1 1,-1 0-1,1 0 1,0 0-1,0 0 0,0-1 1,-1 1-1,1 0 1,0 0-1,0 0 1,0-1-1,0 1 1,0 0-1,0 0 1,-1 0-1,1-1 0,0 1 1,0 0-1,0 0 1,0-1-1,0 1 1,0 0-1,-12 24 2284,-11 44-962,-26 138 1,7 78-1254,39-270-126,2-10-6,0 1 0,0-1 0,1 0 0,-1 0 0,1 1 0,0-1 0,0 0 0,0 1 0,1-1 0,-1 0 0,1 0 0,2 6 0,-3-10-8,0 0 1,0 1-1,0-1 1,0 0-1,0 0 1,0 0-1,1 0 1,-1 0-1,0 0 1,0 1-1,0-1 1,0 0-1,0 0 1,0 0-1,1 0 1,-1 0-1,0 0 1,0 0-1,0 0 1,0 0-1,1 0 1,-1 0-1,0 0 1,0 0-1,0 0 1,0 0-1,1 0 1,-1 0-1,0 0 1,0 0-1,0 0 1,0 0-1,1 0 1,-1 0-1,0 0 1,0 0-1,0 0 1,0 0-1,1 0 1,-1 0-1,0-1 1,0 1-1,7-9 60,1-12 42,25-157 438,-17 79-359,-12 85-200,0 11-149,6 18-374,-3-2 242,-3-7 123,0 1 0,1-1 0,0 0-1,0 0 1,1 0 0,0-1-1,0 1 1,0-1 0,1-1 0,-1 1-1,1-1 1,0-1 0,0 1 0,1-1-1,-1 0 1,1-1 0,-1 0-1,1 0 1,0 0 0,0-1 0,0-1-1,0 1 1,0-1 0,0 0-1,0-1 1,-1 0 0,1 0 0,0-1-1,0 0 1,-1 0 0,1-1-1,11-5 1,-14 5 206,-1 1 0,0 0 0,0-1 0,-1 0 0,6-5 0,-8 7 10,1 0 0,-1 0-1,0 0 1,0-1 0,-1 1 0,1 0 0,0-1 0,0 1 0,0-1 0,-1 1 0,1-1 0,-1 1 0,1-1 0,-1 1 0,0-1 0,0 1 0,0-1 0,0-2 0,0 4-14,0-1 0,0 1 0,0-1-1,0 1 1,0-1 0,0 1 0,-1-1 0,1 1 0,0-1-1,-1 1 1,1-1 0,0 1 0,-1-1 0,1 1 0,0 0-1,-1-1 1,1 1 0,-1-1 0,1 1 0,0 0 0,-1 0 0,1-1-1,-1 1 1,1 0 0,-1 0 0,1-1 0,-1 1 0,0 0-1,1 0 1,-1 0 0,1 0 0,-1 0 0,1 0 0,-1 0-1,1 0 1,-1 0 0,0 0 0,-2 1 46,1-1 0,0 1 0,-1-1 0,1 1 1,0 0-1,0 0 0,-1 0 0,-1 1 0,-5 5 69,0 0 0,0 0 0,1 1-1,0-1 1,1 2 0,0-1 0,-9 14 0,12-15-126,-1 0-1,1 1 1,0 0 0,1-1 0,-1 1 0,2 1 0,-1-1 0,1 0 0,0 1 0,0 9 0,2-16-10,0 0 0,0-1 1,0 1-1,0 0 0,0-1 0,0 1 1,1 0-1,-1-1 0,1 1 0,-1 0 1,1-1-1,-1 1 0,1-1 0,0 1 0,0-1 1,0 1-1,0-1 0,0 0 0,0 1 1,0-1-1,0 0 0,1 0 0,-1 0 0,0 0 1,1 0-1,-1 0 0,1 0 0,-1-1 1,1 1-1,-1 0 0,1-1 0,0 1 0,-1-1 1,1 0-1,0 1 0,-1-1 0,1 0 1,0 0-1,2 0 0,4-1 33,0 1 1,0-1-1,0-1 0,-1 1 0,1-1 0,0-1 1,7-3-1,1-2 38,-1 0 1,0-1-1,0-1 1,-1 0-1,0-1 0,20-22 1,-14 11-60,0-1 0,32-49 1,-60 84-80,1 1 0,1 0 0,0 0 0,1 1 0,0-1 1,1 1-1,-4 27 0,7-40 76,1 0-1,0 0 1,0 0 0,0 0-1,0 1 1,0-1 0,1 0-1,-1 0 1,0 0 0,0 0-1,1 0 1,-1 0 0,0 0 0,1 0-1,0 0 1,-1 0 0,1 0-1,-1 0 1,1 0 0,0-1-1,0 1 1,-1 0 0,1 0 0,0-1-1,0 1 1,0 0 0,0-1-1,0 1 1,0-1 0,0 1-1,0-1 1,0 1 0,0-1 0,0 0-1,0 0 1,0 1 0,0-1-1,0 0 1,0 0 0,1 0-1,-1 0 1,0 0 0,0-1 0,0 1-1,0 0 1,0 0 0,2-2-1,5 0 74,0 0 0,0-1-1,-1 0 1,1 0 0,10-8-1,7-6 202,1-1-1,38-38 0,39-50 392,8-29-272,-94 112-347,-1-2 0,-2 0 0,23-52 0,-36 76-61,-1-1 1,1 1 0,0 0-1,-1-1 1,1 1 0,-1-1-1,0 1 1,1 0 0,-1-1 0,0 1-1,0-1 1,0 1 0,0-1-1,0 1 1,0-1 0,0 1-1,0-1 1,-1 1 0,1-1 0,-1 1-1,1-1 1,-1 1 0,1 0-1,-1-1 1,-1 0 0,2 1-3,-1 1 1,1 0-1,-1-1 0,0 1 1,1 0-1,-1 0 1,0 0-1,1 0 1,-1-1-1,0 1 0,1 0 1,-1 0-1,1 0 1,-1 0-1,0 1 0,1-1 1,-1 0-1,0 0 1,1 0-1,-2 1 1,-19 13-42,10-2 25,0 0-1,1 1 1,0 0 0,1 1-1,1 0 1,0 0-1,-10 27 1,8-14 7,1 1 0,1 0 0,-6 46 0,10-44 4,1 57-1,4-72-12,0 0 0,1 1 0,1-1 0,0 0 0,8 22-1,-42-115-960,-1 8 400,-35-115 1,66 181 579,-1-1 9,1-1-1,-1 0 0,1 0 1,0-9-1,1 15-3,0-1 0,0 1 0,0-1 0,0 0 1,0 1-1,0-1 0,0 0 0,0 1 0,0-1 0,0 0 0,0 1 0,1-1 1,-1 1-1,0-1 0,0 0 0,1 1 0,-1-1 0,1 1 0,-1-1 0,0 1 1,1-1-1,-1 1 0,1-1 0,-1 1 0,1 0 0,-1-1 0,1 1 1,0 0-1,-1-1 0,1 1 0,-1 0 0,1 0 0,0-1 0,-1 1 0,1 0 1,-1 0-1,1 0 0,0 0 0,-1 0 0,1 0 0,0 0 0,-1 0 0,1 0 1,0 0-1,-1 0 0,1 0 0,0 1 0,-1-1 0,2 1 0,11 3-190,1 1 0,-1 1 0,23 14 0,17 6-2183,-50-26 1675,-7-4 294,-12-5-400</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50.224"/>
    </inkml:context>
    <inkml:brush xml:id="br0">
      <inkml:brushProperty name="width" value="0.05" units="cm"/>
      <inkml:brushProperty name="height" value="0.05" units="cm"/>
    </inkml:brush>
  </inkml:definitions>
  <inkml:trace contextRef="#ctx0" brushRef="#br0">1 22 18052,'3'-7'1568,"7"3"-1128,2 1-144,13 3 208,1 0-640,2-3 264,2 0-128,2 2-232</inkml:trace>
  <inkml:trace contextRef="#ctx0" brushRef="#br0" timeOffset="1">250 5 17524,'-3'3'2008,"3"1"-1200,0-2-352,5-1 1273,0-1-945,8 4-336,0-2-96,3 1-288</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44.024"/>
    </inkml:context>
    <inkml:brush xml:id="br0">
      <inkml:brushProperty name="width" value="0.05" units="cm"/>
      <inkml:brushProperty name="height" value="0.05" units="cm"/>
    </inkml:brush>
  </inkml:definitions>
  <inkml:trace contextRef="#ctx0" brushRef="#br0">47 1 14115,'-15'16'1840,"0"-2"-1087,4-8-273,5 0 1344,7-1-784,10-2-112,7-3-103,9 0-97,8 0-176,9 2-72,9 3-232,5 4-232,9-2-488,6 3-304,14-1-464,7-2 887,6-3-271,0-4-240</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50.627"/>
    </inkml:context>
    <inkml:brush xml:id="br0">
      <inkml:brushProperty name="width" value="0.05" units="cm"/>
      <inkml:brushProperty name="height" value="0.05" units="cm"/>
    </inkml:brush>
  </inkml:definitions>
  <inkml:trace contextRef="#ctx0" brushRef="#br0">31 65 13891,'-22'7'2280,"13"1"-1015,9-3-401,19-5 2545,10 0-1601,19-3-400,8-4-263,16-3-401,5-1-120,2-4-128,0 1-248,-17 4-360,-9 1-464,-25 7-432,-10-1 832,-27 3-184,-10 0-169</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51.077"/>
    </inkml:context>
    <inkml:brush xml:id="br0">
      <inkml:brushProperty name="width" value="0.05" units="cm"/>
      <inkml:brushProperty name="height" value="0.05" units="cm"/>
    </inkml:brush>
  </inkml:definitions>
  <inkml:trace contextRef="#ctx0" brushRef="#br0">0 717 17756,'41'-1'2176,"19"-4"-1144,4-5-423,14-4 1215,6-5-440,5-1-640,-1 2-672,-10-2 273,-10-2-281,-9-11-184,1-4-65</inkml:trace>
  <inkml:trace contextRef="#ctx0" brushRef="#br0" timeOffset="1">1164 0 19452,'-18'29'2193,"-8"10"-1209,-7 4-336,0 11 1752,0 4-1087,4 2-489,5 6-136,10-5-280,6 2-88,8-5-184,8-8-128,10-11-272,5-4-152,7-13-728,0-11-400,9-11 1175,1-5-287,10-17-184</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51.512"/>
    </inkml:context>
    <inkml:brush xml:id="br0">
      <inkml:brushProperty name="width" value="0.05" units="cm"/>
      <inkml:brushProperty name="height" value="0.05" units="cm"/>
    </inkml:brush>
  </inkml:definitions>
  <inkml:trace contextRef="#ctx0" brushRef="#br0">286 30 21789,'-12'0'349,"0"2"1,1 0 0,-1 0 0,1 1-1,-1 0 1,1 1 0,0 0 0,0 1 0,1 0-1,-1 1 1,1 0 0,-11 9 0,5-3-25,1 1 0,0 0 1,1 2-1,0 0 0,1 0 0,-14 22 1,25-34-295,0 1 1,0-1-1,0 1 0,1-1 1,-1 1-1,1 0 1,0 0-1,0-1 0,0 1 1,1 0-1,-1 0 1,1 0-1,0 0 0,0 0 1,0 0-1,1 0 1,-1 0-1,1 0 0,1 4 1,-1-6-21,0 0 1,0-1-1,0 1 0,0 0 1,0-1-1,0 1 1,0 0-1,1-1 0,-1 0 1,1 1-1,-1-1 1,1 0-1,-1 1 0,1-1 1,3 1-1,-2-1-4,0 0-1,0 0 0,-1 0 1,1-1-1,0 1 1,0-1-1,0 0 0,0 0 1,0 0-1,0 0 1,0-1-1,0 1 1,4-2-1,-1 0-3,1-1 0,-1 1 0,1-1 0,-1-1 1,0 1-1,0-1 0,0 0 0,-1-1 0,0 1 0,1-1 0,-2 0 0,1-1 0,0 1 0,-1-1 1,0 0-1,-1 0 0,1 0 0,-1 0 0,3-9 0,-1 4-295,-1-1-1,-1 0 1,0 0-1,0 0 1,-1 0-1,0 0 1,-1 0-1,-1 0 1,0-1-1,-3-16 1,3 25 192,-1 0 0,1 1 0,-1-1 0,0 1 0,-1-1-1,1 1 1,-1-1 0,1 1 0,-1 0 0,0 0 0,0-1 0,-5-4 0,-15-6-760</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51.945"/>
    </inkml:context>
    <inkml:brush xml:id="br0">
      <inkml:brushProperty name="width" value="0.05" units="cm"/>
      <inkml:brushProperty name="height" value="0.05" units="cm"/>
    </inkml:brush>
  </inkml:definitions>
  <inkml:trace contextRef="#ctx0" brushRef="#br0">273 7 17428,'0'-1'55,"0"1"0,-1-1 1,1 1-1,0 0 1,0-1-1,0 1 0,-1 0 1,1-1-1,0 1 0,-1 0 1,1 0-1,0-1 0,-1 1 1,1 0-1,0 0 1,-1-1-1,1 1 0,0 0 1,-1 0-1,1 0 0,-1 0 1,1 0-1,0 0 0,-1 0 1,1 0-1,-1-1 1,1 1-1,0 1 0,-1-1 1,1 0-1,-1 0 0,1 0 1,-1 0-1,1 0 1,0 0-1,-1 0 0,1 0 1,0 1-1,-1-1 0,1 0 1,-1 1-1,-23 18 1095,-18 30 999,18-14-1686,1 1 1,1 1 0,2 1 0,2 0 0,2 2 0,1 0 0,2 1 0,2 0-1,1 1 1,3 0 0,-5 79 0,12-107-432,0-1-1,0 1 1,2 0-1,0 0 1,3 13 0,-5-25-28,1 0 1,0 1-1,-1-1 1,1 0-1,0 0 1,0 0-1,0 0 1,0 0-1,0 0 1,1 0-1,-1 0 1,0 0-1,1-1 1,0 1-1,-1 0 1,1-1-1,0 1 1,0-1-1,0 0 1,0 0-1,0 0 1,0 0-1,0 0 1,0 0-1,0 0 1,1 0-1,-1-1 1,0 0-1,0 1 1,1-1-1,-1 0 1,0 0-1,1 0 1,-1 0-1,0 0 1,1-1-1,-1 1 1,3-2 0,8-3 6,0-1 0,-1-1 0,0 0 0,0 0-1,-1-1 1,0 0 0,16-17 0,-15 15-8,190-175-149,-202 185 145,1 0 0,-1-1 0,0 1 0,0 0 0,1-1 0,-1 1 0,0 0 0,1-1 0,-1 1 0,1 0 0,-1 0 0,0-1 0,1 1 0,-1 0 1,1 0-1,-1 0 0,1 0 0,-1 0 0,0 0 0,1-1 0,-1 1 0,1 0 0,-1 0 0,1 0 0,-1 0 0,1 1 0,-1-1 0,1 0 1,2 12 20,-11 33 85,4-27-61,3-12-31,0-1 0,1 0 1,0 0-1,0 1 0,0-1 0,0 0 0,1 1 0,0-1 0,0 0 1,0 0-1,1 0 0,0 0 0,4 9 0,-4-11-7,1 0-1,-1 0 1,1 0 0,0-1-1,-1 1 1,1-1 0,0 1-1,0-1 1,1 0 0,-1 0-1,0-1 1,1 1 0,-1-1-1,1 1 1,-1-1 0,1 0-1,0-1 1,-1 1 0,1-1-1,7 1 1,0-1-3,1-1 0,-1 0-1,0 0 1,0-1 0,0-1 0,0 0 0,0 0-1,-1-1 1,1 0 0,14-9 0,9-7-80,52-41 0,-42 28-60,-44 32 135,1 1 1,-1 0-1,0 0 1,0 0-1,0 0 1,0 0-1,1-1 0,-1 1 1,0 0-1,0 0 1,0 0-1,0 0 1,1 0-1,-1 0 1,0 0-1,0 0 1,0 0-1,1 0 0,-1 0 1,0 0-1,0 0 1,1 0-1,-1 0 1,0 0-1,0 0 1,0 0-1,1 0 1,-1 0-1,0 0 0,0 0 1,0 0-1,1 0 1,-1 1-1,0-1 1,0 0-1,0 0 1,0 0-1,1 0 0,-1 0 1,0 1-1,0-1 1,0 0-1,0 0 1,0 0-1,0 0 1,0 1-1,1-1 1,-1 0-1,0 0 0,0 0 1,0 1-1,0-1 1,0 0-1,0 0 1,0 0-1,0 1 1,0-1-1,0 0 1,0 0-1,0 0 0,0 1 1,0-1-1,0 0 1,0 0-1,-1 0 1,1 1-1,0-1 1,-2 11-12,0 0 1,-1 0 0,0 0-1,-1 0 1,-6 11 0,-7 25 4,12-30-72,1-1 1,-3 27-1,6-39-36,1 1 0,0-1 0,0 1 0,0 0-1,0-1 1,1 1 0,0-1 0,0 1 0,0-1 0,0 1 0,1-1 0,0 0 0,0 1 0,3 5 0,6 1-203,1-10-126</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52.673"/>
    </inkml:context>
    <inkml:brush xml:id="br0">
      <inkml:brushProperty name="width" value="0.05" units="cm"/>
      <inkml:brushProperty name="height" value="0.05" units="cm"/>
    </inkml:brush>
  </inkml:definitions>
  <inkml:trace contextRef="#ctx0" brushRef="#br0">839 125 14243,'-156'7'939,"-187"2"185,274-11-330,1-3-1,-131-27 1,196 31-430,5 0-113,15 2 13,30 4 24,827 69 690,576-69-869,-651-10-84,177 9 69,1709-11 207,118-91 200,-1823 58-285,751 2 475,-1706 38-663,26-1 39,-1 3 0,64 11 0,-108-13-92,-1 2 0,0-1 1,-1 0-1,1 1 0,0 0 0,0 0 0,-1 0 0,9 6 0,-12-7 26,0 0 1,0 0-1,0 0 0,0 0 0,0 0 0,-1 0 0,1 0 0,0 1 1,-1-1-1,1 0 0,-1 1 0,1-1 0,-1 0 0,1 1 0,-1-1 0,0 0 1,0 1-1,0-1 0,0 0 0,0 1 0,0-1 0,0 1 0,0-1 1,0 0-1,-1 1 0,1-1 0,-1 0 0,1 1 0,-1-1 0,1 0 1,-1 0-1,0 1 0,-1 1 0,-16 20-129</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0:57.685"/>
    </inkml:context>
    <inkml:brush xml:id="br0">
      <inkml:brushProperty name="width" value="0.05" units="cm"/>
      <inkml:brushProperty name="height" value="0.05" units="cm"/>
    </inkml:brush>
  </inkml:definitions>
  <inkml:trace contextRef="#ctx0" brushRef="#br0">0 53 14579,'3'4'68,"0"0"-1,0 0 0,1 0 1,-1-1-1,1 1 1,0-1-1,-1 0 0,1 0 1,1 0-1,-1-1 1,0 1-1,1-1 0,-1 0 1,1 0-1,0-1 1,0 1-1,0-1 0,-1 0 1,1 0-1,10 0 1,6-1-25,1-1 1,-1-1 0,34-7 0,-27 4-41,64-11-16,-8 1-68,1 3-1,89-1 0,-30 15-80,219-7-77,-221-5 265,200-9 156,1 20 74,309 71 19,-288-25-251,234 4 5,-35-3 30,-7 38 49,-98 26-26,-82-18-29,3-24-33,246-30-13,0-51-1,-107-1-3,-77 15-5,471-12-7,-144-51 6,-1-26 1,529-45 2,-907 102 16,300-19 53,-3 22-20,-128 32-40,237-8 132,-715-1-76,869-26 1207,-938 29-1319,321-7 794,-261 1-329,0-2 1,113-29-1,-76 2-106</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1:04.799"/>
    </inkml:context>
    <inkml:brush xml:id="br0">
      <inkml:brushProperty name="width" value="0.05" units="cm"/>
      <inkml:brushProperty name="height" value="0.05" units="cm"/>
    </inkml:brush>
  </inkml:definitions>
  <inkml:trace contextRef="#ctx0" brushRef="#br0">463 2748 14955,'-4'11'228,"-1"-1"0,0 0 0,0 1 0,-1-2-1,-1 1 1,-9 11 0,7-16 83,4-9-51,3-17-14,2 20-247,3-60 96,3 1 0,18-76 0,-14 83-96,322-1344 161,-162 912-154,-122 380-8,4 1 0,92-137-1,-133 224 4,0 0-4,1 0 0,0 1 0,25-24 0,-34 36 13,1 1-1,-1 0 1,1 0 0,0 0-1,0 1 1,0-1-1,1 1 1,-1 0 0,0 0-1,1 1 1,-1-1-1,1 1 1,0 0-1,-1 0 1,1 1 0,0-1-1,-1 1 1,1 0-1,0 0 1,0 1 0,6 1-1,155 51 361,-118-44-341,0-1 1,0-3-1,0-2 0,1-1 1,56-7-1,242-45-33,-27 3 8,-176 41 1,220 19 0,8 2 1,-143-28 7,-118 4-81,123 7 0,-216 3 33,0 1 0,0 0 0,0 2 0,-1 0 0,1 1 0,-1 0 0,19 10 0,-28-11 30,0 0 0,-1 0 0,0 1 0,0 0 0,0 1-1,-1 0 1,1 0 0,-2 0 0,1 0 0,0 1 0,-1 0 0,-1 0 0,1 1 0,-1 0-1,0-1 1,5 17 0,1 13 22,-1 0 0,4 47 0,1 80 34,-6-54-15,4 399 50,-74 123 0,23-324-30,14-32 77,-2 30 67,0-141-158,21-144-44,0 0 0,-1-1 0,-1 0 0,0 0 1,-19 30-1,24-45-6,0 0-1,-1-1 1,0 1 0,0-1 0,0 1 0,0-1 0,0-1 0,-1 1 0,0-1 0,0 1 0,0-1 0,-9 4-1,7-5-11,0 0 0,-1 0 0,1-1-1,0 0 1,-1 0 0,1-1-1,-1 0 1,1 0 0,-12-2 0,7 1 8,-1 0 1,1 1-1,-1 1 1,1 0 0,0 1-1,0 0 1,0 0 0,-19 8-1,-7 5 16,-46 26-1,19-9-1,14-10-22,-1-3 1,-1-1-1,0-3 0,-1-2 0,-1-2 0,-108 6 1,-166-7-87,-61 4 82,339-11 25,-506 21 94,409-25-52,-259-35 0,73-36-33,212 41-227,-224-26-1,284 56-31,1 2-1,0 3 1,-70 14-1,41-5 4,30-8-85</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1:13.114"/>
    </inkml:context>
    <inkml:brush xml:id="br0">
      <inkml:brushProperty name="width" value="0.05" units="cm"/>
      <inkml:brushProperty name="height" value="0.05" units="cm"/>
    </inkml:brush>
  </inkml:definitions>
  <inkml:trace contextRef="#ctx0" brushRef="#br0">1596 23 11618,'-42'-7'375,"1"2"0,-1 1-1,-1 3 1,1 1 0,0 3-1,0 1 1,0 1 0,1 3-1,0 2 1,0 1-1,-48 21 1,13 1-144,2 3 0,1 3 0,2 4 0,-117 92 0,140-95-132,2 3 1,2 1-1,2 2 0,2 2 1,2 1-1,3 3 0,-48 89 1,50-74-97,3 2-1,2 1 1,4 2 0,3 0 0,-23 148 0,38-158 0,3 0 0,3 1 0,2-1 0,17 101 0,72 241-97,-43-211 24,10 18 123,-40-159 23,1-1 0,27 48 0,-33-74-28,2 0 1,0-1-1,1-1 1,1 0-1,2-2 1,0 0-1,1 0 1,1-2-1,0-1 1,2-1-1,0 0 1,1-2-1,35 17 1,-31-21-30,0 0 1,1-2-1,0-1 0,1-1 0,0-2 0,0-1 1,0-1-1,0-2 0,0-1 0,1-1 1,-1-1-1,59-14 0,-59 9-5,0-2 0,-1-1 0,0-1 0,-1-1 0,0-2 0,-1-1 0,-1-1 0,0-1 0,-1-2 0,-1 0 0,-1-1 0,36-42 0,-6-4-4,-4-3-1,-3-2 1,59-122-1,-42 51 4,49-158 0,-57 116-105,-9-3 0,-7-1-1,-9-2 1,11-371 0,-40 499 130,-3 0 1,-2 1 0,-3 0-1,-15-64 1,17 104-47,-1 0 1,-1 1 0,-1 0-1,-1 0 1,0 1-1,-2 0 1,0 0 0,-1 1-1,-1 1 1,0 0-1,-2 1 1,1 0 0,-2 2-1,0-1 1,-19-11-1,10 11-103,0 1-1,-2 1 0,1 1 0,-2 1 0,1 2 1,-1 0-1,-1 2 0,0 1 0,-36-2 0,4 4-69,0 3 1,-1 2-1,-87 14 0,-35 18-231</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1:26.087"/>
    </inkml:context>
    <inkml:brush xml:id="br0">
      <inkml:brushProperty name="width" value="0.05" units="cm"/>
      <inkml:brushProperty name="height" value="0.05" units="cm"/>
    </inkml:brush>
  </inkml:definitions>
  <inkml:trace contextRef="#ctx0" brushRef="#br0">626 165 13011,'1'-18'654,"2"-53"693,-3 66-1174,0-1 0,0 1 0,-1 0 0,0 1 0,0-1 0,0 0 0,-1 0 0,0 0 0,0 1 0,0-1 0,-3-4 0,4 8-104,0 0 0,0 0 0,0 0 0,-1 0 1,1 0-1,0 0 0,0 0 0,-1 0 0,1 1 0,-1-1 1,1 0-1,-1 1 0,1 0 0,-1-1 0,1 1 0,-1 0 1,1-1-1,-1 1 0,1 0 0,-1 0 0,0 0 0,1 1 1,-1-1-1,1 0 0,-1 1 0,1-1 0,-1 1 1,1-1-1,-1 1 0,-2 1 0,-4 2 107,0 1 0,0-1-1,0 2 1,-7 5 0,-33 30-51,2 1 0,2 3 1,1 1-1,3 2 0,2 2 0,2 2 0,2 1 1,-40 88-1,54-92-72,2 1 0,2 0 0,3 2 0,-11 82 0,1 215 69,22-177-106,7 0 1,8 0 0,37 173-1,-16-177-39,78 222 0,-113-390 23,10 28-20,19 39 1,-25-60 14,-1 0 1,1-1-1,1 0 1,-1 0 0,1 0-1,0 0 1,0-1-1,0 0 1,1 0-1,0 0 1,9 5 0,-13-9 1,0 0 1,0 0-1,0 0 1,0-1-1,0 1 1,0 0-1,0-1 1,0 0-1,0 0 1,0 1-1,0-1 1,0 0-1,0-1 1,0 1-1,0 0 1,0-1-1,4 0 1,-3-1-1,1 1 0,-1-1 1,0 0-1,0 0 0,0 0 0,0-1 1,0 1-1,-1-1 0,4-3 0,4-7-3,-1 0-1,-1 0 0,12-27 0,-19 38 7,49-116-2,41-149 0,-62 174 7,9-23 3,116-371 53,-22-6-5,-75 173-85,-50 258-20,-3-1 1,-3 0-1,-7-72 0,3 112-51,-1 0 0,0 1 1,-2-1-1,-1 1 0,-17-40 0,17 48 68,0 1 1,-1 0-1,-1 1 1,0-1-1,-1 2 1,0-1-1,0 1 0,-1 1 1,-22-16-1,1 9-66,-1 11-32</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2:10.202"/>
    </inkml:context>
    <inkml:brush xml:id="br0">
      <inkml:brushProperty name="width" value="0.05" units="cm"/>
      <inkml:brushProperty name="height" value="0.05" units="cm"/>
    </inkml:brush>
  </inkml:definitions>
  <inkml:trace contextRef="#ctx0" brushRef="#br0">201 264 14067,'-65'4'1938,"65"-4"-1920,0 0 1,0 0-1,0 0 1,0 0-1,0 0 1,0 0-1,0 0 1,0 0-1,0 0 1,0 0-1,0 0 1,0 0-1,0 0 1,0-1-1,0 1 1,0 0-1,1 0 1,-1 0-1,0 0 0,0 0 1,0 0-1,0 0 1,0 0-1,0 0 1,0 0-1,0 0 1,0 0-1,0-1 1,0 1-1,-1 0 1,1 0-1,0 0 1,0 0-1,0 0 1,0 0-1,0 0 1,0 0-1,0 0 1,0 0-1,0 0 1,0 0-1,0 0 1,0 0-1,0 0 1,0 0-1,0-1 1,0 1-1,0 0 1,0 0-1,0 0 1,0 0-1,-1 0 1,1 0-1,0 0 0,0 0 1,0 0-1,0 0 1,0 0-1,0 0 1,0 0-1,0 0 1,0 0-1,0 0 1,0 0-1,0 0 1,-1 0-1,1 0 1,8-6 280,13-7-230,39-17 142,2-3-191,2 3 0,77-25 0,-131 53-27,0 0 1,0 1-1,0 0 0,19 1 0,-19 0 5,0 0-1,1 0 1,-1-1-1,14-4 0,-19 2 69,-8 0 41,-14 0 13,-5 5-75,0 2 1,0 0-1,1 1 1,-1 1-1,-23 10 1,11-4 5,-76 25 333,-171 85 0,257-107-252,19-9-31,13-6-70,16-6-30,338-142-774,-67 23 197,-294 125 575,11-5 40,0 0 0,1 1 0,-1 1 0,1 0 0,0 1 0,-1 0 0,16 0 1,-27 2-31,-1 0 0,1 0 1,0 0-1,-1 0 0,1 0 1,-1 0-1,1 0 0,0 0 1,-1 0-1,1 0 0,-1 0 1,1 0-1,-1 0 1,1 1-1,-1-1 0,1 0 1,0 0-1,-1 1 0,1-1 1,-1 0-1,0 1 0,1-1 1,-1 0-1,1 1 0,-1-1 1,1 1-1,-1-1 0,0 1 1,1-1-1,-1 1 1,0-1-1,0 1 0,1-1 1,-1 1-1,0-1 0,0 1 1,0 0-1,0-1 0,0 1 1,0-1-1,0 1 0,0 0 1,0-1-1,0 1 0,0-1 1,0 1-1,0-1 0,0 1 1,0 0-1,-1-1 1,1 1-1,0-1 0,0 1 1,-1-1-1,1 1 0,0-1 1,-1 1-1,0 0 0,-2 3 47,0 0-1,0 0 0,-1 0 0,1 0 0,-7 4 0,-52 35 237,-2-3 0,-86 41 0,13-9-390,89-44-92,1-1 82,-1-1 0,-72 28 1,21-26-47</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44.425"/>
    </inkml:context>
    <inkml:brush xml:id="br0">
      <inkml:brushProperty name="width" value="0.05" units="cm"/>
      <inkml:brushProperty name="height" value="0.05" units="cm"/>
    </inkml:brush>
  </inkml:definitions>
  <inkml:trace contextRef="#ctx0" brushRef="#br0">0 1 15123,'49'14'1761,"-1"2"-1193,-13-9-264,0 0 1368,-5-4-1048,-6-3-208,-1-3-320,-3-3-160,-5 2-224,-4 1-80,-2 3-168,-2 0-104,-4 3-192,4 3-88,-6 0 520,1-1-121,2 0 65</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1:16.406"/>
    </inkml:context>
    <inkml:brush xml:id="br0">
      <inkml:brushProperty name="width" value="0.05" units="cm"/>
      <inkml:brushProperty name="height" value="0.05" units="cm"/>
    </inkml:brush>
  </inkml:definitions>
  <inkml:trace contextRef="#ctx0" brushRef="#br0">510 521 12963,'0'-6'251,"0"1"1,0 0-1,-1-1 0,1 1 1,-1 0-1,0-1 1,-1 1-1,1 0 1,-4-6-1,4 9-146,-1-1 0,0 1 0,1 0 0,-1 0 0,0 0 0,0 0 0,-1 0 0,1 0-1,0 0 1,-1 1 0,1-1 0,-1 1 0,1 0 0,-1 0 0,0 0 0,1 0 0,-1 0 0,0 0 0,-3 0 0,1 1-71,1-1 1,-1 1-1,0 0 1,1 0-1,-1 0 1,1 0-1,-1 1 1,1 0-1,-1 0 1,1 0-1,0 1 1,-1-1-1,1 1 1,0 0-1,0 0 1,0 1-1,0-1 1,1 1-1,-1 0 1,1 0-1,-1 0 1,1 0-1,0 0 1,0 1-1,-4 6 1,-5 9 130,2 0-1,-1 1 1,2 0 0,-7 24-1,6-18-120,-114 304 47,25 8 6,81-242-92,4 1 1,4 0-1,4 1 0,4 0 0,17 141 0,106 480 24,-108-657-29,-6-25 0,27 111-7,-28-131 4,0 1 1,1-1-1,0-1 1,2 1-1,0-1 0,11 15 1,-15-25-1,1 0 1,-1-1 0,1 1-1,0-1 1,1-1-1,-1 1 1,1-1-1,0 0 1,0-1-1,0 1 1,0-1-1,1-1 1,-1 1 0,1-1-1,0-1 1,0 0-1,-1 0 1,1 0-1,0-1 1,11 0-1,9-3 0,0 0 0,-1-2 0,1-1 0,37-13 0,-29 6 14,0 0 0,-1-2 0,-1-2-1,58-38 1,-70 39-4,-1-1 0,0-1 0,-1-1 0,-1 0 0,0-2 0,-2 0 0,22-35 0,-13 10 6,-3-1 1,-1-1 0,17-57 0,33-157 69,-11-19 18,-12-2-1,15-337 1,-60 521-80,-4-1 0,-19-151 0,10 199-6,-1 1 0,-3 0 0,-2 1 0,-2 1 0,-2 0 0,-41-73 0,44 94 1,0 1 0,-2 0 1,-1 2-1,-2 0 0,0 2 0,-36-32 1,47 47-13,0 0 0,0 1 0,-1 0 0,0 1 0,-1 0 0,0 1 0,1 0 1,-2 1-1,1 0 0,0 1 0,-1 0 0,0 1 0,1 0 0,-1 1 0,0 1 0,0 0 0,0 1 1,-22 3-1,22 0-50,0 0-1,0 0 1,1 1 0,0 0 0,0 1 0,0 1-1,1 0 1,0 0 0,0 1 0,1 1 0,-11 10 0,-10 15-252,-51 69 0,61-74 263,-18 21-206</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1:19.090"/>
    </inkml:context>
    <inkml:brush xml:id="br0">
      <inkml:brushProperty name="width" value="0.05" units="cm"/>
      <inkml:brushProperty name="height" value="0.05" units="cm"/>
    </inkml:brush>
  </inkml:definitions>
  <inkml:trace contextRef="#ctx0" brushRef="#br0">411 33 12803,'-1'-2'21,"0"0"0,0 0 0,0 0 1,-1 0-1,1 0 0,0 0 0,-1 1 1,0-1-1,1 0 0,-1 1 0,0-1 1,0 1-1,1 0 0,-1-1 0,0 1 1,-1 0-1,1 0 0,0 1 0,0-1 1,0 0-1,0 1 0,-1-1 0,1 1 1,0-1-1,-1 1 0,1 0 0,0 0 0,0 0 1,-1 1-1,1-1 0,0 0 0,0 1 1,-1 0-1,1-1 0,0 1 0,0 0 1,0 0-1,0 0 0,0 0 0,-3 3 1,-42 30 3570,36-27-3221,0 1 0,1 0 0,0 0 0,0 1 0,0 1 0,-7 9 0,-7 18-324,1 0-1,2 2 1,2 0 0,1 1-1,2 1 1,-16 67 0,16-37 16,3 0 1,4 1 0,-2 87-1,10-93 6,13 115-1,-8-155-48,1 0-1,1 0 1,1-1 0,1 0 0,1 0 0,1-1-1,19 32 1,-26-51-13,1 1 0,-1-1 0,1 0-1,0 0 1,1-1 0,-1 1 0,1-1 0,0 0-1,0 0 1,0-1 0,0 0 0,1 0 0,9 4 0,-8-5-7,0 0 1,0 0 0,1-1 0,-1 0 0,0 0 0,1-1-1,-1 0 1,0-1 0,1 1 0,-1-1 0,9-3-1,7-1 1,-1-2 0,-1 0-1,1-1 1,-2-2-1,1 0 1,-1-1-1,22-16 1,-29 17 1,0 0 1,0-1 0,-1 0-1,-1-1 1,0-1 0,0 0-1,-2 0 1,1-1 0,-2 0-1,12-25 1,-7 4 37,-1-1 0,-2-1 0,-2 1-1,5-49 1,-1-152 268,-12 181-165,-10-75 1,8 112-114,-1 1 0,-1 0 0,-1 0 0,-1 0-1,0 0 1,-1 1 0,-18-31 0,22 42-39,-1 1 0,1 0 0,-1 1-1,0-1 1,-1 0 0,1 1-1,-1 0 1,0 0 0,0 1 0,0-1-1,0 1 1,-1 0 0,1 1 0,-1-1-1,0 1 1,0 0 0,0 0 0,0 1-1,0 0 1,0 0 0,0 0-1,0 1 1,-1 0 0,1 0 0,0 0-1,0 1 1,0 0 0,0 0 0,-8 3-1,0 1-182,1 0-1,-1 1 0,1 1 0,1-1 0,-1 2 1,1 0-1,0 1 0,1 0 0,0 0 1,0 1-1,-13 17 0,3-2-299</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1:20.006"/>
    </inkml:context>
    <inkml:brush xml:id="br0">
      <inkml:brushProperty name="width" value="0.05" units="cm"/>
      <inkml:brushProperty name="height" value="0.05" units="cm"/>
    </inkml:brush>
  </inkml:definitions>
  <inkml:trace contextRef="#ctx0" brushRef="#br0">1 1837 14299,'-1'-3'102,"1"1"1,0 0-1,0 0 0,0 0 0,0-1 1,1 1-1,-1 0 0,0 0 0,1 0 1,0 0-1,-1 0 0,1 0 0,0 0 1,0 0-1,3-4 0,24-27 45,-19 23 121,729-738 1850,14 120-1758,-666 566-356,3 3-1,2 5 1,3 3 0,109-42 0,-171 81-4,1 1 0,0 1 0,0 2 0,1 1 0,0 1 1,0 3-1,59 0 0,-72 4-1,0 1 0,1 1 0,-1 1 0,0 1 0,-1 1 0,1 1 0,-1 0 0,-1 2 0,1 0 0,-2 1 1,1 1-1,-1 1 0,22 19 0,-14-7 0,-1 1 1,-2 1 0,0 1 0,-2 1 0,-1 1-1,-1 0 1,-2 2 0,-1 0 0,18 50 0,-18-36-2,-3 1 1,-1 0-1,-3 1 1,-1 0 0,-3 0-1,0 72 1,-5-107-136,-1 0 0,-3 19 0,3-28 110,1 0 0,-1 0 0,0 0 1,0-1-1,0 1 0,0-1 0,0 1 0,-1-1 0,1 1 1,-1-1-1,0 1 0,0-1 0,0 0 0,0 0 1,0 0-1,-4 3 0,-7 0-141</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1:21.222"/>
    </inkml:context>
    <inkml:brush xml:id="br0">
      <inkml:brushProperty name="width" value="0.05" units="cm"/>
      <inkml:brushProperty name="height" value="0.05" units="cm"/>
    </inkml:brush>
  </inkml:definitions>
  <inkml:trace contextRef="#ctx0" brushRef="#br0">356 119 11698,'19'-1'-64,"-1"-1"0,1-1 0,-1-1 0,28-10 0,-36 10-35,0 0 1,0-1-1,0 0 1,-1 0-1,1-1 1,-1 0-1,-1-1 1,1 0-1,7-10 1,-15 17 131,0-1 0,0 0 0,-1 1 0,1-1 0,0 0 0,-1 0 0,1 1 0,-1-1 0,1 0 0,-1 0 0,1 0 0,-1 0 0,0 0 0,1 0 0,-1 0 0,0 1 0,0-1 0,0 0 0,0 0 0,0 0 0,0-2 0,0 3 24,0-1 0,-1 1-1,1-1 1,-1 1 0,1-1 0,-1 1-1,1-1 1,-1 1 0,0-1 0,1 1-1,-1 0 1,1-1 0,-1 1 0,0 0-1,1-1 1,-1 1 0,0 0 0,1 0-1,-1 0 1,0 0 0,-1-1 0,-6 1 410,-1 0 0,1 0 0,-15 2 1,19-1-463,-16 1 159,1 2 0,-1 0 0,1 1 0,0 1 0,0 1 0,1 0 0,0 2 0,0 0 0,1 1 1,0 0-1,1 2 0,-23 19 0,19-11-63,1 0 1,1 1 0,1 1-1,0 1 1,2 0-1,1 1 1,1 1-1,-14 34 1,6-4-37,3 0 0,1 0-1,4 2 1,1 0 0,4 0-1,1 1 1,4 0 0,2 0 0,2 0-1,9 58 1,-5-89-48,1 0 1,1 0-1,1 0 0,2-1 0,0-1 1,2 0-1,0 0 0,28 39 1,-30-51-10,0 1 0,1-2 1,1 1-1,0-2 1,0 0-1,1 0 1,1-1-1,-1 0 1,2-1-1,-1-1 1,1-1-1,1 0 1,-1 0-1,1-2 0,25 6 1,-31-9-7,-1-1 0,1 0 0,-1 0 0,1-1 0,0 0 0,-1-1 0,1 0 0,-1 0 0,1-1 0,-1-1 0,0 1 0,0-1 0,0-1 0,0 0 0,0 0-1,-1-1 1,0 0 0,0 0 0,0-1 0,-1 0 0,1 0 0,-2-1 0,1 0 0,8-11 0,-3-1 24,-1 0-1,-1-1 0,-1 0 1,0-1-1,-2 0 1,0 0-1,5-33 0,14-161 213,-26 215-237,8-111 148,-5-1 0,-20-208-1,14 299-172,0-1 0,-1 1 0,-1 0 0,-1 0 0,-1 1 0,-11-22 0,16 39 3,1 0 0,-1 0 0,0 0-1,0 1 1,0-1 0,0 1 0,-1-1-1,1 1 1,-1 0 0,1 0 0,-1 0-1,0 0 1,0 0 0,-4-1 0,4 2-11,1 0 1,-1 1 0,1-1-1,-1 1 1,1 0-1,-1 0 1,0 0 0,1 0-1,-1 0 1,1 1 0,-1-1-1,1 1 1,-1 0 0,1 0-1,-3 1 1,-4 3-92,0 0 0,0 1-1,1 0 1,0 1 0,0 0 0,0 0 0,-11 14 0,-55 75-380,52-66 331,-26 32-190</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1:49.590"/>
    </inkml:context>
    <inkml:brush xml:id="br0">
      <inkml:brushProperty name="width" value="0.05" units="cm"/>
      <inkml:brushProperty name="height" value="0.05" units="cm"/>
    </inkml:brush>
  </inkml:definitions>
  <inkml:trace contextRef="#ctx0" brushRef="#br0">264 193 16900,'3'0'75,"-1"1"0,0 0 0,0 0 1,0 0-1,0 0 0,0 1 1,0-1-1,-1 0 0,1 1 0,0-1 1,-1 1-1,1 0 0,-1 0 1,3 2-1,13 14-23,-6-12-46,-1 0-1,1-1 0,1 0 1,-1-1-1,0-1 0,1 1 1,0-2-1,0 0 1,0 0-1,0-1 0,14 0 1,10-2-16,0-2 0,52-10 0,-15-5-4,-1-3 1,133-60-1,57-17-836,-130 74-68,-334 17 2624,-1-1-927,145 12-702,1 3-1,-93 23 1,-111 47 70,66-18-67,157-48-52,-11 3 51,-56 9 0,69-21-29,35-2-49,1 0 0,-1 0 0,1 0-1,-1 0 1,1 0 0,-1 0-1,1 0 1,-1 0 0,1 0-1,-1 0 1,1-1 0,-1 1 0,1 0-1,-1 0 1,1 0 0,-1-1-1,1 1 1,0 0 0,-1-1-1,1 1 1,0 0 0,-1-1 0,1 1-1,0 0 1,-1-1 0,1 1-1,0-1 1,0 1 0,-1-1-1,1 0-3,0 1-1,0-1 1,1 0-1,-1 0 1,0 1-1,0-1 1,1 0-1,-1 1 0,0-1 1,1 0-1,-1 1 1,1-1-1,-1 1 1,1-1-1,-1 1 1,1-1-1,-1 1 0,2-2 1,7-3-33,0-1 0,1 1-1,-1 1 1,1 0 0,0 0 0,0 1 0,0 0 0,0 1 0,1 0 0,19-1-1,27-2-56</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1:51.315"/>
    </inkml:context>
    <inkml:brush xml:id="br0">
      <inkml:brushProperty name="width" value="0.05" units="cm"/>
      <inkml:brushProperty name="height" value="0.05" units="cm"/>
    </inkml:brush>
  </inkml:definitions>
  <inkml:trace contextRef="#ctx0" brushRef="#br0">654 200 11434,'-69'67'654,"1"-1"-483,-65 82 1,92-92-89,2 2 0,3 1 0,3 2 0,2 1 0,3 1 0,3 2 1,3 1-1,-19 87 0,12-7 150,-12 169 1,23 150 112,19-337-85,29 212-1,-20-286-149,2-1 0,25 68-1,-24-87-56,2-1-1,1 0 1,1-2-1,31 42 1,-32-52-50,0-1 1,2-1-1,0 0 1,1-1 0,1-2-1,1 0 1,0-1 0,1-1-1,0 0 1,1-2 0,1-1-1,0-1 1,0-1 0,1-1-1,0-1 1,1-2-1,-1 0 1,1-2 0,0 0-1,0-2 1,0-1 0,0-1-1,0-1 1,47-10 0,-39 2-10,0-2 0,-1-1 0,-1-2 1,0 0-1,-1-3 0,-1 0 0,0-2 1,-2-1-1,44-42 0,-17 7 30,-3-2-1,-2-2 1,57-90-1,-38 38 65,-5-3 0,58-140 0,-60 99 38,52-207-1,-69 175 34,-9-1 0,23-385-1,-56 350 58,-5 178-129,-2-1-1,-17-78 1,17 109-74,0 0 0,-2 0 0,0 1 0,0-1 0,-2 2 1,1-1-1,-2 1 0,0 0 0,-1 1 0,-12-13 0,14 18-3,-1 0 0,0 0 0,0 1 0,-1 1 0,0-1 0,0 2 0,0-1 0,-1 1 0,0 1 0,0 0 0,0 0 0,0 1 0,-1 1 0,-22-2 0,9 3 228,-1 1-1,1 1 0,-1 2 1,1 1-1,-1 0 1,-27 10-1,-147 59 64,37-5 5</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1:56.063"/>
    </inkml:context>
    <inkml:brush xml:id="br0">
      <inkml:brushProperty name="width" value="0.05" units="cm"/>
      <inkml:brushProperty name="height" value="0.05" units="cm"/>
    </inkml:brush>
  </inkml:definitions>
  <inkml:trace contextRef="#ctx0" brushRef="#br0">544 493 13427,'-10'9'532,"-75"57"1756,77-61-565,19-14-1179,23-14-339,-7 9-162,0 1 1,1 2 0,0 1-1,1 1 1,34-6 0,152-15 10,-40 7-14,222-58-4,68-11-2,-121 45-24,590-2 0,-812 50 5,229 32-1,-304-24-3,0 1 0,-1 2 0,0 3 0,-1 1 0,-1 2 0,-1 3 0,76 47-1,-109-62 0,0 2-1,0 0 0,-1 0 0,0 0 1,-1 1-1,0 1 0,10 13 0,-13-15 0,-1 1 0,0-1 0,0 1 0,-1 0-1,0 0 1,-1 0 0,1 1 0,-2-1 0,1 1-1,-1 11 1,-10 600 150,5-512-151,-57 591 26,-39-5 5,93-651-39,-8 49 0,-27 205 0,37-236 8,4 0-1,10 113 1,-9-174-7,1 0 0,-1 0 1,0 1-1,0-1 0,0 0 0,0 1 1,0-1-1,0 0 0,0 0 0,0 1 1,0-1-1,-1 0 0,1 1 0,-1-1 1,1 0-1,-1 0 0,1 0 0,-1 1 0,1-1 1,-1 0-1,0 0 0,0 0 0,-1 2 1,-1-2 0,0 0 0,1-1 0,-1 1 0,0 0 0,0-1 0,1 1 0,-1-1 0,0 0 0,0 0 0,-3 0 0,-327-12 105,193 13-98,-513-15 7,428 1-3,-398 25 1,105 57-65,1 0-7,386-58 125,-255-12 0,343-2-4,0-3 0,0-1 1,-45-14-1,75 17-40,0 0 1,0-1-1,0 0 0,0-1 1,1-1-1,0 0 0,0 0 1,1-1-1,0-1 1,1 0-1,-1 0 0,2-1 1,-14-17-1,16 15-13,1 0 0,0 0-1,1-1 1,0 0 0,1 0 0,1 0 0,0 0-1,0-1 1,0-25 0,2-3-27,9-79 0,6 22-16,4 0 0,39-119 0,83-188-53,-28 87-28,41-269-200,-47-8-106,-95 525 370,2-21-55,4 1 1,40-125 0,-49 194 91,2 0 0,0 1 0,1 0 0,2 1 0,0 0-1,20-23 1,-22 30 6,1 0-1,0 1 0,1 1 0,0 0 0,1 1 1,0 1-1,0 0 0,1 1 0,24-11 0,-34 18-14,1-1 1,-1 1-1,0 0 0,0 0 0,1 0 0,-1 1 0,0 0 0,1 0 0,-1 0 0,0 1 0,1 0 0,-1 0 0,0 0 0,0 1 0,0-1 0,0 1 0,0 0 0,0 1 0,5 2 0,7 7-263,0 1 1,-1 0-1,25 26 0,-24-22-10,32 25 1,-41-37 216,0 0 0,0 0-1,12 4 1,35 8-284</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1:57.679"/>
    </inkml:context>
    <inkml:brush xml:id="br0">
      <inkml:brushProperty name="width" value="0.05" units="cm"/>
      <inkml:brushProperty name="height" value="0.05" units="cm"/>
    </inkml:brush>
  </inkml:definitions>
  <inkml:trace contextRef="#ctx0" brushRef="#br0">58 99 11010,'-18'-3'1033,"2"-1"-601,1 0-168,10 1 368,2 0-24,10-3-160,6-2-24,16-1-80,5-1-72,16-1-88,5 0 8,9 1-136,2 2-72,3 2 504,-2 3-423,-5 6-33,-8 4 16</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2:47.387"/>
    </inkml:context>
    <inkml:brush xml:id="br0">
      <inkml:brushProperty name="width" value="0.05" units="cm"/>
      <inkml:brushProperty name="height" value="0.05" units="cm"/>
    </inkml:brush>
  </inkml:definitions>
  <inkml:trace contextRef="#ctx0" brushRef="#br0">1726 217 13907,'-43'-34'1037,"-54"-53"0,87 78-1080,0-1-1,0 2 1,-1 0 0,0 0 0,0 1-1,-1 0 1,1 1 0,-2 0 0,1 1-1,-1 0 1,0 1 0,0 0 0,0 1-1,0 1 1,0 0 0,-1 1 0,1 0-1,-22 3 1,5 0 99,1 3 0,0 0-1,0 2 1,0 0 0,-52 24 0,42-13 99,2 1 1,1 2-1,-55 41 0,42-21 46,1 2 0,-68 79 0,-70 112 82,-24 77-212,170-239-61,4 1-1,-45 124 0,44-75 70,6 1 0,5 2 0,-18 234 1,47 383 115,-3-730-196,20 228-7,-14-197 9,2 0-1,2-1 1,22 62-1,-26-90-3,0 0 0,1 0 0,1-1 0,0 0 0,1 0 0,0-1 0,1 0-1,0-1 1,1 0 0,0 0 0,1-1 0,0-1 0,1 0 0,15 9 0,-12-10-6,1-1 0,-1 0-1,1-2 1,0 1 0,1-2 0,-1-1 0,1 0 0,0-1 0,0 0-1,-1-2 1,35-3 0,-18-2-5,0-2-1,0-1 0,-1-1 1,0-2-1,-1-2 1,0-1-1,-1-1 1,0-1-1,-2-2 0,38-30 1,3-8-9,-4-4 1,107-123-1,59-119 1,-23-17 50,-183 277-10,44-68 126,-5-4-1,75-178 1,-100 184 69,51-221 0,-78 262-187,-4 0 1,-2 0 0,-4 0 0,-8-119 0,2 152-28,-2 1 0,-2-1 0,-1 1 0,-1 0-1,-18-41 1,19 56-7,-1 0-1,-1 0 0,-1 1 0,0 1 0,-1 0 0,-1 0 0,0 1 0,-1 1 1,0 0-1,-26-17 0,11 12-28,0 2 1,-2 2-1,0 0 0,-1 2 1,0 2-1,-1 1 0,0 1 1,0 2-1,-51-5 0,5 6-160,0 4 0,0 3 0,-79 12 0,57 0 26,-100 27-1,53 0-42</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2:59.956"/>
    </inkml:context>
    <inkml:brush xml:id="br0">
      <inkml:brushProperty name="width" value="0.05" units="cm"/>
      <inkml:brushProperty name="height" value="0.05" units="cm"/>
    </inkml:brush>
  </inkml:definitions>
  <inkml:trace contextRef="#ctx0" brushRef="#br0">100 0 15955,'-93'88'2088,"92"-88"-2071,1 1 0,-1-1 0,1 0 0,0 0 1,-1 1-1,1-1 0,0 0 0,-1 1 1,1-1-1,0 1 0,-1-1 0,1 0 0,0 1 1,0-1-1,0 1 0,-1-1 0,1 1 1,0-1-1,0 1 0,0-1 0,0 1 0,0-1 1,0 1-1,0 0 0,10 0 246,16-10 42,7-5-189,1 0-1,0 3 0,0 1 1,1 1-1,1 2 1,-1 1-1,1 2 0,0 2 1,56 3-1,23 8-83,293 6 9,-211-28-43,135-3 16,-282 17-12,0 3 1,-1 1-1,0 3 1,81 23-1,-77-11-1,-1 2-1,74 44 0,-64-33 6,-33-18 1,1-2 0,1 0 0,58 14 0,-67-22 11,0-1 0,0-1 0,0-1 0,0-1 0,1-1-1,33-4 1,-50 3-6,0 0 0,-1-1 0,1 1-1,-1-1 1,7-3 0,-12 4-10,1 1 1,-1 0 0,1-1-1,0 1 1,-1 0 0,1-1-1,-1 1 1,1-1 0,-1 1-1,1-1 1,-1 1 0,0-1-1,1 1 1,-1-1 0,1 1-1,-1-1 1,0 1 0,0-1-1,1 0 1,-1-1 0,0 2-1,0-1 0,-1 0 0,1 0 0,0 1 0,-1-1 0,1 0 0,-1 1 0,1-1 1,-1 0-1,1 1 0,-1-1 0,1 1 0,-1-1 0,0 1 0,1-1 0,-1 1 0,0-1 1,1 1-1,-1 0 0,0-1 0,0 1 0,-1 0 0,-15-6 5,-2 0 1,1 2-1,0 0 0,-1 2 1,-29-2-1,25 2-3,-623-8 13,494 13 5,3-1-16,-464 2 4,0-27 99,605 22-104,1 0 5,-1 0 0,1 1 0,0 0 0,-9 1 0,16-1-10,-1 0 1,0 0 0,0 0 0,1 1-1,-1-1 1,0 0 0,1 0 0,-1 1-1,0-1 1,1 0 0,-1 1 0,1-1-1,-1 1 1,1-1 0,-1 0 0,0 1 0,1-1-1,0 1 1,-1 0 0,0 0 0,1 0-2,0 0 1,0 0-1,0 0 1,0 0-1,0 0 1,0 0 0,0-1-1,0 1 1,0 0-1,1 0 1,-1 0-1,0 0 1,1 0-1,-1 0 1,0 0 0,1-1-1,-1 1 1,1 0-1,-1 0 1,2 0-1,3 6-49,0-1-1,1-1 1,0 1-1,0-1 0,0 0 1,1 0-1,0 0 1,0-1-1,8 3 0,7 3 454,44 14 1,-29-14-286,1-2 0,57 5 0,7-8-20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44.857"/>
    </inkml:context>
    <inkml:brush xml:id="br0">
      <inkml:brushProperty name="width" value="0.05" units="cm"/>
      <inkml:brushProperty name="height" value="0.05" units="cm"/>
    </inkml:brush>
  </inkml:definitions>
  <inkml:trace contextRef="#ctx0" brushRef="#br0">211 1 13731,'-10'34'2008,"-4"2"-1127,-3 7-409,1 0 2152,3 3-1952,2 0-392,5 0 889,3-3-889,7-6-120,8 0-32</inkml:trace>
  <inkml:trace contextRef="#ctx0" brushRef="#br0" timeOffset="1">128 1020 18084,'-26'79'1632,"5"-1"-1384,1-14-488,4-9 416,9-12-552,1-7 384,6-11-296,2-5-120</inkml:trace>
  <inkml:trace contextRef="#ctx0" brushRef="#br0" timeOffset="2">22 1812 14803,'-7'48'1641,"0"-20"-1009,1-6-256,6-15 1744,3-13-1536,1-1-184,-2 0-304,0 1-72,-3 8-40,-3 6-136,2 2-248,1 0 336,-3-3-32</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3:00.772"/>
    </inkml:context>
    <inkml:brush xml:id="br0">
      <inkml:brushProperty name="width" value="0.05" units="cm"/>
      <inkml:brushProperty name="height" value="0.05" units="cm"/>
    </inkml:brush>
  </inkml:definitions>
  <inkml:trace contextRef="#ctx0" brushRef="#br0">1015 333 15619,'-1'-4'127,"0"0"-1,0 0 0,0 0 0,-1 0 0,1 0 1,-1 0-1,0 0 0,0 1 0,0-1 0,-1 0 1,1 1-1,-1 0 0,0 0 0,0 0 0,0 0 1,0 0-1,0 0 0,-1 1 0,1 0 1,-1-1-1,0 1 0,0 1 0,-6-3 0,-3-2-30,0 2 0,0 0 0,-1 0-1,0 2 1,0-1 0,-14 1 0,0 2-145,1 1 1,-1 1-1,0 2 0,1 1 1,-1 1-1,1 1 0,1 1 1,-1 2-1,2 0 0,-1 2 1,-32 21-1,11-3 23,1 2 0,2 1 0,2 3 0,-66 71 0,82-79 62,1 1 1,2 1-1,1 1 0,2 1 0,1 1 0,-16 36 0,30-55-15,0 1 0,0 0 1,2 0-1,0 0 0,0 0 0,1 0 1,1 24-1,2-28-8,0 1 0,1-1 0,0 1 0,0-1 0,2 0 0,-1 0 0,1-1 0,1 1 0,0-1 0,0 0 0,9 11 0,-1-3-15,1-1 1,1 0-1,1-1 0,0-1 0,1 0 1,0-1-1,2-1 0,-1-1 1,1 0-1,1-2 0,0 0 0,1-1 1,0-1-1,0-1 0,27 5 1,-15-6-16,1-1 0,-1-1 1,1-2-1,0-1 1,0-2-1,0-1 0,0-2 1,0-1-1,44-13 1,-14-3 33,-2-2 0,-1-3 1,-1-2-1,-1-3 0,-1-3 1,-2-2-1,-2-2 0,-2-3 1,-1-2-1,-2-2 0,-2-3 1,-3-1-1,-1-2 0,44-71 1,-67 92 21,-2-1 0,-2-1 0,25-65-1,-35 78-13,0-1-1,-2 0 1,0 0-1,-1-1 0,-1 1 1,-1-1-1,-1 1 0,-3-28 1,1 38-16,1-1 0,-2 1 1,0 0-1,0 0 1,0 1-1,-2-1 1,1 1-1,-1 0 0,0 0 1,-10-13-1,6 12-18,0 1 0,0-1 0,-1 2 0,-1-1 0,1 1 0,-1 1 0,0 0 0,-15-7 0,1 3-71,0 1-1,-1 2 1,0 0-1,0 2 1,-1 0-1,0 2 1,0 1-1,-48 1 1,16 5 10,0 2-1,0 3 1,-64 17 0,26 1-49,2 4-1,-155 72 1,6 23-154</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1:31.398"/>
    </inkml:context>
    <inkml:brush xml:id="br0">
      <inkml:brushProperty name="width" value="0.05" units="cm"/>
      <inkml:brushProperty name="height" value="0.05" units="cm"/>
    </inkml:brush>
  </inkml:definitions>
  <inkml:trace contextRef="#ctx0" brushRef="#br0">0 860 18700,'5'-1'241,"-1"0"-1,1 0 1,-1 0-1,0-1 1,1 0-1,-1 0 1,0 0-1,0 0 1,0-1-1,6-4 1,-8 5-149,126-100 1691,-63 47-1155,55-43 170,307-257 259,-407 339-1051,14-13-197,-2-1-1,0-1 1,41-54-1,-73 85 143,1-1 1,0 0-1,0 0 0,-1 0 0,1 0 1,0 1-1,-1-1 0,1 0 1,-1 0-1,0 0 0,1 0 0,-1-1 1,0 1-1,1 0 0,-1 0 1,0 0-1,0 0 0,0 0 0,0 0 1,0 0-1,0 0 0,0 0 1,0 0-1,-1-2 0,0 2-8,-1 0-1,1 0 1,0 1 0,-1-1-1,1 1 1,-1-1 0,1 1-1,-1-1 1,1 1 0,-1-1-1,1 1 1,-1 0 0,1 0-1,-1 0 1,1 0 0,-1 0 0,0 0-1,-1 1 1,-19 2-274,1 0-1,-23 8 1,-11 4-251</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1:31.813"/>
    </inkml:context>
    <inkml:brush xml:id="br0">
      <inkml:brushProperty name="width" value="0.05" units="cm"/>
      <inkml:brushProperty name="height" value="0.05" units="cm"/>
    </inkml:brush>
  </inkml:definitions>
  <inkml:trace contextRef="#ctx0" brushRef="#br0">267 0 16243,'-3'8'454,"-1"-1"-1,1 0 0,1 1 0,-1 0 0,1-1 0,1 1 0,-1 0 0,1 0 0,0 0 0,1 13 0,-1 0 36,0 0 0,-2 0 0,-1 0 0,-10 33 0,-34 78 354,-41 60 49,16-37-253,71-151-609,0 1 1,0 0-1,1 0 1,-3 10-1,4-15-28,0 0 0,0 1 1,0-1-1,0 0 0,0 1 0,0-1 0,0 0 0,0 1 0,0-1 0,0 0 0,0 0 0,0 1 0,1-1 0,-1 0 1,0 1-1,0-1 0,0 0 0,0 0 0,1 1 0,-1-1 0,0 0 0,0 0 0,0 1 0,1-1 0,-1 0 0,0 0 0,0 0 1,1 1-1,15-4 21,0-4-28,0-1 1,-1-1 0,20-15 0,13-7-2,266-126-469,-210 110 294,-47 21 79</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1:32.461"/>
    </inkml:context>
    <inkml:brush xml:id="br0">
      <inkml:brushProperty name="width" value="0.05" units="cm"/>
      <inkml:brushProperty name="height" value="0.05" units="cm"/>
    </inkml:brush>
  </inkml:definitions>
  <inkml:trace contextRef="#ctx0" brushRef="#br0">159 40 17740,'-1'-4'225,"0"1"1,-1 0 0,1 0-1,-1 0 1,0 0-1,0 0 1,0 1-1,0-1 1,-4-4 0,5 7-170,0-1 0,0 0-1,0 1 1,0-1 0,0 1 0,0-1 0,0 1 0,0 0 0,-1 0 0,1-1 0,0 1 0,0 0 0,0 0 0,0 0 0,0 0 0,0 0 0,0 0 0,-1 0 0,1 1 0,0-1 0,0 0 0,0 1 0,0-1-1,0 0 1,0 1 0,0-1 0,0 1 0,0 0 0,0-1 0,0 1 0,1 0 0,-1-1 0,-1 3 0,-4 3 152,1 0 0,0 0 0,1 0 0,-1 1 0,1-1 0,1 1 0,-1 0 0,1 1 0,-3 11 0,-3 11 76,-3 32 1,9-48-187,-12 73 268,4 1-1,4-1 0,8 176 1,0-262-364,-1 8 24,1 0 0,0 1 0,0-1 0,6 14 0,-7-23-24,0 0 1,0-1-1,0 1 0,0 0 1,0 0-1,0-1 1,0 1-1,0 0 0,0 0 1,1-1-1,-1 1 0,0 0 1,0 0-1,0 0 0,0-1 1,1 1-1,-1 0 1,0 0-1,0 0 0,0 0 1,1-1-1,-1 1 0,0 0 1,0 0-1,1 0 0,-1 0 1,0 0-1,1 0 1,-1 0-1,0 0 0,0 0 1,1 0-1,-1 0 0,0 0 1,0 0-1,1 0 0,-1 0 1,0 0-1,1 0 1,-1 0-1,0 0 0,0 0 1,1 0-1,-1 0 0,0 1 1,0-1-1,0 0 0,1 0 1,-1 0-1,0 0 1,0 1-1,1-1 0,-1 0 1,0 0-1,0 0 0,0 1 1,0-1-1,0 0 0,1 0 1,-1 1-1,0-1 1,0 0-1,0 0 0,0 1 1,0-1-1,0 0 0,0 1 1,6-21 73,-3-15 9,-1 1-1,-3-1 0,0 0 0,-3 1 1,-7-35-1,7 41-60,4 28-24,0 1 0,1-1 0,-1 0 1,0 0-1,0 0 0,0 0 0,0 0 1,1 0-1,-1 0 0,0 0 0,0 0 1,0 1-1,0-1 0,1 0 0,-1 0 1,0 0-1,0 0 0,0 0 0,1 0 1,-1 0-1,0 0 0,0 0 0,0 0 1,1 0-1,-1-1 0,0 1 0,0 0 1,0 0-1,0 0 0,1 0 0,-1 0 1,0 0-1,0 0 0,0 0 0,0 0 1,1-1-1,-1 1 0,0 0 0,0 0 1,0 0-1,0 0 0,0-1 0,0 1 1,0 0-1,1 0 0,-1 0 0,0 0 1,0-1-1,0 1 0,0 0 0,0 0 1,0 0-1,0-1 0,0 1 0,0 0 1,0 0-1,0 0 0,0-1 0,0 1 1,20 21-20,0-1-7,-14-16 24,0 0 0,0 0-1,0 0 1,1-1-1,0 0 1,0 0-1,0-1 1,0 1 0,0-2-1,0 1 1,0-1-1,14 1 1,-11-2-1,1-1-1,-1 0 1,1-1 0,-1 0 0,1 0-1,-1-1 1,0-1 0,11-4 0,-2-2 7,-1 0 0,0-1 0,0-1 0,-1-1 0,-1 0 0,0-1 0,-1-1 0,18-23 0,-29 34 6,0 0 4,-1 0 1,1 0-1,-1-1 1,0 1 0,0-1-1,0 0 1,-1 0-1,0 0 1,0 0-1,0 0 1,0 0 0,1-10-1,-3 15-13,0 0 1,0-1-1,0 1 0,0 0 1,0 0-1,0 0 0,1 0 1,-1 0-1,0 0 0,0-1 1,0 1-1,0 0 0,0 0 1,0 0-1,0 0 0,0 0 1,0 0-1,0-1 0,-1 1 1,1 0-1,0 0 0,0 0 1,0 0-1,0 0 0,0 0 1,0 0-1,0-1 0,0 1 1,0 0-1,0 0 0,0 0 1,0 0-1,0 0 0,-1 0 1,1 0-1,0 0 0,0 0 1,0 0-1,0-1 0,0 1 1,0 0-1,0 0 0,-1 0 1,1 0-1,0 0 0,0 0 1,0 0-1,0 0 0,0 0 1,0 0-1,-1 0 0,1 0 1,-7 7 40,-6 13 12,7-6-41,1-1-1,0 1 1,0-1 0,1 1-1,1 1 1,0-1 0,1 0-1,1 1 1,1 28 0,0-42-12,0 1 0,0 0 1,1 0-1,-1 0 1,0 0-1,1-1 1,0 1-1,-1 0 0,1-1 1,0 1-1,0 0 1,0-1-1,0 1 1,0-1-1,0 1 0,0-1 1,1 0-1,-1 1 1,0-1-1,1 0 1,-1 0-1,1 0 0,1 1 1,0-1 0,1 0 0,-1 0 1,0 0-1,1-1 0,-1 1 1,0-1-1,1 0 0,-1 0 1,1 0-1,-1 0 0,7-2 0,-1 0-120,-1 0-1,1-1 1,0 0-1,-1-1 0,0 1 1,0-2-1,0 1 1,0-1-1,7-6 0,-10 7 67,-1-1 0,0 0-1,1 0 1,-2 0 0,1 0-1,0 0 1,-1-1 0,3-7 0,0-20-257</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1:32.895"/>
    </inkml:context>
    <inkml:brush xml:id="br0">
      <inkml:brushProperty name="width" value="0.05" units="cm"/>
      <inkml:brushProperty name="height" value="0.05" units="cm"/>
    </inkml:brush>
  </inkml:definitions>
  <inkml:trace contextRef="#ctx0" brushRef="#br0">1 1 18524,'10'0'1848,"-2"11"-1151,3-1-289,4 2 1080,4 0-544,4 0-456,1-1-376,1-3-856,-4-1-384,-4-4 904,0-3-216,4-2-152</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1:33.328"/>
    </inkml:context>
    <inkml:brush xml:id="br0">
      <inkml:brushProperty name="width" value="0.05" units="cm"/>
      <inkml:brushProperty name="height" value="0.05" units="cm"/>
    </inkml:brush>
  </inkml:definitions>
  <inkml:trace contextRef="#ctx0" brushRef="#br0">244 24 18916,'16'-17'2000,"-11"11"-719,-11 12 632,-5 9-1427,1 1-1,0 0 0,1 0 0,-13 34 0,5-12-321,-65 161 17,11-24-867,57-148-165,14-27 830,0 0 0,0 0 0,0 0 0,0 1 0,0-1 1,0 0-1,0 0 0,0 0 0,0 0 0,0 1 0,0-1 0,0 0 0,0 0 0,-1 0 0,1 1 0,0-1 0,0 0 0,0 0 0,0 0 1,0 0-1,-1 0 0,1 1 0,0-1 0,0 0 0,0 0 0,0 0 0,-1 0 0,1 0 0,0 0 0,0 0 0,0 0 0,0 0 0,-1 0 1,1 0-1,0 0 0,0 0 0,0 0 0,-1 0 0,1 0 0,0 0 0,0 0 0,0 0 0,-1 0 0,1 0 0,0 0 0,0 0 1,0 0-1,-1 0 0,1 0 0,0 0 0,0-1 0,0 1 0,0 0 0,0 0 0,-1 0 0,1 0 0,0 0 0,0 0 0,0-1 0,-3-13-325,2-24-158,1-11-193</inkml:trace>
  <inkml:trace contextRef="#ctx0" brushRef="#br0" timeOffset="1">18 135 16179,'5'-6'1889,"1"10"-969,3 6-312,4 9 993,4 4-233,4 5-472,4 4-48,6 2-680,4 2-680,-1-7 520,5-8-104,4-16-144</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1:34.472"/>
    </inkml:context>
    <inkml:brush xml:id="br0">
      <inkml:brushProperty name="width" value="0.05" units="cm"/>
      <inkml:brushProperty name="height" value="0.05" units="cm"/>
    </inkml:brush>
  </inkml:definitions>
  <inkml:trace contextRef="#ctx0" brushRef="#br0">87 286 15715,'0'-2'152,"-1"1"0,1-1 0,-1 1 0,1 0 1,-1 0-1,0-1 0,1 1 0,-1 0 0,0 0 0,0 0 0,0 0 0,0 0 0,0 0 0,0 0 0,0 0 0,0 0 0,-2-1 0,2 2-35,0 0-1,0 0 1,0 0-1,0-1 1,1 1 0,-1 0-1,0 0 1,0 0 0,0 1-1,0-1 1,0 0-1,0 0 1,0 0 0,0 1-1,1-1 1,-1 0-1,0 1 1,0-1 0,0 1-1,0 0 1,-2 1 132,0 1 0,0-1 0,0 1 0,0 0 0,1 0 0,-1 0 0,1 1 0,0-1 0,0 0 0,0 1 0,-1 3 0,-2 8-20,1-1-1,1 0 1,0 1-1,0-1 1,2 1 0,0 25-1,1-31-201,0 1-1,1-1 1,0 0-1,1-1 1,0 1-1,1 0 1,-1 0-1,2-1 1,-1 1-1,1-1 1,1 0-1,5 9 1,-7-14-21,-1 0 1,1 0 0,0 0-1,0 0 1,0-1 0,0 1-1,0-1 1,1 1 0,-1-1-1,1 0 1,0-1 0,0 1-1,-1-1 1,1 1 0,5 0 0,-3-2 2,-1 1 0,1-1 0,-1 0 0,1 0 0,0-1 1,-1 0-1,1 0 0,-1 0 0,1 0 0,4-3 1,6-3 18,0-1 1,-1 0 0,0-2 0,0 1 0,-1-2 0,15-13 0,-7 2 68,35-44-1,-20 23 6,-37 42-100,1 0 0,-1 0 0,1 0 0,0 1 0,-1-1 0,1 0 0,0 1 0,0-1 0,-1 0 0,1 1 0,0-1 0,0 1 0,0-1 0,0 1 0,0 0 0,0-1 1,1 1-1,-2 0-2,1 0 1,-1 0 0,0 1-1,1-1 1,-1 0 0,0 0-1,1 1 1,-1-1 0,0 0-1,0 1 1,1-1 0,-1 0-1,0 1 1,0-1 0,1 0-1,-1 1 1,0-1 0,0 0-1,0 1 1,0-1 0,0 1-1,1-1 1,-1 0 0,0 1-1,0-1 1,0 1 0,0 0-1,-3 42 13,1-31-8,1-4 0,0 44 6,1-50-9,0 1 0,0-1 1,0 1-1,1-1 0,-1 1 0,1-1 0,0 1 0,-1-1 1,1 1-1,0-1 0,1 0 0,-1 1 0,0-1 1,1 0-1,2 3 0,-3-4 1,0-1-1,0 1 1,0-1-1,0 1 1,1-1 0,-1 0-1,0 1 1,0-1-1,1 0 1,-1 0 0,0 0-1,0 0 1,1 0 0,-1 0-1,0 0 1,0-1-1,1 1 1,-1 0 0,0-1-1,0 1 1,0-1-1,0 1 1,1-1 0,-1 1-1,1-2 1,28-21 32,-28 22-33,49-49 57,-36 33-36,1 2-1,0 0 1,37-25 0,-52 39-23,0 0-1,0 1 1,0-1 0,-1 0 0,1 1-1,0-1 1,1 1 0,-1-1 0,0 1-1,0-1 1,0 1 0,0 0 0,0 0-1,0-1 1,0 1 0,0 0 0,1 0-1,-1 0 1,0 0 0,0 0 0,0 1-1,0-1 1,0 0 0,1 0 0,-1 1-1,0-1 1,0 1 0,0-1 0,0 1-1,0-1 1,0 1 0,0 0 0,0-1-1,-1 1 1,1 0 0,0 0 0,0 0-1,0-1 1,-1 1 0,1 0 0,-1 0-1,1 0 1,0 0 0,-1 0 0,0 0-1,1 1 1,-1-1 0,1 1 0,1 8-4,0 0 0,-1 0 1,0 0-1,-1 16 0,1-8-4,-1-14 4,0 2-36,0 0-1,1 0 1,0 0-1,0 0 1,4 10-1,-4-15 18,-1 0 0,1 0 0,-1 0 0,1 0 0,-1 0 0,1 0 0,0 0 0,0 0 0,0 0 0,-1-1 0,1 1 0,0 0 0,0-1 0,0 1 0,0 0 0,0-1 0,0 1 0,0-1 0,1 1 0,-1-1 0,0 0 0,0 1 0,0-1 0,0 0 0,0 0 0,1 0 0,-1 0 0,0 0 0,0 0 1,0 0-1,0 0 0,1-1 0,-1 1 0,0 0 0,0-1 0,1 0 0,7-3-195,0 0 0,0 0 0,-1-1 0,0-1 0,0 1 0,0-1 0,-1-1 1,9-9-1,53-64-1609,-35 32 895,-1-2 1,-3 0-1,-2-2 0,42-111 1,-62 136 1290,-9 23 112,-4 16 92,-37 88 1657,19-48-1093,2 0 0,-21 89 1,41-140-1124,0 7 133,-1 1 0,1 0 0,0 15 0,0-23-126,1 0 0,0 0 0,0 1-1,0-1 1,0 0 0,1 0-1,-1 0 1,0 1 0,0-1 0,1 0-1,-1 0 1,1 0 0,-1 0-1,1 1 1,-1-1 0,1 0 0,0 0-1,-1 0 1,1 0 0,0-1 0,0 1-1,0 0 1,0 0 0,0 0-1,0-1 1,0 1 0,0 0 0,0-1-1,0 1 1,0-1 0,0 1 0,0-1-1,1 0 1,-1 1 0,2-1-1,-1 0-8,1-1 0,-1 0 0,1 1 0,-1-1 0,0 0 0,1 0 0,-1 0 0,0-1 0,0 1 0,0-1 0,0 1 0,0-1 0,0 0 0,0 1-1,0-1 1,-1 0 0,1 0 0,0 0 0,-1 0 0,0-1 0,0 1 0,2-4 0,3-6 13,0-1 1,6-21-1,-6 21-13,-2 20-15,-4-4 11,1-1-1,0 0 1,0 1-1,0-1 1,0 0-1,1 0 1,2 4-1,-1-3-2,1 0 0,0 0 0,0-1 0,0 1 0,0-1 0,0 0 0,0 0 0,1-1 0,-1 1 0,1-1 0,-1 0 0,1 0 0,0 0-1,-1-1 1,1 1 0,7-2 0,5 1 1,0-2 1,0 0-1,20-6 0,-10 1 31,0-1-1,-1-1 1,0-2-1,0 0 0,-1-2 1,44-29-1,-68 41-18,0 1-1,0-1 0,0 0 0,0 1 0,-1-1 1,1 0-1,0 0 0,0 0 0,0 0 0,-1 0 1,1 0-1,0 0 0,-1 0 0,1 0 0,0-1 1,-1 1-5,-1 1 1,1 0 0,0-1 0,0 1 0,0 0-1,-1-1 1,1 1 0,0 0 0,0 0-1,-1 0 1,1-1 0,0 1 0,-1 0 0,1 0-1,0 0 1,-1 0 0,1-1 0,0 1 0,-1 0-1,1 0 1,0 0 0,-1 0 0,1 0-1,0 0 1,-1 0 0,1 0 0,0 0 0,-1 0-1,1 0 1,-1 0 0,-4 1 20,-1-1-1,1 1 1,0 0 0,0 1-1,-7 2 1,0 1 8,-1 2 0,2 0 0,-1 0 0,-14 12 0,21-15-25,0 1 0,0-1 0,1 1 0,-1 0 0,1 0 0,0 1 0,0-1 0,1 1 0,0 0 0,-5 12 1,7-17-8,1 1 0,0-1 1,-1 1-1,1-1 1,0 1-1,0-1 0,0 1 1,0-1-1,0 0 1,0 1-1,0-1 0,0 1 1,0-1-1,1 1 1,-1-1-1,1 0 0,-1 1 1,1-1-1,0 1 1,-1-1-1,2 1 0,-1 0 1,1 0-1,0-1 0,0 1 0,0-1 0,0 0 1,0 1-1,0-1 0,0 0 0,0 0 1,0 0-1,0 0 0,3 0 0,6 1 2,1 0-1,0 0 1,0-2-1,13 1 1,-22-1-1,176-14 57,-105 7 148,-72 7-162,0-1 0,0 1 0,-1 0 1,1-1-1,0 1 0,-1-1 0,1 1 1,0-1-1,-1 0 0,1 0 0,-1 0 0,1 0 1,-1 0-1,1 0 0,-1 0 0,0 0 1,1-1-1,-1 1 0,1-2 0,0 0 34,-1 0 0,1 0-1,-1 0 1,0 0-1,0 0 1,0 0 0,0-1-1,-1 1 1,1-6-1,-1-3 72,0 0 0,-1 1 0,-1-1-1,-5-20 1,6 30-218,1 1-1,0 0 0,-1-1 1,1 1-1,0 0 0,0-1 1,0 1-1,0-1 1,0 1-1,0 0 0,1-1 1,-1-1-1,1 2-25,-1 1 0,0-1 1,0 1-1,1-1 0,-1 1 0,1-1 0,-1 1 0,0 0 1,1-1-1,-1 1 0,1 0 0,-1-1 0,1 1 1,-1 0-1,1-1 0,-1 1 0,1 0 0,-1 0 0,1 0 1,-1-1-1,2 1 0,2 0-219,0 0 0,0 0-1,0 1 1,0-1 0,0 1 0,7 2 0,-10-2 387,26 6-1033</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1:35.076"/>
    </inkml:context>
    <inkml:brush xml:id="br0">
      <inkml:brushProperty name="width" value="0.05" units="cm"/>
      <inkml:brushProperty name="height" value="0.05" units="cm"/>
    </inkml:brush>
  </inkml:definitions>
  <inkml:trace contextRef="#ctx0" brushRef="#br0">1 99 19028,'0'-4'231,"0"-1"-1,1 1 1,-1 0 0,1-1-1,1 1 1,-1 0 0,0-1-1,1 1 1,0 0 0,0 0-1,0 0 1,1 1 0,-1-1-1,1 0 1,0 1 0,0 0-1,0 0 1,0 0 0,1 0-1,-1 0 1,1 0 0,0 1-1,0 0 1,-1 0 0,2 0 0,-1 0-1,0 1 1,8-3-1,-11 4-194,0 0-1,0 0 1,0 0-1,0 0 1,0-1-1,0 2 1,0-1-1,0 0 1,0 0-1,0 0 1,0 0-1,0 0 1,0 1-1,0-1 1,0 1-1,0-1 1,-1 0-1,1 1 1,0 0-1,0-1 1,0 1-1,0-1 0,-1 1 1,1 0-1,0 0 1,0 1-1,1 0-1,-2 0 0,1 1 0,0-1 0,0 0 0,-1 1 0,1-1 0,-1 0-1,0 1 1,0-1 0,0 1 0,0 2 0,-1 7 12,-1 0 0,0-1 0,-6 19 0,-10 19 11,8-24-39,-8 31 1,16-49-19,1-1 0,0 1 0,0 0-1,0 0 1,1 0 0,0 0 0,0 0-1,1-1 1,2 12 0,-2-15-3,0 0 1,0 0-1,1-1 1,-1 1-1,1-1 0,-1 1 1,1-1-1,0 1 1,0-1-1,0 0 0,0 0 1,0 0-1,1 0 1,-1-1-1,0 1 1,1 0-1,0-1 0,-1 0 1,1 1-1,0-1 1,-1 0-1,1-1 0,0 1 1,0 0-1,5 0 1,3-1-4,0 1-1,0-1 1,-1 0 0,1-1 0,21-5 0,-5 0 8,-1-2 0,0-1 0,0-2 0,-1 0 0,0-1 0,-1-2 0,-1 0 0,0-1 0,-1-2 0,0 0 0,33-36 0,-53 50 5,1-1 1,0 1-1,-1-1 1,1 0-1,-1 0 1,0 0-1,0 0 1,-1 0-1,1-1 0,-1 1 1,0 0-1,0-1 1,-1 1-1,1-9 1,-1 11-14,0 0 0,-1 0 0,1 0 0,-1-1 1,0 1-1,1 0 0,-1 0 0,0 0 0,0 0 0,0 0 0,-1 1 1,1-1-1,0 0 0,-1 0 0,1 1 0,-1-1 0,1 1 0,-1-1 1,0 1-1,0 0 0,1 0 0,-1-1 0,0 1 0,0 1 0,0-1 0,0 0 1,0 0-1,-1 1 0,1-1 0,0 1 0,0 0 0,-3-1 0,-23 0-741,27 1 660,1 0 0,-1 0 0,0 0 0,1 0 0,-1 0-1,0 1 1,1-1 0,-1 0 0,0 0 0,1 0 0,-1 1-1,1-1 1,-1 0 0,1 0 0,-1 1 0,0-1 0,1 1 0,-1-1-1,1 1 1,-1-1 0,1 0 0,0 1 0,-1 0 0,1-1-1,-1 1 1,1-1 0,0 1 0,0-1 0,-1 1 0,1 0-1,0-1 1,0 1 0,0 0 0,-1-1 0,1 1 0,0 0 0,0-1-1,0 2 1,1-1-43,-1 0-1,0 0 1,1 0-1,-1 0 0,1 0 1,-1 0-1,1 0 1,0 0-1,-1 0 1,1-1-1,0 1 0,0 0 1,-1 0-1,1-1 1,0 1-1,0-1 1,0 1-1,0-1 0,0 1 1,0-1-1,2 1 1,24 6-1149,1-4-48</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1:35.699"/>
    </inkml:context>
    <inkml:brush xml:id="br0">
      <inkml:brushProperty name="width" value="0.05" units="cm"/>
      <inkml:brushProperty name="height" value="0.05" units="cm"/>
    </inkml:brush>
  </inkml:definitions>
  <inkml:trace contextRef="#ctx0" brushRef="#br0">137 365 18316,'-5'1'274,"0"0"-1,0 0 1,0 0 0,0 0-1,1 1 1,-1 0 0,0 0-1,1 0 1,0 0 0,-1 1-1,1-1 1,0 1 0,0 1-1,1-1 1,-1 0-1,-3 5 1,0 0-36,0 1 0,0 0 0,1 0 0,0 0 0,1 0-1,-6 13 1,9-17-194,1 0 0,-1 0 0,1 0 0,0 0 0,0 1 0,0-1 0,1 0 0,0 1 0,0 7 0,0-12-33,1 0 0,-1 1 0,0-1 0,1 1 0,-1-1 0,1 0 0,-1 1 0,1-1 0,-1 0 0,1 1 0,0-1 0,0 0 0,0 0 0,0 0 0,0 0 0,0 0 0,0 0 0,0 0 0,0 0 0,0 0 0,0 0 0,1 0 0,-1-1 0,0 1 0,1-1 0,-1 1 0,0-1 0,1 1 0,-1-1 0,1 0 0,-1 0 0,0 1 0,1-1 0,-1 0 0,1 0 0,-1-1 0,2 1 0,6-2 33,-1 1 0,0-2 0,0 1-1,0-1 1,0 0 0,-1-1 0,1 0 0,-1 0 0,0-1 0,0 0 0,-1 0 0,1 0 0,8-10 0,-5 5 33,-1-1 1,0 0-1,0-1 1,-1 0-1,0 0 1,-1 0-1,6-16 1,-12 24-64,1 1 1,0-1 0,-1 0-1,0 0 1,0 0 0,0 0-1,0 0 1,-1 0 0,0 0-1,0 0 1,0 0 0,0 0-1,0 0 1,-2-7 0,2 11-24,-1-1 1,1 1-1,0-1 1,-1 1-1,1-1 1,0 1 0,-1-1-1,1 1 1,0-1-1,-1 1 1,1 0-1,-1-1 1,1 1-1,-1 0 1,1 0-1,-1-1 1,1 1 0,-1 0-1,1 0 1,-1 0-1,1-1 1,-1 1-1,0 0 1,1 0-1,-1 0 1,1 0-1,-1 0 1,1 0 0,-1 0-1,1 0 1,-1 0-1,0 1 1,1-1-1,-1 0 1,1 0-1,-1 0 1,1 1-1,-1-1 1,1 0 0,-1 0-1,1 1 1,-1-1-1,1 0 1,0 1-1,-1-1 1,1 1-1,0-1 1,-1 1-1,-2 2-117,1-1-1,0 1 0,0-1 0,0 1 0,0 0 0,-3 5 0,4-4-106,-1-1 0,1 0 1,0 1-1,1-1 0,-1 1 1,0-1-1,1 1 0,0-1 1,0 1-1,0-1 0,0 1 1,1 4-1,0-7 112,-1 1 1,1-1-1,0 1 1,-1-1-1,1 0 0,0 1 1,0-1-1,0 0 1,0 1-1,0-1 1,0 0-1,0 0 0,1 0 1,-1 0-1,0 0 1,0 0-1,1-1 0,-1 1 1,1 0-1,-1-1 1,0 1-1,1-1 1,-1 1-1,1-1 0,0 0 1,-1 1-1,1-1 1,-1 0-1,1 0 1,2 0-1,7-1-244,-1-1 0,0 0 0,1 0 0,-1-1 0,0 0 0,0 0-1,-1-1 1,1-1 0,-1 0 0,0 0 0,10-7 0,3-4-20,0-1 0,-1-1 0,19-23 0,-8 6 388,41-59 1,-58 72 434,-2 0 1,0 0-1,-2-2 0,12-31 1,-20 36 783,-3 19-1194,0 0 0,0 0 1,0 0-1,0 0 0,0 0 0,0 0 1,0-1-1,-1 1 0,1 0 0,0 0 0,0 0 1,0 0-1,0 0 0,0 0 0,0 0 0,-1 0 1,1 0-1,0 0 0,0 0 0,0-1 0,0 1 1,0 0-1,-1 0 0,1 0 0,0 0 1,0 0-1,0 0 0,0 0 0,-1 0 0,1 0 1,0 0-1,0 1 0,0-1 0,0 0 0,0 0 1,-1 0-1,1 0 0,0 0 0,0 0 1,0 0-1,0 0 0,0 0 0,0 0 0,-1 0 1,1 1-1,0-1 0,0 0 0,-3 3 196,0-1-1,0 1 0,1 0 1,-1 0-1,-3 7 1,-89 161 2855,83-145-2726,1 1-1,2 0 1,0 1 0,-8 51-1,16-74-290,0 0 0,1 0 0,0 0 0,0 0 0,0 1 0,1-1 0,0 5 0,0-8-39,-1-1 0,1 1 0,-1-1 0,1 0 0,0 1 0,-1-1 0,1 0 0,0 0 0,0 0 0,0 0 0,0 0 0,0 1 0,0-2 1,0 1-1,0 0 0,0 0 0,1 0 0,-1 0 0,0-1 0,1 1 0,-1-1 0,0 1 0,1-1 0,-1 1 0,1-1 0,-1 0 0,0 0 0,1 1 0,-1-1 1,1 0-1,1-1 0,6 0 3,0 0 0,0-1 0,0-1 0,-1 0 0,1 0 0,-1 0 0,0-1 1,0 0-1,0-1 0,0 1 0,-1-2 0,0 1 0,0-1 0,8-8 0,9-10 37,-2-1 0,29-41 0,-13 9 6,50-97-1,-78 136-86,-18 44-8,1-6-31,-41 132 115,41-126-334,1 1 0,2 0 0,-3 50 0,7-73 129,0 1 0,0 0 0,1-1 0,-1 1 0,1-1-1,0 1 1,1-1 0,-1 0 0,1 1 0,-1-1 0,5 6 0,-5-8 77,1 0 1,0 0-1,0 0 1,0 0-1,0 0 1,0-1-1,0 1 1,0 0-1,1-1 1,-1 0-1,0 1 1,1-1-1,0 0 1,-1-1-1,1 1 1,-1 0-1,1-1 1,0 1-1,4-1 1,20 0-733</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1:36.183"/>
    </inkml:context>
    <inkml:brush xml:id="br0">
      <inkml:brushProperty name="width" value="0.05" units="cm"/>
      <inkml:brushProperty name="height" value="0.05" units="cm"/>
    </inkml:brush>
  </inkml:definitions>
  <inkml:trace contextRef="#ctx0" brushRef="#br0">165 1 15299,'-50'128'3816,"23"-63"-2424,2 1 0,4 0 1,-15 76-1,34-130-1272,0-1 0,1 0 0,0 0 0,1 0 1,1 1-1,1 13 0,-1-22-105,-1-1-1,1 0 1,-1 0 0,1 0 0,0 1 0,0-1-1,0 0 1,0 0 0,0 0 0,0 0 0,1-1-1,-1 1 1,1 0 0,-1-1 0,1 1-1,0 0 1,-1-1 0,1 0 0,0 1 0,0-1-1,0 0 1,0 0 0,0 0 0,0 0 0,1-1-1,-1 1 1,0 0 0,0-1 0,1 0 0,-1 1-1,0-1 1,0 0 0,1 0 0,-1 0 0,0-1-1,0 1 1,4-1 0,4-2 12,-1 1-1,1-2 1,-1 1 0,0-1-1,0-1 1,0 1 0,-1-1 0,1-1-1,-1 0 1,-1 0 0,1-1-1,9-10 1,9-12 83,39-56-1,-65 85-108,89-138-276,-76 115 72,-1-1 0,-1 0-1,-2-1 1,8-29 0,-15 47 160,0 1 0,-1-1 1,0 1-1,-1-1 0,0 0 1,0 1-1,-1-8 0,-5 0-317</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45.678"/>
    </inkml:context>
    <inkml:brush xml:id="br0">
      <inkml:brushProperty name="width" value="0.05" units="cm"/>
      <inkml:brushProperty name="height" value="0.05" units="cm"/>
    </inkml:brush>
  </inkml:definitions>
  <inkml:trace contextRef="#ctx0" brushRef="#br0">19 1 19268,'-3'4'259,"1"1"0,-1-1 0,1 1 0,1 0 0,-1 0 0,1-1 0,0 1 1,0 0-1,0 0 0,0 7 0,2 56 642,1-43-378,33 549 1122,-32-556-1580,1-35 34,11-119 29,11-85-49,-15 153-50,25-81 0,-36 147-28,4-13 4,1 1 0,1 0 1,11-22-1,-16 33-4,1 0 1,0 0-1,0 1 1,0-1-1,0 1 0,1 0 1,-1-1-1,1 1 1,-1 0-1,4-2 1,-5 4-1,1-1 0,0 0 0,-1 1 0,1-1 0,-1 1 0,1 0 1,0-1-1,-1 1 0,1 0 0,-1 0 0,1 0 0,0 0 0,-1 0 1,1 1-1,0-1 0,-1 0 0,1 1 0,-1-1 0,1 1 0,2 1 0,0 0-1,-1 0 0,0 0 0,-1 0 0,1 0 0,0 1 0,-1-1 0,1 1 0,-1 0 0,0 0-1,0 0 1,0 0 0,0 0 0,0 0 0,-1 0 0,1 1 0,-1-1 0,0 1 0,0-1 0,0 1-1,0-1 1,-1 1 0,0-1 0,0 1 0,0 0 0,0-1 0,0 1 0,0-1 0,-2 6-1,0 1 9,0-1 0,-1 0 0,0 0 0,0 0 0,-1 0 0,0-1 0,-1 1 0,1-1 0,-12 14 0,10-16 7,0 0 0,0 0 0,-1-1 0,0 0 0,0 0 1,0-1-1,-1 1 0,-8 2 0,14-6-42,-1 0 0,0 0 1,0 0-1,1 0 0,-1-1 0,0 1 1,0-1-1,0 0 0,0 0 0,1 0 0,-1 0 1,-4-1-1,5 0-35,1 0 1,-1 1 0,0-1-1,1 0 1,-1 0-1,1 0 1,-1 0-1,1 0 1,0 0 0,-1-1-1,1 1 1,0 0-1,0-1 1,0 1-1,0-1 1,0 1 0,0-1-1,0 0 1,0 1-1,1-1 1,-2-2-1,1-1 69,0 1 0,1-1 0,0 0-1,-1 0 1,1 0 0,1 0-1,-1 0 1,1 1 0,0-1-1,0 0 1,0 0 0,1 1-1,-1-1 1,5-7 0,12-21-357</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1:36.613"/>
    </inkml:context>
    <inkml:brush xml:id="br0">
      <inkml:brushProperty name="width" value="0.05" units="cm"/>
      <inkml:brushProperty name="height" value="0.05" units="cm"/>
    </inkml:brush>
  </inkml:definitions>
  <inkml:trace contextRef="#ctx0" brushRef="#br0">5 0 17404,'-4'37'2192,"10"-9"-1240,2-5-423,4-9 1711,3-3-1064,3-5-928,-1-3 304,0-6-504,2-1-72,-4-5-96</inkml:trace>
  <inkml:trace contextRef="#ctx0" brushRef="#br0" timeOffset="1">298 145 18332,'1'10'712,"-7"-10"-488,1-4-240</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1:37.032"/>
    </inkml:context>
    <inkml:brush xml:id="br0">
      <inkml:brushProperty name="width" value="0.05" units="cm"/>
      <inkml:brushProperty name="height" value="0.05" units="cm"/>
    </inkml:brush>
  </inkml:definitions>
  <inkml:trace contextRef="#ctx0" brushRef="#br0">146 265 12363,'1'-9'346,"4"-19"922,-3 0-1,0 0 1,-4-55 0,2 80-1046,-1 0 1,0 0-1,0 0 1,0 0-1,0 0 0,0 0 1,0 0-1,-3-3 1,3 5-166,1 0 0,0 1 0,-1-1 0,1 1 0,-1-1 0,0 1 0,1-1 0,-1 1 0,1 0 0,-1-1 0,0 1 0,1 0 0,-1-1 0,0 1 0,1 0 0,-1 0 0,0-1 0,1 1 0,-1 0 0,0 0 0,0 0 0,1 0 0,-1 0 0,0 0 0,0 0 0,1 0 0,-1 1 0,0-1 0,1 0 0,-1 0 0,0 0 0,1 1 0,-1-1 0,0 0 0,1 1 0,-1-1 0,1 1 0,-1-1 0,0 1 0,1-1-1,-1 1 1,1-1 0,0 1 0,-1-1 0,0 2 0,-7 8 245,0 0 0,1 1 0,0-1-1,1 2 1,0-1 0,-6 19 0,-22 79 197,26-77-459,-7 59 0,13-80-39,2 0-1,-1 0 1,2-1 0,-1 1-1,1 0 1,1 0-1,0-1 1,1 1 0,5 14-1,-7-22 3,0-1-1,1 1 1,-1 0-1,1-1 0,0 1 1,0-1-1,0 1 1,0-1-1,0 0 0,0 0 1,0 0-1,1 0 1,-1 0-1,1 0 0,0-1 1,-1 1-1,6 1 1,-4-2 7,1 0 1,-1 0 0,0-1 0,0 0 0,0 1 0,1-1-1,-1-1 1,0 1 0,0-1 0,0 0 0,7-2 0,2-2 28,1 0 0,-1-1 0,0-1 0,-1 0 0,0-1 0,16-13 0,4-7 85,0-2 0,-2-1 1,-1-1-1,39-59 0,-39 47-9,-2-1 0,-3-2 1,27-68-1,-44 95-92,-9 16-21,0 6-5,1 0 0,-1 0-1,1 0 1,-1 0 0,1 0 0,0 0-1,0 1 1,-1 3 0,-9 23-22,2 2 0,2-1 0,0 1 0,3 0 0,0 0 0,2 1 0,1-1 1,4 41-1,-2-62 18,1 0 1,0 0-1,1 0 1,0 0-1,0 0 1,1 0-1,0-1 1,7 11-1,-8-15 6,0-1-1,0 0 1,0 0-1,1 0 1,0 0-1,-1-1 1,1 1-1,0-1 1,1 0-1,-1-1 1,1 1-1,-1 0 1,1-1-1,0 0 1,-1 0-1,1-1 1,0 0-1,6 2 1,-4-3 11,0 1-1,0-1 1,0 0 0,0 0-1,0-1 1,0 0 0,0 0 0,0-1-1,0 0 1,0 0 0,-1-1-1,1 0 1,-1 0 0,0 0 0,1-1-1,-2 0 1,1 0 0,0 0-1,-1-1 1,0 0 0,0 0-1,0 0 1,-1 0 0,0-1 0,6-9-1,-2 1-46,0 0-1,-1-1 0,-1 1 1,-1-2-1,0 1 1,0 0-1,-2-1 0,0 0 1,0 0-1,-1-19 1,-1 18-351,-2-1 0,0 1 1,0-1-1,-2 1 1,0-1-1,-1 1 1,-1 0-1,0 1 1,-15-31-1,6 23-485</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1:37.482"/>
    </inkml:context>
    <inkml:brush xml:id="br0">
      <inkml:brushProperty name="width" value="0.05" units="cm"/>
      <inkml:brushProperty name="height" value="0.05" units="cm"/>
    </inkml:brush>
  </inkml:definitions>
  <inkml:trace contextRef="#ctx0" brushRef="#br0">4 338 19908,'11'-4'510,"1"-1"1,-1-1-1,-1 0 0,1-1 0,16-13 0,44-45 1048,-59 53-1102,-5 5-332,67-72 503,-69 72-625,1 0 1,-1 0-1,-1-1 0,1 1 1,-1-1-1,-1 0 0,1 0 1,-1-1-1,3-14 0,-6 21-3,1 1-1,-1 0 0,0 0 0,0 0 0,0 0 0,0 0 0,0-1 0,0 1 0,0 0 0,0 0 0,0 0 0,-1 0 0,1 0 0,0-1 0,-1 1 0,1 0 1,-1 0-1,1 0 0,-1 0 0,0 0 0,1 0 0,-1 1 0,0-1 0,0 0 0,0 0 0,1 0 0,-1 1 0,0-1 0,0 0 0,0 1 0,0-1 0,0 1 1,0-1-1,0 1 0,-1-1 0,1 1 0,0 0 0,0 0 0,0-1 0,0 1 0,0 0 0,-1 0 0,1 0 0,0 0 0,-2 1 0,-3-1-6,0 1 0,0 0 0,0 1 0,0-1-1,0 1 1,0 1 0,-9 4 0,-2 4 9,0 1 1,1 0-1,1 2 1,0 0-1,1 0 0,0 2 1,1 0-1,1 0 1,0 1-1,1 0 1,1 1-1,-14 36 0,20-44 8,1 1 0,0-1-1,1 0 1,0 1-1,1 0 1,-1 15-1,2-23-4,0 0 0,0 1-1,1-1 1,-1 0-1,1 0 1,-1 0 0,1 0-1,0 0 1,0 0 0,1 0-1,-1 0 1,0-1-1,1 1 1,0 0 0,-1-1-1,1 1 1,0-1-1,1 0 1,-1 0 0,0 0-1,0 0 1,1 0-1,0 0 1,-1 0 0,1-1-1,4 2 1,1 0-3,1-1 0,0 0 1,-1-1-1,1 0 0,0 0 0,0-1 0,0 0 1,0 0-1,0-1 0,0-1 0,15-3 1,-3-1-208,0-1 0,0-1 0,34-18 1,-32 12 17,0-1 1,-1-2 0,0 0-1,-1-1 1,-2 0-1,0-2 1,27-35 0,6-18-272</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1:37.946"/>
    </inkml:context>
    <inkml:brush xml:id="br0">
      <inkml:brushProperty name="width" value="0.05" units="cm"/>
      <inkml:brushProperty name="height" value="0.05" units="cm"/>
    </inkml:brush>
  </inkml:definitions>
  <inkml:trace contextRef="#ctx0" brushRef="#br0">160 60 18716,'-24'40'861,"2"2"-1,2 0 1,1 2 0,3 0 0,-15 59-1,22-62-619,2-1 1,1 1-1,3 1 0,1-1 0,2 0 0,6 51 0,-1-72-361,-5-19 113,0-1-1,0 0 0,1 0 0,-1 0 0,0 0 1,0 0-1,0 0 0,0 0 0,0 0 0,1 0 1,-1 0-1,0 0 0,0 0 0,0 0 0,0 0 0,0 0 1,1-1-1,-1 1 0,0 0 0,0 0 0,0 0 1,0 0-1,0 0 0,0 0 0,1 0 0,-1 0 1,0 0-1,0-1 0,0 1 0,0 0 0,0 0 1,0 0-1,0 0 0,0 0 0,0 0 0,0-1 1,0 1-1,1 0 0,-1 0 0,0 0 0,0 0 1,0 0-1,0-1 0,0 1 0,0 0 0,0 0 1,0 0-1,0 0 0,0 0 0,-1-1 0,1 1 0,0 0 1,5-38-701,-4-10 4,-1 25 365,0 0 0,2 0 0,0 1 1,2-1-1,9-34 0,-12 56 341,0-1 0,-1 0 1,1 1-1,0-1 0,0 1 0,1-1 0,-1 1 1,0 0-1,0-1 0,1 1 0,-1 0 0,1 0 1,-1 0-1,1 0 0,0 0 0,-1 0 0,3 0 1,34-10 376,-5 2-126,3-7-94,-1-1 1,0-3-1,-2 0 0,59-49 0,-45 28 42,-3-1 0,56-68 0,-86 93-129,-9 13-37,-1-1 0,1 0-1,-1 0 1,0-1 0,0 1 0,-1-1 0,0 0-1,0 1 1,0-2 0,-1 1 0,2-7-1,-4 13-31,0 0-1,0 0 0,0 0 1,0-1-1,0 1 0,0 0 0,0 0 1,0 0-1,-1 0 0,1-1 1,0 1-1,0 0 0,0 0 0,0 0 1,-1 0-1,1-1 0,0 1 0,0 0 1,0 0-1,-1 0 0,1 0 1,0 0-1,0 0 0,0 0 0,-1 0 1,1 0-1,0 0 0,0 0 1,0 0-1,-1 0 0,1 0 0,0 0 1,0 0-1,-1 0 0,1 0 0,0 0 1,0 0-1,0 0 0,-1 0 1,1 0-1,0 0 0,0 0 0,0 1 1,-1-1-1,1 0 0,0 0 1,0 0-1,0 0 0,0 0 0,0 1 1,-1-1-1,1 0 0,0 0 0,-13 9 12,-1 4 0,0 0 0,1 1 0,1 0 1,-19 29-1,-35 71 229,62-108-221,-30 59 371,-37 94 1,61-132-234,2 0 1,0 1 0,2-1 0,1 2-1,1-1 1,0 46 0,5-64-101,0-1 0,0 1 0,0 0 1,4 9-1,-4-17-50,0 0-1,0 1 1,0-1 0,0 0-1,0 0 1,0 1 0,1-1-1,-1 0 1,3 2 0,-3-3-10,-1-1 0,1 1 1,0-1-1,0 1 0,0-1 0,-1 1 1,1-1-1,0 1 0,0-1 0,0 0 1,0 1-1,0-1 0,0 0 0,0 0 1,0 0-1,0 0 0,0 0 0,0 0 1,0 0-1,0 0 0,0 0 0,0 0 1,-1-1-1,2 1 0,0-1-14,0-1 0,0 1 1,-1 0-1,1 0 0,-1-1 0,1 1 1,-1-1-1,1 1 0,-1-1 0,0 0 0,0 1 1,0-1-1,0 0 0,0 0 0,0 0 0,0 0 1,-1 0-1,1 0 0,-1 0 0,1 0 0,-1 0 1,0 0-1,0 0 0,0-3 0,1-8-104,-1 0-1,-3-19 1,3 30 110,-6-36-394,-19-65 0,3 19 132,21 79 276,0 1-1,0-1 0,1 1 0,-1-1 0,1 1 1,0-1-1,0 1 0,1-6 0,0 9 5,-1 0-1,1 0 0,-1 0 1,1 0-1,0-1 1,-1 1-1,1 0 1,0 0-1,0 0 0,0 0 1,0 0-1,0 1 1,0-1-1,0 0 0,0 0 1,0 1-1,0-1 1,0 0-1,0 1 0,1-1 1,-1 1-1,0 0 1,0-1-1,1 1 1,-1 0-1,0 0 0,1 0 1,-1 0-1,0 0 1,1 0-1,0 0 0,86 7 128,-64-4-281,0-1-1,0-1 1,42-4-1,-12-7 14,-2-4-45</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1:38.507"/>
    </inkml:context>
    <inkml:brush xml:id="br0">
      <inkml:brushProperty name="width" value="0.05" units="cm"/>
      <inkml:brushProperty name="height" value="0.05" units="cm"/>
    </inkml:brush>
  </inkml:definitions>
  <inkml:trace contextRef="#ctx0" brushRef="#br0">299 0 16091,'-4'0'195,"1"0"0,-1 1-1,1-1 1,-1 1 0,1-1-1,-1 1 1,1 0 0,0 0-1,-1 0 1,1 1 0,0-1-1,0 1 1,0 0 0,0 0-1,0 0 1,0 0 0,1 0-1,-1 1 1,-2 2 0,-5 6 262,1 1 0,0 1 0,-8 14 0,12-18-115,-17 26 159,2 2 0,1 1 0,3 0 0,1 1 0,1 1 0,3 0 0,-11 63 0,22-100-475,-2 7 46,2 0 0,-1 0 0,2 13 0,-1-22-63,0 1 0,0 0-1,0 0 1,0 0 0,1-1-1,-1 1 1,1 0 0,0 0-1,-1-1 1,1 1 0,0 0-1,0-1 1,0 1 0,0-1 0,0 1-1,0-1 1,0 0 0,1 1-1,-1-1 1,1 0 0,-1 0-1,1 0 1,-1 0 0,1 0-1,1 1 1,1-1-13,-1-1 1,0 1-1,1-1 0,-1 0 1,1 0-1,-1 0 0,1 0 1,-1-1-1,0 0 0,7-1 1,36-15-117,-33 12 83,12-5-46,40-14-178,-59 22 213,1 0 0,0 1 1,-1 0-1,1 0 0,0 1 1,0 0-1,12 1 0,-16 0 30,-1-1 0,1 1 0,-1-1 1,0 1-1,1 0 0,-1 0 0,0 0 0,0 0 0,0 0 0,0 1 0,0-1 0,0 1 0,0-1 1,0 1-1,0 0 0,-1-1 0,1 1 0,2 4 0,-2-2-1,-1-1 0,1 1 1,-1 0-1,0 0 0,0 0 0,0-1 1,0 1-1,-1 0 0,0 0 0,0 8 0,-1-3 36,0 1 0,-1-1-1,0 1 1,0-1 0,-1 0-1,0 0 1,-1 0 0,0 0-1,-6 8 1,3-6 83,-1-1 0,0-1 0,-1 1 1,0-1-1,-1-1 0,0 0 0,0 0 0,-1-1 0,1 0 0,-18 7 0,20-10-64,0-1-1,-1 1 0,1-2 0,-1 1 0,0-1 0,1 0 0,-1-1 0,0 0 0,0-1 0,0 0 0,0 0 0,0 0 0,0-1 0,0-1 0,-13-3 0,17 3-140,1 0 1,0 0-1,0 0 1,1 0-1,-1-1 1,0 1-1,1-1 1,-1 0-1,1 0 1,0 0-1,0-1 1,0 1-1,1-1 0,-1 0 1,1 1-1,-3-6 1,3 3-41,-1-1 0,1 1-1,0 0 1,1-1 0,0 1 0,0-1 0,0 1-1,1-1 1,0 1 0,0-10 0,5-11-642</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1:39.548"/>
    </inkml:context>
    <inkml:brush xml:id="br0">
      <inkml:brushProperty name="width" value="0.05" units="cm"/>
      <inkml:brushProperty name="height" value="0.05" units="cm"/>
    </inkml:brush>
  </inkml:definitions>
  <inkml:trace contextRef="#ctx0" brushRef="#br0">179 418 17460,'7'-2'350,"-1"1"0,1-1 1,-1-1-1,0 1 0,0-1 1,0 0-1,-1 0 0,1 0 1,0-1-1,8-8 0,-13 11-255,1-1 0,-1 1-1,1-1 1,-1 1 0,0-1-1,1 0 1,-1 1 0,0-1-1,0 0 1,0 0 0,-1 0-1,1 0 1,0 0 0,-1 0-1,1 0 1,-1 0 0,0 0-1,0 0 1,1 0 0,-1 0-1,-1 0 1,1-1 0,0 1-1,0 0 1,-1 0 0,1 0-1,-1 0 1,0 0 0,0 0-1,1 0 1,-1 1 0,0-1-1,-1 0 1,1 0 0,0 1-1,0-1 1,-4-2 0,3 1-61,0 1-1,0 0 1,-1 0 0,1 0 0,-1 0 0,0 0 0,1 1 0,-1-1-1,0 1 1,0 0 0,0 0 0,0 0 0,0 0 0,0 0 0,0 0-1,-1 1 1,-2 0 0,0 0-8,1 0 0,-1 1 0,1 0 0,-1 0 0,1 0 0,0 1 0,0 0 0,0 0 0,-7 3 0,1 2 1,0 0-1,0 0 1,1 1-1,0 0 1,0 1-1,1 0 1,-14 18-1,16-17-6,0 0 0,1 0 0,1 0 0,-8 20-1,11-26-15,1 1 0,-1-1 0,1 1 0,0 0 0,0 0 0,1 0 0,0 0 0,0-1 0,0 1 0,0 0 0,1 0 0,-1 0 0,1 0 0,2 4 0,-2-7-3,0 0 0,0 0 1,0 0-1,0 0 0,0 0 0,1-1 0,-1 1 1,0 0-1,1-1 0,0 1 0,-1-1 1,1 0-1,0 1 0,0-1 0,-1 0 0,4 1 1,0 0-1,-1 0-1,1-1 1,-1 0 0,1 0 0,0-1 0,0 1 0,5-1 0,7-1 0,-1 0-1,1-1 1,22-7 0,-14 2-2,-1-1 1,1-1 0,-2-1-1,1-2 1,21-13 0,-12 4 5,-2-2 1,49-43-1,-72 59-11,1-1-1,-1 0 1,-1 0 0,1 0-1,-2-1 1,1 0-1,-1-1 1,0 1 0,6-15-1,-12 11-34,-8 15 5,-14 18-15,9-6 58,1 1 0,1 0 0,1 0 0,0 1 0,1 1 0,0 0 0,1 0 0,1 0 0,-6 23 0,13-37 2,-1-1 0,1 0 0,0 0 1,0 0-1,0 0 0,0 0 0,0 0 1,0 1-1,0-1 0,1 0 0,-1 0 1,1 0-1,1 4 0,-1-5-1,0-1-1,-1 1 0,1 0 1,0 0-1,0 0 1,0 0-1,0-1 1,0 1-1,0 0 1,0-1-1,0 1 1,0-1-1,0 1 1,0-1-1,0 1 1,0-1-1,1 0 1,-1 0-1,0 1 1,0-1-1,0 0 0,1 0 1,-1 0-1,0 0 1,0 0-1,0-1 1,2 1-1,6-2 20,-1-1 0,0 1 0,1-1 0,-1-1-1,0 0 1,-1 0 0,1 0 0,-1-1 0,9-7-1,60-56 120,-73 65-140,25-24 12,-2-2 0,0 0 0,42-66 0,-83 126-44,1 0 0,1 1-1,2 1 1,1 0-1,-8 47 1,17-70 48,-1 0 0,2 0 0,-1 0 0,3 17 0,-2-25-11,0 1 1,0-1 0,1 0 0,-1 0 0,1 0 0,-1 0 0,1 0 0,0 0 0,0 0-1,0 0 1,0 0 0,0 0 0,0-1 0,1 1 0,-1 0 0,1-1 0,-1 1 0,1-1 0,-1 1-1,1-1 1,0 0 0,0 0 0,0 0 0,0 0 0,-1 0 0,1 0 0,1 0 0,1 0-1,2 0 18,-1-1 0,0 0 0,1-1 0,-1 1-1,0-1 1,1 0 0,-1 0 0,0 0 0,0-1-1,0 0 1,0 0 0,0 0 0,5-4 0,6-3 55,0-1 1,22-19 0,-22 15-58,0-1 1,-1 0-1,0-1 0,-1-1 1,-1 0-1,-1-1 0,-1 0 1,0-1-1,9-23 0,-19 40-34,-1 1-1,1-1 1,-1 0 0,1 1-1,-1-1 1,0 0-1,0 0 1,1 1-1,-1-1 1,-1 0-1,1 0 1,0 1-1,-1-4 1,1 5 5,0-1 0,0 1 0,0 0 0,0 0 0,-1 0 0,1-1 0,0 1 0,0 0 0,0 0 0,0 0 1,0 0-1,-1-1 0,1 1 0,0 0 0,0 0 0,0 0 0,0 0 0,-1 0 0,1 0 0,0 0 0,0-1 0,-1 1 0,1 0 0,0 0 0,0 0 0,0 0 0,-1 0 0,1 0 0,0 0 0,0 0 1,0 0-1,-1 0 0,1 0 0,0 1 0,-12 9-36,11-8 35,0 0 0,0-1 1,-1 1-1,1 0 1,0 0-1,1 0 0,-1 1 1,0-1-1,0 0 0,1 0 1,0 0-1,-1 0 1,1 1-1,0-1 0,0 0 1,0 0-1,0 1 0,1-1 1,-1 0-1,0 0 1,1 0-1,0 0 0,-1 1 1,1-1-1,0 0 0,0 0 1,0 0-1,0 0 1,1-1-1,1 3 0,-1-1 0,1 0 0,0-1 0,-1 0 0,1 1-1,0-1 1,0 0 0,0 0 0,1-1 0,-1 1-1,0-1 1,1 1 0,-1-1 0,1 0 0,0-1 0,-1 1-1,1 0 1,7-1 0,0-1-4,0 0 1,-1-1-1,1-1 0,0 1 1,-1-2-1,1 0 0,-1 0 1,0 0-1,0-2 1,0 1-1,9-8 0,-2 1-15,-1-1-1,0-1 0,-1-1 0,26-31 1,-39 43 14,26-36-96,-26 36 90,0 0 0,0 0 0,-1-1 0,1 1 0,-1 0 0,0-1 0,0 0 0,0 1 0,0-7 0,-1 9 10,0 1 1,0-1 0,0 1-1,0-1 1,0 1 0,0-1-1,0 1 1,-1-1 0,1 1 0,0-1-1,0 1 1,-1-1 0,1 1-1,0 0 1,-1-1 0,1 1 0,0-1-1,-1 1 1,1 0 0,-1-1-1,1 1 1,0 0 0,-1 0 0,1-1-1,-1 1 1,1 0 0,-1 0-1,1 0 1,-1 0 0,1-1 0,-1 1-1,1 0 1,-1 0 0,1 0-1,-1 0 1,1 0 0,-1 0 0,1 0-1,-1 1 1,1-1 0,-1 0-1,1 0 1,-1 0 0,1 0-1,-1 1 1,1-1 0,-1 0 0,-23 11-62,17-6 59,0 0-1,1 1 1,-1 0 0,1 0-1,1 0 1,-1 0 0,1 1 0,0 0-1,0 0 1,1 1 0,0-1-1,0 1 1,1 0 0,0 0 0,1 0-1,-3 11 1,5-16 6,0-1 0,0 1 0,0-1 0,0 1 0,1-1 0,-1 0 0,1 1 0,-1-1 0,1 0 0,0 1 0,0-1 0,0 0 0,0 0 0,1 0 0,-1 0 0,1 0 0,-1 0 0,1 0 0,-1 0 0,1-1 0,0 1 0,0 0 0,0-1 0,0 0 0,0 1 0,0-1 0,4 1 0,6 3 6,0-1 0,0 0 1,0-1-1,15 3 0,-5-2-10,-5-1 3,5 2 9,33 11-1,-51-14-5,1-1-1,-1 1 0,0 0 0,0 0 0,0 1 0,0 0 0,0-1 1,0 1-1,0 0 0,-1 1 0,0-1 0,1 1 0,3 5 0,-7-8 7,1-1 0,-1 1 0,0 0 0,0-1 0,1 1 0,-1 0 0,0-1-1,0 1 1,0 0 0,1-1 0,-1 1 0,0 0 0,0-1 0,0 1 0,0 0-1,0 0 1,-1-1 0,1 1 0,0 0 0,0-1 0,0 1 0,-1 0 0,1-1-1,0 1 1,-1 0 0,1-1 0,0 1 0,-1-1 0,1 1 0,-1 0-1,1-1 1,-1 1 0,0-1-1,1 0-1,0 0 1,0 1-1,0-1 1,-1 0 0,1 0-1,0 0 1,0 0-1,-1 0 1,1 0-1,0 0 1,0 0-1,-1 0 1,1 0 0,0 0-1,0 0 1,-1 0-1,1 0 1,0 0-1,0 0 1,-1-1-1,1 1 1,0 0 0,0 0-1,-1 0 1,1 0-1,0 0 1,0-1-1,0 1 1,-1 0-1,1 0 1,0-1 0,-5-15 150,5-17-179,2 0 1,1 0-1,1 0 1,2 0-1,1 1 1,16-44-1,-19 67-203,-1 0 1,1 1-1,1 0 0,0 0 1,0 0-1,1 0 0,-1 1 0,10-10 1,-3 7-160,0 0 0,1 0 1,0 1-1,17-9 0,10-2-345</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1:39.994"/>
    </inkml:context>
    <inkml:brush xml:id="br0">
      <inkml:brushProperty name="width" value="0.05" units="cm"/>
      <inkml:brushProperty name="height" value="0.05" units="cm"/>
    </inkml:brush>
  </inkml:definitions>
  <inkml:trace contextRef="#ctx0" brushRef="#br0">160 1 19140,'-12'8'558,"1"1"1,0 0-1,1 0 0,0 1 1,0 1-1,1 0 0,1 0 0,-8 13 1,6-7-141,1 0 0,0 0 0,2 1 0,0 0-1,-6 25 1,11-34-328,0 1 0,0-1 0,1 0-1,1 0 1,-1 0 0,1 1 0,1-1-1,0 0 1,0 0 0,1 1 0,0-1-1,0 0 1,6 13 0,-4-16-80,-1 0-1,1 0 1,1 0 0,-1 0 0,1-1 0,0 1-1,0-1 1,0 0 0,1-1 0,0 1-1,0-1 1,0 0 0,0-1 0,1 0-1,-1 0 1,1 0 0,14 4 0,-6-4-98,1 1 1,-1-2-1,1 0 1,0-1-1,28-2 1,79-15-657,-2 0-181,-120 16 918,-1 0 1,1 0-1,0 0 1,0 0-1,0-1 1,0 2-1,0-1 1,-1 0-1,1 0 1,0 0-1,0 0 0,0 0 1,0 1-1,-1-1 1,1 0-1,0 1 1,0-1-1,0 1 1,-1 0 9,0-1 1,0 0 0,0 1-1,0-1 1,0 1 0,0-1-1,0 0 1,0 1 0,0-1-1,0 1 1,0-1 0,-1 0-1,1 1 1,0-1 0,0 1-1,-1-1 1,1 0-1,0 1 1,0-1 0,-1 0-1,1 0 1,0 1 0,-1-1-1,1 0 1,-1 1 0,-33 21 354,30-19-330,-47 26 429,-1-2 0,0-3 1,-71 23-1,116-45-507,1 0 0,-1-1 0,0 1 1,0-2-1,0 1 0,-8-1 0,14 0 5,0 0 0,1 0 1,-1 0-1,0 0 0,0 0 0,1-1 0,-1 1 0,0 0 0,1 0 0,-1-1 1,0 1-1,1 0 0,-1-1 0,0 1 0,1 0 0,-1-1 0,1 1 1,-1-1-1,1 1 0,-1-1 0,1 1 0,-1-1 0,1 0 0,0 1 0,-1-1 1,1 0-1,0-1-69,0 0 0,0 1 0,0-1 0,1 0 0,-1 1 0,0-1 0,1 1 1,0-1-1,-1 1 0,1-1 0,0 1 0,0-1 0,0 1 0,0-1 0,0 1 0,0 0 0,1-2 1,9-9-246,1 1 1,0-1 0,17-11 0,19-12-643</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1:40.413"/>
    </inkml:context>
    <inkml:brush xml:id="br0">
      <inkml:brushProperty name="width" value="0.05" units="cm"/>
      <inkml:brushProperty name="height" value="0.05" units="cm"/>
    </inkml:brush>
  </inkml:definitions>
  <inkml:trace contextRef="#ctx0" brushRef="#br0">234 1 21389,'-18'10'1832,"-11"18"-1216,0 8-248,2 14 712,1 6-247,5 4-321,2 2-104,15 0-368,2-4-264,5-3-993,1-6 1418,1-6-394,-2-5-167,-3-5-88</inkml:trace>
  <inkml:trace contextRef="#ctx0" brushRef="#br0" timeOffset="1">12 1007 15843,'-4'35'2193,"-1"-10"-1177,3-7-424,2-9 1513,1-5-1121,3-1-328,-1-4-224</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3:03.378"/>
    </inkml:context>
    <inkml:brush xml:id="br0">
      <inkml:brushProperty name="width" value="0.05" units="cm"/>
      <inkml:brushProperty name="height" value="0.05" units="cm"/>
    </inkml:brush>
  </inkml:definitions>
  <inkml:trace contextRef="#ctx0" brushRef="#br0">509 135 15235,'14'-95'1887,"-9"56"-145,-74 460 913,19-38-2124,-40 256-475,42-369-61,-113 792 65,157-1013-92,-1 7-287,-1-1-1,-4 0 1,-19 66-1,29-119 266,-14 28-648,14-29 684,-1 0 1,1-1-1,-1 1 1,1 0-1,0-1 0,-1 1 1,1-1-1,-1 1 0,1-1 1,-1 1-1,0-1 1,1 1-1,-1-1 0,1 0 1,-1 1-1,0-1 0,1 0 1,-1 1-1,0-1 1,0 0-1,1 0 0,-1 0 1,0 1-1,1-1 0,-1 0 1,0 0-1,0 0 1,1 0-1,-1 0 0,0-1 1,0 1-1,1 0 0,-1 0 1,0 0-1,1-1 1,-1 1-1,0 0 0,1-1 1,-1 1-1,0 0 0,0-2 1,-14-17-518</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3:03.875"/>
    </inkml:context>
    <inkml:brush xml:id="br0">
      <inkml:brushProperty name="width" value="0.05" units="cm"/>
      <inkml:brushProperty name="height" value="0.05" units="cm"/>
    </inkml:brush>
  </inkml:definitions>
  <inkml:trace contextRef="#ctx0" brushRef="#br0">120 230 14643,'-8'1'414,"-6"-1"29,-1 2 0,-19 4-1,31-6-340,0 1 0,0-1-1,1 1 1,-1 0 0,1 0 0,-1 0-1,1 1 1,-1-1 0,1 1 0,0-1-1,-1 1 1,1 0 0,0 0-1,0 0 1,0 0 0,1 0 0,-1 0-1,0 0 1,-1 4 0,3-5-72,-1 0 0,1 1 0,0-1 0,0 0 0,0 0 0,0 0 0,0 1 0,0-1 1,0 0-1,0 0 0,0 1 0,0-1 0,1 0 0,-1 0 0,1 0 0,-1 0 0,1 0 0,-1 1 0,1-1 0,-1 0 0,1 0 0,0 0 0,0-1 1,0 1-1,-1 0 0,1 0 0,0 0 0,0 0 0,0-1 0,0 1 0,2 0 0,4 4 6,1-1 0,-1-1 0,14 5 0,9 2-28,1-2 1,1-1 0,-1-2 0,50 3 0,131-8-4,-181-1 2,481-21 119,-58 2-54,-348 16-57,644-27 16,-3-42-37,-70-48 48,-645 115-39,355-63 47,-304 59-42,2 4 0,136 6 0,-190 2-2,50 10 0,-70-9-154,0 0-1,0 0 0,0 1 0,-1 1 0,0 0 0,0 0 1,0 1-1,9 7 0,-10-8-576,-4-16 234,-3-11 67</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46.136"/>
    </inkml:context>
    <inkml:brush xml:id="br0">
      <inkml:brushProperty name="width" value="0.05" units="cm"/>
      <inkml:brushProperty name="height" value="0.05" units="cm"/>
    </inkml:brush>
  </inkml:definitions>
  <inkml:trace contextRef="#ctx0" brushRef="#br0">253 1 17876,'-8'6'2374,"-9"12"-1812,1 0 1,1 0 0,1 2-1,-17 28 1,7-4-242,-20 51 0,41-87-294,1-5-15,1-1 0,0 1-1,-1 0 1,1 0 0,1 0 0,-1 0 0,0 0 0,1 0 0,0 0 0,-1 5-1,1-8-9,0 0-1,0 1 1,1-1 0,-1 0-1,0 0 1,0 0-1,0 0 1,0 1-1,0-1 1,0 0-1,0 0 1,0 0-1,1 0 1,-1 0-1,0 1 1,0-1-1,0 0 1,0 0-1,1 0 1,-1 0-1,0 0 1,0 0-1,0 0 1,0 0-1,1 0 1,-1 0 0,0 0-1,0 0 1,0 0-1,1 0 1,-1 0-1,0 0 1,0 0-1,0 0 1,0 0-1,1 0 1,-1 0-1,0 0 1,0 0-1,0 0 1,1 0-1,-1 0 1,0 0-1,0 0 1,0 0-1,0 0 1,1-1-1,-1 1 1,0 0-1,0 0 1,0 0 0,0 0-1,0 0 1,0-1-1,1 1 1,9-9 12,4-10-1,-1 1-1,-1-2 0,0 1 0,11-28 0,-1 3-9,-26 82-64,0-13 41,-1 2-5,1 0 0,1 0-1,1 38 1,3-60 27,0-15 22,-1-16 31,-3 14-34,0 1 0,-1 0 0,0 1 0,-1-1 0,0 1 0,-1 0 0,0 0-1,-1 0 1,1 1 0,-2 0 0,1 0 0,-2 1 0,1 0 0,-1 0 0,0 1 0,0 1 0,-1-1 0,-13-6 0,22 12-23,0 1 1,0-1 0,0 1 0,0-1 0,0 1 0,0-1 0,0 1 0,0 0 0,-1-1 0,1 1 0,0 0 0,0 0 0,0 0 0,0 0 0,0 0-1,-1 0 1,1 0 0,0 0 0,0 1 0,-2-1 0,5 7-49,12 5-45,6-1-124,0-1 1,1-1 0,0 0-1,0-2 1,1-1 0,37 6-1,5-2-82</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3:04.272"/>
    </inkml:context>
    <inkml:brush xml:id="br0">
      <inkml:brushProperty name="width" value="0.05" units="cm"/>
      <inkml:brushProperty name="height" value="0.05" units="cm"/>
    </inkml:brush>
  </inkml:definitions>
  <inkml:trace contextRef="#ctx0" brushRef="#br0">1 3 16251,'5'-1'189,"1"1"0,0-1 0,0 1 0,0 0-1,0 0 1,-1 1 0,1-1 0,7 3 0,7 0 164,267 41 566,-283-43-918,6 2 5,0-1 0,1 2-1,-1-1 1,11 7 0,-18-9 5,-1 0 0,1 1 0,-1-1 0,0 1 0,0 0-1,1 0 1,-1 0 0,-1 0 0,1 0 0,0 0 0,0 0 0,-1 1 0,0-1 0,1 1 0,-1-1 0,0 1 0,0-1 0,0 1 0,0 0 0,-1-1 0,1 6 0,0 1 46,-2 0 1,1 0 0,-1 0-1,-1 0 1,0-1 0,0 1-1,-5 12 1,-29 60 396,29-66-372,-198 343 1448,137-246-1382,43-69-344,16-26 135,0-1 0,-2 1 1,0-2-1,0 1 0,-27 26 1,17-26-120</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3:04.866"/>
    </inkml:context>
    <inkml:brush xml:id="br0">
      <inkml:brushProperty name="width" value="0.05" units="cm"/>
      <inkml:brushProperty name="height" value="0.05" units="cm"/>
    </inkml:brush>
  </inkml:definitions>
  <inkml:trace contextRef="#ctx0" brushRef="#br0">5 836 14099,'0'2'129,"-1"-1"-1,1 0 1,-1 0 0,1 0-1,-1 1 1,1-1-1,0 0 1,-1 0 0,1 1-1,0-1 1,0 3 0,0-4-91,0 1 0,0-1 0,0 1 0,1-1 1,-1 0-1,0 1 0,0-1 0,0 0 1,1 1-1,-1-1 0,0 0 0,0 1 0,1-1 1,-1 0-1,0 0 0,0 1 0,1-1 1,-1 0-1,0 0 0,1 1 0,-1-1 0,1 0 1,-1 0-1,0 0 0,1 0 0,2 1 48,0-1-1,0 0 1,0 0-1,-1-1 1,1 1-1,0 0 1,0-1 0,-1 0-1,1 0 1,3-1-1,11-6 123,0 0-1,0-1 1,-1-1 0,0 0-1,21-19 1,70-71 589,-90 84-665,62-65 321,-4-4 0,-3-3 0,-4-3-1,-4-3 1,64-127 0,-124 216-430,-5 9-7,-6 21-1,0 1-8,-3 12 0,3 1 0,1 0 0,2 0 1,1 0-1,5 67 0,1-79 87,0-1 0,2 0 1,1 0-1,1-1 0,1 1 1,1-1-1,2-1 0,0 0 0,22 34 1,18 12 66</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3:05.904"/>
    </inkml:context>
    <inkml:brush xml:id="br0">
      <inkml:brushProperty name="width" value="0.05" units="cm"/>
      <inkml:brushProperty name="height" value="0.05" units="cm"/>
    </inkml:brush>
  </inkml:definitions>
  <inkml:trace contextRef="#ctx0" brushRef="#br0">33 7 15643,'0'0'30,"0"0"0,0-1 0,0 1 0,0 0 0,0-1 0,0 1 0,0 0 0,0-1 0,-1 1 0,1 0 0,0 0 0,0-1 0,0 1 0,0 0 0,-1 0 0,1-1 0,0 1 0,0 0 0,0 0 0,-1-1 0,1 1 0,0 0 0,0 0 0,-1 0 0,1 0 0,0 0 0,-1-1 0,1 1 0,0 0 0,-1 0 0,1 0 0,0 0 0,0 0 0,-1 0 0,1 0 0,0 0 0,-1 0 0,1 0 0,0 0 0,-1 0 0,1 0 0,0 0 0,-1 1 0,1-1 0,-9 16 365,0 27 47,6 0-235,1 0 0,3 0 0,1 0-1,2 0 1,2-1 0,2 1-1,21 62 1,0-20 7,4-3 1,71 128-1,-60-134-114,3-3-1,4-2 1,2-2-1,3-2 1,90 81-1,-26-41 41,5-6 0,163 102 1,70 31-9,272 166 377,-436-298-84,-175-93-364,1-1 0,1-2 0,-1 0 1,1-1-1,0-1 0,0 0 1,0-2-1,25 0 0,-39-3-40,0 1-1,-1-1 0,1 0 1,0-1-1,0 0 1,-1 0-1,1 0 0,-1-1 1,0 1-1,12-9 0,-15 9-12,1-1-1,-1 0 1,0 0-1,0 0 1,0 0-1,0 0 0,-1-1 1,0 1-1,1-1 1,-1 0-1,0 0 1,-1 0-1,1 0 0,-1 0 1,0 0-1,0 0 1,0 0-1,1-7 1,-4-31-27</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3:08.104"/>
    </inkml:context>
    <inkml:brush xml:id="br0">
      <inkml:brushProperty name="width" value="0.05" units="cm"/>
      <inkml:brushProperty name="height" value="0.05" units="cm"/>
    </inkml:brush>
  </inkml:definitions>
  <inkml:trace contextRef="#ctx0" brushRef="#br0">112 64 10730,'5'-64'6723,"-13"94"-1764,-4 10-4317,-5 26-208,-56 282 35,67-279-441,6-64-22,0 1 1,0-1-1,1 0 1,0 0-1,0 0 1,0 0-1,0 0 0,1 0 1,0-1-1,4 10 1,-4-12 0,0 0 0,0 0-1,0-1 1,0 1 0,0 0 0,1-1 0,-1 1 0,0-1 0,1 0 0,-1 0 0,1 0 0,-1 0-1,1 0 1,0 0 0,-1-1 0,1 1 0,0-1 0,0 0 0,-1 0 0,1 0 0,0 0-1,-1 0 1,6-2 0,2 0-93,-1 0-1,1 0 1,-1-1-1,0-1 1,12-5-1,-14 5 11,0 0 0,0 0 0,-1-1 0,0 0 0,1 0 0,-1 0 0,-1-1 0,1 0 0,-1 0 0,0 0 0,6-11 0,8-20-197</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3:08.525"/>
    </inkml:context>
    <inkml:brush xml:id="br0">
      <inkml:brushProperty name="width" value="0.05" units="cm"/>
      <inkml:brushProperty name="height" value="0.05" units="cm"/>
    </inkml:brush>
  </inkml:definitions>
  <inkml:trace contextRef="#ctx0" brushRef="#br0">135 0 19684,'-1'3'1447,"-13"27"-780,2 0-1,2 0 0,-11 48 1,10-37-502,8-28-138,-45 189 295,42-169-376,2-1 0,1 1 1,1-1-1,5 45 0,-3-71-31,1 1 0,0-1 0,1 1 0,-1-1-1,1 0 1,1 1 0,-1-1 0,4 6-1,-5-10 39,0-1-1,0 1 1,0-1-1,0 0 0,1 1 1,-1-1-1,0 0 1,1 0-1,-1 1 0,0-1 1,1 0-1,0-1 1,-1 1-1,1 0 0,-1 0 1,1-1-1,0 1 1,0-1-1,-1 1 0,1-1 1,0 0-1,0 1 1,0-1-1,-1 0 0,1 0 1,0-1-1,0 1 1,0 0-1,-1 0 0,1-1 1,0 1-1,2-2 1,4-2 64,0-1 1,0 0-1,0 0 0,-1-1 1,0 0-1,0 0 1,-1-1-1,0 0 1,0 0-1,8-13 1,-5 9-86,23-34-148</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3:08.991"/>
    </inkml:context>
    <inkml:brush xml:id="br0">
      <inkml:brushProperty name="width" value="0.05" units="cm"/>
      <inkml:brushProperty name="height" value="0.05" units="cm"/>
    </inkml:brush>
  </inkml:definitions>
  <inkml:trace contextRef="#ctx0" brushRef="#br0">65 93 18228,'-13'23'828,"1"1"1,-12 35-1,20-50-668,1 1 0,1 0 0,0 1 0,0-1 0,1 0 0,0 0 0,1 1 0,0-1 0,2 11 0,-2-19-142,0 0 0,0-1 0,1 1 0,-1-1 0,0 1 0,1 0 0,-1-1 0,1 1 0,0-1 0,0 1 0,-1-1 0,1 0 0,0 1 0,0-1 0,0 0 0,1 1 0,-1-1 0,0 0 0,0 0 0,1 0 0,-1 0 1,2 1-1,-1-2 10,0 1 0,0-1 1,0 0-1,0 1 0,1-1 1,-1 0-1,0 0 0,0-1 1,0 1-1,0 0 0,0-1 1,0 1-1,0-1 0,4-1 1,3-2 96,-1 0 0,0-1 0,0 0 0,0 0 1,-1-1-1,11-10 0,-7 5 136,1-2-1,-2 1 1,1-2-1,-2 1 1,0-1-1,0-1 1,-2 0-1,8-18 1,-13 17 137,-8 19-124,-12 24-109,15-20-158,0 0-1,0 1 1,1-1 0,0 1-1,0 0 1,0 0 0,1-1-1,0 1 1,1 14 0,0-21-7,0 0 0,0 0 0,1 0 0,-1-1 1,0 1-1,0 0 0,1 0 0,-1 0 0,1 0 0,-1-1 0,0 1 0,1 0 1,0 0-1,-1-1 0,1 1 0,-1 0 0,1-1 0,0 1 0,-1-1 1,1 1-1,0-1 0,0 1 0,-1-1 0,1 0 0,0 1 0,1-1 1,0 1 0,0-1-1,0 0 1,0 0 0,1 0 0,-1 0 0,0 0 0,0 0 0,0-1 0,0 1 0,4-2 0,3-2 7,0 1 1,-1-2-1,17-9 1,-2-4 26,-1-1 0,23-25 0,-13 13 23,-31 30-57,-1 0 1,1 0 0,0 1 0,0-1 0,0 0 0,-1 1 0,1-1 0,0 1-1,0-1 1,0 1 0,0 0 0,0-1 0,0 1 0,0 0 0,1-1 0,-1 1-2,-1 0 1,1 1-1,-1-1 1,1 0-1,-1 0 1,1 0-1,-1 0 1,1 1-1,-1-1 1,1 0-1,-1 0 1,0 1-1,1-1 1,-1 0-1,0 1 1,1-1-1,-1 1 1,0-1-1,1 0 1,-1 1-1,0-1 1,1 1-1,0 4 0,1 0-1,-1 0 1,0 0-1,0 1 1,0 5-1,2 6 0,-3-14 2,1 1 0,0-1-1,0 0 1,0 1 0,1-1 0,-1 0 0,1 0 0,0 0 0,-1 0-1,2 0 1,-1 0 0,0-1 0,0 1 0,1-1 0,-1 1-1,6 3 1,-6-5 8,1 0-1,0 0 1,-1 0 0,1 0-1,0-1 1,0 1-1,-1-1 1,1 0-1,0 1 1,0-1-1,0 0 1,-1-1 0,1 1-1,0 0 1,0-1-1,0 0 1,-1 1-1,1-1 1,0 0-1,-1-1 1,4-1 0,3-2 28,-1 0 0,-1-1 0,1 0 1,-1-1-1,0 1 0,-1-1 0,0 0 0,0-1 1,0 0-1,-1 0 0,0 0 0,0 0 1,-1-1-1,0 0 0,-1 0 0,0 0 1,0 0-1,-1 0 0,0-1 0,-1 1 0,0-1 1,0 1-1,-2-16 0,1 24-76,0-1 1,0 1-1,0-1 0,-1 1 0,1-1 0,0 1 1,-1-1-1,1 1 0,-1 0 0,1-1 0,-1 1 0,0 0 1,0-1-1,0 1 0,0 0 0,1 0 0,-2 0 1,1 0-1,0 0 0,0 0 0,0 0 0,0 0 1,-1 0-1,1 0 0,0 1 0,-1-1 0,1 0 1,0 1-1,-1-1 0,-1 1 0,1 0-43,0 0 0,1 0 0,-1 0-1,1 0 1,-1 1 0,0-1 0,1 1-1,-1-1 1,1 1 0,0 0 0,-1-1-1,1 1 1,-1 0 0,1 0 0,0 0-1,0 0 1,-1 0 0,1 0 0,0 1-1,0-1 1,0 0 0,0 0 0,1 1-1,-1-1 1,0 1 0,0 1 0,-2 7-584</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3:09.677"/>
    </inkml:context>
    <inkml:brush xml:id="br0">
      <inkml:brushProperty name="width" value="0.05" units="cm"/>
      <inkml:brushProperty name="height" value="0.05" units="cm"/>
    </inkml:brush>
  </inkml:definitions>
  <inkml:trace contextRef="#ctx0" brushRef="#br0">138 1 18884,'1'4'351,"1"0"-1,-1-1 1,0 1-1,-1 0 1,1 1 0,-1-1-1,1 0 1,-1 0 0,-1 0-1,0 5 1,-10 44 1564,4-25-1252,-109 431 437,114-452-1096,1-3-4,-1 1 0,1 0 0,0 0 0,0 0 1,0 6-1,1-11 1,0 1 1,0-1-1,0 1 1,0-1-1,0 1 0,0-1 1,0 1-1,1-1 1,-1 1-1,0-1 1,0 1-1,0-1 1,1 1-1,-1-1 1,0 1-1,1-1 1,-1 0-1,0 1 1,1-1-1,-1 0 1,0 1-1,1-1 0,0 1 5,0-1-1,0 0 0,0 0 1,0 0-1,0 0 0,0 0 0,0 0 1,0 0-1,0 0 0,0 0 0,0 0 1,0 0-1,0-1 0,0 1 0,0 0 1,1-1-1,33-14 15,1 3 0,1 1 0,0 1-1,0 2 1,1 2 0,0 1 0,47 1 0,-63 5-619,-14 0 467,-1-1 1,1 0-1,0 0 0,-1 0 0,1-1 1,-1 0-1,12-4 0,4-7-332</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3:10.868"/>
    </inkml:context>
    <inkml:brush xml:id="br0">
      <inkml:brushProperty name="width" value="0.05" units="cm"/>
      <inkml:brushProperty name="height" value="0.05" units="cm"/>
    </inkml:brush>
  </inkml:definitions>
  <inkml:trace contextRef="#ctx0" brushRef="#br0">31 63 18716,'-1'0'83,"1"0"0,-1-1 0,1 1 0,-1 0 1,1-1-1,-1 1 0,1 0 0,-1 0 0,1 0 0,-1 0 0,1-1 0,-1 1 0,0 0 1,1 0-1,-1 0 0,1 0 0,-1 0 0,1 0 0,-1 1 0,0-1 0,1 0 0,-1 0 1,1 0-1,-1 0 0,1 1 0,-1-1 0,0 1 0,0 0 9,0 0 1,0 0-1,0 0 0,1 0 1,-1 0-1,0 0 0,1 0 1,-1 0-1,1 1 0,-1-1 1,0 2-1,-4 40 796,5-40-738,-1 10-45,1 0-1,0 0 1,1 0 0,1 0 0,0 0 0,0 0-1,2 0 1,8 23 0,-11-34-97,-1-1 0,1 1 0,0 0 0,0 0-1,0-1 1,0 1 0,1-1 0,-1 1 0,0-1 0,1 0 0,-1 1 0,1-1 0,-1 0 0,1 0 0,-1 0 0,1 0 0,0 0 0,2 0 0,-2 0 5,-1-1 1,1 0 0,0 0-1,0 0 1,-1 0-1,1-1 1,0 1 0,-1 0-1,1-1 1,0 1 0,-1-1-1,1 1 1,-1-1 0,1 0-1,-1 0 1,3-1 0,2-3 46,1-1 0,-1 1 0,-1-1 0,1 0 0,-1-1 0,0 1 0,4-9 0,8-16 398,-2 0 0,21-63 0,-11 24 379,-21 111-317,-5 3-467,0-17-35,1 1 0,1-1-1,1 0 1,1 0 0,8 28 0,-11-53-15,1 1-1,0-1 1,-1 0 0,1 0-1,0 0 1,0 0 0,0 0-1,0 0 1,1 0 0,-1 0-1,0-1 1,1 1-1,-1 0 1,1-1 0,0 1-1,-1-1 1,1 1 0,0-1-1,0 0 1,0 0 0,4 2-1,-3-3 2,-1 0-1,0 0 0,0 0 1,1 0-1,-1-1 0,0 1 1,0-1-1,1 1 1,-1-1-1,0 0 0,0 0 1,0 0-1,0 0 0,0 0 1,0 0-1,0-1 0,0 1 1,-1 0-1,1-1 0,0 0 1,2-3-1,8-9 47,0-1 0,-1-1 0,0 0 0,-1 0 0,8-20-1,-6 8-717,-1-1 1,11-42-1,-21 70 649,-1 1 1,0 0 0,0 0 0,0-1-1,0 1 1,0 0 0,0-1-1,0 1 1,0 0 0,0 0 0,0-1-1,0 1 1,0 0 0,0-1 0,0 1-1,0 0 1,0 0 0,0-1 0,0 1-1,-1 0 1,1-1 0,0 1-1,0 0 1,0 0 0,0-1 0,-1 1-1,1 0 1,0 0 0,0 0 0,0-1-1,-1 1 1,1 0 0,0 0 0,0 0-1,-1 0 1,1-1 0,0 1-1,-1 0 1,1 0 0,0 0 0,0 0-1,-1 0 1,-9 4-505</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3:11.265"/>
    </inkml:context>
    <inkml:brush xml:id="br0">
      <inkml:brushProperty name="width" value="0.05" units="cm"/>
      <inkml:brushProperty name="height" value="0.05" units="cm"/>
    </inkml:brush>
  </inkml:definitions>
  <inkml:trace contextRef="#ctx0" brushRef="#br0">19 187 17420,'-10'13'1800,"4"4"-1064,3-4-288,22-9 1225,13-4-457,16-10-272,7-7-128,14-9-264,2-3-71,7-4-73,-4 2-56,-11 4-400,-4 2-280,-12 11-953,-5 2 1113,-12 8-208,-11-2-104</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3:11.727"/>
    </inkml:context>
    <inkml:brush xml:id="br0">
      <inkml:brushProperty name="width" value="0.05" units="cm"/>
      <inkml:brushProperty name="height" value="0.05" units="cm"/>
    </inkml:brush>
  </inkml:definitions>
  <inkml:trace contextRef="#ctx0" brushRef="#br0">5 115 16604,'-3'26'1241,"2"0"1,1-1 0,3 30-1,1-3 87,-2 22-548,15 233 511,-15-434-325,-1 104-870,1-50 15,4 0 1,4 0-1,20-81 0,-26 138-106,2 0 0,-1 1-1,2 0 1,0 0-1,10-16 1,-14 26-2,0 1 0,1 0 0,-1 0 0,1 0 0,0 0 0,0 1 0,0-1 0,9-4 0,-11 6-2,1 1 0,0 0 0,-1 0 0,1 0 0,0 0 0,0 1 0,0-1 1,0 1-1,0 0 0,0 0 0,-1 0 0,1 0 0,0 0 0,0 0 0,0 1 0,0 0 0,3 1 0,-3-2-1,-1 1 1,-1 0 0,1 0-1,0 0 1,0 0 0,0 1 0,0-1-1,-1 0 1,1 1 0,-1-1-1,1 1 1,-1 0 0,1-1-1,-1 1 1,0 0 0,0 0 0,0 0-1,0 0 1,0 0 0,0 0-1,-1 0 1,1 0 0,-1 0-1,1 0 1,-1 0 0,0 1 0,0-1-1,0 0 1,0 0 0,0 0-1,0 0 1,-1 4 0,-1 3 4,-1 1 0,1-1 0,-1 1 0,-1-1 0,1 0 0,-7 9 0,4-7-51,-1 0-1,-1 0 0,-16 19 1,21-27 38,1 0 0,-1-1 0,1 1 0,-1-1 0,0 1 0,0-1 0,0 0 0,0 0 0,0-1 0,0 1 0,-1-1 0,1 1 0,-1-1 1,1 0-1,-1 0 0,1-1 0,-1 1 0,0-1 0,-3 0 0,-11-8-41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25.712"/>
    </inkml:context>
    <inkml:brush xml:id="br0">
      <inkml:brushProperty name="width" value="0.05" units="cm"/>
      <inkml:brushProperty name="height" value="0.05" units="cm"/>
    </inkml:brush>
  </inkml:definitions>
  <inkml:trace contextRef="#ctx0" brushRef="#br0">74 29 15547,'-20'38'1682,"-25"63"0,44-97-1549,-1 0 1,1 1-1,0-1 0,0 1 1,0-1-1,1 1 0,-1 5 1,1-9-120,0-1 0,0 1 0,0 0 0,0 0 0,0 0 0,1-1 0,-1 1 0,0 0 0,0 0 0,1-1 0,-1 1 0,0 0 0,1 0 0,-1-1 0,1 1 1,-1-1-1,1 1 0,-1 0 0,1-1 0,-1 1 0,1-1 0,0 1 0,-1-1 0,1 1 0,0-1 0,-1 0 0,1 1 0,0-1 0,0 0 0,0 1 0,-1-1 0,1 0 0,0 0 0,0 0 0,-1 0 0,1 0 0,0 0 0,0 0 0,0 0 0,0 0 0,-1 0 1,1 0-1,0-1 0,0 1 0,-1 0 0,2-1 0,4-1 2,0 0-1,0 0 1,-1-1 0,0 0 0,1 0 0,-1 0-1,9-8 1,33-32-72,-32 27 28,3-3-14,-1-2-1,-1 0 0,16-27 0,-14 20-47,-22 48 179,-2-3 32,0 0-1,2 0 0,0 0 1,-3 27-1,6-42-115,1 0 0,0 0 0,0 0 0,0 0 0,0 0 0,1 0 0,-1 0 0,0 0 0,1 0-1,-1-1 1,2 4 0,-1-4-17,-1 0-1,1-1 0,0 1 0,-1-1 0,1 1 1,0-1-1,-1 1 0,1-1 0,0 1 0,0-1 1,-1 1-1,1-1 0,0 0 0,0 0 0,0 1 1,0-1-1,-1 0 0,1 0 0,0 0 0,0 0 0,0 0 1,0 0-1,0 0 0,-1 0 0,1 0 0,0-1 1,0 1-1,0 0 0,0 0 0,1-1 0,8-3-208,1 0 0,0-1-1,-1 0 1,0-1-1,0 0 1,9-8 0,55-49-476,-68 57 631,39-37-494</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46.814"/>
    </inkml:context>
    <inkml:brush xml:id="br0">
      <inkml:brushProperty name="width" value="0.05" units="cm"/>
      <inkml:brushProperty name="height" value="0.05" units="cm"/>
    </inkml:brush>
  </inkml:definitions>
  <inkml:trace contextRef="#ctx0" brushRef="#br0">0 1 14939,'16'20'1761,"7"3"-1137,0 8-264,5 5 1456,8 8-1192,3 4-128,1-1-256,-3-4-168,-2-7-280,-8-6-192,-4-12-408,-7-6-144,-15-12 664,-4 0-232,-21-7-104</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3:12.565"/>
    </inkml:context>
    <inkml:brush xml:id="br0">
      <inkml:brushProperty name="width" value="0.05" units="cm"/>
      <inkml:brushProperty name="height" value="0.05" units="cm"/>
    </inkml:brush>
  </inkml:definitions>
  <inkml:trace contextRef="#ctx0" brushRef="#br0">5 308 12115,'-2'9'1816,"1"-5"-1175,1 1 0,-1-1 0,1 1 0,-1-1-1,2 1 1,-1 0 0,1 7 0,-1-12-575,1 1 0,-1 0 0,0-1 0,1 1 0,-1-1 0,0 1 0,1-1 0,-1 1 0,0-1 0,1 1 0,-1-1 0,1 1 0,-1-1 0,1 1 0,-1-1 1,1 0-1,-1 1 0,1-1 0,-1 0 0,1 0 0,0 1 0,-1-1 0,2 0 0,0 0 101,0 0 1,0 0-1,0 0 0,1 0 1,-1-1-1,0 1 1,0-1-1,0 1 0,0-1 1,0 0-1,2-1 1,41-22 838,-1-2 1,69-54 0,-25 16-425,-37 29-330,129-80 333,-174 112-594,20-10 69,-25 12-90,1 1-1,-1-1 0,0 1 0,0-1 1,0 1-1,1 0 0,-1-1 1,0 1-1,0 0 0,1 0 1,-1 0-1,0 0 0,0 0 0,1 0 1,-1 0-1,1 1 0,-2-1-18,0 1-1,0-1 1,0 0-1,0 0 1,0 1-1,0-1 1,0 0-1,0 1 1,0-1-1,0 0 1,0 1-1,0-1 1,-1 0-1,1 0 1,0 1-1,0-1 1,0 0-1,0 0 1,-1 1-1,1-1 1,0 0-1,0 0 1,-1 1-1,1-1 1,0 0-1,-1 0 1,1 0-1,0 0 1,0 0-1,-1 0 1,1 1-1,0-1 1,-1 0-1,1 0 1,0 0-1,-1 0 1,1 0-1,-14 6-437,0-2 5,0 0-171</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3:13.041"/>
    </inkml:context>
    <inkml:brush xml:id="br0">
      <inkml:brushProperty name="width" value="0.05" units="cm"/>
      <inkml:brushProperty name="height" value="0.05" units="cm"/>
    </inkml:brush>
  </inkml:definitions>
  <inkml:trace contextRef="#ctx0" brushRef="#br0">4 121 19348,'-2'10'435,"1"0"-1,1 0 1,0 0 0,0 0-1,0 1 1,2-1 0,-1 0-1,1 0 1,1 0 0,-1-1-1,2 1 1,-1-1 0,10 16-1,-9-17-398,0-1 0,1 0 0,0-1 0,0 1 0,1-1-1,9 9 1,-15-15-35,0 0 0,1 0-1,-1 0 1,0 0 0,0 0-1,0 0 1,0 0 0,0 0-1,1 0 1,-1 0 0,0 0-1,0 0 1,0 0 0,0 0-1,0-1 1,1 1 0,-1 0-1,0 0 1,0 0 0,0 0-1,0 0 1,0 0 0,0 0-1,0 0 1,1 0 0,-1 0-1,0-1 1,0 1 0,0 0-1,0 0 1,0 0 0,0 0 0,0 0-1,0 0 1,0-1 0,0 1-1,0 0 1,0 0 0,0 0-1,0 0 1,0 0 0,0-1-1,0 1 1,0 0 0,0 0-1,0 0 1,0 0 0,0 0-1,0-1 1,0 1 0,0 0-1,0 0 1,0 0 0,0 0-1,-1-10 21,-14-48 23,-5-25-5,19 74-40,0 1-1,0 0 0,1-1 1,0 1-1,0-1 0,1 1 1,3-14-1,-1 16-3,-1 0-1,1 0 0,1 0 1,-1 1-1,1 0 0,0 0 1,0 0-1,0 0 0,1 0 1,0 1-1,0 0 1,0 0-1,0 0 0,0 1 1,1 0-1,0 0 0,0 0 1,0 0-1,0 1 0,0 0 1,11-2-1,-16 4 7,0 0 0,0 0-1,1 0 1,-1 0 0,0 0 0,0 0-1,1 0 1,-1 0 0,0 0 0,0 0-1,0 1 1,1-1 0,-1 1 0,0-1-1,0 1 1,0-1 0,0 1 0,0 0-1,0-1 1,0 1 0,0 0-1,0 0 1,0 0 0,0 0 0,1 1-1,-1 0 20,0 0 0,0 1 0,0-1 0,0 1 0,0 0 0,-1-1 0,1 1 0,-1 0 0,0-1 0,1 1 0,-2 3 0,1 6 109,-2 1 1,0-1-1,0 0 0,-5 13 1,2-9 180,-15 31 0,19-43-266,-1-1 0,0 1 1,0-1-1,0 1 1,-1-1-1,1 0 0,-1 0 1,0 0-1,0 0 0,0 0 1,0 0-1,-1-1 1,1 0-1,-5 3 0,7-5-61,0 0-1,0 1 0,0-1 1,1 0-1,-1 0 1,0 0-1,0 0 0,0 0 1,0 0-1,0 0 0,0 0 1,0 0-1,0 0 0,0-1 1,0 1-1,0 0 1,1-1-1,-1 1 0,0 0 1,0-1-1,0 1 0,0-1 1,1 0-1,-1 1 0,0-1 1,1 1-1,-1-1 1,0 0-1,1 0 0,-1 1 1,1-1-1,-1 0 0,1 0 1,-1 0-1,1 0 1,0 1-1,-1-1 0,1 0 1,0 0-1,0 0 0,0 0 1,0-1-1,-2-6-304,1 1 1,0 0-1,1-1 0,0-7 0,0 0 118,2 1 0,0 0-1,0 0 1,5-15 0,10-22-514</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3:13.469"/>
    </inkml:context>
    <inkml:brush xml:id="br0">
      <inkml:brushProperty name="width" value="0.05" units="cm"/>
      <inkml:brushProperty name="height" value="0.05" units="cm"/>
    </inkml:brush>
  </inkml:definitions>
  <inkml:trace contextRef="#ctx0" brushRef="#br0">1 0 17812,'7'6'1656,"7"14"-976,1 3-240,8 10 1209,4 4-753,6 9-152,3 6-56,-3 8-144,-5 6-72,-10 8-119,-10 7-73,-18 5-88,-8 8-56,-13 1-216,-7-4-344,-7-7 360,2-6-8,6-16-88</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23:41.109"/>
    </inkml:context>
    <inkml:brush xml:id="br0">
      <inkml:brushProperty name="width" value="0.05" units="cm"/>
      <inkml:brushProperty name="height" value="0.05" units="cm"/>
    </inkml:brush>
  </inkml:definitions>
  <inkml:trace contextRef="#ctx0" brushRef="#br0">6809 397 12051,'-504'-124'1652,"469"115"-1535,-254-73 309,-188-42-225,317 98-189,0 7 1,-1 7-1,-285 15 1,225 17 102,1 10 1,-262 69-1,260-37 8,2 10 0,-349 165 1,342-125-102,-372 247 1,70 49-25,440-327 1,3 4-1,4 4 1,-108 151 0,98-101-5,6 5 0,-114 260 0,-63 274-33,209-512 51,7 3-1,-27 195 1,62-274 45,3 2 1,5-1 0,9 120-1,1-150-12,3 0 0,3 0 0,2-1 0,3-1 0,43 104 0,-20-82 4,3-2 0,3-2 0,4-2 0,3-2 0,3-2 0,124 119 0,-84-104-36,4-5 0,3-3 0,4-6 0,143 73 0,-132-87-16,3-5 0,2-6 0,173 43 0,-69-39 1,240 23 1,-187-47 0,520-18 0,-473-32 17,416-84-1,-168-40 14,-429 96-34,255-127 0,-284 115-7,-3-5 1,-4-6-1,127-108 0,-98 58-20,-5-7 0,-6-5 0,113-158 0,-175 200-11,103-194-1,14-125 29,-122 242 158,69-313 1,-30-192 620,-86 491-242,-13-303 1,-8 391-343,-5-1 0,-4 2 1,-4 0-1,-61-173 1,59 213-168,-3 0 0,-2 2 0,-2 1 0,-2 1 1,-3 2-1,-2 1 0,-2 2 0,-50-48 0,45 56-94,-2 3-1,-1 1 0,-93-53 1,59 47 3,-150-56 0,-9 14-77</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3:27.913"/>
    </inkml:context>
    <inkml:brush xml:id="br0">
      <inkml:brushProperty name="width" value="0.05" units="cm"/>
      <inkml:brushProperty name="height" value="0.05" units="cm"/>
    </inkml:brush>
  </inkml:definitions>
  <inkml:trace contextRef="#ctx0" brushRef="#br0">3530 184 11859,'-13'-13'377,"0"1"1,-1 0-1,0 1 1,-1 1-1,-1 0 1,1 1 0,-30-11-1,9 5-273,-1 1 0,0 3 0,-1 1 0,0 2 0,-41-4 1,-196-5 129,-498 29 29,429-1-221,253-9-34,-255 9 58,5 21 46,294-24-89,0 2 1,1 1 0,-67 27-1,85-26-17,1 1-1,0 1 1,1 2 0,0 0-1,2 2 1,-36 33-1,-22 34-2,3 4 0,-67 101 0,112-142-3,-50 91-1,75-122-3,1 0 0,1 1 0,0 0 0,1 1 0,1-1-1,1 1 1,1 0 0,1 0 0,-1 28 0,4-38 1,-1 0 1,2 1-1,-1-1 1,1 0-1,1 0 1,0 0 0,0 0-1,0 0 1,1-1-1,1 1 1,-1-1-1,10 13 1,-5-12 0,-1 0 0,1 0 0,0-1 0,1 0 1,0 0-1,0-1 0,1-1 0,18 9 0,2-2 2,1-2-1,1-1 1,0-2-1,0-1 1,0-2-1,40 2 1,495-8-65,-492-2 10,-49 2 35,854-50-1403,-738 33 1108,0-7 1,148-46-1,264-124 216,-192 31 415,-267 114-63,148-104-1,-216 133-178,0-1 0,-1-2-1,37-43 1,-53 54-34,-1 0 0,0 0-1,-2-1 1,1 0 0,-2-1 0,0 0-1,0 0 1,-2-1 0,8-30 0,-12 40-23,0-1 0,0 1 1,-1-1-1,0 1 0,0-1 1,-1 1-1,0-1 1,0 1-1,0 0 0,-1-1 1,0 1-1,0 0 0,-1 0 1,1 0-1,-1 0 1,-1 1-1,-3-7 0,0 4 9,0 0 0,0 1 0,-1 0 0,0 0 0,0 1 0,0 0-1,-1 1 1,0 0 0,0 0 0,-15-6 0,-20-3 189,0 1-1,-1 2 1,0 2 0,-69-4 0,-20 2-27</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3:36.671"/>
    </inkml:context>
    <inkml:brush xml:id="br0">
      <inkml:brushProperty name="width" value="0.05" units="cm"/>
      <inkml:brushProperty name="height" value="0.05" units="cm"/>
    </inkml:brush>
  </inkml:definitions>
  <inkml:trace contextRef="#ctx0" brushRef="#br0">37 369 12371,'-2'0'93,"0"-1"0,0 1 0,0 0 1,0-1-1,0 1 0,0-1 1,0 0-1,0 0 0,0 1 0,1-1 1,-1 0-1,0-1 0,1 1 0,-1 0 1,-2-3-1,3 3-57,1 1 0,-1-1 0,1 0-1,0 0 1,-1 0 0,1 0 0,0 0 0,-1 0 0,1 0 0,0 0-1,0 0 1,0 0 0,0 0 0,0 0 0,0 0 0,0 0 0,0 0-1,1 0 1,-1 0 0,0 0 0,0 1 0,1-1 0,-1 0 0,1 0 0,-1 0-1,1 0 1,-1 0 0,1 1 0,-1-1 0,1 0 0,0 0 0,-1 1-1,1-1 1,0 1 0,0-1 0,1 0 0,4-4 45,0 1 0,0 0 0,0 1 0,1-1 0,-1 1 0,1 1 0,0-1 0,0 1 0,0 0 0,0 1 0,1 0 0,8-1 0,8 1 54,0 0 1,33 5-1,435 14 629,171-59-648,-56 15 32,3 45-71,206-10-77,0-59 22,-365 6-2,138-11 25,0 21-21,-496 31-4,307-22 239,-388 23-228,27-5 80,-37 7-109,0-1 1,0 1-1,0-1 1,0 0-1,0 0 0,-1 0 1,1 0-1,0 0 1,0 0-1,-1-1 1,1 1-1,0-1 1,-1 1-1,2-3 1,-3 4-18,1 0 0,-1-1 1,0 1-1,0 0 1,0-1-1,0 1 1,0 0-1,0 0 1,0-1-1,0 1 0,0 0 1,0-1-1,0 1 1,0 0-1,0-1 1,0 1-1,0 0 1,0 0-1,0-1 0,0 1 1,-1 0-1,1 0 1,0-1-1,0 1 1,0 0-1,0 0 1,-1-1-1,1 1 0,0 0 1,0 0-1,0 0 1,-1-1-1,1 1 1,0 0-1,0 0 1,-1 0-1,1 0 0,0 0 1,0-1-1,-1 1 1,1 0-1,-1 0 1,-14-4-543,14 4 525,-67-9-542,23 3 211</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4:15.578"/>
    </inkml:context>
    <inkml:brush xml:id="br0">
      <inkml:brushProperty name="width" value="0.05" units="cm"/>
      <inkml:brushProperty name="height" value="0.05" units="cm"/>
    </inkml:brush>
  </inkml:definitions>
  <inkml:trace contextRef="#ctx0" brushRef="#br0">123 10 8210,'0'-1'90,"0"1"0,0 0 1,0-1-1,0 1 0,0 0 0,0-1 1,0 1-1,0 0 0,0-1 0,0 1 1,0 0-1,-1-1 0,1 1 1,0 0-1,0 0 0,0-1 0,0 1 1,-1 0-1,1-1 0,0 1 0,0 0 1,0 0-1,-1-1 0,1 1 1,0 0-1,0 0 0,-1 0 0,1 0 1,0-1-1,-1 1 0,1 0 0,0 0 1,0 0-1,-1 0 0,1 0 1,0 0-1,-1 0 0,1 0 0,0 0 1,-1 0-1,1 0 0,0 0 0,-1 0 1,0 0-1,1 0 14,-1 0-1,1 0 1,-1 1 0,0-1 0,1 0-1,-1 0 1,1 1 0,-1-1-1,1 1 1,-1-1 0,1 0-1,-1 1 1,1-1 0,-1 1 0,1-1-1,0 1 1,-1-1 0,1 1-1,0 0 1,-1-1 0,1 1-1,0-1 1,0 1 0,-1 1 0,0 2 238,0-1 1,0 1-1,0 0 1,-1 0-1,-3 6 1,3-7-182,0 0 0,0 0 1,1 1-1,0-1 0,-1 1 1,1-1-1,0 1 1,0 4-1,-2 31 490,-6 150 889,-1-1-1342,1-41-77,-11 66 102,10-134-27,0 110 0,6 139-79,1-201-113,23 197-1,-12-234-11,-3 387 86,-8-251-48,2-168-27,3 1 1,3-1 0,2 0 0,24 95-1,-23-119 5,-2 1-1,-1-1 0,-1 2 0,-3 48 0,-1-84-9,0 0-1,0 0 1,0 0-1,1 0 0,-1 1 1,0-1-1,0 0 1,0 0-1,0 0 1,0 0-1,0 0 0,0 0 1,0 0-1,0 0 1,0 0-1,0 0 0,-1 1 1,1-1-1,0 0 1,0 0-1,0 0 1,0 0-1,0 0 0,0 0 1,0 0-1,0 0 1,0 0-1,0 0 1,0 0-1,0 0 0,0 0 1,0 1-1,0-1 1,0 0-1,0 0 0,-1 0 1,1 0-1,0 0 1,0 0-1,0 0 1,0 0-1,0 0 0,0 0 1,0 0-1,0 0 1,0 0-1,0 0 0,-1 0 1,1 0-1,0 0 1,0 0-1,0 0 1,0 0-1,0 0 0,0 0 1,0 0-1,0 0 1,0 0-1,0-1 0,-7-4-48,-3-12 43,5-94 124,3 22-24,-8-540-114,15 496-169,-7 0 0,-19-143 0,-17-356 167,42 459 156,42-285 1,-34 388-89,7-35 132,8-202-1,-27 300-147,0 0 1,0-1-1,-1 1 1,0 0-1,0 0 1,-1 0-1,0 0 1,0 0-1,0 0 0,-1 0 1,-7-12-1,10 19-24,-1-1-1,1 1 0,0-1 1,-1 1-1,1-1 0,0 1 1,-1 0-1,1-1 0,0 1 1,-1 0-1,1-1 0,-1 1 0,1 0 1,-1-1-1,1 1 0,-1 0 1,1 0-1,-1-1 0,1 1 1,-1 0-1,1 0 0,-1 0 1,1 0-1,-1 0 0,1 0 1,-1 0-1,1 0 0,-1 0 1,0 0-1,1 0 0,-1 0 0,1 0 1,-1 0-1,1 1 0,-1-1 1,1 0-1,-1 0 0,1 1 1,-1-1-1,-12 21-697,13-19 586,-1-1 1,1 1-1,-1-1 1,1 0 0,-1 1-1,1-1 1,-1 0-1,0 0 1,0 0-1,0 1 1,0-1 0,0 0-1,0 0 1,0 0-1,0-1 1,0 1 0,-2 1-1,-5-2-400</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4:21.182"/>
    </inkml:context>
    <inkml:brush xml:id="br0">
      <inkml:brushProperty name="width" value="0.05" units="cm"/>
      <inkml:brushProperty name="height" value="0.05" units="cm"/>
    </inkml:brush>
  </inkml:definitions>
  <inkml:trace contextRef="#ctx0" brushRef="#br0">24 27 12619,'11'-24'1608,"-7"21"-792,-4 10-304,-5 31 2073,-3 10-1769,0 20-160,1 8-120,1 14-144,2 3-64,5-1-119,6-5-49,6-12-136,3-3-80,2-9-313,3-6-231,-6-13 488,-3-6-80,-11-13-104</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4:21.759"/>
    </inkml:context>
    <inkml:brush xml:id="br0">
      <inkml:brushProperty name="width" value="0.05" units="cm"/>
      <inkml:brushProperty name="height" value="0.05" units="cm"/>
    </inkml:brush>
  </inkml:definitions>
  <inkml:trace contextRef="#ctx0" brushRef="#br0">16 0 14515,'-5'24'640,"-1"-9"-640,2-14-16,4-8 848</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4:20.574"/>
    </inkml:context>
    <inkml:brush xml:id="br0">
      <inkml:brushProperty name="width" value="0.05" units="cm"/>
      <inkml:brushProperty name="height" value="0.05" units="cm"/>
    </inkml:brush>
  </inkml:definitions>
  <inkml:trace contextRef="#ctx0" brushRef="#br0">1 1 16796,'0'5'1292,"-1"12"-805,2-1 0,2 19-1,100 642 185,-89-497-272,27 195 528,-27-304-1053,15 84 131,-17-52-3136,-12-91 2526,-2-9 373,-2-8-284,-5-15-253</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47.264"/>
    </inkml:context>
    <inkml:brush xml:id="br0">
      <inkml:brushProperty name="width" value="0.05" units="cm"/>
      <inkml:brushProperty name="height" value="0.05" units="cm"/>
    </inkml:brush>
  </inkml:definitions>
  <inkml:trace contextRef="#ctx0" brushRef="#br0">71 379 13251,'-37'-3'1536,"15"2"-760,11-2-216,14-12 945,8-3-17,15-14-96,4-2-79,7-6-289,1-1-88,6 3-160,0-1-160,4 9-608,-2 7-440,-5 7-736,-4 3 952,1-2-224,-3-3-176</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4:22.145"/>
    </inkml:context>
    <inkml:brush xml:id="br0">
      <inkml:brushProperty name="width" value="0.05" units="cm"/>
      <inkml:brushProperty name="height" value="0.05" units="cm"/>
    </inkml:brush>
  </inkml:definitions>
  <inkml:trace contextRef="#ctx0" brushRef="#br0">1 59 13907,'21'-22'896,"1"7"-912,-1 3-56,-2 6-536,-5 2 608,-4 11-96,0 3-104</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4:28.277"/>
    </inkml:context>
    <inkml:brush xml:id="br0">
      <inkml:brushProperty name="width" value="0.05" units="cm"/>
      <inkml:brushProperty name="height" value="0.05" units="cm"/>
    </inkml:brush>
  </inkml:definitions>
  <inkml:trace contextRef="#ctx0" brushRef="#br0">94 219 11554,'24'121'2097,"-12"-64"-1600,7 75 1,-1 505 1552,-16-382-1712,4 919 542,6-463 5,-9-659-868,2 0 0,3 0 1,16 61-1,-25-113-30,0 0 0,0 1-1,0-1 1,0 0 0,1 1 0,-1-1-1,0 1 1,0-1 0,0 1 0,0 0-1,1-1 1,-1 1 0,0 0 0,1-1 0,-1 1-1,1 0 1,-1 0 0,0-1 0,1 1-1,0 0 1,-1 0 0,1 0 0,-1 0-1,1 0 1,0 1 0,-1 7-73,1 4-82,-1-11-42,-1-7-141,-12-70-69,-7-103-1,18 146 383,-20-558 53,10 106-7,-47-54 16,40 385-12,10 49-11,5-1 0,8-117-1,37-208 3,-29 330-4,-6 61 13,-2 0 1,-1-1 0,-2 1-1,-8-57 1,6 87 12,-1-1 0,1 1 0,-1 0 0,-1 1 0,-5-11 0,9 19-22,0 0 0,0 0-1,0 0 1,0 0 0,-1 1 0,1-1-1,0 0 1,0 0 0,0 0-1,0 1 1,0-1 0,0 0-1,0 0 1,0 0 0,0 0 0,-1 0-1,1 1 1,0-1 0,0 0-1,0 0 1,0 0 0,-1 0 0,1 0-1,0 0 1,0 0 0,0 0-1,0 1 1,-1-1 0,1 0-1,0 0 1,0 0 0,0 0 0,-1 0-1,1 0 1,0 0 0,0 0-1,0 0 1,0 0 0,-1 0 0,1 0-1,0 0 1,0-1 0,0 1-1,-1 0 1,1 0 0,0 0-1,0 0 1,0 0 0,0 0 0,-1 0-1,1 0 1,0-1 0,0 1-1,0 0 1,0 0 0,0 0 0,-1 0-1,1 16 49,9 23-269,-6-32 199,-1 0-1,0-1 0,-1 1 0,0 0 1,0 0-1,0 13 0,-22 336 522,-6 456-2,45-433-510,5 256 79,-7 4-123,-5-284-467,-13-321 266,-4-90-90,-9-239-647,3 95 930,-5-389-338,4 108-129,-2 143 178,-6-428 235,26 574 226,56-372 1,-36 451-88,-19 96-26</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4:37.090"/>
    </inkml:context>
    <inkml:brush xml:id="br0">
      <inkml:brushProperty name="width" value="0.05" units="cm"/>
      <inkml:brushProperty name="height" value="0.05" units="cm"/>
    </inkml:brush>
  </inkml:definitions>
  <inkml:trace contextRef="#ctx0" brushRef="#br0">87 91 15691,'-1'0'76,"0"1"0,1-1 0,-1 0 0,0 1 0,0-1 0,0 0 0,1 1 0,-1-1 0,0 1 0,1-1 0,-1 1 0,0-1 0,1 1 0,-1 0 0,1-1 0,-1 1 0,0 0 0,1-1 0,0 1 0,-1 0 0,1 0 0,-1-1 0,1 3 0,-18 25 370,9-7-341,0 0 1,1 1-1,1 0 0,1 1 0,1 0 1,1 0-1,1 0 0,1 0 0,1 0 1,3 26-1,-2-42-95,0-1 0,1 0-1,0 1 1,1-1 0,-1 0 0,1 0 0,1 0 0,4 10 0,-6-14 2,1 1 1,0-1-1,0 0 1,0 1 0,0-1-1,0 0 1,0 0-1,0-1 1,1 1 0,-1 0-1,1-1 1,-1 1-1,1-1 1,0 0 0,0 0-1,-1 0 1,1 0-1,0-1 1,0 1 0,4 0-1,3-1 48,-1 0 1,1-1-1,-1 0 0,0 0 0,1-1 0,-1 0 1,0-1-1,0 0 0,0 0 0,0-1 0,-1 0 1,14-9-1,-2 0 140,0-1-1,-2-1 1,31-31 0,-35 33-66,-2-1 0,0-1-1,-1 0 1,0-1 0,-1 1 0,-1-2 0,0 0 0,-1 0-1,-1 0 1,6-23 0,-13 37-97,1-1 0,-1 1 0,0-1 0,1 1 0,-2-1 0,1 1 0,0-1 0,-1 1 0,1 0 0,-2-5 0,2 8-29,0-1-1,-1 1 1,1 0-1,0-1 1,0 1-1,0 0 1,-1-1 0,1 1-1,0 0 1,0-1-1,0 1 1,-1 0-1,1-1 1,0 1-1,-1 0 1,1 0-1,0-1 1,-1 1 0,1 0-1,0 0 1,-1 0-1,1 0 1,0-1-1,-1 1 1,1 0-1,-1 0 1,1 0-1,0 0 1,-1 0 0,0 0-1,0 1 4,-1-1 1,1 1-1,0 0 0,0-1 0,0 1 1,0 0-1,0 0 0,0 0 0,0 0 0,0 0 1,0 0-1,0 0 0,0 0 0,0 2 1,-5 7 15,1 1 1,0-1 0,1 1 0,0-1-1,0 1 1,1 0 0,1 1 0,-2 14-1,3-18-25,0 1-1,1-1 1,0 0-1,0 1 1,1-1 0,0 0-1,0 1 1,1-1-1,0 0 1,1 0-1,0 0 1,4 8-1,-5-12-3,0-1 0,0 0 1,1 0-1,-1 0 0,1 0 0,-1 0 1,1-1-1,0 1 0,0-1 0,0 0 1,1 0-1,-1 0 0,0 0 0,1 0 0,0-1 1,5 2-1,-4-2 3,0 0 0,0-1 0,0 1 0,1-1 0,-1 0 0,0-1 0,0 1 0,0-1 0,0 0 0,1 0 0,4-3 0,-1 1 40,-1-1 1,0 0-1,0 0 0,0 0 1,0-1-1,-1-1 0,1 1 0,-1-1 1,-1-1-1,1 1 0,-1-1 1,0 0-1,7-11 0,-9 9 41,0 0 0,0 0 0,-1-1 1,-1 1-1,1-1 0,-1 0 0,-1 1 0,0-1 0,0 0 0,-1 0 0,0 0 0,-1 0 1,0 1-1,-1-1 0,-2-10 0,-2-1-30,0 0 0,-2 1 0,0 0 1,-1 1-1,-23-35 0,25 43-858,7 14-778,15 20 76,-1-9 699</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4:37.524"/>
    </inkml:context>
    <inkml:brush xml:id="br0">
      <inkml:brushProperty name="width" value="0.05" units="cm"/>
      <inkml:brushProperty name="height" value="0.05" units="cm"/>
    </inkml:brush>
  </inkml:definitions>
  <inkml:trace contextRef="#ctx0" brushRef="#br0">0 335 15443,'1'0'91,"0"1"0,-1-1 1,1 1-1,0-1 0,0 1 0,-1-1 0,1 1 0,0-1 0,0 0 0,0 0 0,0 1 0,0-1 0,-1 0 1,1 0-1,0 0 0,0 0 0,0 0 0,0 0 0,0 0 0,0 0 0,0-1 0,-1 1 0,1 0 0,0 0 1,0-1-1,0 1 0,-1 0 0,1-1 0,0 1 0,1-2 0,28-19 602,-23 15-212,20-16 14,0 0-1,-2-2 0,-1-1 0,0-1 0,-2-1 1,-2-1-1,0-1 0,22-44 0,-33 48-222,-10 18-105,-7 14-34,4-1-109,0 0-1,0 0 1,0 1-1,1-1 1,0 1 0,-3 11-1,-11 48 49,11-41-55,-1 5 9,-5 55 0,11-71-100,1 0-1,0 1 1,1-1 0,0 0-1,2 0 1,3 14 0,-6-26 19,1 0 0,-1 0 0,0-1 0,1 1 0,0 0 0,-1 0 1,1-1-1,0 1 0,0-1 0,0 1 0,0-1 0,0 1 0,1-1 1,-1 1-1,0-1 0,1 0 0,-1 0 0,0 0 0,1 0 0,2 2 1,-2-3 24,0 0 0,0 0 0,-1 0 0,1 0 1,0 0-1,0-1 0,-1 1 0,1-1 0,0 1 1,-1-1-1,1 1 0,0-1 0,-1 0 0,1 0 1,-1 0-1,1 0 0,-1 0 0,0 0 0,1 0 1,1-3-1,17-17-386</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4:37.973"/>
    </inkml:context>
    <inkml:brush xml:id="br0">
      <inkml:brushProperty name="width" value="0.05" units="cm"/>
      <inkml:brushProperty name="height" value="0.05" units="cm"/>
    </inkml:brush>
  </inkml:definitions>
  <inkml:trace contextRef="#ctx0" brushRef="#br0">67 1 19796,'-5'0'1489,"-6"14"-1137,-6 5-120,2 14 368,2 5-152,8 11-144,5 1-64,3 5-88,4 0-24,-2-3-64,4-3-80,-3-9-120,-2-6-216,-4-8-456,0-2-240,-7-9 816,-3-5-233,-7-3-175</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4:38.344"/>
    </inkml:context>
    <inkml:brush xml:id="br0">
      <inkml:brushProperty name="width" value="0.05" units="cm"/>
      <inkml:brushProperty name="height" value="0.05" units="cm"/>
    </inkml:brush>
  </inkml:definitions>
  <inkml:trace contextRef="#ctx0" brushRef="#br0">38 576 17036,'-10'3'1194,"6"-3"-964,1 1 0,0 0 0,1 0-1,-1 0 1,0 1 0,0-1 0,-3 3-1,37-16 3007,-10-3-2970,-1-1-1,-1-1 1,0 0 0,-2-1 0,31-40 0,60-113 334,-2-26-172,-74 134-351,-32 63-76,0 0-1,0-1 1,0 1 0,0 0-1,0 0 1,0-1 0,0 1-1,0 0 1,0 0-1,0 0 1,0-1 0,0 1-1,1 0 1,-1 0 0,0 0-1,0-1 1,0 1-1,0 0 1,0 0 0,0 0-1,1 0 1,-1-1 0,0 1-1,0 0 1,0 0-1,1 0 1,-1 0 0,0 0-1,0 0 1,0-1 0,1 1-1,-1 0 1,0 0-1,0 0 1,0 0 0,1 0-1,-1 0 1,0 0 0,0 0-1,1 0 1,-1 0-1,0 0 1,0 0 0,1 0-1,1 14 9,-3 32-15,1-34 6,-1 14-49,2-1 0,1 1 0,1-1 0,0 0 0,10 31 0,-8-42-25,-1-1 1,1 1-1,1-1 1,1 0-1,0 0 1,0-1-1,1 0 1,1 0-1,0-1 1,18 18-1,12 1-117</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4:40.572"/>
    </inkml:context>
    <inkml:brush xml:id="br0">
      <inkml:brushProperty name="width" value="0.05" units="cm"/>
      <inkml:brushProperty name="height" value="0.05" units="cm"/>
    </inkml:brush>
  </inkml:definitions>
  <inkml:trace contextRef="#ctx0" brushRef="#br0">54 19 16019,'-1'-2'145,"0"0"-1,0 1 1,-1-1 0,1 1-1,0 0 1,0-1-1,-1 1 1,1 0-1,-1 0 1,1 0-1,-1 0 1,-2-1-1,4 2-119,-1 0-1,0 0 1,0 0-1,1 0 0,-1 0 1,0 0-1,0 0 1,1 0-1,-1 1 1,0-1-1,0 0 0,1 1 1,-1-1-1,0 0 1,1 1-1,-1-1 1,1 1-1,-1-1 0,0 1 1,1-1-1,-1 1 1,1 0-1,0-1 1,-1 1-1,1 0 0,-1-1 1,1 1-1,0 0 1,-1-1-1,1 1 1,0 0-1,0 0 1,0-1-1,0 2 0,-4 10 310,1 0 0,0 0-1,1 0 1,0 0 0,0 21-1,6 68 644,-2-80-843,16 146 638,47 194 1,-3-26-1686,-60-324 645,2 30-336,-3-40 570,-1 1 0,0 0 0,0 0 0,0 0 1,0 0-1,-1-1 0,1 1 0,-1 0 1,1 0-1,-1 0 0,1-1 0,-1 1 1,0 0-1,0-1 0,0 1 0,0-1 1,-1 3-1,-9-2-444</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4:40.988"/>
    </inkml:context>
    <inkml:brush xml:id="br0">
      <inkml:brushProperty name="width" value="0.05" units="cm"/>
      <inkml:brushProperty name="height" value="0.05" units="cm"/>
    </inkml:brush>
  </inkml:definitions>
  <inkml:trace contextRef="#ctx0" brushRef="#br0">2 196 14707,'-1'5'192,"1"-1"0,0 1-1,0 0 1,1 0 0,-1-1-1,1 1 1,0 0 0,0-1-1,1 1 1,-1 0 0,1-1 0,4 7-1,3 6 452,22 27 1,-23-33-234,15 19 293,1 0 0,1-2 0,1-1 0,47 38 0,-68-62-616,-1 0 0,1 0 0,0 0 0,0 0 1,0-1-1,0 0 0,6 2 0,-8-4-38,0 1 0,0-1 1,0 1-1,0-1 0,0 0 1,0 0-1,0-1 0,0 1 1,0 0-1,0-1 0,0 0 1,0 0-1,-1 0 0,1 0 1,5-3-1,2-2 62,0-1 1,0-1-1,-1 0 0,0 0 0,-1-1 1,13-16-1,42-66 374,-50 71-389,146-259-457,-125 211 230</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4:41.688"/>
    </inkml:context>
    <inkml:brush xml:id="br0">
      <inkml:brushProperty name="width" value="0.05" units="cm"/>
      <inkml:brushProperty name="height" value="0.05" units="cm"/>
    </inkml:brush>
  </inkml:definitions>
  <inkml:trace contextRef="#ctx0" brushRef="#br0">34 60 14355,'-6'13'666,"1"0"-1,0 0 0,1 0 1,0 1-1,1 0 1,-2 19-1,4-24-517,1 0 0,0 0 0,0 1 0,1-1-1,0 0 1,0 0 0,1-1 0,1 1-1,-1 0 1,8 15 0,-9-21-107,1 0 0,0 0 0,1 1 0,-1-1 0,0-1 0,1 1 0,-1 0 0,1-1 0,0 1 0,0-1 0,0 0 0,0 0 0,1 0 0,-1 0 0,0-1 0,1 1 0,-1-1 0,1 0 0,0 0 0,-1 0 0,1 0 0,0-1 0,-1 0 0,1 1 0,0-1 0,0-1 0,-1 1 0,1 0 0,0-1 0,0 0 0,5-2 0,4-1 81,-1-1-1,0 0 1,0 0 0,-1-1-1,0-1 1,0 0 0,0 0 0,10-10-1,-9 5 58,0 1-1,-1-2 0,0 1 0,-1-1 1,0-1-1,-1 0 0,-1-1 1,0 1-1,6-19 0,-10 13 76,-5 12-77,-6 12 50,3 2-213,0-1 0,0 1 0,1 0 0,0 1 0,0-1 0,0 0 0,1 1 0,0 0 0,-2 10 0,1 5 23,-2 38 0,4-57-33,1 1 0,0 0 0,1-1-1,-1 1 1,1 0 0,0-1 0,-1 1-1,1-1 1,1 1 0,-1-1 0,1 1-1,2 3 1,-3-5 0,0-1-1,0 1 1,0-1 0,1 0-1,-1 0 1,0 0-1,1 0 1,-1 0 0,1 0-1,-1 0 1,1 0-1,0 0 1,-1-1 0,1 1-1,0 0 1,0-1-1,-1 0 1,1 1-1,0-1 1,0 0 0,0 0-1,-1 0 1,1 0-1,0 0 1,0-1 0,-1 1-1,4-1 1,2-1 33,-1-1 0,1 0 1,0 0-1,-1-1 0,0 1 1,0-1-1,0-1 0,0 1 1,0-1-1,-1 0 0,0 0 1,8-10-1,-2 0 103,0-1 1,0 0-1,12-29 1,-17 34-64,-1 0-1,0-1 1,-1 0 0,-1 0 0,0 0 0,0 0-1,-1 0 1,-1-1 0,0-17 0,-1 28-72,0 1-1,0 0 1,0 0 0,0 0-1,0 0 1,-1 0 0,1 0-1,0-1 1,-1 1 0,1 0 0,-1 0-1,1 0 1,-1 0 0,0 0-1,1 1 1,-2-3 0,1 3-18,1 0 0,-1 0 0,1-1 0,-1 1 1,1 0-1,-1 0 0,1 0 0,-1 0 0,1 0 1,-1 0-1,1 0 0,-1 0 0,1 0 0,-1 0 1,0 0-1,1 0 0,-1 0 0,1 0 0,-1 0 1,1 0-1,-1 1 0,1-1 0,-1 0 0,0 1 1,-1 0-164,0 1 1,0-1-1,1 1 1,-1 0 0,0-1-1,0 1 1,1 0-1,-1 0 1,1 0 0,0 1-1,0-1 1,-2 4-1,2-4 91,1-1-1,-1 1 1,1-1-1,0 1 1,0 0-1,-1-1 0,1 1 1,0-1-1,0 1 1,1 0-1,-1 1 0,5-1-587</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4:42.324"/>
    </inkml:context>
    <inkml:brush xml:id="br0">
      <inkml:brushProperty name="width" value="0.05" units="cm"/>
      <inkml:brushProperty name="height" value="0.05" units="cm"/>
    </inkml:brush>
  </inkml:definitions>
  <inkml:trace contextRef="#ctx0" brushRef="#br0">0 128 17220,'9'-16'1410,"1"1"1,0 0 0,23-26 0,-30 38-1252,1-1 0,0 0 0,0 1 0,0 0 0,0 0 1,0 0-1,1 0 0,0 1 0,-1 0 0,1 0 0,0 0 0,0 0 0,0 1 0,0 0 1,0 0-1,0 0 0,10 1 0,-13 0-134,0 0 1,0 0-1,0 0 0,0 0 1,0 1-1,0-1 0,0 1 1,0 0-1,0-1 0,-1 1 1,1 0-1,0 0 0,0 0 1,-1 0-1,1 1 0,-1-1 1,1 0-1,-1 1 0,0-1 1,1 1-1,-1-1 0,2 3 1,-2 0-11,0-1 1,1 1 0,-1-1 0,0 1-1,-1 0 1,1-1 0,-1 1 0,1 0-1,-1 0 1,0-1 0,-1 5 0,-1 7-2,-1 0 1,-1 0 0,0 0 0,-11 25-1,5-17 99,-1 0-1,-1 0 0,-1-1 0,-1-1 0,0 0 0,-2-1 1,-1 0-1,-27 24 0,39-41 117,5-5-142,11-6-48,37-6-412,-33 11-70,-1-1 0,18-7 0,-1-4 82,35-22 0,-13 2-67</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6:47.662"/>
    </inkml:context>
    <inkml:brush xml:id="br0">
      <inkml:brushProperty name="width" value="0.05" units="cm"/>
      <inkml:brushProperty name="height" value="0.05" units="cm"/>
    </inkml:brush>
  </inkml:definitions>
  <inkml:trace contextRef="#ctx0" brushRef="#br0">345 1 14619,'-37'75'2380,"-53"79"-1,52-92-1934,24-38-387,-6 10-10,-1 0 0,-29 33 1,48-64-117,0-1 0,0 0 0,0 0 1,0 0-1,-1 0 0,1 0 1,-1 0-1,0 0 0,1-1 0,-4 2 1,5-3 29,0 0 0,1 0 0,-1 1 0,1-1 0,-1 0 0,1 0 0,-1 0 0,1 0 0,-1-1 0,0 1 0,1 0 0,-1 0 0,1 0 0,-1 0 0,1 0 0,-1-1 0,1 1 0,-1 0 0,1 0 0,-1-1 0,1 1 0,-1-1 0,0 0-25,0 0-1,0-1 1,0 1-1,1 0 1,-1-1 0,0 1-1,1-1 1,-1 1 0,1-1-1,-1 1 1,1-3-1,-2-12-301,0 0 0,2 1 0,0-1 0,1 0 0,0 1-1,6-27 1,-1 16 206,2-1 1,21-49-1,-29 75 166,3-5 81,0-1 0,0 1 0,1 1 0,4-7 0,-7 11-56,-1 0-1,1 0 1,0 0 0,0 0-1,-1 0 1,1 0 0,0 1-1,0-1 1,0 0-1,0 1 1,0-1 0,0 1-1,0-1 1,0 1 0,0-1-1,0 1 1,0 0 0,0-1-1,1 1 1,-1 0-1,0 0 1,0 0 0,0 0-1,0 0 1,0 0 0,0 0-1,1 0 1,-1 1 0,0-1-1,0 0 1,0 1 0,0-1-1,2 1 1,-1 1 52,1 0-1,-1 1 1,1-1 0,-1 0 0,0 1 0,0-1-1,0 1 1,-1 0 0,1-1 0,0 1 0,0 3-1,15 39 591,-13-31-478,17 53 501,-12-36-362,1 0 0,2-1 0,15 30 1,-5-34 24,-9-19-160,-13-7-194,1 0 0,-1 0 0,0-1 0,0 1 0,1 0 0,-1 0 0,0 0 0,1 0 0,-1-1 0,0 1 0,0 0 0,1 0 0,-1-1 0,0 1 0,0 0 0,1-1 0,-1 1 0,0 0 0,0-1 0,0 1 0,0 0 0,0-1 0,1 1 0,-1 0 0,0-1 0,0 1 0,0 0 0,0-1 0,0 1 0,0 0 0,0-1 0,0 1 0,0 0 0,0-1 0,-1 0 0,1-3-11,-1 0 0,0 0 1,0 0-1,0-1 0,-1 1 0,1 0 1,-1 1-1,0-1 0,0 0 0,0 0 1,-1 1-1,-3-4 0,-37-41-157,29 35 93,-1 0 1,-1 0 0,-23-14-1,31 23 45,0-1 1,-1 1-1,0 0 0,1 1 1,-1 0-1,0 0 0,0 1 0,-1 0 1,-13-1-1,22 3 27,-1 0 1,1 0-1,-1 0 0,1 0 1,-1 0-1,1 0 0,-1 0 1,1 0-1,-1 1 1,1-1-1,-1 1 0,1-1 1,-1 1-1,1-1 0,0 1 1,-1 0-1,1 0 0,0 0 1,0 0-1,-1 0 0,1 0 1,0 0-1,0 0 1,0 0-1,0 0 0,0 0 1,1 1-1,-1-1 0,0 0 1,0 1-1,1-1 0,-1 1 1,1-1-1,0 1 0,-1-1 1,1 1-1,0-1 1,0 1-1,0-1 0,0 1 1,0-1-1,0 1 0,0-1 1,0 1-1,1-1 0,-1 1 1,1-1-1,-1 1 0,1-1 1,-1 1-1,1-1 1,0 0-1,0 0 0,0 1 1,1 1-1,3 2 18,0 0 0,0 0-1,0-1 1,0 0 0,1 0 0,-1 0-1,1 0 1,0-1 0,0 0 0,1-1 0,9 4-1,5 0-15,1 0-1,26 2 1,6-2-173,91-2 1,-83-8 92</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4:42.740"/>
    </inkml:context>
    <inkml:brush xml:id="br0">
      <inkml:brushProperty name="width" value="0.05" units="cm"/>
      <inkml:brushProperty name="height" value="0.05" units="cm"/>
    </inkml:brush>
  </inkml:definitions>
  <inkml:trace contextRef="#ctx0" brushRef="#br0">112 1 22677,'-2'2'211,"-1"1"1,1-1-1,0 1 1,0-1-1,0 1 0,1 0 1,-1 0-1,0 0 1,1 0-1,0 0 0,-1 4 1,-8 41 346,6-25-88,-61 299 246,65-319-716,-4 11 4,2 1-1,0 0 1,0 0 0,2 21 0,0-33-4,0 0 0,0 0-1,1 0 1,-1 0 0,1 0 0,0 0-1,0 0 1,0 0 0,0 0 0,0 0-1,1-1 1,-1 1 0,1-1 0,0 1-1,-1-1 1,1 1 0,0-1 0,1 0-1,-1 0 1,0 0 0,1 0-1,-1-1 1,1 1 0,-1-1 0,1 1-1,0-1 1,0 0 0,4 2 0,5-1-36,1 0 0,-1-1 1,0 0-1,0-1 0,0 0 1,1-1-1,-1-1 0,14-3 1,-6 1-298,0-2 1,0 0-1,37-19 1,-24 5 93,-4-4-100</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4:51.343"/>
    </inkml:context>
    <inkml:brush xml:id="br0">
      <inkml:brushProperty name="width" value="0.05" units="cm"/>
      <inkml:brushProperty name="height" value="0.05" units="cm"/>
    </inkml:brush>
  </inkml:definitions>
  <inkml:trace contextRef="#ctx0" brushRef="#br0">3714 231 11979,'-95'-33'1433,"-1"4"0,-137-23 0,-53 3 1037,-435-18 0,289 66-1765,-507 65 1,577-15-385,276-32-249,1 3 0,-95 36 0,146-43-194,-40 22 0,61-28-177,1 1 0,0 0 0,0 0-1,1 1 1,-16 16 0,23-19-15,6-4 146,10-6-129,23-13-263</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4:51.726"/>
    </inkml:context>
    <inkml:brush xml:id="br0">
      <inkml:brushProperty name="width" value="0.05" units="cm"/>
      <inkml:brushProperty name="height" value="0.05" units="cm"/>
    </inkml:brush>
  </inkml:definitions>
  <inkml:trace contextRef="#ctx0" brushRef="#br0">1240 2 15939,'-18'-1'249,"1"1"-1,0 0 1,-1 1-1,1 1 1,0 0-1,-26 8 0,-97 40 150,99-34-229,-462 211 1138,445-196-983,-86 61 0,112-68-279,1 2-1,2 0 0,-51 59 1,75-79-50,1 0 0,-1 0 1,1 0-1,1 1 0,-1-1 0,-2 10 1,5-15 1,1 1 0,-1 0 1,1-1-1,-1 1 1,1 0-1,0-1 0,0 1 1,0 0-1,0 0 1,0-1-1,0 1 1,0 0-1,1-1 0,-1 1 1,1 0-1,-1-1 1,1 1-1,0 0 0,-1-1 1,1 1-1,0-1 1,0 1-1,0-1 0,0 0 1,0 1-1,1-1 1,-1 0-1,0 0 0,1 0 1,-1 0-1,3 2 1,3 1-5,0-1 0,0 0 0,1 0 0,-1-1 0,1 0 1,0 0-1,8 1 0,60 2-10,-64-4 17,316-1-91,-3 0-600,-224 3 563,-11-4-60</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5:19.722"/>
    </inkml:context>
    <inkml:brush xml:id="br0">
      <inkml:brushProperty name="width" value="0.05" units="cm"/>
      <inkml:brushProperty name="height" value="0.05" units="cm"/>
    </inkml:brush>
  </inkml:definitions>
  <inkml:trace contextRef="#ctx0" brushRef="#br0">100 82 14211,'-1'0'83,"1"0"-1,-1 0 1,1 0-1,-1 0 1,1 0-1,-1 0 1,1 0-1,-1 0 1,1 1-1,0-1 0,-1 0 1,1 0-1,-1 0 1,1 0-1,-1 1 1,1-1-1,0 0 1,-1 0-1,1 1 1,0-1-1,-1 0 1,1 1-1,0-1 1,-1 0-1,1 1 1,0-1-1,0 1 1,-1-1-1,1 0 1,0 1-1,0-1 1,0 2-1,2 16 2229,1-12-1771,-1-1 0,1 0 0,-1 0 0,8 9-1,-9-13-481,-1 0 0,1 0 0,0 0 0,0 0 0,0 0 0,0 0 0,0 0 0,0-1 0,0 1-1,0 0 1,1 0 0,-1-1 0,0 1 0,0-1 0,1 1 0,-1-1 0,0 0 0,0 1 0,1-1 0,-1 0-1,3 0 1,-3 0 1,0-1-1,0 1 0,1-1 0,-1 1 0,0-1 1,0 0-1,0 0 0,0 1 0,0-1 0,0 0 1,0 0-1,-1 0 0,1 0 0,0 0 1,0 0-1,-1 0 0,1 0 0,0-2 0,2-3 125,-1 1-1,0-1 0,-1 0 0,1 0 0,-1 0 0,0 0 1,0 0-1,-1-9 0,-1 9-9,1-1 0,-2 1-1,1 0 1,-1-1 0,1 1 0,-2 0 0,-2-7-1,4 12-153,1-1 0,-1 1 0,1 0 0,-1 0 0,0 0-1,0-1 1,1 1 0,-1 0 0,0 0 0,0 0-1,0 0 1,0 0 0,0 1 0,0-1 0,-1 0-1,1 0 1,0 1 0,0-1 0,0 1 0,-1-1-1,1 1 1,0-1 0,-1 1 0,1 0 0,0-1 0,-1 1-1,1 0 1,0 0 0,-1 0 0,1 0 0,-1 1-1,1-1 1,0 0 0,-1 0 0,1 1 0,0-1-1,0 1 1,-1-1 0,1 1 0,-1 0 0,-1 2-22,0-1 1,0 1 0,1-1-1,-1 1 1,1 0-1,0 0 1,0 0 0,0 0-1,0 0 1,0 0-1,1 1 1,0-1 0,-1 0-1,1 1 1,0 0 0,0 6-1,-2 6-77,1 0 0,1 22 1,1-37 73,0 0 0,0-1 0,-1 1 1,1 0-1,0 0 0,0 0 0,0-1 0,0 1 1,0 0-1,1 0 0,-1 0 0,0-1 0,0 1 1,0 0-1,1 0 0,-1-1 0,0 1 1,1 0-1,-1 0 0,1-1 0,-1 1 0,1 0 1,-1-1-1,1 1 0,-1-1 0,2 2 1,-1-3 2,0 1 0,-1-1 1,1 1-1,-1-1 0,1 0 1,-1 1-1,1-1 1,-1 0-1,1 1 0,-1-1 1,1 0-1,-1 1 1,0-1-1,1 0 0,-1 0 1,0 0-1,0 1 0,0-1 1,0 0-1,1 0 1,-1 0-1,0 0 0,0 1 1,-1-1-1,1-1 1,0-4 16,0 0 0,0 0 0,-1 0 1,0 0-1,-3-9 0,4 13-6,-1 0 1,0-1-1,0 1 0,0 0 1,0 0-1,0 0 0,0 0 1,0 0-1,-1 0 0,1 1 0,-1-1 1,1 0-1,-1 1 0,0-1 1,0 1-1,-3-3 0,4 4-5,0-1 0,0 1 0,0 0-1,0 0 1,0 0 0,0 0 0,0 0-1,0 0 1,0 1 0,0-1 0,0 0 0,0 0-1,0 1 1,0-1 0,0 1 0,0-1-1,0 1 1,0-1 0,0 1 0,0-1 0,1 1-1,-1 0 1,0-1 0,0 1 0,1 0-1,-1 0 1,1 0 0,-1-1 0,1 1 0,-1 0-1,0 2 1,-14 31 28,13-28-37,1 1-1,-1-1 0,1 1 0,1 0 0,-1-1 1,1 1-1,0 0 0,0 0 0,1-1 1,0 1-1,0 0 0,4 9 0,-5-15 5,0-1 0,0 1 0,1-1 0,-1 1 0,0-1 0,1 1 0,-1-1 0,0 1 0,1-1 0,-1 1 0,1-1 0,-1 0 0,0 1 0,1-1 0,-1 0 0,1 1 0,-1-1 0,1 0 0,-1 1 0,1-1 0,0 0 0,-1 0 0,1 0 0,-1 0 0,1 0 0,-1 1 0,1-1 0,0 0 0,-1 0 0,1 0 0,-1-1 0,1 1 0,-1 0 0,1 0 0,0 0 0,-1 0 0,1 0 0,-1-1 0,1 1 0,-1 0 0,1 0 0,-1-1 0,1 1 0,-1-1 0,1 1 0,1-2-3,0 0-1,0 0 1,0 0 0,0 0-1,-1 0 1,1 0-1,-1-1 1,0 1-1,2-3 1,0-4 10,0 0 0,0 0 0,-1 0 1,1-11-1,-2 15 11,-1 1 0,0 0-1,0-1 1,0 1 0,0-1 0,-1 1 0,1-1-1,-1 1 1,0 0 0,-1 0 0,-1-5 0,3 8-14,0 1 0,0-1 0,-1 1 0,1-1 1,0 0-1,-1 1 0,1-1 0,0 1 0,-1-1 1,1 0-1,-1 1 0,1-1 0,-1 1 1,1-1-1,-1 1 0,1 0 0,-1-1 0,0 1 1,1 0-1,-1-1 0,1 1 0,-1 0 0,0 0 1,1-1-1,-1 1 0,-1 0 0,1 0-12,0 1 0,1-1 0,-1 1-1,0-1 1,1 1 0,-1-1 0,0 1 0,1-1-1,-1 1 1,0 0 0,1-1 0,-1 1 0,1 0-1,-1 0 1,1-1 0,0 1 0,-1 1-1,-2 4-181,1 0 0,1 0 0,-1 1 0,-1 10 0,3-15 46,-1 3 4,0 0 0,1 0-1,0 0 1,0 0 0,0 0-1,1 0 1,-1 0 0,1 0-1,0 0 1,1 0 0,-1 0-1,4 6 1,5 1-457</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4:24.224"/>
    </inkml:context>
    <inkml:brush xml:id="br0">
      <inkml:brushProperty name="width" value="0.05" units="cm"/>
      <inkml:brushProperty name="height" value="0.05" units="cm"/>
    </inkml:brush>
  </inkml:definitions>
  <inkml:trace contextRef="#ctx0" brushRef="#br0">25 1 13867,'0'0'38,"-1"0"1,1 0-1,0 0 0,-1-1 1,1 1-1,-1 0 0,1 0 1,0 0-1,-1 0 0,1 0 1,-1 0-1,1 0 0,0 1 1,-1-1-1,1 0 0,-1 0 1,1 0-1,0 0 0,-1 0 1,1 1-1,0-1 0,-1 0 1,1 0-1,0 1 0,-1-1 1,1 0-1,0 0 0,0 1 1,-1-1-1,1 0 0,0 1 1,0-1-1,-1 0 0,1 1 1,-5 18 199,1 10 67,1 1 0,2-1 0,3 31 0,-1-18-16,48 523 1872,-33-422-1830,90 829 1318,-105-966-1639,30 225 636,-19-167-462,31 96 0,-46-171-592,1-1 1,-1-18-1,-1-6 253,-3-13-120</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4:24.691"/>
    </inkml:context>
    <inkml:brush xml:id="br0">
      <inkml:brushProperty name="width" value="0.05" units="cm"/>
      <inkml:brushProperty name="height" value="0.05" units="cm"/>
    </inkml:brush>
  </inkml:definitions>
  <inkml:trace contextRef="#ctx0" brushRef="#br0">1 59 19260,'17'-14'280,"3"-2"-208,-4 0 32,5 4-624</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4:22.769"/>
    </inkml:context>
    <inkml:brush xml:id="br0">
      <inkml:brushProperty name="width" value="0.05" units="cm"/>
      <inkml:brushProperty name="height" value="0.05" units="cm"/>
    </inkml:brush>
  </inkml:definitions>
  <inkml:trace contextRef="#ctx0" brushRef="#br0">14 1 14427,'2'10'1872,"-5"-6"-1175,-4 2-337,1-3 1608,6-1-1408,6 0-216,5-2-640,2 1 416,-7-8-224,-3-4-72</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4:25.139"/>
    </inkml:context>
    <inkml:brush xml:id="br0">
      <inkml:brushProperty name="width" value="0.05" units="cm"/>
      <inkml:brushProperty name="height" value="0.05" units="cm"/>
    </inkml:brush>
  </inkml:definitions>
  <inkml:trace contextRef="#ctx0" brushRef="#br0">7 0 15707,'-6'23'825,"6"-6"-601,3-17-120</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5:02.569"/>
    </inkml:context>
    <inkml:brush xml:id="br0">
      <inkml:brushProperty name="width" value="0.05" units="cm"/>
      <inkml:brushProperty name="height" value="0.05" units="cm"/>
    </inkml:brush>
  </inkml:definitions>
  <inkml:trace contextRef="#ctx0" brushRef="#br0">1 0 14603,'4'13'528,"-1"-1"0,0 1 0,-1-1 0,-1 1 0,0 0-1,-1 21 1,2 12 417,21 213 960,15 249-1192,-25 145 158,-14-244-153,9-541-223,-2 49-376,14-374 189,-36-2-120,8 375-159,-16-189 33,22-2-30,4 226-8,-2 39-9,-1 33-9,44 894-183,-42-901 151,18 121-558,-13-123 255,-6-14 321,0 0 1,0 0-1,1 0 0,-1 0 1,0 0-1,0 0 1,0 0-1,0 0 0,0 0 1,1 0-1,-1 0 1,0 0-1,0 0 0,0 0 1,0 0-1,1 0 1,-1-1-1,0 1 0,0 0 1,0 0-1,0 0 1,0 0-1,0 0 0,1 0 1,-1 0-1,0-1 1,0 1-1,0 0 0,0 0 1,0 0-1,0 0 1,0 0-1,0-1 0,0 1 1,0 0-1,0 0 1,0 0-1,1 0 1,-1 0-1,0-1 0,5-25-302,0-434-590,-6 431 892,-1-53 0,-34-492 69,33 554-36,0 16-1,0 27-6,5 846-1384,-2-840 1311,8 297-546,2-212 249</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5:03.591"/>
    </inkml:context>
    <inkml:brush xml:id="br0">
      <inkml:brushProperty name="width" value="0.05" units="cm"/>
      <inkml:brushProperty name="height" value="0.05" units="cm"/>
    </inkml:brush>
  </inkml:definitions>
  <inkml:trace contextRef="#ctx0" brushRef="#br0">981 190 11378,'8'5'1148,"24"19"1847,-30-22-2459,0-1 0,-1 1 0,1 0 0,-1-1 0,0 1 0,0 0 0,0 0 0,1 0 0,-1 2-1,-6-5 199,0-1 0,0 0 0,0 0 0,0 0 0,0 0 0,-6-5 0,-23-12-353,-2 0 0,1 3 0,-2 1 0,0 2 0,-1 1 0,-49-8 0,1 6-306,-153-4 0,-32 1-48,249 18-399,-39 6 0,55-6 87,6-1 227,0 0 0,-1 0 0,1 0 0,0 0 0,0 0 0,0 0 0,0 0 0,0 0 0,-1 0 0,1 0 0,0 0 0,0 0 0,0-1 0,0 1 0,0 0 0,-1 0 0,1 0 0,0 0 0,0 0 0,0 0 0,0 0 0,0 0 0,0 0 0,0 0 0,0-1 0,-1 1 0,1 0 0,0 0 0,0 0 0,0 0 1,0 0-1,0 0 0,0-1 0,0 1 0,0 0 0,0 0 0,0 0 0,0 0 0,0 0 0,0-1 0,0 1 0,0 0 0,0 0 0,0 0 0,0 0 0,0 0 0,0-1 0,3-10-584,8-10 465,0 6-412,5 1-8</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7:09.976"/>
    </inkml:context>
    <inkml:brush xml:id="br0">
      <inkml:brushProperty name="width" value="0.05" units="cm"/>
      <inkml:brushProperty name="height" value="0.05" units="cm"/>
    </inkml:brush>
  </inkml:definitions>
  <inkml:trace contextRef="#ctx0" brushRef="#br0">1 191 16436,'3'-36'1388,"-2"14"-682,2-1 1,0 1-1,1 0 1,10-30 0,-13 51-632,-1 0 1,0 0 0,1 0-1,-1 1 1,1-1 0,-1 0 0,1 0-1,-1 0 1,1 1 0,-1-1 0,1 0-1,0 1 1,-1-1 0,1 0-1,1 0 1,-2 1-39,0 0-1,1 0 0,-1 0 0,0 0 1,1 0-1,-1 0 0,0 0 1,1 0-1,-1 0 0,0 0 1,1 0-1,-1 0 0,0 0 1,1 1-1,-1-1 0,0 0 1,1 0-1,-1 0 0,0 0 1,1 1-1,-1-1 0,0 0 0,0 0 1,1 1-1,-1-1 0,0 0 1,0 0-1,1 1 0,1 2 117,-1 1-1,1-1 0,0 1 1,-1-1-1,0 1 0,0 0 1,1 4-1,7 47 548,2 94 0,-7-68-464,5 68 25,11 148 56,-10-209-394,28 114 0,-35-191-62,0 4-489,1-1-1,0 0 0,13 27 1,-25-66-2166,-8-7 1769</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5:04.040"/>
    </inkml:context>
    <inkml:brush xml:id="br0">
      <inkml:brushProperty name="width" value="0.05" units="cm"/>
      <inkml:brushProperty name="height" value="0.05" units="cm"/>
    </inkml:brush>
  </inkml:definitions>
  <inkml:trace contextRef="#ctx0" brushRef="#br0">418 433 14491,'0'3'283,"-1"0"1,1 0-1,-1 0 0,0 0 1,0-1-1,-1 1 0,1 0 1,0-1-1,-1 1 0,-2 3 1,3-6-164,0 1 0,0-1 1,0 1-1,0-1 0,0 1 1,0-1-1,1 0 0,-1 1 1,0-1-1,0 0 0,0 0 1,0 0-1,-1 0 0,1 0 1,0 0-1,0 0 0,0 0 1,0 0-1,0 0 0,0 0 1,0-1-1,0 1 1,0 0-1,1-1 0,-1 1 1,0-1-1,0 1 0,0-1 1,0 1-1,0-1 0,1 0 1,-1 1-1,-1-2 0,-39-26 2233,-79-40-1,-10-6-1457,122 69-856,1-1 1,-1 0-1,1 0 0,0-1 1,-10-12-1,14 14-38,0 1 0,0 0 0,1-1 0,-1 1 0,1-1 0,0 0 0,0 0 0,1 0 0,0 0 0,0 0 0,-1-9 0,2 12-5,0 1 0,0 0-1,0 0 1,0 0-1,0-1 1,1 1 0,-1 0-1,1 0 1,-1 0 0,0 0-1,1-1 1,0 1 0,-1 0-1,1 0 1,0 0 0,0 0-1,-1 1 1,1-1-1,0 0 1,0 0 0,0 0-1,0 1 1,0-1 0,0 0-1,0 1 1,0-1 0,0 1-1,0-1 1,1 1-1,-1 0 1,0-1 0,0 1-1,0 0 1,1 0 0,0 0-1,8-1-19,-1 1 0,0 0-1,16 2 1,-16-1 18,18 1 207,23 3-617,-1-2 1,0-2 0,58-6 0,-93 3 78,1-1 0,0 0 0,-1-1 0,1 0 0,-1-1 0,0-1 0,-1 0 0,1-1-1,-1 0 1,-1-1 0,1-1 0,-1 0 0,-1-1 0,20-20 0,2-13-838</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5:12.267"/>
    </inkml:context>
    <inkml:brush xml:id="br0">
      <inkml:brushProperty name="width" value="0.05" units="cm"/>
      <inkml:brushProperty name="height" value="0.05" units="cm"/>
    </inkml:brush>
  </inkml:definitions>
  <inkml:trace contextRef="#ctx0" brushRef="#br0">55 4914 12131,'-28'26'1473,"1"-2"2747,320-175-963,-26 14-2531,348-265 163,-356 224-393,40-35-76,-45 30-284,-203 151-128,85-42 1,60-12-18,-87 40 2,26-17 36,-3-5 1,141-98-1,-142 73-29,119-73 49,-167 121-51,-7 5 29,75-54 0,3-20-36,175-116-30,-152 128 44,43-26 7,-151 83-7,69-58 0,7-21-2,44-37-37,14 17-15,165-99 20,140-80 45,-21 40-125,-318 182-10,43-15-171,391-155 0,-346 160 32,-214 93-637,52-32 0,-93 49 776,-1 0 0,0 1 0,1-1 0,-1 0 0,0 0 0,1 0 0,-1 0 0,0 0 0,0 0 0,0 0-1,0-1 1,0 1 0,0 0 0,0-1 0,0 1 0,0 0 0,-1-1 0,1 1 0,-1-1 0,1 1 0,-1-1-1,1 0 1,-1 1 0,0-1 0,0 1 0,0-1 0,0 0 0,0 1 0,0-3 0,-9-14-753</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5:14.085"/>
    </inkml:context>
    <inkml:brush xml:id="br0">
      <inkml:brushProperty name="width" value="0.05" units="cm"/>
      <inkml:brushProperty name="height" value="0.05" units="cm"/>
    </inkml:brush>
  </inkml:definitions>
  <inkml:trace contextRef="#ctx0" brushRef="#br0">155 271 19700,'-10'6'459,"1"0"-1,1 0 0,-1 1 1,1 0-1,-13 14 0,18-16-325,-1-1-1,1 1 0,0 0 1,0 0-1,0 0 0,1 0 1,-1 0-1,1 1 0,1-1 1,-1 1-1,1-1 0,-1 8 1,2-12-113,-1 0 0,1 0 0,0-1 0,0 1 0,0 0 1,0 0-1,0 0 0,0 0 0,0 0 0,1 0 1,-1 0-1,0 0 0,0-1 0,1 1 0,-1 0 1,0 0-1,1 0 0,-1 0 0,1-1 0,-1 1 1,1 0-1,0 0 0,0 0 0,0 0 2,0-1-1,0 0 0,0 0 1,0 1-1,0-1 1,0 0-1,0 0 1,0 0-1,0 0 0,0 0 1,0 0-1,0-1 1,0 1-1,0 0 1,0 0-1,0-1 1,0 1-1,0-1 0,4-1 82,0-1 0,0 0 0,0 0-1,0 0 1,-1-1 0,7-6-1,-3 0 99,-1 1 0,0-1-1,0 0 1,-1-1-1,-1 1 1,8-20 0,-11 24-112,0-1 1,0 1 0,0-1 0,-1 0 0,0 0 0,0 0 0,-1 1-1,1-1 1,-2 0 0,1 0 0,-1 0 0,0 0 0,-2-6-1,3 11-77,-1 0-1,0 0 0,1 0 0,-1 1 0,0-1 1,0 0-1,0 1 0,0-1 0,0 0 0,0 1 1,-1 0-1,1-1 0,0 1 0,-1 0 1,1-1-1,-1 1 0,1 0 0,-1 0 0,0 0 1,0 0-1,1 1 0,-1-1 0,0 0 0,0 1 1,0-1-1,0 1 0,1 0 0,-1-1 0,0 1 1,0 0-1,0 0 0,0 0 0,0 1 0,0-1 1,0 0-1,0 1 0,0-1 0,1 1 0,-4 1 1,-1 0-9,0 1 1,1 0-1,-1 0 1,1 0-1,0 1 1,0 0-1,0 0 1,0 0-1,1 1 1,-8 9-1,7-6-22,0 0 0,0 0 0,1 1-1,0 0 1,-2 9 0,4-13-15,1 1 0,-1-1 0,2 0-1,-1 1 1,0-1 0,1 0 0,0 1 0,0-1 0,1 0 0,1 8-1,-2-11 22,1-1-1,-1 1 0,1-1 0,0 1 0,-1-1 0,1 1 1,0-1-1,0 1 0,0-1 0,0 1 0,0-1 1,0 0-1,1 0 0,-1 0 0,0 1 0,1-1 0,-1-1 1,1 1-1,-1 0 0,1 0 0,-1 0 0,1-1 1,0 1-1,-1-1 0,1 1 0,0-1 0,-1 0 0,1 0 1,0 0-1,-1 1 0,1-2 0,0 1 0,0 0 1,-1 0-1,1 0 0,0-1 0,-1 1 0,4-2 0,2 0-30,0-1-1,0 0 0,0 0 0,0-1 0,0 0 1,-1 0-1,9-6 0,-7 2 27,0 0 1,-1 0-1,1-1 0,-1 0 1,-1 0-1,10-17 0,-15 22 24,1 1-1,-1-1 0,1 1 1,-1-1-1,0 0 0,-1 1 1,1-1-1,0 0 1,-1 0-1,0-5 0,0 7-4,-1 0 1,1 0-1,-1 0 0,1 0 0,-1 0 0,0 1 0,0-1 1,0 0-1,0 0 0,0 0 0,0 1 0,0-1 1,0 1-1,-1-1 0,1 1 0,-1-1 0,1 1 0,-1 0 1,1 0-1,-4-2 0,2 1-3,0 1 1,0-1 0,0 1-1,0 0 1,-1 0-1,1 0 1,-1 0-1,1 0 1,0 1 0,-1 0-1,1 0 1,-1 0-1,1 0 1,-1 0-1,-3 1 1,1 1-7,0-1 0,1 1 0,-1 0 1,1 1-1,-1-1 0,1 1 0,0 0 0,-7 6 0,5-4-9,1 1 0,0-1 0,0 1 0,1 0 0,0 1 0,0-1 0,0 1 0,1 0 0,0 0 0,0 0 0,1 1 0,0-1 0,-3 10 0,5-13 7,1 0 1,-1 0 0,1 0-1,0 0 1,0 0 0,0 0-1,0 0 1,1 0-1,-1 0 1,1 0 0,0 0-1,1 0 1,2 7-1,-3-9 6,1 1 0,-1-1 0,1 0 0,0 0 0,0 0 0,0 0 0,0 0 0,0 0 0,1 0 0,-1 0 0,1-1 0,-1 1 0,1-1 0,-1 0 0,1 0 0,0 0 0,-1 0 0,1 0 0,0-1 0,4 1 0,3 0 22,0-1 1,-1 0 0,1-1-1,0 0 1,-1-1 0,1 0-1,-1-1 1,0 1 0,1-2-1,-1 1 1,9-6-1,-1 0 98,-1-1 0,0 0 0,0-1 0,25-24 0,-34 29-30,0-2 0,0 1 0,-1-1 1,0 0-1,-1 0 0,0-1 0,8-17 0,-12 23-57,1 0 0,-1-1 0,0 1 0,-1-1-1,1 1 1,0 0 0,-1-1 0,0 1-1,0-1 1,0 1 0,0-1 0,-1 1-1,1-1 1,-1 1 0,0-1 0,0 1-1,0 0 1,-1-1 0,1 1 0,-1 0-1,1 0 1,-1 0 0,0 0 0,0 0-1,-5-4 1,1 2-16,0 0-1,-1 1 0,1-1 0,-1 1 1,0 1-1,0-1 0,0 1 0,0 1 1,-1-1-1,1 1 0,-1 0 0,1 1 1,-1 0-1,0 0 0,0 1 0,0 0 1,1 0-1,-15 2 0,12 0-21,-1 0-1,1 0 1,0 1 0,0 0-1,0 0 1,0 1-1,1 1 1,-1 0 0,1 0-1,0 1 1,1 0-1,-1 0 1,-9 11 0,17-16 4,-1-1 0,1 1 0,0 0 0,1 0 0,-1 1 1,0-1-1,0 0 0,0 0 0,1 0 0,-1 0 1,0 1-1,1-1 0,0 0 0,-1 1 0,1-1 0,0 0 1,-1 1-1,1-1 0,0 0 0,0 1 0,0-1 0,0 1 1,0-1-1,0 0 0,1 1 0,0 1 0,-1-2 1,1 0 0,1 0 0,-1 0-1,0 0 1,0 0 0,0 0-1,0 0 1,1 0 0,-1-1 0,0 1-1,1 0 1,-1-1 0,1 1-1,-1-1 1,0 1 0,1-1-1,-1 0 1,1 0 0,-1 0 0,1 0-1,-1 0 1,1 0 0,-1 0-1,2-1 1,12-1-18,-1 0-1,0-1 0,0-1 1,0-1-1,0 0 1,-1-1-1,14-7 1,-5 1 20,-1-1 1,0-1 0,24-21 0,-40 30 14,0 0-1,-1 0 1,1 0 0,-1 0 0,4-8 0,-7 12-10,0 0 0,-1 0 0,1 0 0,-1 1 0,1-1 1,-1 0-1,1 0 0,-1 0 0,1 0 0,-1 0 0,0 0 0,0 0 0,1 0 1,-1 0-1,0 0 0,0 0 0,0 0 0,0 0 0,0 0 0,0 0 1,-1 0-1,1 0 0,0 0 0,0 0 0,-1 0 0,1 0 0,-1 0 0,1 0 1,-1 0-1,1 1 0,-1-1 0,1 0 0,-1 0 0,0 0 0,1 1 0,-1-1 1,0 0-1,0 1 0,0-1 0,1 1 0,-1-1 0,0 1 0,-2-1 1,-2-1 4,-1 1 1,0 0-1,1 1 1,-1 0 0,0-1-1,0 2 1,1-1-1,-1 1 1,0 0 0,1 0-1,-1 0 1,1 1-1,-1 0 1,1 0 0,-6 3-1,-7 4-1,0 1-1,-33 23 1,33-19-40,-28 27 0,41-36-7,0 1-1,0-1 1,0 1 0,1 0 0,0 0 0,0 1 0,1-1 0,0 1 0,-4 9 0,7-14 22,-1-1-1,1 1 0,-1-1 1,1 1-1,0-1 0,0 1 1,-1 0-1,1-1 1,0 1-1,1 0 0,-1-1 1,0 1-1,0-1 0,1 1 1,-1 0-1,1-1 1,-1 1-1,1-1 0,-1 1 1,1-1-1,1 2 1,-1-2-5,1 0 1,-1 0 0,0 0 0,1 0 0,-1 0 0,0-1 0,1 1 0,-1 0 0,1-1 0,0 1 0,-1-1 0,1 0-1,-1 1 1,1-1 0,0 0 0,-1 0 0,3 0 0,3-1-35,0 0-1,1 0 1,-1 0 0,0-1-1,0 0 1,0-1 0,0 1 0,7-5-1,-5 1 54,0 0 0,-1 0 0,0-1-1,0 0 1,0 0 0,0-1 0,-1 0 0,7-12-1,-12 17 16,0 0 1,0-1-1,0 1 0,-1-1 0,1 1 0,-1-1 0,0 0 1,0 1-1,0-1 0,-1 0 0,1-6 0,-1 8-1,-1-1 0,1 1-1,0 0 1,-1-1 0,0 1-1,0 0 1,1 0 0,-1 0 0,-1-1-1,1 1 1,0 0 0,0 0-1,-1 1 1,1-1 0,-1 0 0,1 0-1,-1 1 1,0-1 0,0 1 0,-3-3-1,2 3-6,1 0-1,-1 0 1,1 0 0,-1 1-1,0-1 1,1 1-1,-1-1 1,0 1 0,1 0-1,-1 0 1,0 0-1,1 0 1,-1 0 0,0 1-1,0-1 1,1 1-1,-1 0 1,1 0 0,-1 0-1,1 0 1,-1 0-1,1 0 1,-1 1 0,1-1-1,-4 4 1,-2 1-10,0 1-1,1-1 1,0 1 0,0 1 0,-11 13-1,13-12-31,0-1 0,0 1 0,1-1 0,0 1 0,1 1-1,0-1 1,0 0 0,1 1 0,-2 14 0,3-21-6,1 0 0,0 0 0,0 0 0,0 0 0,0 0 0,1 0-1,-1 0 1,1 0 0,-1 0 0,1 0 0,0-1 0,0 1 0,1 0 0,-1 0 0,1-1 0,-1 1 0,1-1 0,0 1 0,0-1 0,0 0 0,0 0 0,0 1 0,0-2-1,1 1 1,-1 0 0,1 0 0,-1-1 0,1 1 0,0-1 0,-1 0 0,1 0 0,0 0 0,0 0 0,4 0 0,40 2-234,8-5-96</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5:23.802"/>
    </inkml:context>
    <inkml:brush xml:id="br0">
      <inkml:brushProperty name="width" value="0.05" units="cm"/>
      <inkml:brushProperty name="height" value="0.05" units="cm"/>
    </inkml:brush>
  </inkml:definitions>
  <inkml:trace contextRef="#ctx0" brushRef="#br0">147 5318 12483,'-140'117'5737,"140"-116"-5694,-1-1 1,1 0-1,0 0 1,-1 0-1,1 0 0,0 1 1,-1-1-1,1 0 1,0 0-1,-1 1 0,1-1 1,0 0-1,0 1 1,-1-1-1,1 0 0,0 1 1,0-1-1,-1 0 1,1 1-1,0-1 0,0 0 1,0 1-1,0-1 1,0 1-1,0-1 1,0 0-1,0 1 0,0-1 1,0 1-1,0-1 1,0 0-1,0 1 0,0-1 1,0 1-1,0-1 1,0 0-1,0 1 0,1-1 6,0 0 0,0 0-1,-1 1 1,1-1-1,0-1 1,0 1 0,-1 0-1,1 0 1,0 0-1,-1 0 1,1 0 0,0-1-1,0 1 1,-1 0-1,1-1 1,0 1-1,-1 0 1,1-1 0,-1 1-1,2-1 1,33-27 520,33-32 1,-9 5-320,5-2-138,-2-3 0,97-124 0,411-465-9,-488 566-102,165-131 0,-157 148-14,-35 28-12,-1-4-1,74-73 0,94-144-76,-50 54 56,81-124 16,-234 303 36,272-320-11,-124 158-6,154-163-13,122-116-10,-62 60 37,-174 192 17,51-50 2,-136 146-43,149-190 0,-244 275 27,2 2 0,0 0 0,2 2-1,2 2 1,0 0 0,48-28-1,-66 47-19,-11 7 4,0 0 0,0 0 0,0 0 0,0-1 0,0 0 1,0 0-1,-1 0 0,0 0 0,1 0 0,-1-1 0,3-4 0,-6 7-35,0 1-1,0-1 1,0 1 0,0-1-1,-1 1 1,1-1 0,0 1-1,0-1 1,0 0 0,-1 1-1,1-1 1,0 1 0,-1 0-1,1-1 1,0 1-1,-1-1 1,1 1 0,-1-1-1,1 1 1,0 0 0,-1-1-1,1 1 1,-1 0 0,1-1-1,-1 1 1,1 0 0,-1 0-1,1 0 1,-1-1 0,0 1-1,1 0 1,-2 0 0,-21-6-838,5 6 508</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5:40.423"/>
    </inkml:context>
    <inkml:brush xml:id="br0">
      <inkml:brushProperty name="width" value="0.05" units="cm"/>
      <inkml:brushProperty name="height" value="0.05" units="cm"/>
    </inkml:brush>
  </inkml:definitions>
  <inkml:trace contextRef="#ctx0" brushRef="#br0">3799 44 12243,'-410'-39'1074,"-4"35"-796,268 15-155,1 6 1,1 6-1,1 7 1,-245 85-1,269-69-84,1 5 0,4 5 1,2 5-1,2 5 0,-176 141 0,165-103-41,4 5 0,6 5 1,4 4-1,-91 135 0,127-149 9,4 2 0,5 4 0,5 2-1,4 2 1,-59 194 0,91-233 26,4 0-1,3 1 0,4 0 1,-2 112-1,13-126 4,3 1 0,2 0-1,3-1 1,3 0 0,37 113-1,-20-99 19,3-2 1,4-1-1,2-2 0,4-2 0,87 111 1,-29-62 61,6-5 0,5-4 1,4-5-1,214 147 1,-140-129 60,5-8 1,334 142-1,-347-185-100,3-8-1,211 43 0,394 18 32,-475-101-91,1-14 1,365-37 0,618-154-3,-789 78-19,806-275 1,-864 191 4,-385 155 6,-2-4-1,-2-2 1,-2-2 0,90-81 0,-128 101-5,-1-1 0,-1-1 0,-1 0 0,-2-2 0,0 0 0,-1-1 0,-2-1 1,0 0-1,-2 0 0,-1-2 0,-2 1 0,0-1 0,-2-1 0,-2 0 0,0 1 0,1-53 1,-8 29-6,-1 1 0,-3 0 0,-2 0 1,-2 0-1,-3 1 0,-2 0 1,-27-61-1,-5 7-9,-5 3 0,-81-122 0,36 82-20,-142-159 0,-148-100-20,177 211 32,-342-236-1,336 285 20,-6 9 0,-256-110 0,288 159-6,-3 8 0,-3 9 0,-3 8 0,-3 9 0,-1 9 0,-2 8 0,-250-5 0,211 34 43,-385 43 0,161 40-42</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23:53.272"/>
    </inkml:context>
    <inkml:brush xml:id="br0">
      <inkml:brushProperty name="width" value="0.05" units="cm"/>
      <inkml:brushProperty name="height" value="0.05" units="cm"/>
    </inkml:brush>
  </inkml:definitions>
  <inkml:trace contextRef="#ctx0" brushRef="#br0">157 126 6537,'-1'-13'651,"1"3"-135,-1 0 0,0 0 0,-1 0-1,0 0 1,0 0 0,-1 0 0,0 1 0,-8-16 0,11 24-450,0 1 0,-1-1 0,1 1 0,0 0 0,-1-1 0,1 1 0,0-1 0,-1 1 0,1-1 0,0 1 0,-1 0 0,1-1 0,-1 1-1,1 0 1,0-1 0,-1 1 0,1 0 0,-1 0 0,1 0 0,-1-1 0,1 1 0,-1 0 0,1 0 0,-1 0 0,0 0 0,1 0 0,-1 0 0,1 0 0,-1 0 0,0 0 0,0 0 11,0 1 0,0 0 0,0-1 0,0 1 0,0 0-1,1 0 1,-1-1 0,0 1 0,0 0 0,1 0 0,-1 0-1,0 0 1,0 1 0,-13 36 769,3 2-544,1 1 0,3 0 0,-3 56 0,14 370 287,2-229-550,3 118-22,-1 315 53,-9 162 33,-2-336-173,-2-429 37,16-150-284,-19-309 182,1 260 86,-28-1126-143,36 1111 197,-4-325-2,-19 2-61,17 405 36,2 0 0,8-86 0,-1 131 5,-4 19 16,0 0 1,0 0 0,0 0-1,0 0 1,0 0 0,1 0 0,-1 0-1,0 0 1,0 0 0,0 0-1,0 0 1,0 0 0,0 0-1,0 0 1,0 0 0,1 0 0,-1 0-1,0 0 1,0 0 0,0 0-1,0 0 1,0 0 0,0 0 0,0 0-1,0 0 1,1 0 0,-1 0-1,0 0 1,0 0 0,0 0-1,0 0 1,0 0 0,0 0 0,0 0-1,0 0 1,0 0 0,0 0-1,1 1 1,-1-1 0,0 0 0,0 0-1,0 0 1,0 0 0,0 0-1,0 0 1,0 0 0,0 0-1,0 0 1,0 1 0,0-1 0,0 0-1,0 0 1,0 0 0,0 0-1,0 0 1,0 0 0,0 0 0,0 0-1,0 1 1,0-1 0,0 0-1,0 0 1,0 0 0,5 32-2,3 58 5,28 533-152,-48-156-333,0-26-638,23-3-600,-3-352 1381</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23:59.714"/>
    </inkml:context>
    <inkml:brush xml:id="br0">
      <inkml:brushProperty name="width" value="0.05" units="cm"/>
      <inkml:brushProperty name="height" value="0.05" units="cm"/>
    </inkml:brush>
  </inkml:definitions>
  <inkml:trace contextRef="#ctx0" brushRef="#br0">41 3281 11114,'-29'5'1517,"18"-9"-753,11 4-720,0-1-1,0 1 0,0-1 1,0 1-1,0-1 1,0 1-1,0-1 1,0 1-1,0-1 1,0 1-1,0-1 1,0 1-1,1-1 1,-1 1-1,0-1 1,0 1-1,0-1 1,1 1-1,-1 0 1,0-1-1,1 1 1,-1-1-1,0 1 1,1 0-1,0-1 1,2-2 76,0 0 0,0 0 0,0 0 0,1 1 0,-1-1 0,1 1 0,0 0 1,0 0-1,5-1 0,40-13 318,-34 12-286,39-14-48,0-3-1,-1-2 1,74-43 0,139-108-55,-19 12 44,309-131 97,-135 58-137,-187 97-32,378-254 361,-262 157-14,-39 60-279,-16 11-54,-84 30-24,327-199 54,-399 252-11,208-133 87,-155 77-63,109-76-440,-285 198-1002,-17 15 1320,1 0 0,-1 0-1,0 0 1,1-1 0,-1 1 0,1 1 0,-1-1 0,0 0 0,1 0 0,-1 0 0,1 0 0,-1 0 0,0 0 0,1 1 0,-1-1 0,1 0 0,-1 0 0,1 1 0,-1-1 0,0 0 0,1 1 0,0-1 0,-1 1 0,1-1 0,-1 1 0,0 0 0,-13 8-415</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24:01.248"/>
    </inkml:context>
    <inkml:brush xml:id="br0">
      <inkml:brushProperty name="width" value="0.05" units="cm"/>
      <inkml:brushProperty name="height" value="0.05" units="cm"/>
    </inkml:brush>
  </inkml:definitions>
  <inkml:trace contextRef="#ctx0" brushRef="#br0">7 1448 12083,'-1'-1'55,"0"0"0,0-1 0,1 1 0,-1-1 0,0 0 0,1 1 0,-1-1 0,1 0 0,0 1 0,-1-1 0,1 0 0,0 1 0,0-1 0,0 0 0,0 1 0,0-1 0,1 0 0,-1 1 0,0-1 0,1 0 0,-1 1 0,1-1 0,0 1 0,-1-1 0,1 1 0,0-1 0,0 1 0,0-1 0,0 1 0,2-2 0,4-5 99,1 0 0,-1 0 0,15-9 0,-17 13-38,81-60 598,119-65 0,-52 35-555,57-33-51,432-188 0,-152 71-112,-421 204-48,220-121-111,-220 126-28,2 4-1,90-27 0,-194 70-74,0 1 0,-50 28 1,-76 52 147,48-27 14,-81 46 18,-279 147 205,320-184 90,-188 126 0,-24 49 71,325-227-211,-2-2 1,-55 22 0,104-48-22,-1 1 0,0-1-1,12-11 1,2 0-15,115-88 55,23-16-60,767-490-183,-434 290-226,-474 308 382,33-30 1,-52 42-1,1 0 1,-1 0-1,0 0 1,0 0-1,1 0 1,-1-1-1,0 1 1,0 0-1,1 0 1,-1 0-1,0-1 1,0 1-1,0 0 1,0 0-1,1 0 1,-1-1-1,0 1 1,0 0-1,0 0 1,0-1-1,0 1 1,0 0-1,0-1 1,0 1-1,0 0 1,1 0-1,-1-1 1,0 1-1,0 0 1,-1-1 0,1 1-1,0 0 1,0 0-1,0-1 1,0 1-1,0-1 1,-11 1 33,-17 7 4,-56 24 17,2 3 1,-116 68-1,-143 112-154,322-202 94,-62 41-15</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24:09.493"/>
    </inkml:context>
    <inkml:brush xml:id="br0">
      <inkml:brushProperty name="width" value="0.05" units="cm"/>
      <inkml:brushProperty name="height" value="0.05" units="cm"/>
    </inkml:brush>
  </inkml:definitions>
  <inkml:trace contextRef="#ctx0" brushRef="#br0">3563 433 12027,'-10'-8'425,"2"0"0,-1 0 0,1-1 0,0 0 0,1 0 0,-11-19 0,11 16-267,0 1 0,-1 1 1,0-1-1,-1 2 0,-15-15 0,8 12-135,-1 2 0,1 0 0,-1 1 0,-1 1 0,0 0 0,-20-5 0,-118-24-2,140 33-15,-327-59 440,-3 15-1,-507-6 1,165 86-94,258 28 62,355-44-291,1 4 0,0 3 1,-113 53-1,173-70-112,-21 13 74,36-19-115,-1 0 0,1 0 0,0 0 0,0 0-1,0 0 1,0 0 0,0-1 0,0 1 0,-1 0 0,1-1 0,0 1 0,0-1 0,0 1 0,-1-1 0,1 1 0,1-2 0,22-29 94,-16 16-172</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24:10.019"/>
    </inkml:context>
    <inkml:brush xml:id="br0">
      <inkml:brushProperty name="width" value="0.05" units="cm"/>
      <inkml:brushProperty name="height" value="0.05" units="cm"/>
    </inkml:brush>
  </inkml:definitions>
  <inkml:trace contextRef="#ctx0" brushRef="#br0">1134 17 13019,'0'-1'35,"0"0"0,0 1 0,-1-1 0,1 0 0,0 1 0,0-1 0,0 0 0,0 1 0,0-1 0,-1 1 0,1-1 0,0 0 0,-1 1 0,1-1 0,0 1 0,-1-1 0,1 1 0,-1-1 1,1 1-1,0-1 0,-1 1 0,1 0 0,-1-1 0,0 1 0,1-1 0,-1 1 0,1 0 0,-1 0 0,0-1 0,1 1 0,-1 0 0,1 0 0,-1 0 0,0 0 0,1 0 0,-1 0 0,0 0 0,1 0 0,-1 0 0,0 0 0,1 0 0,-1 0 0,1 0 0,-1 0 0,0 1 1,1-1-1,-1 0 0,0 1 0,-33 14 495,-96 57 349,-172 70 1,219-109-665,-157 68 360,185-74-450,0 2 1,-59 43 0,106-66-114,-44 36 58,48-38-58,0 0 0,0 0 1,0 0-1,1 1 0,0 0 1,0 0-1,0 0 1,1 0-1,-3 7 0,4-10-4,1-1 0,-1 1-1,1 0 1,0-1-1,-1 1 1,1 0 0,0-1-1,0 1 1,0 0 0,1 0-1,-1-1 1,0 1 0,0 0-1,1-1 1,-1 1 0,1 0-1,0-1 1,-1 1 0,3 2-1,-1-2 9,-1 0 0,2 1 0,-1-1-1,0 0 1,0 0 0,1 0 0,-1-1 0,1 1 0,0-1-1,3 3 1,7 0 46,0 1 0,0-2 1,0 0-1,14 2 0,60 4 337,164-4 0,-104-5-182,162 15-44,-219-5-147,123 28 0,-166-25-4,-22-6 1,28 5 0,-62-13-254,0 0-1,0-1 1,1 0 0,-1-1 0,1 0-1,-13-5 1,2-3-97</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7:10.362"/>
    </inkml:context>
    <inkml:brush xml:id="br0">
      <inkml:brushProperty name="width" value="0.05" units="cm"/>
      <inkml:brushProperty name="height" value="0.05" units="cm"/>
    </inkml:brush>
  </inkml:definitions>
  <inkml:trace contextRef="#ctx0" brushRef="#br0">94 89 13523,'-3'-2'189,"-2"-1"76,1 0 1,0 0-1,-1 0 0,0 1 0,-5-3 0,9 4-209,-1 1 0,1 0 0,0-1-1,0 1 1,0 0 0,-1 0 0,1 0 0,0 0 0,0 0 0,-1 0 0,1 0 0,0 0 0,0 0 0,-1 1 0,1-1 0,0 0 0,0 1 0,0-1 0,0 1 0,0 0-1,0-1 1,-1 1 0,1 0 0,0 0 0,1-1 0,-1 1 0,0 0 0,0 0 0,-1 1 0,-1 4 253,0-1 0,0 1 0,1 0 0,0 0 0,0 0 0,0 0 0,0 0 0,1 0 0,0 0 0,0 12 0,0 6 606,5 36 0,-1-31-501,2 0 0,1-1 0,2 0-1,18 47 1,-17-54-284,1 0 0,0-1 0,2 0 0,1-1-1,0 0 1,24 25 0,-34-40-105,1 0 0,0-1 1,0 1-1,1-1 0,-1 0 0,1 0 0,8 3 0,-10-5-14,-1 0 0,1 0 0,-1-1 0,1 1 0,-1-1 0,1 0 0,-1 0-1,1 0 1,-1 0 0,1 0 0,-1 0 0,1-1 0,-1 1 0,1-1-1,-1 1 1,1-1 0,-1 0 0,0 0 0,3-2 0,4-3 18,-2 1-1,1-1 1,-1-1 0,0 1 0,0-2 0,-1 1 0,7-11-1,36-60 96,-49 77-123,39-70 58,-4-1 0,-3-2 0,34-117 0,-50 123-83</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24:14.805"/>
    </inkml:context>
    <inkml:brush xml:id="br0">
      <inkml:brushProperty name="width" value="0.05" units="cm"/>
      <inkml:brushProperty name="height" value="0.05" units="cm"/>
    </inkml:brush>
  </inkml:definitions>
  <inkml:trace contextRef="#ctx0" brushRef="#br0">1184 177 12203,'7'-11'2426,"-7"11"-2327,0 1 0,0-1 0,0 0-1,0 0 1,0 0 0,0 0 0,0 0 0,1 2 1484,-1-2-1484,0 0 0,1 0 0,-1 1 0,0-1 0,0 0 0,0 0-1,0 0 1,0 0 0,0 0 0,1 0 0,-1 0 0,0 0 0,0 0 0,0 0 0,0 0 0,0 0 0,1 0 0,-1 0 0,0 0 0,0 0-1,0 0 1,2-1 1187,-2 0-1187,-3 2 143,0 0 0,-1-1-1,1 1 1,0-1 0,0 0-1,0 0 1,-7-1 0,9 1-111,-13-1-9,-194-17 1017,168 13-1068,-1-3 0,2-1 0,-43-16 0,57 15-67,-71-22-2,83 29-3,0 0 0,0 1 1,-1 0-1,1 2 0,-21 0 1,15 0 0,-1-1 0,1-1 1,-1-1-1,1 0 0,-33-11 0,22 5 2,-34-4-1,35 11-1,0 1-1,-35 4 1,36-2-19,0 0 0,-47-5-1,62 1 162,4 2-958,20 12-641,24 21-410,-25-19 1108</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24:16.276"/>
    </inkml:context>
    <inkml:brush xml:id="br0">
      <inkml:brushProperty name="width" value="0.05" units="cm"/>
      <inkml:brushProperty name="height" value="0.05" units="cm"/>
    </inkml:brush>
  </inkml:definitions>
  <inkml:trace contextRef="#ctx0" brushRef="#br0">337 718 11570,'0'-1'167,"1"1"0,-1-1 0,0 0 0,1 0 0,-1 1 0,0-1 0,1 0 0,-1 0 0,0 0-1,0 0 1,0 0 0,0 1 0,0-1 0,0 0 0,0 0 0,0 0 0,0 0 0,0 0-1,0 0 1,0 1 0,-1-1 0,1 0 0,0 0 0,-1 0 0,1 1 0,-1-1 0,1 0-1,-1 0 1,1 1 0,-1-1 0,1 0 0,-1 1 0,0-1 0,1 1 0,-1-1 0,0 1 0,-1-2-1,-33-22 1759,30 21-1656,-4-3-51,-30-19 727,-61-48-1,88 62-915,0 0 1,2 0 0,-1-1-1,1-1 1,1 0 0,0 0-1,1-1 1,-12-25-1,13 21-13,-1 1-15,1-1 0,1-1 0,-6-24 0,12 41 1,1-1 0,-1 1-1,1-1 1,-1 1 0,1-1-1,0 1 1,-1-1 0,2 1-1,-1 0 1,0 0 0,0-1-1,0 1 1,1 0 0,0 0-1,-1 0 1,1 0-1,0 1 1,3-4 0,41-30 32,-43 33-33,22-13-2,0 0 0,2 2 0,0 1 0,0 1 0,1 1 0,30-6 1,176-23 6,-223 37 4,62-10-9,-67 11-7,0 0 1,-1-1-1,1 0 0,-1-1 1,1 1-1,-1-1 1,0 0-1,0 0 0,9-8 1,-14 11 2,-1 0 1,1 0-1,0 0 1,0 0-1,0 0 1,0 0-1,0 0 1,0 0-1,0 0 1,0 0-1,0 0 1,0 0-1,0 0 1,0 0-1,0 0 1,0 0-1,-1 0 1,1 0-1,0 0 1,0 0-1,0 0 1,0 0 0,0 0-1,0-1 1,0 1-1,0 0 1,0 0-1,0 0 1,0 0-1,0 0 1,0 0-1,0 0 1,0 0-1,0 0 1,0 0-1,0 0 1,0 0-1,0-1 1,0 1-1,0 0 1,0 0-1,0 0 1,0 0-1,0 0 1,0 0-1,0 0 1,0 0-1,0 0 1,0 0-1,0 0 1,0 0-1,0 0 1,0 0-1,1 0 1,-1-1-1,0 1 1,0 0-1,0 0 1,0 0-1,0 0 1,0 0-1,0 0 1,-10 2-112,-11 5-11,-3 2 95,0-2-1,0-1 1,-1-1 0,0-1 0,-47 2 0,-49 8 30,108-11-1,-1 0 1,1 1-1,-1 1 1,1 0 0,1 1-1,-22 13 1,12-2 19,-16 10 27,13-15-61,21-11 10,1 1 0,-1-1 0,1 1 0,0-1 0,0 1 0,-1 0 0,1 0 0,0 1 0,1-1 0,-1 1 0,0-1 0,1 1 0,-1 0 0,1 0 0,0 0 0,0 0 0,-2 5 0,2-3 0,0 1 1,0-1-1,1 1 0,0-1 1,0 1-1,0-1 1,1 1-1,0 0 1,0-1-1,0 1 0,0 0 1,2 6-1,1-3 0,-1 0-1,2 0 0,-1 0 0,1 0 0,0-1 0,9 14 0,0-4-5,1-1 0,0-1 0,1 0 0,1-1 0,30 23 0,-14-17 7,2-1-1,65 27 1,16 10 32,-99-48-29,0 1-1,0 1 0,-1 1 0,22 21 1,-34-29-1,1-1 1,-1 0 0,0 1 0,0 0-1,0 0 1,0 0 0,0 0 0,-1 0-1,0 0 1,0 1 0,0-1 0,-1 1 0,2 7-1,-3-12 4,0 0 0,0 0 1,0 1-1,-1-1 0,1 0 0,0 0 0,0 1 0,0-1 0,-1 0 0,1 0 0,0 0 0,0 0 0,-1 1 1,1-1-1,0 0 0,-1 0 0,1 0 0,0 0 0,-1 0 0,1 0 0,0 0 0,0 0 0,-1 0 0,1 0 0,0 0 1,-1 0-1,1 0 0,0 0 0,-1 0 0,1 0 0,0 0 0,0 0 0,-1 0 0,1 0 0,0-1 0,-1 1 0,1 0 1,0 0-1,0 0 0,-1 0 0,1-1 0,0 1 0,-15-8 27,15 8-28,-475-295 213,467 290-228,0-1 1,-1 0-1,2 0 1,-1-1 0,1 0-1,-10-13 1,15 17 7,0 0 0,0 0 1,1 0-1,-1 0 0,1-1 1,0 1-1,0 0 0,0-1 0,0 1 1,1-1-1,-1 1 0,1-1 0,0 1 1,0-1-1,0 1 0,0-1 1,1 1-1,-1 0 0,1-1 0,0 1 1,0-1-1,2-4 0,1 0 4,1 0 0,-1 1 0,1 0 0,1 0 0,-1 0 0,1 0 0,0 1 0,1 0-1,-1 1 1,1-1 0,0 1 0,1 0 0,-1 1 0,1 0 0,10-4 0,15-5-14,0 2 1,54-10-1,-28 7 6,-34 7-72,0 0 1,-1-2 0,0-1-1,-1-1 1,0 0 0,0-2-1,-1-1 1,-1 0-1,0-2 1,-1 0 0,-1-2-1,22-24 1,-26 26-821,-9 12-108,-5 8-227,-4 4 699</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9:24:19.971"/>
    </inkml:context>
    <inkml:brush xml:id="br0">
      <inkml:brushProperty name="width" value="0.05" units="cm"/>
      <inkml:brushProperty name="height" value="0.05" units="cm"/>
    </inkml:brush>
  </inkml:definitions>
  <inkml:trace contextRef="#ctx0" brushRef="#br0">5352 401 13459,'-125'-47'592,"-405"-149"-1456,424 160 258,-1 4 0,-2 4 0,-1 6 0,0 4 0,-129-4 0,88 23 580,0 6 0,0 6-1,-151 35 1,-433 148 2417,560-136-1454,-292 143 0,292-109-654,-263 191 0,320-195-263,5 5 0,-189 205 1,210-191-14,-100 154 0,135-171 1,4 2 0,-57 138 0,81-158-3,4 1 1,3 1-1,-24 150 1,40-163-5,1 0 1,4 0 0,2 0 0,3 1 0,18 91-1,-6-89-1,2 0 0,3-1-1,3-1 1,3-1 0,2-2-1,74 114 1,-53-104-4,3-2 0,3-3 0,3-2 1,3-3-1,76 58 0,-4-20 5,4-7 1,271 136-1,-235-148 1,3-9 0,228 60 0,385 37 7,151-75 1,4-73 18,255-62 28,-10-108 104,-597 31 105,606-205-1,-954 240-98,256-126 1,-431 176-119,-1-2 0,79-58 0,-127 79-39,0-1 0,-2-1 0,0 0-1,-1-2 1,0 0 0,-2-1 0,-1-1 0,0 0 0,-1-1 0,17-39-1,-23 40-4,0 0 0,-2-1 0,-1 0 0,-1 0-1,0-1 1,-2 1 0,0-1 0,-3-33 0,-2 28-2,-1-1 1,-1 1 0,-2 0 0,-1 0 0,-1 1 0,-12-27-1,-5 4 12,-1 1-1,-2 2 0,-3 1 0,-1 1 1,-2 2-1,-61-57 0,-13-2 53,-204-143 0,-148-53 58,-809-407-124,507 339-292,-27 76 121,364 170 45,419 118 124</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5:28.771"/>
    </inkml:context>
    <inkml:brush xml:id="br0">
      <inkml:brushProperty name="width" value="0.05" units="cm"/>
      <inkml:brushProperty name="height" value="0.05" units="cm"/>
    </inkml:brush>
  </inkml:definitions>
  <inkml:trace contextRef="#ctx0" brushRef="#br0">47 370 14435,'-47'13'2594,"87"-18"913,41 5-2570,-43 1-583,280 12 324,73 0-661,-28-47 35,-4-27 39,-294 49-64,1225-200 525,-852 135-651,-429 75 45,3 0-239,0 0 0,21-1-1,-33 3 283,0 0-1,-1 0 0,1 1 0,0-1 1,0 0-1,0 0 0,-1 0 0,1 0 1,0 1-1,0-1 0,0 0 1,0 0-1,0 0 0,-1 1 0,1-1 1,0 0-1,0 0 0,0 0 0,0 1 1,0-1-1,0 0 0,0 0 0,0 1 1,0-1-1,0 0 0,0 0 0,0 1 1,0-1-1,0 0 0,0 0 0,0 0 1,0 1-1,0-1 0,0 0 1,0 0-1,0 1 0,1-1 0,-1 0 1,0 0-1,0 0 0,0 1 0,0-1 1,0 0-1,1 0 0,-1 0 0,0 0 1,0 0-1,0 1 0,1-1 0,-1 0 1,0 0-1,0 0 0,0 0 0,1 0 1,-1 0-1,0 0 0,0 0 1,1 0-1,-1 0 0,0 0 0,0 0 1,1 0-1,-1 0 0,-19 14-261,-7-6-142</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5:32.224"/>
    </inkml:context>
    <inkml:brush xml:id="br0">
      <inkml:brushProperty name="width" value="0.05" units="cm"/>
      <inkml:brushProperty name="height" value="0.05" units="cm"/>
    </inkml:brush>
  </inkml:definitions>
  <inkml:trace contextRef="#ctx0" brushRef="#br0">46 872 13083,'-28'18'1486,"26"-17"-1384,1 0 1,0 0-1,-1 0 0,1 0 1,0 1-1,0-1 1,0 0-1,0 1 1,0-1-1,0 1 1,0-1-1,0 1 1,1-1-1,-1 1 0,1-1 1,-1 1-1,0 2 1,1-4-49,1 1 1,-1-1-1,0 1 0,0-1 1,1 1-1,-1-1 0,0 0 1,1 1-1,-1-1 0,0 1 1,1-1-1,-1 0 0,1 1 1,-1-1-1,1 0 0,-1 1 1,0-1-1,1 0 0,-1 0 1,1 0-1,-1 1 0,1-1 1,0 0-1,-1 0 0,1 0 1,-1 0-1,1 0 0,-1 0 1,1 0-1,-1 0 0,1 0 1,-1 0-1,1 0 0,0-1 1,24-2 897,2-5-350,-1-1 0,1-2 0,29-16 0,5-2-8,279-107 823,-229 99-1299,133-25-1,-13 17-126,137-28 5,-5-25-11,273-145 34,-333 122-42,-280 114 38,-16 4-946,-19-1 79,6 2 770,-7-3-248</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6:02.261"/>
    </inkml:context>
    <inkml:brush xml:id="br0">
      <inkml:brushProperty name="width" value="0.05" units="cm"/>
      <inkml:brushProperty name="height" value="0.05" units="cm"/>
    </inkml:brush>
  </inkml:definitions>
  <inkml:trace contextRef="#ctx0" brushRef="#br0">6 6 15931,'-6'-5'1529,"6"9"-556,9 12 301,25 17-569,44 35 0,-43-40-517,48 52 1,8 28 26,53 56-142,19-15 198,-11-11 153,-116-102-200,-2 2 0,31 44 0,-22-21-6,3-3 0,2-1 1,3-3-1,2-2 0,72 55 1,-117-101-220,67 50 165,81 80 1,241 221 794,-327-296-901,118 131 0,99 98-26,1 1-34,175 180-10,-18-25 54,-288-285-37,10 14-29,285 269 32,-32-68 38,-26 26-43,44 10 44,-189-191-63,25 11 15,-41-38 14,-164-135-12,2-3 0,3-3 0,95 51 0,-53-33 55,-3 4 0,-4 6 0,127 120 0,-209-178-52,-27-23-74,0 1-1,0-1 1,-1 0 0,1 1 0,0-1-1,0 0 1,-1 1 0,1-1-1,0 0 1,-1 1 0,1-1 0,0 0-1,-1 1 1,1-1 0,-1 0 0,1 0-1,0 0 1,-1 1 0,1-1 0,-1 0-1,1 0 1,-1 0 0,1 0-1,-1 1-137,-8 4-391</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7:53.412"/>
    </inkml:context>
    <inkml:brush xml:id="br0">
      <inkml:brushProperty name="width" value="0.05" units="cm"/>
      <inkml:brushProperty name="height" value="0.05" units="cm"/>
    </inkml:brush>
  </inkml:definitions>
  <inkml:trace contextRef="#ctx0" brushRef="#br0">104 69 18196,'9'13'3048,"-9"-13"-3007,0 0 0,0 0 0,0 0 0,0 0 0,0-1 0,0 1 0,0 0-1,0 0 1,0 0 0,0 0 0,0 0 0,0 0 0,0 0 0,0 0 0,0 0 0,0 0 0,0 0 0,0 0 0,1 0 0,-1 0 0,0-1 163,0 1-163,0 0 0,0 0 0,0 0 0,0 0 0,0 0 0,0 0 0,0 0 0,0 0 0,0 0 0,0 0-1,0 0 1,1 0 0,-1 0 0,0 0 0,0 0 0,0 0 0,0 0 0,0 0 0,0 0 0,0 0 0,0 0 0,0 0 0,0 0 0,0 0 0,0 0-1,0 0 1,0 0 0,0 0 0,1 0 0,-1 0 0,0 0 164,0 1-164,-1-4 146,0 0-1,0 1 1,0-1 0,0 1 0,0-1 0,0 1-1,-1 0 1,-2-3 0,0 0-15,0 0-1,-1 1 1,1 0-1,-1 0 1,0 0-1,0 0 1,-6-2-1,10 5-154,0 0-1,0 1 0,0-1 0,0 1 0,0-1 0,0 1 0,0-1 1,0 1-1,-1 0 0,1-1 0,0 1 0,0 0 0,0 0 0,-1 0 1,1 0-1,0 0 0,0 0 0,0 1 0,-1-1 0,1 0 1,0 0-1,0 1 0,0-1 0,0 1 0,0-1 0,-1 1 0,1 0 1,0-1-1,0 1 0,1 0 0,-1 0 0,0-1 0,0 1 1,0 0-1,0 0 0,1 0 0,-1 0 0,0 0 0,1 0 0,-1 0 1,1 0-1,-1 1 0,1-1 0,-1 1 0,-1 7-1,0 0 0,0 0-1,1 0 1,0 0 0,1 0-1,0 1 1,0-1 0,4 18 0,-1-8-14,2 1 0,0-1 0,10 23 1,-12-35-8,1 0 1,-1 0 0,2 0 0,-1 0-1,1-1 1,0 1 0,6 5 0,-10-11 4,-1 0 1,1 0 0,0-1-1,0 1 1,0 0-1,0-1 1,0 1-1,0 0 1,0-1 0,1 1-1,-1-1 1,0 0-1,0 1 1,0-1 0,0 0-1,1 0 1,-1 0-1,0 0 1,0 0-1,0 0 1,2 0 0,-1-1 1,-1 0 0,1 0 0,-1 0 0,1 0 0,-1 0 0,1-1 0,-1 1 0,0 0 0,0-1 0,0 1 1,0-1-1,0 1 0,0-1 0,0 0 0,-1 1 0,1-1 0,0 0 0,-1 0 0,1-2 0,2-8 47,-1 0 0,0 0 0,0 0 0,-1 0 0,-1 0 0,0-1 0,-4-22 0,3 25 18,-1 1 0,0-1-1,-1 1 1,0 0 0,0 0 0,-1 0-1,0 0 1,-1 1 0,1-1-1,-11-11 1,14 18-47,0 1 0,-1-1 0,1 0 0,-1 1 0,1 0 0,-1-1 0,0 1 0,0 0 0,1 0 0,-1-1 1,0 1-1,0 1 0,0-1 0,0 0 0,0 0 0,-1 1 0,-1-1 0,3 1-8,-1 0 0,1 1 0,-1-1 0,1 0 0,0 1 0,-1-1 0,1 1 0,0-1 0,0 1 0,0 0 0,-1-1 0,1 1 0,0 0 0,0 0 0,0 0 0,0 0 0,0 0 1,0 0-1,-1 2 0,-2 3 1,1 0 0,0 1 1,0-1-1,0 1 0,1 0 1,0 0-1,1 0 1,-2 10-1,1 5-16,0-1 0,2 1 0,3 31 0,-1-41-10,-1 0 1,2 0-1,0 0 0,1 0 1,0 0-1,0 0 0,9 14 1,-13-25 11,1 0 1,-1 1-1,1-1 1,0 0-1,-1 0 1,1 1 0,0-1-1,0 0 1,0 0-1,0 0 1,0 0-1,0 0 1,1 0 0,-1-1-1,0 1 1,0 0-1,0 0 1,1-1-1,-1 1 1,1-1 0,-1 1-1,0-1 1,3 1-1,-3-2 2,1 1-1,-1-1 1,0 1 0,1-1-1,-1 0 1,0 1-1,0-1 1,1 0-1,-1 0 1,0 0 0,0 0-1,0 0 1,0 0-1,0 0 1,-1 0-1,1 0 1,0-1 0,1-1-1,3-7 6,-1-1-1,0 1 1,-1-1-1,4-16 1,-3 11 30,-2-1 1,0 1-1,-1-1 1,0 1 0,-2-1-1,0 1 1,-1-1-1,0 1 1,-9-29 0,11 43-30,-1 1 1,1-1 0,-1 1-1,0-1 1,1 1-1,-1 0 1,0-1 0,0 1-1,0 0 1,0-1 0,0 1-1,-2-1 1,3 2-5,-1-1 0,1 1 0,0 0-1,-1 0 1,1 0 0,0 0 0,-1 0 0,1 0 0,0 0 0,-1 0 0,1 0 0,0 0 0,-1 0 0,1 0 0,0 0 0,-1 0-1,1 0 1,0 0 0,-1 0 0,1 0 0,0 0 0,-1 1 0,1-1 0,0 0 0,-1 0 0,1 0 0,0 1 0,0-1 0,-1 0 0,1 0-1,0 1 1,-1-1 0,0 2 1,-1 1 0,1-1 0,0 0-1,0 1 1,0-1 0,0 1 0,0-1-1,1 1 1,-1 0 0,1-1 0,-1 6-1,1 9-7,1 0-1,0-1 1,7 30-1,-7-40 0,0 0-1,1 0 1,0 1-1,1-1 1,-1-1-1,1 1 1,0 0-1,0-1 1,1 1-1,0-1 1,0 0-1,8 8 1,-11-12 4,0 0 1,0-1-1,-1 1 1,1 0-1,0-1 0,0 1 1,0-1-1,0 1 1,0-1-1,0 0 1,0 1-1,-1-1 1,1 0-1,0 0 0,0 0 1,0 0-1,0 1 1,0-1-1,0-1 1,0 1-1,0 0 1,0 0-1,0 0 1,0 0-1,0-1 0,2 0 1,-2 0-1,1 0-1,-1 0 1,0-1-1,1 1 1,-1 0 0,0-1-1,0 1 1,0-1-1,0 0 1,0 1 0,0-1-1,1-3 1,1-4-5,0 0 1,-1-1-1,0 1 1,1-14-1,-3 13 11,0-1 0,0 1 0,-1-1 0,-4-18-1,4 26 1,1 0 0,-1 0-1,0 0 1,0 0-1,0 0 1,0 0 0,-1 0-1,1 1 1,-1-1-1,0 0 1,0 1 0,0 0-1,0-1 1,0 1-1,0 0 1,0 0 0,-1 0-1,1 0 1,-1 1-1,-4-3 1,5 3-2,1 1 1,-1 0-1,1-1 0,-1 1 0,1 0 1,-1 0-1,1 0 0,-1 0 0,0 0 1,1 0-1,-1 0 0,1 1 0,-1-1 1,1 0-1,-1 1 0,1 0 0,-1-1 1,1 1-1,-2 1 0,0 0 2,0 0-1,0 0 1,1 1-1,-1 0 0,1-1 1,-1 1-1,-3 6 1,0 1 2,0 1 1,1 0-1,-7 23 1,8-25-19,2 1-1,-1-1 1,1 1 0,0 0 0,1 0 0,0 0 0,1 0 0,0 0 0,1 0-1,3 18 1,-4-27 7,0 0 0,0 0 0,1 0 0,-1 0 0,1 0 0,-1 1 0,1-1 0,-1 0 0,1 0 0,0 0 0,-1 0 0,1 0 0,0 0 0,0-1 0,0 1 0,0 0 0,1 1 0,-2-2 1,1 0 0,-1 0 1,1 0-1,0 0 0,-1 0 0,1 0 0,-1 0 0,1 0 1,0 0-1,-1 0 0,1 0 0,-1 0 0,1 0 0,0-1 0,-1 1 1,1 0-1,-1 0 0,1-1 0,-1 1 0,1 0 0,-1-1 1,1 1-1,0-1 0,2-3-14,1 1-1,-1-1 1,0 0 0,0 0-1,-1 0 1,4-8 0,1-3-7,0-1 0,-2-1 0,0 1 0,-1-1 0,2-20 1,-4 24 31,-1 1 1,0-1-1,-1 0 1,0 0 0,-2 0-1,1 0 1,-5-17 0,6 29-6,-1-1 1,1 0-1,-1 1 1,1-1 0,-1 1-1,1-1 1,-1 1 0,0-1-1,0 1 1,1-1-1,-1 1 1,0 0 0,0 0-1,-1-1 1,1 1 0,0 0-1,0 0 1,0 0 0,-1 0-1,1 0 1,-1 0-1,1 1 1,-1-1 0,1 0-1,-1 1 1,1-1 0,-1 1-1,1-1 1,-1 1-1,0 0 1,-1 0 0,1 0-4,0 1 1,0-1 0,-1 1 0,1 0 0,0 0 0,0 0-1,1 0 1,-1 0 0,0 0 0,0 0 0,0 1-1,1-1 1,-1 1 0,1-1 0,-1 1 0,1 0 0,0 0-1,-1-1 1,1 1 0,0 0 0,-1 4 0,-3 6-11,1-1 1,1 1 0,0 1-1,0-1 1,1 0 0,0 24 0,1-27-9,2 1 0,-1-1 1,1 1-1,0-1 0,1 1 1,0-1-1,1 0 0,0 0 1,7 14-1,-9-21 14,0 0-1,0 0 1,0 0-1,1 0 1,-1 0 0,1 0-1,-1 0 1,1-1-1,0 1 1,-1-1 0,1 1-1,0-1 1,0 0 0,0 0-1,3 1 1,-4-1 2,0-1 0,0 0 1,1 0-1,-1 0 0,0 0 0,0 0 0,0-1 1,0 1-1,0 0 0,1 0 0,-1-1 1,0 1-1,0-1 0,0 1 0,0-1 1,0 1-1,0-1 0,0 0 0,0 1 0,-1-1 1,1 0-1,0 0 0,0 0 0,0 1 1,-1-1-1,1 0 0,0 0 0,-1 0 0,1 0 1,-1 0-1,1-2 0,2-4-20,1 0 0,-2 1 0,1-2 0,-1 1 0,0 0 0,0 0 0,-1-1 0,0-8 0,0-3-270,-6-38 0,3 39 150</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8:29.240"/>
    </inkml:context>
    <inkml:brush xml:id="br0">
      <inkml:brushProperty name="width" value="0.05" units="cm"/>
      <inkml:brushProperty name="height" value="0.05" units="cm"/>
    </inkml:brush>
  </inkml:definitions>
  <inkml:trace contextRef="#ctx0" brushRef="#br0">629 127 15683,'-8'-10'729,"0"1"0,0-1 0,-1 1 0,-1 1 0,1 0 0,-1 0 0,-1 1 0,1 0 1,-22-10-1,17 11-371,0 0 0,0 1 0,-1 1 0,1 0 0,-1 1 0,0 1 0,-24-1 0,26 3-271,1 0 0,-1 1 0,1 0 0,-1 1-1,1 1 1,0 0 0,0 0 0,0 2 0,0 0 0,1 0 0,0 1 0,0 0 0,0 1 0,1 1 0,0 0 0,0 0 0,1 1-1,0 0 1,1 1 0,-11 13 0,7-1-15,0 0 0,1 2 0,1-1 0,2 1 1,0 1-1,1-1 0,2 1 0,-6 42 0,7-18-30,2 1 1,1 0 0,9 76-1,-4-98-40,1 0 0,2 0 0,0-1 0,2 0 0,1 0 0,14 30 0,-17-47-13,0 1-1,0-1 1,1 0 0,0 0 0,1-1 0,0 0 0,12 10 0,-14-14-2,1 0 0,0 0 1,1-1-1,-1 0 0,1 0 0,0-1 1,0 0-1,0 0 0,0-1 0,0 0 1,11 2-1,-4-3 0,0-1 1,0-1-1,0 0 1,0-1-1,0 0 1,0-1-1,0-1 0,-1 0 1,0-1-1,0 0 1,0-2-1,-1 1 1,25-18-1,-7 3 22,-2-2 0,0-1 0,-1-2 0,34-40 0,-36 36 12,-2-1 0,-1-1 0,-1 0 0,-2-2 0,-1 0 0,-2-2 0,22-64-1,-34 81 10,-1 0 0,0 0 0,-2 0 0,0 0 0,-1 0 0,-1-1 0,-3-28 0,0 32-1,0 1 0,-1-1-1,0 1 1,-2 0 0,0 1 0,0-1 0,-1 1 0,-1 1 0,0-1 0,-13-14 0,17 22-91,0 1 0,-1-1 0,0 1 1,0 0-1,0 0 0,-1 0 1,0 1-1,0 0 0,0 0 1,0 1-1,0-1 0,-1 1 1,0 1-1,1-1 0,-1 1 0,0 1 1,0-1-1,0 1 0,-1 0 1,1 0-1,0 1 0,0 0 1,0 1-1,-1-1 0,1 1 1,0 1-1,0-1 0,0 1 1,0 1-1,1-1 0,-1 1 0,1 0 1,-1 0-1,-10 8 0,-68 59-803,40-34 271</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8:42.931"/>
    </inkml:context>
    <inkml:brush xml:id="br0">
      <inkml:brushProperty name="width" value="0.05" units="cm"/>
      <inkml:brushProperty name="height" value="0.05" units="cm"/>
    </inkml:brush>
  </inkml:definitions>
  <inkml:trace contextRef="#ctx0" brushRef="#br0">959 256 13643,'0'-14'505,"2"-7"181,-1 0 0,-2 0 0,0 0 0,-4-21 0,4 37-560,0 0-1,0 0 1,-1 0-1,0 0 1,0 0 0,0 0-1,-1 0 1,1 1-1,-1 0 1,0-1-1,0 1 1,-1 0-1,1 0 1,-1 1-1,0-1 1,0 1 0,0-1-1,-1 1 1,1 1-1,-1-1 1,-5-2-1,0 2-26,-1-1 0,0 2 0,-1-1 0,1 2 0,0-1 0,-1 2 0,1-1 0,-1 2 0,1-1 0,0 2 0,-17 3 0,-15 5 80,-65 26 0,97-32-155,-34 12 24,-36 12-13,-106 55 1,171-74-41,0 0 0,1 2 0,0 0 0,0 1 0,1 0-1,1 1 1,0 0 0,1 1 0,0 1 0,1 0 0,1 1 0,0-1 0,1 2 0,1 0 0,0 0 0,2 0 0,-7 23 0,1 9-4,2 1 1,2-1-1,2 2 0,3-1 1,1 1-1,3-1 0,11 76 1,-8-103 6,2 0 1,0 0-1,2-1 1,0 1 0,2-2-1,0 1 1,2-1-1,0-1 1,25 33 0,-18-32-1,1 0 0,0-1 1,2 0-1,0-2 1,1-1-1,1-1 1,43 23-1,-45-28 1,1-1-1,0-1 1,1-1 0,0-1-1,0 0 1,31 2 0,-39-7-10,1-1 0,0-1 0,0 0 0,-1-2 1,1 0-1,0 0 0,-1-2 0,1 0 1,-1-1-1,19-8 0,-10 0-9,0-1 1,-1-1-1,0 0 0,-1-2 1,-1-1-1,-1-1 0,28-32 1,-9 3-22,-1-2 0,41-70 0,-47 65 68,-3-2 0,-2-1 0,-2 0-1,-3-2 1,-3-1 0,16-80 0,-32 123 1,-2 1 0,0-1 0,-1 0 0,-1 1 0,-1-1 0,0 0 0,-1 1 0,-7-28 0,5 31-11,-1 1-1,-1 1 0,1-1 1,-2 1-1,0 0 1,0 0-1,-2 1 1,1 0-1,-1 0 1,0 1-1,-15-12 0,-10-6-287,-2 2-1,-1 1 1,-1 2-1,-1 1 0,-42-16 1,69 33 122,0 0 0,-1 1 0,-23-5 0,9 7-277</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49.102"/>
    </inkml:context>
    <inkml:brush xml:id="br0">
      <inkml:brushProperty name="width" value="0.05" units="cm"/>
      <inkml:brushProperty name="height" value="0.05" units="cm"/>
      <inkml:brushProperty name="color" value="#E71224"/>
    </inkml:brush>
  </inkml:definitions>
  <inkml:trace contextRef="#ctx0" brushRef="#br0">24 106 16908,'-16'58'4790,"13"-38"-4581,1 0 0,0 0 0,2 0 0,0 0 0,1 0 0,2 0 1,0 0-1,6 23 0,-8-40-170,0 0 0,0-1 0,1 1 0,-1 0-1,1 0 1,-1-1 0,1 1 0,0-1 0,0 0 0,0 1 0,0-1 0,0 0 0,0 0 0,1 0 0,-1-1 0,1 1 0,-1 0 0,1-1 0,3 2 0,-2-2 24,0 0 1,0-1 0,0 1-1,-1-1 1,1 0 0,0 0-1,0 0 1,0 0 0,0 0-1,0-1 1,-1 0 0,1 0-1,0 0 1,6-3-1,2-2 98,-1 0-1,0-1 1,0 0-1,0-1 1,-1 0-1,0-1 1,-1 0-1,17-21 1,-3 0 406,34-60-1,-53 83-490,2-3 48,1-1 0,-2 0 0,1 0-1,-2 0 1,0-1 0,6-22 0,-11 27 98,-3 15-98,-5 18 21,4 1-52,-5 46 0,9-62-91,1 0 0,0 0 0,1 1 0,0-1 0,1 0-1,0 0 1,4 12 0,-6-22 3,1 1 0,-1 0 0,1-1 1,0 1-1,0 0 0,0-1 0,0 1 0,0-1 0,0 0 0,0 1 0,1-1 0,-1 0 0,0 0 0,1 1 0,-1-1 0,4 1 0,-4-1 6,0-1 0,1 0 0,-1 0 0,1 0 0,-1 1 0,1-1 0,-1-1 0,1 1 1,-1 0-1,0 0 0,1 0 0,-1-1 0,1 1 0,-1-1 0,0 1 0,1-1 0,-1 0 0,0 1 0,1-1 0,-1 0 0,0 0 0,0 0 0,2-2 0,4-4 66,0 0 0,0-1 0,-1 0 0,0-1 0,-1 1 0,0-1-1,0 0 1,6-19 0,-1 1 157,-2-1 0,5-29 0,-9 35-98,-1 0 0,-1 0 0,-1-22 0,-5 27-225,4 17 70,0 0 0,0 0 0,0 0 0,0 0 0,-1 0 0,1-1 0,0 1 0,0 0-1,0 0 1,-1 0 0,1 0 0,0 0 0,0 0 0,-1 0 0,1 0 0,0 0 0,0 0 0,-1 0 0,1 0 0,0 0 0,0 0 0,0 0 0,-1 0 0,1 0 0,0 0-1,0 0 1,-1 0 0,1 0 0,0 1 0,0-1 0,0 0 0,-1 0 0,1 0 0,0 0 0,0 1 0,-2 0-200,1 1-1,-1 0 1,1-1 0,0 1-1,-1 0 1,1 0 0,0 0-1,0 0 1,0 0 0,-1 4-1,1-2-65,1-1 0,-1 0 0,0 0 0,1 1 0,0-1-1,0 0 1,0 1 0,0-1 0,0 0 0,1 1 0,0 3-1,6-4-762</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7:11.058"/>
    </inkml:context>
    <inkml:brush xml:id="br0">
      <inkml:brushProperty name="width" value="0.05" units="cm"/>
      <inkml:brushProperty name="height" value="0.05" units="cm"/>
    </inkml:brush>
  </inkml:definitions>
  <inkml:trace contextRef="#ctx0" brushRef="#br0">49 1 22413,'-8'14'422,"1"0"0,1 1 0,0-1 0,1 1 0,0 1 0,2-1 0,0 1 0,-2 25 0,4-23-360,1-1-1,1 1 1,1-1 0,0 1-1,1-1 1,10 30 0,-11-41-50,1 1 1,0-1 0,0 0 0,1 0 0,-1 0 0,1-1 0,1 1 0,8 8 0,-10-11 14,1 0 1,0 0-1,0-1 1,0 1-1,0-1 0,0 0 1,0 0-1,1-1 0,-1 1 1,0-1-1,1 0 1,0 0-1,-1 0 0,7 0 1,-7-1 25,1 0 0,-1-1 0,1 1 0,-1-1 0,1 1 1,-1-2-1,0 1 0,1 0 0,-1-1 0,0 1 0,0-1 0,0-1 0,7-4 1,-6 3 32,0-1 1,0 1 0,0-1-1,0-1 1,-1 1 0,0-1-1,0 1 1,4-10 0,-2 2 45,0 0 0,-1 0 0,-1-1-1,0 0 1,-1 0 0,-1 0 0,0 0 0,0-17 0,-2 15-25,0-1 0,-2 1 0,-6-32 0,7 43-104,0 1-1,0-1 0,-1 0 1,0 1-1,1-1 0,-2 1 0,1 0 1,0 0-1,-1 0 0,0 0 1,0 0-1,0 0 0,0 1 0,-1-1 1,1 1-1,-1 0 0,-7-5 0,10 8-37,0-1-1,0 1 0,0-1 1,0 1-1,0-1 0,0 1 0,-1 0 1,1-1-1,0 1 0,0 0 1,0 0-1,-1 0 0,1 0 0,0 0 1,0 0-1,0 0 0,-1 0 1,1 0-1,0 1 0,0-1 0,0 0 1,0 1-1,0-1 0,0 1 1,0 0-1,0-1 0,0 1 0,0 0 1,0-1-1,0 1 0,0 0 1,0 0-1,0 0 0,1 0 0,-1 0 1,0 0-1,1 0 0,-1 0 1,1 0-1,-1 0 0,1 0 0,-1 0 1,1 0-1,0 2 0,-2 2-184,1-1-1,1 1 1,-1 0-1,1 0 1,0-1-1,0 1 1,0 0-1,1-1 1,-1 1-1,3 6 1,-2-6 91,1-1 0,1 1 0,-1 0 0,1-1 0,-1 1 0,1-1 0,0 0 1,1 0-1,-1 0 0,7 6 0,20 6-766</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49.498"/>
    </inkml:context>
    <inkml:brush xml:id="br0">
      <inkml:brushProperty name="width" value="0.05" units="cm"/>
      <inkml:brushProperty name="height" value="0.05" units="cm"/>
      <inkml:brushProperty name="color" value="#E71224"/>
    </inkml:brush>
  </inkml:definitions>
  <inkml:trace contextRef="#ctx0" brushRef="#br0">57 1 17588,'2'2'2648,"-4"7"-1436,-9 12-286,8-15-135,-7 12 285,2 1 0,-8 23 1,14-36-1003,0 0 0,1 0 0,0 0 0,0 0 0,0 0 0,1 1 1,0-1-1,0 0 0,0 0 0,1 0 0,2 11 0,-3-16-67,0 0-1,1-1 1,-1 1 0,0 0-1,0 0 1,1-1-1,-1 1 1,1 0-1,-1-1 1,0 1 0,1 0-1,-1-1 1,1 1-1,-1 0 1,1-1 0,0 1-1,-1-1 1,1 1-1,0-1 1,-1 0-1,1 1 1,0-1 0,0 1-1,-1-1 1,1 0-1,0 0 1,1 1 0,-1-2 5,0 1 1,1 0-1,-1 0 1,1-1-1,-1 1 1,0-1-1,1 1 1,-1-1-1,0 0 1,1 1-1,-1-1 1,0 0-1,2-2 1,3-2 62,0-1 0,-1 0 0,0 0 0,6-10 0,19-37 495,-28 48-490,0 1 0,0-1 0,-1 0 0,0 1 0,1-1 0,-2 0 0,1 0 0,0 0 0,-1 0 0,-1-6 0,1 10-74,0 1 0,0 0 0,0 0 0,0-1 0,0 1 0,0 0 0,0 0 0,0 0 0,0-1 0,0 1 0,0 0-1,0 0 1,0-1 0,-1 1 0,1 0 0,0 0 0,0 0 0,0-1 0,0 1 0,0 0 0,-1 0 0,1 0 0,0 0 0,0 0 0,0-1 0,-1 1 0,1 0 0,0 0 0,0 0 0,-1 0 0,1 0 0,0 0 0,0 0 0,-1 0 0,1 0 0,0 0 0,0 0 0,-1 0 0,1 0 0,0 0 0,0 0 0,-1 0 0,1 0 0,0 0 0,0 0 0,0 0 0,-1 0 0,1 1 0,0-1 0,0 0 0,0 0 0,-1 0 0,1 0 0,0 0 0,0 1 0,0-1 0,0 0 0,-1 0 0,1 0 0,0 1 0,0-1 0,0 0 0,-12 14 111,5-2-118,0-1-1,-7 20 1,13-28-98,-1 1-1,1 0 1,0-1 0,0 1-1,1 0 1,-1 0 0,1 0-1,-1 0 1,1 0 0,0 0-1,1 0 1,-1-1 0,2 6-1,-2-8 38,1 0 0,-1 0 0,0-1-1,1 1 1,-1 0 0,1-1-1,0 1 1,-1-1 0,1 1 0,-1-1-1,1 1 1,0-1 0,-1 1-1,1-1 1,0 0 0,0 1 0,-1-1-1,1 0 1,0 0 0,0 1-1,0-1 1,-1 0 0,1 0-1,0 0 1,0 0 0,0 0 0,-1 0-1,1 0 1,0 0 0,0 0-1,0-1 1,-1 1 0,1 0 0,0 0-1,0-1 1,-1 1 0,1 0-1,0-1 1,0 0 0,33-19-1685,-10 1 771,34-35 0,-10 2-156</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49.905"/>
    </inkml:context>
    <inkml:brush xml:id="br0">
      <inkml:brushProperty name="width" value="0.05" units="cm"/>
      <inkml:brushProperty name="height" value="0.05" units="cm"/>
      <inkml:brushProperty name="color" value="#E71224"/>
    </inkml:brush>
  </inkml:definitions>
  <inkml:trace contextRef="#ctx0" brushRef="#br0">91 0 19172,'-10'28'1887,"-19"36"-1,19-47-1148,2 1-1,0 0 0,1 1 0,1 0 0,-5 24 1,11-42-688,-1 0 1,1 1 0,0-1 0,0 0 0,0 1 0,0-1-1,0 0 1,0 1 0,0-1 0,0 0 0,1 1 0,-1-1 0,0 0-1,1 1 1,-1-1 0,1 0 0,-1 0 0,1 0 0,1 2-1,-1-2-33,0 0 0,0-1 0,0 0 0,1 1 0,-1-1 0,0 0 0,0 1 0,0-1-1,1 0 1,-1 0 0,0 0 0,0 0 0,0 0 0,1 0 0,-1-1 0,0 1-1,0 0 1,0 0 0,0-1 0,1 1 0,1-2 0,34-17 5,-32 15-36,1 1 0,-1 0 0,1 0 0,0 0 0,0 1 1,0 0-1,0 0 0,0 1 0,0-1 0,12 0 0,-17 2 12,0 0-1,0 0 1,0 0-1,0 0 0,0 0 1,0 1-1,0-1 1,0 0-1,0 1 1,0-1-1,0 1 1,0-1-1,0 1 1,0-1-1,-1 1 1,1-1-1,0 1 1,0 0-1,-1-1 1,1 1-1,0 0 1,-1 0-1,2 1 0,-2 0 2,1-1-1,0 1 0,-1 0 1,0 0-1,1 0 0,-1 0 1,0-1-1,0 1 0,0 0 0,0 0 1,-1 3-1,-1 3 12,0-1 0,0 0 0,0-1 0,-1 1 0,-6 10 0,5-10-30,-1 0 1,0 0-1,0-1 0,-1 0 1,0 0-1,-7 7 1,9-10-13,0-1 1,1 1 0,-1 0-1,0-1 1,-1 0 0,1 0 0,0 0-1,-1-1 1,1 1 0,-1-1-1,1 0 1,-7 0 0,-2-2-96</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50.406"/>
    </inkml:context>
    <inkml:brush xml:id="br0">
      <inkml:brushProperty name="width" value="0.05" units="cm"/>
      <inkml:brushProperty name="height" value="0.05" units="cm"/>
      <inkml:brushProperty name="color" value="#E71224"/>
    </inkml:brush>
  </inkml:definitions>
  <inkml:trace contextRef="#ctx0" brushRef="#br0">17 177 18652,'-3'7'355,"0"-1"-1,1 1 1,-1 0 0,2 0-1,-1 0 1,1 1 0,0-1-1,0 0 1,1 0-1,0 1 1,2 12 0,2 8 729,14 45 0,-12-51-633,114 386 2836,-119-403-3224,1 0 0,0 0 0,0 0 0,1 0 0,-1-1-1,6 7 1,-8-10-55,0-1 1,0 0-1,1 0 0,-1 1 0,0-1 0,0 0 0,1 0 0,-1 0 0,0 1 0,0-1 0,1 0 1,-1 0-1,0 0 0,1 0 0,-1 0 0,0 1 0,0-1 0,1 0 0,-1 0 0,0 0 0,1 0 0,-1 0 1,0 0-1,1 0 0,-1 0 0,0 0 0,1 0 0,-1 0 0,0 0 0,1-1 0,-1 1 0,0 0 1,1 0-1,-1 0 0,0 0 0,1-1 0,0 0 13,0-1 0,0 1-1,0-1 1,0 0 0,0 1 0,-1-1 0,1 0-1,-1 0 1,1 1 0,-1-1 0,1-3 0,9-67 292,1-145 0,-8 110-212,-3 88-86,3-58-23,2 0-1,21-99 1,-24 169-11,0-1 1,0 1-1,1-1 0,0 1 0,0 0 0,8-12 1,-10 18 11,-1 0-1,1 0 1,0-1 0,0 1 0,0 0 0,0 0 0,1 0-1,-1 0 1,0 0 0,0 1 0,0-1 0,1 0 0,-1 1-1,1-1 1,-1 0 0,0 1 0,1 0 0,-1-1 0,1 1 0,-1 0-1,1 0 1,-1-1 0,1 1 0,-1 1 0,1-1 0,-1 0-1,1 0 1,-1 0 0,1 1 0,-1-1 0,1 1 0,-1-1-1,0 1 1,1 0 0,-1-1 0,0 1 0,0 0 0,1 0 0,-1 0-1,0 0 1,1 1 0,2 2-15,1 0-1,-1 1 0,0 0 1,-1-1-1,1 1 1,-1 1-1,0-1 1,-1 0-1,1 1 1,-1-1-1,0 1 0,0 0 1,0 0-1,-1 0 1,0 6-1,1 0 6,-1 1 0,-1-1 1,0 1-1,-1-1 0,0 1 0,-4 16 0,1-13 21,-1 0 0,0-1 0,-1 0 0,-1 0 0,-14 23 0,16-30-40,0 0 0,-1 0 0,0-1 0,-1 0 0,1 0 1,-1-1-1,-1 1 0,1-2 0,-1 1 0,0-1 0,-9 5 1,15-9-49,0 0 1,-1 0-1,1 0 1,-1 0-1,1-1 1,-1 1-1,0-1 1,1 1 0,-1-1-1,1 0 1,-1 0-1,0 0 1,1 0-1,-1-1 1,0 1-1,-4-2 1,6 1-38,-1 0 1,1 0-1,0 0 1,-1 0-1,1 0 1,0 0-1,0 0 0,0 0 1,0 0-1,0-1 1,0 1-1,0 0 1,0-1-1,1 1 1,-1-1-1,0 1 0,1-1 1,0 1-1,-1-1 1,1 1-1,0-1 1,-1 0-1,1 1 0,0-1 1,0 1-1,0-1 1,1-2-1,1-5-317,-1 1 0,2-1-1,-1 1 1,1 0 0,0 0-1,1 0 1,0 0 0,0 1-1,1-1 1,0 1 0,7-9-1,20-23-1074</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50.830"/>
    </inkml:context>
    <inkml:brush xml:id="br0">
      <inkml:brushProperty name="width" value="0.05" units="cm"/>
      <inkml:brushProperty name="height" value="0.05" units="cm"/>
      <inkml:brushProperty name="color" value="#E71224"/>
    </inkml:brush>
  </inkml:definitions>
  <inkml:trace contextRef="#ctx0" brushRef="#br0">15 70 16035,'13'-10'1675,"-13"10"-1631,0 0 0,0 0 1,1 0-1,-1 0 1,0 0-1,0 0 0,0 0 1,0 0-1,0 0 0,0 0 1,0 0-1,1 0 1,-1 0-1,0 0 0,0-1 1,0 1-1,0 0 0,0 0 1,0 0-1,1 0 1,-1 1-1,0-1 0,0 0 1,0 0-1,0 0 0,0 0 1,0 0-1,0 0 1,1 0-1,-1 0 0,0 0 1,0 0-1,0 0 0,0 0 1,0 0-1,0 0 1,0 0-1,0 1 0,0-1 1,1 0-1,-1 0 0,0 0 1,0 0-1,0 0 1,0 0-1,0 0 0,0 1 1,-6 23 3675,1-6-3086,-2 12 455,-5 31 0,11-52-1025,0 0 0,1 0-1,0 0 1,0 1 0,1-1 0,0 0-1,0 0 1,4 10 0,-5-18-60,0 1 1,1-1-1,-1 0 1,1 0-1,-1 1 1,1-1-1,0 0 1,-1 0-1,1 0 1,0 1-1,0-1 1,0 0-1,0 0 1,0-1-1,0 1 1,0 0-1,0 0 1,0 0-1,0-1 1,0 1-1,1 0 1,-1-1-1,2 1 1,-1-1 4,0 0 0,-1 0 1,1 0-1,0 0 1,0 0-1,0-1 1,-1 1-1,1-1 0,0 1 1,-1-1-1,1 0 1,0 0-1,-1 0 1,1 0-1,1-1 1,4-4 58,0 0 1,0 0 0,-1 0-1,0-1 1,10-15 0,-7 7 96,-1 0 0,0-1 1,-2 0-1,1 0 0,-2-1 1,0 0-1,-1 0 1,-1 0-1,-1 0 0,1-24 1,-3 37-115,0 0 1,-1 0 0,1 0 0,-1 0 0,0 0 0,0 0 0,-2-4-1,3 8-43,-1-1 0,1 0 0,0 1-1,0-1 1,-1 1 0,1-1 0,-1 1-1,1-1 1,0 1 0,-1 0-1,1-1 1,-1 1 0,1-1 0,-1 1-1,1 0 1,-1-1 0,1 1 0,-1 0-1,1 0 1,-2-1 0,1 1-7,0 0 1,1 0-1,-1 1 1,0-1-1,0 0 1,1 0 0,-1 1-1,0-1 1,0 0-1,1 1 1,-1-1-1,0 1 1,1-1-1,-1 1 1,1-1-1,-1 1 1,0 0-1,1-1 1,0 1 0,-2 1-1,-1 3-78,0 1 1,0-1-1,1 1 0,-1 0 0,1 0 1,1 0-1,-1 0 0,-1 10 1,3-12-115,-1 0 1,1 1 0,-1-1 0,1 0 0,0 1 0,1-1-1,-1 0 1,1 1 0,0-1 0,0 0 0,0 0 0,1 0 0,1 4-1,-2-7 179,0 1-1,0-1 1,0 0-1,0 0 1,0 0-1,0-1 1,0 1-1,0 0 1,0 0-1,1-1 0,-1 1 1,0 0-1,1-1 1,-1 1-1,0-1 1,1 0-1,-1 1 1,1-1-1,-1 0 1,0 0-1,1 0 0,-1 0 1,1 0-1,-1 0 1,1-1-1,-1 1 1,2-1-1,3-1-119,1 0-1,-1 0 1,-1-1-1,10-5 1,26-17-606</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51.280"/>
    </inkml:context>
    <inkml:brush xml:id="br0">
      <inkml:brushProperty name="width" value="0.05" units="cm"/>
      <inkml:brushProperty name="height" value="0.05" units="cm"/>
      <inkml:brushProperty name="color" value="#E71224"/>
    </inkml:brush>
  </inkml:definitions>
  <inkml:trace contextRef="#ctx0" brushRef="#br0">187 0 20916,'-159'206'7009,"132"-177"-6687,82-62-727,-51 30 385,75-39-234,-72 38 238,1 1 0,1 0 0,-1 0 0,0 1 0,1 0-1,-1 0 1,1 1 0,9 0 0,-17 1 16,1 0-1,-1 0 0,0 0 1,0 0-1,0 0 1,0 0-1,0 0 1,0 0-1,0 1 0,0-1 1,0 0-1,0 1 1,0-1-1,0 1 1,0-1-1,-1 1 0,1 0 1,0-1-1,0 1 1,0 0-1,-1 0 1,1-1-1,0 1 0,0 2 1,0-2 8,-1 1 1,1-1-1,-1 1 0,0 0 1,0-1-1,0 1 0,0 0 1,0-1-1,0 1 0,0 0 1,-1-1-1,1 1 0,-1-1 1,0 3-1,-3 7 71,-1-1 0,-1 0 0,-10 15 0,14-22-66,-14 20 228,-35 39-1,43-54-267,-1 0 1,1 0 0,-1 0-1,-1-1 1,0-1-1,0 1 1,-12 5 0,21-12-22,0 1 0,0-1 0,-1 0 0,1 1 1,0-1-1,0 0 0,0 1 0,0-1 0,-1 0 1,1 0-1,0 0 0,0 0 0,0 0 0,-1 0 1,1 0-1,0-1 0,-1 1 0,1-1-65,0 1 0,1-1-1,-1 1 1,1-1 0,-1 1-1,1-1 1,-1 1 0,1-1-1,-1 1 1,1-1 0,0 0 0,-1 1-1,1-1 1,0 0 0,-1 1-1,1-1 1,0 0 0,0 1-1,0-1 1,-1-1 0,1-3-233,0 0 0,1 1 0,-1-1 0,1 0 0,0 1 0,0-1 0,3-8 0,14-26-760,8-4-309</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51.684"/>
    </inkml:context>
    <inkml:brush xml:id="br0">
      <inkml:brushProperty name="width" value="0.05" units="cm"/>
      <inkml:brushProperty name="height" value="0.05" units="cm"/>
      <inkml:brushProperty name="color" value="#E71224"/>
    </inkml:brush>
  </inkml:definitions>
  <inkml:trace contextRef="#ctx0" brushRef="#br0">167 1 18892,'-1'0'189,"0"1"-1,0-1 1,0 1-1,-1-1 1,1 1-1,0 0 1,0 0-1,0-1 1,0 1-1,0 0 1,0 0-1,0 0 1,-1 2-1,-3 2 134,-15 13 987,1 2-1,-31 40 1,42-49-1099,1 0-1,0 0 1,1 0 0,0 1-1,1 0 1,1 0 0,-1 0-1,-2 15 1,7-26-208,0 0-1,0-1 1,-1 1 0,1 0-1,0 0 1,0-1 0,0 1-1,0 0 1,0 0 0,0-1 0,0 1-1,0 0 1,0 0 0,0 0-1,0-1 1,0 1 0,1 0-1,-1 0 1,0-1 0,0 1-1,1 0 1,-1-1 0,1 1-1,-1 0 1,1-1 0,-1 1 0,1-1-1,-1 1 1,1 0 0,-1-1-1,1 1 1,0-1 0,-1 0-1,1 1 1,0-1 0,-1 0-1,1 1 1,0-1 0,0 0-1,-1 0 1,1 1 0,0-1 0,0 0-1,-1 0 1,1 0 0,0 0-1,0 0 1,0 0 0,-1 0-1,1 0 1,0-1 0,0 1-1,0 0 1,8-2-16,-1-1-1,0 0 0,0 0 1,7-4-1,-7 3 17,20-8-38,40-11 0,-58 20 34,1 0 1,-1 1-1,1 1 1,-1 0-1,1 0 1,0 1-1,16 2 1,-26-2 4,0 0 0,0 0 1,1 1-1,-1-1 0,0 0 1,0 0-1,0 1 0,0-1 1,1 1-1,-1-1 0,0 1 0,0 0 1,0-1-1,0 1 0,0 0 1,0 0-1,0 0 0,-1-1 1,1 1-1,0 0 0,0 0 1,-1 0-1,1 0 0,0 2 0,0-1 14,-1 0 0,0 0 0,0 0 0,1 0 0,-2 0 0,1 0 0,0 0 0,0-1 0,0 1 0,-1 0 0,1 0 0,-1 0 0,-1 3 0,-3 4 91,1 0 0,-2-1 0,1 0 0,-12 14 0,1-4 18,0-1 0,-1-1 0,-1-1 1,-1 0-1,0-1 0,-36 20 0,52-33-248,1 0 1,-1 0-1,0 0 1,1 0-1,-1 0 1,0-1-1,0 1 1,1-1-1,-7 0 0,9 0 86,-1 0 0,0 0 1,0 0-1,1-1 0,-1 1 0,0 0 0,0-1 0,1 1 0,-1 0 0,0-1 0,1 1 0,-1-1 0,1 1 0,-1-1 0,0 1 0,1-1 0,-1 0 0,1 1 0,0-1 0,-1 0 0,1 1 0,-1-1 0,1 0 0,0 1 0,0-1 0,-1 0 0,1 0 0,0 1 0,0-1 0,0 0 0,0 0 0,0 0 0,0 1 0,0-1 0,0 0 0,0-1 0,4-19-538,4-6-157</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52.443"/>
    </inkml:context>
    <inkml:brush xml:id="br0">
      <inkml:brushProperty name="width" value="0.05" units="cm"/>
      <inkml:brushProperty name="height" value="0.05" units="cm"/>
      <inkml:brushProperty name="color" value="#E71224"/>
    </inkml:brush>
  </inkml:definitions>
  <inkml:trace contextRef="#ctx0" brushRef="#br0">0 469 16444,'8'-29'4509,"-8"29"-4462,0 0 1,0 0-1,0 0 1,0 0 0,0 0-1,0 1 1,0-1 0,0 0-1,0 0 1,0 0-1,0 0 1,0 0 0,0 0-1,0 0 1,0 0 0,0 0-1,0 0 1,0 0 0,0 0-1,0 0 1,1 0-1,-1 0 1,0 0 0,0 0-1,0 0 1,0 0 0,0 0-1,0 0 1,0 0-1,0 1 1,0-1 0,0 0-1,0-1 1,1 1 0,-1 0-1,0 0 1,0 0 0,0 0-1,0 0 1,0 0-1,0 0 1,0 0 0,0 0-1,0 0 1,0 0 0,0 0-1,0 0 1,1 0-1,-1 0 1,0 0 0,0 0-1,0 0 1,0 0 0,0 0-1,0 0 1,0 0 0,0-1-1,0 1 1,0 0-1,0 0 1,0 0 0,0 0-1,0 0 1,0 0 0,0 0-1,2 19 2020,-1 105 331,-2-53-1865,14 130-1,-12-197-514,5 23 126,-6-27-141,0 1 0,0-1 0,0 0 0,0 1 0,0-1 0,0 0 0,0 1 0,1-1 0,-1 0 0,0 1 0,0-1 0,0 0 0,0 1 0,1-1 0,-1 0 0,0 0 0,0 1 1,0-1-1,1 0 0,-1 0 0,0 1 0,0-1 0,1 0 0,-1 0 0,0 0 0,1 0 0,-1 1 0,0-1 0,1 0 0,-1 0 0,0 0 0,1 0 0,-1 0 0,0 0 0,1 0 0,-1 0 0,0 0 0,1 0 0,-1 0 0,0 0 0,1 0 0,-1 0 0,0 0 0,1 0 1,-1 0-1,0-1 0,1 1 0,-1 0 0,0 0 0,0 0 0,1-1 0,-1 1 0,0 0 0,0 0 0,1 0 0,-1-1 0,0 1 0,0 0 0,1-1 0,-1 1 0,4-7 7,-1 1 1,0-1-1,0 0 0,0 0 1,-1 0-1,0 0 0,0-1 1,-1 1-1,0 0 0,0-13 1,1 3-13,8-103-76,-10 99 15,0-1-1,-1 0 1,-7-32-1,3 37-72,5 17 133,0-1 0,0 1-1,-1 0 1,1 0 0,0 0 0,0 0 0,0 0-1,0 0 1,0 0 0,0 0 0,0 0-1,0 0 1,0 0 0,0-1 0,0 1-1,-1 0 1,1 0 0,0 0 0,0 0-1,0 0 1,0 0 0,0 0 0,0 0 0,0 0-1,0 0 1,-1 0 0,1 0 0,0 0-1,0 0 1,0 0 0,0 0 0,0 0-1,0 0 1,0 0 0,0 0 0,-1 0 0,1 0-1,0 1 1,0-1 0,0 0 0,0 0-1,0 0 1,0 0 0,0 0 0,0 0-1,0 0 1,0 0 0,-1 0 0,1 0 0,0 0-1,0 0 1,0 1 0,0-1 0,0 0-1,0 0 1,0 0 0,0 0 0,0 0-1,0 0 1,-1 4-21,0-1 0,0 1 0,1-1 0,0 0 0,-1 1-1,1 5 1,1 6-42,0 0-1,6 25 1,-6-36 59,0 0 0,0 0 0,0-1 0,0 1 0,1 0 0,-1 0 0,1-1 0,0 1 0,1-1 0,-1 0 0,0 1 0,1-1 0,0 0 0,5 5 0,-6-8 8,0 1 0,0 0 0,0-1 1,-1 1-1,1-1 0,0 0 0,0 0 0,0 0 0,0 0 0,0 0 0,0 0 0,0 0 0,-1 0 0,1-1 0,0 1 0,0-1 1,0 1-1,-1-1 0,1 0 0,0 0 0,0 0 0,-1 0 0,1 0 0,-1 0 0,1 0 0,-1 0 0,0-1 0,1 1 0,-1-1 1,2-1-1,4-5 12,-1-1 0,1 1 0,9-19 0,0-8 35,-2 5-15,-11 24-52,-3 12-38,-1 2 41,-3 8-10,1-1 1,0 2 0,1-1-1,1 0 1,1 0 0,1 20-1,-1-36 28,0 1 0,0 0 0,0-1 0,0 1-1,0 0 1,1-1 0,-1 1 0,0 0 0,0-1-1,0 1 1,0 0 0,1-1 0,-1 1-1,0-1 1,1 1 0,-1-1 0,0 1 0,1 0-1,-1-1 1,1 1 0,-1-1 0,1 0 0,-1 1-1,1-1 1,-1 1 0,1-1 0,-1 0-1,1 1 1,0-1 0,-1 0 0,1 0 0,0 1-1,-1-1 1,1 0 0,0 0 0,-1 0 0,1 0-1,0 0 1,-1 0 0,1 0 0,0 0-1,-1 0 1,1 0 0,0 0 0,-1 0 0,1-1-1,0 1 1,-1 0 0,1 0 0,-1-1 0,1 1-1,-1 0 1,1-1 0,0 1 0,-1-1-1,1 1 1,0-1 0,4-3 20,-1-1-1,1 1 1,-1-1 0,7-9 0,17-29 47,-1-1 0,-3-1 0,30-77 0,-23 35-98,22-101 0,-52 182 26,4-9-1,-2 0 0,0 0-1,-1 0 1,0-1 0,-1 1-1,-2-21 1,2 36 5,-1 0-1,0-1 1,0 1-1,0-1 1,0 1 0,0-1-1,0 1 1,-1 0 0,1-1-1,0 1 1,0 0 0,0-1-1,0 1 1,0-1-1,-1 1 1,1 0 0,0-1-1,0 1 1,0 0 0,-1-1-1,1 1 1,0 0 0,-1 0-1,1-1 1,0 1-1,-1-1 1,-5 9 29,-5 20 20,7-11-30,1 0 0,1 0-1,0 0 1,1 0 0,1 0 0,1 0-1,0 1 1,1-1 0,1 0 0,1-1-1,6 18 1,9 20-11,2-2 0,29 50 0,-15-30-33,-24-54 0,-9-14 23,0-1-1,0 0 0,0 1 1,0-1-1,-1 1 0,1-1 1,1 7-1,-4-10 0,1 1 1,-1-1-1,1 0 0,-1 0 1,1 0-1,0 0 0,-1 0 1,1 0-1,-1 0 1,1 0-1,-1 0 0,1 0 1,-1 0-1,1 0 0,-1 0 1,1 0-1,-1 0 0,1 0 1,-1-1-1,1 1 0,-1 0 1,1 0-1,0-1 0,-1 1 1,1 0-1,-1 0 0,1-1 1,0 1-1,-1 0 1,1-1-1,-20-11-19,-51-37-238,-66-61 1,123 99 223,-26-25-26,38 34 66,0 0 0,0-1 0,0 1 0,0 0 0,1-1 1,-1 0-1,1 1 0,-1-1 0,1 0 0,0 0 0,0 1 0,0-1 0,-1-4 1,3 6 1,-1-1 1,0 1 0,0 0 0,1 0 0,-1-1 0,1 1 0,-1 0 0,1 0-1,0 0 1,-1-1 0,1 1 0,0 0 0,0 0 0,0 0 0,-1 0 0,1 0 0,0 1-1,0-1 1,1 0 0,-1 0 0,0 1 0,0-1 0,0 0 0,0 1 0,1-1-1,-1 1 1,2-1 0,42-9 136,-38 9-115,9-1-13,-6 1-269,1-1 0,-1 0 0,0 0-1,1-1 1,-1 0 0,0-1-1,0 0 1,17-10 0,-26 13 221,0 0-1,0 0 1,1 0 0,-1 0 0,0-1-1,0 1 1,-1 0 0,1 0 0,0-1-1,0 1 1,-1-1 0,1 1 0,-1-1 0,1 1-1,-1-1 1,1 1 0,-1-1 0,0 1-1,0-1 1,0 1 0,0-1 0,0 0-1,0 1 1,0-1 0,-1 1 0,1-1 0,0 1-1,-1-1 1,0-1 0,-18-32-610</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52.870"/>
    </inkml:context>
    <inkml:brush xml:id="br0">
      <inkml:brushProperty name="width" value="0.05" units="cm"/>
      <inkml:brushProperty name="height" value="0.05" units="cm"/>
      <inkml:brushProperty name="color" value="#E71224"/>
    </inkml:brush>
  </inkml:definitions>
  <inkml:trace contextRef="#ctx0" brushRef="#br0">18 7 23133,'-11'4'2088,"6"-1"-1439,4-5-337,5 1 584,3-2-856,0-1 240,1 1-264,-4 3-320</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54.077"/>
    </inkml:context>
    <inkml:brush xml:id="br0">
      <inkml:brushProperty name="width" value="0.05" units="cm"/>
      <inkml:brushProperty name="height" value="0.05" units="cm"/>
      <inkml:brushProperty name="color" value="#E71224"/>
    </inkml:brush>
  </inkml:definitions>
  <inkml:trace contextRef="#ctx0" brushRef="#br0">1 636 20100,'0'8'3261,"-1"59"-824,2-30-2188,2 0 0,1 0 0,2-1 0,12 42 0,-18-77-237,0 0 0,0 1-1,1-1 1,-1 0 0,1 1-1,-1-1 1,1 0 0,-1 1-1,1-1 1,0 0 0,0 0 0,0 1-1,-1-1 1,1 0 0,0 0-1,0 0 1,0 0 0,1 0 0,-1-1-1,0 1 1,0 0 0,3 1-1,-3-3 3,0 1-1,0 0 1,0-1-1,0 1 0,0-1 1,0 0-1,0 1 0,0-1 1,0 0-1,-1 1 1,1-1-1,0 0 0,0 0 1,-1 0-1,1 0 0,0 0 1,-1 0-1,1 0 1,-1 0-1,1 0 0,-1-1 1,6-11 129,-1-1 0,6-27 1,0-13 175,-2 1 1,3-102 0,-9 191-295,2-1 1,19 69 0,-23-100-19,1 1 1,0-1-1,0 1 1,0-1 0,0 0-1,1 0 1,3 5-1,-6-8-3,1 0 0,0-1 0,-1 1 0,1-1 0,0 1-1,-1 0 1,1-1 0,0 1 0,0-1 0,0 1 0,-1-1 0,1 0 0,0 1-1,0-1 1,0 0 0,0 0 0,0 0 0,0 1 0,0-1 0,-1 0 0,1 0-1,0 0 1,0-1 0,0 1 0,0 0 0,0 0 0,0 0 0,0-1-1,0 1 1,0 0 0,-1-1 0,1 1 0,0-1 0,0 1 0,-1-1 0,1 1-1,0-1 1,0 1 0,-1-1 0,1 0 0,-1 1 0,1-1 0,0-1 0,4-4 21,-1 0 0,0-1 0,0 1 0,0-1 0,-1 0 1,0 1-1,2-11 0,14-55 168,-16 57-157,18-83 199,-18 91-228,1 10-11,1 11-12,2 14 2,-4-13 4,0 0 0,1-1 0,1 1 0,0-1 0,1-1 0,0 1 0,12 17 0,-17-30 10,0 1 0,0-1 0,0 1 0,0-1 0,0 0 0,0 1 0,0-1 0,1 0 0,-1 0 0,0 0 0,1 0 0,-1 0 0,1 0 0,-1 0 0,1-1 0,0 1 0,-1 0 0,1-1 0,0 0 0,-1 1 0,1-1 0,0 0 0,0 0 0,-1 0 0,1 0 0,0 0 0,-1 0 0,1 0 0,0-1 0,0 1 0,-1-1 0,1 1 0,0-1 0,-1 1 0,1-1 0,-1 0 0,1 0 0,-1 0 0,1 0 0,-1 0 0,0 0 0,0 0 0,1-1 0,1-1 0,4-6 0,0 0 0,0 0 0,-1-1 0,-1 0 0,8-16 0,6-23-3,-14 32-7,13-26-1,-18 43 10,0 0-1,0 0 1,0-1-1,0 1 1,0 0-1,0 0 1,0 0-1,1-1 0,-1 1 1,0 0-1,0 0 1,0 0-1,0 0 1,0 0-1,0-1 1,1 1-1,-1 0 1,0 0-1,0 0 0,0 0 1,0 0-1,1 0 1,-1 0-1,0 0 1,0-1-1,0 1 1,1 0-1,-1 0 1,0 0-1,0 0 0,0 0 1,1 0-1,-1 0 1,0 0-1,0 0 1,1 0-1,-1 0 1,0 1-1,7 7-43,4 25-32,-5-18 11,-6-14 67,0-1-1,0 1 1,0 0-1,0-1 1,1 1-1,-1-1 1,0 1 0,1 0-1,-1-1 1,0 1-1,1-1 1,-1 1-1,1-1 1,-1 1-1,0-1 1,1 1-1,-1-1 1,1 0-1,0 1 1,-1-1-1,1 0 1,-1 1-1,1-1 1,0 0-1,-1 0 1,1 1-1,-1-1 1,1 0 0,0 0-1,-1 0 1,2 0-1,0-1 5,-1 1 0,0-1 0,0 0 0,0 0-1,0 0 1,0 0 0,0 0 0,0 0 0,0 0 0,0 0 0,0 0 0,-1 0 0,1 0-1,0-2 1,5-10 52,-1 1 0,5-17 0,-10 28-56,16-55 223,-3-1 0,7-77 0,-6-119 283,-13 238-486,-1 9-16,0 0 1,0 0-1,0 1 0,0-1 0,-1 0 0,-3-11 0,2 27-40,0 1 1,1-1-1,-1 17 0,3 33-21,12 85 0,-9-117 58,2 0 0,1 0 0,1-1 0,1 0 0,16 33 0,-21-52 2,1 0 1,0 0-1,10 12 0,-13-18-7,0 0 0,0 0 0,0 0 0,0 0-1,0 0 1,0 0 0,1-1 0,-1 0 0,1 1 0,-1-1 0,1 0 0,-1 0 0,1 0 0,0 0-1,-1-1 1,5 1 0,-7-1-3,1 0-1,-1 1 0,1-1 1,-1 0-1,0 0 1,1 0-1,-1 0 0,1 0 1,-1 0-1,1 0 1,-1 0-1,1-1 0,-1 1 1,1 0-1,-1 0 1,1 0-1,-1 0 0,1-1 1,-1 1-1,0 0 1,1 0-1,-1-1 0,1 1 1,-1 0-1,0-1 1,1 1-1,-1 0 0,0-1 1,0 1-1,1-1 1,-1 1-1,0-1 0,0 1 1,1-1-1,-1 0-19,0-1 1,0 1-1,-1-1 0,1 1 1,0 0-1,0-1 0,-1 1 1,1 0-1,-1-1 0,1 1 1,-2-3-1,-24-32-759,6 15-20,-2 0 1,0 2-1,-31-21 0,-17-14-553,70 54 1373,-1-1 0,0 1 1,1 0-1,-1-1 0,1 1 0,-1-1 0,1 1 0,-1 0 1,0-1-1,1 0 0,0 1 0,-1-1 0,1 1 0,-1-1 1,1 0-1,0 1 0,-1-1 0,1 0 0,0 1 0,0-1 1,0 0-1,-1 1 0,1-1 0,0 0 0,0 1 0,0-1 1,0 0-1,0 0 0,0 1 0,0-1 0,1 0 0,-1 1 1,0-1-1,0 0 0,0 1 0,1-1 0,-1 0 0,0 1 1,1-1-1,-1 0 0,1 1 0,-1-1 0,0 1 0,1-1 1,-1 1-1,1-1 0,0 1 0,-1-1 0,1 1 0,1-1 1,4-2 190,0 0 0,0 0 1,1 0-1,10-2 0,-5 2-120,8-3-44,29-12-1034,-46 18 938,-1-1 0,0 0-1,0 0 1,0-1 0,-1 1-1,1 0 1,0-1 0,0 1-1,-1-1 1,1 0 0,-1 1-1,1-1 1,-1 0 0,0 0 0,0 0-1,0 0 1,0 0 0,1-3-1,-1-13-417</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54.514"/>
    </inkml:context>
    <inkml:brush xml:id="br0">
      <inkml:brushProperty name="width" value="0.05" units="cm"/>
      <inkml:brushProperty name="height" value="0.05" units="cm"/>
      <inkml:brushProperty name="color" value="#E71224"/>
    </inkml:brush>
  </inkml:definitions>
  <inkml:trace contextRef="#ctx0" brushRef="#br0">15 1 18708,'-13'1'2120,"12"4"-1455,1-4-313,8 3 1240,8-1-1408,1 0-472,6-2 272,-1 2-264,5-1-112</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7:11.444"/>
    </inkml:context>
    <inkml:brush xml:id="br0">
      <inkml:brushProperty name="width" value="0.05" units="cm"/>
      <inkml:brushProperty name="height" value="0.05" units="cm"/>
    </inkml:brush>
  </inkml:definitions>
  <inkml:trace contextRef="#ctx0" brushRef="#br0">132 0 20284,'-23'25'1033,"1"0"0,-20 31-1,36-48-862,0 1-1,1 0 0,1 0 0,0 0 1,0 1-1,0-1 0,2 1 0,-1 0 1,1 0-1,0 0 0,0 13 0,2-21-154,0 0-1,0 0 0,0 0 0,0 0 1,0 1-1,0-1 0,1 0 0,-1 0 1,1 0-1,-1 0 0,1 0 0,0 0 1,0 0-1,0 0 0,0 0 0,0 0 1,1-1-1,-1 1 0,0 0 0,1-1 1,-1 1-1,1-1 0,0 1 0,-1-1 1,1 0-1,0 0 0,0 1 0,0-1 0,0-1 1,0 1-1,0 0 0,0 0 0,0-1 1,0 1-1,0-1 0,0 0 0,1 0 1,-1 0-1,0 0 0,0 0 0,0 0 1,0 0-1,1-1 0,-1 1 0,0-1 1,3-1-1,2 0 49,-1-1-1,0-1 1,1 1 0,-1-1-1,-1 0 1,1-1 0,-1 1-1,0-1 1,0 0 0,0-1-1,0 1 1,-1-1 0,0 0-1,6-11 1,-5 6 76,0 1 1,-1-1-1,0 0 0,0 0 1,-1 0-1,-1 0 0,0-1 0,0-14 1,-2 25-132,1 1 0,-1-1 1,0 0-1,0 0 1,0 0-1,-1 0 0,1 0 1,0 0-1,0 1 0,0-1 1,0 0-1,-1 0 0,1 0 1,-1 1-1,0-2 1,1 1-14,0 1 0,0 0 0,-1 0 0,1 0 0,0 0 1,0 0-1,-1 0 0,1 0 0,0 0 0,-1 0 0,1 0 1,0 0-1,0 0 0,-1 0 0,1 0 0,0 0 1,0 0-1,-1 0 0,1 0 0,0 0 0,0 0 0,-1 0 1,1 1-1,0-1 0,0 0 0,-1 0 0,1 0 1,0 0-1,0 1 0,-1-1 0,-1 2-84,0 1 0,0-1 0,0 0 0,0 1 0,1 0 0,-1-1 0,-1 5 0,-1 2-225,1 1 0,0-1 0,1 1 1,0 0-1,1 0 0,0-1 0,0 1 0,1 0 1,0 0-1,2 11 0,5-7-410</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54.918"/>
    </inkml:context>
    <inkml:brush xml:id="br0">
      <inkml:brushProperty name="width" value="0.05" units="cm"/>
      <inkml:brushProperty name="height" value="0.05" units="cm"/>
      <inkml:brushProperty name="color" value="#E71224"/>
    </inkml:brush>
  </inkml:definitions>
  <inkml:trace contextRef="#ctx0" brushRef="#br0">1 6 24029,'1'0'94,"-1"-1"0,1 1 1,0-1-1,-1 0 0,1 1 0,0 0 0,0-1 1,0 1-1,0 0 0,-1-1 0,1 1 0,0 0 0,0 0 1,0 0-1,0-1 0,0 1 0,0 0 0,0 0 0,0 1 1,0-1-1,-1 0 0,1 0 0,0 0 0,0 0 0,0 1 1,0-1-1,0 1 0,-1-1 0,1 0 0,0 1 0,0-1 1,0 1-1,-1 0 0,1-1 0,0 1 0,-1-1 1,1 1-1,-1 0 0,1 0 0,-1-1 0,1 1 0,-1 0 1,1 1-1,1 4 145,0 0 0,-1 0-1,0 1 1,0-1 0,0 9 0,-1-13-192,5 222 833,-2-41-780,-3-180-92,1 6 5,-1-1 1,1 1 0,3 11-1,-4-20-7,0 1 1,0 0-1,0 0 0,1-1 0,-1 1 0,0 0 0,0-1 0,0 1 0,1 0 0,-1-1 1,0 1-1,1 0 0,-1-1 0,0 1 0,1-1 0,-1 1 0,1 0 0,-1-1 0,1 1 0,-1-1 1,1 1-1,0-1 0,-1 0 0,1 1 0,-1-1 0,1 0 0,0 1 0,-1-1 0,1 0 0,0 0 1,0 0-1,-1 1 0,1-1 0,0 0 0,-1 0 0,1 0 0,0 0 0,0 0 0,-1 0 1,1 0-1,0-1 0,0 1 0,-1 0 0,1 0 0,0-1 0,-1 1 0,1 0 0,0-1 0,-1 1 1,1-1-1,10-7 85,-1-1 0,0 0 1,16-19-1,3-4-14,27-17-719,11-11-1948,-51 40 2011,-7-4-141</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55.305"/>
    </inkml:context>
    <inkml:brush xml:id="br0">
      <inkml:brushProperty name="width" value="0.05" units="cm"/>
      <inkml:brushProperty name="height" value="0.05" units="cm"/>
      <inkml:brushProperty name="color" value="#E71224"/>
    </inkml:brush>
  </inkml:definitions>
  <inkml:trace contextRef="#ctx0" brushRef="#br0">191 13 20940,'9'-11'2042,"-9"11"-2018,0 0-1,0 0 1,0 0 0,0 0 0,0 0-1,0 0 1,0-1 0,0 1 0,0 0 0,0 0-1,1 0 1,-1 0 0,0 0 0,0 0-1,0 0 1,0 0 0,0 0 0,0 0 0,0 0-1,0 0 1,0 0 0,0 0 0,0 0-1,0 0 1,0 0 0,0 0 0,0 0 0,1 0-1,-1 0 1,0 0 0,0 0 0,0 0-1,0 0 1,0 0 0,0 0 0,0 0 0,0 0-1,0 0 1,0 0 0,0 0 0,0 0 0,0 0-1,0 0 1,0 0 0,0 0 0,1 0-1,-1 0 1,0 0 0,0 0 0,0 0 0,0 1-1,0-1 1,0 0 0,0 0 0,0 0-1,0 0 1,0 0 0,0 0 0,0 0 0,0 0-1,0 0 1,0 0 0,0 0 0,0 0-1,0 0 1,0 0 0,0 1 0,0-1 0,0 0-1,-5 22 2258,1-4-1473,-12 47-360,-3 0-1,-38 84 1,54-140-416,-1-3-245,6-18 22,7-31-148,-6 29 201,25-158-1401,-28 171 1521,0 0 0,0 0-1,0 0 1,0 0 0,0 0 0,0-1 0,1 1 0,-1 0 0,0 0 0,1 0 0,-1 1 0,0-1 0,1 0 0,-1 0-1,1 0 1,0 0 0,0-1 0,0 2 10,-1 0 0,1 1 0,-1-1 0,0 0 0,1 0 0,-1 1 0,1-1 0,-1 0 0,1 1 0,-1-1 0,0 0 0,1 1 0,-1-1 0,0 0-1,1 1 1,-1-1 0,0 1 0,0-1 0,1 1 0,-1-1 0,0 1 0,0-1 0,0 1 0,15 44-37,-13-39 87,2 10 49,3 5 206,14 36 0,-19-52-212,1 0 0,0 1 0,0-1 1,0 0-1,1 0 0,-1-1 0,1 1 0,1-1 1,-1 0-1,1 0 0,6 4 0,-10-7-65,0 0 0,0 0 1,1 0-1,-1-1 0,0 1 0,1 0 0,-1-1 0,1 0 0,-1 1 0,0-1 0,1 0 0,-1 1 0,1-1 0,-1 0 0,1 0 1,-1 0-1,3-1 0,-4 1-20,0 0 1,0-1 0,0 1 0,0 0-1,0 0 1,0-1 0,0 1-1,0 0 1,0 0 0,0 0-1,0-1 1,0 1 0,0 0 0,0 0-1,0-1 1,0 1 0,0 0-1,0 0 1,0-1 0,0 1 0,0 0-1,0 0 1,0 0 0,-1-1-1,1 1 1,0 0 0,0 0-1,0 0 1,0-1 0,-1 1 0,1 0-1,0 0 1,0 0 0,0 0-1,-1 0 1,1 0 0,0-1 0,0 1-1,-1 0 1,1 0 0,0 0-1,-1 0 1,-10-6 10,-80-17-61,72 19 104,0 0-1,0-1 1,1 0-1,0-2 0,0 0 1,-26-15-1,43 21-34,0 1-1,0-1 0,0 0 1,0 1-1,0-1 1,0 0-1,0 0 1,0 0-1,0 1 1,1-1-1,-1 0 1,0 0-1,1 0 0,-1 0 1,1 0-1,-1 0 1,0-2-1,1 3-2,0-1-1,0 1 1,1-1 0,-1 0-1,0 1 1,0-1-1,0 1 1,0-1-1,1 1 1,-1-1 0,0 1-1,1 0 1,-1-1-1,0 1 1,1-1 0,-1 1-1,0 0 1,1-1-1,-1 1 1,1 0-1,-1-1 1,1 1 0,-1 0-1,1-1 1,0 1-1,5-2 79,0 0 0,0 0 0,0 0 0,12-1 0,32-1-511,-1 2 0,57 5 0,-65 0 97</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56.752"/>
    </inkml:context>
    <inkml:brush xml:id="br0">
      <inkml:brushProperty name="width" value="0.05" units="cm"/>
      <inkml:brushProperty name="height" value="0.05" units="cm"/>
      <inkml:brushProperty name="color" value="#E71224"/>
    </inkml:brush>
  </inkml:definitions>
  <inkml:trace contextRef="#ctx0" brushRef="#br0">15 356 22069,'-1'0'62,"1"0"0,0 0 0,-1 0 0,1 0 1,0 0-1,-1 0 0,1 0 0,0 0 0,-1 0 0,1 0 1,0 1-1,-1-1 0,1 0 0,0 0 0,-1 0 0,1 0 1,0 1-1,0-1 0,-1 0 0,1 0 0,0 1 0,0-1 1,-1 0-1,1 0 0,0 1 0,0-1 0,0 0 1,0 1-1,0-1 0,-1 0 0,1 1 0,0-1 0,0 0 1,0 1-1,0-1 0,0 0 0,0 1 0,0-1 0,0 0 1,0 1-1,0-1 0,0 1 0,-3 20 313,1 14 106,1 0 0,2 1 0,1-1 0,2 0 0,9 40 0,-13-72-470,1 1 0,0-1 0,0 0 0,1 1 1,-1-1-1,1 0 0,0 0 0,0 0 0,0 0 0,0 0 0,0 0 0,3 2 0,-4-4-1,-1-1 0,1 1 0,0-1 1,0 1-1,-1-1 0,1 0 0,0 1 0,0-1 1,0 0-1,0 0 0,0 1 0,-1-1 0,1 0 1,0 0-1,0 0 0,0 0 0,0 0 0,0 0 1,1-1-1,0 0 8,0 1 0,0-1 0,0 0 0,-1 0 0,1 0 0,0-1 1,-1 1-1,1 0 0,-1-1 0,1 1 0,-1-1 0,2-1 0,6-10 110,0-1 0,-1 0 0,-1 0 0,0-1-1,-1 1 1,0-2 0,4-15 0,19-115 867,-25 116-694,0 0 1,-2-54-1,-5 70-140,0 16-55,-2 19-53,3 8-54,1 1 1,6 46-1,-4-64 0,1 0 0,1 0 0,0 0 0,0-1 0,1 1 0,1-1 0,0 0 0,0 0 0,8 10 0,-12-18 6,1-1 1,-1 0-1,1 0 0,0 1 0,0-1 0,0 0 0,0-1 1,0 1-1,0 0 0,1-1 0,-1 1 0,0-1 1,1 1-1,-1-1 0,1 0 0,0 0 0,-1 0 1,1-1-1,0 1 0,0-1 0,-1 1 0,1-1 1,0 0-1,0 0 0,-1 0 0,1-1 0,0 1 1,0 0-1,-1-1 0,1 0 0,0 0 0,-1 0 0,1 0 1,-1 0-1,1 0 0,-1-1 0,1 1 0,3-4 1,3-2 26,-1 0 0,0 0 0,-1-1 0,1 0 1,-2 0-1,1-1 0,-1 0 0,10-18 0,-10 12 13,0 1 0,-1-1 0,0 0 0,-1-1 1,3-27-1,-6 33-29,0 1 0,-1-1 0,0 0 0,-1 0 0,0 1 0,0-1 0,-1 0 0,0 1 0,-1 0 0,-5-14 0,7 21-15,-1-1 0,1 0 0,-1 1 0,0 0 0,1-1 0,-1 1 1,0 0-1,0 0 0,-1 0 0,1 0 0,0 0 0,-1 0 0,-3-2 0,5 4-1,0-1 0,-1 1 0,1 0 0,0 0 0,0-1-1,0 1 1,-1 0 0,1 0 0,0 0 0,0 0 0,0 0 0,-1 0 0,1 0 0,0 1 0,0-1 0,0 0 0,-1 1-1,1-1 1,0 1 0,0-1 0,0 1 0,0-1 0,0 1 0,0 0 0,0 0 0,0-1 0,0 1 0,0 0 0,1 0-1,-1 0 1,0 0 0,0 0 0,1 0 0,-1 2 0,-1 0 0,0 1 0,0 0 0,1 0 0,-1 0 0,1 0 0,0 0 0,1 0 0,-1 1 0,1-1 0,-1 0 0,1 0 0,1 1 0,-1-1 0,0 0 0,1 0 0,0 0 0,0 1 0,3 5 0,-3-7 0,0 0 0,0 0 0,1 0 0,-1 0 0,1 0 0,0-1 0,0 1 0,0-1 0,0 1 0,0-1 0,0 0 0,1 0 0,-1 0 0,1 0 0,0 0 0,-1-1 0,1 1 0,0-1 0,0 1 0,0-1 0,0 0 0,0 0 0,0-1 0,0 1 0,6 0 0,-2-2 0,0 0-1,1 0 1,-1 0 0,0-1 0,0 0-1,0-1 1,-1 1 0,1-1 0,0 0-1,-1-1 1,0 0 0,0 0 0,0 0-1,5-6 1,3-2-1,-1-1 0,0-1 1,-1 0-1,15-22 0,-19 24 1,0-1 1,-1 0-1,9-24 0,-14 31 0,0 0-1,0-1 1,-1 0-1,1 1 0,-1-1 1,-1 0-1,0 1 0,0-1 1,0 0-1,-2-9 1,2 14-4,0 1 1,0-1 0,-1 1 0,1-1-1,-1 1 1,1-1 0,-1 1-1,0-1 1,1 1 0,-1 0 0,0-1-1,0 1 1,0 0 0,0 0-1,0-1 1,0 1 0,0 0 0,-1 0-1,1 0 1,0 0 0,-1 1-1,1-1 1,0 0 0,-3 0 0,2 1-2,1 0 1,-1 0 0,0 0 0,0 0-1,1 0 1,-1 0 0,0 1 0,1-1-1,-1 0 1,0 1 0,1 0-1,-1-1 1,1 1 0,-1 0 0,1 0-1,-1 0 1,1 0 0,-1 0 0,1 0-1,0 1 1,0-1 0,-2 2 0,-3 5-11,0 0 0,0 1 0,0 0 0,1 0 0,0 0 1,1 1-1,0 0 0,1 0 0,-4 14 0,2 1-6,1 0 0,-2 45 0,6-60 25,0 0 1,1 0-1,0 0 1,0 0-1,1-1 1,6 19-1,-7-26-3,-1 0 1,1-1-1,0 1 0,0 0 1,-1-1-1,1 1 0,0 0 1,0-1-1,0 1 0,1-1 1,-1 0-1,0 1 0,1-1 0,-1 0 1,0 0-1,1 0 0,0 0 1,-1 0-1,1 0 0,-1 0 1,1 0-1,0-1 0,0 1 1,-1-1-1,1 1 0,0-1 1,0 0-1,0 0 0,0 1 1,-1-1-1,1-1 0,0 1 0,0 0 1,0 0-1,0-1 0,-1 1 1,1-1-1,0 1 0,0-1 1,-1 0-1,1 0 0,3-1 1,5-5 5,0 1 0,0-1 0,0-1 0,-1 1 0,0-2 1,-1 1-1,11-15 0,47-75 23,-23 32-43,-42 64 10,0 0 1,0 1-1,0-1 0,1 0 0,-1 1 0,1-1 0,-1 1 0,1 0 1,-1-1-1,1 1 0,0 0 0,2-1 0,3 5-33,-2 12 4,-3-4 10,-1-3 7,1 1 1,0-1-1,0 0 1,5 10 0,-7-16 15,0-1 0,1 0 0,-1 0 1,1 0-1,-1 0 0,1 0 0,-1-1 0,1 1 1,0 0-1,-1 0 0,1 0 0,0 0 1,0-1-1,0 1 0,0 0 0,-1-1 0,1 1 1,0-1-1,0 1 0,0-1 0,0 1 1,1-1-1,-1 0 0,0 1 0,0-1 1,0 0-1,0 0 0,0 0 0,0 0 0,0 0 1,0 0-1,1 0 0,-1 0 0,0 0 1,0-1-1,0 1 0,0 0 0,0-1 0,0 1 1,2-2-1,6-4 10,1-1 1,-1-1-1,0 0 1,-1 0-1,0-1 0,11-14 1,4-5 8,-10 13 0,23-23-11,-33 35-12,-1 1 1,1 0 0,0 0-1,0 0 1,0 0 0,0 1 0,0-1-1,0 1 1,0 0 0,1-1-1,-1 2 1,4-2 0,-6 2 0,0 0 1,0 0-1,1 0 0,-1 0 1,0 0-1,0 0 1,0 0-1,0 0 1,0 1-1,0-1 1,0 0-1,0 1 1,0-1-1,0 1 1,0-1-1,0 1 0,0-1 1,0 1-1,0 0 1,-1-1-1,1 1 1,0 0-1,0 0 1,-1-1-1,1 1 1,0 0-1,0 1 1,1 3-1,-1-1 0,1 1 1,-1-1-1,0 1 1,1 6-1,-2-9 4,0 0-1,0 1 1,0-1 0,1 0-1,-1 1 1,1-1 0,0 0-1,0 1 1,-1-1 0,2 0-1,-1 0 1,0 0 0,0 0 0,1 0-1,-1 0 1,4 3 0,-5-5-1,1 0 0,0 0 0,-1 0 0,1 0 1,0 1-1,-1-1 0,1-1 0,0 1 0,-1 0 1,1 0-1,-1 0 0,1 0 0,0 0 0,-1 0 0,1-1 1,0 1-1,-1 0 0,1-1 0,-1 1 0,1 0 1,-1-1-1,1 1 0,-1-1 0,1 1 0,-1-1 1,1 1-1,-1-1 0,1 1 0,-1-1 0,15-20 38,-13 17-36,20-25-1311,-22 29 1281,1-1 0,-1 1 0,0-1 0,1 1-1,-1 0 1,1-1 0,-1 1 0,1-1 0,-1 1-1,0 0 1,1-1 0,-1 1 0,1 0 0,0 0-1,-1-1 1,1 1 0,-1 0 0,1 0 0,-1 0-1,1 0 1,-1-1 0,1 1 0,0 0 0,-1 0 0,1 0-1,-1 0 1,1 1 0,0-1 0,-1 0 0,1 0-1,-1 0 1,1 0 0,-1 1 0,1-1 0,-1 0-1,1 0 1,-1 1 0,1-1 0,-1 0 0,1 1-1,-1-1 1,1 1 0,-1-1 0,0 0 0,1 1-1,-1-1 1,0 1 0,1-1 0,-1 1 0,0-1 0,1 1-1,-1-1 1,0 1 0,0 0 0,5 9-447,3-1-146</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57.159"/>
    </inkml:context>
    <inkml:brush xml:id="br0">
      <inkml:brushProperty name="width" value="0.05" units="cm"/>
      <inkml:brushProperty name="height" value="0.05" units="cm"/>
      <inkml:brushProperty name="color" value="#E71224"/>
    </inkml:brush>
  </inkml:definitions>
  <inkml:trace contextRef="#ctx0" brushRef="#br0">1 0 23717,'0'16'1749,"-1"9"-836,2 0-1,6 43 0,-7-67-909,0 0-1,0-1 0,0 1 1,0 0-1,0-1 0,0 1 1,0 0-1,1-1 0,-1 1 1,0 0-1,0-1 1,1 1-1,-1-1 0,0 1 1,1 0-1,-1-1 0,0 1 1,1-1-1,-1 1 0,1-1 1,-1 1-1,1-1 0,-1 0 1,1 1-1,-1-1 0,1 0 1,0 1-1,-1-1 0,1 0 1,0 1-1,-1-1 0,1 0 1,-1 0-1,1 0 1,0 0-1,-1 0 0,1 0 1,0 0-1,-1 0 0,1 0 1,0 0-1,-1 0 0,1 0 1,0 0-1,-1-1 0,1 1 1,0 0-1,-1 0 0,1-1 1,-1 1-1,1 0 0,0-1 1,-1 1-1,1-1 0,-1 1 1,1 0-1,0-2 0,6-4-8,-1 0-1,1-1 0,8-11 0,-8 9 9,4-4 4,32-33-25,-41 44 23,1 0 0,0 0 0,-1 0 1,1 0-1,0 0 0,0 0 0,0 1 0,0 0 0,0-1 1,1 1-1,-1 0 0,0 0 0,1 1 0,5-1 0,-8 1 2,1 0-1,-1 1 1,0-1-1,0 0 1,1 1-1,-1-1 1,0 1-1,0 0 1,0-1-1,0 1 1,0 0-1,0 0 1,0 0-1,0 0 1,0-1-1,0 1 1,-1 1-1,1-1 1,0 0-1,0 0 1,-1 0-1,1 0 1,-1 0-1,1 0 1,-1 1-1,0-1 1,1 0-1,-1 0 1,0 1-1,0-1 1,0 2-1,1 6 17,-1 0 0,1 0-1,-3 11 1,2-16-26,0-2-8,0-1 1,0 1-1,0 0 0,0 0 1,0 0-1,-1 0 0,1 0 1,-1-1-1,1 1 0,-1 0 1,0 0-1,0-1 0,0 1 1,0 0-1,0-1 0,0 1 0,0-1 1,0 1-1,0-1 0,-3 2 1,-5-1-80</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58.088"/>
    </inkml:context>
    <inkml:brush xml:id="br0">
      <inkml:brushProperty name="width" value="0.05" units="cm"/>
      <inkml:brushProperty name="height" value="0.05" units="cm"/>
      <inkml:brushProperty name="color" value="#E71224"/>
    </inkml:brush>
  </inkml:definitions>
  <inkml:trace contextRef="#ctx0" brushRef="#br0">151 239 15851,'-1'-2'454,"-1"0"0,0 0 0,1 0 0,-1 0 0,0 1 0,0-1 0,0 0 0,0 1 0,-1 0 0,1-1-1,0 1 1,-3-1 0,2 1-308,1 1 0,0-1-1,-1 1 1,1 0 0,0 0-1,-1 0 1,1 0 0,0 0-1,-1 1 1,1-1 0,0 1 0,-1-1-1,1 1 1,0 0 0,0 0-1,0 0 1,0 0 0,-2 2-1,-2 0-5,1 1 0,0 1 0,0-1 0,1 1 0,-1-1 0,1 1 0,0 1 0,0-1 0,1 1 0,0-1 0,-5 11 0,3-1-10,1 0-1,0 0 0,1 1 1,0-1-1,2 1 0,-1-1 1,2 1-1,0 0 1,1 0-1,1-1 0,0 1 1,9 29-1,-11-43-125,1 0 0,-1-1 0,1 1 0,0-1 0,-1 1 0,1-1 0,0 1 0,0-1-1,0 1 1,0-1 0,0 0 0,0 1 0,0-1 0,1 0 0,-1 0 0,0 0 0,1 0 0,-1 0 0,1 0 0,-1 0 0,1-1 0,-1 1 0,1 0 0,0-1 0,-1 1 0,1-1-1,0 0 1,-1 1 0,1-1 0,0 0 0,-1 0 0,1 0 0,0 0 0,-1-1 0,1 1 0,0 0 0,-1-1 0,1 1 0,0-1 0,-1 1 0,1-1 0,-1 0 0,1 0 0,-1 0-1,1 0 1,-1 0 0,2-1 0,4-5 27,0 0 0,0 0 0,0-1 0,-1 1 0,0-2 0,9-16 0,26-59 304,-22 37-94,-1 0 0,-3-1 0,-2-1 0,-2-1 0,6-62 0,-18 79-27,-2 28-125,-2 18-71,2 2-22,1 1 0,1 0 0,0-1-1,2 26 1,11 63-36,-8-82 36,0-1 0,14 40 0,-15-54 6,0-1 0,0 1-1,0-1 1,0 0 0,1 0 0,0 0-1,0-1 1,1 1 0,0-1 0,0 0-1,0 0 1,11 7 0,-13-10 0,-1-1-1,1 0 1,-1 0 0,1 0 0,0 0 0,0 0-1,-1-1 1,1 1 0,0-1 0,0 0 0,0 0-1,-1 0 1,1 0 0,0 0 0,0-1-1,0 1 1,-1-1 0,1 0 0,0 0 0,-1 0-1,1 0 1,0 0 0,-1 0 0,0-1 0,1 1-1,-1-1 1,0 0 0,0 1 0,1-1 0,-1 0-1,2-3 1,2-3 8,1 0 0,-1-1 1,0 1-1,-1-1 0,0 0 0,0-1 0,4-12 1,-4 8 8,-1-1 0,5-27 0,-8 35-19,-1 1 0,1 0 1,-1 0-1,0 0 1,0 0-1,-1 0 1,0 0-1,0 0 0,-4-10 1,5 15-3,0 0 0,0 1 0,0-1 0,-1 0-1,1 1 1,0-1 0,0 1 0,-1-1 0,1 1 0,-1-1 0,1 1 0,0-1 0,-1 1 0,1-1 0,-1 1 0,1 0 0,-1-1-1,1 1 1,-1 0 0,0-1 0,0 1 0,0 0-1,1 0 1,0 0-1,-1 0 0,1 0 1,-1 0-1,1 1 0,-1-1 0,1 0 1,0 0-1,-1 1 0,1-1 1,0 0-1,-1 0 0,1 1 0,0-1 1,-1 0-1,1 1 0,0-1 1,-1 0-1,1 1 0,0 0 0,-10 27-77,9-22 67,1 1 0,0 0-1,0-1 1,0 1-1,1 0 1,0-1-1,0 1 1,1-1-1,3 9 1,-5-13 12,1 0-1,0 0 1,0 0 0,0 0 0,0 0 0,0-1-1,0 1 1,0 0 0,0-1 0,1 1-1,-1-1 1,1 1 0,-1-1 0,1 0 0,-1 0-1,1 1 1,0-1 0,0 0 0,-1 0-1,1-1 1,0 1 0,0 0 0,0-1-1,0 1 1,0-1 0,0 0 0,0 1 0,0-1-1,0 0 1,0 0 0,0 0 0,0-1-1,0 1 1,0 0 0,3-2 0,1 0 1,1 0 0,-1-1 0,0 0 1,0 0-1,0-1 0,0 0 0,0 0 0,-1 0 1,7-7-1,5-6-19,19-28 1,11-10 81,-49 55-12,1 0 1,0 0-1,0 0 0,0-1 1,-1 1-1,1 0 0,0-1 1,0 1-1,0-1 0,0 1 1,0-1-1,0 0 1,0 0-1,0 1 0,0-1 1,0 0-1,0 0 0,-1-1 1,-20-21 505,18 18-491,0 0 0,1 0 0,-1-1-1,1 0 1,0 1 0,-2-9 0,4 13-111,1-1 1,0 1-1,-1 0 1,1 0-1,0 0 1,0 0-1,0-1 1,0 1-1,0 0 1,0 0-1,1 0 1,-1 0-1,0-1 1,1 1 0,-1 0-1,0 0 1,1 0-1,-1 0 1,1 0-1,0 0 1,-1 0-1,1 0 1,0 0-1,0 0 1,-1 1-1,1-1 1,0 0-1,0 0 1,0 1-1,0-1 1,0 0-1,0 1 1,0-1-1,0 1 1,0 0 0,0-1-1,1 1 1,-1 0-1,0-1 1,0 1-1,0 0 1,2 0-1,18-1-312,3-2-125</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58.741"/>
    </inkml:context>
    <inkml:brush xml:id="br0">
      <inkml:brushProperty name="width" value="0.05" units="cm"/>
      <inkml:brushProperty name="height" value="0.05" units="cm"/>
      <inkml:brushProperty name="color" value="#E71224"/>
    </inkml:brush>
  </inkml:definitions>
  <inkml:trace contextRef="#ctx0" brushRef="#br0">121 98 18972,'4'6'467,"-1"-1"-1,1 1 1,-1 0 0,0 0-1,0 0 1,-1 0 0,0 0-1,0 1 1,0-1 0,1 10-1,2 7 725,78 312 2895,-78-318-4329,-3-11 17,0 0 0,-1 0 0,1 0-1,-1 0 1,-1 0 0,1 0 0,-1 1 0,0-1 0,-1 7 0,1-12 177,0-1 0,0 0 0,0 0 0,0 1 0,0-1 0,0 0 0,0 0 0,-1 1 0,1-1 0,0 0 0,0 0 1,0 0-1,0 1 0,-1-1 0,1 0 0,0 0 0,0 0 0,0 1 0,-1-1 0,1 0 0,0 0 0,0 0 0,-1 0 0,1 0 0,0 1 1,0-1-1,-1 0 0,1 0 0,0 0 0,0 0 0,-1 0 0,1 0 0,0 0 0,0 0 0,-1 0 0,-11-6-1132,-12-15-479,-1-7 562,0-2-1,2-1 0,-38-65 0,49 72 1301,0 0-1,1-1 0,2-1 0,0 1 1,2-1-1,-6-41 0,12 58 58,0 1-1,1 0 0,0-1 0,0 1 1,1 0-1,0-1 0,1 1 1,0 0-1,0 0 0,0 0 0,7-12 1,-6 15 5,0-1 1,1 1 0,-1 0-1,1 0 1,1 0-1,-1 0 1,1 1 0,0-1-1,0 1 1,0 1 0,0-1-1,1 1 1,-1-1 0,1 2-1,10-5 1,-9 5-98,-1 0 0,1 0 0,0 1 0,-1-1 0,1 2 0,0-1 0,0 1 0,0 0 0,-1 0 0,1 1 0,0-1 0,0 2 0,-1-1 0,11 4 0,-12-3-130,0 1 0,1 0 0,-1 0-1,0 0 1,0 1 0,-1-1 0,1 1-1,-1 0 1,1 1 0,-1-1 0,-1 1-1,1-1 1,-1 1 0,0 1 0,0-1-1,4 10 1,-2-3-26,-1 1 0,-1-1 0,0 1 0,-1 0 1,0-1-1,0 22 0,-9 78 32,4-82-17,3-26-27,0 32 33,0-35-34,0-1-1,0 1 1,0 0 0,0 0 0,1 0 0,-1-1 0,0 1 0,1 0-1,-1 0 1,0-1 0,1 1 0,-1 0 0,1 0 0,-1-1 0,1 1-1,-1-1 1,1 1 0,-1 0 0,1-1 0,0 1 0,-1-1-1,1 0 1,0 1 0,0-1 0,-1 1 0,1-1 0,0 0 0,0 0-1,-1 1 1,1-1 0,0 0 0,0 0 0,0 0 0,-1 0-1,1 0 1,0 0 0,1 0 0,11-3-312,0 0 0,0-1 0,-1 0 0,0-1-1,0-1 1,0 0 0,0 0 0,-1-1 0,0 0 0,0-1 0,-1-1 0,0 1 0,-1-2-1,14-16 1,3-7-514</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59.201"/>
    </inkml:context>
    <inkml:brush xml:id="br0">
      <inkml:brushProperty name="width" value="0.05" units="cm"/>
      <inkml:brushProperty name="height" value="0.05" units="cm"/>
      <inkml:brushProperty name="color" value="#E71224"/>
    </inkml:brush>
  </inkml:definitions>
  <inkml:trace contextRef="#ctx0" brushRef="#br0">70 88 17356,'1'3'264,"1"0"1,0 0-1,0-1 1,1 1-1,-1-1 1,0 1 0,1-1-1,-1 0 1,1 0-1,0 0 1,0-1-1,0 1 1,0-1-1,0 1 1,0-1-1,0 0 1,0 0 0,0 0-1,1-1 1,-1 1-1,0-1 1,1 0-1,-1 1 1,0-2-1,1 1 1,-1 0-1,0-1 1,0 1 0,1-1-1,2-1 1,-3 1-160,0 1 0,0-1 1,0 0-1,0 0 1,0 0-1,0 0 1,0-1-1,-1 1 0,1-1 1,0 0-1,-1 0 1,1 0-1,-1 0 0,0 0 1,0 0-1,0-1 1,0 1-1,0-1 1,0 1-1,-1-1 0,1 0 1,-1 1-1,0-1 1,0 0-1,0 0 1,0 0-1,0 0 0,-1 0 1,1 0-1,-1 0 1,0 0-1,0-6 1,0 7-73,-1 0 1,0-1 0,1 1 0,-1 0 0,0 0 0,0 0 0,0 0 0,-1 0 0,1 0 0,0 0 0,-1 0 0,0 0-1,1 0 1,-1 1 0,0-1 0,0 1 0,0-1 0,0 1 0,0 0 0,0 0 0,0 0 0,0 0 0,0 0 0,-1 0 0,1 0-1,0 1 1,0-1 0,-1 1 0,1 0 0,-4 0 0,0-1-9,0 1 0,0 0 0,0 1 0,1-1 0,-1 1 0,0 0 1,0 1-1,1-1 0,-1 1 0,1 1 0,-8 3 0,5-1-20,1 0 0,1 1 0,-1 0 1,1 0-1,0 0 0,0 1 0,1 0 1,0 0-1,0 0 0,1 1 0,0-1 1,0 1-1,-3 10 0,5-12-57,0 1-1,0 0 1,0-1 0,1 1 0,0 0 0,0 0-1,1 0 1,0 0 0,0 0 0,0 0-1,1 0 1,0 0 0,1 0 0,0 0-1,0-1 1,5 13 0,-6-17-22,0-1-1,0 1 1,0 0 0,0-1 0,0 1-1,0-1 1,0 1 0,1-1-1,-1 0 1,1 1 0,-1-1 0,1 0-1,-1 0 1,1 0 0,0 0-1,0 0 1,-1-1 0,1 1 0,0 0-1,0-1 1,0 0 0,0 1-1,-1-1 1,1 0 0,0 0 0,0 0-1,0 0 1,0 0 0,0 0-1,0 0 1,2-2 0,4 0-80,-1-1 0,1 0 0,-1 0 0,0-1 1,0 0-1,9-7 0,28-21-632</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29:59.631"/>
    </inkml:context>
    <inkml:brush xml:id="br0">
      <inkml:brushProperty name="width" value="0.05" units="cm"/>
      <inkml:brushProperty name="height" value="0.05" units="cm"/>
      <inkml:brushProperty name="color" value="#E71224"/>
    </inkml:brush>
  </inkml:definitions>
  <inkml:trace contextRef="#ctx0" brushRef="#br0">43 478 18780,'-8'18'992,"0"1"-1,2 0 1,-8 35-1,12-44-651,0 0 0,1 1 0,0-1 1,1 0-1,0 0 0,1 0 0,0 0 0,0 0 0,4 13 0,-5-22-323,0 0 0,1 0 0,-1-1-1,0 1 1,0 0 0,0 0 0,0-1 0,1 1 0,-1 0 0,0-1 0,1 1 0,-1 0-1,0-1 1,1 1 0,-1 0 0,1-1 0,-1 1 0,1-1 0,-1 1 0,1-1 0,0 1-1,-1-1 1,1 1 0,0-1 0,-1 0 0,1 1 0,0-1 0,-1 0 0,1 0 0,0 1 0,0-1-1,-1 0 1,1 0 0,0 0 0,0 0 0,-1 0 0,1 0 0,0 0 0,0 0 0,-1 0-1,1 0 1,0-1 0,0 1 0,-1 0 0,1 0 0,0-1 0,-1 1 0,1 0 0,0-1-1,-1 1 1,1-1 0,0 1 0,0-2 0,3-2 26,0 0 0,0 0 1,0 0-1,-1-1 0,0 0 1,4-6-1,0-3 61,-1-1 1,0 0-1,-1 0 1,0-1-1,3-24 1,-4 8 411,1-57 0,-8 186-317,4-77-241,-1-8-84,0 0 1,1 0-1,1 0 1,0-1-1,0 1 1,9 22-1,-11-34 88,0 1 0,0-1 0,0 0 0,0 1 0,0-1 0,0 0 0,0 1 0,0-1 0,1 0 0,-1 1 0,0-1 0,0 0 0,0 0 0,1 1 0,-1-1 0,0 0 0,0 0 0,1 1 0,-1-1 0,0 0 0,1 0 0,-1 0 0,0 1 0,1-1 0,-1 0 0,0 0 0,1 0 0,-1 0 0,0 0 0,1 0 0,-1 0 0,0 0 0,1 0 0,-1 0 0,1 0 0,-1 0 0,0 0 0,1 0 0,-1 0 1,0 0-1,1 0 0,-1 0 0,12-17-1285,2-27 187,-3-3 346,-4-15-102</inkml:trace>
  <inkml:trace contextRef="#ctx0" brushRef="#br0" timeOffset="1">211 0 16347,'0'0'2257,"0"28"-977,0 10-496,-3 15 2505,0 5-1472,4 6-745,4 2-88,3-3-272,2-3-96,5-8-240,1-5-104,-1-8-280,0-8-296,-5-11-792,-3-4-248,-7-14 1032,-3-2-256,-6-12-225</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0:00.062"/>
    </inkml:context>
    <inkml:brush xml:id="br0">
      <inkml:brushProperty name="width" value="0.05" units="cm"/>
      <inkml:brushProperty name="height" value="0.05" units="cm"/>
      <inkml:brushProperty name="color" value="#E71224"/>
    </inkml:brush>
  </inkml:definitions>
  <inkml:trace contextRef="#ctx0" brushRef="#br0">7 1 21517,'0'8'678,"1"0"0,-1 0 0,0 1 1,0-1-1,-4 16 0,0 12 776,6 181 1962,1-182-3336,2 0 0,1 0 1,1-1-1,15 39 0,-20-69-223,-1 1 0,1-1-1,0 0 1,1 0 0,-1 0-1,1-1 1,-1 1 0,8 6-1,-10-9 42,1 0 0,0-1 0,0 1 0,0 0 0,0-1-1,0 1 1,0-1 0,0 0 0,0 1 0,1-1 0,-1 0 0,0 1-1,0-1 1,0 0 0,0 0 0,0 0 0,1 0 0,-1 0-1,0 0 1,0 0 0,0-1 0,0 1 0,0 0 0,0-1-1,1 1 1,-1 0 0,0-1 0,0 0 0,0 1 0,0-1-1,0 1 1,-1-1 0,1 0 0,0 0 0,0 0 0,0 1-1,-1-1 1,1 0 0,0 0 0,0-2 0,14-19-805,0-6-280</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0:00.500"/>
    </inkml:context>
    <inkml:brush xml:id="br0">
      <inkml:brushProperty name="width" value="0.05" units="cm"/>
      <inkml:brushProperty name="height" value="0.05" units="cm"/>
      <inkml:brushProperty name="color" value="#E71224"/>
    </inkml:brush>
  </inkml:definitions>
  <inkml:trace contextRef="#ctx0" brushRef="#br0">111 1 21733,'-16'27'1806,"1"0"1,-20 53 0,30-64-1572,0 1 0,1 0 0,1 0 0,0 1 0,2-1 0,0 24 0,1-37-189,0-1-1,0 0 1,1 0 0,0 0-1,-1 0 1,1 0 0,0 0-1,3 5 1,-4-8-31,1 1-1,-1 0 1,0-1 0,1 1 0,-1-1-1,1 0 1,-1 1 0,0-1-1,1 1 1,-1-1 0,1 0-1,-1 1 1,1-1 0,0 0-1,-1 1 1,1-1 0,-1 0 0,1 0-1,-1 0 1,1 1 0,0-1-1,-1 0 1,1 0 0,0 0-1,-1 0 1,1 0 0,-1 0-1,1 0 1,0 0 0,-1-1 0,1 1-1,-1 0 1,1 0 0,0 0-1,-1-1 1,1 1 0,-1 0-1,1-1 1,-1 1 0,1 0-1,-1-1 1,1 1 0,-1-1 0,1 1-1,-1 0 1,0-1 0,1 1-1,0-2 1,3-3 57,0 0 0,0-1 0,-1 1 1,1-1-1,-1 0 0,-1 0 0,1 0 0,-1-1 0,0 1 0,2-12 0,-1 3 12,-1-1 0,-1 1 0,0-25-1,-2 26-52,-1 0 0,0 1-1,-6-24 1,7 32-33,-1 1 1,1 0-1,-1 0 1,0 1 0,0-1-1,-1 0 1,-3-4-1,5 7-1,0 0 0,0-1 0,-1 1 0,1 0 0,-1 0 0,1 0 0,-1 0 0,1 0 0,-1 0 0,1 1 0,-1-1 0,0 0 0,0 1 0,1-1 0,-1 1 0,0 0 0,0 0 0,-1-1 0,1 2-7,0-1 0,1 0 0,-1 1 0,1-1 0,-1 1 0,0-1 0,1 1 0,-1 0 0,1 0 0,-1 0 0,1-1 0,0 1 0,-1 1 0,1-1 0,0 0 0,0 0 0,0 0 0,-1 1 0,1-1 0,1 0 0,-1 1 0,0-1 0,0 1 0,0 0 0,1-1 0,-1 1 0,1-1 0,-1 1 0,1 0 0,0-1 1,0 1-1,0 0 0,0-1 0,0 3 0,-1 0-129,1 0 1,0 0 0,0 0 0,1 0 0,-1 0 0,1 0 0,0 0-1,0 0 1,0 0 0,0-1 0,1 1 0,-1 0 0,4 4-1,-4-7 22,-1 0 0,1 0-1,0 0 1,0-1 0,0 1-1,0 0 1,0 0 0,-1-1-1,1 1 1,0-1 0,0 1-1,1-1 1,-1 1 0,0-1-1,0 0 1,0 0-1,0 1 1,0-1 0,0 0-1,0 0 1,0 0 0,1 0-1,-1 0 1,0 0 0,0 0-1,0-1 1,0 1 0,0 0-1,0-1 1,0 1 0,0-1-1,0 1 1,0-1-1,1 0 1,2-1-100,0-1 1,-1 0-1,0 0 0,0 0 0,0 0 1,0-1-1,4-6 0,14-27-1052</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7:11.878"/>
    </inkml:context>
    <inkml:brush xml:id="br0">
      <inkml:brushProperty name="width" value="0.05" units="cm"/>
      <inkml:brushProperty name="height" value="0.05" units="cm"/>
    </inkml:brush>
  </inkml:definitions>
  <inkml:trace contextRef="#ctx0" brushRef="#br0">97 0 16628,'-32'109'3496,"-9"37"-1191,20-1-702,19-128-1444,2 1 0,0-1 0,1 0-1,0 0 1,1-1 0,7 25 0,-8-38-127,0 0 0,0 0 0,0 0 0,0 0 0,1-1-1,0 1 1,-1 0 0,1-1 0,0 1 0,4 3 0,-4-5-15,-1 0-1,0 0 1,1 0-1,-1 0 1,1 0-1,-1 0 1,1-1 0,-1 1-1,1-1 1,0 1-1,-1-1 1,1 0 0,0 1-1,-1-1 1,4 0-1,-1-1-1,-1 0-1,1 0 1,0 0-1,-1 0 1,1 0-1,-1-1 1,0 0-1,0 0 1,1 0 0,-1 0-1,0 0 1,0 0-1,-1-1 1,1 0-1,0 1 1,-1-1-1,2-3 1,9-13 64,-1 0 1,-1 0 0,-1-1 0,0 0 0,8-27 0,27-114 371,-40 142-395,20-112 299,-40 171-320,-11 97 167,23-116-437,1 1 0,2 0 0,0-1-1,5 32 1,1-30-22,-6-22 253,0-1 0,0 0 0,0 0 0,0 0-1,0 1 1,1-1 0,-1 0 0,0 0 0,0 0 0,0 0 0,0 1 0,0-1 0,0 0-1,0 0 1,1 0 0,-1 0 0,0 0 0,0 0 0,0 1 0,0-1 0,0 0 0,1 0 0,-1 0-1,0 0 1,0 0 0,0 0 0,1 0 0,-1 0 0,0 0 0,0 0 0,0 0 0,0 0-1,1 0 1,-1 0 0,0 0 0,0 0 0,0 0 0,1 0 0,-1 0 0,0 0 0,0 0 0,0 0-1,0 0 1,1 0 0,-1 0 0,0-1 0,0 1 0,0 0 0,0 0 0,1 0 0,8-12-325</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0:00.935"/>
    </inkml:context>
    <inkml:brush xml:id="br0">
      <inkml:brushProperty name="width" value="0.05" units="cm"/>
      <inkml:brushProperty name="height" value="0.05" units="cm"/>
      <inkml:brushProperty name="color" value="#E71224"/>
    </inkml:brush>
  </inkml:definitions>
  <inkml:trace contextRef="#ctx0" brushRef="#br0">25 0 20452,'-1'0'114,"0"1"0,0-1 0,0 0 0,0 0-1,0 1 1,0-1 0,0 1 0,1-1-1,-1 1 1,0-1 0,0 1 0,0 0 0,1-1-1,-1 1 1,0 0 0,1 0 0,-1-1-1,0 1 1,1 0 0,-1 0 0,1 0 0,0 0-1,-1 0 1,1 0 0,0 0 0,-1 0 0,1 0-1,0 0 1,0 0 0,0 0 0,0 2-1,-5 40 1295,5-38-898,0 69 825,4-1-1,20 118 1,-9-94-990,-13-76-304,3 14 42,14 56 0,-19-89-82,1 0 1,-1 0 0,1 0 0,0 0-1,0 1 1,0-1 0,1 0 0,2 3-1,-4-5 0,0 1-1,0-1 0,1 0 0,-1 0 0,0 0 0,1 1 0,-1-1 0,0 0 0,1 0 0,-1 0 0,0 0 1,1 1-1,-1-1 0,1 0 0,-1 0 0,0 0 0,1 0 0,-1 0 0,0 0 0,1 0 0,-1 0 0,1 0 0,0-1 1,10-10-15,-2-7-6,0-1 0,-2 0 0,0-1 0,-1 0 0,4-26 0,-2 13 4,2-13 4,13-42-2,-23 87 16,0-1 0,0 1 1,1 0-1,-1 0 0,1 0 0,-1 0 0,0 0 0,1 0 0,0 0 1,-1 0-1,1 0 0,0 0 0,-1 0 0,1 0 0,0 1 0,0-1 1,0 0-1,-1 0 0,3 0 0,-2 1 0,-1 0 0,1 0-1,0 0 1,-1 0 0,1 1 0,-1-1 0,1 0-1,0 0 1,-1 1 0,1-1 0,-1 0 0,1 1-1,-1-1 1,1 1 0,-1-1 0,1 1 0,-1-1 0,0 1-1,1-1 1,-1 1 0,0-1 0,1 1 0,-1 0-1,1 0 1,3 10 18,1 0 0,5 20 1,-8-21-19,5 12 13,14 41 24,-19-59-34,0 1 1,0-1-1,0 0 0,1 0 0,0 0 1,0 0-1,0 0 0,0-1 0,0 1 1,7 4-1,-9-7-2,1 0 1,0 0 0,0 0-1,0 0 1,-1-1 0,1 1-1,0-1 1,0 1-1,0-1 1,0 0 0,0 1-1,0-1 1,0 0-1,0 0 1,0-1 0,0 1-1,0 0 1,0-1-1,0 1 1,0-1 0,0 1-1,-1-1 1,1 0-1,0 0 1,0 0 0,-1 0-1,1 0 1,0 0-1,-1 0 1,1-1 0,1-2-1,6-5 17,-1 0-1,-1-1 0,0 1 0,6-13 0,-5 9 3,13-24 8,-17 28-34,0 0 0,1 1 0,0 0-1,0 0 1,1 1 0,0-1 0,12-11-1,-18 19 3,1-1 0,-1 1 0,0 0 0,1 0-1,-1-1 1,0 1 0,1 0 0,-1 0 0,0 0 0,1 0-1,-1-1 1,1 1 0,-1 0 0,0 0 0,1 0 0,-1 0 0,1 0-1,-1 0 1,0 0 0,1 0 0,-1 0 0,1 0 0,-1 0-1,0 0 1,1 0 0,-1 1 0,1-1 0,-1 0 0,0 0-1,1 0 1,-1 0 0,0 1 0,1-1 0,-1 1 0,7 16-60,-3 28-6,-4-39 65,3 60-5,-3-65 4,-1-1 0,1 1 0,1-1-1,-1 1 1,0 0 0,0-1 0,0 1 0,0 0-1,0-1 1,0 1 0,1-1 0,-1 1-1,0-1 1,0 1 0,1-1 0,-1 1 0,0-1-1,1 1 1,0 0 0,8-3-260,-8 1 244,1 0-1,-1-1 1,1 1-1,-1-1 0,0 1 1,0-1-1,0 1 1,0-1-1,0 0 1,0 0-1,1-2 0,0-16-95</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0:01.591"/>
    </inkml:context>
    <inkml:brush xml:id="br0">
      <inkml:brushProperty name="width" value="0.05" units="cm"/>
      <inkml:brushProperty name="height" value="0.05" units="cm"/>
      <inkml:brushProperty name="color" value="#E71224"/>
    </inkml:brush>
  </inkml:definitions>
  <inkml:trace contextRef="#ctx0" brushRef="#br0">0 281 22245,'2'33'1217,"2"0"1,1 0-1,13 46 1,-10-46-454,-5-23-594,-1 0-1,1-1 0,8 16 1,-10-24-153,-1 0 1,1 0-1,-1 0 1,1 0-1,-1 0 1,1 0-1,0 0 1,0 0-1,0 0 1,-1 0-1,1-1 1,0 1-1,0 0 1,0-1-1,0 1 0,0-1 1,0 1-1,2 0 1,-2-1 1,0-1 0,1 1 0,-1 0 0,0 0 1,0-1-1,0 1 0,0-1 0,0 1 0,0-1 0,0 0 0,0 1 0,0-1 0,0 0 1,-1 1-1,1-1 0,0 0 0,0 0 0,-1 0 0,1 0 0,0 0 0,-1 0 0,1 0 1,0-2-1,6-10 110,-1 0 0,0-1 0,-1 0 0,-1 0 1,5-26-1,7-80 505,-14 93-487,2-38 127,-4 42-172,2 0 1,6-36-1,0 81-38,4 43-83,12 52 3,-20-104 37,0 0-1,1 0 1,0 0 0,1 0 0,1-1 0,8 13 0,-15-24-10,1 1-1,0-1 1,0 1-1,0-1 1,0 0-1,1 1 1,-1-1-1,0 0 1,0 0-1,1 0 1,-1 0 0,1 0-1,-1 0 1,1 0-1,-1 0 1,1-1-1,0 1 1,-1-1-1,1 1 1,0-1-1,-1 0 1,1 1-1,0-1 1,0 0-1,-1 0 1,1 0 0,0 0-1,0-1 1,-1 1-1,1 0 1,0-1-1,2-1 1,1 0 13,-1-1 1,0 1-1,-1-1 0,1 0 1,-1-1-1,1 1 1,-1-1-1,0 1 0,0-1 1,4-8-1,2-4 28,-1 0 0,-1-1 0,0 0-1,-1 0 1,-1-1 0,-1 0 0,3-20 0,-4 9-51,-1 0 1,-1 1-1,-5-53 0,3 73-20,-5-29-242,6 35 180,-1 0 0,0 0-1,1 0 1,-1 0 0,0 0 0,0 0-1,0 0 1,0 0 0,-1 0 0,1 1-1,0-1 1,-1 0 0,-2-2 0,3 4 73,1 0-1,0 0 1,-1-1 0,1 1 0,-1 0 0,1 0-1,0 0 1,-1 0 0,1 0 0,-1 0 0,1 0 0,0 0-1,-1 0 1,1 0 0,-1 0 0,1 0 0,-1 0 0,1 0-1,0 0 1,-1 0 0,1 0 0,-1 0 0,1 1 0,0-1-1,-1 0 1,1 0 0,-1 0 0,1 1 0,0-1-1,-1 0 1,1 1 0,-1-1 0,-9 14-241,7-9 108,-9 11-272</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0:02.045"/>
    </inkml:context>
    <inkml:brush xml:id="br0">
      <inkml:brushProperty name="width" value="0.05" units="cm"/>
      <inkml:brushProperty name="height" value="0.05" units="cm"/>
      <inkml:brushProperty name="color" value="#E71224"/>
    </inkml:brush>
  </inkml:definitions>
  <inkml:trace contextRef="#ctx0" brushRef="#br0">1 569 19652,'0'8'2465,"7"-8"-1185,9-10-456,12-13 2201,8-6-1313,16-14-616,8-6-191,9-14-313,1 2-160,-3-1-368,-4 3-184,-11 8-352,-9 3-272,-19 14-569,-9 10-591,-15 14 1360,-3 1-352,-6 8-105</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0:02.479"/>
    </inkml:context>
    <inkml:brush xml:id="br0">
      <inkml:brushProperty name="width" value="0.05" units="cm"/>
      <inkml:brushProperty name="height" value="0.05" units="cm"/>
      <inkml:brushProperty name="color" value="#E71224"/>
    </inkml:brush>
  </inkml:definitions>
  <inkml:trace contextRef="#ctx0" brushRef="#br0">1 1 25341,'8'72'782,"-2"0"0,-5 96-1,0 10 527,1-102-1043,-1-28-145,1-1 1,3 0-1,13 59 1,-18-105-113,0 0-1,0 0 1,0 0 0,1-1-1,-1 1 1,0 0 0,0 0-1,0-1 1,1 1 0,-1 0-1,1 0 1,-1-1 0,0 1-1,1 0 1,-1-1 0,1 1-1,-1-1 1,1 1 0,0 0-1,4-12 190,-1-29 66,-20-213 339,-1 29-425,17 203-179,-1-7-8,2 1 1,4-31-1,-5 51-3,1 1 0,1 0 0,-1 0 0,1-1 0,0 1 0,0 0 1,1 1-1,0-1 0,0 0 0,0 1 0,1-1 0,0 1 0,0 0 0,9-8 0,-11 11-2,1 0-1,0 0 1,0 0 0,0 0-1,0 1 1,0-1 0,0 1 0,0 0-1,1 0 1,-1 0 0,0 0-1,1 1 1,-1-1 0,0 1-1,1 0 1,-1 0 0,1 0 0,-1 1-1,1-1 1,-1 1 0,0-1-1,0 1 1,1 0 0,-1 1-1,6 2 1,-6-2 16,1 0 0,-1 1-1,0-1 1,1 1 0,-1 0-1,-1 0 1,1 0 0,0 0 0,-1 0-1,1 1 1,-1-1 0,0 1-1,0 0 1,0 0 0,-1-1 0,0 1-1,1 0 1,-1 0 0,-1 0-1,2 8 1,-2-3 34,0 1 0,-1-1-1,0 0 1,-1 0 0,0 0 0,0 0-1,-1 0 1,0 0 0,-1 0 0,-6 11-1,2-4-62,-2-1-1,0-1 0,0 1 1,-20 19-1,27-31-114,1 0-1,-1-1 1,0 1 0,0-1 0,0 0 0,0 0-1,-1 0 1,1 0 0,0-1 0,-1 1-1,1-1 1,-6 2 0,7-3 94,0 0 1,0 0-1,1 0 1,-1 0-1,0-1 1,0 1-1,1 0 1,-1-1-1,0 1 1,1-1-1,-1 0 1,0 1-1,1-1 0,-1 0 1,1 0-1,-1 0 1,1 0-1,0 0 1,-1 0-1,1-1 1,0 1-1,0 0 1,0-1-1,0 1 1,0 0-1,0-1 0,0 0 1,0 1-1,0-2 1,-10-29-680</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0:02.928"/>
    </inkml:context>
    <inkml:brush xml:id="br0">
      <inkml:brushProperty name="width" value="0.05" units="cm"/>
      <inkml:brushProperty name="height" value="0.05" units="cm"/>
      <inkml:brushProperty name="color" value="#E71224"/>
    </inkml:brush>
  </inkml:definitions>
  <inkml:trace contextRef="#ctx0" brushRef="#br0">216 1 25365,'-5'0'202,"1"0"0,-1 0 0,0 1-1,1 0 1,-1 0 0,1 0 0,-1 0-1,1 1 1,-1 0 0,1 0 0,0 0-1,0 0 1,0 1 0,0-1 0,0 1-1,1 0 1,-1 0 0,-4 6 0,-6 7 205,1 0 1,-20 34-1,26-40-237,-2 4-199,0 0 1,1 1 0,1 0 0,0 0 0,1 0-1,1 1 1,-6 25 0,11-40 15,0 0-1,-1 0 1,1 0-1,0-1 1,0 1-1,0 0 0,0 0 1,0 0-1,0 0 1,0-1-1,0 1 1,0 0-1,0 0 1,0 0-1,1 0 1,-1-1-1,0 1 1,0 0-1,1 0 1,-1-1-1,1 1 1,-1 0-1,1 0 1,-1-1-1,1 1 1,-1-1-1,1 1 0,0 0 1,-1-1-1,1 1 1,0-1-1,-1 1 1,1-1-1,0 0 1,0 1-1,-1-1 1,1 0-1,0 0 1,0 1-1,0-1 1,-1 0-1,1 0 1,0 0-1,0 0 1,0 0-1,0 0 0,-1 0 1,1 0-1,1-1 1,7 0-70,-1-1-1,0-1 1,0 0 0,10-5-1,-3 2 10,48-18-166,49-18-29,-93 36 227,-1 1-1,1 1 0,-1 1 0,21-1 0,-37 3 35,1 1 0,-1 0 0,1 0 0,0 0 0,-1 0 0,1 1 0,-1-1 0,1 1 0,-1 0 0,1-1 0,-1 1 0,0 0 0,1 0 0,-1 1 0,0-1 0,4 3 0,-4-2 15,-1-1 0,0 0 0,0 1 0,0 0 0,0-1 1,-1 1-1,1 0 0,0-1 0,-1 1 0,1 0 1,-1 0-1,0-1 0,1 1 0,-1 0 0,0 0 1,0 0-1,0 0 0,0 2 0,-2 4 59,0 0 1,0 1-1,-1-1 0,0 0 0,0 0 1,-1-1-1,0 1 0,-7 10 1,-4 4 226,-1 0 1,-37 38 0,48-54-354,-1-1 0,-1 1 0,1-1 0,-1 0 0,1-1 0,-1 0 0,-1 0 0,1 0 1,0-1-1,-1 0 0,0 0 0,0-1 0,0 0 0,-9 1 0,15-3-1,1 0 0,-1 0 1,0 0-1,1 0 0,-1 0 0,0-1 0,1 1 0,-1 0 0,0-1 1,1 1-1,-1-1 0,1 0 0,-1 0 0,1 1 0,-1-1 0,1 0 1,0 0-1,-1 0 0,1-1 0,0 1 0,0 0 0,0 0 0,0-1 0,0 1 1,-2-3-1,1-1-33,0-1 0,0 0 0,0 1 0,0-1 0,-1-11 0,-4-36-624</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0:03.562"/>
    </inkml:context>
    <inkml:brush xml:id="br0">
      <inkml:brushProperty name="width" value="0.05" units="cm"/>
      <inkml:brushProperty name="height" value="0.05" units="cm"/>
      <inkml:brushProperty name="color" value="#E71224"/>
    </inkml:brush>
  </inkml:definitions>
  <inkml:trace contextRef="#ctx0" brushRef="#br0">1 1 18916,'2'1'150,"-1"0"-1,1 0 1,-1 0-1,1 0 1,-1 0-1,1 0 1,-1 0-1,0 1 1,1-1-1,-1 1 1,0-1-1,0 1 1,0-1-1,0 1 1,0-1-1,-1 1 1,1 0 0,0 0-1,-1-1 1,1 1-1,-1 2 1,5 45 754,-5-40-524,3 175 3911,1 44-2497,0-169-1451,21 106 1,-24-160-323,0 1-1,0-1 1,0 0-1,1 0 0,0 0 1,0 1-1,0-2 1,1 1-1,6 9 1,-9-14-20,0 0 1,0 0 0,1 0 0,-1 1 0,0-1 0,1 0 0,-1 0 0,0 0 0,1 0 0,-1 0 0,0 0 0,1 0 0,-1 0 0,0 0-1,1 0 1,-1 0 0,0 0 0,1 0 0,-1 0 0,0 0 0,1 0 0,-1 0 0,0-1 0,1 1 0,-1 0 0,0 0 0,0 0 0,1 0-1,-1-1 1,0 1 0,0 0 0,1 0 0,-1-1 0,0 1 0,0 0 0,0 0 0,1-1 0,-1 1 0,0 0 0,0-1 0,0 1 0,0 0-1,0-1 1,1 1 0,4-19 38,-3-2-7,0 0 0,-2 1 0,0-1 0,-5-26 0,-18-84 12,21 119-47,-2-7-5,3 7-25,-2 1 0,1-1 1,-1 1-1,-1 0 0,-8-17 1,12 28 29,0 0-1,0 0 1,0 1 0,0-1-1,0 0 1,0 0 0,0 0 0,0 0-1,0 0 1,0 0 0,0 0-1,0 0 1,0 0 0,0 0 0,0 0-1,0 0 1,0 0 0,0 0-1,-1 0 1,1 1 0,0-1 0,0 0-1,0 0 1,0 0 0,0 0-1,0 0 1,0 0 0,0 0-1,0 0 1,0 0 0,0 0 0,-1 0-1,1 0 1,0 0 0,0 0-1,0 0 1,0 0 0,0 0 0,0 0-1,0 0 1,0 0 0,0 0-1,0 0 1,0-1 0,-1 1 0,1 0-1,0 0 1,0 0 0,0 0-1,0 0 1,0 0 0,0 0 0,0 0-1,0 9-41,3 2 23,0-1 0,0 0 0,0 0 0,1 0 0,1 0 0,0-1 0,0 0 0,1 0 0,0 0 0,10 10 0,-14-16 24,1 0 0,0 0-1,0-1 1,0 1-1,0-1 1,0 1 0,0-1-1,1 0 1,-1 0 0,1-1-1,-1 1 1,1-1-1,0 0 1,0 0 0,-1 0-1,1 0 1,0-1-1,0 1 1,0-1 0,0 0-1,0 0 1,0-1 0,0 1-1,0-1 1,-1 0-1,1 0 1,0 0 0,0 0-1,-1-1 1,1 0 0,4-2-1,3-4 21,0 0-1,-1-1 1,0 0-1,0-1 1,-1 0-1,0 0 1,0-1-1,-2 0 1,1-1-1,-1 1 1,-1-2-1,0 1 1,-1-1-1,0 1 1,-1-1-1,3-18 1,-6 29-21,-1 1 0,0-1-1,0 1 1,0-1 0,0 0 0,0 1 0,0-1-1,0 1 1,-1-1 0,0-2 0,1 3-1,0 1 0,0 0 0,0-1-1,-1 1 1,1 0 0,0-1 0,0 1 0,-1 0 0,1 0 0,0-1 0,0 1 0,-1 0 0,1 0 0,0-1-1,-1 1 1,1 0 0,0 0 0,-1 0 0,1 0 0,-1 0 0,1 0 0,0-1 0,-1 1 0,1 0 0,0 0-1,-1 0 1,1 0 0,-1 0 0,-1 1 1,0 0-1,1-1 0,-1 1 1,0 0-1,0 0 0,1 0 1,-1 0-1,1 1 0,-1-1 1,1 0-1,0 1 0,-1-1 1,1 1-1,0-1 1,0 1-1,-1 2 0,-6 10 7,1 0 0,0 1 0,1 1 0,1-1-1,0 1 1,-2 21 0,4-25 0,1 1 1,1 0-1,0-1 0,1 1 0,1 0 1,0 0-1,0-1 0,6 20 1,-7-30-6,1 1 1,0-1-1,0 1 0,0-1 1,0 0-1,0 1 1,0-1-1,1 0 1,-1 0-1,1 0 1,-1 0-1,1 0 1,0 0-1,4 2 0,-5-3 0,0-1-1,0 1 0,1-1 0,-1 1 0,0-1 1,1 0-1,-1 0 0,0 1 0,1-1 1,-1 0-1,0 0 0,1 0 0,-1-1 0,0 1 1,1 0-1,-1 0 0,0-1 0,0 1 0,1-1 1,1 0-1,3-3 4,0 0 0,0-1 1,0 1-1,-1-1 0,1-1 0,-1 1 1,-1-1-1,6-7 0,14-23 27,-2-2 0,-2 0 0,28-73 0,-34 76-33,-7 22 3,-7 26-17,0-6 5,0 4 6,1 111 32,0-109-32,1 0 0,0 0 0,1 0 0,0 0 0,1-1 1,1 1-1,7 14 0,-11-25-21,0 1 0,1-1 0,-1 0 0,0 0-1,1 0 1,0 0 0,-1 0 0,1 0 0,0 0 0,0-1 0,0 1 0,0-1-1,0 1 1,1-1 0,-1 0 0,0 0 0,3 1 0,-3-2-34,0 0 1,-1 0 0,1 0-1,-1 0 1,1 0-1,-1 0 1,1-1 0,0 1-1,-1-1 1,1 1-1,-1-1 1,0 1-1,1-1 1,-1 0 0,1 0-1,-1 0 1,0 0-1,0 0 1,0 0 0,0 0-1,1 0 1,-1 0-1,0-1 1,-1 1 0,1 0-1,0-1 1,0 1-1,0-3 1,4-6-51,-1 0 0,-1-1-1,1 0 1,-2 1 0,1-1 0,-2 0 0,1-1 0,-2 1 0,1 0-1,-3-17 1,-3-37-481</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0:04.020"/>
    </inkml:context>
    <inkml:brush xml:id="br0">
      <inkml:brushProperty name="width" value="0.05" units="cm"/>
      <inkml:brushProperty name="height" value="0.05" units="cm"/>
      <inkml:brushProperty name="color" value="#E71224"/>
    </inkml:brush>
  </inkml:definitions>
  <inkml:trace contextRef="#ctx0" brushRef="#br0">16 0 21373,'-9'0'1904,"4"16"-1360,3 3-200,8 2 856,3-1-896,8 0-1248,0 0 784,9-10-48,-2-1-176,9-5-184</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0:04.413"/>
    </inkml:context>
    <inkml:brush xml:id="br0">
      <inkml:brushProperty name="width" value="0.05" units="cm"/>
      <inkml:brushProperty name="height" value="0.05" units="cm"/>
      <inkml:brushProperty name="color" value="#E71224"/>
    </inkml:brush>
  </inkml:definitions>
  <inkml:trace contextRef="#ctx0" brushRef="#br0">177 373 18260,'-8'38'2614,"1"1"1,-3 61-1,10-87-2407,0-1 0,1 1 0,0-1 0,1 1 0,1-1-1,0 1 1,0-1 0,1 0 0,1-1 0,0 1 0,1-1 0,7 12 0,14 15-250,-12-17-26,0 0 0,15 31-1,-27-45 71,0-1 0,-1 1-1,0 0 1,0 0 0,0 0-1,0 0 1,-1 0 0,-1 0-1,1 1 1,-1-1 0,0 0-1,-1 0 1,-1 8-1,2-12 19,-1 0-1,0 0 0,1 0 0,-1 0 1,0 0-1,-1 0 0,1 0 0,0-1 0,-1 1 1,0 0-1,0-1 0,0 0 0,0 1 0,0-1 1,0 0-1,0 0 0,-1 0 0,1 0 1,-1 0-1,1-1 0,-1 1 0,0-1 0,0 1 1,1-1-1,-1 0 0,0 0 0,0-1 0,0 1 1,0 0-1,-1-1 0,1 0 0,0 0 1,0 0-1,0 0 0,0 0 0,0-1 0,-4 0 1,-3-1 8,0-1 1,1 0 0,-1 0 0,1-1-1,-1 0 1,1-1 0,0 0 0,1 0-1,-1-1 1,-8-7 0,7 4-59,1 1-1,1-2 1,0 1 0,0-1 0,1 0-1,0-1 1,1 1 0,0-1 0,0-1-1,1 1 1,-5-20 0,7 15-34,0 0-1,1 0 1,0-1 0,1 1-1,1-1 1,1 1 0,5-30 0,1 12-80,1 1 0,25-63 0,35-53 31,0 20 229,41-92 891,-118 262-445,-7 59 0,11-57-500,1 0 0,3 0 0,1 0 0,2 0 0,2 0 0,2-1 0,2 1 0,25 77 0,-30-113-85,-2-1-21,1-1 0,0 1 0,0-1-1,0 0 1,1 0 0,0 0 0,0 0 0,0 0 0,1-1-1,-1 1 1,1-1 0,5 4 0,-9-7 30,0-1 0,0 0 0,1 0 1,-1 0-1,0 0 0,0 0 0,0 1 0,1-1 0,-1 0 1,0 0-1,0 0 0,0 0 0,1 0 0,-1 0 1,0 0-1,0 0 0,1 0 0,-1 0 0,0 0 0,0 0 1,0 0-1,1 0 0,-1 0 0,0 0 0,0 0 1,1 0-1,-1 0 0,0 0 0,0 0 0,1 0 0,-1 0 1,0 0-1,0-1 0,0 1 0,1 0 0,-1 0 1,0 0-1,0 0 0,0-1 0,0 1 0,0 0 0,1 0 1,-1 0-1,0-1 0,0 1 0,0 0 0,0 0 1,0 0-1,0-1 0,0 1 0,0 0 0,0-1 0,0-19-574,-9-21-186,-3 11 653,-2 1 0,0 0 0,-2 1 0,-2 1 0,-32-40-1,12 14 1782,37 53-1617,1 0 0,-1-1 1,1 1-1,-1-1 1,1 1-1,0-1 1,-1 0-1,1 1 1,0-1-1,-1 1 1,1-1-1,0 1 0,0-1 1,0 0-1,0 1 1,-1-1-1,1 0 1,0 1-1,0-1 1,0 0-1,0 1 1,0-1-1,0 1 1,1-1-1,-1 0 0,0 1 1,0-1-1,0 0 1,1 1-1,-1-1 1,0 1-1,1-1 1,-1 1-1,0-1 1,1 1-1,-1-1 0,1 1 1,-1-1-1,0 1 1,1-1-1,-1 1 1,1 0-1,0-1 1,-1 1-1,1 0 1,-1-1-1,1 1 1,0 0-1,-1 0 0,1-1 1,-1 1-1,1 0 1,1 0-1,7-2-4,-1 1-1,1 0 1,13 1 0,-4-1-466,-6 0 232,-1-1 0,1 0 0,-1 0-1,0-1 1,0-1 0,0 1 0,12-7 0,2-10-264</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0:04.845"/>
    </inkml:context>
    <inkml:brush xml:id="br0">
      <inkml:brushProperty name="width" value="0.05" units="cm"/>
      <inkml:brushProperty name="height" value="0.05" units="cm"/>
      <inkml:brushProperty name="color" value="#E71224"/>
    </inkml:brush>
  </inkml:definitions>
  <inkml:trace contextRef="#ctx0" brushRef="#br0">1 62 23933,'26'-12'1356,"2"1"0,-1 2-1,47-9 1,-49 13-954,0 2 0,0 0 0,0 2 0,34 2-1,-54 0-386,0-1 0,0 1 0,0 0 0,-1 0 0,1 0 0,0 1 0,-1-1 0,1 1 0,-1 0 0,1 1 0,-1-1 0,0 1 0,6 4 0,-8-4-13,0-1-1,0 1 0,0 0 0,0 0 0,0 0 0,0 0 1,-1 0-1,0 1 0,1-1 0,-1 0 0,-1 1 0,1-1 1,0 0-1,-1 1 0,0-1 0,1 1 0,-1-1 0,-1 1 1,0 6-1,-2 7 6,-1 1 0,0-1 0,-1 0 1,-8 17-1,-35 67 27,23-51-30,17-33-13,-6 11-110,1 1 1,1 0 0,1 0-1,-12 59 1,23-86 31,-1 0-1,1 0 1,0 0-1,0 0 1,0 0-1,0 0 1,0 0-1,0 0 1,0 0-1,1 0 1,-1 0 0,1 0-1,0 0 1,-1-1-1,1 1 1,0 0-1,0 0 1,0 0-1,3 2 1,-2-2-9,0-1 0,0 1 0,1-1 0,-1 1 0,1-1-1,-1 0 1,1 0 0,0 0 0,-1-1 0,1 1 0,0-1 0,4 1 0,17 0-564</inkml:trace>
  <inkml:trace contextRef="#ctx0" brushRef="#br0" timeOffset="1">359 834 21525,'-11'43'6161,"1"-7"-5401,7-13-640,3-9-184,10-18-1832,3-16 1424,0-5-305</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0:21.641"/>
    </inkml:context>
    <inkml:brush xml:id="br0">
      <inkml:brushProperty name="width" value="0.05" units="cm"/>
      <inkml:brushProperty name="height" value="0.05" units="cm"/>
      <inkml:brushProperty name="color" value="#E71224"/>
    </inkml:brush>
  </inkml:definitions>
  <inkml:trace contextRef="#ctx0" brushRef="#br0">0 280 15491,'0'50'3754,"4"108"-802,-3-139-2940,2 0 0,1 0 0,0 0 0,1 0 0,1-1 0,10 22 0,-15-38-7,0 1 1,0-1 0,0 0-1,1 1 1,-1-1-1,1 0 1,0 0 0,0 0-1,-1 0 1,1 0-1,1 0 1,-1 0 0,0-1-1,0 1 1,0-1-1,1 0 1,3 2 0,-4-3 0,0 0 1,0 0 0,0 0 0,0 0 0,0 0 0,0 0 0,0-1-1,-1 1 1,1-1 0,0 1 0,0-1 0,0 0 0,0 0-1,-1 0 1,1 0 0,0 0 0,-1 0 0,1 0 0,-1 0-1,1-1 1,-1 1 0,1-1 0,-1 1 0,0-1 0,1-1-1,10-13 75,-1-1-1,-1 0 1,-1-1-1,0 1 0,9-32 1,24-100 534,-18 13 227,-23 163-642,0 1 0,2 0 1,9 40-1,-10-60-195,11 41 2,-12-46-4,0-1-1,0 1 0,1-1 0,-1 1 0,1-1 0,-1 1 0,1-1 0,0 0 0,0 0 1,0 1-1,0-2 0,0 1 0,0 0 0,5 2 0,-6-3 1,1 0 0,-1-1 0,1 0 0,-1 1 0,1-1 0,-1 0-1,1 0 1,0 0 0,-1 0 0,1 0 0,-1 0 0,1 0 0,0 0 0,-1-1 0,1 1 0,-1-1-1,1 1 1,-1-1 0,1 0 0,-1 1 0,0-1 0,1 0 0,-1 0 0,0 0 0,1 0 0,1-3-1,3-2 17,0 0-1,0-1 0,8-14 0,7-14 42,-2 0-1,18-48 1,22-79 107,-19 47-145,-44 133-1023,1 1 0,-1 33 0,3-37 716,0 1-317</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7:12.591"/>
    </inkml:context>
    <inkml:brush xml:id="br0">
      <inkml:brushProperty name="width" value="0.05" units="cm"/>
      <inkml:brushProperty name="height" value="0.05" units="cm"/>
    </inkml:brush>
  </inkml:definitions>
  <inkml:trace contextRef="#ctx0" brushRef="#br0">155 68 19020,'0'-1'64,"-1"0"0,1 1 0,0-1 0,0 1 0,0-1-1,0 0 1,0 1 0,-1-1 0,1 1 0,0-1 0,-1 0 0,1 1 0,0-1 0,-1 1-1,1-1 1,-1 1 0,1-1 0,-1 1 0,1 0 0,-1-1 0,1 1 0,-1-1 0,1 1-1,-1 0 1,1 0 0,-1-1 0,0 1 0,1 0 0,-1 0 0,1 0 0,-1-1 0,0 1 0,1 0-1,-1 0 1,0 0 0,1 0 0,-1 0 0,0 0 0,1 1 0,-1-1 0,1 0 0,-1 0-1,0 0 1,1 1 0,-1-1 0,1 0 0,-1 0 0,0 1 0,1-1 0,-1 1 0,1-1-1,-1 0 1,1 1 0,0-1 0,-1 1 0,0 0 0,-4 4 200,1 0 1,0 0-1,0 0 0,0 0 1,-3 7-1,-5 12 288,1 0 0,1 1-1,1 0 1,-10 47 0,-7 110 360,18-108-471,4 0 0,11 143 0,-6-211-423,0 1 0,0-1 0,0 0 0,1 1-1,0-1 1,0 0 0,5 10 0,-7-16-16,0 0-1,0 1 1,1-1 0,-1 0-1,0 1 1,0-1-1,0 0 1,1 0 0,-1 1-1,0-1 1,0 0 0,1 0-1,-1 1 1,0-1 0,0 0-1,1 0 1,-1 0 0,0 0-1,1 1 1,-1-1 0,0 0-1,1 0 1,-1 0-1,0 0 1,1 0 0,-1 0-1,0 0 1,1 0 0,-1 0-1,0 0 1,1 0 0,-1 0-1,0 0 1,1 0 0,-1 0-1,7-12 42,0-17 2,-6-18-25,-1-1 1,-3 1 0,-1 0 0,-22-93 0,16 109-130,8 26-22,7 18 40,-1-3 66,0 0 1,1-1-1,0 1 1,1-1-1,0 0 0,0-1 1,1 1-1,9 9 1,-12-15 22,1 1 1,-1-1 0,1 1-1,0-1 1,0-1 0,0 1-1,0-1 1,0 1 0,0-2-1,1 1 1,-1 0 0,1-1-1,-1 0 1,1-1 0,-1 1-1,1-1 1,9 0 0,-4-2 16,0 0 1,-1 0 0,1-1 0,0-1 0,-1 0 0,1 0-1,-1-1 1,-1 0 0,1-1 0,-1 0 0,0 0 0,0-1 0,0 0-1,14-17 1,-11 10 26,0-1 0,-1 0 0,0-1-1,-2 0 1,0 0 0,0-1 0,-2-1-1,7-19 1,-11 31-45,-1-1 0,2 1 1,-1 1-1,1-1 0,0 0 0,0 1 1,7-7-1,15-21-31,-15 13 17,-1-1 0,0 1-1,10-34 1,-17 43 21,1-1 0,-2 0-1,0 0 1,0 0 0,-1 0 0,-1 0 0,0 0 0,-2-16-1,2 27-2,0-1-1,0 0 1,0 0-1,-1 0 0,1 0 1,-1 1-1,1-1 1,-1 0-1,0 1 0,0-1 1,0 0-1,0 1 1,0-1-1,0 1 1,0-1-1,0 1 0,-1 0 1,1 0-1,0-1 1,-1 1-1,1 0 0,-1 0 1,-2-1-1,2 2 1,0-1-1,0 1 0,0 0 0,0 0 1,0 1-1,1-1 0,-1 0 0,0 1 1,0-1-1,0 1 0,1 0 0,-1-1 1,0 1-1,1 0 0,-1 0 0,1 0 1,-1 0-1,1 0 0,-1 0 0,1 1 1,-1-1-1,1 0 0,-2 4 0,-10 11 12,1 0 0,0 2 0,2-1-1,0 1 1,0 1 0,-11 34 0,11-21 17,1 1 0,1 0 0,-4 46 0,10-64-12,1 0-1,1-1 1,1 1-1,0 0 1,0-1-1,2 1 1,0-1-1,0 1 1,9 20-1,-9-28-17,1 1-1,0-1 1,0 0-1,1 0 1,0 0-1,0 0 1,1-1-1,0 0 0,0 0 1,0-1-1,1 1 1,-1-1-1,1-1 1,1 1-1,-1-1 1,0-1-1,16 6 0,-16-6-144,0-1-1,1 0 0,-1-1 1,0 0-1,1 0 0,-1 0 0,1-1 1,13-1-1,-18 0 23,0 1 1,0-1-1,0 0 1,0 0-1,-1 0 1,1 0-1,0 0 0,-1-1 1,1 1-1,-1-1 1,0 0-1,1 0 1,-1 0-1,0 0 1,0 0-1,0 0 0,0 0 1,-1-1-1,1 1 1,0 0-1,-1-1 1,0 0-1,0 1 1,0-1-1,1-3 0,5-25-632,-3-6-156</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0:22.228"/>
    </inkml:context>
    <inkml:brush xml:id="br0">
      <inkml:brushProperty name="width" value="0.05" units="cm"/>
      <inkml:brushProperty name="height" value="0.05" units="cm"/>
      <inkml:brushProperty name="color" value="#E71224"/>
    </inkml:brush>
  </inkml:definitions>
  <inkml:trace contextRef="#ctx0" brushRef="#br0">34 455 16708,'-27'18'2154,"27"-18"-2106,-1 1 0,1-1 0,-1 0 0,1 1 0,-1-1 0,1 1 1,-1 0-1,1-1 0,0 1 0,-1-1 0,1 1 0,0-1 0,-1 1 0,1 0 0,0-1 0,0 1 0,-1 1 0,2-1 4,-1-1-1,0 1 0,1-1 0,-1 0 0,0 1 1,1-1-1,-1 1 0,0-1 0,1 1 0,-1-1 1,1 0-1,-1 1 0,1-1 0,-1 0 0,1 0 1,-1 1-1,1-1 0,-1 0 0,1 0 0,-1 0 1,1 0-1,0 0 0,-1 1 0,1-1 0,-1 0 1,2 0-1,6 0 113,-1 1 0,1-1-1,0-1 1,0 1 0,0-1 0,0-1 0,-1 0 0,1 0 0,8-3 0,70-33 492,-77 33-563,227-132 1072,-10-19-653,-186 127-507,-27 20-98,34-24-1455,72-40 0,-134 79 964,-12 5-131</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0:22.693"/>
    </inkml:context>
    <inkml:brush xml:id="br0">
      <inkml:brushProperty name="width" value="0.05" units="cm"/>
      <inkml:brushProperty name="height" value="0.05" units="cm"/>
      <inkml:brushProperty name="color" value="#E71224"/>
    </inkml:brush>
  </inkml:definitions>
  <inkml:trace contextRef="#ctx0" brushRef="#br0">0 130 15099,'1'81'1721,"4"1"-1,3-2 0,31 139 1,-34-197-1635,29 106 104,-57-200-245,4 0 0,3-2 0,4 0 0,-5-87 0,17 141 81,-1 1 0,2-1 0,1 0 0,1 1 0,0 0 0,1-1 0,9-24 0,-11 38-18,1-1-1,0 1 1,0 0-1,0 0 0,1 0 1,0 1-1,0-1 1,0 1-1,0 0 1,1 0-1,0 1 1,0-1-1,1 1 1,-1 0-1,1 0 1,0 1-1,0 0 1,0 0-1,0 0 0,0 1 1,1-1-1,-1 2 1,1-1-1,9-1 1,-13 3-5,0 0 0,0-1 0,0 1 0,0 0 0,0 1 0,0-1 0,1 0 0,-1 1 0,-1 0 0,1-1 0,0 1-1,0 1 1,0-1 0,0 0 0,-1 1 0,1-1 0,4 4 0,-5-3 13,0 0 0,-1 1 0,1-1 0,-1 0-1,1 1 1,-1-1 0,0 1 0,0 0 0,0-1-1,0 1 1,0 0 0,-1-1 0,1 1 0,-1 0-1,0 0 1,0 0 0,0-1 0,0 1 0,0 0-1,-1 3 1,-2 5 78,1 1 0,-2-1 0,0 0-1,0-1 1,-1 1 0,0-1 0,0 1 0,-2-2-1,-7 12 1,5-9 34,-1-1-1,0 0 1,0 0 0,-1-1-1,-1 0 1,-19 13-1,29-22-153,0 1 0,0-1 0,0 0-1,-1 0 1,1 0 0,0-1 0,0 1-1,0 0 1,-1-1 0,1 1 0,0-1 0,-1 0-1,1 0 1,0 0 0,-1 0 0,1 0-1,0 0 1,-5-2 0,6 1 10,-1 0 0,1 1 0,-1-1 1,1-1-1,-1 1 0,1 0 0,0 0 0,0 0 0,-1-1 0,1 1 0,0-1 1,0 1-1,1-1 0,-1 1 0,0-1 0,0 1 0,1-1 0,-1 0 1,1 1-1,-1-1 0,1 0 0,0 0 0,0 1 0,0-4 0,2-24-245</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0:23.111"/>
    </inkml:context>
    <inkml:brush xml:id="br0">
      <inkml:brushProperty name="width" value="0.05" units="cm"/>
      <inkml:brushProperty name="height" value="0.05" units="cm"/>
      <inkml:brushProperty name="color" value="#E71224"/>
    </inkml:brush>
  </inkml:definitions>
  <inkml:trace contextRef="#ctx0" brushRef="#br0">4 1 15011,'-3'17'1441,"3"19"-921,0 5-192,1 5 696,2 6-392,2 2-136,0-1-80,2-1-424,1-2-232,-1-7 624,0-6-392,-1-10-16,1-8-48</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0:23.576"/>
    </inkml:context>
    <inkml:brush xml:id="br0">
      <inkml:brushProperty name="width" value="0.05" units="cm"/>
      <inkml:brushProperty name="height" value="0.05" units="cm"/>
      <inkml:brushProperty name="color" value="#E71224"/>
    </inkml:brush>
  </inkml:definitions>
  <inkml:trace contextRef="#ctx0" brushRef="#br0">11 822 15459,'-2'9'722,"0"-3"-275,0 0 0,1 0-1,-1 0 1,1 12 0,1-18-415,0 1 0,0-1 0,0 0 1,0 0-1,0 0 0,0 0 0,0 1 1,0-1-1,0 0 0,0 0 0,0 0 1,0 0-1,0 1 0,0-1 0,0 0 1,0 0-1,1 0 0,-1 0 0,0 0 1,0 0-1,0 1 0,0-1 0,0 0 1,0 0-1,1 0 0,-1 0 0,0 0 1,0 0-1,0 0 0,0 0 0,1 0 1,-1 0-1,0 0 0,0 0 0,0 0 1,0 0-1,1 0 0,-1 0 0,0 0 1,0 0-1,0 0 0,0 0 0,1 0 1,-1 0-1,0 0 0,0 0 0,9-6 860,1-4-517,0-1 1,-2 0-1,1-1 1,-2 0-1,11-19 1,28-74 405,-43 97-716,105-308 940,-20-7-973,-86 312-45,5-9-42,-7 20 53,0 0 1,0 0-1,0 0 1,0 0 0,0 0-1,0 0 1,0 0-1,0 0 1,0 0-1,0 0 1,0 0-1,0 1 1,0-1 0,0 0-1,1 0 1,-1 0-1,0 0 1,0 0-1,0 0 1,0 0-1,0 0 1,0 0-1,0 0 1,0 0 0,0 0-1,0 0 1,0 1-1,0-1 1,0 0-1,0 0 1,1 0-1,-1 0 1,0 0 0,0 0-1,0 0 1,0 0-1,0 0 1,0 0-1,0 0 1,0 0-1,0 0 1,0 0 0,1 0-1,-1 0 1,0 0-1,0 0 1,0 0-1,0 0 1,0 0-1,0 0 1,0 0 0,0-1-1,0 1 1,0 0-1,0 0 1,1 0-1,-1 0 1,0 0-1,0 0 1,0 0-1,1 36-151,-1-17 146,0-13-6,10 143-50,-7-128 35,0 0 0,2 0 0,0-1 0,1 0 0,10 22 0,-14-38-116,0 1 0,1 0 0,0-1 0,-1 1 0,2-1 0,-1 0 0,0 0-1,1 0 1,0 0 0,-1-1 0,2 0 0,-1 1 0,0-2 0,1 1 0,-1 0 0,1-1 0,0 0 0,0 0-1,-1 0 1,8 1 0,-1-1-447</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0:54.420"/>
    </inkml:context>
    <inkml:brush xml:id="br0">
      <inkml:brushProperty name="width" value="0.05" units="cm"/>
      <inkml:brushProperty name="height" value="0.05" units="cm"/>
      <inkml:brushProperty name="color" value="#E71224"/>
    </inkml:brush>
  </inkml:definitions>
  <inkml:trace contextRef="#ctx0" brushRef="#br0">165 22 16860,'0'0'26,"0"0"0,0 0 0,-1 0 0,1 0 1,0-1-1,0 1 0,0 0 0,0 0 1,0 0-1,0 0 0,-1 0 0,1-1 0,0 1 1,0 0-1,0 0 0,0 0 0,-1 0 1,1 0-1,0 0 0,0 0 0,0 0 0,-1 0 1,1 0-1,0 0 0,0 0 0,0 0 0,-1 0 1,1 0-1,0 0 0,0 0 0,0 0 1,-1 0-1,1 0 0,0 0 0,0 0 0,0 0 1,0 0-1,-1 0 0,1 0 0,0 0 1,0 1-1,0-1 0,0 0 0,-1 0 0,1 0 1,0 0-1,0 0 0,0 0 0,0 1 1,0-1-1,-1 0 0,-14 9 520,9-2-388,0 0-1,0 0 0,0 0 0,1 1 0,0 0 0,0 0 1,1 0-1,-4 11 0,-23 73 455,13-15-475,2 1-1,5 1 0,2 0 0,5 0 1,6 102-1,7-64-139,5 1 0,56 218 0,-68-329 2,23 74-8,-21-73-1,-1 0-1,1 0 1,0 0-1,1 0 1,0-1-1,0 0 1,10 10-1,-14-16 6,1 1-1,-1-1 0,1 0 0,-1 1 1,1-1-1,0 0 0,0 0 1,-1 0-1,1 0 0,0 0 0,0-1 1,0 1-1,0 0 0,0-1 1,0 0-1,0 1 0,1-1 0,-1 0 1,4 0-1,-3-1 2,0 0 0,-1 0-1,1 0 1,0 0 0,0 0 0,-1-1 0,1 1 0,-1-1 0,1 0-1,-1 0 1,0 1 0,3-5 0,4-4 1,-1-1-1,0 0 1,-1 0-1,12-25 1,28-75 131,41-144 1,-61 170-113,-5 10-1,-5 0-1,-2 0 0,-4-2 0,-3 0 0,-3 0 1,-4 0-1,-3 0 0,-17-107 0,18 177-8,-14-73 74,13 73-52,0-1 0,0 1 0,-1 0-1,0 0 1,-1 0 0,1 0 0,-1 0 0,-6-6-1,9 11-28,0 1 0,-1 0 0,1-1 0,0 1 0,-1 0 0,1 0-1,-1 0 1,0 0 0,1 0 0,-1 0 0,0 0 0,0 0 0,0 1-1,1-1 1,-1 1 0,0-1 0,0 1 0,0 0 0,0 0 0,0 0 0,0 0-1,0 0 1,0 0 0,0 0 0,1 1 0,-1-1 0,0 1 0,0-1-1,0 1 1,0 0 0,1 0 0,-1 0 0,0 0 0,-2 2 0,0-1-51,1 1 1,0 0-1,0 0 1,-1 0-1,2 0 1,-1 1-1,0-1 1,1 1-1,-1 0 1,1-1-1,0 1 1,1 0-1,-1 0 1,-1 6-1,2 8-171</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2:01.911"/>
    </inkml:context>
    <inkml:brush xml:id="br0">
      <inkml:brushProperty name="width" value="0.05" units="cm"/>
      <inkml:brushProperty name="height" value="0.05" units="cm"/>
      <inkml:brushProperty name="color" value="#E71224"/>
    </inkml:brush>
  </inkml:definitions>
  <inkml:trace contextRef="#ctx0" brushRef="#br0">1471 1196 14075,'4'-5'606,"-4"4"-560,0 1 1,1 0-1,-1 0 0,0 0 0,0 0 1,0 0-1,0 0 0,1-1 1,-1 1-1,0 0 0,0 0 1,0 0-1,0 0 0,0-1 1,1 1-1,-1 0 0,0 0 1,0 0-1,0-1 0,0 1 1,0 0-1,0 0 0,0-1 1,0 1-1,0 0 0,0 0 1,0 0-1,0-1 0,0 1 1,0 0-1,0 0 0,0-1 0,0 1 1,0 0-1,0 0 0,-1 0 1,1-1-1,0 1 0,0 0 1,0 0-1,0 0 0,0 0 1,0-1-1,-1 1 0,1 0 1,0 0-1,0 0 0,0 0 1,-1-1-1,-37-8 1970,-9-18-491,44 25-305,6 5 407,-3-3-1594,0 0-1,0 0 1,0 0-1,0 0 1,0 0-1,0 0 1,0 0-1,0 0 1,0 0-1,0 0 1,0 0-1,1 0 1,-1 0-1,0 0 1,0 0-1,0 0 1,0 0-1,0 0 1,0 0-1,0 0 1,0 0-1,0 0 1,0 0 0,0 0-1,0 0 1,0 0-1,0 0 1,0 0-1,1 0 1,-1 0-1,0 0 1,0 0-1,0 0 1,0 0-1,0 0 1,0-1-1,0 1 1,0 0-1,0 0 1,0 0-1,0 0 1,0 0-1,0 0 1,0 0 0,0 0-1,0 0-20,0 0-1,0 0 0,0 0 1,0-1-1,0 1 1,0 0-1,0 0 1,0 0-1,0 0 1,0 0-1,0 0 1,0 0-1,0 0 1,0 0-1,0 0 1,0 0-1,0 0 1,0 0-1,0 0 1,0 0-1,0-1 1,0 1-1,0 0 1,1 0-1,-1 0 1,0 0-1,0 0 1,0 0-1,0 0 1,0 0-1,0 0 1,0 0-1,0 0 1,0 0-1,0 0 1,0 0-1,0 0 1,0 0-1,1 0 1,-1 0-1,0 0 1,0 0-1,0 0 0,0 0 1,0 0-1,-28-15 1195,23 16-965,-36-34 48,-65-67 0,38 33-289,-197-165-23,109 111-53,141 112 89,0 0 0,-21-7 0,12 5 12,-51-23-34,19 10-11,42 19 21,-22-13-17,-9-15-108,24 11-568,2 14 493,2 0 203,6 1 95,9 6-73,1 0-1,-1 0 1,1 0 0,-1 0 0,1 0 0,-1 0-1,1 0 1,0 0 0,0 0 0,0-1 0,-2-2-1,2 3-35,0 0 0,-1 1-1,1-1 1,0 0-1,-1 0 1,1 1-1,0-1 1,-1 0-1,1 1 1,-1-1 0,1 1-1,-1 0 1,1 0-1,-1-1 1,1 1-1,-3 0 1,-8 0 49,0-2 0,1 1 0,-16-5 1,-7-2 118,-52-7-70,48 4-57,29 8 37,0 1 0,0-1 0,0 1 0,-15-1 0,23 3-52,0-1-117,1 1-1,-1-1 1,1 0 0,-1 0 0,1 1 0,0-1 0,-1 0 0,1 0 0,0 1 0,0-1 0,-1 0 0,1 0 0,0 0 0,0 0 0,0 1 0,0-1 0,0 0 0,0 0 0,0 0 0,0 0 0,1 1 0,-1-1 0,0 0 0,1-1 0,1-12-81,-7-128-879,-4 28 238</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0:14.293"/>
    </inkml:context>
    <inkml:brush xml:id="br0">
      <inkml:brushProperty name="width" value="0.05" units="cm"/>
      <inkml:brushProperty name="height" value="0.05" units="cm"/>
      <inkml:brushProperty name="color" value="#E71224"/>
    </inkml:brush>
  </inkml:definitions>
  <inkml:trace contextRef="#ctx0" brushRef="#br0">224 0 13323,'-26'33'984,"1"1"0,2 1 1,2 1-1,-32 71 0,38-68-762,2 0 0,1 1 0,2 0 0,-8 81-1,12-25-198,5 1 0,13 123 0,51 188-74,-39-290 49,45 130 1,-55-207 3,2-1 0,1-1 1,3 0-1,1-1 0,1-2 1,48 58-1,-59-80 2,1-2 0,0 1 0,1-2 0,1 1-1,0-2 1,0 0 0,29 14 0,-38-21-4,1-1-1,-1 0 1,1 0 0,0 0-1,0-1 1,0 0 0,0 0 0,0 0-1,0-1 1,0 0 0,0 0-1,0 0 1,0-1 0,0 0-1,0 0 1,0-1 0,-1 0-1,1 0 1,0 0 0,-1 0-1,1-1 1,-1 0 0,0 0-1,0-1 1,7-5 0,-1-2-6,0-1 1,-2 0-1,1 0 1,-2-1-1,1 0 1,-2 0 0,0-1-1,0 0 1,5-18-1,8-24 5,-3-1 0,-2-1 0,9-76 0,5-181 48,-14-207 139,-49-1 183,32 504-346,-14-80 144,13 86-124,0 0 0,-1 1 0,-1-1 1,0 1-1,-9-17 0,13 27-52,-1 0 0,1 0 1,-1 0-1,0 0 0,1 0 0,-1 0 0,0 1 0,0-1 0,0 0 1,0 1-1,0-1 0,0 1 0,-1 0 0,1 0 0,0 0 1,-1 0-1,1 0 0,-1 1 0,1-1 0,-1 1 0,1-1 1,-1 1-1,0 0 0,1 0 0,-1 0 0,1 0 0,-1 1 1,-4 0-1,-4 3-137,0-1-1,0 1 1,0 1 0,-19 12 0,20-12 175,-41 25-239,-4 5-113</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0:16.107"/>
    </inkml:context>
    <inkml:brush xml:id="br0">
      <inkml:brushProperty name="width" value="0.05" units="cm"/>
      <inkml:brushProperty name="height" value="0.05" units="cm"/>
      <inkml:brushProperty name="color" value="#E71224"/>
    </inkml:brush>
  </inkml:definitions>
  <inkml:trace contextRef="#ctx0" brushRef="#br0">740 51 15275,'-4'-5'245,"-1"0"0,0 1 0,0 0-1,-1 0 1,1 0 0,-1 1 0,0 0-1,0 0 1,0 0 0,0 1 0,0 0 0,-9-2-1,4 2 15,0 0 0,0 2-1,0-1 1,0 1 0,0 1 0,-19 3-1,0 3 46,1 1-1,1 1 1,0 2-1,-41 21 1,44-18-190,0 1 0,1 1 0,1 1 0,1 1 0,0 1 0,2 1 1,0 1-1,1 1 0,1 0 0,1 1 0,1 1 0,2 1 0,0 0 0,-19 50 0,18-34 2,2 1 1,2 1-1,2 0 0,1 0 1,3 1-1,1 0 0,3 0 1,7 87-1,-4-112-105,1-1-1,1 0 1,0 0 0,1 0 0,1 0 0,1-1-1,0 0 1,11 16 0,-12-24-17,0 0 0,0-1-1,0 0 1,1 0 0,1 0 0,-1-1 0,1 0 0,0-1 0,1 0-1,0 0 1,0-1 0,0 0 0,0 0 0,1-1 0,15 4 0,-11-5-11,1 0 1,0-1 0,-1-1 0,1 0-1,0-1 1,0-1 0,-1 0 0,1-1 0,0-1-1,-1 0 1,0-1 0,20-8 0,0-2-24,-1-2 1,0-1 0,56-40-1,-23 7 14,-2-3 0,-3-3 0,-2-2 0,-3-3-1,-3-2 1,-2-2 0,-4-3 0,50-93-1,-87 144 6,-1 0-1,-1-1 1,0 0-1,-2 0 1,0-1-1,6-36 1,-11 51 12,-1 0 0,0 0 0,0 0 0,0 0 0,-1 0 0,1 1 0,-1-1 0,0 0 0,0 0 0,0 0 0,-1 1 0,0-1 0,1 0 0,-1 1 0,-5-7 0,4 6-6,-1 1-1,1-1 0,-1 1 0,0 0 1,-1 0-1,1 0 0,0 1 0,-1 0 1,1-1-1,-1 1 0,-5-1 0,-10-2-69,-1 1-1,0 1 1,-1 1-1,-36 0 1,41 2 26,-32-1-257,-272-1-852,285 3 968</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2:29.695"/>
    </inkml:context>
    <inkml:brush xml:id="br0">
      <inkml:brushProperty name="width" value="0.05" units="cm"/>
      <inkml:brushProperty name="height" value="0.05" units="cm"/>
      <inkml:brushProperty name="color" value="#E71224"/>
    </inkml:brush>
  </inkml:definitions>
  <inkml:trace contextRef="#ctx0" brushRef="#br0">163 149 12779,'4'-20'896,"-2"12"-570,0 0-1,0 0 0,-1-1 1,0-12-1,-1 20-307,0 1 0,0 0 0,1 0 0,-1 0 1,0 0-1,0 0 0,0-1 0,0 1 0,0 0 0,0 0 0,0 0 0,0 0 0,0 0 1,0-1-1,0 1 0,0 0 0,0 0 0,0 0 0,0 0 0,-1-1 0,1 1 1,0 0-1,0 0 0,0 0 0,0 0 0,0 0 0,0 0 0,0-1 0,0 1 1,0 0-1,-1 0 0,1 0 0,0 0 0,0 0 0,0 0 0,0 0 0,0 0 0,0 0 1,-1 0-1,1-1 0,0 1 0,0 0 0,0 0 0,0 0 0,0 0 0,-1 0 1,1 0-1,0 0 0,0 0 0,-1 0 0,-5 9 524,-6 21 80,-96 484 1775,104-494-2367,-12 73 147,-8 169 0,25-236-176,-1-26-1,0 0 0,0 0 0,0 1 0,0-1 0,0 0 0,0 0 0,0 0 0,0 1 0,0-1 0,0 0 0,0 0 0,0 0 0,0 1 0,0-1 0,0 0 0,0 0 0,0 0 0,0 0 0,0 1-1,0-1 1,0 0 0,1 0 0,-1 0 0,0 0 0,0 0 0,0 1 0,0-1 0,0 0 0,0 0 0,1 0 0,-1 0 0,0 0 0,0 0 0,0 0 0,0 0 0,1 1 0,-1-1 0,0 0 0,0 0 0,0 0 0,1 0 0,-1 0 0,0 0 0,0 0-1,0 0 1,1 0 0,-1 0 0,0 0 0,0 0 0,0-1 0,0 1 0,1 0 0,-1 0 0,0 0 0,7-9-10,3-21-2,-2 0 0,0-1-1,4-55 1,-7 51 9,53-536 114,-57 556-113,0 8 0,-1 0-1,0 1 0,0-1 1,-2-9-1,2 16 3,0 0 0,0 0 0,0 0 0,0 0-1,0 0 1,0 0 0,0 0 0,0 0 0,0 0-1,0 0 1,0 0 0,0 1 0,0-1 0,0 0 0,0 0-1,0 0 1,0 0 0,0 0 0,-1 0 0,1 0-1,0 0 1,0 0 0,0 0 0,0 0 0,0 0 0,0 0-1,0 0 1,0 0 0,0 0 0,0 0 0,0 0-1,0 0 1,0 0 0,-1 0 0,1 0 0,0 0 0,0 0-1,0 0 1,0 0 0,0 0 0,0 0 0,0 0-1,0 0 1,0 0 0,0 0 0,0 0 0,0 0 0,0 0-1,0 0 1,0 0 0,-1-1 0,1 1 0,0 0-1,0 0 1,0 0 0,0 0 0,0 0 0,0 0 0,-5 12-11,-3 18-13,-9 70 18,5 0 0,1 142 1,11-230 6,1 44-9,-1-53 4,0-1 0,1 1 0,-1 0 0,1 0 0,0 0 0,-1-1 0,1 1-1,1 0 1,-1-1 0,0 1 0,1-1 0,-1 1 0,1-1 0,3 5 0,-4-7 1,-1 0 1,1 1 0,0-1 0,-1 0-1,1 0 1,0 1 0,-1-1 0,1 0-1,0 0 1,-1 0 0,1 0-1,0 1 1,-1-1 0,1 0 0,0 0-1,-1-1 1,1 1 0,0 0 0,-1 0-1,1 0 1,0 0 0,-1-1 0,1 1-1,0 0 1,-1 0 0,1-1-1,1 0 1,15-16-53,-5-1 27,-1-1 1,-1 1-1,-1-2 0,-1 0 1,0 0-1,6-30 0,19-130-103,-21 39 66,-11 119 43,-2 1 0,0-1 0,-1 0 0,-8-30 0,9 48 15,0 1-1,0-1 1,-1 1 0,1-1-1,-1 1 1,0 0 0,-2-4 0,3 7 5,1-1 0,0 1 0,-1-1 0,1 1 0,0 0 0,-1-1 0,1 1 0,-1 0 0,1-1 0,-1 1 1,1 0-1,0 0 0,-1 0 0,1-1 0,-1 1 0,1 0 0,-1 0 0,0 0 0,1 0 0,-1 0 0,1 0 0,-1 0 1,0 0-1,0 0-1,0 1 0,0-1 0,0 1 1,0 0-1,0-1 0,0 1 0,0 0 1,1 0-1,-1-1 0,0 1 1,0 0-1,1 0 0,-1 0 0,0 0 1,1 0-1,-1 1 0,-6 11-10,1 1 0,1 0 1,0 0-1,-4 21 0,-9 65-30,13-66 31,2-17 10,-4 22-4,2 1 0,-1 49-1,6-83 5,2 21-4,-2-26 5,0-1 0,0 1 0,0-1 0,0 1 0,1-1 0,-1 1 0,0 0 0,0-1 0,0 1 0,1-1 0,-1 1 0,0-1 0,1 1 0,-1-1 0,1 1-1,-1-1 1,0 1 0,1-1 0,-1 0 0,1 1 0,-1-1 0,1 0 0,-1 1 0,1-1 0,0 0 0,-1 0 0,1 1 0,-1-1 0,1 0 0,-1 0 0,1 0 0,0 0 0,-1 0 0,2 0 0,-1 0 0,0 0 0,0-1-1,1 1 1,-1-1 0,0 1 0,0-1-1,0 0 1,0 1 0,1-1 0,-1 0-1,0 0 1,0 0 0,0 1 0,-1-1-1,1 0 1,1-2 0,15-22-17,-2 0 1,0 0 0,-2-2 0,11-28-1,-13 29 3,83-229-132,-54 143-50,-51 170-88,0-11 250,-117 443-897,113-443 781,-35 77 1,22-77-66</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2:31.648"/>
    </inkml:context>
    <inkml:brush xml:id="br0">
      <inkml:brushProperty name="width" value="0.05" units="cm"/>
      <inkml:brushProperty name="height" value="0.05" units="cm"/>
      <inkml:brushProperty name="color" value="#E71224"/>
    </inkml:brush>
  </inkml:definitions>
  <inkml:trace contextRef="#ctx0" brushRef="#br0">67 215 19012,'-8'-7'1137,"-3"-5"500,11 12-1610,0-1 1,1 1-1,-1 0 0,0-1 1,0 1-1,0-1 0,1 1 1,-1-1-1,0 1 0,0 0 1,1-1-1,-1 1 0,0 0 1,0-1-1,1 1 0,-1 0 1,1 0-1,-1-1 0,0 1 0,1 0 1,-1 0-1,1-1 0,-1 1 1,0 0-1,1 0 0,-1 0 1,1 0-1,-1 0 0,1 0 1,-1 0-1,1 0 0,-1 0 1,0 0-1,1 0 0,385-94 345,-130 13-326,-246 79-38,-8 1 1,0 1-1,-1-1 1,1 1 0,0-1 0,0 0 0,-1 1 0,1-1-1,-1 0 1,1 0 0,1-2 0,-27 4 128,-22 3-29,-88 19 0,66-9-86,-49 8 7,-151 49 0,255-66-37,9-3 4,-1 0 1,1 0-1,0-1 1,-1 0 0,1 0-1,-1 0 1,1 0-1,-1-1 1,-8 0 0,13 0 2,0 0 0,-1 0 0,1 0 0,-1 0 0,1 0 0,-1 0 0,1-1 0,0 1 0,-1 0 0,1 0 1,0 0-1,-1-1 0,1 1 0,0 0 0,-1-1 0,1 1 0,0 0 0,-1-1 0,1 1 0,0 0 0,0-1 0,0 1 0,-1 0 1,1-1-1,0 1 0,0-1 0,0 1 0,0 0 0,0-1 0,0 1 0,0-1 0,0 1 0,0-1 0,0 1 0,0 0 0,0-1 1,0 1-1,0-1 0,0 1 0,0-1 0,0 1 0,0 0 0,1-1 0,-1 1 0,0-1 0,0 1 0,0 0 0,1-1 0,-1 1 1,16-18-118,-12 16 26,0 0 1,0 0 0,1 0 0,-1 1-1,0 0 1,1 0 0,-1 0-1,1 0 1,-1 0 0,1 1 0,-1 0-1,1 0 1,-1 0 0,5 2 0,9 1-333,-1 1 0,23 9 1,22 4-101,-8-12-96</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7:13.009"/>
    </inkml:context>
    <inkml:brush xml:id="br0">
      <inkml:brushProperty name="width" value="0.05" units="cm"/>
      <inkml:brushProperty name="height" value="0.05" units="cm"/>
    </inkml:brush>
  </inkml:definitions>
  <inkml:trace contextRef="#ctx0" brushRef="#br0">37 1 14731,'-8'31'2701,"5"-20"-941,1 1 0,-1-1 0,0 20 0,3-30-1686,0-1 0,0 0 1,0 0-1,0 0 0,0 1 1,1-1-1,-1 0 0,0 0 1,0 1-1,0-1 0,-1 0 0,1 0 1,0 1-1,0-1 0,0 0 1,0 0-1,0 0 0,0 1 1,0-1-1,0 0 0,0 0 0,0 0 1,-1 1-1,1-1 0,0 0 1,0 0-1,0 0 0,0 0 0,-1 1 1,1-1-1,0 0 0,0 0 1,0 0-1,0 0 0,-1 0 1,1 0-1,0 1 0,0-1 0,-1 0 1,1 0-1,0 0 0,0 0 1,-1 0-1,1 0 0,0 0 0,0 0 1,0 0-1,-1 0 0,1 0 1,0 0-1,0 0 0,-1-1 1,-4-2 131,1-3-4921,3 2 3931</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2:32.688"/>
    </inkml:context>
    <inkml:brush xml:id="br0">
      <inkml:brushProperty name="width" value="0.05" units="cm"/>
      <inkml:brushProperty name="height" value="0.05" units="cm"/>
      <inkml:brushProperty name="color" value="#E71224"/>
    </inkml:brush>
  </inkml:definitions>
  <inkml:trace contextRef="#ctx0" brushRef="#br0">39 148 17236,'-2'4'417,"0"5"1993,8-11-255,7-3-1794,18-5-2,1 1-1,0 2 0,0 1 0,63-3 1,131 16-247,-224-5 74,-10 1-111,-12 2-4,-66 14 155,-89 16-75,139-30-142,2 1-4,1-2-1,-1-1 0,-43-1 1,77-2-6,0-1-1,1 1 1,-1 0 0,0 0 0,0 0 0,0 0 0,0 0 0,0 0-1,0 0 1,0 0 0,1-1 0,-1 1 0,0 0 0,0 0-1,0 0 1,0 0 0,0 0 0,0 0 0,0-1 0,0 1 0,0 0-1,0 0 1,0 0 0,0 0 0,0 0 0,0-1 0,0 1-1,0 0 1,0 0 0,0 0 0,0 0 0,0 0 0,0-1 0,0 1-1,0 0 1,0 0 0,0 0 0,0 0 0,0 0 0,0-1-1,0 1 1,-1 0 0,1 0 0,0 0 0,0 0 0,0 0 0,0 0-1,0 0 1,0 0 0,-1-1 0,1 1 0,0 0 0,0 0 0,0 0-1,0 0 1,0 0 0,-1 0 0,14-6-31,68-16-76,143-40-64,-160 41-156,86-41 0,-132 52 198,-15 8 69,0 0 1,0 0 0,1 0 0,-1 1-1,0 0 1,8-2 0,-12 4 37,1 1 0,-1 0 0,1 0 0,-1 0 0,0 0 0,0 0 0,0-1 0,0 1 0,-2 2 0,-7 10 138,-39 49-926,44-57 693,0-1-1,-1 0 1,0 0-1,0 0 0,0 0 1,-1-1-1,1 0 1,-8 3-1,-10 0-211</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2:35.357"/>
    </inkml:context>
    <inkml:brush xml:id="br0">
      <inkml:brushProperty name="width" value="0.05" units="cm"/>
      <inkml:brushProperty name="height" value="0.05" units="cm"/>
      <inkml:brushProperty name="color" value="#E71224"/>
    </inkml:brush>
  </inkml:definitions>
  <inkml:trace contextRef="#ctx0" brushRef="#br0">53 1 16548,'-15'17'1152,"3"1"-888,6-8-152,5-4 96,4-4-872,-8-5 640,1-12-112,-9-16-176</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2:38.389"/>
    </inkml:context>
    <inkml:brush xml:id="br0">
      <inkml:brushProperty name="width" value="0.05" units="cm"/>
      <inkml:brushProperty name="height" value="0.05" units="cm"/>
      <inkml:brushProperty name="color" value="#E71224"/>
    </inkml:brush>
  </inkml:definitions>
  <inkml:trace contextRef="#ctx0" brushRef="#br0">4 1 15883,'0'0'90,"0"0"-1,-1 0 0,1 0 1,0 0-1,0 0 0,0 0 1,0 0-1,-1 1 0,1-1 1,0 0-1,0 0 0,0 0 1,0 0-1,0 0 0,0 0 1,-1 1-1,1-1 0,0 0 0,0 0 1,0 0-1,0 0 0,0 1 1,0-1-1,0 0 0,0 0 1,0 0-1,0 0 0,0 1 1,0-1-1,0 0 0,0 0 1,0 0-1,0 1 0,0-1 1,0 0-1,0 0 0,0 0 1,0 0-1,0 1 0,0-1 0,0 0 1,1 0-1,-1 0 0,0 0 1,0 0-1,0 1 0,0-1 1,0 0-1,0 0 0,1 0 1,-1 0-1,12 18 1072,22 24-1856,-28-36 1095,0 2-381,101 122 100,-86-100-10,0 1 0,25 53 0,-32-54-64,0 0 1,3-1-1,0-1 0,2 0 0,31 36 0,127 108 22,-152-151-9,-2 2 1,0 1 0,-2 0-1,-1 2 1,0 0 0,-2 1 0,-2 1-1,0 1 1,14 38 0,-13-30 72,0 0 0,3 0 1,1-2-1,1-1 0,51 60 1,190 192 69,-213-232-166,-2 2 0,66 99 0,-88-117-1,2-2-1,1 0 0,2-2 1,38 32-1,136 138 73,-165-156-83,-1 2 1,51 86-1,-59-81-24,246 393 40,-137-276-46,-80-103 14,52 80-1,12 74 28,-91-156-25,2-1 0,73 98 1,25-6 30,80 107-50,-117-117 38,131 175 30,183 209-68,-335-422 16,4-3 0,95 97 0,-122-150-5,-3 2 0,-2 2 1,56 92-1,29 62-23,-102-171 16,1 0 0,69 67 0,66 57 40,-126-119-28,63 93 1,-91-121-7,115 170 4,-89-135-3,69 69 0,-62-76-1,40 39-3,119 155 1,-140-151 9,149 157-1,-173-207-6,146 148-4,-131-126 2,57 81 0,-70-84-1,2-3 0,3-2 0,90 80 0,60 43 9,-147-127-10,77 98 0,-117-137 3,-8-8 13,0 0 1,0 0 0,0 1-1,0-1 1,0 0-1,0 0 1,-1 1 0,1 0-1,1 3 1,-17-10-491,14 7 381</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2:55.440"/>
    </inkml:context>
    <inkml:brush xml:id="br0">
      <inkml:brushProperty name="width" value="0.05" units="cm"/>
      <inkml:brushProperty name="height" value="0.05" units="cm"/>
      <inkml:brushProperty name="color" value="#E71224"/>
    </inkml:brush>
  </inkml:definitions>
  <inkml:trace contextRef="#ctx0" brushRef="#br0">0 1 12475,'11'45'3566,"-5"-14"-3041,1-1 1,14 38-1,2 6 94,15 59-318,28 123-163,-26-77-165,6 31 362,28 145 314,-53-276-400,3 0 1,48 105-1,-32-109 17,59 85-1,-56-94 121,65 130-1,-95-166-297,111 289 756,-109-274-694,2-1-1,2-1 0,2 0 1,2-2-1,1-1 0,2 0 1,2-2-1,1-1 0,36 34 1,-35-44-24,2-1 0,45 29 0,-43-33-75,-1 2-1,40 38 0,-5 16 67,-56-61-80,1-1 0,1 0 0,1-1 0,0 0 0,1-1 0,0-1 1,29 18-1,12-4 30,66 21 0,-76-32-46,-1 3 0,82 45 0,-6 25 193,-92-64-65,2-1 0,0-2 0,63 32 0,40-5 124,-100-39-107,-1 1 1,-1 2 0,60 32 0,-57-22-103,88 51 186,-100-62-414,1 0 0,1-2 0,34 9 0,-15-6-1780,-40-12 1545,-9-3-101</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2:56.294"/>
    </inkml:context>
    <inkml:brush xml:id="br0">
      <inkml:brushProperty name="width" value="0.05" units="cm"/>
      <inkml:brushProperty name="height" value="0.05" units="cm"/>
      <inkml:brushProperty name="color" value="#E71224"/>
    </inkml:brush>
  </inkml:definitions>
  <inkml:trace contextRef="#ctx0" brushRef="#br0">44 132 14131,'1'0'89,"1"0"0,-1 0 0,0 0-1,1 0 1,-1-1 0,1 1 0,-1 0 0,0-1 0,0 1-1,1-1 1,-1 1 0,0-1 0,0 0 0,0 0 0,1 1-1,-1-1 1,0 0 0,0 0 0,0 0 0,1-2 0,-1 0 65,1 1 1,-1 0-1,0-1 1,0 1 0,0-1-1,0 0 1,0 1-1,-1-1 1,0 0 0,1-3-1,-1 1 113,0 1 0,0-1-1,0 0 1,0 0 0,-1 0 0,0 1-1,0-1 1,-1 0 0,1 1-1,-1-1 1,0 1 0,-3-5 0,5 7-162,-1 0 0,0 1 0,-1-1 0,1 1 1,0 0-1,0-1 0,-1 1 0,1 0 1,-1 0-1,1-1 0,-1 1 0,1 1 0,-1-1 1,0 0-1,1 0 0,-1 0 0,-3 0 0,4 1-42,0 0 0,0 0 0,0 1-1,0-1 1,0 0 0,0 0-1,0 1 1,0-1 0,0 1-1,1-1 1,-1 1 0,0-1 0,0 1-1,0-1 1,0 1 0,0 0-1,1-1 1,-1 1 0,0 0-1,1 0 1,-1 0 0,0 1 0,-2 3 70,1 0 0,-1 1 0,1-1 0,0 1 0,1-1 1,-1 1-1,1 0 0,0 0 0,0 8 0,1-3-101,0 1-1,1-1 0,0 1 1,1-1-1,1 0 1,-1 0-1,2 0 0,-1 0 1,2 0-1,-1-1 0,1 0 1,10 15-1,-14-23-27,0-1 0,0 0 1,0 0-1,-1 0 0,1 0 0,0 0 0,0-1 0,0 1 0,1 0 0,-1 0 0,0 0 0,0-1 0,0 1 0,0-1 1,1 1-1,-1-1 0,0 0 0,2 1 0,-2-1 11,0 0-1,0 0 1,-1-1 0,1 1 0,0 0 0,-1-1 0,1 1-1,0 0 1,-1-1 0,1 1 0,0-1 0,-1 1 0,1-1-1,-1 1 1,1-1 0,-1 1 0,1-1 0,-1 1 0,1-1-1,-1 0 1,0 1 0,1-2 0,1-3 65,0 0 0,-1 0 0,0 1 0,0-1 0,0 0 0,-1 0 0,1 0 0,-2-6 0,-3-30 411,3 38-443,0 0 1,1 1-1,-1-1 1,0 0 0,0 0-1,-1 1 1,1-1-1,-1 0 1,1 1 0,-1 0-1,-3-4 1,5 5-46,0 1 0,0 0 1,0 0-1,-1 0 0,1-1 1,0 1-1,0 0 0,0 0 0,-1 0 1,1-1-1,0 1 0,0 0 1,-1 0-1,1 0 0,0 0 0,0 0 1,-1 0-1,1 0 0,0 0 1,0 0-1,-1-1 0,1 1 0,0 0 1,-1 0-1,1 0 0,0 1 1,0-1-1,-1 0 0,1 0 1,0 0-1,0 0 0,-1 0 0,1 0 1,0 0-1,-1 0 0,-2 11 19,4 15-32,2-11-9,1 0-1,0 1 1,1-1 0,8 16-1,-30-83 20,12 40 10,-3-7 31,0 0 0,-16-24 0,24 42-40,0 1 0,0-1 0,-1 1-1,1-1 1,0 1 0,0-1 0,-1 1-1,1-1 1,0 1 0,-1 0 0,1-1-1,0 1 1,-1 0 0,1-1-1,-1 1 1,1 0 0,-1-1 0,1 1-1,-1 0 1,1 0 0,-1-1 0,0 1-1,0 11-9,9 18-117,-3-17 22,-3-5-140,1 0 0,0 0 0,0 1 0,1-2 0,0 1 0,1 0-1,-1-1 1,7 7 0,-11-13 244,0 0-1,0 1 0,0-1 1,0 0-1,1 0 0,-1 0 1,0 1-1,0-1 0,0 0 1,0 0-1,1 0 0,-1 1 1,0-1-1,0 0 0,0 0 1,0 0-1,1 0 0,-1 1 1,0-1-1,0 0 0,1 0 1,-1 0-1,0 0 0,0 0 1,1 0-1,-1 0 0,0 0 1,0 0-1,1 0 0,-1 0 1,0 0-1,0 0 0,1 0 1,-1 0-1,0 0 0,0 0 1,1 0-1,-1 0 0,0 0 1,0 0-1,1-1 0,-1 1 1,0 0-1,0 0 0,0 0 1,1 0-1,-1 0 0,0-1 1,0 1-1,0 0 0,0 0 1,1 0-1,-1-1 1,0 1-1,0 0 0,0 0 1,0-1-1,0 1 0,0 0 1,0 0-1,0-1 0,0 1 1,0 0-1,0 0 0,0-1 1,-1-21-363,1 18 317,-5-33-401</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2:59.509"/>
    </inkml:context>
    <inkml:brush xml:id="br0">
      <inkml:brushProperty name="width" value="0.05" units="cm"/>
      <inkml:brushProperty name="height" value="0.05" units="cm"/>
      <inkml:brushProperty name="color" value="#E71224"/>
    </inkml:brush>
  </inkml:definitions>
  <inkml:trace contextRef="#ctx0" brushRef="#br0">5 893 13267,'-5'15'4424,"14"-25"-2408,16-27-594,22-38-97,141-218 456,49-48-2090,-231 333 207,4-4-321,-2-1 0,1 0 0,-2 0-1,1-1 1,-2 0 0,0 0 0,5-18 0,-11 31 439,0 1 0,0-1 1,1 1-1,-1-1 0,0 0 0,0 1 0,0-1 1,0 1-1,-1-1 0,1 1 0,0-1 1,0 1-1,0-1 0,0 1 0,0-1 0,-1 1 1,1-1-1,0 1 0,0 0 0,-1-1 0,1 1 1,0-1-1,-1 1 0,1 0 0,-1-1 0,1 1 1,0-1-1,-1 1 0,1 0 0,-1-1 0,-19-2-355,-5 5 213</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2:59.983"/>
    </inkml:context>
    <inkml:brush xml:id="br0">
      <inkml:brushProperty name="width" value="0.05" units="cm"/>
      <inkml:brushProperty name="height" value="0.05" units="cm"/>
      <inkml:brushProperty name="color" value="#E71224"/>
    </inkml:brush>
  </inkml:definitions>
  <inkml:trace contextRef="#ctx0" brushRef="#br0">121 0 15899,'-3'4'361,"0"-1"0,0 1 0,0 0-1,1 0 1,0 0 0,0 0 0,0 0-1,0 1 1,-1 4 0,-8 44 940,6-28-879,-71 417 1046,75-436-1463,0 3-6,0 0 1,1 0-1,0 1 0,0-1 1,2 14-1,-1-22 3,-1 1-1,1 0 0,-1 0 0,1-1 0,0 1 1,-1 0-1,1-1 0,0 1 0,0-1 1,0 1-1,0-1 0,1 0 0,-1 1 0,0-1 1,1 0-1,-1 0 0,0 0 0,1 0 1,-1 0-1,1 0 0,0 0 0,-1 0 0,1-1 1,0 1-1,-1-1 0,1 1 0,0-1 1,0 0-1,-1 1 0,1-1 0,0 0 1,0 0-1,0 0 0,1-1 0,16-2 103,0 0 0,-1-2 0,1 0 0,-1-1 0,26-12 0,6-2 155,88-19-691,-67 22 77,-41 8 82</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3:00.653"/>
    </inkml:context>
    <inkml:brush xml:id="br0">
      <inkml:brushProperty name="width" value="0.05" units="cm"/>
      <inkml:brushProperty name="height" value="0.05" units="cm"/>
      <inkml:brushProperty name="color" value="#E71224"/>
    </inkml:brush>
  </inkml:definitions>
  <inkml:trace contextRef="#ctx0" brushRef="#br0">1 28 16211,'2'-17'2368,"3"24"-710,5 28 134,20 151 685,-8-41-1771,-21-139-638,0 1 0,1-1 1,0 0-1,3 9 0,-5-15-57,0 0 0,1 1-1,-1-1 1,0 0 0,0 1 0,0-1 0,0 0 0,1 1-1,-1-1 1,0 0 0,0 0 0,1 1 0,-1-1-1,0 0 1,0 0 0,1 0 0,-1 1 0,0-1 0,1 0-1,-1 0 1,0 0 0,1 0 0,-1 0 0,0 1 0,1-1-1,-1 0 1,0 0 0,1 0 0,-1 0 0,0 0-1,1 0 1,0 0 0,0-1 19,0 0 0,0 0 0,0 0 0,0 0 0,0 0 0,0-1 0,-1 1 0,1 0 0,0 0 0,0 0 0,-1-1 0,1 1 0,0-3 0,19-54 694,13-68 0,-20 71-322,33-89-1,-45 142-399,0 0 0,0 0 0,0 0 0,0 0 0,0 0 1,0 0-1,1 0 0,-1 0 0,1 1 0,-1-1 0,1 0 0,2-1 0,-4 3-1,1 0-1,-1-1 0,1 1 0,-1 0 0,0 0 0,1 0 0,-1 0 1,1 0-1,-1 0 0,1 0 0,-1 0 0,0 0 0,1 0 0,-1 0 1,1 0-1,-1 0 0,0 0 0,1 0 0,-1 0 0,1 1 0,-1-1 1,0 0-1,1 1 0,9 13 1,-3 7-4,-1 0-1,-1 1 1,3 28 0,-6-32 0,1 0-1,1 0 0,0 0 0,2 0 1,14 32-1,-20-49-33,0 1 0,1-1 0,-1 0 0,1 0-1,0 0 1,-1 0 0,1 0 0,0 0 0,0 0 0,0 0 0,-1 0-1,1 0 1,0 0 0,0 0 0,0-1 0,1 1 0,-1 0 0,0-1-1,0 1 1,0-1 0,0 1 0,1-1 0,-1 0 0,0 1 0,0-1-1,1 0 1,-1 0 0,0 0 0,0 0 0,1 0 0,1 0 0,-1-1-42,-1 0 0,1 0 0,0-1 0,-1 1 0,1 0 0,-1 0 0,0-1 0,1 1 0,-1-1 0,0 1 0,0-1 0,0 0 1,0 1-1,0-1 0,0 0 0,-1 0 0,1 0 0,0 1 0,-1-1 0,1-4 0,2-17-440</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3:01.302"/>
    </inkml:context>
    <inkml:brush xml:id="br0">
      <inkml:brushProperty name="width" value="0.05" units="cm"/>
      <inkml:brushProperty name="height" value="0.05" units="cm"/>
      <inkml:brushProperty name="color" value="#E71224"/>
    </inkml:brush>
  </inkml:definitions>
  <inkml:trace contextRef="#ctx0" brushRef="#br0">1 171 16684,'6'8'767,"-1"1"1,1-1 0,-1 2 0,4 10 0,-5-10-202,1 0 0,0-1 1,0 1-1,12 13 0,-15-21-501,0 0-1,0 0 1,0 0-1,1 0 1,-1 0 0,1 0-1,-1-1 1,1 1-1,0-1 1,-1 0 0,1 0-1,0 0 1,0 0-1,0 0 1,0-1 0,0 1-1,0-1 1,0 0-1,0 0 1,6 0 0,-7 0-45,0-1 0,1 1 0,-1-1 0,1 1 0,-1-1-1,0 0 1,1 0 0,-1 0 0,0 0 0,0 0 0,0 0 0,0-1 0,0 1 0,0-1 0,0 0 0,0 1 0,-1-1 0,3-2 0,-2 0 17,0 0-1,0 0 0,0 0 1,0 0-1,-1 0 0,1-1 1,-1 1-1,0 0 0,0-7 1,0 0 37,0 1 0,-1 0 0,-1 0 0,0-1 1,0 1-1,-1 0 0,-1 0 0,-3-11 1,5 17-45,-1 1 1,0-1-1,1 1 1,-2 0-1,1 0 1,0 0 0,0 0-1,-6-5 1,7 7-27,0 0-1,1 1 1,-1-1 0,0 0 0,0 1 0,0-1 0,0 1 0,0 0 0,0-1 0,0 1-1,0 0 1,0-1 0,0 1 0,0 0 0,0 0 0,0 0 0,0 0 0,0 0 0,0 0-1,0 0 1,0 0 0,0 0 0,0 1 0,0-1 0,0 0 0,0 0 0,0 1 0,0-1-1,1 1 1,-1-1 0,0 1 0,0 0 0,0-1 0,0 1 0,1 0 0,-1-1 0,0 1-1,0 1 1,-3 3 0,1 0-1,0 1 0,0-1 0,0 1 0,1 0 1,0 0-1,0 0 0,0 0 0,1 0 0,0 0 1,0 1-1,0 10 0,0 3 5,2 0 1,4 35-1,-4-49-4,0 0 0,0 0 0,1 1 1,0-2-1,0 1 0,1 0 0,-1 0 0,1-1 0,1 1 1,6 8-1,-9-12 6,1 0 1,0-1-1,0 1 1,0 0 0,0-1-1,0 1 1,0-1-1,1 0 1,-1 0-1,0 0 1,1 0 0,-1 0-1,1 0 1,-1-1-1,1 1 1,-1-1-1,1 0 1,0 0-1,-1 0 1,1 0 0,-1 0-1,1 0 1,0-1-1,-1 1 1,1-1-1,-1 1 1,0-1 0,5-2-1,1-1 43,0-1-1,-1 0 1,1 0 0,-1 0-1,0-1 1,-1 0 0,1 0-1,-1-1 1,-1 0 0,1 0 0,-1 0-1,0-1 1,5-11 0,0 0 92,-2 0 0,0-1 0,-1-1 0,6-29 0,-3-16 130,-11 55-222,-1 10-14,-4 15-6,4 2-29,0-1 1,2 1-1,-1 0 0,2 0 1,0-1-1,1 1 0,1-1 1,6 22-1,-9-35-2,0-1 0,1 1 1,-1 0-1,1-1 0,0 1 1,0-1-1,-1 1 0,1-1 1,0 1-1,0-1 0,0 1 1,0-1-1,1 0 0,-1 0 0,0 0 1,0 1-1,1-1 0,-1 0 1,1-1-1,-1 1 0,1 0 1,-1 0-1,1-1 0,0 1 1,-1 0-1,1-1 0,0 0 0,-1 1 1,1-1-1,0 0 0,0 0 1,-1 0-1,1 0 0,0 0 1,-1-1-1,1 1 0,0 0 1,-1-1-1,1 1 0,0-1 0,-1 0 1,1 1-1,-1-1 0,1 0 1,-1 0-1,3-2 0,3-1 16,0-1 1,-1-1-1,1 1 0,-1-1 0,0 0 0,-1 0 0,10-14 0,-5-2 39,-1 1-1,-1-1 1,-1-1-1,0 1 1,-2-1-1,-1 0 1,2-34-1,-4 79-43,2 0-1,0-1 1,1 1-1,12 29 0,-15-45-30,1 0 0,0-1-1,0 1 1,0-1-1,1 0 1,0 0-1,0 0 1,0-1 0,6 6-1,-7-8-45,0 0-1,0 0 1,0-1 0,0 1-1,0-1 1,0 1 0,0-1-1,1 0 1,-1 0 0,0-1-1,1 1 1,-1-1 0,1 1-1,-1-1 1,0 0 0,1-1-1,6 0 1,-7 0-80,1 1 1,-1-1-1,0 0 0,1-1 1,-1 1-1,0-1 0,0 1 1,1-1-1,-1 0 0,-1 0 1,1-1-1,0 1 1,0 0-1,-1-1 0,5-5 1,-3 1-17,1-1 0,-1 1 0,0-1 1,-1 1-1,5-15 0,3-11-384</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3:01.832"/>
    </inkml:context>
    <inkml:brush xml:id="br0">
      <inkml:brushProperty name="width" value="0.05" units="cm"/>
      <inkml:brushProperty name="height" value="0.05" units="cm"/>
      <inkml:brushProperty name="color" value="#E71224"/>
    </inkml:brush>
  </inkml:definitions>
  <inkml:trace contextRef="#ctx0" brushRef="#br0">86 113 16692,'0'-1'2852,"-2"4"-962,-8 10-223,-10 17-1336,19-29-291,1-1 1,0 1 0,-1-1-1,1 1 1,0-1 0,-1 0 0,1 1-1,-1-1 1,1 0 0,-1 1-1,1-1 1,-1 0 0,1 1-1,-1-1 1,1 0 0,-1 0 0,1 0-1,-1 1 1,1-1 0,-1 0-1,0 0 1,0 0-7,1 0 1,0 0-1,0 0 0,0 0 0,-1 0 1,1-1-1,0 1 0,0 0 0,0 0 1,0 0-1,-1 0 0,1 0 0,0 0 1,0 0-1,0-1 0,0 1 1,-1 0-1,1 0 0,0 0 0,0 0 1,0-1-1,0 1 0,0 0 0,0 0 1,0 0-1,0-1 0,0 1 0,0 0 1,0 0-1,0 0 0,0-1 0,0 1 1,0 0-1,0 0 0,0 0 1,0-1-1,0 1 0,0 0 0,0 0 1,0 0-1,0-1 0,0 1 0,0 0 1,0 0-1,0 0 0,0 0 0,1-1 1,-1 1-1,0 0 0,0-1 133,1 0-135,0 6-152,-1-5 125,0 0-1,1 1 1,-1-1 0,0 0-1,1 0 1,-1 1 0,0-1 0,1 0-1,-1 0 1,0 0 0,1 0-1,-1 0 1,1 1 0,-1-1 0,0 0-1,1 0 1,-1 0 0,0 0-1,1 0 1,-1 0 0,1 0 0,-1 0-1,0 0 1,1-1 0,-1 1 0,0 0-1,1 0 1,-1 0 0,0 0-1,1 0 1,-1-1 0,0 1 0,1 0-1,-1 0 1,0-1 0,1 1-1,-1 0 1,0 0 0,0-1 0,1 1-1,-1-1 1,18-14 226,-17 14-205,12-11 120,-1-1 1,14-18-1,-23 27-113,0-1 0,0 1-1,0-1 1,-1 0 0,1 0-1,-1 0 1,0 0 0,-1 0-1,1 0 1,-1 0 0,0-1-1,0-5 1,-1 11-26,0-1 1,0 1-1,0-1 1,0 1-1,0-1 1,0 0-1,0 1 1,0-1-1,0 1 1,0-1-1,0 1 0,-1-1 1,1 1-1,0-1 1,0 1-1,-1-1 1,1 1-1,0-1 1,-1 1-1,1-1 1,0 1-1,-1 0 1,1-1-1,-1 1 1,1-1-1,-1 1 1,1 0-1,-1 0 0,1-1 1,-1 1-1,1 0 1,-1 0-1,1-1 1,-1 1-1,1 0 1,-1 0-1,1 0 1,-1 0-1,0 0 1,1 0-1,-1 0 1,1 0-1,-1 0 0,1 0 1,-1 0-1,1 1 1,-2-1-1,-1 1 19,0 0-1,0 0 0,1 0 0,-1 1 0,0-1 1,1 1-1,-1-1 0,-3 4 0,-3 3 37,0 2-1,1-1 1,0 1-1,1 1 1,-1-1-1,2 1 1,-9 20-1,7-14-22,2 0-1,0 0 0,1 1 0,-5 32 0,9-42-26,1 0 1,-1-1-1,2 1 0,-1 0 1,1-1-1,2 13 0,-3-19-32,1 1 1,-1-1-1,0 0 0,1 1 1,-1-1-1,1 0 0,0 1 0,-1-1 1,1 0-1,0 0 0,0 1 0,0-1 1,0 0-1,0 0 0,0 0 0,0 0 1,0 0-1,0 0 0,0-1 0,1 1 1,-1 0-1,0-1 0,0 1 0,1 0 1,-1-1-1,1 0 0,-1 1 0,0-1 1,1 0-1,-1 0 0,1 1 1,-1-1-1,1 0 0,-1-1 0,0 1 1,1 0-1,-1 0 0,1-1 0,-1 1 1,0 0-1,1-1 0,2-1 0,2-1-197,0 0 0,-1 0 0,1-1 0,-1 1 0,1-2 0,-1 1-1,0 0 1,-1-1 0,1 0 0,5-7 0,5-10-293,16-29 0,-31 51 504,28-50-742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28T11:21:26.180"/>
    </inkml:context>
    <inkml:brush xml:id="br0">
      <inkml:brushProperty name="width" value="0.05" units="cm"/>
      <inkml:brushProperty name="height" value="0.05" units="cm"/>
    </inkml:brush>
  </inkml:definitions>
  <inkml:trace contextRef="#ctx0" brushRef="#br0">92 1 12843,'-15'23'1044,"1"1"0,1 0 0,1 1 0,-13 39-1,22-52-846,0 0 0,1 0-1,0 0 1,1 1-1,0-1 1,1 0-1,0 1 1,1-1 0,0 0-1,1 0 1,1 0-1,6 18 1,1-5-114,1-1 0,1-1 1,30 42-1,-22-35-94,18 37 0,-32-56 14,-2 1 0,1-1 0,-1 1 0,-1 0 0,0 0 0,-1 1 0,1 14-1,-2-13 91,-1-1-1,-1 0 1,0 0-1,-1 0 1,-1 0-1,-5 19 1,6-26 28,0-1 1,0 1 0,0-1-1,-1 1 1,0-1 0,0 0-1,-1 0 1,1 0-1,-1 0 1,0-1 0,-1 0-1,1 0 1,-1 0 0,1 0-1,-1 0 1,-7 3 0,10-6-66,0 0 1,0-1-1,0 1 1,0 0-1,0-1 1,0 1-1,-1-1 0,1 1 1,0-1-1,0 0 1,0 0-1,0 0 1,-1 0-1,1-1 1,0 1-1,0 0 1,0-1-1,0 0 1,0 1-1,0-1 1,0 0-1,0 0 1,0 0-1,0 0 1,0-1-1,0 1 0,1 0 1,-1-1-1,0 1 1,1-1-1,0 0 1,-1 1-1,1-1 1,0 0-1,0 0 1,-1-2-1,-3-4 32,2 0-1,-1-1 0,1 1 1,0-1-1,1 1 1,0-1-1,-2-15 0,3 4-246,1-1-1,1 0 1,1 1-1,0-1 0,2 1 1,0-1-1,2 1 1,0 0-1,1 1 0,1 0 1,0 0-1,2 0 1,0 1-1,1 1 0,1 0 1,0 0-1,30-28 1,-4 8-317,2-2-99</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7:13.428"/>
    </inkml:context>
    <inkml:brush xml:id="br0">
      <inkml:brushProperty name="width" value="0.05" units="cm"/>
      <inkml:brushProperty name="height" value="0.05" units="cm"/>
    </inkml:brush>
  </inkml:definitions>
  <inkml:trace contextRef="#ctx0" brushRef="#br0">3 408 17956,'-3'19'2471,"3"-19"-2409,0 0 0,0 0 0,0 0-1,0 1 1,1-1 0,-1 0 0,0 0 0,0 0 0,0 1 0,0-1 0,0 0 0,0 0 0,0 0 0,0 0 0,1 0 0,-1 1 0,0-1-1,0 0 1,0 0 0,0 0 0,1 0 0,-1 0 0,0 0 0,0 0 0,0 0 0,1 1 0,-1-1 0,0 0 0,0 0 0,0 0 0,0 0 0,1 0-1,-1 0 1,0 0 0,0 0 0,0 0 0,1 0 0,-1 0 0,0 0 0,1-1 0,1 0 190,1 0 0,-1-1 0,1 1 0,-1-1 0,1 0 0,-1 0 1,0 0-1,0 0 0,3-3 0,52-68 1163,-3-3 0,53-97 0,-101 163-1365,-3 5-32,1-1 0,-1 0 0,0 1 1,0-1-1,-1 0 0,1-1 0,-1 1 0,-1 0 1,2-7-1,-3 12-17,0 1 0,0-1 0,0 1 1,0-1-1,0 1 0,0 0 0,0-1 0,0 1 0,-1-1 1,1 1-1,0-1 0,0 1 0,0 0 0,-1-1 1,1 1-1,0-1 0,0 1 0,-1 0 0,1-1 1,0 1-1,-1 0 0,1-1 0,0 1 0,-1 0 1,1 0-1,0-1 0,-1 1 0,1 0 0,-1 0 1,1 0-1,0 0 0,-1-1 0,1 1 0,-1 0 1,1 0-1,-1 0 0,1 0 0,0 0 0,-1 0 1,1 0-1,-1 0 0,1 0 0,-1 0 0,1 1 1,-1-1-1,1 0 0,0 0 0,-1 0 0,1 0 0,-1 1 1,-20 10 25,10-3-17,1 0 0,0 1 0,1 0 0,0 1 0,1 0 0,-12 19 0,5-5-5,1 1 0,-11 27 0,17-31 17,-11 37-1,17-52-19,1 1-1,-1-1 0,1 1 1,1-1-1,0 1 0,-1-1 0,2 1 1,-1-1-1,1 1 0,2 7 0,-3-13-18,1 0 0,-1 0 0,1 0 0,-1 0 0,1 0 0,-1 0 0,1 0 0,0 0 0,-1 0 0,1 0 0,0-1 0,0 1 0,0 0-1,0 0 1,0-1 0,0 1 0,0-1 0,0 1 0,0-1 0,0 1 0,0-1 0,0 0 0,0 1 0,0-1 0,0 0 0,1 0 0,-1 0-1,0 0 1,0 0 0,0 0 0,0 0 0,0 0 0,0 0 0,1-1 0,-1 1 0,0 0 0,0-1 0,0 1 0,0-1 0,0 1 0,1-2-1,6-2-318,1 0-1,-1-1 0,13-10 0,94-88-3600,-58 50 2796,-10 12 6</inkml:trace>
  <inkml:trace contextRef="#ctx0" brushRef="#br0" timeOffset="1">568 25 15467,'2'18'2121,"-14"16"-889,-4 9-424,-5 9 1297,-2 2-409,1 3-568,1-3-432,5-13-1152,3-11 864,13-27-440,2-2-168,3-29-96</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3:02.263"/>
    </inkml:context>
    <inkml:brush xml:id="br0">
      <inkml:brushProperty name="width" value="0.05" units="cm"/>
      <inkml:brushProperty name="height" value="0.05" units="cm"/>
      <inkml:brushProperty name="color" value="#E71224"/>
    </inkml:brush>
  </inkml:definitions>
  <inkml:trace contextRef="#ctx0" brushRef="#br0">42 1 18508,'-14'18'3874,"10"-15"-3562,1 1 0,1 0 0,-1 0 0,1 1 0,-1-1 1,1 0-1,1 1 0,-1-1 0,1 1 0,-1 0 0,1-1 0,0 8 0,1-8-329,0 0 1,0 1-1,0-1 0,1 0 0,0 0 1,0 0-1,0 1 0,1-1 1,-1 0-1,1-1 0,0 1 1,0 0-1,0 0 0,1-1 1,-1 1-1,1-1 0,0 0 0,0 0 1,0 0-1,0 0 0,0 0 1,5 2-1,34 18-354,-34-19 366,0 0-1,-1 0 0,1 1 1,-1 0-1,0 0 1,10 9-1,-15-12 29,-1 1 0,1-1 0,-1 0 0,1 1 0,-1-1 1,0 1-1,0-1 0,0 1 0,0 0 0,-1-1 0,1 1 0,-1 0 0,1 0 0,-1-1 0,0 1 0,0 0 0,0 0 0,-1-1 0,1 1 0,0 0 0,-1 0 0,0-1 0,0 1 0,0 0 0,-2 3 0,0 3-5,-1 0 0,-1-1-1,1 1 1,-1-1-1,-1 1 1,-12 13 0,17-21-36,-1 1-1,1-1 1,0 1 0,-1-1 0,0 0 0,1 0 0,-1 0 0,0 0 0,1 0-1,-1 0 1,0-1 0,0 1 0,0 0 0,1-1 0,-1 0 0,0 1 0,0-1-1,0 0 1,0 0 0,0 0 0,0 0 0,0 0 0,0 0 0,0-1-1,0 1 1,1-1 0,-1 1 0,0-1 0,0 0 0,0 0 0,1 0 0,-1 0-1,0 0 1,1 0 0,-1 0 0,1 0 0,-1-1 0,1 1 0,0-1 0,-1 1-1,1-1 1,-1-1 0,-16-25-429</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3:02.927"/>
    </inkml:context>
    <inkml:brush xml:id="br0">
      <inkml:brushProperty name="width" value="0.05" units="cm"/>
      <inkml:brushProperty name="height" value="0.05" units="cm"/>
      <inkml:brushProperty name="color" value="#E71224"/>
    </inkml:brush>
  </inkml:definitions>
  <inkml:trace contextRef="#ctx0" brushRef="#br0">1 58 17476,'3'-12'1655,"1"15"-370,6 25 362,-9-23-1448,29 111 2413,8 30-1545,-29-120-950,0 0 0,2-1 0,19 34 1,-26-53-111,-1-1 1,1 0 0,0 1 0,0-1 0,0-1-1,1 1 1,0-1 0,0 1 0,6 3 0,-9-7-8,1 0 0,-1 0 0,0 0 0,0 0 1,1 0-1,-1-1 0,1 1 0,-1-1 1,1 1-1,-1-1 0,0 0 0,1 0 0,-1 0 1,1-1-1,-1 1 0,1 0 0,-1-1 1,1 0-1,-1 1 0,0-1 0,1 0 1,-1 0-1,0 0 0,0-1 0,0 1 0,4-3 1,0-2-2,1-1 1,-1 1 0,-1-1 0,1 0-1,-1 0 1,0-1 0,-1 1 0,0-1-1,0 0 1,-1 0 0,4-13 0,2-12-9,9-54 1,-1-61-28,-15 126 8,-2 0-1,-1 0 1,0 1 0,-9-40-1,10 61 27,0-1-1,0 1 1,0-1-1,0 1 1,0-1-1,0 1 1,-1 0-1,1-1 1,0 1-1,0-1 1,0 1-1,0-1 1,-1 1-1,1 0 1,0-1-1,0 1 1,-1 0-1,1-1 1,0 1-1,-1 0 1,1-1-1,0 1 0,-1 0 1,1-1-1,-1 1 1,0 0-1,-5 9-37,-1 23-1,2 4 45,1 0 0,2-1 0,2 1 0,1 0 0,2 0 0,12 56 0,-13-83-72,1 1 0,0-1 0,1-1 0,0 1 0,0 0 1,10 13-1,-9-16-684,0 0 0,1 0 0,-1 0 0,12 8 1,-63-49-9706,11 8 9004,-47-32 4884,71 51-2235,5 5-264,0-1-1,1 0 1,-1 0 0,1 0-1,0-1 1,-5-6-1,9 10-873,1 1 0,0 0 0,0 0 1,0-1-1,0 1 0,0 0 0,0 0 0,0-1 0,0 1 0,-1 0 0,1-1 0,0 1 0,0 0 0,0 0 0,0-1 1,0 1-1,0 0 0,1 0 0,-1-1 0,0 1 0,0 0 0,0-1 0,0 1 0,0 0 0,0 0 0,0-1 0,1 1 1,-1 0-1,0 0 0,0-1 0,0 1 0,0 0 0,1 0 0,-1 0 0,0 0 0,0-1 0,1 1 0,-1 0 0,0 0 1,0 0-1,1 0 0,-1 0 0,0 0 0,0-1 0,1 1 0,-1 0 0,17-3 511,-14 2-418,26-3-653,36-2 0,1 0-153,-30-2 210</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3:03.827"/>
    </inkml:context>
    <inkml:brush xml:id="br0">
      <inkml:brushProperty name="width" value="0.05" units="cm"/>
      <inkml:brushProperty name="height" value="0.05" units="cm"/>
      <inkml:brushProperty name="color" value="#E71224"/>
    </inkml:brush>
  </inkml:definitions>
  <inkml:trace contextRef="#ctx0" brushRef="#br0">192 55 20508,'-2'-2'158,"0"-1"0,0 1 0,0 0 0,0 0 0,0 0 0,0 1 0,0-1 0,-1 0 0,1 1 0,0-1 0,-1 1 0,1 0 0,-1 0 0,0 0 0,1 0 0,-1 0 0,0 1 0,-3-1 0,2 1-13,0 0-1,0 1 0,1-1 0,-1 1 0,0 0 0,1 0 0,-1 0 1,1 0-1,-1 1 0,1-1 0,0 1 0,-5 3 0,0 1-41,0 0 0,1 0 1,0 1-1,0 0 0,0 1 0,1 0 0,0 0 0,1 0 0,-8 14 0,9-13-97,1 0-1,0 0 1,1 0 0,-1 0-1,2 0 1,-1 0 0,1 1-1,1 17 1,0-24-5,1 0 0,-1 0 0,1 0 0,-1 1 0,1-1 0,0 0-1,0 0 1,1 0 0,-1 0 0,1 0 0,-1-1 0,4 5 0,-3-5 2,0-1 0,-1 1 1,1-1-1,0 1 0,0-1 0,0 0 1,0 0-1,1 0 0,-1 0 0,0 0 1,0 0-1,0-1 0,1 1 0,-1-1 1,0 1-1,1-1 0,-1 0 0,1 0 1,2 0-1,2-1 8,1-1-1,0 1 1,-1-1-1,0-1 1,1 1-1,-1-1 1,0 0-1,-1-1 1,1 0-1,0 0 1,-1 0 0,0-1-1,7-6 1,1-3 39,0 0 1,-1-1 0,0 0 0,10-18-1,-13 17 28,-1 0-1,9-22 0,-15 30-41,0 1 0,0-1 1,-1 1-1,-1-1 0,1 0 0,-1 0 1,0-11-1,-1 19-34,1-1 0,-1 1 1,0 0-1,0 0 0,0 0 1,0 0-1,0-1 0,0 1 1,0 0-1,0 0 0,0 0 0,0 0 1,0-1-1,0 1 0,0 0 1,0 0-1,0 0 0,0 0 0,-1-1 1,1 1-1,0 0 0,0 0 1,0 0-1,0 0 0,0 0 0,0-1 1,0 1-1,0 0 0,-1 0 1,1 0-1,0 0 0,0 0 1,0 0-1,0 0 0,0 0 0,-1-1 1,1 1-1,0 0 0,0 0 1,0 0-1,0 0 0,0 0 0,-1 0 1,1 0-1,0 0 0,0 0 1,0 0-1,-1 0 0,1 0 1,-6 6 75,1 4-66,1 0 0,0 0 0,1 0 0,0 0 0,0 0 0,1 1 0,1-1-1,0 1 1,0-1 0,1 1 0,0 0 0,3 15 0,-2-24-8,-1 1-1,1 0 1,-1-1 0,1 1-1,0-1 1,0 1 0,0-1-1,0 1 1,1-1-1,-1 0 1,0 0 0,1 0-1,0 0 1,2 2 0,-3-3 0,0 0 1,0 0-1,0 0 1,1 0 0,-1-1-1,0 1 1,1-1-1,-1 1 1,0-1-1,1 1 1,-1-1 0,1 0-1,-1 0 1,1 0-1,-1 0 1,0 0-1,1 0 1,-1 0 0,1 0-1,-1 0 1,1-1-1,-1 1 1,0-1-1,1 1 1,-1-1 0,0 1-1,3-2 1,2-2 25,0-1 0,0 0 0,0 0 0,-1-1 0,0 1 0,0-1 0,0 0 1,0-1-1,-1 1 0,0-1 0,4-9 0,-1 1 93,-1 0 0,0 0 0,5-23 0,-14 55-117,1 1-1,-1 34 1,3-44 0,0 0-1,1 0 1,0 0 0,0 0-1,1-1 1,0 1 0,0 0-1,7 14 1,-8-21-4,0 1-1,0 0 1,0-1-1,0 1 0,1-1 1,-1 1-1,0-1 1,1 1-1,-1-1 1,1 0-1,-1 0 1,1 0-1,0 0 1,-1 0-1,1 0 0,0 0 1,0-1-1,0 1 1,0-1-1,-1 1 1,1-1-1,0 1 1,0-1-1,0 0 1,0 0-1,0 0 1,0 0-1,0-1 0,0 1 1,0 0-1,0-1 1,0 1-1,-1-1 1,1 0-1,0 0 1,3-1-1,2-2 14,0-1 0,-1 1 0,0-1 0,1 0 1,-1-1-1,-1 1 0,9-11 0,-2-2 0,16-36-1,-39 94-1417,11-38 1242,-1 1 1,1 0-1,0-1 0,0 1 0,0-1 1,0 1-1,0-1 0,0 1 0,1 0 1,-1-1-1,1 1 0,0-1 1,0 1-1,2 3 0,-3-6 128,0 1 1,1-1-1,-1 1 1,1-1-1,-1 1 0,1-1 1,-1 1-1,1-1 0,-1 0 1,1 1-1,-1-1 0,1 0 1,-1 1-1,1-1 1,0 0-1,-1 0 0,1 0 1,0 1-1,16-5-778</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3:04.244"/>
    </inkml:context>
    <inkml:brush xml:id="br0">
      <inkml:brushProperty name="width" value="0.05" units="cm"/>
      <inkml:brushProperty name="height" value="0.05" units="cm"/>
      <inkml:brushProperty name="color" value="#E71224"/>
    </inkml:brush>
  </inkml:definitions>
  <inkml:trace contextRef="#ctx0" brushRef="#br0">86 0 19940,'-9'11'951,"-2"1"-205,1 1-1,0 0 1,1 0 0,1 1-1,0 0 1,-10 26 0,18-39-710,-1 0-1,1 1 1,-1-1 0,1 0 0,0 0-1,0 0 1,0 0 0,0 1 0,0-1-1,0 0 1,0 0 0,0 0 0,0 1-1,1-1 1,0 2 0,-1-2-25,0-1 0,1 1 1,-1-1-1,1 1 0,-1-1 1,1 0-1,-1 1 0,1-1 0,-1 0 1,1 1-1,-1-1 0,1 0 1,0 1-1,-1-1 0,1 0 0,-1 0 1,1 0-1,0 0 0,-1 1 1,1-1-1,0 0 0,5-1-11,-1 1 1,1-1-1,-1 0 0,1 0 1,7-4-1,-2 2-17,0 0-15,-1 0-1,1 1 1,1 0-1,-1 1 1,15 0-1,-24 1 27,0 0 0,0 0-1,0 0 1,0 1-1,0-1 1,0 1 0,-1-1-1,1 1 1,0 0 0,0 0-1,-1 0 1,1 0-1,0 0 1,-1 0 0,1 0-1,1 3 1,-2-3 3,0 1 0,0 0 0,0 0 1,0 0-1,0 0 0,-1 0 0,1 0 1,-1 0-1,1 0 0,-1 0 0,0 0 1,0 1-1,0-1 0,0 0 0,0 0 1,-1 0-1,1 0 0,-2 4 0,1-1-20,-1 0 0,0 0 0,0 0 0,0 0 0,-1 0 0,0-1 0,0 1-1,0-1 1,0 0 0,-1 0 0,1 0 0,-1 0 0,0 0 0,0-1 0,-1 0-1,1 0 1,-1 0 0,1 0 0,-1-1 0,0 0 0,0 0 0,0 0 0,-6 1 0,-25 3-57</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3:05.413"/>
    </inkml:context>
    <inkml:brush xml:id="br0">
      <inkml:brushProperty name="width" value="0.05" units="cm"/>
      <inkml:brushProperty name="height" value="0.05" units="cm"/>
      <inkml:brushProperty name="color" value="#E71224"/>
    </inkml:brush>
  </inkml:definitions>
  <inkml:trace contextRef="#ctx0" brushRef="#br0">35 3 15763,'-3'3'341,"1"-1"1,0 1-1,0 0 0,0 0 0,1 0 0,-1 0 0,1 1 0,0-1 0,0 0 1,0 1-1,-1 4 0,-3 42 1217,4-35-491,-8 206 3207,10-179-3871,1 0 0,3 0 0,12 52 1,-16-89-369,0-1 0,1 1 0,-1 0 0,1-1 0,0 1 0,5 7 0,-6-11-25,0 0-1,0 0 1,0 0 0,0 0-1,0 0 1,0 0-1,0 0 1,0 0 0,1 0-1,-1-1 1,0 1 0,1 0-1,-1-1 1,0 1-1,1-1 1,-1 0 0,1 1-1,-1-1 1,1 0 0,-1 0-1,0 0 1,1 0-1,-1 0 1,1 0 0,-1 0-1,1-1 1,1 0 0,3-1 1,0 0 1,-1-1 0,1 1-1,-1-1 1,0-1 0,0 1-1,0-1 1,0 0 0,0 0 0,-1 0-1,5-6 1,8-11 30,18-28 1,-25 34-20,74-125 61,-92 198-335,7-49 163,-1 3-153,0 1 1,1-1-1,0 0 0,2 19 1,-1-30 132,0 1 1,0-1 0,0 1 0,0 0 0,1-1 0,-1 1-1,0-1 1,1 1 0,-1-1 0,1 1 0,0-1-1,-1 1 1,1-1 0,0 0 0,0 1 0,0-1-1,0 0 1,0 0 0,0 0 0,1 0 0,-1 0-1,0 0 1,0 0 0,1 0 0,-1 0 0,1 0-1,-1-1 1,1 1 0,-1-1 0,1 1 0,-1-1-1,1 1 1,-1-1 0,1 0 0,-1 0 0,1 0-1,0 0 1,-1 0 0,1 0 0,-1 0 0,1-1-1,0 1 1,2-1 0,4-2-191,0 0 0,0-1 0,-1 0 0,1 0 0,-1-1 0,1 1 0,-2-2 0,1 1 0,0-1 0,7-9 0,4-5-1277,-1-1 1,15-23-1,-31 43 1538,4-6 128,0 0 1,0-1 0,-1 1 0,0-1 0,0 1-1,-1-1 1,0-1 0,0 1 0,1-10-1,-4 17-42,0 1 0,0 0-1,0-1 1,0 1-1,1 0 1,-1 0 0,0-1-1,0 1 1,0 0-1,0-1 1,0 1 0,-1 0-1,1 0 1,0-1-1,0 1 1,0 0 0,0-1-1,0 1 1,0 0-1,0 0 1,0-1-1,-1 1 1,1 0 0,0 0-1,0-1 1,0 1-1,-1 0 1,1 0 0,0 0-1,0-1 1,-1 1-1,1 0 1,0 0 0,0 0-1,-1 0 1,1 0-1,-11 4 807,-8 15 191,3 2 707,2 0 0,-25 45 0,33-53-1483,0 0-1,1 0 1,1 0 0,0 1-1,0-1 1,2 1-1,-2 15 1,3-27-250,1-1 0,0 1 0,0-1 0,0 0 0,0 1 0,0-1 0,0 1 1,0-1-1,0 1 0,1-1 0,-1 0 0,0 1 0,1-1 0,-1 0 0,1 1 0,0-1 1,-1 0-1,1 1 0,0-1 0,0 0 0,0 0 0,0 0 0,0 0 0,2 2 0,-1-3-13,-1 0-1,1 1 1,0-1-1,-1 0 1,1 0-1,0 0 1,0 0-1,-1-1 1,1 1-1,0 0 1,-1-1-1,1 1 1,-1-1-1,1 1 1,0-1-1,-1 0 1,1 0-1,-1 0 1,0 0-1,2-1 1,5-5-7,0 0 1,0 0 0,-1-1-1,0 0 1,-1-1 0,0 0 0,0 1-1,7-18 1,-6 12-295,0 1 1,-1-2-1,5-19 0,-13 52 159,1 1-1,1 0 1,2 21-1,-1-34 130,-1 0 1,1-1-1,0 1 0,0 0 0,1 0 1,0 0-1,0-1 0,0 1 0,1-1 1,0 0-1,0 1 0,0-1 0,8 8 1,-9-11 6,0-1 1,0 1 0,0-1 0,1 0 0,-1 0 0,0 0-1,1 0 1,-1 0 0,1 0 0,-1-1 0,1 1 0,-1-1-1,1 0 1,-1 1 0,1-1 0,0 0 0,-1-1 0,1 1 0,-1 0-1,1-1 1,-1 1 0,1-1 0,-1 0 0,4-2 0,3-1 9,0 0 1,0-1 0,-1-1 0,0 1 0,9-8 0,-4 0 7,1 0 1,-2-1-1,0-1 0,0 0 1,-2 0-1,1-1 1,-2 0-1,11-26 0,-9 16-35,-2 0 0,-1-1-1,-1 0 1,-1 0-1,2-29 1,-7 54 8,0-13-35,0 0-1,-1-15 1,0 27 32,0 1 0,0-1 1,-1 0-1,1 0 0,-1 0 0,0 0 0,1 1 1,-1-1-1,-1 0 0,1 1 0,0-1 0,-1 1 1,1-1-1,-1 1 0,0 0 0,1 0 1,-3-3-1,3 5 7,0-1 0,0 1-1,0-1 1,1 1 0,-1-1 0,0 1 0,0-1 0,0 1 0,0 0-1,0-1 1,0 1 0,0 0 0,0 0 0,0 0 0,0 0 0,0 0 0,0 0-1,0 0 1,0 0 0,0 0 0,1 0 0,-1 1 0,0-1 0,0 0-1,0 1 1,0-1 0,-1 1 0,0 1 3,-1 0 0,1 0 0,0 0-1,0 0 1,-1 0 0,2 1 0,-1-1 0,0 0 0,-1 4-1,-3 6 49,0-1 0,1 1 0,-5 18 0,5-11 40,1-1 0,0 1 0,2 0 0,0 0 0,1 0 0,3 34 0,-1-46-57,0 1 0,0-1 0,1 1 0,1-1 0,-1 0 0,1 0 0,0 0 0,7 11 0,-7-14-21,0 0 0,0 0 0,1 0 0,-1-1 0,1 1 0,0-1 0,0 0 0,0 0 0,0-1 0,1 1 0,-1-1 1,1 0-1,-1 0 0,7 2 0,-7-3-11,1 0 0,-1 0 0,1 0 0,0-1 1,-1 1-1,1-1 0,-1 0 0,1-1 0,-1 1 0,1-1 1,-1 0-1,1 0 0,-1 0 0,1-1 0,3-1 0,-1-1 0,-1 0 0,1 0 0,-1 0 0,0-1 0,0 0 0,-1 0 0,1-1 0,5-7 0,3-7 1,0-1-1,-2 0 1,0-1 0,12-32-1,-10 16 6,-1 0-1,-2-1 1,12-78 0,-22 87-22,-3 26 10,-3 17 2,-4 20 42,1 0 0,2 0 0,1 1 0,-1 42 0,6-28 82,1 0 0,12 69 0,-6-86-83,1-1 0,2 0-1,15 34 1,-68-126-322,-61-65 0,33 42 181,71 86 105,1-1-1,-1 0 1,0 0 0,0 0 0,0 0-1,1 0 1,-1 0 0,0 0 0,0 0-1,1 0 1,-1 0 0,0 0-1,0 0 1,0 0 0,1 0 0,-1 0-1,0 0 1,0 0 0,1 0 0,-1-1-1,0 1 1,0 0 0,0 0-1,1 0 1,-1 0 0,0 0 0,0 0-1,0-1 1,0 1 0,1 0 0,-1 0-1,0 0 1,0-1 0,0 1-1,0 0 1,0 0 0,0 0 0,0-1-1,0 1 1,1 0 0,-1 0 0,0 0-1,0-1 1,0 1 0,0 0-1,0 0 1,0-1 0,0 1 0,0 0-1,0 0 1,0 0 0,-1-1 0,1 1-1,0 0 1,0 0 0,0-1-1,0 1 1,0 0 0,0 0 0,0 0-1,0 0 1,-1-1 0,1 1 0,0 0-1,0 0 1,0 0 0,0 0-1,-1-1 1,17 4-431,-7 0 277,0 0 1,0-1-1,0 0 1,0-1-1,0 0 1,1 0-1,17-2 1,16-4-196</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3:05.828"/>
    </inkml:context>
    <inkml:brush xml:id="br0">
      <inkml:brushProperty name="width" value="0.05" units="cm"/>
      <inkml:brushProperty name="height" value="0.05" units="cm"/>
      <inkml:brushProperty name="color" value="#E71224"/>
    </inkml:brush>
  </inkml:definitions>
  <inkml:trace contextRef="#ctx0" brushRef="#br0">119 0 19108,'-25'34'1933,"8"-13"-1048,1 1 1,1 0-1,0 2 1,-10 24-1,24-46-817,0 0-1,1 0 1,-1 0 0,0 0-1,1 0 1,-1 0 0,1 0-1,0 0 1,-1 1-1,1-1 1,0 0 0,1 0-1,-1 3 1,0-4-55,1-1 1,-1 1-1,0 0 1,1-1-1,-1 1 1,1 0-1,-1-1 1,1 1-1,-1-1 1,1 1-1,-1-1 1,1 1-1,0-1 1,-1 0-1,1 1 1,-1-1-1,1 1 1,0-1-1,0 0 1,-1 0-1,1 0 1,0 1-1,-1-1 1,1 0-1,1 0 1,5 0-35,0-1 1,0 1 0,0-2-1,0 1 1,0-1 0,8-2-1,-1 0-19,0 0-2,0 0 11,0 0-1,0 1 1,1 0-1,-1 1 1,27 0-1,-39 2 38,-1 0 1,1 1-1,-1-1 0,1 0 0,0 0 0,-1 1 0,1-1 0,-1 1 0,1-1 1,-1 1-1,0 0 0,1 0 0,-1-1 0,1 1 0,-1 0 0,0 0 1,2 2-1,-3-2 2,1 0 1,-1 0 0,1 0-1,-1 0 1,0 0-1,1 0 1,-1 0 0,0 0-1,0 0 1,0 0 0,0 0-1,0 0 1,0 0-1,0 0 1,0 0 0,0 0-1,0 0 1,0 0 0,-1 2-1,-1 1 23,0 1 0,-1-1 0,1 1 0,-1-1 0,0 0 1,0 0-1,0 0 0,-1-1 0,-3 4 0,-9 7-98,0-2 1,-1 0 0,-27 15 0,33-22-441,0 1 0,0-2 0,-1 1 0,0-2 1,1 0-1,-1 0 0,-15 1 0,21-4-394</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3:06.248"/>
    </inkml:context>
    <inkml:brush xml:id="br0">
      <inkml:brushProperty name="width" value="0.05" units="cm"/>
      <inkml:brushProperty name="height" value="0.05" units="cm"/>
      <inkml:brushProperty name="color" value="#E71224"/>
    </inkml:brush>
  </inkml:definitions>
  <inkml:trace contextRef="#ctx0" brushRef="#br0">0 81 21581,'12'0'2352,"-2"-3"-1600,7 0-360,3-2 1737,7-3-1657,3 1-792,2-10 368,1 1-112,-9-5-128</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3:06.680"/>
    </inkml:context>
    <inkml:brush xml:id="br0">
      <inkml:brushProperty name="width" value="0.05" units="cm"/>
      <inkml:brushProperty name="height" value="0.05" units="cm"/>
      <inkml:brushProperty name="color" value="#E71224"/>
    </inkml:brush>
  </inkml:definitions>
  <inkml:trace contextRef="#ctx0" brushRef="#br0">238 91 19132,'-1'-1'148,"-1"0"-1,1 0 1,0 0-1,0 1 1,-1-1 0,1 0-1,0 0 1,-1 1-1,1-1 1,-1 1 0,1 0-1,0-1 1,-1 1 0,1 0-1,-1 0 1,-2 0-1,-25 0 223,21 2-216,0 0 0,0 0-1,0 0 1,0 1-1,0 0 1,1 0-1,-1 1 1,1 0 0,0 1-1,0-1 1,1 1-1,-1 1 1,1-1 0,0 1-1,1 0 1,-1 0-1,1 1 1,-7 12-1,5-9-116,2 0 0,-1 1-1,1 0 1,0 0 0,1 0-1,1 0 1,0 1-1,0-1 1,1 1 0,1 0-1,0 0 1,0 17-1,1-27-30,0 0 0,0 0-1,1 0 1,-1 1 0,0-1-1,1 0 1,-1 0 0,1 0-1,0 0 1,0 0 0,0 0-1,0 0 1,0 0-1,0 0 1,0 0 0,1 0-1,-1-1 1,0 1 0,1 0-1,0-1 1,-1 1 0,1-1-1,0 0 1,3 2 0,-2-2-2,-1-1-1,1 0 1,0 1 0,-1-1 0,1 0 0,0 0 0,0-1 0,-1 1 0,1 0 0,0-1 0,-1 0 0,1 0 0,0 1 0,-1-1 0,1-1 0,-1 1 0,0 0 0,1-1 0,3-3-1,7-5 41,-1 0-1,0-1 1,0-1-1,-1 0 0,-1 0 1,0-1-1,-1-1 0,13-22 1,-12 15 73,-1 1 1,0-1-1,-1-1 1,-2 1-1,7-38 0,-12 52-73,0 0 0,0 1-1,-1-1 1,1 0-1,-2 1 1,1-1-1,-1 0 1,-2-8-1,3 15-43,0-1-1,0 1 1,0-1-1,-1 1 1,1-1-1,0 1 0,0-1 1,-1 1-1,1-1 1,0 1-1,0-1 1,-1 1-1,1 0 1,-1-1-1,1 1 0,0 0 1,-1-1-1,1 1 1,-1 0-1,1 0 1,-1-1-1,1 1 0,-1 0 1,1 0-1,-1 0 1,1-1-1,-1 1 1,1 0-1,-1 0 0,1 0 1,-1 0-1,1 0 1,-1 0-1,1 0 1,-1 0-1,1 0 0,-1 1 1,1-1-1,-1 0 1,1 0-1,-1 0 1,1 1-1,-1-1 0,1 0 1,-1 0-1,1 1 1,0-1-1,-1 0 1,1 1-1,-1-1 0,1 0 1,0 1-1,-1 0 1,-1 1-88,-1 1 0,1-1 0,0 1 0,0 0 0,0 0 0,-2 4 0,0 5-22,1 0 1,0-1-1,1 1 1,0 0-1,1 0 1,0 0-1,1 0 1,0 0-1,3 21 1,5-3-265</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3:07.132"/>
    </inkml:context>
    <inkml:brush xml:id="br0">
      <inkml:brushProperty name="width" value="0.05" units="cm"/>
      <inkml:brushProperty name="height" value="0.05" units="cm"/>
      <inkml:brushProperty name="color" value="#E71224"/>
    </inkml:brush>
  </inkml:definitions>
  <inkml:trace contextRef="#ctx0" brushRef="#br0">79 116 16091,'-3'11'612,"1"-1"0,0 0 0,0 1 0,0 12 0,1-8-53,-12 178 2267,13-157-2401,2-1-1,1 0 1,10 49 0,-12-81-388,0 0 0,0 0 0,0 0 0,0 0 0,0 0 0,1 0 1,-1-1-1,1 1 0,-1-1 0,1 1 0,4 3 0,-6-6-29,1 1-1,-1-1 0,1 0 1,-1 1-1,1-1 0,-1 0 1,1 1-1,0-1 0,-1 0 0,1 0 1,-1 0-1,1 1 0,0-1 1,-1 0-1,1 0 0,0 0 1,-1 0-1,1 0 0,-1 0 1,1 0-1,0-1 0,0 1 1,0-1-3,1 1 0,-1-1 0,0 0 0,0 0 0,1 0 0,-1 0 0,0 0 0,0 0 1,0 0-1,0 0 0,0 0 0,-1-1 0,2-1 0,4-7 17,-2-1 0,1 1 1,-2-1-1,1 0 0,2-17 0,7-63 85,-7 40-46,6-65 60,-9 66-74,3 0 0,16-62 0,-21 106-47,1 0 0,1 0 0,-1 0 0,6-9 0,-8 14-2,1 1 1,-1-1-1,0 0 1,1 0-1,-1 0 1,1 1 0,0-1-1,-1 0 1,1 1-1,-1-1 1,1 1-1,0-1 1,0 0 0,-1 1-1,1 0 1,0-1-1,0 1 1,0-1 0,-1 1-1,1 0 1,0 0-1,0-1 1,0 1-1,0 0 1,0 0 0,0 0-1,0 0 1,-1 0-1,1 0 1,0 0 0,0 0-1,0 1 1,0-1-1,0 0 1,0 0-1,-1 1 1,1-1 0,0 1-1,0-1 1,0 1-1,-1-1 1,1 1 0,0 0-1,2 1 7,-1 1-1,0 0 1,-1-1-1,1 1 1,0 0 0,-1 0-1,0 0 1,1 0-1,-1 0 1,0 0-1,-1 1 1,1-1 0,-1 0-1,1 0 1,-1 1-1,0-1 1,0 0-1,0 0 1,-1 1 0,1-1-1,-2 5 1,0 4 79,-2 1 1,1-1 0,-1 1 0,-7 13-1,3-11 31,-1 0 1,0-1-1,-1 0 0,0 0 0,-1-1 1,-16 14-1,18-18-107,-1-1-1,0 0 1,0-1 0,0 0 0,-1 0-1,0-1 1,0-1 0,-1 0 0,-13 4-1,23-8-69,0 0-1,0-1 1,0 1-1,1-1 1,-1 0-1,0 0 0,0 1 1,0-1-1,0-1 1,0 1-1,0 0 1,0 0-1,0-1 0,0 1 1,0-1-1,1 1 1,-1-1-1,-3-2 1,4 2-41,-1 0 1,1 0 0,0 0-1,1-1 1,-1 1 0,0 0-1,0-1 1,0 1 0,1 0-1,-1-1 1,1 1 0,-1-1-1,1 1 1,0-1 0,-1 1-1,1-1 1,0 1 0,0-3-1,1-4-191,0 0 0,0 0 0,0 0 0,1 0 0,1 0 0,-1 1 0,6-11 0,17-32-681,10-9-109</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3:07.626"/>
    </inkml:context>
    <inkml:brush xml:id="br0">
      <inkml:brushProperty name="width" value="0.05" units="cm"/>
      <inkml:brushProperty name="height" value="0.05" units="cm"/>
      <inkml:brushProperty name="color" value="#E71224"/>
    </inkml:brush>
  </inkml:definitions>
  <inkml:trace contextRef="#ctx0" brushRef="#br0">76 1 18636,'-1'10'417,"0"0"-1,0 0 1,-1 0 0,-1 0 0,1 0 0,-5 10-1,-5 16 186,-26 140 2690,34-148-2947,1 2-1,1-1 1,2 0-1,4 34 1,-3-55-315,1 0 0,-1-1 1,1 1-1,1 0 0,0 0 1,0-1-1,4 8 0,-6-14-29,0 1 0,-1-1-1,1 0 1,0 1-1,0-1 1,0 0 0,0 1-1,0-1 1,0 0-1,1 0 1,-1 0 0,0 0-1,1 0 1,-1 0-1,0-1 1,1 1 0,-1 0-1,1-1 1,-1 1-1,1-1 1,-1 1 0,1-1-1,0 0 1,-1 0 0,1 1-1,-1-1 1,1 0-1,0-1 1,-1 1 0,1 0-1,-1 0 1,1-1-1,0 1 1,-1-1 0,1 1-1,-1-1 1,0 1-1,1-1 1,-1 0 0,1 0-1,0-1 1,4-3-1,0 0 1,-1 0 0,1 0-1,-1-1 1,-1 1-1,1-1 1,6-11-1,23-52 27,-22 43 21,-6 12-11,-5 11-21,0 0-1,1 0 1,-1-1-1,1 1 0,-1 0 1,1 0-1,0 1 1,0-1-1,0 0 1,1 1-1,-1-1 1,5-3-1,-7 6-7,1 0-1,0 0 1,-1 0 0,1 0-1,0 0 1,-1 0-1,1 0 1,-1 0-1,1 0 1,0 0-1,-1 0 1,1 0 0,0 0-1,-1 0 1,1 1-1,-1-1 1,1 0-1,0 0 1,-1 1-1,1-1 1,-1 0 0,1 1-1,-1-1 1,1 1-1,-1-1 1,0 1-1,1 0 1,15 19 139,-9-9-75,-2-7-67,-1 0 0,0-1 0,1 1 0,0-1 0,0 0 0,0 0 0,0 0 0,0-1 0,0 0 0,1 0 0,-1 0 0,1-1 0,0 1 0,-1-1 0,1-1 0,0 1 0,0-1 0,-1 0 0,1 0 0,0-1 1,7-1-1,8-2-57,0-1 0,0-1 0,0-1 1,25-12-1,14-12-160,-43 20 84,1 2-1,20-8 1,-37 16 119,0 1 1,0-1 0,0 1 0,0 0 0,0-1 0,1 1 0,-1 0 0,0 0 0,0-1 0,0 1 0,1 0 0,-1 0 0,0 1 0,0-1 0,1 0 0,-1 0 0,0 1 0,0-1 0,0 0 0,0 1 0,1-1 0,-1 1 0,0 0 0,0-1 0,0 1 0,1 1 0,0 0 14,0 1 1,0 0 0,0 0 0,-1 0-1,1 0 1,-1 1 0,2 4-1,-2-4 21,0 1 0,1-1 0,-1-1 0,1 1 0,5 7 0,-6-10-21,0 0-1,-1 0 1,2 0 0,-1 0 0,0-1-1,0 1 1,0 0 0,0 0 0,0-1-1,1 1 1,-1-1 0,0 1 0,1-1-1,-1 1 1,0-1 0,1 0 0,-1 0-1,0 1 1,1-1 0,-1 0 0,1 0-1,1-1 1,10-2-14,0 0 0,-1-1 0,1-1 0,-1 0 0,0 0 0,20-14 0,3 0-199,-5 6-427,1 1 0,43-11 0,-45 14-340,-26 8 865,-1 1-1,0-1 1,0-1 0,0 1 0,0 0-1,0 0 1,0-1 0,0 1 0,0-1 0,0 0-1,0 1 1,-1-1 0,1 0 0,-1 0-1,0 0 1,1 0 0,-1 0 0,0 0-1,0-1 1,0 1 0,1-5 0,3-15-371</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7:13.925"/>
    </inkml:context>
    <inkml:brush xml:id="br0">
      <inkml:brushProperty name="width" value="0.05" units="cm"/>
      <inkml:brushProperty name="height" value="0.05" units="cm"/>
    </inkml:brush>
  </inkml:definitions>
  <inkml:trace contextRef="#ctx0" brushRef="#br0">1 0 22597,'1'13'1968,"7"3"-1384,4-2-224,10 0 953,4-4-481,1 1-840,3-4-704,0-6 672,0-1-120,-5-4-144</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3:08"/>
    </inkml:context>
    <inkml:brush xml:id="br0">
      <inkml:brushProperty name="width" value="0.05" units="cm"/>
      <inkml:brushProperty name="height" value="0.05" units="cm"/>
      <inkml:brushProperty name="color" value="#E71224"/>
    </inkml:brush>
  </inkml:definitions>
  <inkml:trace contextRef="#ctx0" brushRef="#br0">2 0 21581,'-1'13'1792,"3"0"-1352,8 0-168,8-3 408,0-1-568,8-2 104,4-3-128,7-4-248</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3:08.588"/>
    </inkml:context>
    <inkml:brush xml:id="br0">
      <inkml:brushProperty name="width" value="0.05" units="cm"/>
      <inkml:brushProperty name="height" value="0.05" units="cm"/>
      <inkml:brushProperty name="color" value="#E71224"/>
    </inkml:brush>
  </inkml:definitions>
  <inkml:trace contextRef="#ctx0" brushRef="#br0">1 55 18292,'0'3'224,"0"1"1,0-1-1,1 0 0,-1 1 1,1-1-1,-1 1 0,1-1 1,0 0-1,1 1 0,-1-1 1,1 0-1,-1 0 0,1 0 1,0 0-1,0 0 0,0 0 1,0-1-1,1 1 1,-1-1-1,1 1 0,-1-1 1,6 3-1,-5-3-190,1-1 0,-1 1 0,0-1 1,1 0-1,-1 0 0,1-1 0,-1 1 0,1-1 1,0 1-1,-1-1 0,1 0 0,-1-1 0,1 1 0,0-1 1,-1 1-1,1-1 0,-1 0 0,0 0 0,1-1 0,-1 1 1,5-3-1,4-4-219,0 0 0,20-19 0,-23 19 70,1 0 1,0 0 0,0 1-1,14-8 1,-22 15 140,1-1-1,-1 0 1,0 1 0,1-1-1,-1 1 1,1 0 0,-1 0 0,1 0-1,-1 0 1,1 0 0,-1 0-1,1 1 1,-1-1 0,0 1 0,1 0-1,-1 0 1,0 0 0,1 0-1,-1 0 1,0 0 0,0 0 0,2 2-1,-1-1 26,0 0-1,0 0 0,1-1 1,-1 1-1,0-1 0,1 0 0,-1 0 1,1 0-1,-1 0 0,1-1 1,5 1-1,7-3 32,-1-1 0,0-1-1,0-1 1,23-9 0,13-4-54,-40 15-17,0 0 0,0 1-1,0 0 1,22-1-1,-30 3 35,1 0 0,0 0 0,-1 1 0,1 0 0,0 0 0,-1 0 0,1 0-1,-1 0 1,0 1 0,1-1 0,-1 1 0,0 0 0,0 0 0,0 1 0,0-1 0,0 0-1,-1 1 1,1 0 0,2 3 0,-2-1 168,2 0 0,-1 0 0,0 0 0,1-1 0,0 0 0,7 6 1,-10-9-252,0-1 1,0 1 0,0 0 0,0 0-1,0-1 1,0 1 0,1-1 0,-1 0-1,0 1 1,0-1 0,0 0 0,1 0-1,-1-1 1,0 1 0,0 0 0,0-1-1,1 1 1,-1-1 0,0 0 0,0 0 0,3-1-1,34-17-3468,-29 11 2557</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3:12.548"/>
    </inkml:context>
    <inkml:brush xml:id="br0">
      <inkml:brushProperty name="width" value="0.05" units="cm"/>
      <inkml:brushProperty name="height" value="0.05" units="cm"/>
      <inkml:brushProperty name="color" value="#E71224"/>
    </inkml:brush>
  </inkml:definitions>
  <inkml:trace contextRef="#ctx0" brushRef="#br0">105 75 9450,'-40'-44'3181,"36"41"-2528,-1-1 1,1 0-1,-1 1 1,0 0-1,0 0 1,0 0-1,0 1 0,-7-3 1,12 5-607,-1 0 1,1 0-1,-1 0 0,0 0 1,1 0-1,-1 0 0,1 0 0,-1 0 1,1 0-1,-1 1 0,1-1 1,-1 0-1,1 0 0,0 0 1,-1 1-1,1-1 0,-1 0 1,1 1-1,-1-1 0,1 0 0,0 1 1,-1-1-1,1 1 0,0-1 1,-1 0-1,1 1 0,0-1 1,0 1-1,-1-1 0,1 1 1,0-1-1,0 1 0,0-1 1,0 1-1,0-1 0,0 1 0,0-1 1,0 1-1,0-1 0,0 2 1,-1 22 616,1-23-631,1 13 41,1 1 1,0 0 0,1-1 0,1 0-1,0 0 1,1 0 0,7 14 0,55 89-59,-8-14 110,6 36-72,18 38 69,-52-115-62,-3-7 91,58 91 0,-85-145-145,106 141 506,-84-115-456,1-2 0,1 0 0,29 22-1,-31-29 97,1 0 0,1-1 0,1-2 0,1-1 0,0-1 0,0-1 0,1-1 0,46 11 0,2-4 192,-40-8 23,1-2-1,61 6 1,71 1 269,-253-37-2430,52 17 1447</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3:13.357"/>
    </inkml:context>
    <inkml:brush xml:id="br0">
      <inkml:brushProperty name="width" value="0.05" units="cm"/>
      <inkml:brushProperty name="height" value="0.05" units="cm"/>
      <inkml:brushProperty name="color" value="#E71224"/>
    </inkml:brush>
  </inkml:definitions>
  <inkml:trace contextRef="#ctx0" brushRef="#br0">79 110 16428,'0'-1'121,"0"1"1,0-1-1,1 1 1,-1-1-1,0 0 1,0 1-1,0-1 1,0 1-1,0-1 1,0 0 0,0 1-1,0-1 1,0 1-1,0-1 1,-1 1-1,1-1 1,0 0-1,0 1 1,0-1-1,-1 1 1,1-1 0,0 1-1,-1-1 1,1 1-1,0-1 1,-1 1-1,1 0 1,0-1-1,-1 1 1,1-1-1,-1 1 1,1 0 0,-1-1-1,1 1 1,-1 0-1,1 0 1,-1-1-1,0 1 1,1 0-1,-1 0 1,1 0-1,-1 0 1,1 0 0,-1 0-1,0 0 1,1 0-1,-1 0 1,1 0-1,-1 0 1,0 0-1,1 0 1,-1 0 0,1 0-1,-1 1 1,1-1-1,-1 1 1,-3-1 199,1 2 1,-1-1-1,1 0 1,0 1-1,-1-1 1,1 1 0,0 0-1,-3 3 1,3-2-289,1 0 0,0 1 1,-1-1-1,1 1 1,1 0-1,-1-1 0,0 1 1,1 0-1,0 0 0,0 0 1,0 0-1,0 1 1,1-1-1,-1 0 0,1 0 1,0 0-1,1 0 1,-1 1-1,1-1 0,-1 0 1,1 0-1,1 0 0,-1 0 1,0 0-1,1 0 1,0-1-1,0 1 0,0 0 1,0-1-1,6 7 0,-8-10-39,1 1 0,0 0 0,-1 0-1,1-1 1,0 1 0,-1-1 0,1 1-1,0-1 1,0 1 0,-1-1-1,1 1 1,0-1 0,0 1 0,0-1-1,0 0 1,0 0 0,0 1 0,0-1-1,0 0 1,-1 0 0,1 0-1,0 0 1,0 0 0,0 0 0,0 0-1,0-1 1,0 1 0,0 0-1,0 0 1,0-1 0,-1 1 0,1-1-1,0 1 1,0-1 0,0 1 0,-1-1-1,1 1 1,0-1 0,0 1-1,-1-1 1,1 0 0,-1 0 0,1 1-1,0-1 1,-1 0 0,0 0-1,1 0 1,0-1 0,2-4-13,-1 1 0,1-1 0,-1 0 0,-1 1 0,1-1 0,1-7 0,-2 0 33,0-1-1,-1 1 0,0 0 0,-2-14 1,1 21 17,0-1 1,0 1-1,-1 0 1,0 0-1,0 0 1,0 0 0,-1 0-1,1 0 1,-1 1-1,-5-8 1,7 12-23,0 0 0,1 1 0,-1-1 0,1 0 0,-1 0 0,0 0 0,0 1 1,1-1-1,-1 0 0,0 1 0,0-1 0,0 1 0,0-1 0,0 1 0,0-1 0,0 1 0,0 0 1,0-1-1,0 1 0,0 0 0,0 0 0,0 0 0,0 0 0,0 0 0,-1 0 0,0 1 0,1-1 1,0 1-1,0 0 0,0-1 0,0 1 0,0 0 0,0 0 0,0 0 0,0 0 1,0 0-1,0 0 0,0 1 0,1-1 0,-1 0 0,0 0 0,0 2 0,-2 5 11,1-1 0,0 1-1,0-1 1,0 1 0,0 10-1,1-1-23,1-1-1,0 1 0,2 0 1,0 0-1,0-1 1,2 1-1,0-1 0,1 0 1,0 0-1,15 27 1,-20-41 1,1-1 0,0 1 1,0-1-1,-1 1 0,1-1 1,0 0-1,0 0 0,1 1 1,-1-1-1,0 0 0,0 0 1,0 0-1,1 0 0,-1 0 1,1-1-1,-1 1 0,1 0 1,-1-1-1,3 2 1,-3-3 0,0 1 0,0 0 0,0 0 0,0 0 0,0-1 0,0 1 0,0-1 0,0 1 1,0 0-1,0-1 0,0 0 0,-1 1 0,1-1 0,0 0 0,0 1 0,0-1 1,-1 0-1,1 0 0,0 1 0,-1-1 0,2-2 0,1-4-3,1-1-1,-1 1 1,0-1 0,0 0-1,2-16 1,-1 1 23,1-39 1,-4 52 0,-1 0 0,-1 1 0,0-1 0,-1 0-1,1 0 1,-6-15 0,6 24-15,1 0-1,0 1 1,0-1 0,0 0-1,-1 0 1,1 1-1,0-1 1,-1 0-1,1 1 1,-1-1-1,1 0 1,-1 1 0,1-1-1,-1 0 1,1 1-1,-1-1 1,1 1-1,-1-1 1,0 1 0,1 0-1,-1-1 1,0 1-1,0-1 1,0 1-3,0 1 1,1-1-1,-1 0 1,1 0-1,-1 1 1,1-1-1,-1 1 1,1-1-1,-1 0 1,1 1-1,-1-1 1,1 1-1,-1-1 1,1 1-1,0-1 1,-1 1-1,1-1 1,0 1-1,-1 0 1,1-1-1,0 1 1,-11 37 9,8-10-33,2-1 0,1 0 0,1 1 0,5 30 0,-1-41-8,-5-17 29,0 0 0,0 0 0,0 0 0,0 0 1,0 0-1,0 0 0,0 0 0,0 0 0,1 0 1,-1 0-1,0 0 0,0 0 0,0 0 0,0 0 0,0 0 1,0 0-1,1 0 0,-1 0 0,0 0 0,0 0 1,0 0-1,0 0 0,0 0 0,0 0 0,0 0 0,0 0 1,1 0-1,-1 0 0,0 0 0,0 0 0,0 0 1,0-1-1,0 1 0,0 0 0,0 0 0,0 0 0,0 0 1,0 0-1,0 0 0,0 0 0,0 0 0,1-1 1,-1 1-1,0 0 0,0 0 0,0 0 0,0 0 0,0 0 1,0 0-1,0-1 0,0 1 0,0 0 0,0 0 1,0 0-1,0 0 0,-1 0 0,5-35-86,-4 0 35,-8-52 0,6 73 48,-1 0-1,0 0 1,-1 1 0,-1 0-1,0 0 1,-12-23 0,17 35 4,-1 0 1,1 0 0,-1 0 0,1 0 0,-1 0 0,0 0 0,1 0 0,-1 0 0,0 0-1,0 0 1,0 0 0,1 1 0,-1-1 0,0 0 0,0 1 0,0-1 0,0 1 0,-1-1 0,1 1-1,0-1 1,-1 1 0,1 0 0,1 0 1,-1 1-1,0-1 0,0 0 0,1 1 1,-1-1-1,1 1 0,-1-1 0,0 1 0,1-1 1,-1 1-1,1-1 0,-1 1 0,1 0 1,-1-1-1,1 1 0,0 0 0,-1-1 0,1 1 1,0 0-1,0-1 0,-1 2 0,-1 5-1,1-1 0,-1 1-1,1-1 1,1 1-1,-1 11 1,2-6-154,0-1-1,1 1 1,0 0 0,0 0-1,2-1 1,-1 1 0,1-1-1,1 0 1,11 19 0,-15-29 137,-1 0 0,1 0 0,-1-1 1,1 1-1,0 0 0,0 0 0,-1-1 0,1 1 0,0 0 1,0-1-1,0 1 0,0-1 0,0 1 0,0-1 0,1 1 0,11-5-299</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3:14.409"/>
    </inkml:context>
    <inkml:brush xml:id="br0">
      <inkml:brushProperty name="width" value="0.05" units="cm"/>
      <inkml:brushProperty name="height" value="0.05" units="cm"/>
      <inkml:brushProperty name="color" value="#E71224"/>
    </inkml:brush>
  </inkml:definitions>
  <inkml:trace contextRef="#ctx0" brushRef="#br0">0 3723 12739,'0'1'86,"0"-1"0,1 1 0,-1 0 1,0-1-1,1 0 0,-1 1 0,0-1 0,1 1 1,-1-1-1,0 1 0,1-1 0,-1 0 0,1 1 1,-1-1-1,1 0 0,-1 1 0,1-1 0,-1 0 1,1 0-1,-1 0 0,1 1 0,-1-1 0,1 0 1,-1 0-1,1 0 0,0 0 0,-1 0 1,1 0-1,-1 0 0,1 0 0,-1 0 0,1 0 1,-1 0-1,1 0 0,0-1 0,-1 1 0,1 0 1,0-1-1,21-11 1393,-11 2-1270,0 0 1,-1-1-1,0 0 0,-1 0 1,0-1-1,-1 0 1,0-1-1,6-15 1,7-18-11,15-48 1,46-199-59,-22-8-113,-19 94-9,192-661 12,-178 707-25,154-494 37,-132 353-22,85-300 1331,-139 531-224,-27 77-1126,2-1-158,0-1 0,-1 0-1,1 1 1,-1-1 0,0 0-1,0 0 1,0-1 0,-7 6 0,2-8-229</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3:14.910"/>
    </inkml:context>
    <inkml:brush xml:id="br0">
      <inkml:brushProperty name="width" value="0.05" units="cm"/>
      <inkml:brushProperty name="height" value="0.05" units="cm"/>
      <inkml:brushProperty name="color" value="#E71224"/>
    </inkml:brush>
  </inkml:definitions>
  <inkml:trace contextRef="#ctx0" brushRef="#br0">3 345 16788,'-1'18'888,"0"-12"-731,1 0 0,-1-1 0,1 1 0,0 0 0,0 0 0,1-1 0,0 1 0,0 0 0,0-1 0,1 1-1,0-1 1,2 7 0,-3-12-111,0 1-1,-1 0 1,1 0-1,0-1 1,-1 1-1,1 0 1,0-1 0,0 1-1,0-1 1,-1 1-1,1-1 1,0 1-1,0-1 1,0 0-1,0 1 1,0-1-1,0 0 1,0 0 0,0 1-1,0-1 1,0 0-1,0 0 1,0 0-1,0 0 1,0-1-1,0 1 1,0 0-1,0 0 1,-1-1 0,1 1-1,0 0 1,0-1-1,0 1 1,0-1-1,0 1 1,1-2-1,3-1 86,0-1 0,0 1 0,0-1 0,-1-1-1,5-4 1,11-15-11,-2-2 1,0 0-1,-2-1 0,-1-1 0,-1 0 1,-1-1-1,-2-1 0,0 0 0,-3 0 1,7-35-1,-15 59-103,1 1 0,0 0 1,-1-1-1,0 1 0,-1-1 0,1 1 1,-1 0-1,0-1 0,-2-6 0,3 11-12,-1 0-1,1 0 0,-1 0 1,1 1-1,0-1 0,-1 0 1,1 0-1,-1 1 1,0-1-1,1 0 0,-1 1 1,0-1-1,1 1 0,-1-1 1,0 1-1,1-1 0,-1 1 1,0-1-1,0 1 0,0 0 1,1-1-1,-1 1 1,-2 0-1,2 0 1,-1 0 1,0 0-1,0 1 0,0-1 1,0 1-1,0-1 0,0 1 1,0 0-1,1 0 1,-1 0-1,0 0 0,1 0 1,-1 0-1,1 0 0,-3 3 1,-8 8 19,0 0 0,1 1 0,1 0 1,0 1-1,-14 25 0,3 0 13,-16 44-1,27-54-4,0 0-1,-8 45 0,15-59-19,1 0 1,0-1-1,2 1 0,0 0 0,0 0 1,1 0-1,4 15 0,-5-28-9,0 1 0,1-1 0,-1 0 1,1 0-1,-1 0 0,1 1 0,0-1 0,0 0 0,0 0 0,0 0 0,1 0 0,-1-1 0,0 1 0,1 0 0,0-1 0,-1 1 1,1 0-1,0-1 0,-1 0 0,1 1 0,0-1 0,0 0 0,0 0 0,0 0 0,1 0 0,-1-1 0,0 1 0,0-1 1,0 1-1,1-1 0,-1 1 0,0-1 0,0 0 0,1 0 0,-1 0 0,0-1 0,0 1 0,1 0 0,-1-1 0,4-1 1,3-1-15,1-1 0,-1 0 1,1 0-1,-1-1 1,0-1-1,-1 1 0,12-11 1,-3 1-6,0-1 0,-1-1 0,-1 0 1,-1-1-1,0-1 0,-2 0 0,0-1 0,-1 0 1,10-25-1,-6 2-72</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3:15.362"/>
    </inkml:context>
    <inkml:brush xml:id="br0">
      <inkml:brushProperty name="width" value="0.05" units="cm"/>
      <inkml:brushProperty name="height" value="0.05" units="cm"/>
      <inkml:brushProperty name="color" value="#E71224"/>
    </inkml:brush>
  </inkml:definitions>
  <inkml:trace contextRef="#ctx0" brushRef="#br0">26 1 20340,'-2'3'205,"0"1"0,0-1 0,1 1 0,-1 0 0,1 0-1,0 0 1,0-1 0,0 1 0,0 0 0,0 0-1,1 0 1,0 5 0,-1 4 162,-3 16 145,1-1 0,1 1-1,2 0 1,1 0 0,5 34-1,-5-60-506,-1 0 0,1 0 0,0 0 0,-1 0 0,2 0 0,-1-1 0,0 1 0,0 0 0,1-1 0,-1 1 0,1-1 0,2 3 0,-3-4-8,0 0 0,0 0 0,1-1 0,-1 1 0,0 0 0,0-1 0,1 1 0,-1-1 0,0 1 0,1-1 0,-1 0 0,0 1-1,1-1 1,-1 0 0,0 0 0,1 0 0,-1 0 0,0 0 0,1-1 0,-1 1 0,0 0 0,1-1 0,-1 1 0,0 0 0,1-1 0,-1 0-1,0 1 1,2-2 0,44-28-123,-33 20 84,30-16 0,-39 24 39,-1 0 0,1 0-1,0 1 1,0-1 0,-1 1 0,1 0-1,0 0 1,0 1 0,0 0-1,0-1 1,6 2 0,-8 0 5,0-1 1,0 1-1,0 0 0,0 0 1,0 0-1,0 0 0,0 1 1,-1-1-1,1 1 1,-1 0-1,1 0 0,-1 0 1,0 0-1,0 0 0,1 0 1,-1 0-1,-1 1 0,1-1 1,0 1-1,-1-1 1,1 1-1,-1 0 0,0 0 1,0 0-1,0 0 0,0-1 1,0 1-1,-1 0 0,1 1 1,-1 4-1,1 3 46,-1-1 0,0 1-1,-1 0 1,0 0 0,-1-1-1,0 1 1,-5 14 0,3-15 26,0 0-1,0 0 1,-1-1 0,0 0 0,-1 0 0,-11 14-1,14-19-53,-1 0-1,0 0 0,-1 0 1,1 0-1,-1 0 0,1-1 0,-1 0 1,0 0-1,0 0 0,-1-1 1,1 0-1,0 0 0,-9 2 1,11-3-122,0-1 1,0 0 0,0 0 0,1 0 0,-1-1-1,0 1 1,0 0 0,0-1 0,1 0 0,-1 0-1,1 0 1,-1 0 0,0 0 0,1 0 0,0-1-1,-1 1 1,1-1 0,0 0 0,0 0 0,-1 1-1,2-1 1,-1-1 0,0 1 0,0 0 0,1 0-1,-3-4 1,2 2-191,-1-1-1,1 0 1,0 0-1,0 0 1,0 0-1,0 0 1,1 0-1,0 0 1,0 0 0,1-1-1,-1 1 1,1 0-1,1-7 1,6-15-998</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3:15.777"/>
    </inkml:context>
    <inkml:brush xml:id="br0">
      <inkml:brushProperty name="width" value="0.05" units="cm"/>
      <inkml:brushProperty name="height" value="0.05" units="cm"/>
      <inkml:brushProperty name="color" value="#E71224"/>
    </inkml:brush>
  </inkml:definitions>
  <inkml:trace contextRef="#ctx0" brushRef="#br0">1 172 18460,'3'1'272,"1"0"1,-1 0-1,1 0 1,-1-1-1,1 1 1,-1-1-1,1 0 1,-1 0-1,1 0 1,-1 0-1,1-1 1,6-1-1,-7 0-145,0 1 0,0-1 0,-1 0 0,1 0 0,-1 0 0,1 0 0,-1-1 0,0 1 1,1-1-1,-1 1 0,-1-1 0,1 0 0,0 0 0,2-4 0,0-2-40,0 0 1,0 0-1,-1-1 1,3-15 0,-5 22-66,0-1 0,-1 1 1,1 0-1,-1-1 0,0 1 1,0 0-1,0-1 0,-1 1 1,1 0-1,-1-1 0,1 1 1,-1 0-1,0 0 1,0 0-1,-1-1 0,1 1 1,-3-3-1,3 5-10,1 0-1,-1 0 1,1 1 0,-1-1-1,0 0 1,0 1 0,1-1 0,-1 0-1,0 1 1,0-1 0,0 1-1,0 0 1,0-1 0,0 1-1,0-1 1,1 1 0,-1 0-1,0 0 1,0 0 0,0 0 0,0 0-1,0 0 1,0 0 0,0 0-1,0 0 1,-1 0 0,0 1 9,0 0 0,0 0 0,0 0 0,0 0 1,0 0-1,0 1 0,0-1 0,1 0 0,-1 1 0,1 0 1,-3 2-1,-1 2 39,0 1 0,1 0 0,0 0 0,0 0 0,-4 13-1,5-10-16,0 0 0,1 1 0,0 0 0,1-1 0,0 1 0,1 13 0,0-20-32,0 0 0,0 0 0,1 1 0,0-1 0,0 0-1,0 0 1,0 1 0,1-1 0,-1 0 0,1 0 0,0-1-1,0 1 1,1 0 0,-1-1 0,1 1 0,-1-1 0,1 0-1,4 3 1,-6-5-5,1 0-1,-1 0 1,1 0-1,0 0 1,-1-1-1,1 1 0,0-1 1,0 1-1,-1-1 1,1 0-1,0 0 1,0 1-1,0-1 1,-1 0-1,1-1 1,0 1-1,0 0 0,0 0 1,-1-1-1,1 1 1,0-1-1,0 0 1,-1 1-1,1-1 1,-1 0-1,1 0 1,0 0-1,-1 0 1,0 0-1,2-2 0,4-3 12,0-1-1,0 0 0,0 0 1,6-11-1,45-75 50,-29 45-11,-28 46-48,0 1 0,0-1 0,1 0 0,-1 0 0,0 0 0,1 1 0,-1-1 0,1 1 0,0-1-1,-1 1 1,1 0 0,0 0 0,3-2 0,-5 3-3,1 0 0,-1 0 1,1 0-1,-1 0 0,1 0 0,-1 0 0,0 0 0,1 0 0,-1 0 1,1 0-1,-1 0 0,1 0 0,-1 0 0,1 1 0,-1-1 0,1 0 1,-1 0-1,0 0 0,1 1 0,-1-1 0,1 0 0,0 1 1,7 16 58,0 24 45,-7-33-83,0 1-1,1-1 0,0 0 1,0 0-1,1 0 0,0 0 1,0-1-1,7 13 0,-9-19-23,0 0 0,-1-1 0,1 1 0,0 0 0,0-1 0,-1 1-1,1-1 1,0 1 0,0-1 0,0 1 0,0-1 0,0 1 0,0-1 0,0 0 0,0 1 0,0-1 0,0 0-1,0 0 1,0 0 0,0 0 0,0 0 0,0 0 0,0 0 0,0 0 0,0 0 0,0-1 0,0 1 0,0 0-1,0-1 1,0 1 0,0-1 0,-1 1 0,1-1 0,0 1 0,0-1 0,0 1 0,0-1 0,-1 0 0,2 0-1,4-5 3,0 0-1,0 0 1,8-12-1,-8 10-11,0 1-98,0-1-1,1 1 0,0 0 0,13-10 1,-18 16 63,0-1 0,0 1 0,0 0 0,0 0 0,1 0 0,-1 0 0,0 0 0,1 0 0,-1 1 0,0-1 0,1 1 0,-1 0 0,1-1 0,-1 1 0,0 0 0,1 1 0,-1-1 0,1 0 0,-1 1 1,1-1-1,-1 1 0,0 0 0,1 0 0,2 1 0,18 10-302,-10-10 102</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3:16.712"/>
    </inkml:context>
    <inkml:brush xml:id="br0">
      <inkml:brushProperty name="width" value="0.05" units="cm"/>
      <inkml:brushProperty name="height" value="0.05" units="cm"/>
      <inkml:brushProperty name="color" value="#E71224"/>
    </inkml:brush>
  </inkml:definitions>
  <inkml:trace contextRef="#ctx0" brushRef="#br0">27 238 16099,'-1'-1'139,"1"0"-1,-1 0 0,0 0 0,0 1 1,0-1-1,0 0 0,0 0 0,0 0 0,0 1 1,0-1-1,0 0 0,-2 0 0,2 1-107,1 0 0,-1 0 0,0 1 0,1-1-1,-1 0 1,1 0 0,-1 1 0,1-1 0,-1 0-1,1 1 1,0-1 0,-1 0 0,1 1 0,-1-1-1,1 1 1,0-1 0,-1 0 0,1 1 0,0-1 0,-1 1-1,1 0 1,0-1 0,0 1 0,0-1 0,-1 1-1,1-1 1,0 1 0,0-1 0,0 1 0,0 0-1,0-1 1,0 1 0,0-1 0,0 2 0,-1 12 445,0 1 0,1 0 0,1-1 0,0 1 0,6 27 0,24 73 490,-30-113-949,49 140 575,-39-116-528,2-1 0,0 0 0,23 31 0,-35-54-61,0-1 0,0 1 0,1-1 0,-1 1 0,0-1-1,1 1 1,-1-1 0,1 0 0,0 0 0,-1 0 0,1 0-1,3 1 1,-5-1-2,0-1-1,1 0 0,-1 0 1,0 0-1,0 0 0,1 0 1,-1 0-1,0 0 1,0 0-1,1-1 0,-1 1 1,0 0-1,0 0 0,1 0 1,-1 0-1,0 0 1,0 0-1,1 0 0,-1-1 1,0 1-1,0 0 0,0 0 1,1 0-1,-1 0 0,0-1 1,0 1-1,0 0 1,0 0-1,0-1 0,1 1 1,-1 0-1,0-1 0,1-16 10,-3 6 35,-1 1 0,0 0 0,0-1 1,-1 1-1,-1 1 0,-8-17 0,0 5 170,-28-35 0,37 51-141,1 1 0,-2-1 0,1 1 0,0 0 0,-1 0 0,0 0 0,1 0 0,-2 1 0,1 0 0,0 0 0,-7-3 0,0 6 229,16 7-55,18 11 0,-16-16-288,1 0 0,-1 0 1,1-1-1,-1 1 1,1-2-1,0 1 1,-1-1-1,1 0 1,0 0-1,-1 0 0,1-1 1,-1 0-1,1-1 1,-1 0-1,1 0 1,-1 0-1,0 0 0,0-1 1,0 0-1,0 0 1,0-1-1,9-8 1,-8 7-64,0-1 1,-1 1-1,0-2 1,0 1-1,0-1 1,-1 0-1,0 0 1,0 0-1,-1-1 0,0 0 1,0 1-1,-1-2 1,0 1-1,0 0 1,-1-1-1,0 1 1,1-10-1,-3 13 88,0 1-1,-1 0 0,1 0 0,-1 0 0,-2-8 1,3 11 24,-1 1 0,1-1 0,0 0 1,0 1-1,-1-1 0,1 1 1,0-1-1,-1 1 0,1-1 0,0 1 1,-1-1-1,1 1 0,-1-1 1,1 1-1,-1-1 0,1 1 1,-1 0-1,1-1 0,-2 1 0,2 0 9,-1 0 0,0 0 0,1 0 0,-1 0 0,1 0 0,-1 0-1,0 1 1,1-1 0,-1 0 0,1 0 0,-1 1 0,0-1 0,1 1-1,-1-1 1,1 0 0,-1 1 0,1-1 0,-1 1 0,1-1 0,0 1-1,-1-1 1,1 1 0,0-1 0,-1 1 0,-3 6 109,1-1-1,0 1 1,0-1 0,0 1 0,1 0 0,0 0 0,0 0-1,1 1 1,0-1 0,0 9 0,0 4 214,1 1 0,3 29 0,-1-42-246,-1 0 1,1 0-1,0 0 1,0-1-1,1 1 1,7 13-1,-9-20-84,-1 1-1,1-1 0,0 1 1,0-1-1,0 0 0,0 1 1,0-1-1,0 0 0,0 0 1,0 0-1,0 0 0,1 0 1,-1 0-1,0 0 0,1 0 1,-1 0-1,1-1 0,-1 1 1,1-1-1,-1 1 0,1-1 1,-1 1-1,1-1 0,-1 0 1,1 0-1,0 0 0,-1 0 1,1 0-1,0 0 0,-1 0 1,1 0-1,-1-1 0,1 1 1,-1-1-1,1 1 0,-1-1 1,1 0-1,-1 1 0,1-1 1,1-2-1,4-2 0,-1 0 0,0-1 0,0 0 0,-1 0-1,1-1 1,-1 0 0,-1 0 0,1 0 0,-1 0 0,-1-1 0,1 1 0,-1-1 0,0 0 0,-1 0 0,0 0 0,1-10-1,2-13 32,-2 0 0,-1-59 0,-2 79-29,1 7-11,-1 0 0,0-1 1,0 1-1,0 0 0,-1-1 1,1 1-1,-1 0 0,0 0 1,0-1-1,-1 1 0,1 0 1,-1 0-1,-3-6 0,4 10-2,1-1 0,0 1 0,0 0 0,0 0 0,0 0 0,0 0 0,-1 0 0,1 0 0,0 0 0,0 0 0,0 0 0,0-1 0,-1 1 0,1 0 0,0 0 0,0 0-1,0 0 1,0 0 0,-1 0 0,1 0 0,0 0 0,0 0 0,0 0 0,0 0 0,-1 0 0,1 0 0,0 1 0,0-1 0,0 0 0,0 0 0,-1 0 0,1 0 0,0 0 0,0 0 0,0 0 0,0 0 0,0 0-1,-1 1 1,1-1 0,0 0 0,0 0 0,0 0 0,0 0 0,0 0 0,0 1 0,0-1 0,0 0 0,-1 0 0,1 0 0,0 0 0,0 1 0,0-1 0,0 0 0,0 0 0,0 0 0,0 1 0,-2 12-30,0 3-8,1 0 0,3 33 0,-1-41 29,0 0 0,0 0-1,1 0 1,0-1 0,1 1-1,-1 0 1,9 14 0,-11-21 7,1 0 1,0 1-1,0-1 1,-1 0-1,1 0 1,0 0-1,0 0 1,0 0-1,1 0 1,-1 0-1,0 0 1,0 0-1,0 0 1,1-1-1,-1 1 0,0 0 1,1-1-1,-1 1 1,0-1-1,1 0 1,-1 1-1,1-1 1,2 0-1,-1 0 2,-1-1-1,0 1 0,1-1 1,-1 0-1,0 0 0,1 0 1,-1 0-1,0 0 0,0-1 1,0 1-1,0 0 0,4-4 0,2-3 1,-1-1-1,0 1 0,0-1 0,-1-1 0,6-10 1,0-4-5,-1 1 0,-1-2 0,-1 1 0,-1-2 0,-1 1 0,-2-1 0,0 1 0,-2-2 0,-1 1 0,-1-40 0,-1 61 4,0 4 1,0-1 1,0 1-1,0-1 0,0 0 0,0 1 1,-1-1-1,1 0 0,0 1 1,-1-1-1,1 0 0,-1 1 0,0-1 1,1 1-1,-1-1 0,0 1 1,0 0-1,0-1 0,0 1 0,0 0 1,0 0-1,0-1 0,-2 0 0,3 2 1,-1 0-1,1 0 1,0 0-1,-1 0 0,1 0 1,-1 0-1,1 0 1,0 0-1,-1 0 0,1 0 1,0 0-1,-1 0 1,1 0-1,0 0 0,-1 0 1,1 0-1,0 0 1,-1 1-1,1-1 0,0 0 1,-1 0-1,1 0 1,0 1-1,0-1 0,-1 0 1,1 0-1,0 1 1,0-1-1,-1 0 0,1 0 1,0 1-1,0 0 0,-6 8 4,1 1-1,0 1 1,1-1-1,0 1 1,1-1-1,0 1 0,1 0 1,-2 20-1,1 1 49,4 60 1,0-77-41,1 0 0,0 0 0,1 0 0,1 0 1,0 0-1,1-1 0,8 17 0,-10-26-7,0 0-1,0 0 0,0-1 1,0 1-1,0-1 1,1 0-1,0 0 0,0-1 1,0 1-1,6 3 0,-7-5-3,1 0-1,-1-1 0,0 1 1,1-1-1,-1 0 0,1 0 0,0 0 1,-1-1-1,1 1 0,0-1 1,0 0-1,-1 0 0,1 0 0,0-1 1,-1 1-1,6-2 0,-3 0-1,0 0 0,-1 0-1,0-1 1,1 0 0,-1 0 0,0 0 0,0-1-1,0 0 1,-1 0 0,1 0 0,-1 0-1,0-1 1,0 1 0,-1-1 0,1 0-1,-1 0 1,0-1 0,-1 1 0,4-10-1,3-7 10,-2-1-1,0 0 1,4-38 0,3-57 16,-14 101-5,0 0-1,0-1 0,-2 1 1,-6-31-1,1 98 10,6-5-36,6 49-1,-3-73-276,1 0-1,1 0 1,1 0-1,12 31 1,-16-49 160,0 0 1,1 0-1,-1-1 1,1 1-1,0 0 1,0-1-1,0 1 0,4 4 1,-5-7 99,0 1 0,0 0 0,0-1 0,0 1 0,-1-1 0,1 1 0,0-1 1,0 0-1,0 1 0,0-1 0,0 0 0,1 0 0,-1 1 0,0-1 0,0 0 0,0 0 0,0 0 0,0 0 0,0-1 0,0 1 1,0 0-1,0 0 0,0 0 0,0-1 0,0 1 0,0-1 0,0 1 0,1-1 0,17-13-578</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3:17.132"/>
    </inkml:context>
    <inkml:brush xml:id="br0">
      <inkml:brushProperty name="width" value="0.05" units="cm"/>
      <inkml:brushProperty name="height" value="0.05" units="cm"/>
      <inkml:brushProperty name="color" value="#E71224"/>
    </inkml:brush>
  </inkml:definitions>
  <inkml:trace contextRef="#ctx0" brushRef="#br0">26 0 18732,'-1'11'850,"0"1"1,0-1-1,-2 0 1,-3 12-1,-5 25 1099,11-44-1830,-1 4 103,0 0 0,0 0 1,1 0-1,2 14 1,-2-21-212,0 0 1,0 0-1,0 0 1,1 0-1,-1 0 1,0 0 0,1 0-1,-1 0 1,1 0-1,0 0 1,-1 0-1,1 0 1,-1 0 0,1-1-1,0 1 1,0 0-1,-1 0 1,2 0-1,0-1-23,-1 1 0,0-1 0,0 0 0,0 0 0,1 0-1,-1 1 1,0-1 0,0 0 0,1-1 0,-1 1 0,0 0 0,0 0-1,0 0 1,1-1 0,-1 1 0,0-1 0,0 1 0,0-1 0,0 1-1,1-2 1,28-16-295,-19 10 177,0 1 1,24-11-1,-32 17 129,-1 0 1,1 0-1,-1 0 0,1 0 0,-1 1 0,1-1 0,-1 1 1,1 0-1,0-1 0,-1 1 0,1 0 0,0 1 0,-1-1 1,1 0-1,-1 1 0,1 0 0,-1-1 0,1 1 0,-1 0 1,4 2-1,-4-1 18,0 0 0,0 0 0,0 0 0,0 0 1,0 0-1,0 1 0,-1-1 0,1 0 0,-1 1 0,0-1 1,0 1-1,0 0 0,0-1 0,0 1 0,0 0 0,-1 0 0,0-1 1,1 1-1,-1 0 0,0 0 0,0 0 0,0-1 0,-1 4 1,0 2 34,0 0 0,-1 0 0,0 0 1,0 0-1,-1 0 0,-7 14 0,4-12-33,0-1-1,-1 0 1,0 0-1,0 0 1,0-1-1,-2 0 1,1-1-1,-1 1 0,0-2 1,0 1-1,0-1 1,-16 7-1,-6 0-28</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7:14.344"/>
    </inkml:context>
    <inkml:brush xml:id="br0">
      <inkml:brushProperty name="width" value="0.05" units="cm"/>
      <inkml:brushProperty name="height" value="0.05" units="cm"/>
    </inkml:brush>
  </inkml:definitions>
  <inkml:trace contextRef="#ctx0" brushRef="#br0">1 131 23469,'7'9'1992,"-6"-1"-1495,2 1-185,2-2 624,3-1-608,2-3-56,-3-3-168,-5-3-136</inkml:trace>
  <inkml:trace contextRef="#ctx0" brushRef="#br0" timeOffset="1">470 1 21829,'-2'12'1544,"-4"19"-1280,-2 6-152,2 14 368,3 4-752,3 7 1336,3-2-992,0-2-24,1-7 0</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3:17.975"/>
    </inkml:context>
    <inkml:brush xml:id="br0">
      <inkml:brushProperty name="width" value="0.05" units="cm"/>
      <inkml:brushProperty name="height" value="0.05" units="cm"/>
      <inkml:brushProperty name="color" value="#E71224"/>
    </inkml:brush>
  </inkml:definitions>
  <inkml:trace contextRef="#ctx0" brushRef="#br0">0 29 17284,'0'35'6967,"5"65"-4979,-1-69-1817,0 0 1,3 0-1,12 38 0,-18-66-166,0-1-1,0 1 0,0-1 1,0 0-1,1 1 0,-1-1 0,1 0 1,-1 0-1,1 0 0,0 0 1,0 0-1,0-1 0,3 4 1,-4-5-4,1 1 1,-1-1 0,0 0-1,0 1 1,0-1 0,0 0-1,1 0 1,-1 0 0,0 0-1,0 0 1,1 0 0,-1 0-1,0 0 1,0 0 0,0-1-1,1 1 1,-1 0 0,0-1-1,0 1 1,0-1-1,0 1 1,0-1 0,0 0-1,0 1 1,0-1 0,0 0-1,0 0 1,0 0 0,0 1-1,-1-1 1,2-1 0,10-15 19,0 0 0,-1-1 0,0 0 1,-2-1-1,11-28 0,0 2 88,-20 43-102,1 1 0,-1 0 0,1 0 0,0-1 1,-1 1-1,1 0 0,0 0 0,0 0 0,0 0 0,0 0 0,2-2 1,-3 3-4,1 0 1,-1 0-1,0 0 1,0 0-1,1 0 1,-1 0 0,0 0-1,1 0 1,-1 0-1,0 0 1,1 0-1,-1 0 1,0 0 0,0 0-1,1 0 1,-1 0-1,0 0 1,1 0-1,-1 0 1,0 1 0,0-1-1,1 0 1,-1 0-1,0 0 1,0 0-1,1 1 1,-1-1 0,0 0-1,0 0 1,0 1-1,1-1 1,-1 0-1,2 4 31,0 1-1,0-1 0,0 0 0,0 0 1,1 7-1,-3-10-35,3 10 41,-2-5-25,1 0 0,0-1-1,0 1 1,0 0 0,6 10 0,-7-15-14,0 0 1,0 0-1,-1 0 0,1-1 1,0 1-1,0 0 1,0 0-1,0-1 1,0 1-1,0 0 0,0-1 1,0 1-1,1-1 1,-1 1-1,0-1 1,0 0-1,0 1 0,1-1 1,-1 0-1,0 0 1,0 0-1,0 0 1,1 0-1,-1 0 1,0 0-1,0-1 0,1 1 1,-1 0-1,0-1 1,0 1-1,0 0 1,0-1-1,0 0 0,0 1 1,2-2-1,4-2 7,-1-1 0,1 1-1,-1-1 1,0-1 0,0 1 0,7-10-1,30-43 19,-27 35-20,5-7 18,-14 17-13,1 1 0,1 1 0,0 0 0,0 0 0,1 1 0,15-14 0,-24 24-10,-1 0 0,0-1-1,1 1 1,-1 0 0,1 0 0,-1-1 0,0 1 0,1 0-1,-1 0 1,1 0 0,-1 0 0,1 0 0,-1-1-1,0 1 1,1 0 0,-1 0 0,1 0 0,-1 0 0,1 0-1,-1 0 1,1 0 0,-1 1 0,1-1 0,-1 0 0,0 0-1,1 0 1,-1 0 0,1 1 0,-1-1 0,1 0-1,-1 0 1,1 1 0,6 16-29,-4 29-245,-3-39 139,0 3-145,-1-7 92,1 0-1,0 0 0,0 0 1,0 0-1,0 0 1,1 0-1,-1 0 0,1 0 1,0 0-1,0 0 1,1 4-1,-1-8 126,0 0 1,0 0-1,0 0 0,0 1 1,0-1-1,0 0 0,-1 0 1,1 0-1,-1 0 0,1 0 1,0-1-1,-1 1 0,0 0 1,1 0-1,-1 0 0,1-2 1,-1 1-27,10-24-635</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3:18.927"/>
    </inkml:context>
    <inkml:brush xml:id="br0">
      <inkml:brushProperty name="width" value="0.05" units="cm"/>
      <inkml:brushProperty name="height" value="0.05" units="cm"/>
      <inkml:brushProperty name="color" value="#E71224"/>
    </inkml:brush>
  </inkml:definitions>
  <inkml:trace contextRef="#ctx0" brushRef="#br0">41 400 18700,'-13'77'2747,"8"-53"-1440,-2 29 0,6-52-1247,1 1 0,0-1 0,0 1 0,0-1 0,0 0 0,0 1 0,0-1 0,0 1 0,1-1 0,-1 0 0,0 1 0,1-1 0,-1 0 0,1 1 0,0-1 0,-1 0 0,1 0 0,1 2 0,-1-2-41,0-1-1,0 1 1,-1-1 0,1 1-1,0-1 1,0 0-1,0 1 1,0-1 0,0 0-1,0 0 1,0 0 0,-1 0-1,1 0 1,0 0-1,0 0 1,0 0 0,0 0-1,0 0 1,0 0-1,1-1 1,3-1-16,-1 1 1,1-1-1,-1-1 0,0 1 1,0 0-1,0-1 0,0 0 1,0 0-1,4-5 0,-3 1 19,0 1-1,-1-1 0,0 0 0,0 0 0,-1 0 0,0 0 0,0-1 0,-1 1 0,0-1 1,3-15-1,-5 19 8,0 0 0,0 1 0,0-1 0,0 0 1,0 1-1,-1-1 0,1 0 0,-1 1 0,0-1 1,0 0-1,-3-4 0,3 6-4,0 0 0,0 0 0,-1 0 0,1 1 0,-1-1 0,1 0 0,-1 1 0,0-1 0,0 1 0,0 0-1,0-1 1,0 1 0,0 0 0,0 0 0,0 0 0,0 1 0,0-1 0,0 0 0,-5 0 0,4 1 10,0 0 0,-1 0-1,1 0 1,-1 0 0,1 1 0,0-1 0,-1 1-1,1 0 1,0 0 0,0 0 0,0 0 0,0 0-1,0 1 1,0 0 0,0 0 0,-4 3 0,5-4-41,0 1 1,1-1 0,-1 1 0,0-1 0,1 1 0,0 0 0,-1-1 0,1 1 0,0 0 0,0 0 0,0 0 0,0 0 0,0 0 0,0 0 0,1 1 0,-1-1-1,1 0 1,0 0 0,-1 0 0,1 1 0,0-1 0,0 0 0,0 0 0,1 0 0,-1 1 0,1 2 0,0-4-39,-1 1 1,1-1-1,-1 0 0,1 1 1,0-1-1,0 0 0,-1 0 1,1 0-1,0 1 0,0-1 1,0 0-1,0 0 0,1 0 1,-1 0-1,0-1 1,0 1-1,0 0 0,1 0 1,1 0-1,1 0-82,-1 0-1,0 0 1,0-1 0,0 0-1,1 1 1,-1-1 0,0 0-1,6-1 1,1-1-298,-1 0 1,0 0-1,1-1 0,-1 0 1,12-6-1,-5 0-302,1-1 0,-2-1-1,1 0 1,-2-1 0,16-15-1,60-74-1473,-77 86 2266,-13 15-10,0-1 0,0 1-1,0 0 1,1-1 0,-1 1 0,0 0-1,1-1 1,-1 1 0,0 0-1,1-1 1,-1 1 0,0 0 0,1 0-1,-1-1 1,1 1 0,-1 0 0,1 0-1,-1 0 1,0 0 0,1-1 0,-1 1-1,1 0 1,-1 0 0,1 0 0,4 9 1137,-5 26 665,-1-25-1287,2 1-187,0-1 0,0 1-1,1-1 1,0 1 0,1-1 0,6 17 0,32 57 493,-28-60-766,0 1 1,10 31-1,-14-25-19,-1 1 0,4 33-1,-10-51-54,-1 1 0,0 0 1,-1 0-1,-1-1 0,0 1 0,-6 26 0,7-40-32,0 1 1,-1-1 0,1 1-1,-1 0 1,1-1-1,-1 1 1,0-1 0,0 1-1,1-1 1,-1 0-1,0 1 1,0-1 0,0 0-1,-1 0 1,1 1-1,0-1 1,0 0 0,-1 0-1,-2 1 1,3-1-3,-1-1-1,1 0 1,0 0 0,-1 0 0,1 0 0,-1 0-1,1 0 1,-1 0 0,1 0 0,-1 0 0,1-1-1,0 1 1,-1-1 0,1 1 0,0-1 0,-1 1 0,1-1-1,-2-1 1,-3-2-10,0-1 0,-1 0 0,2-1-1,-1 1 1,0-1 0,1 0 0,-5-8 0,-4-10-55,0 0 0,2-1 0,0 0 1,2 0-1,1-2 0,1 1 0,1-1 0,1 0 0,-3-46 1,7 38 1,1 0 0,2 0 0,1 1 0,2-1 0,1 0 0,2 1 0,14-42 0,-14 55 57,1 0-1,2 1 1,-1 0 0,2 1-1,1 0 1,26-33-1,-37 52 10,-1-1 0,0 1 0,1-1 0,-1 1 0,0-1 0,1 1 0,-1-1 0,1 1 0,-1 0 0,1-1 0,-1 1 0,1 0 0,-1-1 0,1 1 0,-1 0 0,1 0 0,-1-1 0,1 1 0,-1 0 0,1 0 0,0 0 0,-1 0 0,1 0 0,-1 0 0,1 0 0,0 0 0,0 0 0,0 1 1,0-1 1,-1 1 0,1-1 0,-1 1 0,1 0 0,-1 0 0,1-1 0,-1 1 0,1 0 0,-1 0 0,0 0 0,1-1 0,-1 1-1,0 0 1,0 0 0,0 1 0,3 46 209,-3-39-157,0 18 127,2-1-1,8 39 1,-7-52-121,0-1 1,1 0-1,0 0 0,1 0 1,0-1-1,1 0 1,10 16-1,-15-26-49,0 1 0,1 0 0,-1-1-1,0 1 1,1-1 0,-1 1 0,1-1 0,-1 0 0,1 0 0,0 0 0,-1 0 0,1 0 0,0 0-1,0 0 1,0 0 0,0-1 0,0 1 0,0-1 0,0 1 0,2-1 0,-2 0 1,1-1 0,-1 1 0,0-1 0,0 1 1,0-1-1,0 0 0,0 0 0,0 0 0,0 0 0,0 0 1,0 0-1,0 0 0,0-1 0,-1 1 0,1-1 1,0 1-1,-1-1 0,3-3 0,5-8 56,0-1 0,-1-1-1,0 1 1,-2-1 0,1 0-1,4-20 1,19-96 197,-26 117-167,-5 30 56,1 8-87,1-11-33,0 0 0,1 0 0,1 0 1,0 0-1,1-1 0,0 0 0,7 13 0,-9-20-32,1-1 0,0 1 0,0 0 0,0-1 0,1 0 0,-1 0 0,1 0 0,7 6 0,-8-8-12,0 0-1,-1-1 1,1 1-1,0-1 1,0 0-1,0 0 1,0 0 0,0 0-1,0 0 1,0-1-1,0 1 1,0-1-1,0 0 1,1 0 0,-1 0-1,3-1 1,-2 1-79,-1-1 0,0 0 0,0 0 0,-1 0 0,1 0 1,0-1-1,0 1 0,0-1 0,-1 1 0,1-1 0,-1 0 1,1 0-1,-1 0 0,0-1 0,0 1 0,0 0 0,0-1 0,0 1 1,-1-1-1,1 0 0,-1 0 0,0 1 0,1-1 0,-1 0 0,0 0 1,0-6-1,1 0 2,0 0 0,-1-1 0,-1 1 0,0 0 0,0-1 0,-1 1 0,-3-16 0,-11-32-412,-5-2-169</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3:19.436"/>
    </inkml:context>
    <inkml:brush xml:id="br0">
      <inkml:brushProperty name="width" value="0.05" units="cm"/>
      <inkml:brushProperty name="height" value="0.05" units="cm"/>
      <inkml:brushProperty name="color" value="#E71224"/>
    </inkml:brush>
  </inkml:definitions>
  <inkml:trace contextRef="#ctx0" brushRef="#br0">0 322 15371,'0'7'337,"0"0"-1,1 0 1,0 0-1,0 0 0,0 0 1,1 0-1,0 0 1,0 0-1,1-1 0,0 1 1,0-1-1,0 1 1,7 7-1,-6-9-333,1 0-1,0 0 1,1 0 0,-1 0 0,1-1-1,0 0 1,0 0 0,0-1-1,0 0 1,1 0 0,-1 0 0,1-1-1,10 3 1,1-2-308,-1 0 1,1-1-1,0 0 1,0-1-1,1-2 1,-1 0-1,0 0 0,-1-2 1,1 0-1,0-1 1,-1-1-1,18-7 0,-34 11 358,0 0-1,1 0 0,-1 1 0,0-1 1,0 1-1,0-1 0,1 1 0,-1 0 1,0-1-1,1 1 0,-1 0 0,0 0 1,1 0-1,-1 0 0,0 0 0,1 0 1,-1 0-1,0 0 0,1 0 0,-1 1 1,0-1-1,1 1 0,-1-1 0,0 1 1,2 0-1,-2 1 196,0 0 0,0 1 0,0-1 0,-1 0 0,1 0 0,0 1 0,-1-1 1,1 0-1,-1 1 0,0-1 0,0 1 0,0-1 0,-1 3 0,1 3 552,0-5-533,0 0-1,0 1 0,0-1 0,0 0 0,1 0 0,-1 0 1,1 0-1,0 0 0,1 3 0,-2-5-244,0-1 0,1 0 0,-1 0-1,0 1 1,1-1 0,-1 0 0,0 0-1,1 0 1,-1 1 0,0-1 0,1 0 0,-1 0-1,0 0 1,1 0 0,-1 0 0,0 0-1,1 0 1,-1 0 0,0 0 0,1 0-1,-1 0 1,0 0 0,1 0 0,-1 0 0,1 0-1,-1 0 1,0 0 0,1 0 0,-1-1-1,0 1 1,1 0 0,-1 0 0,0 0 0,0-1-1,1 1 1,-1 0 0,0 0 0,0-1-1,1 1 1,-1 0 0,0 0 0,0-1 0,0 1-1,1 0 1,-1-1 0,14-17 82,4-11-298,-2-2-1,0 0 1,-2 0 0,-2-1-1,-1-1 1,-1 0 0,-2-1 0,-1 1-1,-2-2 1,-1 1 0,-1-52 0,-4 77 138,0 0 1,0 1 0,-1-1 0,-3-10 0,4 17 45,1 1 0,-1-1 1,1 1-1,-1 0 0,0-1 0,1 1 1,-1 0-1,0-1 0,0 1 0,0 0 1,0 0-1,0 0 0,-1 0 0,0-1 1,1 2 3,0 0 0,1-1 0,-1 1 0,0 0 0,0 0 0,0 0 0,1 0 0,-1 0 0,0 0 0,0 0 0,0 0 0,0 0 0,1 1 1,-1-1-1,0 0 0,0 0 0,1 1 0,-1-1 0,0 1 0,0-1 0,1 0 0,-1 1 0,0-1 0,1 1 0,-1 0 0,1-1 0,-2 2 1,-2 3 26,0 0 1,1 0-1,0 0 1,-1 0-1,2 1 1,-1-1 0,1 1-1,0 0 1,0-1-1,-2 13 1,0 3 160,-2 40 0,6-53-136,0 0-1,0-1 1,1 1 0,0 0 0,0 0-1,0-1 1,1 1 0,1 0-1,-1-1 1,6 11 0,-3-9-24,1-1 0,0 0 1,0 0-1,1 0 0,0-1 1,0 0-1,16 11 0,56 36-10,8 6-20,-76-51 10,0 0-1,0 1 1,-1 1-1,0-1 1,8 14 0,-12-10-342,-10-7-93,2-7 402,1 0 0,-1 1-1,0-1 1,0 0 0,0 0 0,0 0 0,0 0 0,0 0-1,1 0 1,-1-1 0,-2 0 0,-21-4-193</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3:19.867"/>
    </inkml:context>
    <inkml:brush xml:id="br0">
      <inkml:brushProperty name="width" value="0.05" units="cm"/>
      <inkml:brushProperty name="height" value="0.05" units="cm"/>
      <inkml:brushProperty name="color" value="#E71224"/>
    </inkml:brush>
  </inkml:definitions>
  <inkml:trace contextRef="#ctx0" brushRef="#br0">0 185 17428,'0'-2'2288,"22"-8"-1056,12-2-519,16-7 1919,12-3-1272,11-2-1031,1 1-377,8 0 240,-2 2-176,-5-8-344</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3:20.317"/>
    </inkml:context>
    <inkml:brush xml:id="br0">
      <inkml:brushProperty name="width" value="0.05" units="cm"/>
      <inkml:brushProperty name="height" value="0.05" units="cm"/>
      <inkml:brushProperty name="color" value="#E71224"/>
    </inkml:brush>
  </inkml:definitions>
  <inkml:trace contextRef="#ctx0" brushRef="#br0">1 1278 16948,'300'-156'3228,"-108"53"-2014,849-421-338,-970 487-895,581-309-161,-637 337 173,28-16-95,1 2 0,61-24 0,-101 46 127,0 0 0,0-1 1,0 1-1,1 0 0,-1 1 0,5-1 1,-8 1-4,0 0 1,-1 0 0,1 0 0,-1 1 0,1-1 0,0 0 0,-1 0 0,1 1 0,0-1 0,-1 0-1,1 1 1,-1-1 0,1 0 0,-1 1 0,1-1 0,-1 1 0,1-1 0,-1 1 0,1-1 0,-1 1 0,0-1-1,1 1 1,-1 0 0,0-1 0,1 1 0,-1-1 0,0 1 0,0 0 0,0-1 0,0 1 0,0 0-1,1-1 1,-1 1 0,0 0 0,0-1 0,-1 1 0,1 1 0,0 9 101</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34:10.661"/>
    </inkml:context>
    <inkml:brush xml:id="br0">
      <inkml:brushProperty name="width" value="0.05" units="cm"/>
      <inkml:brushProperty name="height" value="0.05" units="cm"/>
      <inkml:brushProperty name="color" value="#E71224"/>
    </inkml:brush>
  </inkml:definitions>
  <inkml:trace contextRef="#ctx0" brushRef="#br0">129 181 16876,'-10'18'1196,"5"-11"-881,1 1 0,0-1-1,0 1 1,1-1 0,0 1-1,0 0 1,-2 14 0,5-21-285,0-1 1,0 1-1,-1 0 1,1-1 0,0 1-1,0 0 1,0 0-1,0 0 1,0-1 0,1 1-1,-1 0 1,0-1-1,0 1 1,0 0-1,1 0 1,-1-1 0,0 1-1,1 0 1,-1-1-1,0 1 1,1 0-1,-1-1 1,1 1 0,-1-1-1,1 1 1,-1-1-1,1 1 1,0-1-1,-1 1 1,1-1 0,0 0-1,-1 1 1,1-1-1,0 0 1,-1 1 0,1-1-1,0 0 1,0 0-1,-1 0 1,1 0-1,0 0 1,0 0 0,-1 0-1,2 0 1,1 0 23,0-1 0,-1 0-1,1 1 1,-1-1 0,0 0 0,1 0 0,-1 0 0,0-1 0,1 1 0,-1-1 0,3-2 0,3-4 123,-1 0 0,-1-1 0,1 0 0,-2 0 1,1 0-1,-1 0 0,7-20 0,-9 21-39,0 0-1,-1 0 1,1-1-1,-2 1 1,0-1-1,0 1 1,0-1-1,-1 0 1,0 1-1,-2-11 1,2 16-101,-1 1 0,1-1-1,-1 0 1,0 1 0,0-1 0,0 1 0,0 0 0,0-1-1,-1 1 1,1 0 0,-1 0 0,1 0 0,-1 0 0,0 0 0,0 0-1,0 0 1,0 1 0,0-1 0,0 0 0,0 1 0,0 0 0,-1 0-1,1 0 1,-1 0 0,-3-1 0,2 1-14,1 0 0,-1 1 0,0 0 0,0 0 0,0 0 0,1 1 1,-1-1-1,0 1 0,0 0 0,1 0 0,-1 0 0,1 0 0,-1 1 0,1-1 0,-1 1 0,1 0 0,-4 3 0,-1 2-24,0 0 0,0 0 0,1 0 0,0 1 0,1 0 0,0 1 0,0-1-1,1 1 1,0 0 0,0 1 0,1-1 0,0 1 0,1 0 0,0 0 0,0 0-1,1 0 1,1 0 0,-1 18 0,2-25-3,0 0 1,0-1-1,0 1 0,1 0 1,-1 0-1,1 0 0,-1-1 1,1 1-1,0 0 0,0-1 1,1 1-1,-1 0 0,0-1 1,1 0-1,0 1 0,1 1 1,-1-3 0,-1 0 0,0 0 1,0 0-1,1 0 1,-1-1-1,1 1 1,-1-1-1,1 1 1,-1-1-1,1 1 1,-1-1-1,1 0 0,-1 0 1,1 0-1,-1 0 1,1 0-1,-1 0 1,1 0-1,-1 0 1,1 0-1,-1-1 1,1 1-1,-1-1 0,1 1 1,-1-1-1,1 0 1,-1 1-1,0-1 1,1 0-1,1-1 1,5-5-3,0 1-1,0-1 1,0-1 0,-1 0 0,0 0 0,-1 0 0,0 0-1,0-1 1,5-11 0,-1 1 3,-1-1 1,0 0-1,7-30 0,-8 3 36,-7 46-31,-1-1-1,0 0 0,0 0 0,0 0 0,0 0 0,0 0 0,0 0 0,-1 1 1,1-1-1,0 0 0,-1 0 0,0 0 0,1 1 0,-1-1 0,0 0 1,0 1-1,0-1 0,0 1 0,0-1 0,-1 1 0,0-2 0,1 2 0,0 1-1,0 0 0,0 0 0,0-1 1,0 1-1,0 0 0,0 0 0,0 0 1,0 0-1,0 0 0,0 1 1,0-1-1,0 0 0,0 0 0,0 0 1,0 1-1,0-1 0,0 1 0,0-1 1,1 1-1,-1-1 0,0 1 0,0-1 1,0 1-1,1 0 0,-1-1 0,0 1 1,1 0-1,-1 0 0,0 0 1,1-1-1,-1 1 0,0 2 0,-19 31-2,13-16-10,1 0 0,0 0 0,1 0 0,1 1 0,1 0 0,0 0 0,2 0 0,0 0 0,1 0 0,1 0 0,3 20 0,-3-33-11,1 0 1,-1-1 0,1 1 0,4 8 0,-6-13 17,1-1 0,-1 1 0,1 0 0,-1 0 0,1 0 0,-1 0 0,1 0 0,-1-1 0,1 1 0,0 0 0,-1 0 0,1-1 0,0 1 0,0-1 0,-1 1 0,1 0 0,0-1 0,0 0 0,0 1 0,0-1 0,0 1 0,0-1 0,0 0 0,0 0 0,-1 1 0,1-1 0,0 0 0,0 0 0,0 0 0,0 0 0,0 0 0,0-1 0,0 1 0,0 0 0,0 0 0,1-1 0,2-1-8,0-1 0,-1 0-1,0 0 1,1 0 0,-1 0 0,0 0-1,-1 0 1,1-1 0,-1 0-1,1 1 1,-1-1 0,0 0-1,3-8 1,1-5-37,9-34 0,-3-18 29,-11 64 20,-1-1 0,0 1 1,0 0-1,0-1 0,-1 1 1,1 0-1,-1 0 1,-1-1-1,1 1 0,-3-7 1,3 12-2,1-1-1,0 1 1,0-1 0,0 1 0,-1 0 0,1-1 0,0 1 0,0-1 0,-1 1 0,1-1 0,-1 1 0,1 0 0,0-1 0,-1 1 0,1 0 0,-1-1 0,1 1 0,0 0 0,-1 0 0,1-1 0,-1 1-1,1 0 1,-1 0 0,1 0 0,-1 0 0,1 0 0,-1 0 0,1 0 0,-1 0 0,1 0 0,-1 0 0,0 0 0,1 0 0,-1 0 0,1 0 0,-1 0 0,1 0 0,-1 0 0,1 1 0,-1-1 0,1 0-1,0 0 1,-1 1 0,-14 16-28,9-4-83,1 1 1,0 0-1,1 0 1,1 0-1,0 0 1,0 0-1,2 1 0,0-1 1,0 1-1,2 0 1,0-1-1,4 25 1,-4-37 106,3 9-41,-2-9-49,1-8-95,3-15-121</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7:00.744"/>
    </inkml:context>
    <inkml:brush xml:id="br0">
      <inkml:brushProperty name="width" value="0.05" units="cm"/>
      <inkml:brushProperty name="height" value="0.05" units="cm"/>
    </inkml:brush>
  </inkml:definitions>
  <inkml:trace contextRef="#ctx0" brushRef="#br0">75 169 13619,'-9'1'491,"2"-1"-178,1 1 0,-1 0-1,0 0 1,1 0 0,-1 1 0,-10 4-1,17-6-276,-1 1-1,1-1 1,-1 0-1,1 0 0,-1 1 1,1-1-1,0 0 1,-1 1-1,1-1 0,-1 0 1,1 1-1,0-1 1,-1 1-1,1-1 0,0 0 1,-1 1-1,1-1 0,0 1 1,0-1-1,-1 1 1,1-1-1,0 1 0,0-1 1,0 1-1,0-1 1,0 1-1,0-1 0,0 1 1,0 0-1,0-1 0,0 1 1,1 1 2,-1-1-1,1 0 1,0 0 0,-1 0-1,1 0 1,0 0 0,0 0-1,0 0 1,0 0 0,0 0-1,0-1 1,2 2-1,36 16 194,-39-18-230,12 4 78,1-1-1,-1-1 1,1 1-1,0-2 1,0 0-1,0-1 1,14-1-1,94-14 689,-90 10-591,103-16 506,522-72 950,-73 28-2379,-583 65 697,0 0 1,1 0-1,-1 0 0,0 0 1,0 0-1,0 0 0,0 0 0,1 0 1,-1-1-1,0 1 0,0 0 1,0 0-1,0 0 0,0 0 0,0 0 1,1 0-1,-1-1 0,0 1 0,0 0 1,0 0-1,0 0 0,0 0 1,0 0-1,0-1 0,0 1 0,0 0 1,0 0-1,0 0 0,0 0 1,1-1-1,-1 1 0,0 0 0,0 0 1,0 0-1,-1-1 0,1 1 0,0 0 1,0 0-1,0 0 0,0 0 1,0-1-1,0 1 0,0 0 0,0 0 1,0 0-1,0 0 0,0 0 1,0-1-1,-1 1 0,1 0 0,0 0 1,0 0-1,0 0 0,0 0 0,0 0 1,-1-1-1,1 1 0,0 0 1,0 0-1,-13-13-105,8 9-306,-8-13-331</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7:02.645"/>
    </inkml:context>
    <inkml:brush xml:id="br0">
      <inkml:brushProperty name="width" value="0.05" units="cm"/>
      <inkml:brushProperty name="height" value="0.05" units="cm"/>
    </inkml:brush>
  </inkml:definitions>
  <inkml:trace contextRef="#ctx0" brushRef="#br0">361 0 13091,'-17'12'1048,"-1"-2"0,-1 0 0,0-2 0,0 0 1,-36 9-1,-16 8-113,69-25-906,-14 6 273,0 0 1,0 1-1,0 1 0,1 0 1,1 1-1,-22 18 1,35-27-279,0 1 0,0 0 0,0-1 0,1 1 0,-1 0 0,0 0 0,1-1 0,-1 1 0,0 0 0,1 0 0,-1 0-1,1 0 1,-1 0 0,1 0 0,0 0 0,0 0 0,-1 0 0,1 0 0,0 0 0,0 0 0,0 0 0,0 0 0,0 0 0,0 0 0,0 0 0,1 2 0,-1-2-2,1 0 0,0 0 0,0 0-1,0 1 1,0-1 0,0 0 0,1 0 0,-1 0 0,0 0 0,0-1-1,1 1 1,-1 0 0,0 0 0,1-1 0,1 1 0,7 2 36,1 0 0,-1-1 0,18 2 0,1-2-345,1-2-1,0-1 0,0-1 0,-1-1 0,35-9 0,-26 2-46</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7:03.081"/>
    </inkml:context>
    <inkml:brush xml:id="br0">
      <inkml:brushProperty name="width" value="0.05" units="cm"/>
      <inkml:brushProperty name="height" value="0.05" units="cm"/>
    </inkml:brush>
  </inkml:definitions>
  <inkml:trace contextRef="#ctx0" brushRef="#br0">0 1 19228,'8'6'2209,"-7"-3"-1409,1-3-336,-5 0 1912,3 2-1543,0 3-1202,3-2-591,4-3 824,6-3-280,1-3-112</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7:03.482"/>
    </inkml:context>
    <inkml:brush xml:id="br0">
      <inkml:brushProperty name="width" value="0.05" units="cm"/>
      <inkml:brushProperty name="height" value="0.05" units="cm"/>
    </inkml:brush>
  </inkml:definitions>
  <inkml:trace contextRef="#ctx0" brushRef="#br0">42 1 16852,'-17'26'1680,"6"-11"-1144,0-5-216,9-4 256,2-4-496,13-5 160,4-9-104,7-16-304</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7:14.749"/>
    </inkml:context>
    <inkml:brush xml:id="br0">
      <inkml:brushProperty name="width" value="0.05" units="cm"/>
      <inkml:brushProperty name="height" value="0.05" units="cm"/>
    </inkml:brush>
  </inkml:definitions>
  <inkml:trace contextRef="#ctx0" brushRef="#br0">3 216 18444,'-1'-5'204,"0"-1"0,0 1 0,1 0 1,0-1-1,0 1 0,1 0 0,-1 0 0,1-1 0,1 1 0,-1 0 1,0 0-1,1 0 0,0 0 0,1 0 0,-1 0 0,1 1 0,0-1 1,0 1-1,0 0 0,0 0 0,1 0 0,0 0 0,-1 0 0,2 1 1,4-4-1,7-4 192,0 0-1,1 1 1,0 1 0,1 1 0,-1 0 0,2 1 0,-1 1 0,1 1 0,34-5-1,-38 8-370,0 0 0,0 1 0,0 1-1,0 1 1,0 0 0,0 0 0,0 2-1,0 0 1,-1 0 0,1 2-1,-1-1 1,0 2 0,15 8 0,-24-12-32,-1 1 1,1 0 0,0 1 0,-1-1 0,0 1 0,0 0-1,0 0 1,0 1 0,0-1 0,-1 1 0,0-1-1,0 1 1,0 0 0,-1 0 0,0 1 0,0-1 0,0 0-1,0 1 1,-1-1 0,0 1 0,0-1 0,0 1-1,-1 0 1,0 0 0,0-1 0,0 1 0,-1 0 0,0-1-1,0 1 1,0-1 0,-1 1 0,-3 7 0,-3 5 3,-1 0 0,-1-1 1,0 0-1,-1 0 0,-23 25 1,7-12-170,-54 46 0,76-72 71,1-1-83,1 1 0,-1-1 0,0 0-1,-1 0 1,1 0 0,0 0-1,-1-1 1,1 0 0,-1 0 0,-8 3-1,11-8-216,5-7-134</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7:03.917"/>
    </inkml:context>
    <inkml:brush xml:id="br0">
      <inkml:brushProperty name="width" value="0.05" units="cm"/>
      <inkml:brushProperty name="height" value="0.05" units="cm"/>
    </inkml:brush>
  </inkml:definitions>
  <inkml:trace contextRef="#ctx0" brushRef="#br0">53 17 16420,'-3'-16'2235,"3"16"-2206,0 0 1,0 0-1,0 0 1,-1 0 0,1 0-1,0 0 1,0 0-1,0 0 1,0 0 0,0 0-1,0 0 1,0 0-1,-1 0 1,1 0-1,0 0 1,0 0 0,0 0-1,0 0 1,0 0-1,0 0 1,0 0-1,0 0 1,-1 0 0,1 0-1,0 0 1,0 0-1,0 0 1,0 0 0,0 0-1,0 0 1,0 0-1,0 1 1,0-1-1,0 0 1,0 0 0,-1 0-1,1 0 1,0 0-1,0 0 1,0 0 0,0 0-1,0 0 1,0 1-1,0-1 1,0 0-1,0 0 1,0 0 0,0 0-1,0 0 1,0 0-1,0 0 1,0 1 0,0-1-1,0 0 1,0 0-1,0 0 1,0 0-1,0 0 1,0 0 0,-6 35 2005,3-18-1867,-2 9 88,-5 19 102,1 1 0,-4 92-1,13-133-332,0 0-1,0 0 1,1-1-1,0 1 1,0 0-1,0 0 1,0-1-1,4 9 1,-4-12-10,0 0 0,0 0 0,-1 0 0,1 0 0,0 0 0,0 0 0,0 0 0,0 0-1,1 0 1,-1 0 0,0-1 0,0 1 0,0-1 0,1 1 0,-1-1 0,0 1 0,1-1 0,-1 0 0,0 1 0,1-1 0,-1 0 0,0 0 0,1 0 0,-1 0 0,0 0 0,1 0 0,-1-1 0,0 1 0,1 0 0,-1-1-1,0 1 1,1-1 0,-1 1 0,0-1 0,2-1 0,8-3 87,0-2 0,0 1 1,0-2-1,-1 1 0,0-1 0,-1-1 0,12-12 0,56-75 513,-66 82-524,1-2-76,37-53 294,-43 60-559,-1 0-1,0 0 1,-1-1 0,0 1 0,5-21 0,-9 29 202,0 1 0,0-1 0,0 1 0,1-1 0,-1 0 0,0 1 0,0-1 0,0 0 0,0 1 0,0-1 1,0 0-1,0 1 0,0-1 0,0 1 0,0-1 0,-1 0 0,1 1 0,0-1 0,0 0 0,0 1 0,-1-1 0,1 1 1,0-1-1,-1 1 0,1-1 0,-1 1 0,1-1 0,-1 1 0,1-1 0,-1 1 0,1 0 0,-1-1 0,1 1 0,-1-1 0,1 1 1,-1 0-1,1 0 0,-1-1 0,0 1 0,1 0 0,-1 0 0,0 0 0,1 0 0,-2 0 0,-8-1-665</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7:04.310"/>
    </inkml:context>
    <inkml:brush xml:id="br0">
      <inkml:brushProperty name="width" value="0.05" units="cm"/>
      <inkml:brushProperty name="height" value="0.05" units="cm"/>
    </inkml:brush>
  </inkml:definitions>
  <inkml:trace contextRef="#ctx0" brushRef="#br0">2 1 14779,'-2'28'1456,"2"-1"-991,3-2-201,3-2 576,2-3-368,7-6-632,3-5-872,5-14 872,4-6-216,4-11-161</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7:04.746"/>
    </inkml:context>
    <inkml:brush xml:id="br0">
      <inkml:brushProperty name="width" value="0.05" units="cm"/>
      <inkml:brushProperty name="height" value="0.05" units="cm"/>
    </inkml:brush>
  </inkml:definitions>
  <inkml:trace contextRef="#ctx0" brushRef="#br0">102 0 15899,'-37'30'2293,"31"-27"-2056,1 0 0,0 1 0,0 0 0,0 0 0,0 0 0,0 1 0,1-1 0,0 1 0,0 0 0,0 0 0,1 1 0,-6 9 0,9-14-213,0-1 0,0 1 1,0-1-1,0 1 0,-1-1 0,1 1 1,0 0-1,0-1 0,0 1 1,0-1-1,0 1 0,0-1 1,0 1-1,0-1 0,1 1 1,-1-1-1,0 1 0,0-1 1,0 1-1,1-1 0,-1 1 1,0-1-1,0 1 0,1-1 1,-1 1-1,0-1 0,1 0 1,-1 1-1,0-1 0,2 1 1,-1 0 9,1-1 1,-1 1 0,1-1-1,-1 1 1,1-1 0,-1 0 0,1 0-1,-1 0 1,1 0 0,-1 0-1,2 0 1,42-10 307,-44 10-329,107-39 495,-21 7-93,-84 31-397,0 0 0,1 0-1,-1 0 1,0 0 0,1 1 0,-1-1-1,1 1 1,-1 0 0,0 0 0,7 1-1,-9 0-10,0-1 0,0 1-1,1-1 1,-1 1-1,0 0 1,0-1 0,0 1-1,0 0 1,0 0-1,0 0 1,0 0 0,0 0-1,-1 0 1,1 0-1,0 0 1,0 0 0,-1 0-1,1 0 1,-1 1-1,1-1 1,-1 0 0,0 0-1,1 1 1,-1-1-1,0 0 1,0 1 0,0-1-1,0 0 1,0 2-1,0 3 15,0-1-1,1 0 1,-1 1-1,1-1 0,1 0 1,-1 0-1,3 7 1,-3-10-6,0-1 0,0 0 0,0 1 0,-1-1 0,2 0 0,-1 0 0,0 0 0,0 0 0,0 0 0,0 0 0,1 0 0,-1 0 0,0 0 0,1 0 0,-1-1 0,1 1 0,-1-1 0,1 1 0,-1-1 0,1 1 0,-1-1 0,1 0 0,0 0 0,-1 0 0,1 0 0,-1 0 0,1 0 0,-1 0 0,3-1 0,12-2 168,0-1 0,25-8 0,-27 6-93,0 2 0,0 0 0,29-3 0,-41 6-158,-1 1 0,1 0-1,0 0 1,0 0 0,0 0-1,-1 1 1,1-1 0,0 0-1,0 1 1,-1-1 0,1 1-1,0 0 1,-1-1-1,1 1 1,-1 0 0,1 0-1,-1 0 1,1 0 0,-1 0-1,1 1 1,-1-1 0,0 0-1,0 1 1,0-1-1,0 1 1,0-1 0,0 1-1,0-1 1,0 1 0,0 2-1,0-4-296,2-5-135</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7:05.162"/>
    </inkml:context>
    <inkml:brush xml:id="br0">
      <inkml:brushProperty name="width" value="0.05" units="cm"/>
      <inkml:brushProperty name="height" value="0.05" units="cm"/>
    </inkml:brush>
  </inkml:definitions>
  <inkml:trace contextRef="#ctx0" brushRef="#br0">201 28 20316,'0'-1'97,"0"0"-1,0-1 1,0 1-1,-1 0 1,1 0-1,0-1 1,-1 1-1,1 0 0,-1 0 1,1 0-1,-1 0 1,0 0-1,1 0 1,-1 0-1,0 0 1,0 0-1,0 0 1,0 0-1,0 0 1,0 1-1,0-1 0,0 0 1,0 1-1,0-1 1,0 1-1,0-1 1,0 1-1,-1-1 1,1 1-1,0 0 1,0-1-1,-1 1 0,1 0 1,0 0-1,0 0 1,-1 0-1,1 0 1,-2 1-1,-4-1 98,-1 1-1,1 0 0,0 1 1,-1-1-1,-7 4 1,2 0-90,1 0 1,-23 15-1,29-17-108,1 0-1,0 1 0,1 0 0,-1 0 1,0 0-1,1 1 0,0-1 0,-5 9 0,9-13 4,-1 1-1,1-1 0,0 1 0,-1-1 0,1 1 0,0 0 0,0-1 0,0 1 1,0-1-1,-1 1 0,1 0 0,0-1 0,0 1 0,0 0 0,0-1 1,0 1-1,0 0 0,1-1 0,-1 1 0,0-1 0,0 1 0,0 0 0,0-1 1,1 1-1,-1-1 0,0 1 0,1-1 0,-1 1 0,0-1 0,1 1 1,-1-1-1,1 1 0,-1-1 0,1 1 0,-1-1 0,1 0 0,-1 1 0,1-1 1,-1 0-1,1 1 0,0-1 0,-1 0 0,1 0 0,-1 1 0,2-1 0,31 6-61,-32-6 62,61 0-63,-50-1 54,1 0 0,-1 1 1,1 1-1,0 0 0,-1 0 1,0 1-1,23 7 0,-33-8 8,-1 0 1,1-1-1,-1 1 0,1 0 0,-1-1 0,1 1 0,-1 0 0,0 0 0,0 0 0,1 0 0,-1 1 1,0-1-1,0 0 0,0 0 0,0 1 0,-1-1 0,1 0 0,0 1 0,0-1 0,-1 1 0,1-1 0,-1 1 1,1 0-1,-1-1 0,0 1 0,0-1 0,0 1 0,1 0 0,-1-1 0,-1 1 0,1-1 0,0 1 0,0-1 1,-1 1-1,1 0 0,-1-1 0,1 1 0,-1-1 0,0 1 0,1-1 0,-2 2 0,-2 4 19,-1 0 1,1-1-1,-1 1 0,0-1 0,-1 0 0,-11 9 0,3-3 47,0-1-1,-1 0 0,-1-2 0,0 1 0,0-2 0,-1 0 0,1-1 0,-31 8 1,46-15-106,-1 1 1,1-1 0,-1 0-1,1 1 1,0-1 0,-1 0 0,1 0-1,-1 0 1,1 0 0,-1 0-1,1-1 1,-1 1 0,1 0 0,-1-1-1,1 1 1,0-1 0,-1 1-1,1-1 1,0 1 0,0-1 0,-1 0-1,1 0 1,-2-2 0,2 2-15,1-1 0,-1 1-1,1-1 1,0 1 0,0-1 0,-1 1 0,1-1 0,0 0 0,0 1-1,1-1 1,-1 1 0,0-1 0,0 0 0,1 1 0,-1-1 0,1 1 0,-1-1-1,1 1 1,0 0 0,0-1 0,0 1 0,1-2 0,16-25-379,7-4-133</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7:05.565"/>
    </inkml:context>
    <inkml:brush xml:id="br0">
      <inkml:brushProperty name="width" value="0.05" units="cm"/>
      <inkml:brushProperty name="height" value="0.05" units="cm"/>
    </inkml:brush>
  </inkml:definitions>
  <inkml:trace contextRef="#ctx0" brushRef="#br0">30 2 12643,'1'1'191,"-1"1"0,1-1 1,-1 1-1,1-1 0,-1 1 1,0-1-1,0 1 0,1-1 1,-1 1-1,0-1 0,0 1 1,-1 0-1,1-1 1,0 1-1,0-1 0,-1 1 1,0 1-1,-13 28 2154,6-15-1038,7-13-1206,-1 0 0,1 0 0,0 1 0,0-1 1,0 0-1,1 1 0,-1-1 0,1 0 0,0 1 0,0-1 0,0 0 0,0 1 0,0-1 1,1 0-1,-1 1 0,2 3 0,-1-5-78,1-1 0,-1 1 0,0 0 0,1-1 0,-1 1 0,1-1 0,-1 1 0,1-1 1,0 1-1,-1-1 0,1 0 0,0 0 0,0 0 0,0 0 0,0 0 0,0-1 0,0 1 0,0-1 0,0 1 0,0-1 0,1 0 0,-1 1 0,0-1 1,0 0-1,0-1 0,4 1 0,18-4 57,-1 0 1,1-1 0,-1-2-1,0 0 1,-1-1 0,31-17 0,8-1 115,-60 26-182,1-1 0,-1 1 0,1-1 0,0 1 1,-1 0-1,1 0 0,0 0 0,-1 0 0,1 0 0,0 0 0,-1 1 0,1-1 0,0 1 0,-1-1 0,1 1 0,-1-1 0,1 1 0,-1 0 0,1 0 0,-1 0 0,2 1 1,21 8 133,-12-8-98,0-1 0,0-1 1,0 0-1,0-1 0,0 0 1,19-4-1,71-23 143,-69 18-124,17-7-13,-24 8-27,49-10 1,-73 19-30,-1-1-1,1 1 1,-1 0-1,1-1 1,-1 1-1,1 0 1,0 0-1,-1 0 1,1 1-1,-1-1 1,1 0-1,-1 0 0,1 1 1,-1-1-1,4 2 1,-4 0 0,0-1 1,0 1-1,0-1 1,0 1-1,0-1 1,0 1-1,0 0 1,-1 0-1,1-1 1,-1 1-1,1 2 0,0-2 1,0-1 0,0 0 0,-1 1-1,1-1 1,0 0 0,0 0-1,0 0 1,0 0 0,0 0-1,1 0 1,-1 0 0,0 0 0,0-1-1,1 1 1,-1 0 0,0-1-1,1 1 1,-1-1 0,1 1-1,-1-1 1,1 0 0,-1 1 0,0-1-1,1 0 1,2 0 0,42-2 46,-40 1-42,25-2-439,0-2-1,0-2 1,47-15-1,-63 15 143,-12 5-98</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7:07.440"/>
    </inkml:context>
    <inkml:brush xml:id="br0">
      <inkml:brushProperty name="width" value="0.05" units="cm"/>
      <inkml:brushProperty name="height" value="0.05" units="cm"/>
    </inkml:brush>
  </inkml:definitions>
  <inkml:trace contextRef="#ctx0" brushRef="#br0">427 147 16171,'9'-14'816,"0"-1"0,6-17-1,-13 28-630,-1 0 0,1 0 0,-1-1 1,0 1-1,0 0 0,-1-1 0,1 1 0,-1 0 0,0-1 0,0 1 0,0-1 1,-1 1-1,-1-7 0,2 10-124,0 0 0,-1 0 0,1 0 1,-1 0-1,1 0 0,-1 0 0,1 0 1,-1 0-1,0 0 0,1 1 0,-1-1 0,0 0 1,0 0-1,0 1 0,1-1 0,-1 0 0,0 1 1,0-1-1,0 1 0,0-1 0,0 1 0,0-1 1,0 1-1,0 0 0,-1 0 0,1-1 0,0 1 1,0 0-1,0 0 0,0 0 0,0 0 0,0 0 1,0 0-1,0 1 0,-1-1 0,1 0 0,0 1 1,0-1-1,0 0 0,0 1 0,0-1 0,0 1 1,0-1-1,0 2 0,-6 2 86,0 0 0,1 0 0,0 0 0,0 1-1,-7 8 1,-5 7-23,1 1 0,0 1 0,2 0 0,0 2 0,-21 48 0,18-30-2,2 2 1,-17 78-1,29-101-113,1 1-1,1 0 1,1-1 0,1 1-1,1 0 1,6 29-1,-7-51-49,0 1 0,0-1 0,0 0 0,0 0 0,0 1 0,1-1 0,-1 0 0,0 0 0,0 1 0,0-1-1,0 0 1,0 0 0,0 1 0,0-1 0,0 0 0,0 1 0,0-1 0,0 0 0,0 0 0,0 1 0,0-1 0,0 0 0,0 0 0,-1 1 0,1-1-1,0 0 1,0 0 0,0 1 0,0-1 0,0 0 0,-1 0 0,1 0 0,0 1 0,0-1 0,0 0 0,-1 0 0,1 0 0,0 0 0,0 1-1,-1-1 1,1 0 0,0 0 0,0 0 0,-1 0 0,1 0 0,0 0 0,0 0 0,-1 0 0,1 0 0,-17-10-1569,-23-31-623,34 35 1796,-107-122-2284,101 107 3357,12 20-577,0 1 0,0-1 0,0 1 0,0-1 0,0 1 0,0-1 0,0 0 0,0 1 0,0-1 0,0 1 0,0-1 0,0 0 0,0 1 0,0-1 0,0 1 0,1-1 1,-1 1-1,0-1 0,0 0 0,1 1 0,0-1 0,1-1 85,0 1 1,0 0 0,0 0-1,0 0 1,0 0 0,0 0 0,0 1-1,0-1 1,1 1 0,-1-1-1,0 1 1,1 0 0,-1 0-1,4 0 1,150 6 2163,-55 0-2542,-57-4 155,-8 1-106</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7:07.852"/>
    </inkml:context>
    <inkml:brush xml:id="br0">
      <inkml:brushProperty name="width" value="0.05" units="cm"/>
      <inkml:brushProperty name="height" value="0.05" units="cm"/>
    </inkml:brush>
  </inkml:definitions>
  <inkml:trace contextRef="#ctx0" brushRef="#br0">73 11 22253,'-4'-3'2352,"8"-1"-2160,2 2 448,3 1-864,2 1 376,3 0-136,4 3-304</inkml:trace>
  <inkml:trace contextRef="#ctx0" brushRef="#br0" timeOffset="1">3 154 15995,'-3'9'1697,"3"-2"-1209,0-3-504,0-2 912,3-2-616,-2-2-128,4-2-272</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7:19.300"/>
    </inkml:context>
    <inkml:brush xml:id="br0">
      <inkml:brushProperty name="width" value="0.05" units="cm"/>
      <inkml:brushProperty name="height" value="0.05" units="cm"/>
    </inkml:brush>
  </inkml:definitions>
  <inkml:trace contextRef="#ctx0" brushRef="#br0">63 138 9546,'18'-21'1996,"-2"-1"-1,-1 0 1,-1-1 0,10-27 3486,-47 75-4158,8-5-1053,0 2 0,2-1 0,0 2 0,-19 47 1,28-59-297,1-1 1,0 2-1,0-1 1,1 0-1,1 0 1,0 1-1,0-1 1,1 1-1,0-1 1,1 1-1,1-1 1,0 0 0,5 18-1,-3-20-261,-3-7 84,0 0-1,0 1 0,-1-1 0,1 0 0,0 0 1,-1 1-1,1-1 0,-1 0 0,0 5 0,-26-29-2277,9-1 1634</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7:19.752"/>
    </inkml:context>
    <inkml:brush xml:id="br0">
      <inkml:brushProperty name="width" value="0.05" units="cm"/>
      <inkml:brushProperty name="height" value="0.05" units="cm"/>
    </inkml:brush>
  </inkml:definitions>
  <inkml:trace contextRef="#ctx0" brushRef="#br0">25 56 15723,'-5'-11'1689,"6"5"-865,8 0-200,18 4 856,12 0-135,8 1-345,6 1-176,9-2-248,-1 1-136,-2-1-520,-5 2-360,-15 0-720,-12 0-56,-8-4 880,-5-3-305,-12-5-207</inkml:trace>
  <inkml:trace contextRef="#ctx0" brushRef="#br0" timeOffset="1">1 278 17980,'19'6'1784,"12"-7"-1200,6-4-248,6 1 745,2 1-289,-1-1-672,-2 3-472,-8-2 328,-4 0-168,-5 3-88</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7:20.342"/>
    </inkml:context>
    <inkml:brush xml:id="br0">
      <inkml:brushProperty name="width" value="0.05" units="cm"/>
      <inkml:brushProperty name="height" value="0.05" units="cm"/>
    </inkml:brush>
  </inkml:definitions>
  <inkml:trace contextRef="#ctx0" brushRef="#br0">31 42 18092,'-2'1'145,"0"0"0,0 0 0,0 1 0,0-1 0,0 1-1,0-1 1,0 1 0,1 0 0,-1 0 0,1 0 0,-1 0 0,1 0 0,0 0 0,0 0 0,0 0 0,0 0 0,0 0 0,0 1 0,1-1 0,-1 0 0,1 1-1,-1-1 1,1 1 0,0-1 0,0 0 0,0 1 0,1 3 0,0-2-57,0-1 1,0 1-1,0-1 0,0 1 1,1-1-1,-1 1 0,1-1 1,0 0-1,0 0 0,0 0 1,1 0-1,-1 0 0,1 0 0,-1-1 1,1 1-1,0-1 0,3 3 1,-5-5-75,-1 0 1,1 0 0,0 1 0,-1-1-1,1 0 1,-1 0 0,1 0 0,0 0 0,-1 1-1,1-1 1,-1 0 0,1 0 0,0 0-1,-1 0 1,1 0 0,-1-1 0,1 1-1,0 0 1,-1 0 0,1 0 0,-1 0-1,1-1 1,-1 1 0,1 0 0,-1-1-1,1 1 1,-1 0 0,1-1 0,-1 1-1,1-1 1,-1 1 0,1 0 0,-1-1-1,0 1 1,1-1 0,-1 0 0,12-23 296,-9 18-241,2-4-8,0-1 0,-1 0 1,-1 0-1,1 0 1,-2 0-1,1-1 0,-2 1 1,2-19-1,-3 30-61,-1 0 1,1 0-1,0 0 0,0 0 1,0 1-1,0-1 0,0 0 1,-1 0-1,1 0 0,0 0 1,0 0-1,0 0 0,0 0 1,-1 0-1,1 0 0,0 0 0,0 0 1,0 0-1,0 0 0,-1 0 1,1 0-1,0 0 0,0 0 1,0 0-1,-1 0 0,1 0 1,0 0-1,0 0 0,0 0 1,0 0-1,0 0 0,-1 0 1,1 0-1,0-1 0,0 1 1,0 0-1,0 0 0,0 0 0,-1 0 1,1 0-1,0 0 0,0-1 1,0 1-1,0 0 0,0 0 1,0 0-1,0 0 0,0-1 1,0 1-1,0 0 0,-1 0 1,1 0-1,0 0 0,0-1 1,0 1-1,0 0 0,0 0 1,0 0-1,0 0 0,0-1 0,1 1 1,-1 0-1,0 0 0,0 0 1,0-1-1,-7 13 64,7-10-59,0 0-1,-1 0 1,1 0 0,0 0-1,0 0 1,0 0 0,1 0-1,-1 0 1,0 0 0,1 0-1,-1 0 1,1 0-1,0 0 1,0 0 0,0 0-1,0 0 1,0-1 0,0 1-1,0 0 1,0-1 0,1 1-1,-1-1 1,0 1 0,1-1-1,0 0 1,-1 0-1,1 0 1,0 0 0,-1 0-1,1 0 1,0 0 0,0 0-1,0 0 1,0-1 0,0 1-1,0-1 1,3 1-1,2 0 4,-1 0 0,0-1 0,1 0 0,-1 0 0,0 0 0,1 0 0,-1-1 0,0 0 0,1-1 0,-1 1 0,6-4-1,-5 2 5,0 0 0,0-1-1,0 0 1,-1-1 0,0 1 0,0-1-1,9-10 1,-14 10 5,-8 8-2,-12 9 14,14-7-18,-1 1 0,1 0 0,0 0 0,1 0 0,-5 9 0,8-14-9,0 0 0,0 0 1,1 0-1,-1 0 0,1 0 0,-1 1 1,1-1-1,-1 0 0,1 0 0,0 0 1,0 0-1,-1 0 0,1 1 0,0-1 1,0 0-1,0 0 0,0 0 0,0 1 0,0-1 1,1 0-1,-1 0 0,0 0 0,1 0 1,-1 1-1,1-1 0,-1 0 0,1 0 1,-1 0-1,1 0 0,0 0 0,-1 0 1,1 0-1,0-1 0,0 1 0,0 0 1,0 0-1,0 0 0,0-1 0,0 1 0,0-1 1,2 2-1,5 0 9,-1 0 0,1 0 0,0-1 0,0 0 0,0-1 0,0 1 0,0-1 0,0-1 1,0 0-1,0 0 0,0 0 0,-1-1 0,10-4 0,-6 3 5,-1-1 0,1 0 0,-1-1 0,0 0 0,-1-1 0,1 0 0,-1 0 1,15-16-1,-10 3 28,-14 19-43,0 0 1,-1 0-1,1 1 1,0-1 0,0 0-1,-1 0 1,1 0-1,0 0 1,-1 0-1,1 0 1,0 0-1,0 0 1,-1 0 0,1 0-1,0 0 1,-1 0-1,1 0 1,0 0-1,0 0 1,-1 0-1,1 0 1,0 0 0,0-1-1,-1 1 1,1 0-1,0 0 1,0 0-1,-1 0 1,1-1-1,0 1 1,0 0 0,0 0-1,-1 0 1,1-1-1,0 1 1,0 0-1,0 0 1,0-1-1,0 1 1,-1 0-1,1 0 1,0-1 0,0 1-1,0 0 1,0 0-1,0-1 1,0 1-1,0 0 1,0-1-1,0 1 1,0 0 0,0 0-1,0-1 1,0 1-1,0 0 1,0-1-1,0 1 1,1 0-1,-1 0 1,0-1 0,0 1-1,0 0 1,0 0-1,0-1 1,1 1-1,-1 0 1,0 0-1,-2 1 13,-1 0 1,1 0-1,0 1 0,0-1 0,0 1 0,0 0 0,0-1 0,0 1 0,0 0 0,0 0 0,1 0 0,-1 1 0,1-1 0,-1 0 1,1 0-1,0 1 0,0-1 0,0 1 0,0-1 0,1 1 0,-1-1 0,1 1 0,-1 0 0,1-1 0,0 1 0,0 0 0,0-1 1,0 1-1,1 0 0,-1-1 0,1 1 0,-1-1 0,1 1 0,0-1 0,2 4 0,0-2-90,1 0 0,0 0 0,0-1 0,0 1 0,0-1 0,1 0 0,0 0 0,-1-1 0,1 1 0,0-1 0,0 0 0,0-1 0,0 1 1,1-1-1,-1 0 0,0 0 0,1-1 0,-1 1 0,0-1 0,1 0 0,-1-1 0,9-1 0,-13 2 11,0 0 1,0-1-1,0 1 1,1-1-1,-1 1 1,0-1-1,0 0 1,0 0-1,0 1 1,0-1-1,0 0 1,0 0-1,0 0 1,0 0-1,-1 0 1,1 0-1,0 0 1,0 0-1,-1 0 1,1 0-1,-1-1 1,1 1-1,-1 0 1,0 0-1,1-1 1,-1 1-1,0 0 1,0 0-1,0-1 1,0 1-1,0 0 1,0-1-1,0 1 1,0 0-1,-1-2 1,-2-19-681</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7:15.166"/>
    </inkml:context>
    <inkml:brush xml:id="br0">
      <inkml:brushProperty name="width" value="0.05" units="cm"/>
      <inkml:brushProperty name="height" value="0.05" units="cm"/>
    </inkml:brush>
  </inkml:definitions>
  <inkml:trace contextRef="#ctx0" brushRef="#br0">0 357 15859,'2'15'1155,"0"0"-1,-2 25 0,3 22 1319,-3-57-2181,1 0 0,0 0 0,0 0 0,1-1 0,-1 1 0,1 0 0,0-1 0,1 1 0,3 5 0,-5-8-251,0-1 0,-1 0 0,1-1 0,0 1 0,0 0 0,0 0 0,0 0 0,0 0 1,0-1-1,0 1 0,0 0 0,0-1 0,0 1 0,1-1 0,-1 1 0,0-1 0,0 0 1,0 0-1,1 1 0,-1-1 0,0 0 0,0 0 0,1 0 0,1 0 0,0-1 7,-1 0 0,1 0-1,0 0 1,0 0 0,-1 0-1,1-1 1,-1 1 0,1-1-1,-1 0 1,4-2 0,0-2 36,0 0 0,0 0 1,0-1-1,-1 0 1,0 0-1,6-12 1,-6 9 24,-1 0 1,0 0-1,0 0 1,-1 0-1,-1-1 1,0 1-1,0-1 1,-1 0-1,0 0 1,-2-17-1,1 27-101,0 0 0,0 0 0,0 1 0,0-1 0,0 0 0,-1 0 0,1 0 0,0 0 0,-1 0 0,1 1 0,0-1 0,-1 0 0,1 0 0,-1 0 0,1 1 0,-1-1 0,0 0 0,1 1 0,-1-1 0,0 1 0,1-1 1,-1 1-1,0-1 0,0 1 0,0-1 0,1 1 0,-1 0 0,0-1 0,0 1 0,0 0 0,0 0 0,0 0 0,0-1 0,-1 1 0,0 1-5,1-1-1,0 0 1,-1 1 0,1-1 0,0 1-1,-1-1 1,1 1 0,0 0 0,-1-1-1,1 1 1,0 0 0,0 0 0,0 0-1,0 0 1,0 0 0,0 0 0,0 0-1,0 1 1,0-1 0,-1 2 0,-1 5-4,0-1 1,1 0-1,-1 1 1,2 0-1,-1-1 0,1 1 1,0 0-1,0 0 1,2 14-1,-2-20 6,2 0-1,-1 0 1,0 0-1,0 0 1,1 0-1,-1 0 1,1 0-1,-1 0 1,1 0 0,0-1-1,0 1 1,0 0-1,0 0 1,0-1-1,0 1 1,0 0-1,1-1 1,-1 1-1,1-1 1,-1 0-1,1 1 1,-1-1-1,1 0 1,0 0 0,-1 0-1,1 0 1,0 0-1,0-1 1,0 1-1,0-1 1,0 1-1,0-1 1,0 1-1,0-1 1,0 0-1,0 0 1,0 0-1,0 0 1,0 0 0,0-1-1,0 1 1,3-2-1,3 0 39,1-1 0,-1 0-1,1-1 1,-1 0 0,0 0-1,-1-1 1,1 0 0,-1 0-1,13-12 1,1-4 117,31-38 0,20-40-292,-72 111-128,-8 23 115,0-7 79,-4 37 0,11-57 74,0-1 0,1 1 0,0 0 1,0 0-1,1-1 0,0 1 0,0 0 0,1-1 0,5 15 0,-6-20-3,0 0 0,0 0 0,0 0 0,0 0 0,0 0 0,1-1 0,-1 1 0,1 0 1,-1-1-1,1 1 0,0 0 0,-1-1 0,1 0 0,0 0 0,0 1 0,0-1 0,0 0 0,4 1 0,-2-1 1,0-1-1,-1 1 0,1-1 0,0 0 0,0 0 1,-1 0-1,1 0 0,0-1 0,0 1 0,4-3 1,5-1 3,0-1 0,-1 0 0,0-1 0,0-1 0,13-9 0,-6 3 2,0-1-1,-1-1 1,-1-1 0,0 0-1,-1-2 1,-1 0 0,-1 0-1,13-22 1,-24 31-32,-7 9-2,-9 11 7,4 0 18,0 0-1,0 0 1,1 0 0,1 1 0,0 0 0,-6 16-1,3-4-902,1 1-1,-8 36 0,16-60 773,1-1-1,0 1 0,0 0 0,-1-1 1,1 1-1,0 0 0,0-1 0,0 1 1,0 0-1,0 0 0,0-1 0,0 1 1,0 0-1,0 0 0,0-1 0,0 1 1,0 0-1,1-1 0,-1 1 0,0 0 1,0-1-1,1 1 0,0 0 0,0-1 44,0 0-1,0 0 1,0-1-1,0 1 1,0 0-1,0-1 1,0 1-1,0-1 1,0 0-1,0 1 0,0-1 1,0 0-1,-1 1 1,1-1-1,0 0 1,0 0-1,0-1 1,20-22-1283</inkml:trace>
  <inkml:trace contextRef="#ctx0" brushRef="#br0" timeOffset="1">631 0 17556,'-17'3'1656,"5"16"-1120,3 1-352,11 2 936,5-2-1408,13-5 280,3-5-160,9-5-208</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7:20.745"/>
    </inkml:context>
    <inkml:brush xml:id="br0">
      <inkml:brushProperty name="width" value="0.05" units="cm"/>
      <inkml:brushProperty name="height" value="0.05" units="cm"/>
    </inkml:brush>
  </inkml:definitions>
  <inkml:trace contextRef="#ctx0" brushRef="#br0">8 1 16764,'-3'4'1888,"-1"-1"-1248,7-2-384,4-1 1072,7 0-767,4 0-25,3-7-440</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7:21.146"/>
    </inkml:context>
    <inkml:brush xml:id="br0">
      <inkml:brushProperty name="width" value="0.05" units="cm"/>
      <inkml:brushProperty name="height" value="0.05" units="cm"/>
    </inkml:brush>
  </inkml:definitions>
  <inkml:trace contextRef="#ctx0" brushRef="#br0">176 1 15835,'4'2'360,"0"1"-44,0 0 0,0 0 0,0 1 1,-1-1-1,1 1 0,2 4 0,-5-7-256,0 0 0,-1 0 0,1 0-1,-1 0 1,0 0 0,1 0 0,-1 0 0,0 0 0,1 0-1,-1 0 1,0 1 0,0-1 0,0 0 0,0 0-1,0 0 1,0 0 0,0 0 0,-1 1 0,1-1-1,0 0 1,-1 0 0,1 0 0,-1 0 0,1 0-1,-1 0 1,1 0 0,-1 0 0,0 0 0,1 0-1,-1 0 1,0-1 0,0 1 0,-1 1 0,-10 8 410,-1-1 1,1-1 0,-2 0-1,1 0 1,-17 6 0,10-5 541,-27 17-1,46-25-953,0 0 1,-1 0-1,1 0 0,0 0 0,-1 0 0,1 0 0,0 0 0,0 0 0,0 0 0,0 1 0,0-1 0,1 0 0,-1 1 0,0-1 0,0 0 0,0 3 1,1-3-25,0-1 1,0 1-1,0 0 1,0 0-1,0-1 1,1 1-1,-1 0 1,0 0-1,0-1 1,1 1-1,-1 0 1,0 0-1,1-1 1,-1 1-1,1 0 1,-1-1-1,1 1 1,-1-1-1,1 1 1,-1-1-1,1 1 1,1 0-1,2 2 51,1 0 1,0-1-1,0 0 0,0 0 1,0 0-1,0 0 0,8 1 1,16 3-198,0-2 1,0 0 0,0-2-1,1-1 1,57-6-1,-84 5-194,0-1-1,0 0 0,-1 1 1,1-1-1,0 0 0,-1 0 1,1 0-1,3-3 0,-6 3 208,1 1 0,0-1 1,-1 1-1,1-1 0,-1 1 0,0-1 0,1 1 0,-1-1 0,1 0 0,-1 1 1,0-1-1,1 0 0,-1 1 0,0-1 0,0 0 0,0 0 0,1 1 0,-1-1 0,0 0 1,0 0-1,0 1 0,0-1 0,0 0 0,-1 0 0,1 1 0,0-1 0,0 0 0,0 0 1,-1 1-1,1-1 0,0 0 0,0 1 0,-1-1 0,1 0 0,-2 0 0,-5-9-1301</inkml:trace>
  <inkml:trace contextRef="#ctx0" brushRef="#br0" timeOffset="1">0 124 15995,'0'4'1881,"12"2"-841,6-3-392,14-2 1105,1 1-505,7-2-720,3 0-496,-4-3 248,-2 3-136,-6 0-360</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7:21.876"/>
    </inkml:context>
    <inkml:brush xml:id="br0">
      <inkml:brushProperty name="width" value="0.05" units="cm"/>
      <inkml:brushProperty name="height" value="0.05" units="cm"/>
    </inkml:brush>
  </inkml:definitions>
  <inkml:trace contextRef="#ctx0" brushRef="#br0">1 289 15851,'39'-14'2029,"-24"10"-1373,-1-1-1,20-10 0,-31 14-521,0-1 0,0 0 0,0 0-1,0 0 1,0 0 0,0-1 0,-1 1 0,1-1 0,-1 1-1,1-1 1,-1 0 0,0 0 0,0 0 0,-1-1 0,2-3-1,-2 7-107,-1-1 0,0 1-1,0 0 1,1-1-1,-1 0 1,0 1-1,0-1 1,0 1 0,0-1-1,0 1 1,0-1-1,0 1 1,0-1-1,0 1 1,0-1 0,0 1-1,0-1 1,0 1-1,-1-1 1,1 1-1,0-1 1,0 1 0,-1-1-1,1 1 1,0-1-1,0 1 1,-1-1-1,1 1 1,-1 0 0,1-1-1,0 1 1,-1 0-1,1-1 1,-1 1 0,1 0-1,-1 0 1,1-1-1,0 1 1,-1 0-1,1 0 1,-1 0 0,0-1-1,1 1 1,-1 0-1,1 0 1,-1 0-1,1 0 1,-1 0 0,1 0-1,-1 0 1,1 0-1,-1 0 1,1 1-1,-1-1 1,-3 0 69,0 1 1,1-1-1,-1 1 0,1 0 1,0 0-1,-6 2 0,5 0-45,0 0-1,0-1 1,1 1-1,-1 1 0,1-1 1,0 0-1,-1 1 1,2 0-1,-1-1 1,0 1-1,-2 5 1,5-8-42,-1 0-1,0 1 1,1-1 0,-1 0 0,1 0 0,0 1 0,-1-1 0,1 0 0,0 0 0,0 1 0,0-1 0,0 0 0,0 1 0,0-1 0,0 0 0,0 0 0,0 1 0,1-1-1,-1 0 1,0 1 0,1-1 0,-1 0 0,1 0 0,0 0 0,-1 0 0,1 0 0,0 1 0,0-1 0,-1 0 0,1-1 0,0 1 0,0 0 0,0 0 0,0 0 0,0 0-1,1-1 1,-1 1 0,0-1 0,0 1 0,0-1 0,1 1 0,-1-1 0,3 1 0,5 1 21,1 0-1,0-1 1,0 0 0,0 0 0,0-1-1,1 0 1,-1-1 0,0 0-1,0-1 1,18-5 0,-20 4-12,1 1-1,-1-1 1,0-1-1,0 0 1,0 0 0,0 0-1,-1-1 1,0 0 0,0-1-1,0 0 1,0 0-1,9-12 1,-16 18-14,0 0 0,1 0-1,-1-1 1,0 1 0,1 0 0,-1-1-1,0 1 1,0 0 0,1 0 0,-1-1-1,0 1 1,0-1 0,0 1 0,0 0 0,0-1-1,1 1 1,-1 0 0,0-1 0,0 1-1,0-1 1,0 1 0,0 0 0,0-1-1,0 1 1,0-1 0,0 1 0,0 0-1,-1-1 1,1 1 0,0-1 0,0 1-1,0 0 1,0-1 0,0 1 0,-1 0 0,1-1-1,-1 1 1,-16-2 172,11 3-102,-1 0 0,1 1 0,0 0 1,-10 4-1,12-4-22,1 0 1,-1 0-1,0 1 1,1-1 0,-1 1-1,1 0 1,0 0 0,0 0-1,0 1 1,1-1-1,-1 1 1,-2 5 0,4-8-33,1 0 0,0 0-1,-1 0 1,1 0 0,0 0 0,0 0 0,0 0 0,0 1 0,0-1 0,0 0 0,0 0-1,0 0 1,0 0 0,0 0 0,1 0 0,-1 0 0,0 0 0,1 0 0,0 2 0,0-1-1,1 0 0,-1-1 0,1 1 1,0-1-1,-1 1 0,1-1 0,0 0 1,0 1-1,0-1 0,0 0 0,0 0 0,0-1 1,3 2-1,5 1 14,1 0 0,-1-1 0,0-1 0,1 0 0,-1 0 0,0-1 0,1 0 0,-1-1 0,12-2 0,-13 1-9,0 1 0,-1-2-1,1 1 1,-1-1 0,1-1-1,-1 1 1,0-1-1,-1-1 1,1 1 0,12-12-1,-12 2 9,-8 13-38,0 1 0,0-1 0,1 1 0,-1-1-1,0 0 1,0 1 0,0-1 0,1 1 0,-1-1-1,0 1 1,1-1 0,-1 1 0,0-1 0,1 1-1,-1-1 1,1 1 0,-1-1 0,1 1 0,-1 0-1,1-1 1,-1 1 0,1 0 0,-1-1-1,1 1 1,0 0 0,-1 0 0,2-1 0,6-2-42,0 0 0,0-1 0,-1 1 0,1-2 0,-1 1 0,0-1 0,0 0 0,0-1 0,-1 0 0,1 0 0,-2 0 0,1 0 0,-1-1 0,0 0 0,5-9 0,-2 2 46,-1 0 1,0 0-1,-1-1 0,0 0 0,-1 0 1,-1-1-1,3-17 0,-16 44-30,-3 13 31,-1 11 7,1 0-1,-11 63 0,19-76-131,2 0 0,0 0 1,1 0-1,2 0 0,5 42 0,-5-51-2118,-7-19 585,-14-29-415,8 14 1158,3 6 417,-19-32-436,26 43 982,1 1 0,-1 0 0,1 0 0,0-1-1,0 1 1,1 0 0,-1-1 0,1 1-1,-1-1 1,1 1 0,0-1 0,1-5 0,0 7 45,0 0 0,-1 1 0,1-1-1,0 1 1,0-1 0,0 1 0,0-1 0,0 1 0,0 0 0,0-1 0,0 1 0,1 0 0,-1 0 0,0 0 0,1 0 0,-1 0 0,1 0 0,-1 1 0,1-1 0,0 0 0,-1 1 0,1-1 0,0 1 0,-1 0 0,1-1 0,0 1 0,-1 0 0,1 0 0,3 0 0,5 0 348,0 1 1,0 0 0,16 4 0,-25-5-403,41 10 909,-27-5-770,1-1 0,0-1 0,21 1-1,-37-4-174,1 1 0,1-1-1,-1 0 1,0 0-1,0 0 0,0 0 1,0 0-1,0 0 0,0 0 1,1 0-1,-1 0 0,0 0 1,0-1-1,0 1 1,0 0-1,0-1 0,0 1 1,0-1-1,0 1 0,0-1 1,0 0-1,0 1 0,0-1 1,0 0-1,-1 0 0,1 0 1,0 1-1,0-1 1,-1 0-1,2-1 0,4-18-124</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7:22.293"/>
    </inkml:context>
    <inkml:brush xml:id="br0">
      <inkml:brushProperty name="width" value="0.05" units="cm"/>
      <inkml:brushProperty name="height" value="0.05" units="cm"/>
    </inkml:brush>
  </inkml:definitions>
  <inkml:trace contextRef="#ctx0" brushRef="#br0">36 0 20268,'-19'8'2225,"6"-1"-1545,9-4-568,4 2 1976,10-2-4680,-1-3 2568,-6 0-576,5-3-320</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07.231"/>
    </inkml:context>
    <inkml:brush xml:id="br0">
      <inkml:brushProperty name="width" value="0.05" units="cm"/>
      <inkml:brushProperty name="height" value="0.05" units="cm"/>
    </inkml:brush>
  </inkml:definitions>
  <inkml:trace contextRef="#ctx0" brushRef="#br0">381 14 17716,'6'-13'1141,"-7"17"-173,-17 24 332,-36 32 646,-42 53-212,49-48-1396,3 2 0,3 2 0,-38 86-1,72-139-400,9-22-804,11-26-1015,-4 2 539,8-55 1,-10 33 415</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07.681"/>
    </inkml:context>
    <inkml:brush xml:id="br0">
      <inkml:brushProperty name="width" value="0.05" units="cm"/>
      <inkml:brushProperty name="height" value="0.05" units="cm"/>
    </inkml:brush>
  </inkml:definitions>
  <inkml:trace contextRef="#ctx0" brushRef="#br0">14 191 11226,'-13'-43'11001,"32"33"-9342,193-88 1215,-194 89-2835,-9 4-25,0 0 0,1 1 1,0 0-1,0 0 0,0 1 1,13-2-1,-22 5-13,0 0-1,0 0 1,0 0-1,0 0 1,0 0-1,0 0 0,0 0 1,0 0-1,0 0 1,0 1-1,0-1 1,0 0-1,0 1 1,-1-1-1,1 0 1,0 1-1,0-1 1,0 1-1,0 0 1,-1-1-1,1 1 1,0 0-1,-1-1 1,1 1-1,0 0 1,-1 0-1,1-1 1,-1 1-1,1 0 1,-1 0-1,1 0 1,-1 0-1,0 0 1,1 1-1,0 4 2,0 0 0,-1-1 0,1 1 0,-2 11 0,1-3-1,0 28-27,4 65 146,-3-96-193,1 1 0,0 0 1,1-1-1,0 1 1,1-1-1,9 19 0,-12-27 26,1 0 0,-1-1-1,1 1 1,0-1-1,0 1 1,0-1 0,0 1-1,0-1 1,1 0-1,-1 0 1,1 0-1,-1 0 1,1-1 0,0 1-1,-1-1 1,1 1-1,0-1 1,0 0 0,0 0-1,0 0 1,5 0-1,16-2-248</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11.957"/>
    </inkml:context>
    <inkml:brush xml:id="br0">
      <inkml:brushProperty name="width" value="0.05" units="cm"/>
      <inkml:brushProperty name="height" value="0.05" units="cm"/>
    </inkml:brush>
  </inkml:definitions>
  <inkml:trace contextRef="#ctx0" brushRef="#br0">134 76 18388,'-1'0'183,"-1"-1"0,1 1 0,-1-1 0,1 0 1,0 1-1,-1-1 0,1 0 0,0 0 0,0 0 0,0 0 0,0 0 1,0 0-1,0 0 0,0 0 0,-1-2 0,2 2-100,0 0 0,0 0 0,1 0 0,-1 0 1,0 0-1,1 1 0,-1-1 0,1 0 0,-1 0 0,1 0 0,-1 1 0,1-1 0,0 0 0,-1 0 0,1 1 0,0-1 0,-1 1 0,1-1 0,0 1 1,0-1-1,0 1 0,0-1 0,-1 1 0,1 0 0,0-1 0,2 1 0,18-10 1129,34-13 1,-48 21-1129,-1 0-1,1 1 1,-1-1 0,1 1 0,-1 0 0,1 1 0,0 0 0,0 0 0,-1 0 0,10 2-1,-15-2-73,-1 0 0,1 0 0,0 1 0,0-1-1,-1 0 1,1 0 0,0 1 0,-1-1 0,1 1-1,0-1 1,-1 0 0,1 1 0,-1-1-1,1 1 1,-1-1 0,1 1 0,-1 0 0,1-1-1,-1 1 1,1-1 0,-1 1 0,0 0 0,1-1-1,-1 1 1,0 0 0,0 0 0,1-1 0,-1 1-1,0 0 1,0 0 0,0-1 0,0 1 0,0 0-1,0 0 1,0-1 0,0 1 0,0 0-1,0 0 1,-1-1 0,1 1 0,0 0 0,-1-1-1,1 1 1,0 0 0,-1-1 0,1 1 0,-1 1-1,-3 3 44,1 0-1,-1 1 1,0-1-1,-6 6 1,-14 11 180,0-1 1,-41 25 0,46-34-91,-1 2 1,2 0 0,0 1-1,1 0 1,0 2 0,-22 28 0,37-42-122,0 0 0,1 0 0,-1 0 0,1 0 0,-1 0 0,1 1 0,0-1 0,0 0 0,1 1 0,-1-1 1,0 0-1,1 6 0,0-7-14,0 0 0,1 0 0,-1 0 1,1 0-1,-1 0 0,1 0 0,0 0 0,0 0 1,0 0-1,0-1 0,0 1 0,0 0 1,0 0-1,0-1 0,1 1 0,-1-1 0,1 1 1,-1-1-1,1 0 0,0 1 0,-1-1 0,3 1 1,5 2-57,1 0 1,-1-1-1,1 0 1,-1 0-1,1-1 1,0 0-1,0-1 1,0 0-1,0-1 1,17-1-1,4-1-929,-1-2-1,37-10 0,-40 7 312,30-11 0,-23 2-229</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12.496"/>
    </inkml:context>
    <inkml:brush xml:id="br0">
      <inkml:brushProperty name="width" value="0.05" units="cm"/>
      <inkml:brushProperty name="height" value="0.05" units="cm"/>
    </inkml:brush>
  </inkml:definitions>
  <inkml:trace contextRef="#ctx0" brushRef="#br0">24 171 20532,'0'0'126,"-1"0"-1,1 0 0,0 1 1,0-1-1,-1 0 0,1 0 1,0 0-1,0 1 0,-1-1 1,1 0-1,0 0 0,0 0 1,0 1-1,0-1 0,-1 0 1,1 0-1,0 1 0,0-1 1,0 0-1,0 0 0,0 1 1,0-1-1,0 0 0,0 1 1,0-1-1,0 0 0,0 0 1,0 1-1,0-1 0,0 0 1,0 1-1,0-1 0,0 0 1,0 1-1,0-1 0,0 0 1,0 1-1,13 1 1749,19-8-1026,-20 4-790,0-2 0,0 0 1,-1 0-1,0-1 0,0 0 1,0-1-1,0 0 0,-1-1 1,0 0-1,-1 0 0,14-14 1,-22 20-57,-1 1 1,0 0-1,1-1 1,-1 1-1,1 0 0,-1-1 1,0 1-1,1 0 1,-1-1-1,0 1 1,0-1-1,1 1 0,-1-1 1,0 1-1,0-1 1,0 1-1,0-1 1,0 1-1,1-1 0,-1 1 1,0-1-1,0 1 1,0-1-1,0 1 1,0-1-1,-1 1 1,1-1-1,0 0 0,-1 1 0,1-1 1,-1 1-1,1 0 0,-1-1 0,0 1 0,1 0 0,-1 0 0,0 0 0,1 0 0,-1 0 0,0-1 1,0 1-1,1 0 0,-1 0 0,0 1 0,1-1 0,-2 0 0,-32 10 23,19-2-31,0 1 0,1 1 0,0 0-1,1 1 1,-13 13 0,18-16 2,0 0-1,1 1 1,0 0 0,1 0-1,0 0 1,0 1 0,1 0-1,-7 19 1,11-28 5,1 1 0,-1-1 0,1 1-1,-1-1 1,1 1 0,0-1 0,-1 1-1,1 0 1,0-1 0,0 1 0,0-1 0,1 1-1,-1-1 1,0 1 0,0 0 0,1-1 0,-1 1-1,1-1 1,0 1 0,-1-1 0,1 0 0,0 1-1,2 2 1,-2-3 2,1 0 0,0 0 0,0 1 0,0-1 1,0 0-1,0-1 0,0 1 0,1 0 0,-1-1 0,0 1 0,0-1 0,0 1 0,1-1 0,3 0 0,6-1 16,-1 0 0,1 0 0,-1-1 0,0-1 0,14-4 0,13-8 72,-2-2 0,0-1 0,-1-1 0,-1-2 1,55-45-1,-85 62-85,-3 3-7,1 0-1,-1 0 0,0 0 0,0 0 1,0 0-1,1 0 0,-1 0 0,1 1 1,-1-1-1,0 0 0,1 1 0,-1-1 1,1 1-1,-1-1 0,3 1 0,-11 19-71,-8 8 49,7-13 5,0 0-1,1 0 1,1 1 0,0 1-1,-5 23 1,10-38 20,1-1-1,0 1 1,0 0 0,-1 0-1,1 0 1,0 0 0,0 0 0,0-1-1,0 1 1,0 0 0,0 0-1,0 0 1,1 0 0,-1 0 0,0-1-1,0 1 1,1 0 0,-1 0-1,0 0 1,1-1 0,-1 1 0,1 0-1,-1 0 1,1-1 0,-1 1-1,1 0 1,0-1 0,-1 1 0,1-1-1,0 1 1,-1-1 0,1 1-1,0-1 1,0 1 0,0-1-1,-1 0 1,1 1 0,0-1 0,0 0-1,0 0 1,0 0 0,0 1-1,-1-1 1,1 0 0,1 0 0,2-1-4,1 1 0,-1-1-1,0 0 1,0 0 0,0 0 0,0 0 0,0-1 0,6-3 0,3-2-195,0-1 0,-1-1 0,0 0 0,0-1 0,-1 0 1,0-1-1,0 0 0,10-16 0,-5 4-215,-1-1-1,-2 0 1,20-44 0,-10 8-274</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12.925"/>
    </inkml:context>
    <inkml:brush xml:id="br0">
      <inkml:brushProperty name="width" value="0.05" units="cm"/>
      <inkml:brushProperty name="height" value="0.05" units="cm"/>
    </inkml:brush>
  </inkml:definitions>
  <inkml:trace contextRef="#ctx0" brushRef="#br0">157 1 17276,'-25'52'2814,"12"-25"-1446,0 1 0,2 0 0,-10 40 1,13-33-563,-3 45 0,10-66-920,1 1 0,0-1-1,1 1 1,0-1 0,1 0 0,5 15 0,-35-118-4117,-7-3 4457,35 92-181,-1 0-1,1 0 0,0 0 0,0 0 0,0-1 0,0 1 1,0 0-1,0 0 0,0-1 0,0 1 0,0 0 0,0 0 0,0 0 1,0-1-1,0 1 0,0 0 0,0 0 0,0-1 0,0 1 1,0 0-1,0 0 0,0 0 0,0-1 0,0 1 0,0 0 0,1 0 1,-1 0-1,0-1 0,0 1 0,0 0 0,0 0 0,0 0 1,1 0-1,-1-1 0,0 1 0,0 0 0,1 0 0,11-2 949,24 6-161,-20-2-500,-7-1-352,1-1 0,-1 1 0,0-2 1,0 0-1,0 0 0,18-4 0,-25 4-40,0 0 0,0 0 0,1 0 0,-1 0 0,0 0 0,0 0 0,0 0-1,0-1 1,-1 1 0,1-1 0,0 1 0,0-1 0,-1 0 0,1 0 0,-1 1 0,0-1 0,1 0-1,-1-1 1,0 1 0,0 0 0,0 0 0,-1 0 0,1 0 0,0-1 0,-1 1 0,0 0-1,1-1 1,-1 1 0,0-1 0,0 1 0,0 0 0,-1-4 0,-8-31-426,-7-5-163</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13.378"/>
    </inkml:context>
    <inkml:brush xml:id="br0">
      <inkml:brushProperty name="width" value="0.05" units="cm"/>
      <inkml:brushProperty name="height" value="0.05" units="cm"/>
    </inkml:brush>
  </inkml:definitions>
  <inkml:trace contextRef="#ctx0" brushRef="#br0">38 0 15691,'-22'0'2097,"9"2"-1201,10 1-256,3 2 1505,16 0-969,1 0-400,9 3-1096,3-3 552,4 1-144,-2-2-112</inkml:trace>
  <inkml:trace contextRef="#ctx0" brushRef="#br0" timeOffset="1">607 20 21757,'-45'111'4070,"29"-78"-3606,2 1-1,2 0 0,1 1 0,-10 51 0,21-82-462,-1 0 0,1 0-1,0 0 1,0 0 0,0 0-1,0 0 1,0 0 0,3 7-1,-3-10 0,1 0-1,0 0 0,-1 0 1,1 0-1,0 0 0,-1-1 0,1 1 1,0 0-1,0 0 0,0-1 1,0 1-1,0-1 0,0 1 1,0-1-1,0 1 0,0-1 1,0 1-1,0-1 0,0 0 1,0 0-1,1 1 0,-1-1 1,0 0-1,0 0 0,0 0 0,0 0 1,0 0-1,1-1 0,-1 1 1,0 0-1,0 0 0,0-1 1,2 0-1,1 0-9,34-7-99,-37 8 104,0 0-1,0 0 1,-1 0-1,1 0 0,0 0 1,0 0-1,0 0 1,-1 1-1,1-1 0,0 0 1,0 0-1,-1 0 1,1 1-1,0-1 0,-1 1 1,2 0-1,-2-1 2,0 1-1,1-1 1,-1 1-1,0-1 1,0 1 0,0-1-1,0 1 1,0-1-1,0 1 1,0-1 0,0 1-1,0-1 1,0 1-1,0-1 1,0 1 0,0 0-1,-1-1 1,1 1-1,0-1 1,0 0-1,0 1 1,-1-1 0,1 1-1,0-1 1,-1 1-1,1-1 1,-1 1 0,-3 4-8,-1-1 0,1 1 1,-1-1-1,0 0 0,0-1 0,0 1 1,0-1-1,0 0 0,-1 0 1,0-1-1,1 1 0,-12 2 1,-4 0 15,1-1 0,-31 3 0,44-6-26,4 0-99,0 0 1,0-1-1,0 0 0,0 0 1,-1 0-1,1 0 0,0 0 1,0 0-1,0-1 0,0 1 1,0-1-1,0 0 0,-4-2 1,7 3 80,0 0 0,0-1 1,-1 1-1,1 0 1,0-1-1,0 1 1,0 0-1,0-1 1,0 1-1,0 0 1,0-1-1,-1 1 1,1 0-1,0-1 0,0 1 1,0-1-1,1 1 1,-1 0-1,0-1 1,0 1-1,0 0 1,0-1-1,0 1 1,0 0-1,0-1 1,1 1-1,-1 0 0,0-1 1,0 1-1,0 0 1,1 0-1,-1-1 1,0 1-1,0 0 1,1 0-1,-1-1 1,0 1-1,1 0 1,-1 0-1,0 0 0,1-1 1,13-8-406,5 0-286</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7:15.598"/>
    </inkml:context>
    <inkml:brush xml:id="br0">
      <inkml:brushProperty name="width" value="0.05" units="cm"/>
      <inkml:brushProperty name="height" value="0.05" units="cm"/>
    </inkml:brush>
  </inkml:definitions>
  <inkml:trace contextRef="#ctx0" brushRef="#br0">88 0 18924,'-2'8'603,"-1"0"0,-1 0-1,1 0 1,-2-1 0,1 0 0,-1 0-1,0 0 1,-7 8 0,6-8-292,1-1 1,0 1-1,0 0 1,1 0-1,0 1 1,0-1-1,0 1 1,-3 13-1,7-20-305,0 0 0,0 0 0,0 0 0,0 0 0,0 0 0,1 0 0,-1 0 0,0 0-1,0 0 1,1 0 0,-1 0 0,1 0 0,-1 0 0,1 0 0,0 0 0,-1 0 0,1 0-1,0-1 1,-1 1 0,1 0 0,0 0 0,0-1 0,0 1 0,0 0 0,0-1-1,0 1 1,0-1 0,0 0 0,0 1 0,0-1 0,0 0 0,0 1 0,0-1 0,1 0-1,48 8-184,-38-7 160,-2 0-11,18 3-41,31 7-1,-52-9 66,0 0 0,1 1 1,-1 0-1,0 0 0,0 0 0,-1 1 0,1 0 0,-1 0 0,8 7 0,-12-9 20,-1 0-1,1-1 0,-1 1 1,0 0-1,1 0 0,-1 0 1,0 0-1,0 1 0,-1-1 0,1 0 1,0 0-1,-1 1 0,1-1 1,-1 0-1,0 1 0,0-1 1,0 0-1,0 1 0,0-1 1,0 0-1,-1 1 0,1-1 0,-1 0 1,1 0-1,-1 1 0,0-1 1,0 0-1,0 0 0,0 0 1,-3 4-1,-2 3 131,-1 0 1,0 0-1,0 0 1,-1-1-1,-9 8 0,3-4 114,0-1 0,0 0 0,-19 10 0,28-19-249,1 1 0,0-1 0,0 0-1,-1 0 1,1-1 0,-1 1 0,1-1-1,-1 0 1,0 0 0,1-1 0,-1 1-1,0-1 1,0 0 0,0-1 0,1 1-1,-1-1 1,-5-1 0,8 1-96,0 1 1,0-1 0,1 0-1,-1 0 1,0-1-1,1 1 1,-1 0-1,1 0 1,-1-1 0,1 1-1,0-1 1,-1 1-1,1-1 1,0 0-1,0 1 1,0-1 0,0 0-1,1 0 1,-1 0-1,0 1 1,1-1-1,-1-2 1,0 0-33,1 0 0,0 0 1,0 0-1,0 0 0,0 0 1,0 1-1,1-1 0,-1 0 0,1 0 1,2-5-1,9-18-755</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13.812"/>
    </inkml:context>
    <inkml:brush xml:id="br0">
      <inkml:brushProperty name="width" value="0.05" units="cm"/>
      <inkml:brushProperty name="height" value="0.05" units="cm"/>
    </inkml:brush>
  </inkml:definitions>
  <inkml:trace contextRef="#ctx0" brushRef="#br0">1 20 15891,'3'0'420,"19"-1"3201,-22 1-3471,1 0-1,-1 0 0,1 1 1,-1-1-1,0 0 0,1 1 1,-1-1-1,1 0 0,-1 1 1,0-1-1,1 1 0,-1-1 1,0 1-1,1-1 0,-1 1 0,0-1 1,0 1-1,1-1 0,-1 1 1,0-1-1,0 1 0,0-1 1,0 1-1,0-1 0,0 1 1,0-1-1,0 1 0,0 0 1,0-1-1,0 1 0,0-1 1,0 1-1,0-1 0,0 1 1,-1-1-1,1 2 0,-4 11 1493,3-10-1509,0 0 1,0 1-1,0-1 1,0 0-1,1 0 1,-1 1-1,1-1 1,0 0-1,0 0 1,0 1-1,0-1 1,1 4-1,0-7-124,-1 1-1,1-1 1,0 1-1,-1-1 1,1 1-1,0-1 1,-1 1-1,1-1 1,0 0-1,0 1 1,0-1-1,-1 0 1,1 0-1,0 1 1,0-1-1,0 0 1,-1 0-1,1 0 1,0 0-1,0 0 1,0 0-1,0 0 1,-1 0-1,1-1 1,0 1-1,0 0 1,0 0-1,-1-1 1,1 1-1,1-1 1,25-12 41,-5-1-2,24-20 0,6-3-98,-52 37 48,0 0 0,0 0-1,0 0 1,0 0 0,0 0-1,0 0 1,0 0-1,0 1 1,0-1 0,0 0-1,0 0 1,0 0 0,0 0-1,0 0 1,0 0 0,0 0-1,0 0 1,0 0 0,0 1-1,0-1 1,0 0 0,0 0-1,0 0 1,0 0 0,0 0-1,1 0 1,-1 0 0,0 0-1,0 0 1,0 0 0,0 0-1,0 1 1,0-1-1,0 0 1,0 0 0,0 0-1,0 0 1,1 0 0,-1 0-1,0 0 1,0 0 0,0 0-1,0 0 1,0 0 0,0 0-1,0 0 1,1 0 0,-1 0-1,0 0 1,0 0 0,0 0-1,0 0 1,0 0 0,0 0-1,0-1 1,0 1 0,0 0-1,1 0 1,-1 0-1,0 0 1,0 0 0,0 0-1,0 0 1,0 0 0,0 0-1,-5 15-79,-15 22 29,18-32 45,0-2-26,-13 31 93,15-34-72,0 1 0,-1-1 0,1 1 0,0-1 0,0 1 0,0 0-1,-1-1 1,1 1 0,0-1 0,0 1 0,0 0 0,0-1 0,0 1-1,0-1 1,0 1 0,1 0 0,-1-1 0,0 1 0,0-1 0,0 1-1,1-1 1,-1 1 0,0-1 0,0 1 0,1 0 0,-1-1 0,0 0 0,1 1-1,-1-1 1,1 1 0,-1-1 0,1 1 0,-1-1 0,1 0 0,-1 1-1,1-1 1,-1 0 0,1 0 0,-1 1 0,1-1 0,-1 0 0,1 0-1,0 0 1,-1 0 0,1 0 0,-1 0 0,1 0 0,0 0 0,-1 0 0,2 0-1,6-1-386,0 0 0,0-1 0,0 0 0,-1 0-1,1 0 1,-1-1 0,8-4 0,4-4-406,25-16 0,-11 3-187</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14.215"/>
    </inkml:context>
    <inkml:brush xml:id="br0">
      <inkml:brushProperty name="width" value="0.05" units="cm"/>
      <inkml:brushProperty name="height" value="0.05" units="cm"/>
    </inkml:brush>
  </inkml:definitions>
  <inkml:trace contextRef="#ctx0" brushRef="#br0">184 1 14291,'-8'13'1903,"3"0"2574,16 4-1798,-3-6-2584,0 0-1,-1 0 1,-1 0 0,0 1-1,0 0 1,-1 1-1,-1-1 1,0 1-1,0 0 1,2 23-1,-3-7-71,-1 1 0,-1 0 1,-6 51-1,2-57 117,-1 0 0,-1 1 0,-2-2 1,-8 24-1,10-34 61,-1 0 0,0-1 0,-1 1 0,0-1 0,-1-1 0,0 0 0,-1 0-1,-15 15 1,20-22-67,-1 0-1,1-1 0,-1 0 0,0 0 0,0 0 0,0-1 0,0 1 0,-1-1 0,-5 2 0,9-4-88,0 0 0,-1 1-1,1-1 1,0 0 0,0 0 0,0 0-1,0 0 1,0 0 0,0 0-1,0-1 1,0 1 0,0-1-1,0 1 1,0-1 0,0 0-1,0 0 1,0 0 0,0 0-1,1 0 1,-1 0 0,0 0-1,1-1 1,-1 1 0,1 0-1,-1-1 1,1 0 0,0 1-1,0-1 1,-2-2 0,-1-4 9,1 0 0,0-1 0,0 1 0,1-1 0,-1 0 0,2 0 0,0 0 0,0 0 0,0-17 0,2 3-1,1 0 0,8-39 1,-7 50-50,0 0 1,1 1-1,0-1 1,1 1-1,0 0 1,1 0-1,0 1 0,1-1 1,0 1-1,1 1 1,9-11-1,-6 10-112,0 1-1,0 0 0,1 1 0,0 1 1,0 0-1,0 0 0,1 1 1,0 1-1,18-6 0,1 1-833,-1 1-364,32-7 0,-45 14 479</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16.115"/>
    </inkml:context>
    <inkml:brush xml:id="br0">
      <inkml:brushProperty name="width" value="0.05" units="cm"/>
      <inkml:brushProperty name="height" value="0.05" units="cm"/>
    </inkml:brush>
  </inkml:definitions>
  <inkml:trace contextRef="#ctx0" brushRef="#br0">9 0 16067,'-1'2'288,"0"0"0,0 0 0,0 0 0,0 0 0,0 0 0,1 1 0,-1-1 0,1 0 0,-1 0 0,1 1 0,0-1 0,0 0-1,0 0 1,0 1 0,0-1 0,0 0 0,2 5 0,13 40 1872,-11-38-1824,6 14 20,1 0-1,1-1 1,1-1-1,1 0 0,1 0 1,1-2-1,35 35 1,9-1-115,76 51 1,-78-61-107,-38-26-139,-13-12-238,0 1 0,1-1 0,9 6 0,-19-14-167,1 0-1,0 0 1,-1 0 0,1 0-1,-1 1 1,0-1-1,-2-2 1,-16-12-379</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16.556"/>
    </inkml:context>
    <inkml:brush xml:id="br0">
      <inkml:brushProperty name="width" value="0.05" units="cm"/>
      <inkml:brushProperty name="height" value="0.05" units="cm"/>
    </inkml:brush>
  </inkml:definitions>
  <inkml:trace contextRef="#ctx0" brushRef="#br0">32 351 14683,'-2'-1'140,"1"1"0,0 0 0,0 0 0,0 0 0,0 0 0,0 0 0,0 1 0,0-1 0,0 0 0,0 0 0,0 1 0,0-1 0,0 1 0,0-1-1,0 1 1,0-1 0,0 1 0,0-1 0,0 1 0,0 0 0,1 0 0,-1-1 0,0 1 0,1 0 0,-1 0 0,0 0 0,1 0 0,-1 0 0,0 1 0,0 0 127,1 0 0,-1 1 0,1-1 0,-1 1 0,1-1 0,0 1 0,-1-1 0,1 1 0,1-1 0,-1 0 0,0 1 0,2 4 0,-2-5-94,1 0-1,-1 0 1,1 0 0,0 0 0,0 0 0,0 0-1,0-1 1,0 1 0,0 0 0,0 0 0,1-1 0,-1 1-1,1-1 1,-1 1 0,3 1 0,-3-3-96,0 1 0,1-1 0,-1 1 0,0-1 0,0 0 0,1 1 0,-1-1 1,0 0-1,1 0 0,-1 0 0,1 0 0,-1 0 0,0 0 0,1 0 0,-1 0 0,0 0 0,1-1 0,-1 1 0,0-1 1,0 1-1,1-1 0,-1 1 0,0-1 0,0 0 0,0 0 0,2-1 0,3-3 130,0-1 0,0 0 0,0 0 0,-1 0 0,0-1 0,0 0 0,0 0 0,-1 0 0,6-14 0,2-10 197,9-33 0,-18 56-348,7-29 19,-1 0 1,-1 0-1,-2-1 0,1-59 0,-6 102-103,0-1-1,0 0 1,0 1-1,0-1 0,1 0 1,-1 0-1,1 0 1,0 0-1,1-1 1,-1 1-1,0 0 0,1-1 1,0 0-1,4 4 1,3 4-273,1-1 1,24 17 0,-21-18 171,0 0 0,1 0 1,0-2-1,0 0 0,1 0 1,-1-2-1,2 0 1,25 5-1,4-5-191</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17.376"/>
    </inkml:context>
    <inkml:brush xml:id="br0">
      <inkml:brushProperty name="width" value="0.05" units="cm"/>
      <inkml:brushProperty name="height" value="0.05" units="cm"/>
    </inkml:brush>
  </inkml:definitions>
  <inkml:trace contextRef="#ctx0" brushRef="#br0">267 7 19892,'0'1'105,"0"-1"-1,0 0 0,0 1 0,0-1 1,0 1-1,1-1 0,-1 0 0,0 1 1,0-1-1,0 0 0,0 1 0,0-1 1,0 1-1,0-1 0,-1 0 0,1 1 1,0-1-1,0 0 0,0 1 0,0-1 1,0 1-1,-1-1 0,1 0 0,0 1 1,0-1-1,0 0 0,-1 0 0,1 1 1,-70 100 3685,24-37-3230,32-43-558,-121 184-1963,235-359-8156,7-2 7513,-43 64 4790,-58 85-177,-3 9-943,-4 11 731,-7 13-572,0 0-1,2 0 1,-5 51-1,10-62-1335,1 1 0,1-1 0,0 1 0,1-1 0,0 1 0,1-1 0,1 0-1,8 19 1,-9-25 8,3 4-814,-2 0-1,5 16 1,-8-26 726,-1 0 0,1 0 0,-1 0 0,0 0 0,0 0 0,0 0 0,0 1 0,0-1 0,-1 0 0,1 0 0,-1 0 1,0 0-1,0 0 0,0 0 0,-2 4 0,-8 6-829</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18.725"/>
    </inkml:context>
    <inkml:brush xml:id="br0">
      <inkml:brushProperty name="width" value="0.05" units="cm"/>
      <inkml:brushProperty name="height" value="0.05" units="cm"/>
    </inkml:brush>
  </inkml:definitions>
  <inkml:trace contextRef="#ctx0" brushRef="#br0">0 407 14507,'0'-6'339,"0"-1"-1,1 1 0,-1 0 1,1 0-1,1 0 1,-1 0-1,1 0 1,0 0-1,0 0 1,1 1-1,0-1 1,0 1-1,0-1 1,0 1-1,8-8 1,-6 8 0,0 0 0,1 1 1,-1 0-1,1 0 0,0 1 1,0-1-1,0 1 1,1 1-1,-1-1 0,1 1 1,-1 0-1,1 1 1,0-1-1,7 0 0,-9 2-207,1-1-1,-1 1 1,0 0 0,0 1-1,1-1 1,-1 1-1,0 0 1,0 0-1,0 1 1,5 1-1,-7-2-115,-1 1-1,0-1 1,0 0-1,1 1 1,-1-1-1,0 1 1,0-1-1,0 1 1,-1 0-1,1 0 1,0 0-1,-1 0 1,1 0-1,-1 1 1,0-1-1,0 0 1,0 1-1,0-1 0,0 0 1,0 1-1,0-1 1,-1 4-1,1 6-37,0 1-1,-1 0 1,-1 0-1,0 0 1,-4 17-1,-3 26-28,8-56 52,0 0 1,0 1 0,0-1 0,0 0-1,0 0 1,-1 1 0,1-1 0,0 0-1,0 1 1,0-1 0,0 0 0,0 0-1,0 1 1,0-1 0,0 0 0,1 0-1,-1 1 1,0-1 0,0 0 0,0 0-1,0 1 1,0-1 0,0 0 0,0 0-1,1 1 1,-1-1 0,0 0 0,0 0-1,0 0 1,1 1 0,-1-1-1,0 0 1,0 0 0,0 0 0,1 0-1,-1 1 1,0-1 0,0 0 0,1 0-1,10-7 150,9-17 162,-20 23-312,12-15 193,-1-2 0,-1 0 0,-1 0 0,0-1-1,-1 0 1,-1 0 0,-1-1 0,-1 0-1,4-25 1,-10 31-152,1 14-42,0 0 0,0 0 0,0 0 0,-1 0 0,1 0-1,0 0 1,0 0 0,0 0 0,0 0 0,0 0 0,-1-1-1,1 1 1,0 0 0,0 0 0,0 0 0,0 0-1,0 0 1,-1 0 0,1 0 0,0 0 0,0 0 0,0 0-1,0 0 1,-1 1 0,1-1 0,0 0 0,0 0-1,0 0 1,0 0 0,0 0 0,0 0 0,-1 0 0,1 0-1,0 0 1,0 0 0,0 0 0,0 1 0,0-1-1,0 0 1,-1 0 0,0 2-10,0-1-1,0 1 1,0-1-1,0 1 1,0-1 0,0 1-1,0 0 1,0 0-1,0 3 1,0-3 2,1-1 1,-1 1-1,1-1 1,-1 1-1,1 0 1,0-1-1,0 1 1,0 0-1,0-1 1,0 1-1,1 0 1,-1-1-1,0 1 1,1 0-1,-1-1 1,1 1-1,0-1 1,-1 1-1,1-1 1,0 1 0,0-1-1,0 0 1,0 1-1,0-1 1,0 0-1,0 0 1,2 2-1,0-2 10,0 0 0,0 1 1,0-2-1,-1 1 0,1 0 0,0 0 0,0-1 0,0 0 1,0 0-1,1 0 0,-1 0 0,0 0 0,0 0 0,5-2 0,5-1 32,-1-1 0,1 0-1,-1 0 1,0-2-1,-1 1 1,1-1-1,-1-1 1,0 0-1,17-15 1,-9 4 30,-1 0 1,0-1-1,27-39 1,-24 22-47,-20 35-17,0 0 0,-1-1 0,1 1 1,-1 0-1,0-1 0,1 1 0,-1-1 0,0 1 1,0-1-1,0 1 0,0-1 0,0 1 0,0 0 1,0-1-1,0 1 0,0-1 0,-1 1 0,1-1 1,-1 1-1,1 0 0,-1-1 0,0 1 0,0-2 1,0 2-3,0 1 1,0-1 0,0 1-1,0-1 1,0 1 0,0-1-1,0 1 1,0 0 0,0 0-1,-1-1 1,1 1 0,0 0-1,0 0 1,0 0-1,0 0 1,0 0 0,0 1-1,0-1 1,0 0 0,0 0-1,0 1 1,0-1 0,0 0-1,0 1 1,0-1 0,0 1-1,-1 0 1,-27 18-2,13-5-6,0 0 1,1 2 0,-20 26 0,30-34 4,0-1-1,0 1 1,0 0 0,1 1-1,0-1 1,1 1 0,0 0-1,0-1 1,1 1 0,-3 18-1,5-23 1,0 0 1,0 0-1,1 0 0,-1-1 0,1 1 0,0 0 0,0 0 0,0-1 0,0 1 0,0 0 1,1-1-1,0 0 0,0 1 0,0-1 0,0 0 0,5 6 0,-3-6 4,0 1 0,0 0-1,1-1 1,0 0 0,-1 0-1,1 0 1,0 0 0,1-1-1,-1 0 1,10 3 0,-8-3 4,-1-1 0,1 0 0,0 0 0,0 0 0,0-1 0,0 0 0,0 0 0,0 0 0,0-1 0,0 0 0,0-1 0,0 0 0,-1 0 0,1 0 0,0-1 0,-1 0 0,0 0 0,12-8 0,-10 4 5,-1-1 0,1 1 0,5-11 0,-10 15-7,0-1 0,-1 0 0,0 0 0,0 1 0,0-1 0,0-1 0,0 1 0,-1 0 0,2-9 0,-3 13-3,0-1 0,0 1 0,0-1 1,0 1-1,0 0 0,0-1 0,0 1 0,-1-1 0,1 1 0,0 0 0,0-1 0,0 1 0,0-1 0,-1 1 0,1 0 0,0-1 0,0 1 0,-1 0 1,1-1-1,0 1 0,-1 0 0,1-1 0,0 1 0,-1 0 0,1 0 0,0 0 0,-1-1 0,1 1 0,-1 0 0,1 0 0,0 0 0,-1 0 0,1 0 0,-1 0 1,1-1-1,-1 1 0,1 0 0,0 0 0,-1 0 0,1 1 0,-1-1 0,1 0 0,-1 0 0,1 0 0,0 0 0,-1 0 0,1 0 0,-1 1 0,1-1 1,0 0-1,-1 1 0,-1-1 0,-1 1 1,1 0 0,0 0 0,-1 0 0,1 1 0,0-1-1,0 0 1,-2 3 0,2-2 2,0 1-1,-1 0 1,2 0-1,-1 0 1,0 0 0,0 0-1,1 0 1,0 0 0,-2 7-1,2-9-2,1 1 1,0-1-1,0 0 0,0 0 0,0 1 1,0-1-1,0 0 0,1 0 0,-1 0 0,0 1 1,0-1-1,1 0 0,-1 0 0,1 0 1,-1 0-1,1 1 0,0-1 0,-1 0 0,1 0 1,0 0-1,0-1 0,0 1 0,0 0 1,0 0-1,0 0 0,0-1 0,0 1 0,0 0 1,0-1-1,0 1 0,2 0 0,3 1 5,1 0 0,-1-1 0,0 1 0,1-1 0,-1-1 0,1 1 0,-1-1 0,1 0 0,-1-1 0,0 0 0,1 0 0,-1 0 0,1 0 0,-1-1 0,10-5 0,-2 2 10,-1-2-1,1 0 1,-2 0-1,1-1 1,19-17-1,-32 25-14,1 0 0,-1 0 0,0-1 0,1 1 0,-1 0 0,0 0 0,0 0 0,1 0 0,-1 0 0,0-1 0,0 1 0,1 0 0,-1 0 0,0 0 0,0-1 1,1 1-1,-1 0 0,0 0 0,0-1 0,0 1 0,0 0 0,0 0 0,1-1 0,-1 1 0,0 0 0,0-1 0,0 1 0,0 0 0,0-1 0,0 1 0,0 0 0,0 0 0,0-1 0,0 1 0,0 0 0,0-1 0,0 1 0,0 0 0,0-1 0,-1 1 0,1 0 0,-1-1-1,1 1-1,-1 0 0,0 1 1,1-1-1,-1 0 0,0 0 1,1 0-1,-1 0 0,0 0 1,1 1-1,-1-1 0,1 0 0,-1 1 1,0-1-1,1 0 0,-1 1 1,1-1-1,-1 1 0,-4 3-4,1-1 0,-1 1 0,1 0 0,0 0 0,0 0 0,1 1 0,0-1 0,-1 1 0,1 0 0,1 0 0,-1 0 0,1 0 0,0 1 0,-3 9 0,5-14 6,0-1 0,0 1-1,0 0 1,0 0 0,0-1 0,0 1 0,0 0 0,0-1 0,0 1 0,1 0 0,-1 0 0,0-1 0,0 1 0,1 0 0,-1-1 0,0 1 0,1 0-1,-1-1 1,0 1 0,1-1 0,-1 1 0,1 0 0,-1-1 0,1 1 0,0-1 0,-1 0 0,1 1 0,-1-1 0,1 1 0,0-1 0,0 1-1,2-1 3,-1 1 0,1-1-1,-1 0 1,1 1-1,0-1 1,-1 0 0,1 0-1,-1-1 1,5 0-1,3-1 9,-1 0 0,1-1 0,-1-1 0,11-4-1,43-34-55,-30 19-434,-34 26 154,-4 19-92,5-22 413,0 1 1,0-1-1,0 1 1,0-1-1,0 1 0,0-1 1,0 1-1,0 0 1,1-1-1,-1 1 1,0-1-1,0 1 1,0-1-1,1 1 1,-1-1-1,0 1 1,1-1-1,-1 0 1,0 1-1,1-1 0,-1 1 1,0-1-1,1 0 1,-1 1-1,1-1 1,-1 0-1,1 1 1,-1-1-1,1 0 1,-1 0-1,1 0 1,-1 1-1,1-1 0,-1 0 1,1 0-1,-1 0 1,1 0-1,0 0 1,-1 0-1,1 0 1,-1 0-1,1 0 1,6-1-3,0 0 0,0-1 1,0 1-1,0-1 0,-1-1 1,1 1-1,7-6 0,46-27-61,-59 34 67,19-14-84,-1 0 0,0-1-1,-1-2 1,-1 0 0,-1 0 0,-1-2 0,0 0-1,15-29 1,-17 21-123,-11 12 56,-2 16 147,0 0-1,0-1 0,0 1 1,0 0-1,0 0 0,0-1 1,0 1-1,0 0 0,0-1 1,0 1-1,0 0 0,0 0 1,-1-1-1,1 1 0,0 0 1,0 0-1,0-1 0,-1 1 1,1 0-1,0 0 0,0 0 1,0-1-1,-1 1 0,1 0 1,0 0-1,0 0 0,-1 0 1,1 0-1,0 0 0,-1 0 1,1-1-1,0 1 0,0 0 1,-1 0-1,1 0 0,-1 0 1,-1 1-4,-1 1 0,0-1 0,1 1 1,-1-1-1,1 1 0,0 0 0,-1 0 1,1 0-1,0 0 0,0 0 0,1 0 1,-1 1-1,-2 3 0,2-4 13,-12 17 120,0 0 1,2 0-1,0 2 1,1-1-1,-13 37 1,21-50-93,0 1 1,1-1-1,0 1 1,1 0-1,-1 0 1,1 0-1,1 0 0,0 0 1,0 0-1,1 0 1,0 0-1,0 0 1,0 0-1,1 0 1,1 0-1,-1 0 1,1-1-1,0 0 0,1 1 1,4 6-1,-7-13-35,-1 0-1,1 0 0,-1-1 1,1 1-1,-1 0 0,1 0 0,0 0 1,-1-1-1,1 1 0,0 0 1,0-1-1,-1 1 0,1-1 1,0 1-1,0-1 0,0 1 0,0-1 1,0 1-1,0-1 0,1 1 1,-2-2-9,1 1 1,-1 0-1,0-1 1,1 1-1,-1-1 1,1 1-1,-1 0 1,0-1-1,1 1 1,-1-1 0,0 1-1,1-1 1,-1 1-1,0-1 1,0 1-1,0-1 1,1 1-1,-1-1 1,0 1-1,0-1 1,0 1-1,0-1 1,0 0 0,0 0-1,0-5-88,0 0 1,0 0-1,0 0 0,-3-11 0,0 5-58,-2 0-1,0 0 1,0 1-1,-1 0 0,-11-17 1,-44-51-450,31 42 343,17 22 165,6 7-46,23 16 55,2 2 65,38 16 1,-48-23-120,0-1 0,0 1 0,-1-2 0,1 1 0,0-1 0,0 0 1,1-1-1,9 0 0,-17 0 130,0 0 0,0 0 1,0 0-1,0 0 0,0 0 1,0-1-1,0 1 0,0 0 1,0-1-1,0 1 0,0 0 1,0-1-1,0 1 0,0-1 1,0 0-1,-1 1 0,1-1 1,0 0-1,0 1 0,-1-1 1,1 0-1,-1 0 0,1 1 1,0-1-1,-1 0 0,1 0 1,-1 0-1,0 0 0,1 0 1,-1 0-1,0 0 0,0 0 1,1-2-1,-6-21-309</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19.155"/>
    </inkml:context>
    <inkml:brush xml:id="br0">
      <inkml:brushProperty name="width" value="0.05" units="cm"/>
      <inkml:brushProperty name="height" value="0.05" units="cm"/>
    </inkml:brush>
  </inkml:definitions>
  <inkml:trace contextRef="#ctx0" brushRef="#br0">22 0 15819,'-11'0'1777,"4"3"-945,4 3-352,8 4 1144,8 1-535,6 9-969,4-1-2009,6 2 1841,3 2-288,16 9-360</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19.576"/>
    </inkml:context>
    <inkml:brush xml:id="br0">
      <inkml:brushProperty name="width" value="0.05" units="cm"/>
      <inkml:brushProperty name="height" value="0.05" units="cm"/>
    </inkml:brush>
  </inkml:definitions>
  <inkml:trace contextRef="#ctx0" brushRef="#br0">119 51 20340,'-11'1'1343,"1"-1"0,0 2 0,-18 4-1,23-5-1140,0 0 0,0 1 0,0 0 0,0 0 0,0 0 0,0 1 0,1 0 0,0 0 0,-6 4 0,10-7-225,-1 1-1,1-1 0,-1 1 1,1 0-1,-1 0 0,1-1 1,-1 1-1,1 0 0,-1 0 0,1-1 1,0 1-1,0 0 0,-1 0 1,1 0-1,0 0 0,0-1 1,0 1-1,0 0 0,0 0 1,0 0-1,0 0 0,0 0 1,0-1-1,1 1 0,-1 0 1,0 0-1,0 0 0,1-1 1,-1 1-1,0 0 0,1 0 1,-1-1-1,1 1 0,-1 0 1,1 0-1,0-1 0,0 2 1,4 2-108,0 0 0,0 1 1,0-1-1,7 3 1,-2 0 62,-4-3 48,5 4-26,-1 1 0,0-1 0,14 16 0,-22-22 60,-1 0 0,1 0-1,-1 0 1,1-1 0,-1 2 0,0-1 0,1 0 0,-1 0 0,0 0 0,-1 1-1,1-1 1,0 0 0,-1 1 0,1-1 0,-1 0 0,1 1 0,-1-1 0,0 1 0,0-1-1,-1 1 1,1-1 0,0 0 0,-1 1 0,1-1 0,-1 0 0,-1 5 0,0-5 6,0 0 1,0 0-1,1 0 1,-1 0 0,0 0-1,-1 0 1,1 0 0,0-1-1,0 1 1,-1-1-1,1 0 1,-1 0 0,1 0-1,-1 0 1,0 0 0,1 0-1,-1-1 1,0 1-1,1-1 1,-1 1 0,0-1-1,0 0 1,1-1 0,-1 1-1,0 0 1,0-1-1,-2 0 1,3 1-59,0-1 0,0 1 0,0-1 0,1 0-1,-1 1 1,0-1 0,0 0 0,1 0 0,-1 0 0,1 0 0,-1-1 0,1 1-1,-1 0 1,1-1 0,0 1 0,-1-1 0,1 1 0,0-1 0,0 1 0,0-1 0,0 0-1,1 0 1,-1 1 0,0-1 0,1 0 0,-1 0 0,1 0 0,0 0 0,-1 0-1,1 0 1,0 1 0,0-1 0,0 0 0,1 0 0,-1 0 0,0 0 0,1 0-1,-1 0 1,1 0 0,1-2 0,10-18-421</inkml:trace>
  <inkml:trace contextRef="#ctx0" brushRef="#br0" timeOffset="1">202 41 15307,'33'-10'1269,"1"1"-1,0 2 0,0 1 0,1 2 1,-1 1-1,1 2 0,0 1 0,54 8 1,-83-7-1107,0 0 0,0 1 1,-1 0-1,1 0 1,-1 0-1,9 5 0,-13-7-145,0 1-1,0 0 0,0-1 0,0 1 0,-1 0 0,1-1 0,0 1 0,0 0 0,-1 0 0,1 0 0,0-1 0,-1 1 1,1 0-1,-1 0 0,0 0 0,1 0 0,-1 0 0,1 0 0,-1 0 0,0 0 0,0 0 0,0 0 0,0 0 0,0 1 0,0-1 1,0 0-1,0 0 0,0 0 0,0 0 0,0 0 0,-1 0 0,1 0 0,-1 0 0,1 0 0,0 0 0,-1 0 0,1 0 1,-1-1-1,0 1 0,1 0 0,-1 0 0,0 0 0,0-1 0,0 2 0,-12 10 72,0-1-1,0 0 1,-1-1 0,-19 11-1,-12 9 77,35-24-124,1 2 1,-1-1-1,1 1 1,1 0-1,-1 1 1,-11 16 0,20-24-38,-1 0 0,1-1 0,-1 1 1,1 0-1,-1 0 0,1 0 0,-1 0 1,1 0-1,0 0 0,0 0 0,-1 0 1,1 0-1,0 0 0,0 0 0,0 0 1,0 0-1,0 0 0,0 0 1,0 0-1,1 0 0,-1 0 0,0 0 1,1 0-1,-1 0 0,1 2 0,1-2 0,-1 1-1,0-1 1,1 1 0,0-1-1,-1 0 1,1 1-1,0-1 1,-1 0 0,1 0-1,0 0 1,0 0-1,2 0 1,6 2-50,-1-1 1,1 0-1,0 0 1,14 0-1,-14-1-254,0-1-1,-1-1 1,1 0 0,-1 0 0,1-1-1,-1 0 1,0 0 0,1-1-1,-1 0 1,10-6 0,-18 9 271,0-1 1,0 0 0,0 1-1,0-1 1,0 0-1,0 0 1,-1 0 0,1 0-1,0 0 1,0 0-1,-1 0 1,1 0 0,0 0-1,-1 0 1,1 0-1,-1 0 1,1 0-1,-1 0 1,0-1 0,0 1-1,1 0 1,-1 0-1,0-1 1,0 1 0,0 0-1,0 0 1,0-1-1,-1 1 1,1 0-1,0 0 1,0 0 0,-1 0-1,1-1 1,-1 0-1,-11-11-654</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19.995"/>
    </inkml:context>
    <inkml:brush xml:id="br0">
      <inkml:brushProperty name="width" value="0.05" units="cm"/>
      <inkml:brushProperty name="height" value="0.05" units="cm"/>
    </inkml:brush>
  </inkml:definitions>
  <inkml:trace contextRef="#ctx0" brushRef="#br0">23 1 18356,'-18'0'1928,"13"1"-935,8 2-321,16 2 1048,7-1-256,5 0-399,6 0-305,8-1-464,-1-3-480,4 0 248,-1-4-112,-3-2-144</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20.464"/>
    </inkml:context>
    <inkml:brush xml:id="br0">
      <inkml:brushProperty name="width" value="0.05" units="cm"/>
      <inkml:brushProperty name="height" value="0.05" units="cm"/>
    </inkml:brush>
  </inkml:definitions>
  <inkml:trace contextRef="#ctx0" brushRef="#br0">14 270 13651,'-1'1'186,"0"0"0,0-1 0,0 1-1,0 0 1,0 0 0,0 0 0,0-1 0,0 1 0,0 0 0,0 0 0,1 1-1,-2 0 1,2-2-77,0 1 0,0-1 1,0 0-1,0 0 0,0 1 0,0-1 0,0 0 0,0 1 0,0-1 0,0 0 0,0 1 0,0-1 0,0 0 0,0 0 0,0 1 1,0-1-1,0 0 0,0 1 0,1-1 0,-1 0 0,0 0 0,0 1 0,0-1 0,0 0 0,1 0 0,-1 0 0,0 1 1,0-1-1,1 0 0,-1 0 0,0 1 0,2-1 164,0 1 1,0 0-1,0-1 1,0 1-1,0-1 1,-1 0-1,1 1 1,0-1-1,0 0 0,0 0 1,0 0-1,0-1 1,0 1-1,3-1 1,0 0-26,0-1 0,-1 0 0,1 0 0,-1 0 0,1-1 0,-1 1 0,0-1 0,1 0 0,5-6 1,-7 6-201,-1 1 0,1-1 0,-1 0 0,0 1 0,0-1-1,0 0 1,0 0 0,-1-1 0,1 1 0,-1 0 0,0 0 0,0-1 0,0 1 0,1-7 0,-2 9-45,0 1-1,1-1 1,-1 0-1,0 1 1,0-1-1,0 0 1,0 1-1,0-1 1,0 0-1,-1 1 1,1-1-1,0 0 1,0 1-1,0-1 1,-1 1-1,1-1 1,0 0-1,0 1 1,-1-1-1,1 1 1,-1-1-1,1 1 1,0-1-1,-1 1 1,1-1-1,-1 1 1,1 0-1,-2-1 1,1 1-3,0-1 0,0 1 0,0 0 0,0 0 0,0 0 0,0 0 0,0 1 0,-1-1-1,1 0 1,0 0 0,0 1 0,0-1 0,0 0 0,0 1 0,-1 0 0,-2 1 0,-1 1-1,1 0 0,0 0 0,0 0 1,0 0-1,-6 7 0,7-5 9,0-1-1,0 1 1,0 0 0,0 0-1,1 0 1,0 0 0,0 0-1,0 1 1,1-1 0,0 0-1,-1 9 1,2-13-3,0 1 1,0 0-1,0 0 1,0 0-1,0-1 1,1 1-1,-1 0 1,1-1-1,0 1 1,-1 0-1,1-1 0,0 1 1,0-1-1,0 1 1,0-1-1,1 2 1,0-1 2,0-1 1,0 1 0,0-1-1,0 1 1,1-1-1,-1 0 1,0 0-1,1 0 1,-1 0 0,0 0-1,1-1 1,-1 1-1,1-1 1,3 1-1,6-1 4,1 0-1,-1 0 0,1-2 1,0 1-1,-1-1 0,1-1 1,-1 0-1,22-10 0,4-3-117,46-29 0,-105 75-179,21-29 288,-1 0 0,1 0 0,-1-1 0,1 1 0,-1 0 0,1 0 0,0 0-1,-1-1 1,1 1 0,0 0 0,0 0 0,0 0 0,-1 0 0,1 0 0,0-1 0,0 1 0,0 0-1,0 0 1,1 0 0,-1 0 0,0 0 0,0 0 0,0-1 0,1 1 0,-1 0 0,1 0-1,-1 0 1,0-1 0,1 1 0,-1 0 0,1 0 0,0-1 0,-1 1 0,1-1 0,-1 1-1,1 0 1,0-1 0,0 1 0,-1-1 0,1 1 0,0-1 0,0 0 0,-1 1 0,1-1 0,0 0-1,0 0 1,0 1 0,0-1 0,0 0 0,-1 0 0,1 0 0,0 0 0,0 0 0,1 0-1,9 0 15,0-1 0,1 0-1,-1 0 1,0-1 0,0-1-1,-1 0 1,1 0 0,0-1-1,-1 0 1,0-1 0,17-11-1,-7 4-28,-1-2 0,-1 0 0,0-1-1,25-29 1,-29 29-86,-1-1 0,13-23 0,-21 31 44,-1 1 0,0-1 0,-1 0 0,1 0 0,-2 0 0,1 0 1,2-17-1,-5 24 42,0-1 0,0 1 0,1 0 0,-1-1 0,-1 1 0,1-1 1,0 1-1,0 0 0,0-1 0,-1 1 0,1 0 0,0-1 0,-1 1 0,0-2 1,0 2 5,1 1 0,0 0 1,-1-1-1,1 1 0,-1 0 1,1-1-1,-1 1 1,1 0-1,0 0 0,-1-1 1,1 1-1,-1 0 1,1 0-1,-1 0 0,1 0 1,-1 0-1,1 0 0,-1 0 1,1 0-1,-1 0 1,1 0-1,-1 0 0,1 0 1,-1 0-1,1 0 1,-1 0-1,-3 1-1,1 1 1,1-1-1,-1 1 0,0 0 1,0-1-1,0 1 0,1 0 1,-1 1-1,1-1 1,-4 5-1,-3 4 48,1 1 0,1 0 0,0 0 0,1 0-1,0 1 1,1 0 0,0 0 0,1 1 0,0-1 0,2 1 0,-1 0 0,0 24 0,3-22-183,0 1-1,1 0 1,0-1 0,2 1 0,0-1 0,1 0-1,0 0 1,2 0 0,0 0 0,11 20 0,-2-16-1251,-8-17-140,-8-16-189,-5-8 811,-2 0 0,0 0 1,-2 1-1,0 0 0,-20-28 0,-3-7 2977,33 55-1991,0 0 0,-1-1 0,1 1 0,0 0 0,-1-1 0,1 1 1,0 0-1,0-1 0,-1 1 0,1 0 0,0-1 0,0 1 1,0-1-1,0 1 0,0-1 0,-1 1 0,1 0 0,0-1 0,0 1 1,0-1-1,0 1 0,0-1 0,0 1 0,0 0 0,0-1 0,1 1 1,-1-1-1,0 1 0,0-1 0,0 1 0,0 0 0,1-1 0,-1 1 1,0 0-1,0-1 0,0 1 0,1-1 0,-1 1 0,0 0 0,1 0 1,-1-1-1,0 1 0,1 0 0,-1 0 0,0-1 0,1 1 0,-1 0 1,1 0-1,-1 0 0,0-1 0,1 1 0,-1 0 0,1 0 1,-1 0-1,1 0 0,-1 0 0,1 0 0,-1 0 0,0 0 0,1 0 1,-1 0-1,1 0 0,-1 0 0,1 1 0,-1-1 0,0 0 0,1 0 1,38 11 1833,-31-9-1549,192 52 1709,-174-49-2015</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7:15.954"/>
    </inkml:context>
    <inkml:brush xml:id="br0">
      <inkml:brushProperty name="width" value="0.05" units="cm"/>
      <inkml:brushProperty name="height" value="0.05" units="cm"/>
    </inkml:brush>
  </inkml:definitions>
  <inkml:trace contextRef="#ctx0" brushRef="#br0">78 156 21997,'11'-3'229,"-1"-1"0,1 0 0,-1 0 0,0-1 0,0-1 0,-1 1 0,0-2 0,0 1 0,0-1 0,-1-1 0,0 1 0,0-1 0,-1-1 0,0 1 0,9-15 0,-15 22-224,-1 0-1,1-1 0,0 1 0,-1-1 0,1 1 0,-1 0 0,1-1 0,-1 1 0,0-1 0,1 1 0,-1-1 0,0 1 0,0-1 0,0 1 0,0-1 0,-1 1 0,1-1 0,-1-2 0,1 3 5,-1 1 0,0-1 0,1 0 0,-1 0 0,0 1-1,1-1 1,-1 0 0,0 1 0,0-1 0,0 0 0,1 1 0,-1-1 0,0 1-1,0 0 1,0-1 0,0 1 0,0 0 0,0-1 0,0 1 0,-2 0 0,-2 0 34,0 0 1,0 0 0,0 0-1,-1 1 1,1 0 0,0 0 0,0 0-1,0 1 1,-6 2 0,-2 3 123,1 0 0,0 0 0,0 1 0,1 0 0,0 1 0,0 1 0,-14 16 0,20-20-69,-1 0-1,1 1 1,1-1 0,0 1 0,0 0 0,0 1-1,0-1 1,1 0 0,1 1 0,-1 0 0,1 0-1,1 0 1,-1 0 0,0 12 0,2-17-63,1 1 1,-1 0 0,1-1-1,-1 1 1,1-1-1,0 1 1,0-1-1,1 1 1,-1-1 0,1 0-1,-1 0 1,1 0-1,0 0 1,0 0-1,5 5 1,-3-4 3,0-1-1,0 1 1,1-1 0,0 0-1,0 0 1,0-1 0,0 1-1,0-1 1,7 2 0,3 0-35,0-1 1,0-1 0,1 0-1,-1-1 1,1 0-1,24-3 1,-19-1-84,0-1 0,0-1-1,-1-1 1,36-15 0,-25 5-32</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21.074"/>
    </inkml:context>
    <inkml:brush xml:id="br0">
      <inkml:brushProperty name="width" value="0.05" units="cm"/>
      <inkml:brushProperty name="height" value="0.05" units="cm"/>
    </inkml:brush>
  </inkml:definitions>
  <inkml:trace contextRef="#ctx0" brushRef="#br0">1 158 14307,'0'0'1872,"6"-2"-711,8-2-353,15-7 1192,6-5-263,17-3-273,5 1-224,9-2-392,3 5-151,1 1-377,-4 2-264,-14 5-696,-8 7-329,-18-3 761,-9-1-144,-17-9-168</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21.504"/>
    </inkml:context>
    <inkml:brush xml:id="br0">
      <inkml:brushProperty name="width" value="0.05" units="cm"/>
      <inkml:brushProperty name="height" value="0.05" units="cm"/>
    </inkml:brush>
  </inkml:definitions>
  <inkml:trace contextRef="#ctx0" brushRef="#br0">369 0 17276,'-5'14'1844,"-1"0"-1,-15 26 1,10-21-717,-22 24-1,-72 66-717,72-77 18,-22 19-281,25-26-79,-26 32 0,55-56-66,0 0-1,0 0 0,0 0 1,0 1-1,-1-1 0,2 1 1,-1-1-1,0 0 0,0 1 1,0-1-1,1 1 0,-1 0 1,1-1-1,-1 1 0,1 0 1,0-1-1,-1 1 1,1 0-1,0-1 0,0 4 1,1-4-3,0 1 1,0-1 0,0 0 0,0 0 0,1 1 0,-1-1 0,0 0 0,0 0-1,1 0 1,-1-1 0,1 1 0,-1 0 0,1 0 0,-1-1 0,1 1-1,-1-1 1,1 1 0,-1-1 0,1 0 0,0 0 0,-1 1 0,3-1 0,261 16-1218,-112-11 368,-84 0 472</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21.962"/>
    </inkml:context>
    <inkml:brush xml:id="br0">
      <inkml:brushProperty name="width" value="0.05" units="cm"/>
      <inkml:brushProperty name="height" value="0.05" units="cm"/>
    </inkml:brush>
  </inkml:definitions>
  <inkml:trace contextRef="#ctx0" brushRef="#br0">198 30 17348,'1'-1'160,"0"-1"0,0 1 1,0 0-1,-1 0 0,1-1 1,-1 1-1,1 0 0,-1-1 1,1 1-1,-1-1 0,0 1 1,1-3-1,-1 3-82,0 1 0,0-1 0,-1 1 0,1 0 0,0-1 1,0 1-1,0-1 0,0 1 0,-1 0 0,1-1 0,0 1 0,0 0 0,-1-1 1,1 1-1,0 0 0,0-1 0,-1 1 0,1 0 0,0-1 0,-1 1 0,1 0 1,0 0-1,-1 0 0,1-1 0,-1 1 0,1 0 0,-1 0 0,-1 0 71,0-1-1,0 1 0,0 1 0,0-1 1,0 0-1,1 0 0,-1 1 0,0-1 0,0 1 1,0-1-1,1 1 0,-1 0 0,0 0 1,0 0-1,1 0 0,-1 0 0,1 0 1,-3 2-1,-1 1-20,0 1 0,0-1 0,1 1 0,-1 0 0,1 0-1,0 1 1,0-1 0,0 1 0,1 0 0,0 0 0,0 0 0,-2 8 0,4-10 756,0-8-203,0-9 53,-28 169-220,11-74-1410,-8 101 0,16-206-2162,2-6 2362,-6-10-97</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22.411"/>
    </inkml:context>
    <inkml:brush xml:id="br0">
      <inkml:brushProperty name="width" value="0.05" units="cm"/>
      <inkml:brushProperty name="height" value="0.05" units="cm"/>
    </inkml:brush>
  </inkml:definitions>
  <inkml:trace contextRef="#ctx0" brushRef="#br0">1 18 17996,'18'-1'1928,"15"-2"-1000,12 0-335,9 2 927,5-1-264,7 2-360,1-1-207,-2-1-553,-4 1-320,-11-1-905,-9 1-1791,-14 1 2400,-6 0-377,-15 3-367</inkml:trace>
  <inkml:trace contextRef="#ctx0" brushRef="#br0" timeOffset="1">35 262 16564,'9'13'2384,"13"-9"-1384,23-11-392,7 0 1481,8-2-921,3-2-184,-3-1-664,-3 1-480,-9 2-864,-8 2-176,-17 1 856,-8-1-240,-6 3-289</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22.935"/>
    </inkml:context>
    <inkml:brush xml:id="br0">
      <inkml:brushProperty name="width" value="0.05" units="cm"/>
      <inkml:brushProperty name="height" value="0.05" units="cm"/>
    </inkml:brush>
  </inkml:definitions>
  <inkml:trace contextRef="#ctx0" brushRef="#br0">46 104 16452,'-9'22'1225,"2"-7"-470,1 0 1,0 0-1,1 1 0,1-1 0,-3 24 1,7-38-684,-1 0 1,1 0-1,0 1 1,0-1-1,0 0 1,0 0-1,0 1 1,0-1-1,0 0 1,1 0-1,-1 1 1,0-1-1,1 0 1,-1 0-1,1 0 1,-1 0-1,1 0 1,0 0-1,-1 1 1,1-2-1,0 1 0,0 0 1,0 0-1,0 0 1,0 0-1,0 0 1,0-1-1,0 1 1,0 0-1,0-1 1,0 1-1,2 0 1,-1-1-7,0 0 0,0 1 0,0-1 0,0 0 0,0-1 0,0 1 0,0 0 0,0-1 0,0 1 1,0-1-1,0 1 0,0-1 0,0 0 0,0 0 0,0 0 0,0 0 0,-1 0 0,3-2 0,4-4 83,-1 0 1,0 0-1,-1-1 0,1 0 0,-1 0 0,-1-1 1,0 1-1,0-1 0,4-11 0,2-9 215,13-50-1,-15 14 17,-9 76-379,0-1 0,0 1-1,1-1 1,1 1-1,0-1 1,0 0-1,1 0 1,0 0-1,1 0 1,0 0-1,7 12 1,-9-19 2,1 1 0,-1 0 0,1-1 0,-1 0 1,1 0-1,0 0 0,1 0 0,-1 0 0,0 0 0,1-1 0,-1 0 0,1 0 0,0 0 0,0 0 1,0 0-1,0-1 0,0 1 0,0-1 0,0 0 0,1-1 0,-1 1 0,0-1 0,0 0 0,1 0 1,-1 0-1,0 0 0,0-1 0,1 0 0,-1 1 0,5-3 0,0 0 15,-1-1-1,0 1 0,0-1 1,-1-1-1,1 0 0,-1 0 1,0 0-1,9-9 1,-1-2 36,0 0 1,14-20-1,-29 36-53,1 0 0,-1 0 1,0 0-1,0-1 0,1 1 0,-1 0 0,0 0 0,0 0 0,0-1 0,1 1 1,-1 0-1,0 0 0,0-1 0,0 1 0,0 0 0,1 0 0,-1-1 0,0 1 1,0 0-1,0 0 0,0-1 0,0 1 0,0 0 0,0-1 0,0 1 1,0 0-1,0-1 0,0 1 0,0 0 0,0 0 0,0-1 0,0 1 0,0 0 1,0-1-1,0 1 0,-1 0 0,1 0 0,0-1 0,-10 7 19,4 4-11,1 0 1,0 0-1,0 0 0,1 1 0,1-1 0,0 1 1,0 0-1,1 0 0,0 0 0,0 17 1,2-25-7,-1 0 0,1-1 0,0 1 0,1 0 0,-1-1 0,0 1 0,1 0 0,0-1 0,0 1 0,-1-1 0,1 1 1,1-1-1,-1 1 0,0-1 0,0 0 0,1 0 0,0 0 0,-1 1 0,1-2 0,0 1 0,0 0 0,0 0 0,0 0 0,0-1 1,0 1-1,1-1 0,-1 0 0,1 0 0,2 1 0,0-1 2,0 0 0,0 0 0,0 0 0,0-1 1,1 0-1,-1 0 0,0 0 0,0-1 0,0 0 0,1 0 0,-1 0 0,0-1 0,9-3 1,-1-2-3,0 0 1,-1 0-1,0-1 1,0 0 0,13-13-1,-17 14-18,-1 0 0,0-1 0,0 0 0,0 0 0,-1 0-1,-1-1 1,1 0 0,3-10 0,-6 8-71,-8 11-21,-9 15-4,9-6 30,1 0-1,0 0 1,1 0 0,0 1 0,1 0 0,0-1-1,0 1 1,1 0 0,0 16 0,3-12-664,4-11-343,-5-4 1003,0 0-1,1-1 0,-1 1 0,1 0 0,-1 0 1,0-1-1,0 1 0,0-1 0,0 1 0,0-1 1,1-1-1,11-22-592</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23.322"/>
    </inkml:context>
    <inkml:brush xml:id="br0">
      <inkml:brushProperty name="width" value="0.05" units="cm"/>
      <inkml:brushProperty name="height" value="0.05" units="cm"/>
    </inkml:brush>
  </inkml:definitions>
  <inkml:trace contextRef="#ctx0" brushRef="#br0">18 9 17252,'-12'-7'2136,"7"6"-1016,6 5 1177,8 3-2105,1 3 64,4-1-288,5-2-104,5 0-80</inkml:trace>
  <inkml:trace contextRef="#ctx0" brushRef="#br0" timeOffset="1">310 61 17932,'2'1'200,"0"1"-1,-1 0 1,1 0 0,-1 0 0,0 0 0,1 0-1,-1 0 1,0 0 0,0 0 0,0 0 0,-1 0-1,1 1 1,0-1 0,-1 0 0,1 1-1,-1-1 1,0 0 0,0 1 0,0-1 0,0 0-1,0 1 1,-1-1 0,1 0 0,-1 1 0,1-1-1,-3 4 1,-2 6 488,0 0-1,-1-1 1,-14 21 0,6-10-97,10-15-451,-6 8 76,1 2-1,0-1 0,2 2 1,0-1-1,-6 20 1,12-33-211,0 0 1,1 1 0,-1-1-1,1 0 1,0 0 0,0 1-1,0-1 1,0 0 0,1 0-1,0 1 1,0-1 0,0 0-1,0 0 1,1 0-1,-1 0 1,1 0 0,0 0-1,0-1 1,1 1 0,-1-1-1,1 1 1,0-1 0,-1 0-1,1 0 1,1 0 0,-1 0-1,0-1 1,6 4 0,-2-2-119,0 0-1,1-1 1,-1 0 0,1 0 0,0 0 0,0-1 0,0 0 0,16 1 0,-19-2-44,0-1 1,0 0 0,-1 0 0,1 0 0,0-1-1,-1 0 1,1 0 0,0 0 0,-1 0-1,1-1 1,-1 1 0,0-1 0,1 0-1,-1 0 1,0-1 0,7-5 0,-9 6 88,-1 1 0,0-1 0,0 1 0,1-1 0,-1 0-1,0 1 1,0-1 0,1-4 0,4-19-737</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23.790"/>
    </inkml:context>
    <inkml:brush xml:id="br0">
      <inkml:brushProperty name="width" value="0.05" units="cm"/>
      <inkml:brushProperty name="height" value="0.05" units="cm"/>
    </inkml:brush>
  </inkml:definitions>
  <inkml:trace contextRef="#ctx0" brushRef="#br0">5 8 14379,'-4'9'1624,"12"1"-751,10-3-329,10-3 1192,8 0-664,7-1-936,4-4-1768,4-9 1704,-1-5-248,-6-3-408</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24.173"/>
    </inkml:context>
    <inkml:brush xml:id="br0">
      <inkml:brushProperty name="width" value="0.05" units="cm"/>
      <inkml:brushProperty name="height" value="0.05" units="cm"/>
    </inkml:brush>
  </inkml:definitions>
  <inkml:trace contextRef="#ctx0" brushRef="#br0">20 251 17316,'-4'5'747,"2"-3"-516,1 1-1,-1-1 0,1 0 1,-1 0-1,1 1 0,0-1 1,0 1-1,0-1 0,0 1 1,0 0-1,0-1 0,0 5 1,2-7-132,-1 1 0,0-1 0,1 0 0,-1 1 0,1-1 0,-1 0 1,1 1-1,-1-1 0,0 0 0,1 0 0,-1 0 0,1 1 0,-1-1 0,1 0 0,-1 0 1,1 0-1,-1 0 0,1 0 0,-1 0 0,1 0 0,-1 0 0,1 0 0,0 0 0,-1 0 1,1 0-1,-1 0 0,1 0 0,0-1 0,16-3 696,-5-2-654,0 0 0,-1-1 0,0-1 1,-1 1-1,1-2 0,-1 1 0,-1-2 1,0 1-1,0-1 0,10-16 0,-18 25-135,0 0-1,0-1 1,-1 1 0,1-1-1,0 1 1,-1-1-1,1 1 1,-1-1-1,0 1 1,1-1 0,-1-1-1,0 3-2,0 0 0,0-1 0,0 1 1,0 0-1,0-1 0,0 1 0,0 0 0,0 0 0,-1-1 0,1 1 1,0 0-1,0 0 0,0 0 0,0-1 0,0 1 0,-1 0 0,1 0 0,0 0 1,0-1-1,0 1 0,-1 0 0,1 0 0,0 0 0,0 0 0,-1-1 0,1 1 1,0 0-1,0 0 0,-1 0 0,1 0 0,0 0 0,-1 0 0,1 0 0,0 0 1,-1 0-1,-1 0 9,0 1 0,0-1 0,0 1 0,0-1 0,1 1 1,-1 0-1,0 0 0,0 0 0,0 0 0,1 0 0,-1 0 0,0 0 0,1 1 1,-3 2-1,-2 3 30,0 0 0,1 0 1,0 1-1,1 0 1,0 0-1,0 1 0,0-1 1,1 1-1,1-1 0,-4 17 1,5-21-20,1 1 0,0-1 0,0 0 1,0 1-1,0-1 0,0 0 0,1 1 0,0-1 1,0 0-1,3 8 0,-3-9-6,0-1 1,0 1-1,1-1 0,0 0 1,-1 0-1,1 0 0,0 0 1,0 0-1,0 0 1,0-1-1,0 1 0,0 0 1,1-1-1,-1 0 0,0 0 1,1 1-1,-1-1 0,6 1 1,-3-1-5,0-1 0,1 1 0,-1-1 1,0 0-1,1 0 0,-1 0 1,0-1-1,0 0 0,1 0 1,-1 0-1,0-1 0,0 0 0,0 0 1,0 0-1,-1 0 0,1-1 1,-1 0-1,1 0 0,4-4 1,2-3-14,1 1 0,-2-2 0,0 0 0,0 0 0,13-21 0,-5-1-106,-18 33 103,0 0 1,0 0-1,0 0 1,0 0-1,0 0 1,0 0-1,0 0 1,0 0-1,-1 0 1,1 0-1,0 0 1,0 0-1,0 0 1,0 0-1,0 0 1,0 0-1,0 0 1,0 0-1,0 0 1,0 0-1,0 0 1,0 0-1,0 0 1,0 0-1,0 0 1,-1 0-1,1 0 1,0 0-1,0 0 1,0 0-1,0 0 1,0 0-1,0 0 1,0 0-1,0 0 1,0 0-1,0 0 1,0 0-1,0 0 1,0 0-1,0 0 1,0 0-1,-1 0 1,1 0-1,0 0 1,0 0-1,0 0 1,0 0-1,0 0 1,-6 6-27,-11 39-7,16-42 39,0 0 1,0 1-1,1-1 1,-1 1-1,1-1 0,0 1 1,0-1-1,0 1 1,0-1-1,2 7 1,-2-9-4,1-1 1,-1 1-1,0-1 1,1 0 0,-1 1-1,0-1 1,1 1-1,-1-1 1,1 0 0,-1 1-1,1-1 1,-1 0-1,1 0 1,-1 1 0,1-1-1,-1 0 1,1 0-1,-1 0 1,1 0 0,-1 0-1,1 0 1,-1 0-1,1 0 1,-1 0 0,1 0-1,-1 0 1,1 0-1,-1 0 1,1 0 0,-1 0-1,1 0 1,-1 0 0,1-1-1,0 1 1,17-9-144,-11 2 7,0 1-1,0-1 1,0 0-1,-1 0 1,0-1-1,6-10 1,27-55-990,-26 48 705,2-3-55,-1 0-1,-2-2 1,13-42 0,-42 109 1472,5 7-974,2 0 1,-7 64-1,14-81-1015,2 0-1,1 1 1,1-1-1,1 0 1,8 35 0,-9-57 116,1-2 67</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24.622"/>
    </inkml:context>
    <inkml:brush xml:id="br0">
      <inkml:brushProperty name="width" value="0.05" units="cm"/>
      <inkml:brushProperty name="height" value="0.05" units="cm"/>
    </inkml:brush>
  </inkml:definitions>
  <inkml:trace contextRef="#ctx0" brushRef="#br0">273 137 11538,'8'20'72,"2"-8"-72,2-7 0,-1-5 337</inkml:trace>
  <inkml:trace contextRef="#ctx0" brushRef="#br0" timeOffset="1">62 1 24845,'-27'3'1977,"11"0"-1497,2 0-256,9-2 528,5 0-400,3-1-1168,7-2 808,5 2-280,3 0-104</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44.540"/>
    </inkml:context>
    <inkml:brush xml:id="br0">
      <inkml:brushProperty name="width" value="0.05" units="cm"/>
      <inkml:brushProperty name="height" value="0.05" units="cm"/>
    </inkml:brush>
  </inkml:definitions>
  <inkml:trace contextRef="#ctx0" brushRef="#br0">89 212 13243,'66'-197'7656,"-65"195"-7585,2-10 1726,-9 20-1162,-11 25-304,0 12-205,-22 90 0,2 53-163,29-145 58,0 3-44,-12 58-1014,17-101-627,1-9 755,1-10-443,6-59-2194,-3 43 2647</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7:56.828"/>
    </inkml:context>
    <inkml:brush xml:id="br0">
      <inkml:brushProperty name="width" value="0.05" units="cm"/>
      <inkml:brushProperty name="height" value="0.05" units="cm"/>
    </inkml:brush>
  </inkml:definitions>
  <inkml:trace contextRef="#ctx0" brushRef="#br0">313 191 12067,'-16'14'903,"-21"15"-188,35-28-608,0 0 1,-1 1-1,1-1 0,0 0 0,-1 0 1,1 0-1,-1-1 0,1 1 0,-1-1 1,1 1-1,-1-1 0,1 0 0,-1 0 1,-3 0-1,5 0-17,0-1 0,-1 0 0,1 1 0,0-1 0,0 1 0,0-1 0,0 0 0,-1 0-1,1 0 1,0 0 0,1 0 0,-1 0 0,0 0 0,0 0 0,0 0 0,1 0 0,-1 0 0,0-1 0,1 1 0,-1 0 0,1 0 0,-1-1 0,1 1 0,0 0 0,-1-3 0,1 3-41,0-1 1,0 0-1,-1 1 0,1-1 1,0 1-1,0-1 1,0 0-1,1 1 1,-1-1-1,0 1 1,1-1-1,-1 0 1,1 1-1,-1-1 1,1 1-1,0 0 1,-1-1-1,1 1 1,0-1-1,0 1 1,2-2-1,15-10-19,34-17-1,-33 20-24,0-1 1,19-15-1,-46 29 253,-1 0 0,1-1 0,0 0 0,-12 1 0,0 1 58,-15 3 9,0-2 1,-1-1 0,1-2-1,-1-2 1,-50-5-1,68 1-306,30 0-22,35 1-83,275-16-1356,-240 8 755,153-39-1,-146 21 344</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44.910"/>
    </inkml:context>
    <inkml:brush xml:id="br0">
      <inkml:brushProperty name="width" value="0.05" units="cm"/>
      <inkml:brushProperty name="height" value="0.05" units="cm"/>
    </inkml:brush>
  </inkml:definitions>
  <inkml:trace contextRef="#ctx0" brushRef="#br0">16 232 13531,'-6'-26'1379,"4"17"-378,0 0 0,0 0 0,-1-17 0,3 23-776,0 1-1,0-1 0,0 1 1,1 0-1,-1-1 0,1 1 1,0 0-1,-1-1 0,1 1 1,0 0-1,0 0 0,0 0 1,1 0-1,-1 0 0,0 0 1,1 0-1,-1 0 0,1 0 1,3-2-1,23-17 22,0 2 1,2 1-1,52-25 1,-81 42-245,1 1 0,-1-1 0,0 0 0,0 1 0,0-1 1,1 1-1,-1 0 0,0-1 0,0 1 0,1 0 0,-1 0 1,0 0-1,1 0 0,-1 0 0,0 0 0,1 0 0,-1 0 1,0 0-1,1 1 0,-1-1 0,0 1 0,0-1 0,1 1 1,-1-1-1,0 1 0,0 0 0,0-1 0,0 1 1,0 0-1,0 0 0,0 0 0,0 0 0,0 0 0,0 0 1,0 0-1,-1 0 0,2 2 0,1 4 6,-1 0 0,0 0-1,-1 0 1,1 0 0,0 14 0,0-4-11,1 0 35,3 27-401,15 50 0,-18-83 102,0 0 0,1 0 0,1 0 0,0 0 0,0-1 0,1 0 0,0 0 0,1 0 0,13 14 0,-1-10-280,-3-12-159</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45.636"/>
    </inkml:context>
    <inkml:brush xml:id="br0">
      <inkml:brushProperty name="width" value="0.05" units="cm"/>
      <inkml:brushProperty name="height" value="0.05" units="cm"/>
    </inkml:brush>
  </inkml:definitions>
  <inkml:trace contextRef="#ctx0" brushRef="#br0">202 28 15859,'5'-19'2142,"-3"11"-11,-8 22 279,-44 100-1432,-37 95 769,69-161-1472,3 1 1,-13 70 0,26-108-277,1 0 0,0 0 0,0 0 0,2 15 0,-1-24 0,1 0 0,-1 1 1,1-1-1,-1 0 0,1 0 1,0 0-1,-1 0 0,1 0 1,0 0-1,0 0 0,1 0 1,2 3-1,-3-4 0,0-1 1,0 1-1,0 0 1,0 0-1,1-1 0,-1 1 1,0-1-1,1 1 0,-1-1 1,0 1-1,1-1 0,-1 0 1,0 0-1,1 0 1,-1 1-1,1-1 0,-1-1 1,1 1-1,-1 0 0,0 0 1,1 0-1,1-1 1,3-2-57,1 1 1,-1-1-1,0 0 1,0 0 0,0 0-1,-1-1 1,1 0 0,6-7-1,43-43-1020,-40 38 799,23-25 306,31-46 0,-39 46-426</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46.027"/>
    </inkml:context>
    <inkml:brush xml:id="br0">
      <inkml:brushProperty name="width" value="0.05" units="cm"/>
      <inkml:brushProperty name="height" value="0.05" units="cm"/>
    </inkml:brush>
  </inkml:definitions>
  <inkml:trace contextRef="#ctx0" brushRef="#br0">115 20 13595,'-1'0'253,"-1"0"0,1-1 0,-1 1 0,0 0 0,1 0 0,-1 1 0,1-1 0,-1 0 0,0 0 0,1 1 0,-1-1 0,1 1 0,-1 0-1,1-1 1,-1 1 0,1 0 0,0 0 0,-1 0 0,1 0 0,0 0 0,0 0 0,-2 1 0,-26 28 2425,29-30-2640,-6 8 231,0 0 0,0 1-1,1-1 1,0 1 0,1 0 0,0 0 0,1 1 0,-1-1 0,-2 17 0,5-22-250,1 1 0,0-1-1,-1 0 1,1 0 0,1 1 0,-1-1 0,0 0 0,1 0-1,0 1 1,0-1 0,2 4 0,-1-5-14,-1-1 0,0 1 0,1-1-1,0 1 1,0-1 0,-1 0 0,1 0 0,1 0 0,-1 0 0,0 0 0,0 0 0,1-1 0,-1 1-1,1-1 1,-1 0 0,1 1 0,5 0 0,-3-1 20,0 0-1,0 0 1,0 0 0,0-1 0,0 0-1,0 0 1,0-1 0,1 1-1,-1-1 1,0 0 0,0 0-1,-1-1 1,1 0 0,0 0-1,0 0 1,-1 0 0,1 0 0,7-7-1,-2 1 60,1 0 0,-2 0 0,1-1 0,-1 0 0,-1-1-1,11-15 1,-16 20-42,1 0 0,-1-1 1,0 1-1,-1-1 0,0 0 0,1 0 0,-2 0 0,1 0 0,-1 0 0,0 0 0,0 0 0,0-11 0,-1 14-30,-1 1-1,1-1 0,-1 0 1,1 1-1,-1-1 0,0 1 0,0 0 1,0-1-1,0 1 0,-1 0 1,1 0-1,-1-1 0,1 1 1,-1 0-1,0 0 0,1 1 1,-1-1-1,0 0 0,0 1 0,0-1 1,-1 1-1,1-1 0,0 1 1,-1 0-1,1 0 0,0 0 1,-1 0-1,1 1 0,-1-1 1,1 1-1,-1-1 0,-4 1 0,-1-1 14,0 1 0,0 0 0,0 0 0,0 1 0,0 0 0,-10 3 0,14-4-53,0 1 1,1 1 0,-1-1-1,1 0 1,-1 1 0,1 0-1,0 0 1,-1 0-1,1 0 1,0 0 0,0 1-1,1-1 1,-1 1 0,-4 5-1,7-7 11,-1-1-1,1 0 0,0 0 0,0 1 0,-1-1 0,1 0 0,0 1 0,0-1 0,0 0 0,0 1 0,-1-1 1,1 0-1,0 0 0,0 1 0,0-1 0,0 1 0,0-1 0,0 0 0,0 1 0,0-1 0,0 0 1,0 1-1,0-1 0,0 0 0,0 1 0,0-1 0,1 0 0,-1 1 0,0-1 0,0 0 0,0 1 1,0-1-1,1 0 0,-1 0 0,0 1 0,0-1 0,0 0 0,1 0 0,-1 1 0,0-1 0,1 0 1,-1 0-1,0 0 0,0 1 0,1-1 0,-1 0 0,0 0 0,1 0 0,-1 0 0,0 0 0,1 0 1,-1 0-1,1 0 0,18 1-868,-9-4 611,0 0 0,0 0 0,0 0 0,-1-1 0,1-1 0,-1 0 0,12-8 0,-12 7 68,36-20-441</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46.537"/>
    </inkml:context>
    <inkml:brush xml:id="br0">
      <inkml:brushProperty name="width" value="0.05" units="cm"/>
      <inkml:brushProperty name="height" value="0.05" units="cm"/>
    </inkml:brush>
  </inkml:definitions>
  <inkml:trace contextRef="#ctx0" brushRef="#br0">155 0 17564,'-16'17'1115,"1"0"-1,1 1 1,1 1 0,0 0 0,-15 31-1,18-29-990,1 1 0,1 0 0,1 0 0,1 0 0,1 1-1,1 0 1,1 0 0,1 0 0,1 25 0,0-45-128,1 0 1,1 0 0,-1-1 0,0 1-1,1 0 1,-1 0 0,1-1-1,0 1 1,0 0 0,0-1-1,0 1 1,0-1 0,1 1-1,-1-1 1,1 0 0,3 4-1,-3-4 0,0-1 0,0 0 0,0 0 0,0 0 0,0 0-1,0-1 1,0 1 0,0-1 0,0 1 0,1-1 0,-1 0-1,0 0 1,0 1 0,1-2 0,-1 1 0,0 0 0,0 0-1,1-1 1,-1 1 0,0-1 0,4-1 0,11-5 9,1-1 0,-1-1 1,-1 0-1,20-14 0,-13 7 151,-23 16-151,0 1 0,0-1 0,0 0 0,0 0 0,0 0 0,0 0 0,-1 0 0,1 0 0,0 0 0,0 0-1,0 1 1,0-1 0,0 0 0,0 0 0,0 0 0,0 0 0,0 0 0,0 0 0,0 1 0,0-1 0,0 0-1,0 0 1,0 0 0,0 0 0,0 0 0,0 0 0,0 1 0,1-1 0,-1 0 0,0 0 0,0 0 0,0 0-1,0 0 1,0 0 0,0 0 0,0 0 0,0 1 0,0-1 0,0 0 0,1 0 0,-1 0 0,0 0 0,0 0-1,0 0 1,0 0 0,0 0 0,0 0 0,0 0 0,1 0 0,-1 0 0,0 0 0,0 0 0,0 0-1,0 0 1,0 0 0,0 0 0,1 0 0,-1 0 0,0 0 0,0 0 0,0 0 0,-4 10 71,-2 1 10,3-7-64,0 0 0,1 0 1,0 1-1,0-1 1,0 0-1,0 1 0,1 0 1,0-1-1,0 1 0,0 5 1,1-10-23,0 1 0,0-1 1,0 1-1,0-1 1,0 0-1,0 1 1,0-1-1,0 1 1,0-1-1,0 1 1,1-1-1,-1 1 0,0-1 1,0 0-1,1 1 1,-1-1-1,0 1 1,0-1-1,1 0 1,-1 1-1,0-1 0,1 0 1,-1 0-1,1 1 1,-1-1-1,0 0 1,1 0-1,-1 1 1,1-1-1,-1 0 0,1 0 1,20 0-12,20-14-23,28-20 19,-49 23 20,0 1 1,1 0-1,31-8 1,-52 17-6,1 1 1,-1 0-1,0 0 1,1 0 0,-1 0-1,1 0 1,-1 0 0,1-1-1,-1 1 1,0 0-1,1 0 1,-1 0 0,1 0-1,-1 1 1,1-1-1,-1 0 1,0 0 0,1 0-1,-1 0 1,1 0-1,-1 0 1,1 1 0,-1-1-1,0 0 1,1 0 0,-1 1-1,0-1 1,1 0-1,-1 1 1,0-1 0,1 0-1,-1 1 1,0-1-1,0 0 1,0 1 0,1-1-1,-1 0 1,0 1 0,0-1-1,0 1 1,0-1-1,1 1 1,-1-1 0,0 0-1,0 1 1,0-1-1,0 1 1,0-1 0,0 1-1,0-1 1,0 0-1,-1 1 1,-7 33 23,2-11 20,6-22-44,0 0 1,1 0 0,-1 0 0,0-1 0,0 1-1,1 0 1,-1-1 0,0 1 0,1 0-1,-1 0 1,1-1 0,-1 1 0,1-1 0,-1 1-1,1-1 1,-1 1 0,1 0 0,0-1 0,-1 0-1,1 1 1,0-1 0,-1 1 0,1-1-1,0 0 1,0 0 0,-1 1 0,1-1 0,0 0-1,0 0 1,-1 0 0,1 0 0,0 0 0,0 0-1,0 0 1,-1 0 0,2 0 0,32-6 24,-33 5-25,21-5-46,-6 1-89,0 1 1,0 1 0,23-3-1,-38 6 110,0 0 0,0 0 0,0 0 0,0 0 1,0 0-1,0 0 0,0 0 0,0 0 0,1 0 0,-1 1 0,0-1 0,0 0 0,0 1 0,0-1 0,0 1 0,0-1 0,0 1 1,-1 0-1,1-1 0,2 2 0,-3-1-14,0 0 0,1 0 0,-1 0 0,0 0 0,0-1 0,1 1 0,-1 0 0,0 0 0,0 0 0,0 0 0,0 0 0,0 0 0,0 0 0,0-1 1,-1 1-1,1 0 0,0 0 0,0 0 0,-1 1 0,-1 3-95,-1-1 0,1 0 0,-1 1 0,0-1 0,0 0 0,0-1 0,-6 6 0,-4 2-143</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50.935"/>
    </inkml:context>
    <inkml:brush xml:id="br0">
      <inkml:brushProperty name="width" value="0.05" units="cm"/>
      <inkml:brushProperty name="height" value="0.05" units="cm"/>
    </inkml:brush>
  </inkml:definitions>
  <inkml:trace contextRef="#ctx0" brushRef="#br0">0 25 14371,'1'0'115,"0"-1"1,0 0-1,0 1 0,0-1 1,0 0-1,0 0 0,-1 0 1,1 0-1,0 0 1,-1 0-1,1 0 0,0 0 1,-1 0-1,0 0 0,1 0 1,0-2-1,2-5 1334,7 36 436,45 130-347,-6-25-1059,-27-72-300,57 109 0,-56-125-147,-18-33 98,2 1-904,-5-15-15,-1-9-239,-2 0 472,1 1-1,-4-20 1,-2 7 97</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51.379"/>
    </inkml:context>
    <inkml:brush xml:id="br0">
      <inkml:brushProperty name="width" value="0.05" units="cm"/>
      <inkml:brushProperty name="height" value="0.05" units="cm"/>
    </inkml:brush>
  </inkml:definitions>
  <inkml:trace contextRef="#ctx0" brushRef="#br0">43 146 13539,'-3'1'266,"1"-1"0,-1 1-1,1 0 1,0 0 0,-1 1 0,1-1 0,0 0 0,0 1-1,0-1 1,0 1 0,0 0 0,0-1 0,0 1 0,1 0 0,-3 3-1,3-3-40,0 1 0,0 0 0,0 0 1,0 0-1,1 0 0,-1 0 0,1 1 0,0-1 0,-1 0 0,2 0 0,-1 0 0,1 5 0,-1-7-165,0 0 0,0 0 0,0 0 0,0 0 0,0 0 0,0 1 0,0-1 0,0 0 0,1 0 0,-1 0 0,1 0 1,-1 0-1,1 0 0,-1 0 0,1 0 0,-1 0 0,1 0 0,0 0 0,0 0 0,-1 0 0,1-1 0,0 1 0,0 0 0,0-1 0,0 1 0,0 0 1,0-1-1,0 1 0,0-1 0,0 1 0,0-1 0,0 0 0,2 1 0,-1-1 22,1-1 1,0 1-1,-1-1 1,1 0-1,-1 1 0,1-1 1,-1 0-1,0 0 0,1-1 1,-1 1-1,0 0 1,0-1-1,0 0 0,3-2 1,14-15 236,-1-1 0,0 0 0,-2-2 1,-1 0-1,18-33 0,7-9-108,-40 64-211,0 0 1,0 0 0,1-1 0,-1 1-1,0 0 1,0 0 0,0-1 0,0 1-1,1 0 1,-1 0 0,0 0 0,0-1-1,0 1 1,1 0 0,-1 0 0,0 0-1,0 0 1,1 0 0,-1-1 0,0 1-1,0 0 1,1 0 0,-1 0 0,0 0-1,1 0 1,-1 0 0,0 0 0,0 0-1,1 0 1,-1 0 0,0 0 0,1 0-1,-1 0 1,0 0 0,0 0 0,1 1-1,-1-1 1,0 0 0,0 0 0,1 0-1,-1 0 1,0 0 0,0 1 0,1-1-1,-1 0 1,0 0 0,0 0 0,0 1-1,0-1 1,1 0 0,10 19-3,-5-7 8,5 0-112,0 0 1,1 0-1,0-1 0,1-1 0,0 0 0,16 9 0,90 43-1751,-116-61 1837,18 9-465</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55.799"/>
    </inkml:context>
    <inkml:brush xml:id="br0">
      <inkml:brushProperty name="width" value="0.05" units="cm"/>
      <inkml:brushProperty name="height" value="0.05" units="cm"/>
    </inkml:brush>
  </inkml:definitions>
  <inkml:trace contextRef="#ctx0" brushRef="#br0">150 168 18636,'0'-5'3653,"-6"17"-1832,-16 39-1070,11-24-337,-95 213-524,101-229-324,6-11-484,10-18-249,89-174-3181,-49 55 4735,-55 212 2070,2-30-2029,5 78 1,1-97-1473,0 0 1,10 33-1,-13-59 927,-1 1 0,0-1 0,1 1 0,-1 0 0,0-1 0,1 1 1,-1-1-1,0 1 0,0-1 0,0 1 0,0-1 0,0 1 0,0 0 0,1-1 0,-1 1 0,-1-1 0,1 1 0,0 0 0,0-1 0,0 1 0,0-1 1,0 1-1,0 0 0,-1-1 0,1 1 0,0-1 0,0 1 0,-1-1 0,1 1 0,0-1 0,-1 1 0,-1-1 39,1 0-1,0 0 1,0-1 0,0 1-1,0 0 1,0-1-1,0 1 1,0-1-1,0 1 1,0-1 0,0 0-1,0 1 1,0-1-1,-1-1 1,-33-34 926,33 34-665,0 0-1,0-1 1,1 1 0,-1-1 0,1 0-1,-1 1 1,1-1 0,0 0-1,0 0 1,0 0 0,1 0 0,-1 0-1,1 0 1,-1 0 0,1 0 0,0 0-1,0 0 1,0 0 0,1 0 0,-1 0-1,1 0 1,0 0 0,-1 0 0,1 0-1,0 1 1,1-1 0,-1 0 0,1 0-1,-1 1 1,1-1 0,0 1 0,0-1-1,0 1 1,0 0 0,0 0-1,0 0 1,3-2 0,4-4 315,0 1-1,1-1 1,0 2 0,18-10-1,-24 14-433,0 0-1,1 0 1,-1 0 0,1 1-1,-1-1 1,1 1-1,0 1 1,-1-1-1,1 1 1,0-1 0,0 1-1,0 0 1,-1 1-1,8 1 1,-10-1-69,0 0 1,1 0-1,-1 0 0,0 1 0,0-1 1,0 1-1,0-1 0,0 1 0,0 0 1,0 0-1,-1 0 0,1 0 1,0 0-1,-1 0 0,0 0 0,0 0 1,1 1-1,-1-1 0,-1 1 0,1-1 1,0 1-1,0-1 0,-1 4 0,3 8-75,-2 0-1,0 0 1,-1 15-1,0-20 28,0 0 11,0 23-144,0-32 185,0 1 0,0-1 0,0 0 0,0 0 0,0 1 0,0-1 0,0 0 0,1 0 0,-1 1 0,0-1 0,0 0 0,0 0 0,0 0 0,0 1 0,0-1 1,0 0-1,1 0 0,-1 0 0,0 1 0,0-1 0,0 0 0,0 0 0,1 0 0,-1 0 0,0 0 0,0 1 0,0-1 0,1 0 0,-1 0 0,0 0 0,0 0 0,1 0 0,-1 0 0,0 0 0,11-11 77,-4-1 41,-1-1-1,0 1 0,-1-1 1,-1 0-1,0 0 0,4-23 1,5-83 642,-12 95-608,1 11-84,-1-1 1,0 0-1,-2 1 0,1-1 1,-1 1-1,-5-18 1,9 43-256,4 10-126,-7-21 302,1-1 1,0 1 0,-1 0 0,1-1-1,0 1 1,-1 0 0,1-1 0,0 1-1,0-1 1,-1 1 0,1-1 0,0 0-1,0 1 1,0-1 0,0 0 0,0 1-1,0-1 1,-1 0 0,1 0 0,0 0-1,0 0 1,0 0 0,2 0 0,1-1 3,1 0 1,-1 0-1,1-1 1,-1 1-1,0-1 1,0 0-1,0 0 1,0-1-1,0 1 1,0-1-1,-1 0 1,1 0-1,-1 0 1,0 0-1,4-6 1,7-7 186,20-34 1,-33 49-169,3-6 37,2-2 46,0 0-1,-1 0 0,6-15 1,-31 48 11,7 2-110,2-1 0,-13 40-1,20-49 3,0-1 0,1 1 1,0 0-1,1 0 0,1 28 0,1-42 5,0-1 1,0 1 0,0 0-1,0-1 1,0 1 0,1-1-1,-1 1 1,0-1 0,1 1-1,-1-1 1,1 1 0,0-1-1,-1 1 1,1-1 0,0 0-1,0 1 1,0-1-1,0 0 1,0 0 0,0 0-1,0 0 1,1 0 0,-1 0-1,0 0 1,1 0 0,-1 0-1,2 0 1,0 0 4,-1-1 1,1 0-1,-1 0 0,1 0 1,-1 0-1,1 0 0,-1-1 1,1 1-1,-1-1 0,1 0 1,-1 1-1,1-1 0,-1 0 0,0-1 1,0 1-1,4-2 0,9-9 55,0 0 0,-1 0-1,0-1 1,-1-1-1,-1 0 1,0-1 0,-1 0-1,0-1 1,-2 0-1,11-23 1,-13 21-29,-8 13-17,-5 9-23,-7 8-20,7-4 21,0 0 0,1 0 0,0 1 0,0-1 1,0 1-1,1 0 0,1 1 0,-4 11 1,7-20 5,-1 0 0,1 0 0,0 0 0,0 0 0,0 0 0,0-1 0,-1 1 0,1 0 0,0 0 0,0 0 0,1 0 0,-1 0 1,0 0-1,0 0 0,0 0 0,1 0 0,-1-1 0,0 1 0,1 0 0,-1 0 0,1 0 0,-1 0 0,2 0 0,-2 0 0,1-1 0,0 1 0,0-1 0,0 0 0,0 1 0,0-1 0,0 0-1,0 0 1,0 0 0,0 0 0,0 0 0,0 0 0,0 0 0,0 0 0,-1 0 0,1 0-1,0-1 1,2 0 0,3-1 3,-1 0 0,1-1-1,0 0 1,0 0 0,8-7 0,81-78 107,-95 88-110,0 0 0,0 0 0,0-1 0,1 1 0,-1 0 0,0 0 0,0 0 0,0 0 0,0 0 0,0 0 0,0 0 0,0 0 0,1 0 0,-1 0 0,0-1 0,0 1 0,0 0 0,0 0-1,0 0 1,0 0 0,1 0 0,-1 0 0,0 0 0,0 0 0,0 0 0,0 0 0,0 0 0,1 0 0,-1 0 0,0 0 0,0 0 0,0 1 0,0-1 0,0 0 0,0 0 0,1 0 0,-1 0 0,0 0 0,0 0 0,0 0 0,0 0 0,0 0-1,0 0 1,0 1 0,0-1 0,1 0 0,-1 0 0,1 10-5,-3 20-12,1-22 9,1-1 5,-2 5-1,1 0 1,1-1-1,0 1 0,0 0 0,1-1 1,5 22-1,-5-32 5,-1 1 0,0-1-1,1 0 1,-1 0 0,1 0 0,-1 0 0,1 0-1,-1 0 1,1 0 0,0 0 0,-1 0 0,1 0-1,0 0 1,0 0 0,0 0 0,0-1 0,0 1-1,0 0 1,0-1 0,0 1 0,0-1 0,0 1-1,0-1 1,2 1 0,-1-1 2,0 0 0,0 0 0,0 0 0,0-1 1,0 1-1,0 0 0,-1-1 0,1 0 0,0 1 0,0-1 0,-1 0 0,1 0 0,0 0 0,1-1 1,4-4 11,1-1 0,-1 1 0,0-1 0,-1 0 0,6-9 0,32-61 52,-42 76-275,-3 8 71,-2 9-161,0 0-253,2-12 226,1 0-1,-1-1 1,0 1-1,0 0 1,0-1-1,0 1 0,-1-1 1,-2 4-1,4-11-128,0 0 0,0 0-1,1 0 1,-1 0-1,1 0 1,1-4 0,7-17-508</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56.245"/>
    </inkml:context>
    <inkml:brush xml:id="br0">
      <inkml:brushProperty name="width" value="0.05" units="cm"/>
      <inkml:brushProperty name="height" value="0.05" units="cm"/>
    </inkml:brush>
  </inkml:definitions>
  <inkml:trace contextRef="#ctx0" brushRef="#br0">129 0 19428,'-2'3'353,"-1"0"0,0 0 0,1 0 0,0 0 0,0 0-1,0 0 1,0 1 0,1-1 0,-1 0 0,1 1 0,0 0 0,-2 6 0,-5 49 1449,7-43-1478,-4 180-290,6-116-2812,-5-82 915,0-5 1454,-13-38-360,-46-136 5617,63 180-4824,0 1-1,-1 0 0,1 0 0,0 0 0,0-1 0,0 1 0,0 0 1,0 0-1,0-1 0,0 1 0,0 0 0,0 0 0,0-1 1,0 1-1,0 0 0,0 0 0,0-1 0,0 1 0,0 0 0,0 0 1,0-1-1,0 1 0,0 0 0,0 0 0,0 0 0,0-1 1,0 1-1,0 0 0,1 0 0,-1-1 0,0 1 0,0 0 0,0 0 1,0 0-1,1 0 0,-1-1 0,0 1 0,0 0 0,0 0 1,1 0-1,-1 0 0,0 0 0,0 0 0,1 0 0,-1-1 0,0 1 1,0 0-1,1 0 0,-1 0 0,0 0 0,0 0 0,1 0 1,-1 0-1,0 0 0,0 0 0,1 0 0,-1 0 0,0 1 0,0-1 1,0 0-1,1 0 0,-1 0 0,0 0 0,0 0 0,1 0 1,-1 0-1,0 1 0,0-1 0,1 0 0,25 15-410,-7-4-242,-17-10 470,0 0 0,-1 0 0,1-1 0,0 1 0,0-1 0,0 1 0,0-1 0,0 0 0,0 0 0,0 1 0,0-2 0,0 1 0,0 0 0,0 0 0,0-1 0,0 1 0,0-1 0,0 1 0,0-1 0,3-1 1,-2-1-58,-1 1 1,0 0 0,1-1-1,-1 1 1,0-1 0,0 0 0,-1 1-1,1-1 1,-1 0 0,1 0 0,1-6-1,4-10-604</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56.662"/>
    </inkml:context>
    <inkml:brush xml:id="br0">
      <inkml:brushProperty name="width" value="0.05" units="cm"/>
      <inkml:brushProperty name="height" value="0.05" units="cm"/>
    </inkml:brush>
  </inkml:definitions>
  <inkml:trace contextRef="#ctx0" brushRef="#br0">100 0 15531,'0'1'227,"1"0"-1,-1-1 1,0 1-1,1 0 1,-1 0-1,0 0 1,0-1-1,1 1 0,-1 0 1,0 0-1,0 0 1,0-1-1,0 1 1,0 0-1,0 0 1,0 0-1,0 0 1,-1-1-1,1 1 0,0 0 1,0 0-1,-1 0 1,1-1-1,-1 2 1,-17 12 3522,3-3-4059,12-9 299,1 0-1,0 0 1,0 0-1,0 1 1,0-1 0,0 0-1,1 1 1,-1-1-1,1 1 1,-1 0 0,1-1-1,0 1 1,0 0-1,-1 4 1,2-6-26,0 1-1,0-1 1,0 0-1,1 1 1,-1-1 0,0 1-1,1-1 1,-1 0-1,1 1 1,-1-1-1,1 0 1,0 0 0,-1 1-1,1-1 1,0 0-1,0 0 1,0 0-1,0 0 1,0 0 0,0 0-1,0 0 1,0 0-1,0 0 1,1-1 0,-1 1-1,0 0 1,1-1-1,-1 1 1,0-1-1,1 1 1,1-1 0,34 10-712,-29-9 601,-1 1-1,1-1 1,-1 2-1,1-1 0,-1 1 1,12 6-1,-19-8 151,1-1-1,0 1 1,0-1 0,-1 1-1,1 0 1,0-1 0,-1 1-1,1 0 1,0 0-1,-1-1 1,1 1 0,-1 0-1,1 0 1,-1 0-1,0 0 1,1 0 0,-1 0-1,0 0 1,0-1 0,0 1-1,1 0 1,-1 0-1,0 0 1,0 0 0,-1 2-1,1-1 28,-1 1 0,0-1 0,0 1-1,0-1 1,0 1 0,0-1 0,0 0 0,-1 0-1,-2 4 1,-5 4 217,0 0 0,-20 16 0,25-22-175,-3 2 15,0 0 0,0 0-1,-1-1 1,1 0 0,-1 0 0,0-1-1,-1 0 1,1-1 0,-12 4 0,19-7-89,1 1-1,-1-1 1,0 0 0,0 0 0,0 0 0,1 0 0,-1 0-1,0 0 1,0 0 0,0 0 0,1 0 0,-1 0 0,0-1-1,0 1 1,1 0 0,-1 0 0,0-1 0,0 1-1,1-1 1,-1 1 0,0 0 0,1-1 0,-1 0 0,0 1-1,1-1 1,-1 1 0,1-1 0,-1 1 0,1-1 0,0 0-1,-1 0 1,1 1 0,-1-1 0,1 0 0,0 0 0,-1-3-2,0 0 0,0 1 0,1-1-1,0 0 1,0 0 0,0-5 0,3-15-176</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57.424"/>
    </inkml:context>
    <inkml:brush xml:id="br0">
      <inkml:brushProperty name="width" value="0.05" units="cm"/>
      <inkml:brushProperty name="height" value="0.05" units="cm"/>
    </inkml:brush>
  </inkml:definitions>
  <inkml:trace contextRef="#ctx0" brushRef="#br0">0 120 15579,'4'-1'489,"3"-2"522,-1 1 0,0 0 0,1 0 0,0 1-1,11-2 1,-17 3-939,0 0-1,0 0 1,1 0 0,-1 0-1,0 1 1,0-1 0,0 0-1,0 1 1,0-1 0,0 1-1,0-1 1,0 1 0,0-1-1,0 1 1,0-1 0,0 1-1,0 0 1,0 0 0,0 0-1,-1-1 1,1 1 0,0 0-1,0 0 1,-1 0 0,1 0-1,-1 0 1,1 0 0,-1 0-1,0 0 1,1 1-1,-1-1 1,0 0 0,0 0-1,1 0 1,-1 0 0,0 0-1,0 1 1,0-1 0,0 0-1,-1 0 1,1 2 0,-1 4-94,-1 0 0,1 1 0,-2-1 1,1 0-1,-1 0 0,1-1 0,-2 1 1,1 0-1,-1-1 0,0 0 0,-8 9 0,6-7-8,1-1 0,0 1-1,0 0 1,1 0 0,0 0 0,-5 16-1,9-22 28,-1-1 0,1 0-1,0 0 1,0 0 0,0 1-1,-1-1 1,1 0 0,1 0-1,-1 0 1,0 1 0,0-1-1,0 0 1,1 0 0,-1 0-1,0 0 1,1 1 0,-1-1-1,1 0 1,0 0 0,-1 0-1,1 0 1,0 0 0,0 1 0,1-1-13,0 0 1,0 1 0,-1-1 0,1 0 0,0 0 0,0 0 0,0-1 0,0 1 0,1 0 0,-1-1 0,0 1 0,2-1 0,2 1-37,0-1-1,1 0 1,-1 0-1,0 0 0,0-1 1,0 0-1,0 0 1,8-3-1,-10 2-132,0 0 1,0 0-1,-1 0 1,1 0-1,-1-1 0,0 1 1,0-1-1,0 0 1,0 0-1,0 0 0,-1 0 1,1-1-1,-1 1 0,0-1 1,3-5-1,-4 7 43,-1 0-1,1 1 1,-1-1-1,1 0 1,-1 0-1,0 1 1,0-1 0,0 0-1,0 0 1,0 0-1,0 1 1,0-1-1,-1 0 1,1 0-1,-1 1 1,1-1-1,-1 0 1,0 1 0,1-1-1,-1 1 1,0-1-1,0 1 1,0-1-1,0 1 1,0-1-1,-1 1 1,1 0-1,0 0 1,-1 0 0,1-1-1,-1 1 1,1 1-1,-1-1 1,1 0-1,-1 0 1,0 1-1,-2-2 1,-2 0-446,-1 0 1,1 0-1,-1 1 1,0 0-1,-12-1 1,16 2 665,0 0 0,0 0 0,1 0 0,-1 0 0,0 1 0,0-1 0,0 1 1,1-1-1,-1 1 0,0 0 0,0 0 0,1 0 0,-1 1 0,1-1 0,-1 0 0,-2 4 0,5-5-18,-1 0-1,1 0 1,0 0 0,0 1-1,0-1 1,-1 0-1,1 1 1,0-1 0,0 0-1,0 0 1,0 1-1,0-1 1,-1 0 0,1 1-1,0-1 1,0 0-1,0 1 1,0-1-1,0 0 1,0 1 0,0-1-1,0 0 1,0 1-1,0-1 1,1 0 0,-1 1-1,0-1 1,0 0-1,0 1 1,0-1 0,0 0-1,1 0 1,-1 1-1,0-1 1,0 0 0,0 0-1,1 1 1,-1-1-1,0 0 1,0 0 0,1 1-1,-1-1 1,0 0-1,1 0 1,-1 0 0,0 0-1,0 0 1,1 0-1,-1 1 1,0-1-1,1 0 1,-1 0 0,0 0-1,1 0 1,-1 0-1,0 0 1,1 0 0,20 2 2004,-9-3-1615,-1-1-1,0 0 0,1-1 0,-1 0 0,0 0 0,-1-1 0,16-8 1,-12 5-711,-1-1 1,0 0-1,-1-1 1,0-1-1,13-11 1,-24 20 183,0 0 1,0-1-1,0 1 1,0 0-1,0-1 1,0 1-1,-1-1 1,1 1-1,0-1 0,-1 1 1,1-1-1,-1 1 1,1-1-1,-1 1 1,0-4-1,0 5 66,0-1-1,0 1 1,0 0-1,0 0 0,0-1 1,0 1-1,0 0 1,0-1-1,0 1 1,0 0-1,0 0 0,0-1 1,-1 1-1,1 0 1,0 0-1,0 0 1,0-1-1,-1 1 0,1 0 1,0 0-1,0 0 1,0-1-1,-1 1 1,1 0-1,0 0 0,0 0 1,-1 0-1,1 0 1,0 0-1,-1-1 1,-14 6 352,12-2-212,-1-1-1,1 1 0,1 0 1,-1 0-1,0 0 0,1 0 1,0 0-1,-1 0 0,1 1 1,0-1-1,1 1 0,-3 6 1,3-9-97,1 0 1,-1 1 0,1-1-1,0 0 1,-1 0 0,1 0-1,0 0 1,0 0 0,0 0-1,-1 1 1,1-1 0,1 0-1,-1 0 1,0 0 0,0 0-1,0 1 1,1-1 0,-1 0-1,0 0 1,1 0 0,-1 0 0,1 0-1,-1 0 1,1 0 0,0 0-1,-1 0 1,1 0 0,0 0-1,0 0 1,-1-1 0,1 1-1,0 0 1,0 0 0,0-1-1,0 1 1,0-1 0,0 1-1,0-1 1,0 1 0,1-1-1,-1 0 1,0 1 0,0-1-1,0 0 1,2 0 0,1 0 38,-1 0 1,1 0 0,-1 0-1,0-1 1,1 1-1,-1-1 1,0 0-1,1 0 1,-1 0 0,0-1-1,0 1 1,0-1-1,0 1 1,4-4 0,4-4 217,0 0 1,12-14 0,9-7 268,-34 47-525,-1-11-35,1 0 1,0 0-1,1 1 1,-1-1-1,0 10 1,2-15 2,0 0 0,0 0 0,0 0 0,0 0 0,0 0 0,0 0 0,1 0 0,-1 0 0,0-1 0,0 1 0,1 0 0,-1 0 0,1 0 0,-1 0 0,1 0 1,-1-1-1,1 1 0,0 1 0,0-1 1,0-1 0,0 0 0,0 1 0,0-1 0,0 0 0,0 1 0,0-1 0,0 0 0,0 0 0,0 0 0,0 0 0,0 0 0,0 0 1,0 0-1,0 0 0,0-1 0,0 1 0,0 0 0,0-1 0,0 1 0,1-1 0,6-3-16,-1 0 0,0 0 0,0 0-1,-1-1 1,1 0 0,-1 0 0,0 0 0,-1-1 0,1 0 0,-1 0-1,5-8 1,-2 2-387,-1 0-1,0-1 0,0 0 1,-2 0-1,7-20 0,-11 29 30,-1-1-1,1 1 1,-1-1-1,0 1 1,0-8-1,0 11 274,0 1 0,0-1 0,-1 0 0,1 1 1,0-1-1,0 1 0,0-1 0,0 0 0,-1 1 0,1-1 0,0 1 0,0-1 0,-1 1 0,1-1 0,-1 1 0,1-1 0,0 1 1,-1-1-1,0 0 0,0 1 21,1 0 1,-1 0-1,1 1 1,-1-1-1,0 0 0,1 0 1,-1 0-1,1 0 1,-1 0-1,1 1 1,-1-1-1,1 0 1,-1 1-1,1-1 1,-1 0-1,1 1 1,-1-1-1,1 0 1,-1 1-1,1-1 0,0 1 1,-1-1-1,1 1 1,0-1-1,-1 1 1,-20 25-1386,16-16 1186</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21.673"/>
    </inkml:context>
    <inkml:brush xml:id="br0">
      <inkml:brushProperty name="width" value="0.05" units="cm"/>
      <inkml:brushProperty name="height" value="0.05" units="cm"/>
    </inkml:brush>
  </inkml:definitions>
  <inkml:trace contextRef="#ctx0" brushRef="#br0">19 360 15427,'-2'3'310,"-1"2"248,1 0-1,-1 0 1,1 0 0,0 0-1,-2 9 1,4-14-498,0 1 1,0-1-1,0 1 0,0-1 0,0 1 0,0 0 1,0-1-1,0 1 0,0-1 0,0 1 0,0-1 1,0 1-1,0-1 0,1 1 0,-1-1 0,0 1 1,0-1-1,1 1 0,-1-1 0,0 1 1,1-1-1,-1 1 0,0-1 0,1 0 0,0 1 1,0 0 14,0-1 1,1 1 0,-1-1 0,1 0-1,-1 0 1,0 0 0,1 1 0,-1-1-1,1 0 1,-1-1 0,0 1 0,1 0-1,-1 0 1,1-1 0,0 0 0,15-4 86,0-1 0,-1-1 0,0 0 0,-1-1 1,0-1-1,0 0 0,-1-1 0,17-15 0,98-102 170,-127 126-324,41-46 38,70-99 0,-106 138-24,-7 15-4,-12 36 9,-20 47-1,4-11 55,16-45-50,1-3 12,1 0 1,1 0-1,2 1 1,-5 49-1,12-79-82,0 1-1,0-1 1,0 0-1,0 0 1,0 0-1,1 0 0,-1 0 1,1 1-1,1 2 1,-2-4 20,1-1 1,-1 1-1,0-1 0,1 1 1,-1-1-1,1 1 1,-1-1-1,0 0 1,1 1-1,-1-1 0,1 1 1,-1-1-1,1 0 1,-1 1-1,1-1 1,0 0-1,-1 0 0,1 0 1,-1 1-1,1-1 1,-1 0-1,1 0 1,1 0-1,0 0-4,0-1 0,0 0 1,0 0-1,0 1 0,0-1 0,0-1 0,0 1 1,0 0-1,0 0 0,0-1 0,0 1 0,-1-1 0,1 1 1,-1-1-1,1 0 0,-1 0 0,1 0 0,0-2 1,26-46-249</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57.877"/>
    </inkml:context>
    <inkml:brush xml:id="br0">
      <inkml:brushProperty name="width" value="0.05" units="cm"/>
      <inkml:brushProperty name="height" value="0.05" units="cm"/>
    </inkml:brush>
  </inkml:definitions>
  <inkml:trace contextRef="#ctx0" brushRef="#br0">0 1 18780,'2'10'1536,"6"1"-1192,5 1-144,4 1 305,3-2-585,-2 2 176,-4-1-136,-4-5-176</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58.413"/>
    </inkml:context>
    <inkml:brush xml:id="br0">
      <inkml:brushProperty name="width" value="0.05" units="cm"/>
      <inkml:brushProperty name="height" value="0.05" units="cm"/>
    </inkml:brush>
  </inkml:definitions>
  <inkml:trace contextRef="#ctx0" brushRef="#br0">20 91 13939,'-4'12'424,"0"0"0,0 1-1,2-1 1,0 1 0,0 0 0,1 0-1,1 0 1,0 0 0,2 15 0,0-12-116,1 0 1,0 0-1,1 0 1,1-1-1,0 1 1,14 26-1,-13-32-186,0-1 0,0 0-1,0 0 1,2 0-1,-1-1 1,1 0-1,0 0 1,0-1 0,1 0-1,0-1 1,17 10-1,-13-10 2,1 0-1,0-1 0,0-1 0,1 0 0,-1 0 1,1-2-1,28 2 0,-8-4 20,0-2 0,0-1 0,0-2 0,0-2 0,-1-1 0,55-20-1,-35 7-14,-2-2 0,54-33 0,93-68 45,-125 76-175,-71 46-2,5-4-12,0 1 1,0 1-1,1 0 1,11-5-1,-19 9 11,1-1 0,-1 1 0,1-1 0,-1 1 0,1 0 0,-1 0 0,1-1 0,-1 1-1,1 0 1,-1 0 0,1 1 0,-1-1 0,1 0 0,-1 0 0,1 1 0,-1-1 0,0 1 0,1-1 0,-1 1-1,1 0 1,-1-1 0,0 1 0,0 0 0,1 0 0,-1 0 0,0 0 0,0 0 0,0 0 0,0 0-1,0 0 1,0 1 0,0-1 0,0 2 0,3 6-70,-1 0 0,-1 0 0,0-1 0,0 1 0,-1 0 0,0 1 0,0-1 0,-1 10 0,4 35-1336,-4-53 1375,0 0-1,0-1 1,0 1 0,1 0 0,-1 0 0,0-1 0,1 1-1,-1 0 1,1 0 0,-1-1 0,0 1 0,1 0 0,-1-1-1,1 1 1,0-1 0,-1 1 0,1-1 0,0 1 0,-1-1-1,1 1 1,0-1 0,-1 1 0,1-1 0,0 0 0,0 1-1,-1-1 1,1 0 0,0 0 0,0 0 0,0 0 0,-1 0-1,1 0 1,0 0 0,0 0 0,0 0 0,0 0 0,-1 0-1,1 0 1,0 0 0,0-1 0,-1 1 0,2-1 0,6-2 59,0 0 1,0 0 0,10-7 0,-4 2 131,30-9 738,1 2-1,1 1 0,75-11 1,-19 4 215,-82 16-938,-1-2-1,1 0 1,-1-1-1,0-1 1,-1-1-1,26-18 1,-17 9-537,-1-2 1,0-2-1,25-28 1,-50 50 304,1-1 0,-1 1 1,1-1-1,-1 0 0,0 0 1,0 1-1,0-1 0,0 0 1,0 0-1,1-3 0,-4 3-365</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58.877"/>
    </inkml:context>
    <inkml:brush xml:id="br0">
      <inkml:brushProperty name="width" value="0.05" units="cm"/>
      <inkml:brushProperty name="height" value="0.05" units="cm"/>
    </inkml:brush>
  </inkml:definitions>
  <inkml:trace contextRef="#ctx0" brushRef="#br0">109 2 19092,'1'-1'38,"-1"1"0,0 0 0,0 0 1,0 0-1,0 0 0,0 0 0,0 0 0,0 0 0,1 0 0,-1 0 1,0 0-1,0 0 0,0 0 0,0 0 0,0 0 0,0 0 0,1 0 1,-1 0-1,0 0 0,0 0 0,0 0 0,0 0 0,0 0 0,0 0 1,1 0-1,-1 0 0,0 0 0,0 0 0,0 0 0,0 0 0,0 0 0,0 0 1,1 0-1,-1 0 0,0 0 0,0 1 0,0-1 0,0 0 0,0 0 1,0 0-1,0 0 0,0 0 0,0 0 0,0 0 0,0 1 0,0-1 1,1 0-1,-1 0 0,0 0 0,0 0 0,0 0 0,0 0 0,0 1 1,0-1-1,0 0 0,0 0 0,0 0 0,0 0 0,0 0 0,0 0 0,-1 1 1,1-1-1,0 0 0,0 0 0,0 0 0,0 0 0,0 0 0,0 1 1,1 20 1256,-6 27 218,-46 147 120,1-4-1475,50-189-159,-3 9 3,1 1 0,0-1 0,1 1 0,0 20 0,2-30-4,-1 0-1,0 0 1,0-1-1,1 1 1,-1 0-1,1 0 0,-1-1 1,1 1-1,0 0 1,0-1-1,0 1 1,0 0-1,0-1 1,0 1-1,0-1 1,2 2-1,-2-2-3,1 0-1,0-1 0,-1 1 1,1 0-1,0-1 0,-1 1 1,1-1-1,0 0 0,0 1 1,-1-1-1,1 0 0,0 0 1,0 0-1,0 0 1,-1 0-1,1-1 0,0 1 1,0-1-1,-1 1 0,3-2 1,8-2-210,-1-1 1,1 0 0,-1-1 0,19-13 0,42-36-340,-62 47 760,77-73-465,-45 41-47</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59.291"/>
    </inkml:context>
    <inkml:brush xml:id="br0">
      <inkml:brushProperty name="width" value="0.05" units="cm"/>
      <inkml:brushProperty name="height" value="0.05" units="cm"/>
    </inkml:brush>
  </inkml:definitions>
  <inkml:trace contextRef="#ctx0" brushRef="#br0">120 16 17220,'-13'12'679,"1"0"-1,0 1 1,1 0 0,1 1 0,0 0 0,-11 21 0,16-26-528,0 1 0,1-1 0,1 1 0,0-1 0,0 1 0,1 0 0,0 0 0,0 0 0,1 0 0,1 1 0,0-1-1,1 11 1,-1-20-132,0 1 0,0 0 0,1 0 0,-1 0-1,1-1 1,-1 1 0,1 0 0,-1-1 0,1 1-1,0 0 1,0-1 0,0 1 0,0-1 0,0 1-1,0-1 1,0 0 0,1 1 0,-1-1 0,0 0-1,1 0 1,-1 0 0,1 0 0,-1 0 0,1 0-1,2 1 1,-1-2 14,-1 1 0,1-1-1,-1 0 1,1 0 0,0 0 0,-1 0 0,1-1-1,-1 1 1,1-1 0,-1 1 0,1-1 0,-1 0-1,1 0 1,-1 0 0,0 0 0,0 0 0,4-4-1,6-3 133,0-1-1,-1-1 0,-1 0 0,0-1 0,0 0 0,-1 0 1,12-20-1,-16 23-79,0-1 0,0 0 1,-1 0-1,0 0 0,-1 0 0,0 0 1,0-1-1,-1 0 0,0 1 0,-1-1 1,0 0-1,0-10 0,-2 17-70,1 0 0,-1 0 0,0 0 0,0 1 0,0-1 0,0 0 0,0 1 0,-1-1 0,1 1 0,-1-1 0,1 1 0,-1-1 0,0 1 0,0 0 0,0 0 0,0 0 0,-1 0 0,1 1 0,0-1 1,-1 0-1,1 1 0,-1 0 0,0-1 0,1 1 0,-6-1 0,4 1-95,1 0 0,-1 0 0,0 0 0,0 1 1,0-1-1,0 1 0,0 0 0,1 0 1,-1 0-1,0 1 0,0 0 0,0-1 0,1 1 1,-1 1-1,0-1 0,1 0 0,-1 1 0,-6 4 1,10-6 32,-1 0 0,1 1 1,-1-1-1,0 0 0,1 1 1,-1-1-1,1 1 1,0-1-1,-1 1 0,1-1 1,-1 1-1,1-1 0,0 1 1,-1-1-1,1 1 0,0 0 1,0-1-1,0 1 1,-1 0-1,1 0 0,0 0 30,0-1 1,0 1-1,1-1 0,-1 0 0,0 1 0,0-1 0,1 1 0,-1-1 0,0 0 1,0 1-1,1-1 0,-1 0 0,1 1 0,-1-1 0,0 0 0,1 1 0,-1-1 1,0 0-1,1 0 0,-1 1 0,1-1 0,28 6-451,2-4-122</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8:59.728"/>
    </inkml:context>
    <inkml:brush xml:id="br0">
      <inkml:brushProperty name="width" value="0.05" units="cm"/>
      <inkml:brushProperty name="height" value="0.05" units="cm"/>
    </inkml:brush>
  </inkml:definitions>
  <inkml:trace contextRef="#ctx0" brushRef="#br0">106 0 19180,'-8'7'377,"1"1"0,0-1-1,1 1 1,0 0 0,0 1-1,1-1 1,0 1 0,0 0 0,1 1-1,-5 15 1,0 3-77,2 0 1,-5 42-1,10-54-274,-1-3-19,1 1 1,0 0-1,1 0 0,1 0 0,0 0 1,1 0-1,4 19 0,-5-32-11,1 0 0,-1 0 0,0 0 0,1 0-1,-1 0 1,1 0 0,-1 0 0,1 0 0,-1 0 0,1 0 0,0 0-1,0-1 1,-1 1 0,1 0 0,0 0 0,0-1 0,0 1 0,0-1-1,0 1 1,0-1 0,0 1 0,0-1 0,0 1 0,1-1-1,0 0 0,0 0 0,1 0 0,-1 0 0,0 0 0,0 0 0,0 0 0,1-1 0,-1 0 0,0 1 0,0-1 0,3-1 0,6-4 4,0 0-1,0-1 1,14-12 0,-17 13 20,5-4 10,25-17 84,-35 25-90,-1 1-1,1 0 1,-1-1 0,1 1-1,0 0 1,-1 0-1,1 1 1,0-1-1,0 1 1,0-1-1,-1 1 1,6 0 0,-6 0-10,-1 0 1,0 1 0,0-1-1,0 0 1,0 1 0,1-1-1,-1 1 1,0-1 0,0 1-1,0 0 1,0-1 0,0 1 0,0 0-1,0 0 1,-1 0 0,1 0-1,0 0 1,0 0 0,-1 0-1,1 0 1,0 0 0,-1 0-1,1 2 1,6 31 210,-2-4-51,-4-29-165,-1-1 1,1 1-1,-1 0 1,1 0-1,0-1 0,-1 1 1,1 0-1,0-1 0,-1 1 1,1-1-1,0 1 1,0-1-1,0 1 0,-1-1 1,1 0-1,0 1 0,0-1 1,0 0-1,0 0 1,0 0-1,-1 0 0,1 1 1,0-1-1,0 0 0,0-1 1,0 1-1,0 0 1,0 0-1,0 0 0,0 0 1,-1-1-1,1 1 0,2-1 1,28-14 148,-29 14-149,25-16 95,-14 9-58,-1 0 1,1 1-1,1 0 1,-1 1-1,1 1 0,17-5 1,-30 9-46,1 1 0,-1 0 1,0 0-1,0 0 0,0 0 0,1 0 1,-1 0-1,0 0 0,0 0 0,0 0 1,1 0-1,-1 1 0,0-1 0,0 0 1,0 1-1,0-1 0,0 1 0,0-1 1,0 1-1,0 0 0,0-1 0,0 1 1,0 0-1,0 0 0,0 0 0,0 1 0,1 0 5,-1 0 0,0 1 0,0-1 0,0 1 0,-1-1 0,1 1 0,-1 0 0,1-1 0,-1 1 0,0 0 0,0 3 0,0 6-77,-2 0 1,1 0 0,-2 0-1,-3 13 1,1-9-129,1-9 391,2-7 114,4-9-315,4-4-10</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9:00.401"/>
    </inkml:context>
    <inkml:brush xml:id="br0">
      <inkml:brushProperty name="width" value="0.05" units="cm"/>
      <inkml:brushProperty name="height" value="0.05" units="cm"/>
    </inkml:brush>
  </inkml:definitions>
  <inkml:trace contextRef="#ctx0" brushRef="#br0">245 97 17548,'1'-5'351,"-1"-1"0,-1 0-1,1 0 1,-1 0 0,0 0 0,0 1 0,-1-1 0,1 0 0,-1 1 0,-4-9 0,5 12-250,0 1 1,-1-1-1,1 0 0,0 1 1,0-1-1,-1 1 0,1-1 1,-1 1-1,1 0 1,-1-1-1,0 1 0,0 0 1,1 0-1,-1 0 0,0 0 1,0 1-1,0-1 1,0 0-1,0 1 0,0 0 1,0-1-1,0 1 0,0 0 1,0 0-1,0 0 1,0 0-1,0 0 0,0 1 1,0-1-1,0 1 0,0-1 1,0 1-1,-3 1 1,-3 2 27,0 0 1,0 0-1,1 1 1,0 0-1,0 0 1,0 1-1,1 0 1,-1 0-1,-7 12 1,3-4-116,0 0-1,1 1 1,-13 28-1,22-40-11,-2 2-7,1 0-1,0 1 1,0-1-1,0 0 1,0 8 0,1-12 1,1 0 0,0 0 0,0 0 1,0 0-1,0 0 0,0 0 1,1 0-1,-1 0 0,0 0 1,0 0-1,0 0 0,1-1 0,-1 1 1,1 0-1,-1 0 0,1 0 1,-1 0-1,1-1 0,-1 1 1,1 0-1,0-1 0,-1 1 0,1 0 1,0-1-1,-1 1 0,1-1 1,0 1-1,0-1 0,0 1 1,0-1-1,-1 1 0,1-1 0,0 0 1,0 0-1,0 1 0,0-1 1,0 0-1,0 0 0,1 0 1,11 0-35,0 1 0,0-2 0,0 0 0,15-3 0,-16 2 19,-1 0 0,1 1 0,0 0 0,0 1 0,17 2-1,-28-2 22,0 0-1,-1 0 1,1 0-1,0 0 1,-1 1-1,1-1 1,0 0-1,0 0 1,-1 1-1,1-1 1,0 0-1,-1 1 1,1-1-1,-1 1 1,1-1-1,0 0 1,-1 1-1,1 0 1,-1-1-1,0 1 1,1-1-1,-1 1 1,1 0-1,-1-1 1,0 1-1,1 0 1,-1-1-1,0 1 1,0 0-1,1-1 1,-1 1-1,0 0 1,0 0-1,0-1 1,0 1-1,0 0 1,0 0-1,0-1 1,0 1-1,0 0 1,-1-1-1,1 1 1,0 0-1,0 0 1,-1-1-1,1 1 1,0-1-1,-1 1 1,1 0-1,-1-1 1,1 1-1,-1 0 1,-3 5 26,0 0 0,0-1 0,0 0 0,-8 7 1,1-2 48,0 0 1,-1-1 0,-1 0 0,-19 11-1,27-17-114,-1-1-1,1 1 1,-1-1-1,0 0 1,0 0-1,0-1 1,0 1-1,0-1 1,0-1 0,0 1-1,0-1 1,0 0-1,-12-2 1,17 2-33,0 0 0,0-1 0,0 1 0,0-1 0,-1 0 1,1 1-1,0-1 0,0 0 0,0 0 0,0 1 0,1-1 1,-1 0-1,0 0 0,0 0 0,0 0 0,1 0 1,-1 0-1,0 0 0,1 0 0,-1-1 0,1 1 0,0 0 1,-1 0-1,1 0 0,0-1 0,0 1 0,-1 0 0,1 0 1,0-1-1,0 1 0,0 0 0,1 0 0,-1-1 1,0 1-1,0 0 0,1 0 0,-1 0 0,1-1 0,-1 1 1,1 0-1,1-2 0,7-13-646</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9:01.025"/>
    </inkml:context>
    <inkml:brush xml:id="br0">
      <inkml:brushProperty name="width" value="0.05" units="cm"/>
      <inkml:brushProperty name="height" value="0.05" units="cm"/>
    </inkml:brush>
  </inkml:definitions>
  <inkml:trace contextRef="#ctx0" brushRef="#br0">91 5 17972,'8'-5'1869,"-14"9"-523,-16 12 345,14-8-1536,2-1-1,-1 1 0,1 0 1,0 0-1,1 1 0,0 0 1,0 0-1,1 0 0,0 0 1,1 1-1,0 0 0,0-1 0,1 1 1,1 0-1,-1 0 0,2 1 1,-1 10-1,1-19-154,0 0 0,0 1 0,1-1 0,-1 0 1,0 0-1,1 0 0,-1 0 0,1 0 0,0 0 0,0 0 0,0 0 0,0 0 0,0 0 0,0-1 0,0 1 0,0 0 0,1-1 0,-1 1 1,1-1-1,-1 1 0,1-1 0,0 0 0,-1 1 0,1-1 0,0 0 0,0 0 0,0 0 0,0-1 0,0 1 0,0 0 0,0-1 0,0 1 1,0-1-1,0 0 0,0 0 0,1 0 0,-1 0 0,0 0 0,0 0 0,0 0 0,0-1 0,0 1 0,2-1 0,6-2 2,0 0-1,-1 0 1,0-1-1,0-1 1,0 1-1,0-1 0,15-12 1,64-62 14,-88 79-18,0-1 1,1 1-1,-1-1 1,0 1-1,1-1 0,-1 1 1,0 0-1,1-1 1,-1 1-1,1-1 1,-1 1-1,1 0 0,-1 0 1,1-1-1,-1 1 1,1 0-1,-1 0 1,1 0-1,-1-1 1,1 1-1,0 0 0,-1 0 1,1 0-1,-1 0 1,1 0-1,-1 0 1,1 0-1,0 0 0,-1 0 1,1 1-1,-1-1 1,1 0-1,-1 0 1,1 0-1,-1 1 1,1-1-1,0 1 0,5 21-46,-6-20 51,0-1-1,0 1 1,1 0-1,-1 0 0,0-1 1,0 1-1,1 0 0,-1-1 1,1 1-1,0-1 0,-1 1 1,1 0-1,0-1 0,0 0 1,0 1-1,0-1 0,0 1 1,0-1-1,0 0 0,1 0 1,-1 0-1,2 2 0,0-3 5,0 1 0,0-1 0,1 0 0,-1 0 0,0 0 0,0 0 0,0-1-1,0 1 1,0-1 0,0 0 0,4-1 0,36-17 43,-24 9-30,11-3-5,-8 2-33,-1 1 0,1 2 1,1 0-1,0 1 0,25-3 1,-47 9 13,1 1 1,0 0 0,-1-1-1,1 1 1,0 0-1,-1 0 1,1 0 0,0 1-1,0-1 1,-1 0-1,1 0 1,-1 1 0,1 0-1,0-1 1,-1 1-1,1 0 1,-1-1 0,1 1-1,-1 0 1,2 2-1,-1-1 5,-1 0-1,0 0 0,0 0 0,0 0 0,0 0 0,-1 0 0,1 1 1,-1-1-1,1 0 0,-1 1 0,0-1 0,0 0 0,0 5 0,0-6 10,0 0 0,0 0 0,0 0 0,0 0 0,0 0 0,0 0 0,0 0 0,1 0 0,-1-1 0,0 1 0,0 0 0,1 0 0,-1 0 0,1 0 0,-1 0 0,1-1 0,-1 1-1,1 0 1,0 0 0,-1-1 0,1 1 0,0 0 0,1 0 0,-1 0 3,1-1 0,-1 1 0,1-1 0,-1 0 0,1 1 0,-1-1 0,1 0 0,-1 0 0,1 0 0,-1 0 0,1 0 0,-1 0 0,3-1 0,7-2 44,-1-1 0,1 0 0,14-8 0,-13 7-17,13-8 23,-18 9-65,0 0-1,1 0 1,0 0 0,-1 1-1,1 0 1,1 1-1,-1 0 1,0 0 0,0 1-1,10-1 1,-18 2-2,1 0 1,0 0-1,0 1 0,-1-1 0,1 0 1,0 0-1,0 1 0,-1-1 1,1 0-1,0 1 0,-1-1 0,1 0 1,0 1-1,-1-1 0,1 1 0,-1-1 1,1 1-1,-1-1 0,1 1 1,-1 0-1,1-1 0,-1 1 0,1 0 1,-1-1-1,0 1 0,1 1 1,1 21 12,1-1-414,-3-21 360,0-1 1,1 1-1,-1-1 0,0 1 1,1-1-1,-1 1 0,1-1 1,-1 1-1,1-1 0,-1 1 1,1-1-1,0 0 0,-1 1 1,1-1-1,-1 0 0,1 0 1,0 1-1,-1-1 0,1 0 1,-1 0-1,1 0 0,0 0 1,-1 0-1,1 0 0,0 0 1,-1 0-1,1 0 1,0 0-1,-1 0 0,2-1 1,7-1-366,-1-1 1,1 0 0,-1-1-1,0 0 1,0-1 0,-1 1-1,15-12 1,-1 1-88,14-9-334</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9:01.548"/>
    </inkml:context>
    <inkml:brush xml:id="br0">
      <inkml:brushProperty name="width" value="0.05" units="cm"/>
      <inkml:brushProperty name="height" value="0.05" units="cm"/>
    </inkml:brush>
  </inkml:definitions>
  <inkml:trace contextRef="#ctx0" brushRef="#br0">62 0 17860,'-1'4'283,"0"-1"0,0 1 0,-1-1 0,0 0 0,1 1 0,-1-1 1,0 0-1,-1 0 0,1 0 0,0 0 0,-6 4 0,-7 10 961,12-12-913,0-1-1,0 1 1,1 0 0,-1 0 0,-1 7 0,3-11-308,1 0 1,0-1-1,0 1 1,0 0-1,-1 0 1,1-1-1,0 1 1,0 0-1,0 0 1,1 0-1,-1-1 1,0 1-1,0 0 1,0 0-1,0-1 1,1 1-1,-1 0 1,0-1-1,1 1 1,-1 0-1,0 0 1,1-1-1,-1 1 1,1-1-1,-1 1 1,1-1-1,0 1 1,-1 0-1,1-1 1,-1 0-1,1 1 1,0-1-1,0 1 1,-1-1-1,1 0 1,0 0-1,-1 1 1,1-1-1,0 0 1,0 0-1,0 0 1,-1 0-1,1 0 1,0 0-1,0 0 1,-1 0-1,1 0 1,1 0-1,16-2-41,-1 0-1,1 0 0,-1-2 1,1 0-1,26-11 0,-4 2-254,-20 6 120,-14 4 74,1 1 0,-1 0 1,1 0-1,-1 0 0,1 1 1,-1 0-1,1 0 0,0 1 1,0 0-1,11 1 0,-17-1 75,-1 0 0,1 0 0,-1 0 0,1 1 0,-1-1 0,1 0 0,-1 1 0,0-1-1,1 0 1,-1 1 0,1-1 0,-1 0 0,0 1 0,1-1 0,-1 1 0,0-1 0,0 0 0,1 1 0,-1-1 0,0 1 0,0-1-1,0 1 1,0-1 0,1 1 0,-1-1 0,0 1 0,0-1 0,0 1 0,0-1 0,0 1 0,0 0 0,0-1 0,-1 1 0,1-1-1,0 1 1,0-1 0,0 1 0,-1-1 0,-10 26 354,2-9 138,9-17-479,0 1-1,0-1 1,0 0 0,0 0 0,0 0-1,0 0 1,0 1 0,0-1 0,0 0-1,0 0 1,0 0 0,0 0 0,0 1-1,1-1 1,-1 0 0,0 0-1,0 0 1,0 0 0,0 1 0,0-1-1,0 0 1,0 0 0,0 0 0,1 0-1,-1 0 1,0 0 0,0 1 0,0-1-1,0 0 1,0 0 0,1 0-1,-1 0 1,0 0 0,0 0 0,0 0-1,0 0 1,1 0 0,-1 0 0,0 0-1,0 0 1,0 0 0,0 0 0,1 0-1,-1 0 1,0 0 0,0 0 0,15-3 166,11-8-120,24-18-263,-34 18-64,1 1 1,1 1-1,35-14 1,-53 23 266,1 0 0,-1 0 0,1-1 0,-1 1 0,1 0 1,-1 0-1,1-1 0,-1 1 0,0 0 0,1 0 0,-1 0 1,1 0-1,-1 0 0,1 0 0,-1 0 0,1 0 0,-1 0 1,1 0-1,-1 0 0,1 0 0,-1 0 0,1 0 0,-1 0 1,1 1-1,-1-1 0,1 0 0,-1 0 0,1 0 1,-1 1-1,0-1 0,1 0 0,-1 1 0,1-1 0,-1 0 1,0 1-1,1-1 0,-1 1 0,0-1 0,0 0 0,1 1 1,-1-1-1,0 1 0,0-1 0,0 1 0,0-1 0,1 1 1,-1-1-1,0 1 0,0-1 0,0 1 0,0-1 0,0 1 1,0-1-1,0 2 0,-11 35 404,9-34-353,1 1 0,0-1 0,0 1 0,0-1-1,0 1 1,0 5 0,1-9-30,0 0-1,0 1 1,1-1-1,-1 1 1,0-1-1,1 1 1,-1-1 0,0 0-1,1 1 1,-1-1-1,0 0 1,1 1-1,-1-1 1,1 0-1,-1 0 1,1 1-1,-1-1 1,1 0-1,-1 0 1,0 0-1,1 0 1,0 1 0,-1-1-1,1 0 1,-1 0-1,1 0 1,-1 0-1,1 0 1,-1 0-1,1 0 1,-1-1-1,1 1 1,-1 0-1,1 0 1,-1 0-1,1 0 1,-1-1 0,0 1-1,1 0 1,-1 0-1,1-1 1,27-14 229,-23 12-273,21-12 90</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9:01.934"/>
    </inkml:context>
    <inkml:brush xml:id="br0">
      <inkml:brushProperty name="width" value="0.05" units="cm"/>
      <inkml:brushProperty name="height" value="0.05" units="cm"/>
    </inkml:brush>
  </inkml:definitions>
  <inkml:trace contextRef="#ctx0" brushRef="#br0">63 77 20252,'0'0'106,"0"1"0,0 0 0,0 0-1,0-1 1,0 1 0,1 0 0,-1-1 0,0 1-1,0 0 1,1-1 0,-1 1 0,1 0-1,-1-1 1,0 1 0,1-1 0,-1 1 0,1-1-1,-1 1 1,1-1 0,-1 1 0,1-1-1,0 1 1,-1-1 0,1 0 0,0 1 0,1-1 9,-1 1 1,1-1-1,-1 0 1,0 0-1,1 0 1,-1 0-1,1 0 1,-1 0-1,1-1 1,-1 1-1,0 0 1,3-1-1,5-3 124,-1 0-1,1-1 0,9-6 1,-10 6-113,-2 2-76,27-19 107,-31 21-151,-1 0 1,1 0-1,-1-1 1,1 1-1,-1-1 0,0 1 1,1-1-1,-1 1 1,0-1-1,0 0 0,0 0 1,0 1-1,-1-1 1,1 0-1,1-3 1,-3 5-6,1-1 1,0 1 0,0-1 0,0 1-1,-1-1 1,1 1 0,0 0 0,0-1-1,-1 1 1,1-1 0,0 1 0,-1 0-1,1-1 1,0 1 0,-1 0 0,1 0 0,-1-1-1,1 1 1,-1 0 0,1 0 0,0-1-1,-1 1 1,1 0 0,-1 0 0,1 0-1,-1 0 1,1 0 0,-1 0 0,1 0-1,-1 0 1,1 0 0,-1 0 0,1 0 0,-1 0-1,1 0 1,-1 0 0,1 1 0,0-1-1,-1 0 1,1 0 0,-1 1 0,-22 5 20,8 2 28,0 0 0,1 0 0,0 2 0,-22 18 0,28-22 8,1 1 0,0 0 0,1 1 1,-1-1-1,2 2 0,-1-1 0,1 0 0,0 1 1,-5 12-1,9-19-40,1 0 1,-1 1 0,0-1-1,1 0 1,-1 0-1,1 1 1,0-1 0,0 0-1,0 0 1,0 1 0,0-1-1,0 0 1,0 1-1,1-1 1,-1 0 0,1 0-1,0 0 1,0 0-1,0 1 1,0-1 0,0 0-1,2 2 1,-1-2-4,1 1 0,-1-1 0,1 0 0,0 0 0,0 0 0,0 0 0,0 0-1,0 0 1,0-1 0,0 0 0,1 0 0,-1 0 0,7 2 0,7-1-59,0 0 0,0-2 0,0 1-1,-1-2 1,29-4 0,2-4-32</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9:20.006"/>
    </inkml:context>
    <inkml:brush xml:id="br0">
      <inkml:brushProperty name="width" value="0.05" units="cm"/>
      <inkml:brushProperty name="height" value="0.05" units="cm"/>
    </inkml:brush>
  </inkml:definitions>
  <inkml:trace contextRef="#ctx0" brushRef="#br0">259 0 14123,'-13'4'553,"0"1"1,1 0-1,-1 1 0,1 0 0,1 1 1,-1 0-1,1 1 0,1 0 0,-1 1 1,-16 18-1,12-11-109,2 1-1,0 0 1,1 1-1,0 0 1,2 1 0,-9 21-1,15-32-300,1 1 0,0 1 0,0-1-1,1 0 1,0 1 0,1-1 0,0 1-1,0-1 1,1 1 0,2 14 0,-2-20-75,1 0 1,0 1 0,1-1-1,-1 0 1,1 0 0,0 0-1,0 0 1,0 0 0,0 0-1,1-1 1,-1 1 0,1-1-1,0 1 1,0-1 0,0 0 0,1 0-1,-1-1 1,1 1 0,0-1-1,-1 1 1,1-1 0,0 0-1,0-1 1,7 3 0,0-1 35,0-1 0,-1-1 1,1 1-1,0-2 0,0 1 1,-1-2-1,1 1 0,0-2 0,0 1 1,-1-1-1,1-1 0,-1 0 1,0 0-1,0-1 0,13-7 1,-3 0-432,0 0 0,-1-1 1,-1-1-1,0 0 0,0-2 1,21-23-1,-32 31-580,-1-1 0,1 0 0,5-10-1,-18 19-2858,-5 7 3390,38-8 7339,-24 0-6764,-1 1 0,0-1 0,1 1 0,-1-1 0,1 1 0,-1 0 0,0 0 0,4 2 0,5 4-59,0 0 0,1 0 0,0-1 0,1-1 0,-1 0-1,1 0 1,0-2 0,0 1 0,0-2 0,1 0 0,-1 0 0,1-1 0,-1-1-1,1 0 1,-1-1 0,1-1 0,-1 0 0,0 0 0,0-1 0,0-1 0,0-1-1,0 1 1,-1-2 0,0 0 0,0 0 0,13-10 0,32-27 533,-57 43-773,0 0-1,-1 0 0,1 0 0,0 0 1,0 0-1,0-1 0,0 1 0,0 0 0,-1 0 1,1 0-1,0 0 0,-1-1-1309,1 0 1309,0 1 0,0 0 0,0 0 0,0 0 1,0 0-1,0 0 0,0-1 0,0 1 1,0 0-1,0 0 0,0 0 0,0 0 1,0 0-1,0-1 0,0 1 0,0 0 1,0 0-1,0 0 0,0 0 0,0 0 0,1-1 1,-1 1-606,4-12 254,7-9-535,4-5-332</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1:32:22.083"/>
    </inkml:context>
    <inkml:brush xml:id="br0">
      <inkml:brushProperty name="width" value="0.05" units="cm"/>
      <inkml:brushProperty name="height" value="0.05" units="cm"/>
    </inkml:brush>
  </inkml:definitions>
  <inkml:trace contextRef="#ctx0" brushRef="#br0">414 1 17596,'2'34'1656,"1"14"-1024,3 5-256,1 7 585,0 3-81,1 1-240,-3 2-160,-8 5-208,-7-3-136,-20 5-416,-11-1-168,-19 1-392,-9 0-185,-13-2 745,0-4-240,8-10-200</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9:20.873"/>
    </inkml:context>
    <inkml:brush xml:id="br0">
      <inkml:brushProperty name="width" value="0.05" units="cm"/>
      <inkml:brushProperty name="height" value="0.05" units="cm"/>
    </inkml:brush>
  </inkml:definitions>
  <inkml:trace contextRef="#ctx0" brushRef="#br0">1 455 17316,'94'-35'5873,"176"-95"-2735,115-50-2339,-361 170-904,39-17-1126,-57 24 1029,-1 0-1,1 0 0,0-1 1,-1 0-1,0 0 0,0-1 1,7-7-1,-3-4-378,-6-2-210</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9:21.304"/>
    </inkml:context>
    <inkml:brush xml:id="br0">
      <inkml:brushProperty name="width" value="0.05" units="cm"/>
      <inkml:brushProperty name="height" value="0.05" units="cm"/>
    </inkml:brush>
  </inkml:definitions>
  <inkml:trace contextRef="#ctx0" brushRef="#br0">10 37 15163,'-10'-2'4197,"22"1"-1064,10 0-1265,24-7-344,6-2-638,80-4 1,-130 14-882,0-1 0,0 1 0,1 0 1,-1 0-1,0 1 0,0-1 0,0 0 0,0 1 1,0-1-1,0 1 0,0 0 0,0-1 0,0 1 0,0 0 1,0 0-1,0 0 0,0 1 0,-1-1 0,3 2 1,-3-1-1,0 0 1,0 0-1,0 0 1,0 1 0,-1-1-1,1 0 1,-1 0 0,1 1-1,-1-1 1,0 0 0,0 1-1,0-1 1,0 0 0,0 1-1,-1-1 1,1 0 0,-2 4-1,-6 25-105,-1-1 1,-2 0-1,-15 30 0,13-32-205,1 1 0,1 1-1,-8 38 1,14-41-36</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9:21.865"/>
    </inkml:context>
    <inkml:brush xml:id="br0">
      <inkml:brushProperty name="width" value="0.05" units="cm"/>
      <inkml:brushProperty name="height" value="0.05" units="cm"/>
    </inkml:brush>
  </inkml:definitions>
  <inkml:trace contextRef="#ctx0" brushRef="#br0">78 39 20116,'7'-30'2593,"-7"21"-1250,-6 23 535,-10 45-1261,1 2 0,-7 78 0,16-95-440,-3 26 170,-1 87 1,10-155-329,0 0 0,-1 0 0,1-1 0,0 1 0,1 0 0,-1 0 0,0 0 0,0 0 0,1 0 0,-1 0 0,1-1 0,-1 1 0,1 0 0,0 0 0,0-1 1,0 1-1,0 0 0,0-1 0,0 1 0,2 1 0,-2-3-7,0 1 1,-1-1 0,1 0 0,0 0-1,-1 0 1,1 0 0,0 1 0,0-1-1,0 0 1,-1 0 0,1-1-1,0 1 1,-1 0 0,1 0 0,0 0-1,0 0 1,-1-1 0,2 0-1,20-14 159,23-32 7,-2-3-1,50-74 1,-76 101-203,-12 16 21,11-14-335,0 0 0,-2-1 1,-1-1-1,16-38 0,-28 59 308,0 0-1,0 0 1,0-1-1,-1 1 1,1 0-1,-1 0 1,0 0-1,1 0 1,-1-1-1,0 1 1,0 0-1,-1 0 1,1 0-1,0-1 1,-1 1-1,1 0 1,-1 0-1,0 0 1,1 0-1,-1 0 1,0 0-1,0 0 1,-3-3-1,-17-6-457</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9:22.269"/>
    </inkml:context>
    <inkml:brush xml:id="br0">
      <inkml:brushProperty name="width" value="0.05" units="cm"/>
      <inkml:brushProperty name="height" value="0.05" units="cm"/>
    </inkml:brush>
  </inkml:definitions>
  <inkml:trace contextRef="#ctx0" brushRef="#br0">0 0 16812,'2'41'2072,"5"-13"-1024,3-6-408,7-11 1081,6-2-377,8-9-576,7 3-416,3-8-1208,2-2-2153,0-3 2529,0-4-440,-3 1-336</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9:22.713"/>
    </inkml:context>
    <inkml:brush xml:id="br0">
      <inkml:brushProperty name="width" value="0.05" units="cm"/>
      <inkml:brushProperty name="height" value="0.05" units="cm"/>
    </inkml:brush>
  </inkml:definitions>
  <inkml:trace contextRef="#ctx0" brushRef="#br0">65 129 18692,'-7'6'636,"1"2"1,0-1-1,0 1 1,0 0-1,1 0 1,0 1-1,1-1 1,0 1-1,0 0 1,1 0-1,-4 18 1,6-26-617,1 0 1,0 0 0,0-1 0,0 1-1,0 0 1,0 0 0,0 0 0,0 0 0,0 0-1,0 0 1,0-1 0,0 1 0,0 0-1,1 0 1,-1 0 0,0-1 0,1 1-1,-1 0 1,0 0 0,1 0 0,-1-1 0,1 1-1,-1 0 1,1-1 0,0 1 0,-1-1-1,1 1 1,0 0 0,-1-1 0,1 1-1,0-1 1,0 0 0,-1 1 0,1-1 0,0 0-1,0 1 1,0-1 0,-1 0 0,1 0-1,0 0 1,0 0 0,0 1 0,0-1-1,0 0 1,-1-1 0,1 1 0,0 0 0,0 0-1,0 0 1,0 0 0,-1-1 0,2 1-1,6-2-3,-1-1 0,0 0 0,0 0 0,10-5 0,18-15 49,12-6 10,-44 27-63,0 0 0,1 1 1,-1-1-1,1 1 0,-1 0 0,1 0 0,-1 1 0,1-1 0,0 1 0,-1-1 0,6 2 0,-8-1-4,1 0 1,-1 1-1,1-1 0,-1 1 1,1 0-1,-1-1 0,1 1 0,-1 0 1,0 0-1,1 0 0,-1 0 1,0 0-1,0 0 0,0 0 1,0 0-1,0 1 0,0-1 1,0 0-1,0 1 0,0-1 1,-1 1-1,1-1 0,0 1 1,-1-1-1,1 1 0,-1-1 0,0 3 1,2 5 33,-1 0 0,0 0 0,-1 14 1,0-16-6,0 11 45,1 23 74,-1-41-160,0 0 0,0 1-1,0-1 1,0 0 0,0 1 0,0-1-1,0 0 1,0 0 0,0 1 0,0-1-1,1 0 1,-1 0 0,0 1 0,0-1-1,0 0 1,0 0 0,1 0 0,-1 1-1,0-1 1,0 0 0,0 0 0,1 0-1,-1 0 1,0 1 0,0-1 0,1 0 0,-1 0-1,0 0 1,0 0 0,1 0 0,-1 0-1,0 0 1,1 0 0,-1 0 0,0 0-1,0 0 1,1 0 0,-1 0 0,0 0-1,0 0 1,1 0 0,-1 0 0,0 0-1,1 0 1,-1 0 0,0 0 0,0-1-1,1 1 1,-1 0 0,0 0 0,0 0-1,0 0 1,1-1 0,10-9-498,3-8-284,-1 1 0,-2-2 0,19-37 0,-20 37 551,15-29-517</inkml:trace>
  <inkml:trace contextRef="#ctx0" brushRef="#br0" timeOffset="1">476 1 21429,'-10'9'851,"-1"0"1,0-1 0,-20 11-1,21-13-373,0 0-1,1 0 1,-1 1 0,1 1-1,-14 13 1,23-20-474,0-1 0,-1 1 0,1-1 0,-1 1 0,1-1 1,0 1-1,-1-1 0,1 1 0,0-1 0,0 1 0,-1 0 1,1-1-1,0 1 0,0-1 0,0 1 0,0 0 1,0-1-1,0 1 0,0-1 0,0 1 0,0 0 0,0-1 1,0 1-1,0 0 0,0-1 0,1 1 0,-1 0 0,1 0-15,0 1-1,0-1 0,0 0 0,0 0 0,0 0 1,0 0-1,1 0 0,-1 0 0,0 0 1,0-1-1,3 2 0,6 2-157,1 0 0,19 4 1,-18-5 82,1 0 43,0 1 0,0 1-1,-1 0 1,1 1-1,12 8 1,-22-13 54,-1 0 0,0 1 0,0-1 0,0 1 0,0-1 0,0 1 1,-1 0-1,1 0 0,0 0 0,-1 0 0,1 0 0,-1 0 0,0 0 0,0 0 1,0 1-1,0-1 0,0 0 0,0 1 0,0-1 0,-1 1 0,1-1 1,-1 1-1,0-1 0,0 1 0,0-1 0,0 1 0,0-1 0,0 1 1,-1-1-1,1 1 0,-1-1 0,0 0 0,0 1 0,0-1 0,-1 3 0,-4 6 116,0-2-1,-1 1 1,1 0 0,-12 11-1,14-18-159,0 1-1,1 0 1,-1-1 0,0 0 0,-1 0-1,1 0 1,0 0 0,-1-1 0,0 0-1,0 0 1,1 0 0,-7 1 0,10-3 6,1 1 1,-1-1 0,1 0 0,0 0 0,-1 0 0,1 0-1,-1 0 1,1 0 0,-1 0 0,1-1 0,-1 1 0,1 0 0,0 0-1,-1 0 1,1 0 0,-1 0 0,1-1 0,0 1 0,-1 0-1,1 0 1,0-1 0,-1 1 0,1 0 0,0-1 0,-1 1-1,1 0 1,0-1 0,0 1 0,-1 0 0,1-1 0,0 1 0,0-1-1,0 1 1,-1 0 0,1-1 0,0 1 0,0-1 0,0 1-1,0-1 1,0 1 0,0 0 0,0-1 0,0 1 0,0-1 0,5-25-340,8-9-103</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9:23.235"/>
    </inkml:context>
    <inkml:brush xml:id="br0">
      <inkml:brushProperty name="width" value="0.05" units="cm"/>
      <inkml:brushProperty name="height" value="0.05" units="cm"/>
    </inkml:brush>
  </inkml:definitions>
  <inkml:trace contextRef="#ctx0" brushRef="#br0">45 0 14667,'0'9'653,"0"-1"-1,0 1 1,-1 0 0,0-1-1,-1 1 1,0-1-1,0 0 1,-1 0 0,-6 14-1,-5 20 1956,11-30-2194,0-1 1,1 0-1,1 0 1,0 1-1,1 15 1,0-25-380,0 0 0,0 0 1,1 0-1,-1 0 1,1 0-1,-1 0 1,1 0-1,0 0 1,0-1-1,0 1 1,0 0-1,0 0 1,0-1-1,0 1 1,0-1-1,2 3 1,-1-4-32,0 1 0,-1 0 0,1 0 0,0-1 0,-1 1 0,1-1 0,0 1 0,0-1 0,0 0 0,-1 1 1,1-1-1,0 0 0,0 0 0,0-1 0,0 1 0,-1 0 0,1 0 0,0-1 0,0 1 0,-1-1 0,3-1 0,5-2 15,-1-1-1,1 1 0,-1-2 1,0 1-1,-1-1 0,1-1 0,-1 1 1,0-1-1,8-12 0,28-24 293,-43 43-304,0-1 1,1 1-1,-1 0 0,0-1 0,1 1 1,-1 0-1,0-1 0,1 1 1,-1 0-1,0 0 0,1-1 1,-1 1-1,1 0 0,-1 0 1,0 0-1,1 0 0,-1-1 1,1 1-1,-1 0 0,1 0 1,-1 0-1,0 0 0,1 0 1,-1 0-1,1 0 0,-1 0 1,1 0-1,-1 0 0,1 0 0,-1 1 1,0-1-1,1 0 0,-1 0 1,1 0-1,-1 0 0,0 1 1,1-1-1,-1 0 0,1 0 1,-1 1-1,0-1 0,1 0 1,-1 1-1,0-1 0,0 0 1,1 1-1,-1 0 0,7 27 272,-7-25-253,0-1-1,1 1 1,-1 0 0,1 0 0,0 0-1,0-1 1,1 4 0,-1-5-19,0 0 0,0 0 0,0 0 0,0-1 0,0 1 0,0 0 0,1-1 0,-1 1 0,0-1 0,0 1 0,0-1 0,1 0 0,-1 1 0,0-1 0,0 0 0,1 0 0,-1 0 0,0 0 0,0 0 0,1 0 0,-1 0 0,0-1 0,1 1-1,-1 0 1,0-1 0,0 1 0,2-1 0,35-19 68,-30 16-52,44-29 40,-33 20-44,1 0 0,1 2-1,39-17 1,-58 27-15,1 0 0,0 1 0,0-1 1,-1 1-1,1-1 0,0 1 0,0 0 0,0 0 1,3 0-1,-5 1 1,0-1-1,1 0 1,-1 0 0,0 1 0,0-1 0,0 1 0,0-1-1,0 1 1,0-1 0,-1 1 0,1 0 0,0 0 0,0-1 0,0 1-1,-1 0 1,1 0 0,1 1 0,-1 2 28,1 0 0,0 0 0,-1 1 0,0-1 0,0 1 0,0-1 0,-1 1 0,1 8 0,-2-9 8,2 0 1,-1 0 0,0 0-1,1 0 1,-1 0 0,1 1-1,1-2 1,-1 1-1,0 0 1,1 0 0,3 6-1,-4-9-27,0 0-1,0 0 0,1-1 0,-1 1 0,0 0 1,0 0-1,1-1 0,-1 1 0,0-1 1,1 1-1,-1-1 0,1 0 0,-1 1 1,1-1-1,-1 0 0,1 0 0,-1 0 0,1 0 1,-1 0-1,0-1 0,1 1 0,-1 0 1,1-1-1,-1 1 0,3-2 0,39-19 133,-33 15-114,45-28 7,-35 20-108,0 2 1,1 0-1,35-13 0,-55 24 57,0 0 0,1 1 0,-1-1 0,0 1 0,0 0 0,1-1 0,-1 1-1,0 0 1,0 0 0,1 0 0,-1 0 0,0 0 0,1 0 0,-1 0 0,0 0 0,1 1 0,-1-1 0,0 0 0,0 1 0,1-1 0,-1 1 0,0-1 0,0 1 0,0 0 0,0 0 0,1 0 0,-1 1 6,1 0 0,-2 0 0,1-1 0,0 1 0,0 0 0,0 0 0,-1 0 0,1 0 0,-1 0 0,0 0 0,0 0 0,1 0 0,-1 0 1,-1 4-1,0 7-245,-1 0 0,-1 0 0,-8 23 0,9-30-700,1-8 669,2-9 85,4-13-221</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9:24.271"/>
    </inkml:context>
    <inkml:brush xml:id="br0">
      <inkml:brushProperty name="width" value="0.05" units="cm"/>
      <inkml:brushProperty name="height" value="0.05" units="cm"/>
    </inkml:brush>
  </inkml:definitions>
  <inkml:trace contextRef="#ctx0" brushRef="#br0">240 67 20540,'-1'-2'220,"1"0"0,-1 0 0,0 0 0,0 0-1,0 1 1,0-1 0,0 0 0,0 0 0,0 1-1,-1-1 1,1 1 0,-1-1 0,1 1 0,-1-1-1,0 1 1,1 0 0,-1 0 0,0 0 0,-3-2-1,1 2 67,1 0 0,-1 0 0,0 1-1,1-1 1,-1 1 0,0 0 0,0 0 0,1 0-1,-1 1 1,-5 0 0,0 1-32,0 1 0,1 0 0,-1 0 0,1 1-1,0-1 1,0 2 0,0-1 0,-11 10 0,10-6-194,1 0 1,0 0-1,1 1 0,0 0 1,0 0-1,-5 13 0,8-17-54,2 0-1,-1 1 1,1 0 0,0 0-1,0-1 1,0 1-1,1 0 1,0 0 0,0 1-1,1-1 1,-1 0-1,2 12 1,-1-17-6,1 1 0,-1 0 0,0-1 0,1 1 0,-1 0 0,1-1 0,-1 1 0,1 0 0,0-1 0,0 1 0,0-1 0,0 1 0,0-1 1,0 0-1,0 1 0,0-1 0,0 0 0,1 0 0,-1 0 0,0 0 0,1 0 0,1 1 0,-1-1 0,1-1 1,-1 1-1,0-1 0,1 0 1,-1 0-1,0 1 1,1-2-1,-1 1 0,0 0 1,1 0-1,-1-1 0,0 1 1,0-1-1,3-1 1,4-2 2,0 0 1,0 0-1,0-1 1,-1-1 0,0 1-1,10-11 1,-4 4-11,0-1 1,-2-1-1,1 0 1,-2 0-1,0-1 1,-1-1-1,10-19 1,-18 26-58,-6 11 2,-8 11-9,2 1 34,1 0 1,0 0 0,-12 31-1,18-39 42,1 1-1,-1 0 1,2-1-1,-1 1 1,1 0-1,0 0 1,0 0-1,1 0 1,0 0-1,0 0 1,1 0-1,1 8 1,-2-14-1,0 0 1,1 1-1,-1-1 1,1 0-1,-1 0 1,1 0-1,-1 0 1,1 1-1,0-1 0,-1 0 1,1 0-1,0 0 1,0 0-1,0-1 1,0 1-1,0 0 1,0 0-1,0 0 1,0-1-1,0 1 0,0-1 1,0 1-1,2 0 1,-1-1 1,1 1-1,-1-1 1,0 0 0,1 0 0,-1 0 0,0 0 0,0-1-1,1 1 1,-1-1 0,0 1 0,0-1 0,3-1 0,3-2 13,-1 0 0,1 0 0,-1-1 0,0 1 0,13-13 0,-5 0 9,-1-1 0,-1 0 1,0-1-1,11-23 0,-14 25-17,9-25 5,-18 35-28,-4 7 7,-5 8 9,3 0 7,1 0 1,-1 1-1,-3 11 1,7-17-2,0 1 0,0-1 0,0 1 0,0-1 0,1 1 0,-1-1 0,1 1 0,0-1-1,0 1 1,0-1 0,1 8 0,0-10-5,-1 0 0,1-1 0,0 1 0,-1 0 1,1 0-1,0 0 0,-1 0 0,1-1 0,0 1 0,0 0 0,-1-1 0,1 1 0,0 0 0,0-1 0,0 1 0,0-1 0,0 0 0,0 1 0,0-1 0,0 0 0,0 1 0,0-1 0,0 0 0,0 0 0,0 0 0,0 0 0,1 0 0,-1 0 0,0 0 0,0-1 0,0 1 1,0 0-1,0 0 0,2-2 0,3 1 11,0-2 1,1 1-1,-1-1 1,8-4-1,6-7 12,1-1 0,-2 0 0,33-34 0,-17 15-68,-32 33-24,-6 10 34,-10 18 13,7-16-3,-9 31-153,14-40 97,0 1 1,0-1-1,1 1 0,0 0 0,-1-1 0,1 1 0,0 0 0,0 0 1,0-1-1,1 1 0,-1 0 0,1-1 0,-1 1 0,2 2 0,-1-4-20,0 0-1,0 0 0,0 0 0,0 0 0,0 0 0,0 0 1,0-1-1,0 1 0,0 0 0,1-1 0,-1 1 1,0-1-1,0 1 0,1-1 0,-1 0 0,0 1 0,1-1 1,-1 0-1,0 0 0,1 0 0,-1 0 0,0 0 0,1 0 1,-1 0-1,0-1 0,0 1 0,1 0 0,-1-1 0,0 1 1,2-2-1,5 0-568,-1-1 1,1-1-1,10-6 1,2-2-878,-1-1 0,24-21 1,-35 27 1474,0-1 0,-1 0 0,1-1 1,-1 1-1,-1-1 0,0-1 1,6-10-1,-12 20 185,1-1 0,-1 0 0,1 0 0,-1 0 0,1 1 0,-1-1 0,0 0 0,1 0 0,-1 0 0,0 0 0,0 0-1,0 0 1,0 0 0,0 0 0,0 0 0,0 0 0,0 1 0,0-1 0,0 0 0,0 0 0,0 0 0,-1 0 0,1 0 0,0 0 0,-1 0 0,1 0 0,-1 0 0,0 0 60,0 1 0,-1-1-1,1 1 1,0-1 0,0 1 0,0 0 0,0-1 0,0 1 0,-1 0 0,1 0 0,0 0 0,0 0 0,0 0 0,-1 0 0,1 0 0,0 1-1,0-1 1,-1 1 0,-3 0 155,1 0 0,0 0 0,0 1 0,0 0 0,0-1 0,0 2 0,1-1 0,-1 0 0,0 1 0,1-1-1,-5 6 1,7-7-328,0 0 0,1 0 0,-1 0-1,1 0 1,0 1 0,-1-1 0,1 0-1,0 0 1,0 0 0,0 0 0,-1 0-1,1 0 1,0 0 0,1 1 0,-1-1 0,0 0-1,0 0 1,0 0 0,1 0 0,-1 0-1,0 0 1,1 0 0,-1 0 0,1 0-1,-1 0 1,1 0 0,0 0 0,-1 0-1,1 0 1,0 0 0,0 0 0,0-1-1,-1 1 1,1 0 0,0-1 0,0 1-1,0 0 1,0-1 0,2 1 0,6 4-170,0-1 0,0 0 0,16 4 0,-14-5 100,8 3-145,-13-4 162,1 0 0,-1 0 1,1 0-1,-1 1 0,0 0 1,0 0-1,0 0 0,0 1 0,9 7 1,-15-10 50,1-1 0,-1 1-1,1-1 1,-1 1 0,0 0 0,1-1 0,-1 1 0,0 0 0,1-1 0,-1 1 0,0 0 0,0 0-1,0-1 1,1 1 0,-1 0 0,0 0 0,0-1 0,0 1 0,0 0 0,0 0 0,-1-1 0,1 1-1,0 0 1,0 0 0,-1 0 0,0 1 13,0 0 0,0 0 0,0-1 0,-1 1 0,1 0 0,0-1 1,-1 1-1,1-1 0,-4 2 0,-3 2 71,0 0 0,-1 0 0,-9 3 0,17-7-78,-44 14 156,43-14-253,0-1 0,-1 1-1,1-1 1,0 1-1,-1-1 1,1 0-1,0 0 1,-1 0-1,1 0 1,0-1-1,-1 1 1,1-1 0,0 1-1,-1-1 1,1 0-1,0 0 1,-3-1-1,5 1 26,-1 1-1,1-1 1,-1 0-1,1 1 1,0-1-1,-1 0 1,1 0-1,0 1 1,-1-1-1,1 0 1,0 0-1,0 0 1,0 1-1,0-1 1,0 0 0,0 0-1,0 0 1,0 0-1,0 1 1,0-1-1,0 0 1,0 0-1,1 0 1,-1 1-1,0-1 1,1 0-1,-1 0 1,0 1-1,1-1 1,0-1-1,17-23-572,-18 25 614,25-27-878</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9:24.702"/>
    </inkml:context>
    <inkml:brush xml:id="br0">
      <inkml:brushProperty name="width" value="0.05" units="cm"/>
      <inkml:brushProperty name="height" value="0.05" units="cm"/>
    </inkml:brush>
  </inkml:definitions>
  <inkml:trace contextRef="#ctx0" brushRef="#br0">108 6 19436,'1'-5'3103,"-11"10"-1354,-15 12 957,22-13-2567,-1-1 0,1 1 1,0 0-1,0-1 1,0 2-1,1-1 0,-1 0 1,1 0-1,0 1 0,0-1 1,1 1-1,-1-1 0,1 1 1,-1 8-1,2-7-173,0 1 1,1-1-1,-1 0 0,1 1 0,1-1 1,-1 0-1,1 1 0,0-1 0,1 0 1,4 9-1,30 49-308,-26-46 204,0 1 0,-1 0 1,9 25-1,-16-37 137,-1 1 1,-1-1 0,1 1-1,-1 0 1,0-1 0,-1 1-1,0 0 1,0-1 0,-1 1-1,0 0 1,0-1 0,-5 16-1,3-14 94,0-1 0,-1 1 1,-1-1-1,1 1 0,-12 14 0,13-19-4,-1 0 1,1 0-1,-1 0 1,0-1 0,0 1-1,0-1 1,0 0-1,-1 0 1,1 0 0,-1-1-1,0 0 1,-5 3-1,8-5-63,1 0-1,0 1 1,0-1-1,0 0 0,-1 0 1,1 0-1,0 0 1,0 0-1,-1 0 0,1 0 1,0 0-1,0-1 1,-1 1-1,1 0 0,0-1 1,0 1-1,0-1 1,0 1-1,0-1 0,-1 0 1,1 1-1,-1-2 1,0 0-12,1 0 1,-1 0-1,1 0 1,-1 0-1,1 0 1,0 0-1,0-1 1,0 1-1,0 0 1,-1-4-1,0-6-99,0 0-1,1 0 0,-1-19 0,2 28 48,0-16-432,0 0 0,2 0 1,0 1-1,1-1 0,1 1 0,0-1 0,2 1 1,0 1-1,1-1 0,0 1 0,2 0 0,0 1 1,1 0-1,0 0 0,2 1 0,0 0 0,23-21 1,-4 8-612</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9:25.102"/>
    </inkml:context>
    <inkml:brush xml:id="br0">
      <inkml:brushProperty name="width" value="0.05" units="cm"/>
      <inkml:brushProperty name="height" value="0.05" units="cm"/>
    </inkml:brush>
  </inkml:definitions>
  <inkml:trace contextRef="#ctx0" brushRef="#br0">96 1 15603,'-11'4'3899,"-16"18"-739,23-19-1853,-2 4-428,-1 0 0,1 0 0,0 0-1,-8 14 1,12-18-755,0 1-1,0-1 0,0 1 0,1-1 0,0 1 1,0 0-1,0-1 0,0 1 0,0 0 1,1 0-1,-1 0 0,1 0 0,0 0 1,1 3-1,-1-6-115,0-1 0,0 1 0,0-1 0,0 1-1,0 0 1,0-1 0,1 1 0,-1-1 0,0 1 0,0-1 0,1 0 0,-1 1 0,0-1 0,0 1 0,1-1 0,-1 1 0,1-1 0,-1 0 0,0 1 0,1-1-1,-1 0 1,1 0 0,-1 1 0,1-1 0,-1 0 0,1 0 0,-1 1 0,1-1 0,-1 0 0,1 0 0,0 0 0,1 0-6,0 0 0,-1 0 1,1-1-1,0 1 0,-1-1 0,1 1 1,0-1-1,-1 1 0,1-1 1,1-1-1,4-2-54,-1 0 0,0-1 1,11-8-1,5-12-482,29-41 1,-32 39-85,-26 37 426,0 1-1,0 0 0,1 0 0,1 0 0,-1 0 0,2 1 1,0 0-1,0 0 0,-3 24 0,6-34 93,1-1 1,0 0-1,0 1 0,0-1 0,0 0 0,0 1 1,0-1-1,1 0 0,-1 0 0,0 1 1,1-1-1,-1 0 0,1 0 0,-1 1 1,1-1-1,0 1 0,0-1 20,-1-1 0,1 1 0,0-1 0,-1 0 0,1 1 0,-1-1 0,1 0 0,-1 0 0,1 1 0,0-1 0,-1 0 0,1 0 0,0 0 0,-1 0 0,1 0 0,0 0 1,-1 0-1,1 0 0,0 0 0,-1 0 0,1 0 0,1 0 0,1-2-91,0 1 0,0 0 0,0-1 0,0 0 1,0 1-1,0-1 0,0 0 0,0-1 0,-1 1 0,3-3 1,14-20-847,1-8 141</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12:19:25.584"/>
    </inkml:context>
    <inkml:brush xml:id="br0">
      <inkml:brushProperty name="width" value="0.05" units="cm"/>
      <inkml:brushProperty name="height" value="0.05" units="cm"/>
    </inkml:brush>
  </inkml:definitions>
  <inkml:trace contextRef="#ctx0" brushRef="#br0">62 37 17972,'7'-27'2127,"-5"17"-691,-6 17 1185,1 2-2254,-1-1 0,2 1-1,-1 0 1,1 0 0,1 0 0,-1 0 0,2 0 0,-1 0 0,1 0-1,0 0 1,3 11 0,-2-13-382,0 0 0,1-1-1,0 0 1,0 1 0,0-1-1,1 0 1,0 0 0,0-1-1,1 1 1,-1-1 0,1 1 0,1-1-1,-1 0 1,1 0 0,-1-1-1,8 5 1,0-1-109,-9-6 84,0 0 1,0 0-1,0 0 1,0 0-1,0 1 1,0-1-1,2 4 1,-5-5 41,1 0 0,-1 0 0,1-1 0,-1 1 0,1 0 0,-1 0 0,0 0 0,0 0 0,0 0 0,1 0 0,-1 1 0,0-1 0,0 0 0,-1 0 0,1 0 0,0 0 0,0 0 0,0 0 0,-1 0 0,1 0-1,0 0 1,-1 0 0,1-1 0,-1 1 0,1 0 0,-1 0 0,1 0 0,-1 0 0,0-1 0,-1 2 0,-4 5 97,0 0 0,-1-1 0,0 0 0,0 0 0,-1-1 0,-8 5 0,12-8-101,0 1-1,-1-1 1,1 0 0,-1-1 0,1 1-1,-1-1 1,0 1 0,1-1 0,-1-1 0,0 1-1,0-1 1,0 0 0,-5 0 0,9 0-56,0 0 1,1-1-1,-1 1 1,0 0-1,0 0 1,0-1-1,1 1 1,-1 0-1,0-1 1,0 1-1,1-1 1,-1 1-1,0-1 1,1 1-1,-1-1 1,0 1-1,1-1 1,-1 0-1,1 1 1,-1-1-1,1 0 1,0 0-1,-1 1 1,1-1-1,0 0 1,-1 0-1,1 0 1,0 1-1,0-1 1,0 0-1,-1 0 1,1 0-1,0 0 1,1-1-1,-1-1-53,0 0 0,1 0-1,0 0 1,0 0-1,0 0 1,0 0-1,0 0 1,3-4-1,9-14-624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06.12.2022</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34640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095038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133408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706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15664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19</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19</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4156741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20</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20</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4156741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21</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21</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1849239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22</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22</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29327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55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9C71CC0-871F-4967-9F2B-C73DA3E028F5}" type="slidenum">
              <a:rPr lang="de-DE" sz="1200">
                <a:solidFill>
                  <a:srgbClr val="000000"/>
                </a:solidFill>
                <a:latin typeface="Sparkasse Rg" pitchFamily="34" charset="0"/>
              </a:rPr>
              <a:pPr eaLnBrk="1" hangingPunct="1"/>
              <a:t>2</a:t>
            </a:fld>
            <a:endParaRPr lang="de-DE" sz="1200">
              <a:solidFill>
                <a:srgbClr val="000000"/>
              </a:solidFill>
              <a:latin typeface="Sparkasse Rg" pitchFamily="34" charset="0"/>
            </a:endParaRPr>
          </a:p>
        </p:txBody>
      </p:sp>
      <p:sp>
        <p:nvSpPr>
          <p:cNvPr id="405507" name="Text Box 2"/>
          <p:cNvSpPr txBox="1">
            <a:spLocks noChangeArrowheads="1"/>
          </p:cNvSpPr>
          <p:nvPr/>
        </p:nvSpPr>
        <p:spPr bwMode="auto">
          <a:xfrm>
            <a:off x="3852863" y="9428163"/>
            <a:ext cx="2913062"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9999" tIns="46799" rIns="89999" bIns="46799" anchor="b"/>
          <a:lstStyle>
            <a:lvl1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38600" algn="l"/>
                <a:tab pos="4491038" algn="l"/>
                <a:tab pos="4938713" algn="l"/>
                <a:tab pos="5389563" algn="l"/>
                <a:tab pos="5838825" algn="l"/>
                <a:tab pos="6284913" algn="l"/>
                <a:tab pos="6737350" algn="l"/>
                <a:tab pos="7183438" algn="l"/>
                <a:tab pos="7635875" algn="l"/>
                <a:tab pos="8085138" algn="l"/>
                <a:tab pos="8531225" algn="l"/>
                <a:tab pos="8983663" algn="l"/>
              </a:tabLst>
              <a:defRPr sz="2200">
                <a:solidFill>
                  <a:schemeClr val="bg1"/>
                </a:solidFill>
                <a:latin typeface="Times New Roman" pitchFamily="18" charset="0"/>
              </a:defRPr>
            </a:lvl9pPr>
          </a:lstStyle>
          <a:p>
            <a:pPr algn="r" eaLnBrk="1" hangingPunct="1">
              <a:buClrTx/>
              <a:buFontTx/>
              <a:buNone/>
            </a:pPr>
            <a:fld id="{88C86AD0-C800-478A-9F26-022DCB78E9BE}" type="slidenum">
              <a:rPr lang="de-DE" sz="1200">
                <a:solidFill>
                  <a:srgbClr val="000000"/>
                </a:solidFill>
                <a:latin typeface="Sparkasse Rg" pitchFamily="34" charset="0"/>
              </a:rPr>
              <a:pPr algn="r" eaLnBrk="1" hangingPunct="1">
                <a:buClrTx/>
                <a:buFontTx/>
                <a:buNone/>
              </a:pPr>
              <a:t>2</a:t>
            </a:fld>
            <a:endParaRPr lang="de-DE" sz="1200">
              <a:solidFill>
                <a:srgbClr val="000000"/>
              </a:solidFill>
              <a:latin typeface="Sparkasse Rg" pitchFamily="34" charset="0"/>
            </a:endParaRPr>
          </a:p>
        </p:txBody>
      </p:sp>
      <p:sp>
        <p:nvSpPr>
          <p:cNvPr id="405508" name="Rectangle 3"/>
          <p:cNvSpPr>
            <a:spLocks noGrp="1" noRot="1" noChangeAspect="1" noChangeArrowheads="1" noTextEdit="1"/>
          </p:cNvSpPr>
          <p:nvPr>
            <p:ph type="sldImg"/>
          </p:nvPr>
        </p:nvSpPr>
        <p:spPr>
          <a:xfrm>
            <a:off x="92075" y="744538"/>
            <a:ext cx="6615113" cy="3722687"/>
          </a:xfrm>
          <a:ln/>
        </p:spPr>
      </p:sp>
      <p:sp>
        <p:nvSpPr>
          <p:cNvPr id="405509" name="Rectangle 4"/>
          <p:cNvSpPr>
            <a:spLocks noGrp="1" noChangeArrowheads="1"/>
          </p:cNvSpPr>
          <p:nvPr>
            <p:ph type="body" idx="1"/>
          </p:nvPr>
        </p:nvSpPr>
        <p:spPr>
          <a:xfrm>
            <a:off x="904875" y="4716463"/>
            <a:ext cx="4957763" cy="4433887"/>
          </a:xfrm>
          <a:noFill/>
        </p:spPr>
        <p:txBody>
          <a:bodyPr wrap="none" anchor="ctr"/>
          <a:lstStyle/>
          <a:p>
            <a:endParaRPr lang="de-DE"/>
          </a:p>
        </p:txBody>
      </p:sp>
    </p:spTree>
    <p:extLst>
      <p:ext uri="{BB962C8B-B14F-4D97-AF65-F5344CB8AC3E}">
        <p14:creationId xmlns:p14="http://schemas.microsoft.com/office/powerpoint/2010/main" val="292878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40D481C6-CF00-4240-BA96-842A8A69C5C7}"/>
              </a:ext>
            </a:extLst>
          </p:cNvPr>
          <p:cNvSpPr txBox="1">
            <a:spLocks noGrp="1"/>
          </p:cNvSpPr>
          <p:nvPr>
            <p:ph type="sldNum" sz="quarter" idx="5"/>
          </p:nvPr>
        </p:nvSpPr>
        <p:spPr>
          <a:ln/>
        </p:spPr>
        <p:txBody>
          <a:bodyPr lIns="0" tIns="0" rIns="0" bIns="0" anchor="b" anchorCtr="0">
            <a:noAutofit/>
          </a:bodyPr>
          <a:lstStyle/>
          <a:p>
            <a:pPr lvl="0"/>
            <a:fld id="{92283B74-4E03-4F99-972D-3B15B488F3EB}" type="slidenum">
              <a:t>3</a:t>
            </a:fld>
            <a:endParaRPr lang="de-DE"/>
          </a:p>
        </p:txBody>
      </p:sp>
      <p:sp>
        <p:nvSpPr>
          <p:cNvPr id="2" name="Folienbildplatzhalter 1">
            <a:extLst>
              <a:ext uri="{FF2B5EF4-FFF2-40B4-BE49-F238E27FC236}">
                <a16:creationId xmlns:a16="http://schemas.microsoft.com/office/drawing/2014/main" id="{AFE726AE-9AA7-49A5-A5DA-257622550911}"/>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880E369E-EBBB-470C-87C8-0890E0AA95A8}"/>
              </a:ext>
            </a:extLst>
          </p:cNvPr>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40759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821568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57305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64257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596648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76887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521025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06.12.2022</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06.12.2022</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06.12.2022</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06.12.2022</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06.12.2022</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06.12.2022</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06.12.2022</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06.12.2022</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06.12.2022</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06.12.2022</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06.12.2022</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06.12.2022</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6" Type="http://schemas.openxmlformats.org/officeDocument/2006/relationships/image" Target="../media/image8.png"/><Relationship Id="rId21" Type="http://schemas.openxmlformats.org/officeDocument/2006/relationships/customXml" Target="../ink/ink5.xml"/><Relationship Id="rId42" Type="http://schemas.openxmlformats.org/officeDocument/2006/relationships/image" Target="../media/image16.png"/><Relationship Id="rId47" Type="http://schemas.openxmlformats.org/officeDocument/2006/relationships/customXml" Target="../ink/ink18.xml"/><Relationship Id="rId63" Type="http://schemas.openxmlformats.org/officeDocument/2006/relationships/customXml" Target="../ink/ink26.xml"/><Relationship Id="rId68" Type="http://schemas.openxmlformats.org/officeDocument/2006/relationships/image" Target="../media/image29.png"/><Relationship Id="rId84" Type="http://schemas.openxmlformats.org/officeDocument/2006/relationships/image" Target="../media/image37.png"/><Relationship Id="rId16" Type="http://schemas.openxmlformats.org/officeDocument/2006/relationships/image" Target="../media/image2.png"/><Relationship Id="rId24" Type="http://schemas.openxmlformats.org/officeDocument/2006/relationships/image" Target="../media/image7.png"/><Relationship Id="rId32" Type="http://schemas.openxmlformats.org/officeDocument/2006/relationships/image" Target="../media/image11.png"/><Relationship Id="rId37" Type="http://schemas.openxmlformats.org/officeDocument/2006/relationships/customXml" Target="../ink/ink13.xml"/><Relationship Id="rId40" Type="http://schemas.openxmlformats.org/officeDocument/2006/relationships/image" Target="../media/image15.png"/><Relationship Id="rId45" Type="http://schemas.openxmlformats.org/officeDocument/2006/relationships/customXml" Target="../ink/ink17.xml"/><Relationship Id="rId53" Type="http://schemas.openxmlformats.org/officeDocument/2006/relationships/customXml" Target="../ink/ink21.xml"/><Relationship Id="rId58" Type="http://schemas.openxmlformats.org/officeDocument/2006/relationships/image" Target="../media/image24.png"/><Relationship Id="rId66" Type="http://schemas.openxmlformats.org/officeDocument/2006/relationships/image" Target="../media/image28.png"/><Relationship Id="rId74" Type="http://schemas.openxmlformats.org/officeDocument/2006/relationships/image" Target="../media/image32.png"/><Relationship Id="rId79" Type="http://schemas.openxmlformats.org/officeDocument/2006/relationships/customXml" Target="../ink/ink34.xml"/><Relationship Id="rId87" Type="http://schemas.openxmlformats.org/officeDocument/2006/relationships/customXml" Target="../ink/ink38.xml"/><Relationship Id="rId5" Type="http://schemas.openxmlformats.org/officeDocument/2006/relationships/customXml" Target="../ink/ink1.xml"/><Relationship Id="rId61" Type="http://schemas.openxmlformats.org/officeDocument/2006/relationships/customXml" Target="../ink/ink25.xml"/><Relationship Id="rId82" Type="http://schemas.openxmlformats.org/officeDocument/2006/relationships/image" Target="../media/image36.png"/><Relationship Id="rId19" Type="http://schemas.openxmlformats.org/officeDocument/2006/relationships/customXml" Target="../ink/ink4.xml"/><Relationship Id="rId14" Type="http://schemas.openxmlformats.org/officeDocument/2006/relationships/image" Target="../media/image6.png"/><Relationship Id="rId22" Type="http://schemas.openxmlformats.org/officeDocument/2006/relationships/image" Target="../media/image5.png"/><Relationship Id="rId27" Type="http://schemas.openxmlformats.org/officeDocument/2006/relationships/customXml" Target="../ink/ink8.xml"/><Relationship Id="rId30" Type="http://schemas.openxmlformats.org/officeDocument/2006/relationships/image" Target="../media/image10.png"/><Relationship Id="rId35" Type="http://schemas.openxmlformats.org/officeDocument/2006/relationships/customXml" Target="../ink/ink12.xml"/><Relationship Id="rId43" Type="http://schemas.openxmlformats.org/officeDocument/2006/relationships/customXml" Target="../ink/ink16.xml"/><Relationship Id="rId48" Type="http://schemas.openxmlformats.org/officeDocument/2006/relationships/image" Target="../media/image19.png"/><Relationship Id="rId56" Type="http://schemas.openxmlformats.org/officeDocument/2006/relationships/image" Target="../media/image23.png"/><Relationship Id="rId64" Type="http://schemas.openxmlformats.org/officeDocument/2006/relationships/image" Target="../media/image27.png"/><Relationship Id="rId69" Type="http://schemas.openxmlformats.org/officeDocument/2006/relationships/customXml" Target="../ink/ink29.xml"/><Relationship Id="rId77" Type="http://schemas.openxmlformats.org/officeDocument/2006/relationships/customXml" Target="../ink/ink33.xml"/><Relationship Id="rId51" Type="http://schemas.openxmlformats.org/officeDocument/2006/relationships/customXml" Target="../ink/ink20.xml"/><Relationship Id="rId72" Type="http://schemas.openxmlformats.org/officeDocument/2006/relationships/image" Target="../media/image31.png"/><Relationship Id="rId80" Type="http://schemas.openxmlformats.org/officeDocument/2006/relationships/image" Target="../media/image35.png"/><Relationship Id="rId85" Type="http://schemas.openxmlformats.org/officeDocument/2006/relationships/customXml" Target="../ink/ink37.xml"/><Relationship Id="rId3" Type="http://schemas.openxmlformats.org/officeDocument/2006/relationships/image" Target="../media/image1.jpeg"/><Relationship Id="rId17" Type="http://schemas.openxmlformats.org/officeDocument/2006/relationships/customXml" Target="../ink/ink3.xml"/><Relationship Id="rId25" Type="http://schemas.openxmlformats.org/officeDocument/2006/relationships/customXml" Target="../ink/ink7.xml"/><Relationship Id="rId33" Type="http://schemas.openxmlformats.org/officeDocument/2006/relationships/customXml" Target="../ink/ink11.xml"/><Relationship Id="rId38" Type="http://schemas.openxmlformats.org/officeDocument/2006/relationships/image" Target="../media/image14.png"/><Relationship Id="rId46" Type="http://schemas.openxmlformats.org/officeDocument/2006/relationships/image" Target="../media/image18.png"/><Relationship Id="rId59" Type="http://schemas.openxmlformats.org/officeDocument/2006/relationships/customXml" Target="../ink/ink24.xml"/><Relationship Id="rId67" Type="http://schemas.openxmlformats.org/officeDocument/2006/relationships/customXml" Target="../ink/ink28.xml"/><Relationship Id="rId20" Type="http://schemas.openxmlformats.org/officeDocument/2006/relationships/image" Target="../media/image4.png"/><Relationship Id="rId41" Type="http://schemas.openxmlformats.org/officeDocument/2006/relationships/customXml" Target="../ink/ink15.xml"/><Relationship Id="rId54" Type="http://schemas.openxmlformats.org/officeDocument/2006/relationships/image" Target="../media/image22.png"/><Relationship Id="rId62" Type="http://schemas.openxmlformats.org/officeDocument/2006/relationships/image" Target="../media/image26.png"/><Relationship Id="rId70" Type="http://schemas.openxmlformats.org/officeDocument/2006/relationships/image" Target="../media/image30.png"/><Relationship Id="rId75" Type="http://schemas.openxmlformats.org/officeDocument/2006/relationships/customXml" Target="../ink/ink32.xml"/><Relationship Id="rId83" Type="http://schemas.openxmlformats.org/officeDocument/2006/relationships/customXml" Target="../ink/ink36.xml"/><Relationship Id="rId88" Type="http://schemas.openxmlformats.org/officeDocument/2006/relationships/image" Target="../media/image39.png"/><Relationship Id="rId1" Type="http://schemas.openxmlformats.org/officeDocument/2006/relationships/slideLayout" Target="../slideLayouts/slideLayout12.xml"/><Relationship Id="rId15" Type="http://schemas.openxmlformats.org/officeDocument/2006/relationships/customXml" Target="../ink/ink2.xml"/><Relationship Id="rId23" Type="http://schemas.openxmlformats.org/officeDocument/2006/relationships/customXml" Target="../ink/ink6.xml"/><Relationship Id="rId28" Type="http://schemas.openxmlformats.org/officeDocument/2006/relationships/image" Target="../media/image9.png"/><Relationship Id="rId36" Type="http://schemas.openxmlformats.org/officeDocument/2006/relationships/image" Target="../media/image13.png"/><Relationship Id="rId49" Type="http://schemas.openxmlformats.org/officeDocument/2006/relationships/customXml" Target="../ink/ink19.xml"/><Relationship Id="rId57" Type="http://schemas.openxmlformats.org/officeDocument/2006/relationships/customXml" Target="../ink/ink23.xml"/><Relationship Id="rId31" Type="http://schemas.openxmlformats.org/officeDocument/2006/relationships/customXml" Target="../ink/ink10.xml"/><Relationship Id="rId44" Type="http://schemas.openxmlformats.org/officeDocument/2006/relationships/image" Target="../media/image17.png"/><Relationship Id="rId52" Type="http://schemas.openxmlformats.org/officeDocument/2006/relationships/image" Target="../media/image21.png"/><Relationship Id="rId60" Type="http://schemas.openxmlformats.org/officeDocument/2006/relationships/image" Target="../media/image25.png"/><Relationship Id="rId65" Type="http://schemas.openxmlformats.org/officeDocument/2006/relationships/customXml" Target="../ink/ink27.xml"/><Relationship Id="rId73" Type="http://schemas.openxmlformats.org/officeDocument/2006/relationships/customXml" Target="../ink/ink31.xml"/><Relationship Id="rId78" Type="http://schemas.openxmlformats.org/officeDocument/2006/relationships/image" Target="../media/image34.png"/><Relationship Id="rId81" Type="http://schemas.openxmlformats.org/officeDocument/2006/relationships/customXml" Target="../ink/ink35.xml"/><Relationship Id="rId86" Type="http://schemas.openxmlformats.org/officeDocument/2006/relationships/image" Target="../media/image38.png"/><Relationship Id="rId4" Type="http://schemas.openxmlformats.org/officeDocument/2006/relationships/hyperlink" Target="http://www.bernhardkoester.de/vorlesungen/inhalt.html" TargetMode="External"/><Relationship Id="rId18" Type="http://schemas.openxmlformats.org/officeDocument/2006/relationships/image" Target="../media/image3.png"/><Relationship Id="rId39" Type="http://schemas.openxmlformats.org/officeDocument/2006/relationships/customXml" Target="../ink/ink14.xml"/><Relationship Id="rId34" Type="http://schemas.openxmlformats.org/officeDocument/2006/relationships/image" Target="../media/image12.png"/><Relationship Id="rId50" Type="http://schemas.openxmlformats.org/officeDocument/2006/relationships/image" Target="../media/image20.png"/><Relationship Id="rId55" Type="http://schemas.openxmlformats.org/officeDocument/2006/relationships/customXml" Target="../ink/ink22.xml"/><Relationship Id="rId76" Type="http://schemas.openxmlformats.org/officeDocument/2006/relationships/image" Target="../media/image33.png"/><Relationship Id="rId71" Type="http://schemas.openxmlformats.org/officeDocument/2006/relationships/customXml" Target="../ink/ink30.xml"/><Relationship Id="rId2" Type="http://schemas.openxmlformats.org/officeDocument/2006/relationships/notesSlide" Target="../notesSlides/notesSlide1.xml"/><Relationship Id="rId29" Type="http://schemas.openxmlformats.org/officeDocument/2006/relationships/customXml" Target="../ink/ink9.xml"/></Relationships>
</file>

<file path=ppt/slides/_rels/slide10.xml.rels><?xml version="1.0" encoding="UTF-8" standalone="yes"?>
<Relationships xmlns="http://schemas.openxmlformats.org/package/2006/relationships"><Relationship Id="rId26" Type="http://schemas.openxmlformats.org/officeDocument/2006/relationships/customXml" Target="../ink/ink1363.xml"/><Relationship Id="rId21" Type="http://schemas.openxmlformats.org/officeDocument/2006/relationships/image" Target="../media/image12410.png"/><Relationship Id="rId42" Type="http://schemas.openxmlformats.org/officeDocument/2006/relationships/customXml" Target="../ink/ink1371.xml"/><Relationship Id="rId47" Type="http://schemas.openxmlformats.org/officeDocument/2006/relationships/image" Target="../media/image1254.png"/><Relationship Id="rId63" Type="http://schemas.openxmlformats.org/officeDocument/2006/relationships/image" Target="../media/image1262.png"/><Relationship Id="rId68" Type="http://schemas.openxmlformats.org/officeDocument/2006/relationships/customXml" Target="../ink/ink1384.xml"/><Relationship Id="rId16" Type="http://schemas.openxmlformats.org/officeDocument/2006/relationships/customXml" Target="../ink/ink1358.xml"/><Relationship Id="rId11" Type="http://schemas.openxmlformats.org/officeDocument/2006/relationships/image" Target="../media/image12360.png"/><Relationship Id="rId32" Type="http://schemas.openxmlformats.org/officeDocument/2006/relationships/customXml" Target="../ink/ink1366.xml"/><Relationship Id="rId37" Type="http://schemas.openxmlformats.org/officeDocument/2006/relationships/image" Target="../media/image1249.png"/><Relationship Id="rId53" Type="http://schemas.openxmlformats.org/officeDocument/2006/relationships/image" Target="../media/image1257.png"/><Relationship Id="rId58" Type="http://schemas.openxmlformats.org/officeDocument/2006/relationships/customXml" Target="../ink/ink1379.xml"/><Relationship Id="rId74" Type="http://schemas.openxmlformats.org/officeDocument/2006/relationships/customXml" Target="../ink/ink1387.xml"/><Relationship Id="rId79" Type="http://schemas.openxmlformats.org/officeDocument/2006/relationships/image" Target="../media/image1270.png"/><Relationship Id="rId5" Type="http://schemas.openxmlformats.org/officeDocument/2006/relationships/image" Target="../media/image12330.png"/><Relationship Id="rId61" Type="http://schemas.openxmlformats.org/officeDocument/2006/relationships/image" Target="../media/image1261.png"/><Relationship Id="rId82" Type="http://schemas.openxmlformats.org/officeDocument/2006/relationships/customXml" Target="../ink/ink1391.xml"/><Relationship Id="rId19" Type="http://schemas.openxmlformats.org/officeDocument/2006/relationships/image" Target="../media/image12400.png"/><Relationship Id="rId14" Type="http://schemas.openxmlformats.org/officeDocument/2006/relationships/customXml" Target="../ink/ink1357.xml"/><Relationship Id="rId22" Type="http://schemas.openxmlformats.org/officeDocument/2006/relationships/customXml" Target="../ink/ink1361.xml"/><Relationship Id="rId27" Type="http://schemas.openxmlformats.org/officeDocument/2006/relationships/image" Target="../media/image12440.png"/><Relationship Id="rId30" Type="http://schemas.openxmlformats.org/officeDocument/2006/relationships/customXml" Target="../ink/ink1365.xml"/><Relationship Id="rId35" Type="http://schemas.openxmlformats.org/officeDocument/2006/relationships/image" Target="../media/image1248.png"/><Relationship Id="rId43" Type="http://schemas.openxmlformats.org/officeDocument/2006/relationships/image" Target="../media/image1252.png"/><Relationship Id="rId48" Type="http://schemas.openxmlformats.org/officeDocument/2006/relationships/customXml" Target="../ink/ink1374.xml"/><Relationship Id="rId56" Type="http://schemas.openxmlformats.org/officeDocument/2006/relationships/customXml" Target="../ink/ink1378.xml"/><Relationship Id="rId64" Type="http://schemas.openxmlformats.org/officeDocument/2006/relationships/customXml" Target="../ink/ink1382.xml"/><Relationship Id="rId69" Type="http://schemas.openxmlformats.org/officeDocument/2006/relationships/image" Target="../media/image1265.png"/><Relationship Id="rId77" Type="http://schemas.openxmlformats.org/officeDocument/2006/relationships/image" Target="../media/image1269.png"/><Relationship Id="rId8" Type="http://schemas.openxmlformats.org/officeDocument/2006/relationships/customXml" Target="../ink/ink1354.xml"/><Relationship Id="rId51" Type="http://schemas.openxmlformats.org/officeDocument/2006/relationships/image" Target="../media/image1256.png"/><Relationship Id="rId72" Type="http://schemas.openxmlformats.org/officeDocument/2006/relationships/customXml" Target="../ink/ink1386.xml"/><Relationship Id="rId80" Type="http://schemas.openxmlformats.org/officeDocument/2006/relationships/customXml" Target="../ink/ink1390.xml"/><Relationship Id="rId3" Type="http://schemas.openxmlformats.org/officeDocument/2006/relationships/image" Target="../media/image714.emf"/><Relationship Id="rId12" Type="http://schemas.openxmlformats.org/officeDocument/2006/relationships/customXml" Target="../ink/ink1356.xml"/><Relationship Id="rId17" Type="http://schemas.openxmlformats.org/officeDocument/2006/relationships/image" Target="../media/image12390.png"/><Relationship Id="rId25" Type="http://schemas.openxmlformats.org/officeDocument/2006/relationships/image" Target="../media/image12430.png"/><Relationship Id="rId33" Type="http://schemas.openxmlformats.org/officeDocument/2006/relationships/image" Target="../media/image1247.png"/><Relationship Id="rId38" Type="http://schemas.openxmlformats.org/officeDocument/2006/relationships/customXml" Target="../ink/ink1369.xml"/><Relationship Id="rId46" Type="http://schemas.openxmlformats.org/officeDocument/2006/relationships/customXml" Target="../ink/ink1373.xml"/><Relationship Id="rId59" Type="http://schemas.openxmlformats.org/officeDocument/2006/relationships/image" Target="../media/image1260.png"/><Relationship Id="rId67" Type="http://schemas.openxmlformats.org/officeDocument/2006/relationships/image" Target="../media/image1264.png"/><Relationship Id="rId20" Type="http://schemas.openxmlformats.org/officeDocument/2006/relationships/customXml" Target="../ink/ink1360.xml"/><Relationship Id="rId41" Type="http://schemas.openxmlformats.org/officeDocument/2006/relationships/image" Target="../media/image1251.png"/><Relationship Id="rId54" Type="http://schemas.openxmlformats.org/officeDocument/2006/relationships/customXml" Target="../ink/ink1377.xml"/><Relationship Id="rId62" Type="http://schemas.openxmlformats.org/officeDocument/2006/relationships/customXml" Target="../ink/ink1381.xml"/><Relationship Id="rId70" Type="http://schemas.openxmlformats.org/officeDocument/2006/relationships/customXml" Target="../ink/ink1385.xml"/><Relationship Id="rId75" Type="http://schemas.openxmlformats.org/officeDocument/2006/relationships/image" Target="../media/image1268.png"/><Relationship Id="rId83" Type="http://schemas.openxmlformats.org/officeDocument/2006/relationships/image" Target="../media/image1272.png"/><Relationship Id="rId1" Type="http://schemas.openxmlformats.org/officeDocument/2006/relationships/slideLayout" Target="../slideLayouts/slideLayout7.xml"/><Relationship Id="rId6" Type="http://schemas.openxmlformats.org/officeDocument/2006/relationships/customXml" Target="../ink/ink1353.xml"/><Relationship Id="rId15" Type="http://schemas.openxmlformats.org/officeDocument/2006/relationships/image" Target="../media/image12380.png"/><Relationship Id="rId23" Type="http://schemas.openxmlformats.org/officeDocument/2006/relationships/image" Target="../media/image12420.png"/><Relationship Id="rId28" Type="http://schemas.openxmlformats.org/officeDocument/2006/relationships/customXml" Target="../ink/ink1364.xml"/><Relationship Id="rId36" Type="http://schemas.openxmlformats.org/officeDocument/2006/relationships/customXml" Target="../ink/ink1368.xml"/><Relationship Id="rId49" Type="http://schemas.openxmlformats.org/officeDocument/2006/relationships/image" Target="../media/image1255.png"/><Relationship Id="rId57" Type="http://schemas.openxmlformats.org/officeDocument/2006/relationships/image" Target="../media/image1259.png"/><Relationship Id="rId10" Type="http://schemas.openxmlformats.org/officeDocument/2006/relationships/customXml" Target="../ink/ink1355.xml"/><Relationship Id="rId31" Type="http://schemas.openxmlformats.org/officeDocument/2006/relationships/image" Target="../media/image1246.png"/><Relationship Id="rId44" Type="http://schemas.openxmlformats.org/officeDocument/2006/relationships/customXml" Target="../ink/ink1372.xml"/><Relationship Id="rId52" Type="http://schemas.openxmlformats.org/officeDocument/2006/relationships/customXml" Target="../ink/ink1376.xml"/><Relationship Id="rId60" Type="http://schemas.openxmlformats.org/officeDocument/2006/relationships/customXml" Target="../ink/ink1380.xml"/><Relationship Id="rId65" Type="http://schemas.openxmlformats.org/officeDocument/2006/relationships/image" Target="../media/image1263.png"/><Relationship Id="rId73" Type="http://schemas.openxmlformats.org/officeDocument/2006/relationships/image" Target="../media/image1267.png"/><Relationship Id="rId78" Type="http://schemas.openxmlformats.org/officeDocument/2006/relationships/customXml" Target="../ink/ink1389.xml"/><Relationship Id="rId81" Type="http://schemas.openxmlformats.org/officeDocument/2006/relationships/image" Target="../media/image1271.png"/><Relationship Id="rId4" Type="http://schemas.openxmlformats.org/officeDocument/2006/relationships/customXml" Target="../ink/ink1352.xml"/><Relationship Id="rId9" Type="http://schemas.openxmlformats.org/officeDocument/2006/relationships/image" Target="../media/image12350.png"/><Relationship Id="rId13" Type="http://schemas.openxmlformats.org/officeDocument/2006/relationships/image" Target="../media/image12370.png"/><Relationship Id="rId18" Type="http://schemas.openxmlformats.org/officeDocument/2006/relationships/customXml" Target="../ink/ink1359.xml"/><Relationship Id="rId39" Type="http://schemas.openxmlformats.org/officeDocument/2006/relationships/image" Target="../media/image1250.png"/><Relationship Id="rId34" Type="http://schemas.openxmlformats.org/officeDocument/2006/relationships/customXml" Target="../ink/ink1367.xml"/><Relationship Id="rId50" Type="http://schemas.openxmlformats.org/officeDocument/2006/relationships/customXml" Target="../ink/ink1375.xml"/><Relationship Id="rId55" Type="http://schemas.openxmlformats.org/officeDocument/2006/relationships/image" Target="../media/image1258.png"/><Relationship Id="rId76" Type="http://schemas.openxmlformats.org/officeDocument/2006/relationships/customXml" Target="../ink/ink1388.xml"/><Relationship Id="rId7" Type="http://schemas.openxmlformats.org/officeDocument/2006/relationships/image" Target="../media/image12340.png"/><Relationship Id="rId71" Type="http://schemas.openxmlformats.org/officeDocument/2006/relationships/image" Target="../media/image1266.png"/><Relationship Id="rId2" Type="http://schemas.openxmlformats.org/officeDocument/2006/relationships/notesSlide" Target="../notesSlides/notesSlide10.xml"/><Relationship Id="rId29" Type="http://schemas.openxmlformats.org/officeDocument/2006/relationships/image" Target="../media/image1245.png"/><Relationship Id="rId24" Type="http://schemas.openxmlformats.org/officeDocument/2006/relationships/customXml" Target="../ink/ink1362.xml"/><Relationship Id="rId40" Type="http://schemas.openxmlformats.org/officeDocument/2006/relationships/customXml" Target="../ink/ink1370.xml"/><Relationship Id="rId45" Type="http://schemas.openxmlformats.org/officeDocument/2006/relationships/image" Target="../media/image1253.png"/><Relationship Id="rId66" Type="http://schemas.openxmlformats.org/officeDocument/2006/relationships/customXml" Target="../ink/ink1383.xml"/></Relationships>
</file>

<file path=ppt/slides/_rels/slide11.xml.rels><?xml version="1.0" encoding="UTF-8" standalone="yes"?>
<Relationships xmlns="http://schemas.openxmlformats.org/package/2006/relationships"><Relationship Id="rId26" Type="http://schemas.openxmlformats.org/officeDocument/2006/relationships/image" Target="../media/image12650.png"/><Relationship Id="rId117" Type="http://schemas.openxmlformats.org/officeDocument/2006/relationships/customXml" Target="../ink/ink1449.xml"/><Relationship Id="rId21" Type="http://schemas.openxmlformats.org/officeDocument/2006/relationships/customXml" Target="../ink/ink1401.xml"/><Relationship Id="rId42" Type="http://schemas.openxmlformats.org/officeDocument/2006/relationships/image" Target="../media/image1273.png"/><Relationship Id="rId47" Type="http://schemas.openxmlformats.org/officeDocument/2006/relationships/customXml" Target="../ink/ink1414.xml"/><Relationship Id="rId63" Type="http://schemas.openxmlformats.org/officeDocument/2006/relationships/customXml" Target="../ink/ink1422.xml"/><Relationship Id="rId68" Type="http://schemas.openxmlformats.org/officeDocument/2006/relationships/image" Target="../media/image1286.png"/><Relationship Id="rId84" Type="http://schemas.openxmlformats.org/officeDocument/2006/relationships/image" Target="../media/image1294.png"/><Relationship Id="rId89" Type="http://schemas.openxmlformats.org/officeDocument/2006/relationships/customXml" Target="../ink/ink1435.xml"/><Relationship Id="rId112" Type="http://schemas.openxmlformats.org/officeDocument/2006/relationships/image" Target="../media/image1308.png"/><Relationship Id="rId16" Type="http://schemas.openxmlformats.org/officeDocument/2006/relationships/image" Target="../media/image12600.png"/><Relationship Id="rId107" Type="http://schemas.openxmlformats.org/officeDocument/2006/relationships/customXml" Target="../ink/ink1444.xml"/><Relationship Id="rId11" Type="http://schemas.openxmlformats.org/officeDocument/2006/relationships/customXml" Target="../ink/ink1396.xml"/><Relationship Id="rId32" Type="http://schemas.openxmlformats.org/officeDocument/2006/relationships/image" Target="../media/image12680.png"/><Relationship Id="rId37" Type="http://schemas.openxmlformats.org/officeDocument/2006/relationships/customXml" Target="../ink/ink1409.xml"/><Relationship Id="rId53" Type="http://schemas.openxmlformats.org/officeDocument/2006/relationships/customXml" Target="../ink/ink1417.xml"/><Relationship Id="rId58" Type="http://schemas.openxmlformats.org/officeDocument/2006/relationships/image" Target="../media/image1281.png"/><Relationship Id="rId74" Type="http://schemas.openxmlformats.org/officeDocument/2006/relationships/image" Target="../media/image1289.png"/><Relationship Id="rId79" Type="http://schemas.openxmlformats.org/officeDocument/2006/relationships/customXml" Target="../ink/ink1430.xml"/><Relationship Id="rId102" Type="http://schemas.openxmlformats.org/officeDocument/2006/relationships/image" Target="../media/image1303.png"/><Relationship Id="rId123" Type="http://schemas.openxmlformats.org/officeDocument/2006/relationships/customXml" Target="../ink/ink1452.xml"/><Relationship Id="rId128" Type="http://schemas.openxmlformats.org/officeDocument/2006/relationships/image" Target="../media/image1316.png"/><Relationship Id="rId5" Type="http://schemas.openxmlformats.org/officeDocument/2006/relationships/customXml" Target="../ink/ink1393.xml"/><Relationship Id="rId90" Type="http://schemas.openxmlformats.org/officeDocument/2006/relationships/image" Target="../media/image1297.png"/><Relationship Id="rId95" Type="http://schemas.openxmlformats.org/officeDocument/2006/relationships/customXml" Target="../ink/ink1438.xml"/><Relationship Id="rId22" Type="http://schemas.openxmlformats.org/officeDocument/2006/relationships/image" Target="../media/image12630.png"/><Relationship Id="rId27" Type="http://schemas.openxmlformats.org/officeDocument/2006/relationships/customXml" Target="../ink/ink1404.xml"/><Relationship Id="rId43" Type="http://schemas.openxmlformats.org/officeDocument/2006/relationships/customXml" Target="../ink/ink1412.xml"/><Relationship Id="rId48" Type="http://schemas.openxmlformats.org/officeDocument/2006/relationships/image" Target="../media/image1276.png"/><Relationship Id="rId64" Type="http://schemas.openxmlformats.org/officeDocument/2006/relationships/image" Target="../media/image1284.png"/><Relationship Id="rId69" Type="http://schemas.openxmlformats.org/officeDocument/2006/relationships/customXml" Target="../ink/ink1425.xml"/><Relationship Id="rId113" Type="http://schemas.openxmlformats.org/officeDocument/2006/relationships/customXml" Target="../ink/ink1447.xml"/><Relationship Id="rId118" Type="http://schemas.openxmlformats.org/officeDocument/2006/relationships/image" Target="../media/image1311.png"/><Relationship Id="rId80" Type="http://schemas.openxmlformats.org/officeDocument/2006/relationships/image" Target="../media/image1292.png"/><Relationship Id="rId85" Type="http://schemas.openxmlformats.org/officeDocument/2006/relationships/customXml" Target="../ink/ink1433.xml"/><Relationship Id="rId12" Type="http://schemas.openxmlformats.org/officeDocument/2006/relationships/image" Target="../media/image12580.png"/><Relationship Id="rId17" Type="http://schemas.openxmlformats.org/officeDocument/2006/relationships/customXml" Target="../ink/ink1399.xml"/><Relationship Id="rId33" Type="http://schemas.openxmlformats.org/officeDocument/2006/relationships/customXml" Target="../ink/ink1407.xml"/><Relationship Id="rId38" Type="http://schemas.openxmlformats.org/officeDocument/2006/relationships/image" Target="../media/image12710.png"/><Relationship Id="rId59" Type="http://schemas.openxmlformats.org/officeDocument/2006/relationships/customXml" Target="../ink/ink1420.xml"/><Relationship Id="rId103" Type="http://schemas.openxmlformats.org/officeDocument/2006/relationships/customXml" Target="../ink/ink1442.xml"/><Relationship Id="rId108" Type="http://schemas.openxmlformats.org/officeDocument/2006/relationships/image" Target="../media/image1306.png"/><Relationship Id="rId124" Type="http://schemas.openxmlformats.org/officeDocument/2006/relationships/image" Target="../media/image1314.png"/><Relationship Id="rId54" Type="http://schemas.openxmlformats.org/officeDocument/2006/relationships/image" Target="../media/image1279.png"/><Relationship Id="rId70" Type="http://schemas.openxmlformats.org/officeDocument/2006/relationships/image" Target="../media/image1287.png"/><Relationship Id="rId75" Type="http://schemas.openxmlformats.org/officeDocument/2006/relationships/customXml" Target="../ink/ink1428.xml"/><Relationship Id="rId91" Type="http://schemas.openxmlformats.org/officeDocument/2006/relationships/customXml" Target="../ink/ink1436.xml"/><Relationship Id="rId96" Type="http://schemas.openxmlformats.org/officeDocument/2006/relationships/image" Target="../media/image1300.png"/><Relationship Id="rId1" Type="http://schemas.openxmlformats.org/officeDocument/2006/relationships/slideLayout" Target="../slideLayouts/slideLayout7.xml"/><Relationship Id="rId6" Type="http://schemas.openxmlformats.org/officeDocument/2006/relationships/image" Target="../media/image12550.png"/><Relationship Id="rId23" Type="http://schemas.openxmlformats.org/officeDocument/2006/relationships/customXml" Target="../ink/ink1402.xml"/><Relationship Id="rId28" Type="http://schemas.openxmlformats.org/officeDocument/2006/relationships/image" Target="../media/image12660.png"/><Relationship Id="rId49" Type="http://schemas.openxmlformats.org/officeDocument/2006/relationships/customXml" Target="../ink/ink1415.xml"/><Relationship Id="rId114" Type="http://schemas.openxmlformats.org/officeDocument/2006/relationships/image" Target="../media/image1309.png"/><Relationship Id="rId119" Type="http://schemas.openxmlformats.org/officeDocument/2006/relationships/customXml" Target="../ink/ink1450.xml"/><Relationship Id="rId44" Type="http://schemas.openxmlformats.org/officeDocument/2006/relationships/image" Target="../media/image1274.png"/><Relationship Id="rId60" Type="http://schemas.openxmlformats.org/officeDocument/2006/relationships/image" Target="../media/image1282.png"/><Relationship Id="rId65" Type="http://schemas.openxmlformats.org/officeDocument/2006/relationships/customXml" Target="../ink/ink1423.xml"/><Relationship Id="rId81" Type="http://schemas.openxmlformats.org/officeDocument/2006/relationships/customXml" Target="../ink/ink1431.xml"/><Relationship Id="rId86" Type="http://schemas.openxmlformats.org/officeDocument/2006/relationships/image" Target="../media/image1295.png"/><Relationship Id="rId13" Type="http://schemas.openxmlformats.org/officeDocument/2006/relationships/customXml" Target="../ink/ink1397.xml"/><Relationship Id="rId18" Type="http://schemas.openxmlformats.org/officeDocument/2006/relationships/image" Target="../media/image12610.png"/><Relationship Id="rId39" Type="http://schemas.openxmlformats.org/officeDocument/2006/relationships/customXml" Target="../ink/ink1410.xml"/><Relationship Id="rId109" Type="http://schemas.openxmlformats.org/officeDocument/2006/relationships/customXml" Target="../ink/ink1445.xml"/><Relationship Id="rId34" Type="http://schemas.openxmlformats.org/officeDocument/2006/relationships/image" Target="../media/image12690.png"/><Relationship Id="rId50" Type="http://schemas.openxmlformats.org/officeDocument/2006/relationships/image" Target="../media/image1277.png"/><Relationship Id="rId55" Type="http://schemas.openxmlformats.org/officeDocument/2006/relationships/customXml" Target="../ink/ink1418.xml"/><Relationship Id="rId76" Type="http://schemas.openxmlformats.org/officeDocument/2006/relationships/image" Target="../media/image1290.png"/><Relationship Id="rId97" Type="http://schemas.openxmlformats.org/officeDocument/2006/relationships/customXml" Target="../ink/ink1439.xml"/><Relationship Id="rId104" Type="http://schemas.openxmlformats.org/officeDocument/2006/relationships/image" Target="../media/image1304.png"/><Relationship Id="rId120" Type="http://schemas.openxmlformats.org/officeDocument/2006/relationships/image" Target="../media/image1312.png"/><Relationship Id="rId125" Type="http://schemas.openxmlformats.org/officeDocument/2006/relationships/customXml" Target="../ink/ink1453.xml"/><Relationship Id="rId7" Type="http://schemas.openxmlformats.org/officeDocument/2006/relationships/customXml" Target="../ink/ink1394.xml"/><Relationship Id="rId71" Type="http://schemas.openxmlformats.org/officeDocument/2006/relationships/customXml" Target="../ink/ink1426.xml"/><Relationship Id="rId92" Type="http://schemas.openxmlformats.org/officeDocument/2006/relationships/image" Target="../media/image1298.png"/><Relationship Id="rId2" Type="http://schemas.openxmlformats.org/officeDocument/2006/relationships/notesSlide" Target="../notesSlides/notesSlide11.xml"/><Relationship Id="rId29" Type="http://schemas.openxmlformats.org/officeDocument/2006/relationships/customXml" Target="../ink/ink1405.xml"/><Relationship Id="rId24" Type="http://schemas.openxmlformats.org/officeDocument/2006/relationships/image" Target="../media/image12640.png"/><Relationship Id="rId40" Type="http://schemas.openxmlformats.org/officeDocument/2006/relationships/image" Target="../media/image12720.png"/><Relationship Id="rId45" Type="http://schemas.openxmlformats.org/officeDocument/2006/relationships/customXml" Target="../ink/ink1413.xml"/><Relationship Id="rId66" Type="http://schemas.openxmlformats.org/officeDocument/2006/relationships/image" Target="../media/image1285.png"/><Relationship Id="rId87" Type="http://schemas.openxmlformats.org/officeDocument/2006/relationships/customXml" Target="../ink/ink1434.xml"/><Relationship Id="rId110" Type="http://schemas.openxmlformats.org/officeDocument/2006/relationships/image" Target="../media/image1307.png"/><Relationship Id="rId115" Type="http://schemas.openxmlformats.org/officeDocument/2006/relationships/customXml" Target="../ink/ink1448.xml"/><Relationship Id="rId61" Type="http://schemas.openxmlformats.org/officeDocument/2006/relationships/customXml" Target="../ink/ink1421.xml"/><Relationship Id="rId82" Type="http://schemas.openxmlformats.org/officeDocument/2006/relationships/image" Target="../media/image1293.png"/><Relationship Id="rId19" Type="http://schemas.openxmlformats.org/officeDocument/2006/relationships/customXml" Target="../ink/ink1400.xml"/><Relationship Id="rId14" Type="http://schemas.openxmlformats.org/officeDocument/2006/relationships/image" Target="../media/image12590.png"/><Relationship Id="rId30" Type="http://schemas.openxmlformats.org/officeDocument/2006/relationships/image" Target="../media/image12670.png"/><Relationship Id="rId35" Type="http://schemas.openxmlformats.org/officeDocument/2006/relationships/customXml" Target="../ink/ink1408.xml"/><Relationship Id="rId56" Type="http://schemas.openxmlformats.org/officeDocument/2006/relationships/image" Target="../media/image1280.png"/><Relationship Id="rId77" Type="http://schemas.openxmlformats.org/officeDocument/2006/relationships/customXml" Target="../ink/ink1429.xml"/><Relationship Id="rId100" Type="http://schemas.openxmlformats.org/officeDocument/2006/relationships/image" Target="../media/image1302.png"/><Relationship Id="rId105" Type="http://schemas.openxmlformats.org/officeDocument/2006/relationships/customXml" Target="../ink/ink1443.xml"/><Relationship Id="rId126" Type="http://schemas.openxmlformats.org/officeDocument/2006/relationships/image" Target="../media/image1315.png"/><Relationship Id="rId8" Type="http://schemas.openxmlformats.org/officeDocument/2006/relationships/image" Target="../media/image12560.png"/><Relationship Id="rId51" Type="http://schemas.openxmlformats.org/officeDocument/2006/relationships/customXml" Target="../ink/ink1416.xml"/><Relationship Id="rId72" Type="http://schemas.openxmlformats.org/officeDocument/2006/relationships/image" Target="../media/image1288.png"/><Relationship Id="rId93" Type="http://schemas.openxmlformats.org/officeDocument/2006/relationships/customXml" Target="../ink/ink1437.xml"/><Relationship Id="rId98" Type="http://schemas.openxmlformats.org/officeDocument/2006/relationships/image" Target="../media/image1301.png"/><Relationship Id="rId121" Type="http://schemas.openxmlformats.org/officeDocument/2006/relationships/customXml" Target="../ink/ink1451.xml"/><Relationship Id="rId3" Type="http://schemas.openxmlformats.org/officeDocument/2006/relationships/customXml" Target="../ink/ink1392.xml"/><Relationship Id="rId25" Type="http://schemas.openxmlformats.org/officeDocument/2006/relationships/customXml" Target="../ink/ink1403.xml"/><Relationship Id="rId46" Type="http://schemas.openxmlformats.org/officeDocument/2006/relationships/image" Target="../media/image1275.png"/><Relationship Id="rId67" Type="http://schemas.openxmlformats.org/officeDocument/2006/relationships/customXml" Target="../ink/ink1424.xml"/><Relationship Id="rId116" Type="http://schemas.openxmlformats.org/officeDocument/2006/relationships/image" Target="../media/image1310.png"/><Relationship Id="rId20" Type="http://schemas.openxmlformats.org/officeDocument/2006/relationships/image" Target="../media/image12620.png"/><Relationship Id="rId41" Type="http://schemas.openxmlformats.org/officeDocument/2006/relationships/customXml" Target="../ink/ink1411.xml"/><Relationship Id="rId62" Type="http://schemas.openxmlformats.org/officeDocument/2006/relationships/image" Target="../media/image1283.png"/><Relationship Id="rId83" Type="http://schemas.openxmlformats.org/officeDocument/2006/relationships/customXml" Target="../ink/ink1432.xml"/><Relationship Id="rId88" Type="http://schemas.openxmlformats.org/officeDocument/2006/relationships/image" Target="../media/image1296.png"/><Relationship Id="rId111" Type="http://schemas.openxmlformats.org/officeDocument/2006/relationships/customXml" Target="../ink/ink1446.xml"/><Relationship Id="rId15" Type="http://schemas.openxmlformats.org/officeDocument/2006/relationships/customXml" Target="../ink/ink1398.xml"/><Relationship Id="rId36" Type="http://schemas.openxmlformats.org/officeDocument/2006/relationships/image" Target="../media/image12700.png"/><Relationship Id="rId57" Type="http://schemas.openxmlformats.org/officeDocument/2006/relationships/customXml" Target="../ink/ink1419.xml"/><Relationship Id="rId106" Type="http://schemas.openxmlformats.org/officeDocument/2006/relationships/image" Target="../media/image1305.png"/><Relationship Id="rId127" Type="http://schemas.openxmlformats.org/officeDocument/2006/relationships/customXml" Target="../ink/ink1454.xml"/><Relationship Id="rId10" Type="http://schemas.openxmlformats.org/officeDocument/2006/relationships/image" Target="../media/image12570.png"/><Relationship Id="rId31" Type="http://schemas.openxmlformats.org/officeDocument/2006/relationships/customXml" Target="../ink/ink1406.xml"/><Relationship Id="rId52" Type="http://schemas.openxmlformats.org/officeDocument/2006/relationships/image" Target="../media/image1278.png"/><Relationship Id="rId73" Type="http://schemas.openxmlformats.org/officeDocument/2006/relationships/customXml" Target="../ink/ink1427.xml"/><Relationship Id="rId78" Type="http://schemas.openxmlformats.org/officeDocument/2006/relationships/image" Target="../media/image1291.png"/><Relationship Id="rId94" Type="http://schemas.openxmlformats.org/officeDocument/2006/relationships/image" Target="../media/image1299.png"/><Relationship Id="rId99" Type="http://schemas.openxmlformats.org/officeDocument/2006/relationships/customXml" Target="../ink/ink1440.xml"/><Relationship Id="rId101" Type="http://schemas.openxmlformats.org/officeDocument/2006/relationships/customXml" Target="../ink/ink1441.xml"/><Relationship Id="rId122" Type="http://schemas.openxmlformats.org/officeDocument/2006/relationships/image" Target="../media/image1313.png"/><Relationship Id="rId4" Type="http://schemas.openxmlformats.org/officeDocument/2006/relationships/image" Target="../media/image12540.png"/><Relationship Id="rId9" Type="http://schemas.openxmlformats.org/officeDocument/2006/relationships/customXml" Target="../ink/ink1395.xml"/></Relationships>
</file>

<file path=ppt/slides/_rels/slide12.xml.rels><?xml version="1.0" encoding="UTF-8" standalone="yes"?>
<Relationships xmlns="http://schemas.openxmlformats.org/package/2006/relationships"><Relationship Id="rId8" Type="http://schemas.openxmlformats.org/officeDocument/2006/relationships/customXml" Target="../ink/ink1457.xml"/><Relationship Id="rId3" Type="http://schemas.openxmlformats.org/officeDocument/2006/relationships/image" Target="../media/image715.emf"/><Relationship Id="rId7" Type="http://schemas.openxmlformats.org/officeDocument/2006/relationships/image" Target="../media/image1315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customXml" Target="../ink/ink1456.xml"/><Relationship Id="rId5" Type="http://schemas.openxmlformats.org/officeDocument/2006/relationships/image" Target="../media/image13140.png"/><Relationship Id="rId4" Type="http://schemas.openxmlformats.org/officeDocument/2006/relationships/customXml" Target="../ink/ink1455.xml"/><Relationship Id="rId9" Type="http://schemas.openxmlformats.org/officeDocument/2006/relationships/image" Target="../media/image13160.png"/></Relationships>
</file>

<file path=ppt/slides/_rels/slide13.xml.rels><?xml version="1.0" encoding="UTF-8" standalone="yes"?>
<Relationships xmlns="http://schemas.openxmlformats.org/package/2006/relationships"><Relationship Id="rId13" Type="http://schemas.openxmlformats.org/officeDocument/2006/relationships/image" Target="../media/image1322.png"/><Relationship Id="rId18" Type="http://schemas.openxmlformats.org/officeDocument/2006/relationships/customXml" Target="../ink/ink1465.xml"/><Relationship Id="rId26" Type="http://schemas.openxmlformats.org/officeDocument/2006/relationships/customXml" Target="../ink/ink1469.xml"/><Relationship Id="rId39" Type="http://schemas.openxmlformats.org/officeDocument/2006/relationships/image" Target="../media/image1335.png"/><Relationship Id="rId21" Type="http://schemas.openxmlformats.org/officeDocument/2006/relationships/image" Target="../media/image1326.png"/><Relationship Id="rId34" Type="http://schemas.openxmlformats.org/officeDocument/2006/relationships/customXml" Target="../ink/ink1473.xml"/><Relationship Id="rId42" Type="http://schemas.openxmlformats.org/officeDocument/2006/relationships/customXml" Target="../ink/ink1477.xml"/><Relationship Id="rId47" Type="http://schemas.openxmlformats.org/officeDocument/2006/relationships/image" Target="../media/image1339.png"/><Relationship Id="rId50" Type="http://schemas.openxmlformats.org/officeDocument/2006/relationships/customXml" Target="../ink/ink1481.xml"/><Relationship Id="rId7" Type="http://schemas.openxmlformats.org/officeDocument/2006/relationships/image" Target="../media/image1319.png"/><Relationship Id="rId2" Type="http://schemas.openxmlformats.org/officeDocument/2006/relationships/notesSlide" Target="../notesSlides/notesSlide13.xml"/><Relationship Id="rId16" Type="http://schemas.openxmlformats.org/officeDocument/2006/relationships/customXml" Target="../ink/ink1464.xml"/><Relationship Id="rId29" Type="http://schemas.openxmlformats.org/officeDocument/2006/relationships/image" Target="../media/image1330.png"/><Relationship Id="rId11" Type="http://schemas.openxmlformats.org/officeDocument/2006/relationships/image" Target="../media/image1321.png"/><Relationship Id="rId24" Type="http://schemas.openxmlformats.org/officeDocument/2006/relationships/customXml" Target="../ink/ink1468.xml"/><Relationship Id="rId32" Type="http://schemas.openxmlformats.org/officeDocument/2006/relationships/customXml" Target="../ink/ink1472.xml"/><Relationship Id="rId37" Type="http://schemas.openxmlformats.org/officeDocument/2006/relationships/image" Target="../media/image1334.png"/><Relationship Id="rId40" Type="http://schemas.openxmlformats.org/officeDocument/2006/relationships/customXml" Target="../ink/ink1476.xml"/><Relationship Id="rId45" Type="http://schemas.openxmlformats.org/officeDocument/2006/relationships/image" Target="../media/image1338.png"/><Relationship Id="rId5" Type="http://schemas.openxmlformats.org/officeDocument/2006/relationships/image" Target="../media/image1318.png"/><Relationship Id="rId15" Type="http://schemas.openxmlformats.org/officeDocument/2006/relationships/image" Target="../media/image1323.png"/><Relationship Id="rId23" Type="http://schemas.openxmlformats.org/officeDocument/2006/relationships/image" Target="../media/image1327.png"/><Relationship Id="rId28" Type="http://schemas.openxmlformats.org/officeDocument/2006/relationships/customXml" Target="../ink/ink1470.xml"/><Relationship Id="rId36" Type="http://schemas.openxmlformats.org/officeDocument/2006/relationships/customXml" Target="../ink/ink1474.xml"/><Relationship Id="rId49" Type="http://schemas.openxmlformats.org/officeDocument/2006/relationships/image" Target="../media/image1340.png"/><Relationship Id="rId10" Type="http://schemas.openxmlformats.org/officeDocument/2006/relationships/customXml" Target="../ink/ink1461.xml"/><Relationship Id="rId19" Type="http://schemas.openxmlformats.org/officeDocument/2006/relationships/image" Target="../media/image1325.png"/><Relationship Id="rId31" Type="http://schemas.openxmlformats.org/officeDocument/2006/relationships/image" Target="../media/image1331.png"/><Relationship Id="rId44" Type="http://schemas.openxmlformats.org/officeDocument/2006/relationships/customXml" Target="../ink/ink1478.xml"/><Relationship Id="rId4" Type="http://schemas.openxmlformats.org/officeDocument/2006/relationships/customXml" Target="../ink/ink1458.xml"/><Relationship Id="rId9" Type="http://schemas.openxmlformats.org/officeDocument/2006/relationships/image" Target="../media/image1320.png"/><Relationship Id="rId14" Type="http://schemas.openxmlformats.org/officeDocument/2006/relationships/customXml" Target="../ink/ink1463.xml"/><Relationship Id="rId22" Type="http://schemas.openxmlformats.org/officeDocument/2006/relationships/customXml" Target="../ink/ink1467.xml"/><Relationship Id="rId27" Type="http://schemas.openxmlformats.org/officeDocument/2006/relationships/image" Target="../media/image1329.png"/><Relationship Id="rId30" Type="http://schemas.openxmlformats.org/officeDocument/2006/relationships/customXml" Target="../ink/ink1471.xml"/><Relationship Id="rId35" Type="http://schemas.openxmlformats.org/officeDocument/2006/relationships/image" Target="../media/image1333.png"/><Relationship Id="rId43" Type="http://schemas.openxmlformats.org/officeDocument/2006/relationships/image" Target="../media/image1337.png"/><Relationship Id="rId48" Type="http://schemas.openxmlformats.org/officeDocument/2006/relationships/customXml" Target="../ink/ink1480.xml"/><Relationship Id="rId8" Type="http://schemas.openxmlformats.org/officeDocument/2006/relationships/customXml" Target="../ink/ink1460.xml"/><Relationship Id="rId51" Type="http://schemas.openxmlformats.org/officeDocument/2006/relationships/image" Target="../media/image1341.png"/><Relationship Id="rId3" Type="http://schemas.openxmlformats.org/officeDocument/2006/relationships/image" Target="../media/image716.emf"/><Relationship Id="rId12" Type="http://schemas.openxmlformats.org/officeDocument/2006/relationships/customXml" Target="../ink/ink1462.xml"/><Relationship Id="rId17" Type="http://schemas.openxmlformats.org/officeDocument/2006/relationships/image" Target="../media/image1324.png"/><Relationship Id="rId25" Type="http://schemas.openxmlformats.org/officeDocument/2006/relationships/image" Target="../media/image1328.png"/><Relationship Id="rId33" Type="http://schemas.openxmlformats.org/officeDocument/2006/relationships/image" Target="../media/image1332.png"/><Relationship Id="rId38" Type="http://schemas.openxmlformats.org/officeDocument/2006/relationships/customXml" Target="../ink/ink1475.xml"/><Relationship Id="rId46" Type="http://schemas.openxmlformats.org/officeDocument/2006/relationships/customXml" Target="../ink/ink1479.xml"/><Relationship Id="rId20" Type="http://schemas.openxmlformats.org/officeDocument/2006/relationships/customXml" Target="../ink/ink1466.xml"/><Relationship Id="rId41" Type="http://schemas.openxmlformats.org/officeDocument/2006/relationships/image" Target="../media/image1336.png"/><Relationship Id="rId1" Type="http://schemas.openxmlformats.org/officeDocument/2006/relationships/slideLayout" Target="../slideLayouts/slideLayout7.xml"/><Relationship Id="rId6" Type="http://schemas.openxmlformats.org/officeDocument/2006/relationships/customXml" Target="../ink/ink1459.xml"/></Relationships>
</file>

<file path=ppt/slides/_rels/slide14.xml.rels><?xml version="1.0" encoding="UTF-8" standalone="yes"?>
<Relationships xmlns="http://schemas.openxmlformats.org/package/2006/relationships"><Relationship Id="rId117" Type="http://schemas.openxmlformats.org/officeDocument/2006/relationships/image" Target="../media/image1397.png"/><Relationship Id="rId299" Type="http://schemas.openxmlformats.org/officeDocument/2006/relationships/image" Target="../media/image1489.png"/><Relationship Id="rId21" Type="http://schemas.openxmlformats.org/officeDocument/2006/relationships/image" Target="../media/image1349.png"/><Relationship Id="rId63" Type="http://schemas.openxmlformats.org/officeDocument/2006/relationships/image" Target="../media/image1370.png"/><Relationship Id="rId159" Type="http://schemas.openxmlformats.org/officeDocument/2006/relationships/image" Target="../media/image1419.png"/><Relationship Id="rId324" Type="http://schemas.openxmlformats.org/officeDocument/2006/relationships/customXml" Target="../ink/ink1641.xml"/><Relationship Id="rId366" Type="http://schemas.openxmlformats.org/officeDocument/2006/relationships/customXml" Target="../ink/ink1662.xml"/><Relationship Id="rId170" Type="http://schemas.openxmlformats.org/officeDocument/2006/relationships/customXml" Target="../ink/ink1564.xml"/><Relationship Id="rId226" Type="http://schemas.openxmlformats.org/officeDocument/2006/relationships/customXml" Target="../ink/ink1592.xml"/><Relationship Id="rId268" Type="http://schemas.openxmlformats.org/officeDocument/2006/relationships/customXml" Target="../ink/ink1613.xml"/><Relationship Id="rId32" Type="http://schemas.openxmlformats.org/officeDocument/2006/relationships/customXml" Target="../ink/ink1495.xml"/><Relationship Id="rId74" Type="http://schemas.openxmlformats.org/officeDocument/2006/relationships/customXml" Target="../ink/ink1516.xml"/><Relationship Id="rId128" Type="http://schemas.openxmlformats.org/officeDocument/2006/relationships/customXml" Target="../ink/ink1543.xml"/><Relationship Id="rId335" Type="http://schemas.openxmlformats.org/officeDocument/2006/relationships/image" Target="../media/image1508.png"/><Relationship Id="rId377" Type="http://schemas.openxmlformats.org/officeDocument/2006/relationships/image" Target="../media/image1529.png"/><Relationship Id="rId5" Type="http://schemas.openxmlformats.org/officeDocument/2006/relationships/image" Target="../media/image1700.png"/><Relationship Id="rId181" Type="http://schemas.openxmlformats.org/officeDocument/2006/relationships/image" Target="../media/image1430.png"/><Relationship Id="rId237" Type="http://schemas.openxmlformats.org/officeDocument/2006/relationships/image" Target="../media/image1458.png"/><Relationship Id="rId402" Type="http://schemas.openxmlformats.org/officeDocument/2006/relationships/customXml" Target="../ink/ink1680.xml"/><Relationship Id="rId279" Type="http://schemas.openxmlformats.org/officeDocument/2006/relationships/image" Target="../media/image1479.png"/><Relationship Id="rId43" Type="http://schemas.openxmlformats.org/officeDocument/2006/relationships/image" Target="../media/image1360.png"/><Relationship Id="rId139" Type="http://schemas.openxmlformats.org/officeDocument/2006/relationships/image" Target="../media/image1409.png"/><Relationship Id="rId290" Type="http://schemas.openxmlformats.org/officeDocument/2006/relationships/customXml" Target="../ink/ink1624.xml"/><Relationship Id="rId304" Type="http://schemas.openxmlformats.org/officeDocument/2006/relationships/customXml" Target="../ink/ink1631.xml"/><Relationship Id="rId346" Type="http://schemas.openxmlformats.org/officeDocument/2006/relationships/customXml" Target="../ink/ink1652.xml"/><Relationship Id="rId388" Type="http://schemas.openxmlformats.org/officeDocument/2006/relationships/customXml" Target="../ink/ink1673.xml"/><Relationship Id="rId85" Type="http://schemas.openxmlformats.org/officeDocument/2006/relationships/image" Target="../media/image1381.png"/><Relationship Id="rId150" Type="http://schemas.openxmlformats.org/officeDocument/2006/relationships/customXml" Target="../ink/ink1554.xml"/><Relationship Id="rId192" Type="http://schemas.openxmlformats.org/officeDocument/2006/relationships/customXml" Target="../ink/ink1575.xml"/><Relationship Id="rId206" Type="http://schemas.openxmlformats.org/officeDocument/2006/relationships/customXml" Target="../ink/ink1582.xml"/><Relationship Id="rId413" Type="http://schemas.openxmlformats.org/officeDocument/2006/relationships/image" Target="../media/image1547.png"/><Relationship Id="rId248" Type="http://schemas.openxmlformats.org/officeDocument/2006/relationships/customXml" Target="../ink/ink1603.xml"/><Relationship Id="rId12" Type="http://schemas.openxmlformats.org/officeDocument/2006/relationships/customXml" Target="../ink/ink1485.xml"/><Relationship Id="rId108" Type="http://schemas.openxmlformats.org/officeDocument/2006/relationships/customXml" Target="../ink/ink1533.xml"/><Relationship Id="rId315" Type="http://schemas.openxmlformats.org/officeDocument/2006/relationships/image" Target="../media/image1497.png"/><Relationship Id="rId357" Type="http://schemas.openxmlformats.org/officeDocument/2006/relationships/image" Target="../media/image1519.png"/><Relationship Id="rId54" Type="http://schemas.openxmlformats.org/officeDocument/2006/relationships/customXml" Target="../ink/ink1506.xml"/><Relationship Id="rId96" Type="http://schemas.openxmlformats.org/officeDocument/2006/relationships/customXml" Target="../ink/ink1527.xml"/><Relationship Id="rId161" Type="http://schemas.openxmlformats.org/officeDocument/2006/relationships/image" Target="../media/image1420.png"/><Relationship Id="rId217" Type="http://schemas.openxmlformats.org/officeDocument/2006/relationships/image" Target="../media/image1448.png"/><Relationship Id="rId399" Type="http://schemas.openxmlformats.org/officeDocument/2006/relationships/image" Target="../media/image1540.png"/><Relationship Id="rId259" Type="http://schemas.openxmlformats.org/officeDocument/2006/relationships/image" Target="../media/image1469.png"/><Relationship Id="rId424" Type="http://schemas.openxmlformats.org/officeDocument/2006/relationships/customXml" Target="../ink/ink1691.xml"/><Relationship Id="rId23" Type="http://schemas.openxmlformats.org/officeDocument/2006/relationships/image" Target="../media/image1350.png"/><Relationship Id="rId119" Type="http://schemas.openxmlformats.org/officeDocument/2006/relationships/image" Target="../media/image1398.png"/><Relationship Id="rId270" Type="http://schemas.openxmlformats.org/officeDocument/2006/relationships/customXml" Target="../ink/ink1614.xml"/><Relationship Id="rId326" Type="http://schemas.openxmlformats.org/officeDocument/2006/relationships/customXml" Target="../ink/ink1642.xml"/><Relationship Id="rId65" Type="http://schemas.openxmlformats.org/officeDocument/2006/relationships/image" Target="../media/image1371.png"/><Relationship Id="rId130" Type="http://schemas.openxmlformats.org/officeDocument/2006/relationships/customXml" Target="../ink/ink1544.xml"/><Relationship Id="rId368" Type="http://schemas.openxmlformats.org/officeDocument/2006/relationships/customXml" Target="../ink/ink1663.xml"/><Relationship Id="rId172" Type="http://schemas.openxmlformats.org/officeDocument/2006/relationships/customXml" Target="../ink/ink1565.xml"/><Relationship Id="rId228" Type="http://schemas.openxmlformats.org/officeDocument/2006/relationships/customXml" Target="../ink/ink1593.xml"/><Relationship Id="rId281" Type="http://schemas.openxmlformats.org/officeDocument/2006/relationships/image" Target="../media/image1480.png"/><Relationship Id="rId337" Type="http://schemas.openxmlformats.org/officeDocument/2006/relationships/image" Target="../media/image1509.png"/><Relationship Id="rId34" Type="http://schemas.openxmlformats.org/officeDocument/2006/relationships/customXml" Target="../ink/ink1496.xml"/><Relationship Id="rId76" Type="http://schemas.openxmlformats.org/officeDocument/2006/relationships/customXml" Target="../ink/ink1517.xml"/><Relationship Id="rId141" Type="http://schemas.openxmlformats.org/officeDocument/2006/relationships/image" Target="../media/image1410.png"/><Relationship Id="rId379" Type="http://schemas.openxmlformats.org/officeDocument/2006/relationships/image" Target="../media/image1530.png"/><Relationship Id="rId7" Type="http://schemas.openxmlformats.org/officeDocument/2006/relationships/image" Target="../media/image1342.png"/><Relationship Id="rId183" Type="http://schemas.openxmlformats.org/officeDocument/2006/relationships/image" Target="../media/image1431.png"/><Relationship Id="rId239" Type="http://schemas.openxmlformats.org/officeDocument/2006/relationships/image" Target="../media/image1459.png"/><Relationship Id="rId390" Type="http://schemas.openxmlformats.org/officeDocument/2006/relationships/customXml" Target="../ink/ink1674.xml"/><Relationship Id="rId404" Type="http://schemas.openxmlformats.org/officeDocument/2006/relationships/customXml" Target="../ink/ink1681.xml"/><Relationship Id="rId250" Type="http://schemas.openxmlformats.org/officeDocument/2006/relationships/customXml" Target="../ink/ink1604.xml"/><Relationship Id="rId292" Type="http://schemas.openxmlformats.org/officeDocument/2006/relationships/customXml" Target="../ink/ink1625.xml"/><Relationship Id="rId306" Type="http://schemas.openxmlformats.org/officeDocument/2006/relationships/customXml" Target="../ink/ink1632.xml"/><Relationship Id="rId45" Type="http://schemas.openxmlformats.org/officeDocument/2006/relationships/image" Target="../media/image1361.png"/><Relationship Id="rId87" Type="http://schemas.openxmlformats.org/officeDocument/2006/relationships/image" Target="../media/image1382.png"/><Relationship Id="rId110" Type="http://schemas.openxmlformats.org/officeDocument/2006/relationships/customXml" Target="../ink/ink1534.xml"/><Relationship Id="rId348" Type="http://schemas.openxmlformats.org/officeDocument/2006/relationships/customXml" Target="../ink/ink1653.xml"/><Relationship Id="rId152" Type="http://schemas.openxmlformats.org/officeDocument/2006/relationships/customXml" Target="../ink/ink1555.xml"/><Relationship Id="rId194" Type="http://schemas.openxmlformats.org/officeDocument/2006/relationships/customXml" Target="../ink/ink1576.xml"/><Relationship Id="rId208" Type="http://schemas.openxmlformats.org/officeDocument/2006/relationships/customXml" Target="../ink/ink1583.xml"/><Relationship Id="rId415" Type="http://schemas.openxmlformats.org/officeDocument/2006/relationships/image" Target="../media/image1548.png"/><Relationship Id="rId261" Type="http://schemas.openxmlformats.org/officeDocument/2006/relationships/image" Target="../media/image1470.png"/><Relationship Id="rId14" Type="http://schemas.openxmlformats.org/officeDocument/2006/relationships/customXml" Target="../ink/ink1486.xml"/><Relationship Id="rId56" Type="http://schemas.openxmlformats.org/officeDocument/2006/relationships/customXml" Target="../ink/ink1507.xml"/><Relationship Id="rId317" Type="http://schemas.openxmlformats.org/officeDocument/2006/relationships/image" Target="../media/image1498.png"/><Relationship Id="rId359" Type="http://schemas.openxmlformats.org/officeDocument/2006/relationships/image" Target="../media/image1520.png"/><Relationship Id="rId98" Type="http://schemas.openxmlformats.org/officeDocument/2006/relationships/customXml" Target="../ink/ink1528.xml"/><Relationship Id="rId121" Type="http://schemas.openxmlformats.org/officeDocument/2006/relationships/image" Target="../media/image1399.png"/><Relationship Id="rId163" Type="http://schemas.openxmlformats.org/officeDocument/2006/relationships/image" Target="../media/image1421.png"/><Relationship Id="rId219" Type="http://schemas.openxmlformats.org/officeDocument/2006/relationships/image" Target="../media/image1449.png"/><Relationship Id="rId370" Type="http://schemas.openxmlformats.org/officeDocument/2006/relationships/customXml" Target="../ink/ink1664.xml"/><Relationship Id="rId426" Type="http://schemas.openxmlformats.org/officeDocument/2006/relationships/customXml" Target="../ink/ink1692.xml"/><Relationship Id="rId230" Type="http://schemas.openxmlformats.org/officeDocument/2006/relationships/customXml" Target="../ink/ink1594.xml"/><Relationship Id="rId25" Type="http://schemas.openxmlformats.org/officeDocument/2006/relationships/image" Target="../media/image1351.png"/><Relationship Id="rId67" Type="http://schemas.openxmlformats.org/officeDocument/2006/relationships/image" Target="../media/image1372.png"/><Relationship Id="rId272" Type="http://schemas.openxmlformats.org/officeDocument/2006/relationships/customXml" Target="../ink/ink1615.xml"/><Relationship Id="rId328" Type="http://schemas.openxmlformats.org/officeDocument/2006/relationships/customXml" Target="../ink/ink1643.xml"/><Relationship Id="rId132" Type="http://schemas.openxmlformats.org/officeDocument/2006/relationships/customXml" Target="../ink/ink1545.xml"/><Relationship Id="rId174" Type="http://schemas.openxmlformats.org/officeDocument/2006/relationships/customXml" Target="../ink/ink1566.xml"/><Relationship Id="rId381" Type="http://schemas.openxmlformats.org/officeDocument/2006/relationships/image" Target="../media/image1531.png"/><Relationship Id="rId241" Type="http://schemas.openxmlformats.org/officeDocument/2006/relationships/image" Target="../media/image1460.png"/><Relationship Id="rId36" Type="http://schemas.openxmlformats.org/officeDocument/2006/relationships/customXml" Target="../ink/ink1497.xml"/><Relationship Id="rId283" Type="http://schemas.openxmlformats.org/officeDocument/2006/relationships/image" Target="../media/image1481.png"/><Relationship Id="rId339" Type="http://schemas.openxmlformats.org/officeDocument/2006/relationships/image" Target="../media/image1510.png"/><Relationship Id="rId78" Type="http://schemas.openxmlformats.org/officeDocument/2006/relationships/customXml" Target="../ink/ink1518.xml"/><Relationship Id="rId101" Type="http://schemas.openxmlformats.org/officeDocument/2006/relationships/image" Target="../media/image1389.png"/><Relationship Id="rId143" Type="http://schemas.openxmlformats.org/officeDocument/2006/relationships/image" Target="../media/image1411.png"/><Relationship Id="rId185" Type="http://schemas.openxmlformats.org/officeDocument/2006/relationships/image" Target="../media/image1432.png"/><Relationship Id="rId350" Type="http://schemas.openxmlformats.org/officeDocument/2006/relationships/customXml" Target="../ink/ink1654.xml"/><Relationship Id="rId406" Type="http://schemas.openxmlformats.org/officeDocument/2006/relationships/customXml" Target="../ink/ink1682.xml"/><Relationship Id="rId9" Type="http://schemas.openxmlformats.org/officeDocument/2006/relationships/image" Target="../media/image1343.png"/><Relationship Id="rId210" Type="http://schemas.openxmlformats.org/officeDocument/2006/relationships/customXml" Target="../ink/ink1584.xml"/><Relationship Id="rId392" Type="http://schemas.openxmlformats.org/officeDocument/2006/relationships/customXml" Target="../ink/ink1675.xml"/><Relationship Id="rId252" Type="http://schemas.openxmlformats.org/officeDocument/2006/relationships/customXml" Target="../ink/ink1605.xml"/><Relationship Id="rId294" Type="http://schemas.openxmlformats.org/officeDocument/2006/relationships/customXml" Target="../ink/ink1626.xml"/><Relationship Id="rId308" Type="http://schemas.openxmlformats.org/officeDocument/2006/relationships/customXml" Target="../ink/ink1633.xml"/><Relationship Id="rId47" Type="http://schemas.openxmlformats.org/officeDocument/2006/relationships/image" Target="../media/image1362.png"/><Relationship Id="rId89" Type="http://schemas.openxmlformats.org/officeDocument/2006/relationships/image" Target="../media/image1383.png"/><Relationship Id="rId112" Type="http://schemas.openxmlformats.org/officeDocument/2006/relationships/customXml" Target="../ink/ink1535.xml"/><Relationship Id="rId154" Type="http://schemas.openxmlformats.org/officeDocument/2006/relationships/customXml" Target="../ink/ink1556.xml"/><Relationship Id="rId361" Type="http://schemas.openxmlformats.org/officeDocument/2006/relationships/image" Target="../media/image1521.png"/><Relationship Id="rId196" Type="http://schemas.openxmlformats.org/officeDocument/2006/relationships/customXml" Target="../ink/ink1577.xml"/><Relationship Id="rId417" Type="http://schemas.openxmlformats.org/officeDocument/2006/relationships/image" Target="../media/image1549.png"/><Relationship Id="rId16" Type="http://schemas.openxmlformats.org/officeDocument/2006/relationships/customXml" Target="../ink/ink1487.xml"/><Relationship Id="rId221" Type="http://schemas.openxmlformats.org/officeDocument/2006/relationships/image" Target="../media/image1450.png"/><Relationship Id="rId263" Type="http://schemas.openxmlformats.org/officeDocument/2006/relationships/image" Target="../media/image1471.png"/><Relationship Id="rId319" Type="http://schemas.openxmlformats.org/officeDocument/2006/relationships/image" Target="../media/image1499.png"/><Relationship Id="rId58" Type="http://schemas.openxmlformats.org/officeDocument/2006/relationships/customXml" Target="../ink/ink1508.xml"/><Relationship Id="rId123" Type="http://schemas.openxmlformats.org/officeDocument/2006/relationships/image" Target="../media/image1401.png"/><Relationship Id="rId330" Type="http://schemas.openxmlformats.org/officeDocument/2006/relationships/customXml" Target="../ink/ink1644.xml"/><Relationship Id="rId165" Type="http://schemas.openxmlformats.org/officeDocument/2006/relationships/image" Target="../media/image1422.png"/><Relationship Id="rId372" Type="http://schemas.openxmlformats.org/officeDocument/2006/relationships/customXml" Target="../ink/ink1665.xml"/><Relationship Id="rId428" Type="http://schemas.openxmlformats.org/officeDocument/2006/relationships/customXml" Target="../ink/ink1693.xml"/><Relationship Id="rId232" Type="http://schemas.openxmlformats.org/officeDocument/2006/relationships/customXml" Target="../ink/ink1595.xml"/><Relationship Id="rId274" Type="http://schemas.openxmlformats.org/officeDocument/2006/relationships/customXml" Target="../ink/ink1616.xml"/><Relationship Id="rId27" Type="http://schemas.openxmlformats.org/officeDocument/2006/relationships/image" Target="../media/image1352.png"/><Relationship Id="rId69" Type="http://schemas.openxmlformats.org/officeDocument/2006/relationships/image" Target="../media/image1373.png"/><Relationship Id="rId134" Type="http://schemas.openxmlformats.org/officeDocument/2006/relationships/customXml" Target="../ink/ink1546.xml"/><Relationship Id="rId80" Type="http://schemas.openxmlformats.org/officeDocument/2006/relationships/customXml" Target="../ink/ink1519.xml"/><Relationship Id="rId176" Type="http://schemas.openxmlformats.org/officeDocument/2006/relationships/customXml" Target="../ink/ink1567.xml"/><Relationship Id="rId341" Type="http://schemas.openxmlformats.org/officeDocument/2006/relationships/image" Target="../media/image1511.png"/><Relationship Id="rId383" Type="http://schemas.openxmlformats.org/officeDocument/2006/relationships/image" Target="../media/image1532.png"/><Relationship Id="rId201" Type="http://schemas.openxmlformats.org/officeDocument/2006/relationships/image" Target="../media/image1440.png"/><Relationship Id="rId243" Type="http://schemas.openxmlformats.org/officeDocument/2006/relationships/image" Target="../media/image1461.png"/><Relationship Id="rId285" Type="http://schemas.openxmlformats.org/officeDocument/2006/relationships/image" Target="../media/image1482.png"/><Relationship Id="rId38" Type="http://schemas.openxmlformats.org/officeDocument/2006/relationships/customXml" Target="../ink/ink1498.xml"/><Relationship Id="rId103" Type="http://schemas.openxmlformats.org/officeDocument/2006/relationships/image" Target="../media/image1390.png"/><Relationship Id="rId310" Type="http://schemas.openxmlformats.org/officeDocument/2006/relationships/customXml" Target="../ink/ink1634.xml"/><Relationship Id="rId91" Type="http://schemas.openxmlformats.org/officeDocument/2006/relationships/image" Target="../media/image1384.png"/><Relationship Id="rId145" Type="http://schemas.openxmlformats.org/officeDocument/2006/relationships/image" Target="../media/image1412.png"/><Relationship Id="rId187" Type="http://schemas.openxmlformats.org/officeDocument/2006/relationships/image" Target="../media/image1433.png"/><Relationship Id="rId352" Type="http://schemas.openxmlformats.org/officeDocument/2006/relationships/customXml" Target="../ink/ink1655.xml"/><Relationship Id="rId394" Type="http://schemas.openxmlformats.org/officeDocument/2006/relationships/customXml" Target="../ink/ink1676.xml"/><Relationship Id="rId408" Type="http://schemas.openxmlformats.org/officeDocument/2006/relationships/customXml" Target="../ink/ink1683.xml"/><Relationship Id="rId1" Type="http://schemas.openxmlformats.org/officeDocument/2006/relationships/slideLayout" Target="../slideLayouts/slideLayout1.xml"/><Relationship Id="rId212" Type="http://schemas.openxmlformats.org/officeDocument/2006/relationships/customXml" Target="../ink/ink1585.xml"/><Relationship Id="rId233" Type="http://schemas.openxmlformats.org/officeDocument/2006/relationships/image" Target="../media/image1456.png"/><Relationship Id="rId254" Type="http://schemas.openxmlformats.org/officeDocument/2006/relationships/customXml" Target="../ink/ink1606.xml"/><Relationship Id="rId28" Type="http://schemas.openxmlformats.org/officeDocument/2006/relationships/customXml" Target="../ink/ink1493.xml"/><Relationship Id="rId49" Type="http://schemas.openxmlformats.org/officeDocument/2006/relationships/image" Target="../media/image1363.png"/><Relationship Id="rId114" Type="http://schemas.openxmlformats.org/officeDocument/2006/relationships/customXml" Target="../ink/ink1536.xml"/><Relationship Id="rId275" Type="http://schemas.openxmlformats.org/officeDocument/2006/relationships/image" Target="../media/image1477.png"/><Relationship Id="rId296" Type="http://schemas.openxmlformats.org/officeDocument/2006/relationships/customXml" Target="../ink/ink1627.xml"/><Relationship Id="rId300" Type="http://schemas.openxmlformats.org/officeDocument/2006/relationships/customXml" Target="../ink/ink1629.xml"/><Relationship Id="rId60" Type="http://schemas.openxmlformats.org/officeDocument/2006/relationships/customXml" Target="../ink/ink1509.xml"/><Relationship Id="rId81" Type="http://schemas.openxmlformats.org/officeDocument/2006/relationships/image" Target="../media/image1379.png"/><Relationship Id="rId135" Type="http://schemas.openxmlformats.org/officeDocument/2006/relationships/image" Target="../media/image1407.png"/><Relationship Id="rId156" Type="http://schemas.openxmlformats.org/officeDocument/2006/relationships/customXml" Target="../ink/ink1557.xml"/><Relationship Id="rId177" Type="http://schemas.openxmlformats.org/officeDocument/2006/relationships/image" Target="../media/image1428.png"/><Relationship Id="rId198" Type="http://schemas.openxmlformats.org/officeDocument/2006/relationships/customXml" Target="../ink/ink1578.xml"/><Relationship Id="rId321" Type="http://schemas.openxmlformats.org/officeDocument/2006/relationships/image" Target="../media/image1501.png"/><Relationship Id="rId342" Type="http://schemas.openxmlformats.org/officeDocument/2006/relationships/customXml" Target="../ink/ink1650.xml"/><Relationship Id="rId363" Type="http://schemas.openxmlformats.org/officeDocument/2006/relationships/image" Target="../media/image1522.png"/><Relationship Id="rId384" Type="http://schemas.openxmlformats.org/officeDocument/2006/relationships/customXml" Target="../ink/ink1671.xml"/><Relationship Id="rId419" Type="http://schemas.openxmlformats.org/officeDocument/2006/relationships/image" Target="../media/image1550.png"/><Relationship Id="rId202" Type="http://schemas.openxmlformats.org/officeDocument/2006/relationships/customXml" Target="../ink/ink1580.xml"/><Relationship Id="rId223" Type="http://schemas.openxmlformats.org/officeDocument/2006/relationships/image" Target="../media/image1451.png"/><Relationship Id="rId244" Type="http://schemas.openxmlformats.org/officeDocument/2006/relationships/customXml" Target="../ink/ink1601.xml"/><Relationship Id="rId18" Type="http://schemas.openxmlformats.org/officeDocument/2006/relationships/customXml" Target="../ink/ink1488.xml"/><Relationship Id="rId39" Type="http://schemas.openxmlformats.org/officeDocument/2006/relationships/image" Target="../media/image1358.png"/><Relationship Id="rId265" Type="http://schemas.openxmlformats.org/officeDocument/2006/relationships/image" Target="../media/image1472.png"/><Relationship Id="rId286" Type="http://schemas.openxmlformats.org/officeDocument/2006/relationships/customXml" Target="../ink/ink1622.xml"/><Relationship Id="rId50" Type="http://schemas.openxmlformats.org/officeDocument/2006/relationships/customXml" Target="../ink/ink1504.xml"/><Relationship Id="rId104" Type="http://schemas.openxmlformats.org/officeDocument/2006/relationships/customXml" Target="../ink/ink1531.xml"/><Relationship Id="rId125" Type="http://schemas.openxmlformats.org/officeDocument/2006/relationships/image" Target="../media/image1402.png"/><Relationship Id="rId146" Type="http://schemas.openxmlformats.org/officeDocument/2006/relationships/customXml" Target="../ink/ink1552.xml"/><Relationship Id="rId167" Type="http://schemas.openxmlformats.org/officeDocument/2006/relationships/image" Target="../media/image1423.png"/><Relationship Id="rId188" Type="http://schemas.openxmlformats.org/officeDocument/2006/relationships/customXml" Target="../ink/ink1573.xml"/><Relationship Id="rId311" Type="http://schemas.openxmlformats.org/officeDocument/2006/relationships/image" Target="../media/image1495.png"/><Relationship Id="rId332" Type="http://schemas.openxmlformats.org/officeDocument/2006/relationships/customXml" Target="../ink/ink1645.xml"/><Relationship Id="rId353" Type="http://schemas.openxmlformats.org/officeDocument/2006/relationships/image" Target="../media/image1517.png"/><Relationship Id="rId374" Type="http://schemas.openxmlformats.org/officeDocument/2006/relationships/customXml" Target="../ink/ink1666.xml"/><Relationship Id="rId395" Type="http://schemas.openxmlformats.org/officeDocument/2006/relationships/image" Target="../media/image1538.png"/><Relationship Id="rId409" Type="http://schemas.openxmlformats.org/officeDocument/2006/relationships/image" Target="../media/image1545.png"/><Relationship Id="rId71" Type="http://schemas.openxmlformats.org/officeDocument/2006/relationships/image" Target="../media/image1374.png"/><Relationship Id="rId92" Type="http://schemas.openxmlformats.org/officeDocument/2006/relationships/customXml" Target="../ink/ink1525.xml"/><Relationship Id="rId213" Type="http://schemas.openxmlformats.org/officeDocument/2006/relationships/image" Target="../media/image1446.png"/><Relationship Id="rId234" Type="http://schemas.openxmlformats.org/officeDocument/2006/relationships/customXml" Target="../ink/ink1596.xml"/><Relationship Id="rId420" Type="http://schemas.openxmlformats.org/officeDocument/2006/relationships/customXml" Target="../ink/ink1689.xml"/><Relationship Id="rId2" Type="http://schemas.openxmlformats.org/officeDocument/2006/relationships/image" Target="../media/image1400.png"/><Relationship Id="rId29" Type="http://schemas.openxmlformats.org/officeDocument/2006/relationships/image" Target="../media/image1353.png"/><Relationship Id="rId255" Type="http://schemas.openxmlformats.org/officeDocument/2006/relationships/image" Target="../media/image1467.png"/><Relationship Id="rId276" Type="http://schemas.openxmlformats.org/officeDocument/2006/relationships/customXml" Target="../ink/ink1617.xml"/><Relationship Id="rId297" Type="http://schemas.openxmlformats.org/officeDocument/2006/relationships/image" Target="../media/image1488.png"/><Relationship Id="rId40" Type="http://schemas.openxmlformats.org/officeDocument/2006/relationships/customXml" Target="../ink/ink1499.xml"/><Relationship Id="rId115" Type="http://schemas.openxmlformats.org/officeDocument/2006/relationships/image" Target="../media/image1396.png"/><Relationship Id="rId136" Type="http://schemas.openxmlformats.org/officeDocument/2006/relationships/customXml" Target="../ink/ink1547.xml"/><Relationship Id="rId157" Type="http://schemas.openxmlformats.org/officeDocument/2006/relationships/image" Target="../media/image1418.png"/><Relationship Id="rId178" Type="http://schemas.openxmlformats.org/officeDocument/2006/relationships/customXml" Target="../ink/ink1568.xml"/><Relationship Id="rId301" Type="http://schemas.openxmlformats.org/officeDocument/2006/relationships/image" Target="../media/image1490.png"/><Relationship Id="rId322" Type="http://schemas.openxmlformats.org/officeDocument/2006/relationships/customXml" Target="../ink/ink1640.xml"/><Relationship Id="rId343" Type="http://schemas.openxmlformats.org/officeDocument/2006/relationships/image" Target="../media/image1512.png"/><Relationship Id="rId364" Type="http://schemas.openxmlformats.org/officeDocument/2006/relationships/customXml" Target="../ink/ink1661.xml"/><Relationship Id="rId61" Type="http://schemas.openxmlformats.org/officeDocument/2006/relationships/image" Target="../media/image1369.png"/><Relationship Id="rId82" Type="http://schemas.openxmlformats.org/officeDocument/2006/relationships/customXml" Target="../ink/ink1520.xml"/><Relationship Id="rId199" Type="http://schemas.openxmlformats.org/officeDocument/2006/relationships/image" Target="../media/image1439.png"/><Relationship Id="rId203" Type="http://schemas.openxmlformats.org/officeDocument/2006/relationships/image" Target="../media/image1441.png"/><Relationship Id="rId385" Type="http://schemas.openxmlformats.org/officeDocument/2006/relationships/image" Target="../media/image1533.png"/><Relationship Id="rId19" Type="http://schemas.openxmlformats.org/officeDocument/2006/relationships/image" Target="../media/image1348.png"/><Relationship Id="rId224" Type="http://schemas.openxmlformats.org/officeDocument/2006/relationships/customXml" Target="../ink/ink1591.xml"/><Relationship Id="rId245" Type="http://schemas.openxmlformats.org/officeDocument/2006/relationships/image" Target="../media/image1462.png"/><Relationship Id="rId266" Type="http://schemas.openxmlformats.org/officeDocument/2006/relationships/customXml" Target="../ink/ink1612.xml"/><Relationship Id="rId287" Type="http://schemas.openxmlformats.org/officeDocument/2006/relationships/image" Target="../media/image1483.png"/><Relationship Id="rId410" Type="http://schemas.openxmlformats.org/officeDocument/2006/relationships/customXml" Target="../ink/ink1684.xml"/><Relationship Id="rId30" Type="http://schemas.openxmlformats.org/officeDocument/2006/relationships/customXml" Target="../ink/ink1494.xml"/><Relationship Id="rId105" Type="http://schemas.openxmlformats.org/officeDocument/2006/relationships/image" Target="../media/image1391.png"/><Relationship Id="rId126" Type="http://schemas.openxmlformats.org/officeDocument/2006/relationships/customXml" Target="../ink/ink1542.xml"/><Relationship Id="rId147" Type="http://schemas.openxmlformats.org/officeDocument/2006/relationships/image" Target="../media/image1413.png"/><Relationship Id="rId168" Type="http://schemas.openxmlformats.org/officeDocument/2006/relationships/customXml" Target="../ink/ink1563.xml"/><Relationship Id="rId312" Type="http://schemas.openxmlformats.org/officeDocument/2006/relationships/customXml" Target="../ink/ink1635.xml"/><Relationship Id="rId333" Type="http://schemas.openxmlformats.org/officeDocument/2006/relationships/image" Target="../media/image1507.png"/><Relationship Id="rId354" Type="http://schemas.openxmlformats.org/officeDocument/2006/relationships/customXml" Target="../ink/ink1656.xml"/><Relationship Id="rId51" Type="http://schemas.openxmlformats.org/officeDocument/2006/relationships/image" Target="../media/image1364.png"/><Relationship Id="rId72" Type="http://schemas.openxmlformats.org/officeDocument/2006/relationships/customXml" Target="../ink/ink1515.xml"/><Relationship Id="rId93" Type="http://schemas.openxmlformats.org/officeDocument/2006/relationships/image" Target="../media/image1385.png"/><Relationship Id="rId189" Type="http://schemas.openxmlformats.org/officeDocument/2006/relationships/image" Target="../media/image1434.png"/><Relationship Id="rId375" Type="http://schemas.openxmlformats.org/officeDocument/2006/relationships/image" Target="../media/image1528.png"/><Relationship Id="rId396" Type="http://schemas.openxmlformats.org/officeDocument/2006/relationships/customXml" Target="../ink/ink1677.xml"/><Relationship Id="rId3" Type="http://schemas.openxmlformats.org/officeDocument/2006/relationships/image" Target="../media/image1500.png"/><Relationship Id="rId214" Type="http://schemas.openxmlformats.org/officeDocument/2006/relationships/customXml" Target="../ink/ink1586.xml"/><Relationship Id="rId235" Type="http://schemas.openxmlformats.org/officeDocument/2006/relationships/image" Target="../media/image1457.png"/><Relationship Id="rId256" Type="http://schemas.openxmlformats.org/officeDocument/2006/relationships/customXml" Target="../ink/ink1607.xml"/><Relationship Id="rId277" Type="http://schemas.openxmlformats.org/officeDocument/2006/relationships/image" Target="../media/image1478.png"/><Relationship Id="rId298" Type="http://schemas.openxmlformats.org/officeDocument/2006/relationships/customXml" Target="../ink/ink1628.xml"/><Relationship Id="rId400" Type="http://schemas.openxmlformats.org/officeDocument/2006/relationships/customXml" Target="../ink/ink1679.xml"/><Relationship Id="rId421" Type="http://schemas.openxmlformats.org/officeDocument/2006/relationships/image" Target="../media/image1551.png"/><Relationship Id="rId116" Type="http://schemas.openxmlformats.org/officeDocument/2006/relationships/customXml" Target="../ink/ink1537.xml"/><Relationship Id="rId137" Type="http://schemas.openxmlformats.org/officeDocument/2006/relationships/image" Target="../media/image1408.png"/><Relationship Id="rId158" Type="http://schemas.openxmlformats.org/officeDocument/2006/relationships/customXml" Target="../ink/ink1558.xml"/><Relationship Id="rId302" Type="http://schemas.openxmlformats.org/officeDocument/2006/relationships/customXml" Target="../ink/ink1630.xml"/><Relationship Id="rId323" Type="http://schemas.openxmlformats.org/officeDocument/2006/relationships/image" Target="../media/image1502.png"/><Relationship Id="rId344" Type="http://schemas.openxmlformats.org/officeDocument/2006/relationships/customXml" Target="../ink/ink1651.xml"/><Relationship Id="rId20" Type="http://schemas.openxmlformats.org/officeDocument/2006/relationships/customXml" Target="../ink/ink1489.xml"/><Relationship Id="rId41" Type="http://schemas.openxmlformats.org/officeDocument/2006/relationships/image" Target="../media/image1359.png"/><Relationship Id="rId62" Type="http://schemas.openxmlformats.org/officeDocument/2006/relationships/customXml" Target="../ink/ink1510.xml"/><Relationship Id="rId83" Type="http://schemas.openxmlformats.org/officeDocument/2006/relationships/image" Target="../media/image1380.png"/><Relationship Id="rId179" Type="http://schemas.openxmlformats.org/officeDocument/2006/relationships/image" Target="../media/image1429.png"/><Relationship Id="rId365" Type="http://schemas.openxmlformats.org/officeDocument/2006/relationships/image" Target="../media/image1523.png"/><Relationship Id="rId386" Type="http://schemas.openxmlformats.org/officeDocument/2006/relationships/customXml" Target="../ink/ink1672.xml"/><Relationship Id="rId190" Type="http://schemas.openxmlformats.org/officeDocument/2006/relationships/customXml" Target="../ink/ink1574.xml"/><Relationship Id="rId204" Type="http://schemas.openxmlformats.org/officeDocument/2006/relationships/customXml" Target="../ink/ink1581.xml"/><Relationship Id="rId225" Type="http://schemas.openxmlformats.org/officeDocument/2006/relationships/image" Target="../media/image1452.png"/><Relationship Id="rId246" Type="http://schemas.openxmlformats.org/officeDocument/2006/relationships/customXml" Target="../ink/ink1602.xml"/><Relationship Id="rId267" Type="http://schemas.openxmlformats.org/officeDocument/2006/relationships/image" Target="../media/image1473.png"/><Relationship Id="rId288" Type="http://schemas.openxmlformats.org/officeDocument/2006/relationships/customXml" Target="../ink/ink1623.xml"/><Relationship Id="rId411" Type="http://schemas.openxmlformats.org/officeDocument/2006/relationships/image" Target="../media/image1546.png"/><Relationship Id="rId106" Type="http://schemas.openxmlformats.org/officeDocument/2006/relationships/customXml" Target="../ink/ink1532.xml"/><Relationship Id="rId127" Type="http://schemas.openxmlformats.org/officeDocument/2006/relationships/image" Target="../media/image1403.png"/><Relationship Id="rId313" Type="http://schemas.openxmlformats.org/officeDocument/2006/relationships/image" Target="../media/image1496.png"/><Relationship Id="rId10" Type="http://schemas.openxmlformats.org/officeDocument/2006/relationships/customXml" Target="../ink/ink1484.xml"/><Relationship Id="rId31" Type="http://schemas.openxmlformats.org/officeDocument/2006/relationships/image" Target="../media/image1354.png"/><Relationship Id="rId52" Type="http://schemas.openxmlformats.org/officeDocument/2006/relationships/customXml" Target="../ink/ink1505.xml"/><Relationship Id="rId73" Type="http://schemas.openxmlformats.org/officeDocument/2006/relationships/image" Target="../media/image1375.png"/><Relationship Id="rId94" Type="http://schemas.openxmlformats.org/officeDocument/2006/relationships/customXml" Target="../ink/ink1526.xml"/><Relationship Id="rId148" Type="http://schemas.openxmlformats.org/officeDocument/2006/relationships/customXml" Target="../ink/ink1553.xml"/><Relationship Id="rId169" Type="http://schemas.openxmlformats.org/officeDocument/2006/relationships/image" Target="../media/image1424.png"/><Relationship Id="rId334" Type="http://schemas.openxmlformats.org/officeDocument/2006/relationships/customXml" Target="../ink/ink1646.xml"/><Relationship Id="rId355" Type="http://schemas.openxmlformats.org/officeDocument/2006/relationships/image" Target="../media/image1518.png"/><Relationship Id="rId376" Type="http://schemas.openxmlformats.org/officeDocument/2006/relationships/customXml" Target="../ink/ink1667.xml"/><Relationship Id="rId397" Type="http://schemas.openxmlformats.org/officeDocument/2006/relationships/image" Target="../media/image1539.png"/><Relationship Id="rId4" Type="http://schemas.openxmlformats.org/officeDocument/2006/relationships/image" Target="../media/image1600.png"/><Relationship Id="rId180" Type="http://schemas.openxmlformats.org/officeDocument/2006/relationships/customXml" Target="../ink/ink1569.xml"/><Relationship Id="rId215" Type="http://schemas.openxmlformats.org/officeDocument/2006/relationships/image" Target="../media/image1447.png"/><Relationship Id="rId236" Type="http://schemas.openxmlformats.org/officeDocument/2006/relationships/customXml" Target="../ink/ink1597.xml"/><Relationship Id="rId257" Type="http://schemas.openxmlformats.org/officeDocument/2006/relationships/image" Target="../media/image1468.png"/><Relationship Id="rId278" Type="http://schemas.openxmlformats.org/officeDocument/2006/relationships/customXml" Target="../ink/ink1618.xml"/><Relationship Id="rId401" Type="http://schemas.openxmlformats.org/officeDocument/2006/relationships/image" Target="../media/image1541.png"/><Relationship Id="rId422" Type="http://schemas.openxmlformats.org/officeDocument/2006/relationships/customXml" Target="../ink/ink1690.xml"/><Relationship Id="rId303" Type="http://schemas.openxmlformats.org/officeDocument/2006/relationships/image" Target="../media/image1491.png"/><Relationship Id="rId42" Type="http://schemas.openxmlformats.org/officeDocument/2006/relationships/customXml" Target="../ink/ink1500.xml"/><Relationship Id="rId84" Type="http://schemas.openxmlformats.org/officeDocument/2006/relationships/customXml" Target="../ink/ink1521.xml"/><Relationship Id="rId138" Type="http://schemas.openxmlformats.org/officeDocument/2006/relationships/customXml" Target="../ink/ink1548.xml"/><Relationship Id="rId345" Type="http://schemas.openxmlformats.org/officeDocument/2006/relationships/image" Target="../media/image1513.png"/><Relationship Id="rId387" Type="http://schemas.openxmlformats.org/officeDocument/2006/relationships/image" Target="../media/image1534.png"/><Relationship Id="rId191" Type="http://schemas.openxmlformats.org/officeDocument/2006/relationships/image" Target="../media/image1435.png"/><Relationship Id="rId205" Type="http://schemas.openxmlformats.org/officeDocument/2006/relationships/image" Target="../media/image1442.png"/><Relationship Id="rId247" Type="http://schemas.openxmlformats.org/officeDocument/2006/relationships/image" Target="../media/image1463.png"/><Relationship Id="rId412" Type="http://schemas.openxmlformats.org/officeDocument/2006/relationships/customXml" Target="../ink/ink1685.xml"/><Relationship Id="rId107" Type="http://schemas.openxmlformats.org/officeDocument/2006/relationships/image" Target="../media/image1392.png"/><Relationship Id="rId289" Type="http://schemas.openxmlformats.org/officeDocument/2006/relationships/image" Target="../media/image1484.png"/><Relationship Id="rId11" Type="http://schemas.openxmlformats.org/officeDocument/2006/relationships/image" Target="../media/image1344.png"/><Relationship Id="rId53" Type="http://schemas.openxmlformats.org/officeDocument/2006/relationships/image" Target="../media/image1365.png"/><Relationship Id="rId149" Type="http://schemas.openxmlformats.org/officeDocument/2006/relationships/image" Target="../media/image1414.png"/><Relationship Id="rId314" Type="http://schemas.openxmlformats.org/officeDocument/2006/relationships/customXml" Target="../ink/ink1636.xml"/><Relationship Id="rId356" Type="http://schemas.openxmlformats.org/officeDocument/2006/relationships/customXml" Target="../ink/ink1657.xml"/><Relationship Id="rId398" Type="http://schemas.openxmlformats.org/officeDocument/2006/relationships/customXml" Target="../ink/ink1678.xml"/><Relationship Id="rId95" Type="http://schemas.openxmlformats.org/officeDocument/2006/relationships/image" Target="../media/image1386.png"/><Relationship Id="rId160" Type="http://schemas.openxmlformats.org/officeDocument/2006/relationships/customXml" Target="../ink/ink1559.xml"/><Relationship Id="rId216" Type="http://schemas.openxmlformats.org/officeDocument/2006/relationships/customXml" Target="../ink/ink1587.xml"/><Relationship Id="rId423" Type="http://schemas.openxmlformats.org/officeDocument/2006/relationships/image" Target="../media/image1552.png"/><Relationship Id="rId258" Type="http://schemas.openxmlformats.org/officeDocument/2006/relationships/customXml" Target="../ink/ink1608.xml"/><Relationship Id="rId22" Type="http://schemas.openxmlformats.org/officeDocument/2006/relationships/customXml" Target="../ink/ink1490.xml"/><Relationship Id="rId64" Type="http://schemas.openxmlformats.org/officeDocument/2006/relationships/customXml" Target="../ink/ink1511.xml"/><Relationship Id="rId118" Type="http://schemas.openxmlformats.org/officeDocument/2006/relationships/customXml" Target="../ink/ink1538.xml"/><Relationship Id="rId325" Type="http://schemas.openxmlformats.org/officeDocument/2006/relationships/image" Target="../media/image1503.png"/><Relationship Id="rId367" Type="http://schemas.openxmlformats.org/officeDocument/2006/relationships/image" Target="../media/image1524.png"/><Relationship Id="rId171" Type="http://schemas.openxmlformats.org/officeDocument/2006/relationships/image" Target="../media/image1425.png"/><Relationship Id="rId227" Type="http://schemas.openxmlformats.org/officeDocument/2006/relationships/image" Target="../media/image1453.png"/><Relationship Id="rId269" Type="http://schemas.openxmlformats.org/officeDocument/2006/relationships/image" Target="../media/image1474.png"/><Relationship Id="rId33" Type="http://schemas.openxmlformats.org/officeDocument/2006/relationships/image" Target="../media/image1355.png"/><Relationship Id="rId129" Type="http://schemas.openxmlformats.org/officeDocument/2006/relationships/image" Target="../media/image1404.png"/><Relationship Id="rId280" Type="http://schemas.openxmlformats.org/officeDocument/2006/relationships/customXml" Target="../ink/ink1619.xml"/><Relationship Id="rId336" Type="http://schemas.openxmlformats.org/officeDocument/2006/relationships/customXml" Target="../ink/ink1647.xml"/><Relationship Id="rId75" Type="http://schemas.openxmlformats.org/officeDocument/2006/relationships/image" Target="../media/image1376.png"/><Relationship Id="rId140" Type="http://schemas.openxmlformats.org/officeDocument/2006/relationships/customXml" Target="../ink/ink1549.xml"/><Relationship Id="rId182" Type="http://schemas.openxmlformats.org/officeDocument/2006/relationships/customXml" Target="../ink/ink1570.xml"/><Relationship Id="rId378" Type="http://schemas.openxmlformats.org/officeDocument/2006/relationships/customXml" Target="../ink/ink1668.xml"/><Relationship Id="rId403" Type="http://schemas.openxmlformats.org/officeDocument/2006/relationships/image" Target="../media/image1542.png"/><Relationship Id="rId6" Type="http://schemas.openxmlformats.org/officeDocument/2006/relationships/customXml" Target="../ink/ink1482.xml"/><Relationship Id="rId238" Type="http://schemas.openxmlformats.org/officeDocument/2006/relationships/customXml" Target="../ink/ink1598.xml"/><Relationship Id="rId291" Type="http://schemas.openxmlformats.org/officeDocument/2006/relationships/image" Target="../media/image1485.png"/><Relationship Id="rId305" Type="http://schemas.openxmlformats.org/officeDocument/2006/relationships/image" Target="../media/image1492.png"/><Relationship Id="rId347" Type="http://schemas.openxmlformats.org/officeDocument/2006/relationships/image" Target="../media/image1514.png"/><Relationship Id="rId44" Type="http://schemas.openxmlformats.org/officeDocument/2006/relationships/customXml" Target="../ink/ink1501.xml"/><Relationship Id="rId86" Type="http://schemas.openxmlformats.org/officeDocument/2006/relationships/customXml" Target="../ink/ink1522.xml"/><Relationship Id="rId151" Type="http://schemas.openxmlformats.org/officeDocument/2006/relationships/image" Target="../media/image1415.png"/><Relationship Id="rId389" Type="http://schemas.openxmlformats.org/officeDocument/2006/relationships/image" Target="../media/image1535.png"/><Relationship Id="rId193" Type="http://schemas.openxmlformats.org/officeDocument/2006/relationships/image" Target="../media/image1436.png"/><Relationship Id="rId207" Type="http://schemas.openxmlformats.org/officeDocument/2006/relationships/image" Target="../media/image1443.png"/><Relationship Id="rId249" Type="http://schemas.openxmlformats.org/officeDocument/2006/relationships/image" Target="../media/image1464.png"/><Relationship Id="rId414" Type="http://schemas.openxmlformats.org/officeDocument/2006/relationships/customXml" Target="../ink/ink1686.xml"/><Relationship Id="rId13" Type="http://schemas.openxmlformats.org/officeDocument/2006/relationships/image" Target="../media/image1345.png"/><Relationship Id="rId109" Type="http://schemas.openxmlformats.org/officeDocument/2006/relationships/image" Target="../media/image1393.png"/><Relationship Id="rId260" Type="http://schemas.openxmlformats.org/officeDocument/2006/relationships/customXml" Target="../ink/ink1609.xml"/><Relationship Id="rId316" Type="http://schemas.openxmlformats.org/officeDocument/2006/relationships/customXml" Target="../ink/ink1637.xml"/><Relationship Id="rId55" Type="http://schemas.openxmlformats.org/officeDocument/2006/relationships/image" Target="../media/image1366.png"/><Relationship Id="rId97" Type="http://schemas.openxmlformats.org/officeDocument/2006/relationships/image" Target="../media/image1387.png"/><Relationship Id="rId120" Type="http://schemas.openxmlformats.org/officeDocument/2006/relationships/customXml" Target="../ink/ink1539.xml"/><Relationship Id="rId358" Type="http://schemas.openxmlformats.org/officeDocument/2006/relationships/customXml" Target="../ink/ink1658.xml"/><Relationship Id="rId162" Type="http://schemas.openxmlformats.org/officeDocument/2006/relationships/customXml" Target="../ink/ink1560.xml"/><Relationship Id="rId218" Type="http://schemas.openxmlformats.org/officeDocument/2006/relationships/customXml" Target="../ink/ink1588.xml"/><Relationship Id="rId425" Type="http://schemas.openxmlformats.org/officeDocument/2006/relationships/image" Target="../media/image1553.png"/><Relationship Id="rId271" Type="http://schemas.openxmlformats.org/officeDocument/2006/relationships/image" Target="../media/image1475.png"/><Relationship Id="rId24" Type="http://schemas.openxmlformats.org/officeDocument/2006/relationships/customXml" Target="../ink/ink1491.xml"/><Relationship Id="rId66" Type="http://schemas.openxmlformats.org/officeDocument/2006/relationships/customXml" Target="../ink/ink1512.xml"/><Relationship Id="rId131" Type="http://schemas.openxmlformats.org/officeDocument/2006/relationships/image" Target="../media/image1405.png"/><Relationship Id="rId327" Type="http://schemas.openxmlformats.org/officeDocument/2006/relationships/image" Target="../media/image1504.png"/><Relationship Id="rId369" Type="http://schemas.openxmlformats.org/officeDocument/2006/relationships/image" Target="../media/image1525.png"/><Relationship Id="rId173" Type="http://schemas.openxmlformats.org/officeDocument/2006/relationships/image" Target="../media/image1426.png"/><Relationship Id="rId229" Type="http://schemas.openxmlformats.org/officeDocument/2006/relationships/image" Target="../media/image1454.png"/><Relationship Id="rId380" Type="http://schemas.openxmlformats.org/officeDocument/2006/relationships/customXml" Target="../ink/ink1669.xml"/><Relationship Id="rId240" Type="http://schemas.openxmlformats.org/officeDocument/2006/relationships/customXml" Target="../ink/ink1599.xml"/><Relationship Id="rId35" Type="http://schemas.openxmlformats.org/officeDocument/2006/relationships/image" Target="../media/image1356.png"/><Relationship Id="rId77" Type="http://schemas.openxmlformats.org/officeDocument/2006/relationships/image" Target="../media/image1377.png"/><Relationship Id="rId100" Type="http://schemas.openxmlformats.org/officeDocument/2006/relationships/customXml" Target="../ink/ink1529.xml"/><Relationship Id="rId282" Type="http://schemas.openxmlformats.org/officeDocument/2006/relationships/customXml" Target="../ink/ink1620.xml"/><Relationship Id="rId338" Type="http://schemas.openxmlformats.org/officeDocument/2006/relationships/customXml" Target="../ink/ink1648.xml"/><Relationship Id="rId8" Type="http://schemas.openxmlformats.org/officeDocument/2006/relationships/customXml" Target="../ink/ink1483.xml"/><Relationship Id="rId142" Type="http://schemas.openxmlformats.org/officeDocument/2006/relationships/customXml" Target="../ink/ink1550.xml"/><Relationship Id="rId184" Type="http://schemas.openxmlformats.org/officeDocument/2006/relationships/customXml" Target="../ink/ink1571.xml"/><Relationship Id="rId391" Type="http://schemas.openxmlformats.org/officeDocument/2006/relationships/image" Target="../media/image1536.png"/><Relationship Id="rId405" Type="http://schemas.openxmlformats.org/officeDocument/2006/relationships/image" Target="../media/image1543.png"/><Relationship Id="rId251" Type="http://schemas.openxmlformats.org/officeDocument/2006/relationships/image" Target="../media/image1465.png"/><Relationship Id="rId46" Type="http://schemas.openxmlformats.org/officeDocument/2006/relationships/customXml" Target="../ink/ink1502.xml"/><Relationship Id="rId293" Type="http://schemas.openxmlformats.org/officeDocument/2006/relationships/image" Target="../media/image1486.png"/><Relationship Id="rId307" Type="http://schemas.openxmlformats.org/officeDocument/2006/relationships/image" Target="../media/image1493.png"/><Relationship Id="rId349" Type="http://schemas.openxmlformats.org/officeDocument/2006/relationships/image" Target="../media/image1515.png"/><Relationship Id="rId88" Type="http://schemas.openxmlformats.org/officeDocument/2006/relationships/customXml" Target="../ink/ink1523.xml"/><Relationship Id="rId111" Type="http://schemas.openxmlformats.org/officeDocument/2006/relationships/image" Target="../media/image1394.png"/><Relationship Id="rId153" Type="http://schemas.openxmlformats.org/officeDocument/2006/relationships/image" Target="../media/image1416.png"/><Relationship Id="rId195" Type="http://schemas.openxmlformats.org/officeDocument/2006/relationships/image" Target="../media/image1437.png"/><Relationship Id="rId209" Type="http://schemas.openxmlformats.org/officeDocument/2006/relationships/image" Target="../media/image1444.png"/><Relationship Id="rId360" Type="http://schemas.openxmlformats.org/officeDocument/2006/relationships/customXml" Target="../ink/ink1659.xml"/><Relationship Id="rId416" Type="http://schemas.openxmlformats.org/officeDocument/2006/relationships/customXml" Target="../ink/ink1687.xml"/><Relationship Id="rId220" Type="http://schemas.openxmlformats.org/officeDocument/2006/relationships/customXml" Target="../ink/ink1589.xml"/><Relationship Id="rId15" Type="http://schemas.openxmlformats.org/officeDocument/2006/relationships/image" Target="../media/image1346.png"/><Relationship Id="rId57" Type="http://schemas.openxmlformats.org/officeDocument/2006/relationships/image" Target="../media/image1367.png"/><Relationship Id="rId262" Type="http://schemas.openxmlformats.org/officeDocument/2006/relationships/customXml" Target="../ink/ink1610.xml"/><Relationship Id="rId318" Type="http://schemas.openxmlformats.org/officeDocument/2006/relationships/customXml" Target="../ink/ink1638.xml"/><Relationship Id="rId99" Type="http://schemas.openxmlformats.org/officeDocument/2006/relationships/image" Target="../media/image1388.png"/><Relationship Id="rId122" Type="http://schemas.openxmlformats.org/officeDocument/2006/relationships/customXml" Target="../ink/ink1540.xml"/><Relationship Id="rId164" Type="http://schemas.openxmlformats.org/officeDocument/2006/relationships/customXml" Target="../ink/ink1561.xml"/><Relationship Id="rId371" Type="http://schemas.openxmlformats.org/officeDocument/2006/relationships/image" Target="../media/image1526.png"/><Relationship Id="rId427" Type="http://schemas.openxmlformats.org/officeDocument/2006/relationships/image" Target="../media/image1554.png"/><Relationship Id="rId26" Type="http://schemas.openxmlformats.org/officeDocument/2006/relationships/customXml" Target="../ink/ink1492.xml"/><Relationship Id="rId231" Type="http://schemas.openxmlformats.org/officeDocument/2006/relationships/image" Target="../media/image1455.png"/><Relationship Id="rId273" Type="http://schemas.openxmlformats.org/officeDocument/2006/relationships/image" Target="../media/image1476.png"/><Relationship Id="rId329" Type="http://schemas.openxmlformats.org/officeDocument/2006/relationships/image" Target="../media/image1505.png"/><Relationship Id="rId68" Type="http://schemas.openxmlformats.org/officeDocument/2006/relationships/customXml" Target="../ink/ink1513.xml"/><Relationship Id="rId133" Type="http://schemas.openxmlformats.org/officeDocument/2006/relationships/image" Target="../media/image1406.png"/><Relationship Id="rId175" Type="http://schemas.openxmlformats.org/officeDocument/2006/relationships/image" Target="../media/image1427.png"/><Relationship Id="rId340" Type="http://schemas.openxmlformats.org/officeDocument/2006/relationships/customXml" Target="../ink/ink1649.xml"/><Relationship Id="rId200" Type="http://schemas.openxmlformats.org/officeDocument/2006/relationships/customXml" Target="../ink/ink1579.xml"/><Relationship Id="rId382" Type="http://schemas.openxmlformats.org/officeDocument/2006/relationships/customXml" Target="../ink/ink1670.xml"/><Relationship Id="rId242" Type="http://schemas.openxmlformats.org/officeDocument/2006/relationships/customXml" Target="../ink/ink1600.xml"/><Relationship Id="rId284" Type="http://schemas.openxmlformats.org/officeDocument/2006/relationships/customXml" Target="../ink/ink1621.xml"/><Relationship Id="rId37" Type="http://schemas.openxmlformats.org/officeDocument/2006/relationships/image" Target="../media/image1357.png"/><Relationship Id="rId79" Type="http://schemas.openxmlformats.org/officeDocument/2006/relationships/image" Target="../media/image1378.png"/><Relationship Id="rId102" Type="http://schemas.openxmlformats.org/officeDocument/2006/relationships/customXml" Target="../ink/ink1530.xml"/><Relationship Id="rId144" Type="http://schemas.openxmlformats.org/officeDocument/2006/relationships/customXml" Target="../ink/ink1551.xml"/><Relationship Id="rId90" Type="http://schemas.openxmlformats.org/officeDocument/2006/relationships/customXml" Target="../ink/ink1524.xml"/><Relationship Id="rId186" Type="http://schemas.openxmlformats.org/officeDocument/2006/relationships/customXml" Target="../ink/ink1572.xml"/><Relationship Id="rId351" Type="http://schemas.openxmlformats.org/officeDocument/2006/relationships/image" Target="../media/image1516.png"/><Relationship Id="rId393" Type="http://schemas.openxmlformats.org/officeDocument/2006/relationships/image" Target="../media/image1537.png"/><Relationship Id="rId407" Type="http://schemas.openxmlformats.org/officeDocument/2006/relationships/image" Target="../media/image1544.png"/><Relationship Id="rId211" Type="http://schemas.openxmlformats.org/officeDocument/2006/relationships/image" Target="../media/image1445.png"/><Relationship Id="rId253" Type="http://schemas.openxmlformats.org/officeDocument/2006/relationships/image" Target="../media/image1466.png"/><Relationship Id="rId295" Type="http://schemas.openxmlformats.org/officeDocument/2006/relationships/image" Target="../media/image1487.png"/><Relationship Id="rId309" Type="http://schemas.openxmlformats.org/officeDocument/2006/relationships/image" Target="../media/image1494.png"/><Relationship Id="rId48" Type="http://schemas.openxmlformats.org/officeDocument/2006/relationships/customXml" Target="../ink/ink1503.xml"/><Relationship Id="rId113" Type="http://schemas.openxmlformats.org/officeDocument/2006/relationships/image" Target="../media/image1395.png"/><Relationship Id="rId320" Type="http://schemas.openxmlformats.org/officeDocument/2006/relationships/customXml" Target="../ink/ink1639.xml"/><Relationship Id="rId155" Type="http://schemas.openxmlformats.org/officeDocument/2006/relationships/image" Target="../media/image1417.png"/><Relationship Id="rId197" Type="http://schemas.openxmlformats.org/officeDocument/2006/relationships/image" Target="../media/image1438.png"/><Relationship Id="rId362" Type="http://schemas.openxmlformats.org/officeDocument/2006/relationships/customXml" Target="../ink/ink1660.xml"/><Relationship Id="rId418" Type="http://schemas.openxmlformats.org/officeDocument/2006/relationships/customXml" Target="../ink/ink1688.xml"/><Relationship Id="rId222" Type="http://schemas.openxmlformats.org/officeDocument/2006/relationships/customXml" Target="../ink/ink1590.xml"/><Relationship Id="rId264" Type="http://schemas.openxmlformats.org/officeDocument/2006/relationships/customXml" Target="../ink/ink1611.xml"/><Relationship Id="rId17" Type="http://schemas.openxmlformats.org/officeDocument/2006/relationships/image" Target="../media/image1347.png"/><Relationship Id="rId59" Type="http://schemas.openxmlformats.org/officeDocument/2006/relationships/image" Target="../media/image1368.png"/><Relationship Id="rId124" Type="http://schemas.openxmlformats.org/officeDocument/2006/relationships/customXml" Target="../ink/ink1541.xml"/><Relationship Id="rId70" Type="http://schemas.openxmlformats.org/officeDocument/2006/relationships/customXml" Target="../ink/ink1514.xml"/><Relationship Id="rId166" Type="http://schemas.openxmlformats.org/officeDocument/2006/relationships/customXml" Target="../ink/ink1562.xml"/><Relationship Id="rId331" Type="http://schemas.openxmlformats.org/officeDocument/2006/relationships/image" Target="../media/image1506.png"/><Relationship Id="rId373" Type="http://schemas.openxmlformats.org/officeDocument/2006/relationships/image" Target="../media/image1527.png"/><Relationship Id="rId429" Type="http://schemas.openxmlformats.org/officeDocument/2006/relationships/image" Target="../media/image1555.png"/></Relationships>
</file>

<file path=ppt/slides/_rels/slide15.xml.rels><?xml version="1.0" encoding="UTF-8" standalone="yes"?>
<Relationships xmlns="http://schemas.openxmlformats.org/package/2006/relationships"><Relationship Id="rId117" Type="http://schemas.openxmlformats.org/officeDocument/2006/relationships/image" Target="../media/image1397.png"/><Relationship Id="rId21" Type="http://schemas.openxmlformats.org/officeDocument/2006/relationships/image" Target="../media/image1349.png"/><Relationship Id="rId324" Type="http://schemas.openxmlformats.org/officeDocument/2006/relationships/customXml" Target="../ink/ink1853.xml"/><Relationship Id="rId531" Type="http://schemas.openxmlformats.org/officeDocument/2006/relationships/image" Target="../media/image1607.png"/><Relationship Id="rId170" Type="http://schemas.openxmlformats.org/officeDocument/2006/relationships/customXml" Target="../ink/ink1776.xml"/><Relationship Id="rId268" Type="http://schemas.openxmlformats.org/officeDocument/2006/relationships/customXml" Target="../ink/ink1825.xml"/><Relationship Id="rId475" Type="http://schemas.openxmlformats.org/officeDocument/2006/relationships/image" Target="../media/image1578.png"/><Relationship Id="rId32" Type="http://schemas.openxmlformats.org/officeDocument/2006/relationships/customXml" Target="../ink/ink1707.xml"/><Relationship Id="rId128" Type="http://schemas.openxmlformats.org/officeDocument/2006/relationships/customXml" Target="../ink/ink1755.xml"/><Relationship Id="rId335" Type="http://schemas.openxmlformats.org/officeDocument/2006/relationships/image" Target="../media/image1508.png"/><Relationship Id="rId542" Type="http://schemas.openxmlformats.org/officeDocument/2006/relationships/customXml" Target="../ink/ink1962.xml"/><Relationship Id="rId181" Type="http://schemas.openxmlformats.org/officeDocument/2006/relationships/image" Target="../media/image1430.png"/><Relationship Id="rId402" Type="http://schemas.openxmlformats.org/officeDocument/2006/relationships/customXml" Target="../ink/ink1892.xml"/><Relationship Id="rId279" Type="http://schemas.openxmlformats.org/officeDocument/2006/relationships/image" Target="../media/image1479.png"/><Relationship Id="rId486" Type="http://schemas.openxmlformats.org/officeDocument/2006/relationships/customXml" Target="../ink/ink1934.xml"/><Relationship Id="rId43" Type="http://schemas.openxmlformats.org/officeDocument/2006/relationships/image" Target="../media/image1360.png"/><Relationship Id="rId139" Type="http://schemas.openxmlformats.org/officeDocument/2006/relationships/image" Target="../media/image1409.png"/><Relationship Id="rId346" Type="http://schemas.openxmlformats.org/officeDocument/2006/relationships/customXml" Target="../ink/ink1864.xml"/><Relationship Id="rId553" Type="http://schemas.openxmlformats.org/officeDocument/2006/relationships/image" Target="../media/image1618.png"/><Relationship Id="rId192" Type="http://schemas.openxmlformats.org/officeDocument/2006/relationships/customXml" Target="../ink/ink1787.xml"/><Relationship Id="rId206" Type="http://schemas.openxmlformats.org/officeDocument/2006/relationships/customXml" Target="../ink/ink1794.xml"/><Relationship Id="rId413" Type="http://schemas.openxmlformats.org/officeDocument/2006/relationships/image" Target="../media/image1547.png"/><Relationship Id="rId497" Type="http://schemas.openxmlformats.org/officeDocument/2006/relationships/image" Target="../media/image1589.png"/><Relationship Id="rId357" Type="http://schemas.openxmlformats.org/officeDocument/2006/relationships/image" Target="../media/image1519.png"/><Relationship Id="rId54" Type="http://schemas.openxmlformats.org/officeDocument/2006/relationships/customXml" Target="../ink/ink1718.xml"/><Relationship Id="rId217" Type="http://schemas.openxmlformats.org/officeDocument/2006/relationships/image" Target="../media/image1448.png"/><Relationship Id="rId564" Type="http://schemas.openxmlformats.org/officeDocument/2006/relationships/customXml" Target="../ink/ink1973.xml"/><Relationship Id="rId424" Type="http://schemas.openxmlformats.org/officeDocument/2006/relationships/customXml" Target="../ink/ink1903.xml"/><Relationship Id="rId270" Type="http://schemas.openxmlformats.org/officeDocument/2006/relationships/customXml" Target="../ink/ink1826.xml"/><Relationship Id="rId65" Type="http://schemas.openxmlformats.org/officeDocument/2006/relationships/image" Target="../media/image1371.png"/><Relationship Id="rId130" Type="http://schemas.openxmlformats.org/officeDocument/2006/relationships/customXml" Target="../ink/ink1756.xml"/><Relationship Id="rId368" Type="http://schemas.openxmlformats.org/officeDocument/2006/relationships/customXml" Target="../ink/ink1875.xml"/><Relationship Id="rId575" Type="http://schemas.openxmlformats.org/officeDocument/2006/relationships/image" Target="../media/image1629.png"/><Relationship Id="rId228" Type="http://schemas.openxmlformats.org/officeDocument/2006/relationships/customXml" Target="../ink/ink1805.xml"/><Relationship Id="rId435" Type="http://schemas.openxmlformats.org/officeDocument/2006/relationships/image" Target="../media/image1558.png"/><Relationship Id="rId281" Type="http://schemas.openxmlformats.org/officeDocument/2006/relationships/image" Target="../media/image1480.png"/><Relationship Id="rId502" Type="http://schemas.openxmlformats.org/officeDocument/2006/relationships/customXml" Target="../ink/ink1942.xml"/><Relationship Id="rId76" Type="http://schemas.openxmlformats.org/officeDocument/2006/relationships/customXml" Target="../ink/ink1729.xml"/><Relationship Id="rId141" Type="http://schemas.openxmlformats.org/officeDocument/2006/relationships/image" Target="../media/image1410.png"/><Relationship Id="rId379" Type="http://schemas.openxmlformats.org/officeDocument/2006/relationships/image" Target="../media/image1530.png"/><Relationship Id="rId586" Type="http://schemas.openxmlformats.org/officeDocument/2006/relationships/customXml" Target="../ink/ink1984.xml"/><Relationship Id="rId7" Type="http://schemas.openxmlformats.org/officeDocument/2006/relationships/image" Target="../media/image1342.png"/><Relationship Id="rId239" Type="http://schemas.openxmlformats.org/officeDocument/2006/relationships/image" Target="../media/image1459.png"/><Relationship Id="rId446" Type="http://schemas.openxmlformats.org/officeDocument/2006/relationships/customXml" Target="../ink/ink1914.xml"/><Relationship Id="rId292" Type="http://schemas.openxmlformats.org/officeDocument/2006/relationships/customXml" Target="../ink/ink1837.xml"/><Relationship Id="rId306" Type="http://schemas.openxmlformats.org/officeDocument/2006/relationships/customXml" Target="../ink/ink1844.xml"/><Relationship Id="rId87" Type="http://schemas.openxmlformats.org/officeDocument/2006/relationships/image" Target="../media/image1382.png"/><Relationship Id="rId513" Type="http://schemas.openxmlformats.org/officeDocument/2006/relationships/image" Target="../media/image1597.png"/><Relationship Id="rId597" Type="http://schemas.openxmlformats.org/officeDocument/2006/relationships/image" Target="../media/image1640.png"/><Relationship Id="rId152" Type="http://schemas.openxmlformats.org/officeDocument/2006/relationships/customXml" Target="../ink/ink1767.xml"/><Relationship Id="rId457" Type="http://schemas.openxmlformats.org/officeDocument/2006/relationships/image" Target="../media/image1569.png"/><Relationship Id="rId14" Type="http://schemas.openxmlformats.org/officeDocument/2006/relationships/customXml" Target="../ink/ink1698.xml"/><Relationship Id="rId317" Type="http://schemas.openxmlformats.org/officeDocument/2006/relationships/image" Target="../media/image1498.png"/><Relationship Id="rId524" Type="http://schemas.openxmlformats.org/officeDocument/2006/relationships/customXml" Target="../ink/ink1953.xml"/><Relationship Id="rId98" Type="http://schemas.openxmlformats.org/officeDocument/2006/relationships/customXml" Target="../ink/ink1740.xml"/><Relationship Id="rId163" Type="http://schemas.openxmlformats.org/officeDocument/2006/relationships/image" Target="../media/image1421.png"/><Relationship Id="rId370" Type="http://schemas.openxmlformats.org/officeDocument/2006/relationships/customXml" Target="../ink/ink1876.xml"/><Relationship Id="rId230" Type="http://schemas.openxmlformats.org/officeDocument/2006/relationships/customXml" Target="../ink/ink1806.xml"/><Relationship Id="rId468" Type="http://schemas.openxmlformats.org/officeDocument/2006/relationships/customXml" Target="../ink/ink1925.xml"/><Relationship Id="rId25" Type="http://schemas.openxmlformats.org/officeDocument/2006/relationships/image" Target="../media/image1351.png"/><Relationship Id="rId328" Type="http://schemas.openxmlformats.org/officeDocument/2006/relationships/customXml" Target="../ink/ink1855.xml"/><Relationship Id="rId535" Type="http://schemas.openxmlformats.org/officeDocument/2006/relationships/image" Target="../media/image1609.png"/><Relationship Id="rId132" Type="http://schemas.openxmlformats.org/officeDocument/2006/relationships/customXml" Target="../ink/ink1757.xml"/><Relationship Id="rId174" Type="http://schemas.openxmlformats.org/officeDocument/2006/relationships/customXml" Target="../ink/ink1778.xml"/><Relationship Id="rId381" Type="http://schemas.openxmlformats.org/officeDocument/2006/relationships/image" Target="../media/image1531.png"/><Relationship Id="rId602" Type="http://schemas.openxmlformats.org/officeDocument/2006/relationships/customXml" Target="../ink/ink1992.xml"/><Relationship Id="rId241" Type="http://schemas.openxmlformats.org/officeDocument/2006/relationships/image" Target="../media/image1460.png"/><Relationship Id="rId437" Type="http://schemas.openxmlformats.org/officeDocument/2006/relationships/image" Target="../media/image1559.png"/><Relationship Id="rId479" Type="http://schemas.openxmlformats.org/officeDocument/2006/relationships/image" Target="../media/image1580.png"/><Relationship Id="rId36" Type="http://schemas.openxmlformats.org/officeDocument/2006/relationships/customXml" Target="../ink/ink1709.xml"/><Relationship Id="rId283" Type="http://schemas.openxmlformats.org/officeDocument/2006/relationships/image" Target="../media/image1481.png"/><Relationship Id="rId339" Type="http://schemas.openxmlformats.org/officeDocument/2006/relationships/image" Target="../media/image1510.png"/><Relationship Id="rId490" Type="http://schemas.openxmlformats.org/officeDocument/2006/relationships/customXml" Target="../ink/ink1936.xml"/><Relationship Id="rId504" Type="http://schemas.openxmlformats.org/officeDocument/2006/relationships/customXml" Target="../ink/ink1943.xml"/><Relationship Id="rId546" Type="http://schemas.openxmlformats.org/officeDocument/2006/relationships/customXml" Target="../ink/ink1964.xml"/><Relationship Id="rId78" Type="http://schemas.openxmlformats.org/officeDocument/2006/relationships/customXml" Target="../ink/ink1730.xml"/><Relationship Id="rId101" Type="http://schemas.openxmlformats.org/officeDocument/2006/relationships/image" Target="../media/image1389.png"/><Relationship Id="rId143" Type="http://schemas.openxmlformats.org/officeDocument/2006/relationships/image" Target="../media/image1411.png"/><Relationship Id="rId185" Type="http://schemas.openxmlformats.org/officeDocument/2006/relationships/image" Target="../media/image1432.png"/><Relationship Id="rId350" Type="http://schemas.openxmlformats.org/officeDocument/2006/relationships/customXml" Target="../ink/ink1866.xml"/><Relationship Id="rId406" Type="http://schemas.openxmlformats.org/officeDocument/2006/relationships/customXml" Target="../ink/ink1894.xml"/><Relationship Id="rId588" Type="http://schemas.openxmlformats.org/officeDocument/2006/relationships/customXml" Target="../ink/ink1985.xml"/><Relationship Id="rId9" Type="http://schemas.openxmlformats.org/officeDocument/2006/relationships/image" Target="../media/image1343.png"/><Relationship Id="rId210" Type="http://schemas.openxmlformats.org/officeDocument/2006/relationships/customXml" Target="../ink/ink1796.xml"/><Relationship Id="rId392" Type="http://schemas.openxmlformats.org/officeDocument/2006/relationships/customXml" Target="../ink/ink1887.xml"/><Relationship Id="rId448" Type="http://schemas.openxmlformats.org/officeDocument/2006/relationships/customXml" Target="../ink/ink1915.xml"/><Relationship Id="rId613" Type="http://schemas.openxmlformats.org/officeDocument/2006/relationships/image" Target="../media/image1648.png"/><Relationship Id="rId252" Type="http://schemas.openxmlformats.org/officeDocument/2006/relationships/customXml" Target="../ink/ink1817.xml"/><Relationship Id="rId294" Type="http://schemas.openxmlformats.org/officeDocument/2006/relationships/customXml" Target="../ink/ink1838.xml"/><Relationship Id="rId308" Type="http://schemas.openxmlformats.org/officeDocument/2006/relationships/customXml" Target="../ink/ink1845.xml"/><Relationship Id="rId515" Type="http://schemas.openxmlformats.org/officeDocument/2006/relationships/image" Target="../media/image1598.png"/><Relationship Id="rId47" Type="http://schemas.openxmlformats.org/officeDocument/2006/relationships/image" Target="../media/image1362.png"/><Relationship Id="rId89" Type="http://schemas.openxmlformats.org/officeDocument/2006/relationships/image" Target="../media/image1383.png"/><Relationship Id="rId112" Type="http://schemas.openxmlformats.org/officeDocument/2006/relationships/customXml" Target="../ink/ink1747.xml"/><Relationship Id="rId154" Type="http://schemas.openxmlformats.org/officeDocument/2006/relationships/customXml" Target="../ink/ink1768.xml"/><Relationship Id="rId361" Type="http://schemas.openxmlformats.org/officeDocument/2006/relationships/image" Target="../media/image1521.png"/><Relationship Id="rId557" Type="http://schemas.openxmlformats.org/officeDocument/2006/relationships/image" Target="../media/image1620.png"/><Relationship Id="rId599" Type="http://schemas.openxmlformats.org/officeDocument/2006/relationships/image" Target="../media/image1641.png"/><Relationship Id="rId196" Type="http://schemas.openxmlformats.org/officeDocument/2006/relationships/customXml" Target="../ink/ink1789.xml"/><Relationship Id="rId417" Type="http://schemas.openxmlformats.org/officeDocument/2006/relationships/image" Target="../media/image1549.png"/><Relationship Id="rId459" Type="http://schemas.openxmlformats.org/officeDocument/2006/relationships/image" Target="../media/image1570.png"/><Relationship Id="rId16" Type="http://schemas.openxmlformats.org/officeDocument/2006/relationships/customXml" Target="../ink/ink1699.xml"/><Relationship Id="rId221" Type="http://schemas.openxmlformats.org/officeDocument/2006/relationships/image" Target="../media/image1450.png"/><Relationship Id="rId263" Type="http://schemas.openxmlformats.org/officeDocument/2006/relationships/image" Target="../media/image1471.png"/><Relationship Id="rId319" Type="http://schemas.openxmlformats.org/officeDocument/2006/relationships/image" Target="../media/image1499.png"/><Relationship Id="rId470" Type="http://schemas.openxmlformats.org/officeDocument/2006/relationships/customXml" Target="../ink/ink1926.xml"/><Relationship Id="rId526" Type="http://schemas.openxmlformats.org/officeDocument/2006/relationships/customXml" Target="../ink/ink1954.xml"/><Relationship Id="rId58" Type="http://schemas.openxmlformats.org/officeDocument/2006/relationships/customXml" Target="../ink/ink1720.xml"/><Relationship Id="rId123" Type="http://schemas.openxmlformats.org/officeDocument/2006/relationships/image" Target="../media/image1401.png"/><Relationship Id="rId330" Type="http://schemas.openxmlformats.org/officeDocument/2006/relationships/customXml" Target="../ink/ink1856.xml"/><Relationship Id="rId568" Type="http://schemas.openxmlformats.org/officeDocument/2006/relationships/customXml" Target="../ink/ink1975.xml"/><Relationship Id="rId165" Type="http://schemas.openxmlformats.org/officeDocument/2006/relationships/image" Target="../media/image1422.png"/><Relationship Id="rId372" Type="http://schemas.openxmlformats.org/officeDocument/2006/relationships/customXml" Target="../ink/ink1877.xml"/><Relationship Id="rId428" Type="http://schemas.openxmlformats.org/officeDocument/2006/relationships/customXml" Target="../ink/ink1905.xml"/><Relationship Id="rId232" Type="http://schemas.openxmlformats.org/officeDocument/2006/relationships/customXml" Target="../ink/ink1807.xml"/><Relationship Id="rId274" Type="http://schemas.openxmlformats.org/officeDocument/2006/relationships/customXml" Target="../ink/ink1828.xml"/><Relationship Id="rId481" Type="http://schemas.openxmlformats.org/officeDocument/2006/relationships/image" Target="../media/image1581.png"/><Relationship Id="rId27" Type="http://schemas.openxmlformats.org/officeDocument/2006/relationships/image" Target="../media/image1352.png"/><Relationship Id="rId69" Type="http://schemas.openxmlformats.org/officeDocument/2006/relationships/image" Target="../media/image1373.png"/><Relationship Id="rId134" Type="http://schemas.openxmlformats.org/officeDocument/2006/relationships/customXml" Target="../ink/ink1758.xml"/><Relationship Id="rId537" Type="http://schemas.openxmlformats.org/officeDocument/2006/relationships/image" Target="../media/image1610.png"/><Relationship Id="rId579" Type="http://schemas.openxmlformats.org/officeDocument/2006/relationships/image" Target="../media/image1631.png"/><Relationship Id="rId80" Type="http://schemas.openxmlformats.org/officeDocument/2006/relationships/customXml" Target="../ink/ink1731.xml"/><Relationship Id="rId176" Type="http://schemas.openxmlformats.org/officeDocument/2006/relationships/customXml" Target="../ink/ink1779.xml"/><Relationship Id="rId341" Type="http://schemas.openxmlformats.org/officeDocument/2006/relationships/image" Target="../media/image1511.png"/><Relationship Id="rId383" Type="http://schemas.openxmlformats.org/officeDocument/2006/relationships/image" Target="../media/image1532.png"/><Relationship Id="rId439" Type="http://schemas.openxmlformats.org/officeDocument/2006/relationships/image" Target="../media/image1560.png"/><Relationship Id="rId590" Type="http://schemas.openxmlformats.org/officeDocument/2006/relationships/customXml" Target="../ink/ink1986.xml"/><Relationship Id="rId604" Type="http://schemas.openxmlformats.org/officeDocument/2006/relationships/customXml" Target="../ink/ink1993.xml"/><Relationship Id="rId201" Type="http://schemas.openxmlformats.org/officeDocument/2006/relationships/image" Target="../media/image1440.png"/><Relationship Id="rId243" Type="http://schemas.openxmlformats.org/officeDocument/2006/relationships/image" Target="../media/image1461.png"/><Relationship Id="rId285" Type="http://schemas.openxmlformats.org/officeDocument/2006/relationships/image" Target="../media/image1482.png"/><Relationship Id="rId450" Type="http://schemas.openxmlformats.org/officeDocument/2006/relationships/customXml" Target="../ink/ink1916.xml"/><Relationship Id="rId506" Type="http://schemas.openxmlformats.org/officeDocument/2006/relationships/customXml" Target="../ink/ink1944.xml"/><Relationship Id="rId38" Type="http://schemas.openxmlformats.org/officeDocument/2006/relationships/customXml" Target="../ink/ink1710.xml"/><Relationship Id="rId103" Type="http://schemas.openxmlformats.org/officeDocument/2006/relationships/image" Target="../media/image1390.png"/><Relationship Id="rId310" Type="http://schemas.openxmlformats.org/officeDocument/2006/relationships/customXml" Target="../ink/ink1846.xml"/><Relationship Id="rId492" Type="http://schemas.openxmlformats.org/officeDocument/2006/relationships/customXml" Target="../ink/ink1937.xml"/><Relationship Id="rId548" Type="http://schemas.openxmlformats.org/officeDocument/2006/relationships/customXml" Target="../ink/ink1965.xml"/><Relationship Id="rId91" Type="http://schemas.openxmlformats.org/officeDocument/2006/relationships/image" Target="../media/image1384.png"/><Relationship Id="rId145" Type="http://schemas.openxmlformats.org/officeDocument/2006/relationships/image" Target="../media/image1412.png"/><Relationship Id="rId187" Type="http://schemas.openxmlformats.org/officeDocument/2006/relationships/image" Target="../media/image1433.png"/><Relationship Id="rId352" Type="http://schemas.openxmlformats.org/officeDocument/2006/relationships/customXml" Target="../ink/ink1867.xml"/><Relationship Id="rId394" Type="http://schemas.openxmlformats.org/officeDocument/2006/relationships/customXml" Target="../ink/ink1888.xml"/><Relationship Id="rId408" Type="http://schemas.openxmlformats.org/officeDocument/2006/relationships/customXml" Target="../ink/ink1895.xml"/><Relationship Id="rId615" Type="http://schemas.openxmlformats.org/officeDocument/2006/relationships/image" Target="../media/image1649.png"/><Relationship Id="rId212" Type="http://schemas.openxmlformats.org/officeDocument/2006/relationships/customXml" Target="../ink/ink1797.xml"/><Relationship Id="rId254" Type="http://schemas.openxmlformats.org/officeDocument/2006/relationships/customXml" Target="../ink/ink1818.xml"/><Relationship Id="rId49" Type="http://schemas.openxmlformats.org/officeDocument/2006/relationships/image" Target="../media/image1363.png"/><Relationship Id="rId114" Type="http://schemas.openxmlformats.org/officeDocument/2006/relationships/customXml" Target="../ink/ink1748.xml"/><Relationship Id="rId296" Type="http://schemas.openxmlformats.org/officeDocument/2006/relationships/customXml" Target="../ink/ink1839.xml"/><Relationship Id="rId461" Type="http://schemas.openxmlformats.org/officeDocument/2006/relationships/image" Target="../media/image1571.png"/><Relationship Id="rId517" Type="http://schemas.openxmlformats.org/officeDocument/2006/relationships/image" Target="../media/image1599.png"/><Relationship Id="rId559" Type="http://schemas.openxmlformats.org/officeDocument/2006/relationships/image" Target="../media/image1621.png"/><Relationship Id="rId60" Type="http://schemas.openxmlformats.org/officeDocument/2006/relationships/customXml" Target="../ink/ink1721.xml"/><Relationship Id="rId156" Type="http://schemas.openxmlformats.org/officeDocument/2006/relationships/customXml" Target="../ink/ink1769.xml"/><Relationship Id="rId198" Type="http://schemas.openxmlformats.org/officeDocument/2006/relationships/customXml" Target="../ink/ink1790.xml"/><Relationship Id="rId321" Type="http://schemas.openxmlformats.org/officeDocument/2006/relationships/image" Target="../media/image1501.png"/><Relationship Id="rId363" Type="http://schemas.openxmlformats.org/officeDocument/2006/relationships/image" Target="../media/image1522.png"/><Relationship Id="rId419" Type="http://schemas.openxmlformats.org/officeDocument/2006/relationships/image" Target="../media/image1550.png"/><Relationship Id="rId570" Type="http://schemas.openxmlformats.org/officeDocument/2006/relationships/customXml" Target="../ink/ink1976.xml"/><Relationship Id="rId223" Type="http://schemas.openxmlformats.org/officeDocument/2006/relationships/image" Target="../media/image1451.png"/><Relationship Id="rId430" Type="http://schemas.openxmlformats.org/officeDocument/2006/relationships/customXml" Target="../ink/ink1906.xml"/><Relationship Id="rId18" Type="http://schemas.openxmlformats.org/officeDocument/2006/relationships/customXml" Target="../ink/ink1700.xml"/><Relationship Id="rId265" Type="http://schemas.openxmlformats.org/officeDocument/2006/relationships/image" Target="../media/image1472.png"/><Relationship Id="rId472" Type="http://schemas.openxmlformats.org/officeDocument/2006/relationships/customXml" Target="../ink/ink1927.xml"/><Relationship Id="rId528" Type="http://schemas.openxmlformats.org/officeDocument/2006/relationships/customXml" Target="../ink/ink1955.xml"/><Relationship Id="rId125" Type="http://schemas.openxmlformats.org/officeDocument/2006/relationships/image" Target="../media/image1402.png"/><Relationship Id="rId167" Type="http://schemas.openxmlformats.org/officeDocument/2006/relationships/image" Target="../media/image1423.png"/><Relationship Id="rId332" Type="http://schemas.openxmlformats.org/officeDocument/2006/relationships/customXml" Target="../ink/ink1857.xml"/><Relationship Id="rId374" Type="http://schemas.openxmlformats.org/officeDocument/2006/relationships/customXml" Target="../ink/ink1878.xml"/><Relationship Id="rId581" Type="http://schemas.openxmlformats.org/officeDocument/2006/relationships/image" Target="../media/image1632.png"/><Relationship Id="rId71" Type="http://schemas.openxmlformats.org/officeDocument/2006/relationships/image" Target="../media/image1374.png"/><Relationship Id="rId234" Type="http://schemas.openxmlformats.org/officeDocument/2006/relationships/customXml" Target="../ink/ink1808.xml"/><Relationship Id="rId2" Type="http://schemas.openxmlformats.org/officeDocument/2006/relationships/image" Target="../media/image1400.png"/><Relationship Id="rId29" Type="http://schemas.openxmlformats.org/officeDocument/2006/relationships/image" Target="../media/image1353.png"/><Relationship Id="rId276" Type="http://schemas.openxmlformats.org/officeDocument/2006/relationships/customXml" Target="../ink/ink1829.xml"/><Relationship Id="rId441" Type="http://schemas.openxmlformats.org/officeDocument/2006/relationships/image" Target="../media/image1561.png"/><Relationship Id="rId483" Type="http://schemas.openxmlformats.org/officeDocument/2006/relationships/image" Target="../media/image1582.png"/><Relationship Id="rId539" Type="http://schemas.openxmlformats.org/officeDocument/2006/relationships/image" Target="../media/image1611.png"/><Relationship Id="rId40" Type="http://schemas.openxmlformats.org/officeDocument/2006/relationships/customXml" Target="../ink/ink1711.xml"/><Relationship Id="rId136" Type="http://schemas.openxmlformats.org/officeDocument/2006/relationships/customXml" Target="../ink/ink1759.xml"/><Relationship Id="rId178" Type="http://schemas.openxmlformats.org/officeDocument/2006/relationships/customXml" Target="../ink/ink1780.xml"/><Relationship Id="rId301" Type="http://schemas.openxmlformats.org/officeDocument/2006/relationships/image" Target="../media/image1490.png"/><Relationship Id="rId343" Type="http://schemas.openxmlformats.org/officeDocument/2006/relationships/image" Target="../media/image1512.png"/><Relationship Id="rId550" Type="http://schemas.openxmlformats.org/officeDocument/2006/relationships/customXml" Target="../ink/ink1966.xml"/><Relationship Id="rId82" Type="http://schemas.openxmlformats.org/officeDocument/2006/relationships/customXml" Target="../ink/ink1732.xml"/><Relationship Id="rId203" Type="http://schemas.openxmlformats.org/officeDocument/2006/relationships/image" Target="../media/image1441.png"/><Relationship Id="rId385" Type="http://schemas.openxmlformats.org/officeDocument/2006/relationships/image" Target="../media/image1533.png"/><Relationship Id="rId592" Type="http://schemas.openxmlformats.org/officeDocument/2006/relationships/customXml" Target="../ink/ink1987.xml"/><Relationship Id="rId606" Type="http://schemas.openxmlformats.org/officeDocument/2006/relationships/customXml" Target="../ink/ink1994.xml"/><Relationship Id="rId245" Type="http://schemas.openxmlformats.org/officeDocument/2006/relationships/image" Target="../media/image1462.png"/><Relationship Id="rId287" Type="http://schemas.openxmlformats.org/officeDocument/2006/relationships/image" Target="../media/image1483.png"/><Relationship Id="rId410" Type="http://schemas.openxmlformats.org/officeDocument/2006/relationships/customXml" Target="../ink/ink1896.xml"/><Relationship Id="rId452" Type="http://schemas.openxmlformats.org/officeDocument/2006/relationships/customXml" Target="../ink/ink1917.xml"/><Relationship Id="rId494" Type="http://schemas.openxmlformats.org/officeDocument/2006/relationships/customXml" Target="../ink/ink1938.xml"/><Relationship Id="rId508" Type="http://schemas.openxmlformats.org/officeDocument/2006/relationships/customXml" Target="../ink/ink1945.xml"/><Relationship Id="rId105" Type="http://schemas.openxmlformats.org/officeDocument/2006/relationships/image" Target="../media/image1391.png"/><Relationship Id="rId147" Type="http://schemas.openxmlformats.org/officeDocument/2006/relationships/image" Target="../media/image1413.png"/><Relationship Id="rId312" Type="http://schemas.openxmlformats.org/officeDocument/2006/relationships/customXml" Target="../ink/ink1847.xml"/><Relationship Id="rId354" Type="http://schemas.openxmlformats.org/officeDocument/2006/relationships/customXml" Target="../ink/ink1868.xml"/><Relationship Id="rId51" Type="http://schemas.openxmlformats.org/officeDocument/2006/relationships/image" Target="../media/image1364.png"/><Relationship Id="rId93" Type="http://schemas.openxmlformats.org/officeDocument/2006/relationships/image" Target="../media/image1385.png"/><Relationship Id="rId189" Type="http://schemas.openxmlformats.org/officeDocument/2006/relationships/image" Target="../media/image1434.png"/><Relationship Id="rId396" Type="http://schemas.openxmlformats.org/officeDocument/2006/relationships/customXml" Target="../ink/ink1889.xml"/><Relationship Id="rId561" Type="http://schemas.openxmlformats.org/officeDocument/2006/relationships/image" Target="../media/image1622.png"/><Relationship Id="rId617" Type="http://schemas.openxmlformats.org/officeDocument/2006/relationships/image" Target="../media/image1650.png"/><Relationship Id="rId214" Type="http://schemas.openxmlformats.org/officeDocument/2006/relationships/customXml" Target="../ink/ink1798.xml"/><Relationship Id="rId256" Type="http://schemas.openxmlformats.org/officeDocument/2006/relationships/customXml" Target="../ink/ink1819.xml"/><Relationship Id="rId298" Type="http://schemas.openxmlformats.org/officeDocument/2006/relationships/customXml" Target="../ink/ink1840.xml"/><Relationship Id="rId421" Type="http://schemas.openxmlformats.org/officeDocument/2006/relationships/image" Target="../media/image1551.png"/><Relationship Id="rId463" Type="http://schemas.openxmlformats.org/officeDocument/2006/relationships/image" Target="../media/image1572.png"/><Relationship Id="rId519" Type="http://schemas.openxmlformats.org/officeDocument/2006/relationships/image" Target="../media/image1601.png"/><Relationship Id="rId116" Type="http://schemas.openxmlformats.org/officeDocument/2006/relationships/customXml" Target="../ink/ink1749.xml"/><Relationship Id="rId158" Type="http://schemas.openxmlformats.org/officeDocument/2006/relationships/customXml" Target="../ink/ink1770.xml"/><Relationship Id="rId323" Type="http://schemas.openxmlformats.org/officeDocument/2006/relationships/image" Target="../media/image1502.png"/><Relationship Id="rId530" Type="http://schemas.openxmlformats.org/officeDocument/2006/relationships/customXml" Target="../ink/ink1956.xml"/><Relationship Id="rId20" Type="http://schemas.openxmlformats.org/officeDocument/2006/relationships/customXml" Target="../ink/ink1701.xml"/><Relationship Id="rId62" Type="http://schemas.openxmlformats.org/officeDocument/2006/relationships/customXml" Target="../ink/ink1722.xml"/><Relationship Id="rId365" Type="http://schemas.openxmlformats.org/officeDocument/2006/relationships/image" Target="../media/image1523.png"/><Relationship Id="rId572" Type="http://schemas.openxmlformats.org/officeDocument/2006/relationships/customXml" Target="../ink/ink1977.xml"/><Relationship Id="rId225" Type="http://schemas.openxmlformats.org/officeDocument/2006/relationships/image" Target="../media/image1452.png"/><Relationship Id="rId267" Type="http://schemas.openxmlformats.org/officeDocument/2006/relationships/image" Target="../media/image1473.png"/><Relationship Id="rId432" Type="http://schemas.openxmlformats.org/officeDocument/2006/relationships/customXml" Target="../ink/ink1907.xml"/><Relationship Id="rId474" Type="http://schemas.openxmlformats.org/officeDocument/2006/relationships/customXml" Target="../ink/ink1928.xml"/><Relationship Id="rId127" Type="http://schemas.openxmlformats.org/officeDocument/2006/relationships/image" Target="../media/image1403.png"/><Relationship Id="rId31" Type="http://schemas.openxmlformats.org/officeDocument/2006/relationships/image" Target="../media/image1354.png"/><Relationship Id="rId73" Type="http://schemas.openxmlformats.org/officeDocument/2006/relationships/image" Target="../media/image1375.png"/><Relationship Id="rId169" Type="http://schemas.openxmlformats.org/officeDocument/2006/relationships/image" Target="../media/image1424.png"/><Relationship Id="rId334" Type="http://schemas.openxmlformats.org/officeDocument/2006/relationships/customXml" Target="../ink/ink1858.xml"/><Relationship Id="rId376" Type="http://schemas.openxmlformats.org/officeDocument/2006/relationships/customXml" Target="../ink/ink1879.xml"/><Relationship Id="rId541" Type="http://schemas.openxmlformats.org/officeDocument/2006/relationships/image" Target="../media/image1612.png"/><Relationship Id="rId583" Type="http://schemas.openxmlformats.org/officeDocument/2006/relationships/image" Target="../media/image1633.png"/><Relationship Id="rId4" Type="http://schemas.openxmlformats.org/officeDocument/2006/relationships/image" Target="../media/image1600.png"/><Relationship Id="rId180" Type="http://schemas.openxmlformats.org/officeDocument/2006/relationships/customXml" Target="../ink/ink1781.xml"/><Relationship Id="rId236" Type="http://schemas.openxmlformats.org/officeDocument/2006/relationships/customXml" Target="../ink/ink1809.xml"/><Relationship Id="rId278" Type="http://schemas.openxmlformats.org/officeDocument/2006/relationships/customXml" Target="../ink/ink1830.xml"/><Relationship Id="rId401" Type="http://schemas.openxmlformats.org/officeDocument/2006/relationships/image" Target="../media/image1541.png"/><Relationship Id="rId443" Type="http://schemas.openxmlformats.org/officeDocument/2006/relationships/image" Target="../media/image1562.png"/><Relationship Id="rId303" Type="http://schemas.openxmlformats.org/officeDocument/2006/relationships/image" Target="../media/image1491.png"/><Relationship Id="rId485" Type="http://schemas.openxmlformats.org/officeDocument/2006/relationships/image" Target="../media/image1583.png"/><Relationship Id="rId42" Type="http://schemas.openxmlformats.org/officeDocument/2006/relationships/customXml" Target="../ink/ink1712.xml"/><Relationship Id="rId84" Type="http://schemas.openxmlformats.org/officeDocument/2006/relationships/customXml" Target="../ink/ink1733.xml"/><Relationship Id="rId138" Type="http://schemas.openxmlformats.org/officeDocument/2006/relationships/customXml" Target="../ink/ink1760.xml"/><Relationship Id="rId345" Type="http://schemas.openxmlformats.org/officeDocument/2006/relationships/image" Target="../media/image1513.png"/><Relationship Id="rId387" Type="http://schemas.openxmlformats.org/officeDocument/2006/relationships/image" Target="../media/image1534.png"/><Relationship Id="rId510" Type="http://schemas.openxmlformats.org/officeDocument/2006/relationships/customXml" Target="../ink/ink1946.xml"/><Relationship Id="rId552" Type="http://schemas.openxmlformats.org/officeDocument/2006/relationships/customXml" Target="../ink/ink1967.xml"/><Relationship Id="rId594" Type="http://schemas.openxmlformats.org/officeDocument/2006/relationships/customXml" Target="../ink/ink1988.xml"/><Relationship Id="rId608" Type="http://schemas.openxmlformats.org/officeDocument/2006/relationships/customXml" Target="../ink/ink1995.xml"/><Relationship Id="rId191" Type="http://schemas.openxmlformats.org/officeDocument/2006/relationships/image" Target="../media/image1435.png"/><Relationship Id="rId205" Type="http://schemas.openxmlformats.org/officeDocument/2006/relationships/image" Target="../media/image1442.png"/><Relationship Id="rId247" Type="http://schemas.openxmlformats.org/officeDocument/2006/relationships/image" Target="../media/image1463.png"/><Relationship Id="rId412" Type="http://schemas.openxmlformats.org/officeDocument/2006/relationships/customXml" Target="../ink/ink1897.xml"/><Relationship Id="rId107" Type="http://schemas.openxmlformats.org/officeDocument/2006/relationships/image" Target="../media/image1392.png"/><Relationship Id="rId289" Type="http://schemas.openxmlformats.org/officeDocument/2006/relationships/image" Target="../media/image1484.png"/><Relationship Id="rId454" Type="http://schemas.openxmlformats.org/officeDocument/2006/relationships/customXml" Target="../ink/ink1918.xml"/><Relationship Id="rId496" Type="http://schemas.openxmlformats.org/officeDocument/2006/relationships/customXml" Target="../ink/ink1939.xml"/><Relationship Id="rId11" Type="http://schemas.openxmlformats.org/officeDocument/2006/relationships/image" Target="../media/image1344.png"/><Relationship Id="rId53" Type="http://schemas.openxmlformats.org/officeDocument/2006/relationships/image" Target="../media/image1365.png"/><Relationship Id="rId149" Type="http://schemas.openxmlformats.org/officeDocument/2006/relationships/image" Target="../media/image1414.png"/><Relationship Id="rId314" Type="http://schemas.openxmlformats.org/officeDocument/2006/relationships/customXml" Target="../ink/ink1848.xml"/><Relationship Id="rId356" Type="http://schemas.openxmlformats.org/officeDocument/2006/relationships/customXml" Target="../ink/ink1869.xml"/><Relationship Id="rId398" Type="http://schemas.openxmlformats.org/officeDocument/2006/relationships/customXml" Target="../ink/ink1890.xml"/><Relationship Id="rId521" Type="http://schemas.openxmlformats.org/officeDocument/2006/relationships/image" Target="../media/image1602.png"/><Relationship Id="rId563" Type="http://schemas.openxmlformats.org/officeDocument/2006/relationships/image" Target="../media/image1623.png"/><Relationship Id="rId619" Type="http://schemas.openxmlformats.org/officeDocument/2006/relationships/image" Target="../media/image1651.png"/><Relationship Id="rId95" Type="http://schemas.openxmlformats.org/officeDocument/2006/relationships/image" Target="../media/image1386.png"/><Relationship Id="rId160" Type="http://schemas.openxmlformats.org/officeDocument/2006/relationships/customXml" Target="../ink/ink1771.xml"/><Relationship Id="rId216" Type="http://schemas.openxmlformats.org/officeDocument/2006/relationships/customXml" Target="../ink/ink1799.xml"/><Relationship Id="rId423" Type="http://schemas.openxmlformats.org/officeDocument/2006/relationships/image" Target="../media/image1552.png"/><Relationship Id="rId258" Type="http://schemas.openxmlformats.org/officeDocument/2006/relationships/customXml" Target="../ink/ink1820.xml"/><Relationship Id="rId465" Type="http://schemas.openxmlformats.org/officeDocument/2006/relationships/image" Target="../media/image1573.png"/><Relationship Id="rId22" Type="http://schemas.openxmlformats.org/officeDocument/2006/relationships/customXml" Target="../ink/ink1702.xml"/><Relationship Id="rId64" Type="http://schemas.openxmlformats.org/officeDocument/2006/relationships/customXml" Target="../ink/ink1723.xml"/><Relationship Id="rId118" Type="http://schemas.openxmlformats.org/officeDocument/2006/relationships/customXml" Target="../ink/ink1750.xml"/><Relationship Id="rId325" Type="http://schemas.openxmlformats.org/officeDocument/2006/relationships/image" Target="../media/image1503.png"/><Relationship Id="rId367" Type="http://schemas.openxmlformats.org/officeDocument/2006/relationships/image" Target="../media/image1524.png"/><Relationship Id="rId532" Type="http://schemas.openxmlformats.org/officeDocument/2006/relationships/customXml" Target="../ink/ink1957.xml"/><Relationship Id="rId574" Type="http://schemas.openxmlformats.org/officeDocument/2006/relationships/customXml" Target="../ink/ink1978.xml"/><Relationship Id="rId171" Type="http://schemas.openxmlformats.org/officeDocument/2006/relationships/image" Target="../media/image1425.png"/><Relationship Id="rId227" Type="http://schemas.openxmlformats.org/officeDocument/2006/relationships/image" Target="../media/image1453.png"/><Relationship Id="rId269" Type="http://schemas.openxmlformats.org/officeDocument/2006/relationships/image" Target="../media/image1474.png"/><Relationship Id="rId434" Type="http://schemas.openxmlformats.org/officeDocument/2006/relationships/customXml" Target="../ink/ink1908.xml"/><Relationship Id="rId476" Type="http://schemas.openxmlformats.org/officeDocument/2006/relationships/customXml" Target="../ink/ink1929.xml"/><Relationship Id="rId33" Type="http://schemas.openxmlformats.org/officeDocument/2006/relationships/image" Target="../media/image1355.png"/><Relationship Id="rId129" Type="http://schemas.openxmlformats.org/officeDocument/2006/relationships/image" Target="../media/image1404.png"/><Relationship Id="rId280" Type="http://schemas.openxmlformats.org/officeDocument/2006/relationships/customXml" Target="../ink/ink1831.xml"/><Relationship Id="rId336" Type="http://schemas.openxmlformats.org/officeDocument/2006/relationships/customXml" Target="../ink/ink1859.xml"/><Relationship Id="rId501" Type="http://schemas.openxmlformats.org/officeDocument/2006/relationships/image" Target="../media/image1591.png"/><Relationship Id="rId543" Type="http://schemas.openxmlformats.org/officeDocument/2006/relationships/image" Target="../media/image1613.png"/><Relationship Id="rId75" Type="http://schemas.openxmlformats.org/officeDocument/2006/relationships/image" Target="../media/image1376.png"/><Relationship Id="rId140" Type="http://schemas.openxmlformats.org/officeDocument/2006/relationships/customXml" Target="../ink/ink1761.xml"/><Relationship Id="rId182" Type="http://schemas.openxmlformats.org/officeDocument/2006/relationships/customXml" Target="../ink/ink1782.xml"/><Relationship Id="rId378" Type="http://schemas.openxmlformats.org/officeDocument/2006/relationships/customXml" Target="../ink/ink1880.xml"/><Relationship Id="rId403" Type="http://schemas.openxmlformats.org/officeDocument/2006/relationships/image" Target="../media/image1542.png"/><Relationship Id="rId585" Type="http://schemas.openxmlformats.org/officeDocument/2006/relationships/image" Target="../media/image1634.png"/><Relationship Id="rId6" Type="http://schemas.openxmlformats.org/officeDocument/2006/relationships/customXml" Target="../ink/ink1694.xml"/><Relationship Id="rId238" Type="http://schemas.openxmlformats.org/officeDocument/2006/relationships/customXml" Target="../ink/ink1810.xml"/><Relationship Id="rId445" Type="http://schemas.openxmlformats.org/officeDocument/2006/relationships/image" Target="../media/image1563.png"/><Relationship Id="rId487" Type="http://schemas.openxmlformats.org/officeDocument/2006/relationships/image" Target="../media/image1584.png"/><Relationship Id="rId610" Type="http://schemas.openxmlformats.org/officeDocument/2006/relationships/customXml" Target="../ink/ink1996.xml"/><Relationship Id="rId291" Type="http://schemas.openxmlformats.org/officeDocument/2006/relationships/image" Target="../media/image1485.png"/><Relationship Id="rId305" Type="http://schemas.openxmlformats.org/officeDocument/2006/relationships/image" Target="../media/image1492.png"/><Relationship Id="rId347" Type="http://schemas.openxmlformats.org/officeDocument/2006/relationships/image" Target="../media/image1514.png"/><Relationship Id="rId512" Type="http://schemas.openxmlformats.org/officeDocument/2006/relationships/customXml" Target="../ink/ink1947.xml"/><Relationship Id="rId44" Type="http://schemas.openxmlformats.org/officeDocument/2006/relationships/customXml" Target="../ink/ink1713.xml"/><Relationship Id="rId86" Type="http://schemas.openxmlformats.org/officeDocument/2006/relationships/customXml" Target="../ink/ink1734.xml"/><Relationship Id="rId151" Type="http://schemas.openxmlformats.org/officeDocument/2006/relationships/image" Target="../media/image1415.png"/><Relationship Id="rId389" Type="http://schemas.openxmlformats.org/officeDocument/2006/relationships/image" Target="../media/image1535.png"/><Relationship Id="rId554" Type="http://schemas.openxmlformats.org/officeDocument/2006/relationships/customXml" Target="../ink/ink1968.xml"/><Relationship Id="rId596" Type="http://schemas.openxmlformats.org/officeDocument/2006/relationships/customXml" Target="../ink/ink1989.xml"/><Relationship Id="rId193" Type="http://schemas.openxmlformats.org/officeDocument/2006/relationships/image" Target="../media/image1436.png"/><Relationship Id="rId207" Type="http://schemas.openxmlformats.org/officeDocument/2006/relationships/image" Target="../media/image1443.png"/><Relationship Id="rId249" Type="http://schemas.openxmlformats.org/officeDocument/2006/relationships/image" Target="../media/image1464.png"/><Relationship Id="rId414" Type="http://schemas.openxmlformats.org/officeDocument/2006/relationships/customXml" Target="../ink/ink1898.xml"/><Relationship Id="rId456" Type="http://schemas.openxmlformats.org/officeDocument/2006/relationships/customXml" Target="../ink/ink1919.xml"/><Relationship Id="rId498" Type="http://schemas.openxmlformats.org/officeDocument/2006/relationships/customXml" Target="../ink/ink1940.xml"/><Relationship Id="rId13" Type="http://schemas.openxmlformats.org/officeDocument/2006/relationships/image" Target="../media/image1345.png"/><Relationship Id="rId109" Type="http://schemas.openxmlformats.org/officeDocument/2006/relationships/image" Target="../media/image1393.png"/><Relationship Id="rId260" Type="http://schemas.openxmlformats.org/officeDocument/2006/relationships/customXml" Target="../ink/ink1821.xml"/><Relationship Id="rId316" Type="http://schemas.openxmlformats.org/officeDocument/2006/relationships/customXml" Target="../ink/ink1849.xml"/><Relationship Id="rId523" Type="http://schemas.openxmlformats.org/officeDocument/2006/relationships/image" Target="../media/image1603.png"/><Relationship Id="rId55" Type="http://schemas.openxmlformats.org/officeDocument/2006/relationships/image" Target="../media/image1366.png"/><Relationship Id="rId97" Type="http://schemas.openxmlformats.org/officeDocument/2006/relationships/image" Target="../media/image1387.png"/><Relationship Id="rId120" Type="http://schemas.openxmlformats.org/officeDocument/2006/relationships/customXml" Target="../ink/ink1751.xml"/><Relationship Id="rId358" Type="http://schemas.openxmlformats.org/officeDocument/2006/relationships/customXml" Target="../ink/ink1870.xml"/><Relationship Id="rId565" Type="http://schemas.openxmlformats.org/officeDocument/2006/relationships/image" Target="../media/image1624.png"/><Relationship Id="rId162" Type="http://schemas.openxmlformats.org/officeDocument/2006/relationships/customXml" Target="../ink/ink1772.xml"/><Relationship Id="rId218" Type="http://schemas.openxmlformats.org/officeDocument/2006/relationships/customXml" Target="../ink/ink1800.xml"/><Relationship Id="rId425" Type="http://schemas.openxmlformats.org/officeDocument/2006/relationships/image" Target="../media/image1553.png"/><Relationship Id="rId467" Type="http://schemas.openxmlformats.org/officeDocument/2006/relationships/image" Target="../media/image1574.png"/><Relationship Id="rId271" Type="http://schemas.openxmlformats.org/officeDocument/2006/relationships/image" Target="../media/image1475.png"/><Relationship Id="rId24" Type="http://schemas.openxmlformats.org/officeDocument/2006/relationships/customXml" Target="../ink/ink1703.xml"/><Relationship Id="rId66" Type="http://schemas.openxmlformats.org/officeDocument/2006/relationships/customXml" Target="../ink/ink1724.xml"/><Relationship Id="rId131" Type="http://schemas.openxmlformats.org/officeDocument/2006/relationships/image" Target="../media/image1405.png"/><Relationship Id="rId327" Type="http://schemas.openxmlformats.org/officeDocument/2006/relationships/image" Target="../media/image1504.png"/><Relationship Id="rId369" Type="http://schemas.openxmlformats.org/officeDocument/2006/relationships/image" Target="../media/image1525.png"/><Relationship Id="rId534" Type="http://schemas.openxmlformats.org/officeDocument/2006/relationships/customXml" Target="../ink/ink1958.xml"/><Relationship Id="rId576" Type="http://schemas.openxmlformats.org/officeDocument/2006/relationships/customXml" Target="../ink/ink1979.xml"/><Relationship Id="rId173" Type="http://schemas.openxmlformats.org/officeDocument/2006/relationships/image" Target="../media/image1426.png"/><Relationship Id="rId229" Type="http://schemas.openxmlformats.org/officeDocument/2006/relationships/image" Target="../media/image1454.png"/><Relationship Id="rId380" Type="http://schemas.openxmlformats.org/officeDocument/2006/relationships/customXml" Target="../ink/ink1881.xml"/><Relationship Id="rId436" Type="http://schemas.openxmlformats.org/officeDocument/2006/relationships/customXml" Target="../ink/ink1909.xml"/><Relationship Id="rId601" Type="http://schemas.openxmlformats.org/officeDocument/2006/relationships/image" Target="../media/image1642.png"/><Relationship Id="rId240" Type="http://schemas.openxmlformats.org/officeDocument/2006/relationships/customXml" Target="../ink/ink1811.xml"/><Relationship Id="rId478" Type="http://schemas.openxmlformats.org/officeDocument/2006/relationships/customXml" Target="../ink/ink1930.xml"/><Relationship Id="rId35" Type="http://schemas.openxmlformats.org/officeDocument/2006/relationships/image" Target="../media/image1356.png"/><Relationship Id="rId77" Type="http://schemas.openxmlformats.org/officeDocument/2006/relationships/image" Target="../media/image1377.png"/><Relationship Id="rId100" Type="http://schemas.openxmlformats.org/officeDocument/2006/relationships/customXml" Target="../ink/ink1741.xml"/><Relationship Id="rId282" Type="http://schemas.openxmlformats.org/officeDocument/2006/relationships/customXml" Target="../ink/ink1832.xml"/><Relationship Id="rId338" Type="http://schemas.openxmlformats.org/officeDocument/2006/relationships/customXml" Target="../ink/ink1860.xml"/><Relationship Id="rId503" Type="http://schemas.openxmlformats.org/officeDocument/2006/relationships/image" Target="../media/image1592.png"/><Relationship Id="rId545" Type="http://schemas.openxmlformats.org/officeDocument/2006/relationships/image" Target="../media/image1614.png"/><Relationship Id="rId587" Type="http://schemas.openxmlformats.org/officeDocument/2006/relationships/image" Target="../media/image1635.png"/><Relationship Id="rId8" Type="http://schemas.openxmlformats.org/officeDocument/2006/relationships/customXml" Target="../ink/ink1695.xml"/><Relationship Id="rId142" Type="http://schemas.openxmlformats.org/officeDocument/2006/relationships/customXml" Target="../ink/ink1762.xml"/><Relationship Id="rId184" Type="http://schemas.openxmlformats.org/officeDocument/2006/relationships/customXml" Target="../ink/ink1783.xml"/><Relationship Id="rId391" Type="http://schemas.openxmlformats.org/officeDocument/2006/relationships/image" Target="../media/image1536.png"/><Relationship Id="rId405" Type="http://schemas.openxmlformats.org/officeDocument/2006/relationships/image" Target="../media/image1543.png"/><Relationship Id="rId447" Type="http://schemas.openxmlformats.org/officeDocument/2006/relationships/image" Target="../media/image1564.png"/><Relationship Id="rId612" Type="http://schemas.openxmlformats.org/officeDocument/2006/relationships/customXml" Target="../ink/ink1997.xml"/><Relationship Id="rId251" Type="http://schemas.openxmlformats.org/officeDocument/2006/relationships/image" Target="../media/image1465.png"/><Relationship Id="rId489" Type="http://schemas.openxmlformats.org/officeDocument/2006/relationships/image" Target="../media/image1585.png"/><Relationship Id="rId46" Type="http://schemas.openxmlformats.org/officeDocument/2006/relationships/customXml" Target="../ink/ink1714.xml"/><Relationship Id="rId293" Type="http://schemas.openxmlformats.org/officeDocument/2006/relationships/image" Target="../media/image1486.png"/><Relationship Id="rId307" Type="http://schemas.openxmlformats.org/officeDocument/2006/relationships/image" Target="../media/image1493.png"/><Relationship Id="rId349" Type="http://schemas.openxmlformats.org/officeDocument/2006/relationships/image" Target="../media/image1515.png"/><Relationship Id="rId514" Type="http://schemas.openxmlformats.org/officeDocument/2006/relationships/customXml" Target="../ink/ink1948.xml"/><Relationship Id="rId556" Type="http://schemas.openxmlformats.org/officeDocument/2006/relationships/customXml" Target="../ink/ink1969.xml"/><Relationship Id="rId88" Type="http://schemas.openxmlformats.org/officeDocument/2006/relationships/customXml" Target="../ink/ink1735.xml"/><Relationship Id="rId111" Type="http://schemas.openxmlformats.org/officeDocument/2006/relationships/image" Target="../media/image1394.png"/><Relationship Id="rId153" Type="http://schemas.openxmlformats.org/officeDocument/2006/relationships/image" Target="../media/image1416.png"/><Relationship Id="rId195" Type="http://schemas.openxmlformats.org/officeDocument/2006/relationships/image" Target="../media/image1437.png"/><Relationship Id="rId209" Type="http://schemas.openxmlformats.org/officeDocument/2006/relationships/image" Target="../media/image1444.png"/><Relationship Id="rId360" Type="http://schemas.openxmlformats.org/officeDocument/2006/relationships/customXml" Target="../ink/ink1871.xml"/><Relationship Id="rId416" Type="http://schemas.openxmlformats.org/officeDocument/2006/relationships/customXml" Target="../ink/ink1899.xml"/><Relationship Id="rId598" Type="http://schemas.openxmlformats.org/officeDocument/2006/relationships/customXml" Target="../ink/ink1990.xml"/><Relationship Id="rId220" Type="http://schemas.openxmlformats.org/officeDocument/2006/relationships/customXml" Target="../ink/ink1801.xml"/><Relationship Id="rId458" Type="http://schemas.openxmlformats.org/officeDocument/2006/relationships/customXml" Target="../ink/ink1920.xml"/><Relationship Id="rId15" Type="http://schemas.openxmlformats.org/officeDocument/2006/relationships/image" Target="../media/image1346.png"/><Relationship Id="rId57" Type="http://schemas.openxmlformats.org/officeDocument/2006/relationships/image" Target="../media/image1367.png"/><Relationship Id="rId262" Type="http://schemas.openxmlformats.org/officeDocument/2006/relationships/customXml" Target="../ink/ink1822.xml"/><Relationship Id="rId318" Type="http://schemas.openxmlformats.org/officeDocument/2006/relationships/customXml" Target="../ink/ink1850.xml"/><Relationship Id="rId525" Type="http://schemas.openxmlformats.org/officeDocument/2006/relationships/image" Target="../media/image1604.png"/><Relationship Id="rId567" Type="http://schemas.openxmlformats.org/officeDocument/2006/relationships/image" Target="../media/image1625.png"/><Relationship Id="rId99" Type="http://schemas.openxmlformats.org/officeDocument/2006/relationships/image" Target="../media/image1388.png"/><Relationship Id="rId122" Type="http://schemas.openxmlformats.org/officeDocument/2006/relationships/customXml" Target="../ink/ink1752.xml"/><Relationship Id="rId164" Type="http://schemas.openxmlformats.org/officeDocument/2006/relationships/customXml" Target="../ink/ink1773.xml"/><Relationship Id="rId371" Type="http://schemas.openxmlformats.org/officeDocument/2006/relationships/image" Target="../media/image1526.png"/><Relationship Id="rId427" Type="http://schemas.openxmlformats.org/officeDocument/2006/relationships/image" Target="../media/image1554.png"/><Relationship Id="rId469" Type="http://schemas.openxmlformats.org/officeDocument/2006/relationships/image" Target="../media/image1575.png"/><Relationship Id="rId26" Type="http://schemas.openxmlformats.org/officeDocument/2006/relationships/customXml" Target="../ink/ink1704.xml"/><Relationship Id="rId231" Type="http://schemas.openxmlformats.org/officeDocument/2006/relationships/image" Target="../media/image1455.png"/><Relationship Id="rId273" Type="http://schemas.openxmlformats.org/officeDocument/2006/relationships/image" Target="../media/image1476.png"/><Relationship Id="rId329" Type="http://schemas.openxmlformats.org/officeDocument/2006/relationships/image" Target="../media/image1505.png"/><Relationship Id="rId480" Type="http://schemas.openxmlformats.org/officeDocument/2006/relationships/customXml" Target="../ink/ink1931.xml"/><Relationship Id="rId536" Type="http://schemas.openxmlformats.org/officeDocument/2006/relationships/customXml" Target="../ink/ink1959.xml"/><Relationship Id="rId68" Type="http://schemas.openxmlformats.org/officeDocument/2006/relationships/customXml" Target="../ink/ink1725.xml"/><Relationship Id="rId133" Type="http://schemas.openxmlformats.org/officeDocument/2006/relationships/image" Target="../media/image1406.png"/><Relationship Id="rId175" Type="http://schemas.openxmlformats.org/officeDocument/2006/relationships/image" Target="../media/image1427.png"/><Relationship Id="rId340" Type="http://schemas.openxmlformats.org/officeDocument/2006/relationships/customXml" Target="../ink/ink1861.xml"/><Relationship Id="rId578" Type="http://schemas.openxmlformats.org/officeDocument/2006/relationships/customXml" Target="../ink/ink1980.xml"/><Relationship Id="rId200" Type="http://schemas.openxmlformats.org/officeDocument/2006/relationships/customXml" Target="../ink/ink1791.xml"/><Relationship Id="rId382" Type="http://schemas.openxmlformats.org/officeDocument/2006/relationships/customXml" Target="../ink/ink1882.xml"/><Relationship Id="rId438" Type="http://schemas.openxmlformats.org/officeDocument/2006/relationships/customXml" Target="../ink/ink1910.xml"/><Relationship Id="rId603" Type="http://schemas.openxmlformats.org/officeDocument/2006/relationships/image" Target="../media/image1643.png"/><Relationship Id="rId242" Type="http://schemas.openxmlformats.org/officeDocument/2006/relationships/customXml" Target="../ink/ink1812.xml"/><Relationship Id="rId284" Type="http://schemas.openxmlformats.org/officeDocument/2006/relationships/customXml" Target="../ink/ink1833.xml"/><Relationship Id="rId491" Type="http://schemas.openxmlformats.org/officeDocument/2006/relationships/image" Target="../media/image1586.png"/><Relationship Id="rId505" Type="http://schemas.openxmlformats.org/officeDocument/2006/relationships/image" Target="../media/image1593.png"/><Relationship Id="rId37" Type="http://schemas.openxmlformats.org/officeDocument/2006/relationships/image" Target="../media/image1357.png"/><Relationship Id="rId79" Type="http://schemas.openxmlformats.org/officeDocument/2006/relationships/image" Target="../media/image1378.png"/><Relationship Id="rId102" Type="http://schemas.openxmlformats.org/officeDocument/2006/relationships/customXml" Target="../ink/ink1742.xml"/><Relationship Id="rId144" Type="http://schemas.openxmlformats.org/officeDocument/2006/relationships/customXml" Target="../ink/ink1763.xml"/><Relationship Id="rId547" Type="http://schemas.openxmlformats.org/officeDocument/2006/relationships/image" Target="../media/image1615.png"/><Relationship Id="rId589" Type="http://schemas.openxmlformats.org/officeDocument/2006/relationships/image" Target="../media/image1636.png"/><Relationship Id="rId90" Type="http://schemas.openxmlformats.org/officeDocument/2006/relationships/customXml" Target="../ink/ink1736.xml"/><Relationship Id="rId186" Type="http://schemas.openxmlformats.org/officeDocument/2006/relationships/customXml" Target="../ink/ink1784.xml"/><Relationship Id="rId351" Type="http://schemas.openxmlformats.org/officeDocument/2006/relationships/image" Target="../media/image1516.png"/><Relationship Id="rId393" Type="http://schemas.openxmlformats.org/officeDocument/2006/relationships/image" Target="../media/image1537.png"/><Relationship Id="rId407" Type="http://schemas.openxmlformats.org/officeDocument/2006/relationships/image" Target="../media/image1544.png"/><Relationship Id="rId449" Type="http://schemas.openxmlformats.org/officeDocument/2006/relationships/image" Target="../media/image1565.png"/><Relationship Id="rId614" Type="http://schemas.openxmlformats.org/officeDocument/2006/relationships/customXml" Target="../ink/ink1998.xml"/><Relationship Id="rId211" Type="http://schemas.openxmlformats.org/officeDocument/2006/relationships/image" Target="../media/image1445.png"/><Relationship Id="rId253" Type="http://schemas.openxmlformats.org/officeDocument/2006/relationships/image" Target="../media/image1466.png"/><Relationship Id="rId295" Type="http://schemas.openxmlformats.org/officeDocument/2006/relationships/image" Target="../media/image1487.png"/><Relationship Id="rId309" Type="http://schemas.openxmlformats.org/officeDocument/2006/relationships/image" Target="../media/image1494.png"/><Relationship Id="rId460" Type="http://schemas.openxmlformats.org/officeDocument/2006/relationships/customXml" Target="../ink/ink1921.xml"/><Relationship Id="rId516" Type="http://schemas.openxmlformats.org/officeDocument/2006/relationships/customXml" Target="../ink/ink1949.xml"/><Relationship Id="rId48" Type="http://schemas.openxmlformats.org/officeDocument/2006/relationships/customXml" Target="../ink/ink1715.xml"/><Relationship Id="rId113" Type="http://schemas.openxmlformats.org/officeDocument/2006/relationships/image" Target="../media/image1395.png"/><Relationship Id="rId320" Type="http://schemas.openxmlformats.org/officeDocument/2006/relationships/customXml" Target="../ink/ink1851.xml"/><Relationship Id="rId558" Type="http://schemas.openxmlformats.org/officeDocument/2006/relationships/customXml" Target="../ink/ink1970.xml"/><Relationship Id="rId155" Type="http://schemas.openxmlformats.org/officeDocument/2006/relationships/image" Target="../media/image1417.png"/><Relationship Id="rId197" Type="http://schemas.openxmlformats.org/officeDocument/2006/relationships/image" Target="../media/image1438.png"/><Relationship Id="rId362" Type="http://schemas.openxmlformats.org/officeDocument/2006/relationships/customXml" Target="../ink/ink1872.xml"/><Relationship Id="rId418" Type="http://schemas.openxmlformats.org/officeDocument/2006/relationships/customXml" Target="../ink/ink1900.xml"/><Relationship Id="rId222" Type="http://schemas.openxmlformats.org/officeDocument/2006/relationships/customXml" Target="../ink/ink1802.xml"/><Relationship Id="rId264" Type="http://schemas.openxmlformats.org/officeDocument/2006/relationships/customXml" Target="../ink/ink1823.xml"/><Relationship Id="rId471" Type="http://schemas.openxmlformats.org/officeDocument/2006/relationships/image" Target="../media/image1576.png"/><Relationship Id="rId17" Type="http://schemas.openxmlformats.org/officeDocument/2006/relationships/image" Target="../media/image1347.png"/><Relationship Id="rId59" Type="http://schemas.openxmlformats.org/officeDocument/2006/relationships/image" Target="../media/image1368.png"/><Relationship Id="rId124" Type="http://schemas.openxmlformats.org/officeDocument/2006/relationships/customXml" Target="../ink/ink1753.xml"/><Relationship Id="rId527" Type="http://schemas.openxmlformats.org/officeDocument/2006/relationships/image" Target="../media/image1605.png"/><Relationship Id="rId569" Type="http://schemas.openxmlformats.org/officeDocument/2006/relationships/image" Target="../media/image1626.png"/><Relationship Id="rId70" Type="http://schemas.openxmlformats.org/officeDocument/2006/relationships/customXml" Target="../ink/ink1726.xml"/><Relationship Id="rId166" Type="http://schemas.openxmlformats.org/officeDocument/2006/relationships/customXml" Target="../ink/ink1774.xml"/><Relationship Id="rId331" Type="http://schemas.openxmlformats.org/officeDocument/2006/relationships/image" Target="../media/image1506.png"/><Relationship Id="rId373" Type="http://schemas.openxmlformats.org/officeDocument/2006/relationships/image" Target="../media/image1527.png"/><Relationship Id="rId429" Type="http://schemas.openxmlformats.org/officeDocument/2006/relationships/image" Target="../media/image1555.png"/><Relationship Id="rId580" Type="http://schemas.openxmlformats.org/officeDocument/2006/relationships/customXml" Target="../ink/ink1981.xml"/><Relationship Id="rId1" Type="http://schemas.openxmlformats.org/officeDocument/2006/relationships/slideLayout" Target="../slideLayouts/slideLayout1.xml"/><Relationship Id="rId233" Type="http://schemas.openxmlformats.org/officeDocument/2006/relationships/image" Target="../media/image1456.png"/><Relationship Id="rId440" Type="http://schemas.openxmlformats.org/officeDocument/2006/relationships/customXml" Target="../ink/ink1911.xml"/><Relationship Id="rId28" Type="http://schemas.openxmlformats.org/officeDocument/2006/relationships/customXml" Target="../ink/ink1705.xml"/><Relationship Id="rId275" Type="http://schemas.openxmlformats.org/officeDocument/2006/relationships/image" Target="../media/image1477.png"/><Relationship Id="rId300" Type="http://schemas.openxmlformats.org/officeDocument/2006/relationships/customXml" Target="../ink/ink1841.xml"/><Relationship Id="rId482" Type="http://schemas.openxmlformats.org/officeDocument/2006/relationships/customXml" Target="../ink/ink1932.xml"/><Relationship Id="rId538" Type="http://schemas.openxmlformats.org/officeDocument/2006/relationships/customXml" Target="../ink/ink1960.xml"/><Relationship Id="rId81" Type="http://schemas.openxmlformats.org/officeDocument/2006/relationships/image" Target="../media/image1379.png"/><Relationship Id="rId135" Type="http://schemas.openxmlformats.org/officeDocument/2006/relationships/image" Target="../media/image1407.png"/><Relationship Id="rId177" Type="http://schemas.openxmlformats.org/officeDocument/2006/relationships/image" Target="../media/image1428.png"/><Relationship Id="rId342" Type="http://schemas.openxmlformats.org/officeDocument/2006/relationships/customXml" Target="../ink/ink1862.xml"/><Relationship Id="rId384" Type="http://schemas.openxmlformats.org/officeDocument/2006/relationships/customXml" Target="../ink/ink1883.xml"/><Relationship Id="rId591" Type="http://schemas.openxmlformats.org/officeDocument/2006/relationships/image" Target="../media/image1637.png"/><Relationship Id="rId605" Type="http://schemas.openxmlformats.org/officeDocument/2006/relationships/image" Target="../media/image1644.png"/><Relationship Id="rId202" Type="http://schemas.openxmlformats.org/officeDocument/2006/relationships/customXml" Target="../ink/ink1792.xml"/><Relationship Id="rId244" Type="http://schemas.openxmlformats.org/officeDocument/2006/relationships/customXml" Target="../ink/ink1813.xml"/><Relationship Id="rId39" Type="http://schemas.openxmlformats.org/officeDocument/2006/relationships/image" Target="../media/image1358.png"/><Relationship Id="rId286" Type="http://schemas.openxmlformats.org/officeDocument/2006/relationships/customXml" Target="../ink/ink1834.xml"/><Relationship Id="rId451" Type="http://schemas.openxmlformats.org/officeDocument/2006/relationships/image" Target="../media/image1566.png"/><Relationship Id="rId493" Type="http://schemas.openxmlformats.org/officeDocument/2006/relationships/image" Target="../media/image1587.png"/><Relationship Id="rId507" Type="http://schemas.openxmlformats.org/officeDocument/2006/relationships/image" Target="../media/image1594.png"/><Relationship Id="rId549" Type="http://schemas.openxmlformats.org/officeDocument/2006/relationships/image" Target="../media/image1616.png"/><Relationship Id="rId50" Type="http://schemas.openxmlformats.org/officeDocument/2006/relationships/customXml" Target="../ink/ink1716.xml"/><Relationship Id="rId104" Type="http://schemas.openxmlformats.org/officeDocument/2006/relationships/customXml" Target="../ink/ink1743.xml"/><Relationship Id="rId146" Type="http://schemas.openxmlformats.org/officeDocument/2006/relationships/customXml" Target="../ink/ink1764.xml"/><Relationship Id="rId188" Type="http://schemas.openxmlformats.org/officeDocument/2006/relationships/customXml" Target="../ink/ink1785.xml"/><Relationship Id="rId311" Type="http://schemas.openxmlformats.org/officeDocument/2006/relationships/image" Target="../media/image1495.png"/><Relationship Id="rId353" Type="http://schemas.openxmlformats.org/officeDocument/2006/relationships/image" Target="../media/image1517.png"/><Relationship Id="rId395" Type="http://schemas.openxmlformats.org/officeDocument/2006/relationships/image" Target="../media/image1538.png"/><Relationship Id="rId409" Type="http://schemas.openxmlformats.org/officeDocument/2006/relationships/image" Target="../media/image1545.png"/><Relationship Id="rId560" Type="http://schemas.openxmlformats.org/officeDocument/2006/relationships/customXml" Target="../ink/ink1971.xml"/><Relationship Id="rId92" Type="http://schemas.openxmlformats.org/officeDocument/2006/relationships/customXml" Target="../ink/ink1737.xml"/><Relationship Id="rId213" Type="http://schemas.openxmlformats.org/officeDocument/2006/relationships/image" Target="../media/image1446.png"/><Relationship Id="rId420" Type="http://schemas.openxmlformats.org/officeDocument/2006/relationships/customXml" Target="../ink/ink1901.xml"/><Relationship Id="rId616" Type="http://schemas.openxmlformats.org/officeDocument/2006/relationships/customXml" Target="../ink/ink1999.xml"/><Relationship Id="rId255" Type="http://schemas.openxmlformats.org/officeDocument/2006/relationships/image" Target="../media/image1467.png"/><Relationship Id="rId297" Type="http://schemas.openxmlformats.org/officeDocument/2006/relationships/image" Target="../media/image1488.png"/><Relationship Id="rId462" Type="http://schemas.openxmlformats.org/officeDocument/2006/relationships/customXml" Target="../ink/ink1922.xml"/><Relationship Id="rId518" Type="http://schemas.openxmlformats.org/officeDocument/2006/relationships/customXml" Target="../ink/ink1950.xml"/><Relationship Id="rId115" Type="http://schemas.openxmlformats.org/officeDocument/2006/relationships/image" Target="../media/image1396.png"/><Relationship Id="rId157" Type="http://schemas.openxmlformats.org/officeDocument/2006/relationships/image" Target="../media/image1418.png"/><Relationship Id="rId322" Type="http://schemas.openxmlformats.org/officeDocument/2006/relationships/customXml" Target="../ink/ink1852.xml"/><Relationship Id="rId364" Type="http://schemas.openxmlformats.org/officeDocument/2006/relationships/customXml" Target="../ink/ink1873.xml"/><Relationship Id="rId61" Type="http://schemas.openxmlformats.org/officeDocument/2006/relationships/image" Target="../media/image1369.png"/><Relationship Id="rId199" Type="http://schemas.openxmlformats.org/officeDocument/2006/relationships/image" Target="../media/image1439.png"/><Relationship Id="rId571" Type="http://schemas.openxmlformats.org/officeDocument/2006/relationships/image" Target="../media/image1627.png"/><Relationship Id="rId19" Type="http://schemas.openxmlformats.org/officeDocument/2006/relationships/image" Target="../media/image1348.png"/><Relationship Id="rId224" Type="http://schemas.openxmlformats.org/officeDocument/2006/relationships/customXml" Target="../ink/ink1803.xml"/><Relationship Id="rId266" Type="http://schemas.openxmlformats.org/officeDocument/2006/relationships/customXml" Target="../ink/ink1824.xml"/><Relationship Id="rId431" Type="http://schemas.openxmlformats.org/officeDocument/2006/relationships/image" Target="../media/image1556.png"/><Relationship Id="rId473" Type="http://schemas.openxmlformats.org/officeDocument/2006/relationships/image" Target="../media/image1577.png"/><Relationship Id="rId529" Type="http://schemas.openxmlformats.org/officeDocument/2006/relationships/image" Target="../media/image1606.png"/><Relationship Id="rId30" Type="http://schemas.openxmlformats.org/officeDocument/2006/relationships/customXml" Target="../ink/ink1706.xml"/><Relationship Id="rId126" Type="http://schemas.openxmlformats.org/officeDocument/2006/relationships/customXml" Target="../ink/ink1754.xml"/><Relationship Id="rId168" Type="http://schemas.openxmlformats.org/officeDocument/2006/relationships/customXml" Target="../ink/ink1775.xml"/><Relationship Id="rId333" Type="http://schemas.openxmlformats.org/officeDocument/2006/relationships/image" Target="../media/image1507.png"/><Relationship Id="rId540" Type="http://schemas.openxmlformats.org/officeDocument/2006/relationships/customXml" Target="../ink/ink1961.xml"/><Relationship Id="rId72" Type="http://schemas.openxmlformats.org/officeDocument/2006/relationships/customXml" Target="../ink/ink1727.xml"/><Relationship Id="rId375" Type="http://schemas.openxmlformats.org/officeDocument/2006/relationships/image" Target="../media/image1528.png"/><Relationship Id="rId582" Type="http://schemas.openxmlformats.org/officeDocument/2006/relationships/customXml" Target="../ink/ink1982.xml"/><Relationship Id="rId3" Type="http://schemas.openxmlformats.org/officeDocument/2006/relationships/image" Target="../media/image1500.png"/><Relationship Id="rId235" Type="http://schemas.openxmlformats.org/officeDocument/2006/relationships/image" Target="../media/image1457.png"/><Relationship Id="rId277" Type="http://schemas.openxmlformats.org/officeDocument/2006/relationships/image" Target="../media/image1478.png"/><Relationship Id="rId400" Type="http://schemas.openxmlformats.org/officeDocument/2006/relationships/customXml" Target="../ink/ink1891.xml"/><Relationship Id="rId442" Type="http://schemas.openxmlformats.org/officeDocument/2006/relationships/customXml" Target="../ink/ink1912.xml"/><Relationship Id="rId484" Type="http://schemas.openxmlformats.org/officeDocument/2006/relationships/customXml" Target="../ink/ink1933.xml"/><Relationship Id="rId137" Type="http://schemas.openxmlformats.org/officeDocument/2006/relationships/image" Target="../media/image1408.png"/><Relationship Id="rId302" Type="http://schemas.openxmlformats.org/officeDocument/2006/relationships/customXml" Target="../ink/ink1842.xml"/><Relationship Id="rId344" Type="http://schemas.openxmlformats.org/officeDocument/2006/relationships/customXml" Target="../ink/ink1863.xml"/><Relationship Id="rId41" Type="http://schemas.openxmlformats.org/officeDocument/2006/relationships/image" Target="../media/image1359.png"/><Relationship Id="rId83" Type="http://schemas.openxmlformats.org/officeDocument/2006/relationships/image" Target="../media/image1380.png"/><Relationship Id="rId179" Type="http://schemas.openxmlformats.org/officeDocument/2006/relationships/image" Target="../media/image1429.png"/><Relationship Id="rId386" Type="http://schemas.openxmlformats.org/officeDocument/2006/relationships/customXml" Target="../ink/ink1884.xml"/><Relationship Id="rId551" Type="http://schemas.openxmlformats.org/officeDocument/2006/relationships/image" Target="../media/image1617.png"/><Relationship Id="rId593" Type="http://schemas.openxmlformats.org/officeDocument/2006/relationships/image" Target="../media/image1638.png"/><Relationship Id="rId607" Type="http://schemas.openxmlformats.org/officeDocument/2006/relationships/image" Target="../media/image1645.png"/><Relationship Id="rId190" Type="http://schemas.openxmlformats.org/officeDocument/2006/relationships/customXml" Target="../ink/ink1786.xml"/><Relationship Id="rId204" Type="http://schemas.openxmlformats.org/officeDocument/2006/relationships/customXml" Target="../ink/ink1793.xml"/><Relationship Id="rId246" Type="http://schemas.openxmlformats.org/officeDocument/2006/relationships/customXml" Target="../ink/ink1814.xml"/><Relationship Id="rId288" Type="http://schemas.openxmlformats.org/officeDocument/2006/relationships/customXml" Target="../ink/ink1835.xml"/><Relationship Id="rId411" Type="http://schemas.openxmlformats.org/officeDocument/2006/relationships/image" Target="../media/image1546.png"/><Relationship Id="rId453" Type="http://schemas.openxmlformats.org/officeDocument/2006/relationships/image" Target="../media/image1567.png"/><Relationship Id="rId509" Type="http://schemas.openxmlformats.org/officeDocument/2006/relationships/image" Target="../media/image1595.png"/><Relationship Id="rId106" Type="http://schemas.openxmlformats.org/officeDocument/2006/relationships/customXml" Target="../ink/ink1744.xml"/><Relationship Id="rId313" Type="http://schemas.openxmlformats.org/officeDocument/2006/relationships/image" Target="../media/image1496.png"/><Relationship Id="rId495" Type="http://schemas.openxmlformats.org/officeDocument/2006/relationships/image" Target="../media/image1588.png"/><Relationship Id="rId10" Type="http://schemas.openxmlformats.org/officeDocument/2006/relationships/customXml" Target="../ink/ink1696.xml"/><Relationship Id="rId52" Type="http://schemas.openxmlformats.org/officeDocument/2006/relationships/customXml" Target="../ink/ink1717.xml"/><Relationship Id="rId94" Type="http://schemas.openxmlformats.org/officeDocument/2006/relationships/customXml" Target="../ink/ink1738.xml"/><Relationship Id="rId148" Type="http://schemas.openxmlformats.org/officeDocument/2006/relationships/customXml" Target="../ink/ink1765.xml"/><Relationship Id="rId355" Type="http://schemas.openxmlformats.org/officeDocument/2006/relationships/image" Target="../media/image1518.png"/><Relationship Id="rId397" Type="http://schemas.openxmlformats.org/officeDocument/2006/relationships/image" Target="../media/image1539.png"/><Relationship Id="rId520" Type="http://schemas.openxmlformats.org/officeDocument/2006/relationships/customXml" Target="../ink/ink1951.xml"/><Relationship Id="rId562" Type="http://schemas.openxmlformats.org/officeDocument/2006/relationships/customXml" Target="../ink/ink1972.xml"/><Relationship Id="rId618" Type="http://schemas.openxmlformats.org/officeDocument/2006/relationships/customXml" Target="../ink/ink2000.xml"/><Relationship Id="rId215" Type="http://schemas.openxmlformats.org/officeDocument/2006/relationships/image" Target="../media/image1447.png"/><Relationship Id="rId257" Type="http://schemas.openxmlformats.org/officeDocument/2006/relationships/image" Target="../media/image1468.png"/><Relationship Id="rId422" Type="http://schemas.openxmlformats.org/officeDocument/2006/relationships/customXml" Target="../ink/ink1902.xml"/><Relationship Id="rId464" Type="http://schemas.openxmlformats.org/officeDocument/2006/relationships/customXml" Target="../ink/ink1923.xml"/><Relationship Id="rId299" Type="http://schemas.openxmlformats.org/officeDocument/2006/relationships/image" Target="../media/image1489.png"/><Relationship Id="rId63" Type="http://schemas.openxmlformats.org/officeDocument/2006/relationships/image" Target="../media/image1370.png"/><Relationship Id="rId159" Type="http://schemas.openxmlformats.org/officeDocument/2006/relationships/image" Target="../media/image1419.png"/><Relationship Id="rId366" Type="http://schemas.openxmlformats.org/officeDocument/2006/relationships/customXml" Target="../ink/ink1874.xml"/><Relationship Id="rId573" Type="http://schemas.openxmlformats.org/officeDocument/2006/relationships/image" Target="../media/image1628.png"/><Relationship Id="rId226" Type="http://schemas.openxmlformats.org/officeDocument/2006/relationships/customXml" Target="../ink/ink1804.xml"/><Relationship Id="rId433" Type="http://schemas.openxmlformats.org/officeDocument/2006/relationships/image" Target="../media/image1557.png"/><Relationship Id="rId74" Type="http://schemas.openxmlformats.org/officeDocument/2006/relationships/customXml" Target="../ink/ink1728.xml"/><Relationship Id="rId377" Type="http://schemas.openxmlformats.org/officeDocument/2006/relationships/image" Target="../media/image1529.png"/><Relationship Id="rId500" Type="http://schemas.openxmlformats.org/officeDocument/2006/relationships/customXml" Target="../ink/ink1941.xml"/><Relationship Id="rId584" Type="http://schemas.openxmlformats.org/officeDocument/2006/relationships/customXml" Target="../ink/ink1983.xml"/><Relationship Id="rId5" Type="http://schemas.openxmlformats.org/officeDocument/2006/relationships/image" Target="../media/image1700.png"/><Relationship Id="rId237" Type="http://schemas.openxmlformats.org/officeDocument/2006/relationships/image" Target="../media/image1458.png"/><Relationship Id="rId444" Type="http://schemas.openxmlformats.org/officeDocument/2006/relationships/customXml" Target="../ink/ink1913.xml"/><Relationship Id="rId290" Type="http://schemas.openxmlformats.org/officeDocument/2006/relationships/customXml" Target="../ink/ink1836.xml"/><Relationship Id="rId304" Type="http://schemas.openxmlformats.org/officeDocument/2006/relationships/customXml" Target="../ink/ink1843.xml"/><Relationship Id="rId388" Type="http://schemas.openxmlformats.org/officeDocument/2006/relationships/customXml" Target="../ink/ink1885.xml"/><Relationship Id="rId511" Type="http://schemas.openxmlformats.org/officeDocument/2006/relationships/image" Target="../media/image1596.png"/><Relationship Id="rId609" Type="http://schemas.openxmlformats.org/officeDocument/2006/relationships/image" Target="../media/image1646.png"/><Relationship Id="rId85" Type="http://schemas.openxmlformats.org/officeDocument/2006/relationships/image" Target="../media/image1381.png"/><Relationship Id="rId150" Type="http://schemas.openxmlformats.org/officeDocument/2006/relationships/customXml" Target="../ink/ink1766.xml"/><Relationship Id="rId595" Type="http://schemas.openxmlformats.org/officeDocument/2006/relationships/image" Target="../media/image1639.png"/><Relationship Id="rId248" Type="http://schemas.openxmlformats.org/officeDocument/2006/relationships/customXml" Target="../ink/ink1815.xml"/><Relationship Id="rId455" Type="http://schemas.openxmlformats.org/officeDocument/2006/relationships/image" Target="../media/image1568.png"/><Relationship Id="rId12" Type="http://schemas.openxmlformats.org/officeDocument/2006/relationships/customXml" Target="../ink/ink1697.xml"/><Relationship Id="rId108" Type="http://schemas.openxmlformats.org/officeDocument/2006/relationships/customXml" Target="../ink/ink1745.xml"/><Relationship Id="rId315" Type="http://schemas.openxmlformats.org/officeDocument/2006/relationships/image" Target="../media/image1497.png"/><Relationship Id="rId522" Type="http://schemas.openxmlformats.org/officeDocument/2006/relationships/customXml" Target="../ink/ink1952.xml"/><Relationship Id="rId96" Type="http://schemas.openxmlformats.org/officeDocument/2006/relationships/customXml" Target="../ink/ink1739.xml"/><Relationship Id="rId161" Type="http://schemas.openxmlformats.org/officeDocument/2006/relationships/image" Target="../media/image1420.png"/><Relationship Id="rId399" Type="http://schemas.openxmlformats.org/officeDocument/2006/relationships/image" Target="../media/image1540.png"/><Relationship Id="rId259" Type="http://schemas.openxmlformats.org/officeDocument/2006/relationships/image" Target="../media/image1469.png"/><Relationship Id="rId466" Type="http://schemas.openxmlformats.org/officeDocument/2006/relationships/customXml" Target="../ink/ink1924.xml"/><Relationship Id="rId23" Type="http://schemas.openxmlformats.org/officeDocument/2006/relationships/image" Target="../media/image1350.png"/><Relationship Id="rId119" Type="http://schemas.openxmlformats.org/officeDocument/2006/relationships/image" Target="../media/image1398.png"/><Relationship Id="rId326" Type="http://schemas.openxmlformats.org/officeDocument/2006/relationships/customXml" Target="../ink/ink1854.xml"/><Relationship Id="rId533" Type="http://schemas.openxmlformats.org/officeDocument/2006/relationships/image" Target="../media/image1608.png"/><Relationship Id="rId172" Type="http://schemas.openxmlformats.org/officeDocument/2006/relationships/customXml" Target="../ink/ink1777.xml"/><Relationship Id="rId477" Type="http://schemas.openxmlformats.org/officeDocument/2006/relationships/image" Target="../media/image1579.png"/><Relationship Id="rId600" Type="http://schemas.openxmlformats.org/officeDocument/2006/relationships/customXml" Target="../ink/ink1991.xml"/><Relationship Id="rId337" Type="http://schemas.openxmlformats.org/officeDocument/2006/relationships/image" Target="../media/image1509.png"/><Relationship Id="rId34" Type="http://schemas.openxmlformats.org/officeDocument/2006/relationships/customXml" Target="../ink/ink1708.xml"/><Relationship Id="rId544" Type="http://schemas.openxmlformats.org/officeDocument/2006/relationships/customXml" Target="../ink/ink1963.xml"/><Relationship Id="rId183" Type="http://schemas.openxmlformats.org/officeDocument/2006/relationships/image" Target="../media/image1431.png"/><Relationship Id="rId390" Type="http://schemas.openxmlformats.org/officeDocument/2006/relationships/customXml" Target="../ink/ink1886.xml"/><Relationship Id="rId404" Type="http://schemas.openxmlformats.org/officeDocument/2006/relationships/customXml" Target="../ink/ink1893.xml"/><Relationship Id="rId611" Type="http://schemas.openxmlformats.org/officeDocument/2006/relationships/image" Target="../media/image1647.png"/><Relationship Id="rId250" Type="http://schemas.openxmlformats.org/officeDocument/2006/relationships/customXml" Target="../ink/ink1816.xml"/><Relationship Id="rId488" Type="http://schemas.openxmlformats.org/officeDocument/2006/relationships/customXml" Target="../ink/ink1935.xml"/><Relationship Id="rId45" Type="http://schemas.openxmlformats.org/officeDocument/2006/relationships/image" Target="../media/image1361.png"/><Relationship Id="rId110" Type="http://schemas.openxmlformats.org/officeDocument/2006/relationships/customXml" Target="../ink/ink1746.xml"/><Relationship Id="rId348" Type="http://schemas.openxmlformats.org/officeDocument/2006/relationships/customXml" Target="../ink/ink1865.xml"/><Relationship Id="rId555" Type="http://schemas.openxmlformats.org/officeDocument/2006/relationships/image" Target="../media/image1619.png"/><Relationship Id="rId194" Type="http://schemas.openxmlformats.org/officeDocument/2006/relationships/customXml" Target="../ink/ink1788.xml"/><Relationship Id="rId208" Type="http://schemas.openxmlformats.org/officeDocument/2006/relationships/customXml" Target="../ink/ink1795.xml"/><Relationship Id="rId415" Type="http://schemas.openxmlformats.org/officeDocument/2006/relationships/image" Target="../media/image1548.png"/><Relationship Id="rId261" Type="http://schemas.openxmlformats.org/officeDocument/2006/relationships/image" Target="../media/image1470.png"/><Relationship Id="rId499" Type="http://schemas.openxmlformats.org/officeDocument/2006/relationships/image" Target="../media/image1590.png"/><Relationship Id="rId56" Type="http://schemas.openxmlformats.org/officeDocument/2006/relationships/customXml" Target="../ink/ink1719.xml"/><Relationship Id="rId359" Type="http://schemas.openxmlformats.org/officeDocument/2006/relationships/image" Target="../media/image1520.png"/><Relationship Id="rId566" Type="http://schemas.openxmlformats.org/officeDocument/2006/relationships/customXml" Target="../ink/ink1974.xml"/><Relationship Id="rId121" Type="http://schemas.openxmlformats.org/officeDocument/2006/relationships/image" Target="../media/image1399.png"/><Relationship Id="rId219" Type="http://schemas.openxmlformats.org/officeDocument/2006/relationships/image" Target="../media/image1449.png"/><Relationship Id="rId426" Type="http://schemas.openxmlformats.org/officeDocument/2006/relationships/customXml" Target="../ink/ink1904.xml"/><Relationship Id="rId67" Type="http://schemas.openxmlformats.org/officeDocument/2006/relationships/image" Target="../media/image1372.png"/><Relationship Id="rId272" Type="http://schemas.openxmlformats.org/officeDocument/2006/relationships/customXml" Target="../ink/ink1827.xml"/><Relationship Id="rId577" Type="http://schemas.openxmlformats.org/officeDocument/2006/relationships/image" Target="../media/image1630.png"/></Relationships>
</file>

<file path=ppt/slides/_rels/slide16.xml.rels><?xml version="1.0" encoding="UTF-8" standalone="yes"?>
<Relationships xmlns="http://schemas.openxmlformats.org/package/2006/relationships"><Relationship Id="rId117" Type="http://schemas.openxmlformats.org/officeDocument/2006/relationships/image" Target="../media/image1397.png"/><Relationship Id="rId21" Type="http://schemas.openxmlformats.org/officeDocument/2006/relationships/image" Target="../media/image1349.png"/><Relationship Id="rId324" Type="http://schemas.openxmlformats.org/officeDocument/2006/relationships/customXml" Target="../ink/ink2160.xml"/><Relationship Id="rId531" Type="http://schemas.openxmlformats.org/officeDocument/2006/relationships/image" Target="../media/image1714.png"/><Relationship Id="rId170" Type="http://schemas.openxmlformats.org/officeDocument/2006/relationships/customXml" Target="../ink/ink2083.xml"/><Relationship Id="rId268" Type="http://schemas.openxmlformats.org/officeDocument/2006/relationships/customXml" Target="../ink/ink2132.xml"/><Relationship Id="rId475" Type="http://schemas.openxmlformats.org/officeDocument/2006/relationships/image" Target="../media/image1685.png"/><Relationship Id="rId32" Type="http://schemas.openxmlformats.org/officeDocument/2006/relationships/customXml" Target="../ink/ink2014.xml"/><Relationship Id="rId128" Type="http://schemas.openxmlformats.org/officeDocument/2006/relationships/customXml" Target="../ink/ink2062.xml"/><Relationship Id="rId335" Type="http://schemas.openxmlformats.org/officeDocument/2006/relationships/image" Target="../media/image1508.png"/><Relationship Id="rId542" Type="http://schemas.openxmlformats.org/officeDocument/2006/relationships/customXml" Target="../ink/ink2269.xml"/><Relationship Id="rId181" Type="http://schemas.openxmlformats.org/officeDocument/2006/relationships/image" Target="../media/image1430.png"/><Relationship Id="rId402" Type="http://schemas.openxmlformats.org/officeDocument/2006/relationships/customXml" Target="../ink/ink2199.xml"/><Relationship Id="rId279" Type="http://schemas.openxmlformats.org/officeDocument/2006/relationships/image" Target="../media/image1479.png"/><Relationship Id="rId486" Type="http://schemas.openxmlformats.org/officeDocument/2006/relationships/customXml" Target="../ink/ink2241.xml"/><Relationship Id="rId43" Type="http://schemas.openxmlformats.org/officeDocument/2006/relationships/image" Target="../media/image1360.png"/><Relationship Id="rId139" Type="http://schemas.openxmlformats.org/officeDocument/2006/relationships/image" Target="../media/image1409.png"/><Relationship Id="rId346" Type="http://schemas.openxmlformats.org/officeDocument/2006/relationships/customXml" Target="../ink/ink2171.xml"/><Relationship Id="rId553" Type="http://schemas.openxmlformats.org/officeDocument/2006/relationships/image" Target="../media/image1725.png"/><Relationship Id="rId192" Type="http://schemas.openxmlformats.org/officeDocument/2006/relationships/customXml" Target="../ink/ink2094.xml"/><Relationship Id="rId206" Type="http://schemas.openxmlformats.org/officeDocument/2006/relationships/customXml" Target="../ink/ink2101.xml"/><Relationship Id="rId413" Type="http://schemas.openxmlformats.org/officeDocument/2006/relationships/image" Target="../media/image1654.png"/><Relationship Id="rId497" Type="http://schemas.openxmlformats.org/officeDocument/2006/relationships/image" Target="../media/image1696.png"/><Relationship Id="rId357" Type="http://schemas.openxmlformats.org/officeDocument/2006/relationships/image" Target="../media/image1519.png"/><Relationship Id="rId54" Type="http://schemas.openxmlformats.org/officeDocument/2006/relationships/customXml" Target="../ink/ink2025.xml"/><Relationship Id="rId217" Type="http://schemas.openxmlformats.org/officeDocument/2006/relationships/image" Target="../media/image1448.png"/><Relationship Id="rId564" Type="http://schemas.openxmlformats.org/officeDocument/2006/relationships/customXml" Target="../ink/ink2280.xml"/><Relationship Id="rId424" Type="http://schemas.openxmlformats.org/officeDocument/2006/relationships/customXml" Target="../ink/ink2210.xml"/><Relationship Id="rId270" Type="http://schemas.openxmlformats.org/officeDocument/2006/relationships/customXml" Target="../ink/ink2133.xml"/><Relationship Id="rId65" Type="http://schemas.openxmlformats.org/officeDocument/2006/relationships/image" Target="../media/image1371.png"/><Relationship Id="rId130" Type="http://schemas.openxmlformats.org/officeDocument/2006/relationships/customXml" Target="../ink/ink2063.xml"/><Relationship Id="rId368" Type="http://schemas.openxmlformats.org/officeDocument/2006/relationships/customXml" Target="../ink/ink2182.xml"/><Relationship Id="rId575" Type="http://schemas.openxmlformats.org/officeDocument/2006/relationships/image" Target="../media/image1736.png"/><Relationship Id="rId228" Type="http://schemas.openxmlformats.org/officeDocument/2006/relationships/customXml" Target="../ink/ink2112.xml"/><Relationship Id="rId435" Type="http://schemas.openxmlformats.org/officeDocument/2006/relationships/image" Target="../media/image1665.png"/><Relationship Id="rId281" Type="http://schemas.openxmlformats.org/officeDocument/2006/relationships/image" Target="../media/image1480.png"/><Relationship Id="rId502" Type="http://schemas.openxmlformats.org/officeDocument/2006/relationships/customXml" Target="../ink/ink2249.xml"/><Relationship Id="rId76" Type="http://schemas.openxmlformats.org/officeDocument/2006/relationships/customXml" Target="../ink/ink2036.xml"/><Relationship Id="rId141" Type="http://schemas.openxmlformats.org/officeDocument/2006/relationships/image" Target="../media/image1410.png"/><Relationship Id="rId379" Type="http://schemas.openxmlformats.org/officeDocument/2006/relationships/image" Target="../media/image1530.png"/><Relationship Id="rId586" Type="http://schemas.openxmlformats.org/officeDocument/2006/relationships/customXml" Target="../ink/ink2291.xml"/><Relationship Id="rId7" Type="http://schemas.openxmlformats.org/officeDocument/2006/relationships/image" Target="../media/image1342.png"/><Relationship Id="rId239" Type="http://schemas.openxmlformats.org/officeDocument/2006/relationships/image" Target="../media/image1459.png"/><Relationship Id="rId446" Type="http://schemas.openxmlformats.org/officeDocument/2006/relationships/customXml" Target="../ink/ink2221.xml"/><Relationship Id="rId292" Type="http://schemas.openxmlformats.org/officeDocument/2006/relationships/customXml" Target="../ink/ink2144.xml"/><Relationship Id="rId306" Type="http://schemas.openxmlformats.org/officeDocument/2006/relationships/customXml" Target="../ink/ink2151.xml"/><Relationship Id="rId87" Type="http://schemas.openxmlformats.org/officeDocument/2006/relationships/image" Target="../media/image1382.png"/><Relationship Id="rId513" Type="http://schemas.openxmlformats.org/officeDocument/2006/relationships/image" Target="../media/image1705.png"/><Relationship Id="rId597" Type="http://schemas.openxmlformats.org/officeDocument/2006/relationships/image" Target="../media/image1747.png"/><Relationship Id="rId152" Type="http://schemas.openxmlformats.org/officeDocument/2006/relationships/customXml" Target="../ink/ink2074.xml"/><Relationship Id="rId457" Type="http://schemas.openxmlformats.org/officeDocument/2006/relationships/image" Target="../media/image1676.png"/><Relationship Id="rId14" Type="http://schemas.openxmlformats.org/officeDocument/2006/relationships/customXml" Target="../ink/ink2005.xml"/><Relationship Id="rId56" Type="http://schemas.openxmlformats.org/officeDocument/2006/relationships/customXml" Target="../ink/ink2026.xml"/><Relationship Id="rId317" Type="http://schemas.openxmlformats.org/officeDocument/2006/relationships/image" Target="../media/image1498.png"/><Relationship Id="rId359" Type="http://schemas.openxmlformats.org/officeDocument/2006/relationships/image" Target="../media/image1520.png"/><Relationship Id="rId524" Type="http://schemas.openxmlformats.org/officeDocument/2006/relationships/customXml" Target="../ink/ink2260.xml"/><Relationship Id="rId566" Type="http://schemas.openxmlformats.org/officeDocument/2006/relationships/customXml" Target="../ink/ink2281.xml"/><Relationship Id="rId98" Type="http://schemas.openxmlformats.org/officeDocument/2006/relationships/customXml" Target="../ink/ink2047.xml"/><Relationship Id="rId121" Type="http://schemas.openxmlformats.org/officeDocument/2006/relationships/image" Target="../media/image1399.png"/><Relationship Id="rId163" Type="http://schemas.openxmlformats.org/officeDocument/2006/relationships/image" Target="../media/image1421.png"/><Relationship Id="rId219" Type="http://schemas.openxmlformats.org/officeDocument/2006/relationships/image" Target="../media/image1449.png"/><Relationship Id="rId370" Type="http://schemas.openxmlformats.org/officeDocument/2006/relationships/customXml" Target="../ink/ink2183.xml"/><Relationship Id="rId426" Type="http://schemas.openxmlformats.org/officeDocument/2006/relationships/customXml" Target="../ink/ink2211.xml"/><Relationship Id="rId230" Type="http://schemas.openxmlformats.org/officeDocument/2006/relationships/customXml" Target="../ink/ink2113.xml"/><Relationship Id="rId468" Type="http://schemas.openxmlformats.org/officeDocument/2006/relationships/customXml" Target="../ink/ink2232.xml"/><Relationship Id="rId25" Type="http://schemas.openxmlformats.org/officeDocument/2006/relationships/image" Target="../media/image1351.png"/><Relationship Id="rId67" Type="http://schemas.openxmlformats.org/officeDocument/2006/relationships/image" Target="../media/image1372.png"/><Relationship Id="rId272" Type="http://schemas.openxmlformats.org/officeDocument/2006/relationships/customXml" Target="../ink/ink2134.xml"/><Relationship Id="rId328" Type="http://schemas.openxmlformats.org/officeDocument/2006/relationships/customXml" Target="../ink/ink2162.xml"/><Relationship Id="rId535" Type="http://schemas.openxmlformats.org/officeDocument/2006/relationships/image" Target="../media/image1716.png"/><Relationship Id="rId577" Type="http://schemas.openxmlformats.org/officeDocument/2006/relationships/image" Target="../media/image1737.png"/><Relationship Id="rId132" Type="http://schemas.openxmlformats.org/officeDocument/2006/relationships/customXml" Target="../ink/ink2064.xml"/><Relationship Id="rId174" Type="http://schemas.openxmlformats.org/officeDocument/2006/relationships/customXml" Target="../ink/ink2085.xml"/><Relationship Id="rId381" Type="http://schemas.openxmlformats.org/officeDocument/2006/relationships/image" Target="../media/image1531.png"/><Relationship Id="rId241" Type="http://schemas.openxmlformats.org/officeDocument/2006/relationships/image" Target="../media/image1460.png"/><Relationship Id="rId437" Type="http://schemas.openxmlformats.org/officeDocument/2006/relationships/image" Target="../media/image1666.png"/><Relationship Id="rId479" Type="http://schemas.openxmlformats.org/officeDocument/2006/relationships/image" Target="../media/image1687.png"/><Relationship Id="rId36" Type="http://schemas.openxmlformats.org/officeDocument/2006/relationships/customXml" Target="../ink/ink2016.xml"/><Relationship Id="rId283" Type="http://schemas.openxmlformats.org/officeDocument/2006/relationships/image" Target="../media/image1481.png"/><Relationship Id="rId339" Type="http://schemas.openxmlformats.org/officeDocument/2006/relationships/image" Target="../media/image1510.png"/><Relationship Id="rId490" Type="http://schemas.openxmlformats.org/officeDocument/2006/relationships/customXml" Target="../ink/ink2243.xml"/><Relationship Id="rId504" Type="http://schemas.openxmlformats.org/officeDocument/2006/relationships/customXml" Target="../ink/ink2250.xml"/><Relationship Id="rId546" Type="http://schemas.openxmlformats.org/officeDocument/2006/relationships/customXml" Target="../ink/ink2271.xml"/><Relationship Id="rId78" Type="http://schemas.openxmlformats.org/officeDocument/2006/relationships/customXml" Target="../ink/ink2037.xml"/><Relationship Id="rId101" Type="http://schemas.openxmlformats.org/officeDocument/2006/relationships/image" Target="../media/image1389.png"/><Relationship Id="rId143" Type="http://schemas.openxmlformats.org/officeDocument/2006/relationships/image" Target="../media/image1411.png"/><Relationship Id="rId185" Type="http://schemas.openxmlformats.org/officeDocument/2006/relationships/image" Target="../media/image1432.png"/><Relationship Id="rId350" Type="http://schemas.openxmlformats.org/officeDocument/2006/relationships/customXml" Target="../ink/ink2173.xml"/><Relationship Id="rId406" Type="http://schemas.openxmlformats.org/officeDocument/2006/relationships/customXml" Target="../ink/ink2201.xml"/><Relationship Id="rId588" Type="http://schemas.openxmlformats.org/officeDocument/2006/relationships/customXml" Target="../ink/ink2292.xml"/><Relationship Id="rId9" Type="http://schemas.openxmlformats.org/officeDocument/2006/relationships/image" Target="../media/image1343.png"/><Relationship Id="rId210" Type="http://schemas.openxmlformats.org/officeDocument/2006/relationships/customXml" Target="../ink/ink2103.xml"/><Relationship Id="rId392" Type="http://schemas.openxmlformats.org/officeDocument/2006/relationships/customXml" Target="../ink/ink2194.xml"/><Relationship Id="rId448" Type="http://schemas.openxmlformats.org/officeDocument/2006/relationships/customXml" Target="../ink/ink2222.xml"/><Relationship Id="rId252" Type="http://schemas.openxmlformats.org/officeDocument/2006/relationships/customXml" Target="../ink/ink2124.xml"/><Relationship Id="rId294" Type="http://schemas.openxmlformats.org/officeDocument/2006/relationships/customXml" Target="../ink/ink2145.xml"/><Relationship Id="rId308" Type="http://schemas.openxmlformats.org/officeDocument/2006/relationships/customXml" Target="../ink/ink2152.xml"/><Relationship Id="rId515" Type="http://schemas.openxmlformats.org/officeDocument/2006/relationships/image" Target="../media/image1706.png"/><Relationship Id="rId47" Type="http://schemas.openxmlformats.org/officeDocument/2006/relationships/image" Target="../media/image1362.png"/><Relationship Id="rId89" Type="http://schemas.openxmlformats.org/officeDocument/2006/relationships/image" Target="../media/image1383.png"/><Relationship Id="rId112" Type="http://schemas.openxmlformats.org/officeDocument/2006/relationships/customXml" Target="../ink/ink2054.xml"/><Relationship Id="rId154" Type="http://schemas.openxmlformats.org/officeDocument/2006/relationships/customXml" Target="../ink/ink2075.xml"/><Relationship Id="rId361" Type="http://schemas.openxmlformats.org/officeDocument/2006/relationships/image" Target="../media/image1521.png"/><Relationship Id="rId557" Type="http://schemas.openxmlformats.org/officeDocument/2006/relationships/image" Target="../media/image1727.png"/><Relationship Id="rId599" Type="http://schemas.openxmlformats.org/officeDocument/2006/relationships/image" Target="../media/image1748.png"/><Relationship Id="rId196" Type="http://schemas.openxmlformats.org/officeDocument/2006/relationships/customXml" Target="../ink/ink2096.xml"/><Relationship Id="rId417" Type="http://schemas.openxmlformats.org/officeDocument/2006/relationships/image" Target="../media/image1656.png"/><Relationship Id="rId459" Type="http://schemas.openxmlformats.org/officeDocument/2006/relationships/image" Target="../media/image1677.png"/><Relationship Id="rId16" Type="http://schemas.openxmlformats.org/officeDocument/2006/relationships/customXml" Target="../ink/ink2006.xml"/><Relationship Id="rId221" Type="http://schemas.openxmlformats.org/officeDocument/2006/relationships/image" Target="../media/image1450.png"/><Relationship Id="rId263" Type="http://schemas.openxmlformats.org/officeDocument/2006/relationships/image" Target="../media/image1471.png"/><Relationship Id="rId319" Type="http://schemas.openxmlformats.org/officeDocument/2006/relationships/image" Target="../media/image1499.png"/><Relationship Id="rId470" Type="http://schemas.openxmlformats.org/officeDocument/2006/relationships/customXml" Target="../ink/ink2233.xml"/><Relationship Id="rId526" Type="http://schemas.openxmlformats.org/officeDocument/2006/relationships/customXml" Target="../ink/ink2261.xml"/><Relationship Id="rId58" Type="http://schemas.openxmlformats.org/officeDocument/2006/relationships/customXml" Target="../ink/ink2027.xml"/><Relationship Id="rId123" Type="http://schemas.openxmlformats.org/officeDocument/2006/relationships/image" Target="../media/image1401.png"/><Relationship Id="rId330" Type="http://schemas.openxmlformats.org/officeDocument/2006/relationships/customXml" Target="../ink/ink2163.xml"/><Relationship Id="rId568" Type="http://schemas.openxmlformats.org/officeDocument/2006/relationships/customXml" Target="../ink/ink2282.xml"/><Relationship Id="rId165" Type="http://schemas.openxmlformats.org/officeDocument/2006/relationships/image" Target="../media/image1422.png"/><Relationship Id="rId372" Type="http://schemas.openxmlformats.org/officeDocument/2006/relationships/customXml" Target="../ink/ink2184.xml"/><Relationship Id="rId428" Type="http://schemas.openxmlformats.org/officeDocument/2006/relationships/customXml" Target="../ink/ink2212.xml"/><Relationship Id="rId232" Type="http://schemas.openxmlformats.org/officeDocument/2006/relationships/customXml" Target="../ink/ink2114.xml"/><Relationship Id="rId274" Type="http://schemas.openxmlformats.org/officeDocument/2006/relationships/customXml" Target="../ink/ink2135.xml"/><Relationship Id="rId481" Type="http://schemas.openxmlformats.org/officeDocument/2006/relationships/image" Target="../media/image1688.png"/><Relationship Id="rId27" Type="http://schemas.openxmlformats.org/officeDocument/2006/relationships/image" Target="../media/image1352.png"/><Relationship Id="rId69" Type="http://schemas.openxmlformats.org/officeDocument/2006/relationships/image" Target="../media/image1373.png"/><Relationship Id="rId134" Type="http://schemas.openxmlformats.org/officeDocument/2006/relationships/customXml" Target="../ink/ink2065.xml"/><Relationship Id="rId537" Type="http://schemas.openxmlformats.org/officeDocument/2006/relationships/image" Target="../media/image1717.png"/><Relationship Id="rId579" Type="http://schemas.openxmlformats.org/officeDocument/2006/relationships/image" Target="../media/image1738.png"/><Relationship Id="rId80" Type="http://schemas.openxmlformats.org/officeDocument/2006/relationships/customXml" Target="../ink/ink2038.xml"/><Relationship Id="rId176" Type="http://schemas.openxmlformats.org/officeDocument/2006/relationships/customXml" Target="../ink/ink2086.xml"/><Relationship Id="rId341" Type="http://schemas.openxmlformats.org/officeDocument/2006/relationships/image" Target="../media/image1511.png"/><Relationship Id="rId383" Type="http://schemas.openxmlformats.org/officeDocument/2006/relationships/image" Target="../media/image1532.png"/><Relationship Id="rId439" Type="http://schemas.openxmlformats.org/officeDocument/2006/relationships/image" Target="../media/image1667.png"/><Relationship Id="rId590" Type="http://schemas.openxmlformats.org/officeDocument/2006/relationships/customXml" Target="../ink/ink2293.xml"/><Relationship Id="rId201" Type="http://schemas.openxmlformats.org/officeDocument/2006/relationships/image" Target="../media/image1440.png"/><Relationship Id="rId243" Type="http://schemas.openxmlformats.org/officeDocument/2006/relationships/image" Target="../media/image1461.png"/><Relationship Id="rId285" Type="http://schemas.openxmlformats.org/officeDocument/2006/relationships/image" Target="../media/image1482.png"/><Relationship Id="rId450" Type="http://schemas.openxmlformats.org/officeDocument/2006/relationships/customXml" Target="../ink/ink2223.xml"/><Relationship Id="rId506" Type="http://schemas.openxmlformats.org/officeDocument/2006/relationships/customXml" Target="../ink/ink2251.xml"/><Relationship Id="rId38" Type="http://schemas.openxmlformats.org/officeDocument/2006/relationships/customXml" Target="../ink/ink2017.xml"/><Relationship Id="rId103" Type="http://schemas.openxmlformats.org/officeDocument/2006/relationships/image" Target="../media/image1390.png"/><Relationship Id="rId310" Type="http://schemas.openxmlformats.org/officeDocument/2006/relationships/customXml" Target="../ink/ink2153.xml"/><Relationship Id="rId492" Type="http://schemas.openxmlformats.org/officeDocument/2006/relationships/customXml" Target="../ink/ink2244.xml"/><Relationship Id="rId548" Type="http://schemas.openxmlformats.org/officeDocument/2006/relationships/customXml" Target="../ink/ink2272.xml"/><Relationship Id="rId91" Type="http://schemas.openxmlformats.org/officeDocument/2006/relationships/image" Target="../media/image1384.png"/><Relationship Id="rId145" Type="http://schemas.openxmlformats.org/officeDocument/2006/relationships/image" Target="../media/image1412.png"/><Relationship Id="rId187" Type="http://schemas.openxmlformats.org/officeDocument/2006/relationships/image" Target="../media/image1433.png"/><Relationship Id="rId352" Type="http://schemas.openxmlformats.org/officeDocument/2006/relationships/customXml" Target="../ink/ink2174.xml"/><Relationship Id="rId394" Type="http://schemas.openxmlformats.org/officeDocument/2006/relationships/customXml" Target="../ink/ink2195.xml"/><Relationship Id="rId408" Type="http://schemas.openxmlformats.org/officeDocument/2006/relationships/customXml" Target="../ink/ink2202.xml"/><Relationship Id="rId212" Type="http://schemas.openxmlformats.org/officeDocument/2006/relationships/customXml" Target="../ink/ink2104.xml"/><Relationship Id="rId254" Type="http://schemas.openxmlformats.org/officeDocument/2006/relationships/customXml" Target="../ink/ink2125.xml"/><Relationship Id="rId49" Type="http://schemas.openxmlformats.org/officeDocument/2006/relationships/image" Target="../media/image1363.png"/><Relationship Id="rId114" Type="http://schemas.openxmlformats.org/officeDocument/2006/relationships/customXml" Target="../ink/ink2055.xml"/><Relationship Id="rId296" Type="http://schemas.openxmlformats.org/officeDocument/2006/relationships/customXml" Target="../ink/ink2146.xml"/><Relationship Id="rId461" Type="http://schemas.openxmlformats.org/officeDocument/2006/relationships/image" Target="../media/image1678.png"/><Relationship Id="rId517" Type="http://schemas.openxmlformats.org/officeDocument/2006/relationships/image" Target="../media/image1707.png"/><Relationship Id="rId559" Type="http://schemas.openxmlformats.org/officeDocument/2006/relationships/image" Target="../media/image1728.png"/><Relationship Id="rId60" Type="http://schemas.openxmlformats.org/officeDocument/2006/relationships/customXml" Target="../ink/ink2028.xml"/><Relationship Id="rId156" Type="http://schemas.openxmlformats.org/officeDocument/2006/relationships/customXml" Target="../ink/ink2076.xml"/><Relationship Id="rId198" Type="http://schemas.openxmlformats.org/officeDocument/2006/relationships/customXml" Target="../ink/ink2097.xml"/><Relationship Id="rId321" Type="http://schemas.openxmlformats.org/officeDocument/2006/relationships/image" Target="../media/image1501.png"/><Relationship Id="rId363" Type="http://schemas.openxmlformats.org/officeDocument/2006/relationships/image" Target="../media/image1522.png"/><Relationship Id="rId419" Type="http://schemas.openxmlformats.org/officeDocument/2006/relationships/image" Target="../media/image1657.png"/><Relationship Id="rId570" Type="http://schemas.openxmlformats.org/officeDocument/2006/relationships/customXml" Target="../ink/ink2283.xml"/><Relationship Id="rId223" Type="http://schemas.openxmlformats.org/officeDocument/2006/relationships/image" Target="../media/image1451.png"/><Relationship Id="rId430" Type="http://schemas.openxmlformats.org/officeDocument/2006/relationships/customXml" Target="../ink/ink2213.xml"/><Relationship Id="rId18" Type="http://schemas.openxmlformats.org/officeDocument/2006/relationships/customXml" Target="../ink/ink2007.xml"/><Relationship Id="rId265" Type="http://schemas.openxmlformats.org/officeDocument/2006/relationships/image" Target="../media/image1472.png"/><Relationship Id="rId472" Type="http://schemas.openxmlformats.org/officeDocument/2006/relationships/customXml" Target="../ink/ink2234.xml"/><Relationship Id="rId528" Type="http://schemas.openxmlformats.org/officeDocument/2006/relationships/customXml" Target="../ink/ink2262.xml"/><Relationship Id="rId125" Type="http://schemas.openxmlformats.org/officeDocument/2006/relationships/image" Target="../media/image1402.png"/><Relationship Id="rId167" Type="http://schemas.openxmlformats.org/officeDocument/2006/relationships/image" Target="../media/image1423.png"/><Relationship Id="rId332" Type="http://schemas.openxmlformats.org/officeDocument/2006/relationships/customXml" Target="../ink/ink2164.xml"/><Relationship Id="rId374" Type="http://schemas.openxmlformats.org/officeDocument/2006/relationships/customXml" Target="../ink/ink2185.xml"/><Relationship Id="rId581" Type="http://schemas.openxmlformats.org/officeDocument/2006/relationships/image" Target="../media/image1739.png"/><Relationship Id="rId71" Type="http://schemas.openxmlformats.org/officeDocument/2006/relationships/image" Target="../media/image1374.png"/><Relationship Id="rId234" Type="http://schemas.openxmlformats.org/officeDocument/2006/relationships/customXml" Target="../ink/ink2115.xml"/><Relationship Id="rId2" Type="http://schemas.openxmlformats.org/officeDocument/2006/relationships/image" Target="../media/image1400.png"/><Relationship Id="rId29" Type="http://schemas.openxmlformats.org/officeDocument/2006/relationships/image" Target="../media/image1353.png"/><Relationship Id="rId276" Type="http://schemas.openxmlformats.org/officeDocument/2006/relationships/customXml" Target="../ink/ink2136.xml"/><Relationship Id="rId441" Type="http://schemas.openxmlformats.org/officeDocument/2006/relationships/image" Target="../media/image1668.png"/><Relationship Id="rId483" Type="http://schemas.openxmlformats.org/officeDocument/2006/relationships/image" Target="../media/image1689.png"/><Relationship Id="rId539" Type="http://schemas.openxmlformats.org/officeDocument/2006/relationships/image" Target="../media/image1718.png"/><Relationship Id="rId40" Type="http://schemas.openxmlformats.org/officeDocument/2006/relationships/customXml" Target="../ink/ink2018.xml"/><Relationship Id="rId136" Type="http://schemas.openxmlformats.org/officeDocument/2006/relationships/customXml" Target="../ink/ink2066.xml"/><Relationship Id="rId178" Type="http://schemas.openxmlformats.org/officeDocument/2006/relationships/customXml" Target="../ink/ink2087.xml"/><Relationship Id="rId301" Type="http://schemas.openxmlformats.org/officeDocument/2006/relationships/image" Target="../media/image1490.png"/><Relationship Id="rId343" Type="http://schemas.openxmlformats.org/officeDocument/2006/relationships/image" Target="../media/image1512.png"/><Relationship Id="rId550" Type="http://schemas.openxmlformats.org/officeDocument/2006/relationships/customXml" Target="../ink/ink2273.xml"/><Relationship Id="rId82" Type="http://schemas.openxmlformats.org/officeDocument/2006/relationships/customXml" Target="../ink/ink2039.xml"/><Relationship Id="rId203" Type="http://schemas.openxmlformats.org/officeDocument/2006/relationships/image" Target="../media/image1441.png"/><Relationship Id="rId385" Type="http://schemas.openxmlformats.org/officeDocument/2006/relationships/image" Target="../media/image1533.png"/><Relationship Id="rId592" Type="http://schemas.openxmlformats.org/officeDocument/2006/relationships/customXml" Target="../ink/ink2294.xml"/><Relationship Id="rId245" Type="http://schemas.openxmlformats.org/officeDocument/2006/relationships/image" Target="../media/image1462.png"/><Relationship Id="rId287" Type="http://schemas.openxmlformats.org/officeDocument/2006/relationships/image" Target="../media/image1483.png"/><Relationship Id="rId410" Type="http://schemas.openxmlformats.org/officeDocument/2006/relationships/customXml" Target="../ink/ink2203.xml"/><Relationship Id="rId452" Type="http://schemas.openxmlformats.org/officeDocument/2006/relationships/customXml" Target="../ink/ink2224.xml"/><Relationship Id="rId494" Type="http://schemas.openxmlformats.org/officeDocument/2006/relationships/customXml" Target="../ink/ink2245.xml"/><Relationship Id="rId508" Type="http://schemas.openxmlformats.org/officeDocument/2006/relationships/customXml" Target="../ink/ink2252.xml"/><Relationship Id="rId105" Type="http://schemas.openxmlformats.org/officeDocument/2006/relationships/image" Target="../media/image1391.png"/><Relationship Id="rId147" Type="http://schemas.openxmlformats.org/officeDocument/2006/relationships/image" Target="../media/image1413.png"/><Relationship Id="rId312" Type="http://schemas.openxmlformats.org/officeDocument/2006/relationships/customXml" Target="../ink/ink2154.xml"/><Relationship Id="rId354" Type="http://schemas.openxmlformats.org/officeDocument/2006/relationships/customXml" Target="../ink/ink2175.xml"/><Relationship Id="rId51" Type="http://schemas.openxmlformats.org/officeDocument/2006/relationships/image" Target="../media/image1364.png"/><Relationship Id="rId93" Type="http://schemas.openxmlformats.org/officeDocument/2006/relationships/image" Target="../media/image1385.png"/><Relationship Id="rId189" Type="http://schemas.openxmlformats.org/officeDocument/2006/relationships/image" Target="../media/image1434.png"/><Relationship Id="rId396" Type="http://schemas.openxmlformats.org/officeDocument/2006/relationships/customXml" Target="../ink/ink2196.xml"/><Relationship Id="rId561" Type="http://schemas.openxmlformats.org/officeDocument/2006/relationships/image" Target="../media/image1729.png"/><Relationship Id="rId214" Type="http://schemas.openxmlformats.org/officeDocument/2006/relationships/customXml" Target="../ink/ink2105.xml"/><Relationship Id="rId256" Type="http://schemas.openxmlformats.org/officeDocument/2006/relationships/customXml" Target="../ink/ink2126.xml"/><Relationship Id="rId298" Type="http://schemas.openxmlformats.org/officeDocument/2006/relationships/customXml" Target="../ink/ink2147.xml"/><Relationship Id="rId421" Type="http://schemas.openxmlformats.org/officeDocument/2006/relationships/image" Target="../media/image1658.png"/><Relationship Id="rId463" Type="http://schemas.openxmlformats.org/officeDocument/2006/relationships/image" Target="../media/image1679.png"/><Relationship Id="rId519" Type="http://schemas.openxmlformats.org/officeDocument/2006/relationships/image" Target="../media/image1708.png"/><Relationship Id="rId116" Type="http://schemas.openxmlformats.org/officeDocument/2006/relationships/customXml" Target="../ink/ink2056.xml"/><Relationship Id="rId158" Type="http://schemas.openxmlformats.org/officeDocument/2006/relationships/customXml" Target="../ink/ink2077.xml"/><Relationship Id="rId323" Type="http://schemas.openxmlformats.org/officeDocument/2006/relationships/image" Target="../media/image1502.png"/><Relationship Id="rId530" Type="http://schemas.openxmlformats.org/officeDocument/2006/relationships/customXml" Target="../ink/ink2263.xml"/><Relationship Id="rId20" Type="http://schemas.openxmlformats.org/officeDocument/2006/relationships/customXml" Target="../ink/ink2008.xml"/><Relationship Id="rId62" Type="http://schemas.openxmlformats.org/officeDocument/2006/relationships/customXml" Target="../ink/ink2029.xml"/><Relationship Id="rId365" Type="http://schemas.openxmlformats.org/officeDocument/2006/relationships/image" Target="../media/image1523.png"/><Relationship Id="rId572" Type="http://schemas.openxmlformats.org/officeDocument/2006/relationships/customXml" Target="../ink/ink2284.xml"/><Relationship Id="rId225" Type="http://schemas.openxmlformats.org/officeDocument/2006/relationships/image" Target="../media/image1452.png"/><Relationship Id="rId267" Type="http://schemas.openxmlformats.org/officeDocument/2006/relationships/image" Target="../media/image1473.png"/><Relationship Id="rId432" Type="http://schemas.openxmlformats.org/officeDocument/2006/relationships/customXml" Target="../ink/ink2214.xml"/><Relationship Id="rId474" Type="http://schemas.openxmlformats.org/officeDocument/2006/relationships/customXml" Target="../ink/ink2235.xml"/><Relationship Id="rId127" Type="http://schemas.openxmlformats.org/officeDocument/2006/relationships/image" Target="../media/image1403.png"/><Relationship Id="rId31" Type="http://schemas.openxmlformats.org/officeDocument/2006/relationships/image" Target="../media/image1354.png"/><Relationship Id="rId73" Type="http://schemas.openxmlformats.org/officeDocument/2006/relationships/image" Target="../media/image1375.png"/><Relationship Id="rId169" Type="http://schemas.openxmlformats.org/officeDocument/2006/relationships/image" Target="../media/image1424.png"/><Relationship Id="rId334" Type="http://schemas.openxmlformats.org/officeDocument/2006/relationships/customXml" Target="../ink/ink2165.xml"/><Relationship Id="rId376" Type="http://schemas.openxmlformats.org/officeDocument/2006/relationships/customXml" Target="../ink/ink2186.xml"/><Relationship Id="rId541" Type="http://schemas.openxmlformats.org/officeDocument/2006/relationships/image" Target="../media/image1719.png"/><Relationship Id="rId583" Type="http://schemas.openxmlformats.org/officeDocument/2006/relationships/image" Target="../media/image1740.png"/><Relationship Id="rId4" Type="http://schemas.openxmlformats.org/officeDocument/2006/relationships/image" Target="../media/image1600.png"/><Relationship Id="rId180" Type="http://schemas.openxmlformats.org/officeDocument/2006/relationships/customXml" Target="../ink/ink2088.xml"/><Relationship Id="rId236" Type="http://schemas.openxmlformats.org/officeDocument/2006/relationships/customXml" Target="../ink/ink2116.xml"/><Relationship Id="rId278" Type="http://schemas.openxmlformats.org/officeDocument/2006/relationships/customXml" Target="../ink/ink2137.xml"/><Relationship Id="rId401" Type="http://schemas.openxmlformats.org/officeDocument/2006/relationships/image" Target="../media/image1541.png"/><Relationship Id="rId443" Type="http://schemas.openxmlformats.org/officeDocument/2006/relationships/image" Target="../media/image1669.png"/><Relationship Id="rId303" Type="http://schemas.openxmlformats.org/officeDocument/2006/relationships/image" Target="../media/image1491.png"/><Relationship Id="rId485" Type="http://schemas.openxmlformats.org/officeDocument/2006/relationships/image" Target="../media/image1690.png"/><Relationship Id="rId42" Type="http://schemas.openxmlformats.org/officeDocument/2006/relationships/customXml" Target="../ink/ink2019.xml"/><Relationship Id="rId84" Type="http://schemas.openxmlformats.org/officeDocument/2006/relationships/customXml" Target="../ink/ink2040.xml"/><Relationship Id="rId138" Type="http://schemas.openxmlformats.org/officeDocument/2006/relationships/customXml" Target="../ink/ink2067.xml"/><Relationship Id="rId345" Type="http://schemas.openxmlformats.org/officeDocument/2006/relationships/image" Target="../media/image1513.png"/><Relationship Id="rId387" Type="http://schemas.openxmlformats.org/officeDocument/2006/relationships/image" Target="../media/image1534.png"/><Relationship Id="rId510" Type="http://schemas.openxmlformats.org/officeDocument/2006/relationships/customXml" Target="../ink/ink2253.xml"/><Relationship Id="rId552" Type="http://schemas.openxmlformats.org/officeDocument/2006/relationships/customXml" Target="../ink/ink2274.xml"/><Relationship Id="rId594" Type="http://schemas.openxmlformats.org/officeDocument/2006/relationships/customXml" Target="../ink/ink2295.xml"/><Relationship Id="rId191" Type="http://schemas.openxmlformats.org/officeDocument/2006/relationships/image" Target="../media/image1435.png"/><Relationship Id="rId205" Type="http://schemas.openxmlformats.org/officeDocument/2006/relationships/image" Target="../media/image1442.png"/><Relationship Id="rId247" Type="http://schemas.openxmlformats.org/officeDocument/2006/relationships/image" Target="../media/image1463.png"/><Relationship Id="rId412" Type="http://schemas.openxmlformats.org/officeDocument/2006/relationships/customXml" Target="../ink/ink2204.xml"/><Relationship Id="rId107" Type="http://schemas.openxmlformats.org/officeDocument/2006/relationships/image" Target="../media/image1392.png"/><Relationship Id="rId289" Type="http://schemas.openxmlformats.org/officeDocument/2006/relationships/image" Target="../media/image1484.png"/><Relationship Id="rId454" Type="http://schemas.openxmlformats.org/officeDocument/2006/relationships/customXml" Target="../ink/ink2225.xml"/><Relationship Id="rId496" Type="http://schemas.openxmlformats.org/officeDocument/2006/relationships/customXml" Target="../ink/ink2246.xml"/><Relationship Id="rId11" Type="http://schemas.openxmlformats.org/officeDocument/2006/relationships/image" Target="../media/image1344.png"/><Relationship Id="rId53" Type="http://schemas.openxmlformats.org/officeDocument/2006/relationships/image" Target="../media/image1365.png"/><Relationship Id="rId149" Type="http://schemas.openxmlformats.org/officeDocument/2006/relationships/image" Target="../media/image1414.png"/><Relationship Id="rId314" Type="http://schemas.openxmlformats.org/officeDocument/2006/relationships/customXml" Target="../ink/ink2155.xml"/><Relationship Id="rId356" Type="http://schemas.openxmlformats.org/officeDocument/2006/relationships/customXml" Target="../ink/ink2176.xml"/><Relationship Id="rId398" Type="http://schemas.openxmlformats.org/officeDocument/2006/relationships/customXml" Target="../ink/ink2197.xml"/><Relationship Id="rId521" Type="http://schemas.openxmlformats.org/officeDocument/2006/relationships/image" Target="../media/image1709.png"/><Relationship Id="rId563" Type="http://schemas.openxmlformats.org/officeDocument/2006/relationships/image" Target="../media/image1730.png"/><Relationship Id="rId95" Type="http://schemas.openxmlformats.org/officeDocument/2006/relationships/image" Target="../media/image1386.png"/><Relationship Id="rId160" Type="http://schemas.openxmlformats.org/officeDocument/2006/relationships/customXml" Target="../ink/ink2078.xml"/><Relationship Id="rId216" Type="http://schemas.openxmlformats.org/officeDocument/2006/relationships/customXml" Target="../ink/ink2106.xml"/><Relationship Id="rId423" Type="http://schemas.openxmlformats.org/officeDocument/2006/relationships/image" Target="../media/image1659.png"/><Relationship Id="rId258" Type="http://schemas.openxmlformats.org/officeDocument/2006/relationships/customXml" Target="../ink/ink2127.xml"/><Relationship Id="rId465" Type="http://schemas.openxmlformats.org/officeDocument/2006/relationships/image" Target="../media/image1680.png"/><Relationship Id="rId22" Type="http://schemas.openxmlformats.org/officeDocument/2006/relationships/customXml" Target="../ink/ink2009.xml"/><Relationship Id="rId64" Type="http://schemas.openxmlformats.org/officeDocument/2006/relationships/customXml" Target="../ink/ink2030.xml"/><Relationship Id="rId118" Type="http://schemas.openxmlformats.org/officeDocument/2006/relationships/customXml" Target="../ink/ink2057.xml"/><Relationship Id="rId325" Type="http://schemas.openxmlformats.org/officeDocument/2006/relationships/image" Target="../media/image1503.png"/><Relationship Id="rId367" Type="http://schemas.openxmlformats.org/officeDocument/2006/relationships/image" Target="../media/image1524.png"/><Relationship Id="rId532" Type="http://schemas.openxmlformats.org/officeDocument/2006/relationships/customXml" Target="../ink/ink2264.xml"/><Relationship Id="rId574" Type="http://schemas.openxmlformats.org/officeDocument/2006/relationships/customXml" Target="../ink/ink2285.xml"/><Relationship Id="rId171" Type="http://schemas.openxmlformats.org/officeDocument/2006/relationships/image" Target="../media/image1425.png"/><Relationship Id="rId227" Type="http://schemas.openxmlformats.org/officeDocument/2006/relationships/image" Target="../media/image1453.png"/><Relationship Id="rId269" Type="http://schemas.openxmlformats.org/officeDocument/2006/relationships/image" Target="../media/image1474.png"/><Relationship Id="rId434" Type="http://schemas.openxmlformats.org/officeDocument/2006/relationships/customXml" Target="../ink/ink2215.xml"/><Relationship Id="rId476" Type="http://schemas.openxmlformats.org/officeDocument/2006/relationships/customXml" Target="../ink/ink2236.xml"/><Relationship Id="rId33" Type="http://schemas.openxmlformats.org/officeDocument/2006/relationships/image" Target="../media/image1355.png"/><Relationship Id="rId129" Type="http://schemas.openxmlformats.org/officeDocument/2006/relationships/image" Target="../media/image1404.png"/><Relationship Id="rId280" Type="http://schemas.openxmlformats.org/officeDocument/2006/relationships/customXml" Target="../ink/ink2138.xml"/><Relationship Id="rId336" Type="http://schemas.openxmlformats.org/officeDocument/2006/relationships/customXml" Target="../ink/ink2166.xml"/><Relationship Id="rId501" Type="http://schemas.openxmlformats.org/officeDocument/2006/relationships/image" Target="../media/image1698.png"/><Relationship Id="rId543" Type="http://schemas.openxmlformats.org/officeDocument/2006/relationships/image" Target="../media/image1720.png"/><Relationship Id="rId75" Type="http://schemas.openxmlformats.org/officeDocument/2006/relationships/image" Target="../media/image1376.png"/><Relationship Id="rId140" Type="http://schemas.openxmlformats.org/officeDocument/2006/relationships/customXml" Target="../ink/ink2068.xml"/><Relationship Id="rId182" Type="http://schemas.openxmlformats.org/officeDocument/2006/relationships/customXml" Target="../ink/ink2089.xml"/><Relationship Id="rId378" Type="http://schemas.openxmlformats.org/officeDocument/2006/relationships/customXml" Target="../ink/ink2187.xml"/><Relationship Id="rId403" Type="http://schemas.openxmlformats.org/officeDocument/2006/relationships/image" Target="../media/image1542.png"/><Relationship Id="rId585" Type="http://schemas.openxmlformats.org/officeDocument/2006/relationships/image" Target="../media/image1741.png"/><Relationship Id="rId6" Type="http://schemas.openxmlformats.org/officeDocument/2006/relationships/customXml" Target="../ink/ink2001.xml"/><Relationship Id="rId238" Type="http://schemas.openxmlformats.org/officeDocument/2006/relationships/customXml" Target="../ink/ink2117.xml"/><Relationship Id="rId445" Type="http://schemas.openxmlformats.org/officeDocument/2006/relationships/image" Target="../media/image1670.png"/><Relationship Id="rId487" Type="http://schemas.openxmlformats.org/officeDocument/2006/relationships/image" Target="../media/image1691.png"/><Relationship Id="rId291" Type="http://schemas.openxmlformats.org/officeDocument/2006/relationships/image" Target="../media/image1485.png"/><Relationship Id="rId305" Type="http://schemas.openxmlformats.org/officeDocument/2006/relationships/image" Target="../media/image1492.png"/><Relationship Id="rId347" Type="http://schemas.openxmlformats.org/officeDocument/2006/relationships/image" Target="../media/image1514.png"/><Relationship Id="rId512" Type="http://schemas.openxmlformats.org/officeDocument/2006/relationships/customXml" Target="../ink/ink2254.xml"/><Relationship Id="rId44" Type="http://schemas.openxmlformats.org/officeDocument/2006/relationships/customXml" Target="../ink/ink2020.xml"/><Relationship Id="rId86" Type="http://schemas.openxmlformats.org/officeDocument/2006/relationships/customXml" Target="../ink/ink2041.xml"/><Relationship Id="rId151" Type="http://schemas.openxmlformats.org/officeDocument/2006/relationships/image" Target="../media/image1415.png"/><Relationship Id="rId389" Type="http://schemas.openxmlformats.org/officeDocument/2006/relationships/image" Target="../media/image1535.png"/><Relationship Id="rId554" Type="http://schemas.openxmlformats.org/officeDocument/2006/relationships/customXml" Target="../ink/ink2275.xml"/><Relationship Id="rId596" Type="http://schemas.openxmlformats.org/officeDocument/2006/relationships/customXml" Target="../ink/ink2296.xml"/><Relationship Id="rId193" Type="http://schemas.openxmlformats.org/officeDocument/2006/relationships/image" Target="../media/image1436.png"/><Relationship Id="rId207" Type="http://schemas.openxmlformats.org/officeDocument/2006/relationships/image" Target="../media/image1443.png"/><Relationship Id="rId249" Type="http://schemas.openxmlformats.org/officeDocument/2006/relationships/image" Target="../media/image1464.png"/><Relationship Id="rId414" Type="http://schemas.openxmlformats.org/officeDocument/2006/relationships/customXml" Target="../ink/ink2205.xml"/><Relationship Id="rId456" Type="http://schemas.openxmlformats.org/officeDocument/2006/relationships/customXml" Target="../ink/ink2226.xml"/><Relationship Id="rId498" Type="http://schemas.openxmlformats.org/officeDocument/2006/relationships/customXml" Target="../ink/ink2247.xml"/><Relationship Id="rId13" Type="http://schemas.openxmlformats.org/officeDocument/2006/relationships/image" Target="../media/image1345.png"/><Relationship Id="rId109" Type="http://schemas.openxmlformats.org/officeDocument/2006/relationships/image" Target="../media/image1393.png"/><Relationship Id="rId260" Type="http://schemas.openxmlformats.org/officeDocument/2006/relationships/customXml" Target="../ink/ink2128.xml"/><Relationship Id="rId316" Type="http://schemas.openxmlformats.org/officeDocument/2006/relationships/customXml" Target="../ink/ink2156.xml"/><Relationship Id="rId523" Type="http://schemas.openxmlformats.org/officeDocument/2006/relationships/image" Target="../media/image1710.png"/><Relationship Id="rId55" Type="http://schemas.openxmlformats.org/officeDocument/2006/relationships/image" Target="../media/image1366.png"/><Relationship Id="rId97" Type="http://schemas.openxmlformats.org/officeDocument/2006/relationships/image" Target="../media/image1387.png"/><Relationship Id="rId120" Type="http://schemas.openxmlformats.org/officeDocument/2006/relationships/customXml" Target="../ink/ink2058.xml"/><Relationship Id="rId358" Type="http://schemas.openxmlformats.org/officeDocument/2006/relationships/customXml" Target="../ink/ink2177.xml"/><Relationship Id="rId565" Type="http://schemas.openxmlformats.org/officeDocument/2006/relationships/image" Target="../media/image1731.png"/><Relationship Id="rId162" Type="http://schemas.openxmlformats.org/officeDocument/2006/relationships/customXml" Target="../ink/ink2079.xml"/><Relationship Id="rId218" Type="http://schemas.openxmlformats.org/officeDocument/2006/relationships/customXml" Target="../ink/ink2107.xml"/><Relationship Id="rId425" Type="http://schemas.openxmlformats.org/officeDocument/2006/relationships/image" Target="../media/image1660.png"/><Relationship Id="rId467" Type="http://schemas.openxmlformats.org/officeDocument/2006/relationships/image" Target="../media/image1681.png"/><Relationship Id="rId271" Type="http://schemas.openxmlformats.org/officeDocument/2006/relationships/image" Target="../media/image1475.png"/><Relationship Id="rId24" Type="http://schemas.openxmlformats.org/officeDocument/2006/relationships/customXml" Target="../ink/ink2010.xml"/><Relationship Id="rId66" Type="http://schemas.openxmlformats.org/officeDocument/2006/relationships/customXml" Target="../ink/ink2031.xml"/><Relationship Id="rId131" Type="http://schemas.openxmlformats.org/officeDocument/2006/relationships/image" Target="../media/image1405.png"/><Relationship Id="rId327" Type="http://schemas.openxmlformats.org/officeDocument/2006/relationships/image" Target="../media/image1504.png"/><Relationship Id="rId369" Type="http://schemas.openxmlformats.org/officeDocument/2006/relationships/image" Target="../media/image1525.png"/><Relationship Id="rId534" Type="http://schemas.openxmlformats.org/officeDocument/2006/relationships/customXml" Target="../ink/ink2265.xml"/><Relationship Id="rId576" Type="http://schemas.openxmlformats.org/officeDocument/2006/relationships/customXml" Target="../ink/ink2286.xml"/><Relationship Id="rId173" Type="http://schemas.openxmlformats.org/officeDocument/2006/relationships/image" Target="../media/image1426.png"/><Relationship Id="rId229" Type="http://schemas.openxmlformats.org/officeDocument/2006/relationships/image" Target="../media/image1454.png"/><Relationship Id="rId380" Type="http://schemas.openxmlformats.org/officeDocument/2006/relationships/customXml" Target="../ink/ink2188.xml"/><Relationship Id="rId436" Type="http://schemas.openxmlformats.org/officeDocument/2006/relationships/customXml" Target="../ink/ink2216.xml"/><Relationship Id="rId601" Type="http://schemas.openxmlformats.org/officeDocument/2006/relationships/image" Target="../media/image1749.png"/><Relationship Id="rId240" Type="http://schemas.openxmlformats.org/officeDocument/2006/relationships/customXml" Target="../ink/ink2118.xml"/><Relationship Id="rId478" Type="http://schemas.openxmlformats.org/officeDocument/2006/relationships/customXml" Target="../ink/ink2237.xml"/><Relationship Id="rId35" Type="http://schemas.openxmlformats.org/officeDocument/2006/relationships/image" Target="../media/image1356.png"/><Relationship Id="rId77" Type="http://schemas.openxmlformats.org/officeDocument/2006/relationships/image" Target="../media/image1377.png"/><Relationship Id="rId100" Type="http://schemas.openxmlformats.org/officeDocument/2006/relationships/customXml" Target="../ink/ink2048.xml"/><Relationship Id="rId282" Type="http://schemas.openxmlformats.org/officeDocument/2006/relationships/customXml" Target="../ink/ink2139.xml"/><Relationship Id="rId338" Type="http://schemas.openxmlformats.org/officeDocument/2006/relationships/customXml" Target="../ink/ink2167.xml"/><Relationship Id="rId503" Type="http://schemas.openxmlformats.org/officeDocument/2006/relationships/image" Target="../media/image1699.png"/><Relationship Id="rId545" Type="http://schemas.openxmlformats.org/officeDocument/2006/relationships/image" Target="../media/image1721.png"/><Relationship Id="rId587" Type="http://schemas.openxmlformats.org/officeDocument/2006/relationships/image" Target="../media/image1742.png"/><Relationship Id="rId8" Type="http://schemas.openxmlformats.org/officeDocument/2006/relationships/customXml" Target="../ink/ink2002.xml"/><Relationship Id="rId142" Type="http://schemas.openxmlformats.org/officeDocument/2006/relationships/customXml" Target="../ink/ink2069.xml"/><Relationship Id="rId184" Type="http://schemas.openxmlformats.org/officeDocument/2006/relationships/customXml" Target="../ink/ink2090.xml"/><Relationship Id="rId391" Type="http://schemas.openxmlformats.org/officeDocument/2006/relationships/image" Target="../media/image1536.png"/><Relationship Id="rId405" Type="http://schemas.openxmlformats.org/officeDocument/2006/relationships/image" Target="../media/image1543.png"/><Relationship Id="rId447" Type="http://schemas.openxmlformats.org/officeDocument/2006/relationships/image" Target="../media/image1671.png"/><Relationship Id="rId251" Type="http://schemas.openxmlformats.org/officeDocument/2006/relationships/image" Target="../media/image1465.png"/><Relationship Id="rId489" Type="http://schemas.openxmlformats.org/officeDocument/2006/relationships/image" Target="../media/image1692.png"/><Relationship Id="rId46" Type="http://schemas.openxmlformats.org/officeDocument/2006/relationships/customXml" Target="../ink/ink2021.xml"/><Relationship Id="rId293" Type="http://schemas.openxmlformats.org/officeDocument/2006/relationships/image" Target="../media/image1486.png"/><Relationship Id="rId307" Type="http://schemas.openxmlformats.org/officeDocument/2006/relationships/image" Target="../media/image1493.png"/><Relationship Id="rId349" Type="http://schemas.openxmlformats.org/officeDocument/2006/relationships/image" Target="../media/image1515.png"/><Relationship Id="rId514" Type="http://schemas.openxmlformats.org/officeDocument/2006/relationships/customXml" Target="../ink/ink2255.xml"/><Relationship Id="rId556" Type="http://schemas.openxmlformats.org/officeDocument/2006/relationships/customXml" Target="../ink/ink2276.xml"/><Relationship Id="rId88" Type="http://schemas.openxmlformats.org/officeDocument/2006/relationships/customXml" Target="../ink/ink2042.xml"/><Relationship Id="rId111" Type="http://schemas.openxmlformats.org/officeDocument/2006/relationships/image" Target="../media/image1394.png"/><Relationship Id="rId153" Type="http://schemas.openxmlformats.org/officeDocument/2006/relationships/image" Target="../media/image1416.png"/><Relationship Id="rId195" Type="http://schemas.openxmlformats.org/officeDocument/2006/relationships/image" Target="../media/image1437.png"/><Relationship Id="rId209" Type="http://schemas.openxmlformats.org/officeDocument/2006/relationships/image" Target="../media/image1444.png"/><Relationship Id="rId360" Type="http://schemas.openxmlformats.org/officeDocument/2006/relationships/customXml" Target="../ink/ink2178.xml"/><Relationship Id="rId416" Type="http://schemas.openxmlformats.org/officeDocument/2006/relationships/customXml" Target="../ink/ink2206.xml"/><Relationship Id="rId598" Type="http://schemas.openxmlformats.org/officeDocument/2006/relationships/customXml" Target="../ink/ink2297.xml"/><Relationship Id="rId220" Type="http://schemas.openxmlformats.org/officeDocument/2006/relationships/customXml" Target="../ink/ink2108.xml"/><Relationship Id="rId458" Type="http://schemas.openxmlformats.org/officeDocument/2006/relationships/customXml" Target="../ink/ink2227.xml"/><Relationship Id="rId15" Type="http://schemas.openxmlformats.org/officeDocument/2006/relationships/image" Target="../media/image1346.png"/><Relationship Id="rId57" Type="http://schemas.openxmlformats.org/officeDocument/2006/relationships/image" Target="../media/image1367.png"/><Relationship Id="rId262" Type="http://schemas.openxmlformats.org/officeDocument/2006/relationships/customXml" Target="../ink/ink2129.xml"/><Relationship Id="rId318" Type="http://schemas.openxmlformats.org/officeDocument/2006/relationships/customXml" Target="../ink/ink2157.xml"/><Relationship Id="rId525" Type="http://schemas.openxmlformats.org/officeDocument/2006/relationships/image" Target="../media/image1711.png"/><Relationship Id="rId567" Type="http://schemas.openxmlformats.org/officeDocument/2006/relationships/image" Target="../media/image1732.png"/><Relationship Id="rId99" Type="http://schemas.openxmlformats.org/officeDocument/2006/relationships/image" Target="../media/image1388.png"/><Relationship Id="rId122" Type="http://schemas.openxmlformats.org/officeDocument/2006/relationships/customXml" Target="../ink/ink2059.xml"/><Relationship Id="rId164" Type="http://schemas.openxmlformats.org/officeDocument/2006/relationships/customXml" Target="../ink/ink2080.xml"/><Relationship Id="rId371" Type="http://schemas.openxmlformats.org/officeDocument/2006/relationships/image" Target="../media/image1526.png"/><Relationship Id="rId427" Type="http://schemas.openxmlformats.org/officeDocument/2006/relationships/image" Target="../media/image1661.png"/><Relationship Id="rId469" Type="http://schemas.openxmlformats.org/officeDocument/2006/relationships/image" Target="../media/image1682.png"/><Relationship Id="rId26" Type="http://schemas.openxmlformats.org/officeDocument/2006/relationships/customXml" Target="../ink/ink2011.xml"/><Relationship Id="rId231" Type="http://schemas.openxmlformats.org/officeDocument/2006/relationships/image" Target="../media/image1455.png"/><Relationship Id="rId273" Type="http://schemas.openxmlformats.org/officeDocument/2006/relationships/image" Target="../media/image1476.png"/><Relationship Id="rId329" Type="http://schemas.openxmlformats.org/officeDocument/2006/relationships/image" Target="../media/image1505.png"/><Relationship Id="rId480" Type="http://schemas.openxmlformats.org/officeDocument/2006/relationships/customXml" Target="../ink/ink2238.xml"/><Relationship Id="rId536" Type="http://schemas.openxmlformats.org/officeDocument/2006/relationships/customXml" Target="../ink/ink2266.xml"/><Relationship Id="rId68" Type="http://schemas.openxmlformats.org/officeDocument/2006/relationships/customXml" Target="../ink/ink2032.xml"/><Relationship Id="rId133" Type="http://schemas.openxmlformats.org/officeDocument/2006/relationships/image" Target="../media/image1406.png"/><Relationship Id="rId175" Type="http://schemas.openxmlformats.org/officeDocument/2006/relationships/image" Target="../media/image1427.png"/><Relationship Id="rId340" Type="http://schemas.openxmlformats.org/officeDocument/2006/relationships/customXml" Target="../ink/ink2168.xml"/><Relationship Id="rId578" Type="http://schemas.openxmlformats.org/officeDocument/2006/relationships/customXml" Target="../ink/ink2287.xml"/><Relationship Id="rId200" Type="http://schemas.openxmlformats.org/officeDocument/2006/relationships/customXml" Target="../ink/ink2098.xml"/><Relationship Id="rId382" Type="http://schemas.openxmlformats.org/officeDocument/2006/relationships/customXml" Target="../ink/ink2189.xml"/><Relationship Id="rId438" Type="http://schemas.openxmlformats.org/officeDocument/2006/relationships/customXml" Target="../ink/ink2217.xml"/><Relationship Id="rId242" Type="http://schemas.openxmlformats.org/officeDocument/2006/relationships/customXml" Target="../ink/ink2119.xml"/><Relationship Id="rId284" Type="http://schemas.openxmlformats.org/officeDocument/2006/relationships/customXml" Target="../ink/ink2140.xml"/><Relationship Id="rId491" Type="http://schemas.openxmlformats.org/officeDocument/2006/relationships/image" Target="../media/image1693.png"/><Relationship Id="rId505" Type="http://schemas.openxmlformats.org/officeDocument/2006/relationships/image" Target="../media/image1701.png"/><Relationship Id="rId37" Type="http://schemas.openxmlformats.org/officeDocument/2006/relationships/image" Target="../media/image1357.png"/><Relationship Id="rId79" Type="http://schemas.openxmlformats.org/officeDocument/2006/relationships/image" Target="../media/image1378.png"/><Relationship Id="rId102" Type="http://schemas.openxmlformats.org/officeDocument/2006/relationships/customXml" Target="../ink/ink2049.xml"/><Relationship Id="rId144" Type="http://schemas.openxmlformats.org/officeDocument/2006/relationships/customXml" Target="../ink/ink2070.xml"/><Relationship Id="rId547" Type="http://schemas.openxmlformats.org/officeDocument/2006/relationships/image" Target="../media/image1722.png"/><Relationship Id="rId589" Type="http://schemas.openxmlformats.org/officeDocument/2006/relationships/image" Target="../media/image1743.png"/><Relationship Id="rId90" Type="http://schemas.openxmlformats.org/officeDocument/2006/relationships/customXml" Target="../ink/ink2043.xml"/><Relationship Id="rId186" Type="http://schemas.openxmlformats.org/officeDocument/2006/relationships/customXml" Target="../ink/ink2091.xml"/><Relationship Id="rId351" Type="http://schemas.openxmlformats.org/officeDocument/2006/relationships/image" Target="../media/image1516.png"/><Relationship Id="rId393" Type="http://schemas.openxmlformats.org/officeDocument/2006/relationships/image" Target="../media/image1537.png"/><Relationship Id="rId407" Type="http://schemas.openxmlformats.org/officeDocument/2006/relationships/image" Target="../media/image1544.png"/><Relationship Id="rId449" Type="http://schemas.openxmlformats.org/officeDocument/2006/relationships/image" Target="../media/image1672.png"/><Relationship Id="rId211" Type="http://schemas.openxmlformats.org/officeDocument/2006/relationships/image" Target="../media/image1445.png"/><Relationship Id="rId253" Type="http://schemas.openxmlformats.org/officeDocument/2006/relationships/image" Target="../media/image1466.png"/><Relationship Id="rId295" Type="http://schemas.openxmlformats.org/officeDocument/2006/relationships/image" Target="../media/image1487.png"/><Relationship Id="rId309" Type="http://schemas.openxmlformats.org/officeDocument/2006/relationships/image" Target="../media/image1494.png"/><Relationship Id="rId460" Type="http://schemas.openxmlformats.org/officeDocument/2006/relationships/customXml" Target="../ink/ink2228.xml"/><Relationship Id="rId516" Type="http://schemas.openxmlformats.org/officeDocument/2006/relationships/customXml" Target="../ink/ink2256.xml"/><Relationship Id="rId48" Type="http://schemas.openxmlformats.org/officeDocument/2006/relationships/customXml" Target="../ink/ink2022.xml"/><Relationship Id="rId113" Type="http://schemas.openxmlformats.org/officeDocument/2006/relationships/image" Target="../media/image1395.png"/><Relationship Id="rId320" Type="http://schemas.openxmlformats.org/officeDocument/2006/relationships/customXml" Target="../ink/ink2158.xml"/><Relationship Id="rId558" Type="http://schemas.openxmlformats.org/officeDocument/2006/relationships/customXml" Target="../ink/ink2277.xml"/><Relationship Id="rId155" Type="http://schemas.openxmlformats.org/officeDocument/2006/relationships/image" Target="../media/image1417.png"/><Relationship Id="rId197" Type="http://schemas.openxmlformats.org/officeDocument/2006/relationships/image" Target="../media/image1438.png"/><Relationship Id="rId362" Type="http://schemas.openxmlformats.org/officeDocument/2006/relationships/customXml" Target="../ink/ink2179.xml"/><Relationship Id="rId418" Type="http://schemas.openxmlformats.org/officeDocument/2006/relationships/customXml" Target="../ink/ink2207.xml"/><Relationship Id="rId222" Type="http://schemas.openxmlformats.org/officeDocument/2006/relationships/customXml" Target="../ink/ink2109.xml"/><Relationship Id="rId264" Type="http://schemas.openxmlformats.org/officeDocument/2006/relationships/customXml" Target="../ink/ink2130.xml"/><Relationship Id="rId471" Type="http://schemas.openxmlformats.org/officeDocument/2006/relationships/image" Target="../media/image1683.png"/><Relationship Id="rId17" Type="http://schemas.openxmlformats.org/officeDocument/2006/relationships/image" Target="../media/image1347.png"/><Relationship Id="rId59" Type="http://schemas.openxmlformats.org/officeDocument/2006/relationships/image" Target="../media/image1368.png"/><Relationship Id="rId124" Type="http://schemas.openxmlformats.org/officeDocument/2006/relationships/customXml" Target="../ink/ink2060.xml"/><Relationship Id="rId527" Type="http://schemas.openxmlformats.org/officeDocument/2006/relationships/image" Target="../media/image1712.png"/><Relationship Id="rId569" Type="http://schemas.openxmlformats.org/officeDocument/2006/relationships/image" Target="../media/image1733.png"/><Relationship Id="rId70" Type="http://schemas.openxmlformats.org/officeDocument/2006/relationships/customXml" Target="../ink/ink2033.xml"/><Relationship Id="rId166" Type="http://schemas.openxmlformats.org/officeDocument/2006/relationships/customXml" Target="../ink/ink2081.xml"/><Relationship Id="rId331" Type="http://schemas.openxmlformats.org/officeDocument/2006/relationships/image" Target="../media/image1506.png"/><Relationship Id="rId373" Type="http://schemas.openxmlformats.org/officeDocument/2006/relationships/image" Target="../media/image1527.png"/><Relationship Id="rId429" Type="http://schemas.openxmlformats.org/officeDocument/2006/relationships/image" Target="../media/image1662.png"/><Relationship Id="rId580" Type="http://schemas.openxmlformats.org/officeDocument/2006/relationships/customXml" Target="../ink/ink2288.xml"/><Relationship Id="rId1" Type="http://schemas.openxmlformats.org/officeDocument/2006/relationships/slideLayout" Target="../slideLayouts/slideLayout1.xml"/><Relationship Id="rId233" Type="http://schemas.openxmlformats.org/officeDocument/2006/relationships/image" Target="../media/image1456.png"/><Relationship Id="rId440" Type="http://schemas.openxmlformats.org/officeDocument/2006/relationships/customXml" Target="../ink/ink2218.xml"/><Relationship Id="rId28" Type="http://schemas.openxmlformats.org/officeDocument/2006/relationships/customXml" Target="../ink/ink2012.xml"/><Relationship Id="rId275" Type="http://schemas.openxmlformats.org/officeDocument/2006/relationships/image" Target="../media/image1477.png"/><Relationship Id="rId300" Type="http://schemas.openxmlformats.org/officeDocument/2006/relationships/customXml" Target="../ink/ink2148.xml"/><Relationship Id="rId482" Type="http://schemas.openxmlformats.org/officeDocument/2006/relationships/customXml" Target="../ink/ink2239.xml"/><Relationship Id="rId538" Type="http://schemas.openxmlformats.org/officeDocument/2006/relationships/customXml" Target="../ink/ink2267.xml"/><Relationship Id="rId81" Type="http://schemas.openxmlformats.org/officeDocument/2006/relationships/image" Target="../media/image1379.png"/><Relationship Id="rId135" Type="http://schemas.openxmlformats.org/officeDocument/2006/relationships/image" Target="../media/image1407.png"/><Relationship Id="rId177" Type="http://schemas.openxmlformats.org/officeDocument/2006/relationships/image" Target="../media/image1428.png"/><Relationship Id="rId342" Type="http://schemas.openxmlformats.org/officeDocument/2006/relationships/customXml" Target="../ink/ink2169.xml"/><Relationship Id="rId384" Type="http://schemas.openxmlformats.org/officeDocument/2006/relationships/customXml" Target="../ink/ink2190.xml"/><Relationship Id="rId591" Type="http://schemas.openxmlformats.org/officeDocument/2006/relationships/image" Target="../media/image1744.png"/><Relationship Id="rId202" Type="http://schemas.openxmlformats.org/officeDocument/2006/relationships/customXml" Target="../ink/ink2099.xml"/><Relationship Id="rId244" Type="http://schemas.openxmlformats.org/officeDocument/2006/relationships/customXml" Target="../ink/ink2120.xml"/><Relationship Id="rId39" Type="http://schemas.openxmlformats.org/officeDocument/2006/relationships/image" Target="../media/image1358.png"/><Relationship Id="rId286" Type="http://schemas.openxmlformats.org/officeDocument/2006/relationships/customXml" Target="../ink/ink2141.xml"/><Relationship Id="rId451" Type="http://schemas.openxmlformats.org/officeDocument/2006/relationships/image" Target="../media/image1673.png"/><Relationship Id="rId493" Type="http://schemas.openxmlformats.org/officeDocument/2006/relationships/image" Target="../media/image1694.png"/><Relationship Id="rId507" Type="http://schemas.openxmlformats.org/officeDocument/2006/relationships/image" Target="../media/image1702.png"/><Relationship Id="rId549" Type="http://schemas.openxmlformats.org/officeDocument/2006/relationships/image" Target="../media/image1723.png"/><Relationship Id="rId50" Type="http://schemas.openxmlformats.org/officeDocument/2006/relationships/customXml" Target="../ink/ink2023.xml"/><Relationship Id="rId104" Type="http://schemas.openxmlformats.org/officeDocument/2006/relationships/customXml" Target="../ink/ink2050.xml"/><Relationship Id="rId146" Type="http://schemas.openxmlformats.org/officeDocument/2006/relationships/customXml" Target="../ink/ink2071.xml"/><Relationship Id="rId188" Type="http://schemas.openxmlformats.org/officeDocument/2006/relationships/customXml" Target="../ink/ink2092.xml"/><Relationship Id="rId311" Type="http://schemas.openxmlformats.org/officeDocument/2006/relationships/image" Target="../media/image1495.png"/><Relationship Id="rId353" Type="http://schemas.openxmlformats.org/officeDocument/2006/relationships/image" Target="../media/image1517.png"/><Relationship Id="rId395" Type="http://schemas.openxmlformats.org/officeDocument/2006/relationships/image" Target="../media/image1538.png"/><Relationship Id="rId409" Type="http://schemas.openxmlformats.org/officeDocument/2006/relationships/image" Target="../media/image1652.png"/><Relationship Id="rId560" Type="http://schemas.openxmlformats.org/officeDocument/2006/relationships/customXml" Target="../ink/ink2278.xml"/><Relationship Id="rId92" Type="http://schemas.openxmlformats.org/officeDocument/2006/relationships/customXml" Target="../ink/ink2044.xml"/><Relationship Id="rId213" Type="http://schemas.openxmlformats.org/officeDocument/2006/relationships/image" Target="../media/image1446.png"/><Relationship Id="rId420" Type="http://schemas.openxmlformats.org/officeDocument/2006/relationships/customXml" Target="../ink/ink2208.xml"/><Relationship Id="rId255" Type="http://schemas.openxmlformats.org/officeDocument/2006/relationships/image" Target="../media/image1467.png"/><Relationship Id="rId297" Type="http://schemas.openxmlformats.org/officeDocument/2006/relationships/image" Target="../media/image1488.png"/><Relationship Id="rId462" Type="http://schemas.openxmlformats.org/officeDocument/2006/relationships/customXml" Target="../ink/ink2229.xml"/><Relationship Id="rId518" Type="http://schemas.openxmlformats.org/officeDocument/2006/relationships/customXml" Target="../ink/ink2257.xml"/><Relationship Id="rId115" Type="http://schemas.openxmlformats.org/officeDocument/2006/relationships/image" Target="../media/image1396.png"/><Relationship Id="rId157" Type="http://schemas.openxmlformats.org/officeDocument/2006/relationships/image" Target="../media/image1418.png"/><Relationship Id="rId322" Type="http://schemas.openxmlformats.org/officeDocument/2006/relationships/customXml" Target="../ink/ink2159.xml"/><Relationship Id="rId364" Type="http://schemas.openxmlformats.org/officeDocument/2006/relationships/customXml" Target="../ink/ink2180.xml"/><Relationship Id="rId61" Type="http://schemas.openxmlformats.org/officeDocument/2006/relationships/image" Target="../media/image1369.png"/><Relationship Id="rId199" Type="http://schemas.openxmlformats.org/officeDocument/2006/relationships/image" Target="../media/image1439.png"/><Relationship Id="rId571" Type="http://schemas.openxmlformats.org/officeDocument/2006/relationships/image" Target="../media/image1734.png"/><Relationship Id="rId19" Type="http://schemas.openxmlformats.org/officeDocument/2006/relationships/image" Target="../media/image1348.png"/><Relationship Id="rId224" Type="http://schemas.openxmlformats.org/officeDocument/2006/relationships/customXml" Target="../ink/ink2110.xml"/><Relationship Id="rId266" Type="http://schemas.openxmlformats.org/officeDocument/2006/relationships/customXml" Target="../ink/ink2131.xml"/><Relationship Id="rId431" Type="http://schemas.openxmlformats.org/officeDocument/2006/relationships/image" Target="../media/image1663.png"/><Relationship Id="rId473" Type="http://schemas.openxmlformats.org/officeDocument/2006/relationships/image" Target="../media/image1684.png"/><Relationship Id="rId529" Type="http://schemas.openxmlformats.org/officeDocument/2006/relationships/image" Target="../media/image1713.png"/><Relationship Id="rId30" Type="http://schemas.openxmlformats.org/officeDocument/2006/relationships/customXml" Target="../ink/ink2013.xml"/><Relationship Id="rId126" Type="http://schemas.openxmlformats.org/officeDocument/2006/relationships/customXml" Target="../ink/ink2061.xml"/><Relationship Id="rId168" Type="http://schemas.openxmlformats.org/officeDocument/2006/relationships/customXml" Target="../ink/ink2082.xml"/><Relationship Id="rId333" Type="http://schemas.openxmlformats.org/officeDocument/2006/relationships/image" Target="../media/image1507.png"/><Relationship Id="rId540" Type="http://schemas.openxmlformats.org/officeDocument/2006/relationships/customXml" Target="../ink/ink2268.xml"/><Relationship Id="rId72" Type="http://schemas.openxmlformats.org/officeDocument/2006/relationships/customXml" Target="../ink/ink2034.xml"/><Relationship Id="rId375" Type="http://schemas.openxmlformats.org/officeDocument/2006/relationships/image" Target="../media/image1528.png"/><Relationship Id="rId582" Type="http://schemas.openxmlformats.org/officeDocument/2006/relationships/customXml" Target="../ink/ink2289.xml"/><Relationship Id="rId3" Type="http://schemas.openxmlformats.org/officeDocument/2006/relationships/image" Target="../media/image1500.png"/><Relationship Id="rId235" Type="http://schemas.openxmlformats.org/officeDocument/2006/relationships/image" Target="../media/image1457.png"/><Relationship Id="rId277" Type="http://schemas.openxmlformats.org/officeDocument/2006/relationships/image" Target="../media/image1478.png"/><Relationship Id="rId400" Type="http://schemas.openxmlformats.org/officeDocument/2006/relationships/customXml" Target="../ink/ink2198.xml"/><Relationship Id="rId442" Type="http://schemas.openxmlformats.org/officeDocument/2006/relationships/customXml" Target="../ink/ink2219.xml"/><Relationship Id="rId484" Type="http://schemas.openxmlformats.org/officeDocument/2006/relationships/customXml" Target="../ink/ink2240.xml"/><Relationship Id="rId137" Type="http://schemas.openxmlformats.org/officeDocument/2006/relationships/image" Target="../media/image1408.png"/><Relationship Id="rId302" Type="http://schemas.openxmlformats.org/officeDocument/2006/relationships/customXml" Target="../ink/ink2149.xml"/><Relationship Id="rId344" Type="http://schemas.openxmlformats.org/officeDocument/2006/relationships/customXml" Target="../ink/ink2170.xml"/><Relationship Id="rId41" Type="http://schemas.openxmlformats.org/officeDocument/2006/relationships/image" Target="../media/image1359.png"/><Relationship Id="rId83" Type="http://schemas.openxmlformats.org/officeDocument/2006/relationships/image" Target="../media/image1380.png"/><Relationship Id="rId179" Type="http://schemas.openxmlformats.org/officeDocument/2006/relationships/image" Target="../media/image1429.png"/><Relationship Id="rId386" Type="http://schemas.openxmlformats.org/officeDocument/2006/relationships/customXml" Target="../ink/ink2191.xml"/><Relationship Id="rId551" Type="http://schemas.openxmlformats.org/officeDocument/2006/relationships/image" Target="../media/image1724.png"/><Relationship Id="rId593" Type="http://schemas.openxmlformats.org/officeDocument/2006/relationships/image" Target="../media/image1745.png"/><Relationship Id="rId190" Type="http://schemas.openxmlformats.org/officeDocument/2006/relationships/customXml" Target="../ink/ink2093.xml"/><Relationship Id="rId204" Type="http://schemas.openxmlformats.org/officeDocument/2006/relationships/customXml" Target="../ink/ink2100.xml"/><Relationship Id="rId246" Type="http://schemas.openxmlformats.org/officeDocument/2006/relationships/customXml" Target="../ink/ink2121.xml"/><Relationship Id="rId288" Type="http://schemas.openxmlformats.org/officeDocument/2006/relationships/customXml" Target="../ink/ink2142.xml"/><Relationship Id="rId411" Type="http://schemas.openxmlformats.org/officeDocument/2006/relationships/image" Target="../media/image1653.png"/><Relationship Id="rId453" Type="http://schemas.openxmlformats.org/officeDocument/2006/relationships/image" Target="../media/image1674.png"/><Relationship Id="rId509" Type="http://schemas.openxmlformats.org/officeDocument/2006/relationships/image" Target="../media/image1703.png"/><Relationship Id="rId106" Type="http://schemas.openxmlformats.org/officeDocument/2006/relationships/customXml" Target="../ink/ink2051.xml"/><Relationship Id="rId313" Type="http://schemas.openxmlformats.org/officeDocument/2006/relationships/image" Target="../media/image1496.png"/><Relationship Id="rId495" Type="http://schemas.openxmlformats.org/officeDocument/2006/relationships/image" Target="../media/image1695.png"/><Relationship Id="rId10" Type="http://schemas.openxmlformats.org/officeDocument/2006/relationships/customXml" Target="../ink/ink2003.xml"/><Relationship Id="rId52" Type="http://schemas.openxmlformats.org/officeDocument/2006/relationships/customXml" Target="../ink/ink2024.xml"/><Relationship Id="rId94" Type="http://schemas.openxmlformats.org/officeDocument/2006/relationships/customXml" Target="../ink/ink2045.xml"/><Relationship Id="rId148" Type="http://schemas.openxmlformats.org/officeDocument/2006/relationships/customXml" Target="../ink/ink2072.xml"/><Relationship Id="rId355" Type="http://schemas.openxmlformats.org/officeDocument/2006/relationships/image" Target="../media/image1518.png"/><Relationship Id="rId397" Type="http://schemas.openxmlformats.org/officeDocument/2006/relationships/image" Target="../media/image1539.png"/><Relationship Id="rId520" Type="http://schemas.openxmlformats.org/officeDocument/2006/relationships/customXml" Target="../ink/ink2258.xml"/><Relationship Id="rId562" Type="http://schemas.openxmlformats.org/officeDocument/2006/relationships/customXml" Target="../ink/ink2279.xml"/><Relationship Id="rId215" Type="http://schemas.openxmlformats.org/officeDocument/2006/relationships/image" Target="../media/image1447.png"/><Relationship Id="rId257" Type="http://schemas.openxmlformats.org/officeDocument/2006/relationships/image" Target="../media/image1468.png"/><Relationship Id="rId422" Type="http://schemas.openxmlformats.org/officeDocument/2006/relationships/customXml" Target="../ink/ink2209.xml"/><Relationship Id="rId464" Type="http://schemas.openxmlformats.org/officeDocument/2006/relationships/customXml" Target="../ink/ink2230.xml"/><Relationship Id="rId299" Type="http://schemas.openxmlformats.org/officeDocument/2006/relationships/image" Target="../media/image1489.png"/><Relationship Id="rId63" Type="http://schemas.openxmlformats.org/officeDocument/2006/relationships/image" Target="../media/image1370.png"/><Relationship Id="rId159" Type="http://schemas.openxmlformats.org/officeDocument/2006/relationships/image" Target="../media/image1419.png"/><Relationship Id="rId366" Type="http://schemas.openxmlformats.org/officeDocument/2006/relationships/customXml" Target="../ink/ink2181.xml"/><Relationship Id="rId573" Type="http://schemas.openxmlformats.org/officeDocument/2006/relationships/image" Target="../media/image1735.png"/><Relationship Id="rId226" Type="http://schemas.openxmlformats.org/officeDocument/2006/relationships/customXml" Target="../ink/ink2111.xml"/><Relationship Id="rId433" Type="http://schemas.openxmlformats.org/officeDocument/2006/relationships/image" Target="../media/image1664.png"/><Relationship Id="rId74" Type="http://schemas.openxmlformats.org/officeDocument/2006/relationships/customXml" Target="../ink/ink2035.xml"/><Relationship Id="rId377" Type="http://schemas.openxmlformats.org/officeDocument/2006/relationships/image" Target="../media/image1529.png"/><Relationship Id="rId500" Type="http://schemas.openxmlformats.org/officeDocument/2006/relationships/customXml" Target="../ink/ink2248.xml"/><Relationship Id="rId584" Type="http://schemas.openxmlformats.org/officeDocument/2006/relationships/customXml" Target="../ink/ink2290.xml"/><Relationship Id="rId5" Type="http://schemas.openxmlformats.org/officeDocument/2006/relationships/image" Target="../media/image1700.png"/><Relationship Id="rId237" Type="http://schemas.openxmlformats.org/officeDocument/2006/relationships/image" Target="../media/image1458.png"/><Relationship Id="rId444" Type="http://schemas.openxmlformats.org/officeDocument/2006/relationships/customXml" Target="../ink/ink2220.xml"/><Relationship Id="rId290" Type="http://schemas.openxmlformats.org/officeDocument/2006/relationships/customXml" Target="../ink/ink2143.xml"/><Relationship Id="rId304" Type="http://schemas.openxmlformats.org/officeDocument/2006/relationships/customXml" Target="../ink/ink2150.xml"/><Relationship Id="rId388" Type="http://schemas.openxmlformats.org/officeDocument/2006/relationships/customXml" Target="../ink/ink2192.xml"/><Relationship Id="rId511" Type="http://schemas.openxmlformats.org/officeDocument/2006/relationships/image" Target="../media/image1704.png"/><Relationship Id="rId85" Type="http://schemas.openxmlformats.org/officeDocument/2006/relationships/image" Target="../media/image1381.png"/><Relationship Id="rId150" Type="http://schemas.openxmlformats.org/officeDocument/2006/relationships/customXml" Target="../ink/ink2073.xml"/><Relationship Id="rId595" Type="http://schemas.openxmlformats.org/officeDocument/2006/relationships/image" Target="../media/image1746.png"/><Relationship Id="rId248" Type="http://schemas.openxmlformats.org/officeDocument/2006/relationships/customXml" Target="../ink/ink2122.xml"/><Relationship Id="rId455" Type="http://schemas.openxmlformats.org/officeDocument/2006/relationships/image" Target="../media/image1675.png"/><Relationship Id="rId12" Type="http://schemas.openxmlformats.org/officeDocument/2006/relationships/customXml" Target="../ink/ink2004.xml"/><Relationship Id="rId108" Type="http://schemas.openxmlformats.org/officeDocument/2006/relationships/customXml" Target="../ink/ink2052.xml"/><Relationship Id="rId315" Type="http://schemas.openxmlformats.org/officeDocument/2006/relationships/image" Target="../media/image1497.png"/><Relationship Id="rId522" Type="http://schemas.openxmlformats.org/officeDocument/2006/relationships/customXml" Target="../ink/ink2259.xml"/><Relationship Id="rId96" Type="http://schemas.openxmlformats.org/officeDocument/2006/relationships/customXml" Target="../ink/ink2046.xml"/><Relationship Id="rId161" Type="http://schemas.openxmlformats.org/officeDocument/2006/relationships/image" Target="../media/image1420.png"/><Relationship Id="rId399" Type="http://schemas.openxmlformats.org/officeDocument/2006/relationships/image" Target="../media/image1540.png"/><Relationship Id="rId259" Type="http://schemas.openxmlformats.org/officeDocument/2006/relationships/image" Target="../media/image1469.png"/><Relationship Id="rId466" Type="http://schemas.openxmlformats.org/officeDocument/2006/relationships/customXml" Target="../ink/ink2231.xml"/><Relationship Id="rId23" Type="http://schemas.openxmlformats.org/officeDocument/2006/relationships/image" Target="../media/image1350.png"/><Relationship Id="rId119" Type="http://schemas.openxmlformats.org/officeDocument/2006/relationships/image" Target="../media/image1398.png"/><Relationship Id="rId326" Type="http://schemas.openxmlformats.org/officeDocument/2006/relationships/customXml" Target="../ink/ink2161.xml"/><Relationship Id="rId533" Type="http://schemas.openxmlformats.org/officeDocument/2006/relationships/image" Target="../media/image1715.png"/><Relationship Id="rId172" Type="http://schemas.openxmlformats.org/officeDocument/2006/relationships/customXml" Target="../ink/ink2084.xml"/><Relationship Id="rId477" Type="http://schemas.openxmlformats.org/officeDocument/2006/relationships/image" Target="../media/image1686.png"/><Relationship Id="rId600" Type="http://schemas.openxmlformats.org/officeDocument/2006/relationships/customXml" Target="../ink/ink2298.xml"/><Relationship Id="rId337" Type="http://schemas.openxmlformats.org/officeDocument/2006/relationships/image" Target="../media/image1509.png"/><Relationship Id="rId34" Type="http://schemas.openxmlformats.org/officeDocument/2006/relationships/customXml" Target="../ink/ink2015.xml"/><Relationship Id="rId544" Type="http://schemas.openxmlformats.org/officeDocument/2006/relationships/customXml" Target="../ink/ink2270.xml"/><Relationship Id="rId183" Type="http://schemas.openxmlformats.org/officeDocument/2006/relationships/image" Target="../media/image1431.png"/><Relationship Id="rId390" Type="http://schemas.openxmlformats.org/officeDocument/2006/relationships/customXml" Target="../ink/ink2193.xml"/><Relationship Id="rId404" Type="http://schemas.openxmlformats.org/officeDocument/2006/relationships/customXml" Target="../ink/ink2200.xml"/><Relationship Id="rId250" Type="http://schemas.openxmlformats.org/officeDocument/2006/relationships/customXml" Target="../ink/ink2123.xml"/><Relationship Id="rId488" Type="http://schemas.openxmlformats.org/officeDocument/2006/relationships/customXml" Target="../ink/ink2242.xml"/><Relationship Id="rId45" Type="http://schemas.openxmlformats.org/officeDocument/2006/relationships/image" Target="../media/image1361.png"/><Relationship Id="rId110" Type="http://schemas.openxmlformats.org/officeDocument/2006/relationships/customXml" Target="../ink/ink2053.xml"/><Relationship Id="rId348" Type="http://schemas.openxmlformats.org/officeDocument/2006/relationships/customXml" Target="../ink/ink2172.xml"/><Relationship Id="rId555" Type="http://schemas.openxmlformats.org/officeDocument/2006/relationships/image" Target="../media/image1726.png"/><Relationship Id="rId194" Type="http://schemas.openxmlformats.org/officeDocument/2006/relationships/customXml" Target="../ink/ink2095.xml"/><Relationship Id="rId208" Type="http://schemas.openxmlformats.org/officeDocument/2006/relationships/customXml" Target="../ink/ink2102.xml"/><Relationship Id="rId415" Type="http://schemas.openxmlformats.org/officeDocument/2006/relationships/image" Target="../media/image1655.png"/><Relationship Id="rId261" Type="http://schemas.openxmlformats.org/officeDocument/2006/relationships/image" Target="../media/image1470.png"/><Relationship Id="rId499" Type="http://schemas.openxmlformats.org/officeDocument/2006/relationships/image" Target="../media/image1697.png"/></Relationships>
</file>

<file path=ppt/slides/_rels/slide17.xml.rels><?xml version="1.0" encoding="UTF-8" standalone="yes"?>
<Relationships xmlns="http://schemas.openxmlformats.org/package/2006/relationships"><Relationship Id="rId13" Type="http://schemas.openxmlformats.org/officeDocument/2006/relationships/image" Target="../media/image3101.png"/><Relationship Id="rId18" Type="http://schemas.openxmlformats.org/officeDocument/2006/relationships/customXml" Target="../ink/ink2300.xml"/><Relationship Id="rId26" Type="http://schemas.openxmlformats.org/officeDocument/2006/relationships/customXml" Target="../ink/ink2304.xml"/><Relationship Id="rId39" Type="http://schemas.openxmlformats.org/officeDocument/2006/relationships/image" Target="../media/image1761.png"/><Relationship Id="rId21" Type="http://schemas.openxmlformats.org/officeDocument/2006/relationships/image" Target="../media/image1752.png"/><Relationship Id="rId34" Type="http://schemas.openxmlformats.org/officeDocument/2006/relationships/customXml" Target="../ink/ink2308.xml"/><Relationship Id="rId7" Type="http://schemas.openxmlformats.org/officeDocument/2006/relationships/image" Target="../media/image2500.png"/><Relationship Id="rId12" Type="http://schemas.openxmlformats.org/officeDocument/2006/relationships/image" Target="../media/image3000.png"/><Relationship Id="rId17" Type="http://schemas.openxmlformats.org/officeDocument/2006/relationships/image" Target="../media/image1750.png"/><Relationship Id="rId25" Type="http://schemas.openxmlformats.org/officeDocument/2006/relationships/image" Target="../media/image1754.png"/><Relationship Id="rId33" Type="http://schemas.openxmlformats.org/officeDocument/2006/relationships/image" Target="../media/image1758.png"/><Relationship Id="rId38" Type="http://schemas.openxmlformats.org/officeDocument/2006/relationships/customXml" Target="../ink/ink2310.xml"/><Relationship Id="rId2" Type="http://schemas.openxmlformats.org/officeDocument/2006/relationships/image" Target="../media/image2000.png"/><Relationship Id="rId16" Type="http://schemas.openxmlformats.org/officeDocument/2006/relationships/customXml" Target="../ink/ink2299.xml"/><Relationship Id="rId20" Type="http://schemas.openxmlformats.org/officeDocument/2006/relationships/customXml" Target="../ink/ink2301.xml"/><Relationship Id="rId29" Type="http://schemas.openxmlformats.org/officeDocument/2006/relationships/image" Target="../media/image1756.png"/><Relationship Id="rId1" Type="http://schemas.openxmlformats.org/officeDocument/2006/relationships/slideLayout" Target="../slideLayouts/slideLayout1.xml"/><Relationship Id="rId6" Type="http://schemas.openxmlformats.org/officeDocument/2006/relationships/image" Target="../media/image2400.png"/><Relationship Id="rId11" Type="http://schemas.openxmlformats.org/officeDocument/2006/relationships/image" Target="../media/image2900.png"/><Relationship Id="rId24" Type="http://schemas.openxmlformats.org/officeDocument/2006/relationships/customXml" Target="../ink/ink2303.xml"/><Relationship Id="rId32" Type="http://schemas.openxmlformats.org/officeDocument/2006/relationships/customXml" Target="../ink/ink2307.xml"/><Relationship Id="rId37" Type="http://schemas.openxmlformats.org/officeDocument/2006/relationships/image" Target="../media/image1760.png"/><Relationship Id="rId5" Type="http://schemas.openxmlformats.org/officeDocument/2006/relationships/image" Target="../media/image2300.png"/><Relationship Id="rId15" Type="http://schemas.openxmlformats.org/officeDocument/2006/relationships/image" Target="../media/image5710.png"/><Relationship Id="rId23" Type="http://schemas.openxmlformats.org/officeDocument/2006/relationships/image" Target="../media/image1753.png"/><Relationship Id="rId28" Type="http://schemas.openxmlformats.org/officeDocument/2006/relationships/customXml" Target="../ink/ink2305.xml"/><Relationship Id="rId36" Type="http://schemas.openxmlformats.org/officeDocument/2006/relationships/customXml" Target="../ink/ink2309.xml"/><Relationship Id="rId10" Type="http://schemas.openxmlformats.org/officeDocument/2006/relationships/image" Target="../media/image2800.png"/><Relationship Id="rId19" Type="http://schemas.openxmlformats.org/officeDocument/2006/relationships/image" Target="../media/image1751.png"/><Relationship Id="rId31" Type="http://schemas.openxmlformats.org/officeDocument/2006/relationships/image" Target="../media/image1757.png"/><Relationship Id="rId4" Type="http://schemas.openxmlformats.org/officeDocument/2006/relationships/image" Target="../media/image2200.png"/><Relationship Id="rId9" Type="http://schemas.openxmlformats.org/officeDocument/2006/relationships/image" Target="../media/image2700.png"/><Relationship Id="rId14" Type="http://schemas.openxmlformats.org/officeDocument/2006/relationships/image" Target="../media/image3200.png"/><Relationship Id="rId22" Type="http://schemas.openxmlformats.org/officeDocument/2006/relationships/customXml" Target="../ink/ink2302.xml"/><Relationship Id="rId27" Type="http://schemas.openxmlformats.org/officeDocument/2006/relationships/image" Target="../media/image1755.png"/><Relationship Id="rId30" Type="http://schemas.openxmlformats.org/officeDocument/2006/relationships/customXml" Target="../ink/ink2306.xml"/><Relationship Id="rId35" Type="http://schemas.openxmlformats.org/officeDocument/2006/relationships/image" Target="../media/image1759.png"/><Relationship Id="rId8" Type="http://schemas.openxmlformats.org/officeDocument/2006/relationships/image" Target="../media/image2600.png"/></Relationships>
</file>

<file path=ppt/slides/_rels/slide18.xml.rels><?xml version="1.0" encoding="UTF-8" standalone="yes"?>
<Relationships xmlns="http://schemas.openxmlformats.org/package/2006/relationships"><Relationship Id="rId3" Type="http://schemas.openxmlformats.org/officeDocument/2006/relationships/image" Target="../media/image340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710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17" Type="http://schemas.openxmlformats.org/officeDocument/2006/relationships/customXml" Target="../ink/ink96.xml"/><Relationship Id="rId299" Type="http://schemas.openxmlformats.org/officeDocument/2006/relationships/image" Target="../media/image179.png"/><Relationship Id="rId21" Type="http://schemas.openxmlformats.org/officeDocument/2006/relationships/customXml" Target="../ink/ink48.xml"/><Relationship Id="rId63" Type="http://schemas.openxmlformats.org/officeDocument/2006/relationships/customXml" Target="../ink/ink69.xml"/><Relationship Id="rId159" Type="http://schemas.openxmlformats.org/officeDocument/2006/relationships/customXml" Target="../ink/ink117.xml"/><Relationship Id="rId324" Type="http://schemas.openxmlformats.org/officeDocument/2006/relationships/customXml" Target="../ink/ink200.xml"/><Relationship Id="rId366" Type="http://schemas.openxmlformats.org/officeDocument/2006/relationships/customXml" Target="../ink/ink221.xml"/><Relationship Id="rId170" Type="http://schemas.openxmlformats.org/officeDocument/2006/relationships/image" Target="../media/image115.png"/><Relationship Id="rId226" Type="http://schemas.openxmlformats.org/officeDocument/2006/relationships/customXml" Target="../ink/ink151.xml"/><Relationship Id="rId433" Type="http://schemas.openxmlformats.org/officeDocument/2006/relationships/image" Target="../media/image246.png"/><Relationship Id="rId268" Type="http://schemas.openxmlformats.org/officeDocument/2006/relationships/customXml" Target="../ink/ink172.xml"/><Relationship Id="rId32" Type="http://schemas.openxmlformats.org/officeDocument/2006/relationships/image" Target="../media/image46.png"/><Relationship Id="rId74" Type="http://schemas.openxmlformats.org/officeDocument/2006/relationships/image" Target="../media/image67.png"/><Relationship Id="rId128" Type="http://schemas.openxmlformats.org/officeDocument/2006/relationships/image" Target="../media/image94.png"/><Relationship Id="rId335" Type="http://schemas.openxmlformats.org/officeDocument/2006/relationships/image" Target="../media/image197.png"/><Relationship Id="rId377" Type="http://schemas.openxmlformats.org/officeDocument/2006/relationships/image" Target="../media/image218.png"/><Relationship Id="rId5" Type="http://schemas.openxmlformats.org/officeDocument/2006/relationships/customXml" Target="../ink/ink40.xml"/><Relationship Id="rId181" Type="http://schemas.openxmlformats.org/officeDocument/2006/relationships/customXml" Target="../ink/ink128.xml"/><Relationship Id="rId237" Type="http://schemas.openxmlformats.org/officeDocument/2006/relationships/image" Target="../media/image148.png"/><Relationship Id="rId402" Type="http://schemas.openxmlformats.org/officeDocument/2006/relationships/customXml" Target="../ink/ink239.xml"/><Relationship Id="rId279" Type="http://schemas.openxmlformats.org/officeDocument/2006/relationships/image" Target="../media/image169.png"/><Relationship Id="rId444" Type="http://schemas.openxmlformats.org/officeDocument/2006/relationships/customXml" Target="../ink/ink260.xml"/><Relationship Id="rId43" Type="http://schemas.openxmlformats.org/officeDocument/2006/relationships/customXml" Target="../ink/ink59.xml"/><Relationship Id="rId139" Type="http://schemas.openxmlformats.org/officeDocument/2006/relationships/customXml" Target="../ink/ink107.xml"/><Relationship Id="rId290" Type="http://schemas.openxmlformats.org/officeDocument/2006/relationships/customXml" Target="../ink/ink183.xml"/><Relationship Id="rId304" Type="http://schemas.openxmlformats.org/officeDocument/2006/relationships/customXml" Target="../ink/ink190.xml"/><Relationship Id="rId346" Type="http://schemas.openxmlformats.org/officeDocument/2006/relationships/customXml" Target="../ink/ink211.xml"/><Relationship Id="rId388" Type="http://schemas.openxmlformats.org/officeDocument/2006/relationships/customXml" Target="../ink/ink232.xml"/><Relationship Id="rId85" Type="http://schemas.openxmlformats.org/officeDocument/2006/relationships/customXml" Target="../ink/ink80.xml"/><Relationship Id="rId150" Type="http://schemas.openxmlformats.org/officeDocument/2006/relationships/image" Target="../media/image105.png"/><Relationship Id="rId192" Type="http://schemas.openxmlformats.org/officeDocument/2006/relationships/image" Target="../media/image126.png"/><Relationship Id="rId206" Type="http://schemas.openxmlformats.org/officeDocument/2006/relationships/image" Target="../media/image133.png"/><Relationship Id="rId413" Type="http://schemas.openxmlformats.org/officeDocument/2006/relationships/image" Target="../media/image236.png"/><Relationship Id="rId248" Type="http://schemas.openxmlformats.org/officeDocument/2006/relationships/customXml" Target="../ink/ink162.xml"/><Relationship Id="rId455" Type="http://schemas.openxmlformats.org/officeDocument/2006/relationships/image" Target="../media/image257.png"/><Relationship Id="rId12" Type="http://schemas.openxmlformats.org/officeDocument/2006/relationships/image" Target="../media/image3228.png"/><Relationship Id="rId108" Type="http://schemas.openxmlformats.org/officeDocument/2006/relationships/image" Target="../media/image84.png"/><Relationship Id="rId315" Type="http://schemas.openxmlformats.org/officeDocument/2006/relationships/image" Target="../media/image187.png"/><Relationship Id="rId357" Type="http://schemas.openxmlformats.org/officeDocument/2006/relationships/image" Target="../media/image208.png"/><Relationship Id="rId54" Type="http://schemas.openxmlformats.org/officeDocument/2006/relationships/image" Target="../media/image57.png"/><Relationship Id="rId96" Type="http://schemas.openxmlformats.org/officeDocument/2006/relationships/image" Target="../media/image78.png"/><Relationship Id="rId161" Type="http://schemas.openxmlformats.org/officeDocument/2006/relationships/customXml" Target="../ink/ink118.xml"/><Relationship Id="rId217" Type="http://schemas.openxmlformats.org/officeDocument/2006/relationships/customXml" Target="../ink/ink146.xml"/><Relationship Id="rId399" Type="http://schemas.openxmlformats.org/officeDocument/2006/relationships/image" Target="../media/image229.png"/><Relationship Id="rId259" Type="http://schemas.openxmlformats.org/officeDocument/2006/relationships/image" Target="../media/image159.png"/><Relationship Id="rId424" Type="http://schemas.openxmlformats.org/officeDocument/2006/relationships/customXml" Target="../ink/ink250.xml"/><Relationship Id="rId466" Type="http://schemas.openxmlformats.org/officeDocument/2006/relationships/customXml" Target="../ink/ink271.xml"/><Relationship Id="rId23" Type="http://schemas.openxmlformats.org/officeDocument/2006/relationships/customXml" Target="../ink/ink49.xml"/><Relationship Id="rId119" Type="http://schemas.openxmlformats.org/officeDocument/2006/relationships/customXml" Target="../ink/ink97.xml"/><Relationship Id="rId270" Type="http://schemas.openxmlformats.org/officeDocument/2006/relationships/customXml" Target="../ink/ink173.xml"/><Relationship Id="rId326" Type="http://schemas.openxmlformats.org/officeDocument/2006/relationships/customXml" Target="../ink/ink201.xml"/><Relationship Id="rId65" Type="http://schemas.openxmlformats.org/officeDocument/2006/relationships/customXml" Target="../ink/ink70.xml"/><Relationship Id="rId130" Type="http://schemas.openxmlformats.org/officeDocument/2006/relationships/image" Target="../media/image95.png"/><Relationship Id="rId368" Type="http://schemas.openxmlformats.org/officeDocument/2006/relationships/customXml" Target="../ink/ink222.xml"/><Relationship Id="rId172" Type="http://schemas.openxmlformats.org/officeDocument/2006/relationships/image" Target="../media/image116.png"/><Relationship Id="rId228" Type="http://schemas.openxmlformats.org/officeDocument/2006/relationships/customXml" Target="../ink/ink152.xml"/><Relationship Id="rId435" Type="http://schemas.openxmlformats.org/officeDocument/2006/relationships/image" Target="../media/image247.png"/><Relationship Id="rId281" Type="http://schemas.openxmlformats.org/officeDocument/2006/relationships/image" Target="../media/image170.png"/><Relationship Id="rId337" Type="http://schemas.openxmlformats.org/officeDocument/2006/relationships/image" Target="../media/image198.png"/><Relationship Id="rId34" Type="http://schemas.openxmlformats.org/officeDocument/2006/relationships/image" Target="../media/image47.png"/><Relationship Id="rId76" Type="http://schemas.openxmlformats.org/officeDocument/2006/relationships/image" Target="../media/image68.png"/><Relationship Id="rId141" Type="http://schemas.openxmlformats.org/officeDocument/2006/relationships/customXml" Target="../ink/ink108.xml"/><Relationship Id="rId379" Type="http://schemas.openxmlformats.org/officeDocument/2006/relationships/image" Target="../media/image219.png"/><Relationship Id="rId7" Type="http://schemas.openxmlformats.org/officeDocument/2006/relationships/customXml" Target="../ink/ink41.xml"/><Relationship Id="rId183" Type="http://schemas.openxmlformats.org/officeDocument/2006/relationships/customXml" Target="../ink/ink129.xml"/><Relationship Id="rId239" Type="http://schemas.openxmlformats.org/officeDocument/2006/relationships/image" Target="../media/image149.png"/><Relationship Id="rId390" Type="http://schemas.openxmlformats.org/officeDocument/2006/relationships/customXml" Target="../ink/ink233.xml"/><Relationship Id="rId404" Type="http://schemas.openxmlformats.org/officeDocument/2006/relationships/customXml" Target="../ink/ink240.xml"/><Relationship Id="rId446" Type="http://schemas.openxmlformats.org/officeDocument/2006/relationships/customXml" Target="../ink/ink261.xml"/><Relationship Id="rId250" Type="http://schemas.openxmlformats.org/officeDocument/2006/relationships/customXml" Target="../ink/ink163.xml"/><Relationship Id="rId292" Type="http://schemas.openxmlformats.org/officeDocument/2006/relationships/customXml" Target="../ink/ink184.xml"/><Relationship Id="rId306" Type="http://schemas.openxmlformats.org/officeDocument/2006/relationships/customXml" Target="../ink/ink191.xml"/><Relationship Id="rId45" Type="http://schemas.openxmlformats.org/officeDocument/2006/relationships/customXml" Target="../ink/ink60.xml"/><Relationship Id="rId87" Type="http://schemas.openxmlformats.org/officeDocument/2006/relationships/customXml" Target="../ink/ink81.xml"/><Relationship Id="rId110" Type="http://schemas.openxmlformats.org/officeDocument/2006/relationships/image" Target="../media/image85.png"/><Relationship Id="rId348" Type="http://schemas.openxmlformats.org/officeDocument/2006/relationships/customXml" Target="../ink/ink212.xml"/><Relationship Id="rId152" Type="http://schemas.openxmlformats.org/officeDocument/2006/relationships/image" Target="../media/image106.png"/><Relationship Id="rId194" Type="http://schemas.openxmlformats.org/officeDocument/2006/relationships/image" Target="../media/image127.png"/><Relationship Id="rId208" Type="http://schemas.openxmlformats.org/officeDocument/2006/relationships/image" Target="../media/image134.png"/><Relationship Id="rId415" Type="http://schemas.openxmlformats.org/officeDocument/2006/relationships/image" Target="../media/image237.png"/><Relationship Id="rId457" Type="http://schemas.openxmlformats.org/officeDocument/2006/relationships/image" Target="../media/image258.png"/><Relationship Id="rId261" Type="http://schemas.openxmlformats.org/officeDocument/2006/relationships/image" Target="../media/image160.png"/><Relationship Id="rId14" Type="http://schemas.openxmlformats.org/officeDocument/2006/relationships/image" Target="../media/image3229.png"/><Relationship Id="rId56" Type="http://schemas.openxmlformats.org/officeDocument/2006/relationships/image" Target="../media/image58.png"/><Relationship Id="rId317" Type="http://schemas.openxmlformats.org/officeDocument/2006/relationships/image" Target="../media/image188.png"/><Relationship Id="rId359" Type="http://schemas.openxmlformats.org/officeDocument/2006/relationships/image" Target="../media/image209.png"/><Relationship Id="rId98" Type="http://schemas.openxmlformats.org/officeDocument/2006/relationships/image" Target="../media/image79.png"/><Relationship Id="rId121" Type="http://schemas.openxmlformats.org/officeDocument/2006/relationships/customXml" Target="../ink/ink98.xml"/><Relationship Id="rId163" Type="http://schemas.openxmlformats.org/officeDocument/2006/relationships/customXml" Target="../ink/ink119.xml"/><Relationship Id="rId219" Type="http://schemas.openxmlformats.org/officeDocument/2006/relationships/customXml" Target="../ink/ink147.xml"/><Relationship Id="rId370" Type="http://schemas.openxmlformats.org/officeDocument/2006/relationships/customXml" Target="../ink/ink223.xml"/><Relationship Id="rId426" Type="http://schemas.openxmlformats.org/officeDocument/2006/relationships/customXml" Target="../ink/ink251.xml"/><Relationship Id="rId230" Type="http://schemas.openxmlformats.org/officeDocument/2006/relationships/customXml" Target="../ink/ink153.xml"/><Relationship Id="rId25" Type="http://schemas.openxmlformats.org/officeDocument/2006/relationships/customXml" Target="../ink/ink50.xml"/><Relationship Id="rId67" Type="http://schemas.openxmlformats.org/officeDocument/2006/relationships/customXml" Target="../ink/ink71.xml"/><Relationship Id="rId272" Type="http://schemas.openxmlformats.org/officeDocument/2006/relationships/customXml" Target="../ink/ink174.xml"/><Relationship Id="rId328" Type="http://schemas.openxmlformats.org/officeDocument/2006/relationships/customXml" Target="../ink/ink202.xml"/><Relationship Id="rId132" Type="http://schemas.openxmlformats.org/officeDocument/2006/relationships/image" Target="../media/image96.png"/><Relationship Id="rId174" Type="http://schemas.openxmlformats.org/officeDocument/2006/relationships/image" Target="../media/image117.png"/><Relationship Id="rId381" Type="http://schemas.openxmlformats.org/officeDocument/2006/relationships/image" Target="../media/image220.png"/><Relationship Id="rId241" Type="http://schemas.openxmlformats.org/officeDocument/2006/relationships/image" Target="../media/image150.png"/><Relationship Id="rId437" Type="http://schemas.openxmlformats.org/officeDocument/2006/relationships/image" Target="../media/image248.png"/><Relationship Id="rId36" Type="http://schemas.openxmlformats.org/officeDocument/2006/relationships/image" Target="../media/image48.png"/><Relationship Id="rId283" Type="http://schemas.openxmlformats.org/officeDocument/2006/relationships/image" Target="../media/image171.png"/><Relationship Id="rId339" Type="http://schemas.openxmlformats.org/officeDocument/2006/relationships/image" Target="../media/image199.png"/><Relationship Id="rId78" Type="http://schemas.openxmlformats.org/officeDocument/2006/relationships/image" Target="../media/image69.png"/><Relationship Id="rId101" Type="http://schemas.openxmlformats.org/officeDocument/2006/relationships/customXml" Target="../ink/ink88.xml"/><Relationship Id="rId143" Type="http://schemas.openxmlformats.org/officeDocument/2006/relationships/customXml" Target="../ink/ink109.xml"/><Relationship Id="rId185" Type="http://schemas.openxmlformats.org/officeDocument/2006/relationships/customXml" Target="../ink/ink130.xml"/><Relationship Id="rId350" Type="http://schemas.openxmlformats.org/officeDocument/2006/relationships/customXml" Target="../ink/ink213.xml"/><Relationship Id="rId406" Type="http://schemas.openxmlformats.org/officeDocument/2006/relationships/customXml" Target="../ink/ink241.xml"/><Relationship Id="rId9" Type="http://schemas.openxmlformats.org/officeDocument/2006/relationships/customXml" Target="../ink/ink42.xml"/><Relationship Id="rId210" Type="http://schemas.openxmlformats.org/officeDocument/2006/relationships/image" Target="../media/image135.png"/><Relationship Id="rId392" Type="http://schemas.openxmlformats.org/officeDocument/2006/relationships/customXml" Target="../ink/ink234.xml"/><Relationship Id="rId448" Type="http://schemas.openxmlformats.org/officeDocument/2006/relationships/customXml" Target="../ink/ink262.xml"/><Relationship Id="rId252" Type="http://schemas.openxmlformats.org/officeDocument/2006/relationships/customXml" Target="../ink/ink164.xml"/><Relationship Id="rId294" Type="http://schemas.openxmlformats.org/officeDocument/2006/relationships/customXml" Target="../ink/ink185.xml"/><Relationship Id="rId308" Type="http://schemas.openxmlformats.org/officeDocument/2006/relationships/customXml" Target="../ink/ink192.xml"/><Relationship Id="rId47" Type="http://schemas.openxmlformats.org/officeDocument/2006/relationships/customXml" Target="../ink/ink61.xml"/><Relationship Id="rId89" Type="http://schemas.openxmlformats.org/officeDocument/2006/relationships/customXml" Target="../ink/ink82.xml"/><Relationship Id="rId112" Type="http://schemas.openxmlformats.org/officeDocument/2006/relationships/image" Target="../media/image86.png"/><Relationship Id="rId154" Type="http://schemas.openxmlformats.org/officeDocument/2006/relationships/image" Target="../media/image107.png"/><Relationship Id="rId361" Type="http://schemas.openxmlformats.org/officeDocument/2006/relationships/image" Target="../media/image210.png"/><Relationship Id="rId196" Type="http://schemas.openxmlformats.org/officeDocument/2006/relationships/image" Target="../media/image128.png"/><Relationship Id="rId417" Type="http://schemas.openxmlformats.org/officeDocument/2006/relationships/image" Target="../media/image238.png"/><Relationship Id="rId459" Type="http://schemas.openxmlformats.org/officeDocument/2006/relationships/image" Target="../media/image259.png"/><Relationship Id="rId16" Type="http://schemas.openxmlformats.org/officeDocument/2006/relationships/image" Target="../media/image3230.png"/><Relationship Id="rId221" Type="http://schemas.openxmlformats.org/officeDocument/2006/relationships/customXml" Target="../ink/ink148.xml"/><Relationship Id="rId263" Type="http://schemas.openxmlformats.org/officeDocument/2006/relationships/image" Target="../media/image161.png"/><Relationship Id="rId319" Type="http://schemas.openxmlformats.org/officeDocument/2006/relationships/image" Target="../media/image189.png"/><Relationship Id="rId58" Type="http://schemas.openxmlformats.org/officeDocument/2006/relationships/image" Target="../media/image59.png"/><Relationship Id="rId123" Type="http://schemas.openxmlformats.org/officeDocument/2006/relationships/customXml" Target="../ink/ink99.xml"/><Relationship Id="rId330" Type="http://schemas.openxmlformats.org/officeDocument/2006/relationships/customXml" Target="../ink/ink203.xml"/><Relationship Id="rId165" Type="http://schemas.openxmlformats.org/officeDocument/2006/relationships/customXml" Target="../ink/ink120.xml"/><Relationship Id="rId372" Type="http://schemas.openxmlformats.org/officeDocument/2006/relationships/customXml" Target="../ink/ink224.xml"/><Relationship Id="rId428" Type="http://schemas.openxmlformats.org/officeDocument/2006/relationships/customXml" Target="../ink/ink252.xml"/><Relationship Id="rId232" Type="http://schemas.openxmlformats.org/officeDocument/2006/relationships/customXml" Target="../ink/ink154.xml"/><Relationship Id="rId274" Type="http://schemas.openxmlformats.org/officeDocument/2006/relationships/customXml" Target="../ink/ink175.xml"/><Relationship Id="rId27" Type="http://schemas.openxmlformats.org/officeDocument/2006/relationships/customXml" Target="../ink/ink51.xml"/><Relationship Id="rId69" Type="http://schemas.openxmlformats.org/officeDocument/2006/relationships/customXml" Target="../ink/ink72.xml"/><Relationship Id="rId134" Type="http://schemas.openxmlformats.org/officeDocument/2006/relationships/image" Target="../media/image97.png"/><Relationship Id="rId80" Type="http://schemas.openxmlformats.org/officeDocument/2006/relationships/image" Target="../media/image70.png"/><Relationship Id="rId176" Type="http://schemas.openxmlformats.org/officeDocument/2006/relationships/image" Target="../media/image118.png"/><Relationship Id="rId341" Type="http://schemas.openxmlformats.org/officeDocument/2006/relationships/image" Target="../media/image200.png"/><Relationship Id="rId383" Type="http://schemas.openxmlformats.org/officeDocument/2006/relationships/image" Target="../media/image221.png"/><Relationship Id="rId439" Type="http://schemas.openxmlformats.org/officeDocument/2006/relationships/image" Target="../media/image249.png"/><Relationship Id="rId201" Type="http://schemas.openxmlformats.org/officeDocument/2006/relationships/customXml" Target="../ink/ink138.xml"/><Relationship Id="rId243" Type="http://schemas.openxmlformats.org/officeDocument/2006/relationships/image" Target="../media/image151.png"/><Relationship Id="rId285" Type="http://schemas.openxmlformats.org/officeDocument/2006/relationships/image" Target="../media/image172.png"/><Relationship Id="rId450" Type="http://schemas.openxmlformats.org/officeDocument/2006/relationships/customXml" Target="../ink/ink263.xml"/><Relationship Id="rId38" Type="http://schemas.openxmlformats.org/officeDocument/2006/relationships/image" Target="../media/image49.png"/><Relationship Id="rId103" Type="http://schemas.openxmlformats.org/officeDocument/2006/relationships/customXml" Target="../ink/ink89.xml"/><Relationship Id="rId310" Type="http://schemas.openxmlformats.org/officeDocument/2006/relationships/customXml" Target="../ink/ink193.xml"/><Relationship Id="rId91" Type="http://schemas.openxmlformats.org/officeDocument/2006/relationships/customXml" Target="../ink/ink83.xml"/><Relationship Id="rId145" Type="http://schemas.openxmlformats.org/officeDocument/2006/relationships/customXml" Target="../ink/ink110.xml"/><Relationship Id="rId187" Type="http://schemas.openxmlformats.org/officeDocument/2006/relationships/customXml" Target="../ink/ink131.xml"/><Relationship Id="rId352" Type="http://schemas.openxmlformats.org/officeDocument/2006/relationships/customXml" Target="../ink/ink214.xml"/><Relationship Id="rId394" Type="http://schemas.openxmlformats.org/officeDocument/2006/relationships/customXml" Target="../ink/ink235.xml"/><Relationship Id="rId408" Type="http://schemas.openxmlformats.org/officeDocument/2006/relationships/customXml" Target="../ink/ink242.xml"/><Relationship Id="rId212" Type="http://schemas.openxmlformats.org/officeDocument/2006/relationships/image" Target="../media/image136.png"/><Relationship Id="rId254" Type="http://schemas.openxmlformats.org/officeDocument/2006/relationships/customXml" Target="../ink/ink165.xml"/><Relationship Id="rId49" Type="http://schemas.openxmlformats.org/officeDocument/2006/relationships/customXml" Target="../ink/ink62.xml"/><Relationship Id="rId114" Type="http://schemas.openxmlformats.org/officeDocument/2006/relationships/image" Target="../media/image87.png"/><Relationship Id="rId296" Type="http://schemas.openxmlformats.org/officeDocument/2006/relationships/customXml" Target="../ink/ink186.xml"/><Relationship Id="rId461" Type="http://schemas.openxmlformats.org/officeDocument/2006/relationships/image" Target="../media/image260.png"/><Relationship Id="rId60" Type="http://schemas.openxmlformats.org/officeDocument/2006/relationships/image" Target="../media/image60.png"/><Relationship Id="rId156" Type="http://schemas.openxmlformats.org/officeDocument/2006/relationships/image" Target="../media/image108.png"/><Relationship Id="rId198" Type="http://schemas.openxmlformats.org/officeDocument/2006/relationships/image" Target="../media/image129.png"/><Relationship Id="rId321" Type="http://schemas.openxmlformats.org/officeDocument/2006/relationships/image" Target="../media/image190.png"/><Relationship Id="rId363" Type="http://schemas.openxmlformats.org/officeDocument/2006/relationships/image" Target="../media/image211.png"/><Relationship Id="rId419" Type="http://schemas.openxmlformats.org/officeDocument/2006/relationships/image" Target="../media/image239.png"/><Relationship Id="rId223" Type="http://schemas.openxmlformats.org/officeDocument/2006/relationships/image" Target="../media/image141.png"/><Relationship Id="rId430" Type="http://schemas.openxmlformats.org/officeDocument/2006/relationships/customXml" Target="../ink/ink253.xml"/><Relationship Id="rId18" Type="http://schemas.openxmlformats.org/officeDocument/2006/relationships/image" Target="../media/image3231.png"/><Relationship Id="rId265" Type="http://schemas.openxmlformats.org/officeDocument/2006/relationships/image" Target="../media/image162.png"/><Relationship Id="rId125" Type="http://schemas.openxmlformats.org/officeDocument/2006/relationships/customXml" Target="../ink/ink100.xml"/><Relationship Id="rId167" Type="http://schemas.openxmlformats.org/officeDocument/2006/relationships/customXml" Target="../ink/ink121.xml"/><Relationship Id="rId332" Type="http://schemas.openxmlformats.org/officeDocument/2006/relationships/customXml" Target="../ink/ink204.xml"/><Relationship Id="rId374" Type="http://schemas.openxmlformats.org/officeDocument/2006/relationships/customXml" Target="../ink/ink225.xml"/><Relationship Id="rId71" Type="http://schemas.openxmlformats.org/officeDocument/2006/relationships/customXml" Target="../ink/ink73.xml"/><Relationship Id="rId234" Type="http://schemas.openxmlformats.org/officeDocument/2006/relationships/customXml" Target="../ink/ink155.xml"/><Relationship Id="rId2" Type="http://schemas.openxmlformats.org/officeDocument/2006/relationships/notesSlide" Target="../notesSlides/notesSlide2.xml"/><Relationship Id="rId29" Type="http://schemas.openxmlformats.org/officeDocument/2006/relationships/customXml" Target="../ink/ink52.xml"/><Relationship Id="rId276" Type="http://schemas.openxmlformats.org/officeDocument/2006/relationships/customXml" Target="../ink/ink176.xml"/><Relationship Id="rId441" Type="http://schemas.openxmlformats.org/officeDocument/2006/relationships/image" Target="../media/image250.png"/><Relationship Id="rId40" Type="http://schemas.openxmlformats.org/officeDocument/2006/relationships/image" Target="../media/image50.png"/><Relationship Id="rId136" Type="http://schemas.openxmlformats.org/officeDocument/2006/relationships/image" Target="../media/image98.png"/><Relationship Id="rId178" Type="http://schemas.openxmlformats.org/officeDocument/2006/relationships/image" Target="../media/image119.png"/><Relationship Id="rId301" Type="http://schemas.openxmlformats.org/officeDocument/2006/relationships/image" Target="../media/image180.png"/><Relationship Id="rId343" Type="http://schemas.openxmlformats.org/officeDocument/2006/relationships/image" Target="../media/image201.png"/><Relationship Id="rId61" Type="http://schemas.openxmlformats.org/officeDocument/2006/relationships/customXml" Target="../ink/ink68.xml"/><Relationship Id="rId82" Type="http://schemas.openxmlformats.org/officeDocument/2006/relationships/image" Target="../media/image71.png"/><Relationship Id="rId199" Type="http://schemas.openxmlformats.org/officeDocument/2006/relationships/customXml" Target="../ink/ink137.xml"/><Relationship Id="rId203" Type="http://schemas.openxmlformats.org/officeDocument/2006/relationships/customXml" Target="../ink/ink139.xml"/><Relationship Id="rId385" Type="http://schemas.openxmlformats.org/officeDocument/2006/relationships/image" Target="../media/image222.png"/><Relationship Id="rId19" Type="http://schemas.openxmlformats.org/officeDocument/2006/relationships/customXml" Target="../ink/ink47.xml"/><Relationship Id="rId224" Type="http://schemas.openxmlformats.org/officeDocument/2006/relationships/customXml" Target="../ink/ink150.xml"/><Relationship Id="rId245" Type="http://schemas.openxmlformats.org/officeDocument/2006/relationships/image" Target="../media/image152.png"/><Relationship Id="rId266" Type="http://schemas.openxmlformats.org/officeDocument/2006/relationships/customXml" Target="../ink/ink171.xml"/><Relationship Id="rId287" Type="http://schemas.openxmlformats.org/officeDocument/2006/relationships/image" Target="../media/image173.png"/><Relationship Id="rId410" Type="http://schemas.openxmlformats.org/officeDocument/2006/relationships/customXml" Target="../ink/ink243.xml"/><Relationship Id="rId431" Type="http://schemas.openxmlformats.org/officeDocument/2006/relationships/image" Target="../media/image245.png"/><Relationship Id="rId452" Type="http://schemas.openxmlformats.org/officeDocument/2006/relationships/customXml" Target="../ink/ink264.xml"/><Relationship Id="rId30" Type="http://schemas.openxmlformats.org/officeDocument/2006/relationships/image" Target="../media/image45.png"/><Relationship Id="rId105" Type="http://schemas.openxmlformats.org/officeDocument/2006/relationships/customXml" Target="../ink/ink90.xml"/><Relationship Id="rId126" Type="http://schemas.openxmlformats.org/officeDocument/2006/relationships/image" Target="../media/image93.png"/><Relationship Id="rId147" Type="http://schemas.openxmlformats.org/officeDocument/2006/relationships/customXml" Target="../ink/ink111.xml"/><Relationship Id="rId168" Type="http://schemas.openxmlformats.org/officeDocument/2006/relationships/image" Target="../media/image114.png"/><Relationship Id="rId312" Type="http://schemas.openxmlformats.org/officeDocument/2006/relationships/customXml" Target="../ink/ink194.xml"/><Relationship Id="rId333" Type="http://schemas.openxmlformats.org/officeDocument/2006/relationships/image" Target="../media/image196.png"/><Relationship Id="rId354" Type="http://schemas.openxmlformats.org/officeDocument/2006/relationships/customXml" Target="../ink/ink215.xml"/><Relationship Id="rId51" Type="http://schemas.openxmlformats.org/officeDocument/2006/relationships/customXml" Target="../ink/ink63.xml"/><Relationship Id="rId72" Type="http://schemas.openxmlformats.org/officeDocument/2006/relationships/image" Target="../media/image66.png"/><Relationship Id="rId93" Type="http://schemas.openxmlformats.org/officeDocument/2006/relationships/customXml" Target="../ink/ink84.xml"/><Relationship Id="rId189" Type="http://schemas.openxmlformats.org/officeDocument/2006/relationships/customXml" Target="../ink/ink132.xml"/><Relationship Id="rId375" Type="http://schemas.openxmlformats.org/officeDocument/2006/relationships/image" Target="../media/image217.png"/><Relationship Id="rId396" Type="http://schemas.openxmlformats.org/officeDocument/2006/relationships/customXml" Target="../ink/ink236.xml"/><Relationship Id="rId3" Type="http://schemas.openxmlformats.org/officeDocument/2006/relationships/customXml" Target="../ink/ink39.xml"/><Relationship Id="rId214" Type="http://schemas.openxmlformats.org/officeDocument/2006/relationships/image" Target="../media/image137.png"/><Relationship Id="rId235" Type="http://schemas.openxmlformats.org/officeDocument/2006/relationships/image" Target="../media/image147.png"/><Relationship Id="rId256" Type="http://schemas.openxmlformats.org/officeDocument/2006/relationships/customXml" Target="../ink/ink166.xml"/><Relationship Id="rId277" Type="http://schemas.openxmlformats.org/officeDocument/2006/relationships/image" Target="../media/image168.png"/><Relationship Id="rId298" Type="http://schemas.openxmlformats.org/officeDocument/2006/relationships/customXml" Target="../ink/ink187.xml"/><Relationship Id="rId400" Type="http://schemas.openxmlformats.org/officeDocument/2006/relationships/customXml" Target="../ink/ink238.xml"/><Relationship Id="rId421" Type="http://schemas.openxmlformats.org/officeDocument/2006/relationships/image" Target="../media/image240.png"/><Relationship Id="rId442" Type="http://schemas.openxmlformats.org/officeDocument/2006/relationships/customXml" Target="../ink/ink259.xml"/><Relationship Id="rId463" Type="http://schemas.openxmlformats.org/officeDocument/2006/relationships/image" Target="../media/image261.png"/><Relationship Id="rId116" Type="http://schemas.openxmlformats.org/officeDocument/2006/relationships/image" Target="../media/image88.png"/><Relationship Id="rId137" Type="http://schemas.openxmlformats.org/officeDocument/2006/relationships/customXml" Target="../ink/ink106.xml"/><Relationship Id="rId158" Type="http://schemas.openxmlformats.org/officeDocument/2006/relationships/image" Target="../media/image109.png"/><Relationship Id="rId302" Type="http://schemas.openxmlformats.org/officeDocument/2006/relationships/customXml" Target="../ink/ink189.xml"/><Relationship Id="rId323" Type="http://schemas.openxmlformats.org/officeDocument/2006/relationships/image" Target="../media/image191.png"/><Relationship Id="rId344" Type="http://schemas.openxmlformats.org/officeDocument/2006/relationships/customXml" Target="../ink/ink210.xml"/><Relationship Id="rId20" Type="http://schemas.openxmlformats.org/officeDocument/2006/relationships/image" Target="../media/image40.png"/><Relationship Id="rId41" Type="http://schemas.openxmlformats.org/officeDocument/2006/relationships/customXml" Target="../ink/ink58.xml"/><Relationship Id="rId62" Type="http://schemas.openxmlformats.org/officeDocument/2006/relationships/image" Target="../media/image61.png"/><Relationship Id="rId83" Type="http://schemas.openxmlformats.org/officeDocument/2006/relationships/customXml" Target="../ink/ink79.xml"/><Relationship Id="rId179" Type="http://schemas.openxmlformats.org/officeDocument/2006/relationships/customXml" Target="../ink/ink127.xml"/><Relationship Id="rId365" Type="http://schemas.openxmlformats.org/officeDocument/2006/relationships/image" Target="../media/image212.png"/><Relationship Id="rId386" Type="http://schemas.openxmlformats.org/officeDocument/2006/relationships/customXml" Target="../ink/ink231.xml"/><Relationship Id="rId190" Type="http://schemas.openxmlformats.org/officeDocument/2006/relationships/image" Target="../media/image125.png"/><Relationship Id="rId204" Type="http://schemas.openxmlformats.org/officeDocument/2006/relationships/image" Target="../media/image132.png"/><Relationship Id="rId225" Type="http://schemas.openxmlformats.org/officeDocument/2006/relationships/image" Target="../media/image142.png"/><Relationship Id="rId246" Type="http://schemas.openxmlformats.org/officeDocument/2006/relationships/customXml" Target="../ink/ink161.xml"/><Relationship Id="rId267" Type="http://schemas.openxmlformats.org/officeDocument/2006/relationships/image" Target="../media/image163.png"/><Relationship Id="rId288" Type="http://schemas.openxmlformats.org/officeDocument/2006/relationships/customXml" Target="../ink/ink182.xml"/><Relationship Id="rId411" Type="http://schemas.openxmlformats.org/officeDocument/2006/relationships/image" Target="../media/image235.png"/><Relationship Id="rId432" Type="http://schemas.openxmlformats.org/officeDocument/2006/relationships/customXml" Target="../ink/ink254.xml"/><Relationship Id="rId453" Type="http://schemas.openxmlformats.org/officeDocument/2006/relationships/image" Target="../media/image256.png"/><Relationship Id="rId106" Type="http://schemas.openxmlformats.org/officeDocument/2006/relationships/image" Target="../media/image83.png"/><Relationship Id="rId127" Type="http://schemas.openxmlformats.org/officeDocument/2006/relationships/customXml" Target="../ink/ink101.xml"/><Relationship Id="rId313" Type="http://schemas.openxmlformats.org/officeDocument/2006/relationships/image" Target="../media/image186.png"/><Relationship Id="rId10" Type="http://schemas.openxmlformats.org/officeDocument/2006/relationships/image" Target="../media/image3227.png"/><Relationship Id="rId31" Type="http://schemas.openxmlformats.org/officeDocument/2006/relationships/customXml" Target="../ink/ink53.xml"/><Relationship Id="rId52" Type="http://schemas.openxmlformats.org/officeDocument/2006/relationships/image" Target="../media/image56.png"/><Relationship Id="rId73" Type="http://schemas.openxmlformats.org/officeDocument/2006/relationships/customXml" Target="../ink/ink74.xml"/><Relationship Id="rId94" Type="http://schemas.openxmlformats.org/officeDocument/2006/relationships/image" Target="../media/image77.png"/><Relationship Id="rId148" Type="http://schemas.openxmlformats.org/officeDocument/2006/relationships/image" Target="../media/image104.png"/><Relationship Id="rId169" Type="http://schemas.openxmlformats.org/officeDocument/2006/relationships/customXml" Target="../ink/ink122.xml"/><Relationship Id="rId334" Type="http://schemas.openxmlformats.org/officeDocument/2006/relationships/customXml" Target="../ink/ink205.xml"/><Relationship Id="rId355" Type="http://schemas.openxmlformats.org/officeDocument/2006/relationships/image" Target="../media/image207.png"/><Relationship Id="rId376" Type="http://schemas.openxmlformats.org/officeDocument/2006/relationships/customXml" Target="../ink/ink226.xml"/><Relationship Id="rId397" Type="http://schemas.openxmlformats.org/officeDocument/2006/relationships/image" Target="../media/image228.png"/><Relationship Id="rId4" Type="http://schemas.openxmlformats.org/officeDocument/2006/relationships/image" Target="../media/image3224.png"/><Relationship Id="rId180" Type="http://schemas.openxmlformats.org/officeDocument/2006/relationships/image" Target="../media/image120.png"/><Relationship Id="rId215" Type="http://schemas.openxmlformats.org/officeDocument/2006/relationships/customXml" Target="../ink/ink145.xml"/><Relationship Id="rId236" Type="http://schemas.openxmlformats.org/officeDocument/2006/relationships/customXml" Target="../ink/ink156.xml"/><Relationship Id="rId257" Type="http://schemas.openxmlformats.org/officeDocument/2006/relationships/image" Target="../media/image158.png"/><Relationship Id="rId278" Type="http://schemas.openxmlformats.org/officeDocument/2006/relationships/customXml" Target="../ink/ink177.xml"/><Relationship Id="rId401" Type="http://schemas.openxmlformats.org/officeDocument/2006/relationships/image" Target="../media/image230.png"/><Relationship Id="rId422" Type="http://schemas.openxmlformats.org/officeDocument/2006/relationships/customXml" Target="../ink/ink249.xml"/><Relationship Id="rId443" Type="http://schemas.openxmlformats.org/officeDocument/2006/relationships/image" Target="../media/image251.png"/><Relationship Id="rId464" Type="http://schemas.openxmlformats.org/officeDocument/2006/relationships/customXml" Target="../ink/ink270.xml"/><Relationship Id="rId303" Type="http://schemas.openxmlformats.org/officeDocument/2006/relationships/image" Target="../media/image181.png"/><Relationship Id="rId42" Type="http://schemas.openxmlformats.org/officeDocument/2006/relationships/image" Target="../media/image51.png"/><Relationship Id="rId84" Type="http://schemas.openxmlformats.org/officeDocument/2006/relationships/image" Target="../media/image72.png"/><Relationship Id="rId138" Type="http://schemas.openxmlformats.org/officeDocument/2006/relationships/image" Target="../media/image99.png"/><Relationship Id="rId345" Type="http://schemas.openxmlformats.org/officeDocument/2006/relationships/image" Target="../media/image202.png"/><Relationship Id="rId387" Type="http://schemas.openxmlformats.org/officeDocument/2006/relationships/image" Target="../media/image223.png"/><Relationship Id="rId191" Type="http://schemas.openxmlformats.org/officeDocument/2006/relationships/customXml" Target="../ink/ink133.xml"/><Relationship Id="rId205" Type="http://schemas.openxmlformats.org/officeDocument/2006/relationships/customXml" Target="../ink/ink140.xml"/><Relationship Id="rId247" Type="http://schemas.openxmlformats.org/officeDocument/2006/relationships/image" Target="../media/image153.png"/><Relationship Id="rId412" Type="http://schemas.openxmlformats.org/officeDocument/2006/relationships/customXml" Target="../ink/ink244.xml"/><Relationship Id="rId107" Type="http://schemas.openxmlformats.org/officeDocument/2006/relationships/customXml" Target="../ink/ink91.xml"/><Relationship Id="rId289" Type="http://schemas.openxmlformats.org/officeDocument/2006/relationships/image" Target="../media/image174.png"/><Relationship Id="rId454" Type="http://schemas.openxmlformats.org/officeDocument/2006/relationships/customXml" Target="../ink/ink265.xml"/><Relationship Id="rId11" Type="http://schemas.openxmlformats.org/officeDocument/2006/relationships/customXml" Target="../ink/ink43.xml"/><Relationship Id="rId53" Type="http://schemas.openxmlformats.org/officeDocument/2006/relationships/customXml" Target="../ink/ink64.xml"/><Relationship Id="rId149" Type="http://schemas.openxmlformats.org/officeDocument/2006/relationships/customXml" Target="../ink/ink112.xml"/><Relationship Id="rId314" Type="http://schemas.openxmlformats.org/officeDocument/2006/relationships/customXml" Target="../ink/ink195.xml"/><Relationship Id="rId356" Type="http://schemas.openxmlformats.org/officeDocument/2006/relationships/customXml" Target="../ink/ink216.xml"/><Relationship Id="rId398" Type="http://schemas.openxmlformats.org/officeDocument/2006/relationships/customXml" Target="../ink/ink237.xml"/><Relationship Id="rId95" Type="http://schemas.openxmlformats.org/officeDocument/2006/relationships/customXml" Target="../ink/ink85.xml"/><Relationship Id="rId160" Type="http://schemas.openxmlformats.org/officeDocument/2006/relationships/image" Target="../media/image110.png"/><Relationship Id="rId216" Type="http://schemas.openxmlformats.org/officeDocument/2006/relationships/image" Target="../media/image138.png"/><Relationship Id="rId423" Type="http://schemas.openxmlformats.org/officeDocument/2006/relationships/image" Target="../media/image241.png"/><Relationship Id="rId258" Type="http://schemas.openxmlformats.org/officeDocument/2006/relationships/customXml" Target="../ink/ink167.xml"/><Relationship Id="rId465" Type="http://schemas.openxmlformats.org/officeDocument/2006/relationships/image" Target="../media/image262.png"/><Relationship Id="rId22" Type="http://schemas.openxmlformats.org/officeDocument/2006/relationships/image" Target="../media/image41.png"/><Relationship Id="rId64" Type="http://schemas.openxmlformats.org/officeDocument/2006/relationships/image" Target="../media/image62.png"/><Relationship Id="rId118" Type="http://schemas.openxmlformats.org/officeDocument/2006/relationships/image" Target="../media/image89.png"/><Relationship Id="rId325" Type="http://schemas.openxmlformats.org/officeDocument/2006/relationships/image" Target="../media/image192.png"/><Relationship Id="rId367" Type="http://schemas.openxmlformats.org/officeDocument/2006/relationships/image" Target="../media/image213.png"/><Relationship Id="rId171" Type="http://schemas.openxmlformats.org/officeDocument/2006/relationships/customXml" Target="../ink/ink123.xml"/><Relationship Id="rId227" Type="http://schemas.openxmlformats.org/officeDocument/2006/relationships/image" Target="../media/image143.png"/><Relationship Id="rId269" Type="http://schemas.openxmlformats.org/officeDocument/2006/relationships/image" Target="../media/image164.png"/><Relationship Id="rId434" Type="http://schemas.openxmlformats.org/officeDocument/2006/relationships/customXml" Target="../ink/ink255.xml"/><Relationship Id="rId33" Type="http://schemas.openxmlformats.org/officeDocument/2006/relationships/customXml" Target="../ink/ink54.xml"/><Relationship Id="rId129" Type="http://schemas.openxmlformats.org/officeDocument/2006/relationships/customXml" Target="../ink/ink102.xml"/><Relationship Id="rId280" Type="http://schemas.openxmlformats.org/officeDocument/2006/relationships/customXml" Target="../ink/ink178.xml"/><Relationship Id="rId336" Type="http://schemas.openxmlformats.org/officeDocument/2006/relationships/customXml" Target="../ink/ink206.xml"/><Relationship Id="rId75" Type="http://schemas.openxmlformats.org/officeDocument/2006/relationships/customXml" Target="../ink/ink75.xml"/><Relationship Id="rId140" Type="http://schemas.openxmlformats.org/officeDocument/2006/relationships/image" Target="../media/image100.png"/><Relationship Id="rId182" Type="http://schemas.openxmlformats.org/officeDocument/2006/relationships/image" Target="../media/image121.png"/><Relationship Id="rId378" Type="http://schemas.openxmlformats.org/officeDocument/2006/relationships/customXml" Target="../ink/ink227.xml"/><Relationship Id="rId403" Type="http://schemas.openxmlformats.org/officeDocument/2006/relationships/image" Target="../media/image231.png"/><Relationship Id="rId6" Type="http://schemas.openxmlformats.org/officeDocument/2006/relationships/image" Target="../media/image3225.png"/><Relationship Id="rId238" Type="http://schemas.openxmlformats.org/officeDocument/2006/relationships/customXml" Target="../ink/ink157.xml"/><Relationship Id="rId445" Type="http://schemas.openxmlformats.org/officeDocument/2006/relationships/image" Target="../media/image252.png"/><Relationship Id="rId291" Type="http://schemas.openxmlformats.org/officeDocument/2006/relationships/image" Target="../media/image175.png"/><Relationship Id="rId305" Type="http://schemas.openxmlformats.org/officeDocument/2006/relationships/image" Target="../media/image182.png"/><Relationship Id="rId347" Type="http://schemas.openxmlformats.org/officeDocument/2006/relationships/image" Target="../media/image203.png"/><Relationship Id="rId44" Type="http://schemas.openxmlformats.org/officeDocument/2006/relationships/image" Target="../media/image52.png"/><Relationship Id="rId86" Type="http://schemas.openxmlformats.org/officeDocument/2006/relationships/image" Target="../media/image73.png"/><Relationship Id="rId151" Type="http://schemas.openxmlformats.org/officeDocument/2006/relationships/customXml" Target="../ink/ink113.xml"/><Relationship Id="rId389" Type="http://schemas.openxmlformats.org/officeDocument/2006/relationships/image" Target="../media/image224.png"/><Relationship Id="rId193" Type="http://schemas.openxmlformats.org/officeDocument/2006/relationships/customXml" Target="../ink/ink134.xml"/><Relationship Id="rId207" Type="http://schemas.openxmlformats.org/officeDocument/2006/relationships/customXml" Target="../ink/ink141.xml"/><Relationship Id="rId249" Type="http://schemas.openxmlformats.org/officeDocument/2006/relationships/image" Target="../media/image154.png"/><Relationship Id="rId414" Type="http://schemas.openxmlformats.org/officeDocument/2006/relationships/customXml" Target="../ink/ink245.xml"/><Relationship Id="rId456" Type="http://schemas.openxmlformats.org/officeDocument/2006/relationships/customXml" Target="../ink/ink266.xml"/><Relationship Id="rId13" Type="http://schemas.openxmlformats.org/officeDocument/2006/relationships/customXml" Target="../ink/ink44.xml"/><Relationship Id="rId109" Type="http://schemas.openxmlformats.org/officeDocument/2006/relationships/customXml" Target="../ink/ink92.xml"/><Relationship Id="rId260" Type="http://schemas.openxmlformats.org/officeDocument/2006/relationships/customXml" Target="../ink/ink168.xml"/><Relationship Id="rId316" Type="http://schemas.openxmlformats.org/officeDocument/2006/relationships/customXml" Target="../ink/ink196.xml"/><Relationship Id="rId55" Type="http://schemas.openxmlformats.org/officeDocument/2006/relationships/customXml" Target="../ink/ink65.xml"/><Relationship Id="rId97" Type="http://schemas.openxmlformats.org/officeDocument/2006/relationships/customXml" Target="../ink/ink86.xml"/><Relationship Id="rId120" Type="http://schemas.openxmlformats.org/officeDocument/2006/relationships/image" Target="../media/image90.png"/><Relationship Id="rId358" Type="http://schemas.openxmlformats.org/officeDocument/2006/relationships/customXml" Target="../ink/ink217.xml"/><Relationship Id="rId162" Type="http://schemas.openxmlformats.org/officeDocument/2006/relationships/image" Target="../media/image111.png"/><Relationship Id="rId218" Type="http://schemas.openxmlformats.org/officeDocument/2006/relationships/image" Target="../media/image139.png"/><Relationship Id="rId425" Type="http://schemas.openxmlformats.org/officeDocument/2006/relationships/image" Target="../media/image242.png"/><Relationship Id="rId467" Type="http://schemas.openxmlformats.org/officeDocument/2006/relationships/image" Target="../media/image263.png"/><Relationship Id="rId271" Type="http://schemas.openxmlformats.org/officeDocument/2006/relationships/image" Target="../media/image165.png"/><Relationship Id="rId24" Type="http://schemas.openxmlformats.org/officeDocument/2006/relationships/image" Target="../media/image42.png"/><Relationship Id="rId66" Type="http://schemas.openxmlformats.org/officeDocument/2006/relationships/image" Target="../media/image63.png"/><Relationship Id="rId131" Type="http://schemas.openxmlformats.org/officeDocument/2006/relationships/customXml" Target="../ink/ink103.xml"/><Relationship Id="rId327" Type="http://schemas.openxmlformats.org/officeDocument/2006/relationships/image" Target="../media/image193.png"/><Relationship Id="rId369" Type="http://schemas.openxmlformats.org/officeDocument/2006/relationships/image" Target="../media/image214.png"/><Relationship Id="rId173" Type="http://schemas.openxmlformats.org/officeDocument/2006/relationships/customXml" Target="../ink/ink124.xml"/><Relationship Id="rId229" Type="http://schemas.openxmlformats.org/officeDocument/2006/relationships/image" Target="../media/image144.png"/><Relationship Id="rId380" Type="http://schemas.openxmlformats.org/officeDocument/2006/relationships/customXml" Target="../ink/ink228.xml"/><Relationship Id="rId436" Type="http://schemas.openxmlformats.org/officeDocument/2006/relationships/customXml" Target="../ink/ink256.xml"/><Relationship Id="rId240" Type="http://schemas.openxmlformats.org/officeDocument/2006/relationships/customXml" Target="../ink/ink158.xml"/><Relationship Id="rId35" Type="http://schemas.openxmlformats.org/officeDocument/2006/relationships/customXml" Target="../ink/ink55.xml"/><Relationship Id="rId77" Type="http://schemas.openxmlformats.org/officeDocument/2006/relationships/customXml" Target="../ink/ink76.xml"/><Relationship Id="rId100" Type="http://schemas.openxmlformats.org/officeDocument/2006/relationships/image" Target="../media/image80.png"/><Relationship Id="rId282" Type="http://schemas.openxmlformats.org/officeDocument/2006/relationships/customXml" Target="../ink/ink179.xml"/><Relationship Id="rId338" Type="http://schemas.openxmlformats.org/officeDocument/2006/relationships/customXml" Target="../ink/ink207.xml"/><Relationship Id="rId8" Type="http://schemas.openxmlformats.org/officeDocument/2006/relationships/image" Target="../media/image3226.png"/><Relationship Id="rId142" Type="http://schemas.openxmlformats.org/officeDocument/2006/relationships/image" Target="../media/image101.png"/><Relationship Id="rId184" Type="http://schemas.openxmlformats.org/officeDocument/2006/relationships/image" Target="../media/image122.png"/><Relationship Id="rId391" Type="http://schemas.openxmlformats.org/officeDocument/2006/relationships/image" Target="../media/image225.png"/><Relationship Id="rId405" Type="http://schemas.openxmlformats.org/officeDocument/2006/relationships/image" Target="../media/image232.png"/><Relationship Id="rId447" Type="http://schemas.openxmlformats.org/officeDocument/2006/relationships/image" Target="../media/image253.png"/><Relationship Id="rId251" Type="http://schemas.openxmlformats.org/officeDocument/2006/relationships/image" Target="../media/image155.png"/><Relationship Id="rId46" Type="http://schemas.openxmlformats.org/officeDocument/2006/relationships/image" Target="../media/image53.png"/><Relationship Id="rId293" Type="http://schemas.openxmlformats.org/officeDocument/2006/relationships/image" Target="../media/image176.png"/><Relationship Id="rId307" Type="http://schemas.openxmlformats.org/officeDocument/2006/relationships/image" Target="../media/image183.png"/><Relationship Id="rId349" Type="http://schemas.openxmlformats.org/officeDocument/2006/relationships/image" Target="../media/image204.png"/><Relationship Id="rId88" Type="http://schemas.openxmlformats.org/officeDocument/2006/relationships/image" Target="../media/image74.png"/><Relationship Id="rId111" Type="http://schemas.openxmlformats.org/officeDocument/2006/relationships/customXml" Target="../ink/ink93.xml"/><Relationship Id="rId153" Type="http://schemas.openxmlformats.org/officeDocument/2006/relationships/customXml" Target="../ink/ink114.xml"/><Relationship Id="rId195" Type="http://schemas.openxmlformats.org/officeDocument/2006/relationships/customXml" Target="../ink/ink135.xml"/><Relationship Id="rId209" Type="http://schemas.openxmlformats.org/officeDocument/2006/relationships/customXml" Target="../ink/ink142.xml"/><Relationship Id="rId360" Type="http://schemas.openxmlformats.org/officeDocument/2006/relationships/customXml" Target="../ink/ink218.xml"/><Relationship Id="rId416" Type="http://schemas.openxmlformats.org/officeDocument/2006/relationships/customXml" Target="../ink/ink246.xml"/><Relationship Id="rId220" Type="http://schemas.openxmlformats.org/officeDocument/2006/relationships/image" Target="../media/image140.png"/><Relationship Id="rId458" Type="http://schemas.openxmlformats.org/officeDocument/2006/relationships/customXml" Target="../ink/ink267.xml"/><Relationship Id="rId15" Type="http://schemas.openxmlformats.org/officeDocument/2006/relationships/customXml" Target="../ink/ink45.xml"/><Relationship Id="rId57" Type="http://schemas.openxmlformats.org/officeDocument/2006/relationships/customXml" Target="../ink/ink66.xml"/><Relationship Id="rId262" Type="http://schemas.openxmlformats.org/officeDocument/2006/relationships/customXml" Target="../ink/ink169.xml"/><Relationship Id="rId318" Type="http://schemas.openxmlformats.org/officeDocument/2006/relationships/customXml" Target="../ink/ink197.xml"/><Relationship Id="rId99" Type="http://schemas.openxmlformats.org/officeDocument/2006/relationships/customXml" Target="../ink/ink87.xml"/><Relationship Id="rId122" Type="http://schemas.openxmlformats.org/officeDocument/2006/relationships/image" Target="../media/image91.png"/><Relationship Id="rId164" Type="http://schemas.openxmlformats.org/officeDocument/2006/relationships/image" Target="../media/image112.png"/><Relationship Id="rId371" Type="http://schemas.openxmlformats.org/officeDocument/2006/relationships/image" Target="../media/image215.png"/><Relationship Id="rId427" Type="http://schemas.openxmlformats.org/officeDocument/2006/relationships/image" Target="../media/image243.png"/><Relationship Id="rId26" Type="http://schemas.openxmlformats.org/officeDocument/2006/relationships/image" Target="../media/image43.png"/><Relationship Id="rId231" Type="http://schemas.openxmlformats.org/officeDocument/2006/relationships/image" Target="../media/image145.png"/><Relationship Id="rId273" Type="http://schemas.openxmlformats.org/officeDocument/2006/relationships/image" Target="../media/image166.png"/><Relationship Id="rId329" Type="http://schemas.openxmlformats.org/officeDocument/2006/relationships/image" Target="../media/image194.png"/><Relationship Id="rId68" Type="http://schemas.openxmlformats.org/officeDocument/2006/relationships/image" Target="../media/image64.png"/><Relationship Id="rId133" Type="http://schemas.openxmlformats.org/officeDocument/2006/relationships/customXml" Target="../ink/ink104.xml"/><Relationship Id="rId175" Type="http://schemas.openxmlformats.org/officeDocument/2006/relationships/customXml" Target="../ink/ink125.xml"/><Relationship Id="rId340" Type="http://schemas.openxmlformats.org/officeDocument/2006/relationships/customXml" Target="../ink/ink208.xml"/><Relationship Id="rId200" Type="http://schemas.openxmlformats.org/officeDocument/2006/relationships/image" Target="../media/image130.png"/><Relationship Id="rId382" Type="http://schemas.openxmlformats.org/officeDocument/2006/relationships/customXml" Target="../ink/ink229.xml"/><Relationship Id="rId438" Type="http://schemas.openxmlformats.org/officeDocument/2006/relationships/customXml" Target="../ink/ink257.xml"/><Relationship Id="rId242" Type="http://schemas.openxmlformats.org/officeDocument/2006/relationships/customXml" Target="../ink/ink159.xml"/><Relationship Id="rId284" Type="http://schemas.openxmlformats.org/officeDocument/2006/relationships/customXml" Target="../ink/ink180.xml"/><Relationship Id="rId37" Type="http://schemas.openxmlformats.org/officeDocument/2006/relationships/customXml" Target="../ink/ink56.xml"/><Relationship Id="rId79" Type="http://schemas.openxmlformats.org/officeDocument/2006/relationships/customXml" Target="../ink/ink77.xml"/><Relationship Id="rId102" Type="http://schemas.openxmlformats.org/officeDocument/2006/relationships/image" Target="../media/image81.png"/><Relationship Id="rId144" Type="http://schemas.openxmlformats.org/officeDocument/2006/relationships/image" Target="../media/image102.png"/><Relationship Id="rId90" Type="http://schemas.openxmlformats.org/officeDocument/2006/relationships/image" Target="../media/image75.png"/><Relationship Id="rId186" Type="http://schemas.openxmlformats.org/officeDocument/2006/relationships/image" Target="../media/image123.png"/><Relationship Id="rId351" Type="http://schemas.openxmlformats.org/officeDocument/2006/relationships/image" Target="../media/image205.png"/><Relationship Id="rId393" Type="http://schemas.openxmlformats.org/officeDocument/2006/relationships/image" Target="../media/image226.png"/><Relationship Id="rId407" Type="http://schemas.openxmlformats.org/officeDocument/2006/relationships/image" Target="../media/image233.png"/><Relationship Id="rId449" Type="http://schemas.openxmlformats.org/officeDocument/2006/relationships/image" Target="../media/image254.png"/><Relationship Id="rId211" Type="http://schemas.openxmlformats.org/officeDocument/2006/relationships/customXml" Target="../ink/ink143.xml"/><Relationship Id="rId253" Type="http://schemas.openxmlformats.org/officeDocument/2006/relationships/image" Target="../media/image156.png"/><Relationship Id="rId295" Type="http://schemas.openxmlformats.org/officeDocument/2006/relationships/image" Target="../media/image177.png"/><Relationship Id="rId309" Type="http://schemas.openxmlformats.org/officeDocument/2006/relationships/image" Target="../media/image184.png"/><Relationship Id="rId460" Type="http://schemas.openxmlformats.org/officeDocument/2006/relationships/customXml" Target="../ink/ink268.xml"/><Relationship Id="rId48" Type="http://schemas.openxmlformats.org/officeDocument/2006/relationships/image" Target="../media/image54.png"/><Relationship Id="rId113" Type="http://schemas.openxmlformats.org/officeDocument/2006/relationships/customXml" Target="../ink/ink94.xml"/><Relationship Id="rId320" Type="http://schemas.openxmlformats.org/officeDocument/2006/relationships/customXml" Target="../ink/ink198.xml"/><Relationship Id="rId155" Type="http://schemas.openxmlformats.org/officeDocument/2006/relationships/customXml" Target="../ink/ink115.xml"/><Relationship Id="rId197" Type="http://schemas.openxmlformats.org/officeDocument/2006/relationships/customXml" Target="../ink/ink136.xml"/><Relationship Id="rId362" Type="http://schemas.openxmlformats.org/officeDocument/2006/relationships/customXml" Target="../ink/ink219.xml"/><Relationship Id="rId418" Type="http://schemas.openxmlformats.org/officeDocument/2006/relationships/customXml" Target="../ink/ink247.xml"/><Relationship Id="rId222" Type="http://schemas.openxmlformats.org/officeDocument/2006/relationships/customXml" Target="../ink/ink149.xml"/><Relationship Id="rId264" Type="http://schemas.openxmlformats.org/officeDocument/2006/relationships/customXml" Target="../ink/ink170.xml"/><Relationship Id="rId17" Type="http://schemas.openxmlformats.org/officeDocument/2006/relationships/customXml" Target="../ink/ink46.xml"/><Relationship Id="rId59" Type="http://schemas.openxmlformats.org/officeDocument/2006/relationships/customXml" Target="../ink/ink67.xml"/><Relationship Id="rId124" Type="http://schemas.openxmlformats.org/officeDocument/2006/relationships/image" Target="../media/image92.png"/><Relationship Id="rId70" Type="http://schemas.openxmlformats.org/officeDocument/2006/relationships/image" Target="../media/image65.png"/><Relationship Id="rId166" Type="http://schemas.openxmlformats.org/officeDocument/2006/relationships/image" Target="../media/image113.png"/><Relationship Id="rId331" Type="http://schemas.openxmlformats.org/officeDocument/2006/relationships/image" Target="../media/image195.png"/><Relationship Id="rId373" Type="http://schemas.openxmlformats.org/officeDocument/2006/relationships/image" Target="../media/image216.png"/><Relationship Id="rId429" Type="http://schemas.openxmlformats.org/officeDocument/2006/relationships/image" Target="../media/image244.png"/><Relationship Id="rId1" Type="http://schemas.openxmlformats.org/officeDocument/2006/relationships/slideLayout" Target="../slideLayouts/slideLayout7.xml"/><Relationship Id="rId233" Type="http://schemas.openxmlformats.org/officeDocument/2006/relationships/image" Target="../media/image146.png"/><Relationship Id="rId440" Type="http://schemas.openxmlformats.org/officeDocument/2006/relationships/customXml" Target="../ink/ink258.xml"/><Relationship Id="rId28" Type="http://schemas.openxmlformats.org/officeDocument/2006/relationships/image" Target="../media/image44.png"/><Relationship Id="rId275" Type="http://schemas.openxmlformats.org/officeDocument/2006/relationships/image" Target="../media/image167.png"/><Relationship Id="rId300" Type="http://schemas.openxmlformats.org/officeDocument/2006/relationships/customXml" Target="../ink/ink188.xml"/><Relationship Id="rId81" Type="http://schemas.openxmlformats.org/officeDocument/2006/relationships/customXml" Target="../ink/ink78.xml"/><Relationship Id="rId135" Type="http://schemas.openxmlformats.org/officeDocument/2006/relationships/customXml" Target="../ink/ink105.xml"/><Relationship Id="rId177" Type="http://schemas.openxmlformats.org/officeDocument/2006/relationships/customXml" Target="../ink/ink126.xml"/><Relationship Id="rId342" Type="http://schemas.openxmlformats.org/officeDocument/2006/relationships/customXml" Target="../ink/ink209.xml"/><Relationship Id="rId384" Type="http://schemas.openxmlformats.org/officeDocument/2006/relationships/customXml" Target="../ink/ink230.xml"/><Relationship Id="rId202" Type="http://schemas.openxmlformats.org/officeDocument/2006/relationships/image" Target="../media/image131.png"/><Relationship Id="rId244" Type="http://schemas.openxmlformats.org/officeDocument/2006/relationships/customXml" Target="../ink/ink160.xml"/><Relationship Id="rId39" Type="http://schemas.openxmlformats.org/officeDocument/2006/relationships/customXml" Target="../ink/ink57.xml"/><Relationship Id="rId286" Type="http://schemas.openxmlformats.org/officeDocument/2006/relationships/customXml" Target="../ink/ink181.xml"/><Relationship Id="rId451" Type="http://schemas.openxmlformats.org/officeDocument/2006/relationships/image" Target="../media/image255.png"/><Relationship Id="rId50" Type="http://schemas.openxmlformats.org/officeDocument/2006/relationships/image" Target="../media/image55.png"/><Relationship Id="rId104" Type="http://schemas.openxmlformats.org/officeDocument/2006/relationships/image" Target="../media/image82.png"/><Relationship Id="rId146" Type="http://schemas.openxmlformats.org/officeDocument/2006/relationships/image" Target="../media/image103.png"/><Relationship Id="rId188" Type="http://schemas.openxmlformats.org/officeDocument/2006/relationships/image" Target="../media/image124.png"/><Relationship Id="rId311" Type="http://schemas.openxmlformats.org/officeDocument/2006/relationships/image" Target="../media/image185.png"/><Relationship Id="rId353" Type="http://schemas.openxmlformats.org/officeDocument/2006/relationships/image" Target="../media/image206.png"/><Relationship Id="rId395" Type="http://schemas.openxmlformats.org/officeDocument/2006/relationships/image" Target="../media/image227.png"/><Relationship Id="rId409" Type="http://schemas.openxmlformats.org/officeDocument/2006/relationships/image" Target="../media/image234.png"/><Relationship Id="rId92" Type="http://schemas.openxmlformats.org/officeDocument/2006/relationships/image" Target="../media/image76.png"/><Relationship Id="rId213" Type="http://schemas.openxmlformats.org/officeDocument/2006/relationships/customXml" Target="../ink/ink144.xml"/><Relationship Id="rId420" Type="http://schemas.openxmlformats.org/officeDocument/2006/relationships/customXml" Target="../ink/ink248.xml"/><Relationship Id="rId255" Type="http://schemas.openxmlformats.org/officeDocument/2006/relationships/image" Target="../media/image157.png"/><Relationship Id="rId297" Type="http://schemas.openxmlformats.org/officeDocument/2006/relationships/image" Target="../media/image178.png"/><Relationship Id="rId462" Type="http://schemas.openxmlformats.org/officeDocument/2006/relationships/customXml" Target="../ink/ink269.xml"/><Relationship Id="rId115" Type="http://schemas.openxmlformats.org/officeDocument/2006/relationships/customXml" Target="../ink/ink95.xml"/><Relationship Id="rId157" Type="http://schemas.openxmlformats.org/officeDocument/2006/relationships/customXml" Target="../ink/ink116.xml"/><Relationship Id="rId322" Type="http://schemas.openxmlformats.org/officeDocument/2006/relationships/customXml" Target="../ink/ink199.xml"/><Relationship Id="rId364" Type="http://schemas.openxmlformats.org/officeDocument/2006/relationships/customXml" Target="../ink/ink220.xml"/></Relationships>
</file>

<file path=ppt/slides/_rels/slide20.xml.rels><?xml version="1.0" encoding="UTF-8" standalone="yes"?>
<Relationships xmlns="http://schemas.openxmlformats.org/package/2006/relationships"><Relationship Id="rId21" Type="http://schemas.openxmlformats.org/officeDocument/2006/relationships/image" Target="NULL"/><Relationship Id="rId170" Type="http://schemas.openxmlformats.org/officeDocument/2006/relationships/customXml" Target="../ink/ink2394.xml"/><Relationship Id="rId268" Type="http://schemas.openxmlformats.org/officeDocument/2006/relationships/customXml" Target="../ink/ink2443.xml"/><Relationship Id="rId475" Type="http://schemas.openxmlformats.org/officeDocument/2006/relationships/image" Target="NULL"/><Relationship Id="rId682" Type="http://schemas.openxmlformats.org/officeDocument/2006/relationships/customXml" Target="../ink/ink2650.xml"/><Relationship Id="rId128" Type="http://schemas.openxmlformats.org/officeDocument/2006/relationships/customXml" Target="../ink/ink2373.xml"/><Relationship Id="rId335" Type="http://schemas.openxmlformats.org/officeDocument/2006/relationships/image" Target="NULL"/><Relationship Id="rId542" Type="http://schemas.openxmlformats.org/officeDocument/2006/relationships/customXml" Target="../ink/ink2580.xml"/><Relationship Id="rId987" Type="http://schemas.openxmlformats.org/officeDocument/2006/relationships/image" Target="NULL"/><Relationship Id="rId402" Type="http://schemas.openxmlformats.org/officeDocument/2006/relationships/customXml" Target="../ink/ink2510.xml"/><Relationship Id="rId847" Type="http://schemas.openxmlformats.org/officeDocument/2006/relationships/image" Target="NULL"/><Relationship Id="rId1032" Type="http://schemas.openxmlformats.org/officeDocument/2006/relationships/customXml" Target="../ink/ink2825.xml"/><Relationship Id="rId707" Type="http://schemas.openxmlformats.org/officeDocument/2006/relationships/image" Target="NULL"/><Relationship Id="rId914" Type="http://schemas.openxmlformats.org/officeDocument/2006/relationships/customXml" Target="../ink/ink2766.xml"/><Relationship Id="rId43" Type="http://schemas.openxmlformats.org/officeDocument/2006/relationships/image" Target="NULL"/><Relationship Id="rId192" Type="http://schemas.openxmlformats.org/officeDocument/2006/relationships/customXml" Target="../ink/ink2405.xml"/><Relationship Id="rId497" Type="http://schemas.openxmlformats.org/officeDocument/2006/relationships/image" Target="NULL"/><Relationship Id="rId357" Type="http://schemas.openxmlformats.org/officeDocument/2006/relationships/image" Target="NULL"/><Relationship Id="rId217" Type="http://schemas.openxmlformats.org/officeDocument/2006/relationships/image" Target="NULL"/><Relationship Id="rId564" Type="http://schemas.openxmlformats.org/officeDocument/2006/relationships/customXml" Target="../ink/ink2591.xml"/><Relationship Id="rId771" Type="http://schemas.openxmlformats.org/officeDocument/2006/relationships/image" Target="NULL"/><Relationship Id="rId869" Type="http://schemas.openxmlformats.org/officeDocument/2006/relationships/image" Target="NULL"/><Relationship Id="rId424" Type="http://schemas.openxmlformats.org/officeDocument/2006/relationships/customXml" Target="../ink/ink2521.xml"/><Relationship Id="rId631" Type="http://schemas.openxmlformats.org/officeDocument/2006/relationships/image" Target="NULL"/><Relationship Id="rId729" Type="http://schemas.openxmlformats.org/officeDocument/2006/relationships/image" Target="NULL"/><Relationship Id="rId1054" Type="http://schemas.openxmlformats.org/officeDocument/2006/relationships/customXml" Target="../ink/ink2836.xml"/><Relationship Id="rId936" Type="http://schemas.openxmlformats.org/officeDocument/2006/relationships/customXml" Target="../ink/ink2777.xml"/><Relationship Id="rId65" Type="http://schemas.openxmlformats.org/officeDocument/2006/relationships/image" Target="NULL"/><Relationship Id="rId281" Type="http://schemas.openxmlformats.org/officeDocument/2006/relationships/image" Target="NULL"/><Relationship Id="rId141" Type="http://schemas.openxmlformats.org/officeDocument/2006/relationships/image" Target="NULL"/><Relationship Id="rId379" Type="http://schemas.openxmlformats.org/officeDocument/2006/relationships/image" Target="NULL"/><Relationship Id="rId586" Type="http://schemas.openxmlformats.org/officeDocument/2006/relationships/customXml" Target="../ink/ink2602.xml"/><Relationship Id="rId793" Type="http://schemas.openxmlformats.org/officeDocument/2006/relationships/image" Target="NULL"/><Relationship Id="rId7" Type="http://schemas.openxmlformats.org/officeDocument/2006/relationships/image" Target="NULL"/><Relationship Id="rId239" Type="http://schemas.openxmlformats.org/officeDocument/2006/relationships/image" Target="NULL"/><Relationship Id="rId446" Type="http://schemas.openxmlformats.org/officeDocument/2006/relationships/customXml" Target="../ink/ink2532.xml"/><Relationship Id="rId653" Type="http://schemas.openxmlformats.org/officeDocument/2006/relationships/image" Target="NULL"/><Relationship Id="rId1076" Type="http://schemas.openxmlformats.org/officeDocument/2006/relationships/customXml" Target="../ink/ink2847.xml"/><Relationship Id="rId292" Type="http://schemas.openxmlformats.org/officeDocument/2006/relationships/customXml" Target="../ink/ink2455.xml"/><Relationship Id="rId306" Type="http://schemas.openxmlformats.org/officeDocument/2006/relationships/customXml" Target="../ink/ink2462.xml"/><Relationship Id="rId860" Type="http://schemas.openxmlformats.org/officeDocument/2006/relationships/customXml" Target="../ink/ink2739.xml"/><Relationship Id="rId958" Type="http://schemas.openxmlformats.org/officeDocument/2006/relationships/customXml" Target="../ink/ink2788.xml"/><Relationship Id="rId87" Type="http://schemas.openxmlformats.org/officeDocument/2006/relationships/image" Target="NULL"/><Relationship Id="rId513" Type="http://schemas.openxmlformats.org/officeDocument/2006/relationships/image" Target="NULL"/><Relationship Id="rId597" Type="http://schemas.openxmlformats.org/officeDocument/2006/relationships/image" Target="NULL"/><Relationship Id="rId720" Type="http://schemas.openxmlformats.org/officeDocument/2006/relationships/customXml" Target="../ink/ink2669.xml"/><Relationship Id="rId818" Type="http://schemas.openxmlformats.org/officeDocument/2006/relationships/customXml" Target="../ink/ink2718.xml"/><Relationship Id="rId152" Type="http://schemas.openxmlformats.org/officeDocument/2006/relationships/customXml" Target="../ink/ink2385.xml"/><Relationship Id="rId457" Type="http://schemas.openxmlformats.org/officeDocument/2006/relationships/image" Target="NULL"/><Relationship Id="rId1003" Type="http://schemas.openxmlformats.org/officeDocument/2006/relationships/image" Target="NULL"/><Relationship Id="rId1087" Type="http://schemas.openxmlformats.org/officeDocument/2006/relationships/image" Target="NULL"/><Relationship Id="rId664" Type="http://schemas.openxmlformats.org/officeDocument/2006/relationships/customXml" Target="../ink/ink2641.xml"/><Relationship Id="rId871" Type="http://schemas.openxmlformats.org/officeDocument/2006/relationships/image" Target="NULL"/><Relationship Id="rId969" Type="http://schemas.openxmlformats.org/officeDocument/2006/relationships/image" Target="NULL"/><Relationship Id="rId14" Type="http://schemas.openxmlformats.org/officeDocument/2006/relationships/customXml" Target="../ink/ink2316.xml"/><Relationship Id="rId317" Type="http://schemas.openxmlformats.org/officeDocument/2006/relationships/image" Target="NULL"/><Relationship Id="rId524" Type="http://schemas.openxmlformats.org/officeDocument/2006/relationships/customXml" Target="../ink/ink2571.xml"/><Relationship Id="rId731" Type="http://schemas.openxmlformats.org/officeDocument/2006/relationships/image" Target="NULL"/><Relationship Id="rId98" Type="http://schemas.openxmlformats.org/officeDocument/2006/relationships/customXml" Target="../ink/ink2358.xml"/><Relationship Id="rId163" Type="http://schemas.openxmlformats.org/officeDocument/2006/relationships/image" Target="NULL"/><Relationship Id="rId370" Type="http://schemas.openxmlformats.org/officeDocument/2006/relationships/customXml" Target="../ink/ink2494.xml"/><Relationship Id="rId829" Type="http://schemas.openxmlformats.org/officeDocument/2006/relationships/image" Target="NULL"/><Relationship Id="rId1014" Type="http://schemas.openxmlformats.org/officeDocument/2006/relationships/customXml" Target="../ink/ink2816.xml"/><Relationship Id="rId230" Type="http://schemas.openxmlformats.org/officeDocument/2006/relationships/customXml" Target="../ink/ink2424.xml"/><Relationship Id="rId468" Type="http://schemas.openxmlformats.org/officeDocument/2006/relationships/customXml" Target="../ink/ink2543.xml"/><Relationship Id="rId675" Type="http://schemas.openxmlformats.org/officeDocument/2006/relationships/image" Target="NULL"/><Relationship Id="rId882" Type="http://schemas.openxmlformats.org/officeDocument/2006/relationships/customXml" Target="../ink/ink2750.xml"/><Relationship Id="rId25" Type="http://schemas.openxmlformats.org/officeDocument/2006/relationships/image" Target="NULL"/><Relationship Id="rId328" Type="http://schemas.openxmlformats.org/officeDocument/2006/relationships/customXml" Target="../ink/ink2473.xml"/><Relationship Id="rId535" Type="http://schemas.openxmlformats.org/officeDocument/2006/relationships/image" Target="NULL"/><Relationship Id="rId742" Type="http://schemas.openxmlformats.org/officeDocument/2006/relationships/customXml" Target="../ink/ink2680.xml"/><Relationship Id="rId174" Type="http://schemas.openxmlformats.org/officeDocument/2006/relationships/customXml" Target="../ink/ink2396.xml"/><Relationship Id="rId381" Type="http://schemas.openxmlformats.org/officeDocument/2006/relationships/image" Target="NULL"/><Relationship Id="rId602" Type="http://schemas.openxmlformats.org/officeDocument/2006/relationships/customXml" Target="../ink/ink2610.xml"/><Relationship Id="rId1025" Type="http://schemas.openxmlformats.org/officeDocument/2006/relationships/image" Target="NULL"/><Relationship Id="rId241" Type="http://schemas.openxmlformats.org/officeDocument/2006/relationships/image" Target="NULL"/><Relationship Id="rId479" Type="http://schemas.openxmlformats.org/officeDocument/2006/relationships/image" Target="NULL"/><Relationship Id="rId686" Type="http://schemas.openxmlformats.org/officeDocument/2006/relationships/customXml" Target="../ink/ink2652.xml"/><Relationship Id="rId893" Type="http://schemas.openxmlformats.org/officeDocument/2006/relationships/image" Target="NULL"/><Relationship Id="rId907" Type="http://schemas.openxmlformats.org/officeDocument/2006/relationships/image" Target="NULL"/><Relationship Id="rId36" Type="http://schemas.openxmlformats.org/officeDocument/2006/relationships/customXml" Target="../ink/ink2327.xml"/><Relationship Id="rId339" Type="http://schemas.openxmlformats.org/officeDocument/2006/relationships/image" Target="NULL"/><Relationship Id="rId546" Type="http://schemas.openxmlformats.org/officeDocument/2006/relationships/customXml" Target="../ink/ink2582.xml"/><Relationship Id="rId753" Type="http://schemas.openxmlformats.org/officeDocument/2006/relationships/image" Target="NULL"/><Relationship Id="rId101" Type="http://schemas.openxmlformats.org/officeDocument/2006/relationships/image" Target="NULL"/><Relationship Id="rId185" Type="http://schemas.openxmlformats.org/officeDocument/2006/relationships/image" Target="NULL"/><Relationship Id="rId406" Type="http://schemas.openxmlformats.org/officeDocument/2006/relationships/customXml" Target="../ink/ink2512.xml"/><Relationship Id="rId960" Type="http://schemas.openxmlformats.org/officeDocument/2006/relationships/customXml" Target="../ink/ink2789.xml"/><Relationship Id="rId1036" Type="http://schemas.openxmlformats.org/officeDocument/2006/relationships/customXml" Target="../ink/ink2827.xml"/><Relationship Id="rId392" Type="http://schemas.openxmlformats.org/officeDocument/2006/relationships/customXml" Target="../ink/ink2505.xml"/><Relationship Id="rId613" Type="http://schemas.openxmlformats.org/officeDocument/2006/relationships/image" Target="NULL"/><Relationship Id="rId697" Type="http://schemas.openxmlformats.org/officeDocument/2006/relationships/image" Target="NULL"/><Relationship Id="rId820" Type="http://schemas.openxmlformats.org/officeDocument/2006/relationships/customXml" Target="../ink/ink2719.xml"/><Relationship Id="rId918" Type="http://schemas.openxmlformats.org/officeDocument/2006/relationships/customXml" Target="../ink/ink2768.xml"/><Relationship Id="rId252" Type="http://schemas.openxmlformats.org/officeDocument/2006/relationships/customXml" Target="../ink/ink2435.xml"/><Relationship Id="rId47" Type="http://schemas.openxmlformats.org/officeDocument/2006/relationships/image" Target="NULL"/><Relationship Id="rId112" Type="http://schemas.openxmlformats.org/officeDocument/2006/relationships/customXml" Target="../ink/ink2365.xml"/><Relationship Id="rId557" Type="http://schemas.openxmlformats.org/officeDocument/2006/relationships/image" Target="NULL"/><Relationship Id="rId764" Type="http://schemas.openxmlformats.org/officeDocument/2006/relationships/customXml" Target="../ink/ink2691.xml"/><Relationship Id="rId971" Type="http://schemas.openxmlformats.org/officeDocument/2006/relationships/image" Target="NULL"/><Relationship Id="rId196" Type="http://schemas.openxmlformats.org/officeDocument/2006/relationships/customXml" Target="../ink/ink2407.xml"/><Relationship Id="rId417" Type="http://schemas.openxmlformats.org/officeDocument/2006/relationships/image" Target="NULL"/><Relationship Id="rId624" Type="http://schemas.openxmlformats.org/officeDocument/2006/relationships/customXml" Target="../ink/ink2621.xml"/><Relationship Id="rId831" Type="http://schemas.openxmlformats.org/officeDocument/2006/relationships/image" Target="NULL"/><Relationship Id="rId1047" Type="http://schemas.openxmlformats.org/officeDocument/2006/relationships/image" Target="NULL"/><Relationship Id="rId263" Type="http://schemas.openxmlformats.org/officeDocument/2006/relationships/image" Target="NULL"/><Relationship Id="rId470" Type="http://schemas.openxmlformats.org/officeDocument/2006/relationships/customXml" Target="../ink/ink2544.xml"/><Relationship Id="rId929" Type="http://schemas.openxmlformats.org/officeDocument/2006/relationships/image" Target="NULL"/><Relationship Id="rId58" Type="http://schemas.openxmlformats.org/officeDocument/2006/relationships/customXml" Target="../ink/ink2338.xml"/><Relationship Id="rId123" Type="http://schemas.openxmlformats.org/officeDocument/2006/relationships/image" Target="NULL"/><Relationship Id="rId330" Type="http://schemas.openxmlformats.org/officeDocument/2006/relationships/customXml" Target="../ink/ink2474.xml"/><Relationship Id="rId568" Type="http://schemas.openxmlformats.org/officeDocument/2006/relationships/customXml" Target="../ink/ink2593.xml"/><Relationship Id="rId775" Type="http://schemas.openxmlformats.org/officeDocument/2006/relationships/image" Target="NULL"/><Relationship Id="rId982" Type="http://schemas.openxmlformats.org/officeDocument/2006/relationships/customXml" Target="../ink/ink2800.xml"/><Relationship Id="rId428" Type="http://schemas.openxmlformats.org/officeDocument/2006/relationships/customXml" Target="../ink/ink2523.xml"/><Relationship Id="rId635" Type="http://schemas.openxmlformats.org/officeDocument/2006/relationships/image" Target="NULL"/><Relationship Id="rId842" Type="http://schemas.openxmlformats.org/officeDocument/2006/relationships/customXml" Target="../ink/ink2730.xml"/><Relationship Id="rId1058" Type="http://schemas.openxmlformats.org/officeDocument/2006/relationships/customXml" Target="../ink/ink2838.xml"/><Relationship Id="rId274" Type="http://schemas.openxmlformats.org/officeDocument/2006/relationships/customXml" Target="../ink/ink2446.xml"/><Relationship Id="rId481" Type="http://schemas.openxmlformats.org/officeDocument/2006/relationships/image" Target="NULL"/><Relationship Id="rId702" Type="http://schemas.openxmlformats.org/officeDocument/2006/relationships/customXml" Target="../ink/ink2660.xml"/><Relationship Id="rId69" Type="http://schemas.openxmlformats.org/officeDocument/2006/relationships/image" Target="NULL"/><Relationship Id="rId134" Type="http://schemas.openxmlformats.org/officeDocument/2006/relationships/customXml" Target="../ink/ink2376.xml"/><Relationship Id="rId579" Type="http://schemas.openxmlformats.org/officeDocument/2006/relationships/image" Target="NULL"/><Relationship Id="rId786" Type="http://schemas.openxmlformats.org/officeDocument/2006/relationships/customXml" Target="../ink/ink2702.xml"/><Relationship Id="rId993" Type="http://schemas.openxmlformats.org/officeDocument/2006/relationships/image" Target="NULL"/><Relationship Id="rId341" Type="http://schemas.openxmlformats.org/officeDocument/2006/relationships/image" Target="NULL"/><Relationship Id="rId439" Type="http://schemas.openxmlformats.org/officeDocument/2006/relationships/image" Target="NULL"/><Relationship Id="rId646" Type="http://schemas.openxmlformats.org/officeDocument/2006/relationships/customXml" Target="../ink/ink2632.xml"/><Relationship Id="rId1069" Type="http://schemas.openxmlformats.org/officeDocument/2006/relationships/image" Target="NULL"/><Relationship Id="rId201" Type="http://schemas.openxmlformats.org/officeDocument/2006/relationships/image" Target="NULL"/><Relationship Id="rId285" Type="http://schemas.openxmlformats.org/officeDocument/2006/relationships/image" Target="NULL"/><Relationship Id="rId506" Type="http://schemas.openxmlformats.org/officeDocument/2006/relationships/customXml" Target="../ink/ink2562.xml"/><Relationship Id="rId853" Type="http://schemas.openxmlformats.org/officeDocument/2006/relationships/image" Target="NULL"/><Relationship Id="rId492" Type="http://schemas.openxmlformats.org/officeDocument/2006/relationships/customXml" Target="../ink/ink2555.xml"/><Relationship Id="rId713" Type="http://schemas.openxmlformats.org/officeDocument/2006/relationships/image" Target="NULL"/><Relationship Id="rId797" Type="http://schemas.openxmlformats.org/officeDocument/2006/relationships/image" Target="NULL"/><Relationship Id="rId920" Type="http://schemas.openxmlformats.org/officeDocument/2006/relationships/customXml" Target="../ink/ink2769.xml"/><Relationship Id="rId145" Type="http://schemas.openxmlformats.org/officeDocument/2006/relationships/image" Target="NULL"/><Relationship Id="rId352" Type="http://schemas.openxmlformats.org/officeDocument/2006/relationships/customXml" Target="../ink/ink2485.xml"/><Relationship Id="rId212" Type="http://schemas.openxmlformats.org/officeDocument/2006/relationships/customXml" Target="../ink/ink2415.xml"/><Relationship Id="rId657" Type="http://schemas.openxmlformats.org/officeDocument/2006/relationships/image" Target="NULL"/><Relationship Id="rId864" Type="http://schemas.openxmlformats.org/officeDocument/2006/relationships/customXml" Target="../ink/ink2741.xml"/><Relationship Id="rId296" Type="http://schemas.openxmlformats.org/officeDocument/2006/relationships/customXml" Target="../ink/ink2457.xml"/><Relationship Id="rId517" Type="http://schemas.openxmlformats.org/officeDocument/2006/relationships/image" Target="NULL"/><Relationship Id="rId724" Type="http://schemas.openxmlformats.org/officeDocument/2006/relationships/customXml" Target="../ink/ink2671.xml"/><Relationship Id="rId931" Type="http://schemas.openxmlformats.org/officeDocument/2006/relationships/image" Target="NULL"/><Relationship Id="rId60" Type="http://schemas.openxmlformats.org/officeDocument/2006/relationships/customXml" Target="../ink/ink2339.xml"/><Relationship Id="rId156" Type="http://schemas.openxmlformats.org/officeDocument/2006/relationships/customXml" Target="../ink/ink2387.xml"/><Relationship Id="rId363" Type="http://schemas.openxmlformats.org/officeDocument/2006/relationships/image" Target="NULL"/><Relationship Id="rId570" Type="http://schemas.openxmlformats.org/officeDocument/2006/relationships/customXml" Target="../ink/ink2594.xml"/><Relationship Id="rId1007" Type="http://schemas.openxmlformats.org/officeDocument/2006/relationships/image" Target="NULL"/><Relationship Id="rId223" Type="http://schemas.openxmlformats.org/officeDocument/2006/relationships/image" Target="NULL"/><Relationship Id="rId430" Type="http://schemas.openxmlformats.org/officeDocument/2006/relationships/customXml" Target="../ink/ink2524.xml"/><Relationship Id="rId668" Type="http://schemas.openxmlformats.org/officeDocument/2006/relationships/customXml" Target="../ink/ink2643.xml"/><Relationship Id="rId875" Type="http://schemas.openxmlformats.org/officeDocument/2006/relationships/image" Target="NULL"/><Relationship Id="rId1060" Type="http://schemas.openxmlformats.org/officeDocument/2006/relationships/customXml" Target="../ink/ink2839.xml"/><Relationship Id="rId18" Type="http://schemas.openxmlformats.org/officeDocument/2006/relationships/customXml" Target="../ink/ink2318.xml"/><Relationship Id="rId528" Type="http://schemas.openxmlformats.org/officeDocument/2006/relationships/customXml" Target="../ink/ink2573.xml"/><Relationship Id="rId735" Type="http://schemas.openxmlformats.org/officeDocument/2006/relationships/image" Target="NULL"/><Relationship Id="rId942" Type="http://schemas.openxmlformats.org/officeDocument/2006/relationships/customXml" Target="../ink/ink2780.xml"/><Relationship Id="rId167" Type="http://schemas.openxmlformats.org/officeDocument/2006/relationships/image" Target="NULL"/><Relationship Id="rId374" Type="http://schemas.openxmlformats.org/officeDocument/2006/relationships/customXml" Target="../ink/ink2496.xml"/><Relationship Id="rId581" Type="http://schemas.openxmlformats.org/officeDocument/2006/relationships/image" Target="NULL"/><Relationship Id="rId1018" Type="http://schemas.openxmlformats.org/officeDocument/2006/relationships/customXml" Target="../ink/ink2818.xml"/><Relationship Id="rId71" Type="http://schemas.openxmlformats.org/officeDocument/2006/relationships/image" Target="NULL"/><Relationship Id="rId234" Type="http://schemas.openxmlformats.org/officeDocument/2006/relationships/customXml" Target="../ink/ink2426.xml"/><Relationship Id="rId679" Type="http://schemas.openxmlformats.org/officeDocument/2006/relationships/image" Target="NULL"/><Relationship Id="rId802" Type="http://schemas.openxmlformats.org/officeDocument/2006/relationships/customXml" Target="../ink/ink2710.xml"/><Relationship Id="rId886" Type="http://schemas.openxmlformats.org/officeDocument/2006/relationships/customXml" Target="../ink/ink2752.xml"/><Relationship Id="rId2" Type="http://schemas.openxmlformats.org/officeDocument/2006/relationships/notesSlide" Target="../notesSlides/notesSlide16.xml"/><Relationship Id="rId29" Type="http://schemas.openxmlformats.org/officeDocument/2006/relationships/image" Target="NULL"/><Relationship Id="rId441" Type="http://schemas.openxmlformats.org/officeDocument/2006/relationships/image" Target="NULL"/><Relationship Id="rId539" Type="http://schemas.openxmlformats.org/officeDocument/2006/relationships/image" Target="NULL"/><Relationship Id="rId746" Type="http://schemas.openxmlformats.org/officeDocument/2006/relationships/customXml" Target="../ink/ink2682.xml"/><Relationship Id="rId1071" Type="http://schemas.openxmlformats.org/officeDocument/2006/relationships/image" Target="NULL"/><Relationship Id="rId178" Type="http://schemas.openxmlformats.org/officeDocument/2006/relationships/customXml" Target="../ink/ink2398.xml"/><Relationship Id="rId301" Type="http://schemas.openxmlformats.org/officeDocument/2006/relationships/image" Target="NULL"/><Relationship Id="rId953" Type="http://schemas.openxmlformats.org/officeDocument/2006/relationships/image" Target="NULL"/><Relationship Id="rId1029" Type="http://schemas.openxmlformats.org/officeDocument/2006/relationships/image" Target="NULL"/><Relationship Id="rId82" Type="http://schemas.openxmlformats.org/officeDocument/2006/relationships/customXml" Target="../ink/ink2350.xml"/><Relationship Id="rId385" Type="http://schemas.openxmlformats.org/officeDocument/2006/relationships/image" Target="NULL"/><Relationship Id="rId592" Type="http://schemas.openxmlformats.org/officeDocument/2006/relationships/customXml" Target="../ink/ink2605.xml"/><Relationship Id="rId606" Type="http://schemas.openxmlformats.org/officeDocument/2006/relationships/customXml" Target="../ink/ink2612.xml"/><Relationship Id="rId813" Type="http://schemas.openxmlformats.org/officeDocument/2006/relationships/image" Target="NULL"/><Relationship Id="rId245" Type="http://schemas.openxmlformats.org/officeDocument/2006/relationships/image" Target="NULL"/><Relationship Id="rId452" Type="http://schemas.openxmlformats.org/officeDocument/2006/relationships/customXml" Target="../ink/ink2535.xml"/><Relationship Id="rId897" Type="http://schemas.openxmlformats.org/officeDocument/2006/relationships/image" Target="NULL"/><Relationship Id="rId1082" Type="http://schemas.openxmlformats.org/officeDocument/2006/relationships/customXml" Target="../ink/ink2850.xml"/><Relationship Id="rId105" Type="http://schemas.openxmlformats.org/officeDocument/2006/relationships/image" Target="NULL"/><Relationship Id="rId312" Type="http://schemas.openxmlformats.org/officeDocument/2006/relationships/customXml" Target="../ink/ink2465.xml"/><Relationship Id="rId757" Type="http://schemas.openxmlformats.org/officeDocument/2006/relationships/image" Target="NULL"/><Relationship Id="rId964" Type="http://schemas.openxmlformats.org/officeDocument/2006/relationships/customXml" Target="../ink/ink2791.xml"/><Relationship Id="rId93" Type="http://schemas.openxmlformats.org/officeDocument/2006/relationships/image" Target="NULL"/><Relationship Id="rId189" Type="http://schemas.openxmlformats.org/officeDocument/2006/relationships/image" Target="NULL"/><Relationship Id="rId396" Type="http://schemas.openxmlformats.org/officeDocument/2006/relationships/customXml" Target="../ink/ink2507.xml"/><Relationship Id="rId617" Type="http://schemas.openxmlformats.org/officeDocument/2006/relationships/image" Target="NULL"/><Relationship Id="rId824" Type="http://schemas.openxmlformats.org/officeDocument/2006/relationships/customXml" Target="../ink/ink2721.xml"/><Relationship Id="rId256" Type="http://schemas.openxmlformats.org/officeDocument/2006/relationships/customXml" Target="../ink/ink2437.xml"/><Relationship Id="rId463" Type="http://schemas.openxmlformats.org/officeDocument/2006/relationships/image" Target="NULL"/><Relationship Id="rId670" Type="http://schemas.openxmlformats.org/officeDocument/2006/relationships/customXml" Target="../ink/ink2644.xml"/><Relationship Id="rId1093" Type="http://schemas.openxmlformats.org/officeDocument/2006/relationships/image" Target="NULL"/><Relationship Id="rId116" Type="http://schemas.openxmlformats.org/officeDocument/2006/relationships/customXml" Target="../ink/ink2367.xml"/><Relationship Id="rId323" Type="http://schemas.openxmlformats.org/officeDocument/2006/relationships/image" Target="NULL"/><Relationship Id="rId530" Type="http://schemas.openxmlformats.org/officeDocument/2006/relationships/customXml" Target="../ink/ink2574.xml"/><Relationship Id="rId768" Type="http://schemas.openxmlformats.org/officeDocument/2006/relationships/customXml" Target="../ink/ink2693.xml"/><Relationship Id="rId975" Type="http://schemas.openxmlformats.org/officeDocument/2006/relationships/image" Target="NULL"/><Relationship Id="rId20" Type="http://schemas.openxmlformats.org/officeDocument/2006/relationships/customXml" Target="../ink/ink2319.xml"/><Relationship Id="rId628" Type="http://schemas.openxmlformats.org/officeDocument/2006/relationships/customXml" Target="../ink/ink2623.xml"/><Relationship Id="rId835" Type="http://schemas.openxmlformats.org/officeDocument/2006/relationships/image" Target="NULL"/><Relationship Id="rId267" Type="http://schemas.openxmlformats.org/officeDocument/2006/relationships/image" Target="NULL"/><Relationship Id="rId474" Type="http://schemas.openxmlformats.org/officeDocument/2006/relationships/customXml" Target="../ink/ink2546.xml"/><Relationship Id="rId1020" Type="http://schemas.openxmlformats.org/officeDocument/2006/relationships/customXml" Target="../ink/ink2819.xml"/><Relationship Id="rId127" Type="http://schemas.openxmlformats.org/officeDocument/2006/relationships/image" Target="NULL"/><Relationship Id="rId681" Type="http://schemas.openxmlformats.org/officeDocument/2006/relationships/image" Target="NULL"/><Relationship Id="rId779" Type="http://schemas.openxmlformats.org/officeDocument/2006/relationships/image" Target="NULL"/><Relationship Id="rId902" Type="http://schemas.openxmlformats.org/officeDocument/2006/relationships/customXml" Target="../ink/ink2760.xml"/><Relationship Id="rId986" Type="http://schemas.openxmlformats.org/officeDocument/2006/relationships/customXml" Target="../ink/ink2802.xml"/><Relationship Id="rId31" Type="http://schemas.openxmlformats.org/officeDocument/2006/relationships/image" Target="NULL"/><Relationship Id="rId334" Type="http://schemas.openxmlformats.org/officeDocument/2006/relationships/customXml" Target="../ink/ink2476.xml"/><Relationship Id="rId541" Type="http://schemas.openxmlformats.org/officeDocument/2006/relationships/image" Target="NULL"/><Relationship Id="rId639" Type="http://schemas.openxmlformats.org/officeDocument/2006/relationships/image" Target="NULL"/><Relationship Id="rId180" Type="http://schemas.openxmlformats.org/officeDocument/2006/relationships/customXml" Target="../ink/ink2399.xml"/><Relationship Id="rId278" Type="http://schemas.openxmlformats.org/officeDocument/2006/relationships/customXml" Target="../ink/ink2448.xml"/><Relationship Id="rId401" Type="http://schemas.openxmlformats.org/officeDocument/2006/relationships/image" Target="NULL"/><Relationship Id="rId846" Type="http://schemas.openxmlformats.org/officeDocument/2006/relationships/customXml" Target="../ink/ink2732.xml"/><Relationship Id="rId1031" Type="http://schemas.openxmlformats.org/officeDocument/2006/relationships/image" Target="NULL"/><Relationship Id="rId485" Type="http://schemas.openxmlformats.org/officeDocument/2006/relationships/image" Target="NULL"/><Relationship Id="rId692" Type="http://schemas.openxmlformats.org/officeDocument/2006/relationships/customXml" Target="../ink/ink2655.xml"/><Relationship Id="rId706" Type="http://schemas.openxmlformats.org/officeDocument/2006/relationships/customXml" Target="../ink/ink2662.xml"/><Relationship Id="rId913" Type="http://schemas.openxmlformats.org/officeDocument/2006/relationships/image" Target="NULL"/><Relationship Id="rId42" Type="http://schemas.openxmlformats.org/officeDocument/2006/relationships/customXml" Target="../ink/ink2330.xml"/><Relationship Id="rId138" Type="http://schemas.openxmlformats.org/officeDocument/2006/relationships/customXml" Target="../ink/ink2378.xml"/><Relationship Id="rId345" Type="http://schemas.openxmlformats.org/officeDocument/2006/relationships/image" Target="NULL"/><Relationship Id="rId552" Type="http://schemas.openxmlformats.org/officeDocument/2006/relationships/customXml" Target="../ink/ink2585.xml"/><Relationship Id="rId997" Type="http://schemas.openxmlformats.org/officeDocument/2006/relationships/image" Target="NULL"/><Relationship Id="rId191" Type="http://schemas.openxmlformats.org/officeDocument/2006/relationships/image" Target="NULL"/><Relationship Id="rId205" Type="http://schemas.openxmlformats.org/officeDocument/2006/relationships/image" Target="NULL"/><Relationship Id="rId412" Type="http://schemas.openxmlformats.org/officeDocument/2006/relationships/customXml" Target="../ink/ink2515.xml"/><Relationship Id="rId857" Type="http://schemas.openxmlformats.org/officeDocument/2006/relationships/image" Target="NULL"/><Relationship Id="rId1042" Type="http://schemas.openxmlformats.org/officeDocument/2006/relationships/customXml" Target="../ink/ink2830.xml"/><Relationship Id="rId289" Type="http://schemas.openxmlformats.org/officeDocument/2006/relationships/image" Target="NULL"/><Relationship Id="rId496" Type="http://schemas.openxmlformats.org/officeDocument/2006/relationships/customXml" Target="../ink/ink2557.xml"/><Relationship Id="rId717" Type="http://schemas.openxmlformats.org/officeDocument/2006/relationships/image" Target="NULL"/><Relationship Id="rId924" Type="http://schemas.openxmlformats.org/officeDocument/2006/relationships/customXml" Target="../ink/ink2771.xml"/><Relationship Id="rId53" Type="http://schemas.openxmlformats.org/officeDocument/2006/relationships/image" Target="NULL"/><Relationship Id="rId149" Type="http://schemas.openxmlformats.org/officeDocument/2006/relationships/image" Target="NULL"/><Relationship Id="rId356" Type="http://schemas.openxmlformats.org/officeDocument/2006/relationships/customXml" Target="../ink/ink2487.xml"/><Relationship Id="rId563" Type="http://schemas.openxmlformats.org/officeDocument/2006/relationships/image" Target="NULL"/><Relationship Id="rId770" Type="http://schemas.openxmlformats.org/officeDocument/2006/relationships/customXml" Target="../ink/ink2694.xml"/><Relationship Id="rId216" Type="http://schemas.openxmlformats.org/officeDocument/2006/relationships/customXml" Target="../ink/ink2417.xml"/><Relationship Id="rId423" Type="http://schemas.openxmlformats.org/officeDocument/2006/relationships/image" Target="NULL"/><Relationship Id="rId868" Type="http://schemas.openxmlformats.org/officeDocument/2006/relationships/customXml" Target="../ink/ink2743.xml"/><Relationship Id="rId1053" Type="http://schemas.openxmlformats.org/officeDocument/2006/relationships/image" Target="NULL"/><Relationship Id="rId630" Type="http://schemas.openxmlformats.org/officeDocument/2006/relationships/customXml" Target="../ink/ink2624.xml"/><Relationship Id="rId728" Type="http://schemas.openxmlformats.org/officeDocument/2006/relationships/customXml" Target="../ink/ink2673.xml"/><Relationship Id="rId935" Type="http://schemas.openxmlformats.org/officeDocument/2006/relationships/image" Target="NULL"/><Relationship Id="rId64" Type="http://schemas.openxmlformats.org/officeDocument/2006/relationships/customXml" Target="../ink/ink2341.xml"/><Relationship Id="rId367" Type="http://schemas.openxmlformats.org/officeDocument/2006/relationships/image" Target="NULL"/><Relationship Id="rId574" Type="http://schemas.openxmlformats.org/officeDocument/2006/relationships/customXml" Target="../ink/ink2596.xml"/><Relationship Id="rId227" Type="http://schemas.openxmlformats.org/officeDocument/2006/relationships/image" Target="NULL"/><Relationship Id="rId781" Type="http://schemas.openxmlformats.org/officeDocument/2006/relationships/image" Target="NULL"/><Relationship Id="rId879" Type="http://schemas.openxmlformats.org/officeDocument/2006/relationships/image" Target="NULL"/><Relationship Id="rId434" Type="http://schemas.openxmlformats.org/officeDocument/2006/relationships/customXml" Target="../ink/ink2526.xml"/><Relationship Id="rId641" Type="http://schemas.openxmlformats.org/officeDocument/2006/relationships/image" Target="NULL"/><Relationship Id="rId739" Type="http://schemas.openxmlformats.org/officeDocument/2006/relationships/image" Target="NULL"/><Relationship Id="rId1064" Type="http://schemas.openxmlformats.org/officeDocument/2006/relationships/customXml" Target="../ink/ink2841.xml"/><Relationship Id="rId280" Type="http://schemas.openxmlformats.org/officeDocument/2006/relationships/customXml" Target="../ink/ink2449.xml"/><Relationship Id="rId501" Type="http://schemas.openxmlformats.org/officeDocument/2006/relationships/image" Target="NULL"/><Relationship Id="rId946" Type="http://schemas.openxmlformats.org/officeDocument/2006/relationships/customXml" Target="../ink/ink2782.xml"/><Relationship Id="rId75" Type="http://schemas.openxmlformats.org/officeDocument/2006/relationships/image" Target="NULL"/><Relationship Id="rId140" Type="http://schemas.openxmlformats.org/officeDocument/2006/relationships/customXml" Target="../ink/ink2379.xml"/><Relationship Id="rId378" Type="http://schemas.openxmlformats.org/officeDocument/2006/relationships/customXml" Target="../ink/ink2498.xml"/><Relationship Id="rId585" Type="http://schemas.openxmlformats.org/officeDocument/2006/relationships/image" Target="NULL"/><Relationship Id="rId792" Type="http://schemas.openxmlformats.org/officeDocument/2006/relationships/customXml" Target="../ink/ink2705.xml"/><Relationship Id="rId806" Type="http://schemas.openxmlformats.org/officeDocument/2006/relationships/customXml" Target="../ink/ink2712.xml"/><Relationship Id="rId6" Type="http://schemas.openxmlformats.org/officeDocument/2006/relationships/customXml" Target="../ink/ink2312.xml"/><Relationship Id="rId238" Type="http://schemas.openxmlformats.org/officeDocument/2006/relationships/customXml" Target="../ink/ink2428.xml"/><Relationship Id="rId445" Type="http://schemas.openxmlformats.org/officeDocument/2006/relationships/image" Target="NULL"/><Relationship Id="rId652" Type="http://schemas.openxmlformats.org/officeDocument/2006/relationships/customXml" Target="../ink/ink2635.xml"/><Relationship Id="rId1075" Type="http://schemas.openxmlformats.org/officeDocument/2006/relationships/image" Target="NULL"/><Relationship Id="rId291" Type="http://schemas.openxmlformats.org/officeDocument/2006/relationships/image" Target="NULL"/><Relationship Id="rId305" Type="http://schemas.openxmlformats.org/officeDocument/2006/relationships/image" Target="NULL"/><Relationship Id="rId512" Type="http://schemas.openxmlformats.org/officeDocument/2006/relationships/customXml" Target="../ink/ink2565.xml"/><Relationship Id="rId957" Type="http://schemas.openxmlformats.org/officeDocument/2006/relationships/image" Target="NULL"/><Relationship Id="rId86" Type="http://schemas.openxmlformats.org/officeDocument/2006/relationships/customXml" Target="../ink/ink2352.xml"/><Relationship Id="rId151" Type="http://schemas.openxmlformats.org/officeDocument/2006/relationships/image" Target="NULL"/><Relationship Id="rId389" Type="http://schemas.openxmlformats.org/officeDocument/2006/relationships/image" Target="NULL"/><Relationship Id="rId596" Type="http://schemas.openxmlformats.org/officeDocument/2006/relationships/customXml" Target="../ink/ink2607.xml"/><Relationship Id="rId817" Type="http://schemas.openxmlformats.org/officeDocument/2006/relationships/image" Target="NULL"/><Relationship Id="rId1002" Type="http://schemas.openxmlformats.org/officeDocument/2006/relationships/customXml" Target="../ink/ink2810.xml"/><Relationship Id="rId249" Type="http://schemas.openxmlformats.org/officeDocument/2006/relationships/image" Target="NULL"/><Relationship Id="rId456" Type="http://schemas.openxmlformats.org/officeDocument/2006/relationships/customXml" Target="../ink/ink2537.xml"/><Relationship Id="rId663" Type="http://schemas.openxmlformats.org/officeDocument/2006/relationships/image" Target="NULL"/><Relationship Id="rId870" Type="http://schemas.openxmlformats.org/officeDocument/2006/relationships/customXml" Target="../ink/ink2744.xml"/><Relationship Id="rId1086" Type="http://schemas.openxmlformats.org/officeDocument/2006/relationships/customXml" Target="../ink/ink2852.xml"/><Relationship Id="rId13" Type="http://schemas.openxmlformats.org/officeDocument/2006/relationships/image" Target="NULL"/><Relationship Id="rId109" Type="http://schemas.openxmlformats.org/officeDocument/2006/relationships/image" Target="NULL"/><Relationship Id="rId316" Type="http://schemas.openxmlformats.org/officeDocument/2006/relationships/customXml" Target="../ink/ink2467.xml"/><Relationship Id="rId523" Type="http://schemas.openxmlformats.org/officeDocument/2006/relationships/image" Target="NULL"/><Relationship Id="rId968" Type="http://schemas.openxmlformats.org/officeDocument/2006/relationships/customXml" Target="../ink/ink2793.xml"/><Relationship Id="rId97" Type="http://schemas.openxmlformats.org/officeDocument/2006/relationships/image" Target="NULL"/><Relationship Id="rId730" Type="http://schemas.openxmlformats.org/officeDocument/2006/relationships/customXml" Target="../ink/ink2674.xml"/><Relationship Id="rId828" Type="http://schemas.openxmlformats.org/officeDocument/2006/relationships/customXml" Target="../ink/ink2723.xml"/><Relationship Id="rId1013" Type="http://schemas.openxmlformats.org/officeDocument/2006/relationships/image" Target="NULL"/><Relationship Id="rId162" Type="http://schemas.openxmlformats.org/officeDocument/2006/relationships/customXml" Target="../ink/ink2390.xml"/><Relationship Id="rId467" Type="http://schemas.openxmlformats.org/officeDocument/2006/relationships/image" Target="NULL"/><Relationship Id="rId674" Type="http://schemas.openxmlformats.org/officeDocument/2006/relationships/customXml" Target="../ink/ink2646.xml"/><Relationship Id="rId881" Type="http://schemas.openxmlformats.org/officeDocument/2006/relationships/image" Target="NULL"/><Relationship Id="rId979" Type="http://schemas.openxmlformats.org/officeDocument/2006/relationships/image" Target="NULL"/><Relationship Id="rId24" Type="http://schemas.openxmlformats.org/officeDocument/2006/relationships/customXml" Target="../ink/ink2321.xml"/><Relationship Id="rId327" Type="http://schemas.openxmlformats.org/officeDocument/2006/relationships/image" Target="NULL"/><Relationship Id="rId534" Type="http://schemas.openxmlformats.org/officeDocument/2006/relationships/customXml" Target="../ink/ink2576.xml"/><Relationship Id="rId741" Type="http://schemas.openxmlformats.org/officeDocument/2006/relationships/image" Target="NULL"/><Relationship Id="rId839" Type="http://schemas.openxmlformats.org/officeDocument/2006/relationships/image" Target="NULL"/><Relationship Id="rId173" Type="http://schemas.openxmlformats.org/officeDocument/2006/relationships/image" Target="NULL"/><Relationship Id="rId380" Type="http://schemas.openxmlformats.org/officeDocument/2006/relationships/customXml" Target="../ink/ink2499.xml"/><Relationship Id="rId601" Type="http://schemas.openxmlformats.org/officeDocument/2006/relationships/image" Target="NULL"/><Relationship Id="rId1024" Type="http://schemas.openxmlformats.org/officeDocument/2006/relationships/customXml" Target="../ink/ink2821.xml"/><Relationship Id="rId240" Type="http://schemas.openxmlformats.org/officeDocument/2006/relationships/customXml" Target="../ink/ink2429.xml"/><Relationship Id="rId478" Type="http://schemas.openxmlformats.org/officeDocument/2006/relationships/customXml" Target="../ink/ink2548.xml"/><Relationship Id="rId685" Type="http://schemas.openxmlformats.org/officeDocument/2006/relationships/image" Target="NULL"/><Relationship Id="rId892" Type="http://schemas.openxmlformats.org/officeDocument/2006/relationships/customXml" Target="../ink/ink2755.xml"/><Relationship Id="rId906" Type="http://schemas.openxmlformats.org/officeDocument/2006/relationships/customXml" Target="../ink/ink2762.xml"/><Relationship Id="rId35" Type="http://schemas.openxmlformats.org/officeDocument/2006/relationships/image" Target="NULL"/><Relationship Id="rId100" Type="http://schemas.openxmlformats.org/officeDocument/2006/relationships/customXml" Target="../ink/ink2359.xml"/><Relationship Id="rId338" Type="http://schemas.openxmlformats.org/officeDocument/2006/relationships/customXml" Target="../ink/ink2478.xml"/><Relationship Id="rId545" Type="http://schemas.openxmlformats.org/officeDocument/2006/relationships/image" Target="NULL"/><Relationship Id="rId752" Type="http://schemas.openxmlformats.org/officeDocument/2006/relationships/customXml" Target="../ink/ink2685.xml"/><Relationship Id="rId184" Type="http://schemas.openxmlformats.org/officeDocument/2006/relationships/customXml" Target="../ink/ink2401.xml"/><Relationship Id="rId391" Type="http://schemas.openxmlformats.org/officeDocument/2006/relationships/image" Target="NULL"/><Relationship Id="rId405" Type="http://schemas.openxmlformats.org/officeDocument/2006/relationships/image" Target="NULL"/><Relationship Id="rId612" Type="http://schemas.openxmlformats.org/officeDocument/2006/relationships/customXml" Target="../ink/ink2615.xml"/><Relationship Id="rId1035" Type="http://schemas.openxmlformats.org/officeDocument/2006/relationships/image" Target="NULL"/><Relationship Id="rId251" Type="http://schemas.openxmlformats.org/officeDocument/2006/relationships/image" Target="NULL"/><Relationship Id="rId489" Type="http://schemas.openxmlformats.org/officeDocument/2006/relationships/image" Target="NULL"/><Relationship Id="rId696" Type="http://schemas.openxmlformats.org/officeDocument/2006/relationships/customXml" Target="../ink/ink2657.xml"/><Relationship Id="rId917" Type="http://schemas.openxmlformats.org/officeDocument/2006/relationships/image" Target="NULL"/><Relationship Id="rId46" Type="http://schemas.openxmlformats.org/officeDocument/2006/relationships/customXml" Target="../ink/ink2332.xml"/><Relationship Id="rId349" Type="http://schemas.openxmlformats.org/officeDocument/2006/relationships/image" Target="NULL"/><Relationship Id="rId556" Type="http://schemas.openxmlformats.org/officeDocument/2006/relationships/customXml" Target="../ink/ink2587.xml"/><Relationship Id="rId763" Type="http://schemas.openxmlformats.org/officeDocument/2006/relationships/image" Target="NULL"/><Relationship Id="rId111" Type="http://schemas.openxmlformats.org/officeDocument/2006/relationships/image" Target="NULL"/><Relationship Id="rId195" Type="http://schemas.openxmlformats.org/officeDocument/2006/relationships/image" Target="NULL"/><Relationship Id="rId209" Type="http://schemas.openxmlformats.org/officeDocument/2006/relationships/image" Target="NULL"/><Relationship Id="rId416" Type="http://schemas.openxmlformats.org/officeDocument/2006/relationships/customXml" Target="../ink/ink2517.xml"/><Relationship Id="rId970" Type="http://schemas.openxmlformats.org/officeDocument/2006/relationships/customXml" Target="../ink/ink2794.xml"/><Relationship Id="rId1046" Type="http://schemas.openxmlformats.org/officeDocument/2006/relationships/customXml" Target="../ink/ink2832.xml"/><Relationship Id="rId623" Type="http://schemas.openxmlformats.org/officeDocument/2006/relationships/image" Target="NULL"/><Relationship Id="rId830" Type="http://schemas.openxmlformats.org/officeDocument/2006/relationships/customXml" Target="../ink/ink2724.xml"/><Relationship Id="rId928" Type="http://schemas.openxmlformats.org/officeDocument/2006/relationships/customXml" Target="../ink/ink2773.xml"/><Relationship Id="rId57" Type="http://schemas.openxmlformats.org/officeDocument/2006/relationships/image" Target="NULL"/><Relationship Id="rId262" Type="http://schemas.openxmlformats.org/officeDocument/2006/relationships/customXml" Target="../ink/ink2440.xml"/><Relationship Id="rId567" Type="http://schemas.openxmlformats.org/officeDocument/2006/relationships/image" Target="NULL"/><Relationship Id="rId122" Type="http://schemas.openxmlformats.org/officeDocument/2006/relationships/customXml" Target="../ink/ink2370.xml"/><Relationship Id="rId774" Type="http://schemas.openxmlformats.org/officeDocument/2006/relationships/customXml" Target="../ink/ink2696.xml"/><Relationship Id="rId981" Type="http://schemas.openxmlformats.org/officeDocument/2006/relationships/image" Target="NULL"/><Relationship Id="rId1057" Type="http://schemas.openxmlformats.org/officeDocument/2006/relationships/image" Target="NULL"/><Relationship Id="rId427" Type="http://schemas.openxmlformats.org/officeDocument/2006/relationships/image" Target="NULL"/><Relationship Id="rId634" Type="http://schemas.openxmlformats.org/officeDocument/2006/relationships/customXml" Target="../ink/ink2626.xml"/><Relationship Id="rId841" Type="http://schemas.openxmlformats.org/officeDocument/2006/relationships/image" Target="NULL"/><Relationship Id="rId273" Type="http://schemas.openxmlformats.org/officeDocument/2006/relationships/image" Target="NULL"/><Relationship Id="rId480" Type="http://schemas.openxmlformats.org/officeDocument/2006/relationships/customXml" Target="../ink/ink2549.xml"/><Relationship Id="rId701" Type="http://schemas.openxmlformats.org/officeDocument/2006/relationships/image" Target="NULL"/><Relationship Id="rId939" Type="http://schemas.openxmlformats.org/officeDocument/2006/relationships/image" Target="NULL"/><Relationship Id="rId68" Type="http://schemas.openxmlformats.org/officeDocument/2006/relationships/customXml" Target="../ink/ink2343.xml"/><Relationship Id="rId133" Type="http://schemas.openxmlformats.org/officeDocument/2006/relationships/image" Target="NULL"/><Relationship Id="rId340" Type="http://schemas.openxmlformats.org/officeDocument/2006/relationships/customXml" Target="../ink/ink2479.xml"/><Relationship Id="rId578" Type="http://schemas.openxmlformats.org/officeDocument/2006/relationships/customXml" Target="../ink/ink2598.xml"/><Relationship Id="rId785" Type="http://schemas.openxmlformats.org/officeDocument/2006/relationships/image" Target="NULL"/><Relationship Id="rId992" Type="http://schemas.openxmlformats.org/officeDocument/2006/relationships/customXml" Target="../ink/ink2805.xml"/><Relationship Id="rId200" Type="http://schemas.openxmlformats.org/officeDocument/2006/relationships/customXml" Target="../ink/ink2409.xml"/><Relationship Id="rId438" Type="http://schemas.openxmlformats.org/officeDocument/2006/relationships/customXml" Target="../ink/ink2528.xml"/><Relationship Id="rId645" Type="http://schemas.openxmlformats.org/officeDocument/2006/relationships/image" Target="NULL"/><Relationship Id="rId852" Type="http://schemas.openxmlformats.org/officeDocument/2006/relationships/customXml" Target="../ink/ink2735.xml"/><Relationship Id="rId1068" Type="http://schemas.openxmlformats.org/officeDocument/2006/relationships/customXml" Target="../ink/ink2843.xml"/><Relationship Id="rId284" Type="http://schemas.openxmlformats.org/officeDocument/2006/relationships/customXml" Target="../ink/ink2451.xml"/><Relationship Id="rId491" Type="http://schemas.openxmlformats.org/officeDocument/2006/relationships/image" Target="NULL"/><Relationship Id="rId505" Type="http://schemas.openxmlformats.org/officeDocument/2006/relationships/image" Target="NULL"/><Relationship Id="rId712" Type="http://schemas.openxmlformats.org/officeDocument/2006/relationships/customXml" Target="../ink/ink2665.xml"/><Relationship Id="rId79" Type="http://schemas.openxmlformats.org/officeDocument/2006/relationships/image" Target="NULL"/><Relationship Id="rId144" Type="http://schemas.openxmlformats.org/officeDocument/2006/relationships/customXml" Target="../ink/ink2381.xml"/><Relationship Id="rId589" Type="http://schemas.openxmlformats.org/officeDocument/2006/relationships/image" Target="NULL"/><Relationship Id="rId796" Type="http://schemas.openxmlformats.org/officeDocument/2006/relationships/customXml" Target="../ink/ink2707.xml"/><Relationship Id="rId351" Type="http://schemas.openxmlformats.org/officeDocument/2006/relationships/image" Target="NULL"/><Relationship Id="rId449" Type="http://schemas.openxmlformats.org/officeDocument/2006/relationships/image" Target="NULL"/><Relationship Id="rId656" Type="http://schemas.openxmlformats.org/officeDocument/2006/relationships/customXml" Target="../ink/ink2637.xml"/><Relationship Id="rId863" Type="http://schemas.openxmlformats.org/officeDocument/2006/relationships/image" Target="NULL"/><Relationship Id="rId1079" Type="http://schemas.openxmlformats.org/officeDocument/2006/relationships/image" Target="NULL"/><Relationship Id="rId211" Type="http://schemas.openxmlformats.org/officeDocument/2006/relationships/image" Target="NULL"/><Relationship Id="rId295" Type="http://schemas.openxmlformats.org/officeDocument/2006/relationships/image" Target="NULL"/><Relationship Id="rId309" Type="http://schemas.openxmlformats.org/officeDocument/2006/relationships/image" Target="NULL"/><Relationship Id="rId516" Type="http://schemas.openxmlformats.org/officeDocument/2006/relationships/customXml" Target="../ink/ink2567.xml"/><Relationship Id="rId723" Type="http://schemas.openxmlformats.org/officeDocument/2006/relationships/image" Target="NULL"/><Relationship Id="rId930" Type="http://schemas.openxmlformats.org/officeDocument/2006/relationships/customXml" Target="../ink/ink2774.xml"/><Relationship Id="rId1006" Type="http://schemas.openxmlformats.org/officeDocument/2006/relationships/customXml" Target="../ink/ink2812.xml"/><Relationship Id="rId155" Type="http://schemas.openxmlformats.org/officeDocument/2006/relationships/image" Target="NULL"/><Relationship Id="rId362" Type="http://schemas.openxmlformats.org/officeDocument/2006/relationships/customXml" Target="../ink/ink2490.xml"/><Relationship Id="rId222" Type="http://schemas.openxmlformats.org/officeDocument/2006/relationships/customXml" Target="../ink/ink2420.xml"/><Relationship Id="rId667" Type="http://schemas.openxmlformats.org/officeDocument/2006/relationships/image" Target="NULL"/><Relationship Id="rId874" Type="http://schemas.openxmlformats.org/officeDocument/2006/relationships/customXml" Target="../ink/ink2746.xml"/><Relationship Id="rId17" Type="http://schemas.openxmlformats.org/officeDocument/2006/relationships/image" Target="NULL"/><Relationship Id="rId527" Type="http://schemas.openxmlformats.org/officeDocument/2006/relationships/image" Target="NULL"/><Relationship Id="rId734" Type="http://schemas.openxmlformats.org/officeDocument/2006/relationships/customXml" Target="../ink/ink2676.xml"/><Relationship Id="rId941" Type="http://schemas.openxmlformats.org/officeDocument/2006/relationships/image" Target="NULL"/><Relationship Id="rId70" Type="http://schemas.openxmlformats.org/officeDocument/2006/relationships/customXml" Target="../ink/ink2344.xml"/><Relationship Id="rId166" Type="http://schemas.openxmlformats.org/officeDocument/2006/relationships/customXml" Target="../ink/ink2392.xml"/><Relationship Id="rId373" Type="http://schemas.openxmlformats.org/officeDocument/2006/relationships/image" Target="NULL"/><Relationship Id="rId580" Type="http://schemas.openxmlformats.org/officeDocument/2006/relationships/customXml" Target="../ink/ink2599.xml"/><Relationship Id="rId801" Type="http://schemas.openxmlformats.org/officeDocument/2006/relationships/image" Target="NULL"/><Relationship Id="rId1017" Type="http://schemas.openxmlformats.org/officeDocument/2006/relationships/image" Target="NULL"/><Relationship Id="rId1" Type="http://schemas.openxmlformats.org/officeDocument/2006/relationships/slideLayout" Target="../slideLayouts/slideLayout7.xml"/><Relationship Id="rId233" Type="http://schemas.openxmlformats.org/officeDocument/2006/relationships/image" Target="NULL"/><Relationship Id="rId440" Type="http://schemas.openxmlformats.org/officeDocument/2006/relationships/customXml" Target="../ink/ink2529.xml"/><Relationship Id="rId678" Type="http://schemas.openxmlformats.org/officeDocument/2006/relationships/customXml" Target="../ink/ink2648.xml"/><Relationship Id="rId885" Type="http://schemas.openxmlformats.org/officeDocument/2006/relationships/image" Target="NULL"/><Relationship Id="rId1070" Type="http://schemas.openxmlformats.org/officeDocument/2006/relationships/customXml" Target="../ink/ink2844.xml"/><Relationship Id="rId28" Type="http://schemas.openxmlformats.org/officeDocument/2006/relationships/customXml" Target="../ink/ink2323.xml"/><Relationship Id="rId300" Type="http://schemas.openxmlformats.org/officeDocument/2006/relationships/customXml" Target="../ink/ink2459.xml"/><Relationship Id="rId538" Type="http://schemas.openxmlformats.org/officeDocument/2006/relationships/customXml" Target="../ink/ink2578.xml"/><Relationship Id="rId745" Type="http://schemas.openxmlformats.org/officeDocument/2006/relationships/image" Target="NULL"/><Relationship Id="rId952" Type="http://schemas.openxmlformats.org/officeDocument/2006/relationships/customXml" Target="../ink/ink2785.xml"/><Relationship Id="rId81" Type="http://schemas.openxmlformats.org/officeDocument/2006/relationships/image" Target="NULL"/><Relationship Id="rId177" Type="http://schemas.openxmlformats.org/officeDocument/2006/relationships/image" Target="NULL"/><Relationship Id="rId384" Type="http://schemas.openxmlformats.org/officeDocument/2006/relationships/customXml" Target="../ink/ink2501.xml"/><Relationship Id="rId591" Type="http://schemas.openxmlformats.org/officeDocument/2006/relationships/image" Target="NULL"/><Relationship Id="rId605" Type="http://schemas.openxmlformats.org/officeDocument/2006/relationships/image" Target="NULL"/><Relationship Id="rId812" Type="http://schemas.openxmlformats.org/officeDocument/2006/relationships/customXml" Target="../ink/ink2715.xml"/><Relationship Id="rId1028" Type="http://schemas.openxmlformats.org/officeDocument/2006/relationships/customXml" Target="../ink/ink2823.xml"/><Relationship Id="rId244" Type="http://schemas.openxmlformats.org/officeDocument/2006/relationships/customXml" Target="../ink/ink2431.xml"/><Relationship Id="rId689" Type="http://schemas.openxmlformats.org/officeDocument/2006/relationships/image" Target="NULL"/><Relationship Id="rId896" Type="http://schemas.openxmlformats.org/officeDocument/2006/relationships/customXml" Target="../ink/ink2757.xml"/><Relationship Id="rId1081" Type="http://schemas.openxmlformats.org/officeDocument/2006/relationships/image" Target="NULL"/><Relationship Id="rId39" Type="http://schemas.openxmlformats.org/officeDocument/2006/relationships/image" Target="NULL"/><Relationship Id="rId451" Type="http://schemas.openxmlformats.org/officeDocument/2006/relationships/image" Target="NULL"/><Relationship Id="rId549" Type="http://schemas.openxmlformats.org/officeDocument/2006/relationships/image" Target="NULL"/><Relationship Id="rId756" Type="http://schemas.openxmlformats.org/officeDocument/2006/relationships/customXml" Target="../ink/ink2687.xml"/><Relationship Id="rId104" Type="http://schemas.openxmlformats.org/officeDocument/2006/relationships/customXml" Target="../ink/ink2361.xml"/><Relationship Id="rId188" Type="http://schemas.openxmlformats.org/officeDocument/2006/relationships/customXml" Target="../ink/ink2403.xml"/><Relationship Id="rId311" Type="http://schemas.openxmlformats.org/officeDocument/2006/relationships/image" Target="NULL"/><Relationship Id="rId395" Type="http://schemas.openxmlformats.org/officeDocument/2006/relationships/image" Target="NULL"/><Relationship Id="rId409" Type="http://schemas.openxmlformats.org/officeDocument/2006/relationships/image" Target="NULL"/><Relationship Id="rId963" Type="http://schemas.openxmlformats.org/officeDocument/2006/relationships/image" Target="NULL"/><Relationship Id="rId1039" Type="http://schemas.openxmlformats.org/officeDocument/2006/relationships/image" Target="NULL"/><Relationship Id="rId92" Type="http://schemas.openxmlformats.org/officeDocument/2006/relationships/customXml" Target="../ink/ink2355.xml"/><Relationship Id="rId616" Type="http://schemas.openxmlformats.org/officeDocument/2006/relationships/customXml" Target="../ink/ink2617.xml"/><Relationship Id="rId823" Type="http://schemas.openxmlformats.org/officeDocument/2006/relationships/image" Target="NULL"/><Relationship Id="rId255" Type="http://schemas.openxmlformats.org/officeDocument/2006/relationships/image" Target="NULL"/><Relationship Id="rId462" Type="http://schemas.openxmlformats.org/officeDocument/2006/relationships/customXml" Target="../ink/ink2540.xml"/><Relationship Id="rId1092" Type="http://schemas.openxmlformats.org/officeDocument/2006/relationships/customXml" Target="../ink/ink2855.xml"/><Relationship Id="rId115" Type="http://schemas.openxmlformats.org/officeDocument/2006/relationships/image" Target="NULL"/><Relationship Id="rId322" Type="http://schemas.openxmlformats.org/officeDocument/2006/relationships/customXml" Target="../ink/ink2470.xml"/><Relationship Id="rId767" Type="http://schemas.openxmlformats.org/officeDocument/2006/relationships/image" Target="NULL"/><Relationship Id="rId974" Type="http://schemas.openxmlformats.org/officeDocument/2006/relationships/customXml" Target="../ink/ink2796.xml"/><Relationship Id="rId199" Type="http://schemas.openxmlformats.org/officeDocument/2006/relationships/image" Target="NULL"/><Relationship Id="rId627" Type="http://schemas.openxmlformats.org/officeDocument/2006/relationships/image" Target="NULL"/><Relationship Id="rId834" Type="http://schemas.openxmlformats.org/officeDocument/2006/relationships/customXml" Target="../ink/ink2726.xml"/><Relationship Id="rId266" Type="http://schemas.openxmlformats.org/officeDocument/2006/relationships/customXml" Target="../ink/ink2442.xml"/><Relationship Id="rId473" Type="http://schemas.openxmlformats.org/officeDocument/2006/relationships/image" Target="NULL"/><Relationship Id="rId680" Type="http://schemas.openxmlformats.org/officeDocument/2006/relationships/customXml" Target="../ink/ink2649.xml"/><Relationship Id="rId901" Type="http://schemas.openxmlformats.org/officeDocument/2006/relationships/image" Target="NULL"/><Relationship Id="rId30" Type="http://schemas.openxmlformats.org/officeDocument/2006/relationships/customXml" Target="../ink/ink2324.xml"/><Relationship Id="rId126" Type="http://schemas.openxmlformats.org/officeDocument/2006/relationships/customXml" Target="../ink/ink2372.xml"/><Relationship Id="rId333" Type="http://schemas.openxmlformats.org/officeDocument/2006/relationships/image" Target="NULL"/><Relationship Id="rId540" Type="http://schemas.openxmlformats.org/officeDocument/2006/relationships/customXml" Target="../ink/ink2579.xml"/><Relationship Id="rId778" Type="http://schemas.openxmlformats.org/officeDocument/2006/relationships/customXml" Target="../ink/ink2698.xml"/><Relationship Id="rId985" Type="http://schemas.openxmlformats.org/officeDocument/2006/relationships/image" Target="NULL"/><Relationship Id="rId638" Type="http://schemas.openxmlformats.org/officeDocument/2006/relationships/customXml" Target="../ink/ink2628.xml"/><Relationship Id="rId845" Type="http://schemas.openxmlformats.org/officeDocument/2006/relationships/image" Target="NULL"/><Relationship Id="rId1030" Type="http://schemas.openxmlformats.org/officeDocument/2006/relationships/customXml" Target="../ink/ink2824.xml"/><Relationship Id="rId277" Type="http://schemas.openxmlformats.org/officeDocument/2006/relationships/image" Target="NULL"/><Relationship Id="rId400" Type="http://schemas.openxmlformats.org/officeDocument/2006/relationships/customXml" Target="../ink/ink2509.xml"/><Relationship Id="rId484" Type="http://schemas.openxmlformats.org/officeDocument/2006/relationships/customXml" Target="../ink/ink2551.xml"/><Relationship Id="rId705" Type="http://schemas.openxmlformats.org/officeDocument/2006/relationships/image" Target="NULL"/><Relationship Id="rId137" Type="http://schemas.openxmlformats.org/officeDocument/2006/relationships/image" Target="NULL"/><Relationship Id="rId344" Type="http://schemas.openxmlformats.org/officeDocument/2006/relationships/customXml" Target="../ink/ink2481.xml"/><Relationship Id="rId691" Type="http://schemas.openxmlformats.org/officeDocument/2006/relationships/image" Target="NULL"/><Relationship Id="rId789" Type="http://schemas.openxmlformats.org/officeDocument/2006/relationships/image" Target="NULL"/><Relationship Id="rId912" Type="http://schemas.openxmlformats.org/officeDocument/2006/relationships/customXml" Target="../ink/ink2765.xml"/><Relationship Id="rId996" Type="http://schemas.openxmlformats.org/officeDocument/2006/relationships/customXml" Target="../ink/ink2807.xml"/><Relationship Id="rId41" Type="http://schemas.openxmlformats.org/officeDocument/2006/relationships/image" Target="NULL"/><Relationship Id="rId551" Type="http://schemas.openxmlformats.org/officeDocument/2006/relationships/image" Target="NULL"/><Relationship Id="rId649" Type="http://schemas.openxmlformats.org/officeDocument/2006/relationships/image" Target="NULL"/><Relationship Id="rId856" Type="http://schemas.openxmlformats.org/officeDocument/2006/relationships/customXml" Target="../ink/ink2737.xml"/><Relationship Id="rId190" Type="http://schemas.openxmlformats.org/officeDocument/2006/relationships/customXml" Target="../ink/ink2404.xml"/><Relationship Id="rId204" Type="http://schemas.openxmlformats.org/officeDocument/2006/relationships/customXml" Target="../ink/ink2411.xml"/><Relationship Id="rId288" Type="http://schemas.openxmlformats.org/officeDocument/2006/relationships/customXml" Target="../ink/ink2453.xml"/><Relationship Id="rId411" Type="http://schemas.openxmlformats.org/officeDocument/2006/relationships/image" Target="NULL"/><Relationship Id="rId509" Type="http://schemas.openxmlformats.org/officeDocument/2006/relationships/image" Target="NULL"/><Relationship Id="rId1041" Type="http://schemas.openxmlformats.org/officeDocument/2006/relationships/image" Target="NULL"/><Relationship Id="rId495" Type="http://schemas.openxmlformats.org/officeDocument/2006/relationships/image" Target="NULL"/><Relationship Id="rId716" Type="http://schemas.openxmlformats.org/officeDocument/2006/relationships/customXml" Target="../ink/ink2667.xml"/><Relationship Id="rId923" Type="http://schemas.openxmlformats.org/officeDocument/2006/relationships/image" Target="NULL"/><Relationship Id="rId52" Type="http://schemas.openxmlformats.org/officeDocument/2006/relationships/customXml" Target="../ink/ink2335.xml"/><Relationship Id="rId148" Type="http://schemas.openxmlformats.org/officeDocument/2006/relationships/customXml" Target="../ink/ink2383.xml"/><Relationship Id="rId355" Type="http://schemas.openxmlformats.org/officeDocument/2006/relationships/image" Target="NULL"/><Relationship Id="rId562" Type="http://schemas.openxmlformats.org/officeDocument/2006/relationships/customXml" Target="../ink/ink2590.xml"/><Relationship Id="rId215" Type="http://schemas.openxmlformats.org/officeDocument/2006/relationships/image" Target="NULL"/><Relationship Id="rId422" Type="http://schemas.openxmlformats.org/officeDocument/2006/relationships/customXml" Target="../ink/ink2520.xml"/><Relationship Id="rId867" Type="http://schemas.openxmlformats.org/officeDocument/2006/relationships/image" Target="NULL"/><Relationship Id="rId1052" Type="http://schemas.openxmlformats.org/officeDocument/2006/relationships/customXml" Target="../ink/ink2835.xml"/><Relationship Id="rId299" Type="http://schemas.openxmlformats.org/officeDocument/2006/relationships/image" Target="NULL"/><Relationship Id="rId727" Type="http://schemas.openxmlformats.org/officeDocument/2006/relationships/image" Target="NULL"/><Relationship Id="rId934" Type="http://schemas.openxmlformats.org/officeDocument/2006/relationships/customXml" Target="../ink/ink2776.xml"/><Relationship Id="rId63" Type="http://schemas.openxmlformats.org/officeDocument/2006/relationships/image" Target="NULL"/><Relationship Id="rId159" Type="http://schemas.openxmlformats.org/officeDocument/2006/relationships/image" Target="NULL"/><Relationship Id="rId366" Type="http://schemas.openxmlformats.org/officeDocument/2006/relationships/customXml" Target="../ink/ink2492.xml"/><Relationship Id="rId573" Type="http://schemas.openxmlformats.org/officeDocument/2006/relationships/image" Target="NULL"/><Relationship Id="rId780" Type="http://schemas.openxmlformats.org/officeDocument/2006/relationships/customXml" Target="../ink/ink2699.xml"/><Relationship Id="rId226" Type="http://schemas.openxmlformats.org/officeDocument/2006/relationships/customXml" Target="../ink/ink2422.xml"/><Relationship Id="rId433" Type="http://schemas.openxmlformats.org/officeDocument/2006/relationships/image" Target="NULL"/><Relationship Id="rId878" Type="http://schemas.openxmlformats.org/officeDocument/2006/relationships/customXml" Target="../ink/ink2748.xml"/><Relationship Id="rId1063" Type="http://schemas.openxmlformats.org/officeDocument/2006/relationships/image" Target="NULL"/><Relationship Id="rId640" Type="http://schemas.openxmlformats.org/officeDocument/2006/relationships/customXml" Target="../ink/ink2629.xml"/><Relationship Id="rId738" Type="http://schemas.openxmlformats.org/officeDocument/2006/relationships/customXml" Target="../ink/ink2678.xml"/><Relationship Id="rId945" Type="http://schemas.openxmlformats.org/officeDocument/2006/relationships/image" Target="NULL"/><Relationship Id="rId74" Type="http://schemas.openxmlformats.org/officeDocument/2006/relationships/customXml" Target="../ink/ink2346.xml"/><Relationship Id="rId377" Type="http://schemas.openxmlformats.org/officeDocument/2006/relationships/image" Target="NULL"/><Relationship Id="rId500" Type="http://schemas.openxmlformats.org/officeDocument/2006/relationships/customXml" Target="../ink/ink2559.xml"/><Relationship Id="rId584" Type="http://schemas.openxmlformats.org/officeDocument/2006/relationships/customXml" Target="../ink/ink2601.xml"/><Relationship Id="rId805" Type="http://schemas.openxmlformats.org/officeDocument/2006/relationships/image" Target="NULL"/><Relationship Id="rId5" Type="http://schemas.openxmlformats.org/officeDocument/2006/relationships/image" Target="NULL"/><Relationship Id="rId237" Type="http://schemas.openxmlformats.org/officeDocument/2006/relationships/image" Target="NULL"/><Relationship Id="rId791" Type="http://schemas.openxmlformats.org/officeDocument/2006/relationships/image" Target="NULL"/><Relationship Id="rId889" Type="http://schemas.openxmlformats.org/officeDocument/2006/relationships/image" Target="NULL"/><Relationship Id="rId1074" Type="http://schemas.openxmlformats.org/officeDocument/2006/relationships/customXml" Target="../ink/ink2846.xml"/><Relationship Id="rId444" Type="http://schemas.openxmlformats.org/officeDocument/2006/relationships/customXml" Target="../ink/ink2531.xml"/><Relationship Id="rId651" Type="http://schemas.openxmlformats.org/officeDocument/2006/relationships/image" Target="NULL"/><Relationship Id="rId749" Type="http://schemas.openxmlformats.org/officeDocument/2006/relationships/image" Target="NULL"/><Relationship Id="rId290" Type="http://schemas.openxmlformats.org/officeDocument/2006/relationships/customXml" Target="../ink/ink2454.xml"/><Relationship Id="rId304" Type="http://schemas.openxmlformats.org/officeDocument/2006/relationships/customXml" Target="../ink/ink2461.xml"/><Relationship Id="rId388" Type="http://schemas.openxmlformats.org/officeDocument/2006/relationships/customXml" Target="../ink/ink2503.xml"/><Relationship Id="rId511" Type="http://schemas.openxmlformats.org/officeDocument/2006/relationships/image" Target="NULL"/><Relationship Id="rId609" Type="http://schemas.openxmlformats.org/officeDocument/2006/relationships/image" Target="NULL"/><Relationship Id="rId956" Type="http://schemas.openxmlformats.org/officeDocument/2006/relationships/customXml" Target="../ink/ink2787.xml"/><Relationship Id="rId85" Type="http://schemas.openxmlformats.org/officeDocument/2006/relationships/image" Target="NULL"/><Relationship Id="rId150" Type="http://schemas.openxmlformats.org/officeDocument/2006/relationships/customXml" Target="../ink/ink2384.xml"/><Relationship Id="rId595" Type="http://schemas.openxmlformats.org/officeDocument/2006/relationships/image" Target="NULL"/><Relationship Id="rId816" Type="http://schemas.openxmlformats.org/officeDocument/2006/relationships/customXml" Target="../ink/ink2717.xml"/><Relationship Id="rId1001" Type="http://schemas.openxmlformats.org/officeDocument/2006/relationships/image" Target="NULL"/><Relationship Id="rId248" Type="http://schemas.openxmlformats.org/officeDocument/2006/relationships/customXml" Target="../ink/ink2433.xml"/><Relationship Id="rId455" Type="http://schemas.openxmlformats.org/officeDocument/2006/relationships/image" Target="NULL"/><Relationship Id="rId662" Type="http://schemas.openxmlformats.org/officeDocument/2006/relationships/customXml" Target="../ink/ink2640.xml"/><Relationship Id="rId1085" Type="http://schemas.openxmlformats.org/officeDocument/2006/relationships/image" Target="NULL"/><Relationship Id="rId12" Type="http://schemas.openxmlformats.org/officeDocument/2006/relationships/customXml" Target="../ink/ink2315.xml"/><Relationship Id="rId108" Type="http://schemas.openxmlformats.org/officeDocument/2006/relationships/customXml" Target="../ink/ink2363.xml"/><Relationship Id="rId315" Type="http://schemas.openxmlformats.org/officeDocument/2006/relationships/image" Target="NULL"/><Relationship Id="rId522" Type="http://schemas.openxmlformats.org/officeDocument/2006/relationships/customXml" Target="../ink/ink2570.xml"/><Relationship Id="rId967" Type="http://schemas.openxmlformats.org/officeDocument/2006/relationships/image" Target="NULL"/><Relationship Id="rId96" Type="http://schemas.openxmlformats.org/officeDocument/2006/relationships/customXml" Target="../ink/ink2357.xml"/><Relationship Id="rId161" Type="http://schemas.openxmlformats.org/officeDocument/2006/relationships/image" Target="NULL"/><Relationship Id="rId399" Type="http://schemas.openxmlformats.org/officeDocument/2006/relationships/image" Target="NULL"/><Relationship Id="rId827" Type="http://schemas.openxmlformats.org/officeDocument/2006/relationships/image" Target="NULL"/><Relationship Id="rId1012" Type="http://schemas.openxmlformats.org/officeDocument/2006/relationships/customXml" Target="../ink/ink2815.xml"/><Relationship Id="rId259" Type="http://schemas.openxmlformats.org/officeDocument/2006/relationships/image" Target="NULL"/><Relationship Id="rId466" Type="http://schemas.openxmlformats.org/officeDocument/2006/relationships/customXml" Target="../ink/ink2542.xml"/><Relationship Id="rId673" Type="http://schemas.openxmlformats.org/officeDocument/2006/relationships/image" Target="NULL"/><Relationship Id="rId880" Type="http://schemas.openxmlformats.org/officeDocument/2006/relationships/customXml" Target="../ink/ink2749.xml"/><Relationship Id="rId23" Type="http://schemas.openxmlformats.org/officeDocument/2006/relationships/image" Target="NULL"/><Relationship Id="rId119" Type="http://schemas.openxmlformats.org/officeDocument/2006/relationships/image" Target="NULL"/><Relationship Id="rId326" Type="http://schemas.openxmlformats.org/officeDocument/2006/relationships/customXml" Target="../ink/ink2472.xml"/><Relationship Id="rId533" Type="http://schemas.openxmlformats.org/officeDocument/2006/relationships/image" Target="NULL"/><Relationship Id="rId978" Type="http://schemas.openxmlformats.org/officeDocument/2006/relationships/customXml" Target="../ink/ink2798.xml"/><Relationship Id="rId740" Type="http://schemas.openxmlformats.org/officeDocument/2006/relationships/customXml" Target="../ink/ink2679.xml"/><Relationship Id="rId838" Type="http://schemas.openxmlformats.org/officeDocument/2006/relationships/customXml" Target="../ink/ink2728.xml"/><Relationship Id="rId1023" Type="http://schemas.openxmlformats.org/officeDocument/2006/relationships/image" Target="NULL"/><Relationship Id="rId172" Type="http://schemas.openxmlformats.org/officeDocument/2006/relationships/customXml" Target="../ink/ink2395.xml"/><Relationship Id="rId477" Type="http://schemas.openxmlformats.org/officeDocument/2006/relationships/image" Target="NULL"/><Relationship Id="rId600" Type="http://schemas.openxmlformats.org/officeDocument/2006/relationships/customXml" Target="../ink/ink2609.xml"/><Relationship Id="rId684" Type="http://schemas.openxmlformats.org/officeDocument/2006/relationships/customXml" Target="../ink/ink2651.xml"/><Relationship Id="rId337" Type="http://schemas.openxmlformats.org/officeDocument/2006/relationships/image" Target="NULL"/><Relationship Id="rId891" Type="http://schemas.openxmlformats.org/officeDocument/2006/relationships/image" Target="NULL"/><Relationship Id="rId905" Type="http://schemas.openxmlformats.org/officeDocument/2006/relationships/image" Target="NULL"/><Relationship Id="rId989" Type="http://schemas.openxmlformats.org/officeDocument/2006/relationships/image" Target="NULL"/><Relationship Id="rId34" Type="http://schemas.openxmlformats.org/officeDocument/2006/relationships/customXml" Target="../ink/ink2326.xml"/><Relationship Id="rId544" Type="http://schemas.openxmlformats.org/officeDocument/2006/relationships/customXml" Target="../ink/ink2581.xml"/><Relationship Id="rId751" Type="http://schemas.openxmlformats.org/officeDocument/2006/relationships/image" Target="NULL"/><Relationship Id="rId849" Type="http://schemas.openxmlformats.org/officeDocument/2006/relationships/image" Target="NULL"/><Relationship Id="rId183" Type="http://schemas.openxmlformats.org/officeDocument/2006/relationships/image" Target="NULL"/><Relationship Id="rId390" Type="http://schemas.openxmlformats.org/officeDocument/2006/relationships/customXml" Target="../ink/ink2504.xml"/><Relationship Id="rId404" Type="http://schemas.openxmlformats.org/officeDocument/2006/relationships/customXml" Target="../ink/ink2511.xml"/><Relationship Id="rId611" Type="http://schemas.openxmlformats.org/officeDocument/2006/relationships/image" Target="NULL"/><Relationship Id="rId1034" Type="http://schemas.openxmlformats.org/officeDocument/2006/relationships/customXml" Target="../ink/ink2826.xml"/><Relationship Id="rId250" Type="http://schemas.openxmlformats.org/officeDocument/2006/relationships/customXml" Target="../ink/ink2434.xml"/><Relationship Id="rId488" Type="http://schemas.openxmlformats.org/officeDocument/2006/relationships/customXml" Target="../ink/ink2553.xml"/><Relationship Id="rId695" Type="http://schemas.openxmlformats.org/officeDocument/2006/relationships/image" Target="NULL"/><Relationship Id="rId709" Type="http://schemas.openxmlformats.org/officeDocument/2006/relationships/image" Target="NULL"/><Relationship Id="rId916" Type="http://schemas.openxmlformats.org/officeDocument/2006/relationships/customXml" Target="../ink/ink2767.xml"/><Relationship Id="rId45" Type="http://schemas.openxmlformats.org/officeDocument/2006/relationships/image" Target="NULL"/><Relationship Id="rId110" Type="http://schemas.openxmlformats.org/officeDocument/2006/relationships/customXml" Target="../ink/ink2364.xml"/><Relationship Id="rId348" Type="http://schemas.openxmlformats.org/officeDocument/2006/relationships/customXml" Target="../ink/ink2483.xml"/><Relationship Id="rId555" Type="http://schemas.openxmlformats.org/officeDocument/2006/relationships/image" Target="NULL"/><Relationship Id="rId762" Type="http://schemas.openxmlformats.org/officeDocument/2006/relationships/customXml" Target="../ink/ink2690.xml"/><Relationship Id="rId194" Type="http://schemas.openxmlformats.org/officeDocument/2006/relationships/customXml" Target="../ink/ink2406.xml"/><Relationship Id="rId208" Type="http://schemas.openxmlformats.org/officeDocument/2006/relationships/customXml" Target="../ink/ink2413.xml"/><Relationship Id="rId415" Type="http://schemas.openxmlformats.org/officeDocument/2006/relationships/image" Target="NULL"/><Relationship Id="rId622" Type="http://schemas.openxmlformats.org/officeDocument/2006/relationships/customXml" Target="../ink/ink2620.xml"/><Relationship Id="rId1045" Type="http://schemas.openxmlformats.org/officeDocument/2006/relationships/image" Target="NULL"/><Relationship Id="rId261" Type="http://schemas.openxmlformats.org/officeDocument/2006/relationships/image" Target="NULL"/><Relationship Id="rId499" Type="http://schemas.openxmlformats.org/officeDocument/2006/relationships/image" Target="NULL"/><Relationship Id="rId927" Type="http://schemas.openxmlformats.org/officeDocument/2006/relationships/image" Target="NULL"/><Relationship Id="rId56" Type="http://schemas.openxmlformats.org/officeDocument/2006/relationships/customXml" Target="../ink/ink2337.xml"/><Relationship Id="rId359" Type="http://schemas.openxmlformats.org/officeDocument/2006/relationships/image" Target="NULL"/><Relationship Id="rId566" Type="http://schemas.openxmlformats.org/officeDocument/2006/relationships/customXml" Target="../ink/ink2592.xml"/><Relationship Id="rId773" Type="http://schemas.openxmlformats.org/officeDocument/2006/relationships/image" Target="NULL"/><Relationship Id="rId121" Type="http://schemas.openxmlformats.org/officeDocument/2006/relationships/image" Target="NULL"/><Relationship Id="rId219" Type="http://schemas.openxmlformats.org/officeDocument/2006/relationships/image" Target="NULL"/><Relationship Id="rId426" Type="http://schemas.openxmlformats.org/officeDocument/2006/relationships/customXml" Target="../ink/ink2522.xml"/><Relationship Id="rId633" Type="http://schemas.openxmlformats.org/officeDocument/2006/relationships/image" Target="NULL"/><Relationship Id="rId980" Type="http://schemas.openxmlformats.org/officeDocument/2006/relationships/customXml" Target="../ink/ink2799.xml"/><Relationship Id="rId1056" Type="http://schemas.openxmlformats.org/officeDocument/2006/relationships/customXml" Target="../ink/ink2837.xml"/><Relationship Id="rId840" Type="http://schemas.openxmlformats.org/officeDocument/2006/relationships/customXml" Target="../ink/ink2729.xml"/><Relationship Id="rId938" Type="http://schemas.openxmlformats.org/officeDocument/2006/relationships/customXml" Target="../ink/ink2778.xml"/><Relationship Id="rId67" Type="http://schemas.openxmlformats.org/officeDocument/2006/relationships/image" Target="NULL"/><Relationship Id="rId272" Type="http://schemas.openxmlformats.org/officeDocument/2006/relationships/customXml" Target="../ink/ink2445.xml"/><Relationship Id="rId577" Type="http://schemas.openxmlformats.org/officeDocument/2006/relationships/image" Target="NULL"/><Relationship Id="rId700" Type="http://schemas.openxmlformats.org/officeDocument/2006/relationships/customXml" Target="../ink/ink2659.xml"/><Relationship Id="rId132" Type="http://schemas.openxmlformats.org/officeDocument/2006/relationships/customXml" Target="../ink/ink2375.xml"/><Relationship Id="rId784" Type="http://schemas.openxmlformats.org/officeDocument/2006/relationships/customXml" Target="../ink/ink2701.xml"/><Relationship Id="rId991" Type="http://schemas.openxmlformats.org/officeDocument/2006/relationships/image" Target="NULL"/><Relationship Id="rId1067" Type="http://schemas.openxmlformats.org/officeDocument/2006/relationships/image" Target="NULL"/><Relationship Id="rId437" Type="http://schemas.openxmlformats.org/officeDocument/2006/relationships/image" Target="NULL"/><Relationship Id="rId644" Type="http://schemas.openxmlformats.org/officeDocument/2006/relationships/customXml" Target="../ink/ink2631.xml"/><Relationship Id="rId851" Type="http://schemas.openxmlformats.org/officeDocument/2006/relationships/image" Target="NULL"/><Relationship Id="rId283" Type="http://schemas.openxmlformats.org/officeDocument/2006/relationships/image" Target="NULL"/><Relationship Id="rId490" Type="http://schemas.openxmlformats.org/officeDocument/2006/relationships/customXml" Target="../ink/ink2554.xml"/><Relationship Id="rId504" Type="http://schemas.openxmlformats.org/officeDocument/2006/relationships/customXml" Target="../ink/ink2561.xml"/><Relationship Id="rId711" Type="http://schemas.openxmlformats.org/officeDocument/2006/relationships/image" Target="NULL"/><Relationship Id="rId949" Type="http://schemas.openxmlformats.org/officeDocument/2006/relationships/image" Target="NULL"/><Relationship Id="rId78" Type="http://schemas.openxmlformats.org/officeDocument/2006/relationships/customXml" Target="../ink/ink2348.xml"/><Relationship Id="rId143" Type="http://schemas.openxmlformats.org/officeDocument/2006/relationships/image" Target="NULL"/><Relationship Id="rId350" Type="http://schemas.openxmlformats.org/officeDocument/2006/relationships/customXml" Target="../ink/ink2484.xml"/><Relationship Id="rId588" Type="http://schemas.openxmlformats.org/officeDocument/2006/relationships/customXml" Target="../ink/ink2603.xml"/><Relationship Id="rId795" Type="http://schemas.openxmlformats.org/officeDocument/2006/relationships/image" Target="NULL"/><Relationship Id="rId809" Type="http://schemas.openxmlformats.org/officeDocument/2006/relationships/image" Target="NULL"/><Relationship Id="rId9" Type="http://schemas.openxmlformats.org/officeDocument/2006/relationships/image" Target="NULL"/><Relationship Id="rId210" Type="http://schemas.openxmlformats.org/officeDocument/2006/relationships/customXml" Target="../ink/ink2414.xml"/><Relationship Id="rId448" Type="http://schemas.openxmlformats.org/officeDocument/2006/relationships/customXml" Target="../ink/ink2533.xml"/><Relationship Id="rId655" Type="http://schemas.openxmlformats.org/officeDocument/2006/relationships/image" Target="NULL"/><Relationship Id="rId862" Type="http://schemas.openxmlformats.org/officeDocument/2006/relationships/customXml" Target="../ink/ink2740.xml"/><Relationship Id="rId1078" Type="http://schemas.openxmlformats.org/officeDocument/2006/relationships/customXml" Target="../ink/ink2848.xml"/><Relationship Id="rId294" Type="http://schemas.openxmlformats.org/officeDocument/2006/relationships/customXml" Target="../ink/ink2456.xml"/><Relationship Id="rId308" Type="http://schemas.openxmlformats.org/officeDocument/2006/relationships/customXml" Target="../ink/ink2463.xml"/><Relationship Id="rId515" Type="http://schemas.openxmlformats.org/officeDocument/2006/relationships/image" Target="NULL"/><Relationship Id="rId722" Type="http://schemas.openxmlformats.org/officeDocument/2006/relationships/customXml" Target="../ink/ink2670.xml"/><Relationship Id="rId89" Type="http://schemas.openxmlformats.org/officeDocument/2006/relationships/image" Target="NULL"/><Relationship Id="rId154" Type="http://schemas.openxmlformats.org/officeDocument/2006/relationships/customXml" Target="../ink/ink2386.xml"/><Relationship Id="rId361" Type="http://schemas.openxmlformats.org/officeDocument/2006/relationships/image" Target="NULL"/><Relationship Id="rId599" Type="http://schemas.openxmlformats.org/officeDocument/2006/relationships/image" Target="NULL"/><Relationship Id="rId1005" Type="http://schemas.openxmlformats.org/officeDocument/2006/relationships/image" Target="NULL"/><Relationship Id="rId459" Type="http://schemas.openxmlformats.org/officeDocument/2006/relationships/image" Target="NULL"/><Relationship Id="rId666" Type="http://schemas.openxmlformats.org/officeDocument/2006/relationships/customXml" Target="../ink/ink2642.xml"/><Relationship Id="rId873" Type="http://schemas.openxmlformats.org/officeDocument/2006/relationships/image" Target="NULL"/><Relationship Id="rId1089" Type="http://schemas.openxmlformats.org/officeDocument/2006/relationships/image" Target="NULL"/><Relationship Id="rId16" Type="http://schemas.openxmlformats.org/officeDocument/2006/relationships/customXml" Target="../ink/ink2317.xml"/><Relationship Id="rId221" Type="http://schemas.openxmlformats.org/officeDocument/2006/relationships/image" Target="NULL"/><Relationship Id="rId319" Type="http://schemas.openxmlformats.org/officeDocument/2006/relationships/image" Target="NULL"/><Relationship Id="rId526" Type="http://schemas.openxmlformats.org/officeDocument/2006/relationships/customXml" Target="../ink/ink2572.xml"/><Relationship Id="rId733" Type="http://schemas.openxmlformats.org/officeDocument/2006/relationships/image" Target="NULL"/><Relationship Id="rId940" Type="http://schemas.openxmlformats.org/officeDocument/2006/relationships/customXml" Target="../ink/ink2779.xml"/><Relationship Id="rId1016" Type="http://schemas.openxmlformats.org/officeDocument/2006/relationships/customXml" Target="../ink/ink2817.xml"/><Relationship Id="rId165" Type="http://schemas.openxmlformats.org/officeDocument/2006/relationships/image" Target="NULL"/><Relationship Id="rId372" Type="http://schemas.openxmlformats.org/officeDocument/2006/relationships/customXml" Target="../ink/ink2495.xml"/><Relationship Id="rId677" Type="http://schemas.openxmlformats.org/officeDocument/2006/relationships/image" Target="NULL"/><Relationship Id="rId800" Type="http://schemas.openxmlformats.org/officeDocument/2006/relationships/customXml" Target="../ink/ink2709.xml"/><Relationship Id="rId232" Type="http://schemas.openxmlformats.org/officeDocument/2006/relationships/customXml" Target="../ink/ink2425.xml"/><Relationship Id="rId884" Type="http://schemas.openxmlformats.org/officeDocument/2006/relationships/customXml" Target="../ink/ink2751.xml"/><Relationship Id="rId27" Type="http://schemas.openxmlformats.org/officeDocument/2006/relationships/image" Target="NULL"/><Relationship Id="rId537" Type="http://schemas.openxmlformats.org/officeDocument/2006/relationships/image" Target="NULL"/><Relationship Id="rId744" Type="http://schemas.openxmlformats.org/officeDocument/2006/relationships/customXml" Target="../ink/ink2681.xml"/><Relationship Id="rId951" Type="http://schemas.openxmlformats.org/officeDocument/2006/relationships/image" Target="NULL"/><Relationship Id="rId80" Type="http://schemas.openxmlformats.org/officeDocument/2006/relationships/customXml" Target="../ink/ink2349.xml"/><Relationship Id="rId176" Type="http://schemas.openxmlformats.org/officeDocument/2006/relationships/customXml" Target="../ink/ink2397.xml"/><Relationship Id="rId383" Type="http://schemas.openxmlformats.org/officeDocument/2006/relationships/image" Target="NULL"/><Relationship Id="rId590" Type="http://schemas.openxmlformats.org/officeDocument/2006/relationships/customXml" Target="../ink/ink2604.xml"/><Relationship Id="rId604" Type="http://schemas.openxmlformats.org/officeDocument/2006/relationships/customXml" Target="../ink/ink2611.xml"/><Relationship Id="rId811" Type="http://schemas.openxmlformats.org/officeDocument/2006/relationships/image" Target="NULL"/><Relationship Id="rId1027" Type="http://schemas.openxmlformats.org/officeDocument/2006/relationships/image" Target="NULL"/><Relationship Id="rId243" Type="http://schemas.openxmlformats.org/officeDocument/2006/relationships/image" Target="NULL"/><Relationship Id="rId450" Type="http://schemas.openxmlformats.org/officeDocument/2006/relationships/customXml" Target="../ink/ink2534.xml"/><Relationship Id="rId688" Type="http://schemas.openxmlformats.org/officeDocument/2006/relationships/customXml" Target="../ink/ink2653.xml"/><Relationship Id="rId895" Type="http://schemas.openxmlformats.org/officeDocument/2006/relationships/image" Target="NULL"/><Relationship Id="rId909" Type="http://schemas.openxmlformats.org/officeDocument/2006/relationships/image" Target="NULL"/><Relationship Id="rId1080" Type="http://schemas.openxmlformats.org/officeDocument/2006/relationships/customXml" Target="../ink/ink2849.xml"/><Relationship Id="rId38" Type="http://schemas.openxmlformats.org/officeDocument/2006/relationships/customXml" Target="../ink/ink2328.xml"/><Relationship Id="rId103" Type="http://schemas.openxmlformats.org/officeDocument/2006/relationships/image" Target="NULL"/><Relationship Id="rId310" Type="http://schemas.openxmlformats.org/officeDocument/2006/relationships/customXml" Target="../ink/ink2464.xml"/><Relationship Id="rId548" Type="http://schemas.openxmlformats.org/officeDocument/2006/relationships/customXml" Target="../ink/ink2583.xml"/><Relationship Id="rId755" Type="http://schemas.openxmlformats.org/officeDocument/2006/relationships/image" Target="NULL"/><Relationship Id="rId962" Type="http://schemas.openxmlformats.org/officeDocument/2006/relationships/customXml" Target="../ink/ink2790.xml"/><Relationship Id="rId91" Type="http://schemas.openxmlformats.org/officeDocument/2006/relationships/image" Target="NULL"/><Relationship Id="rId187" Type="http://schemas.openxmlformats.org/officeDocument/2006/relationships/image" Target="NULL"/><Relationship Id="rId394" Type="http://schemas.openxmlformats.org/officeDocument/2006/relationships/customXml" Target="../ink/ink2506.xml"/><Relationship Id="rId408" Type="http://schemas.openxmlformats.org/officeDocument/2006/relationships/customXml" Target="../ink/ink2513.xml"/><Relationship Id="rId615" Type="http://schemas.openxmlformats.org/officeDocument/2006/relationships/image" Target="NULL"/><Relationship Id="rId822" Type="http://schemas.openxmlformats.org/officeDocument/2006/relationships/customXml" Target="../ink/ink2720.xml"/><Relationship Id="rId1038" Type="http://schemas.openxmlformats.org/officeDocument/2006/relationships/customXml" Target="../ink/ink2828.xml"/><Relationship Id="rId254" Type="http://schemas.openxmlformats.org/officeDocument/2006/relationships/customXml" Target="../ink/ink2436.xml"/><Relationship Id="rId699" Type="http://schemas.openxmlformats.org/officeDocument/2006/relationships/image" Target="NULL"/><Relationship Id="rId1091" Type="http://schemas.openxmlformats.org/officeDocument/2006/relationships/image" Target="NULL"/><Relationship Id="rId49" Type="http://schemas.openxmlformats.org/officeDocument/2006/relationships/image" Target="NULL"/><Relationship Id="rId114" Type="http://schemas.openxmlformats.org/officeDocument/2006/relationships/customXml" Target="../ink/ink2366.xml"/><Relationship Id="rId461" Type="http://schemas.openxmlformats.org/officeDocument/2006/relationships/image" Target="NULL"/><Relationship Id="rId559" Type="http://schemas.openxmlformats.org/officeDocument/2006/relationships/image" Target="NULL"/><Relationship Id="rId766" Type="http://schemas.openxmlformats.org/officeDocument/2006/relationships/customXml" Target="../ink/ink2692.xml"/><Relationship Id="rId198" Type="http://schemas.openxmlformats.org/officeDocument/2006/relationships/customXml" Target="../ink/ink2408.xml"/><Relationship Id="rId321" Type="http://schemas.openxmlformats.org/officeDocument/2006/relationships/image" Target="NULL"/><Relationship Id="rId419" Type="http://schemas.openxmlformats.org/officeDocument/2006/relationships/image" Target="NULL"/><Relationship Id="rId626" Type="http://schemas.openxmlformats.org/officeDocument/2006/relationships/customXml" Target="../ink/ink2622.xml"/><Relationship Id="rId973" Type="http://schemas.openxmlformats.org/officeDocument/2006/relationships/image" Target="NULL"/><Relationship Id="rId1049" Type="http://schemas.openxmlformats.org/officeDocument/2006/relationships/image" Target="NULL"/><Relationship Id="rId833" Type="http://schemas.openxmlformats.org/officeDocument/2006/relationships/image" Target="NULL"/><Relationship Id="rId265" Type="http://schemas.openxmlformats.org/officeDocument/2006/relationships/image" Target="NULL"/><Relationship Id="rId472" Type="http://schemas.openxmlformats.org/officeDocument/2006/relationships/customXml" Target="../ink/ink2545.xml"/><Relationship Id="rId900" Type="http://schemas.openxmlformats.org/officeDocument/2006/relationships/customXml" Target="../ink/ink2759.xml"/><Relationship Id="rId125" Type="http://schemas.openxmlformats.org/officeDocument/2006/relationships/image" Target="NULL"/><Relationship Id="rId332" Type="http://schemas.openxmlformats.org/officeDocument/2006/relationships/customXml" Target="../ink/ink2475.xml"/><Relationship Id="rId777" Type="http://schemas.openxmlformats.org/officeDocument/2006/relationships/image" Target="NULL"/><Relationship Id="rId984" Type="http://schemas.openxmlformats.org/officeDocument/2006/relationships/customXml" Target="../ink/ink2801.xml"/><Relationship Id="rId637" Type="http://schemas.openxmlformats.org/officeDocument/2006/relationships/image" Target="NULL"/><Relationship Id="rId844" Type="http://schemas.openxmlformats.org/officeDocument/2006/relationships/customXml" Target="../ink/ink2731.xml"/><Relationship Id="rId276" Type="http://schemas.openxmlformats.org/officeDocument/2006/relationships/customXml" Target="../ink/ink2447.xml"/><Relationship Id="rId483" Type="http://schemas.openxmlformats.org/officeDocument/2006/relationships/image" Target="NULL"/><Relationship Id="rId690" Type="http://schemas.openxmlformats.org/officeDocument/2006/relationships/customXml" Target="../ink/ink2654.xml"/><Relationship Id="rId704" Type="http://schemas.openxmlformats.org/officeDocument/2006/relationships/customXml" Target="../ink/ink2661.xml"/><Relationship Id="rId911" Type="http://schemas.openxmlformats.org/officeDocument/2006/relationships/image" Target="NULL"/><Relationship Id="rId40" Type="http://schemas.openxmlformats.org/officeDocument/2006/relationships/customXml" Target="../ink/ink2329.xml"/><Relationship Id="rId136" Type="http://schemas.openxmlformats.org/officeDocument/2006/relationships/customXml" Target="../ink/ink2377.xml"/><Relationship Id="rId343" Type="http://schemas.openxmlformats.org/officeDocument/2006/relationships/image" Target="NULL"/><Relationship Id="rId550" Type="http://schemas.openxmlformats.org/officeDocument/2006/relationships/customXml" Target="../ink/ink2584.xml"/><Relationship Id="rId788" Type="http://schemas.openxmlformats.org/officeDocument/2006/relationships/customXml" Target="../ink/ink2703.xml"/><Relationship Id="rId995" Type="http://schemas.openxmlformats.org/officeDocument/2006/relationships/image" Target="NULL"/><Relationship Id="rId203" Type="http://schemas.openxmlformats.org/officeDocument/2006/relationships/image" Target="NULL"/><Relationship Id="rId648" Type="http://schemas.openxmlformats.org/officeDocument/2006/relationships/customXml" Target="../ink/ink2633.xml"/><Relationship Id="rId855" Type="http://schemas.openxmlformats.org/officeDocument/2006/relationships/image" Target="NULL"/><Relationship Id="rId1040" Type="http://schemas.openxmlformats.org/officeDocument/2006/relationships/customXml" Target="../ink/ink2829.xml"/><Relationship Id="rId287" Type="http://schemas.openxmlformats.org/officeDocument/2006/relationships/image" Target="NULL"/><Relationship Id="rId410" Type="http://schemas.openxmlformats.org/officeDocument/2006/relationships/customXml" Target="../ink/ink2514.xml"/><Relationship Id="rId494" Type="http://schemas.openxmlformats.org/officeDocument/2006/relationships/customXml" Target="../ink/ink2556.xml"/><Relationship Id="rId508" Type="http://schemas.openxmlformats.org/officeDocument/2006/relationships/customXml" Target="../ink/ink2563.xml"/><Relationship Id="rId715" Type="http://schemas.openxmlformats.org/officeDocument/2006/relationships/image" Target="NULL"/><Relationship Id="rId922" Type="http://schemas.openxmlformats.org/officeDocument/2006/relationships/customXml" Target="../ink/ink2770.xml"/><Relationship Id="rId147" Type="http://schemas.openxmlformats.org/officeDocument/2006/relationships/image" Target="NULL"/><Relationship Id="rId354" Type="http://schemas.openxmlformats.org/officeDocument/2006/relationships/customXml" Target="../ink/ink2486.xml"/><Relationship Id="rId799" Type="http://schemas.openxmlformats.org/officeDocument/2006/relationships/image" Target="NULL"/><Relationship Id="rId51" Type="http://schemas.openxmlformats.org/officeDocument/2006/relationships/image" Target="NULL"/><Relationship Id="rId561" Type="http://schemas.openxmlformats.org/officeDocument/2006/relationships/image" Target="NULL"/><Relationship Id="rId659" Type="http://schemas.openxmlformats.org/officeDocument/2006/relationships/image" Target="NULL"/><Relationship Id="rId866" Type="http://schemas.openxmlformats.org/officeDocument/2006/relationships/customXml" Target="../ink/ink2742.xml"/><Relationship Id="rId214" Type="http://schemas.openxmlformats.org/officeDocument/2006/relationships/customXml" Target="../ink/ink2416.xml"/><Relationship Id="rId298" Type="http://schemas.openxmlformats.org/officeDocument/2006/relationships/customXml" Target="../ink/ink2458.xml"/><Relationship Id="rId421" Type="http://schemas.openxmlformats.org/officeDocument/2006/relationships/image" Target="NULL"/><Relationship Id="rId519" Type="http://schemas.openxmlformats.org/officeDocument/2006/relationships/image" Target="NULL"/><Relationship Id="rId1051" Type="http://schemas.openxmlformats.org/officeDocument/2006/relationships/image" Target="NULL"/><Relationship Id="rId158" Type="http://schemas.openxmlformats.org/officeDocument/2006/relationships/customXml" Target="../ink/ink2388.xml"/><Relationship Id="rId726" Type="http://schemas.openxmlformats.org/officeDocument/2006/relationships/customXml" Target="../ink/ink2672.xml"/><Relationship Id="rId933" Type="http://schemas.openxmlformats.org/officeDocument/2006/relationships/image" Target="NULL"/><Relationship Id="rId1009" Type="http://schemas.openxmlformats.org/officeDocument/2006/relationships/image" Target="NULL"/><Relationship Id="rId62" Type="http://schemas.openxmlformats.org/officeDocument/2006/relationships/customXml" Target="../ink/ink2340.xml"/><Relationship Id="rId365" Type="http://schemas.openxmlformats.org/officeDocument/2006/relationships/image" Target="NULL"/><Relationship Id="rId572" Type="http://schemas.openxmlformats.org/officeDocument/2006/relationships/customXml" Target="../ink/ink2595.xml"/><Relationship Id="rId225" Type="http://schemas.openxmlformats.org/officeDocument/2006/relationships/image" Target="NULL"/><Relationship Id="rId432" Type="http://schemas.openxmlformats.org/officeDocument/2006/relationships/customXml" Target="../ink/ink2525.xml"/><Relationship Id="rId877" Type="http://schemas.openxmlformats.org/officeDocument/2006/relationships/image" Target="NULL"/><Relationship Id="rId1062" Type="http://schemas.openxmlformats.org/officeDocument/2006/relationships/customXml" Target="../ink/ink2840.xml"/><Relationship Id="rId737" Type="http://schemas.openxmlformats.org/officeDocument/2006/relationships/image" Target="NULL"/><Relationship Id="rId944" Type="http://schemas.openxmlformats.org/officeDocument/2006/relationships/customXml" Target="../ink/ink2781.xml"/><Relationship Id="rId73" Type="http://schemas.openxmlformats.org/officeDocument/2006/relationships/image" Target="NULL"/><Relationship Id="rId169" Type="http://schemas.openxmlformats.org/officeDocument/2006/relationships/image" Target="NULL"/><Relationship Id="rId376" Type="http://schemas.openxmlformats.org/officeDocument/2006/relationships/customXml" Target="../ink/ink2497.xml"/><Relationship Id="rId583" Type="http://schemas.openxmlformats.org/officeDocument/2006/relationships/image" Target="NULL"/><Relationship Id="rId790" Type="http://schemas.openxmlformats.org/officeDocument/2006/relationships/customXml" Target="../ink/ink2704.xml"/><Relationship Id="rId804" Type="http://schemas.openxmlformats.org/officeDocument/2006/relationships/customXml" Target="../ink/ink2711.xml"/><Relationship Id="rId4" Type="http://schemas.openxmlformats.org/officeDocument/2006/relationships/customXml" Target="../ink/ink2311.xml"/><Relationship Id="rId236" Type="http://schemas.openxmlformats.org/officeDocument/2006/relationships/customXml" Target="../ink/ink2427.xml"/><Relationship Id="rId443" Type="http://schemas.openxmlformats.org/officeDocument/2006/relationships/image" Target="NULL"/><Relationship Id="rId650" Type="http://schemas.openxmlformats.org/officeDocument/2006/relationships/customXml" Target="../ink/ink2634.xml"/><Relationship Id="rId888" Type="http://schemas.openxmlformats.org/officeDocument/2006/relationships/customXml" Target="../ink/ink2753.xml"/><Relationship Id="rId1073" Type="http://schemas.openxmlformats.org/officeDocument/2006/relationships/image" Target="NULL"/><Relationship Id="rId303" Type="http://schemas.openxmlformats.org/officeDocument/2006/relationships/image" Target="NULL"/><Relationship Id="rId748" Type="http://schemas.openxmlformats.org/officeDocument/2006/relationships/customXml" Target="../ink/ink2683.xml"/><Relationship Id="rId955" Type="http://schemas.openxmlformats.org/officeDocument/2006/relationships/image" Target="NULL"/><Relationship Id="rId84" Type="http://schemas.openxmlformats.org/officeDocument/2006/relationships/customXml" Target="../ink/ink2351.xml"/><Relationship Id="rId387" Type="http://schemas.openxmlformats.org/officeDocument/2006/relationships/image" Target="NULL"/><Relationship Id="rId510" Type="http://schemas.openxmlformats.org/officeDocument/2006/relationships/customXml" Target="../ink/ink2564.xml"/><Relationship Id="rId594" Type="http://schemas.openxmlformats.org/officeDocument/2006/relationships/customXml" Target="../ink/ink2606.xml"/><Relationship Id="rId608" Type="http://schemas.openxmlformats.org/officeDocument/2006/relationships/customXml" Target="../ink/ink2613.xml"/><Relationship Id="rId815" Type="http://schemas.openxmlformats.org/officeDocument/2006/relationships/image" Target="NULL"/><Relationship Id="rId247" Type="http://schemas.openxmlformats.org/officeDocument/2006/relationships/image" Target="NULL"/><Relationship Id="rId899" Type="http://schemas.openxmlformats.org/officeDocument/2006/relationships/image" Target="NULL"/><Relationship Id="rId1000" Type="http://schemas.openxmlformats.org/officeDocument/2006/relationships/customXml" Target="../ink/ink2809.xml"/><Relationship Id="rId1084" Type="http://schemas.openxmlformats.org/officeDocument/2006/relationships/customXml" Target="../ink/ink2851.xml"/><Relationship Id="rId107" Type="http://schemas.openxmlformats.org/officeDocument/2006/relationships/image" Target="NULL"/><Relationship Id="rId454" Type="http://schemas.openxmlformats.org/officeDocument/2006/relationships/customXml" Target="../ink/ink2536.xml"/><Relationship Id="rId661" Type="http://schemas.openxmlformats.org/officeDocument/2006/relationships/image" Target="NULL"/><Relationship Id="rId759" Type="http://schemas.openxmlformats.org/officeDocument/2006/relationships/image" Target="NULL"/><Relationship Id="rId966" Type="http://schemas.openxmlformats.org/officeDocument/2006/relationships/customXml" Target="../ink/ink2792.xml"/><Relationship Id="rId11" Type="http://schemas.openxmlformats.org/officeDocument/2006/relationships/image" Target="NULL"/><Relationship Id="rId314" Type="http://schemas.openxmlformats.org/officeDocument/2006/relationships/customXml" Target="../ink/ink2466.xml"/><Relationship Id="rId398" Type="http://schemas.openxmlformats.org/officeDocument/2006/relationships/customXml" Target="../ink/ink2508.xml"/><Relationship Id="rId521" Type="http://schemas.openxmlformats.org/officeDocument/2006/relationships/image" Target="NULL"/><Relationship Id="rId619" Type="http://schemas.openxmlformats.org/officeDocument/2006/relationships/image" Target="NULL"/><Relationship Id="rId95" Type="http://schemas.openxmlformats.org/officeDocument/2006/relationships/image" Target="NULL"/><Relationship Id="rId160" Type="http://schemas.openxmlformats.org/officeDocument/2006/relationships/customXml" Target="../ink/ink2389.xml"/><Relationship Id="rId826" Type="http://schemas.openxmlformats.org/officeDocument/2006/relationships/customXml" Target="../ink/ink2722.xml"/><Relationship Id="rId1011" Type="http://schemas.openxmlformats.org/officeDocument/2006/relationships/image" Target="NULL"/><Relationship Id="rId258" Type="http://schemas.openxmlformats.org/officeDocument/2006/relationships/customXml" Target="../ink/ink2438.xml"/><Relationship Id="rId465" Type="http://schemas.openxmlformats.org/officeDocument/2006/relationships/image" Target="NULL"/><Relationship Id="rId672" Type="http://schemas.openxmlformats.org/officeDocument/2006/relationships/customXml" Target="../ink/ink2645.xml"/><Relationship Id="rId1095" Type="http://schemas.openxmlformats.org/officeDocument/2006/relationships/image" Target="NULL"/><Relationship Id="rId22" Type="http://schemas.openxmlformats.org/officeDocument/2006/relationships/customXml" Target="../ink/ink2320.xml"/><Relationship Id="rId118" Type="http://schemas.openxmlformats.org/officeDocument/2006/relationships/customXml" Target="../ink/ink2368.xml"/><Relationship Id="rId325" Type="http://schemas.openxmlformats.org/officeDocument/2006/relationships/image" Target="NULL"/><Relationship Id="rId532" Type="http://schemas.openxmlformats.org/officeDocument/2006/relationships/customXml" Target="../ink/ink2575.xml"/><Relationship Id="rId977" Type="http://schemas.openxmlformats.org/officeDocument/2006/relationships/image" Target="NULL"/><Relationship Id="rId171" Type="http://schemas.openxmlformats.org/officeDocument/2006/relationships/image" Target="NULL"/><Relationship Id="rId837" Type="http://schemas.openxmlformats.org/officeDocument/2006/relationships/image" Target="NULL"/><Relationship Id="rId1022" Type="http://schemas.openxmlformats.org/officeDocument/2006/relationships/customXml" Target="../ink/ink2820.xml"/><Relationship Id="rId269" Type="http://schemas.openxmlformats.org/officeDocument/2006/relationships/image" Target="NULL"/><Relationship Id="rId476" Type="http://schemas.openxmlformats.org/officeDocument/2006/relationships/customXml" Target="../ink/ink2547.xml"/><Relationship Id="rId683" Type="http://schemas.openxmlformats.org/officeDocument/2006/relationships/image" Target="NULL"/><Relationship Id="rId890" Type="http://schemas.openxmlformats.org/officeDocument/2006/relationships/customXml" Target="../ink/ink2754.xml"/><Relationship Id="rId904" Type="http://schemas.openxmlformats.org/officeDocument/2006/relationships/customXml" Target="../ink/ink2761.xml"/><Relationship Id="rId33" Type="http://schemas.openxmlformats.org/officeDocument/2006/relationships/image" Target="NULL"/><Relationship Id="rId129" Type="http://schemas.openxmlformats.org/officeDocument/2006/relationships/image" Target="NULL"/><Relationship Id="rId336" Type="http://schemas.openxmlformats.org/officeDocument/2006/relationships/customXml" Target="../ink/ink2477.xml"/><Relationship Id="rId543" Type="http://schemas.openxmlformats.org/officeDocument/2006/relationships/image" Target="NULL"/><Relationship Id="rId988" Type="http://schemas.openxmlformats.org/officeDocument/2006/relationships/customXml" Target="../ink/ink2803.xml"/><Relationship Id="rId182" Type="http://schemas.openxmlformats.org/officeDocument/2006/relationships/customXml" Target="../ink/ink2400.xml"/><Relationship Id="rId403" Type="http://schemas.openxmlformats.org/officeDocument/2006/relationships/image" Target="NULL"/><Relationship Id="rId750" Type="http://schemas.openxmlformats.org/officeDocument/2006/relationships/customXml" Target="../ink/ink2684.xml"/><Relationship Id="rId848" Type="http://schemas.openxmlformats.org/officeDocument/2006/relationships/customXml" Target="../ink/ink2733.xml"/><Relationship Id="rId1033" Type="http://schemas.openxmlformats.org/officeDocument/2006/relationships/image" Target="NULL"/><Relationship Id="rId487" Type="http://schemas.openxmlformats.org/officeDocument/2006/relationships/image" Target="NULL"/><Relationship Id="rId610" Type="http://schemas.openxmlformats.org/officeDocument/2006/relationships/customXml" Target="../ink/ink2614.xml"/><Relationship Id="rId694" Type="http://schemas.openxmlformats.org/officeDocument/2006/relationships/customXml" Target="../ink/ink2656.xml"/><Relationship Id="rId708" Type="http://schemas.openxmlformats.org/officeDocument/2006/relationships/customXml" Target="../ink/ink2663.xml"/><Relationship Id="rId915" Type="http://schemas.openxmlformats.org/officeDocument/2006/relationships/image" Target="NULL"/><Relationship Id="rId347" Type="http://schemas.openxmlformats.org/officeDocument/2006/relationships/image" Target="NULL"/><Relationship Id="rId999" Type="http://schemas.openxmlformats.org/officeDocument/2006/relationships/image" Target="NULL"/><Relationship Id="rId44" Type="http://schemas.openxmlformats.org/officeDocument/2006/relationships/customXml" Target="../ink/ink2331.xml"/><Relationship Id="rId554" Type="http://schemas.openxmlformats.org/officeDocument/2006/relationships/customXml" Target="../ink/ink2586.xml"/><Relationship Id="rId761" Type="http://schemas.openxmlformats.org/officeDocument/2006/relationships/image" Target="NULL"/><Relationship Id="rId859" Type="http://schemas.openxmlformats.org/officeDocument/2006/relationships/image" Target="NULL"/><Relationship Id="rId193" Type="http://schemas.openxmlformats.org/officeDocument/2006/relationships/image" Target="NULL"/><Relationship Id="rId207" Type="http://schemas.openxmlformats.org/officeDocument/2006/relationships/image" Target="NULL"/><Relationship Id="rId414" Type="http://schemas.openxmlformats.org/officeDocument/2006/relationships/customXml" Target="../ink/ink2516.xml"/><Relationship Id="rId498" Type="http://schemas.openxmlformats.org/officeDocument/2006/relationships/customXml" Target="../ink/ink2558.xml"/><Relationship Id="rId621" Type="http://schemas.openxmlformats.org/officeDocument/2006/relationships/image" Target="NULL"/><Relationship Id="rId1044" Type="http://schemas.openxmlformats.org/officeDocument/2006/relationships/customXml" Target="../ink/ink2831.xml"/><Relationship Id="rId260" Type="http://schemas.openxmlformats.org/officeDocument/2006/relationships/customXml" Target="../ink/ink2439.xml"/><Relationship Id="rId719" Type="http://schemas.openxmlformats.org/officeDocument/2006/relationships/image" Target="NULL"/><Relationship Id="rId926" Type="http://schemas.openxmlformats.org/officeDocument/2006/relationships/customXml" Target="../ink/ink2772.xml"/><Relationship Id="rId55" Type="http://schemas.openxmlformats.org/officeDocument/2006/relationships/image" Target="NULL"/><Relationship Id="rId120" Type="http://schemas.openxmlformats.org/officeDocument/2006/relationships/customXml" Target="../ink/ink2369.xml"/><Relationship Id="rId358" Type="http://schemas.openxmlformats.org/officeDocument/2006/relationships/customXml" Target="../ink/ink2488.xml"/><Relationship Id="rId565" Type="http://schemas.openxmlformats.org/officeDocument/2006/relationships/image" Target="NULL"/><Relationship Id="rId772" Type="http://schemas.openxmlformats.org/officeDocument/2006/relationships/customXml" Target="../ink/ink2695.xml"/><Relationship Id="rId218" Type="http://schemas.openxmlformats.org/officeDocument/2006/relationships/customXml" Target="../ink/ink2418.xml"/><Relationship Id="rId425" Type="http://schemas.openxmlformats.org/officeDocument/2006/relationships/image" Target="NULL"/><Relationship Id="rId632" Type="http://schemas.openxmlformats.org/officeDocument/2006/relationships/customXml" Target="../ink/ink2625.xml"/><Relationship Id="rId1055" Type="http://schemas.openxmlformats.org/officeDocument/2006/relationships/image" Target="NULL"/><Relationship Id="rId271" Type="http://schemas.openxmlformats.org/officeDocument/2006/relationships/image" Target="NULL"/><Relationship Id="rId937" Type="http://schemas.openxmlformats.org/officeDocument/2006/relationships/image" Target="NULL"/><Relationship Id="rId66" Type="http://schemas.openxmlformats.org/officeDocument/2006/relationships/customXml" Target="../ink/ink2342.xml"/><Relationship Id="rId131" Type="http://schemas.openxmlformats.org/officeDocument/2006/relationships/image" Target="NULL"/><Relationship Id="rId369" Type="http://schemas.openxmlformats.org/officeDocument/2006/relationships/image" Target="NULL"/><Relationship Id="rId576" Type="http://schemas.openxmlformats.org/officeDocument/2006/relationships/customXml" Target="../ink/ink2597.xml"/><Relationship Id="rId783" Type="http://schemas.openxmlformats.org/officeDocument/2006/relationships/image" Target="NULL"/><Relationship Id="rId990" Type="http://schemas.openxmlformats.org/officeDocument/2006/relationships/customXml" Target="../ink/ink2804.xml"/><Relationship Id="rId229" Type="http://schemas.openxmlformats.org/officeDocument/2006/relationships/image" Target="NULL"/><Relationship Id="rId436" Type="http://schemas.openxmlformats.org/officeDocument/2006/relationships/customXml" Target="../ink/ink2527.xml"/><Relationship Id="rId643" Type="http://schemas.openxmlformats.org/officeDocument/2006/relationships/image" Target="NULL"/><Relationship Id="rId1066" Type="http://schemas.openxmlformats.org/officeDocument/2006/relationships/customXml" Target="../ink/ink2842.xml"/><Relationship Id="rId850" Type="http://schemas.openxmlformats.org/officeDocument/2006/relationships/customXml" Target="../ink/ink2734.xml"/><Relationship Id="rId948" Type="http://schemas.openxmlformats.org/officeDocument/2006/relationships/customXml" Target="../ink/ink2783.xml"/><Relationship Id="rId77" Type="http://schemas.openxmlformats.org/officeDocument/2006/relationships/image" Target="NULL"/><Relationship Id="rId282" Type="http://schemas.openxmlformats.org/officeDocument/2006/relationships/customXml" Target="../ink/ink2450.xml"/><Relationship Id="rId503" Type="http://schemas.openxmlformats.org/officeDocument/2006/relationships/image" Target="NULL"/><Relationship Id="rId587" Type="http://schemas.openxmlformats.org/officeDocument/2006/relationships/image" Target="NULL"/><Relationship Id="rId710" Type="http://schemas.openxmlformats.org/officeDocument/2006/relationships/customXml" Target="../ink/ink2664.xml"/><Relationship Id="rId808" Type="http://schemas.openxmlformats.org/officeDocument/2006/relationships/customXml" Target="../ink/ink2713.xml"/><Relationship Id="rId8" Type="http://schemas.openxmlformats.org/officeDocument/2006/relationships/customXml" Target="../ink/ink2313.xml"/><Relationship Id="rId142" Type="http://schemas.openxmlformats.org/officeDocument/2006/relationships/customXml" Target="../ink/ink2380.xml"/><Relationship Id="rId447" Type="http://schemas.openxmlformats.org/officeDocument/2006/relationships/image" Target="NULL"/><Relationship Id="rId794" Type="http://schemas.openxmlformats.org/officeDocument/2006/relationships/customXml" Target="../ink/ink2706.xml"/><Relationship Id="rId1077" Type="http://schemas.openxmlformats.org/officeDocument/2006/relationships/image" Target="NULL"/><Relationship Id="rId654" Type="http://schemas.openxmlformats.org/officeDocument/2006/relationships/customXml" Target="../ink/ink2636.xml"/><Relationship Id="rId861" Type="http://schemas.openxmlformats.org/officeDocument/2006/relationships/image" Target="NULL"/><Relationship Id="rId959" Type="http://schemas.openxmlformats.org/officeDocument/2006/relationships/image" Target="NULL"/><Relationship Id="rId293" Type="http://schemas.openxmlformats.org/officeDocument/2006/relationships/image" Target="NULL"/><Relationship Id="rId307" Type="http://schemas.openxmlformats.org/officeDocument/2006/relationships/image" Target="NULL"/><Relationship Id="rId514" Type="http://schemas.openxmlformats.org/officeDocument/2006/relationships/customXml" Target="../ink/ink2566.xml"/><Relationship Id="rId721" Type="http://schemas.openxmlformats.org/officeDocument/2006/relationships/image" Target="NULL"/><Relationship Id="rId88" Type="http://schemas.openxmlformats.org/officeDocument/2006/relationships/customXml" Target="../ink/ink2353.xml"/><Relationship Id="rId153" Type="http://schemas.openxmlformats.org/officeDocument/2006/relationships/image" Target="NULL"/><Relationship Id="rId360" Type="http://schemas.openxmlformats.org/officeDocument/2006/relationships/customXml" Target="../ink/ink2489.xml"/><Relationship Id="rId598" Type="http://schemas.openxmlformats.org/officeDocument/2006/relationships/customXml" Target="../ink/ink2608.xml"/><Relationship Id="rId819" Type="http://schemas.openxmlformats.org/officeDocument/2006/relationships/image" Target="NULL"/><Relationship Id="rId1004" Type="http://schemas.openxmlformats.org/officeDocument/2006/relationships/customXml" Target="../ink/ink2811.xml"/><Relationship Id="rId220" Type="http://schemas.openxmlformats.org/officeDocument/2006/relationships/customXml" Target="../ink/ink2419.xml"/><Relationship Id="rId458" Type="http://schemas.openxmlformats.org/officeDocument/2006/relationships/customXml" Target="../ink/ink2538.xml"/><Relationship Id="rId665" Type="http://schemas.openxmlformats.org/officeDocument/2006/relationships/image" Target="NULL"/><Relationship Id="rId872" Type="http://schemas.openxmlformats.org/officeDocument/2006/relationships/customXml" Target="../ink/ink2745.xml"/><Relationship Id="rId1088" Type="http://schemas.openxmlformats.org/officeDocument/2006/relationships/customXml" Target="../ink/ink2853.xml"/><Relationship Id="rId15" Type="http://schemas.openxmlformats.org/officeDocument/2006/relationships/image" Target="NULL"/><Relationship Id="rId318" Type="http://schemas.openxmlformats.org/officeDocument/2006/relationships/customXml" Target="../ink/ink2468.xml"/><Relationship Id="rId525" Type="http://schemas.openxmlformats.org/officeDocument/2006/relationships/image" Target="NULL"/><Relationship Id="rId732" Type="http://schemas.openxmlformats.org/officeDocument/2006/relationships/customXml" Target="../ink/ink2675.xml"/><Relationship Id="rId99" Type="http://schemas.openxmlformats.org/officeDocument/2006/relationships/image" Target="NULL"/><Relationship Id="rId164" Type="http://schemas.openxmlformats.org/officeDocument/2006/relationships/customXml" Target="../ink/ink2391.xml"/><Relationship Id="rId371" Type="http://schemas.openxmlformats.org/officeDocument/2006/relationships/image" Target="NULL"/><Relationship Id="rId1015" Type="http://schemas.openxmlformats.org/officeDocument/2006/relationships/image" Target="NULL"/><Relationship Id="rId469" Type="http://schemas.openxmlformats.org/officeDocument/2006/relationships/image" Target="NULL"/><Relationship Id="rId676" Type="http://schemas.openxmlformats.org/officeDocument/2006/relationships/customXml" Target="../ink/ink2647.xml"/><Relationship Id="rId883" Type="http://schemas.openxmlformats.org/officeDocument/2006/relationships/image" Target="NULL"/><Relationship Id="rId26" Type="http://schemas.openxmlformats.org/officeDocument/2006/relationships/customXml" Target="../ink/ink2322.xml"/><Relationship Id="rId231" Type="http://schemas.openxmlformats.org/officeDocument/2006/relationships/image" Target="NULL"/><Relationship Id="rId329" Type="http://schemas.openxmlformats.org/officeDocument/2006/relationships/image" Target="NULL"/><Relationship Id="rId536" Type="http://schemas.openxmlformats.org/officeDocument/2006/relationships/customXml" Target="../ink/ink2577.xml"/><Relationship Id="rId175" Type="http://schemas.openxmlformats.org/officeDocument/2006/relationships/image" Target="NULL"/><Relationship Id="rId743" Type="http://schemas.openxmlformats.org/officeDocument/2006/relationships/image" Target="NULL"/><Relationship Id="rId950" Type="http://schemas.openxmlformats.org/officeDocument/2006/relationships/customXml" Target="../ink/ink2784.xml"/><Relationship Id="rId1026" Type="http://schemas.openxmlformats.org/officeDocument/2006/relationships/customXml" Target="../ink/ink2822.xml"/><Relationship Id="rId382" Type="http://schemas.openxmlformats.org/officeDocument/2006/relationships/customXml" Target="../ink/ink2500.xml"/><Relationship Id="rId603" Type="http://schemas.openxmlformats.org/officeDocument/2006/relationships/image" Target="NULL"/><Relationship Id="rId687" Type="http://schemas.openxmlformats.org/officeDocument/2006/relationships/image" Target="NULL"/><Relationship Id="rId810" Type="http://schemas.openxmlformats.org/officeDocument/2006/relationships/customXml" Target="../ink/ink2714.xml"/><Relationship Id="rId908" Type="http://schemas.openxmlformats.org/officeDocument/2006/relationships/customXml" Target="../ink/ink2763.xml"/><Relationship Id="rId242" Type="http://schemas.openxmlformats.org/officeDocument/2006/relationships/customXml" Target="../ink/ink2430.xml"/><Relationship Id="rId894" Type="http://schemas.openxmlformats.org/officeDocument/2006/relationships/customXml" Target="../ink/ink2756.xml"/><Relationship Id="rId37" Type="http://schemas.openxmlformats.org/officeDocument/2006/relationships/image" Target="NULL"/><Relationship Id="rId102" Type="http://schemas.openxmlformats.org/officeDocument/2006/relationships/customXml" Target="../ink/ink2360.xml"/><Relationship Id="rId547" Type="http://schemas.openxmlformats.org/officeDocument/2006/relationships/image" Target="NULL"/><Relationship Id="rId754" Type="http://schemas.openxmlformats.org/officeDocument/2006/relationships/customXml" Target="../ink/ink2686.xml"/><Relationship Id="rId961" Type="http://schemas.openxmlformats.org/officeDocument/2006/relationships/image" Target="NULL"/><Relationship Id="rId90" Type="http://schemas.openxmlformats.org/officeDocument/2006/relationships/customXml" Target="../ink/ink2354.xml"/><Relationship Id="rId186" Type="http://schemas.openxmlformats.org/officeDocument/2006/relationships/customXml" Target="../ink/ink2402.xml"/><Relationship Id="rId393" Type="http://schemas.openxmlformats.org/officeDocument/2006/relationships/image" Target="NULL"/><Relationship Id="rId407" Type="http://schemas.openxmlformats.org/officeDocument/2006/relationships/image" Target="NULL"/><Relationship Id="rId614" Type="http://schemas.openxmlformats.org/officeDocument/2006/relationships/customXml" Target="../ink/ink2616.xml"/><Relationship Id="rId821" Type="http://schemas.openxmlformats.org/officeDocument/2006/relationships/image" Target="NULL"/><Relationship Id="rId1037" Type="http://schemas.openxmlformats.org/officeDocument/2006/relationships/image" Target="NULL"/><Relationship Id="rId253" Type="http://schemas.openxmlformats.org/officeDocument/2006/relationships/image" Target="NULL"/><Relationship Id="rId460" Type="http://schemas.openxmlformats.org/officeDocument/2006/relationships/customXml" Target="../ink/ink2539.xml"/><Relationship Id="rId698" Type="http://schemas.openxmlformats.org/officeDocument/2006/relationships/customXml" Target="../ink/ink2658.xml"/><Relationship Id="rId919" Type="http://schemas.openxmlformats.org/officeDocument/2006/relationships/image" Target="NULL"/><Relationship Id="rId1090" Type="http://schemas.openxmlformats.org/officeDocument/2006/relationships/customXml" Target="../ink/ink2854.xml"/><Relationship Id="rId48" Type="http://schemas.openxmlformats.org/officeDocument/2006/relationships/customXml" Target="../ink/ink2333.xml"/><Relationship Id="rId113" Type="http://schemas.openxmlformats.org/officeDocument/2006/relationships/image" Target="NULL"/><Relationship Id="rId320" Type="http://schemas.openxmlformats.org/officeDocument/2006/relationships/customXml" Target="../ink/ink2469.xml"/><Relationship Id="rId558" Type="http://schemas.openxmlformats.org/officeDocument/2006/relationships/customXml" Target="../ink/ink2588.xml"/><Relationship Id="rId765" Type="http://schemas.openxmlformats.org/officeDocument/2006/relationships/image" Target="NULL"/><Relationship Id="rId972" Type="http://schemas.openxmlformats.org/officeDocument/2006/relationships/customXml" Target="../ink/ink2795.xml"/><Relationship Id="rId197" Type="http://schemas.openxmlformats.org/officeDocument/2006/relationships/image" Target="NULL"/><Relationship Id="rId418" Type="http://schemas.openxmlformats.org/officeDocument/2006/relationships/customXml" Target="../ink/ink2518.xml"/><Relationship Id="rId625" Type="http://schemas.openxmlformats.org/officeDocument/2006/relationships/image" Target="NULL"/><Relationship Id="rId832" Type="http://schemas.openxmlformats.org/officeDocument/2006/relationships/customXml" Target="../ink/ink2725.xml"/><Relationship Id="rId1048" Type="http://schemas.openxmlformats.org/officeDocument/2006/relationships/customXml" Target="../ink/ink2833.xml"/><Relationship Id="rId264" Type="http://schemas.openxmlformats.org/officeDocument/2006/relationships/customXml" Target="../ink/ink2441.xml"/><Relationship Id="rId471" Type="http://schemas.openxmlformats.org/officeDocument/2006/relationships/image" Target="NULL"/><Relationship Id="rId59" Type="http://schemas.openxmlformats.org/officeDocument/2006/relationships/image" Target="NULL"/><Relationship Id="rId124" Type="http://schemas.openxmlformats.org/officeDocument/2006/relationships/customXml" Target="../ink/ink2371.xml"/><Relationship Id="rId569" Type="http://schemas.openxmlformats.org/officeDocument/2006/relationships/image" Target="NULL"/><Relationship Id="rId776" Type="http://schemas.openxmlformats.org/officeDocument/2006/relationships/customXml" Target="../ink/ink2697.xml"/><Relationship Id="rId983" Type="http://schemas.openxmlformats.org/officeDocument/2006/relationships/image" Target="NULL"/><Relationship Id="rId331" Type="http://schemas.openxmlformats.org/officeDocument/2006/relationships/image" Target="NULL"/><Relationship Id="rId429" Type="http://schemas.openxmlformats.org/officeDocument/2006/relationships/image" Target="NULL"/><Relationship Id="rId636" Type="http://schemas.openxmlformats.org/officeDocument/2006/relationships/customXml" Target="../ink/ink2627.xml"/><Relationship Id="rId1059" Type="http://schemas.openxmlformats.org/officeDocument/2006/relationships/image" Target="NULL"/><Relationship Id="rId843" Type="http://schemas.openxmlformats.org/officeDocument/2006/relationships/image" Target="NULL"/><Relationship Id="rId275" Type="http://schemas.openxmlformats.org/officeDocument/2006/relationships/image" Target="NULL"/><Relationship Id="rId482" Type="http://schemas.openxmlformats.org/officeDocument/2006/relationships/customXml" Target="../ink/ink2550.xml"/><Relationship Id="rId703" Type="http://schemas.openxmlformats.org/officeDocument/2006/relationships/image" Target="NULL"/><Relationship Id="rId910" Type="http://schemas.openxmlformats.org/officeDocument/2006/relationships/customXml" Target="../ink/ink2764.xml"/><Relationship Id="rId135" Type="http://schemas.openxmlformats.org/officeDocument/2006/relationships/image" Target="NULL"/><Relationship Id="rId342" Type="http://schemas.openxmlformats.org/officeDocument/2006/relationships/customXml" Target="../ink/ink2480.xml"/><Relationship Id="rId787" Type="http://schemas.openxmlformats.org/officeDocument/2006/relationships/image" Target="NULL"/><Relationship Id="rId994" Type="http://schemas.openxmlformats.org/officeDocument/2006/relationships/customXml" Target="../ink/ink2806.xml"/><Relationship Id="rId202" Type="http://schemas.openxmlformats.org/officeDocument/2006/relationships/customXml" Target="../ink/ink2410.xml"/><Relationship Id="rId647" Type="http://schemas.openxmlformats.org/officeDocument/2006/relationships/image" Target="NULL"/><Relationship Id="rId854" Type="http://schemas.openxmlformats.org/officeDocument/2006/relationships/customXml" Target="../ink/ink2736.xml"/><Relationship Id="rId286" Type="http://schemas.openxmlformats.org/officeDocument/2006/relationships/customXml" Target="../ink/ink2452.xml"/><Relationship Id="rId493" Type="http://schemas.openxmlformats.org/officeDocument/2006/relationships/image" Target="NULL"/><Relationship Id="rId507" Type="http://schemas.openxmlformats.org/officeDocument/2006/relationships/image" Target="NULL"/><Relationship Id="rId714" Type="http://schemas.openxmlformats.org/officeDocument/2006/relationships/customXml" Target="../ink/ink2666.xml"/><Relationship Id="rId921" Type="http://schemas.openxmlformats.org/officeDocument/2006/relationships/image" Target="NULL"/><Relationship Id="rId50" Type="http://schemas.openxmlformats.org/officeDocument/2006/relationships/customXml" Target="../ink/ink2334.xml"/><Relationship Id="rId146" Type="http://schemas.openxmlformats.org/officeDocument/2006/relationships/customXml" Target="../ink/ink2382.xml"/><Relationship Id="rId353" Type="http://schemas.openxmlformats.org/officeDocument/2006/relationships/image" Target="NULL"/><Relationship Id="rId560" Type="http://schemas.openxmlformats.org/officeDocument/2006/relationships/customXml" Target="../ink/ink2589.xml"/><Relationship Id="rId798" Type="http://schemas.openxmlformats.org/officeDocument/2006/relationships/customXml" Target="../ink/ink2708.xml"/><Relationship Id="rId213" Type="http://schemas.openxmlformats.org/officeDocument/2006/relationships/image" Target="NULL"/><Relationship Id="rId420" Type="http://schemas.openxmlformats.org/officeDocument/2006/relationships/customXml" Target="../ink/ink2519.xml"/><Relationship Id="rId658" Type="http://schemas.openxmlformats.org/officeDocument/2006/relationships/customXml" Target="../ink/ink2638.xml"/><Relationship Id="rId865" Type="http://schemas.openxmlformats.org/officeDocument/2006/relationships/image" Target="NULL"/><Relationship Id="rId1050" Type="http://schemas.openxmlformats.org/officeDocument/2006/relationships/customXml" Target="../ink/ink2834.xml"/><Relationship Id="rId297" Type="http://schemas.openxmlformats.org/officeDocument/2006/relationships/image" Target="NULL"/><Relationship Id="rId518" Type="http://schemas.openxmlformats.org/officeDocument/2006/relationships/customXml" Target="../ink/ink2568.xml"/><Relationship Id="rId725" Type="http://schemas.openxmlformats.org/officeDocument/2006/relationships/image" Target="NULL"/><Relationship Id="rId932" Type="http://schemas.openxmlformats.org/officeDocument/2006/relationships/customXml" Target="../ink/ink2775.xml"/><Relationship Id="rId157" Type="http://schemas.openxmlformats.org/officeDocument/2006/relationships/image" Target="NULL"/><Relationship Id="rId364" Type="http://schemas.openxmlformats.org/officeDocument/2006/relationships/customXml" Target="../ink/ink2491.xml"/><Relationship Id="rId1008" Type="http://schemas.openxmlformats.org/officeDocument/2006/relationships/customXml" Target="../ink/ink2813.xml"/><Relationship Id="rId61" Type="http://schemas.openxmlformats.org/officeDocument/2006/relationships/image" Target="NULL"/><Relationship Id="rId571" Type="http://schemas.openxmlformats.org/officeDocument/2006/relationships/image" Target="NULL"/><Relationship Id="rId669" Type="http://schemas.openxmlformats.org/officeDocument/2006/relationships/image" Target="NULL"/><Relationship Id="rId876" Type="http://schemas.openxmlformats.org/officeDocument/2006/relationships/customXml" Target="../ink/ink2747.xml"/><Relationship Id="rId19" Type="http://schemas.openxmlformats.org/officeDocument/2006/relationships/image" Target="NULL"/><Relationship Id="rId224" Type="http://schemas.openxmlformats.org/officeDocument/2006/relationships/customXml" Target="../ink/ink2421.xml"/><Relationship Id="rId431" Type="http://schemas.openxmlformats.org/officeDocument/2006/relationships/image" Target="NULL"/><Relationship Id="rId529" Type="http://schemas.openxmlformats.org/officeDocument/2006/relationships/image" Target="NULL"/><Relationship Id="rId736" Type="http://schemas.openxmlformats.org/officeDocument/2006/relationships/customXml" Target="../ink/ink2677.xml"/><Relationship Id="rId1061" Type="http://schemas.openxmlformats.org/officeDocument/2006/relationships/image" Target="NULL"/><Relationship Id="rId168" Type="http://schemas.openxmlformats.org/officeDocument/2006/relationships/customXml" Target="../ink/ink2393.xml"/><Relationship Id="rId943" Type="http://schemas.openxmlformats.org/officeDocument/2006/relationships/image" Target="NULL"/><Relationship Id="rId1019" Type="http://schemas.openxmlformats.org/officeDocument/2006/relationships/image" Target="NULL"/><Relationship Id="rId72" Type="http://schemas.openxmlformats.org/officeDocument/2006/relationships/customXml" Target="../ink/ink2345.xml"/><Relationship Id="rId375" Type="http://schemas.openxmlformats.org/officeDocument/2006/relationships/image" Target="NULL"/><Relationship Id="rId582" Type="http://schemas.openxmlformats.org/officeDocument/2006/relationships/customXml" Target="../ink/ink2600.xml"/><Relationship Id="rId803" Type="http://schemas.openxmlformats.org/officeDocument/2006/relationships/image" Target="NULL"/><Relationship Id="rId3" Type="http://schemas.openxmlformats.org/officeDocument/2006/relationships/image" Target="../media/image717.emf"/><Relationship Id="rId235" Type="http://schemas.openxmlformats.org/officeDocument/2006/relationships/image" Target="NULL"/><Relationship Id="rId442" Type="http://schemas.openxmlformats.org/officeDocument/2006/relationships/customXml" Target="../ink/ink2530.xml"/><Relationship Id="rId887" Type="http://schemas.openxmlformats.org/officeDocument/2006/relationships/image" Target="NULL"/><Relationship Id="rId1072" Type="http://schemas.openxmlformats.org/officeDocument/2006/relationships/customXml" Target="../ink/ink2845.xml"/><Relationship Id="rId302" Type="http://schemas.openxmlformats.org/officeDocument/2006/relationships/customXml" Target="../ink/ink2460.xml"/><Relationship Id="rId747" Type="http://schemas.openxmlformats.org/officeDocument/2006/relationships/image" Target="NULL"/><Relationship Id="rId954" Type="http://schemas.openxmlformats.org/officeDocument/2006/relationships/customXml" Target="../ink/ink2786.xml"/><Relationship Id="rId83" Type="http://schemas.openxmlformats.org/officeDocument/2006/relationships/image" Target="NULL"/><Relationship Id="rId179" Type="http://schemas.openxmlformats.org/officeDocument/2006/relationships/image" Target="NULL"/><Relationship Id="rId386" Type="http://schemas.openxmlformats.org/officeDocument/2006/relationships/customXml" Target="../ink/ink2502.xml"/><Relationship Id="rId593" Type="http://schemas.openxmlformats.org/officeDocument/2006/relationships/image" Target="NULL"/><Relationship Id="rId607" Type="http://schemas.openxmlformats.org/officeDocument/2006/relationships/image" Target="NULL"/><Relationship Id="rId814" Type="http://schemas.openxmlformats.org/officeDocument/2006/relationships/customXml" Target="../ink/ink2716.xml"/><Relationship Id="rId246" Type="http://schemas.openxmlformats.org/officeDocument/2006/relationships/customXml" Target="../ink/ink2432.xml"/><Relationship Id="rId453" Type="http://schemas.openxmlformats.org/officeDocument/2006/relationships/image" Target="NULL"/><Relationship Id="rId660" Type="http://schemas.openxmlformats.org/officeDocument/2006/relationships/customXml" Target="../ink/ink2639.xml"/><Relationship Id="rId898" Type="http://schemas.openxmlformats.org/officeDocument/2006/relationships/customXml" Target="../ink/ink2758.xml"/><Relationship Id="rId1083" Type="http://schemas.openxmlformats.org/officeDocument/2006/relationships/image" Target="NULL"/><Relationship Id="rId106" Type="http://schemas.openxmlformats.org/officeDocument/2006/relationships/customXml" Target="../ink/ink2362.xml"/><Relationship Id="rId313" Type="http://schemas.openxmlformats.org/officeDocument/2006/relationships/image" Target="NULL"/><Relationship Id="rId758" Type="http://schemas.openxmlformats.org/officeDocument/2006/relationships/customXml" Target="../ink/ink2688.xml"/><Relationship Id="rId965" Type="http://schemas.openxmlformats.org/officeDocument/2006/relationships/image" Target="NULL"/><Relationship Id="rId10" Type="http://schemas.openxmlformats.org/officeDocument/2006/relationships/customXml" Target="../ink/ink2314.xml"/><Relationship Id="rId94" Type="http://schemas.openxmlformats.org/officeDocument/2006/relationships/customXml" Target="../ink/ink2356.xml"/><Relationship Id="rId397" Type="http://schemas.openxmlformats.org/officeDocument/2006/relationships/image" Target="NULL"/><Relationship Id="rId520" Type="http://schemas.openxmlformats.org/officeDocument/2006/relationships/customXml" Target="../ink/ink2569.xml"/><Relationship Id="rId618" Type="http://schemas.openxmlformats.org/officeDocument/2006/relationships/customXml" Target="../ink/ink2618.xml"/><Relationship Id="rId825" Type="http://schemas.openxmlformats.org/officeDocument/2006/relationships/image" Target="NULL"/><Relationship Id="rId257" Type="http://schemas.openxmlformats.org/officeDocument/2006/relationships/image" Target="NULL"/><Relationship Id="rId464" Type="http://schemas.openxmlformats.org/officeDocument/2006/relationships/customXml" Target="../ink/ink2541.xml"/><Relationship Id="rId1010" Type="http://schemas.openxmlformats.org/officeDocument/2006/relationships/customXml" Target="../ink/ink2814.xml"/><Relationship Id="rId1094" Type="http://schemas.openxmlformats.org/officeDocument/2006/relationships/customXml" Target="../ink/ink2856.xml"/><Relationship Id="rId117" Type="http://schemas.openxmlformats.org/officeDocument/2006/relationships/image" Target="NULL"/><Relationship Id="rId671" Type="http://schemas.openxmlformats.org/officeDocument/2006/relationships/image" Target="NULL"/><Relationship Id="rId769" Type="http://schemas.openxmlformats.org/officeDocument/2006/relationships/image" Target="NULL"/><Relationship Id="rId976" Type="http://schemas.openxmlformats.org/officeDocument/2006/relationships/customXml" Target="../ink/ink2797.xml"/><Relationship Id="rId324" Type="http://schemas.openxmlformats.org/officeDocument/2006/relationships/customXml" Target="../ink/ink2471.xml"/><Relationship Id="rId531" Type="http://schemas.openxmlformats.org/officeDocument/2006/relationships/image" Target="NULL"/><Relationship Id="rId629" Type="http://schemas.openxmlformats.org/officeDocument/2006/relationships/image" Target="NULL"/><Relationship Id="rId836" Type="http://schemas.openxmlformats.org/officeDocument/2006/relationships/customXml" Target="../ink/ink2727.xml"/><Relationship Id="rId1021" Type="http://schemas.openxmlformats.org/officeDocument/2006/relationships/image" Target="NULL"/><Relationship Id="rId903" Type="http://schemas.openxmlformats.org/officeDocument/2006/relationships/image" Target="NULL"/><Relationship Id="rId32" Type="http://schemas.openxmlformats.org/officeDocument/2006/relationships/customXml" Target="../ink/ink2325.xml"/><Relationship Id="rId181" Type="http://schemas.openxmlformats.org/officeDocument/2006/relationships/image" Target="NULL"/><Relationship Id="rId279" Type="http://schemas.openxmlformats.org/officeDocument/2006/relationships/image" Target="NULL"/><Relationship Id="rId486" Type="http://schemas.openxmlformats.org/officeDocument/2006/relationships/customXml" Target="../ink/ink2552.xml"/><Relationship Id="rId693" Type="http://schemas.openxmlformats.org/officeDocument/2006/relationships/image" Target="NULL"/><Relationship Id="rId139" Type="http://schemas.openxmlformats.org/officeDocument/2006/relationships/image" Target="NULL"/><Relationship Id="rId346" Type="http://schemas.openxmlformats.org/officeDocument/2006/relationships/customXml" Target="../ink/ink2482.xml"/><Relationship Id="rId553" Type="http://schemas.openxmlformats.org/officeDocument/2006/relationships/image" Target="NULL"/><Relationship Id="rId760" Type="http://schemas.openxmlformats.org/officeDocument/2006/relationships/customXml" Target="../ink/ink2689.xml"/><Relationship Id="rId998" Type="http://schemas.openxmlformats.org/officeDocument/2006/relationships/customXml" Target="../ink/ink2808.xml"/><Relationship Id="rId206" Type="http://schemas.openxmlformats.org/officeDocument/2006/relationships/customXml" Target="../ink/ink2412.xml"/><Relationship Id="rId413" Type="http://schemas.openxmlformats.org/officeDocument/2006/relationships/image" Target="NULL"/><Relationship Id="rId858" Type="http://schemas.openxmlformats.org/officeDocument/2006/relationships/customXml" Target="../ink/ink2738.xml"/><Relationship Id="rId1043" Type="http://schemas.openxmlformats.org/officeDocument/2006/relationships/image" Target="NULL"/><Relationship Id="rId620" Type="http://schemas.openxmlformats.org/officeDocument/2006/relationships/customXml" Target="../ink/ink2619.xml"/><Relationship Id="rId718" Type="http://schemas.openxmlformats.org/officeDocument/2006/relationships/customXml" Target="../ink/ink2668.xml"/><Relationship Id="rId925" Type="http://schemas.openxmlformats.org/officeDocument/2006/relationships/image" Target="NULL"/><Relationship Id="rId54" Type="http://schemas.openxmlformats.org/officeDocument/2006/relationships/customXml" Target="../ink/ink2336.xml"/><Relationship Id="rId270" Type="http://schemas.openxmlformats.org/officeDocument/2006/relationships/customXml" Target="../ink/ink2444.xml"/><Relationship Id="rId130" Type="http://schemas.openxmlformats.org/officeDocument/2006/relationships/customXml" Target="../ink/ink2374.xml"/><Relationship Id="rId368" Type="http://schemas.openxmlformats.org/officeDocument/2006/relationships/customXml" Target="../ink/ink2493.xml"/><Relationship Id="rId575" Type="http://schemas.openxmlformats.org/officeDocument/2006/relationships/image" Target="NULL"/><Relationship Id="rId782" Type="http://schemas.openxmlformats.org/officeDocument/2006/relationships/customXml" Target="../ink/ink2700.xml"/><Relationship Id="rId228" Type="http://schemas.openxmlformats.org/officeDocument/2006/relationships/customXml" Target="../ink/ink2423.xml"/><Relationship Id="rId435" Type="http://schemas.openxmlformats.org/officeDocument/2006/relationships/image" Target="NULL"/><Relationship Id="rId642" Type="http://schemas.openxmlformats.org/officeDocument/2006/relationships/customXml" Target="../ink/ink2630.xml"/><Relationship Id="rId1065" Type="http://schemas.openxmlformats.org/officeDocument/2006/relationships/image" Target="NULL"/><Relationship Id="rId502" Type="http://schemas.openxmlformats.org/officeDocument/2006/relationships/customXml" Target="../ink/ink2560.xml"/><Relationship Id="rId947" Type="http://schemas.openxmlformats.org/officeDocument/2006/relationships/image" Target="NULL"/><Relationship Id="rId76" Type="http://schemas.openxmlformats.org/officeDocument/2006/relationships/customXml" Target="../ink/ink2347.xml"/><Relationship Id="rId807" Type="http://schemas.openxmlformats.org/officeDocument/2006/relationships/image" Target="NULL"/></Relationships>
</file>

<file path=ppt/slides/_rels/slide21.xml.rels><?xml version="1.0" encoding="UTF-8" standalone="yes"?>
<Relationships xmlns="http://schemas.openxmlformats.org/package/2006/relationships"><Relationship Id="rId117" Type="http://schemas.openxmlformats.org/officeDocument/2006/relationships/image" Target="NULL"/><Relationship Id="rId21" Type="http://schemas.openxmlformats.org/officeDocument/2006/relationships/image" Target="NULL"/><Relationship Id="rId42" Type="http://schemas.openxmlformats.org/officeDocument/2006/relationships/customXml" Target="../ink/ink2876.xml"/><Relationship Id="rId63" Type="http://schemas.openxmlformats.org/officeDocument/2006/relationships/image" Target="NULL"/><Relationship Id="rId84" Type="http://schemas.openxmlformats.org/officeDocument/2006/relationships/customXml" Target="../ink/ink2897.xml"/><Relationship Id="rId138" Type="http://schemas.openxmlformats.org/officeDocument/2006/relationships/customXml" Target="../ink/ink2924.xml"/><Relationship Id="rId107" Type="http://schemas.openxmlformats.org/officeDocument/2006/relationships/image" Target="NULL"/><Relationship Id="rId11" Type="http://schemas.openxmlformats.org/officeDocument/2006/relationships/image" Target="NULL"/><Relationship Id="rId32" Type="http://schemas.openxmlformats.org/officeDocument/2006/relationships/customXml" Target="../ink/ink2871.xml"/><Relationship Id="rId53" Type="http://schemas.openxmlformats.org/officeDocument/2006/relationships/image" Target="NULL"/><Relationship Id="rId74" Type="http://schemas.openxmlformats.org/officeDocument/2006/relationships/customXml" Target="../ink/ink2892.xml"/><Relationship Id="rId128" Type="http://schemas.openxmlformats.org/officeDocument/2006/relationships/customXml" Target="../ink/ink2919.xml"/><Relationship Id="rId5" Type="http://schemas.openxmlformats.org/officeDocument/2006/relationships/image" Target="NULL"/><Relationship Id="rId90" Type="http://schemas.openxmlformats.org/officeDocument/2006/relationships/customXml" Target="../ink/ink2900.xml"/><Relationship Id="rId95" Type="http://schemas.openxmlformats.org/officeDocument/2006/relationships/image" Target="NULL"/><Relationship Id="rId22" Type="http://schemas.openxmlformats.org/officeDocument/2006/relationships/customXml" Target="../ink/ink2866.xml"/><Relationship Id="rId27" Type="http://schemas.openxmlformats.org/officeDocument/2006/relationships/image" Target="NULL"/><Relationship Id="rId43" Type="http://schemas.openxmlformats.org/officeDocument/2006/relationships/image" Target="NULL"/><Relationship Id="rId48" Type="http://schemas.openxmlformats.org/officeDocument/2006/relationships/customXml" Target="../ink/ink2879.xml"/><Relationship Id="rId64" Type="http://schemas.openxmlformats.org/officeDocument/2006/relationships/customXml" Target="../ink/ink2887.xml"/><Relationship Id="rId69" Type="http://schemas.openxmlformats.org/officeDocument/2006/relationships/image" Target="NULL"/><Relationship Id="rId113" Type="http://schemas.openxmlformats.org/officeDocument/2006/relationships/image" Target="NULL"/><Relationship Id="rId118" Type="http://schemas.openxmlformats.org/officeDocument/2006/relationships/customXml" Target="../ink/ink2914.xml"/><Relationship Id="rId134" Type="http://schemas.openxmlformats.org/officeDocument/2006/relationships/customXml" Target="../ink/ink2922.xml"/><Relationship Id="rId139" Type="http://schemas.openxmlformats.org/officeDocument/2006/relationships/image" Target="NULL"/><Relationship Id="rId80" Type="http://schemas.openxmlformats.org/officeDocument/2006/relationships/customXml" Target="../ink/ink2895.xml"/><Relationship Id="rId85" Type="http://schemas.openxmlformats.org/officeDocument/2006/relationships/image" Target="NULL"/><Relationship Id="rId12" Type="http://schemas.openxmlformats.org/officeDocument/2006/relationships/customXml" Target="../ink/ink2861.xml"/><Relationship Id="rId17" Type="http://schemas.openxmlformats.org/officeDocument/2006/relationships/image" Target="NULL"/><Relationship Id="rId33" Type="http://schemas.openxmlformats.org/officeDocument/2006/relationships/image" Target="NULL"/><Relationship Id="rId38" Type="http://schemas.openxmlformats.org/officeDocument/2006/relationships/customXml" Target="../ink/ink2874.xml"/><Relationship Id="rId59" Type="http://schemas.openxmlformats.org/officeDocument/2006/relationships/image" Target="NULL"/><Relationship Id="rId103" Type="http://schemas.openxmlformats.org/officeDocument/2006/relationships/image" Target="NULL"/><Relationship Id="rId108" Type="http://schemas.openxmlformats.org/officeDocument/2006/relationships/customXml" Target="../ink/ink2909.xml"/><Relationship Id="rId124" Type="http://schemas.openxmlformats.org/officeDocument/2006/relationships/customXml" Target="../ink/ink2917.xml"/><Relationship Id="rId129" Type="http://schemas.openxmlformats.org/officeDocument/2006/relationships/image" Target="NULL"/><Relationship Id="rId54" Type="http://schemas.openxmlformats.org/officeDocument/2006/relationships/customXml" Target="../ink/ink2882.xml"/><Relationship Id="rId70" Type="http://schemas.openxmlformats.org/officeDocument/2006/relationships/customXml" Target="../ink/ink2890.xml"/><Relationship Id="rId75" Type="http://schemas.openxmlformats.org/officeDocument/2006/relationships/image" Target="NULL"/><Relationship Id="rId91" Type="http://schemas.openxmlformats.org/officeDocument/2006/relationships/image" Target="NULL"/><Relationship Id="rId96" Type="http://schemas.openxmlformats.org/officeDocument/2006/relationships/customXml" Target="../ink/ink2903.xml"/><Relationship Id="rId140" Type="http://schemas.openxmlformats.org/officeDocument/2006/relationships/customXml" Target="../ink/ink2925.xml"/><Relationship Id="rId145"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customXml" Target="../ink/ink2858.xml"/><Relationship Id="rId23" Type="http://schemas.openxmlformats.org/officeDocument/2006/relationships/image" Target="NULL"/><Relationship Id="rId28" Type="http://schemas.openxmlformats.org/officeDocument/2006/relationships/customXml" Target="../ink/ink2869.xml"/><Relationship Id="rId49" Type="http://schemas.openxmlformats.org/officeDocument/2006/relationships/image" Target="NULL"/><Relationship Id="rId114" Type="http://schemas.openxmlformats.org/officeDocument/2006/relationships/customXml" Target="../ink/ink2912.xml"/><Relationship Id="rId119" Type="http://schemas.openxmlformats.org/officeDocument/2006/relationships/image" Target="NULL"/><Relationship Id="rId44" Type="http://schemas.openxmlformats.org/officeDocument/2006/relationships/customXml" Target="../ink/ink2877.xml"/><Relationship Id="rId60" Type="http://schemas.openxmlformats.org/officeDocument/2006/relationships/customXml" Target="../ink/ink2885.xml"/><Relationship Id="rId65" Type="http://schemas.openxmlformats.org/officeDocument/2006/relationships/image" Target="NULL"/><Relationship Id="rId81" Type="http://schemas.openxmlformats.org/officeDocument/2006/relationships/image" Target="NULL"/><Relationship Id="rId86" Type="http://schemas.openxmlformats.org/officeDocument/2006/relationships/customXml" Target="../ink/ink2898.xml"/><Relationship Id="rId130" Type="http://schemas.openxmlformats.org/officeDocument/2006/relationships/customXml" Target="../ink/ink2920.xml"/><Relationship Id="rId135" Type="http://schemas.openxmlformats.org/officeDocument/2006/relationships/image" Target="NULL"/><Relationship Id="rId13" Type="http://schemas.openxmlformats.org/officeDocument/2006/relationships/image" Target="NULL"/><Relationship Id="rId18" Type="http://schemas.openxmlformats.org/officeDocument/2006/relationships/customXml" Target="../ink/ink2864.xml"/><Relationship Id="rId39" Type="http://schemas.openxmlformats.org/officeDocument/2006/relationships/image" Target="NULL"/><Relationship Id="rId109" Type="http://schemas.openxmlformats.org/officeDocument/2006/relationships/image" Target="NULL"/><Relationship Id="rId34" Type="http://schemas.openxmlformats.org/officeDocument/2006/relationships/customXml" Target="../ink/ink2872.xml"/><Relationship Id="rId50" Type="http://schemas.openxmlformats.org/officeDocument/2006/relationships/customXml" Target="../ink/ink2880.xml"/><Relationship Id="rId55" Type="http://schemas.openxmlformats.org/officeDocument/2006/relationships/image" Target="NULL"/><Relationship Id="rId76" Type="http://schemas.openxmlformats.org/officeDocument/2006/relationships/customXml" Target="../ink/ink2893.xml"/><Relationship Id="rId97" Type="http://schemas.openxmlformats.org/officeDocument/2006/relationships/image" Target="NULL"/><Relationship Id="rId104" Type="http://schemas.openxmlformats.org/officeDocument/2006/relationships/customXml" Target="../ink/ink2907.xml"/><Relationship Id="rId120" Type="http://schemas.openxmlformats.org/officeDocument/2006/relationships/customXml" Target="../ink/ink2915.xml"/><Relationship Id="rId125" Type="http://schemas.openxmlformats.org/officeDocument/2006/relationships/image" Target="NULL"/><Relationship Id="rId141" Type="http://schemas.openxmlformats.org/officeDocument/2006/relationships/image" Target="NULL"/><Relationship Id="rId7" Type="http://schemas.openxmlformats.org/officeDocument/2006/relationships/image" Target="NULL"/><Relationship Id="rId71" Type="http://schemas.openxmlformats.org/officeDocument/2006/relationships/image" Target="NULL"/><Relationship Id="rId92" Type="http://schemas.openxmlformats.org/officeDocument/2006/relationships/customXml" Target="../ink/ink2901.xml"/><Relationship Id="rId2" Type="http://schemas.openxmlformats.org/officeDocument/2006/relationships/notesSlide" Target="../notesSlides/notesSlide17.xml"/><Relationship Id="rId29" Type="http://schemas.openxmlformats.org/officeDocument/2006/relationships/image" Target="NULL"/><Relationship Id="rId24" Type="http://schemas.openxmlformats.org/officeDocument/2006/relationships/customXml" Target="../ink/ink2867.xml"/><Relationship Id="rId40" Type="http://schemas.openxmlformats.org/officeDocument/2006/relationships/customXml" Target="../ink/ink2875.xml"/><Relationship Id="rId45" Type="http://schemas.openxmlformats.org/officeDocument/2006/relationships/image" Target="NULL"/><Relationship Id="rId66" Type="http://schemas.openxmlformats.org/officeDocument/2006/relationships/customXml" Target="../ink/ink2888.xml"/><Relationship Id="rId87" Type="http://schemas.openxmlformats.org/officeDocument/2006/relationships/image" Target="NULL"/><Relationship Id="rId110" Type="http://schemas.openxmlformats.org/officeDocument/2006/relationships/customXml" Target="../ink/ink2910.xml"/><Relationship Id="rId115" Type="http://schemas.openxmlformats.org/officeDocument/2006/relationships/image" Target="NULL"/><Relationship Id="rId131" Type="http://schemas.openxmlformats.org/officeDocument/2006/relationships/image" Target="NULL"/><Relationship Id="rId136" Type="http://schemas.openxmlformats.org/officeDocument/2006/relationships/customXml" Target="../ink/ink2923.xml"/><Relationship Id="rId61" Type="http://schemas.openxmlformats.org/officeDocument/2006/relationships/image" Target="NULL"/><Relationship Id="rId82" Type="http://schemas.openxmlformats.org/officeDocument/2006/relationships/customXml" Target="../ink/ink2896.xml"/><Relationship Id="rId19" Type="http://schemas.openxmlformats.org/officeDocument/2006/relationships/image" Target="NULL"/><Relationship Id="rId14" Type="http://schemas.openxmlformats.org/officeDocument/2006/relationships/customXml" Target="../ink/ink2862.xml"/><Relationship Id="rId30" Type="http://schemas.openxmlformats.org/officeDocument/2006/relationships/customXml" Target="../ink/ink2870.xml"/><Relationship Id="rId35" Type="http://schemas.openxmlformats.org/officeDocument/2006/relationships/image" Target="NULL"/><Relationship Id="rId56" Type="http://schemas.openxmlformats.org/officeDocument/2006/relationships/customXml" Target="../ink/ink2883.xml"/><Relationship Id="rId77" Type="http://schemas.openxmlformats.org/officeDocument/2006/relationships/image" Target="NULL"/><Relationship Id="rId100" Type="http://schemas.openxmlformats.org/officeDocument/2006/relationships/customXml" Target="../ink/ink2905.xml"/><Relationship Id="rId105" Type="http://schemas.openxmlformats.org/officeDocument/2006/relationships/image" Target="NULL"/><Relationship Id="rId126" Type="http://schemas.openxmlformats.org/officeDocument/2006/relationships/customXml" Target="../ink/ink2918.xml"/><Relationship Id="rId8" Type="http://schemas.openxmlformats.org/officeDocument/2006/relationships/customXml" Target="../ink/ink2859.xml"/><Relationship Id="rId51" Type="http://schemas.openxmlformats.org/officeDocument/2006/relationships/image" Target="NULL"/><Relationship Id="rId72" Type="http://schemas.openxmlformats.org/officeDocument/2006/relationships/customXml" Target="../ink/ink2891.xml"/><Relationship Id="rId93" Type="http://schemas.openxmlformats.org/officeDocument/2006/relationships/image" Target="NULL"/><Relationship Id="rId98" Type="http://schemas.openxmlformats.org/officeDocument/2006/relationships/customXml" Target="../ink/ink2904.xml"/><Relationship Id="rId121" Type="http://schemas.openxmlformats.org/officeDocument/2006/relationships/image" Target="NULL"/><Relationship Id="rId142" Type="http://schemas.openxmlformats.org/officeDocument/2006/relationships/customXml" Target="../ink/ink2926.xml"/><Relationship Id="rId3" Type="http://schemas.openxmlformats.org/officeDocument/2006/relationships/image" Target="../media/image717.emf"/><Relationship Id="rId25" Type="http://schemas.openxmlformats.org/officeDocument/2006/relationships/image" Target="NULL"/><Relationship Id="rId46" Type="http://schemas.openxmlformats.org/officeDocument/2006/relationships/customXml" Target="../ink/ink2878.xml"/><Relationship Id="rId67" Type="http://schemas.openxmlformats.org/officeDocument/2006/relationships/image" Target="NULL"/><Relationship Id="rId116" Type="http://schemas.openxmlformats.org/officeDocument/2006/relationships/customXml" Target="../ink/ink2913.xml"/><Relationship Id="rId137" Type="http://schemas.openxmlformats.org/officeDocument/2006/relationships/image" Target="NULL"/><Relationship Id="rId20" Type="http://schemas.openxmlformats.org/officeDocument/2006/relationships/customXml" Target="../ink/ink2865.xml"/><Relationship Id="rId41" Type="http://schemas.openxmlformats.org/officeDocument/2006/relationships/image" Target="NULL"/><Relationship Id="rId62" Type="http://schemas.openxmlformats.org/officeDocument/2006/relationships/customXml" Target="../ink/ink2886.xml"/><Relationship Id="rId83" Type="http://schemas.openxmlformats.org/officeDocument/2006/relationships/image" Target="NULL"/><Relationship Id="rId88" Type="http://schemas.openxmlformats.org/officeDocument/2006/relationships/customXml" Target="../ink/ink2899.xml"/><Relationship Id="rId111" Type="http://schemas.openxmlformats.org/officeDocument/2006/relationships/image" Target="NULL"/><Relationship Id="rId132" Type="http://schemas.openxmlformats.org/officeDocument/2006/relationships/customXml" Target="../ink/ink2921.xml"/><Relationship Id="rId15" Type="http://schemas.openxmlformats.org/officeDocument/2006/relationships/image" Target="NULL"/><Relationship Id="rId36" Type="http://schemas.openxmlformats.org/officeDocument/2006/relationships/customXml" Target="../ink/ink2873.xml"/><Relationship Id="rId57" Type="http://schemas.openxmlformats.org/officeDocument/2006/relationships/image" Target="NULL"/><Relationship Id="rId106" Type="http://schemas.openxmlformats.org/officeDocument/2006/relationships/customXml" Target="../ink/ink2908.xml"/><Relationship Id="rId127" Type="http://schemas.openxmlformats.org/officeDocument/2006/relationships/image" Target="NULL"/><Relationship Id="rId10" Type="http://schemas.openxmlformats.org/officeDocument/2006/relationships/customXml" Target="../ink/ink2860.xml"/><Relationship Id="rId31" Type="http://schemas.openxmlformats.org/officeDocument/2006/relationships/image" Target="NULL"/><Relationship Id="rId52" Type="http://schemas.openxmlformats.org/officeDocument/2006/relationships/customXml" Target="../ink/ink2881.xml"/><Relationship Id="rId73" Type="http://schemas.openxmlformats.org/officeDocument/2006/relationships/image" Target="NULL"/><Relationship Id="rId78" Type="http://schemas.openxmlformats.org/officeDocument/2006/relationships/customXml" Target="../ink/ink2894.xml"/><Relationship Id="rId94" Type="http://schemas.openxmlformats.org/officeDocument/2006/relationships/customXml" Target="../ink/ink2902.xml"/><Relationship Id="rId99" Type="http://schemas.openxmlformats.org/officeDocument/2006/relationships/image" Target="NULL"/><Relationship Id="rId101" Type="http://schemas.openxmlformats.org/officeDocument/2006/relationships/image" Target="NULL"/><Relationship Id="rId122" Type="http://schemas.openxmlformats.org/officeDocument/2006/relationships/customXml" Target="../ink/ink2916.xml"/><Relationship Id="rId143" Type="http://schemas.openxmlformats.org/officeDocument/2006/relationships/image" Target="NULL"/><Relationship Id="rId4" Type="http://schemas.openxmlformats.org/officeDocument/2006/relationships/customXml" Target="../ink/ink2857.xml"/><Relationship Id="rId9" Type="http://schemas.openxmlformats.org/officeDocument/2006/relationships/image" Target="NULL"/><Relationship Id="rId26" Type="http://schemas.openxmlformats.org/officeDocument/2006/relationships/customXml" Target="../ink/ink2868.xml"/><Relationship Id="rId47" Type="http://schemas.openxmlformats.org/officeDocument/2006/relationships/image" Target="NULL"/><Relationship Id="rId68" Type="http://schemas.openxmlformats.org/officeDocument/2006/relationships/customXml" Target="../ink/ink2889.xml"/><Relationship Id="rId89" Type="http://schemas.openxmlformats.org/officeDocument/2006/relationships/image" Target="NULL"/><Relationship Id="rId112" Type="http://schemas.openxmlformats.org/officeDocument/2006/relationships/customXml" Target="../ink/ink2911.xml"/><Relationship Id="rId133" Type="http://schemas.openxmlformats.org/officeDocument/2006/relationships/image" Target="NULL"/><Relationship Id="rId16" Type="http://schemas.openxmlformats.org/officeDocument/2006/relationships/customXml" Target="../ink/ink2863.xml"/><Relationship Id="rId37" Type="http://schemas.openxmlformats.org/officeDocument/2006/relationships/image" Target="NULL"/><Relationship Id="rId58" Type="http://schemas.openxmlformats.org/officeDocument/2006/relationships/customXml" Target="../ink/ink2884.xml"/><Relationship Id="rId79" Type="http://schemas.openxmlformats.org/officeDocument/2006/relationships/image" Target="NULL"/><Relationship Id="rId102" Type="http://schemas.openxmlformats.org/officeDocument/2006/relationships/customXml" Target="../ink/ink2906.xml"/><Relationship Id="rId123" Type="http://schemas.openxmlformats.org/officeDocument/2006/relationships/image" Target="NULL"/><Relationship Id="rId144" Type="http://schemas.openxmlformats.org/officeDocument/2006/relationships/customXml" Target="../ink/ink2927.xml"/></Relationships>
</file>

<file path=ppt/slides/_rels/slide22.xml.rels><?xml version="1.0" encoding="UTF-8" standalone="yes"?>
<Relationships xmlns="http://schemas.openxmlformats.org/package/2006/relationships"><Relationship Id="rId21" Type="http://schemas.openxmlformats.org/officeDocument/2006/relationships/image" Target="NULL"/><Relationship Id="rId170" Type="http://schemas.openxmlformats.org/officeDocument/2006/relationships/customXml" Target="../ink/ink3011.xml"/><Relationship Id="rId268" Type="http://schemas.openxmlformats.org/officeDocument/2006/relationships/customXml" Target="../ink/ink3060.xml"/><Relationship Id="rId475" Type="http://schemas.openxmlformats.org/officeDocument/2006/relationships/customXml" Target="../ink/ink3164.xml"/><Relationship Id="rId682" Type="http://schemas.openxmlformats.org/officeDocument/2006/relationships/image" Target="NULL"/><Relationship Id="rId128" Type="http://schemas.openxmlformats.org/officeDocument/2006/relationships/customXml" Target="../ink/ink2990.xml"/><Relationship Id="rId335" Type="http://schemas.openxmlformats.org/officeDocument/2006/relationships/image" Target="NULL"/><Relationship Id="rId542" Type="http://schemas.openxmlformats.org/officeDocument/2006/relationships/image" Target="NULL"/><Relationship Id="rId987" Type="http://schemas.openxmlformats.org/officeDocument/2006/relationships/image" Target="NULL"/><Relationship Id="rId1172" Type="http://schemas.openxmlformats.org/officeDocument/2006/relationships/customXml" Target="../ink/ink3513.xml"/><Relationship Id="rId402" Type="http://schemas.openxmlformats.org/officeDocument/2006/relationships/customXml" Target="../ink/ink3127.xml"/><Relationship Id="rId847" Type="http://schemas.openxmlformats.org/officeDocument/2006/relationships/customXml" Target="../ink/ink3350.xml"/><Relationship Id="rId1032" Type="http://schemas.openxmlformats.org/officeDocument/2006/relationships/customXml" Target="../ink/ink3443.xml"/><Relationship Id="rId707" Type="http://schemas.openxmlformats.org/officeDocument/2006/relationships/customXml" Target="../ink/ink3280.xml"/><Relationship Id="rId914" Type="http://schemas.openxmlformats.org/officeDocument/2006/relationships/customXml" Target="../ink/ink3384.xml"/><Relationship Id="rId43" Type="http://schemas.openxmlformats.org/officeDocument/2006/relationships/image" Target="NULL"/><Relationship Id="rId192" Type="http://schemas.openxmlformats.org/officeDocument/2006/relationships/customXml" Target="../ink/ink3022.xml"/><Relationship Id="rId497" Type="http://schemas.openxmlformats.org/officeDocument/2006/relationships/customXml" Target="../ink/ink3175.xml"/><Relationship Id="rId357" Type="http://schemas.openxmlformats.org/officeDocument/2006/relationships/image" Target="NULL"/><Relationship Id="rId1194" Type="http://schemas.openxmlformats.org/officeDocument/2006/relationships/customXml" Target="../ink/ink3524.xml"/><Relationship Id="rId217" Type="http://schemas.openxmlformats.org/officeDocument/2006/relationships/image" Target="NULL"/><Relationship Id="rId564" Type="http://schemas.openxmlformats.org/officeDocument/2006/relationships/image" Target="NULL"/><Relationship Id="rId771" Type="http://schemas.openxmlformats.org/officeDocument/2006/relationships/customXml" Target="../ink/ink3312.xml"/><Relationship Id="rId869" Type="http://schemas.openxmlformats.org/officeDocument/2006/relationships/customXml" Target="../ink/ink3361.xml"/><Relationship Id="rId424" Type="http://schemas.openxmlformats.org/officeDocument/2006/relationships/customXml" Target="../ink/ink3138.xml"/><Relationship Id="rId631" Type="http://schemas.openxmlformats.org/officeDocument/2006/relationships/customXml" Target="../ink/ink3242.xml"/><Relationship Id="rId729" Type="http://schemas.openxmlformats.org/officeDocument/2006/relationships/customXml" Target="../ink/ink3291.xml"/><Relationship Id="rId1054" Type="http://schemas.openxmlformats.org/officeDocument/2006/relationships/customXml" Target="../ink/ink3454.xml"/><Relationship Id="rId936" Type="http://schemas.openxmlformats.org/officeDocument/2006/relationships/customXml" Target="../ink/ink3395.xml"/><Relationship Id="rId1121" Type="http://schemas.openxmlformats.org/officeDocument/2006/relationships/image" Target="NULL"/><Relationship Id="rId1219" Type="http://schemas.openxmlformats.org/officeDocument/2006/relationships/image" Target="NULL"/><Relationship Id="rId65" Type="http://schemas.openxmlformats.org/officeDocument/2006/relationships/image" Target="NULL"/><Relationship Id="rId281" Type="http://schemas.openxmlformats.org/officeDocument/2006/relationships/image" Target="NULL"/><Relationship Id="rId141" Type="http://schemas.openxmlformats.org/officeDocument/2006/relationships/image" Target="NULL"/><Relationship Id="rId379" Type="http://schemas.openxmlformats.org/officeDocument/2006/relationships/image" Target="NULL"/><Relationship Id="rId586" Type="http://schemas.openxmlformats.org/officeDocument/2006/relationships/image" Target="NULL"/><Relationship Id="rId793" Type="http://schemas.openxmlformats.org/officeDocument/2006/relationships/customXml" Target="../ink/ink3323.xml"/><Relationship Id="rId7" Type="http://schemas.openxmlformats.org/officeDocument/2006/relationships/image" Target="NULL"/><Relationship Id="rId239" Type="http://schemas.openxmlformats.org/officeDocument/2006/relationships/image" Target="NULL"/><Relationship Id="rId446" Type="http://schemas.openxmlformats.org/officeDocument/2006/relationships/customXml" Target="../ink/ink3149.xml"/><Relationship Id="rId653" Type="http://schemas.openxmlformats.org/officeDocument/2006/relationships/customXml" Target="../ink/ink3253.xml"/><Relationship Id="rId1076" Type="http://schemas.openxmlformats.org/officeDocument/2006/relationships/customXml" Target="../ink/ink3465.xml"/><Relationship Id="rId306" Type="http://schemas.openxmlformats.org/officeDocument/2006/relationships/customXml" Target="../ink/ink3079.xml"/><Relationship Id="rId860" Type="http://schemas.openxmlformats.org/officeDocument/2006/relationships/image" Target="NULL"/><Relationship Id="rId958" Type="http://schemas.openxmlformats.org/officeDocument/2006/relationships/customXml" Target="../ink/ink3406.xml"/><Relationship Id="rId1143" Type="http://schemas.openxmlformats.org/officeDocument/2006/relationships/image" Target="NULL"/><Relationship Id="rId87" Type="http://schemas.openxmlformats.org/officeDocument/2006/relationships/image" Target="NULL"/><Relationship Id="rId513" Type="http://schemas.openxmlformats.org/officeDocument/2006/relationships/customXml" Target="../ink/ink3183.xml"/><Relationship Id="rId720" Type="http://schemas.openxmlformats.org/officeDocument/2006/relationships/image" Target="NULL"/><Relationship Id="rId818" Type="http://schemas.openxmlformats.org/officeDocument/2006/relationships/image" Target="NULL"/><Relationship Id="rId1003" Type="http://schemas.openxmlformats.org/officeDocument/2006/relationships/image" Target="NULL"/><Relationship Id="rId1210" Type="http://schemas.openxmlformats.org/officeDocument/2006/relationships/customXml" Target="../ink/ink3532.xml"/><Relationship Id="rId14" Type="http://schemas.openxmlformats.org/officeDocument/2006/relationships/customXml" Target="../ink/ink2933.xml"/><Relationship Id="rId163" Type="http://schemas.openxmlformats.org/officeDocument/2006/relationships/image" Target="NULL"/><Relationship Id="rId370" Type="http://schemas.openxmlformats.org/officeDocument/2006/relationships/customXml" Target="../ink/ink3111.xml"/><Relationship Id="rId230" Type="http://schemas.openxmlformats.org/officeDocument/2006/relationships/customXml" Target="../ink/ink3041.xml"/><Relationship Id="rId468" Type="http://schemas.openxmlformats.org/officeDocument/2006/relationships/customXml" Target="../ink/ink3160.xml"/><Relationship Id="rId675" Type="http://schemas.openxmlformats.org/officeDocument/2006/relationships/customXml" Target="../ink/ink3264.xml"/><Relationship Id="rId882" Type="http://schemas.openxmlformats.org/officeDocument/2006/relationships/customXml" Target="../ink/ink3368.xml"/><Relationship Id="rId1098" Type="http://schemas.openxmlformats.org/officeDocument/2006/relationships/customXml" Target="../ink/ink3476.xml"/><Relationship Id="rId328" Type="http://schemas.openxmlformats.org/officeDocument/2006/relationships/customXml" Target="../ink/ink3090.xml"/><Relationship Id="rId535" Type="http://schemas.openxmlformats.org/officeDocument/2006/relationships/customXml" Target="../ink/ink3194.xml"/><Relationship Id="rId742" Type="http://schemas.openxmlformats.org/officeDocument/2006/relationships/image" Target="NULL"/><Relationship Id="rId1165" Type="http://schemas.openxmlformats.org/officeDocument/2006/relationships/image" Target="NULL"/><Relationship Id="rId602" Type="http://schemas.openxmlformats.org/officeDocument/2006/relationships/image" Target="NULL"/><Relationship Id="rId1025" Type="http://schemas.openxmlformats.org/officeDocument/2006/relationships/image" Target="NULL"/><Relationship Id="rId1232" Type="http://schemas.openxmlformats.org/officeDocument/2006/relationships/customXml" Target="../ink/ink3543.xml"/><Relationship Id="rId907" Type="http://schemas.openxmlformats.org/officeDocument/2006/relationships/image" Target="NULL"/><Relationship Id="rId36" Type="http://schemas.openxmlformats.org/officeDocument/2006/relationships/customXml" Target="../ink/ink2944.xml"/><Relationship Id="rId185" Type="http://schemas.openxmlformats.org/officeDocument/2006/relationships/image" Target="NULL"/><Relationship Id="rId392" Type="http://schemas.openxmlformats.org/officeDocument/2006/relationships/customXml" Target="../ink/ink3122.xml"/><Relationship Id="rId697" Type="http://schemas.openxmlformats.org/officeDocument/2006/relationships/customXml" Target="../ink/ink3275.xml"/><Relationship Id="rId252" Type="http://schemas.openxmlformats.org/officeDocument/2006/relationships/customXml" Target="../ink/ink3052.xml"/><Relationship Id="rId1187" Type="http://schemas.openxmlformats.org/officeDocument/2006/relationships/image" Target="NULL"/><Relationship Id="rId112" Type="http://schemas.openxmlformats.org/officeDocument/2006/relationships/customXml" Target="../ink/ink2982.xml"/><Relationship Id="rId557" Type="http://schemas.openxmlformats.org/officeDocument/2006/relationships/customXml" Target="../ink/ink3205.xml"/><Relationship Id="rId764" Type="http://schemas.openxmlformats.org/officeDocument/2006/relationships/image" Target="NULL"/><Relationship Id="rId971" Type="http://schemas.openxmlformats.org/officeDocument/2006/relationships/image" Target="NULL"/><Relationship Id="rId417" Type="http://schemas.openxmlformats.org/officeDocument/2006/relationships/image" Target="NULL"/><Relationship Id="rId624" Type="http://schemas.openxmlformats.org/officeDocument/2006/relationships/image" Target="NULL"/><Relationship Id="rId831" Type="http://schemas.openxmlformats.org/officeDocument/2006/relationships/customXml" Target="../ink/ink3342.xml"/><Relationship Id="rId1047" Type="http://schemas.openxmlformats.org/officeDocument/2006/relationships/image" Target="NULL"/><Relationship Id="rId929" Type="http://schemas.openxmlformats.org/officeDocument/2006/relationships/image" Target="NULL"/><Relationship Id="rId1114" Type="http://schemas.openxmlformats.org/officeDocument/2006/relationships/customXml" Target="../ink/ink3484.xml"/><Relationship Id="rId58" Type="http://schemas.openxmlformats.org/officeDocument/2006/relationships/customXml" Target="../ink/ink2955.xml"/><Relationship Id="rId274" Type="http://schemas.openxmlformats.org/officeDocument/2006/relationships/customXml" Target="../ink/ink3063.xml"/><Relationship Id="rId481" Type="http://schemas.openxmlformats.org/officeDocument/2006/relationships/customXml" Target="../ink/ink3167.xml"/><Relationship Id="rId134" Type="http://schemas.openxmlformats.org/officeDocument/2006/relationships/customXml" Target="../ink/ink2993.xml"/><Relationship Id="rId579" Type="http://schemas.openxmlformats.org/officeDocument/2006/relationships/customXml" Target="../ink/ink3216.xml"/><Relationship Id="rId786" Type="http://schemas.openxmlformats.org/officeDocument/2006/relationships/image" Target="NULL"/><Relationship Id="rId993" Type="http://schemas.openxmlformats.org/officeDocument/2006/relationships/image" Target="NULL"/><Relationship Id="rId341" Type="http://schemas.openxmlformats.org/officeDocument/2006/relationships/image" Target="NULL"/><Relationship Id="rId439" Type="http://schemas.openxmlformats.org/officeDocument/2006/relationships/image" Target="NULL"/><Relationship Id="rId646" Type="http://schemas.openxmlformats.org/officeDocument/2006/relationships/image" Target="NULL"/><Relationship Id="rId1069" Type="http://schemas.openxmlformats.org/officeDocument/2006/relationships/image" Target="NULL"/><Relationship Id="rId201" Type="http://schemas.openxmlformats.org/officeDocument/2006/relationships/image" Target="NULL"/><Relationship Id="rId506" Type="http://schemas.openxmlformats.org/officeDocument/2006/relationships/image" Target="NULL"/><Relationship Id="rId853" Type="http://schemas.openxmlformats.org/officeDocument/2006/relationships/customXml" Target="../ink/ink3353.xml"/><Relationship Id="rId1136" Type="http://schemas.openxmlformats.org/officeDocument/2006/relationships/customXml" Target="../ink/ink3495.xml"/><Relationship Id="rId713" Type="http://schemas.openxmlformats.org/officeDocument/2006/relationships/customXml" Target="../ink/ink3283.xml"/><Relationship Id="rId920" Type="http://schemas.openxmlformats.org/officeDocument/2006/relationships/customXml" Target="../ink/ink3387.xml"/><Relationship Id="rId1203" Type="http://schemas.openxmlformats.org/officeDocument/2006/relationships/image" Target="NULL"/><Relationship Id="rId296" Type="http://schemas.openxmlformats.org/officeDocument/2006/relationships/customXml" Target="../ink/ink3074.xml"/><Relationship Id="rId156" Type="http://schemas.openxmlformats.org/officeDocument/2006/relationships/customXml" Target="../ink/ink3004.xml"/><Relationship Id="rId363" Type="http://schemas.openxmlformats.org/officeDocument/2006/relationships/image" Target="NULL"/><Relationship Id="rId570" Type="http://schemas.openxmlformats.org/officeDocument/2006/relationships/image" Target="NULL"/><Relationship Id="rId223" Type="http://schemas.openxmlformats.org/officeDocument/2006/relationships/image" Target="NULL"/><Relationship Id="rId430" Type="http://schemas.openxmlformats.org/officeDocument/2006/relationships/customXml" Target="../ink/ink3141.xml"/><Relationship Id="rId668" Type="http://schemas.openxmlformats.org/officeDocument/2006/relationships/image" Target="NULL"/><Relationship Id="rId875" Type="http://schemas.openxmlformats.org/officeDocument/2006/relationships/customXml" Target="../ink/ink3364.xml"/><Relationship Id="rId1060" Type="http://schemas.openxmlformats.org/officeDocument/2006/relationships/customXml" Target="../ink/ink3457.xml"/><Relationship Id="rId528" Type="http://schemas.openxmlformats.org/officeDocument/2006/relationships/image" Target="NULL"/><Relationship Id="rId735" Type="http://schemas.openxmlformats.org/officeDocument/2006/relationships/customXml" Target="../ink/ink3294.xml"/><Relationship Id="rId942" Type="http://schemas.openxmlformats.org/officeDocument/2006/relationships/customXml" Target="../ink/ink3398.xml"/><Relationship Id="rId1158" Type="http://schemas.openxmlformats.org/officeDocument/2006/relationships/customXml" Target="../ink/ink3506.xml"/><Relationship Id="rId1018" Type="http://schemas.openxmlformats.org/officeDocument/2006/relationships/customXml" Target="../ink/ink3436.xml"/><Relationship Id="rId1225" Type="http://schemas.openxmlformats.org/officeDocument/2006/relationships/image" Target="NULL"/><Relationship Id="rId71" Type="http://schemas.openxmlformats.org/officeDocument/2006/relationships/image" Target="NULL"/><Relationship Id="rId802" Type="http://schemas.openxmlformats.org/officeDocument/2006/relationships/image" Target="NULL"/><Relationship Id="rId29" Type="http://schemas.openxmlformats.org/officeDocument/2006/relationships/image" Target="NULL"/><Relationship Id="rId178" Type="http://schemas.openxmlformats.org/officeDocument/2006/relationships/customXml" Target="../ink/ink3015.xml"/><Relationship Id="rId385" Type="http://schemas.openxmlformats.org/officeDocument/2006/relationships/image" Target="NULL"/><Relationship Id="rId592" Type="http://schemas.openxmlformats.org/officeDocument/2006/relationships/image" Target="NULL"/><Relationship Id="rId245" Type="http://schemas.openxmlformats.org/officeDocument/2006/relationships/image" Target="NULL"/><Relationship Id="rId452" Type="http://schemas.openxmlformats.org/officeDocument/2006/relationships/customXml" Target="../ink/ink3152.xml"/><Relationship Id="rId897" Type="http://schemas.openxmlformats.org/officeDocument/2006/relationships/image" Target="NULL"/><Relationship Id="rId1082" Type="http://schemas.openxmlformats.org/officeDocument/2006/relationships/customXml" Target="../ink/ink3468.xml"/><Relationship Id="rId105" Type="http://schemas.openxmlformats.org/officeDocument/2006/relationships/image" Target="NULL"/><Relationship Id="rId312" Type="http://schemas.openxmlformats.org/officeDocument/2006/relationships/customXml" Target="../ink/ink3082.xml"/><Relationship Id="rId757" Type="http://schemas.openxmlformats.org/officeDocument/2006/relationships/customXml" Target="../ink/ink3305.xml"/><Relationship Id="rId964" Type="http://schemas.openxmlformats.org/officeDocument/2006/relationships/customXml" Target="../ink/ink3409.xml"/><Relationship Id="rId93" Type="http://schemas.openxmlformats.org/officeDocument/2006/relationships/image" Target="NULL"/><Relationship Id="rId189" Type="http://schemas.openxmlformats.org/officeDocument/2006/relationships/image" Target="NULL"/><Relationship Id="rId396" Type="http://schemas.openxmlformats.org/officeDocument/2006/relationships/customXml" Target="../ink/ink3124.xml"/><Relationship Id="rId617" Type="http://schemas.openxmlformats.org/officeDocument/2006/relationships/customXml" Target="../ink/ink3235.xml"/><Relationship Id="rId824" Type="http://schemas.openxmlformats.org/officeDocument/2006/relationships/image" Target="NULL"/><Relationship Id="rId256" Type="http://schemas.openxmlformats.org/officeDocument/2006/relationships/customXml" Target="../ink/ink3054.xml"/><Relationship Id="rId463" Type="http://schemas.openxmlformats.org/officeDocument/2006/relationships/image" Target="NULL"/><Relationship Id="rId670" Type="http://schemas.openxmlformats.org/officeDocument/2006/relationships/image" Target="NULL"/><Relationship Id="rId1093" Type="http://schemas.openxmlformats.org/officeDocument/2006/relationships/image" Target="NULL"/><Relationship Id="rId1107" Type="http://schemas.openxmlformats.org/officeDocument/2006/relationships/image" Target="NULL"/><Relationship Id="rId116" Type="http://schemas.openxmlformats.org/officeDocument/2006/relationships/customXml" Target="../ink/ink2984.xml"/><Relationship Id="rId323" Type="http://schemas.openxmlformats.org/officeDocument/2006/relationships/image" Target="NULL"/><Relationship Id="rId530" Type="http://schemas.openxmlformats.org/officeDocument/2006/relationships/image" Target="NULL"/><Relationship Id="rId768" Type="http://schemas.openxmlformats.org/officeDocument/2006/relationships/image" Target="NULL"/><Relationship Id="rId975" Type="http://schemas.openxmlformats.org/officeDocument/2006/relationships/image" Target="NULL"/><Relationship Id="rId1160" Type="http://schemas.openxmlformats.org/officeDocument/2006/relationships/customXml" Target="../ink/ink3507.xml"/><Relationship Id="rId20" Type="http://schemas.openxmlformats.org/officeDocument/2006/relationships/customXml" Target="../ink/ink2936.xml"/><Relationship Id="rId628" Type="http://schemas.openxmlformats.org/officeDocument/2006/relationships/image" Target="NULL"/><Relationship Id="rId835" Type="http://schemas.openxmlformats.org/officeDocument/2006/relationships/customXml" Target="../ink/ink3344.xml"/><Relationship Id="rId267" Type="http://schemas.openxmlformats.org/officeDocument/2006/relationships/image" Target="NULL"/><Relationship Id="rId474" Type="http://schemas.openxmlformats.org/officeDocument/2006/relationships/image" Target="NULL"/><Relationship Id="rId1020" Type="http://schemas.openxmlformats.org/officeDocument/2006/relationships/customXml" Target="../ink/ink3437.xml"/><Relationship Id="rId1118" Type="http://schemas.openxmlformats.org/officeDocument/2006/relationships/customXml" Target="../ink/ink3486.xml"/><Relationship Id="rId127" Type="http://schemas.openxmlformats.org/officeDocument/2006/relationships/image" Target="NULL"/><Relationship Id="rId681" Type="http://schemas.openxmlformats.org/officeDocument/2006/relationships/customXml" Target="../ink/ink3267.xml"/><Relationship Id="rId779" Type="http://schemas.openxmlformats.org/officeDocument/2006/relationships/customXml" Target="../ink/ink3316.xml"/><Relationship Id="rId902" Type="http://schemas.openxmlformats.org/officeDocument/2006/relationships/customXml" Target="../ink/ink3378.xml"/><Relationship Id="rId986" Type="http://schemas.openxmlformats.org/officeDocument/2006/relationships/customXml" Target="../ink/ink3420.xml"/><Relationship Id="rId31" Type="http://schemas.openxmlformats.org/officeDocument/2006/relationships/image" Target="NULL"/><Relationship Id="rId334" Type="http://schemas.openxmlformats.org/officeDocument/2006/relationships/customXml" Target="../ink/ink3093.xml"/><Relationship Id="rId541" Type="http://schemas.openxmlformats.org/officeDocument/2006/relationships/customXml" Target="../ink/ink3197.xml"/><Relationship Id="rId639" Type="http://schemas.openxmlformats.org/officeDocument/2006/relationships/customXml" Target="../ink/ink3246.xml"/><Relationship Id="rId1171" Type="http://schemas.openxmlformats.org/officeDocument/2006/relationships/image" Target="NULL"/><Relationship Id="rId180" Type="http://schemas.openxmlformats.org/officeDocument/2006/relationships/customXml" Target="../ink/ink3016.xml"/><Relationship Id="rId278" Type="http://schemas.openxmlformats.org/officeDocument/2006/relationships/customXml" Target="../ink/ink3065.xml"/><Relationship Id="rId401" Type="http://schemas.openxmlformats.org/officeDocument/2006/relationships/image" Target="NULL"/><Relationship Id="rId846" Type="http://schemas.openxmlformats.org/officeDocument/2006/relationships/image" Target="NULL"/><Relationship Id="rId1031" Type="http://schemas.openxmlformats.org/officeDocument/2006/relationships/image" Target="NULL"/><Relationship Id="rId1129" Type="http://schemas.openxmlformats.org/officeDocument/2006/relationships/image" Target="NULL"/><Relationship Id="rId485" Type="http://schemas.openxmlformats.org/officeDocument/2006/relationships/customXml" Target="../ink/ink3169.xml"/><Relationship Id="rId692" Type="http://schemas.openxmlformats.org/officeDocument/2006/relationships/image" Target="NULL"/><Relationship Id="rId706" Type="http://schemas.openxmlformats.org/officeDocument/2006/relationships/image" Target="NULL"/><Relationship Id="rId913" Type="http://schemas.openxmlformats.org/officeDocument/2006/relationships/image" Target="NULL"/><Relationship Id="rId42" Type="http://schemas.openxmlformats.org/officeDocument/2006/relationships/customXml" Target="../ink/ink2947.xml"/><Relationship Id="rId138" Type="http://schemas.openxmlformats.org/officeDocument/2006/relationships/customXml" Target="../ink/ink2995.xml"/><Relationship Id="rId345" Type="http://schemas.openxmlformats.org/officeDocument/2006/relationships/image" Target="NULL"/><Relationship Id="rId552" Type="http://schemas.openxmlformats.org/officeDocument/2006/relationships/image" Target="NULL"/><Relationship Id="rId997" Type="http://schemas.openxmlformats.org/officeDocument/2006/relationships/image" Target="NULL"/><Relationship Id="rId1182" Type="http://schemas.openxmlformats.org/officeDocument/2006/relationships/customXml" Target="../ink/ink3518.xml"/><Relationship Id="rId191" Type="http://schemas.openxmlformats.org/officeDocument/2006/relationships/image" Target="NULL"/><Relationship Id="rId205" Type="http://schemas.openxmlformats.org/officeDocument/2006/relationships/image" Target="NULL"/><Relationship Id="rId412" Type="http://schemas.openxmlformats.org/officeDocument/2006/relationships/customXml" Target="../ink/ink3132.xml"/><Relationship Id="rId857" Type="http://schemas.openxmlformats.org/officeDocument/2006/relationships/customXml" Target="../ink/ink3355.xml"/><Relationship Id="rId1042" Type="http://schemas.openxmlformats.org/officeDocument/2006/relationships/customXml" Target="../ink/ink3448.xml"/><Relationship Id="rId289" Type="http://schemas.openxmlformats.org/officeDocument/2006/relationships/image" Target="NULL"/><Relationship Id="rId496" Type="http://schemas.openxmlformats.org/officeDocument/2006/relationships/image" Target="NULL"/><Relationship Id="rId717" Type="http://schemas.openxmlformats.org/officeDocument/2006/relationships/customXml" Target="../ink/ink3285.xml"/><Relationship Id="rId924" Type="http://schemas.openxmlformats.org/officeDocument/2006/relationships/customXml" Target="../ink/ink3389.xml"/><Relationship Id="rId53" Type="http://schemas.openxmlformats.org/officeDocument/2006/relationships/image" Target="NULL"/><Relationship Id="rId149" Type="http://schemas.openxmlformats.org/officeDocument/2006/relationships/image" Target="NULL"/><Relationship Id="rId356" Type="http://schemas.openxmlformats.org/officeDocument/2006/relationships/customXml" Target="../ink/ink3104.xml"/><Relationship Id="rId563" Type="http://schemas.openxmlformats.org/officeDocument/2006/relationships/customXml" Target="../ink/ink3208.xml"/><Relationship Id="rId770" Type="http://schemas.openxmlformats.org/officeDocument/2006/relationships/image" Target="NULL"/><Relationship Id="rId1193" Type="http://schemas.openxmlformats.org/officeDocument/2006/relationships/image" Target="NULL"/><Relationship Id="rId1207" Type="http://schemas.openxmlformats.org/officeDocument/2006/relationships/image" Target="NULL"/><Relationship Id="rId216" Type="http://schemas.openxmlformats.org/officeDocument/2006/relationships/customXml" Target="../ink/ink3034.xml"/><Relationship Id="rId423" Type="http://schemas.openxmlformats.org/officeDocument/2006/relationships/image" Target="NULL"/><Relationship Id="rId868" Type="http://schemas.openxmlformats.org/officeDocument/2006/relationships/image" Target="NULL"/><Relationship Id="rId1053" Type="http://schemas.openxmlformats.org/officeDocument/2006/relationships/image" Target="NULL"/><Relationship Id="rId630" Type="http://schemas.openxmlformats.org/officeDocument/2006/relationships/image" Target="NULL"/><Relationship Id="rId728" Type="http://schemas.openxmlformats.org/officeDocument/2006/relationships/image" Target="NULL"/><Relationship Id="rId935" Type="http://schemas.openxmlformats.org/officeDocument/2006/relationships/image" Target="NULL"/><Relationship Id="rId64" Type="http://schemas.openxmlformats.org/officeDocument/2006/relationships/customXml" Target="../ink/ink2958.xml"/><Relationship Id="rId367" Type="http://schemas.openxmlformats.org/officeDocument/2006/relationships/image" Target="NULL"/><Relationship Id="rId574" Type="http://schemas.openxmlformats.org/officeDocument/2006/relationships/image" Target="NULL"/><Relationship Id="rId1120" Type="http://schemas.openxmlformats.org/officeDocument/2006/relationships/customXml" Target="../ink/ink3487.xml"/><Relationship Id="rId1218" Type="http://schemas.openxmlformats.org/officeDocument/2006/relationships/customXml" Target="../ink/ink3536.xml"/><Relationship Id="rId227" Type="http://schemas.openxmlformats.org/officeDocument/2006/relationships/image" Target="NULL"/><Relationship Id="rId781" Type="http://schemas.openxmlformats.org/officeDocument/2006/relationships/customXml" Target="../ink/ink3317.xml"/><Relationship Id="rId879" Type="http://schemas.openxmlformats.org/officeDocument/2006/relationships/customXml" Target="../ink/ink3366.xml"/><Relationship Id="rId434" Type="http://schemas.openxmlformats.org/officeDocument/2006/relationships/customXml" Target="../ink/ink3143.xml"/><Relationship Id="rId641" Type="http://schemas.openxmlformats.org/officeDocument/2006/relationships/customXml" Target="../ink/ink3247.xml"/><Relationship Id="rId739" Type="http://schemas.openxmlformats.org/officeDocument/2006/relationships/customXml" Target="../ink/ink3296.xml"/><Relationship Id="rId1064" Type="http://schemas.openxmlformats.org/officeDocument/2006/relationships/customXml" Target="../ink/ink3459.xml"/><Relationship Id="rId280" Type="http://schemas.openxmlformats.org/officeDocument/2006/relationships/customXml" Target="../ink/ink3066.xml"/><Relationship Id="rId501" Type="http://schemas.openxmlformats.org/officeDocument/2006/relationships/customXml" Target="../ink/ink3177.xml"/><Relationship Id="rId946" Type="http://schemas.openxmlformats.org/officeDocument/2006/relationships/customXml" Target="../ink/ink3400.xml"/><Relationship Id="rId1131" Type="http://schemas.openxmlformats.org/officeDocument/2006/relationships/image" Target="NULL"/><Relationship Id="rId1229" Type="http://schemas.openxmlformats.org/officeDocument/2006/relationships/image" Target="NULL"/><Relationship Id="rId75" Type="http://schemas.openxmlformats.org/officeDocument/2006/relationships/image" Target="NULL"/><Relationship Id="rId140" Type="http://schemas.openxmlformats.org/officeDocument/2006/relationships/customXml" Target="../ink/ink2996.xml"/><Relationship Id="rId378" Type="http://schemas.openxmlformats.org/officeDocument/2006/relationships/customXml" Target="../ink/ink3115.xml"/><Relationship Id="rId585" Type="http://schemas.openxmlformats.org/officeDocument/2006/relationships/customXml" Target="../ink/ink3219.xml"/><Relationship Id="rId792" Type="http://schemas.openxmlformats.org/officeDocument/2006/relationships/image" Target="NULL"/><Relationship Id="rId806" Type="http://schemas.openxmlformats.org/officeDocument/2006/relationships/image" Target="NULL"/><Relationship Id="rId6" Type="http://schemas.openxmlformats.org/officeDocument/2006/relationships/customXml" Target="../ink/ink2929.xml"/><Relationship Id="rId238" Type="http://schemas.openxmlformats.org/officeDocument/2006/relationships/customXml" Target="../ink/ink3045.xml"/><Relationship Id="rId445" Type="http://schemas.openxmlformats.org/officeDocument/2006/relationships/image" Target="NULL"/><Relationship Id="rId652" Type="http://schemas.openxmlformats.org/officeDocument/2006/relationships/image" Target="NULL"/><Relationship Id="rId1075" Type="http://schemas.openxmlformats.org/officeDocument/2006/relationships/image" Target="NULL"/><Relationship Id="rId291" Type="http://schemas.openxmlformats.org/officeDocument/2006/relationships/image" Target="NULL"/><Relationship Id="rId305" Type="http://schemas.openxmlformats.org/officeDocument/2006/relationships/image" Target="NULL"/><Relationship Id="rId512" Type="http://schemas.openxmlformats.org/officeDocument/2006/relationships/image" Target="NULL"/><Relationship Id="rId957" Type="http://schemas.openxmlformats.org/officeDocument/2006/relationships/image" Target="NULL"/><Relationship Id="rId1142" Type="http://schemas.openxmlformats.org/officeDocument/2006/relationships/customXml" Target="../ink/ink3498.xml"/><Relationship Id="rId86" Type="http://schemas.openxmlformats.org/officeDocument/2006/relationships/customXml" Target="../ink/ink2969.xml"/><Relationship Id="rId151" Type="http://schemas.openxmlformats.org/officeDocument/2006/relationships/image" Target="NULL"/><Relationship Id="rId389" Type="http://schemas.openxmlformats.org/officeDocument/2006/relationships/image" Target="NULL"/><Relationship Id="rId596" Type="http://schemas.openxmlformats.org/officeDocument/2006/relationships/image" Target="NULL"/><Relationship Id="rId817" Type="http://schemas.openxmlformats.org/officeDocument/2006/relationships/customXml" Target="../ink/ink3335.xml"/><Relationship Id="rId1002" Type="http://schemas.openxmlformats.org/officeDocument/2006/relationships/customXml" Target="../ink/ink3428.xml"/><Relationship Id="rId249" Type="http://schemas.openxmlformats.org/officeDocument/2006/relationships/image" Target="NULL"/><Relationship Id="rId456" Type="http://schemas.openxmlformats.org/officeDocument/2006/relationships/customXml" Target="../ink/ink3154.xml"/><Relationship Id="rId663" Type="http://schemas.openxmlformats.org/officeDocument/2006/relationships/customXml" Target="../ink/ink3258.xml"/><Relationship Id="rId870" Type="http://schemas.openxmlformats.org/officeDocument/2006/relationships/image" Target="NULL"/><Relationship Id="rId1086" Type="http://schemas.openxmlformats.org/officeDocument/2006/relationships/customXml" Target="../ink/ink3470.xml"/><Relationship Id="rId13" Type="http://schemas.openxmlformats.org/officeDocument/2006/relationships/image" Target="NULL"/><Relationship Id="rId109" Type="http://schemas.openxmlformats.org/officeDocument/2006/relationships/image" Target="NULL"/><Relationship Id="rId316" Type="http://schemas.openxmlformats.org/officeDocument/2006/relationships/customXml" Target="../ink/ink3084.xml"/><Relationship Id="rId523" Type="http://schemas.openxmlformats.org/officeDocument/2006/relationships/customXml" Target="../ink/ink3188.xml"/><Relationship Id="rId968" Type="http://schemas.openxmlformats.org/officeDocument/2006/relationships/customXml" Target="../ink/ink3411.xml"/><Relationship Id="rId1153" Type="http://schemas.openxmlformats.org/officeDocument/2006/relationships/image" Target="NULL"/><Relationship Id="rId97" Type="http://schemas.openxmlformats.org/officeDocument/2006/relationships/image" Target="NULL"/><Relationship Id="rId730" Type="http://schemas.openxmlformats.org/officeDocument/2006/relationships/image" Target="NULL"/><Relationship Id="rId828" Type="http://schemas.openxmlformats.org/officeDocument/2006/relationships/image" Target="NULL"/><Relationship Id="rId1013" Type="http://schemas.openxmlformats.org/officeDocument/2006/relationships/image" Target="NULL"/><Relationship Id="rId162" Type="http://schemas.openxmlformats.org/officeDocument/2006/relationships/customXml" Target="../ink/ink3007.xml"/><Relationship Id="rId467" Type="http://schemas.openxmlformats.org/officeDocument/2006/relationships/image" Target="NULL"/><Relationship Id="rId1097" Type="http://schemas.openxmlformats.org/officeDocument/2006/relationships/image" Target="NULL"/><Relationship Id="rId1220" Type="http://schemas.openxmlformats.org/officeDocument/2006/relationships/customXml" Target="../ink/ink3537.xml"/><Relationship Id="rId674" Type="http://schemas.openxmlformats.org/officeDocument/2006/relationships/image" Target="NULL"/><Relationship Id="rId881" Type="http://schemas.openxmlformats.org/officeDocument/2006/relationships/image" Target="NULL"/><Relationship Id="rId979" Type="http://schemas.openxmlformats.org/officeDocument/2006/relationships/image" Target="NULL"/><Relationship Id="rId24" Type="http://schemas.openxmlformats.org/officeDocument/2006/relationships/customXml" Target="../ink/ink2938.xml"/><Relationship Id="rId327" Type="http://schemas.openxmlformats.org/officeDocument/2006/relationships/image" Target="NULL"/><Relationship Id="rId534" Type="http://schemas.openxmlformats.org/officeDocument/2006/relationships/image" Target="NULL"/><Relationship Id="rId741" Type="http://schemas.openxmlformats.org/officeDocument/2006/relationships/customXml" Target="../ink/ink3297.xml"/><Relationship Id="rId839" Type="http://schemas.openxmlformats.org/officeDocument/2006/relationships/customXml" Target="../ink/ink3346.xml"/><Relationship Id="rId1164" Type="http://schemas.openxmlformats.org/officeDocument/2006/relationships/customXml" Target="../ink/ink3509.xml"/><Relationship Id="rId173" Type="http://schemas.openxmlformats.org/officeDocument/2006/relationships/image" Target="NULL"/><Relationship Id="rId380" Type="http://schemas.openxmlformats.org/officeDocument/2006/relationships/customXml" Target="../ink/ink3116.xml"/><Relationship Id="rId601" Type="http://schemas.openxmlformats.org/officeDocument/2006/relationships/customXml" Target="../ink/ink3227.xml"/><Relationship Id="rId1024" Type="http://schemas.openxmlformats.org/officeDocument/2006/relationships/customXml" Target="../ink/ink3439.xml"/><Relationship Id="rId1231" Type="http://schemas.openxmlformats.org/officeDocument/2006/relationships/image" Target="NULL"/><Relationship Id="rId240" Type="http://schemas.openxmlformats.org/officeDocument/2006/relationships/customXml" Target="../ink/ink3046.xml"/><Relationship Id="rId478" Type="http://schemas.openxmlformats.org/officeDocument/2006/relationships/image" Target="NULL"/><Relationship Id="rId685" Type="http://schemas.openxmlformats.org/officeDocument/2006/relationships/customXml" Target="../ink/ink3269.xml"/><Relationship Id="rId892" Type="http://schemas.openxmlformats.org/officeDocument/2006/relationships/customXml" Target="../ink/ink3373.xml"/><Relationship Id="rId906" Type="http://schemas.openxmlformats.org/officeDocument/2006/relationships/customXml" Target="../ink/ink3380.xml"/><Relationship Id="rId35" Type="http://schemas.openxmlformats.org/officeDocument/2006/relationships/image" Target="NULL"/><Relationship Id="rId100" Type="http://schemas.openxmlformats.org/officeDocument/2006/relationships/customXml" Target="../ink/ink2976.xml"/><Relationship Id="rId338" Type="http://schemas.openxmlformats.org/officeDocument/2006/relationships/customXml" Target="../ink/ink3095.xml"/><Relationship Id="rId545" Type="http://schemas.openxmlformats.org/officeDocument/2006/relationships/customXml" Target="../ink/ink3199.xml"/><Relationship Id="rId752" Type="http://schemas.openxmlformats.org/officeDocument/2006/relationships/image" Target="NULL"/><Relationship Id="rId1175" Type="http://schemas.openxmlformats.org/officeDocument/2006/relationships/image" Target="NULL"/><Relationship Id="rId184" Type="http://schemas.openxmlformats.org/officeDocument/2006/relationships/customXml" Target="../ink/ink3018.xml"/><Relationship Id="rId391" Type="http://schemas.openxmlformats.org/officeDocument/2006/relationships/image" Target="NULL"/><Relationship Id="rId405" Type="http://schemas.openxmlformats.org/officeDocument/2006/relationships/image" Target="NULL"/><Relationship Id="rId612" Type="http://schemas.openxmlformats.org/officeDocument/2006/relationships/image" Target="NULL"/><Relationship Id="rId1035" Type="http://schemas.openxmlformats.org/officeDocument/2006/relationships/image" Target="NULL"/><Relationship Id="rId1242" Type="http://schemas.openxmlformats.org/officeDocument/2006/relationships/customXml" Target="../ink/ink3548.xml"/><Relationship Id="rId251" Type="http://schemas.openxmlformats.org/officeDocument/2006/relationships/image" Target="NULL"/><Relationship Id="rId489" Type="http://schemas.openxmlformats.org/officeDocument/2006/relationships/customXml" Target="../ink/ink3171.xml"/><Relationship Id="rId696" Type="http://schemas.openxmlformats.org/officeDocument/2006/relationships/image" Target="NULL"/><Relationship Id="rId917" Type="http://schemas.openxmlformats.org/officeDocument/2006/relationships/image" Target="NULL"/><Relationship Id="rId1102" Type="http://schemas.openxmlformats.org/officeDocument/2006/relationships/customXml" Target="../ink/ink3478.xml"/><Relationship Id="rId46" Type="http://schemas.openxmlformats.org/officeDocument/2006/relationships/customXml" Target="../ink/ink2949.xml"/><Relationship Id="rId349" Type="http://schemas.openxmlformats.org/officeDocument/2006/relationships/image" Target="NULL"/><Relationship Id="rId556" Type="http://schemas.openxmlformats.org/officeDocument/2006/relationships/image" Target="NULL"/><Relationship Id="rId763" Type="http://schemas.openxmlformats.org/officeDocument/2006/relationships/customXml" Target="../ink/ink3308.xml"/><Relationship Id="rId1186" Type="http://schemas.openxmlformats.org/officeDocument/2006/relationships/customXml" Target="../ink/ink3520.xml"/><Relationship Id="rId111" Type="http://schemas.openxmlformats.org/officeDocument/2006/relationships/image" Target="NULL"/><Relationship Id="rId195" Type="http://schemas.openxmlformats.org/officeDocument/2006/relationships/image" Target="NULL"/><Relationship Id="rId209" Type="http://schemas.openxmlformats.org/officeDocument/2006/relationships/image" Target="NULL"/><Relationship Id="rId416" Type="http://schemas.openxmlformats.org/officeDocument/2006/relationships/customXml" Target="../ink/ink3134.xml"/><Relationship Id="rId970" Type="http://schemas.openxmlformats.org/officeDocument/2006/relationships/customXml" Target="../ink/ink3412.xml"/><Relationship Id="rId1046" Type="http://schemas.openxmlformats.org/officeDocument/2006/relationships/customXml" Target="../ink/ink3450.xml"/><Relationship Id="rId623" Type="http://schemas.openxmlformats.org/officeDocument/2006/relationships/customXml" Target="../ink/ink3238.xml"/><Relationship Id="rId830" Type="http://schemas.openxmlformats.org/officeDocument/2006/relationships/image" Target="NULL"/><Relationship Id="rId928" Type="http://schemas.openxmlformats.org/officeDocument/2006/relationships/customXml" Target="../ink/ink3391.xml"/><Relationship Id="rId57" Type="http://schemas.openxmlformats.org/officeDocument/2006/relationships/image" Target="NULL"/><Relationship Id="rId262" Type="http://schemas.openxmlformats.org/officeDocument/2006/relationships/customXml" Target="../ink/ink3057.xml"/><Relationship Id="rId567" Type="http://schemas.openxmlformats.org/officeDocument/2006/relationships/customXml" Target="../ink/ink3210.xml"/><Relationship Id="rId1113" Type="http://schemas.openxmlformats.org/officeDocument/2006/relationships/image" Target="NULL"/><Relationship Id="rId1197" Type="http://schemas.openxmlformats.org/officeDocument/2006/relationships/image" Target="NULL"/><Relationship Id="rId122" Type="http://schemas.openxmlformats.org/officeDocument/2006/relationships/customXml" Target="../ink/ink2987.xml"/><Relationship Id="rId774" Type="http://schemas.openxmlformats.org/officeDocument/2006/relationships/image" Target="NULL"/><Relationship Id="rId981" Type="http://schemas.openxmlformats.org/officeDocument/2006/relationships/image" Target="NULL"/><Relationship Id="rId1057" Type="http://schemas.openxmlformats.org/officeDocument/2006/relationships/image" Target="NULL"/><Relationship Id="rId427" Type="http://schemas.openxmlformats.org/officeDocument/2006/relationships/image" Target="NULL"/><Relationship Id="rId634" Type="http://schemas.openxmlformats.org/officeDocument/2006/relationships/image" Target="NULL"/><Relationship Id="rId841" Type="http://schemas.openxmlformats.org/officeDocument/2006/relationships/customXml" Target="../ink/ink3347.xml"/><Relationship Id="rId273" Type="http://schemas.openxmlformats.org/officeDocument/2006/relationships/image" Target="NULL"/><Relationship Id="rId480" Type="http://schemas.openxmlformats.org/officeDocument/2006/relationships/image" Target="NULL"/><Relationship Id="rId701" Type="http://schemas.openxmlformats.org/officeDocument/2006/relationships/customXml" Target="../ink/ink3277.xml"/><Relationship Id="rId939" Type="http://schemas.openxmlformats.org/officeDocument/2006/relationships/image" Target="NULL"/><Relationship Id="rId1124" Type="http://schemas.openxmlformats.org/officeDocument/2006/relationships/customXml" Target="../ink/ink3489.xml"/><Relationship Id="rId68" Type="http://schemas.openxmlformats.org/officeDocument/2006/relationships/customXml" Target="../ink/ink2960.xml"/><Relationship Id="rId133" Type="http://schemas.openxmlformats.org/officeDocument/2006/relationships/image" Target="NULL"/><Relationship Id="rId340" Type="http://schemas.openxmlformats.org/officeDocument/2006/relationships/customXml" Target="../ink/ink3096.xml"/><Relationship Id="rId578" Type="http://schemas.openxmlformats.org/officeDocument/2006/relationships/image" Target="NULL"/><Relationship Id="rId785" Type="http://schemas.openxmlformats.org/officeDocument/2006/relationships/customXml" Target="../ink/ink3319.xml"/><Relationship Id="rId992" Type="http://schemas.openxmlformats.org/officeDocument/2006/relationships/customXml" Target="../ink/ink3423.xml"/><Relationship Id="rId200" Type="http://schemas.openxmlformats.org/officeDocument/2006/relationships/customXml" Target="../ink/ink3026.xml"/><Relationship Id="rId438" Type="http://schemas.openxmlformats.org/officeDocument/2006/relationships/customXml" Target="../ink/ink3145.xml"/><Relationship Id="rId645" Type="http://schemas.openxmlformats.org/officeDocument/2006/relationships/customXml" Target="../ink/ink3249.xml"/><Relationship Id="rId852" Type="http://schemas.openxmlformats.org/officeDocument/2006/relationships/image" Target="NULL"/><Relationship Id="rId1068" Type="http://schemas.openxmlformats.org/officeDocument/2006/relationships/customXml" Target="../ink/ink3461.xml"/><Relationship Id="rId284" Type="http://schemas.openxmlformats.org/officeDocument/2006/relationships/customXml" Target="../ink/ink3068.xml"/><Relationship Id="rId491" Type="http://schemas.openxmlformats.org/officeDocument/2006/relationships/customXml" Target="../ink/ink3172.xml"/><Relationship Id="rId505" Type="http://schemas.openxmlformats.org/officeDocument/2006/relationships/customXml" Target="../ink/ink3179.xml"/><Relationship Id="rId712" Type="http://schemas.openxmlformats.org/officeDocument/2006/relationships/image" Target="NULL"/><Relationship Id="rId1135" Type="http://schemas.openxmlformats.org/officeDocument/2006/relationships/image" Target="NULL"/><Relationship Id="rId79" Type="http://schemas.openxmlformats.org/officeDocument/2006/relationships/image" Target="NULL"/><Relationship Id="rId144" Type="http://schemas.openxmlformats.org/officeDocument/2006/relationships/customXml" Target="../ink/ink2998.xml"/><Relationship Id="rId589" Type="http://schemas.openxmlformats.org/officeDocument/2006/relationships/customXml" Target="../ink/ink3221.xml"/><Relationship Id="rId796" Type="http://schemas.openxmlformats.org/officeDocument/2006/relationships/image" Target="NULL"/><Relationship Id="rId1202" Type="http://schemas.openxmlformats.org/officeDocument/2006/relationships/customXml" Target="../ink/ink3528.xml"/><Relationship Id="rId351" Type="http://schemas.openxmlformats.org/officeDocument/2006/relationships/image" Target="NULL"/><Relationship Id="rId449" Type="http://schemas.openxmlformats.org/officeDocument/2006/relationships/image" Target="NULL"/><Relationship Id="rId656" Type="http://schemas.openxmlformats.org/officeDocument/2006/relationships/image" Target="NULL"/><Relationship Id="rId863" Type="http://schemas.openxmlformats.org/officeDocument/2006/relationships/customXml" Target="../ink/ink3358.xml"/><Relationship Id="rId1079" Type="http://schemas.openxmlformats.org/officeDocument/2006/relationships/image" Target="NULL"/><Relationship Id="rId211" Type="http://schemas.openxmlformats.org/officeDocument/2006/relationships/image" Target="NULL"/><Relationship Id="rId295" Type="http://schemas.openxmlformats.org/officeDocument/2006/relationships/image" Target="NULL"/><Relationship Id="rId309" Type="http://schemas.openxmlformats.org/officeDocument/2006/relationships/image" Target="NULL"/><Relationship Id="rId516" Type="http://schemas.openxmlformats.org/officeDocument/2006/relationships/image" Target="NULL"/><Relationship Id="rId1146" Type="http://schemas.openxmlformats.org/officeDocument/2006/relationships/customXml" Target="../ink/ink3500.xml"/><Relationship Id="rId723" Type="http://schemas.openxmlformats.org/officeDocument/2006/relationships/customXml" Target="../ink/ink3288.xml"/><Relationship Id="rId930" Type="http://schemas.openxmlformats.org/officeDocument/2006/relationships/customXml" Target="../ink/ink3392.xml"/><Relationship Id="rId1006" Type="http://schemas.openxmlformats.org/officeDocument/2006/relationships/customXml" Target="../ink/ink3430.xml"/><Relationship Id="rId155" Type="http://schemas.openxmlformats.org/officeDocument/2006/relationships/image" Target="NULL"/><Relationship Id="rId362" Type="http://schemas.openxmlformats.org/officeDocument/2006/relationships/customXml" Target="../ink/ink3107.xml"/><Relationship Id="rId1213" Type="http://schemas.openxmlformats.org/officeDocument/2006/relationships/image" Target="NULL"/><Relationship Id="rId222" Type="http://schemas.openxmlformats.org/officeDocument/2006/relationships/customXml" Target="../ink/ink3037.xml"/><Relationship Id="rId667" Type="http://schemas.openxmlformats.org/officeDocument/2006/relationships/customXml" Target="../ink/ink3260.xml"/><Relationship Id="rId874" Type="http://schemas.openxmlformats.org/officeDocument/2006/relationships/image" Target="NULL"/><Relationship Id="rId17" Type="http://schemas.openxmlformats.org/officeDocument/2006/relationships/image" Target="NULL"/><Relationship Id="rId527" Type="http://schemas.openxmlformats.org/officeDocument/2006/relationships/customXml" Target="../ink/ink3190.xml"/><Relationship Id="rId734" Type="http://schemas.openxmlformats.org/officeDocument/2006/relationships/image" Target="NULL"/><Relationship Id="rId941" Type="http://schemas.openxmlformats.org/officeDocument/2006/relationships/image" Target="NULL"/><Relationship Id="rId1157" Type="http://schemas.openxmlformats.org/officeDocument/2006/relationships/image" Target="NULL"/><Relationship Id="rId70" Type="http://schemas.openxmlformats.org/officeDocument/2006/relationships/customXml" Target="../ink/ink2961.xml"/><Relationship Id="rId166" Type="http://schemas.openxmlformats.org/officeDocument/2006/relationships/customXml" Target="../ink/ink3009.xml"/><Relationship Id="rId373" Type="http://schemas.openxmlformats.org/officeDocument/2006/relationships/image" Target="NULL"/><Relationship Id="rId580" Type="http://schemas.openxmlformats.org/officeDocument/2006/relationships/image" Target="NULL"/><Relationship Id="rId801" Type="http://schemas.openxmlformats.org/officeDocument/2006/relationships/customXml" Target="../ink/ink3327.xml"/><Relationship Id="rId1017" Type="http://schemas.openxmlformats.org/officeDocument/2006/relationships/image" Target="NULL"/><Relationship Id="rId1224" Type="http://schemas.openxmlformats.org/officeDocument/2006/relationships/customXml" Target="../ink/ink3539.xml"/><Relationship Id="rId1" Type="http://schemas.openxmlformats.org/officeDocument/2006/relationships/slideLayout" Target="../slideLayouts/slideLayout7.xml"/><Relationship Id="rId233" Type="http://schemas.openxmlformats.org/officeDocument/2006/relationships/image" Target="NULL"/><Relationship Id="rId440" Type="http://schemas.openxmlformats.org/officeDocument/2006/relationships/customXml" Target="../ink/ink3146.xml"/><Relationship Id="rId678" Type="http://schemas.openxmlformats.org/officeDocument/2006/relationships/image" Target="NULL"/><Relationship Id="rId885" Type="http://schemas.openxmlformats.org/officeDocument/2006/relationships/image" Target="NULL"/><Relationship Id="rId1070" Type="http://schemas.openxmlformats.org/officeDocument/2006/relationships/customXml" Target="../ink/ink3462.xml"/><Relationship Id="rId28" Type="http://schemas.openxmlformats.org/officeDocument/2006/relationships/customXml" Target="../ink/ink2940.xml"/><Relationship Id="rId300" Type="http://schemas.openxmlformats.org/officeDocument/2006/relationships/customXml" Target="../ink/ink3076.xml"/><Relationship Id="rId538" Type="http://schemas.openxmlformats.org/officeDocument/2006/relationships/image" Target="NULL"/><Relationship Id="rId745" Type="http://schemas.openxmlformats.org/officeDocument/2006/relationships/customXml" Target="../ink/ink3299.xml"/><Relationship Id="rId952" Type="http://schemas.openxmlformats.org/officeDocument/2006/relationships/customXml" Target="../ink/ink3403.xml"/><Relationship Id="rId1168" Type="http://schemas.openxmlformats.org/officeDocument/2006/relationships/customXml" Target="../ink/ink3511.xml"/><Relationship Id="rId81" Type="http://schemas.openxmlformats.org/officeDocument/2006/relationships/image" Target="NULL"/><Relationship Id="rId177" Type="http://schemas.openxmlformats.org/officeDocument/2006/relationships/image" Target="NULL"/><Relationship Id="rId384" Type="http://schemas.openxmlformats.org/officeDocument/2006/relationships/customXml" Target="../ink/ink3118.xml"/><Relationship Id="rId591" Type="http://schemas.openxmlformats.org/officeDocument/2006/relationships/customXml" Target="../ink/ink3222.xml"/><Relationship Id="rId605" Type="http://schemas.openxmlformats.org/officeDocument/2006/relationships/customXml" Target="../ink/ink3229.xml"/><Relationship Id="rId812" Type="http://schemas.openxmlformats.org/officeDocument/2006/relationships/image" Target="NULL"/><Relationship Id="rId1028" Type="http://schemas.openxmlformats.org/officeDocument/2006/relationships/customXml" Target="../ink/ink3441.xml"/><Relationship Id="rId1235" Type="http://schemas.openxmlformats.org/officeDocument/2006/relationships/image" Target="NULL"/><Relationship Id="rId244" Type="http://schemas.openxmlformats.org/officeDocument/2006/relationships/customXml" Target="../ink/ink3048.xml"/><Relationship Id="rId689" Type="http://schemas.openxmlformats.org/officeDocument/2006/relationships/customXml" Target="../ink/ink3271.xml"/><Relationship Id="rId896" Type="http://schemas.openxmlformats.org/officeDocument/2006/relationships/customXml" Target="../ink/ink3375.xml"/><Relationship Id="rId1081" Type="http://schemas.openxmlformats.org/officeDocument/2006/relationships/image" Target="NULL"/><Relationship Id="rId39" Type="http://schemas.openxmlformats.org/officeDocument/2006/relationships/image" Target="NULL"/><Relationship Id="rId451" Type="http://schemas.openxmlformats.org/officeDocument/2006/relationships/image" Target="NULL"/><Relationship Id="rId549" Type="http://schemas.openxmlformats.org/officeDocument/2006/relationships/customXml" Target="../ink/ink3201.xml"/><Relationship Id="rId756" Type="http://schemas.openxmlformats.org/officeDocument/2006/relationships/image" Target="NULL"/><Relationship Id="rId1179" Type="http://schemas.openxmlformats.org/officeDocument/2006/relationships/image" Target="NULL"/><Relationship Id="rId104" Type="http://schemas.openxmlformats.org/officeDocument/2006/relationships/customXml" Target="../ink/ink2978.xml"/><Relationship Id="rId188" Type="http://schemas.openxmlformats.org/officeDocument/2006/relationships/customXml" Target="../ink/ink3020.xml"/><Relationship Id="rId311" Type="http://schemas.openxmlformats.org/officeDocument/2006/relationships/image" Target="NULL"/><Relationship Id="rId395" Type="http://schemas.openxmlformats.org/officeDocument/2006/relationships/image" Target="NULL"/><Relationship Id="rId409" Type="http://schemas.openxmlformats.org/officeDocument/2006/relationships/image" Target="NULL"/><Relationship Id="rId963" Type="http://schemas.openxmlformats.org/officeDocument/2006/relationships/image" Target="NULL"/><Relationship Id="rId1039" Type="http://schemas.openxmlformats.org/officeDocument/2006/relationships/image" Target="NULL"/><Relationship Id="rId92" Type="http://schemas.openxmlformats.org/officeDocument/2006/relationships/customXml" Target="../ink/ink2972.xml"/><Relationship Id="rId616" Type="http://schemas.openxmlformats.org/officeDocument/2006/relationships/image" Target="NULL"/><Relationship Id="rId823" Type="http://schemas.openxmlformats.org/officeDocument/2006/relationships/customXml" Target="../ink/ink3338.xml"/><Relationship Id="rId255" Type="http://schemas.openxmlformats.org/officeDocument/2006/relationships/image" Target="NULL"/><Relationship Id="rId462" Type="http://schemas.openxmlformats.org/officeDocument/2006/relationships/customXml" Target="../ink/ink3157.xml"/><Relationship Id="rId1092" Type="http://schemas.openxmlformats.org/officeDocument/2006/relationships/customXml" Target="../ink/ink3473.xml"/><Relationship Id="rId1106" Type="http://schemas.openxmlformats.org/officeDocument/2006/relationships/customXml" Target="../ink/ink3480.xml"/><Relationship Id="rId115" Type="http://schemas.openxmlformats.org/officeDocument/2006/relationships/image" Target="NULL"/><Relationship Id="rId322" Type="http://schemas.openxmlformats.org/officeDocument/2006/relationships/customXml" Target="../ink/ink3087.xml"/><Relationship Id="rId767" Type="http://schemas.openxmlformats.org/officeDocument/2006/relationships/customXml" Target="../ink/ink3310.xml"/><Relationship Id="rId974" Type="http://schemas.openxmlformats.org/officeDocument/2006/relationships/customXml" Target="../ink/ink3414.xml"/><Relationship Id="rId199" Type="http://schemas.openxmlformats.org/officeDocument/2006/relationships/image" Target="NULL"/><Relationship Id="rId627" Type="http://schemas.openxmlformats.org/officeDocument/2006/relationships/customXml" Target="../ink/ink3240.xml"/><Relationship Id="rId834" Type="http://schemas.openxmlformats.org/officeDocument/2006/relationships/image" Target="NULL"/><Relationship Id="rId266" Type="http://schemas.openxmlformats.org/officeDocument/2006/relationships/customXml" Target="../ink/ink3059.xml"/><Relationship Id="rId473" Type="http://schemas.openxmlformats.org/officeDocument/2006/relationships/customXml" Target="../ink/ink3163.xml"/><Relationship Id="rId680" Type="http://schemas.openxmlformats.org/officeDocument/2006/relationships/image" Target="NULL"/><Relationship Id="rId901" Type="http://schemas.openxmlformats.org/officeDocument/2006/relationships/image" Target="NULL"/><Relationship Id="rId1117" Type="http://schemas.openxmlformats.org/officeDocument/2006/relationships/image" Target="NULL"/><Relationship Id="rId30" Type="http://schemas.openxmlformats.org/officeDocument/2006/relationships/customXml" Target="../ink/ink2941.xml"/><Relationship Id="rId126" Type="http://schemas.openxmlformats.org/officeDocument/2006/relationships/customXml" Target="../ink/ink2989.xml"/><Relationship Id="rId333" Type="http://schemas.openxmlformats.org/officeDocument/2006/relationships/image" Target="NULL"/><Relationship Id="rId540" Type="http://schemas.openxmlformats.org/officeDocument/2006/relationships/image" Target="NULL"/><Relationship Id="rId778" Type="http://schemas.openxmlformats.org/officeDocument/2006/relationships/image" Target="NULL"/><Relationship Id="rId985" Type="http://schemas.openxmlformats.org/officeDocument/2006/relationships/image" Target="NULL"/><Relationship Id="rId1170" Type="http://schemas.openxmlformats.org/officeDocument/2006/relationships/customXml" Target="../ink/ink3512.xml"/><Relationship Id="rId638" Type="http://schemas.openxmlformats.org/officeDocument/2006/relationships/image" Target="NULL"/><Relationship Id="rId845" Type="http://schemas.openxmlformats.org/officeDocument/2006/relationships/customXml" Target="../ink/ink3349.xml"/><Relationship Id="rId1030" Type="http://schemas.openxmlformats.org/officeDocument/2006/relationships/customXml" Target="../ink/ink3442.xml"/><Relationship Id="rId277" Type="http://schemas.openxmlformats.org/officeDocument/2006/relationships/image" Target="NULL"/><Relationship Id="rId400" Type="http://schemas.openxmlformats.org/officeDocument/2006/relationships/customXml" Target="../ink/ink3126.xml"/><Relationship Id="rId484" Type="http://schemas.openxmlformats.org/officeDocument/2006/relationships/image" Target="NULL"/><Relationship Id="rId705" Type="http://schemas.openxmlformats.org/officeDocument/2006/relationships/customXml" Target="../ink/ink3279.xml"/><Relationship Id="rId1128" Type="http://schemas.openxmlformats.org/officeDocument/2006/relationships/customXml" Target="../ink/ink3491.xml"/><Relationship Id="rId137" Type="http://schemas.openxmlformats.org/officeDocument/2006/relationships/image" Target="NULL"/><Relationship Id="rId344" Type="http://schemas.openxmlformats.org/officeDocument/2006/relationships/customXml" Target="../ink/ink3098.xml"/><Relationship Id="rId691" Type="http://schemas.openxmlformats.org/officeDocument/2006/relationships/customXml" Target="../ink/ink3272.xml"/><Relationship Id="rId789" Type="http://schemas.openxmlformats.org/officeDocument/2006/relationships/customXml" Target="../ink/ink3321.xml"/><Relationship Id="rId912" Type="http://schemas.openxmlformats.org/officeDocument/2006/relationships/customXml" Target="../ink/ink3383.xml"/><Relationship Id="rId996" Type="http://schemas.openxmlformats.org/officeDocument/2006/relationships/customXml" Target="../ink/ink3425.xml"/><Relationship Id="rId41" Type="http://schemas.openxmlformats.org/officeDocument/2006/relationships/image" Target="NULL"/><Relationship Id="rId551" Type="http://schemas.openxmlformats.org/officeDocument/2006/relationships/customXml" Target="../ink/ink3202.xml"/><Relationship Id="rId649" Type="http://schemas.openxmlformats.org/officeDocument/2006/relationships/customXml" Target="../ink/ink3251.xml"/><Relationship Id="rId856" Type="http://schemas.openxmlformats.org/officeDocument/2006/relationships/image" Target="NULL"/><Relationship Id="rId1181" Type="http://schemas.openxmlformats.org/officeDocument/2006/relationships/image" Target="NULL"/><Relationship Id="rId190" Type="http://schemas.openxmlformats.org/officeDocument/2006/relationships/customXml" Target="../ink/ink3021.xml"/><Relationship Id="rId204" Type="http://schemas.openxmlformats.org/officeDocument/2006/relationships/customXml" Target="../ink/ink3028.xml"/><Relationship Id="rId288" Type="http://schemas.openxmlformats.org/officeDocument/2006/relationships/customXml" Target="../ink/ink3070.xml"/><Relationship Id="rId411" Type="http://schemas.openxmlformats.org/officeDocument/2006/relationships/image" Target="NULL"/><Relationship Id="rId509" Type="http://schemas.openxmlformats.org/officeDocument/2006/relationships/customXml" Target="../ink/ink3181.xml"/><Relationship Id="rId1041" Type="http://schemas.openxmlformats.org/officeDocument/2006/relationships/image" Target="NULL"/><Relationship Id="rId1139" Type="http://schemas.openxmlformats.org/officeDocument/2006/relationships/image" Target="NULL"/><Relationship Id="rId495" Type="http://schemas.openxmlformats.org/officeDocument/2006/relationships/customXml" Target="../ink/ink3174.xml"/><Relationship Id="rId716" Type="http://schemas.openxmlformats.org/officeDocument/2006/relationships/image" Target="NULL"/><Relationship Id="rId923" Type="http://schemas.openxmlformats.org/officeDocument/2006/relationships/image" Target="NULL"/><Relationship Id="rId52" Type="http://schemas.openxmlformats.org/officeDocument/2006/relationships/customXml" Target="../ink/ink2952.xml"/><Relationship Id="rId148" Type="http://schemas.openxmlformats.org/officeDocument/2006/relationships/customXml" Target="../ink/ink3000.xml"/><Relationship Id="rId355" Type="http://schemas.openxmlformats.org/officeDocument/2006/relationships/image" Target="NULL"/><Relationship Id="rId562" Type="http://schemas.openxmlformats.org/officeDocument/2006/relationships/image" Target="NULL"/><Relationship Id="rId1192" Type="http://schemas.openxmlformats.org/officeDocument/2006/relationships/customXml" Target="../ink/ink3523.xml"/><Relationship Id="rId1206" Type="http://schemas.openxmlformats.org/officeDocument/2006/relationships/customXml" Target="../ink/ink3530.xml"/><Relationship Id="rId215" Type="http://schemas.openxmlformats.org/officeDocument/2006/relationships/image" Target="NULL"/><Relationship Id="rId422" Type="http://schemas.openxmlformats.org/officeDocument/2006/relationships/customXml" Target="../ink/ink3137.xml"/><Relationship Id="rId867" Type="http://schemas.openxmlformats.org/officeDocument/2006/relationships/customXml" Target="../ink/ink3360.xml"/><Relationship Id="rId1052" Type="http://schemas.openxmlformats.org/officeDocument/2006/relationships/customXml" Target="../ink/ink3453.xml"/><Relationship Id="rId299" Type="http://schemas.openxmlformats.org/officeDocument/2006/relationships/image" Target="NULL"/><Relationship Id="rId727" Type="http://schemas.openxmlformats.org/officeDocument/2006/relationships/customXml" Target="../ink/ink3290.xml"/><Relationship Id="rId934" Type="http://schemas.openxmlformats.org/officeDocument/2006/relationships/customXml" Target="../ink/ink3394.xml"/><Relationship Id="rId63" Type="http://schemas.openxmlformats.org/officeDocument/2006/relationships/image" Target="NULL"/><Relationship Id="rId159" Type="http://schemas.openxmlformats.org/officeDocument/2006/relationships/image" Target="NULL"/><Relationship Id="rId366" Type="http://schemas.openxmlformats.org/officeDocument/2006/relationships/customXml" Target="../ink/ink3109.xml"/><Relationship Id="rId573" Type="http://schemas.openxmlformats.org/officeDocument/2006/relationships/customXml" Target="../ink/ink3213.xml"/><Relationship Id="rId780" Type="http://schemas.openxmlformats.org/officeDocument/2006/relationships/image" Target="NULL"/><Relationship Id="rId1217" Type="http://schemas.openxmlformats.org/officeDocument/2006/relationships/image" Target="NULL"/><Relationship Id="rId226" Type="http://schemas.openxmlformats.org/officeDocument/2006/relationships/customXml" Target="../ink/ink3039.xml"/><Relationship Id="rId433" Type="http://schemas.openxmlformats.org/officeDocument/2006/relationships/image" Target="NULL"/><Relationship Id="rId878" Type="http://schemas.openxmlformats.org/officeDocument/2006/relationships/image" Target="NULL"/><Relationship Id="rId1063" Type="http://schemas.openxmlformats.org/officeDocument/2006/relationships/image" Target="NULL"/><Relationship Id="rId640" Type="http://schemas.openxmlformats.org/officeDocument/2006/relationships/image" Target="NULL"/><Relationship Id="rId738" Type="http://schemas.openxmlformats.org/officeDocument/2006/relationships/image" Target="NULL"/><Relationship Id="rId945" Type="http://schemas.openxmlformats.org/officeDocument/2006/relationships/image" Target="NULL"/><Relationship Id="rId74" Type="http://schemas.openxmlformats.org/officeDocument/2006/relationships/customXml" Target="../ink/ink2963.xml"/><Relationship Id="rId377" Type="http://schemas.openxmlformats.org/officeDocument/2006/relationships/image" Target="NULL"/><Relationship Id="rId500" Type="http://schemas.openxmlformats.org/officeDocument/2006/relationships/image" Target="NULL"/><Relationship Id="rId584" Type="http://schemas.openxmlformats.org/officeDocument/2006/relationships/image" Target="NULL"/><Relationship Id="rId805" Type="http://schemas.openxmlformats.org/officeDocument/2006/relationships/customXml" Target="../ink/ink3329.xml"/><Relationship Id="rId1130" Type="http://schemas.openxmlformats.org/officeDocument/2006/relationships/customXml" Target="../ink/ink3492.xml"/><Relationship Id="rId1228" Type="http://schemas.openxmlformats.org/officeDocument/2006/relationships/customXml" Target="../ink/ink3541.xml"/><Relationship Id="rId5" Type="http://schemas.openxmlformats.org/officeDocument/2006/relationships/image" Target="NULL"/><Relationship Id="rId237" Type="http://schemas.openxmlformats.org/officeDocument/2006/relationships/image" Target="NULL"/><Relationship Id="rId791" Type="http://schemas.openxmlformats.org/officeDocument/2006/relationships/customXml" Target="../ink/ink3322.xml"/><Relationship Id="rId889" Type="http://schemas.openxmlformats.org/officeDocument/2006/relationships/image" Target="NULL"/><Relationship Id="rId1074" Type="http://schemas.openxmlformats.org/officeDocument/2006/relationships/customXml" Target="../ink/ink3464.xml"/><Relationship Id="rId444" Type="http://schemas.openxmlformats.org/officeDocument/2006/relationships/customXml" Target="../ink/ink3148.xml"/><Relationship Id="rId651" Type="http://schemas.openxmlformats.org/officeDocument/2006/relationships/customXml" Target="../ink/ink3252.xml"/><Relationship Id="rId749" Type="http://schemas.openxmlformats.org/officeDocument/2006/relationships/customXml" Target="../ink/ink3301.xml"/><Relationship Id="rId290" Type="http://schemas.openxmlformats.org/officeDocument/2006/relationships/customXml" Target="../ink/ink3071.xml"/><Relationship Id="rId304" Type="http://schemas.openxmlformats.org/officeDocument/2006/relationships/customXml" Target="../ink/ink3078.xml"/><Relationship Id="rId388" Type="http://schemas.openxmlformats.org/officeDocument/2006/relationships/customXml" Target="../ink/ink3120.xml"/><Relationship Id="rId511" Type="http://schemas.openxmlformats.org/officeDocument/2006/relationships/customXml" Target="../ink/ink3182.xml"/><Relationship Id="rId609" Type="http://schemas.openxmlformats.org/officeDocument/2006/relationships/customXml" Target="../ink/ink3231.xml"/><Relationship Id="rId956" Type="http://schemas.openxmlformats.org/officeDocument/2006/relationships/customXml" Target="../ink/ink3405.xml"/><Relationship Id="rId1141" Type="http://schemas.openxmlformats.org/officeDocument/2006/relationships/image" Target="NULL"/><Relationship Id="rId1239" Type="http://schemas.openxmlformats.org/officeDocument/2006/relationships/image" Target="NULL"/><Relationship Id="rId85" Type="http://schemas.openxmlformats.org/officeDocument/2006/relationships/image" Target="NULL"/><Relationship Id="rId150" Type="http://schemas.openxmlformats.org/officeDocument/2006/relationships/customXml" Target="../ink/ink3001.xml"/><Relationship Id="rId595" Type="http://schemas.openxmlformats.org/officeDocument/2006/relationships/customXml" Target="../ink/ink3224.xml"/><Relationship Id="rId816" Type="http://schemas.openxmlformats.org/officeDocument/2006/relationships/image" Target="NULL"/><Relationship Id="rId1001" Type="http://schemas.openxmlformats.org/officeDocument/2006/relationships/image" Target="NULL"/><Relationship Id="rId248" Type="http://schemas.openxmlformats.org/officeDocument/2006/relationships/customXml" Target="../ink/ink3050.xml"/><Relationship Id="rId455" Type="http://schemas.openxmlformats.org/officeDocument/2006/relationships/image" Target="NULL"/><Relationship Id="rId662" Type="http://schemas.openxmlformats.org/officeDocument/2006/relationships/image" Target="NULL"/><Relationship Id="rId1085" Type="http://schemas.openxmlformats.org/officeDocument/2006/relationships/image" Target="NULL"/><Relationship Id="rId12" Type="http://schemas.openxmlformats.org/officeDocument/2006/relationships/customXml" Target="../ink/ink2932.xml"/><Relationship Id="rId108" Type="http://schemas.openxmlformats.org/officeDocument/2006/relationships/customXml" Target="../ink/ink2980.xml"/><Relationship Id="rId315" Type="http://schemas.openxmlformats.org/officeDocument/2006/relationships/image" Target="NULL"/><Relationship Id="rId522" Type="http://schemas.openxmlformats.org/officeDocument/2006/relationships/image" Target="NULL"/><Relationship Id="rId967" Type="http://schemas.openxmlformats.org/officeDocument/2006/relationships/image" Target="NULL"/><Relationship Id="rId1152" Type="http://schemas.openxmlformats.org/officeDocument/2006/relationships/customXml" Target="../ink/ink3503.xml"/><Relationship Id="rId96" Type="http://schemas.openxmlformats.org/officeDocument/2006/relationships/customXml" Target="../ink/ink2974.xml"/><Relationship Id="rId161" Type="http://schemas.openxmlformats.org/officeDocument/2006/relationships/image" Target="NULL"/><Relationship Id="rId399" Type="http://schemas.openxmlformats.org/officeDocument/2006/relationships/image" Target="NULL"/><Relationship Id="rId827" Type="http://schemas.openxmlformats.org/officeDocument/2006/relationships/customXml" Target="../ink/ink3340.xml"/><Relationship Id="rId1012" Type="http://schemas.openxmlformats.org/officeDocument/2006/relationships/customXml" Target="../ink/ink3433.xml"/><Relationship Id="rId259" Type="http://schemas.openxmlformats.org/officeDocument/2006/relationships/image" Target="NULL"/><Relationship Id="rId466" Type="http://schemas.openxmlformats.org/officeDocument/2006/relationships/customXml" Target="../ink/ink3159.xml"/><Relationship Id="rId673" Type="http://schemas.openxmlformats.org/officeDocument/2006/relationships/customXml" Target="../ink/ink3263.xml"/><Relationship Id="rId880" Type="http://schemas.openxmlformats.org/officeDocument/2006/relationships/customXml" Target="../ink/ink3367.xml"/><Relationship Id="rId1096" Type="http://schemas.openxmlformats.org/officeDocument/2006/relationships/customXml" Target="../ink/ink3475.xml"/><Relationship Id="rId23" Type="http://schemas.openxmlformats.org/officeDocument/2006/relationships/image" Target="NULL"/><Relationship Id="rId119" Type="http://schemas.openxmlformats.org/officeDocument/2006/relationships/image" Target="NULL"/><Relationship Id="rId326" Type="http://schemas.openxmlformats.org/officeDocument/2006/relationships/customXml" Target="../ink/ink3089.xml"/><Relationship Id="rId533" Type="http://schemas.openxmlformats.org/officeDocument/2006/relationships/customXml" Target="../ink/ink3193.xml"/><Relationship Id="rId978" Type="http://schemas.openxmlformats.org/officeDocument/2006/relationships/customXml" Target="../ink/ink3416.xml"/><Relationship Id="rId1163" Type="http://schemas.openxmlformats.org/officeDocument/2006/relationships/image" Target="NULL"/><Relationship Id="rId740" Type="http://schemas.openxmlformats.org/officeDocument/2006/relationships/image" Target="NULL"/><Relationship Id="rId838" Type="http://schemas.openxmlformats.org/officeDocument/2006/relationships/image" Target="NULL"/><Relationship Id="rId1023" Type="http://schemas.openxmlformats.org/officeDocument/2006/relationships/image" Target="NULL"/><Relationship Id="rId172" Type="http://schemas.openxmlformats.org/officeDocument/2006/relationships/customXml" Target="../ink/ink3012.xml"/><Relationship Id="rId477" Type="http://schemas.openxmlformats.org/officeDocument/2006/relationships/customXml" Target="../ink/ink3165.xml"/><Relationship Id="rId600" Type="http://schemas.openxmlformats.org/officeDocument/2006/relationships/image" Target="NULL"/><Relationship Id="rId684" Type="http://schemas.openxmlformats.org/officeDocument/2006/relationships/image" Target="NULL"/><Relationship Id="rId1230" Type="http://schemas.openxmlformats.org/officeDocument/2006/relationships/customXml" Target="../ink/ink3542.xml"/><Relationship Id="rId337" Type="http://schemas.openxmlformats.org/officeDocument/2006/relationships/image" Target="NULL"/><Relationship Id="rId891" Type="http://schemas.openxmlformats.org/officeDocument/2006/relationships/image" Target="NULL"/><Relationship Id="rId905" Type="http://schemas.openxmlformats.org/officeDocument/2006/relationships/image" Target="NULL"/><Relationship Id="rId989" Type="http://schemas.openxmlformats.org/officeDocument/2006/relationships/image" Target="NULL"/><Relationship Id="rId34" Type="http://schemas.openxmlformats.org/officeDocument/2006/relationships/customXml" Target="../ink/ink2943.xml"/><Relationship Id="rId544" Type="http://schemas.openxmlformats.org/officeDocument/2006/relationships/image" Target="NULL"/><Relationship Id="rId751" Type="http://schemas.openxmlformats.org/officeDocument/2006/relationships/customXml" Target="../ink/ink3302.xml"/><Relationship Id="rId849" Type="http://schemas.openxmlformats.org/officeDocument/2006/relationships/customXml" Target="../ink/ink3351.xml"/><Relationship Id="rId1174" Type="http://schemas.openxmlformats.org/officeDocument/2006/relationships/customXml" Target="../ink/ink3514.xml"/><Relationship Id="rId183" Type="http://schemas.openxmlformats.org/officeDocument/2006/relationships/image" Target="NULL"/><Relationship Id="rId390" Type="http://schemas.openxmlformats.org/officeDocument/2006/relationships/customXml" Target="../ink/ink3121.xml"/><Relationship Id="rId404" Type="http://schemas.openxmlformats.org/officeDocument/2006/relationships/customXml" Target="../ink/ink3128.xml"/><Relationship Id="rId611" Type="http://schemas.openxmlformats.org/officeDocument/2006/relationships/customXml" Target="../ink/ink3232.xml"/><Relationship Id="rId1034" Type="http://schemas.openxmlformats.org/officeDocument/2006/relationships/customXml" Target="../ink/ink3444.xml"/><Relationship Id="rId1241" Type="http://schemas.openxmlformats.org/officeDocument/2006/relationships/image" Target="NULL"/><Relationship Id="rId250" Type="http://schemas.openxmlformats.org/officeDocument/2006/relationships/customXml" Target="../ink/ink3051.xml"/><Relationship Id="rId488" Type="http://schemas.openxmlformats.org/officeDocument/2006/relationships/image" Target="NULL"/><Relationship Id="rId695" Type="http://schemas.openxmlformats.org/officeDocument/2006/relationships/customXml" Target="../ink/ink3274.xml"/><Relationship Id="rId709" Type="http://schemas.openxmlformats.org/officeDocument/2006/relationships/customXml" Target="../ink/ink3281.xml"/><Relationship Id="rId916" Type="http://schemas.openxmlformats.org/officeDocument/2006/relationships/customXml" Target="../ink/ink3385.xml"/><Relationship Id="rId1101" Type="http://schemas.openxmlformats.org/officeDocument/2006/relationships/image" Target="NULL"/><Relationship Id="rId45" Type="http://schemas.openxmlformats.org/officeDocument/2006/relationships/image" Target="NULL"/><Relationship Id="rId110" Type="http://schemas.openxmlformats.org/officeDocument/2006/relationships/customXml" Target="../ink/ink2981.xml"/><Relationship Id="rId348" Type="http://schemas.openxmlformats.org/officeDocument/2006/relationships/customXml" Target="../ink/ink3100.xml"/><Relationship Id="rId555" Type="http://schemas.openxmlformats.org/officeDocument/2006/relationships/customXml" Target="../ink/ink3204.xml"/><Relationship Id="rId762" Type="http://schemas.openxmlformats.org/officeDocument/2006/relationships/image" Target="NULL"/><Relationship Id="rId1185" Type="http://schemas.openxmlformats.org/officeDocument/2006/relationships/image" Target="NULL"/><Relationship Id="rId194" Type="http://schemas.openxmlformats.org/officeDocument/2006/relationships/customXml" Target="../ink/ink3023.xml"/><Relationship Id="rId208" Type="http://schemas.openxmlformats.org/officeDocument/2006/relationships/customXml" Target="../ink/ink3030.xml"/><Relationship Id="rId415" Type="http://schemas.openxmlformats.org/officeDocument/2006/relationships/image" Target="NULL"/><Relationship Id="rId622" Type="http://schemas.openxmlformats.org/officeDocument/2006/relationships/image" Target="NULL"/><Relationship Id="rId1045" Type="http://schemas.openxmlformats.org/officeDocument/2006/relationships/image" Target="NULL"/><Relationship Id="rId261" Type="http://schemas.openxmlformats.org/officeDocument/2006/relationships/image" Target="NULL"/><Relationship Id="rId499" Type="http://schemas.openxmlformats.org/officeDocument/2006/relationships/customXml" Target="../ink/ink3176.xml"/><Relationship Id="rId927" Type="http://schemas.openxmlformats.org/officeDocument/2006/relationships/image" Target="NULL"/><Relationship Id="rId1112" Type="http://schemas.openxmlformats.org/officeDocument/2006/relationships/customXml" Target="../ink/ink3483.xml"/><Relationship Id="rId56" Type="http://schemas.openxmlformats.org/officeDocument/2006/relationships/customXml" Target="../ink/ink2954.xml"/><Relationship Id="rId359" Type="http://schemas.openxmlformats.org/officeDocument/2006/relationships/image" Target="NULL"/><Relationship Id="rId566" Type="http://schemas.openxmlformats.org/officeDocument/2006/relationships/image" Target="NULL"/><Relationship Id="rId773" Type="http://schemas.openxmlformats.org/officeDocument/2006/relationships/customXml" Target="../ink/ink3313.xml"/><Relationship Id="rId1196" Type="http://schemas.openxmlformats.org/officeDocument/2006/relationships/customXml" Target="../ink/ink3525.xml"/><Relationship Id="rId121" Type="http://schemas.openxmlformats.org/officeDocument/2006/relationships/image" Target="NULL"/><Relationship Id="rId219" Type="http://schemas.openxmlformats.org/officeDocument/2006/relationships/image" Target="NULL"/><Relationship Id="rId426" Type="http://schemas.openxmlformats.org/officeDocument/2006/relationships/customXml" Target="../ink/ink3139.xml"/><Relationship Id="rId633" Type="http://schemas.openxmlformats.org/officeDocument/2006/relationships/customXml" Target="../ink/ink3243.xml"/><Relationship Id="rId980" Type="http://schemas.openxmlformats.org/officeDocument/2006/relationships/customXml" Target="../ink/ink3417.xml"/><Relationship Id="rId1056" Type="http://schemas.openxmlformats.org/officeDocument/2006/relationships/customXml" Target="../ink/ink3455.xml"/><Relationship Id="rId840" Type="http://schemas.openxmlformats.org/officeDocument/2006/relationships/image" Target="NULL"/><Relationship Id="rId938" Type="http://schemas.openxmlformats.org/officeDocument/2006/relationships/customXml" Target="../ink/ink3396.xml"/><Relationship Id="rId67" Type="http://schemas.openxmlformats.org/officeDocument/2006/relationships/image" Target="NULL"/><Relationship Id="rId272" Type="http://schemas.openxmlformats.org/officeDocument/2006/relationships/customXml" Target="../ink/ink3062.xml"/><Relationship Id="rId577" Type="http://schemas.openxmlformats.org/officeDocument/2006/relationships/customXml" Target="../ink/ink3215.xml"/><Relationship Id="rId700" Type="http://schemas.openxmlformats.org/officeDocument/2006/relationships/image" Target="NULL"/><Relationship Id="rId1123" Type="http://schemas.openxmlformats.org/officeDocument/2006/relationships/image" Target="NULL"/><Relationship Id="rId132" Type="http://schemas.openxmlformats.org/officeDocument/2006/relationships/customXml" Target="../ink/ink2992.xml"/><Relationship Id="rId784" Type="http://schemas.openxmlformats.org/officeDocument/2006/relationships/image" Target="NULL"/><Relationship Id="rId991" Type="http://schemas.openxmlformats.org/officeDocument/2006/relationships/image" Target="NULL"/><Relationship Id="rId1067" Type="http://schemas.openxmlformats.org/officeDocument/2006/relationships/image" Target="NULL"/><Relationship Id="rId437" Type="http://schemas.openxmlformats.org/officeDocument/2006/relationships/image" Target="NULL"/><Relationship Id="rId644" Type="http://schemas.openxmlformats.org/officeDocument/2006/relationships/image" Target="NULL"/><Relationship Id="rId851" Type="http://schemas.openxmlformats.org/officeDocument/2006/relationships/customXml" Target="../ink/ink3352.xml"/><Relationship Id="rId283" Type="http://schemas.openxmlformats.org/officeDocument/2006/relationships/image" Target="NULL"/><Relationship Id="rId490" Type="http://schemas.openxmlformats.org/officeDocument/2006/relationships/image" Target="NULL"/><Relationship Id="rId504" Type="http://schemas.openxmlformats.org/officeDocument/2006/relationships/image" Target="NULL"/><Relationship Id="rId711" Type="http://schemas.openxmlformats.org/officeDocument/2006/relationships/customXml" Target="../ink/ink3282.xml"/><Relationship Id="rId949" Type="http://schemas.openxmlformats.org/officeDocument/2006/relationships/image" Target="NULL"/><Relationship Id="rId1134" Type="http://schemas.openxmlformats.org/officeDocument/2006/relationships/customXml" Target="../ink/ink3494.xml"/><Relationship Id="rId78" Type="http://schemas.openxmlformats.org/officeDocument/2006/relationships/customXml" Target="../ink/ink2965.xml"/><Relationship Id="rId143" Type="http://schemas.openxmlformats.org/officeDocument/2006/relationships/image" Target="NULL"/><Relationship Id="rId350" Type="http://schemas.openxmlformats.org/officeDocument/2006/relationships/customXml" Target="../ink/ink3101.xml"/><Relationship Id="rId588" Type="http://schemas.openxmlformats.org/officeDocument/2006/relationships/image" Target="NULL"/><Relationship Id="rId795" Type="http://schemas.openxmlformats.org/officeDocument/2006/relationships/customXml" Target="../ink/ink3324.xml"/><Relationship Id="rId809" Type="http://schemas.openxmlformats.org/officeDocument/2006/relationships/customXml" Target="../ink/ink3331.xml"/><Relationship Id="rId1201" Type="http://schemas.openxmlformats.org/officeDocument/2006/relationships/image" Target="NULL"/><Relationship Id="rId9" Type="http://schemas.openxmlformats.org/officeDocument/2006/relationships/image" Target="NULL"/><Relationship Id="rId210" Type="http://schemas.openxmlformats.org/officeDocument/2006/relationships/customXml" Target="../ink/ink3031.xml"/><Relationship Id="rId448" Type="http://schemas.openxmlformats.org/officeDocument/2006/relationships/customXml" Target="../ink/ink3150.xml"/><Relationship Id="rId655" Type="http://schemas.openxmlformats.org/officeDocument/2006/relationships/customXml" Target="../ink/ink3254.xml"/><Relationship Id="rId862" Type="http://schemas.openxmlformats.org/officeDocument/2006/relationships/image" Target="NULL"/><Relationship Id="rId1078" Type="http://schemas.openxmlformats.org/officeDocument/2006/relationships/customXml" Target="../ink/ink3466.xml"/><Relationship Id="rId294" Type="http://schemas.openxmlformats.org/officeDocument/2006/relationships/customXml" Target="../ink/ink3073.xml"/><Relationship Id="rId308" Type="http://schemas.openxmlformats.org/officeDocument/2006/relationships/customXml" Target="../ink/ink3080.xml"/><Relationship Id="rId515" Type="http://schemas.openxmlformats.org/officeDocument/2006/relationships/customXml" Target="../ink/ink3184.xml"/><Relationship Id="rId722" Type="http://schemas.openxmlformats.org/officeDocument/2006/relationships/image" Target="NULL"/><Relationship Id="rId1145" Type="http://schemas.openxmlformats.org/officeDocument/2006/relationships/image" Target="NULL"/><Relationship Id="rId89" Type="http://schemas.openxmlformats.org/officeDocument/2006/relationships/image" Target="NULL"/><Relationship Id="rId154" Type="http://schemas.openxmlformats.org/officeDocument/2006/relationships/customXml" Target="../ink/ink3003.xml"/><Relationship Id="rId361" Type="http://schemas.openxmlformats.org/officeDocument/2006/relationships/image" Target="NULL"/><Relationship Id="rId599" Type="http://schemas.openxmlformats.org/officeDocument/2006/relationships/customXml" Target="../ink/ink3226.xml"/><Relationship Id="rId1005" Type="http://schemas.openxmlformats.org/officeDocument/2006/relationships/image" Target="NULL"/><Relationship Id="rId1212" Type="http://schemas.openxmlformats.org/officeDocument/2006/relationships/customXml" Target="../ink/ink3533.xml"/><Relationship Id="rId459" Type="http://schemas.openxmlformats.org/officeDocument/2006/relationships/image" Target="NULL"/><Relationship Id="rId666" Type="http://schemas.openxmlformats.org/officeDocument/2006/relationships/image" Target="NULL"/><Relationship Id="rId873" Type="http://schemas.openxmlformats.org/officeDocument/2006/relationships/customXml" Target="../ink/ink3363.xml"/><Relationship Id="rId1089" Type="http://schemas.openxmlformats.org/officeDocument/2006/relationships/image" Target="NULL"/><Relationship Id="rId16" Type="http://schemas.openxmlformats.org/officeDocument/2006/relationships/customXml" Target="../ink/ink2934.xml"/><Relationship Id="rId221" Type="http://schemas.openxmlformats.org/officeDocument/2006/relationships/image" Target="NULL"/><Relationship Id="rId319" Type="http://schemas.openxmlformats.org/officeDocument/2006/relationships/image" Target="NULL"/><Relationship Id="rId526" Type="http://schemas.openxmlformats.org/officeDocument/2006/relationships/image" Target="NULL"/><Relationship Id="rId1156" Type="http://schemas.openxmlformats.org/officeDocument/2006/relationships/customXml" Target="../ink/ink3505.xml"/><Relationship Id="rId733" Type="http://schemas.openxmlformats.org/officeDocument/2006/relationships/customXml" Target="../ink/ink3293.xml"/><Relationship Id="rId940" Type="http://schemas.openxmlformats.org/officeDocument/2006/relationships/customXml" Target="../ink/ink3397.xml"/><Relationship Id="rId1016" Type="http://schemas.openxmlformats.org/officeDocument/2006/relationships/customXml" Target="../ink/ink3435.xml"/><Relationship Id="rId165" Type="http://schemas.openxmlformats.org/officeDocument/2006/relationships/image" Target="NULL"/><Relationship Id="rId372" Type="http://schemas.openxmlformats.org/officeDocument/2006/relationships/customXml" Target="../ink/ink3112.xml"/><Relationship Id="rId677" Type="http://schemas.openxmlformats.org/officeDocument/2006/relationships/customXml" Target="../ink/ink3265.xml"/><Relationship Id="rId800" Type="http://schemas.openxmlformats.org/officeDocument/2006/relationships/image" Target="NULL"/><Relationship Id="rId1223" Type="http://schemas.openxmlformats.org/officeDocument/2006/relationships/image" Target="NULL"/><Relationship Id="rId232" Type="http://schemas.openxmlformats.org/officeDocument/2006/relationships/customXml" Target="../ink/ink3042.xml"/><Relationship Id="rId884" Type="http://schemas.openxmlformats.org/officeDocument/2006/relationships/customXml" Target="../ink/ink3369.xml"/><Relationship Id="rId27" Type="http://schemas.openxmlformats.org/officeDocument/2006/relationships/image" Target="NULL"/><Relationship Id="rId537" Type="http://schemas.openxmlformats.org/officeDocument/2006/relationships/customXml" Target="../ink/ink3195.xml"/><Relationship Id="rId744" Type="http://schemas.openxmlformats.org/officeDocument/2006/relationships/image" Target="NULL"/><Relationship Id="rId951" Type="http://schemas.openxmlformats.org/officeDocument/2006/relationships/image" Target="NULL"/><Relationship Id="rId1167" Type="http://schemas.openxmlformats.org/officeDocument/2006/relationships/image" Target="NULL"/><Relationship Id="rId80" Type="http://schemas.openxmlformats.org/officeDocument/2006/relationships/customXml" Target="../ink/ink2966.xml"/><Relationship Id="rId176" Type="http://schemas.openxmlformats.org/officeDocument/2006/relationships/customXml" Target="../ink/ink3014.xml"/><Relationship Id="rId383" Type="http://schemas.openxmlformats.org/officeDocument/2006/relationships/image" Target="NULL"/><Relationship Id="rId590" Type="http://schemas.openxmlformats.org/officeDocument/2006/relationships/image" Target="NULL"/><Relationship Id="rId604" Type="http://schemas.openxmlformats.org/officeDocument/2006/relationships/image" Target="NULL"/><Relationship Id="rId811" Type="http://schemas.openxmlformats.org/officeDocument/2006/relationships/customXml" Target="../ink/ink3332.xml"/><Relationship Id="rId1027" Type="http://schemas.openxmlformats.org/officeDocument/2006/relationships/image" Target="NULL"/><Relationship Id="rId1234" Type="http://schemas.openxmlformats.org/officeDocument/2006/relationships/customXml" Target="../ink/ink3544.xml"/><Relationship Id="rId243" Type="http://schemas.openxmlformats.org/officeDocument/2006/relationships/image" Target="NULL"/><Relationship Id="rId450" Type="http://schemas.openxmlformats.org/officeDocument/2006/relationships/customXml" Target="../ink/ink3151.xml"/><Relationship Id="rId688" Type="http://schemas.openxmlformats.org/officeDocument/2006/relationships/image" Target="NULL"/><Relationship Id="rId895" Type="http://schemas.openxmlformats.org/officeDocument/2006/relationships/image" Target="NULL"/><Relationship Id="rId909" Type="http://schemas.openxmlformats.org/officeDocument/2006/relationships/image" Target="NULL"/><Relationship Id="rId1080" Type="http://schemas.openxmlformats.org/officeDocument/2006/relationships/customXml" Target="../ink/ink3467.xml"/><Relationship Id="rId38" Type="http://schemas.openxmlformats.org/officeDocument/2006/relationships/customXml" Target="../ink/ink2945.xml"/><Relationship Id="rId103" Type="http://schemas.openxmlformats.org/officeDocument/2006/relationships/image" Target="NULL"/><Relationship Id="rId310" Type="http://schemas.openxmlformats.org/officeDocument/2006/relationships/customXml" Target="../ink/ink3081.xml"/><Relationship Id="rId548" Type="http://schemas.openxmlformats.org/officeDocument/2006/relationships/image" Target="NULL"/><Relationship Id="rId755" Type="http://schemas.openxmlformats.org/officeDocument/2006/relationships/customXml" Target="../ink/ink3304.xml"/><Relationship Id="rId962" Type="http://schemas.openxmlformats.org/officeDocument/2006/relationships/customXml" Target="../ink/ink3408.xml"/><Relationship Id="rId1178" Type="http://schemas.openxmlformats.org/officeDocument/2006/relationships/customXml" Target="../ink/ink3516.xml"/><Relationship Id="rId91" Type="http://schemas.openxmlformats.org/officeDocument/2006/relationships/image" Target="NULL"/><Relationship Id="rId187" Type="http://schemas.openxmlformats.org/officeDocument/2006/relationships/image" Target="NULL"/><Relationship Id="rId394" Type="http://schemas.openxmlformats.org/officeDocument/2006/relationships/customXml" Target="../ink/ink3123.xml"/><Relationship Id="rId408" Type="http://schemas.openxmlformats.org/officeDocument/2006/relationships/customXml" Target="../ink/ink3130.xml"/><Relationship Id="rId615" Type="http://schemas.openxmlformats.org/officeDocument/2006/relationships/customXml" Target="../ink/ink3234.xml"/><Relationship Id="rId822" Type="http://schemas.openxmlformats.org/officeDocument/2006/relationships/image" Target="NULL"/><Relationship Id="rId1038" Type="http://schemas.openxmlformats.org/officeDocument/2006/relationships/customXml" Target="../ink/ink3446.xml"/><Relationship Id="rId1245" Type="http://schemas.openxmlformats.org/officeDocument/2006/relationships/image" Target="NULL"/><Relationship Id="rId254" Type="http://schemas.openxmlformats.org/officeDocument/2006/relationships/customXml" Target="../ink/ink3053.xml"/><Relationship Id="rId699" Type="http://schemas.openxmlformats.org/officeDocument/2006/relationships/customXml" Target="../ink/ink3276.xml"/><Relationship Id="rId1091" Type="http://schemas.openxmlformats.org/officeDocument/2006/relationships/image" Target="NULL"/><Relationship Id="rId1105" Type="http://schemas.openxmlformats.org/officeDocument/2006/relationships/image" Target="NULL"/><Relationship Id="rId49" Type="http://schemas.openxmlformats.org/officeDocument/2006/relationships/image" Target="NULL"/><Relationship Id="rId114" Type="http://schemas.openxmlformats.org/officeDocument/2006/relationships/customXml" Target="../ink/ink2983.xml"/><Relationship Id="rId461" Type="http://schemas.openxmlformats.org/officeDocument/2006/relationships/image" Target="NULL"/><Relationship Id="rId559" Type="http://schemas.openxmlformats.org/officeDocument/2006/relationships/customXml" Target="../ink/ink3206.xml"/><Relationship Id="rId766" Type="http://schemas.openxmlformats.org/officeDocument/2006/relationships/image" Target="NULL"/><Relationship Id="rId1189" Type="http://schemas.openxmlformats.org/officeDocument/2006/relationships/image" Target="NULL"/><Relationship Id="rId198" Type="http://schemas.openxmlformats.org/officeDocument/2006/relationships/customXml" Target="../ink/ink3025.xml"/><Relationship Id="rId321" Type="http://schemas.openxmlformats.org/officeDocument/2006/relationships/image" Target="NULL"/><Relationship Id="rId419" Type="http://schemas.openxmlformats.org/officeDocument/2006/relationships/image" Target="NULL"/><Relationship Id="rId626" Type="http://schemas.openxmlformats.org/officeDocument/2006/relationships/image" Target="NULL"/><Relationship Id="rId973" Type="http://schemas.openxmlformats.org/officeDocument/2006/relationships/image" Target="NULL"/><Relationship Id="rId1049" Type="http://schemas.openxmlformats.org/officeDocument/2006/relationships/image" Target="NULL"/><Relationship Id="rId833" Type="http://schemas.openxmlformats.org/officeDocument/2006/relationships/customXml" Target="../ink/ink3343.xml"/><Relationship Id="rId1116" Type="http://schemas.openxmlformats.org/officeDocument/2006/relationships/customXml" Target="../ink/ink3485.xml"/><Relationship Id="rId265" Type="http://schemas.openxmlformats.org/officeDocument/2006/relationships/image" Target="NULL"/><Relationship Id="rId472" Type="http://schemas.openxmlformats.org/officeDocument/2006/relationships/image" Target="NULL"/><Relationship Id="rId900" Type="http://schemas.openxmlformats.org/officeDocument/2006/relationships/customXml" Target="../ink/ink3377.xml"/><Relationship Id="rId125" Type="http://schemas.openxmlformats.org/officeDocument/2006/relationships/image" Target="NULL"/><Relationship Id="rId332" Type="http://schemas.openxmlformats.org/officeDocument/2006/relationships/customXml" Target="../ink/ink3092.xml"/><Relationship Id="rId777" Type="http://schemas.openxmlformats.org/officeDocument/2006/relationships/customXml" Target="../ink/ink3315.xml"/><Relationship Id="rId984" Type="http://schemas.openxmlformats.org/officeDocument/2006/relationships/customXml" Target="../ink/ink3419.xml"/><Relationship Id="rId637" Type="http://schemas.openxmlformats.org/officeDocument/2006/relationships/customXml" Target="../ink/ink3245.xml"/><Relationship Id="rId844" Type="http://schemas.openxmlformats.org/officeDocument/2006/relationships/image" Target="NULL"/><Relationship Id="rId276" Type="http://schemas.openxmlformats.org/officeDocument/2006/relationships/customXml" Target="../ink/ink3064.xml"/><Relationship Id="rId483" Type="http://schemas.openxmlformats.org/officeDocument/2006/relationships/customXml" Target="../ink/ink3168.xml"/><Relationship Id="rId690" Type="http://schemas.openxmlformats.org/officeDocument/2006/relationships/image" Target="NULL"/><Relationship Id="rId704" Type="http://schemas.openxmlformats.org/officeDocument/2006/relationships/image" Target="NULL"/><Relationship Id="rId911" Type="http://schemas.openxmlformats.org/officeDocument/2006/relationships/image" Target="NULL"/><Relationship Id="rId1127" Type="http://schemas.openxmlformats.org/officeDocument/2006/relationships/image" Target="NULL"/><Relationship Id="rId40" Type="http://schemas.openxmlformats.org/officeDocument/2006/relationships/customXml" Target="../ink/ink2946.xml"/><Relationship Id="rId136" Type="http://schemas.openxmlformats.org/officeDocument/2006/relationships/customXml" Target="../ink/ink2994.xml"/><Relationship Id="rId343" Type="http://schemas.openxmlformats.org/officeDocument/2006/relationships/image" Target="NULL"/><Relationship Id="rId550" Type="http://schemas.openxmlformats.org/officeDocument/2006/relationships/image" Target="NULL"/><Relationship Id="rId788" Type="http://schemas.openxmlformats.org/officeDocument/2006/relationships/image" Target="NULL"/><Relationship Id="rId995" Type="http://schemas.openxmlformats.org/officeDocument/2006/relationships/image" Target="NULL"/><Relationship Id="rId1180" Type="http://schemas.openxmlformats.org/officeDocument/2006/relationships/customXml" Target="../ink/ink3517.xml"/><Relationship Id="rId203" Type="http://schemas.openxmlformats.org/officeDocument/2006/relationships/image" Target="NULL"/><Relationship Id="rId648" Type="http://schemas.openxmlformats.org/officeDocument/2006/relationships/image" Target="NULL"/><Relationship Id="rId855" Type="http://schemas.openxmlformats.org/officeDocument/2006/relationships/customXml" Target="../ink/ink3354.xml"/><Relationship Id="rId1040" Type="http://schemas.openxmlformats.org/officeDocument/2006/relationships/customXml" Target="../ink/ink3447.xml"/><Relationship Id="rId287" Type="http://schemas.openxmlformats.org/officeDocument/2006/relationships/image" Target="NULL"/><Relationship Id="rId410" Type="http://schemas.openxmlformats.org/officeDocument/2006/relationships/customXml" Target="../ink/ink3131.xml"/><Relationship Id="rId494" Type="http://schemas.openxmlformats.org/officeDocument/2006/relationships/image" Target="NULL"/><Relationship Id="rId508" Type="http://schemas.openxmlformats.org/officeDocument/2006/relationships/image" Target="NULL"/><Relationship Id="rId715" Type="http://schemas.openxmlformats.org/officeDocument/2006/relationships/customXml" Target="../ink/ink3284.xml"/><Relationship Id="rId922" Type="http://schemas.openxmlformats.org/officeDocument/2006/relationships/customXml" Target="../ink/ink3388.xml"/><Relationship Id="rId1138" Type="http://schemas.openxmlformats.org/officeDocument/2006/relationships/customXml" Target="../ink/ink3496.xml"/><Relationship Id="rId147" Type="http://schemas.openxmlformats.org/officeDocument/2006/relationships/image" Target="NULL"/><Relationship Id="rId354" Type="http://schemas.openxmlformats.org/officeDocument/2006/relationships/customXml" Target="../ink/ink3103.xml"/><Relationship Id="rId799" Type="http://schemas.openxmlformats.org/officeDocument/2006/relationships/customXml" Target="../ink/ink3326.xml"/><Relationship Id="rId1191" Type="http://schemas.openxmlformats.org/officeDocument/2006/relationships/image" Target="NULL"/><Relationship Id="rId1205" Type="http://schemas.openxmlformats.org/officeDocument/2006/relationships/image" Target="NULL"/><Relationship Id="rId51" Type="http://schemas.openxmlformats.org/officeDocument/2006/relationships/image" Target="NULL"/><Relationship Id="rId561" Type="http://schemas.openxmlformats.org/officeDocument/2006/relationships/customXml" Target="../ink/ink3207.xml"/><Relationship Id="rId659" Type="http://schemas.openxmlformats.org/officeDocument/2006/relationships/customXml" Target="../ink/ink3256.xml"/><Relationship Id="rId866" Type="http://schemas.openxmlformats.org/officeDocument/2006/relationships/image" Target="NULL"/><Relationship Id="rId214" Type="http://schemas.openxmlformats.org/officeDocument/2006/relationships/customXml" Target="../ink/ink3033.xml"/><Relationship Id="rId298" Type="http://schemas.openxmlformats.org/officeDocument/2006/relationships/customXml" Target="../ink/ink3075.xml"/><Relationship Id="rId421" Type="http://schemas.openxmlformats.org/officeDocument/2006/relationships/image" Target="NULL"/><Relationship Id="rId519" Type="http://schemas.openxmlformats.org/officeDocument/2006/relationships/customXml" Target="../ink/ink3186.xml"/><Relationship Id="rId1051" Type="http://schemas.openxmlformats.org/officeDocument/2006/relationships/image" Target="NULL"/><Relationship Id="rId1149" Type="http://schemas.openxmlformats.org/officeDocument/2006/relationships/image" Target="NULL"/><Relationship Id="rId158" Type="http://schemas.openxmlformats.org/officeDocument/2006/relationships/customXml" Target="../ink/ink3005.xml"/><Relationship Id="rId726" Type="http://schemas.openxmlformats.org/officeDocument/2006/relationships/image" Target="NULL"/><Relationship Id="rId933" Type="http://schemas.openxmlformats.org/officeDocument/2006/relationships/image" Target="NULL"/><Relationship Id="rId1009" Type="http://schemas.openxmlformats.org/officeDocument/2006/relationships/image" Target="NULL"/><Relationship Id="rId62" Type="http://schemas.openxmlformats.org/officeDocument/2006/relationships/customXml" Target="../ink/ink2957.xml"/><Relationship Id="rId365" Type="http://schemas.openxmlformats.org/officeDocument/2006/relationships/image" Target="NULL"/><Relationship Id="rId572" Type="http://schemas.openxmlformats.org/officeDocument/2006/relationships/image" Target="NULL"/><Relationship Id="rId1216" Type="http://schemas.openxmlformats.org/officeDocument/2006/relationships/customXml" Target="../ink/ink3535.xml"/><Relationship Id="rId225" Type="http://schemas.openxmlformats.org/officeDocument/2006/relationships/image" Target="NULL"/><Relationship Id="rId432" Type="http://schemas.openxmlformats.org/officeDocument/2006/relationships/customXml" Target="../ink/ink3142.xml"/><Relationship Id="rId877" Type="http://schemas.openxmlformats.org/officeDocument/2006/relationships/customXml" Target="../ink/ink3365.xml"/><Relationship Id="rId1062" Type="http://schemas.openxmlformats.org/officeDocument/2006/relationships/customXml" Target="../ink/ink3458.xml"/><Relationship Id="rId737" Type="http://schemas.openxmlformats.org/officeDocument/2006/relationships/customXml" Target="../ink/ink3295.xml"/><Relationship Id="rId944" Type="http://schemas.openxmlformats.org/officeDocument/2006/relationships/customXml" Target="../ink/ink3399.xml"/><Relationship Id="rId73" Type="http://schemas.openxmlformats.org/officeDocument/2006/relationships/image" Target="NULL"/><Relationship Id="rId169" Type="http://schemas.openxmlformats.org/officeDocument/2006/relationships/image" Target="NULL"/><Relationship Id="rId376" Type="http://schemas.openxmlformats.org/officeDocument/2006/relationships/customXml" Target="../ink/ink3114.xml"/><Relationship Id="rId583" Type="http://schemas.openxmlformats.org/officeDocument/2006/relationships/customXml" Target="../ink/ink3218.xml"/><Relationship Id="rId790" Type="http://schemas.openxmlformats.org/officeDocument/2006/relationships/image" Target="NULL"/><Relationship Id="rId804" Type="http://schemas.openxmlformats.org/officeDocument/2006/relationships/image" Target="NULL"/><Relationship Id="rId1227" Type="http://schemas.openxmlformats.org/officeDocument/2006/relationships/image" Target="NULL"/><Relationship Id="rId4" Type="http://schemas.openxmlformats.org/officeDocument/2006/relationships/customXml" Target="../ink/ink2928.xml"/><Relationship Id="rId236" Type="http://schemas.openxmlformats.org/officeDocument/2006/relationships/customXml" Target="../ink/ink3044.xml"/><Relationship Id="rId443" Type="http://schemas.openxmlformats.org/officeDocument/2006/relationships/image" Target="NULL"/><Relationship Id="rId650" Type="http://schemas.openxmlformats.org/officeDocument/2006/relationships/image" Target="NULL"/><Relationship Id="rId888" Type="http://schemas.openxmlformats.org/officeDocument/2006/relationships/customXml" Target="../ink/ink3371.xml"/><Relationship Id="rId1073" Type="http://schemas.openxmlformats.org/officeDocument/2006/relationships/image" Target="NULL"/><Relationship Id="rId303" Type="http://schemas.openxmlformats.org/officeDocument/2006/relationships/image" Target="NULL"/><Relationship Id="rId748" Type="http://schemas.openxmlformats.org/officeDocument/2006/relationships/image" Target="NULL"/><Relationship Id="rId955" Type="http://schemas.openxmlformats.org/officeDocument/2006/relationships/image" Target="NULL"/><Relationship Id="rId1140" Type="http://schemas.openxmlformats.org/officeDocument/2006/relationships/customXml" Target="../ink/ink3497.xml"/><Relationship Id="rId84" Type="http://schemas.openxmlformats.org/officeDocument/2006/relationships/customXml" Target="../ink/ink2968.xml"/><Relationship Id="rId387" Type="http://schemas.openxmlformats.org/officeDocument/2006/relationships/image" Target="NULL"/><Relationship Id="rId510" Type="http://schemas.openxmlformats.org/officeDocument/2006/relationships/image" Target="NULL"/><Relationship Id="rId594" Type="http://schemas.openxmlformats.org/officeDocument/2006/relationships/image" Target="NULL"/><Relationship Id="rId608" Type="http://schemas.openxmlformats.org/officeDocument/2006/relationships/image" Target="NULL"/><Relationship Id="rId815" Type="http://schemas.openxmlformats.org/officeDocument/2006/relationships/customXml" Target="../ink/ink3334.xml"/><Relationship Id="rId1238" Type="http://schemas.openxmlformats.org/officeDocument/2006/relationships/customXml" Target="../ink/ink3546.xml"/><Relationship Id="rId247" Type="http://schemas.openxmlformats.org/officeDocument/2006/relationships/image" Target="NULL"/><Relationship Id="rId899" Type="http://schemas.openxmlformats.org/officeDocument/2006/relationships/image" Target="NULL"/><Relationship Id="rId1000" Type="http://schemas.openxmlformats.org/officeDocument/2006/relationships/customXml" Target="../ink/ink3427.xml"/><Relationship Id="rId1084" Type="http://schemas.openxmlformats.org/officeDocument/2006/relationships/customXml" Target="../ink/ink3469.xml"/><Relationship Id="rId107" Type="http://schemas.openxmlformats.org/officeDocument/2006/relationships/image" Target="NULL"/><Relationship Id="rId454" Type="http://schemas.openxmlformats.org/officeDocument/2006/relationships/customXml" Target="../ink/ink3153.xml"/><Relationship Id="rId661" Type="http://schemas.openxmlformats.org/officeDocument/2006/relationships/customXml" Target="../ink/ink3257.xml"/><Relationship Id="rId759" Type="http://schemas.openxmlformats.org/officeDocument/2006/relationships/customXml" Target="../ink/ink3306.xml"/><Relationship Id="rId966" Type="http://schemas.openxmlformats.org/officeDocument/2006/relationships/customXml" Target="../ink/ink3410.xml"/><Relationship Id="rId11" Type="http://schemas.openxmlformats.org/officeDocument/2006/relationships/image" Target="NULL"/><Relationship Id="rId314" Type="http://schemas.openxmlformats.org/officeDocument/2006/relationships/customXml" Target="../ink/ink3083.xml"/><Relationship Id="rId398" Type="http://schemas.openxmlformats.org/officeDocument/2006/relationships/customXml" Target="../ink/ink3125.xml"/><Relationship Id="rId521" Type="http://schemas.openxmlformats.org/officeDocument/2006/relationships/customXml" Target="../ink/ink3187.xml"/><Relationship Id="rId619" Type="http://schemas.openxmlformats.org/officeDocument/2006/relationships/customXml" Target="../ink/ink3236.xml"/><Relationship Id="rId1151" Type="http://schemas.openxmlformats.org/officeDocument/2006/relationships/image" Target="NULL"/><Relationship Id="rId95" Type="http://schemas.openxmlformats.org/officeDocument/2006/relationships/image" Target="NULL"/><Relationship Id="rId160" Type="http://schemas.openxmlformats.org/officeDocument/2006/relationships/customXml" Target="../ink/ink3006.xml"/><Relationship Id="rId826" Type="http://schemas.openxmlformats.org/officeDocument/2006/relationships/image" Target="NULL"/><Relationship Id="rId1011" Type="http://schemas.openxmlformats.org/officeDocument/2006/relationships/image" Target="NULL"/><Relationship Id="rId1109" Type="http://schemas.openxmlformats.org/officeDocument/2006/relationships/image" Target="NULL"/><Relationship Id="rId258" Type="http://schemas.openxmlformats.org/officeDocument/2006/relationships/customXml" Target="../ink/ink3055.xml"/><Relationship Id="rId465" Type="http://schemas.openxmlformats.org/officeDocument/2006/relationships/image" Target="NULL"/><Relationship Id="rId672" Type="http://schemas.openxmlformats.org/officeDocument/2006/relationships/image" Target="NULL"/><Relationship Id="rId1095" Type="http://schemas.openxmlformats.org/officeDocument/2006/relationships/image" Target="NULL"/><Relationship Id="rId22" Type="http://schemas.openxmlformats.org/officeDocument/2006/relationships/customXml" Target="../ink/ink2937.xml"/><Relationship Id="rId118" Type="http://schemas.openxmlformats.org/officeDocument/2006/relationships/customXml" Target="../ink/ink2985.xml"/><Relationship Id="rId325" Type="http://schemas.openxmlformats.org/officeDocument/2006/relationships/image" Target="NULL"/><Relationship Id="rId532" Type="http://schemas.openxmlformats.org/officeDocument/2006/relationships/image" Target="NULL"/><Relationship Id="rId977" Type="http://schemas.openxmlformats.org/officeDocument/2006/relationships/image" Target="NULL"/><Relationship Id="rId1162" Type="http://schemas.openxmlformats.org/officeDocument/2006/relationships/customXml" Target="../ink/ink3508.xml"/><Relationship Id="rId171" Type="http://schemas.openxmlformats.org/officeDocument/2006/relationships/image" Target="NULL"/><Relationship Id="rId837" Type="http://schemas.openxmlformats.org/officeDocument/2006/relationships/customXml" Target="../ink/ink3345.xml"/><Relationship Id="rId1022" Type="http://schemas.openxmlformats.org/officeDocument/2006/relationships/customXml" Target="../ink/ink3438.xml"/><Relationship Id="rId269" Type="http://schemas.openxmlformats.org/officeDocument/2006/relationships/image" Target="NULL"/><Relationship Id="rId476" Type="http://schemas.openxmlformats.org/officeDocument/2006/relationships/image" Target="NULL"/><Relationship Id="rId683" Type="http://schemas.openxmlformats.org/officeDocument/2006/relationships/customXml" Target="../ink/ink3268.xml"/><Relationship Id="rId890" Type="http://schemas.openxmlformats.org/officeDocument/2006/relationships/customXml" Target="../ink/ink3372.xml"/><Relationship Id="rId904" Type="http://schemas.openxmlformats.org/officeDocument/2006/relationships/customXml" Target="../ink/ink3379.xml"/><Relationship Id="rId33" Type="http://schemas.openxmlformats.org/officeDocument/2006/relationships/image" Target="NULL"/><Relationship Id="rId129" Type="http://schemas.openxmlformats.org/officeDocument/2006/relationships/image" Target="NULL"/><Relationship Id="rId336" Type="http://schemas.openxmlformats.org/officeDocument/2006/relationships/customXml" Target="../ink/ink3094.xml"/><Relationship Id="rId543" Type="http://schemas.openxmlformats.org/officeDocument/2006/relationships/customXml" Target="../ink/ink3198.xml"/><Relationship Id="rId988" Type="http://schemas.openxmlformats.org/officeDocument/2006/relationships/customXml" Target="../ink/ink3421.xml"/><Relationship Id="rId1173" Type="http://schemas.openxmlformats.org/officeDocument/2006/relationships/image" Target="NULL"/><Relationship Id="rId182" Type="http://schemas.openxmlformats.org/officeDocument/2006/relationships/customXml" Target="../ink/ink3017.xml"/><Relationship Id="rId403" Type="http://schemas.openxmlformats.org/officeDocument/2006/relationships/image" Target="NULL"/><Relationship Id="rId750" Type="http://schemas.openxmlformats.org/officeDocument/2006/relationships/image" Target="NULL"/><Relationship Id="rId848" Type="http://schemas.openxmlformats.org/officeDocument/2006/relationships/image" Target="NULL"/><Relationship Id="rId1033" Type="http://schemas.openxmlformats.org/officeDocument/2006/relationships/image" Target="NULL"/><Relationship Id="rId487" Type="http://schemas.openxmlformats.org/officeDocument/2006/relationships/customXml" Target="../ink/ink3170.xml"/><Relationship Id="rId610" Type="http://schemas.openxmlformats.org/officeDocument/2006/relationships/image" Target="NULL"/><Relationship Id="rId694" Type="http://schemas.openxmlformats.org/officeDocument/2006/relationships/image" Target="NULL"/><Relationship Id="rId708" Type="http://schemas.openxmlformats.org/officeDocument/2006/relationships/image" Target="NULL"/><Relationship Id="rId915" Type="http://schemas.openxmlformats.org/officeDocument/2006/relationships/image" Target="NULL"/><Relationship Id="rId1240" Type="http://schemas.openxmlformats.org/officeDocument/2006/relationships/customXml" Target="../ink/ink3547.xml"/><Relationship Id="rId347" Type="http://schemas.openxmlformats.org/officeDocument/2006/relationships/image" Target="NULL"/><Relationship Id="rId999" Type="http://schemas.openxmlformats.org/officeDocument/2006/relationships/image" Target="NULL"/><Relationship Id="rId1100" Type="http://schemas.openxmlformats.org/officeDocument/2006/relationships/customXml" Target="../ink/ink3477.xml"/><Relationship Id="rId1184" Type="http://schemas.openxmlformats.org/officeDocument/2006/relationships/customXml" Target="../ink/ink3519.xml"/><Relationship Id="rId44" Type="http://schemas.openxmlformats.org/officeDocument/2006/relationships/customXml" Target="../ink/ink2948.xml"/><Relationship Id="rId554" Type="http://schemas.openxmlformats.org/officeDocument/2006/relationships/image" Target="NULL"/><Relationship Id="rId761" Type="http://schemas.openxmlformats.org/officeDocument/2006/relationships/customXml" Target="../ink/ink3307.xml"/><Relationship Id="rId859" Type="http://schemas.openxmlformats.org/officeDocument/2006/relationships/customXml" Target="../ink/ink3356.xml"/><Relationship Id="rId193" Type="http://schemas.openxmlformats.org/officeDocument/2006/relationships/image" Target="NULL"/><Relationship Id="rId207" Type="http://schemas.openxmlformats.org/officeDocument/2006/relationships/image" Target="NULL"/><Relationship Id="rId414" Type="http://schemas.openxmlformats.org/officeDocument/2006/relationships/customXml" Target="../ink/ink3133.xml"/><Relationship Id="rId498" Type="http://schemas.openxmlformats.org/officeDocument/2006/relationships/image" Target="NULL"/><Relationship Id="rId621" Type="http://schemas.openxmlformats.org/officeDocument/2006/relationships/customXml" Target="../ink/ink3237.xml"/><Relationship Id="rId1044" Type="http://schemas.openxmlformats.org/officeDocument/2006/relationships/customXml" Target="../ink/ink3449.xml"/><Relationship Id="rId260" Type="http://schemas.openxmlformats.org/officeDocument/2006/relationships/customXml" Target="../ink/ink3056.xml"/><Relationship Id="rId719" Type="http://schemas.openxmlformats.org/officeDocument/2006/relationships/customXml" Target="../ink/ink3286.xml"/><Relationship Id="rId926" Type="http://schemas.openxmlformats.org/officeDocument/2006/relationships/customXml" Target="../ink/ink3390.xml"/><Relationship Id="rId1111" Type="http://schemas.openxmlformats.org/officeDocument/2006/relationships/image" Target="NULL"/><Relationship Id="rId55" Type="http://schemas.openxmlformats.org/officeDocument/2006/relationships/image" Target="NULL"/><Relationship Id="rId120" Type="http://schemas.openxmlformats.org/officeDocument/2006/relationships/customXml" Target="../ink/ink2986.xml"/><Relationship Id="rId358" Type="http://schemas.openxmlformats.org/officeDocument/2006/relationships/customXml" Target="../ink/ink3105.xml"/><Relationship Id="rId565" Type="http://schemas.openxmlformats.org/officeDocument/2006/relationships/customXml" Target="../ink/ink3209.xml"/><Relationship Id="rId772" Type="http://schemas.openxmlformats.org/officeDocument/2006/relationships/image" Target="NULL"/><Relationship Id="rId1195" Type="http://schemas.openxmlformats.org/officeDocument/2006/relationships/image" Target="NULL"/><Relationship Id="rId1209" Type="http://schemas.openxmlformats.org/officeDocument/2006/relationships/image" Target="NULL"/><Relationship Id="rId218" Type="http://schemas.openxmlformats.org/officeDocument/2006/relationships/customXml" Target="../ink/ink3035.xml"/><Relationship Id="rId425" Type="http://schemas.openxmlformats.org/officeDocument/2006/relationships/image" Target="NULL"/><Relationship Id="rId632" Type="http://schemas.openxmlformats.org/officeDocument/2006/relationships/image" Target="NULL"/><Relationship Id="rId1055" Type="http://schemas.openxmlformats.org/officeDocument/2006/relationships/image" Target="NULL"/><Relationship Id="rId271" Type="http://schemas.openxmlformats.org/officeDocument/2006/relationships/image" Target="NULL"/><Relationship Id="rId937" Type="http://schemas.openxmlformats.org/officeDocument/2006/relationships/image" Target="NULL"/><Relationship Id="rId1122" Type="http://schemas.openxmlformats.org/officeDocument/2006/relationships/customXml" Target="../ink/ink3488.xml"/><Relationship Id="rId66" Type="http://schemas.openxmlformats.org/officeDocument/2006/relationships/customXml" Target="../ink/ink2959.xml"/><Relationship Id="rId131" Type="http://schemas.openxmlformats.org/officeDocument/2006/relationships/image" Target="NULL"/><Relationship Id="rId369" Type="http://schemas.openxmlformats.org/officeDocument/2006/relationships/image" Target="NULL"/><Relationship Id="rId576" Type="http://schemas.openxmlformats.org/officeDocument/2006/relationships/image" Target="NULL"/><Relationship Id="rId783" Type="http://schemas.openxmlformats.org/officeDocument/2006/relationships/customXml" Target="../ink/ink3318.xml"/><Relationship Id="rId990" Type="http://schemas.openxmlformats.org/officeDocument/2006/relationships/customXml" Target="../ink/ink3422.xml"/><Relationship Id="rId229" Type="http://schemas.openxmlformats.org/officeDocument/2006/relationships/image" Target="NULL"/><Relationship Id="rId436" Type="http://schemas.openxmlformats.org/officeDocument/2006/relationships/customXml" Target="../ink/ink3144.xml"/><Relationship Id="rId643" Type="http://schemas.openxmlformats.org/officeDocument/2006/relationships/customXml" Target="../ink/ink3248.xml"/><Relationship Id="rId1066" Type="http://schemas.openxmlformats.org/officeDocument/2006/relationships/customXml" Target="../ink/ink3460.xml"/><Relationship Id="rId850" Type="http://schemas.openxmlformats.org/officeDocument/2006/relationships/image" Target="NULL"/><Relationship Id="rId948" Type="http://schemas.openxmlformats.org/officeDocument/2006/relationships/customXml" Target="../ink/ink3401.xml"/><Relationship Id="rId1133" Type="http://schemas.openxmlformats.org/officeDocument/2006/relationships/image" Target="NULL"/><Relationship Id="rId77" Type="http://schemas.openxmlformats.org/officeDocument/2006/relationships/image" Target="NULL"/><Relationship Id="rId282" Type="http://schemas.openxmlformats.org/officeDocument/2006/relationships/customXml" Target="../ink/ink3067.xml"/><Relationship Id="rId503" Type="http://schemas.openxmlformats.org/officeDocument/2006/relationships/customXml" Target="../ink/ink3178.xml"/><Relationship Id="rId587" Type="http://schemas.openxmlformats.org/officeDocument/2006/relationships/customXml" Target="../ink/ink3220.xml"/><Relationship Id="rId710" Type="http://schemas.openxmlformats.org/officeDocument/2006/relationships/image" Target="NULL"/><Relationship Id="rId808" Type="http://schemas.openxmlformats.org/officeDocument/2006/relationships/image" Target="NULL"/><Relationship Id="rId8" Type="http://schemas.openxmlformats.org/officeDocument/2006/relationships/customXml" Target="../ink/ink2930.xml"/><Relationship Id="rId142" Type="http://schemas.openxmlformats.org/officeDocument/2006/relationships/customXml" Target="../ink/ink2997.xml"/><Relationship Id="rId447" Type="http://schemas.openxmlformats.org/officeDocument/2006/relationships/image" Target="NULL"/><Relationship Id="rId794" Type="http://schemas.openxmlformats.org/officeDocument/2006/relationships/image" Target="NULL"/><Relationship Id="rId1077" Type="http://schemas.openxmlformats.org/officeDocument/2006/relationships/image" Target="NULL"/><Relationship Id="rId1200" Type="http://schemas.openxmlformats.org/officeDocument/2006/relationships/customXml" Target="../ink/ink3527.xml"/><Relationship Id="rId654" Type="http://schemas.openxmlformats.org/officeDocument/2006/relationships/image" Target="NULL"/><Relationship Id="rId861" Type="http://schemas.openxmlformats.org/officeDocument/2006/relationships/customXml" Target="../ink/ink3357.xml"/><Relationship Id="rId959" Type="http://schemas.openxmlformats.org/officeDocument/2006/relationships/image" Target="NULL"/><Relationship Id="rId293" Type="http://schemas.openxmlformats.org/officeDocument/2006/relationships/image" Target="NULL"/><Relationship Id="rId307" Type="http://schemas.openxmlformats.org/officeDocument/2006/relationships/image" Target="NULL"/><Relationship Id="rId514" Type="http://schemas.openxmlformats.org/officeDocument/2006/relationships/image" Target="NULL"/><Relationship Id="rId721" Type="http://schemas.openxmlformats.org/officeDocument/2006/relationships/customXml" Target="../ink/ink3287.xml"/><Relationship Id="rId1144" Type="http://schemas.openxmlformats.org/officeDocument/2006/relationships/customXml" Target="../ink/ink3499.xml"/><Relationship Id="rId88" Type="http://schemas.openxmlformats.org/officeDocument/2006/relationships/customXml" Target="../ink/ink2970.xml"/><Relationship Id="rId153" Type="http://schemas.openxmlformats.org/officeDocument/2006/relationships/image" Target="NULL"/><Relationship Id="rId360" Type="http://schemas.openxmlformats.org/officeDocument/2006/relationships/customXml" Target="../ink/ink3106.xml"/><Relationship Id="rId598" Type="http://schemas.openxmlformats.org/officeDocument/2006/relationships/image" Target="NULL"/><Relationship Id="rId819" Type="http://schemas.openxmlformats.org/officeDocument/2006/relationships/customXml" Target="../ink/ink3336.xml"/><Relationship Id="rId1004" Type="http://schemas.openxmlformats.org/officeDocument/2006/relationships/customXml" Target="../ink/ink3429.xml"/><Relationship Id="rId1211" Type="http://schemas.openxmlformats.org/officeDocument/2006/relationships/image" Target="NULL"/><Relationship Id="rId220" Type="http://schemas.openxmlformats.org/officeDocument/2006/relationships/customXml" Target="../ink/ink3036.xml"/><Relationship Id="rId458" Type="http://schemas.openxmlformats.org/officeDocument/2006/relationships/customXml" Target="../ink/ink3155.xml"/><Relationship Id="rId665" Type="http://schemas.openxmlformats.org/officeDocument/2006/relationships/customXml" Target="../ink/ink3259.xml"/><Relationship Id="rId872" Type="http://schemas.openxmlformats.org/officeDocument/2006/relationships/image" Target="NULL"/><Relationship Id="rId1088" Type="http://schemas.openxmlformats.org/officeDocument/2006/relationships/customXml" Target="../ink/ink3471.xml"/><Relationship Id="rId15" Type="http://schemas.openxmlformats.org/officeDocument/2006/relationships/image" Target="NULL"/><Relationship Id="rId318" Type="http://schemas.openxmlformats.org/officeDocument/2006/relationships/customXml" Target="../ink/ink3085.xml"/><Relationship Id="rId525" Type="http://schemas.openxmlformats.org/officeDocument/2006/relationships/customXml" Target="../ink/ink3189.xml"/><Relationship Id="rId732" Type="http://schemas.openxmlformats.org/officeDocument/2006/relationships/image" Target="NULL"/><Relationship Id="rId1155" Type="http://schemas.openxmlformats.org/officeDocument/2006/relationships/image" Target="NULL"/><Relationship Id="rId99" Type="http://schemas.openxmlformats.org/officeDocument/2006/relationships/image" Target="NULL"/><Relationship Id="rId164" Type="http://schemas.openxmlformats.org/officeDocument/2006/relationships/customXml" Target="../ink/ink3008.xml"/><Relationship Id="rId371" Type="http://schemas.openxmlformats.org/officeDocument/2006/relationships/image" Target="NULL"/><Relationship Id="rId1015" Type="http://schemas.openxmlformats.org/officeDocument/2006/relationships/image" Target="NULL"/><Relationship Id="rId1222" Type="http://schemas.openxmlformats.org/officeDocument/2006/relationships/customXml" Target="../ink/ink3538.xml"/><Relationship Id="rId469" Type="http://schemas.openxmlformats.org/officeDocument/2006/relationships/customXml" Target="../ink/ink3161.xml"/><Relationship Id="rId676" Type="http://schemas.openxmlformats.org/officeDocument/2006/relationships/image" Target="NULL"/><Relationship Id="rId883" Type="http://schemas.openxmlformats.org/officeDocument/2006/relationships/image" Target="NULL"/><Relationship Id="rId1099" Type="http://schemas.openxmlformats.org/officeDocument/2006/relationships/image" Target="NULL"/><Relationship Id="rId26" Type="http://schemas.openxmlformats.org/officeDocument/2006/relationships/customXml" Target="../ink/ink2939.xml"/><Relationship Id="rId231" Type="http://schemas.openxmlformats.org/officeDocument/2006/relationships/image" Target="NULL"/><Relationship Id="rId329" Type="http://schemas.openxmlformats.org/officeDocument/2006/relationships/image" Target="NULL"/><Relationship Id="rId536" Type="http://schemas.openxmlformats.org/officeDocument/2006/relationships/image" Target="NULL"/><Relationship Id="rId1166" Type="http://schemas.openxmlformats.org/officeDocument/2006/relationships/customXml" Target="../ink/ink3510.xml"/><Relationship Id="rId175" Type="http://schemas.openxmlformats.org/officeDocument/2006/relationships/image" Target="NULL"/><Relationship Id="rId743" Type="http://schemas.openxmlformats.org/officeDocument/2006/relationships/customXml" Target="../ink/ink3298.xml"/><Relationship Id="rId950" Type="http://schemas.openxmlformats.org/officeDocument/2006/relationships/customXml" Target="../ink/ink3402.xml"/><Relationship Id="rId1026" Type="http://schemas.openxmlformats.org/officeDocument/2006/relationships/customXml" Target="../ink/ink3440.xml"/><Relationship Id="rId382" Type="http://schemas.openxmlformats.org/officeDocument/2006/relationships/customXml" Target="../ink/ink3117.xml"/><Relationship Id="rId603" Type="http://schemas.openxmlformats.org/officeDocument/2006/relationships/customXml" Target="../ink/ink3228.xml"/><Relationship Id="rId687" Type="http://schemas.openxmlformats.org/officeDocument/2006/relationships/customXml" Target="../ink/ink3270.xml"/><Relationship Id="rId810" Type="http://schemas.openxmlformats.org/officeDocument/2006/relationships/image" Target="NULL"/><Relationship Id="rId908" Type="http://schemas.openxmlformats.org/officeDocument/2006/relationships/customXml" Target="../ink/ink3381.xml"/><Relationship Id="rId1233" Type="http://schemas.openxmlformats.org/officeDocument/2006/relationships/image" Target="NULL"/><Relationship Id="rId242" Type="http://schemas.openxmlformats.org/officeDocument/2006/relationships/customXml" Target="../ink/ink3047.xml"/><Relationship Id="rId894" Type="http://schemas.openxmlformats.org/officeDocument/2006/relationships/customXml" Target="../ink/ink3374.xml"/><Relationship Id="rId1177" Type="http://schemas.openxmlformats.org/officeDocument/2006/relationships/image" Target="NULL"/><Relationship Id="rId37" Type="http://schemas.openxmlformats.org/officeDocument/2006/relationships/image" Target="NULL"/><Relationship Id="rId102" Type="http://schemas.openxmlformats.org/officeDocument/2006/relationships/customXml" Target="../ink/ink2977.xml"/><Relationship Id="rId547" Type="http://schemas.openxmlformats.org/officeDocument/2006/relationships/customXml" Target="../ink/ink3200.xml"/><Relationship Id="rId754" Type="http://schemas.openxmlformats.org/officeDocument/2006/relationships/image" Target="NULL"/><Relationship Id="rId961" Type="http://schemas.openxmlformats.org/officeDocument/2006/relationships/image" Target="NULL"/><Relationship Id="rId90" Type="http://schemas.openxmlformats.org/officeDocument/2006/relationships/customXml" Target="../ink/ink2971.xml"/><Relationship Id="rId186" Type="http://schemas.openxmlformats.org/officeDocument/2006/relationships/customXml" Target="../ink/ink3019.xml"/><Relationship Id="rId393" Type="http://schemas.openxmlformats.org/officeDocument/2006/relationships/image" Target="NULL"/><Relationship Id="rId407" Type="http://schemas.openxmlformats.org/officeDocument/2006/relationships/image" Target="NULL"/><Relationship Id="rId614" Type="http://schemas.openxmlformats.org/officeDocument/2006/relationships/image" Target="NULL"/><Relationship Id="rId821" Type="http://schemas.openxmlformats.org/officeDocument/2006/relationships/customXml" Target="../ink/ink3337.xml"/><Relationship Id="rId1037" Type="http://schemas.openxmlformats.org/officeDocument/2006/relationships/image" Target="NULL"/><Relationship Id="rId1244" Type="http://schemas.openxmlformats.org/officeDocument/2006/relationships/customXml" Target="../ink/ink3549.xml"/><Relationship Id="rId253" Type="http://schemas.openxmlformats.org/officeDocument/2006/relationships/image" Target="NULL"/><Relationship Id="rId460" Type="http://schemas.openxmlformats.org/officeDocument/2006/relationships/customXml" Target="../ink/ink3156.xml"/><Relationship Id="rId698" Type="http://schemas.openxmlformats.org/officeDocument/2006/relationships/image" Target="NULL"/><Relationship Id="rId919" Type="http://schemas.openxmlformats.org/officeDocument/2006/relationships/image" Target="NULL"/><Relationship Id="rId1090" Type="http://schemas.openxmlformats.org/officeDocument/2006/relationships/customXml" Target="../ink/ink3472.xml"/><Relationship Id="rId1104" Type="http://schemas.openxmlformats.org/officeDocument/2006/relationships/customXml" Target="../ink/ink3479.xml"/><Relationship Id="rId48" Type="http://schemas.openxmlformats.org/officeDocument/2006/relationships/customXml" Target="../ink/ink2950.xml"/><Relationship Id="rId113" Type="http://schemas.openxmlformats.org/officeDocument/2006/relationships/image" Target="NULL"/><Relationship Id="rId320" Type="http://schemas.openxmlformats.org/officeDocument/2006/relationships/customXml" Target="../ink/ink3086.xml"/><Relationship Id="rId558" Type="http://schemas.openxmlformats.org/officeDocument/2006/relationships/image" Target="NULL"/><Relationship Id="rId765" Type="http://schemas.openxmlformats.org/officeDocument/2006/relationships/customXml" Target="../ink/ink3309.xml"/><Relationship Id="rId972" Type="http://schemas.openxmlformats.org/officeDocument/2006/relationships/customXml" Target="../ink/ink3413.xml"/><Relationship Id="rId1188" Type="http://schemas.openxmlformats.org/officeDocument/2006/relationships/customXml" Target="../ink/ink3521.xml"/><Relationship Id="rId197" Type="http://schemas.openxmlformats.org/officeDocument/2006/relationships/image" Target="NULL"/><Relationship Id="rId418" Type="http://schemas.openxmlformats.org/officeDocument/2006/relationships/customXml" Target="../ink/ink3135.xml"/><Relationship Id="rId625" Type="http://schemas.openxmlformats.org/officeDocument/2006/relationships/customXml" Target="../ink/ink3239.xml"/><Relationship Id="rId832" Type="http://schemas.openxmlformats.org/officeDocument/2006/relationships/image" Target="NULL"/><Relationship Id="rId1048" Type="http://schemas.openxmlformats.org/officeDocument/2006/relationships/customXml" Target="../ink/ink3451.xml"/><Relationship Id="rId264" Type="http://schemas.openxmlformats.org/officeDocument/2006/relationships/customXml" Target="../ink/ink3058.xml"/><Relationship Id="rId471" Type="http://schemas.openxmlformats.org/officeDocument/2006/relationships/customXml" Target="../ink/ink3162.xml"/><Relationship Id="rId1115" Type="http://schemas.openxmlformats.org/officeDocument/2006/relationships/image" Target="NULL"/><Relationship Id="rId59" Type="http://schemas.openxmlformats.org/officeDocument/2006/relationships/image" Target="NULL"/><Relationship Id="rId124" Type="http://schemas.openxmlformats.org/officeDocument/2006/relationships/customXml" Target="../ink/ink2988.xml"/><Relationship Id="rId569" Type="http://schemas.openxmlformats.org/officeDocument/2006/relationships/customXml" Target="../ink/ink3211.xml"/><Relationship Id="rId776" Type="http://schemas.openxmlformats.org/officeDocument/2006/relationships/image" Target="NULL"/><Relationship Id="rId983" Type="http://schemas.openxmlformats.org/officeDocument/2006/relationships/image" Target="NULL"/><Relationship Id="rId1199" Type="http://schemas.openxmlformats.org/officeDocument/2006/relationships/image" Target="NULL"/><Relationship Id="rId331" Type="http://schemas.openxmlformats.org/officeDocument/2006/relationships/image" Target="NULL"/><Relationship Id="rId429" Type="http://schemas.openxmlformats.org/officeDocument/2006/relationships/image" Target="NULL"/><Relationship Id="rId636" Type="http://schemas.openxmlformats.org/officeDocument/2006/relationships/image" Target="NULL"/><Relationship Id="rId1059" Type="http://schemas.openxmlformats.org/officeDocument/2006/relationships/image" Target="NULL"/><Relationship Id="rId843" Type="http://schemas.openxmlformats.org/officeDocument/2006/relationships/customXml" Target="../ink/ink3348.xml"/><Relationship Id="rId1126" Type="http://schemas.openxmlformats.org/officeDocument/2006/relationships/customXml" Target="../ink/ink3490.xml"/><Relationship Id="rId275" Type="http://schemas.openxmlformats.org/officeDocument/2006/relationships/image" Target="NULL"/><Relationship Id="rId482" Type="http://schemas.openxmlformats.org/officeDocument/2006/relationships/image" Target="NULL"/><Relationship Id="rId703" Type="http://schemas.openxmlformats.org/officeDocument/2006/relationships/customXml" Target="../ink/ink3278.xml"/><Relationship Id="rId910" Type="http://schemas.openxmlformats.org/officeDocument/2006/relationships/customXml" Target="../ink/ink3382.xml"/><Relationship Id="rId135" Type="http://schemas.openxmlformats.org/officeDocument/2006/relationships/image" Target="NULL"/><Relationship Id="rId342" Type="http://schemas.openxmlformats.org/officeDocument/2006/relationships/customXml" Target="../ink/ink3097.xml"/><Relationship Id="rId787" Type="http://schemas.openxmlformats.org/officeDocument/2006/relationships/customXml" Target="../ink/ink3320.xml"/><Relationship Id="rId994" Type="http://schemas.openxmlformats.org/officeDocument/2006/relationships/customXml" Target="../ink/ink3424.xml"/><Relationship Id="rId202" Type="http://schemas.openxmlformats.org/officeDocument/2006/relationships/customXml" Target="../ink/ink3027.xml"/><Relationship Id="rId647" Type="http://schemas.openxmlformats.org/officeDocument/2006/relationships/customXml" Target="../ink/ink3250.xml"/><Relationship Id="rId854" Type="http://schemas.openxmlformats.org/officeDocument/2006/relationships/image" Target="NULL"/><Relationship Id="rId286" Type="http://schemas.openxmlformats.org/officeDocument/2006/relationships/customXml" Target="../ink/ink3069.xml"/><Relationship Id="rId493" Type="http://schemas.openxmlformats.org/officeDocument/2006/relationships/customXml" Target="../ink/ink3173.xml"/><Relationship Id="rId507" Type="http://schemas.openxmlformats.org/officeDocument/2006/relationships/customXml" Target="../ink/ink3180.xml"/><Relationship Id="rId714" Type="http://schemas.openxmlformats.org/officeDocument/2006/relationships/image" Target="NULL"/><Relationship Id="rId921" Type="http://schemas.openxmlformats.org/officeDocument/2006/relationships/image" Target="NULL"/><Relationship Id="rId1137" Type="http://schemas.openxmlformats.org/officeDocument/2006/relationships/image" Target="NULL"/><Relationship Id="rId50" Type="http://schemas.openxmlformats.org/officeDocument/2006/relationships/customXml" Target="../ink/ink2951.xml"/><Relationship Id="rId146" Type="http://schemas.openxmlformats.org/officeDocument/2006/relationships/customXml" Target="../ink/ink2999.xml"/><Relationship Id="rId353" Type="http://schemas.openxmlformats.org/officeDocument/2006/relationships/image" Target="NULL"/><Relationship Id="rId560" Type="http://schemas.openxmlformats.org/officeDocument/2006/relationships/image" Target="NULL"/><Relationship Id="rId798" Type="http://schemas.openxmlformats.org/officeDocument/2006/relationships/image" Target="NULL"/><Relationship Id="rId1190" Type="http://schemas.openxmlformats.org/officeDocument/2006/relationships/customXml" Target="../ink/ink3522.xml"/><Relationship Id="rId1204" Type="http://schemas.openxmlformats.org/officeDocument/2006/relationships/customXml" Target="../ink/ink3529.xml"/><Relationship Id="rId213" Type="http://schemas.openxmlformats.org/officeDocument/2006/relationships/image" Target="NULL"/><Relationship Id="rId420" Type="http://schemas.openxmlformats.org/officeDocument/2006/relationships/customXml" Target="../ink/ink3136.xml"/><Relationship Id="rId658" Type="http://schemas.openxmlformats.org/officeDocument/2006/relationships/image" Target="NULL"/><Relationship Id="rId865" Type="http://schemas.openxmlformats.org/officeDocument/2006/relationships/customXml" Target="../ink/ink3359.xml"/><Relationship Id="rId1050" Type="http://schemas.openxmlformats.org/officeDocument/2006/relationships/customXml" Target="../ink/ink3452.xml"/><Relationship Id="rId297" Type="http://schemas.openxmlformats.org/officeDocument/2006/relationships/image" Target="NULL"/><Relationship Id="rId518" Type="http://schemas.openxmlformats.org/officeDocument/2006/relationships/image" Target="NULL"/><Relationship Id="rId725" Type="http://schemas.openxmlformats.org/officeDocument/2006/relationships/customXml" Target="../ink/ink3289.xml"/><Relationship Id="rId932" Type="http://schemas.openxmlformats.org/officeDocument/2006/relationships/customXml" Target="../ink/ink3393.xml"/><Relationship Id="rId1148" Type="http://schemas.openxmlformats.org/officeDocument/2006/relationships/customXml" Target="../ink/ink3501.xml"/><Relationship Id="rId157" Type="http://schemas.openxmlformats.org/officeDocument/2006/relationships/image" Target="NULL"/><Relationship Id="rId364" Type="http://schemas.openxmlformats.org/officeDocument/2006/relationships/customXml" Target="../ink/ink3108.xml"/><Relationship Id="rId1008" Type="http://schemas.openxmlformats.org/officeDocument/2006/relationships/customXml" Target="../ink/ink3431.xml"/><Relationship Id="rId1215" Type="http://schemas.openxmlformats.org/officeDocument/2006/relationships/image" Target="NULL"/><Relationship Id="rId61" Type="http://schemas.openxmlformats.org/officeDocument/2006/relationships/image" Target="NULL"/><Relationship Id="rId571" Type="http://schemas.openxmlformats.org/officeDocument/2006/relationships/customXml" Target="../ink/ink3212.xml"/><Relationship Id="rId669" Type="http://schemas.openxmlformats.org/officeDocument/2006/relationships/customXml" Target="../ink/ink3261.xml"/><Relationship Id="rId876" Type="http://schemas.openxmlformats.org/officeDocument/2006/relationships/image" Target="NULL"/><Relationship Id="rId19" Type="http://schemas.openxmlformats.org/officeDocument/2006/relationships/image" Target="NULL"/><Relationship Id="rId224" Type="http://schemas.openxmlformats.org/officeDocument/2006/relationships/customXml" Target="../ink/ink3038.xml"/><Relationship Id="rId431" Type="http://schemas.openxmlformats.org/officeDocument/2006/relationships/image" Target="NULL"/><Relationship Id="rId529" Type="http://schemas.openxmlformats.org/officeDocument/2006/relationships/customXml" Target="../ink/ink3191.xml"/><Relationship Id="rId736" Type="http://schemas.openxmlformats.org/officeDocument/2006/relationships/image" Target="NULL"/><Relationship Id="rId1061" Type="http://schemas.openxmlformats.org/officeDocument/2006/relationships/image" Target="NULL"/><Relationship Id="rId1159" Type="http://schemas.openxmlformats.org/officeDocument/2006/relationships/image" Target="NULL"/><Relationship Id="rId168" Type="http://schemas.openxmlformats.org/officeDocument/2006/relationships/customXml" Target="../ink/ink3010.xml"/><Relationship Id="rId943" Type="http://schemas.openxmlformats.org/officeDocument/2006/relationships/image" Target="NULL"/><Relationship Id="rId1019" Type="http://schemas.openxmlformats.org/officeDocument/2006/relationships/image" Target="NULL"/><Relationship Id="rId72" Type="http://schemas.openxmlformats.org/officeDocument/2006/relationships/customXml" Target="../ink/ink2962.xml"/><Relationship Id="rId375" Type="http://schemas.openxmlformats.org/officeDocument/2006/relationships/image" Target="NULL"/><Relationship Id="rId582" Type="http://schemas.openxmlformats.org/officeDocument/2006/relationships/image" Target="NULL"/><Relationship Id="rId803" Type="http://schemas.openxmlformats.org/officeDocument/2006/relationships/customXml" Target="../ink/ink3328.xml"/><Relationship Id="rId1226" Type="http://schemas.openxmlformats.org/officeDocument/2006/relationships/customXml" Target="../ink/ink3540.xml"/><Relationship Id="rId3" Type="http://schemas.openxmlformats.org/officeDocument/2006/relationships/image" Target="../media/image718.emf"/><Relationship Id="rId235" Type="http://schemas.openxmlformats.org/officeDocument/2006/relationships/image" Target="NULL"/><Relationship Id="rId442" Type="http://schemas.openxmlformats.org/officeDocument/2006/relationships/customXml" Target="../ink/ink3147.xml"/><Relationship Id="rId887" Type="http://schemas.openxmlformats.org/officeDocument/2006/relationships/image" Target="NULL"/><Relationship Id="rId1072" Type="http://schemas.openxmlformats.org/officeDocument/2006/relationships/customXml" Target="../ink/ink3463.xml"/><Relationship Id="rId302" Type="http://schemas.openxmlformats.org/officeDocument/2006/relationships/customXml" Target="../ink/ink3077.xml"/><Relationship Id="rId747" Type="http://schemas.openxmlformats.org/officeDocument/2006/relationships/customXml" Target="../ink/ink3300.xml"/><Relationship Id="rId954" Type="http://schemas.openxmlformats.org/officeDocument/2006/relationships/customXml" Target="../ink/ink3404.xml"/><Relationship Id="rId83" Type="http://schemas.openxmlformats.org/officeDocument/2006/relationships/image" Target="NULL"/><Relationship Id="rId179" Type="http://schemas.openxmlformats.org/officeDocument/2006/relationships/image" Target="NULL"/><Relationship Id="rId386" Type="http://schemas.openxmlformats.org/officeDocument/2006/relationships/customXml" Target="../ink/ink3119.xml"/><Relationship Id="rId593" Type="http://schemas.openxmlformats.org/officeDocument/2006/relationships/customXml" Target="../ink/ink3223.xml"/><Relationship Id="rId607" Type="http://schemas.openxmlformats.org/officeDocument/2006/relationships/customXml" Target="../ink/ink3230.xml"/><Relationship Id="rId814" Type="http://schemas.openxmlformats.org/officeDocument/2006/relationships/image" Target="NULL"/><Relationship Id="rId1237" Type="http://schemas.openxmlformats.org/officeDocument/2006/relationships/image" Target="NULL"/><Relationship Id="rId246" Type="http://schemas.openxmlformats.org/officeDocument/2006/relationships/customXml" Target="../ink/ink3049.xml"/><Relationship Id="rId453" Type="http://schemas.openxmlformats.org/officeDocument/2006/relationships/image" Target="NULL"/><Relationship Id="rId660" Type="http://schemas.openxmlformats.org/officeDocument/2006/relationships/image" Target="NULL"/><Relationship Id="rId898" Type="http://schemas.openxmlformats.org/officeDocument/2006/relationships/customXml" Target="../ink/ink3376.xml"/><Relationship Id="rId1083" Type="http://schemas.openxmlformats.org/officeDocument/2006/relationships/image" Target="NULL"/><Relationship Id="rId106" Type="http://schemas.openxmlformats.org/officeDocument/2006/relationships/customXml" Target="../ink/ink2979.xml"/><Relationship Id="rId313" Type="http://schemas.openxmlformats.org/officeDocument/2006/relationships/image" Target="NULL"/><Relationship Id="rId758" Type="http://schemas.openxmlformats.org/officeDocument/2006/relationships/image" Target="NULL"/><Relationship Id="rId965" Type="http://schemas.openxmlformats.org/officeDocument/2006/relationships/image" Target="NULL"/><Relationship Id="rId1150" Type="http://schemas.openxmlformats.org/officeDocument/2006/relationships/customXml" Target="../ink/ink3502.xml"/><Relationship Id="rId10" Type="http://schemas.openxmlformats.org/officeDocument/2006/relationships/customXml" Target="../ink/ink2931.xml"/><Relationship Id="rId94" Type="http://schemas.openxmlformats.org/officeDocument/2006/relationships/customXml" Target="../ink/ink2973.xml"/><Relationship Id="rId397" Type="http://schemas.openxmlformats.org/officeDocument/2006/relationships/image" Target="NULL"/><Relationship Id="rId520" Type="http://schemas.openxmlformats.org/officeDocument/2006/relationships/image" Target="NULL"/><Relationship Id="rId618" Type="http://schemas.openxmlformats.org/officeDocument/2006/relationships/image" Target="NULL"/><Relationship Id="rId825" Type="http://schemas.openxmlformats.org/officeDocument/2006/relationships/customXml" Target="../ink/ink3339.xml"/><Relationship Id="rId257" Type="http://schemas.openxmlformats.org/officeDocument/2006/relationships/image" Target="NULL"/><Relationship Id="rId464" Type="http://schemas.openxmlformats.org/officeDocument/2006/relationships/customXml" Target="../ink/ink3158.xml"/><Relationship Id="rId1010" Type="http://schemas.openxmlformats.org/officeDocument/2006/relationships/customXml" Target="../ink/ink3432.xml"/><Relationship Id="rId1094" Type="http://schemas.openxmlformats.org/officeDocument/2006/relationships/customXml" Target="../ink/ink3474.xml"/><Relationship Id="rId1108" Type="http://schemas.openxmlformats.org/officeDocument/2006/relationships/customXml" Target="../ink/ink3481.xml"/><Relationship Id="rId117" Type="http://schemas.openxmlformats.org/officeDocument/2006/relationships/image" Target="NULL"/><Relationship Id="rId671" Type="http://schemas.openxmlformats.org/officeDocument/2006/relationships/customXml" Target="../ink/ink3262.xml"/><Relationship Id="rId769" Type="http://schemas.openxmlformats.org/officeDocument/2006/relationships/customXml" Target="../ink/ink3311.xml"/><Relationship Id="rId976" Type="http://schemas.openxmlformats.org/officeDocument/2006/relationships/customXml" Target="../ink/ink3415.xml"/><Relationship Id="rId324" Type="http://schemas.openxmlformats.org/officeDocument/2006/relationships/customXml" Target="../ink/ink3088.xml"/><Relationship Id="rId531" Type="http://schemas.openxmlformats.org/officeDocument/2006/relationships/customXml" Target="../ink/ink3192.xml"/><Relationship Id="rId629" Type="http://schemas.openxmlformats.org/officeDocument/2006/relationships/customXml" Target="../ink/ink3241.xml"/><Relationship Id="rId1161" Type="http://schemas.openxmlformats.org/officeDocument/2006/relationships/image" Target="NULL"/><Relationship Id="rId836" Type="http://schemas.openxmlformats.org/officeDocument/2006/relationships/image" Target="NULL"/><Relationship Id="rId1021" Type="http://schemas.openxmlformats.org/officeDocument/2006/relationships/image" Target="NULL"/><Relationship Id="rId1119" Type="http://schemas.openxmlformats.org/officeDocument/2006/relationships/image" Target="NULL"/><Relationship Id="rId903" Type="http://schemas.openxmlformats.org/officeDocument/2006/relationships/image" Target="NULL"/><Relationship Id="rId32" Type="http://schemas.openxmlformats.org/officeDocument/2006/relationships/customXml" Target="../ink/ink2942.xml"/><Relationship Id="rId181" Type="http://schemas.openxmlformats.org/officeDocument/2006/relationships/image" Target="NULL"/><Relationship Id="rId279" Type="http://schemas.openxmlformats.org/officeDocument/2006/relationships/image" Target="NULL"/><Relationship Id="rId486" Type="http://schemas.openxmlformats.org/officeDocument/2006/relationships/image" Target="NULL"/><Relationship Id="rId693" Type="http://schemas.openxmlformats.org/officeDocument/2006/relationships/customXml" Target="../ink/ink3273.xml"/><Relationship Id="rId139" Type="http://schemas.openxmlformats.org/officeDocument/2006/relationships/image" Target="NULL"/><Relationship Id="rId346" Type="http://schemas.openxmlformats.org/officeDocument/2006/relationships/customXml" Target="../ink/ink3099.xml"/><Relationship Id="rId553" Type="http://schemas.openxmlformats.org/officeDocument/2006/relationships/customXml" Target="../ink/ink3203.xml"/><Relationship Id="rId760" Type="http://schemas.openxmlformats.org/officeDocument/2006/relationships/image" Target="NULL"/><Relationship Id="rId998" Type="http://schemas.openxmlformats.org/officeDocument/2006/relationships/customXml" Target="../ink/ink3426.xml"/><Relationship Id="rId1183" Type="http://schemas.openxmlformats.org/officeDocument/2006/relationships/image" Target="NULL"/><Relationship Id="rId206" Type="http://schemas.openxmlformats.org/officeDocument/2006/relationships/customXml" Target="../ink/ink3029.xml"/><Relationship Id="rId413" Type="http://schemas.openxmlformats.org/officeDocument/2006/relationships/image" Target="NULL"/><Relationship Id="rId858" Type="http://schemas.openxmlformats.org/officeDocument/2006/relationships/image" Target="NULL"/><Relationship Id="rId1043" Type="http://schemas.openxmlformats.org/officeDocument/2006/relationships/image" Target="NULL"/><Relationship Id="rId620" Type="http://schemas.openxmlformats.org/officeDocument/2006/relationships/image" Target="NULL"/><Relationship Id="rId718" Type="http://schemas.openxmlformats.org/officeDocument/2006/relationships/image" Target="NULL"/><Relationship Id="rId925" Type="http://schemas.openxmlformats.org/officeDocument/2006/relationships/image" Target="NULL"/><Relationship Id="rId1110" Type="http://schemas.openxmlformats.org/officeDocument/2006/relationships/customXml" Target="../ink/ink3482.xml"/><Relationship Id="rId1208" Type="http://schemas.openxmlformats.org/officeDocument/2006/relationships/customXml" Target="../ink/ink3531.xml"/><Relationship Id="rId54" Type="http://schemas.openxmlformats.org/officeDocument/2006/relationships/customXml" Target="../ink/ink2953.xml"/><Relationship Id="rId270" Type="http://schemas.openxmlformats.org/officeDocument/2006/relationships/customXml" Target="../ink/ink3061.xml"/><Relationship Id="rId130" Type="http://schemas.openxmlformats.org/officeDocument/2006/relationships/customXml" Target="../ink/ink2991.xml"/><Relationship Id="rId368" Type="http://schemas.openxmlformats.org/officeDocument/2006/relationships/customXml" Target="../ink/ink3110.xml"/><Relationship Id="rId575" Type="http://schemas.openxmlformats.org/officeDocument/2006/relationships/customXml" Target="../ink/ink3214.xml"/><Relationship Id="rId782" Type="http://schemas.openxmlformats.org/officeDocument/2006/relationships/image" Target="NULL"/><Relationship Id="rId228" Type="http://schemas.openxmlformats.org/officeDocument/2006/relationships/customXml" Target="../ink/ink3040.xml"/><Relationship Id="rId435" Type="http://schemas.openxmlformats.org/officeDocument/2006/relationships/image" Target="NULL"/><Relationship Id="rId642" Type="http://schemas.openxmlformats.org/officeDocument/2006/relationships/image" Target="NULL"/><Relationship Id="rId1065" Type="http://schemas.openxmlformats.org/officeDocument/2006/relationships/image" Target="NULL"/><Relationship Id="rId502" Type="http://schemas.openxmlformats.org/officeDocument/2006/relationships/image" Target="NULL"/><Relationship Id="rId947" Type="http://schemas.openxmlformats.org/officeDocument/2006/relationships/image" Target="NULL"/><Relationship Id="rId1132" Type="http://schemas.openxmlformats.org/officeDocument/2006/relationships/customXml" Target="../ink/ink3493.xml"/><Relationship Id="rId76" Type="http://schemas.openxmlformats.org/officeDocument/2006/relationships/customXml" Target="../ink/ink2964.xml"/><Relationship Id="rId807" Type="http://schemas.openxmlformats.org/officeDocument/2006/relationships/customXml" Target="../ink/ink3330.xml"/><Relationship Id="rId292" Type="http://schemas.openxmlformats.org/officeDocument/2006/relationships/customXml" Target="../ink/ink3072.xml"/><Relationship Id="rId597" Type="http://schemas.openxmlformats.org/officeDocument/2006/relationships/customXml" Target="../ink/ink3225.xml"/><Relationship Id="rId152" Type="http://schemas.openxmlformats.org/officeDocument/2006/relationships/customXml" Target="../ink/ink3002.xml"/><Relationship Id="rId457" Type="http://schemas.openxmlformats.org/officeDocument/2006/relationships/image" Target="NULL"/><Relationship Id="rId1087" Type="http://schemas.openxmlformats.org/officeDocument/2006/relationships/image" Target="NULL"/><Relationship Id="rId664" Type="http://schemas.openxmlformats.org/officeDocument/2006/relationships/image" Target="NULL"/><Relationship Id="rId871" Type="http://schemas.openxmlformats.org/officeDocument/2006/relationships/customXml" Target="../ink/ink3362.xml"/><Relationship Id="rId969" Type="http://schemas.openxmlformats.org/officeDocument/2006/relationships/image" Target="NULL"/><Relationship Id="rId317" Type="http://schemas.openxmlformats.org/officeDocument/2006/relationships/image" Target="NULL"/><Relationship Id="rId524" Type="http://schemas.openxmlformats.org/officeDocument/2006/relationships/image" Target="NULL"/><Relationship Id="rId731" Type="http://schemas.openxmlformats.org/officeDocument/2006/relationships/customXml" Target="../ink/ink3292.xml"/><Relationship Id="rId1154" Type="http://schemas.openxmlformats.org/officeDocument/2006/relationships/customXml" Target="../ink/ink3504.xml"/><Relationship Id="rId98" Type="http://schemas.openxmlformats.org/officeDocument/2006/relationships/customXml" Target="../ink/ink2975.xml"/><Relationship Id="rId829" Type="http://schemas.openxmlformats.org/officeDocument/2006/relationships/customXml" Target="../ink/ink3341.xml"/><Relationship Id="rId1014" Type="http://schemas.openxmlformats.org/officeDocument/2006/relationships/customXml" Target="../ink/ink3434.xml"/><Relationship Id="rId1221" Type="http://schemas.openxmlformats.org/officeDocument/2006/relationships/image" Target="NULL"/><Relationship Id="rId25" Type="http://schemas.openxmlformats.org/officeDocument/2006/relationships/image" Target="NULL"/><Relationship Id="rId174" Type="http://schemas.openxmlformats.org/officeDocument/2006/relationships/customXml" Target="../ink/ink3013.xml"/><Relationship Id="rId381" Type="http://schemas.openxmlformats.org/officeDocument/2006/relationships/image" Target="NULL"/><Relationship Id="rId241" Type="http://schemas.openxmlformats.org/officeDocument/2006/relationships/image" Target="NULL"/><Relationship Id="rId479" Type="http://schemas.openxmlformats.org/officeDocument/2006/relationships/customXml" Target="../ink/ink3166.xml"/><Relationship Id="rId686" Type="http://schemas.openxmlformats.org/officeDocument/2006/relationships/image" Target="NULL"/><Relationship Id="rId893" Type="http://schemas.openxmlformats.org/officeDocument/2006/relationships/image" Target="NULL"/><Relationship Id="rId339" Type="http://schemas.openxmlformats.org/officeDocument/2006/relationships/image" Target="NULL"/><Relationship Id="rId546" Type="http://schemas.openxmlformats.org/officeDocument/2006/relationships/image" Target="NULL"/><Relationship Id="rId753" Type="http://schemas.openxmlformats.org/officeDocument/2006/relationships/customXml" Target="../ink/ink3303.xml"/><Relationship Id="rId1176" Type="http://schemas.openxmlformats.org/officeDocument/2006/relationships/customXml" Target="../ink/ink3515.xml"/><Relationship Id="rId101" Type="http://schemas.openxmlformats.org/officeDocument/2006/relationships/image" Target="NULL"/><Relationship Id="rId406" Type="http://schemas.openxmlformats.org/officeDocument/2006/relationships/customXml" Target="../ink/ink3129.xml"/><Relationship Id="rId960" Type="http://schemas.openxmlformats.org/officeDocument/2006/relationships/customXml" Target="../ink/ink3407.xml"/><Relationship Id="rId1036" Type="http://schemas.openxmlformats.org/officeDocument/2006/relationships/customXml" Target="../ink/ink3445.xml"/><Relationship Id="rId1243" Type="http://schemas.openxmlformats.org/officeDocument/2006/relationships/image" Target="NULL"/><Relationship Id="rId613" Type="http://schemas.openxmlformats.org/officeDocument/2006/relationships/customXml" Target="../ink/ink3233.xml"/><Relationship Id="rId820" Type="http://schemas.openxmlformats.org/officeDocument/2006/relationships/image" Target="NULL"/><Relationship Id="rId918" Type="http://schemas.openxmlformats.org/officeDocument/2006/relationships/customXml" Target="../ink/ink3386.xml"/><Relationship Id="rId1103" Type="http://schemas.openxmlformats.org/officeDocument/2006/relationships/image" Target="NULL"/><Relationship Id="rId47" Type="http://schemas.openxmlformats.org/officeDocument/2006/relationships/image" Target="NULL"/><Relationship Id="rId196" Type="http://schemas.openxmlformats.org/officeDocument/2006/relationships/customXml" Target="../ink/ink3024.xml"/><Relationship Id="rId263" Type="http://schemas.openxmlformats.org/officeDocument/2006/relationships/image" Target="NULL"/><Relationship Id="rId470" Type="http://schemas.openxmlformats.org/officeDocument/2006/relationships/image" Target="NULL"/><Relationship Id="rId123" Type="http://schemas.openxmlformats.org/officeDocument/2006/relationships/image" Target="NULL"/><Relationship Id="rId330" Type="http://schemas.openxmlformats.org/officeDocument/2006/relationships/customXml" Target="../ink/ink3091.xml"/><Relationship Id="rId568" Type="http://schemas.openxmlformats.org/officeDocument/2006/relationships/image" Target="NULL"/><Relationship Id="rId775" Type="http://schemas.openxmlformats.org/officeDocument/2006/relationships/customXml" Target="../ink/ink3314.xml"/><Relationship Id="rId982" Type="http://schemas.openxmlformats.org/officeDocument/2006/relationships/customXml" Target="../ink/ink3418.xml"/><Relationship Id="rId1198" Type="http://schemas.openxmlformats.org/officeDocument/2006/relationships/customXml" Target="../ink/ink3526.xml"/><Relationship Id="rId428" Type="http://schemas.openxmlformats.org/officeDocument/2006/relationships/customXml" Target="../ink/ink3140.xml"/><Relationship Id="rId635" Type="http://schemas.openxmlformats.org/officeDocument/2006/relationships/customXml" Target="../ink/ink3244.xml"/><Relationship Id="rId842" Type="http://schemas.openxmlformats.org/officeDocument/2006/relationships/image" Target="NULL"/><Relationship Id="rId1058" Type="http://schemas.openxmlformats.org/officeDocument/2006/relationships/customXml" Target="../ink/ink3456.xml"/><Relationship Id="rId702" Type="http://schemas.openxmlformats.org/officeDocument/2006/relationships/image" Target="NULL"/><Relationship Id="rId1125" Type="http://schemas.openxmlformats.org/officeDocument/2006/relationships/image" Target="NULL"/><Relationship Id="rId69" Type="http://schemas.openxmlformats.org/officeDocument/2006/relationships/image" Target="NULL"/><Relationship Id="rId285" Type="http://schemas.openxmlformats.org/officeDocument/2006/relationships/image" Target="NULL"/><Relationship Id="rId492" Type="http://schemas.openxmlformats.org/officeDocument/2006/relationships/image" Target="NULL"/><Relationship Id="rId797" Type="http://schemas.openxmlformats.org/officeDocument/2006/relationships/customXml" Target="../ink/ink3325.xml"/><Relationship Id="rId145" Type="http://schemas.openxmlformats.org/officeDocument/2006/relationships/image" Target="NULL"/><Relationship Id="rId352" Type="http://schemas.openxmlformats.org/officeDocument/2006/relationships/customXml" Target="../ink/ink3102.xml"/><Relationship Id="rId212" Type="http://schemas.openxmlformats.org/officeDocument/2006/relationships/customXml" Target="../ink/ink3032.xml"/><Relationship Id="rId657" Type="http://schemas.openxmlformats.org/officeDocument/2006/relationships/customXml" Target="../ink/ink3255.xml"/><Relationship Id="rId864" Type="http://schemas.openxmlformats.org/officeDocument/2006/relationships/image" Target="NULL"/><Relationship Id="rId517" Type="http://schemas.openxmlformats.org/officeDocument/2006/relationships/customXml" Target="../ink/ink3185.xml"/><Relationship Id="rId724" Type="http://schemas.openxmlformats.org/officeDocument/2006/relationships/image" Target="NULL"/><Relationship Id="rId931" Type="http://schemas.openxmlformats.org/officeDocument/2006/relationships/image" Target="NULL"/><Relationship Id="rId1147" Type="http://schemas.openxmlformats.org/officeDocument/2006/relationships/image" Target="NULL"/><Relationship Id="rId60" Type="http://schemas.openxmlformats.org/officeDocument/2006/relationships/customXml" Target="../ink/ink2956.xml"/><Relationship Id="rId1007" Type="http://schemas.openxmlformats.org/officeDocument/2006/relationships/image" Target="NULL"/><Relationship Id="rId1214" Type="http://schemas.openxmlformats.org/officeDocument/2006/relationships/customXml" Target="../ink/ink3534.xml"/><Relationship Id="rId18" Type="http://schemas.openxmlformats.org/officeDocument/2006/relationships/customXml" Target="../ink/ink2935.xml"/><Relationship Id="rId167" Type="http://schemas.openxmlformats.org/officeDocument/2006/relationships/image" Target="NULL"/><Relationship Id="rId374" Type="http://schemas.openxmlformats.org/officeDocument/2006/relationships/customXml" Target="../ink/ink3113.xml"/><Relationship Id="rId581" Type="http://schemas.openxmlformats.org/officeDocument/2006/relationships/customXml" Target="../ink/ink3217.xml"/><Relationship Id="rId234" Type="http://schemas.openxmlformats.org/officeDocument/2006/relationships/customXml" Target="../ink/ink3043.xml"/><Relationship Id="rId679" Type="http://schemas.openxmlformats.org/officeDocument/2006/relationships/customXml" Target="../ink/ink3266.xml"/><Relationship Id="rId886" Type="http://schemas.openxmlformats.org/officeDocument/2006/relationships/customXml" Target="../ink/ink3370.xml"/><Relationship Id="rId2" Type="http://schemas.openxmlformats.org/officeDocument/2006/relationships/notesSlide" Target="../notesSlides/notesSlide18.xml"/><Relationship Id="rId441" Type="http://schemas.openxmlformats.org/officeDocument/2006/relationships/image" Target="NULL"/><Relationship Id="rId539" Type="http://schemas.openxmlformats.org/officeDocument/2006/relationships/customXml" Target="../ink/ink3196.xml"/><Relationship Id="rId746" Type="http://schemas.openxmlformats.org/officeDocument/2006/relationships/image" Target="NULL"/><Relationship Id="rId1071" Type="http://schemas.openxmlformats.org/officeDocument/2006/relationships/image" Target="NULL"/><Relationship Id="rId1169" Type="http://schemas.openxmlformats.org/officeDocument/2006/relationships/image" Target="NULL"/><Relationship Id="rId301" Type="http://schemas.openxmlformats.org/officeDocument/2006/relationships/image" Target="NULL"/><Relationship Id="rId953" Type="http://schemas.openxmlformats.org/officeDocument/2006/relationships/image" Target="NULL"/><Relationship Id="rId1029" Type="http://schemas.openxmlformats.org/officeDocument/2006/relationships/image" Target="NULL"/><Relationship Id="rId1236" Type="http://schemas.openxmlformats.org/officeDocument/2006/relationships/customXml" Target="../ink/ink3545.xml"/><Relationship Id="rId82" Type="http://schemas.openxmlformats.org/officeDocument/2006/relationships/customXml" Target="../ink/ink2967.xml"/><Relationship Id="rId606" Type="http://schemas.openxmlformats.org/officeDocument/2006/relationships/image" Target="NULL"/><Relationship Id="rId813" Type="http://schemas.openxmlformats.org/officeDocument/2006/relationships/customXml" Target="../ink/ink3333.xml"/></Relationships>
</file>

<file path=ppt/slides/_rels/slide3.xml.rels><?xml version="1.0" encoding="UTF-8" standalone="yes"?>
<Relationships xmlns="http://schemas.openxmlformats.org/package/2006/relationships"><Relationship Id="rId117" Type="http://schemas.openxmlformats.org/officeDocument/2006/relationships/customXml" Target="../ink/ink329.xml"/><Relationship Id="rId21" Type="http://schemas.openxmlformats.org/officeDocument/2006/relationships/customXml" Target="../ink/ink281.xml"/><Relationship Id="rId42" Type="http://schemas.openxmlformats.org/officeDocument/2006/relationships/image" Target="../media/image3578.png"/><Relationship Id="rId63" Type="http://schemas.openxmlformats.org/officeDocument/2006/relationships/customXml" Target="../ink/ink302.xml"/><Relationship Id="rId84" Type="http://schemas.openxmlformats.org/officeDocument/2006/relationships/image" Target="../media/image3599.png"/><Relationship Id="rId138" Type="http://schemas.openxmlformats.org/officeDocument/2006/relationships/image" Target="../media/image3626.png"/><Relationship Id="rId107" Type="http://schemas.openxmlformats.org/officeDocument/2006/relationships/customXml" Target="../ink/ink324.xml"/><Relationship Id="rId11" Type="http://schemas.openxmlformats.org/officeDocument/2006/relationships/customXml" Target="../ink/ink276.xml"/><Relationship Id="rId32" Type="http://schemas.openxmlformats.org/officeDocument/2006/relationships/image" Target="../media/image3573.png"/><Relationship Id="rId53" Type="http://schemas.openxmlformats.org/officeDocument/2006/relationships/customXml" Target="../ink/ink297.xml"/><Relationship Id="rId74" Type="http://schemas.openxmlformats.org/officeDocument/2006/relationships/image" Target="../media/image3594.png"/><Relationship Id="rId128" Type="http://schemas.openxmlformats.org/officeDocument/2006/relationships/image" Target="../media/image3621.png"/><Relationship Id="rId149" Type="http://schemas.openxmlformats.org/officeDocument/2006/relationships/customXml" Target="../ink/ink345.xml"/><Relationship Id="rId5" Type="http://schemas.openxmlformats.org/officeDocument/2006/relationships/customXml" Target="../ink/ink273.xml"/><Relationship Id="rId95" Type="http://schemas.openxmlformats.org/officeDocument/2006/relationships/customXml" Target="../ink/ink318.xml"/><Relationship Id="rId22" Type="http://schemas.openxmlformats.org/officeDocument/2006/relationships/image" Target="../media/image3569.png"/><Relationship Id="rId27" Type="http://schemas.openxmlformats.org/officeDocument/2006/relationships/customXml" Target="../ink/ink284.xml"/><Relationship Id="rId43" Type="http://schemas.openxmlformats.org/officeDocument/2006/relationships/customXml" Target="../ink/ink292.xml"/><Relationship Id="rId48" Type="http://schemas.openxmlformats.org/officeDocument/2006/relationships/image" Target="../media/image3581.png"/><Relationship Id="rId64" Type="http://schemas.openxmlformats.org/officeDocument/2006/relationships/image" Target="../media/image3589.png"/><Relationship Id="rId69" Type="http://schemas.openxmlformats.org/officeDocument/2006/relationships/customXml" Target="../ink/ink305.xml"/><Relationship Id="rId113" Type="http://schemas.openxmlformats.org/officeDocument/2006/relationships/customXml" Target="../ink/ink327.xml"/><Relationship Id="rId118" Type="http://schemas.openxmlformats.org/officeDocument/2006/relationships/image" Target="../media/image3616.png"/><Relationship Id="rId134" Type="http://schemas.openxmlformats.org/officeDocument/2006/relationships/image" Target="../media/image3624.png"/><Relationship Id="rId139" Type="http://schemas.openxmlformats.org/officeDocument/2006/relationships/customXml" Target="../ink/ink340.xml"/><Relationship Id="rId80" Type="http://schemas.openxmlformats.org/officeDocument/2006/relationships/image" Target="../media/image3597.png"/><Relationship Id="rId85" Type="http://schemas.openxmlformats.org/officeDocument/2006/relationships/customXml" Target="../ink/ink313.xml"/><Relationship Id="rId150" Type="http://schemas.openxmlformats.org/officeDocument/2006/relationships/image" Target="../media/image265.png"/><Relationship Id="rId12" Type="http://schemas.openxmlformats.org/officeDocument/2006/relationships/image" Target="../media/image3564.png"/><Relationship Id="rId17" Type="http://schemas.openxmlformats.org/officeDocument/2006/relationships/customXml" Target="../ink/ink279.xml"/><Relationship Id="rId33" Type="http://schemas.openxmlformats.org/officeDocument/2006/relationships/customXml" Target="../ink/ink287.xml"/><Relationship Id="rId38" Type="http://schemas.openxmlformats.org/officeDocument/2006/relationships/image" Target="../media/image3576.png"/><Relationship Id="rId59" Type="http://schemas.openxmlformats.org/officeDocument/2006/relationships/customXml" Target="../ink/ink300.xml"/><Relationship Id="rId103" Type="http://schemas.openxmlformats.org/officeDocument/2006/relationships/customXml" Target="../ink/ink322.xml"/><Relationship Id="rId108" Type="http://schemas.openxmlformats.org/officeDocument/2006/relationships/image" Target="../media/image3611.png"/><Relationship Id="rId124" Type="http://schemas.openxmlformats.org/officeDocument/2006/relationships/image" Target="../media/image3619.png"/><Relationship Id="rId129" Type="http://schemas.openxmlformats.org/officeDocument/2006/relationships/customXml" Target="../ink/ink335.xml"/><Relationship Id="rId54" Type="http://schemas.openxmlformats.org/officeDocument/2006/relationships/image" Target="../media/image3584.png"/><Relationship Id="rId70" Type="http://schemas.openxmlformats.org/officeDocument/2006/relationships/image" Target="../media/image3592.png"/><Relationship Id="rId75" Type="http://schemas.openxmlformats.org/officeDocument/2006/relationships/customXml" Target="../ink/ink308.xml"/><Relationship Id="rId91" Type="http://schemas.openxmlformats.org/officeDocument/2006/relationships/customXml" Target="../ink/ink316.xml"/><Relationship Id="rId96" Type="http://schemas.openxmlformats.org/officeDocument/2006/relationships/image" Target="../media/image3605.png"/><Relationship Id="rId140" Type="http://schemas.openxmlformats.org/officeDocument/2006/relationships/image" Target="../media/image3627.png"/><Relationship Id="rId145" Type="http://schemas.openxmlformats.org/officeDocument/2006/relationships/customXml" Target="../ink/ink343.xml"/><Relationship Id="rId1" Type="http://schemas.openxmlformats.org/officeDocument/2006/relationships/slideLayout" Target="../slideLayouts/slideLayout7.xml"/><Relationship Id="rId6" Type="http://schemas.openxmlformats.org/officeDocument/2006/relationships/image" Target="../media/image3561.png"/><Relationship Id="rId23" Type="http://schemas.openxmlformats.org/officeDocument/2006/relationships/customXml" Target="../ink/ink282.xml"/><Relationship Id="rId28" Type="http://schemas.openxmlformats.org/officeDocument/2006/relationships/image" Target="../media/image3571.png"/><Relationship Id="rId49" Type="http://schemas.openxmlformats.org/officeDocument/2006/relationships/customXml" Target="../ink/ink295.xml"/><Relationship Id="rId114" Type="http://schemas.openxmlformats.org/officeDocument/2006/relationships/image" Target="../media/image3614.png"/><Relationship Id="rId119" Type="http://schemas.openxmlformats.org/officeDocument/2006/relationships/customXml" Target="../ink/ink330.xml"/><Relationship Id="rId44" Type="http://schemas.openxmlformats.org/officeDocument/2006/relationships/image" Target="../media/image3579.png"/><Relationship Id="rId60" Type="http://schemas.openxmlformats.org/officeDocument/2006/relationships/image" Target="../media/image3587.png"/><Relationship Id="rId65" Type="http://schemas.openxmlformats.org/officeDocument/2006/relationships/customXml" Target="../ink/ink303.xml"/><Relationship Id="rId81" Type="http://schemas.openxmlformats.org/officeDocument/2006/relationships/customXml" Target="../ink/ink311.xml"/><Relationship Id="rId86" Type="http://schemas.openxmlformats.org/officeDocument/2006/relationships/image" Target="../media/image3600.png"/><Relationship Id="rId130" Type="http://schemas.openxmlformats.org/officeDocument/2006/relationships/image" Target="../media/image3622.png"/><Relationship Id="rId135" Type="http://schemas.openxmlformats.org/officeDocument/2006/relationships/customXml" Target="../ink/ink338.xml"/><Relationship Id="rId151" Type="http://schemas.openxmlformats.org/officeDocument/2006/relationships/customXml" Target="../ink/ink346.xml"/><Relationship Id="rId13" Type="http://schemas.openxmlformats.org/officeDocument/2006/relationships/customXml" Target="../ink/ink277.xml"/><Relationship Id="rId18" Type="http://schemas.openxmlformats.org/officeDocument/2006/relationships/image" Target="../media/image3567.png"/><Relationship Id="rId39" Type="http://schemas.openxmlformats.org/officeDocument/2006/relationships/customXml" Target="../ink/ink290.xml"/><Relationship Id="rId109" Type="http://schemas.openxmlformats.org/officeDocument/2006/relationships/customXml" Target="../ink/ink325.xml"/><Relationship Id="rId34" Type="http://schemas.openxmlformats.org/officeDocument/2006/relationships/image" Target="../media/image3574.png"/><Relationship Id="rId50" Type="http://schemas.openxmlformats.org/officeDocument/2006/relationships/image" Target="../media/image3582.png"/><Relationship Id="rId55" Type="http://schemas.openxmlformats.org/officeDocument/2006/relationships/customXml" Target="../ink/ink298.xml"/><Relationship Id="rId76" Type="http://schemas.openxmlformats.org/officeDocument/2006/relationships/image" Target="../media/image3595.png"/><Relationship Id="rId97" Type="http://schemas.openxmlformats.org/officeDocument/2006/relationships/customXml" Target="../ink/ink319.xml"/><Relationship Id="rId104" Type="http://schemas.openxmlformats.org/officeDocument/2006/relationships/image" Target="../media/image3609.png"/><Relationship Id="rId120" Type="http://schemas.openxmlformats.org/officeDocument/2006/relationships/image" Target="../media/image3617.png"/><Relationship Id="rId125" Type="http://schemas.openxmlformats.org/officeDocument/2006/relationships/customXml" Target="../ink/ink333.xml"/><Relationship Id="rId141" Type="http://schemas.openxmlformats.org/officeDocument/2006/relationships/customXml" Target="../ink/ink341.xml"/><Relationship Id="rId146" Type="http://schemas.openxmlformats.org/officeDocument/2006/relationships/image" Target="../media/image3630.png"/><Relationship Id="rId7" Type="http://schemas.openxmlformats.org/officeDocument/2006/relationships/customXml" Target="../ink/ink274.xml"/><Relationship Id="rId71" Type="http://schemas.openxmlformats.org/officeDocument/2006/relationships/customXml" Target="../ink/ink306.xml"/><Relationship Id="rId92" Type="http://schemas.openxmlformats.org/officeDocument/2006/relationships/image" Target="../media/image3603.png"/><Relationship Id="rId2" Type="http://schemas.openxmlformats.org/officeDocument/2006/relationships/notesSlide" Target="../notesSlides/notesSlide3.xml"/><Relationship Id="rId29" Type="http://schemas.openxmlformats.org/officeDocument/2006/relationships/customXml" Target="../ink/ink285.xml"/><Relationship Id="rId24" Type="http://schemas.openxmlformats.org/officeDocument/2006/relationships/image" Target="../media/image3480.png"/><Relationship Id="rId40" Type="http://schemas.openxmlformats.org/officeDocument/2006/relationships/image" Target="../media/image3577.png"/><Relationship Id="rId45" Type="http://schemas.openxmlformats.org/officeDocument/2006/relationships/customXml" Target="../ink/ink293.xml"/><Relationship Id="rId66" Type="http://schemas.openxmlformats.org/officeDocument/2006/relationships/image" Target="../media/image3590.png"/><Relationship Id="rId87" Type="http://schemas.openxmlformats.org/officeDocument/2006/relationships/customXml" Target="../ink/ink314.xml"/><Relationship Id="rId110" Type="http://schemas.openxmlformats.org/officeDocument/2006/relationships/image" Target="../media/image3612.png"/><Relationship Id="rId115" Type="http://schemas.openxmlformats.org/officeDocument/2006/relationships/customXml" Target="../ink/ink328.xml"/><Relationship Id="rId131" Type="http://schemas.openxmlformats.org/officeDocument/2006/relationships/customXml" Target="../ink/ink336.xml"/><Relationship Id="rId136" Type="http://schemas.openxmlformats.org/officeDocument/2006/relationships/image" Target="../media/image3625.png"/><Relationship Id="rId61" Type="http://schemas.openxmlformats.org/officeDocument/2006/relationships/customXml" Target="../ink/ink301.xml"/><Relationship Id="rId82" Type="http://schemas.openxmlformats.org/officeDocument/2006/relationships/image" Target="../media/image3598.png"/><Relationship Id="rId152" Type="http://schemas.openxmlformats.org/officeDocument/2006/relationships/image" Target="../media/image266.png"/><Relationship Id="rId19" Type="http://schemas.openxmlformats.org/officeDocument/2006/relationships/customXml" Target="../ink/ink280.xml"/><Relationship Id="rId14" Type="http://schemas.openxmlformats.org/officeDocument/2006/relationships/image" Target="../media/image3565.png"/><Relationship Id="rId30" Type="http://schemas.openxmlformats.org/officeDocument/2006/relationships/image" Target="../media/image3572.png"/><Relationship Id="rId35" Type="http://schemas.openxmlformats.org/officeDocument/2006/relationships/customXml" Target="../ink/ink288.xml"/><Relationship Id="rId56" Type="http://schemas.openxmlformats.org/officeDocument/2006/relationships/image" Target="../media/image3585.png"/><Relationship Id="rId77" Type="http://schemas.openxmlformats.org/officeDocument/2006/relationships/customXml" Target="../ink/ink309.xml"/><Relationship Id="rId100" Type="http://schemas.openxmlformats.org/officeDocument/2006/relationships/image" Target="../media/image3607.png"/><Relationship Id="rId105" Type="http://schemas.openxmlformats.org/officeDocument/2006/relationships/customXml" Target="../ink/ink323.xml"/><Relationship Id="rId126" Type="http://schemas.openxmlformats.org/officeDocument/2006/relationships/image" Target="../media/image3620.png"/><Relationship Id="rId147" Type="http://schemas.openxmlformats.org/officeDocument/2006/relationships/customXml" Target="../ink/ink344.xml"/><Relationship Id="rId8" Type="http://schemas.openxmlformats.org/officeDocument/2006/relationships/image" Target="../media/image3562.png"/><Relationship Id="rId51" Type="http://schemas.openxmlformats.org/officeDocument/2006/relationships/customXml" Target="../ink/ink296.xml"/><Relationship Id="rId72" Type="http://schemas.openxmlformats.org/officeDocument/2006/relationships/image" Target="../media/image3593.png"/><Relationship Id="rId93" Type="http://schemas.openxmlformats.org/officeDocument/2006/relationships/customXml" Target="../ink/ink317.xml"/><Relationship Id="rId98" Type="http://schemas.openxmlformats.org/officeDocument/2006/relationships/image" Target="../media/image3606.png"/><Relationship Id="rId121" Type="http://schemas.openxmlformats.org/officeDocument/2006/relationships/customXml" Target="../ink/ink331.xml"/><Relationship Id="rId142" Type="http://schemas.openxmlformats.org/officeDocument/2006/relationships/image" Target="../media/image3628.png"/><Relationship Id="rId3" Type="http://schemas.openxmlformats.org/officeDocument/2006/relationships/customXml" Target="../ink/ink272.xml"/><Relationship Id="rId25" Type="http://schemas.openxmlformats.org/officeDocument/2006/relationships/customXml" Target="../ink/ink283.xml"/><Relationship Id="rId46" Type="http://schemas.openxmlformats.org/officeDocument/2006/relationships/image" Target="../media/image3580.png"/><Relationship Id="rId67" Type="http://schemas.openxmlformats.org/officeDocument/2006/relationships/customXml" Target="../ink/ink304.xml"/><Relationship Id="rId116" Type="http://schemas.openxmlformats.org/officeDocument/2006/relationships/image" Target="../media/image3615.png"/><Relationship Id="rId137" Type="http://schemas.openxmlformats.org/officeDocument/2006/relationships/customXml" Target="../ink/ink339.xml"/><Relationship Id="rId20" Type="http://schemas.openxmlformats.org/officeDocument/2006/relationships/image" Target="../media/image3568.png"/><Relationship Id="rId41" Type="http://schemas.openxmlformats.org/officeDocument/2006/relationships/customXml" Target="../ink/ink291.xml"/><Relationship Id="rId62" Type="http://schemas.openxmlformats.org/officeDocument/2006/relationships/image" Target="../media/image3588.png"/><Relationship Id="rId83" Type="http://schemas.openxmlformats.org/officeDocument/2006/relationships/customXml" Target="../ink/ink312.xml"/><Relationship Id="rId88" Type="http://schemas.openxmlformats.org/officeDocument/2006/relationships/image" Target="../media/image3601.png"/><Relationship Id="rId111" Type="http://schemas.openxmlformats.org/officeDocument/2006/relationships/customXml" Target="../ink/ink326.xml"/><Relationship Id="rId132" Type="http://schemas.openxmlformats.org/officeDocument/2006/relationships/image" Target="../media/image3623.png"/><Relationship Id="rId15" Type="http://schemas.openxmlformats.org/officeDocument/2006/relationships/customXml" Target="../ink/ink278.xml"/><Relationship Id="rId36" Type="http://schemas.openxmlformats.org/officeDocument/2006/relationships/image" Target="../media/image3575.png"/><Relationship Id="rId57" Type="http://schemas.openxmlformats.org/officeDocument/2006/relationships/customXml" Target="../ink/ink299.xml"/><Relationship Id="rId106" Type="http://schemas.openxmlformats.org/officeDocument/2006/relationships/image" Target="../media/image3610.png"/><Relationship Id="rId127" Type="http://schemas.openxmlformats.org/officeDocument/2006/relationships/customXml" Target="../ink/ink334.xml"/><Relationship Id="rId10" Type="http://schemas.openxmlformats.org/officeDocument/2006/relationships/image" Target="../media/image3563.png"/><Relationship Id="rId31" Type="http://schemas.openxmlformats.org/officeDocument/2006/relationships/customXml" Target="../ink/ink286.xml"/><Relationship Id="rId52" Type="http://schemas.openxmlformats.org/officeDocument/2006/relationships/image" Target="../media/image3583.png"/><Relationship Id="rId73" Type="http://schemas.openxmlformats.org/officeDocument/2006/relationships/customXml" Target="../ink/ink307.xml"/><Relationship Id="rId78" Type="http://schemas.openxmlformats.org/officeDocument/2006/relationships/image" Target="../media/image3596.png"/><Relationship Id="rId94" Type="http://schemas.openxmlformats.org/officeDocument/2006/relationships/image" Target="../media/image3604.png"/><Relationship Id="rId99" Type="http://schemas.openxmlformats.org/officeDocument/2006/relationships/customXml" Target="../ink/ink320.xml"/><Relationship Id="rId101" Type="http://schemas.openxmlformats.org/officeDocument/2006/relationships/customXml" Target="../ink/ink321.xml"/><Relationship Id="rId122" Type="http://schemas.openxmlformats.org/officeDocument/2006/relationships/image" Target="../media/image3618.png"/><Relationship Id="rId143" Type="http://schemas.openxmlformats.org/officeDocument/2006/relationships/customXml" Target="../ink/ink342.xml"/><Relationship Id="rId148" Type="http://schemas.openxmlformats.org/officeDocument/2006/relationships/image" Target="../media/image264.png"/><Relationship Id="rId4" Type="http://schemas.openxmlformats.org/officeDocument/2006/relationships/image" Target="../media/image3560.png"/><Relationship Id="rId9" Type="http://schemas.openxmlformats.org/officeDocument/2006/relationships/customXml" Target="../ink/ink275.xml"/><Relationship Id="rId26" Type="http://schemas.openxmlformats.org/officeDocument/2006/relationships/image" Target="../media/image3570.png"/><Relationship Id="rId47" Type="http://schemas.openxmlformats.org/officeDocument/2006/relationships/customXml" Target="../ink/ink294.xml"/><Relationship Id="rId68" Type="http://schemas.openxmlformats.org/officeDocument/2006/relationships/image" Target="../media/image3591.png"/><Relationship Id="rId89" Type="http://schemas.openxmlformats.org/officeDocument/2006/relationships/customXml" Target="../ink/ink315.xml"/><Relationship Id="rId112" Type="http://schemas.openxmlformats.org/officeDocument/2006/relationships/image" Target="../media/image3613.png"/><Relationship Id="rId133" Type="http://schemas.openxmlformats.org/officeDocument/2006/relationships/customXml" Target="../ink/ink337.xml"/><Relationship Id="rId16" Type="http://schemas.openxmlformats.org/officeDocument/2006/relationships/image" Target="../media/image3566.png"/><Relationship Id="rId37" Type="http://schemas.openxmlformats.org/officeDocument/2006/relationships/customXml" Target="../ink/ink289.xml"/><Relationship Id="rId58" Type="http://schemas.openxmlformats.org/officeDocument/2006/relationships/image" Target="../media/image3586.png"/><Relationship Id="rId79" Type="http://schemas.openxmlformats.org/officeDocument/2006/relationships/customXml" Target="../ink/ink310.xml"/><Relationship Id="rId102" Type="http://schemas.openxmlformats.org/officeDocument/2006/relationships/image" Target="../media/image3608.png"/><Relationship Id="rId123" Type="http://schemas.openxmlformats.org/officeDocument/2006/relationships/customXml" Target="../ink/ink332.xml"/><Relationship Id="rId144" Type="http://schemas.openxmlformats.org/officeDocument/2006/relationships/image" Target="../media/image3629.png"/><Relationship Id="rId90" Type="http://schemas.openxmlformats.org/officeDocument/2006/relationships/image" Target="../media/image3602.png"/></Relationships>
</file>

<file path=ppt/slides/_rels/slide4.xml.rels><?xml version="1.0" encoding="UTF-8" standalone="yes"?>
<Relationships xmlns="http://schemas.openxmlformats.org/package/2006/relationships"><Relationship Id="rId26" Type="http://schemas.openxmlformats.org/officeDocument/2006/relationships/customXml" Target="../ink/ink358.xml"/><Relationship Id="rId21" Type="http://schemas.openxmlformats.org/officeDocument/2006/relationships/image" Target="../media/image274.png"/><Relationship Id="rId42" Type="http://schemas.openxmlformats.org/officeDocument/2006/relationships/customXml" Target="../ink/ink366.xml"/><Relationship Id="rId47" Type="http://schemas.openxmlformats.org/officeDocument/2006/relationships/image" Target="../media/image287.png"/><Relationship Id="rId63" Type="http://schemas.openxmlformats.org/officeDocument/2006/relationships/image" Target="../media/image295.png"/><Relationship Id="rId68" Type="http://schemas.openxmlformats.org/officeDocument/2006/relationships/customXml" Target="../ink/ink379.xml"/><Relationship Id="rId84" Type="http://schemas.openxmlformats.org/officeDocument/2006/relationships/customXml" Target="../ink/ink387.xml"/><Relationship Id="rId89" Type="http://schemas.openxmlformats.org/officeDocument/2006/relationships/image" Target="../media/image308.png"/><Relationship Id="rId16" Type="http://schemas.openxmlformats.org/officeDocument/2006/relationships/customXml" Target="../ink/ink353.xml"/><Relationship Id="rId11" Type="http://schemas.openxmlformats.org/officeDocument/2006/relationships/image" Target="../media/image269.png"/><Relationship Id="rId32" Type="http://schemas.openxmlformats.org/officeDocument/2006/relationships/customXml" Target="../ink/ink361.xml"/><Relationship Id="rId37" Type="http://schemas.openxmlformats.org/officeDocument/2006/relationships/image" Target="../media/image282.png"/><Relationship Id="rId53" Type="http://schemas.openxmlformats.org/officeDocument/2006/relationships/image" Target="../media/image290.png"/><Relationship Id="rId58" Type="http://schemas.openxmlformats.org/officeDocument/2006/relationships/customXml" Target="../ink/ink374.xml"/><Relationship Id="rId74" Type="http://schemas.openxmlformats.org/officeDocument/2006/relationships/customXml" Target="../ink/ink382.xml"/><Relationship Id="rId79" Type="http://schemas.openxmlformats.org/officeDocument/2006/relationships/image" Target="../media/image303.png"/><Relationship Id="rId5" Type="http://schemas.openxmlformats.org/officeDocument/2006/relationships/image" Target="../media/image2660.png"/><Relationship Id="rId90" Type="http://schemas.openxmlformats.org/officeDocument/2006/relationships/customXml" Target="../ink/ink390.xml"/><Relationship Id="rId95" Type="http://schemas.openxmlformats.org/officeDocument/2006/relationships/image" Target="../media/image311.png"/><Relationship Id="rId22" Type="http://schemas.openxmlformats.org/officeDocument/2006/relationships/customXml" Target="../ink/ink356.xml"/><Relationship Id="rId27" Type="http://schemas.openxmlformats.org/officeDocument/2006/relationships/image" Target="../media/image277.png"/><Relationship Id="rId43" Type="http://schemas.openxmlformats.org/officeDocument/2006/relationships/image" Target="../media/image285.png"/><Relationship Id="rId48" Type="http://schemas.openxmlformats.org/officeDocument/2006/relationships/customXml" Target="../ink/ink369.xml"/><Relationship Id="rId64" Type="http://schemas.openxmlformats.org/officeDocument/2006/relationships/customXml" Target="../ink/ink377.xml"/><Relationship Id="rId69" Type="http://schemas.openxmlformats.org/officeDocument/2006/relationships/image" Target="../media/image298.png"/><Relationship Id="rId80" Type="http://schemas.openxmlformats.org/officeDocument/2006/relationships/customXml" Target="../ink/ink385.xml"/><Relationship Id="rId85" Type="http://schemas.openxmlformats.org/officeDocument/2006/relationships/image" Target="../media/image306.png"/><Relationship Id="rId3" Type="http://schemas.openxmlformats.org/officeDocument/2006/relationships/image" Target="../media/image2.emf"/><Relationship Id="rId12" Type="http://schemas.openxmlformats.org/officeDocument/2006/relationships/customXml" Target="../ink/ink351.xml"/><Relationship Id="rId17" Type="http://schemas.openxmlformats.org/officeDocument/2006/relationships/image" Target="../media/image272.png"/><Relationship Id="rId25" Type="http://schemas.openxmlformats.org/officeDocument/2006/relationships/image" Target="../media/image276.png"/><Relationship Id="rId33" Type="http://schemas.openxmlformats.org/officeDocument/2006/relationships/image" Target="../media/image280.png"/><Relationship Id="rId38" Type="http://schemas.openxmlformats.org/officeDocument/2006/relationships/customXml" Target="../ink/ink364.xml"/><Relationship Id="rId46" Type="http://schemas.openxmlformats.org/officeDocument/2006/relationships/customXml" Target="../ink/ink368.xml"/><Relationship Id="rId59" Type="http://schemas.openxmlformats.org/officeDocument/2006/relationships/image" Target="../media/image293.png"/><Relationship Id="rId67" Type="http://schemas.openxmlformats.org/officeDocument/2006/relationships/image" Target="../media/image297.png"/><Relationship Id="rId20" Type="http://schemas.openxmlformats.org/officeDocument/2006/relationships/customXml" Target="../ink/ink355.xml"/><Relationship Id="rId41" Type="http://schemas.openxmlformats.org/officeDocument/2006/relationships/image" Target="../media/image284.png"/><Relationship Id="rId54" Type="http://schemas.openxmlformats.org/officeDocument/2006/relationships/customXml" Target="../ink/ink372.xml"/><Relationship Id="rId62" Type="http://schemas.openxmlformats.org/officeDocument/2006/relationships/customXml" Target="../ink/ink376.xml"/><Relationship Id="rId70" Type="http://schemas.openxmlformats.org/officeDocument/2006/relationships/customXml" Target="../ink/ink380.xml"/><Relationship Id="rId75" Type="http://schemas.openxmlformats.org/officeDocument/2006/relationships/image" Target="../media/image301.png"/><Relationship Id="rId83" Type="http://schemas.openxmlformats.org/officeDocument/2006/relationships/image" Target="../media/image305.png"/><Relationship Id="rId88" Type="http://schemas.openxmlformats.org/officeDocument/2006/relationships/customXml" Target="../ink/ink389.xml"/><Relationship Id="rId91" Type="http://schemas.openxmlformats.org/officeDocument/2006/relationships/image" Target="../media/image309.png"/><Relationship Id="rId96" Type="http://schemas.openxmlformats.org/officeDocument/2006/relationships/customXml" Target="../ink/ink393.xml"/><Relationship Id="rId1" Type="http://schemas.openxmlformats.org/officeDocument/2006/relationships/slideLayout" Target="../slideLayouts/slideLayout7.xml"/><Relationship Id="rId6" Type="http://schemas.openxmlformats.org/officeDocument/2006/relationships/customXml" Target="../ink/ink348.xml"/><Relationship Id="rId15" Type="http://schemas.openxmlformats.org/officeDocument/2006/relationships/image" Target="../media/image271.png"/><Relationship Id="rId23" Type="http://schemas.openxmlformats.org/officeDocument/2006/relationships/image" Target="../media/image275.png"/><Relationship Id="rId28" Type="http://schemas.openxmlformats.org/officeDocument/2006/relationships/customXml" Target="../ink/ink359.xml"/><Relationship Id="rId36" Type="http://schemas.openxmlformats.org/officeDocument/2006/relationships/customXml" Target="../ink/ink363.xml"/><Relationship Id="rId49" Type="http://schemas.openxmlformats.org/officeDocument/2006/relationships/image" Target="../media/image288.png"/><Relationship Id="rId57" Type="http://schemas.openxmlformats.org/officeDocument/2006/relationships/image" Target="../media/image292.png"/><Relationship Id="rId10" Type="http://schemas.openxmlformats.org/officeDocument/2006/relationships/customXml" Target="../ink/ink350.xml"/><Relationship Id="rId31" Type="http://schemas.openxmlformats.org/officeDocument/2006/relationships/image" Target="../media/image279.png"/><Relationship Id="rId44" Type="http://schemas.openxmlformats.org/officeDocument/2006/relationships/customXml" Target="../ink/ink367.xml"/><Relationship Id="rId52" Type="http://schemas.openxmlformats.org/officeDocument/2006/relationships/customXml" Target="../ink/ink371.xml"/><Relationship Id="rId60" Type="http://schemas.openxmlformats.org/officeDocument/2006/relationships/customXml" Target="../ink/ink375.xml"/><Relationship Id="rId65" Type="http://schemas.openxmlformats.org/officeDocument/2006/relationships/image" Target="../media/image296.png"/><Relationship Id="rId73" Type="http://schemas.openxmlformats.org/officeDocument/2006/relationships/image" Target="../media/image300.png"/><Relationship Id="rId78" Type="http://schemas.openxmlformats.org/officeDocument/2006/relationships/customXml" Target="../ink/ink384.xml"/><Relationship Id="rId81" Type="http://schemas.openxmlformats.org/officeDocument/2006/relationships/image" Target="../media/image304.png"/><Relationship Id="rId86" Type="http://schemas.openxmlformats.org/officeDocument/2006/relationships/customXml" Target="../ink/ink388.xml"/><Relationship Id="rId94" Type="http://schemas.openxmlformats.org/officeDocument/2006/relationships/customXml" Target="../ink/ink392.xml"/><Relationship Id="rId99" Type="http://schemas.openxmlformats.org/officeDocument/2006/relationships/image" Target="../media/image313.png"/><Relationship Id="rId4" Type="http://schemas.openxmlformats.org/officeDocument/2006/relationships/customXml" Target="../ink/ink347.xml"/><Relationship Id="rId9" Type="http://schemas.openxmlformats.org/officeDocument/2006/relationships/image" Target="../media/image268.png"/><Relationship Id="rId13" Type="http://schemas.openxmlformats.org/officeDocument/2006/relationships/image" Target="../media/image270.png"/><Relationship Id="rId18" Type="http://schemas.openxmlformats.org/officeDocument/2006/relationships/customXml" Target="../ink/ink354.xml"/><Relationship Id="rId39" Type="http://schemas.openxmlformats.org/officeDocument/2006/relationships/image" Target="../media/image283.png"/><Relationship Id="rId34" Type="http://schemas.openxmlformats.org/officeDocument/2006/relationships/customXml" Target="../ink/ink362.xml"/><Relationship Id="rId50" Type="http://schemas.openxmlformats.org/officeDocument/2006/relationships/customXml" Target="../ink/ink370.xml"/><Relationship Id="rId55" Type="http://schemas.openxmlformats.org/officeDocument/2006/relationships/image" Target="../media/image291.png"/><Relationship Id="rId76" Type="http://schemas.openxmlformats.org/officeDocument/2006/relationships/customXml" Target="../ink/ink383.xml"/><Relationship Id="rId97" Type="http://schemas.openxmlformats.org/officeDocument/2006/relationships/image" Target="../media/image312.png"/><Relationship Id="rId7" Type="http://schemas.openxmlformats.org/officeDocument/2006/relationships/image" Target="../media/image267.png"/><Relationship Id="rId71" Type="http://schemas.openxmlformats.org/officeDocument/2006/relationships/image" Target="../media/image299.png"/><Relationship Id="rId92" Type="http://schemas.openxmlformats.org/officeDocument/2006/relationships/customXml" Target="../ink/ink391.xml"/><Relationship Id="rId2" Type="http://schemas.openxmlformats.org/officeDocument/2006/relationships/notesSlide" Target="../notesSlides/notesSlide4.xml"/><Relationship Id="rId29" Type="http://schemas.openxmlformats.org/officeDocument/2006/relationships/image" Target="../media/image278.png"/><Relationship Id="rId24" Type="http://schemas.openxmlformats.org/officeDocument/2006/relationships/customXml" Target="../ink/ink357.xml"/><Relationship Id="rId40" Type="http://schemas.openxmlformats.org/officeDocument/2006/relationships/customXml" Target="../ink/ink365.xml"/><Relationship Id="rId45" Type="http://schemas.openxmlformats.org/officeDocument/2006/relationships/image" Target="../media/image286.png"/><Relationship Id="rId66" Type="http://schemas.openxmlformats.org/officeDocument/2006/relationships/customXml" Target="../ink/ink378.xml"/><Relationship Id="rId87" Type="http://schemas.openxmlformats.org/officeDocument/2006/relationships/image" Target="../media/image307.png"/><Relationship Id="rId61" Type="http://schemas.openxmlformats.org/officeDocument/2006/relationships/image" Target="../media/image294.png"/><Relationship Id="rId82" Type="http://schemas.openxmlformats.org/officeDocument/2006/relationships/customXml" Target="../ink/ink386.xml"/><Relationship Id="rId19" Type="http://schemas.openxmlformats.org/officeDocument/2006/relationships/image" Target="../media/image273.png"/><Relationship Id="rId14" Type="http://schemas.openxmlformats.org/officeDocument/2006/relationships/customXml" Target="../ink/ink352.xml"/><Relationship Id="rId30" Type="http://schemas.openxmlformats.org/officeDocument/2006/relationships/customXml" Target="../ink/ink360.xml"/><Relationship Id="rId35" Type="http://schemas.openxmlformats.org/officeDocument/2006/relationships/image" Target="../media/image281.png"/><Relationship Id="rId56" Type="http://schemas.openxmlformats.org/officeDocument/2006/relationships/customXml" Target="../ink/ink373.xml"/><Relationship Id="rId77" Type="http://schemas.openxmlformats.org/officeDocument/2006/relationships/image" Target="../media/image302.png"/><Relationship Id="rId8" Type="http://schemas.openxmlformats.org/officeDocument/2006/relationships/customXml" Target="../ink/ink349.xml"/><Relationship Id="rId51" Type="http://schemas.openxmlformats.org/officeDocument/2006/relationships/image" Target="../media/image289.png"/><Relationship Id="rId72" Type="http://schemas.openxmlformats.org/officeDocument/2006/relationships/customXml" Target="../ink/ink381.xml"/><Relationship Id="rId93" Type="http://schemas.openxmlformats.org/officeDocument/2006/relationships/image" Target="../media/image310.png"/><Relationship Id="rId98" Type="http://schemas.openxmlformats.org/officeDocument/2006/relationships/customXml" Target="../ink/ink394.xml"/></Relationships>
</file>

<file path=ppt/slides/_rels/slide5.xml.rels><?xml version="1.0" encoding="UTF-8" standalone="yes"?>
<Relationships xmlns="http://schemas.openxmlformats.org/package/2006/relationships"><Relationship Id="rId117" Type="http://schemas.openxmlformats.org/officeDocument/2006/relationships/image" Target="../media/image366.png"/><Relationship Id="rId299" Type="http://schemas.openxmlformats.org/officeDocument/2006/relationships/image" Target="../media/image457.png"/><Relationship Id="rId21" Type="http://schemas.openxmlformats.org/officeDocument/2006/relationships/image" Target="../media/image318.png"/><Relationship Id="rId63" Type="http://schemas.openxmlformats.org/officeDocument/2006/relationships/image" Target="../media/image339.png"/><Relationship Id="rId159" Type="http://schemas.openxmlformats.org/officeDocument/2006/relationships/image" Target="../media/image387.png"/><Relationship Id="rId324" Type="http://schemas.openxmlformats.org/officeDocument/2006/relationships/customXml" Target="../ink/ink555.xml"/><Relationship Id="rId366" Type="http://schemas.openxmlformats.org/officeDocument/2006/relationships/customXml" Target="../ink/ink576.xml"/><Relationship Id="rId170" Type="http://schemas.openxmlformats.org/officeDocument/2006/relationships/customXml" Target="../ink/ink478.xml"/><Relationship Id="rId226" Type="http://schemas.openxmlformats.org/officeDocument/2006/relationships/customXml" Target="../ink/ink506.xml"/><Relationship Id="rId268" Type="http://schemas.openxmlformats.org/officeDocument/2006/relationships/customXml" Target="../ink/ink527.xml"/><Relationship Id="rId32" Type="http://schemas.openxmlformats.org/officeDocument/2006/relationships/customXml" Target="../ink/ink409.xml"/><Relationship Id="rId74" Type="http://schemas.openxmlformats.org/officeDocument/2006/relationships/customXml" Target="../ink/ink430.xml"/><Relationship Id="rId128" Type="http://schemas.openxmlformats.org/officeDocument/2006/relationships/customXml" Target="../ink/ink457.xml"/><Relationship Id="rId335" Type="http://schemas.openxmlformats.org/officeDocument/2006/relationships/image" Target="../media/image475.png"/><Relationship Id="rId377" Type="http://schemas.openxmlformats.org/officeDocument/2006/relationships/image" Target="../media/image496.png"/><Relationship Id="rId5" Type="http://schemas.openxmlformats.org/officeDocument/2006/relationships/image" Target="../media/image3102.png"/><Relationship Id="rId181" Type="http://schemas.openxmlformats.org/officeDocument/2006/relationships/image" Target="../media/image398.png"/><Relationship Id="rId237" Type="http://schemas.openxmlformats.org/officeDocument/2006/relationships/image" Target="../media/image426.png"/><Relationship Id="rId279" Type="http://schemas.openxmlformats.org/officeDocument/2006/relationships/image" Target="../media/image447.png"/><Relationship Id="rId43" Type="http://schemas.openxmlformats.org/officeDocument/2006/relationships/image" Target="../media/image329.png"/><Relationship Id="rId139" Type="http://schemas.openxmlformats.org/officeDocument/2006/relationships/image" Target="../media/image377.png"/><Relationship Id="rId290" Type="http://schemas.openxmlformats.org/officeDocument/2006/relationships/customXml" Target="../ink/ink538.xml"/><Relationship Id="rId304" Type="http://schemas.openxmlformats.org/officeDocument/2006/relationships/customXml" Target="../ink/ink545.xml"/><Relationship Id="rId346" Type="http://schemas.openxmlformats.org/officeDocument/2006/relationships/customXml" Target="../ink/ink566.xml"/><Relationship Id="rId388" Type="http://schemas.openxmlformats.org/officeDocument/2006/relationships/customXml" Target="../ink/ink587.xml"/><Relationship Id="rId85" Type="http://schemas.openxmlformats.org/officeDocument/2006/relationships/image" Target="../media/image350.png"/><Relationship Id="rId150" Type="http://schemas.openxmlformats.org/officeDocument/2006/relationships/customXml" Target="../ink/ink468.xml"/><Relationship Id="rId192" Type="http://schemas.openxmlformats.org/officeDocument/2006/relationships/customXml" Target="../ink/ink489.xml"/><Relationship Id="rId206" Type="http://schemas.openxmlformats.org/officeDocument/2006/relationships/customXml" Target="../ink/ink496.xml"/><Relationship Id="rId248" Type="http://schemas.openxmlformats.org/officeDocument/2006/relationships/customXml" Target="../ink/ink517.xml"/><Relationship Id="rId12" Type="http://schemas.openxmlformats.org/officeDocument/2006/relationships/customXml" Target="../ink/ink399.xml"/><Relationship Id="rId108" Type="http://schemas.openxmlformats.org/officeDocument/2006/relationships/customXml" Target="../ink/ink447.xml"/><Relationship Id="rId315" Type="http://schemas.openxmlformats.org/officeDocument/2006/relationships/image" Target="../media/image465.png"/><Relationship Id="rId357" Type="http://schemas.openxmlformats.org/officeDocument/2006/relationships/image" Target="../media/image486.png"/><Relationship Id="rId54" Type="http://schemas.openxmlformats.org/officeDocument/2006/relationships/customXml" Target="../ink/ink420.xml"/><Relationship Id="rId96" Type="http://schemas.openxmlformats.org/officeDocument/2006/relationships/customXml" Target="../ink/ink441.xml"/><Relationship Id="rId161" Type="http://schemas.openxmlformats.org/officeDocument/2006/relationships/image" Target="../media/image388.png"/><Relationship Id="rId217" Type="http://schemas.openxmlformats.org/officeDocument/2006/relationships/image" Target="../media/image416.png"/><Relationship Id="rId259" Type="http://schemas.openxmlformats.org/officeDocument/2006/relationships/image" Target="../media/image437.png"/><Relationship Id="rId23" Type="http://schemas.openxmlformats.org/officeDocument/2006/relationships/image" Target="../media/image319.png"/><Relationship Id="rId119" Type="http://schemas.openxmlformats.org/officeDocument/2006/relationships/image" Target="../media/image367.png"/><Relationship Id="rId270" Type="http://schemas.openxmlformats.org/officeDocument/2006/relationships/customXml" Target="../ink/ink528.xml"/><Relationship Id="rId326" Type="http://schemas.openxmlformats.org/officeDocument/2006/relationships/customXml" Target="../ink/ink556.xml"/><Relationship Id="rId65" Type="http://schemas.openxmlformats.org/officeDocument/2006/relationships/image" Target="../media/image340.png"/><Relationship Id="rId130" Type="http://schemas.openxmlformats.org/officeDocument/2006/relationships/customXml" Target="../ink/ink458.xml"/><Relationship Id="rId368" Type="http://schemas.openxmlformats.org/officeDocument/2006/relationships/customXml" Target="../ink/ink577.xml"/><Relationship Id="rId172" Type="http://schemas.openxmlformats.org/officeDocument/2006/relationships/customXml" Target="../ink/ink479.xml"/><Relationship Id="rId228" Type="http://schemas.openxmlformats.org/officeDocument/2006/relationships/customXml" Target="../ink/ink507.xml"/><Relationship Id="rId281" Type="http://schemas.openxmlformats.org/officeDocument/2006/relationships/image" Target="../media/image448.png"/><Relationship Id="rId337" Type="http://schemas.openxmlformats.org/officeDocument/2006/relationships/image" Target="../media/image476.png"/><Relationship Id="rId34" Type="http://schemas.openxmlformats.org/officeDocument/2006/relationships/customXml" Target="../ink/ink410.xml"/><Relationship Id="rId76" Type="http://schemas.openxmlformats.org/officeDocument/2006/relationships/customXml" Target="../ink/ink431.xml"/><Relationship Id="rId141" Type="http://schemas.openxmlformats.org/officeDocument/2006/relationships/image" Target="../media/image378.png"/><Relationship Id="rId379" Type="http://schemas.openxmlformats.org/officeDocument/2006/relationships/image" Target="../media/image497.png"/><Relationship Id="rId7" Type="http://schemas.openxmlformats.org/officeDocument/2006/relationships/image" Target="../media/image3110.png"/><Relationship Id="rId183" Type="http://schemas.openxmlformats.org/officeDocument/2006/relationships/image" Target="../media/image399.png"/><Relationship Id="rId239" Type="http://schemas.openxmlformats.org/officeDocument/2006/relationships/image" Target="../media/image427.png"/><Relationship Id="rId390" Type="http://schemas.openxmlformats.org/officeDocument/2006/relationships/customXml" Target="../ink/ink588.xml"/><Relationship Id="rId250" Type="http://schemas.openxmlformats.org/officeDocument/2006/relationships/customXml" Target="../ink/ink518.xml"/><Relationship Id="rId292" Type="http://schemas.openxmlformats.org/officeDocument/2006/relationships/customXml" Target="../ink/ink539.xml"/><Relationship Id="rId306" Type="http://schemas.openxmlformats.org/officeDocument/2006/relationships/customXml" Target="../ink/ink546.xml"/><Relationship Id="rId45" Type="http://schemas.openxmlformats.org/officeDocument/2006/relationships/image" Target="../media/image330.png"/><Relationship Id="rId87" Type="http://schemas.openxmlformats.org/officeDocument/2006/relationships/image" Target="../media/image351.png"/><Relationship Id="rId110" Type="http://schemas.openxmlformats.org/officeDocument/2006/relationships/customXml" Target="../ink/ink448.xml"/><Relationship Id="rId348" Type="http://schemas.openxmlformats.org/officeDocument/2006/relationships/customXml" Target="../ink/ink567.xml"/><Relationship Id="rId152" Type="http://schemas.openxmlformats.org/officeDocument/2006/relationships/customXml" Target="../ink/ink469.xml"/><Relationship Id="rId194" Type="http://schemas.openxmlformats.org/officeDocument/2006/relationships/customXml" Target="../ink/ink490.xml"/><Relationship Id="rId208" Type="http://schemas.openxmlformats.org/officeDocument/2006/relationships/customXml" Target="../ink/ink497.xml"/><Relationship Id="rId261" Type="http://schemas.openxmlformats.org/officeDocument/2006/relationships/image" Target="../media/image438.png"/><Relationship Id="rId14" Type="http://schemas.openxmlformats.org/officeDocument/2006/relationships/customXml" Target="../ink/ink400.xml"/><Relationship Id="rId56" Type="http://schemas.openxmlformats.org/officeDocument/2006/relationships/customXml" Target="../ink/ink421.xml"/><Relationship Id="rId317" Type="http://schemas.openxmlformats.org/officeDocument/2006/relationships/image" Target="../media/image466.png"/><Relationship Id="rId359" Type="http://schemas.openxmlformats.org/officeDocument/2006/relationships/image" Target="../media/image487.png"/><Relationship Id="rId98" Type="http://schemas.openxmlformats.org/officeDocument/2006/relationships/customXml" Target="../ink/ink442.xml"/><Relationship Id="rId121" Type="http://schemas.openxmlformats.org/officeDocument/2006/relationships/image" Target="../media/image368.png"/><Relationship Id="rId163" Type="http://schemas.openxmlformats.org/officeDocument/2006/relationships/image" Target="../media/image389.png"/><Relationship Id="rId219" Type="http://schemas.openxmlformats.org/officeDocument/2006/relationships/image" Target="../media/image417.png"/><Relationship Id="rId370" Type="http://schemas.openxmlformats.org/officeDocument/2006/relationships/customXml" Target="../ink/ink578.xml"/><Relationship Id="rId230" Type="http://schemas.openxmlformats.org/officeDocument/2006/relationships/customXml" Target="../ink/ink508.xml"/><Relationship Id="rId25" Type="http://schemas.openxmlformats.org/officeDocument/2006/relationships/image" Target="../media/image320.png"/><Relationship Id="rId67" Type="http://schemas.openxmlformats.org/officeDocument/2006/relationships/image" Target="../media/image341.png"/><Relationship Id="rId272" Type="http://schemas.openxmlformats.org/officeDocument/2006/relationships/customXml" Target="../ink/ink529.xml"/><Relationship Id="rId328" Type="http://schemas.openxmlformats.org/officeDocument/2006/relationships/customXml" Target="../ink/ink557.xml"/><Relationship Id="rId132" Type="http://schemas.openxmlformats.org/officeDocument/2006/relationships/customXml" Target="../ink/ink459.xml"/><Relationship Id="rId174" Type="http://schemas.openxmlformats.org/officeDocument/2006/relationships/customXml" Target="../ink/ink480.xml"/><Relationship Id="rId381" Type="http://schemas.openxmlformats.org/officeDocument/2006/relationships/image" Target="../media/image498.png"/><Relationship Id="rId241" Type="http://schemas.openxmlformats.org/officeDocument/2006/relationships/image" Target="../media/image428.png"/><Relationship Id="rId36" Type="http://schemas.openxmlformats.org/officeDocument/2006/relationships/customXml" Target="../ink/ink411.xml"/><Relationship Id="rId283" Type="http://schemas.openxmlformats.org/officeDocument/2006/relationships/image" Target="../media/image449.png"/><Relationship Id="rId339" Type="http://schemas.openxmlformats.org/officeDocument/2006/relationships/image" Target="../media/image477.png"/><Relationship Id="rId78" Type="http://schemas.openxmlformats.org/officeDocument/2006/relationships/customXml" Target="../ink/ink432.xml"/><Relationship Id="rId101" Type="http://schemas.openxmlformats.org/officeDocument/2006/relationships/image" Target="../media/image358.png"/><Relationship Id="rId143" Type="http://schemas.openxmlformats.org/officeDocument/2006/relationships/image" Target="../media/image379.png"/><Relationship Id="rId185" Type="http://schemas.openxmlformats.org/officeDocument/2006/relationships/image" Target="../media/image400.png"/><Relationship Id="rId350" Type="http://schemas.openxmlformats.org/officeDocument/2006/relationships/customXml" Target="../ink/ink568.xml"/><Relationship Id="rId9" Type="http://schemas.openxmlformats.org/officeDocument/2006/relationships/image" Target="../media/image3120.png"/><Relationship Id="rId210" Type="http://schemas.openxmlformats.org/officeDocument/2006/relationships/customXml" Target="../ink/ink498.xml"/><Relationship Id="rId392" Type="http://schemas.openxmlformats.org/officeDocument/2006/relationships/customXml" Target="../ink/ink589.xml"/><Relationship Id="rId252" Type="http://schemas.openxmlformats.org/officeDocument/2006/relationships/customXml" Target="../ink/ink519.xml"/><Relationship Id="rId294" Type="http://schemas.openxmlformats.org/officeDocument/2006/relationships/customXml" Target="../ink/ink540.xml"/><Relationship Id="rId308" Type="http://schemas.openxmlformats.org/officeDocument/2006/relationships/customXml" Target="../ink/ink547.xml"/><Relationship Id="rId47" Type="http://schemas.openxmlformats.org/officeDocument/2006/relationships/image" Target="../media/image331.png"/><Relationship Id="rId89" Type="http://schemas.openxmlformats.org/officeDocument/2006/relationships/image" Target="../media/image352.png"/><Relationship Id="rId112" Type="http://schemas.openxmlformats.org/officeDocument/2006/relationships/customXml" Target="../ink/ink449.xml"/><Relationship Id="rId154" Type="http://schemas.openxmlformats.org/officeDocument/2006/relationships/customXml" Target="../ink/ink470.xml"/><Relationship Id="rId361" Type="http://schemas.openxmlformats.org/officeDocument/2006/relationships/image" Target="../media/image488.png"/><Relationship Id="rId196" Type="http://schemas.openxmlformats.org/officeDocument/2006/relationships/customXml" Target="../ink/ink491.xml"/><Relationship Id="rId16" Type="http://schemas.openxmlformats.org/officeDocument/2006/relationships/customXml" Target="../ink/ink401.xml"/><Relationship Id="rId221" Type="http://schemas.openxmlformats.org/officeDocument/2006/relationships/image" Target="../media/image418.png"/><Relationship Id="rId242" Type="http://schemas.openxmlformats.org/officeDocument/2006/relationships/customXml" Target="../ink/ink514.xml"/><Relationship Id="rId263" Type="http://schemas.openxmlformats.org/officeDocument/2006/relationships/image" Target="../media/image439.png"/><Relationship Id="rId284" Type="http://schemas.openxmlformats.org/officeDocument/2006/relationships/customXml" Target="../ink/ink535.xml"/><Relationship Id="rId319" Type="http://schemas.openxmlformats.org/officeDocument/2006/relationships/image" Target="../media/image467.png"/><Relationship Id="rId37" Type="http://schemas.openxmlformats.org/officeDocument/2006/relationships/image" Target="../media/image326.png"/><Relationship Id="rId58" Type="http://schemas.openxmlformats.org/officeDocument/2006/relationships/customXml" Target="../ink/ink422.xml"/><Relationship Id="rId79" Type="http://schemas.openxmlformats.org/officeDocument/2006/relationships/image" Target="../media/image347.png"/><Relationship Id="rId102" Type="http://schemas.openxmlformats.org/officeDocument/2006/relationships/customXml" Target="../ink/ink444.xml"/><Relationship Id="rId123" Type="http://schemas.openxmlformats.org/officeDocument/2006/relationships/image" Target="../media/image369.png"/><Relationship Id="rId144" Type="http://schemas.openxmlformats.org/officeDocument/2006/relationships/customXml" Target="../ink/ink465.xml"/><Relationship Id="rId330" Type="http://schemas.openxmlformats.org/officeDocument/2006/relationships/customXml" Target="../ink/ink558.xml"/><Relationship Id="rId90" Type="http://schemas.openxmlformats.org/officeDocument/2006/relationships/customXml" Target="../ink/ink438.xml"/><Relationship Id="rId165" Type="http://schemas.openxmlformats.org/officeDocument/2006/relationships/image" Target="../media/image390.png"/><Relationship Id="rId186" Type="http://schemas.openxmlformats.org/officeDocument/2006/relationships/customXml" Target="../ink/ink486.xml"/><Relationship Id="rId351" Type="http://schemas.openxmlformats.org/officeDocument/2006/relationships/image" Target="../media/image483.png"/><Relationship Id="rId372" Type="http://schemas.openxmlformats.org/officeDocument/2006/relationships/customXml" Target="../ink/ink579.xml"/><Relationship Id="rId393" Type="http://schemas.openxmlformats.org/officeDocument/2006/relationships/image" Target="../media/image504.png"/><Relationship Id="rId211" Type="http://schemas.openxmlformats.org/officeDocument/2006/relationships/image" Target="../media/image413.png"/><Relationship Id="rId232" Type="http://schemas.openxmlformats.org/officeDocument/2006/relationships/customXml" Target="../ink/ink509.xml"/><Relationship Id="rId253" Type="http://schemas.openxmlformats.org/officeDocument/2006/relationships/image" Target="../media/image434.png"/><Relationship Id="rId274" Type="http://schemas.openxmlformats.org/officeDocument/2006/relationships/customXml" Target="../ink/ink530.xml"/><Relationship Id="rId295" Type="http://schemas.openxmlformats.org/officeDocument/2006/relationships/image" Target="../media/image455.png"/><Relationship Id="rId309" Type="http://schemas.openxmlformats.org/officeDocument/2006/relationships/image" Target="../media/image462.png"/><Relationship Id="rId27" Type="http://schemas.openxmlformats.org/officeDocument/2006/relationships/image" Target="../media/image321.png"/><Relationship Id="rId48" Type="http://schemas.openxmlformats.org/officeDocument/2006/relationships/customXml" Target="../ink/ink417.xml"/><Relationship Id="rId69" Type="http://schemas.openxmlformats.org/officeDocument/2006/relationships/image" Target="../media/image342.png"/><Relationship Id="rId113" Type="http://schemas.openxmlformats.org/officeDocument/2006/relationships/image" Target="../media/image364.png"/><Relationship Id="rId134" Type="http://schemas.openxmlformats.org/officeDocument/2006/relationships/customXml" Target="../ink/ink460.xml"/><Relationship Id="rId320" Type="http://schemas.openxmlformats.org/officeDocument/2006/relationships/customXml" Target="../ink/ink553.xml"/><Relationship Id="rId80" Type="http://schemas.openxmlformats.org/officeDocument/2006/relationships/customXml" Target="../ink/ink433.xml"/><Relationship Id="rId155" Type="http://schemas.openxmlformats.org/officeDocument/2006/relationships/image" Target="../media/image385.png"/><Relationship Id="rId176" Type="http://schemas.openxmlformats.org/officeDocument/2006/relationships/customXml" Target="../ink/ink481.xml"/><Relationship Id="rId197" Type="http://schemas.openxmlformats.org/officeDocument/2006/relationships/image" Target="../media/image406.png"/><Relationship Id="rId341" Type="http://schemas.openxmlformats.org/officeDocument/2006/relationships/image" Target="../media/image478.png"/><Relationship Id="rId362" Type="http://schemas.openxmlformats.org/officeDocument/2006/relationships/customXml" Target="../ink/ink574.xml"/><Relationship Id="rId383" Type="http://schemas.openxmlformats.org/officeDocument/2006/relationships/image" Target="../media/image499.png"/><Relationship Id="rId201" Type="http://schemas.openxmlformats.org/officeDocument/2006/relationships/image" Target="../media/image408.png"/><Relationship Id="rId222" Type="http://schemas.openxmlformats.org/officeDocument/2006/relationships/customXml" Target="../ink/ink504.xml"/><Relationship Id="rId243" Type="http://schemas.openxmlformats.org/officeDocument/2006/relationships/image" Target="../media/image429.png"/><Relationship Id="rId264" Type="http://schemas.openxmlformats.org/officeDocument/2006/relationships/customXml" Target="../ink/ink525.xml"/><Relationship Id="rId285" Type="http://schemas.openxmlformats.org/officeDocument/2006/relationships/image" Target="../media/image450.png"/><Relationship Id="rId17" Type="http://schemas.openxmlformats.org/officeDocument/2006/relationships/image" Target="../media/image316.png"/><Relationship Id="rId38" Type="http://schemas.openxmlformats.org/officeDocument/2006/relationships/customXml" Target="../ink/ink412.xml"/><Relationship Id="rId59" Type="http://schemas.openxmlformats.org/officeDocument/2006/relationships/image" Target="../media/image337.png"/><Relationship Id="rId103" Type="http://schemas.openxmlformats.org/officeDocument/2006/relationships/image" Target="../media/image359.png"/><Relationship Id="rId124" Type="http://schemas.openxmlformats.org/officeDocument/2006/relationships/customXml" Target="../ink/ink455.xml"/><Relationship Id="rId310" Type="http://schemas.openxmlformats.org/officeDocument/2006/relationships/customXml" Target="../ink/ink548.xml"/><Relationship Id="rId70" Type="http://schemas.openxmlformats.org/officeDocument/2006/relationships/customXml" Target="../ink/ink428.xml"/><Relationship Id="rId91" Type="http://schemas.openxmlformats.org/officeDocument/2006/relationships/image" Target="../media/image353.png"/><Relationship Id="rId145" Type="http://schemas.openxmlformats.org/officeDocument/2006/relationships/image" Target="../media/image380.png"/><Relationship Id="rId166" Type="http://schemas.openxmlformats.org/officeDocument/2006/relationships/customXml" Target="../ink/ink476.xml"/><Relationship Id="rId187" Type="http://schemas.openxmlformats.org/officeDocument/2006/relationships/image" Target="../media/image401.png"/><Relationship Id="rId331" Type="http://schemas.openxmlformats.org/officeDocument/2006/relationships/image" Target="../media/image473.png"/><Relationship Id="rId352" Type="http://schemas.openxmlformats.org/officeDocument/2006/relationships/customXml" Target="../ink/ink569.xml"/><Relationship Id="rId373" Type="http://schemas.openxmlformats.org/officeDocument/2006/relationships/image" Target="../media/image494.png"/><Relationship Id="rId394" Type="http://schemas.openxmlformats.org/officeDocument/2006/relationships/customXml" Target="../ink/ink590.xml"/><Relationship Id="rId1" Type="http://schemas.openxmlformats.org/officeDocument/2006/relationships/slideLayout" Target="../slideLayouts/slideLayout7.xml"/><Relationship Id="rId212" Type="http://schemas.openxmlformats.org/officeDocument/2006/relationships/customXml" Target="../ink/ink499.xml"/><Relationship Id="rId233" Type="http://schemas.openxmlformats.org/officeDocument/2006/relationships/image" Target="../media/image424.png"/><Relationship Id="rId254" Type="http://schemas.openxmlformats.org/officeDocument/2006/relationships/customXml" Target="../ink/ink520.xml"/><Relationship Id="rId28" Type="http://schemas.openxmlformats.org/officeDocument/2006/relationships/customXml" Target="../ink/ink407.xml"/><Relationship Id="rId49" Type="http://schemas.openxmlformats.org/officeDocument/2006/relationships/image" Target="../media/image332.png"/><Relationship Id="rId114" Type="http://schemas.openxmlformats.org/officeDocument/2006/relationships/customXml" Target="../ink/ink450.xml"/><Relationship Id="rId275" Type="http://schemas.openxmlformats.org/officeDocument/2006/relationships/image" Target="../media/image445.png"/><Relationship Id="rId296" Type="http://schemas.openxmlformats.org/officeDocument/2006/relationships/customXml" Target="../ink/ink541.xml"/><Relationship Id="rId300" Type="http://schemas.openxmlformats.org/officeDocument/2006/relationships/customXml" Target="../ink/ink543.xml"/><Relationship Id="rId60" Type="http://schemas.openxmlformats.org/officeDocument/2006/relationships/customXml" Target="../ink/ink423.xml"/><Relationship Id="rId81" Type="http://schemas.openxmlformats.org/officeDocument/2006/relationships/image" Target="../media/image348.png"/><Relationship Id="rId135" Type="http://schemas.openxmlformats.org/officeDocument/2006/relationships/image" Target="../media/image375.png"/><Relationship Id="rId156" Type="http://schemas.openxmlformats.org/officeDocument/2006/relationships/customXml" Target="../ink/ink471.xml"/><Relationship Id="rId177" Type="http://schemas.openxmlformats.org/officeDocument/2006/relationships/image" Target="../media/image396.png"/><Relationship Id="rId198" Type="http://schemas.openxmlformats.org/officeDocument/2006/relationships/customXml" Target="../ink/ink492.xml"/><Relationship Id="rId321" Type="http://schemas.openxmlformats.org/officeDocument/2006/relationships/image" Target="../media/image468.png"/><Relationship Id="rId342" Type="http://schemas.openxmlformats.org/officeDocument/2006/relationships/customXml" Target="../ink/ink564.xml"/><Relationship Id="rId363" Type="http://schemas.openxmlformats.org/officeDocument/2006/relationships/image" Target="../media/image489.png"/><Relationship Id="rId384" Type="http://schemas.openxmlformats.org/officeDocument/2006/relationships/customXml" Target="../ink/ink585.xml"/><Relationship Id="rId202" Type="http://schemas.openxmlformats.org/officeDocument/2006/relationships/customXml" Target="../ink/ink494.xml"/><Relationship Id="rId223" Type="http://schemas.openxmlformats.org/officeDocument/2006/relationships/image" Target="../media/image419.png"/><Relationship Id="rId244" Type="http://schemas.openxmlformats.org/officeDocument/2006/relationships/customXml" Target="../ink/ink515.xml"/><Relationship Id="rId18" Type="http://schemas.openxmlformats.org/officeDocument/2006/relationships/customXml" Target="../ink/ink402.xml"/><Relationship Id="rId39" Type="http://schemas.openxmlformats.org/officeDocument/2006/relationships/image" Target="../media/image327.png"/><Relationship Id="rId265" Type="http://schemas.openxmlformats.org/officeDocument/2006/relationships/image" Target="../media/image440.png"/><Relationship Id="rId286" Type="http://schemas.openxmlformats.org/officeDocument/2006/relationships/customXml" Target="../ink/ink536.xml"/><Relationship Id="rId50" Type="http://schemas.openxmlformats.org/officeDocument/2006/relationships/customXml" Target="../ink/ink418.xml"/><Relationship Id="rId104" Type="http://schemas.openxmlformats.org/officeDocument/2006/relationships/customXml" Target="../ink/ink445.xml"/><Relationship Id="rId125" Type="http://schemas.openxmlformats.org/officeDocument/2006/relationships/image" Target="../media/image370.png"/><Relationship Id="rId146" Type="http://schemas.openxmlformats.org/officeDocument/2006/relationships/customXml" Target="../ink/ink466.xml"/><Relationship Id="rId167" Type="http://schemas.openxmlformats.org/officeDocument/2006/relationships/image" Target="../media/image391.png"/><Relationship Id="rId188" Type="http://schemas.openxmlformats.org/officeDocument/2006/relationships/customXml" Target="../ink/ink487.xml"/><Relationship Id="rId311" Type="http://schemas.openxmlformats.org/officeDocument/2006/relationships/image" Target="../media/image463.png"/><Relationship Id="rId332" Type="http://schemas.openxmlformats.org/officeDocument/2006/relationships/customXml" Target="../ink/ink559.xml"/><Relationship Id="rId353" Type="http://schemas.openxmlformats.org/officeDocument/2006/relationships/image" Target="../media/image484.png"/><Relationship Id="rId374" Type="http://schemas.openxmlformats.org/officeDocument/2006/relationships/customXml" Target="../ink/ink580.xml"/><Relationship Id="rId395" Type="http://schemas.openxmlformats.org/officeDocument/2006/relationships/image" Target="../media/image505.png"/><Relationship Id="rId71" Type="http://schemas.openxmlformats.org/officeDocument/2006/relationships/image" Target="../media/image343.png"/><Relationship Id="rId92" Type="http://schemas.openxmlformats.org/officeDocument/2006/relationships/customXml" Target="../ink/ink439.xml"/><Relationship Id="rId213" Type="http://schemas.openxmlformats.org/officeDocument/2006/relationships/image" Target="../media/image414.png"/><Relationship Id="rId234" Type="http://schemas.openxmlformats.org/officeDocument/2006/relationships/customXml" Target="../ink/ink510.xml"/><Relationship Id="rId2" Type="http://schemas.openxmlformats.org/officeDocument/2006/relationships/notesSlide" Target="../notesSlides/notesSlide5.xml"/><Relationship Id="rId29" Type="http://schemas.openxmlformats.org/officeDocument/2006/relationships/image" Target="../media/image322.png"/><Relationship Id="rId255" Type="http://schemas.openxmlformats.org/officeDocument/2006/relationships/image" Target="../media/image435.png"/><Relationship Id="rId276" Type="http://schemas.openxmlformats.org/officeDocument/2006/relationships/customXml" Target="../ink/ink531.xml"/><Relationship Id="rId297" Type="http://schemas.openxmlformats.org/officeDocument/2006/relationships/image" Target="../media/image456.png"/><Relationship Id="rId40" Type="http://schemas.openxmlformats.org/officeDocument/2006/relationships/customXml" Target="../ink/ink413.xml"/><Relationship Id="rId115" Type="http://schemas.openxmlformats.org/officeDocument/2006/relationships/image" Target="../media/image365.png"/><Relationship Id="rId136" Type="http://schemas.openxmlformats.org/officeDocument/2006/relationships/customXml" Target="../ink/ink461.xml"/><Relationship Id="rId157" Type="http://schemas.openxmlformats.org/officeDocument/2006/relationships/image" Target="../media/image386.png"/><Relationship Id="rId178" Type="http://schemas.openxmlformats.org/officeDocument/2006/relationships/customXml" Target="../ink/ink482.xml"/><Relationship Id="rId301" Type="http://schemas.openxmlformats.org/officeDocument/2006/relationships/image" Target="../media/image458.png"/><Relationship Id="rId322" Type="http://schemas.openxmlformats.org/officeDocument/2006/relationships/customXml" Target="../ink/ink554.xml"/><Relationship Id="rId343" Type="http://schemas.openxmlformats.org/officeDocument/2006/relationships/image" Target="../media/image479.png"/><Relationship Id="rId364" Type="http://schemas.openxmlformats.org/officeDocument/2006/relationships/customXml" Target="../ink/ink575.xml"/><Relationship Id="rId61" Type="http://schemas.openxmlformats.org/officeDocument/2006/relationships/image" Target="../media/image338.png"/><Relationship Id="rId82" Type="http://schemas.openxmlformats.org/officeDocument/2006/relationships/customXml" Target="../ink/ink434.xml"/><Relationship Id="rId199" Type="http://schemas.openxmlformats.org/officeDocument/2006/relationships/image" Target="../media/image407.png"/><Relationship Id="rId203" Type="http://schemas.openxmlformats.org/officeDocument/2006/relationships/image" Target="../media/image409.png"/><Relationship Id="rId385" Type="http://schemas.openxmlformats.org/officeDocument/2006/relationships/image" Target="../media/image500.png"/><Relationship Id="rId19" Type="http://schemas.openxmlformats.org/officeDocument/2006/relationships/image" Target="../media/image317.png"/><Relationship Id="rId224" Type="http://schemas.openxmlformats.org/officeDocument/2006/relationships/customXml" Target="../ink/ink505.xml"/><Relationship Id="rId245" Type="http://schemas.openxmlformats.org/officeDocument/2006/relationships/image" Target="../media/image430.png"/><Relationship Id="rId266" Type="http://schemas.openxmlformats.org/officeDocument/2006/relationships/customXml" Target="../ink/ink526.xml"/><Relationship Id="rId287" Type="http://schemas.openxmlformats.org/officeDocument/2006/relationships/image" Target="../media/image451.png"/><Relationship Id="rId30" Type="http://schemas.openxmlformats.org/officeDocument/2006/relationships/customXml" Target="../ink/ink408.xml"/><Relationship Id="rId105" Type="http://schemas.openxmlformats.org/officeDocument/2006/relationships/image" Target="../media/image360.png"/><Relationship Id="rId126" Type="http://schemas.openxmlformats.org/officeDocument/2006/relationships/customXml" Target="../ink/ink456.xml"/><Relationship Id="rId147" Type="http://schemas.openxmlformats.org/officeDocument/2006/relationships/image" Target="../media/image381.png"/><Relationship Id="rId168" Type="http://schemas.openxmlformats.org/officeDocument/2006/relationships/customXml" Target="../ink/ink477.xml"/><Relationship Id="rId312" Type="http://schemas.openxmlformats.org/officeDocument/2006/relationships/customXml" Target="../ink/ink549.xml"/><Relationship Id="rId333" Type="http://schemas.openxmlformats.org/officeDocument/2006/relationships/image" Target="../media/image474.png"/><Relationship Id="rId354" Type="http://schemas.openxmlformats.org/officeDocument/2006/relationships/customXml" Target="../ink/ink570.xml"/><Relationship Id="rId51" Type="http://schemas.openxmlformats.org/officeDocument/2006/relationships/image" Target="../media/image333.png"/><Relationship Id="rId72" Type="http://schemas.openxmlformats.org/officeDocument/2006/relationships/customXml" Target="../ink/ink429.xml"/><Relationship Id="rId93" Type="http://schemas.openxmlformats.org/officeDocument/2006/relationships/image" Target="../media/image354.png"/><Relationship Id="rId189" Type="http://schemas.openxmlformats.org/officeDocument/2006/relationships/image" Target="../media/image402.png"/><Relationship Id="rId375" Type="http://schemas.openxmlformats.org/officeDocument/2006/relationships/image" Target="../media/image495.png"/><Relationship Id="rId3" Type="http://schemas.openxmlformats.org/officeDocument/2006/relationships/image" Target="../media/image3.emf"/><Relationship Id="rId214" Type="http://schemas.openxmlformats.org/officeDocument/2006/relationships/customXml" Target="../ink/ink500.xml"/><Relationship Id="rId235" Type="http://schemas.openxmlformats.org/officeDocument/2006/relationships/image" Target="../media/image425.png"/><Relationship Id="rId256" Type="http://schemas.openxmlformats.org/officeDocument/2006/relationships/customXml" Target="../ink/ink521.xml"/><Relationship Id="rId277" Type="http://schemas.openxmlformats.org/officeDocument/2006/relationships/image" Target="../media/image446.png"/><Relationship Id="rId298" Type="http://schemas.openxmlformats.org/officeDocument/2006/relationships/customXml" Target="../ink/ink542.xml"/><Relationship Id="rId116" Type="http://schemas.openxmlformats.org/officeDocument/2006/relationships/customXml" Target="../ink/ink451.xml"/><Relationship Id="rId137" Type="http://schemas.openxmlformats.org/officeDocument/2006/relationships/image" Target="../media/image376.png"/><Relationship Id="rId158" Type="http://schemas.openxmlformats.org/officeDocument/2006/relationships/customXml" Target="../ink/ink472.xml"/><Relationship Id="rId302" Type="http://schemas.openxmlformats.org/officeDocument/2006/relationships/customXml" Target="../ink/ink544.xml"/><Relationship Id="rId323" Type="http://schemas.openxmlformats.org/officeDocument/2006/relationships/image" Target="../media/image469.png"/><Relationship Id="rId344" Type="http://schemas.openxmlformats.org/officeDocument/2006/relationships/customXml" Target="../ink/ink565.xml"/><Relationship Id="rId20" Type="http://schemas.openxmlformats.org/officeDocument/2006/relationships/customXml" Target="../ink/ink403.xml"/><Relationship Id="rId41" Type="http://schemas.openxmlformats.org/officeDocument/2006/relationships/image" Target="../media/image328.png"/><Relationship Id="rId62" Type="http://schemas.openxmlformats.org/officeDocument/2006/relationships/customXml" Target="../ink/ink424.xml"/><Relationship Id="rId83" Type="http://schemas.openxmlformats.org/officeDocument/2006/relationships/image" Target="../media/image349.png"/><Relationship Id="rId179" Type="http://schemas.openxmlformats.org/officeDocument/2006/relationships/image" Target="../media/image397.png"/><Relationship Id="rId365" Type="http://schemas.openxmlformats.org/officeDocument/2006/relationships/image" Target="../media/image490.png"/><Relationship Id="rId386" Type="http://schemas.openxmlformats.org/officeDocument/2006/relationships/customXml" Target="../ink/ink586.xml"/><Relationship Id="rId190" Type="http://schemas.openxmlformats.org/officeDocument/2006/relationships/customXml" Target="../ink/ink488.xml"/><Relationship Id="rId204" Type="http://schemas.openxmlformats.org/officeDocument/2006/relationships/customXml" Target="../ink/ink495.xml"/><Relationship Id="rId225" Type="http://schemas.openxmlformats.org/officeDocument/2006/relationships/image" Target="../media/image420.png"/><Relationship Id="rId246" Type="http://schemas.openxmlformats.org/officeDocument/2006/relationships/customXml" Target="../ink/ink516.xml"/><Relationship Id="rId267" Type="http://schemas.openxmlformats.org/officeDocument/2006/relationships/image" Target="../media/image441.png"/><Relationship Id="rId288" Type="http://schemas.openxmlformats.org/officeDocument/2006/relationships/customXml" Target="../ink/ink537.xml"/><Relationship Id="rId106" Type="http://schemas.openxmlformats.org/officeDocument/2006/relationships/customXml" Target="../ink/ink446.xml"/><Relationship Id="rId127" Type="http://schemas.openxmlformats.org/officeDocument/2006/relationships/image" Target="../media/image371.png"/><Relationship Id="rId313" Type="http://schemas.openxmlformats.org/officeDocument/2006/relationships/image" Target="../media/image464.png"/><Relationship Id="rId10" Type="http://schemas.openxmlformats.org/officeDocument/2006/relationships/customXml" Target="../ink/ink398.xml"/><Relationship Id="rId31" Type="http://schemas.openxmlformats.org/officeDocument/2006/relationships/image" Target="../media/image323.png"/><Relationship Id="rId52" Type="http://schemas.openxmlformats.org/officeDocument/2006/relationships/customXml" Target="../ink/ink419.xml"/><Relationship Id="rId73" Type="http://schemas.openxmlformats.org/officeDocument/2006/relationships/image" Target="../media/image344.png"/><Relationship Id="rId94" Type="http://schemas.openxmlformats.org/officeDocument/2006/relationships/customXml" Target="../ink/ink440.xml"/><Relationship Id="rId148" Type="http://schemas.openxmlformats.org/officeDocument/2006/relationships/customXml" Target="../ink/ink467.xml"/><Relationship Id="rId169" Type="http://schemas.openxmlformats.org/officeDocument/2006/relationships/image" Target="../media/image392.png"/><Relationship Id="rId334" Type="http://schemas.openxmlformats.org/officeDocument/2006/relationships/customXml" Target="../ink/ink560.xml"/><Relationship Id="rId355" Type="http://schemas.openxmlformats.org/officeDocument/2006/relationships/image" Target="../media/image485.png"/><Relationship Id="rId376" Type="http://schemas.openxmlformats.org/officeDocument/2006/relationships/customXml" Target="../ink/ink581.xml"/><Relationship Id="rId4" Type="http://schemas.openxmlformats.org/officeDocument/2006/relationships/customXml" Target="../ink/ink395.xml"/><Relationship Id="rId180" Type="http://schemas.openxmlformats.org/officeDocument/2006/relationships/customXml" Target="../ink/ink483.xml"/><Relationship Id="rId215" Type="http://schemas.openxmlformats.org/officeDocument/2006/relationships/image" Target="../media/image415.png"/><Relationship Id="rId236" Type="http://schemas.openxmlformats.org/officeDocument/2006/relationships/customXml" Target="../ink/ink511.xml"/><Relationship Id="rId257" Type="http://schemas.openxmlformats.org/officeDocument/2006/relationships/image" Target="../media/image436.png"/><Relationship Id="rId278" Type="http://schemas.openxmlformats.org/officeDocument/2006/relationships/customXml" Target="../ink/ink532.xml"/><Relationship Id="rId303" Type="http://schemas.openxmlformats.org/officeDocument/2006/relationships/image" Target="../media/image459.png"/><Relationship Id="rId42" Type="http://schemas.openxmlformats.org/officeDocument/2006/relationships/customXml" Target="../ink/ink414.xml"/><Relationship Id="rId84" Type="http://schemas.openxmlformats.org/officeDocument/2006/relationships/customXml" Target="../ink/ink435.xml"/><Relationship Id="rId138" Type="http://schemas.openxmlformats.org/officeDocument/2006/relationships/customXml" Target="../ink/ink462.xml"/><Relationship Id="rId345" Type="http://schemas.openxmlformats.org/officeDocument/2006/relationships/image" Target="../media/image480.png"/><Relationship Id="rId387" Type="http://schemas.openxmlformats.org/officeDocument/2006/relationships/image" Target="../media/image501.png"/><Relationship Id="rId191" Type="http://schemas.openxmlformats.org/officeDocument/2006/relationships/image" Target="../media/image403.png"/><Relationship Id="rId205" Type="http://schemas.openxmlformats.org/officeDocument/2006/relationships/image" Target="../media/image410.png"/><Relationship Id="rId247" Type="http://schemas.openxmlformats.org/officeDocument/2006/relationships/image" Target="../media/image431.png"/><Relationship Id="rId107" Type="http://schemas.openxmlformats.org/officeDocument/2006/relationships/image" Target="../media/image361.png"/><Relationship Id="rId289" Type="http://schemas.openxmlformats.org/officeDocument/2006/relationships/image" Target="../media/image452.png"/><Relationship Id="rId11" Type="http://schemas.openxmlformats.org/officeDocument/2006/relationships/image" Target="../media/image3130.png"/><Relationship Id="rId53" Type="http://schemas.openxmlformats.org/officeDocument/2006/relationships/image" Target="../media/image334.png"/><Relationship Id="rId149" Type="http://schemas.openxmlformats.org/officeDocument/2006/relationships/image" Target="../media/image382.png"/><Relationship Id="rId314" Type="http://schemas.openxmlformats.org/officeDocument/2006/relationships/customXml" Target="../ink/ink550.xml"/><Relationship Id="rId356" Type="http://schemas.openxmlformats.org/officeDocument/2006/relationships/customXml" Target="../ink/ink571.xml"/><Relationship Id="rId95" Type="http://schemas.openxmlformats.org/officeDocument/2006/relationships/image" Target="../media/image355.png"/><Relationship Id="rId160" Type="http://schemas.openxmlformats.org/officeDocument/2006/relationships/customXml" Target="../ink/ink473.xml"/><Relationship Id="rId216" Type="http://schemas.openxmlformats.org/officeDocument/2006/relationships/customXml" Target="../ink/ink501.xml"/><Relationship Id="rId258" Type="http://schemas.openxmlformats.org/officeDocument/2006/relationships/customXml" Target="../ink/ink522.xml"/><Relationship Id="rId22" Type="http://schemas.openxmlformats.org/officeDocument/2006/relationships/customXml" Target="../ink/ink404.xml"/><Relationship Id="rId64" Type="http://schemas.openxmlformats.org/officeDocument/2006/relationships/customXml" Target="../ink/ink425.xml"/><Relationship Id="rId118" Type="http://schemas.openxmlformats.org/officeDocument/2006/relationships/customXml" Target="../ink/ink452.xml"/><Relationship Id="rId325" Type="http://schemas.openxmlformats.org/officeDocument/2006/relationships/image" Target="../media/image470.png"/><Relationship Id="rId367" Type="http://schemas.openxmlformats.org/officeDocument/2006/relationships/image" Target="../media/image491.png"/><Relationship Id="rId171" Type="http://schemas.openxmlformats.org/officeDocument/2006/relationships/image" Target="../media/image393.png"/><Relationship Id="rId227" Type="http://schemas.openxmlformats.org/officeDocument/2006/relationships/image" Target="../media/image421.png"/><Relationship Id="rId269" Type="http://schemas.openxmlformats.org/officeDocument/2006/relationships/image" Target="../media/image442.png"/><Relationship Id="rId33" Type="http://schemas.openxmlformats.org/officeDocument/2006/relationships/image" Target="../media/image324.png"/><Relationship Id="rId129" Type="http://schemas.openxmlformats.org/officeDocument/2006/relationships/image" Target="../media/image372.png"/><Relationship Id="rId280" Type="http://schemas.openxmlformats.org/officeDocument/2006/relationships/customXml" Target="../ink/ink533.xml"/><Relationship Id="rId336" Type="http://schemas.openxmlformats.org/officeDocument/2006/relationships/customXml" Target="../ink/ink561.xml"/><Relationship Id="rId75" Type="http://schemas.openxmlformats.org/officeDocument/2006/relationships/image" Target="../media/image345.png"/><Relationship Id="rId140" Type="http://schemas.openxmlformats.org/officeDocument/2006/relationships/customXml" Target="../ink/ink463.xml"/><Relationship Id="rId182" Type="http://schemas.openxmlformats.org/officeDocument/2006/relationships/customXml" Target="../ink/ink484.xml"/><Relationship Id="rId378" Type="http://schemas.openxmlformats.org/officeDocument/2006/relationships/customXml" Target="../ink/ink582.xml"/><Relationship Id="rId6" Type="http://schemas.openxmlformats.org/officeDocument/2006/relationships/customXml" Target="../ink/ink396.xml"/><Relationship Id="rId238" Type="http://schemas.openxmlformats.org/officeDocument/2006/relationships/customXml" Target="../ink/ink512.xml"/><Relationship Id="rId291" Type="http://schemas.openxmlformats.org/officeDocument/2006/relationships/image" Target="../media/image453.png"/><Relationship Id="rId305" Type="http://schemas.openxmlformats.org/officeDocument/2006/relationships/image" Target="../media/image460.png"/><Relationship Id="rId347" Type="http://schemas.openxmlformats.org/officeDocument/2006/relationships/image" Target="../media/image481.png"/><Relationship Id="rId44" Type="http://schemas.openxmlformats.org/officeDocument/2006/relationships/customXml" Target="../ink/ink415.xml"/><Relationship Id="rId86" Type="http://schemas.openxmlformats.org/officeDocument/2006/relationships/customXml" Target="../ink/ink436.xml"/><Relationship Id="rId151" Type="http://schemas.openxmlformats.org/officeDocument/2006/relationships/image" Target="../media/image383.png"/><Relationship Id="rId389" Type="http://schemas.openxmlformats.org/officeDocument/2006/relationships/image" Target="../media/image502.png"/><Relationship Id="rId193" Type="http://schemas.openxmlformats.org/officeDocument/2006/relationships/image" Target="../media/image404.png"/><Relationship Id="rId207" Type="http://schemas.openxmlformats.org/officeDocument/2006/relationships/image" Target="../media/image411.png"/><Relationship Id="rId249" Type="http://schemas.openxmlformats.org/officeDocument/2006/relationships/image" Target="../media/image432.png"/><Relationship Id="rId13" Type="http://schemas.openxmlformats.org/officeDocument/2006/relationships/image" Target="../media/image314.png"/><Relationship Id="rId109" Type="http://schemas.openxmlformats.org/officeDocument/2006/relationships/image" Target="../media/image362.png"/><Relationship Id="rId260" Type="http://schemas.openxmlformats.org/officeDocument/2006/relationships/customXml" Target="../ink/ink523.xml"/><Relationship Id="rId316" Type="http://schemas.openxmlformats.org/officeDocument/2006/relationships/customXml" Target="../ink/ink551.xml"/><Relationship Id="rId55" Type="http://schemas.openxmlformats.org/officeDocument/2006/relationships/image" Target="../media/image335.png"/><Relationship Id="rId97" Type="http://schemas.openxmlformats.org/officeDocument/2006/relationships/image" Target="../media/image356.png"/><Relationship Id="rId120" Type="http://schemas.openxmlformats.org/officeDocument/2006/relationships/customXml" Target="../ink/ink453.xml"/><Relationship Id="rId358" Type="http://schemas.openxmlformats.org/officeDocument/2006/relationships/customXml" Target="../ink/ink572.xml"/><Relationship Id="rId162" Type="http://schemas.openxmlformats.org/officeDocument/2006/relationships/customXml" Target="../ink/ink474.xml"/><Relationship Id="rId218" Type="http://schemas.openxmlformats.org/officeDocument/2006/relationships/customXml" Target="../ink/ink502.xml"/><Relationship Id="rId271" Type="http://schemas.openxmlformats.org/officeDocument/2006/relationships/image" Target="../media/image443.png"/><Relationship Id="rId24" Type="http://schemas.openxmlformats.org/officeDocument/2006/relationships/customXml" Target="../ink/ink405.xml"/><Relationship Id="rId66" Type="http://schemas.openxmlformats.org/officeDocument/2006/relationships/customXml" Target="../ink/ink426.xml"/><Relationship Id="rId131" Type="http://schemas.openxmlformats.org/officeDocument/2006/relationships/image" Target="../media/image373.png"/><Relationship Id="rId327" Type="http://schemas.openxmlformats.org/officeDocument/2006/relationships/image" Target="../media/image471.png"/><Relationship Id="rId369" Type="http://schemas.openxmlformats.org/officeDocument/2006/relationships/image" Target="../media/image492.png"/><Relationship Id="rId173" Type="http://schemas.openxmlformats.org/officeDocument/2006/relationships/image" Target="../media/image394.png"/><Relationship Id="rId229" Type="http://schemas.openxmlformats.org/officeDocument/2006/relationships/image" Target="../media/image422.png"/><Relationship Id="rId380" Type="http://schemas.openxmlformats.org/officeDocument/2006/relationships/customXml" Target="../ink/ink583.xml"/><Relationship Id="rId240" Type="http://schemas.openxmlformats.org/officeDocument/2006/relationships/customXml" Target="../ink/ink513.xml"/><Relationship Id="rId35" Type="http://schemas.openxmlformats.org/officeDocument/2006/relationships/image" Target="../media/image325.png"/><Relationship Id="rId77" Type="http://schemas.openxmlformats.org/officeDocument/2006/relationships/image" Target="../media/image346.png"/><Relationship Id="rId100" Type="http://schemas.openxmlformats.org/officeDocument/2006/relationships/customXml" Target="../ink/ink443.xml"/><Relationship Id="rId282" Type="http://schemas.openxmlformats.org/officeDocument/2006/relationships/customXml" Target="../ink/ink534.xml"/><Relationship Id="rId338" Type="http://schemas.openxmlformats.org/officeDocument/2006/relationships/customXml" Target="../ink/ink562.xml"/><Relationship Id="rId8" Type="http://schemas.openxmlformats.org/officeDocument/2006/relationships/customXml" Target="../ink/ink397.xml"/><Relationship Id="rId142" Type="http://schemas.openxmlformats.org/officeDocument/2006/relationships/customXml" Target="../ink/ink464.xml"/><Relationship Id="rId184" Type="http://schemas.openxmlformats.org/officeDocument/2006/relationships/customXml" Target="../ink/ink485.xml"/><Relationship Id="rId391" Type="http://schemas.openxmlformats.org/officeDocument/2006/relationships/image" Target="../media/image503.png"/><Relationship Id="rId251" Type="http://schemas.openxmlformats.org/officeDocument/2006/relationships/image" Target="../media/image433.png"/><Relationship Id="rId46" Type="http://schemas.openxmlformats.org/officeDocument/2006/relationships/customXml" Target="../ink/ink416.xml"/><Relationship Id="rId293" Type="http://schemas.openxmlformats.org/officeDocument/2006/relationships/image" Target="../media/image454.png"/><Relationship Id="rId307" Type="http://schemas.openxmlformats.org/officeDocument/2006/relationships/image" Target="../media/image461.png"/><Relationship Id="rId349" Type="http://schemas.openxmlformats.org/officeDocument/2006/relationships/image" Target="../media/image482.png"/><Relationship Id="rId88" Type="http://schemas.openxmlformats.org/officeDocument/2006/relationships/customXml" Target="../ink/ink437.xml"/><Relationship Id="rId111" Type="http://schemas.openxmlformats.org/officeDocument/2006/relationships/image" Target="../media/image363.png"/><Relationship Id="rId153" Type="http://schemas.openxmlformats.org/officeDocument/2006/relationships/image" Target="../media/image384.png"/><Relationship Id="rId195" Type="http://schemas.openxmlformats.org/officeDocument/2006/relationships/image" Target="../media/image405.png"/><Relationship Id="rId209" Type="http://schemas.openxmlformats.org/officeDocument/2006/relationships/image" Target="../media/image412.png"/><Relationship Id="rId360" Type="http://schemas.openxmlformats.org/officeDocument/2006/relationships/customXml" Target="../ink/ink573.xml"/><Relationship Id="rId220" Type="http://schemas.openxmlformats.org/officeDocument/2006/relationships/customXml" Target="../ink/ink503.xml"/><Relationship Id="rId15" Type="http://schemas.openxmlformats.org/officeDocument/2006/relationships/image" Target="../media/image315.png"/><Relationship Id="rId57" Type="http://schemas.openxmlformats.org/officeDocument/2006/relationships/image" Target="../media/image336.png"/><Relationship Id="rId262" Type="http://schemas.openxmlformats.org/officeDocument/2006/relationships/customXml" Target="../ink/ink524.xml"/><Relationship Id="rId318" Type="http://schemas.openxmlformats.org/officeDocument/2006/relationships/customXml" Target="../ink/ink552.xml"/><Relationship Id="rId99" Type="http://schemas.openxmlformats.org/officeDocument/2006/relationships/image" Target="../media/image357.png"/><Relationship Id="rId122" Type="http://schemas.openxmlformats.org/officeDocument/2006/relationships/customXml" Target="../ink/ink454.xml"/><Relationship Id="rId164" Type="http://schemas.openxmlformats.org/officeDocument/2006/relationships/customXml" Target="../ink/ink475.xml"/><Relationship Id="rId371" Type="http://schemas.openxmlformats.org/officeDocument/2006/relationships/image" Target="../media/image493.png"/><Relationship Id="rId26" Type="http://schemas.openxmlformats.org/officeDocument/2006/relationships/customXml" Target="../ink/ink406.xml"/><Relationship Id="rId231" Type="http://schemas.openxmlformats.org/officeDocument/2006/relationships/image" Target="../media/image423.png"/><Relationship Id="rId273" Type="http://schemas.openxmlformats.org/officeDocument/2006/relationships/image" Target="../media/image444.png"/><Relationship Id="rId329" Type="http://schemas.openxmlformats.org/officeDocument/2006/relationships/image" Target="../media/image472.png"/><Relationship Id="rId68" Type="http://schemas.openxmlformats.org/officeDocument/2006/relationships/customXml" Target="../ink/ink427.xml"/><Relationship Id="rId133" Type="http://schemas.openxmlformats.org/officeDocument/2006/relationships/image" Target="../media/image374.png"/><Relationship Id="rId175" Type="http://schemas.openxmlformats.org/officeDocument/2006/relationships/image" Target="../media/image395.png"/><Relationship Id="rId340" Type="http://schemas.openxmlformats.org/officeDocument/2006/relationships/customXml" Target="../ink/ink563.xml"/><Relationship Id="rId200" Type="http://schemas.openxmlformats.org/officeDocument/2006/relationships/customXml" Target="../ink/ink493.xml"/><Relationship Id="rId382" Type="http://schemas.openxmlformats.org/officeDocument/2006/relationships/customXml" Target="../ink/ink584.xml"/></Relationships>
</file>

<file path=ppt/slides/_rels/slide6.xml.rels><?xml version="1.0" encoding="UTF-8" standalone="yes"?>
<Relationships xmlns="http://schemas.openxmlformats.org/package/2006/relationships"><Relationship Id="rId117" Type="http://schemas.openxmlformats.org/officeDocument/2006/relationships/customXml" Target="../ink/ink647.xml"/><Relationship Id="rId21" Type="http://schemas.openxmlformats.org/officeDocument/2006/relationships/customXml" Target="../ink/ink599.xml"/><Relationship Id="rId42" Type="http://schemas.openxmlformats.org/officeDocument/2006/relationships/image" Target="../media/image524.png"/><Relationship Id="rId63" Type="http://schemas.openxmlformats.org/officeDocument/2006/relationships/customXml" Target="../ink/ink620.xml"/><Relationship Id="rId84" Type="http://schemas.openxmlformats.org/officeDocument/2006/relationships/image" Target="../media/image545.png"/><Relationship Id="rId138" Type="http://schemas.openxmlformats.org/officeDocument/2006/relationships/image" Target="../media/image572.png"/><Relationship Id="rId159" Type="http://schemas.openxmlformats.org/officeDocument/2006/relationships/customXml" Target="../ink/ink668.xml"/><Relationship Id="rId170" Type="http://schemas.openxmlformats.org/officeDocument/2006/relationships/image" Target="../media/image588.png"/><Relationship Id="rId191" Type="http://schemas.openxmlformats.org/officeDocument/2006/relationships/customXml" Target="../ink/ink684.xml"/><Relationship Id="rId205" Type="http://schemas.openxmlformats.org/officeDocument/2006/relationships/customXml" Target="../ink/ink691.xml"/><Relationship Id="rId107" Type="http://schemas.openxmlformats.org/officeDocument/2006/relationships/customXml" Target="../ink/ink642.xml"/><Relationship Id="rId11" Type="http://schemas.openxmlformats.org/officeDocument/2006/relationships/customXml" Target="../ink/ink594.xml"/><Relationship Id="rId32" Type="http://schemas.openxmlformats.org/officeDocument/2006/relationships/image" Target="../media/image519.png"/><Relationship Id="rId53" Type="http://schemas.openxmlformats.org/officeDocument/2006/relationships/customXml" Target="../ink/ink615.xml"/><Relationship Id="rId74" Type="http://schemas.openxmlformats.org/officeDocument/2006/relationships/image" Target="../media/image540.png"/><Relationship Id="rId128" Type="http://schemas.openxmlformats.org/officeDocument/2006/relationships/image" Target="../media/image567.png"/><Relationship Id="rId149" Type="http://schemas.openxmlformats.org/officeDocument/2006/relationships/customXml" Target="../ink/ink663.xml"/><Relationship Id="rId5" Type="http://schemas.openxmlformats.org/officeDocument/2006/relationships/customXml" Target="../ink/ink591.xml"/><Relationship Id="rId95" Type="http://schemas.openxmlformats.org/officeDocument/2006/relationships/customXml" Target="../ink/ink636.xml"/><Relationship Id="rId160" Type="http://schemas.openxmlformats.org/officeDocument/2006/relationships/image" Target="../media/image583.png"/><Relationship Id="rId181" Type="http://schemas.openxmlformats.org/officeDocument/2006/relationships/customXml" Target="../ink/ink679.xml"/><Relationship Id="rId216" Type="http://schemas.openxmlformats.org/officeDocument/2006/relationships/image" Target="../media/image611.png"/><Relationship Id="rId22" Type="http://schemas.openxmlformats.org/officeDocument/2006/relationships/image" Target="../media/image514.png"/><Relationship Id="rId43" Type="http://schemas.openxmlformats.org/officeDocument/2006/relationships/customXml" Target="../ink/ink610.xml"/><Relationship Id="rId64" Type="http://schemas.openxmlformats.org/officeDocument/2006/relationships/image" Target="../media/image535.png"/><Relationship Id="rId118" Type="http://schemas.openxmlformats.org/officeDocument/2006/relationships/image" Target="../media/image562.png"/><Relationship Id="rId139" Type="http://schemas.openxmlformats.org/officeDocument/2006/relationships/customXml" Target="../ink/ink658.xml"/><Relationship Id="rId85" Type="http://schemas.openxmlformats.org/officeDocument/2006/relationships/customXml" Target="../ink/ink631.xml"/><Relationship Id="rId150" Type="http://schemas.openxmlformats.org/officeDocument/2006/relationships/image" Target="../media/image578.png"/><Relationship Id="rId171" Type="http://schemas.openxmlformats.org/officeDocument/2006/relationships/customXml" Target="../ink/ink674.xml"/><Relationship Id="rId192" Type="http://schemas.openxmlformats.org/officeDocument/2006/relationships/image" Target="../media/image599.png"/><Relationship Id="rId206" Type="http://schemas.openxmlformats.org/officeDocument/2006/relationships/image" Target="../media/image606.png"/><Relationship Id="rId12" Type="http://schemas.openxmlformats.org/officeDocument/2006/relationships/image" Target="../media/image509.png"/><Relationship Id="rId33" Type="http://schemas.openxmlformats.org/officeDocument/2006/relationships/customXml" Target="../ink/ink605.xml"/><Relationship Id="rId108" Type="http://schemas.openxmlformats.org/officeDocument/2006/relationships/image" Target="../media/image557.png"/><Relationship Id="rId129" Type="http://schemas.openxmlformats.org/officeDocument/2006/relationships/customXml" Target="../ink/ink653.xml"/><Relationship Id="rId54" Type="http://schemas.openxmlformats.org/officeDocument/2006/relationships/image" Target="../media/image530.png"/><Relationship Id="rId75" Type="http://schemas.openxmlformats.org/officeDocument/2006/relationships/customXml" Target="../ink/ink626.xml"/><Relationship Id="rId96" Type="http://schemas.openxmlformats.org/officeDocument/2006/relationships/image" Target="../media/image551.png"/><Relationship Id="rId140" Type="http://schemas.openxmlformats.org/officeDocument/2006/relationships/image" Target="../media/image573.png"/><Relationship Id="rId161" Type="http://schemas.openxmlformats.org/officeDocument/2006/relationships/customXml" Target="../ink/ink669.xml"/><Relationship Id="rId182" Type="http://schemas.openxmlformats.org/officeDocument/2006/relationships/image" Target="../media/image594.png"/><Relationship Id="rId6" Type="http://schemas.openxmlformats.org/officeDocument/2006/relationships/image" Target="../media/image506.png"/><Relationship Id="rId23" Type="http://schemas.openxmlformats.org/officeDocument/2006/relationships/customXml" Target="../ink/ink600.xml"/><Relationship Id="rId119" Type="http://schemas.openxmlformats.org/officeDocument/2006/relationships/customXml" Target="../ink/ink648.xml"/><Relationship Id="rId44" Type="http://schemas.openxmlformats.org/officeDocument/2006/relationships/image" Target="../media/image525.png"/><Relationship Id="rId65" Type="http://schemas.openxmlformats.org/officeDocument/2006/relationships/customXml" Target="../ink/ink621.xml"/><Relationship Id="rId86" Type="http://schemas.openxmlformats.org/officeDocument/2006/relationships/image" Target="../media/image546.png"/><Relationship Id="rId130" Type="http://schemas.openxmlformats.org/officeDocument/2006/relationships/image" Target="../media/image568.png"/><Relationship Id="rId151" Type="http://schemas.openxmlformats.org/officeDocument/2006/relationships/customXml" Target="../ink/ink664.xml"/><Relationship Id="rId172" Type="http://schemas.openxmlformats.org/officeDocument/2006/relationships/image" Target="../media/image589.png"/><Relationship Id="rId193" Type="http://schemas.openxmlformats.org/officeDocument/2006/relationships/customXml" Target="../ink/ink685.xml"/><Relationship Id="rId207" Type="http://schemas.openxmlformats.org/officeDocument/2006/relationships/customXml" Target="../ink/ink692.xml"/><Relationship Id="rId13" Type="http://schemas.openxmlformats.org/officeDocument/2006/relationships/customXml" Target="../ink/ink595.xml"/><Relationship Id="rId109" Type="http://schemas.openxmlformats.org/officeDocument/2006/relationships/customXml" Target="../ink/ink643.xml"/><Relationship Id="rId34" Type="http://schemas.openxmlformats.org/officeDocument/2006/relationships/image" Target="../media/image520.png"/><Relationship Id="rId55" Type="http://schemas.openxmlformats.org/officeDocument/2006/relationships/customXml" Target="../ink/ink616.xml"/><Relationship Id="rId76" Type="http://schemas.openxmlformats.org/officeDocument/2006/relationships/image" Target="../media/image541.png"/><Relationship Id="rId97" Type="http://schemas.openxmlformats.org/officeDocument/2006/relationships/customXml" Target="../ink/ink637.xml"/><Relationship Id="rId120" Type="http://schemas.openxmlformats.org/officeDocument/2006/relationships/image" Target="../media/image563.png"/><Relationship Id="rId141" Type="http://schemas.openxmlformats.org/officeDocument/2006/relationships/customXml" Target="../ink/ink659.xml"/><Relationship Id="rId7" Type="http://schemas.openxmlformats.org/officeDocument/2006/relationships/customXml" Target="../ink/ink592.xml"/><Relationship Id="rId162" Type="http://schemas.openxmlformats.org/officeDocument/2006/relationships/image" Target="../media/image584.png"/><Relationship Id="rId183" Type="http://schemas.openxmlformats.org/officeDocument/2006/relationships/customXml" Target="../ink/ink680.xml"/><Relationship Id="rId24" Type="http://schemas.openxmlformats.org/officeDocument/2006/relationships/image" Target="../media/image515.png"/><Relationship Id="rId45" Type="http://schemas.openxmlformats.org/officeDocument/2006/relationships/customXml" Target="../ink/ink611.xml"/><Relationship Id="rId66" Type="http://schemas.openxmlformats.org/officeDocument/2006/relationships/image" Target="../media/image536.png"/><Relationship Id="rId87" Type="http://schemas.openxmlformats.org/officeDocument/2006/relationships/customXml" Target="../ink/ink632.xml"/><Relationship Id="rId110" Type="http://schemas.openxmlformats.org/officeDocument/2006/relationships/image" Target="../media/image558.png"/><Relationship Id="rId131" Type="http://schemas.openxmlformats.org/officeDocument/2006/relationships/customXml" Target="../ink/ink654.xml"/><Relationship Id="rId152" Type="http://schemas.openxmlformats.org/officeDocument/2006/relationships/image" Target="../media/image579.png"/><Relationship Id="rId173" Type="http://schemas.openxmlformats.org/officeDocument/2006/relationships/customXml" Target="../ink/ink675.xml"/><Relationship Id="rId194" Type="http://schemas.openxmlformats.org/officeDocument/2006/relationships/image" Target="../media/image600.png"/><Relationship Id="rId208" Type="http://schemas.openxmlformats.org/officeDocument/2006/relationships/image" Target="../media/image607.png"/><Relationship Id="rId19" Type="http://schemas.openxmlformats.org/officeDocument/2006/relationships/customXml" Target="../ink/ink598.xml"/><Relationship Id="rId14" Type="http://schemas.openxmlformats.org/officeDocument/2006/relationships/image" Target="../media/image510.png"/><Relationship Id="rId30" Type="http://schemas.openxmlformats.org/officeDocument/2006/relationships/image" Target="../media/image518.png"/><Relationship Id="rId35" Type="http://schemas.openxmlformats.org/officeDocument/2006/relationships/customXml" Target="../ink/ink606.xml"/><Relationship Id="rId56" Type="http://schemas.openxmlformats.org/officeDocument/2006/relationships/image" Target="../media/image531.png"/><Relationship Id="rId77" Type="http://schemas.openxmlformats.org/officeDocument/2006/relationships/customXml" Target="../ink/ink627.xml"/><Relationship Id="rId100" Type="http://schemas.openxmlformats.org/officeDocument/2006/relationships/image" Target="../media/image553.png"/><Relationship Id="rId105" Type="http://schemas.openxmlformats.org/officeDocument/2006/relationships/customXml" Target="../ink/ink641.xml"/><Relationship Id="rId126" Type="http://schemas.openxmlformats.org/officeDocument/2006/relationships/image" Target="../media/image566.png"/><Relationship Id="rId147" Type="http://schemas.openxmlformats.org/officeDocument/2006/relationships/customXml" Target="../ink/ink662.xml"/><Relationship Id="rId168" Type="http://schemas.openxmlformats.org/officeDocument/2006/relationships/image" Target="../media/image587.png"/><Relationship Id="rId8" Type="http://schemas.openxmlformats.org/officeDocument/2006/relationships/image" Target="../media/image507.png"/><Relationship Id="rId51" Type="http://schemas.openxmlformats.org/officeDocument/2006/relationships/customXml" Target="../ink/ink614.xml"/><Relationship Id="rId72" Type="http://schemas.openxmlformats.org/officeDocument/2006/relationships/image" Target="../media/image539.png"/><Relationship Id="rId93" Type="http://schemas.openxmlformats.org/officeDocument/2006/relationships/customXml" Target="../ink/ink635.xml"/><Relationship Id="rId98" Type="http://schemas.openxmlformats.org/officeDocument/2006/relationships/image" Target="../media/image552.png"/><Relationship Id="rId121" Type="http://schemas.openxmlformats.org/officeDocument/2006/relationships/customXml" Target="../ink/ink649.xml"/><Relationship Id="rId142" Type="http://schemas.openxmlformats.org/officeDocument/2006/relationships/image" Target="../media/image574.png"/><Relationship Id="rId163" Type="http://schemas.openxmlformats.org/officeDocument/2006/relationships/customXml" Target="../ink/ink670.xml"/><Relationship Id="rId184" Type="http://schemas.openxmlformats.org/officeDocument/2006/relationships/image" Target="../media/image595.png"/><Relationship Id="rId189" Type="http://schemas.openxmlformats.org/officeDocument/2006/relationships/customXml" Target="../ink/ink683.xml"/><Relationship Id="rId3" Type="http://schemas.openxmlformats.org/officeDocument/2006/relationships/image" Target="../media/image3100.png"/><Relationship Id="rId214" Type="http://schemas.openxmlformats.org/officeDocument/2006/relationships/image" Target="../media/image610.png"/><Relationship Id="rId25" Type="http://schemas.openxmlformats.org/officeDocument/2006/relationships/customXml" Target="../ink/ink601.xml"/><Relationship Id="rId46" Type="http://schemas.openxmlformats.org/officeDocument/2006/relationships/image" Target="../media/image526.png"/><Relationship Id="rId67" Type="http://schemas.openxmlformats.org/officeDocument/2006/relationships/customXml" Target="../ink/ink622.xml"/><Relationship Id="rId116" Type="http://schemas.openxmlformats.org/officeDocument/2006/relationships/image" Target="../media/image561.png"/><Relationship Id="rId137" Type="http://schemas.openxmlformats.org/officeDocument/2006/relationships/customXml" Target="../ink/ink657.xml"/><Relationship Id="rId158" Type="http://schemas.openxmlformats.org/officeDocument/2006/relationships/image" Target="../media/image582.png"/><Relationship Id="rId20" Type="http://schemas.openxmlformats.org/officeDocument/2006/relationships/image" Target="../media/image513.png"/><Relationship Id="rId41" Type="http://schemas.openxmlformats.org/officeDocument/2006/relationships/customXml" Target="../ink/ink609.xml"/><Relationship Id="rId62" Type="http://schemas.openxmlformats.org/officeDocument/2006/relationships/image" Target="../media/image534.png"/><Relationship Id="rId83" Type="http://schemas.openxmlformats.org/officeDocument/2006/relationships/customXml" Target="../ink/ink630.xml"/><Relationship Id="rId88" Type="http://schemas.openxmlformats.org/officeDocument/2006/relationships/image" Target="../media/image547.png"/><Relationship Id="rId111" Type="http://schemas.openxmlformats.org/officeDocument/2006/relationships/customXml" Target="../ink/ink644.xml"/><Relationship Id="rId132" Type="http://schemas.openxmlformats.org/officeDocument/2006/relationships/image" Target="../media/image569.png"/><Relationship Id="rId153" Type="http://schemas.openxmlformats.org/officeDocument/2006/relationships/customXml" Target="../ink/ink665.xml"/><Relationship Id="rId174" Type="http://schemas.openxmlformats.org/officeDocument/2006/relationships/image" Target="../media/image590.png"/><Relationship Id="rId179" Type="http://schemas.openxmlformats.org/officeDocument/2006/relationships/customXml" Target="../ink/ink678.xml"/><Relationship Id="rId195" Type="http://schemas.openxmlformats.org/officeDocument/2006/relationships/customXml" Target="../ink/ink686.xml"/><Relationship Id="rId209" Type="http://schemas.openxmlformats.org/officeDocument/2006/relationships/customXml" Target="../ink/ink693.xml"/><Relationship Id="rId190" Type="http://schemas.openxmlformats.org/officeDocument/2006/relationships/image" Target="../media/image598.png"/><Relationship Id="rId204" Type="http://schemas.openxmlformats.org/officeDocument/2006/relationships/image" Target="../media/image605.png"/><Relationship Id="rId15" Type="http://schemas.openxmlformats.org/officeDocument/2006/relationships/customXml" Target="../ink/ink596.xml"/><Relationship Id="rId36" Type="http://schemas.openxmlformats.org/officeDocument/2006/relationships/image" Target="../media/image521.png"/><Relationship Id="rId57" Type="http://schemas.openxmlformats.org/officeDocument/2006/relationships/customXml" Target="../ink/ink617.xml"/><Relationship Id="rId106" Type="http://schemas.openxmlformats.org/officeDocument/2006/relationships/image" Target="../media/image556.png"/><Relationship Id="rId127" Type="http://schemas.openxmlformats.org/officeDocument/2006/relationships/customXml" Target="../ink/ink652.xml"/><Relationship Id="rId10" Type="http://schemas.openxmlformats.org/officeDocument/2006/relationships/image" Target="../media/image508.png"/><Relationship Id="rId31" Type="http://schemas.openxmlformats.org/officeDocument/2006/relationships/customXml" Target="../ink/ink604.xml"/><Relationship Id="rId52" Type="http://schemas.openxmlformats.org/officeDocument/2006/relationships/image" Target="../media/image529.png"/><Relationship Id="rId73" Type="http://schemas.openxmlformats.org/officeDocument/2006/relationships/customXml" Target="../ink/ink625.xml"/><Relationship Id="rId78" Type="http://schemas.openxmlformats.org/officeDocument/2006/relationships/image" Target="../media/image542.png"/><Relationship Id="rId94" Type="http://schemas.openxmlformats.org/officeDocument/2006/relationships/image" Target="../media/image550.png"/><Relationship Id="rId99" Type="http://schemas.openxmlformats.org/officeDocument/2006/relationships/customXml" Target="../ink/ink638.xml"/><Relationship Id="rId101" Type="http://schemas.openxmlformats.org/officeDocument/2006/relationships/customXml" Target="../ink/ink639.xml"/><Relationship Id="rId122" Type="http://schemas.openxmlformats.org/officeDocument/2006/relationships/image" Target="../media/image564.png"/><Relationship Id="rId143" Type="http://schemas.openxmlformats.org/officeDocument/2006/relationships/customXml" Target="../ink/ink660.xml"/><Relationship Id="rId148" Type="http://schemas.openxmlformats.org/officeDocument/2006/relationships/image" Target="../media/image577.png"/><Relationship Id="rId164" Type="http://schemas.openxmlformats.org/officeDocument/2006/relationships/image" Target="../media/image585.png"/><Relationship Id="rId169" Type="http://schemas.openxmlformats.org/officeDocument/2006/relationships/customXml" Target="../ink/ink673.xml"/><Relationship Id="rId185" Type="http://schemas.openxmlformats.org/officeDocument/2006/relationships/customXml" Target="../ink/ink681.xml"/><Relationship Id="rId4" Type="http://schemas.openxmlformats.org/officeDocument/2006/relationships/image" Target="../media/image4100.png"/><Relationship Id="rId9" Type="http://schemas.openxmlformats.org/officeDocument/2006/relationships/customXml" Target="../ink/ink593.xml"/><Relationship Id="rId180" Type="http://schemas.openxmlformats.org/officeDocument/2006/relationships/image" Target="../media/image593.png"/><Relationship Id="rId210" Type="http://schemas.openxmlformats.org/officeDocument/2006/relationships/image" Target="../media/image608.png"/><Relationship Id="rId215" Type="http://schemas.openxmlformats.org/officeDocument/2006/relationships/customXml" Target="../ink/ink696.xml"/><Relationship Id="rId26" Type="http://schemas.openxmlformats.org/officeDocument/2006/relationships/image" Target="../media/image516.png"/><Relationship Id="rId47" Type="http://schemas.openxmlformats.org/officeDocument/2006/relationships/customXml" Target="../ink/ink612.xml"/><Relationship Id="rId68" Type="http://schemas.openxmlformats.org/officeDocument/2006/relationships/image" Target="../media/image537.png"/><Relationship Id="rId89" Type="http://schemas.openxmlformats.org/officeDocument/2006/relationships/customXml" Target="../ink/ink633.xml"/><Relationship Id="rId112" Type="http://schemas.openxmlformats.org/officeDocument/2006/relationships/image" Target="../media/image559.png"/><Relationship Id="rId133" Type="http://schemas.openxmlformats.org/officeDocument/2006/relationships/customXml" Target="../ink/ink655.xml"/><Relationship Id="rId154" Type="http://schemas.openxmlformats.org/officeDocument/2006/relationships/image" Target="../media/image580.png"/><Relationship Id="rId175" Type="http://schemas.openxmlformats.org/officeDocument/2006/relationships/customXml" Target="../ink/ink676.xml"/><Relationship Id="rId196" Type="http://schemas.openxmlformats.org/officeDocument/2006/relationships/image" Target="../media/image601.png"/><Relationship Id="rId200" Type="http://schemas.openxmlformats.org/officeDocument/2006/relationships/image" Target="../media/image603.png"/><Relationship Id="rId16" Type="http://schemas.openxmlformats.org/officeDocument/2006/relationships/image" Target="../media/image511.png"/><Relationship Id="rId37" Type="http://schemas.openxmlformats.org/officeDocument/2006/relationships/customXml" Target="../ink/ink607.xml"/><Relationship Id="rId58" Type="http://schemas.openxmlformats.org/officeDocument/2006/relationships/image" Target="../media/image532.png"/><Relationship Id="rId79" Type="http://schemas.openxmlformats.org/officeDocument/2006/relationships/customXml" Target="../ink/ink628.xml"/><Relationship Id="rId102" Type="http://schemas.openxmlformats.org/officeDocument/2006/relationships/image" Target="../media/image554.png"/><Relationship Id="rId123" Type="http://schemas.openxmlformats.org/officeDocument/2006/relationships/customXml" Target="../ink/ink650.xml"/><Relationship Id="rId144" Type="http://schemas.openxmlformats.org/officeDocument/2006/relationships/image" Target="../media/image575.png"/><Relationship Id="rId90" Type="http://schemas.openxmlformats.org/officeDocument/2006/relationships/image" Target="../media/image548.png"/><Relationship Id="rId165" Type="http://schemas.openxmlformats.org/officeDocument/2006/relationships/customXml" Target="../ink/ink671.xml"/><Relationship Id="rId186" Type="http://schemas.openxmlformats.org/officeDocument/2006/relationships/image" Target="../media/image596.png"/><Relationship Id="rId211" Type="http://schemas.openxmlformats.org/officeDocument/2006/relationships/customXml" Target="../ink/ink694.xml"/><Relationship Id="rId27" Type="http://schemas.openxmlformats.org/officeDocument/2006/relationships/customXml" Target="../ink/ink602.xml"/><Relationship Id="rId48" Type="http://schemas.openxmlformats.org/officeDocument/2006/relationships/image" Target="../media/image527.png"/><Relationship Id="rId69" Type="http://schemas.openxmlformats.org/officeDocument/2006/relationships/customXml" Target="../ink/ink623.xml"/><Relationship Id="rId113" Type="http://schemas.openxmlformats.org/officeDocument/2006/relationships/customXml" Target="../ink/ink645.xml"/><Relationship Id="rId134" Type="http://schemas.openxmlformats.org/officeDocument/2006/relationships/image" Target="../media/image570.png"/><Relationship Id="rId80" Type="http://schemas.openxmlformats.org/officeDocument/2006/relationships/image" Target="../media/image543.png"/><Relationship Id="rId155" Type="http://schemas.openxmlformats.org/officeDocument/2006/relationships/customXml" Target="../ink/ink666.xml"/><Relationship Id="rId176" Type="http://schemas.openxmlformats.org/officeDocument/2006/relationships/image" Target="../media/image591.png"/><Relationship Id="rId197" Type="http://schemas.openxmlformats.org/officeDocument/2006/relationships/customXml" Target="../ink/ink687.xml"/><Relationship Id="rId201" Type="http://schemas.openxmlformats.org/officeDocument/2006/relationships/customXml" Target="../ink/ink689.xml"/><Relationship Id="rId17" Type="http://schemas.openxmlformats.org/officeDocument/2006/relationships/customXml" Target="../ink/ink597.xml"/><Relationship Id="rId38" Type="http://schemas.openxmlformats.org/officeDocument/2006/relationships/image" Target="../media/image522.png"/><Relationship Id="rId59" Type="http://schemas.openxmlformats.org/officeDocument/2006/relationships/customXml" Target="../ink/ink618.xml"/><Relationship Id="rId103" Type="http://schemas.openxmlformats.org/officeDocument/2006/relationships/customXml" Target="../ink/ink640.xml"/><Relationship Id="rId124" Type="http://schemas.openxmlformats.org/officeDocument/2006/relationships/image" Target="../media/image565.png"/><Relationship Id="rId70" Type="http://schemas.openxmlformats.org/officeDocument/2006/relationships/image" Target="../media/image538.png"/><Relationship Id="rId91" Type="http://schemas.openxmlformats.org/officeDocument/2006/relationships/customXml" Target="../ink/ink634.xml"/><Relationship Id="rId145" Type="http://schemas.openxmlformats.org/officeDocument/2006/relationships/customXml" Target="../ink/ink661.xml"/><Relationship Id="rId166" Type="http://schemas.openxmlformats.org/officeDocument/2006/relationships/image" Target="../media/image586.png"/><Relationship Id="rId187" Type="http://schemas.openxmlformats.org/officeDocument/2006/relationships/customXml" Target="../ink/ink682.xml"/><Relationship Id="rId1" Type="http://schemas.openxmlformats.org/officeDocument/2006/relationships/slideLayout" Target="../slideLayouts/slideLayout7.xml"/><Relationship Id="rId212" Type="http://schemas.openxmlformats.org/officeDocument/2006/relationships/image" Target="../media/image609.png"/><Relationship Id="rId28" Type="http://schemas.openxmlformats.org/officeDocument/2006/relationships/image" Target="../media/image517.png"/><Relationship Id="rId49" Type="http://schemas.openxmlformats.org/officeDocument/2006/relationships/customXml" Target="../ink/ink613.xml"/><Relationship Id="rId114" Type="http://schemas.openxmlformats.org/officeDocument/2006/relationships/image" Target="../media/image560.png"/><Relationship Id="rId60" Type="http://schemas.openxmlformats.org/officeDocument/2006/relationships/image" Target="../media/image533.png"/><Relationship Id="rId81" Type="http://schemas.openxmlformats.org/officeDocument/2006/relationships/customXml" Target="../ink/ink629.xml"/><Relationship Id="rId135" Type="http://schemas.openxmlformats.org/officeDocument/2006/relationships/customXml" Target="../ink/ink656.xml"/><Relationship Id="rId156" Type="http://schemas.openxmlformats.org/officeDocument/2006/relationships/image" Target="../media/image581.png"/><Relationship Id="rId177" Type="http://schemas.openxmlformats.org/officeDocument/2006/relationships/customXml" Target="../ink/ink677.xml"/><Relationship Id="rId198" Type="http://schemas.openxmlformats.org/officeDocument/2006/relationships/image" Target="../media/image602.png"/><Relationship Id="rId202" Type="http://schemas.openxmlformats.org/officeDocument/2006/relationships/image" Target="../media/image604.png"/><Relationship Id="rId18" Type="http://schemas.openxmlformats.org/officeDocument/2006/relationships/image" Target="../media/image512.png"/><Relationship Id="rId39" Type="http://schemas.openxmlformats.org/officeDocument/2006/relationships/customXml" Target="../ink/ink608.xml"/><Relationship Id="rId50" Type="http://schemas.openxmlformats.org/officeDocument/2006/relationships/image" Target="../media/image528.png"/><Relationship Id="rId104" Type="http://schemas.openxmlformats.org/officeDocument/2006/relationships/image" Target="../media/image555.png"/><Relationship Id="rId125" Type="http://schemas.openxmlformats.org/officeDocument/2006/relationships/customXml" Target="../ink/ink651.xml"/><Relationship Id="rId146" Type="http://schemas.openxmlformats.org/officeDocument/2006/relationships/image" Target="../media/image576.png"/><Relationship Id="rId167" Type="http://schemas.openxmlformats.org/officeDocument/2006/relationships/customXml" Target="../ink/ink672.xml"/><Relationship Id="rId188" Type="http://schemas.openxmlformats.org/officeDocument/2006/relationships/image" Target="../media/image597.png"/><Relationship Id="rId71" Type="http://schemas.openxmlformats.org/officeDocument/2006/relationships/customXml" Target="../ink/ink624.xml"/><Relationship Id="rId92" Type="http://schemas.openxmlformats.org/officeDocument/2006/relationships/image" Target="../media/image549.png"/><Relationship Id="rId213" Type="http://schemas.openxmlformats.org/officeDocument/2006/relationships/customXml" Target="../ink/ink695.xml"/><Relationship Id="rId2" Type="http://schemas.openxmlformats.org/officeDocument/2006/relationships/notesSlide" Target="../notesSlides/notesSlide6.xml"/><Relationship Id="rId29" Type="http://schemas.openxmlformats.org/officeDocument/2006/relationships/customXml" Target="../ink/ink603.xml"/><Relationship Id="rId40" Type="http://schemas.openxmlformats.org/officeDocument/2006/relationships/image" Target="../media/image523.png"/><Relationship Id="rId115" Type="http://schemas.openxmlformats.org/officeDocument/2006/relationships/customXml" Target="../ink/ink646.xml"/><Relationship Id="rId136" Type="http://schemas.openxmlformats.org/officeDocument/2006/relationships/image" Target="../media/image571.png"/><Relationship Id="rId157" Type="http://schemas.openxmlformats.org/officeDocument/2006/relationships/customXml" Target="../ink/ink667.xml"/><Relationship Id="rId178" Type="http://schemas.openxmlformats.org/officeDocument/2006/relationships/image" Target="../media/image592.png"/><Relationship Id="rId61" Type="http://schemas.openxmlformats.org/officeDocument/2006/relationships/customXml" Target="../ink/ink619.xml"/><Relationship Id="rId82" Type="http://schemas.openxmlformats.org/officeDocument/2006/relationships/image" Target="../media/image544.png"/><Relationship Id="rId199" Type="http://schemas.openxmlformats.org/officeDocument/2006/relationships/customXml" Target="../ink/ink688.xml"/><Relationship Id="rId203" Type="http://schemas.openxmlformats.org/officeDocument/2006/relationships/customXml" Target="../ink/ink690.xml"/></Relationships>
</file>

<file path=ppt/slides/_rels/slide7.xml.rels><?xml version="1.0" encoding="UTF-8" standalone="yes"?>
<Relationships xmlns="http://schemas.openxmlformats.org/package/2006/relationships"><Relationship Id="rId117" Type="http://schemas.openxmlformats.org/officeDocument/2006/relationships/image" Target="../media/image660.png"/><Relationship Id="rId21" Type="http://schemas.openxmlformats.org/officeDocument/2006/relationships/image" Target="../media/image613.png"/><Relationship Id="rId42" Type="http://schemas.openxmlformats.org/officeDocument/2006/relationships/customXml" Target="../ink/ink716.xml"/><Relationship Id="rId63" Type="http://schemas.openxmlformats.org/officeDocument/2006/relationships/image" Target="../media/image634.png"/><Relationship Id="rId84" Type="http://schemas.openxmlformats.org/officeDocument/2006/relationships/customXml" Target="../ink/ink737.xml"/><Relationship Id="rId138" Type="http://schemas.openxmlformats.org/officeDocument/2006/relationships/customXml" Target="../ink/ink764.xml"/><Relationship Id="rId159" Type="http://schemas.openxmlformats.org/officeDocument/2006/relationships/image" Target="../media/image681.png"/><Relationship Id="rId170" Type="http://schemas.openxmlformats.org/officeDocument/2006/relationships/customXml" Target="../ink/ink780.xml"/><Relationship Id="rId191" Type="http://schemas.openxmlformats.org/officeDocument/2006/relationships/image" Target="../media/image697.png"/><Relationship Id="rId205" Type="http://schemas.openxmlformats.org/officeDocument/2006/relationships/image" Target="../media/image704.png"/><Relationship Id="rId107" Type="http://schemas.openxmlformats.org/officeDocument/2006/relationships/image" Target="../media/image655.png"/><Relationship Id="rId11" Type="http://schemas.openxmlformats.org/officeDocument/2006/relationships/image" Target="../media/image6080.png"/><Relationship Id="rId32" Type="http://schemas.openxmlformats.org/officeDocument/2006/relationships/customXml" Target="../ink/ink711.xml"/><Relationship Id="rId53" Type="http://schemas.openxmlformats.org/officeDocument/2006/relationships/image" Target="../media/image629.png"/><Relationship Id="rId74" Type="http://schemas.openxmlformats.org/officeDocument/2006/relationships/customXml" Target="../ink/ink732.xml"/><Relationship Id="rId128" Type="http://schemas.openxmlformats.org/officeDocument/2006/relationships/customXml" Target="../ink/ink759.xml"/><Relationship Id="rId149" Type="http://schemas.openxmlformats.org/officeDocument/2006/relationships/image" Target="../media/image676.png"/><Relationship Id="rId5" Type="http://schemas.openxmlformats.org/officeDocument/2006/relationships/image" Target="../media/image6050.png"/><Relationship Id="rId95" Type="http://schemas.openxmlformats.org/officeDocument/2006/relationships/image" Target="../media/image650.png"/><Relationship Id="rId160" Type="http://schemas.openxmlformats.org/officeDocument/2006/relationships/customXml" Target="../ink/ink775.xml"/><Relationship Id="rId181" Type="http://schemas.openxmlformats.org/officeDocument/2006/relationships/image" Target="../media/image692.png"/><Relationship Id="rId216" Type="http://schemas.openxmlformats.org/officeDocument/2006/relationships/customXml" Target="../ink/ink803.xml"/><Relationship Id="rId22" Type="http://schemas.openxmlformats.org/officeDocument/2006/relationships/customXml" Target="../ink/ink706.xml"/><Relationship Id="rId43" Type="http://schemas.openxmlformats.org/officeDocument/2006/relationships/image" Target="../media/image624.png"/><Relationship Id="rId64" Type="http://schemas.openxmlformats.org/officeDocument/2006/relationships/customXml" Target="../ink/ink727.xml"/><Relationship Id="rId118" Type="http://schemas.openxmlformats.org/officeDocument/2006/relationships/customXml" Target="../ink/ink754.xml"/><Relationship Id="rId139" Type="http://schemas.openxmlformats.org/officeDocument/2006/relationships/image" Target="../media/image671.png"/><Relationship Id="rId85" Type="http://schemas.openxmlformats.org/officeDocument/2006/relationships/image" Target="../media/image645.png"/><Relationship Id="rId150" Type="http://schemas.openxmlformats.org/officeDocument/2006/relationships/customXml" Target="../ink/ink770.xml"/><Relationship Id="rId171" Type="http://schemas.openxmlformats.org/officeDocument/2006/relationships/image" Target="../media/image687.png"/><Relationship Id="rId192" Type="http://schemas.openxmlformats.org/officeDocument/2006/relationships/customXml" Target="../ink/ink791.xml"/><Relationship Id="rId206" Type="http://schemas.openxmlformats.org/officeDocument/2006/relationships/customXml" Target="../ink/ink798.xml"/><Relationship Id="rId12" Type="http://schemas.openxmlformats.org/officeDocument/2006/relationships/customXml" Target="../ink/ink701.xml"/><Relationship Id="rId33" Type="http://schemas.openxmlformats.org/officeDocument/2006/relationships/image" Target="../media/image619.png"/><Relationship Id="rId108" Type="http://schemas.openxmlformats.org/officeDocument/2006/relationships/customXml" Target="../ink/ink749.xml"/><Relationship Id="rId129" Type="http://schemas.openxmlformats.org/officeDocument/2006/relationships/image" Target="../media/image666.png"/><Relationship Id="rId54" Type="http://schemas.openxmlformats.org/officeDocument/2006/relationships/customXml" Target="../ink/ink722.xml"/><Relationship Id="rId75" Type="http://schemas.openxmlformats.org/officeDocument/2006/relationships/image" Target="../media/image640.png"/><Relationship Id="rId96" Type="http://schemas.openxmlformats.org/officeDocument/2006/relationships/customXml" Target="../ink/ink743.xml"/><Relationship Id="rId140" Type="http://schemas.openxmlformats.org/officeDocument/2006/relationships/customXml" Target="../ink/ink765.xml"/><Relationship Id="rId161" Type="http://schemas.openxmlformats.org/officeDocument/2006/relationships/image" Target="../media/image682.png"/><Relationship Id="rId182" Type="http://schemas.openxmlformats.org/officeDocument/2006/relationships/customXml" Target="../ink/ink786.xml"/><Relationship Id="rId217" Type="http://schemas.openxmlformats.org/officeDocument/2006/relationships/image" Target="../media/image710.png"/><Relationship Id="rId6" Type="http://schemas.openxmlformats.org/officeDocument/2006/relationships/customXml" Target="../ink/ink698.xml"/><Relationship Id="rId23" Type="http://schemas.openxmlformats.org/officeDocument/2006/relationships/image" Target="../media/image614.png"/><Relationship Id="rId119" Type="http://schemas.openxmlformats.org/officeDocument/2006/relationships/image" Target="../media/image661.png"/><Relationship Id="rId44" Type="http://schemas.openxmlformats.org/officeDocument/2006/relationships/customXml" Target="../ink/ink717.xml"/><Relationship Id="rId65" Type="http://schemas.openxmlformats.org/officeDocument/2006/relationships/image" Target="../media/image635.png"/><Relationship Id="rId86" Type="http://schemas.openxmlformats.org/officeDocument/2006/relationships/customXml" Target="../ink/ink738.xml"/><Relationship Id="rId130" Type="http://schemas.openxmlformats.org/officeDocument/2006/relationships/customXml" Target="../ink/ink760.xml"/><Relationship Id="rId151" Type="http://schemas.openxmlformats.org/officeDocument/2006/relationships/image" Target="../media/image677.png"/><Relationship Id="rId172" Type="http://schemas.openxmlformats.org/officeDocument/2006/relationships/customXml" Target="../ink/ink781.xml"/><Relationship Id="rId193" Type="http://schemas.openxmlformats.org/officeDocument/2006/relationships/image" Target="../media/image698.png"/><Relationship Id="rId207" Type="http://schemas.openxmlformats.org/officeDocument/2006/relationships/image" Target="../media/image705.png"/><Relationship Id="rId13" Type="http://schemas.openxmlformats.org/officeDocument/2006/relationships/image" Target="../media/image6090.png"/><Relationship Id="rId109" Type="http://schemas.openxmlformats.org/officeDocument/2006/relationships/image" Target="../media/image656.png"/><Relationship Id="rId34" Type="http://schemas.openxmlformats.org/officeDocument/2006/relationships/customXml" Target="../ink/ink712.xml"/><Relationship Id="rId55" Type="http://schemas.openxmlformats.org/officeDocument/2006/relationships/image" Target="../media/image630.png"/><Relationship Id="rId76" Type="http://schemas.openxmlformats.org/officeDocument/2006/relationships/customXml" Target="../ink/ink733.xml"/><Relationship Id="rId97" Type="http://schemas.openxmlformats.org/officeDocument/2006/relationships/image" Target="../media/image651.png"/><Relationship Id="rId120" Type="http://schemas.openxmlformats.org/officeDocument/2006/relationships/customXml" Target="../ink/ink755.xml"/><Relationship Id="rId141" Type="http://schemas.openxmlformats.org/officeDocument/2006/relationships/image" Target="../media/image672.png"/><Relationship Id="rId7" Type="http://schemas.openxmlformats.org/officeDocument/2006/relationships/image" Target="../media/image6060.png"/><Relationship Id="rId162" Type="http://schemas.openxmlformats.org/officeDocument/2006/relationships/customXml" Target="../ink/ink776.xml"/><Relationship Id="rId183" Type="http://schemas.openxmlformats.org/officeDocument/2006/relationships/image" Target="../media/image693.png"/><Relationship Id="rId24" Type="http://schemas.openxmlformats.org/officeDocument/2006/relationships/customXml" Target="../ink/ink707.xml"/><Relationship Id="rId45" Type="http://schemas.openxmlformats.org/officeDocument/2006/relationships/image" Target="../media/image625.png"/><Relationship Id="rId66" Type="http://schemas.openxmlformats.org/officeDocument/2006/relationships/customXml" Target="../ink/ink728.xml"/><Relationship Id="rId87" Type="http://schemas.openxmlformats.org/officeDocument/2006/relationships/image" Target="../media/image646.png"/><Relationship Id="rId110" Type="http://schemas.openxmlformats.org/officeDocument/2006/relationships/customXml" Target="../ink/ink750.xml"/><Relationship Id="rId131" Type="http://schemas.openxmlformats.org/officeDocument/2006/relationships/image" Target="../media/image667.png"/><Relationship Id="rId152" Type="http://schemas.openxmlformats.org/officeDocument/2006/relationships/customXml" Target="../ink/ink771.xml"/><Relationship Id="rId173" Type="http://schemas.openxmlformats.org/officeDocument/2006/relationships/image" Target="../media/image688.png"/><Relationship Id="rId194" Type="http://schemas.openxmlformats.org/officeDocument/2006/relationships/customXml" Target="../ink/ink792.xml"/><Relationship Id="rId208" Type="http://schemas.openxmlformats.org/officeDocument/2006/relationships/customXml" Target="../ink/ink799.xml"/><Relationship Id="rId14" Type="http://schemas.openxmlformats.org/officeDocument/2006/relationships/customXml" Target="../ink/ink702.xml"/><Relationship Id="rId30" Type="http://schemas.openxmlformats.org/officeDocument/2006/relationships/customXml" Target="../ink/ink710.xml"/><Relationship Id="rId35" Type="http://schemas.openxmlformats.org/officeDocument/2006/relationships/image" Target="../media/image620.png"/><Relationship Id="rId56" Type="http://schemas.openxmlformats.org/officeDocument/2006/relationships/customXml" Target="../ink/ink723.xml"/><Relationship Id="rId77" Type="http://schemas.openxmlformats.org/officeDocument/2006/relationships/image" Target="../media/image641.png"/><Relationship Id="rId100" Type="http://schemas.openxmlformats.org/officeDocument/2006/relationships/customXml" Target="../ink/ink745.xml"/><Relationship Id="rId105" Type="http://schemas.openxmlformats.org/officeDocument/2006/relationships/image" Target="../media/image654.png"/><Relationship Id="rId126" Type="http://schemas.openxmlformats.org/officeDocument/2006/relationships/customXml" Target="../ink/ink758.xml"/><Relationship Id="rId147" Type="http://schemas.openxmlformats.org/officeDocument/2006/relationships/image" Target="../media/image675.png"/><Relationship Id="rId168" Type="http://schemas.openxmlformats.org/officeDocument/2006/relationships/customXml" Target="../ink/ink779.xml"/><Relationship Id="rId8" Type="http://schemas.openxmlformats.org/officeDocument/2006/relationships/customXml" Target="../ink/ink699.xml"/><Relationship Id="rId51" Type="http://schemas.openxmlformats.org/officeDocument/2006/relationships/image" Target="../media/image628.png"/><Relationship Id="rId72" Type="http://schemas.openxmlformats.org/officeDocument/2006/relationships/customXml" Target="../ink/ink731.xml"/><Relationship Id="rId93" Type="http://schemas.openxmlformats.org/officeDocument/2006/relationships/image" Target="../media/image649.png"/><Relationship Id="rId98" Type="http://schemas.openxmlformats.org/officeDocument/2006/relationships/customXml" Target="../ink/ink744.xml"/><Relationship Id="rId121" Type="http://schemas.openxmlformats.org/officeDocument/2006/relationships/image" Target="../media/image662.png"/><Relationship Id="rId142" Type="http://schemas.openxmlformats.org/officeDocument/2006/relationships/customXml" Target="../ink/ink766.xml"/><Relationship Id="rId163" Type="http://schemas.openxmlformats.org/officeDocument/2006/relationships/image" Target="../media/image683.png"/><Relationship Id="rId184" Type="http://schemas.openxmlformats.org/officeDocument/2006/relationships/customXml" Target="../ink/ink787.xml"/><Relationship Id="rId189" Type="http://schemas.openxmlformats.org/officeDocument/2006/relationships/image" Target="../media/image696.png"/><Relationship Id="rId3" Type="http://schemas.openxmlformats.org/officeDocument/2006/relationships/image" Target="../media/image4.emf"/><Relationship Id="rId214" Type="http://schemas.openxmlformats.org/officeDocument/2006/relationships/customXml" Target="../ink/ink802.xml"/><Relationship Id="rId25" Type="http://schemas.openxmlformats.org/officeDocument/2006/relationships/image" Target="../media/image615.png"/><Relationship Id="rId46" Type="http://schemas.openxmlformats.org/officeDocument/2006/relationships/customXml" Target="../ink/ink718.xml"/><Relationship Id="rId67" Type="http://schemas.openxmlformats.org/officeDocument/2006/relationships/image" Target="../media/image636.png"/><Relationship Id="rId116" Type="http://schemas.openxmlformats.org/officeDocument/2006/relationships/customXml" Target="../ink/ink753.xml"/><Relationship Id="rId137" Type="http://schemas.openxmlformats.org/officeDocument/2006/relationships/image" Target="../media/image670.png"/><Relationship Id="rId158" Type="http://schemas.openxmlformats.org/officeDocument/2006/relationships/customXml" Target="../ink/ink774.xml"/><Relationship Id="rId20" Type="http://schemas.openxmlformats.org/officeDocument/2006/relationships/customXml" Target="../ink/ink705.xml"/><Relationship Id="rId41" Type="http://schemas.openxmlformats.org/officeDocument/2006/relationships/image" Target="../media/image623.png"/><Relationship Id="rId62" Type="http://schemas.openxmlformats.org/officeDocument/2006/relationships/customXml" Target="../ink/ink726.xml"/><Relationship Id="rId83" Type="http://schemas.openxmlformats.org/officeDocument/2006/relationships/image" Target="../media/image644.png"/><Relationship Id="rId88" Type="http://schemas.openxmlformats.org/officeDocument/2006/relationships/customXml" Target="../ink/ink739.xml"/><Relationship Id="rId111" Type="http://schemas.openxmlformats.org/officeDocument/2006/relationships/image" Target="../media/image657.png"/><Relationship Id="rId132" Type="http://schemas.openxmlformats.org/officeDocument/2006/relationships/customXml" Target="../ink/ink761.xml"/><Relationship Id="rId153" Type="http://schemas.openxmlformats.org/officeDocument/2006/relationships/image" Target="../media/image678.png"/><Relationship Id="rId174" Type="http://schemas.openxmlformats.org/officeDocument/2006/relationships/customXml" Target="../ink/ink782.xml"/><Relationship Id="rId179" Type="http://schemas.openxmlformats.org/officeDocument/2006/relationships/image" Target="../media/image691.png"/><Relationship Id="rId195" Type="http://schemas.openxmlformats.org/officeDocument/2006/relationships/image" Target="../media/image699.png"/><Relationship Id="rId209" Type="http://schemas.openxmlformats.org/officeDocument/2006/relationships/image" Target="../media/image706.png"/><Relationship Id="rId190" Type="http://schemas.openxmlformats.org/officeDocument/2006/relationships/customXml" Target="../ink/ink790.xml"/><Relationship Id="rId204" Type="http://schemas.openxmlformats.org/officeDocument/2006/relationships/customXml" Target="../ink/ink797.xml"/><Relationship Id="rId15" Type="http://schemas.openxmlformats.org/officeDocument/2006/relationships/image" Target="../media/image6100.png"/><Relationship Id="rId36" Type="http://schemas.openxmlformats.org/officeDocument/2006/relationships/customXml" Target="../ink/ink713.xml"/><Relationship Id="rId57" Type="http://schemas.openxmlformats.org/officeDocument/2006/relationships/image" Target="../media/image631.png"/><Relationship Id="rId106" Type="http://schemas.openxmlformats.org/officeDocument/2006/relationships/customXml" Target="../ink/ink748.xml"/><Relationship Id="rId127" Type="http://schemas.openxmlformats.org/officeDocument/2006/relationships/image" Target="../media/image665.png"/><Relationship Id="rId10" Type="http://schemas.openxmlformats.org/officeDocument/2006/relationships/customXml" Target="../ink/ink700.xml"/><Relationship Id="rId31" Type="http://schemas.openxmlformats.org/officeDocument/2006/relationships/image" Target="../media/image618.png"/><Relationship Id="rId52" Type="http://schemas.openxmlformats.org/officeDocument/2006/relationships/customXml" Target="../ink/ink721.xml"/><Relationship Id="rId73" Type="http://schemas.openxmlformats.org/officeDocument/2006/relationships/image" Target="../media/image639.png"/><Relationship Id="rId78" Type="http://schemas.openxmlformats.org/officeDocument/2006/relationships/customXml" Target="../ink/ink734.xml"/><Relationship Id="rId94" Type="http://schemas.openxmlformats.org/officeDocument/2006/relationships/customXml" Target="../ink/ink742.xml"/><Relationship Id="rId99" Type="http://schemas.openxmlformats.org/officeDocument/2006/relationships/image" Target="../media/image652.png"/><Relationship Id="rId101" Type="http://schemas.openxmlformats.org/officeDocument/2006/relationships/image" Target="../media/image653.png"/><Relationship Id="rId122" Type="http://schemas.openxmlformats.org/officeDocument/2006/relationships/customXml" Target="../ink/ink756.xml"/><Relationship Id="rId143" Type="http://schemas.openxmlformats.org/officeDocument/2006/relationships/image" Target="../media/image673.png"/><Relationship Id="rId148" Type="http://schemas.openxmlformats.org/officeDocument/2006/relationships/customXml" Target="../ink/ink769.xml"/><Relationship Id="rId164" Type="http://schemas.openxmlformats.org/officeDocument/2006/relationships/customXml" Target="../ink/ink777.xml"/><Relationship Id="rId169" Type="http://schemas.openxmlformats.org/officeDocument/2006/relationships/image" Target="../media/image686.png"/><Relationship Id="rId185" Type="http://schemas.openxmlformats.org/officeDocument/2006/relationships/image" Target="../media/image694.png"/><Relationship Id="rId4" Type="http://schemas.openxmlformats.org/officeDocument/2006/relationships/customXml" Target="../ink/ink697.xml"/><Relationship Id="rId9" Type="http://schemas.openxmlformats.org/officeDocument/2006/relationships/image" Target="../media/image6070.png"/><Relationship Id="rId180" Type="http://schemas.openxmlformats.org/officeDocument/2006/relationships/customXml" Target="../ink/ink785.xml"/><Relationship Id="rId210" Type="http://schemas.openxmlformats.org/officeDocument/2006/relationships/customXml" Target="../ink/ink800.xml"/><Relationship Id="rId215" Type="http://schemas.openxmlformats.org/officeDocument/2006/relationships/image" Target="../media/image709.png"/><Relationship Id="rId26" Type="http://schemas.openxmlformats.org/officeDocument/2006/relationships/customXml" Target="../ink/ink708.xml"/><Relationship Id="rId47" Type="http://schemas.openxmlformats.org/officeDocument/2006/relationships/image" Target="../media/image626.png"/><Relationship Id="rId68" Type="http://schemas.openxmlformats.org/officeDocument/2006/relationships/customXml" Target="../ink/ink729.xml"/><Relationship Id="rId89" Type="http://schemas.openxmlformats.org/officeDocument/2006/relationships/image" Target="../media/image647.png"/><Relationship Id="rId112" Type="http://schemas.openxmlformats.org/officeDocument/2006/relationships/customXml" Target="../ink/ink751.xml"/><Relationship Id="rId133" Type="http://schemas.openxmlformats.org/officeDocument/2006/relationships/image" Target="../media/image668.png"/><Relationship Id="rId154" Type="http://schemas.openxmlformats.org/officeDocument/2006/relationships/customXml" Target="../ink/ink772.xml"/><Relationship Id="rId175" Type="http://schemas.openxmlformats.org/officeDocument/2006/relationships/image" Target="../media/image689.png"/><Relationship Id="rId196" Type="http://schemas.openxmlformats.org/officeDocument/2006/relationships/customXml" Target="../ink/ink793.xml"/><Relationship Id="rId200" Type="http://schemas.openxmlformats.org/officeDocument/2006/relationships/customXml" Target="../ink/ink795.xml"/><Relationship Id="rId16" Type="http://schemas.openxmlformats.org/officeDocument/2006/relationships/customXml" Target="../ink/ink703.xml"/><Relationship Id="rId37" Type="http://schemas.openxmlformats.org/officeDocument/2006/relationships/image" Target="../media/image621.png"/><Relationship Id="rId58" Type="http://schemas.openxmlformats.org/officeDocument/2006/relationships/customXml" Target="../ink/ink724.xml"/><Relationship Id="rId79" Type="http://schemas.openxmlformats.org/officeDocument/2006/relationships/image" Target="../media/image642.png"/><Relationship Id="rId102" Type="http://schemas.openxmlformats.org/officeDocument/2006/relationships/customXml" Target="../ink/ink746.xml"/><Relationship Id="rId123" Type="http://schemas.openxmlformats.org/officeDocument/2006/relationships/image" Target="../media/image663.png"/><Relationship Id="rId144" Type="http://schemas.openxmlformats.org/officeDocument/2006/relationships/customXml" Target="../ink/ink767.xml"/><Relationship Id="rId90" Type="http://schemas.openxmlformats.org/officeDocument/2006/relationships/customXml" Target="../ink/ink740.xml"/><Relationship Id="rId165" Type="http://schemas.openxmlformats.org/officeDocument/2006/relationships/image" Target="../media/image684.png"/><Relationship Id="rId186" Type="http://schemas.openxmlformats.org/officeDocument/2006/relationships/customXml" Target="../ink/ink788.xml"/><Relationship Id="rId211" Type="http://schemas.openxmlformats.org/officeDocument/2006/relationships/image" Target="../media/image707.png"/><Relationship Id="rId27" Type="http://schemas.openxmlformats.org/officeDocument/2006/relationships/image" Target="../media/image616.png"/><Relationship Id="rId48" Type="http://schemas.openxmlformats.org/officeDocument/2006/relationships/customXml" Target="../ink/ink719.xml"/><Relationship Id="rId69" Type="http://schemas.openxmlformats.org/officeDocument/2006/relationships/image" Target="../media/image637.png"/><Relationship Id="rId113" Type="http://schemas.openxmlformats.org/officeDocument/2006/relationships/image" Target="../media/image658.png"/><Relationship Id="rId134" Type="http://schemas.openxmlformats.org/officeDocument/2006/relationships/customXml" Target="../ink/ink762.xml"/><Relationship Id="rId80" Type="http://schemas.openxmlformats.org/officeDocument/2006/relationships/customXml" Target="../ink/ink735.xml"/><Relationship Id="rId155" Type="http://schemas.openxmlformats.org/officeDocument/2006/relationships/image" Target="../media/image679.png"/><Relationship Id="rId176" Type="http://schemas.openxmlformats.org/officeDocument/2006/relationships/customXml" Target="../ink/ink783.xml"/><Relationship Id="rId197" Type="http://schemas.openxmlformats.org/officeDocument/2006/relationships/image" Target="../media/image700.png"/><Relationship Id="rId201" Type="http://schemas.openxmlformats.org/officeDocument/2006/relationships/image" Target="../media/image702.png"/><Relationship Id="rId17" Type="http://schemas.openxmlformats.org/officeDocument/2006/relationships/image" Target="../media/image6110.png"/><Relationship Id="rId38" Type="http://schemas.openxmlformats.org/officeDocument/2006/relationships/customXml" Target="../ink/ink714.xml"/><Relationship Id="rId59" Type="http://schemas.openxmlformats.org/officeDocument/2006/relationships/image" Target="../media/image632.png"/><Relationship Id="rId103" Type="http://schemas.openxmlformats.org/officeDocument/2006/relationships/image" Target="../media/image162.png"/><Relationship Id="rId124" Type="http://schemas.openxmlformats.org/officeDocument/2006/relationships/customXml" Target="../ink/ink757.xml"/><Relationship Id="rId70" Type="http://schemas.openxmlformats.org/officeDocument/2006/relationships/customXml" Target="../ink/ink730.xml"/><Relationship Id="rId91" Type="http://schemas.openxmlformats.org/officeDocument/2006/relationships/image" Target="../media/image648.png"/><Relationship Id="rId145" Type="http://schemas.openxmlformats.org/officeDocument/2006/relationships/image" Target="../media/image674.png"/><Relationship Id="rId166" Type="http://schemas.openxmlformats.org/officeDocument/2006/relationships/customXml" Target="../ink/ink778.xml"/><Relationship Id="rId187" Type="http://schemas.openxmlformats.org/officeDocument/2006/relationships/image" Target="../media/image695.png"/><Relationship Id="rId1" Type="http://schemas.openxmlformats.org/officeDocument/2006/relationships/slideLayout" Target="../slideLayouts/slideLayout7.xml"/><Relationship Id="rId212" Type="http://schemas.openxmlformats.org/officeDocument/2006/relationships/customXml" Target="../ink/ink801.xml"/><Relationship Id="rId28" Type="http://schemas.openxmlformats.org/officeDocument/2006/relationships/customXml" Target="../ink/ink709.xml"/><Relationship Id="rId49" Type="http://schemas.openxmlformats.org/officeDocument/2006/relationships/image" Target="../media/image627.png"/><Relationship Id="rId114" Type="http://schemas.openxmlformats.org/officeDocument/2006/relationships/customXml" Target="../ink/ink752.xml"/><Relationship Id="rId60" Type="http://schemas.openxmlformats.org/officeDocument/2006/relationships/customXml" Target="../ink/ink725.xml"/><Relationship Id="rId81" Type="http://schemas.openxmlformats.org/officeDocument/2006/relationships/image" Target="../media/image643.png"/><Relationship Id="rId135" Type="http://schemas.openxmlformats.org/officeDocument/2006/relationships/image" Target="../media/image669.png"/><Relationship Id="rId156" Type="http://schemas.openxmlformats.org/officeDocument/2006/relationships/customXml" Target="../ink/ink773.xml"/><Relationship Id="rId177" Type="http://schemas.openxmlformats.org/officeDocument/2006/relationships/image" Target="../media/image690.png"/><Relationship Id="rId198" Type="http://schemas.openxmlformats.org/officeDocument/2006/relationships/customXml" Target="../ink/ink794.xml"/><Relationship Id="rId202" Type="http://schemas.openxmlformats.org/officeDocument/2006/relationships/customXml" Target="../ink/ink796.xml"/><Relationship Id="rId18" Type="http://schemas.openxmlformats.org/officeDocument/2006/relationships/customXml" Target="../ink/ink704.xml"/><Relationship Id="rId39" Type="http://schemas.openxmlformats.org/officeDocument/2006/relationships/image" Target="../media/image622.png"/><Relationship Id="rId50" Type="http://schemas.openxmlformats.org/officeDocument/2006/relationships/customXml" Target="../ink/ink720.xml"/><Relationship Id="rId104" Type="http://schemas.openxmlformats.org/officeDocument/2006/relationships/customXml" Target="../ink/ink747.xml"/><Relationship Id="rId125" Type="http://schemas.openxmlformats.org/officeDocument/2006/relationships/image" Target="../media/image664.png"/><Relationship Id="rId146" Type="http://schemas.openxmlformats.org/officeDocument/2006/relationships/customXml" Target="../ink/ink768.xml"/><Relationship Id="rId167" Type="http://schemas.openxmlformats.org/officeDocument/2006/relationships/image" Target="../media/image685.png"/><Relationship Id="rId188" Type="http://schemas.openxmlformats.org/officeDocument/2006/relationships/customXml" Target="../ink/ink789.xml"/><Relationship Id="rId71" Type="http://schemas.openxmlformats.org/officeDocument/2006/relationships/image" Target="../media/image638.png"/><Relationship Id="rId92" Type="http://schemas.openxmlformats.org/officeDocument/2006/relationships/customXml" Target="../ink/ink741.xml"/><Relationship Id="rId213" Type="http://schemas.openxmlformats.org/officeDocument/2006/relationships/image" Target="../media/image708.png"/><Relationship Id="rId2" Type="http://schemas.openxmlformats.org/officeDocument/2006/relationships/notesSlide" Target="../notesSlides/notesSlide7.xml"/><Relationship Id="rId29" Type="http://schemas.openxmlformats.org/officeDocument/2006/relationships/image" Target="../media/image617.png"/><Relationship Id="rId40" Type="http://schemas.openxmlformats.org/officeDocument/2006/relationships/customXml" Target="../ink/ink715.xml"/><Relationship Id="rId115" Type="http://schemas.openxmlformats.org/officeDocument/2006/relationships/image" Target="../media/image659.png"/><Relationship Id="rId136" Type="http://schemas.openxmlformats.org/officeDocument/2006/relationships/customXml" Target="../ink/ink763.xml"/><Relationship Id="rId157" Type="http://schemas.openxmlformats.org/officeDocument/2006/relationships/image" Target="../media/image680.png"/><Relationship Id="rId178" Type="http://schemas.openxmlformats.org/officeDocument/2006/relationships/customXml" Target="../ink/ink784.xml"/><Relationship Id="rId61" Type="http://schemas.openxmlformats.org/officeDocument/2006/relationships/image" Target="../media/image633.png"/><Relationship Id="rId82" Type="http://schemas.openxmlformats.org/officeDocument/2006/relationships/customXml" Target="../ink/ink736.xml"/><Relationship Id="rId199" Type="http://schemas.openxmlformats.org/officeDocument/2006/relationships/image" Target="../media/image701.png"/><Relationship Id="rId203" Type="http://schemas.openxmlformats.org/officeDocument/2006/relationships/image" Target="../media/image703.png"/><Relationship Id="rId19" Type="http://schemas.openxmlformats.org/officeDocument/2006/relationships/image" Target="../media/image612.png"/></Relationships>
</file>

<file path=ppt/slides/_rels/slide8.xml.rels><?xml version="1.0" encoding="UTF-8" standalone="yes"?>
<Relationships xmlns="http://schemas.openxmlformats.org/package/2006/relationships"><Relationship Id="rId26" Type="http://schemas.openxmlformats.org/officeDocument/2006/relationships/customXml" Target="../ink/ink814.xml"/><Relationship Id="rId21" Type="http://schemas.openxmlformats.org/officeDocument/2006/relationships/image" Target="../media/image720.png"/><Relationship Id="rId42" Type="http://schemas.openxmlformats.org/officeDocument/2006/relationships/customXml" Target="../ink/ink822.xml"/><Relationship Id="rId47" Type="http://schemas.openxmlformats.org/officeDocument/2006/relationships/image" Target="../media/image733.png"/><Relationship Id="rId63" Type="http://schemas.openxmlformats.org/officeDocument/2006/relationships/customXml" Target="../ink/ink833.xml"/><Relationship Id="rId68" Type="http://schemas.openxmlformats.org/officeDocument/2006/relationships/image" Target="../media/image743.png"/><Relationship Id="rId16" Type="http://schemas.openxmlformats.org/officeDocument/2006/relationships/customXml" Target="../ink/ink809.xml"/><Relationship Id="rId11" Type="http://schemas.openxmlformats.org/officeDocument/2006/relationships/image" Target="../media/image715.png"/><Relationship Id="rId32" Type="http://schemas.openxmlformats.org/officeDocument/2006/relationships/customXml" Target="../ink/ink817.xml"/><Relationship Id="rId37" Type="http://schemas.openxmlformats.org/officeDocument/2006/relationships/image" Target="../media/image728.png"/><Relationship Id="rId53" Type="http://schemas.openxmlformats.org/officeDocument/2006/relationships/customXml" Target="../ink/ink828.xml"/><Relationship Id="rId58" Type="http://schemas.openxmlformats.org/officeDocument/2006/relationships/image" Target="../media/image738.png"/><Relationship Id="rId74" Type="http://schemas.openxmlformats.org/officeDocument/2006/relationships/image" Target="../media/image746.png"/><Relationship Id="rId79" Type="http://schemas.openxmlformats.org/officeDocument/2006/relationships/customXml" Target="../ink/ink841.xml"/><Relationship Id="rId5" Type="http://schemas.openxmlformats.org/officeDocument/2006/relationships/image" Target="../media/image713.png"/><Relationship Id="rId61" Type="http://schemas.openxmlformats.org/officeDocument/2006/relationships/customXml" Target="../ink/ink832.xml"/><Relationship Id="rId82" Type="http://schemas.openxmlformats.org/officeDocument/2006/relationships/image" Target="../media/image750.png"/><Relationship Id="rId19" Type="http://schemas.openxmlformats.org/officeDocument/2006/relationships/image" Target="../media/image719.png"/><Relationship Id="rId14" Type="http://schemas.openxmlformats.org/officeDocument/2006/relationships/customXml" Target="../ink/ink808.xml"/><Relationship Id="rId22" Type="http://schemas.openxmlformats.org/officeDocument/2006/relationships/customXml" Target="../ink/ink812.xml"/><Relationship Id="rId27" Type="http://schemas.openxmlformats.org/officeDocument/2006/relationships/image" Target="../media/image723.png"/><Relationship Id="rId30" Type="http://schemas.openxmlformats.org/officeDocument/2006/relationships/customXml" Target="../ink/ink816.xml"/><Relationship Id="rId35" Type="http://schemas.openxmlformats.org/officeDocument/2006/relationships/image" Target="../media/image727.png"/><Relationship Id="rId43" Type="http://schemas.openxmlformats.org/officeDocument/2006/relationships/image" Target="../media/image731.png"/><Relationship Id="rId48" Type="http://schemas.openxmlformats.org/officeDocument/2006/relationships/customXml" Target="../ink/ink825.xml"/><Relationship Id="rId56" Type="http://schemas.openxmlformats.org/officeDocument/2006/relationships/image" Target="../media/image737.png"/><Relationship Id="rId64" Type="http://schemas.openxmlformats.org/officeDocument/2006/relationships/image" Target="../media/image741.png"/><Relationship Id="rId69" Type="http://schemas.openxmlformats.org/officeDocument/2006/relationships/customXml" Target="../ink/ink836.xml"/><Relationship Id="rId77" Type="http://schemas.openxmlformats.org/officeDocument/2006/relationships/customXml" Target="../ink/ink840.xml"/><Relationship Id="rId8" Type="http://schemas.openxmlformats.org/officeDocument/2006/relationships/customXml" Target="../ink/ink805.xml"/><Relationship Id="rId51" Type="http://schemas.openxmlformats.org/officeDocument/2006/relationships/image" Target="../media/image735.png"/><Relationship Id="rId72" Type="http://schemas.openxmlformats.org/officeDocument/2006/relationships/image" Target="../media/image745.png"/><Relationship Id="rId80" Type="http://schemas.openxmlformats.org/officeDocument/2006/relationships/image" Target="../media/image749.png"/><Relationship Id="rId3" Type="http://schemas.openxmlformats.org/officeDocument/2006/relationships/image" Target="../media/image711.png"/><Relationship Id="rId12" Type="http://schemas.openxmlformats.org/officeDocument/2006/relationships/customXml" Target="../ink/ink807.xml"/><Relationship Id="rId17" Type="http://schemas.openxmlformats.org/officeDocument/2006/relationships/image" Target="../media/image718.png"/><Relationship Id="rId25" Type="http://schemas.openxmlformats.org/officeDocument/2006/relationships/image" Target="../media/image722.png"/><Relationship Id="rId33" Type="http://schemas.openxmlformats.org/officeDocument/2006/relationships/image" Target="../media/image726.png"/><Relationship Id="rId38" Type="http://schemas.openxmlformats.org/officeDocument/2006/relationships/customXml" Target="../ink/ink820.xml"/><Relationship Id="rId46" Type="http://schemas.openxmlformats.org/officeDocument/2006/relationships/customXml" Target="../ink/ink824.xml"/><Relationship Id="rId59" Type="http://schemas.openxmlformats.org/officeDocument/2006/relationships/customXml" Target="../ink/ink831.xml"/><Relationship Id="rId67" Type="http://schemas.openxmlformats.org/officeDocument/2006/relationships/customXml" Target="../ink/ink835.xml"/><Relationship Id="rId20" Type="http://schemas.openxmlformats.org/officeDocument/2006/relationships/customXml" Target="../ink/ink811.xml"/><Relationship Id="rId41" Type="http://schemas.openxmlformats.org/officeDocument/2006/relationships/image" Target="../media/image730.png"/><Relationship Id="rId54" Type="http://schemas.openxmlformats.org/officeDocument/2006/relationships/image" Target="../media/image736.png"/><Relationship Id="rId62" Type="http://schemas.openxmlformats.org/officeDocument/2006/relationships/image" Target="../media/image740.png"/><Relationship Id="rId70" Type="http://schemas.openxmlformats.org/officeDocument/2006/relationships/image" Target="../media/image744.png"/><Relationship Id="rId75" Type="http://schemas.openxmlformats.org/officeDocument/2006/relationships/customXml" Target="../ink/ink839.xml"/><Relationship Id="rId1" Type="http://schemas.openxmlformats.org/officeDocument/2006/relationships/slideLayout" Target="../slideLayouts/slideLayout7.xml"/><Relationship Id="rId6" Type="http://schemas.openxmlformats.org/officeDocument/2006/relationships/customXml" Target="../ink/ink804.xml"/><Relationship Id="rId15" Type="http://schemas.openxmlformats.org/officeDocument/2006/relationships/image" Target="../media/image717.png"/><Relationship Id="rId23" Type="http://schemas.openxmlformats.org/officeDocument/2006/relationships/image" Target="../media/image721.png"/><Relationship Id="rId28" Type="http://schemas.openxmlformats.org/officeDocument/2006/relationships/customXml" Target="../ink/ink815.xml"/><Relationship Id="rId36" Type="http://schemas.openxmlformats.org/officeDocument/2006/relationships/customXml" Target="../ink/ink819.xml"/><Relationship Id="rId49" Type="http://schemas.openxmlformats.org/officeDocument/2006/relationships/image" Target="../media/image734.png"/><Relationship Id="rId57" Type="http://schemas.openxmlformats.org/officeDocument/2006/relationships/customXml" Target="../ink/ink830.xml"/><Relationship Id="rId10" Type="http://schemas.openxmlformats.org/officeDocument/2006/relationships/customXml" Target="../ink/ink806.xml"/><Relationship Id="rId31" Type="http://schemas.openxmlformats.org/officeDocument/2006/relationships/image" Target="../media/image725.png"/><Relationship Id="rId44" Type="http://schemas.openxmlformats.org/officeDocument/2006/relationships/customXml" Target="../ink/ink823.xml"/><Relationship Id="rId52" Type="http://schemas.openxmlformats.org/officeDocument/2006/relationships/customXml" Target="../ink/ink827.xml"/><Relationship Id="rId60" Type="http://schemas.openxmlformats.org/officeDocument/2006/relationships/image" Target="../media/image739.png"/><Relationship Id="rId65" Type="http://schemas.openxmlformats.org/officeDocument/2006/relationships/customXml" Target="../ink/ink834.xml"/><Relationship Id="rId73" Type="http://schemas.openxmlformats.org/officeDocument/2006/relationships/customXml" Target="../ink/ink838.xml"/><Relationship Id="rId78" Type="http://schemas.openxmlformats.org/officeDocument/2006/relationships/image" Target="../media/image748.png"/><Relationship Id="rId81" Type="http://schemas.openxmlformats.org/officeDocument/2006/relationships/customXml" Target="../ink/ink842.xml"/><Relationship Id="rId4" Type="http://schemas.openxmlformats.org/officeDocument/2006/relationships/image" Target="../media/image712.png"/><Relationship Id="rId9" Type="http://schemas.openxmlformats.org/officeDocument/2006/relationships/image" Target="../media/image714.png"/><Relationship Id="rId13" Type="http://schemas.openxmlformats.org/officeDocument/2006/relationships/image" Target="../media/image716.png"/><Relationship Id="rId18" Type="http://schemas.openxmlformats.org/officeDocument/2006/relationships/customXml" Target="../ink/ink810.xml"/><Relationship Id="rId39" Type="http://schemas.openxmlformats.org/officeDocument/2006/relationships/image" Target="../media/image729.png"/><Relationship Id="rId34" Type="http://schemas.openxmlformats.org/officeDocument/2006/relationships/customXml" Target="../ink/ink818.xml"/><Relationship Id="rId50" Type="http://schemas.openxmlformats.org/officeDocument/2006/relationships/customXml" Target="../ink/ink826.xml"/><Relationship Id="rId55" Type="http://schemas.openxmlformats.org/officeDocument/2006/relationships/customXml" Target="../ink/ink829.xml"/><Relationship Id="rId76" Type="http://schemas.openxmlformats.org/officeDocument/2006/relationships/image" Target="../media/image747.png"/><Relationship Id="rId7" Type="http://schemas.openxmlformats.org/officeDocument/2006/relationships/image" Target="../media/image7130.png"/><Relationship Id="rId71" Type="http://schemas.openxmlformats.org/officeDocument/2006/relationships/customXml" Target="../ink/ink837.xml"/><Relationship Id="rId2" Type="http://schemas.openxmlformats.org/officeDocument/2006/relationships/notesSlide" Target="../notesSlides/notesSlide8.xml"/><Relationship Id="rId29" Type="http://schemas.openxmlformats.org/officeDocument/2006/relationships/image" Target="../media/image724.png"/><Relationship Id="rId24" Type="http://schemas.openxmlformats.org/officeDocument/2006/relationships/customXml" Target="../ink/ink813.xml"/><Relationship Id="rId40" Type="http://schemas.openxmlformats.org/officeDocument/2006/relationships/customXml" Target="../ink/ink821.xml"/><Relationship Id="rId45" Type="http://schemas.openxmlformats.org/officeDocument/2006/relationships/image" Target="../media/image732.png"/><Relationship Id="rId66" Type="http://schemas.openxmlformats.org/officeDocument/2006/relationships/image" Target="../media/image742.png"/></Relationships>
</file>

<file path=ppt/slides/_rels/slide9.xml.rels><?xml version="1.0" encoding="UTF-8" standalone="yes"?>
<Relationships xmlns="http://schemas.openxmlformats.org/package/2006/relationships"><Relationship Id="rId117" Type="http://schemas.openxmlformats.org/officeDocument/2006/relationships/image" Target="../media/image799.png"/><Relationship Id="rId671" Type="http://schemas.openxmlformats.org/officeDocument/2006/relationships/customXml" Target="../ink/ink1177.xml"/><Relationship Id="rId769" Type="http://schemas.openxmlformats.org/officeDocument/2006/relationships/image" Target="../media/image1121.png"/><Relationship Id="rId976" Type="http://schemas.openxmlformats.org/officeDocument/2006/relationships/image" Target="../media/image1223.png"/><Relationship Id="rId21" Type="http://schemas.openxmlformats.org/officeDocument/2006/relationships/image" Target="../media/image751.png"/><Relationship Id="rId324" Type="http://schemas.openxmlformats.org/officeDocument/2006/relationships/customXml" Target="../ink/ink1003.xml"/><Relationship Id="rId531" Type="http://schemas.openxmlformats.org/officeDocument/2006/relationships/image" Target="../media/image1003.png"/><Relationship Id="rId629" Type="http://schemas.openxmlformats.org/officeDocument/2006/relationships/customXml" Target="../ink/ink1156.xml"/><Relationship Id="rId170" Type="http://schemas.openxmlformats.org/officeDocument/2006/relationships/customXml" Target="../ink/ink926.xml"/><Relationship Id="rId836" Type="http://schemas.openxmlformats.org/officeDocument/2006/relationships/customXml" Target="../ink/ink1260.xml"/><Relationship Id="rId268" Type="http://schemas.openxmlformats.org/officeDocument/2006/relationships/customXml" Target="../ink/ink975.xml"/><Relationship Id="rId475" Type="http://schemas.openxmlformats.org/officeDocument/2006/relationships/image" Target="../media/image975.png"/><Relationship Id="rId682" Type="http://schemas.openxmlformats.org/officeDocument/2006/relationships/image" Target="../media/image1078.png"/><Relationship Id="rId903" Type="http://schemas.openxmlformats.org/officeDocument/2006/relationships/customXml" Target="../ink/ink1294.xml"/><Relationship Id="rId32" Type="http://schemas.openxmlformats.org/officeDocument/2006/relationships/customXml" Target="../ink/ink857.xml"/><Relationship Id="rId128" Type="http://schemas.openxmlformats.org/officeDocument/2006/relationships/customXml" Target="../ink/ink905.xml"/><Relationship Id="rId335" Type="http://schemas.openxmlformats.org/officeDocument/2006/relationships/image" Target="../media/image908.png"/><Relationship Id="rId542" Type="http://schemas.openxmlformats.org/officeDocument/2006/relationships/customXml" Target="../ink/ink1112.xml"/><Relationship Id="rId987" Type="http://schemas.openxmlformats.org/officeDocument/2006/relationships/customXml" Target="../ink/ink1336.xml"/><Relationship Id="rId181" Type="http://schemas.openxmlformats.org/officeDocument/2006/relationships/image" Target="../media/image831.png"/><Relationship Id="rId402" Type="http://schemas.openxmlformats.org/officeDocument/2006/relationships/customXml" Target="../ink/ink1042.xml"/><Relationship Id="rId847" Type="http://schemas.openxmlformats.org/officeDocument/2006/relationships/image" Target="../media/image1160.png"/><Relationship Id="rId279" Type="http://schemas.openxmlformats.org/officeDocument/2006/relationships/image" Target="../media/image880.png"/><Relationship Id="rId486" Type="http://schemas.openxmlformats.org/officeDocument/2006/relationships/customXml" Target="../ink/ink1084.xml"/><Relationship Id="rId693" Type="http://schemas.openxmlformats.org/officeDocument/2006/relationships/customXml" Target="../ink/ink1188.xml"/><Relationship Id="rId707" Type="http://schemas.openxmlformats.org/officeDocument/2006/relationships/customXml" Target="../ink/ink1195.xml"/><Relationship Id="rId914" Type="http://schemas.openxmlformats.org/officeDocument/2006/relationships/image" Target="../media/image1193.png"/><Relationship Id="rId43" Type="http://schemas.openxmlformats.org/officeDocument/2006/relationships/image" Target="../media/image762.png"/><Relationship Id="rId139" Type="http://schemas.openxmlformats.org/officeDocument/2006/relationships/image" Target="../media/image810.png"/><Relationship Id="rId346" Type="http://schemas.openxmlformats.org/officeDocument/2006/relationships/customXml" Target="../ink/ink1014.xml"/><Relationship Id="rId553" Type="http://schemas.openxmlformats.org/officeDocument/2006/relationships/customXml" Target="../ink/ink1118.xml"/><Relationship Id="rId760" Type="http://schemas.openxmlformats.org/officeDocument/2006/relationships/image" Target="../media/image1117.png"/><Relationship Id="rId998" Type="http://schemas.openxmlformats.org/officeDocument/2006/relationships/image" Target="../media/image1234.png"/><Relationship Id="rId192" Type="http://schemas.openxmlformats.org/officeDocument/2006/relationships/customXml" Target="../ink/ink937.xml"/><Relationship Id="rId206" Type="http://schemas.openxmlformats.org/officeDocument/2006/relationships/customXml" Target="../ink/ink944.xml"/><Relationship Id="rId413" Type="http://schemas.openxmlformats.org/officeDocument/2006/relationships/image" Target="../media/image946.png"/><Relationship Id="rId858" Type="http://schemas.openxmlformats.org/officeDocument/2006/relationships/customXml" Target="../ink/ink1271.xml"/><Relationship Id="rId497" Type="http://schemas.openxmlformats.org/officeDocument/2006/relationships/image" Target="../media/image986.png"/><Relationship Id="rId620" Type="http://schemas.openxmlformats.org/officeDocument/2006/relationships/image" Target="../media/image1047.png"/><Relationship Id="rId718" Type="http://schemas.openxmlformats.org/officeDocument/2006/relationships/image" Target="../media/image1096.png"/><Relationship Id="rId925" Type="http://schemas.openxmlformats.org/officeDocument/2006/relationships/customXml" Target="../ink/ink1305.xml"/><Relationship Id="rId357" Type="http://schemas.openxmlformats.org/officeDocument/2006/relationships/image" Target="../media/image919.png"/><Relationship Id="rId54" Type="http://schemas.openxmlformats.org/officeDocument/2006/relationships/customXml" Target="../ink/ink868.xml"/><Relationship Id="rId217" Type="http://schemas.openxmlformats.org/officeDocument/2006/relationships/image" Target="../media/image849.png"/><Relationship Id="rId564" Type="http://schemas.openxmlformats.org/officeDocument/2006/relationships/image" Target="../media/image1019.png"/><Relationship Id="rId771" Type="http://schemas.openxmlformats.org/officeDocument/2006/relationships/image" Target="../media/image1122.png"/><Relationship Id="rId869" Type="http://schemas.openxmlformats.org/officeDocument/2006/relationships/image" Target="../media/image1171.png"/><Relationship Id="rId424" Type="http://schemas.openxmlformats.org/officeDocument/2006/relationships/customXml" Target="../ink/ink1053.xml"/><Relationship Id="rId631" Type="http://schemas.openxmlformats.org/officeDocument/2006/relationships/customXml" Target="../ink/ink1157.xml"/><Relationship Id="rId729" Type="http://schemas.openxmlformats.org/officeDocument/2006/relationships/customXml" Target="../ink/ink1206.xml"/><Relationship Id="rId270" Type="http://schemas.openxmlformats.org/officeDocument/2006/relationships/customXml" Target="../ink/ink976.xml"/><Relationship Id="rId936" Type="http://schemas.openxmlformats.org/officeDocument/2006/relationships/image" Target="../media/image1203.png"/><Relationship Id="rId65" Type="http://schemas.openxmlformats.org/officeDocument/2006/relationships/image" Target="../media/image773.png"/><Relationship Id="rId130" Type="http://schemas.openxmlformats.org/officeDocument/2006/relationships/customXml" Target="../ink/ink906.xml"/><Relationship Id="rId368" Type="http://schemas.openxmlformats.org/officeDocument/2006/relationships/customXml" Target="../ink/ink1025.xml"/><Relationship Id="rId575" Type="http://schemas.openxmlformats.org/officeDocument/2006/relationships/customXml" Target="../ink/ink1129.xml"/><Relationship Id="rId782" Type="http://schemas.openxmlformats.org/officeDocument/2006/relationships/customXml" Target="../ink/ink1233.xml"/><Relationship Id="rId228" Type="http://schemas.openxmlformats.org/officeDocument/2006/relationships/customXml" Target="../ink/ink955.xml"/><Relationship Id="rId435" Type="http://schemas.openxmlformats.org/officeDocument/2006/relationships/image" Target="../media/image955.png"/><Relationship Id="rId642" Type="http://schemas.openxmlformats.org/officeDocument/2006/relationships/image" Target="../media/image1058.png"/><Relationship Id="rId281" Type="http://schemas.openxmlformats.org/officeDocument/2006/relationships/image" Target="../media/image881.png"/><Relationship Id="rId502" Type="http://schemas.openxmlformats.org/officeDocument/2006/relationships/customXml" Target="../ink/ink1092.xml"/><Relationship Id="rId947" Type="http://schemas.openxmlformats.org/officeDocument/2006/relationships/customXml" Target="../ink/ink1316.xml"/><Relationship Id="rId76" Type="http://schemas.openxmlformats.org/officeDocument/2006/relationships/customXml" Target="../ink/ink879.xml"/><Relationship Id="rId141" Type="http://schemas.openxmlformats.org/officeDocument/2006/relationships/image" Target="../media/image811.png"/><Relationship Id="rId379" Type="http://schemas.openxmlformats.org/officeDocument/2006/relationships/image" Target="../media/image930.png"/><Relationship Id="rId586" Type="http://schemas.openxmlformats.org/officeDocument/2006/relationships/image" Target="../media/image1030.png"/><Relationship Id="rId793" Type="http://schemas.openxmlformats.org/officeDocument/2006/relationships/image" Target="../media/image1133.png"/><Relationship Id="rId807" Type="http://schemas.openxmlformats.org/officeDocument/2006/relationships/image" Target="../media/image1140.png"/><Relationship Id="rId7" Type="http://schemas.openxmlformats.org/officeDocument/2006/relationships/image" Target="../media/image7440.png"/><Relationship Id="rId239" Type="http://schemas.openxmlformats.org/officeDocument/2006/relationships/image" Target="../media/image860.png"/><Relationship Id="rId446" Type="http://schemas.openxmlformats.org/officeDocument/2006/relationships/customXml" Target="../ink/ink1064.xml"/><Relationship Id="rId653" Type="http://schemas.openxmlformats.org/officeDocument/2006/relationships/customXml" Target="../ink/ink1168.xml"/><Relationship Id="rId292" Type="http://schemas.openxmlformats.org/officeDocument/2006/relationships/customXml" Target="../ink/ink987.xml"/><Relationship Id="rId306" Type="http://schemas.openxmlformats.org/officeDocument/2006/relationships/customXml" Target="../ink/ink994.xml"/><Relationship Id="rId860" Type="http://schemas.openxmlformats.org/officeDocument/2006/relationships/customXml" Target="../ink/ink1272.xml"/><Relationship Id="rId958" Type="http://schemas.openxmlformats.org/officeDocument/2006/relationships/image" Target="../media/image1214.png"/><Relationship Id="rId87" Type="http://schemas.openxmlformats.org/officeDocument/2006/relationships/image" Target="../media/image784.png"/><Relationship Id="rId513" Type="http://schemas.openxmlformats.org/officeDocument/2006/relationships/image" Target="../media/image994.png"/><Relationship Id="rId597" Type="http://schemas.openxmlformats.org/officeDocument/2006/relationships/customXml" Target="../ink/ink1140.xml"/><Relationship Id="rId720" Type="http://schemas.openxmlformats.org/officeDocument/2006/relationships/image" Target="../media/image1097.png"/><Relationship Id="rId818" Type="http://schemas.openxmlformats.org/officeDocument/2006/relationships/customXml" Target="../ink/ink1251.xml"/><Relationship Id="rId152" Type="http://schemas.openxmlformats.org/officeDocument/2006/relationships/customXml" Target="../ink/ink917.xml"/><Relationship Id="rId457" Type="http://schemas.openxmlformats.org/officeDocument/2006/relationships/image" Target="../media/image966.png"/><Relationship Id="rId1003" Type="http://schemas.openxmlformats.org/officeDocument/2006/relationships/customXml" Target="../ink/ink1344.xml"/><Relationship Id="rId664" Type="http://schemas.openxmlformats.org/officeDocument/2006/relationships/image" Target="../media/image1069.png"/><Relationship Id="rId871" Type="http://schemas.openxmlformats.org/officeDocument/2006/relationships/image" Target="../media/image1172.png"/><Relationship Id="rId969" Type="http://schemas.openxmlformats.org/officeDocument/2006/relationships/customXml" Target="../ink/ink1327.xml"/><Relationship Id="rId14" Type="http://schemas.openxmlformats.org/officeDocument/2006/relationships/customXml" Target="../ink/ink848.xml"/><Relationship Id="rId317" Type="http://schemas.openxmlformats.org/officeDocument/2006/relationships/image" Target="../media/image899.png"/><Relationship Id="rId524" Type="http://schemas.openxmlformats.org/officeDocument/2006/relationships/customXml" Target="../ink/ink1103.xml"/><Relationship Id="rId731" Type="http://schemas.openxmlformats.org/officeDocument/2006/relationships/customXml" Target="../ink/ink1207.xml"/><Relationship Id="rId98" Type="http://schemas.openxmlformats.org/officeDocument/2006/relationships/customXml" Target="../ink/ink890.xml"/><Relationship Id="rId163" Type="http://schemas.openxmlformats.org/officeDocument/2006/relationships/image" Target="../media/image822.png"/><Relationship Id="rId370" Type="http://schemas.openxmlformats.org/officeDocument/2006/relationships/customXml" Target="../ink/ink1026.xml"/><Relationship Id="rId829" Type="http://schemas.openxmlformats.org/officeDocument/2006/relationships/image" Target="../media/image1151.png"/><Relationship Id="rId1014" Type="http://schemas.openxmlformats.org/officeDocument/2006/relationships/image" Target="../media/image1242.png"/><Relationship Id="rId230" Type="http://schemas.openxmlformats.org/officeDocument/2006/relationships/customXml" Target="../ink/ink956.xml"/><Relationship Id="rId468" Type="http://schemas.openxmlformats.org/officeDocument/2006/relationships/customXml" Target="../ink/ink1075.xml"/><Relationship Id="rId675" Type="http://schemas.openxmlformats.org/officeDocument/2006/relationships/customXml" Target="../ink/ink1179.xml"/><Relationship Id="rId882" Type="http://schemas.openxmlformats.org/officeDocument/2006/relationships/image" Target="../media/image1177.png"/><Relationship Id="rId25" Type="http://schemas.openxmlformats.org/officeDocument/2006/relationships/image" Target="../media/image753.png"/><Relationship Id="rId328" Type="http://schemas.openxmlformats.org/officeDocument/2006/relationships/customXml" Target="../ink/ink1005.xml"/><Relationship Id="rId535" Type="http://schemas.openxmlformats.org/officeDocument/2006/relationships/image" Target="../media/image1005.png"/><Relationship Id="rId742" Type="http://schemas.openxmlformats.org/officeDocument/2006/relationships/image" Target="../media/image1108.png"/><Relationship Id="rId174" Type="http://schemas.openxmlformats.org/officeDocument/2006/relationships/customXml" Target="../ink/ink928.xml"/><Relationship Id="rId381" Type="http://schemas.openxmlformats.org/officeDocument/2006/relationships/image" Target="../media/image931.png"/><Relationship Id="rId602" Type="http://schemas.openxmlformats.org/officeDocument/2006/relationships/image" Target="../media/image1038.png"/><Relationship Id="rId241" Type="http://schemas.openxmlformats.org/officeDocument/2006/relationships/image" Target="../media/image861.png"/><Relationship Id="rId479" Type="http://schemas.openxmlformats.org/officeDocument/2006/relationships/image" Target="../media/image977.png"/><Relationship Id="rId686" Type="http://schemas.openxmlformats.org/officeDocument/2006/relationships/image" Target="../media/image1080.png"/><Relationship Id="rId893" Type="http://schemas.openxmlformats.org/officeDocument/2006/relationships/customXml" Target="../ink/ink1289.xml"/><Relationship Id="rId907" Type="http://schemas.openxmlformats.org/officeDocument/2006/relationships/customXml" Target="../ink/ink1296.xml"/><Relationship Id="rId36" Type="http://schemas.openxmlformats.org/officeDocument/2006/relationships/customXml" Target="../ink/ink859.xml"/><Relationship Id="rId339" Type="http://schemas.openxmlformats.org/officeDocument/2006/relationships/image" Target="../media/image910.png"/><Relationship Id="rId546" Type="http://schemas.openxmlformats.org/officeDocument/2006/relationships/customXml" Target="../ink/ink1114.xml"/><Relationship Id="rId753" Type="http://schemas.openxmlformats.org/officeDocument/2006/relationships/customXml" Target="../ink/ink1218.xml"/><Relationship Id="rId101" Type="http://schemas.openxmlformats.org/officeDocument/2006/relationships/image" Target="../media/image791.png"/><Relationship Id="rId185" Type="http://schemas.openxmlformats.org/officeDocument/2006/relationships/image" Target="../media/image833.png"/><Relationship Id="rId406" Type="http://schemas.openxmlformats.org/officeDocument/2006/relationships/customXml" Target="../ink/ink1044.xml"/><Relationship Id="rId960" Type="http://schemas.openxmlformats.org/officeDocument/2006/relationships/image" Target="../media/image1215.png"/><Relationship Id="rId392" Type="http://schemas.openxmlformats.org/officeDocument/2006/relationships/customXml" Target="../ink/ink1037.xml"/><Relationship Id="rId613" Type="http://schemas.openxmlformats.org/officeDocument/2006/relationships/customXml" Target="../ink/ink1148.xml"/><Relationship Id="rId697" Type="http://schemas.openxmlformats.org/officeDocument/2006/relationships/customXml" Target="../ink/ink1190.xml"/><Relationship Id="rId820" Type="http://schemas.openxmlformats.org/officeDocument/2006/relationships/customXml" Target="../ink/ink1252.xml"/><Relationship Id="rId918" Type="http://schemas.openxmlformats.org/officeDocument/2006/relationships/image" Target="../media/image1195.png"/><Relationship Id="rId252" Type="http://schemas.openxmlformats.org/officeDocument/2006/relationships/customXml" Target="../ink/ink967.xml"/><Relationship Id="rId47" Type="http://schemas.openxmlformats.org/officeDocument/2006/relationships/image" Target="../media/image764.png"/><Relationship Id="rId112" Type="http://schemas.openxmlformats.org/officeDocument/2006/relationships/customXml" Target="../ink/ink897.xml"/><Relationship Id="rId557" Type="http://schemas.openxmlformats.org/officeDocument/2006/relationships/customXml" Target="../ink/ink1120.xml"/><Relationship Id="rId764" Type="http://schemas.openxmlformats.org/officeDocument/2006/relationships/image" Target="../media/image1119.png"/><Relationship Id="rId971" Type="http://schemas.openxmlformats.org/officeDocument/2006/relationships/customXml" Target="../ink/ink1328.xml"/><Relationship Id="rId196" Type="http://schemas.openxmlformats.org/officeDocument/2006/relationships/customXml" Target="../ink/ink939.xml"/><Relationship Id="rId417" Type="http://schemas.openxmlformats.org/officeDocument/2006/relationships/image" Target="../media/image947.png"/><Relationship Id="rId624" Type="http://schemas.openxmlformats.org/officeDocument/2006/relationships/image" Target="../media/image1049.png"/><Relationship Id="rId831" Type="http://schemas.openxmlformats.org/officeDocument/2006/relationships/image" Target="../media/image1152.png"/><Relationship Id="rId263" Type="http://schemas.openxmlformats.org/officeDocument/2006/relationships/image" Target="../media/image872.png"/><Relationship Id="rId470" Type="http://schemas.openxmlformats.org/officeDocument/2006/relationships/customXml" Target="../ink/ink1076.xml"/><Relationship Id="rId929" Type="http://schemas.openxmlformats.org/officeDocument/2006/relationships/customXml" Target="../ink/ink1307.xml"/><Relationship Id="rId58" Type="http://schemas.openxmlformats.org/officeDocument/2006/relationships/customXml" Target="../ink/ink870.xml"/><Relationship Id="rId123" Type="http://schemas.openxmlformats.org/officeDocument/2006/relationships/image" Target="../media/image802.png"/><Relationship Id="rId330" Type="http://schemas.openxmlformats.org/officeDocument/2006/relationships/customXml" Target="../ink/ink1006.xml"/><Relationship Id="rId568" Type="http://schemas.openxmlformats.org/officeDocument/2006/relationships/image" Target="../media/image1021.png"/><Relationship Id="rId775" Type="http://schemas.openxmlformats.org/officeDocument/2006/relationships/image" Target="../media/image1124.png"/><Relationship Id="rId982" Type="http://schemas.openxmlformats.org/officeDocument/2006/relationships/image" Target="../media/image1226.png"/><Relationship Id="rId428" Type="http://schemas.openxmlformats.org/officeDocument/2006/relationships/customXml" Target="../ink/ink1055.xml"/><Relationship Id="rId635" Type="http://schemas.openxmlformats.org/officeDocument/2006/relationships/customXml" Target="../ink/ink1159.xml"/><Relationship Id="rId842" Type="http://schemas.openxmlformats.org/officeDocument/2006/relationships/customXml" Target="../ink/ink1263.xml"/><Relationship Id="rId274" Type="http://schemas.openxmlformats.org/officeDocument/2006/relationships/customXml" Target="../ink/ink978.xml"/><Relationship Id="rId481" Type="http://schemas.openxmlformats.org/officeDocument/2006/relationships/image" Target="../media/image978.png"/><Relationship Id="rId702" Type="http://schemas.openxmlformats.org/officeDocument/2006/relationships/image" Target="../media/image1088.png"/><Relationship Id="rId69" Type="http://schemas.openxmlformats.org/officeDocument/2006/relationships/image" Target="../media/image775.png"/><Relationship Id="rId134" Type="http://schemas.openxmlformats.org/officeDocument/2006/relationships/customXml" Target="../ink/ink908.xml"/><Relationship Id="rId579" Type="http://schemas.openxmlformats.org/officeDocument/2006/relationships/customXml" Target="../ink/ink1131.xml"/><Relationship Id="rId786" Type="http://schemas.openxmlformats.org/officeDocument/2006/relationships/customXml" Target="../ink/ink1235.xml"/><Relationship Id="rId993" Type="http://schemas.openxmlformats.org/officeDocument/2006/relationships/customXml" Target="../ink/ink1339.xml"/><Relationship Id="rId341" Type="http://schemas.openxmlformats.org/officeDocument/2006/relationships/image" Target="../media/image911.png"/><Relationship Id="rId439" Type="http://schemas.openxmlformats.org/officeDocument/2006/relationships/image" Target="../media/image957.png"/><Relationship Id="rId646" Type="http://schemas.openxmlformats.org/officeDocument/2006/relationships/image" Target="../media/image1060.png"/><Relationship Id="rId201" Type="http://schemas.openxmlformats.org/officeDocument/2006/relationships/image" Target="../media/image841.png"/><Relationship Id="rId285" Type="http://schemas.openxmlformats.org/officeDocument/2006/relationships/image" Target="../media/image883.png"/><Relationship Id="rId506" Type="http://schemas.openxmlformats.org/officeDocument/2006/relationships/customXml" Target="../ink/ink1094.xml"/><Relationship Id="rId853" Type="http://schemas.openxmlformats.org/officeDocument/2006/relationships/image" Target="../media/image1163.png"/><Relationship Id="rId492" Type="http://schemas.openxmlformats.org/officeDocument/2006/relationships/customXml" Target="../ink/ink1087.xml"/><Relationship Id="rId713" Type="http://schemas.openxmlformats.org/officeDocument/2006/relationships/customXml" Target="../ink/ink1198.xml"/><Relationship Id="rId797" Type="http://schemas.openxmlformats.org/officeDocument/2006/relationships/image" Target="../media/image1135.png"/><Relationship Id="rId920" Type="http://schemas.openxmlformats.org/officeDocument/2006/relationships/image" Target="../media/image1196.png"/><Relationship Id="rId145" Type="http://schemas.openxmlformats.org/officeDocument/2006/relationships/image" Target="../media/image813.png"/><Relationship Id="rId352" Type="http://schemas.openxmlformats.org/officeDocument/2006/relationships/customXml" Target="../ink/ink1017.xml"/><Relationship Id="rId212" Type="http://schemas.openxmlformats.org/officeDocument/2006/relationships/customXml" Target="../ink/ink947.xml"/><Relationship Id="rId657" Type="http://schemas.openxmlformats.org/officeDocument/2006/relationships/customXml" Target="../ink/ink1170.xml"/><Relationship Id="rId864" Type="http://schemas.openxmlformats.org/officeDocument/2006/relationships/customXml" Target="../ink/ink1274.xml"/><Relationship Id="rId296" Type="http://schemas.openxmlformats.org/officeDocument/2006/relationships/customXml" Target="../ink/ink989.xml"/><Relationship Id="rId517" Type="http://schemas.openxmlformats.org/officeDocument/2006/relationships/image" Target="../media/image996.png"/><Relationship Id="rId724" Type="http://schemas.openxmlformats.org/officeDocument/2006/relationships/image" Target="../media/image1099.png"/><Relationship Id="rId931" Type="http://schemas.openxmlformats.org/officeDocument/2006/relationships/customXml" Target="../ink/ink1308.xml"/><Relationship Id="rId60" Type="http://schemas.openxmlformats.org/officeDocument/2006/relationships/customXml" Target="../ink/ink871.xml"/><Relationship Id="rId156" Type="http://schemas.openxmlformats.org/officeDocument/2006/relationships/customXml" Target="../ink/ink919.xml"/><Relationship Id="rId363" Type="http://schemas.openxmlformats.org/officeDocument/2006/relationships/image" Target="../media/image922.png"/><Relationship Id="rId570" Type="http://schemas.openxmlformats.org/officeDocument/2006/relationships/image" Target="../media/image1022.png"/><Relationship Id="rId1007" Type="http://schemas.openxmlformats.org/officeDocument/2006/relationships/customXml" Target="../ink/ink1346.xml"/><Relationship Id="rId223" Type="http://schemas.openxmlformats.org/officeDocument/2006/relationships/image" Target="../media/image852.png"/><Relationship Id="rId430" Type="http://schemas.openxmlformats.org/officeDocument/2006/relationships/customXml" Target="../ink/ink1056.xml"/><Relationship Id="rId668" Type="http://schemas.openxmlformats.org/officeDocument/2006/relationships/image" Target="../media/image1071.png"/><Relationship Id="rId875" Type="http://schemas.openxmlformats.org/officeDocument/2006/relationships/customXml" Target="../ink/ink1280.xml"/><Relationship Id="rId18" Type="http://schemas.openxmlformats.org/officeDocument/2006/relationships/customXml" Target="../ink/ink850.xml"/><Relationship Id="rId528" Type="http://schemas.openxmlformats.org/officeDocument/2006/relationships/customXml" Target="../ink/ink1105.xml"/><Relationship Id="rId735" Type="http://schemas.openxmlformats.org/officeDocument/2006/relationships/customXml" Target="../ink/ink1209.xml"/><Relationship Id="rId942" Type="http://schemas.openxmlformats.org/officeDocument/2006/relationships/image" Target="../media/image1206.png"/><Relationship Id="rId167" Type="http://schemas.openxmlformats.org/officeDocument/2006/relationships/image" Target="../media/image824.png"/><Relationship Id="rId374" Type="http://schemas.openxmlformats.org/officeDocument/2006/relationships/customXml" Target="../ink/ink1028.xml"/><Relationship Id="rId581" Type="http://schemas.openxmlformats.org/officeDocument/2006/relationships/customXml" Target="../ink/ink1132.xml"/><Relationship Id="rId1018" Type="http://schemas.openxmlformats.org/officeDocument/2006/relationships/image" Target="../media/image1244.png"/><Relationship Id="rId71" Type="http://schemas.openxmlformats.org/officeDocument/2006/relationships/image" Target="../media/image776.png"/><Relationship Id="rId234" Type="http://schemas.openxmlformats.org/officeDocument/2006/relationships/customXml" Target="../ink/ink958.xml"/><Relationship Id="rId679" Type="http://schemas.openxmlformats.org/officeDocument/2006/relationships/customXml" Target="../ink/ink1181.xml"/><Relationship Id="rId802" Type="http://schemas.openxmlformats.org/officeDocument/2006/relationships/customXml" Target="../ink/ink1243.xml"/><Relationship Id="rId886" Type="http://schemas.openxmlformats.org/officeDocument/2006/relationships/image" Target="../media/image1179.png"/><Relationship Id="rId2" Type="http://schemas.openxmlformats.org/officeDocument/2006/relationships/notesSlide" Target="../notesSlides/notesSlide9.xml"/><Relationship Id="rId29" Type="http://schemas.openxmlformats.org/officeDocument/2006/relationships/image" Target="../media/image755.png"/><Relationship Id="rId441" Type="http://schemas.openxmlformats.org/officeDocument/2006/relationships/image" Target="../media/image958.png"/><Relationship Id="rId539" Type="http://schemas.openxmlformats.org/officeDocument/2006/relationships/image" Target="../media/image1007.png"/><Relationship Id="rId746" Type="http://schemas.openxmlformats.org/officeDocument/2006/relationships/image" Target="../media/image1110.png"/><Relationship Id="rId178" Type="http://schemas.openxmlformats.org/officeDocument/2006/relationships/customXml" Target="../ink/ink930.xml"/><Relationship Id="rId301" Type="http://schemas.openxmlformats.org/officeDocument/2006/relationships/image" Target="../media/image891.png"/><Relationship Id="rId953" Type="http://schemas.openxmlformats.org/officeDocument/2006/relationships/customXml" Target="../ink/ink1319.xml"/><Relationship Id="rId82" Type="http://schemas.openxmlformats.org/officeDocument/2006/relationships/customXml" Target="../ink/ink882.xml"/><Relationship Id="rId385" Type="http://schemas.openxmlformats.org/officeDocument/2006/relationships/image" Target="../media/image933.png"/><Relationship Id="rId592" Type="http://schemas.openxmlformats.org/officeDocument/2006/relationships/image" Target="../media/image1033.png"/><Relationship Id="rId606" Type="http://schemas.openxmlformats.org/officeDocument/2006/relationships/image" Target="../media/image1040.png"/><Relationship Id="rId813" Type="http://schemas.openxmlformats.org/officeDocument/2006/relationships/image" Target="../media/image1143.png"/><Relationship Id="rId245" Type="http://schemas.openxmlformats.org/officeDocument/2006/relationships/image" Target="../media/image863.png"/><Relationship Id="rId452" Type="http://schemas.openxmlformats.org/officeDocument/2006/relationships/customXml" Target="../ink/ink1067.xml"/><Relationship Id="rId897" Type="http://schemas.openxmlformats.org/officeDocument/2006/relationships/customXml" Target="../ink/ink1291.xml"/><Relationship Id="rId105" Type="http://schemas.openxmlformats.org/officeDocument/2006/relationships/image" Target="../media/image793.png"/><Relationship Id="rId312" Type="http://schemas.openxmlformats.org/officeDocument/2006/relationships/customXml" Target="../ink/ink997.xml"/><Relationship Id="rId757" Type="http://schemas.openxmlformats.org/officeDocument/2006/relationships/customXml" Target="../ink/ink1220.xml"/><Relationship Id="rId964" Type="http://schemas.openxmlformats.org/officeDocument/2006/relationships/image" Target="../media/image1217.png"/><Relationship Id="rId93" Type="http://schemas.openxmlformats.org/officeDocument/2006/relationships/image" Target="../media/image787.png"/><Relationship Id="rId189" Type="http://schemas.openxmlformats.org/officeDocument/2006/relationships/image" Target="../media/image835.png"/><Relationship Id="rId396" Type="http://schemas.openxmlformats.org/officeDocument/2006/relationships/customXml" Target="../ink/ink1039.xml"/><Relationship Id="rId617" Type="http://schemas.openxmlformats.org/officeDocument/2006/relationships/customXml" Target="../ink/ink1150.xml"/><Relationship Id="rId824" Type="http://schemas.openxmlformats.org/officeDocument/2006/relationships/customXml" Target="../ink/ink1254.xml"/><Relationship Id="rId256" Type="http://schemas.openxmlformats.org/officeDocument/2006/relationships/customXml" Target="../ink/ink969.xml"/><Relationship Id="rId463" Type="http://schemas.openxmlformats.org/officeDocument/2006/relationships/image" Target="../media/image969.png"/><Relationship Id="rId670" Type="http://schemas.openxmlformats.org/officeDocument/2006/relationships/image" Target="../media/image1072.png"/><Relationship Id="rId116" Type="http://schemas.openxmlformats.org/officeDocument/2006/relationships/customXml" Target="../ink/ink899.xml"/><Relationship Id="rId323" Type="http://schemas.openxmlformats.org/officeDocument/2006/relationships/image" Target="../media/image902.png"/><Relationship Id="rId530" Type="http://schemas.openxmlformats.org/officeDocument/2006/relationships/customXml" Target="../ink/ink1106.xml"/><Relationship Id="rId768" Type="http://schemas.openxmlformats.org/officeDocument/2006/relationships/customXml" Target="../ink/ink1226.xml"/><Relationship Id="rId975" Type="http://schemas.openxmlformats.org/officeDocument/2006/relationships/customXml" Target="../ink/ink1330.xml"/><Relationship Id="rId20" Type="http://schemas.openxmlformats.org/officeDocument/2006/relationships/customXml" Target="../ink/ink851.xml"/><Relationship Id="rId628" Type="http://schemas.openxmlformats.org/officeDocument/2006/relationships/image" Target="../media/image1051.png"/><Relationship Id="rId835" Type="http://schemas.openxmlformats.org/officeDocument/2006/relationships/image" Target="../media/image1154.png"/><Relationship Id="rId267" Type="http://schemas.openxmlformats.org/officeDocument/2006/relationships/image" Target="../media/image874.png"/><Relationship Id="rId474" Type="http://schemas.openxmlformats.org/officeDocument/2006/relationships/customXml" Target="../ink/ink1078.xml"/><Relationship Id="rId127" Type="http://schemas.openxmlformats.org/officeDocument/2006/relationships/image" Target="../media/image804.png"/><Relationship Id="rId681" Type="http://schemas.openxmlformats.org/officeDocument/2006/relationships/customXml" Target="../ink/ink1182.xml"/><Relationship Id="rId779" Type="http://schemas.openxmlformats.org/officeDocument/2006/relationships/image" Target="../media/image1126.png"/><Relationship Id="rId902" Type="http://schemas.openxmlformats.org/officeDocument/2006/relationships/image" Target="../media/image1187.png"/><Relationship Id="rId986" Type="http://schemas.openxmlformats.org/officeDocument/2006/relationships/image" Target="../media/image1228.png"/><Relationship Id="rId31" Type="http://schemas.openxmlformats.org/officeDocument/2006/relationships/image" Target="../media/image756.png"/><Relationship Id="rId334" Type="http://schemas.openxmlformats.org/officeDocument/2006/relationships/customXml" Target="../ink/ink1008.xml"/><Relationship Id="rId541" Type="http://schemas.openxmlformats.org/officeDocument/2006/relationships/image" Target="../media/image1008.png"/><Relationship Id="rId639" Type="http://schemas.openxmlformats.org/officeDocument/2006/relationships/customXml" Target="../ink/ink1161.xml"/><Relationship Id="rId180" Type="http://schemas.openxmlformats.org/officeDocument/2006/relationships/customXml" Target="../ink/ink931.xml"/><Relationship Id="rId278" Type="http://schemas.openxmlformats.org/officeDocument/2006/relationships/customXml" Target="../ink/ink980.xml"/><Relationship Id="rId401" Type="http://schemas.openxmlformats.org/officeDocument/2006/relationships/image" Target="../media/image940.png"/><Relationship Id="rId846" Type="http://schemas.openxmlformats.org/officeDocument/2006/relationships/customXml" Target="../ink/ink1265.xml"/><Relationship Id="rId485" Type="http://schemas.openxmlformats.org/officeDocument/2006/relationships/image" Target="../media/image980.png"/><Relationship Id="rId692" Type="http://schemas.openxmlformats.org/officeDocument/2006/relationships/image" Target="../media/image1083.png"/><Relationship Id="rId706" Type="http://schemas.openxmlformats.org/officeDocument/2006/relationships/image" Target="../media/image1090.png"/><Relationship Id="rId913" Type="http://schemas.openxmlformats.org/officeDocument/2006/relationships/customXml" Target="../ink/ink1299.xml"/><Relationship Id="rId42" Type="http://schemas.openxmlformats.org/officeDocument/2006/relationships/customXml" Target="../ink/ink862.xml"/><Relationship Id="rId138" Type="http://schemas.openxmlformats.org/officeDocument/2006/relationships/customXml" Target="../ink/ink910.xml"/><Relationship Id="rId345" Type="http://schemas.openxmlformats.org/officeDocument/2006/relationships/image" Target="../media/image913.png"/><Relationship Id="rId552" Type="http://schemas.openxmlformats.org/officeDocument/2006/relationships/image" Target="../media/image1013.png"/><Relationship Id="rId997" Type="http://schemas.openxmlformats.org/officeDocument/2006/relationships/customXml" Target="../ink/ink1341.xml"/><Relationship Id="rId191" Type="http://schemas.openxmlformats.org/officeDocument/2006/relationships/image" Target="../media/image836.png"/><Relationship Id="rId205" Type="http://schemas.openxmlformats.org/officeDocument/2006/relationships/image" Target="../media/image843.png"/><Relationship Id="rId412" Type="http://schemas.openxmlformats.org/officeDocument/2006/relationships/customXml" Target="../ink/ink1047.xml"/><Relationship Id="rId857" Type="http://schemas.openxmlformats.org/officeDocument/2006/relationships/image" Target="../media/image1165.png"/><Relationship Id="rId289" Type="http://schemas.openxmlformats.org/officeDocument/2006/relationships/image" Target="../media/image885.png"/><Relationship Id="rId496" Type="http://schemas.openxmlformats.org/officeDocument/2006/relationships/customXml" Target="../ink/ink1089.xml"/><Relationship Id="rId717" Type="http://schemas.openxmlformats.org/officeDocument/2006/relationships/customXml" Target="../ink/ink1200.xml"/><Relationship Id="rId924" Type="http://schemas.openxmlformats.org/officeDocument/2006/relationships/image" Target="../media/image375.png"/><Relationship Id="rId53" Type="http://schemas.openxmlformats.org/officeDocument/2006/relationships/image" Target="../media/image767.png"/><Relationship Id="rId149" Type="http://schemas.openxmlformats.org/officeDocument/2006/relationships/image" Target="../media/image815.png"/><Relationship Id="rId356" Type="http://schemas.openxmlformats.org/officeDocument/2006/relationships/customXml" Target="../ink/ink1019.xml"/><Relationship Id="rId563" Type="http://schemas.openxmlformats.org/officeDocument/2006/relationships/customXml" Target="../ink/ink1123.xml"/><Relationship Id="rId770" Type="http://schemas.openxmlformats.org/officeDocument/2006/relationships/customXml" Target="../ink/ink1227.xml"/><Relationship Id="rId216" Type="http://schemas.openxmlformats.org/officeDocument/2006/relationships/customXml" Target="../ink/ink949.xml"/><Relationship Id="rId423" Type="http://schemas.openxmlformats.org/officeDocument/2006/relationships/image" Target="../media/image950.png"/><Relationship Id="rId868" Type="http://schemas.openxmlformats.org/officeDocument/2006/relationships/customXml" Target="../ink/ink1276.xml"/><Relationship Id="rId630" Type="http://schemas.openxmlformats.org/officeDocument/2006/relationships/image" Target="../media/image1052.png"/><Relationship Id="rId728" Type="http://schemas.openxmlformats.org/officeDocument/2006/relationships/image" Target="../media/image1101.png"/><Relationship Id="rId935" Type="http://schemas.openxmlformats.org/officeDocument/2006/relationships/customXml" Target="../ink/ink1310.xml"/><Relationship Id="rId64" Type="http://schemas.openxmlformats.org/officeDocument/2006/relationships/customXml" Target="../ink/ink873.xml"/><Relationship Id="rId367" Type="http://schemas.openxmlformats.org/officeDocument/2006/relationships/image" Target="../media/image924.png"/><Relationship Id="rId574" Type="http://schemas.openxmlformats.org/officeDocument/2006/relationships/image" Target="../media/image1024.png"/><Relationship Id="rId227" Type="http://schemas.openxmlformats.org/officeDocument/2006/relationships/image" Target="../media/image854.png"/><Relationship Id="rId781" Type="http://schemas.openxmlformats.org/officeDocument/2006/relationships/image" Target="../media/image1127.png"/><Relationship Id="rId879" Type="http://schemas.openxmlformats.org/officeDocument/2006/relationships/customXml" Target="../ink/ink1282.xml"/><Relationship Id="rId434" Type="http://schemas.openxmlformats.org/officeDocument/2006/relationships/customXml" Target="../ink/ink1058.xml"/><Relationship Id="rId641" Type="http://schemas.openxmlformats.org/officeDocument/2006/relationships/customXml" Target="../ink/ink1162.xml"/><Relationship Id="rId739" Type="http://schemas.openxmlformats.org/officeDocument/2006/relationships/customXml" Target="../ink/ink1211.xml"/><Relationship Id="rId280" Type="http://schemas.openxmlformats.org/officeDocument/2006/relationships/customXml" Target="../ink/ink981.xml"/><Relationship Id="rId501" Type="http://schemas.openxmlformats.org/officeDocument/2006/relationships/image" Target="../media/image988.png"/><Relationship Id="rId946" Type="http://schemas.openxmlformats.org/officeDocument/2006/relationships/image" Target="../media/image1208.png"/><Relationship Id="rId75" Type="http://schemas.openxmlformats.org/officeDocument/2006/relationships/image" Target="../media/image778.png"/><Relationship Id="rId140" Type="http://schemas.openxmlformats.org/officeDocument/2006/relationships/customXml" Target="../ink/ink911.xml"/><Relationship Id="rId378" Type="http://schemas.openxmlformats.org/officeDocument/2006/relationships/customXml" Target="../ink/ink1030.xml"/><Relationship Id="rId585" Type="http://schemas.openxmlformats.org/officeDocument/2006/relationships/customXml" Target="../ink/ink1134.xml"/><Relationship Id="rId792" Type="http://schemas.openxmlformats.org/officeDocument/2006/relationships/customXml" Target="../ink/ink1238.xml"/><Relationship Id="rId806" Type="http://schemas.openxmlformats.org/officeDocument/2006/relationships/customXml" Target="../ink/ink1245.xml"/><Relationship Id="rId6" Type="http://schemas.openxmlformats.org/officeDocument/2006/relationships/customXml" Target="../ink/ink844.xml"/><Relationship Id="rId238" Type="http://schemas.openxmlformats.org/officeDocument/2006/relationships/customXml" Target="../ink/ink960.xml"/><Relationship Id="rId445" Type="http://schemas.openxmlformats.org/officeDocument/2006/relationships/image" Target="../media/image960.png"/><Relationship Id="rId652" Type="http://schemas.openxmlformats.org/officeDocument/2006/relationships/image" Target="../media/image1063.png"/><Relationship Id="rId291" Type="http://schemas.openxmlformats.org/officeDocument/2006/relationships/image" Target="../media/image886.png"/><Relationship Id="rId305" Type="http://schemas.openxmlformats.org/officeDocument/2006/relationships/image" Target="../media/image893.png"/><Relationship Id="rId512" Type="http://schemas.openxmlformats.org/officeDocument/2006/relationships/customXml" Target="../ink/ink1097.xml"/><Relationship Id="rId957" Type="http://schemas.openxmlformats.org/officeDocument/2006/relationships/customXml" Target="../ink/ink1321.xml"/><Relationship Id="rId86" Type="http://schemas.openxmlformats.org/officeDocument/2006/relationships/customXml" Target="../ink/ink884.xml"/><Relationship Id="rId151" Type="http://schemas.openxmlformats.org/officeDocument/2006/relationships/image" Target="../media/image816.png"/><Relationship Id="rId389" Type="http://schemas.openxmlformats.org/officeDocument/2006/relationships/image" Target="../media/image126.png"/><Relationship Id="rId596" Type="http://schemas.openxmlformats.org/officeDocument/2006/relationships/image" Target="../media/image1035.png"/><Relationship Id="rId817" Type="http://schemas.openxmlformats.org/officeDocument/2006/relationships/image" Target="../media/image1145.png"/><Relationship Id="rId1002" Type="http://schemas.openxmlformats.org/officeDocument/2006/relationships/image" Target="../media/image1236.png"/><Relationship Id="rId249" Type="http://schemas.openxmlformats.org/officeDocument/2006/relationships/image" Target="../media/image865.png"/><Relationship Id="rId456" Type="http://schemas.openxmlformats.org/officeDocument/2006/relationships/customXml" Target="../ink/ink1069.xml"/><Relationship Id="rId663" Type="http://schemas.openxmlformats.org/officeDocument/2006/relationships/customXml" Target="../ink/ink1173.xml"/><Relationship Id="rId870" Type="http://schemas.openxmlformats.org/officeDocument/2006/relationships/customXml" Target="../ink/ink1277.xml"/><Relationship Id="rId13" Type="http://schemas.openxmlformats.org/officeDocument/2006/relationships/image" Target="../media/image7470.png"/><Relationship Id="rId109" Type="http://schemas.openxmlformats.org/officeDocument/2006/relationships/image" Target="../media/image795.png"/><Relationship Id="rId316" Type="http://schemas.openxmlformats.org/officeDocument/2006/relationships/customXml" Target="../ink/ink999.xml"/><Relationship Id="rId523" Type="http://schemas.openxmlformats.org/officeDocument/2006/relationships/image" Target="../media/image999.png"/><Relationship Id="rId968" Type="http://schemas.openxmlformats.org/officeDocument/2006/relationships/image" Target="../media/image1219.png"/><Relationship Id="rId97" Type="http://schemas.openxmlformats.org/officeDocument/2006/relationships/image" Target="../media/image789.png"/><Relationship Id="rId730" Type="http://schemas.openxmlformats.org/officeDocument/2006/relationships/image" Target="../media/image1102.png"/><Relationship Id="rId828" Type="http://schemas.openxmlformats.org/officeDocument/2006/relationships/customXml" Target="../ink/ink1256.xml"/><Relationship Id="rId1013" Type="http://schemas.openxmlformats.org/officeDocument/2006/relationships/customXml" Target="../ink/ink1349.xml"/><Relationship Id="rId162" Type="http://schemas.openxmlformats.org/officeDocument/2006/relationships/customXml" Target="../ink/ink922.xml"/><Relationship Id="rId467" Type="http://schemas.openxmlformats.org/officeDocument/2006/relationships/image" Target="../media/image971.png"/><Relationship Id="rId674" Type="http://schemas.openxmlformats.org/officeDocument/2006/relationships/image" Target="../media/image1074.png"/><Relationship Id="rId881" Type="http://schemas.openxmlformats.org/officeDocument/2006/relationships/customXml" Target="../ink/ink1283.xml"/><Relationship Id="rId979" Type="http://schemas.openxmlformats.org/officeDocument/2006/relationships/customXml" Target="../ink/ink1332.xml"/><Relationship Id="rId24" Type="http://schemas.openxmlformats.org/officeDocument/2006/relationships/customXml" Target="../ink/ink853.xml"/><Relationship Id="rId327" Type="http://schemas.openxmlformats.org/officeDocument/2006/relationships/image" Target="../media/image904.png"/><Relationship Id="rId534" Type="http://schemas.openxmlformats.org/officeDocument/2006/relationships/customXml" Target="../ink/ink1108.xml"/><Relationship Id="rId741" Type="http://schemas.openxmlformats.org/officeDocument/2006/relationships/customXml" Target="../ink/ink1212.xml"/><Relationship Id="rId839" Type="http://schemas.openxmlformats.org/officeDocument/2006/relationships/image" Target="../media/image1156.png"/><Relationship Id="rId173" Type="http://schemas.openxmlformats.org/officeDocument/2006/relationships/image" Target="../media/image827.png"/><Relationship Id="rId380" Type="http://schemas.openxmlformats.org/officeDocument/2006/relationships/customXml" Target="../ink/ink1031.xml"/><Relationship Id="rId601" Type="http://schemas.openxmlformats.org/officeDocument/2006/relationships/customXml" Target="../ink/ink1142.xml"/><Relationship Id="rId240" Type="http://schemas.openxmlformats.org/officeDocument/2006/relationships/customXml" Target="../ink/ink961.xml"/><Relationship Id="rId478" Type="http://schemas.openxmlformats.org/officeDocument/2006/relationships/customXml" Target="../ink/ink1080.xml"/><Relationship Id="rId685" Type="http://schemas.openxmlformats.org/officeDocument/2006/relationships/customXml" Target="../ink/ink1184.xml"/><Relationship Id="rId892" Type="http://schemas.openxmlformats.org/officeDocument/2006/relationships/image" Target="../media/image1182.png"/><Relationship Id="rId906" Type="http://schemas.openxmlformats.org/officeDocument/2006/relationships/image" Target="../media/image1189.png"/><Relationship Id="rId35" Type="http://schemas.openxmlformats.org/officeDocument/2006/relationships/image" Target="../media/image758.png"/><Relationship Id="rId100" Type="http://schemas.openxmlformats.org/officeDocument/2006/relationships/customXml" Target="../ink/ink891.xml"/><Relationship Id="rId338" Type="http://schemas.openxmlformats.org/officeDocument/2006/relationships/customXml" Target="../ink/ink1010.xml"/><Relationship Id="rId545" Type="http://schemas.openxmlformats.org/officeDocument/2006/relationships/image" Target="../media/image1010.png"/><Relationship Id="rId752" Type="http://schemas.openxmlformats.org/officeDocument/2006/relationships/image" Target="../media/image1113.png"/><Relationship Id="rId184" Type="http://schemas.openxmlformats.org/officeDocument/2006/relationships/customXml" Target="../ink/ink933.xml"/><Relationship Id="rId391" Type="http://schemas.openxmlformats.org/officeDocument/2006/relationships/image" Target="../media/image935.png"/><Relationship Id="rId405" Type="http://schemas.openxmlformats.org/officeDocument/2006/relationships/image" Target="../media/image942.png"/><Relationship Id="rId612" Type="http://schemas.openxmlformats.org/officeDocument/2006/relationships/image" Target="../media/image1043.png"/><Relationship Id="rId251" Type="http://schemas.openxmlformats.org/officeDocument/2006/relationships/image" Target="../media/image866.png"/><Relationship Id="rId489" Type="http://schemas.openxmlformats.org/officeDocument/2006/relationships/image" Target="../media/image982.png"/><Relationship Id="rId696" Type="http://schemas.openxmlformats.org/officeDocument/2006/relationships/image" Target="../media/image1085.png"/><Relationship Id="rId917" Type="http://schemas.openxmlformats.org/officeDocument/2006/relationships/customXml" Target="../ink/ink1301.xml"/><Relationship Id="rId46" Type="http://schemas.openxmlformats.org/officeDocument/2006/relationships/customXml" Target="../ink/ink864.xml"/><Relationship Id="rId349" Type="http://schemas.openxmlformats.org/officeDocument/2006/relationships/image" Target="../media/image915.png"/><Relationship Id="rId556" Type="http://schemas.openxmlformats.org/officeDocument/2006/relationships/image" Target="../media/image1015.png"/><Relationship Id="rId763" Type="http://schemas.openxmlformats.org/officeDocument/2006/relationships/customXml" Target="../ink/ink1223.xml"/><Relationship Id="rId111" Type="http://schemas.openxmlformats.org/officeDocument/2006/relationships/image" Target="../media/image796.png"/><Relationship Id="rId195" Type="http://schemas.openxmlformats.org/officeDocument/2006/relationships/image" Target="../media/image838.png"/><Relationship Id="rId209" Type="http://schemas.openxmlformats.org/officeDocument/2006/relationships/image" Target="../media/image845.png"/><Relationship Id="rId416" Type="http://schemas.openxmlformats.org/officeDocument/2006/relationships/customXml" Target="../ink/ink1049.xml"/><Relationship Id="rId970" Type="http://schemas.openxmlformats.org/officeDocument/2006/relationships/image" Target="../media/image1220.png"/><Relationship Id="rId623" Type="http://schemas.openxmlformats.org/officeDocument/2006/relationships/customXml" Target="../ink/ink1153.xml"/><Relationship Id="rId830" Type="http://schemas.openxmlformats.org/officeDocument/2006/relationships/customXml" Target="../ink/ink1257.xml"/><Relationship Id="rId928" Type="http://schemas.openxmlformats.org/officeDocument/2006/relationships/image" Target="../media/image1199.png"/><Relationship Id="rId57" Type="http://schemas.openxmlformats.org/officeDocument/2006/relationships/image" Target="../media/image769.png"/><Relationship Id="rId262" Type="http://schemas.openxmlformats.org/officeDocument/2006/relationships/customXml" Target="../ink/ink972.xml"/><Relationship Id="rId567" Type="http://schemas.openxmlformats.org/officeDocument/2006/relationships/customXml" Target="../ink/ink1125.xml"/><Relationship Id="rId122" Type="http://schemas.openxmlformats.org/officeDocument/2006/relationships/customXml" Target="../ink/ink902.xml"/><Relationship Id="rId774" Type="http://schemas.openxmlformats.org/officeDocument/2006/relationships/customXml" Target="../ink/ink1229.xml"/><Relationship Id="rId981" Type="http://schemas.openxmlformats.org/officeDocument/2006/relationships/customXml" Target="../ink/ink1333.xml"/><Relationship Id="rId427" Type="http://schemas.openxmlformats.org/officeDocument/2006/relationships/image" Target="../media/image952.png"/><Relationship Id="rId634" Type="http://schemas.openxmlformats.org/officeDocument/2006/relationships/image" Target="../media/image1054.png"/><Relationship Id="rId841" Type="http://schemas.openxmlformats.org/officeDocument/2006/relationships/image" Target="../media/image1157.png"/><Relationship Id="rId273" Type="http://schemas.openxmlformats.org/officeDocument/2006/relationships/image" Target="../media/image877.png"/><Relationship Id="rId480" Type="http://schemas.openxmlformats.org/officeDocument/2006/relationships/customXml" Target="../ink/ink1081.xml"/><Relationship Id="rId701" Type="http://schemas.openxmlformats.org/officeDocument/2006/relationships/customXml" Target="../ink/ink1192.xml"/><Relationship Id="rId939" Type="http://schemas.openxmlformats.org/officeDocument/2006/relationships/customXml" Target="../ink/ink1312.xml"/><Relationship Id="rId68" Type="http://schemas.openxmlformats.org/officeDocument/2006/relationships/customXml" Target="../ink/ink875.xml"/><Relationship Id="rId133" Type="http://schemas.openxmlformats.org/officeDocument/2006/relationships/image" Target="../media/image807.png"/><Relationship Id="rId340" Type="http://schemas.openxmlformats.org/officeDocument/2006/relationships/customXml" Target="../ink/ink1011.xml"/><Relationship Id="rId578" Type="http://schemas.openxmlformats.org/officeDocument/2006/relationships/image" Target="../media/image1026.png"/><Relationship Id="rId785" Type="http://schemas.openxmlformats.org/officeDocument/2006/relationships/image" Target="../media/image1129.png"/><Relationship Id="rId992" Type="http://schemas.openxmlformats.org/officeDocument/2006/relationships/image" Target="../media/image1231.png"/><Relationship Id="rId200" Type="http://schemas.openxmlformats.org/officeDocument/2006/relationships/customXml" Target="../ink/ink941.xml"/><Relationship Id="rId438" Type="http://schemas.openxmlformats.org/officeDocument/2006/relationships/customXml" Target="../ink/ink1060.xml"/><Relationship Id="rId645" Type="http://schemas.openxmlformats.org/officeDocument/2006/relationships/customXml" Target="../ink/ink1164.xml"/><Relationship Id="rId852" Type="http://schemas.openxmlformats.org/officeDocument/2006/relationships/customXml" Target="../ink/ink1268.xml"/><Relationship Id="rId284" Type="http://schemas.openxmlformats.org/officeDocument/2006/relationships/customXml" Target="../ink/ink983.xml"/><Relationship Id="rId491" Type="http://schemas.openxmlformats.org/officeDocument/2006/relationships/image" Target="../media/image983.png"/><Relationship Id="rId505" Type="http://schemas.openxmlformats.org/officeDocument/2006/relationships/image" Target="../media/image990.png"/><Relationship Id="rId712" Type="http://schemas.openxmlformats.org/officeDocument/2006/relationships/image" Target="../media/image1093.png"/><Relationship Id="rId79" Type="http://schemas.openxmlformats.org/officeDocument/2006/relationships/image" Target="../media/image780.png"/><Relationship Id="rId144" Type="http://schemas.openxmlformats.org/officeDocument/2006/relationships/customXml" Target="../ink/ink913.xml"/><Relationship Id="rId589" Type="http://schemas.openxmlformats.org/officeDocument/2006/relationships/customXml" Target="../ink/ink1136.xml"/><Relationship Id="rId796" Type="http://schemas.openxmlformats.org/officeDocument/2006/relationships/customXml" Target="../ink/ink1240.xml"/><Relationship Id="rId351" Type="http://schemas.openxmlformats.org/officeDocument/2006/relationships/image" Target="../media/image916.png"/><Relationship Id="rId449" Type="http://schemas.openxmlformats.org/officeDocument/2006/relationships/image" Target="../media/image962.png"/><Relationship Id="rId656" Type="http://schemas.openxmlformats.org/officeDocument/2006/relationships/image" Target="../media/image1065.png"/><Relationship Id="rId863" Type="http://schemas.openxmlformats.org/officeDocument/2006/relationships/image" Target="../media/image1168.png"/><Relationship Id="rId211" Type="http://schemas.openxmlformats.org/officeDocument/2006/relationships/image" Target="../media/image846.png"/><Relationship Id="rId295" Type="http://schemas.openxmlformats.org/officeDocument/2006/relationships/image" Target="../media/image888.png"/><Relationship Id="rId309" Type="http://schemas.openxmlformats.org/officeDocument/2006/relationships/image" Target="../media/image895.png"/><Relationship Id="rId516" Type="http://schemas.openxmlformats.org/officeDocument/2006/relationships/customXml" Target="../ink/ink1099.xml"/><Relationship Id="rId723" Type="http://schemas.openxmlformats.org/officeDocument/2006/relationships/customXml" Target="../ink/ink1203.xml"/><Relationship Id="rId930" Type="http://schemas.openxmlformats.org/officeDocument/2006/relationships/image" Target="../media/image1200.png"/><Relationship Id="rId1006" Type="http://schemas.openxmlformats.org/officeDocument/2006/relationships/image" Target="../media/image1238.png"/><Relationship Id="rId155" Type="http://schemas.openxmlformats.org/officeDocument/2006/relationships/image" Target="../media/image818.png"/><Relationship Id="rId362" Type="http://schemas.openxmlformats.org/officeDocument/2006/relationships/customXml" Target="../ink/ink1022.xml"/><Relationship Id="rId222" Type="http://schemas.openxmlformats.org/officeDocument/2006/relationships/customXml" Target="../ink/ink952.xml"/><Relationship Id="rId667" Type="http://schemas.openxmlformats.org/officeDocument/2006/relationships/customXml" Target="../ink/ink1175.xml"/><Relationship Id="rId874" Type="http://schemas.openxmlformats.org/officeDocument/2006/relationships/customXml" Target="../ink/ink1279.xml"/><Relationship Id="rId17" Type="http://schemas.openxmlformats.org/officeDocument/2006/relationships/image" Target="../media/image7490.png"/><Relationship Id="rId527" Type="http://schemas.openxmlformats.org/officeDocument/2006/relationships/image" Target="../media/image1001.png"/><Relationship Id="rId734" Type="http://schemas.openxmlformats.org/officeDocument/2006/relationships/image" Target="../media/image1104.png"/><Relationship Id="rId941" Type="http://schemas.openxmlformats.org/officeDocument/2006/relationships/customXml" Target="../ink/ink1313.xml"/><Relationship Id="rId70" Type="http://schemas.openxmlformats.org/officeDocument/2006/relationships/customXml" Target="../ink/ink876.xml"/><Relationship Id="rId166" Type="http://schemas.openxmlformats.org/officeDocument/2006/relationships/customXml" Target="../ink/ink924.xml"/><Relationship Id="rId373" Type="http://schemas.openxmlformats.org/officeDocument/2006/relationships/image" Target="../media/image927.png"/><Relationship Id="rId580" Type="http://schemas.openxmlformats.org/officeDocument/2006/relationships/image" Target="../media/image1027.png"/><Relationship Id="rId801" Type="http://schemas.openxmlformats.org/officeDocument/2006/relationships/image" Target="../media/image1137.png"/><Relationship Id="rId1017" Type="http://schemas.openxmlformats.org/officeDocument/2006/relationships/customXml" Target="../ink/ink1351.xml"/><Relationship Id="rId1" Type="http://schemas.openxmlformats.org/officeDocument/2006/relationships/slideLayout" Target="../slideLayouts/slideLayout7.xml"/><Relationship Id="rId233" Type="http://schemas.openxmlformats.org/officeDocument/2006/relationships/image" Target="../media/image857.png"/><Relationship Id="rId440" Type="http://schemas.openxmlformats.org/officeDocument/2006/relationships/customXml" Target="../ink/ink1061.xml"/><Relationship Id="rId678" Type="http://schemas.openxmlformats.org/officeDocument/2006/relationships/image" Target="../media/image1076.png"/><Relationship Id="rId885" Type="http://schemas.openxmlformats.org/officeDocument/2006/relationships/customXml" Target="../ink/ink1285.xml"/><Relationship Id="rId28" Type="http://schemas.openxmlformats.org/officeDocument/2006/relationships/customXml" Target="../ink/ink855.xml"/><Relationship Id="rId300" Type="http://schemas.openxmlformats.org/officeDocument/2006/relationships/customXml" Target="../ink/ink991.xml"/><Relationship Id="rId538" Type="http://schemas.openxmlformats.org/officeDocument/2006/relationships/customXml" Target="../ink/ink1110.xml"/><Relationship Id="rId745" Type="http://schemas.openxmlformats.org/officeDocument/2006/relationships/customXml" Target="../ink/ink1214.xml"/><Relationship Id="rId952" Type="http://schemas.openxmlformats.org/officeDocument/2006/relationships/image" Target="../media/image1211.png"/><Relationship Id="rId81" Type="http://schemas.openxmlformats.org/officeDocument/2006/relationships/image" Target="../media/image781.png"/><Relationship Id="rId177" Type="http://schemas.openxmlformats.org/officeDocument/2006/relationships/image" Target="../media/image829.png"/><Relationship Id="rId384" Type="http://schemas.openxmlformats.org/officeDocument/2006/relationships/customXml" Target="../ink/ink1033.xml"/><Relationship Id="rId591" Type="http://schemas.openxmlformats.org/officeDocument/2006/relationships/customXml" Target="../ink/ink1137.xml"/><Relationship Id="rId605" Type="http://schemas.openxmlformats.org/officeDocument/2006/relationships/customXml" Target="../ink/ink1144.xml"/><Relationship Id="rId812" Type="http://schemas.openxmlformats.org/officeDocument/2006/relationships/customXml" Target="../ink/ink1248.xml"/><Relationship Id="rId244" Type="http://schemas.openxmlformats.org/officeDocument/2006/relationships/customXml" Target="../ink/ink963.xml"/><Relationship Id="rId689" Type="http://schemas.openxmlformats.org/officeDocument/2006/relationships/customXml" Target="../ink/ink1186.xml"/><Relationship Id="rId896" Type="http://schemas.openxmlformats.org/officeDocument/2006/relationships/image" Target="../media/image1184.png"/><Relationship Id="rId39" Type="http://schemas.openxmlformats.org/officeDocument/2006/relationships/image" Target="../media/image760.png"/><Relationship Id="rId451" Type="http://schemas.openxmlformats.org/officeDocument/2006/relationships/image" Target="../media/image963.png"/><Relationship Id="rId549" Type="http://schemas.openxmlformats.org/officeDocument/2006/relationships/customXml" Target="../ink/ink1116.xml"/><Relationship Id="rId756" Type="http://schemas.openxmlformats.org/officeDocument/2006/relationships/image" Target="../media/image1115.png"/><Relationship Id="rId104" Type="http://schemas.openxmlformats.org/officeDocument/2006/relationships/customXml" Target="../ink/ink893.xml"/><Relationship Id="rId188" Type="http://schemas.openxmlformats.org/officeDocument/2006/relationships/customXml" Target="../ink/ink935.xml"/><Relationship Id="rId311" Type="http://schemas.openxmlformats.org/officeDocument/2006/relationships/image" Target="../media/image896.png"/><Relationship Id="rId395" Type="http://schemas.openxmlformats.org/officeDocument/2006/relationships/image" Target="../media/image937.png"/><Relationship Id="rId409" Type="http://schemas.openxmlformats.org/officeDocument/2006/relationships/image" Target="../media/image944.png"/><Relationship Id="rId963" Type="http://schemas.openxmlformats.org/officeDocument/2006/relationships/customXml" Target="../ink/ink1324.xml"/><Relationship Id="rId92" Type="http://schemas.openxmlformats.org/officeDocument/2006/relationships/customXml" Target="../ink/ink887.xml"/><Relationship Id="rId616" Type="http://schemas.openxmlformats.org/officeDocument/2006/relationships/image" Target="../media/image1045.png"/><Relationship Id="rId823" Type="http://schemas.openxmlformats.org/officeDocument/2006/relationships/image" Target="../media/image1148.png"/><Relationship Id="rId255" Type="http://schemas.openxmlformats.org/officeDocument/2006/relationships/image" Target="../media/image868.png"/><Relationship Id="rId462" Type="http://schemas.openxmlformats.org/officeDocument/2006/relationships/customXml" Target="../ink/ink1072.xml"/><Relationship Id="rId115" Type="http://schemas.openxmlformats.org/officeDocument/2006/relationships/image" Target="../media/image798.png"/><Relationship Id="rId322" Type="http://schemas.openxmlformats.org/officeDocument/2006/relationships/customXml" Target="../ink/ink1002.xml"/><Relationship Id="rId767" Type="http://schemas.openxmlformats.org/officeDocument/2006/relationships/customXml" Target="../ink/ink1225.xml"/><Relationship Id="rId974" Type="http://schemas.openxmlformats.org/officeDocument/2006/relationships/image" Target="../media/image1222.png"/><Relationship Id="rId199" Type="http://schemas.openxmlformats.org/officeDocument/2006/relationships/image" Target="../media/image840.png"/><Relationship Id="rId627" Type="http://schemas.openxmlformats.org/officeDocument/2006/relationships/customXml" Target="../ink/ink1155.xml"/><Relationship Id="rId834" Type="http://schemas.openxmlformats.org/officeDocument/2006/relationships/customXml" Target="../ink/ink1259.xml"/><Relationship Id="rId266" Type="http://schemas.openxmlformats.org/officeDocument/2006/relationships/customXml" Target="../ink/ink974.xml"/><Relationship Id="rId473" Type="http://schemas.openxmlformats.org/officeDocument/2006/relationships/image" Target="../media/image974.png"/><Relationship Id="rId680" Type="http://schemas.openxmlformats.org/officeDocument/2006/relationships/image" Target="../media/image1077.png"/><Relationship Id="rId901" Type="http://schemas.openxmlformats.org/officeDocument/2006/relationships/customXml" Target="../ink/ink1293.xml"/><Relationship Id="rId30" Type="http://schemas.openxmlformats.org/officeDocument/2006/relationships/customXml" Target="../ink/ink856.xml"/><Relationship Id="rId126" Type="http://schemas.openxmlformats.org/officeDocument/2006/relationships/customXml" Target="../ink/ink904.xml"/><Relationship Id="rId333" Type="http://schemas.openxmlformats.org/officeDocument/2006/relationships/image" Target="../media/image907.png"/><Relationship Id="rId540" Type="http://schemas.openxmlformats.org/officeDocument/2006/relationships/customXml" Target="../ink/ink1111.xml"/><Relationship Id="rId778" Type="http://schemas.openxmlformats.org/officeDocument/2006/relationships/customXml" Target="../ink/ink1231.xml"/><Relationship Id="rId985" Type="http://schemas.openxmlformats.org/officeDocument/2006/relationships/customXml" Target="../ink/ink1335.xml"/><Relationship Id="rId638" Type="http://schemas.openxmlformats.org/officeDocument/2006/relationships/image" Target="../media/image1056.png"/><Relationship Id="rId845" Type="http://schemas.openxmlformats.org/officeDocument/2006/relationships/image" Target="../media/image1159.png"/><Relationship Id="rId277" Type="http://schemas.openxmlformats.org/officeDocument/2006/relationships/image" Target="../media/image879.png"/><Relationship Id="rId400" Type="http://schemas.openxmlformats.org/officeDocument/2006/relationships/customXml" Target="../ink/ink1041.xml"/><Relationship Id="rId484" Type="http://schemas.openxmlformats.org/officeDocument/2006/relationships/customXml" Target="../ink/ink1083.xml"/><Relationship Id="rId705" Type="http://schemas.openxmlformats.org/officeDocument/2006/relationships/customXml" Target="../ink/ink1194.xml"/><Relationship Id="rId137" Type="http://schemas.openxmlformats.org/officeDocument/2006/relationships/image" Target="../media/image809.png"/><Relationship Id="rId344" Type="http://schemas.openxmlformats.org/officeDocument/2006/relationships/customXml" Target="../ink/ink1013.xml"/><Relationship Id="rId691" Type="http://schemas.openxmlformats.org/officeDocument/2006/relationships/customXml" Target="../ink/ink1187.xml"/><Relationship Id="rId789" Type="http://schemas.openxmlformats.org/officeDocument/2006/relationships/image" Target="../media/image1131.png"/><Relationship Id="rId912" Type="http://schemas.openxmlformats.org/officeDocument/2006/relationships/image" Target="../media/image1192.png"/><Relationship Id="rId996" Type="http://schemas.openxmlformats.org/officeDocument/2006/relationships/image" Target="../media/image1233.png"/><Relationship Id="rId41" Type="http://schemas.openxmlformats.org/officeDocument/2006/relationships/image" Target="../media/image761.png"/><Relationship Id="rId551" Type="http://schemas.openxmlformats.org/officeDocument/2006/relationships/customXml" Target="../ink/ink1117.xml"/><Relationship Id="rId649" Type="http://schemas.openxmlformats.org/officeDocument/2006/relationships/customXml" Target="../ink/ink1166.xml"/><Relationship Id="rId856" Type="http://schemas.openxmlformats.org/officeDocument/2006/relationships/customXml" Target="../ink/ink1270.xml"/><Relationship Id="rId190" Type="http://schemas.openxmlformats.org/officeDocument/2006/relationships/customXml" Target="../ink/ink936.xml"/><Relationship Id="rId204" Type="http://schemas.openxmlformats.org/officeDocument/2006/relationships/customXml" Target="../ink/ink943.xml"/><Relationship Id="rId288" Type="http://schemas.openxmlformats.org/officeDocument/2006/relationships/customXml" Target="../ink/ink985.xml"/><Relationship Id="rId411" Type="http://schemas.openxmlformats.org/officeDocument/2006/relationships/image" Target="../media/image945.png"/><Relationship Id="rId509" Type="http://schemas.openxmlformats.org/officeDocument/2006/relationships/image" Target="../media/image992.png"/><Relationship Id="rId495" Type="http://schemas.openxmlformats.org/officeDocument/2006/relationships/image" Target="../media/image985.png"/><Relationship Id="rId716" Type="http://schemas.openxmlformats.org/officeDocument/2006/relationships/image" Target="../media/image1095.png"/><Relationship Id="rId923" Type="http://schemas.openxmlformats.org/officeDocument/2006/relationships/customXml" Target="../ink/ink1304.xml"/><Relationship Id="rId52" Type="http://schemas.openxmlformats.org/officeDocument/2006/relationships/customXml" Target="../ink/ink867.xml"/><Relationship Id="rId148" Type="http://schemas.openxmlformats.org/officeDocument/2006/relationships/customXml" Target="../ink/ink915.xml"/><Relationship Id="rId355" Type="http://schemas.openxmlformats.org/officeDocument/2006/relationships/image" Target="../media/image918.png"/><Relationship Id="rId562" Type="http://schemas.openxmlformats.org/officeDocument/2006/relationships/image" Target="../media/image1018.png"/><Relationship Id="rId215" Type="http://schemas.openxmlformats.org/officeDocument/2006/relationships/image" Target="../media/image848.png"/><Relationship Id="rId257" Type="http://schemas.openxmlformats.org/officeDocument/2006/relationships/image" Target="../media/image869.png"/><Relationship Id="rId422" Type="http://schemas.openxmlformats.org/officeDocument/2006/relationships/customXml" Target="../ink/ink1052.xml"/><Relationship Id="rId464" Type="http://schemas.openxmlformats.org/officeDocument/2006/relationships/customXml" Target="../ink/ink1073.xml"/><Relationship Id="rId867" Type="http://schemas.openxmlformats.org/officeDocument/2006/relationships/image" Target="../media/image1170.png"/><Relationship Id="rId1010" Type="http://schemas.openxmlformats.org/officeDocument/2006/relationships/image" Target="../media/image1240.png"/><Relationship Id="rId299" Type="http://schemas.openxmlformats.org/officeDocument/2006/relationships/image" Target="../media/image890.png"/><Relationship Id="rId727" Type="http://schemas.openxmlformats.org/officeDocument/2006/relationships/customXml" Target="../ink/ink1205.xml"/><Relationship Id="rId934" Type="http://schemas.openxmlformats.org/officeDocument/2006/relationships/image" Target="../media/image1202.png"/><Relationship Id="rId63" Type="http://schemas.openxmlformats.org/officeDocument/2006/relationships/image" Target="../media/image772.png"/><Relationship Id="rId159" Type="http://schemas.openxmlformats.org/officeDocument/2006/relationships/image" Target="../media/image820.png"/><Relationship Id="rId366" Type="http://schemas.openxmlformats.org/officeDocument/2006/relationships/customXml" Target="../ink/ink1024.xml"/><Relationship Id="rId573" Type="http://schemas.openxmlformats.org/officeDocument/2006/relationships/customXml" Target="../ink/ink1128.xml"/><Relationship Id="rId780" Type="http://schemas.openxmlformats.org/officeDocument/2006/relationships/customXml" Target="../ink/ink1232.xml"/><Relationship Id="rId226" Type="http://schemas.openxmlformats.org/officeDocument/2006/relationships/customXml" Target="../ink/ink954.xml"/><Relationship Id="rId433" Type="http://schemas.openxmlformats.org/officeDocument/2006/relationships/image" Target="../media/image165.png"/><Relationship Id="rId878" Type="http://schemas.openxmlformats.org/officeDocument/2006/relationships/image" Target="../media/image1175.png"/><Relationship Id="rId640" Type="http://schemas.openxmlformats.org/officeDocument/2006/relationships/image" Target="../media/image1057.png"/><Relationship Id="rId738" Type="http://schemas.openxmlformats.org/officeDocument/2006/relationships/image" Target="../media/image1106.png"/><Relationship Id="rId945" Type="http://schemas.openxmlformats.org/officeDocument/2006/relationships/customXml" Target="../ink/ink1315.xml"/><Relationship Id="rId74" Type="http://schemas.openxmlformats.org/officeDocument/2006/relationships/customXml" Target="../ink/ink878.xml"/><Relationship Id="rId377" Type="http://schemas.openxmlformats.org/officeDocument/2006/relationships/image" Target="../media/image929.png"/><Relationship Id="rId500" Type="http://schemas.openxmlformats.org/officeDocument/2006/relationships/customXml" Target="../ink/ink1091.xml"/><Relationship Id="rId584" Type="http://schemas.openxmlformats.org/officeDocument/2006/relationships/image" Target="../media/image1029.png"/><Relationship Id="rId805" Type="http://schemas.openxmlformats.org/officeDocument/2006/relationships/image" Target="../media/image1139.png"/><Relationship Id="rId5" Type="http://schemas.openxmlformats.org/officeDocument/2006/relationships/image" Target="../media/image7430.png"/><Relationship Id="rId237" Type="http://schemas.openxmlformats.org/officeDocument/2006/relationships/image" Target="../media/image859.png"/><Relationship Id="rId791" Type="http://schemas.openxmlformats.org/officeDocument/2006/relationships/image" Target="../media/image1132.png"/><Relationship Id="rId889" Type="http://schemas.openxmlformats.org/officeDocument/2006/relationships/customXml" Target="../ink/ink1287.xml"/><Relationship Id="rId444" Type="http://schemas.openxmlformats.org/officeDocument/2006/relationships/customXml" Target="../ink/ink1063.xml"/><Relationship Id="rId651" Type="http://schemas.openxmlformats.org/officeDocument/2006/relationships/customXml" Target="../ink/ink1167.xml"/><Relationship Id="rId749" Type="http://schemas.openxmlformats.org/officeDocument/2006/relationships/customXml" Target="../ink/ink1216.xml"/><Relationship Id="rId290" Type="http://schemas.openxmlformats.org/officeDocument/2006/relationships/customXml" Target="../ink/ink986.xml"/><Relationship Id="rId304" Type="http://schemas.openxmlformats.org/officeDocument/2006/relationships/customXml" Target="../ink/ink993.xml"/><Relationship Id="rId388" Type="http://schemas.openxmlformats.org/officeDocument/2006/relationships/customXml" Target="../ink/ink1035.xml"/><Relationship Id="rId511" Type="http://schemas.openxmlformats.org/officeDocument/2006/relationships/image" Target="../media/image993.png"/><Relationship Id="rId609" Type="http://schemas.openxmlformats.org/officeDocument/2006/relationships/customXml" Target="../ink/ink1146.xml"/><Relationship Id="rId956" Type="http://schemas.openxmlformats.org/officeDocument/2006/relationships/image" Target="../media/image1213.png"/><Relationship Id="rId85" Type="http://schemas.openxmlformats.org/officeDocument/2006/relationships/image" Target="../media/image783.png"/><Relationship Id="rId150" Type="http://schemas.openxmlformats.org/officeDocument/2006/relationships/customXml" Target="../ink/ink916.xml"/><Relationship Id="rId595" Type="http://schemas.openxmlformats.org/officeDocument/2006/relationships/customXml" Target="../ink/ink1139.xml"/><Relationship Id="rId816" Type="http://schemas.openxmlformats.org/officeDocument/2006/relationships/customXml" Target="../ink/ink1250.xml"/><Relationship Id="rId1001" Type="http://schemas.openxmlformats.org/officeDocument/2006/relationships/customXml" Target="../ink/ink1343.xml"/><Relationship Id="rId248" Type="http://schemas.openxmlformats.org/officeDocument/2006/relationships/customXml" Target="../ink/ink965.xml"/><Relationship Id="rId455" Type="http://schemas.openxmlformats.org/officeDocument/2006/relationships/image" Target="../media/image965.png"/><Relationship Id="rId662" Type="http://schemas.openxmlformats.org/officeDocument/2006/relationships/image" Target="../media/image1068.png"/><Relationship Id="rId12" Type="http://schemas.openxmlformats.org/officeDocument/2006/relationships/customXml" Target="../ink/ink847.xml"/><Relationship Id="rId108" Type="http://schemas.openxmlformats.org/officeDocument/2006/relationships/customXml" Target="../ink/ink895.xml"/><Relationship Id="rId315" Type="http://schemas.openxmlformats.org/officeDocument/2006/relationships/image" Target="../media/image898.png"/><Relationship Id="rId522" Type="http://schemas.openxmlformats.org/officeDocument/2006/relationships/customXml" Target="../ink/ink1102.xml"/><Relationship Id="rId967" Type="http://schemas.openxmlformats.org/officeDocument/2006/relationships/customXml" Target="../ink/ink1326.xml"/><Relationship Id="rId96" Type="http://schemas.openxmlformats.org/officeDocument/2006/relationships/customXml" Target="../ink/ink889.xml"/><Relationship Id="rId161" Type="http://schemas.openxmlformats.org/officeDocument/2006/relationships/image" Target="../media/image821.png"/><Relationship Id="rId399" Type="http://schemas.openxmlformats.org/officeDocument/2006/relationships/image" Target="../media/image939.png"/><Relationship Id="rId827" Type="http://schemas.openxmlformats.org/officeDocument/2006/relationships/image" Target="../media/image1150.png"/><Relationship Id="rId1012" Type="http://schemas.openxmlformats.org/officeDocument/2006/relationships/image" Target="../media/image1241.png"/><Relationship Id="rId259" Type="http://schemas.openxmlformats.org/officeDocument/2006/relationships/image" Target="../media/image870.png"/><Relationship Id="rId466" Type="http://schemas.openxmlformats.org/officeDocument/2006/relationships/customXml" Target="../ink/ink1074.xml"/><Relationship Id="rId673" Type="http://schemas.openxmlformats.org/officeDocument/2006/relationships/customXml" Target="../ink/ink1178.xml"/><Relationship Id="rId880" Type="http://schemas.openxmlformats.org/officeDocument/2006/relationships/image" Target="../media/image1176.png"/><Relationship Id="rId23" Type="http://schemas.openxmlformats.org/officeDocument/2006/relationships/image" Target="../media/image752.png"/><Relationship Id="rId119" Type="http://schemas.openxmlformats.org/officeDocument/2006/relationships/image" Target="../media/image800.png"/><Relationship Id="rId326" Type="http://schemas.openxmlformats.org/officeDocument/2006/relationships/customXml" Target="../ink/ink1004.xml"/><Relationship Id="rId533" Type="http://schemas.openxmlformats.org/officeDocument/2006/relationships/image" Target="../media/image1004.png"/><Relationship Id="rId978" Type="http://schemas.openxmlformats.org/officeDocument/2006/relationships/image" Target="../media/image1224.png"/><Relationship Id="rId740" Type="http://schemas.openxmlformats.org/officeDocument/2006/relationships/image" Target="../media/image1107.png"/><Relationship Id="rId838" Type="http://schemas.openxmlformats.org/officeDocument/2006/relationships/customXml" Target="../ink/ink1261.xml"/><Relationship Id="rId172" Type="http://schemas.openxmlformats.org/officeDocument/2006/relationships/customXml" Target="../ink/ink927.xml"/><Relationship Id="rId477" Type="http://schemas.openxmlformats.org/officeDocument/2006/relationships/image" Target="../media/image976.png"/><Relationship Id="rId600" Type="http://schemas.openxmlformats.org/officeDocument/2006/relationships/image" Target="../media/image1037.png"/><Relationship Id="rId684" Type="http://schemas.openxmlformats.org/officeDocument/2006/relationships/image" Target="../media/image1079.png"/><Relationship Id="rId337" Type="http://schemas.openxmlformats.org/officeDocument/2006/relationships/image" Target="../media/image909.png"/><Relationship Id="rId891" Type="http://schemas.openxmlformats.org/officeDocument/2006/relationships/customXml" Target="../ink/ink1288.xml"/><Relationship Id="rId905" Type="http://schemas.openxmlformats.org/officeDocument/2006/relationships/customXml" Target="../ink/ink1295.xml"/><Relationship Id="rId989" Type="http://schemas.openxmlformats.org/officeDocument/2006/relationships/customXml" Target="../ink/ink1337.xml"/><Relationship Id="rId34" Type="http://schemas.openxmlformats.org/officeDocument/2006/relationships/customXml" Target="../ink/ink858.xml"/><Relationship Id="rId544" Type="http://schemas.openxmlformats.org/officeDocument/2006/relationships/customXml" Target="../ink/ink1113.xml"/><Relationship Id="rId751" Type="http://schemas.openxmlformats.org/officeDocument/2006/relationships/customXml" Target="../ink/ink1217.xml"/><Relationship Id="rId849" Type="http://schemas.openxmlformats.org/officeDocument/2006/relationships/image" Target="../media/image1161.png"/><Relationship Id="rId183" Type="http://schemas.openxmlformats.org/officeDocument/2006/relationships/image" Target="../media/image832.png"/><Relationship Id="rId390" Type="http://schemas.openxmlformats.org/officeDocument/2006/relationships/customXml" Target="../ink/ink1036.xml"/><Relationship Id="rId404" Type="http://schemas.openxmlformats.org/officeDocument/2006/relationships/customXml" Target="../ink/ink1043.xml"/><Relationship Id="rId611" Type="http://schemas.openxmlformats.org/officeDocument/2006/relationships/customXml" Target="../ink/ink1147.xml"/><Relationship Id="rId250" Type="http://schemas.openxmlformats.org/officeDocument/2006/relationships/customXml" Target="../ink/ink966.xml"/><Relationship Id="rId488" Type="http://schemas.openxmlformats.org/officeDocument/2006/relationships/customXml" Target="../ink/ink1085.xml"/><Relationship Id="rId695" Type="http://schemas.openxmlformats.org/officeDocument/2006/relationships/customXml" Target="../ink/ink1189.xml"/><Relationship Id="rId709" Type="http://schemas.openxmlformats.org/officeDocument/2006/relationships/customXml" Target="../ink/ink1196.xml"/><Relationship Id="rId916" Type="http://schemas.openxmlformats.org/officeDocument/2006/relationships/image" Target="../media/image1194.png"/><Relationship Id="rId45" Type="http://schemas.openxmlformats.org/officeDocument/2006/relationships/image" Target="../media/image763.png"/><Relationship Id="rId110" Type="http://schemas.openxmlformats.org/officeDocument/2006/relationships/customXml" Target="../ink/ink896.xml"/><Relationship Id="rId348" Type="http://schemas.openxmlformats.org/officeDocument/2006/relationships/customXml" Target="../ink/ink1015.xml"/><Relationship Id="rId555" Type="http://schemas.openxmlformats.org/officeDocument/2006/relationships/customXml" Target="../ink/ink1119.xml"/><Relationship Id="rId762" Type="http://schemas.openxmlformats.org/officeDocument/2006/relationships/image" Target="../media/image1118.png"/><Relationship Id="rId194" Type="http://schemas.openxmlformats.org/officeDocument/2006/relationships/customXml" Target="../ink/ink938.xml"/><Relationship Id="rId208" Type="http://schemas.openxmlformats.org/officeDocument/2006/relationships/customXml" Target="../ink/ink945.xml"/><Relationship Id="rId415" Type="http://schemas.openxmlformats.org/officeDocument/2006/relationships/image" Target="../media/image496.png"/><Relationship Id="rId622" Type="http://schemas.openxmlformats.org/officeDocument/2006/relationships/image" Target="../media/image1048.png"/><Relationship Id="rId261" Type="http://schemas.openxmlformats.org/officeDocument/2006/relationships/image" Target="../media/image871.png"/><Relationship Id="rId499" Type="http://schemas.openxmlformats.org/officeDocument/2006/relationships/image" Target="../media/image987.png"/><Relationship Id="rId927" Type="http://schemas.openxmlformats.org/officeDocument/2006/relationships/customXml" Target="../ink/ink1306.xml"/><Relationship Id="rId56" Type="http://schemas.openxmlformats.org/officeDocument/2006/relationships/customXml" Target="../ink/ink869.xml"/><Relationship Id="rId359" Type="http://schemas.openxmlformats.org/officeDocument/2006/relationships/image" Target="../media/image920.png"/><Relationship Id="rId566" Type="http://schemas.openxmlformats.org/officeDocument/2006/relationships/image" Target="../media/image1020.png"/><Relationship Id="rId773" Type="http://schemas.openxmlformats.org/officeDocument/2006/relationships/image" Target="../media/image1123.png"/><Relationship Id="rId121" Type="http://schemas.openxmlformats.org/officeDocument/2006/relationships/image" Target="../media/image801.png"/><Relationship Id="rId219" Type="http://schemas.openxmlformats.org/officeDocument/2006/relationships/image" Target="../media/image850.png"/><Relationship Id="rId426" Type="http://schemas.openxmlformats.org/officeDocument/2006/relationships/customXml" Target="../ink/ink1054.xml"/><Relationship Id="rId633" Type="http://schemas.openxmlformats.org/officeDocument/2006/relationships/customXml" Target="../ink/ink1158.xml"/><Relationship Id="rId980" Type="http://schemas.openxmlformats.org/officeDocument/2006/relationships/image" Target="../media/image1225.png"/><Relationship Id="rId840" Type="http://schemas.openxmlformats.org/officeDocument/2006/relationships/customXml" Target="../ink/ink1262.xml"/><Relationship Id="rId938" Type="http://schemas.openxmlformats.org/officeDocument/2006/relationships/image" Target="../media/image1204.png"/><Relationship Id="rId67" Type="http://schemas.openxmlformats.org/officeDocument/2006/relationships/image" Target="../media/image774.png"/><Relationship Id="rId272" Type="http://schemas.openxmlformats.org/officeDocument/2006/relationships/customXml" Target="../ink/ink977.xml"/><Relationship Id="rId577" Type="http://schemas.openxmlformats.org/officeDocument/2006/relationships/customXml" Target="../ink/ink1130.xml"/><Relationship Id="rId700" Type="http://schemas.openxmlformats.org/officeDocument/2006/relationships/image" Target="../media/image1087.png"/><Relationship Id="rId132" Type="http://schemas.openxmlformats.org/officeDocument/2006/relationships/customXml" Target="../ink/ink907.xml"/><Relationship Id="rId784" Type="http://schemas.openxmlformats.org/officeDocument/2006/relationships/customXml" Target="../ink/ink1234.xml"/><Relationship Id="rId991" Type="http://schemas.openxmlformats.org/officeDocument/2006/relationships/customXml" Target="../ink/ink1338.xml"/><Relationship Id="rId437" Type="http://schemas.openxmlformats.org/officeDocument/2006/relationships/image" Target="../media/image956.png"/><Relationship Id="rId644" Type="http://schemas.openxmlformats.org/officeDocument/2006/relationships/image" Target="../media/image1059.png"/><Relationship Id="rId851" Type="http://schemas.openxmlformats.org/officeDocument/2006/relationships/image" Target="../media/image1162.png"/><Relationship Id="rId283" Type="http://schemas.openxmlformats.org/officeDocument/2006/relationships/image" Target="../media/image882.png"/><Relationship Id="rId490" Type="http://schemas.openxmlformats.org/officeDocument/2006/relationships/customXml" Target="../ink/ink1086.xml"/><Relationship Id="rId504" Type="http://schemas.openxmlformats.org/officeDocument/2006/relationships/customXml" Target="../ink/ink1093.xml"/><Relationship Id="rId711" Type="http://schemas.openxmlformats.org/officeDocument/2006/relationships/customXml" Target="../ink/ink1197.xml"/><Relationship Id="rId949" Type="http://schemas.openxmlformats.org/officeDocument/2006/relationships/customXml" Target="../ink/ink1317.xml"/><Relationship Id="rId78" Type="http://schemas.openxmlformats.org/officeDocument/2006/relationships/customXml" Target="../ink/ink880.xml"/><Relationship Id="rId143" Type="http://schemas.openxmlformats.org/officeDocument/2006/relationships/image" Target="../media/image812.png"/><Relationship Id="rId350" Type="http://schemas.openxmlformats.org/officeDocument/2006/relationships/customXml" Target="../ink/ink1016.xml"/><Relationship Id="rId588" Type="http://schemas.openxmlformats.org/officeDocument/2006/relationships/image" Target="../media/image1031.png"/><Relationship Id="rId795" Type="http://schemas.openxmlformats.org/officeDocument/2006/relationships/image" Target="../media/image1134.png"/><Relationship Id="rId809" Type="http://schemas.openxmlformats.org/officeDocument/2006/relationships/image" Target="../media/image1141.png"/><Relationship Id="rId9" Type="http://schemas.openxmlformats.org/officeDocument/2006/relationships/image" Target="../media/image7450.png"/><Relationship Id="rId210" Type="http://schemas.openxmlformats.org/officeDocument/2006/relationships/customXml" Target="../ink/ink946.xml"/><Relationship Id="rId448" Type="http://schemas.openxmlformats.org/officeDocument/2006/relationships/customXml" Target="../ink/ink1065.xml"/><Relationship Id="rId655" Type="http://schemas.openxmlformats.org/officeDocument/2006/relationships/customXml" Target="../ink/ink1169.xml"/><Relationship Id="rId862" Type="http://schemas.openxmlformats.org/officeDocument/2006/relationships/customXml" Target="../ink/ink1273.xml"/><Relationship Id="rId294" Type="http://schemas.openxmlformats.org/officeDocument/2006/relationships/customXml" Target="../ink/ink988.xml"/><Relationship Id="rId308" Type="http://schemas.openxmlformats.org/officeDocument/2006/relationships/customXml" Target="../ink/ink995.xml"/><Relationship Id="rId515" Type="http://schemas.openxmlformats.org/officeDocument/2006/relationships/image" Target="../media/image995.png"/><Relationship Id="rId722" Type="http://schemas.openxmlformats.org/officeDocument/2006/relationships/image" Target="../media/image1098.png"/><Relationship Id="rId89" Type="http://schemas.openxmlformats.org/officeDocument/2006/relationships/image" Target="../media/image785.png"/><Relationship Id="rId154" Type="http://schemas.openxmlformats.org/officeDocument/2006/relationships/customXml" Target="../ink/ink918.xml"/><Relationship Id="rId361" Type="http://schemas.openxmlformats.org/officeDocument/2006/relationships/image" Target="../media/image921.png"/><Relationship Id="rId599" Type="http://schemas.openxmlformats.org/officeDocument/2006/relationships/customXml" Target="../ink/ink1141.xml"/><Relationship Id="rId1005" Type="http://schemas.openxmlformats.org/officeDocument/2006/relationships/customXml" Target="../ink/ink1345.xml"/><Relationship Id="rId459" Type="http://schemas.openxmlformats.org/officeDocument/2006/relationships/image" Target="../media/image967.png"/><Relationship Id="rId666" Type="http://schemas.openxmlformats.org/officeDocument/2006/relationships/image" Target="../media/image1070.png"/><Relationship Id="rId873" Type="http://schemas.openxmlformats.org/officeDocument/2006/relationships/image" Target="../media/image1173.png"/><Relationship Id="rId16" Type="http://schemas.openxmlformats.org/officeDocument/2006/relationships/customXml" Target="../ink/ink849.xml"/><Relationship Id="rId221" Type="http://schemas.openxmlformats.org/officeDocument/2006/relationships/image" Target="../media/image851.png"/><Relationship Id="rId319" Type="http://schemas.openxmlformats.org/officeDocument/2006/relationships/image" Target="../media/image900.png"/><Relationship Id="rId526" Type="http://schemas.openxmlformats.org/officeDocument/2006/relationships/customXml" Target="../ink/ink1104.xml"/><Relationship Id="rId733" Type="http://schemas.openxmlformats.org/officeDocument/2006/relationships/customXml" Target="../ink/ink1208.xml"/><Relationship Id="rId940" Type="http://schemas.openxmlformats.org/officeDocument/2006/relationships/image" Target="../media/image1205.png"/><Relationship Id="rId1016" Type="http://schemas.openxmlformats.org/officeDocument/2006/relationships/image" Target="../media/image1243.png"/><Relationship Id="rId165" Type="http://schemas.openxmlformats.org/officeDocument/2006/relationships/image" Target="../media/image823.png"/><Relationship Id="rId372" Type="http://schemas.openxmlformats.org/officeDocument/2006/relationships/customXml" Target="../ink/ink1027.xml"/><Relationship Id="rId677" Type="http://schemas.openxmlformats.org/officeDocument/2006/relationships/customXml" Target="../ink/ink1180.xml"/><Relationship Id="rId800" Type="http://schemas.openxmlformats.org/officeDocument/2006/relationships/customXml" Target="../ink/ink1242.xml"/><Relationship Id="rId232" Type="http://schemas.openxmlformats.org/officeDocument/2006/relationships/customXml" Target="../ink/ink957.xml"/><Relationship Id="rId884" Type="http://schemas.openxmlformats.org/officeDocument/2006/relationships/image" Target="../media/image1178.png"/><Relationship Id="rId27" Type="http://schemas.openxmlformats.org/officeDocument/2006/relationships/image" Target="../media/image754.png"/><Relationship Id="rId537" Type="http://schemas.openxmlformats.org/officeDocument/2006/relationships/image" Target="../media/image1006.png"/><Relationship Id="rId744" Type="http://schemas.openxmlformats.org/officeDocument/2006/relationships/image" Target="../media/image1109.png"/><Relationship Id="rId951" Type="http://schemas.openxmlformats.org/officeDocument/2006/relationships/customXml" Target="../ink/ink1318.xml"/><Relationship Id="rId80" Type="http://schemas.openxmlformats.org/officeDocument/2006/relationships/customXml" Target="../ink/ink881.xml"/><Relationship Id="rId176" Type="http://schemas.openxmlformats.org/officeDocument/2006/relationships/customXml" Target="../ink/ink929.xml"/><Relationship Id="rId383" Type="http://schemas.openxmlformats.org/officeDocument/2006/relationships/image" Target="../media/image932.png"/><Relationship Id="rId590" Type="http://schemas.openxmlformats.org/officeDocument/2006/relationships/image" Target="../media/image1032.png"/><Relationship Id="rId604" Type="http://schemas.openxmlformats.org/officeDocument/2006/relationships/image" Target="../media/image1039.png"/><Relationship Id="rId811" Type="http://schemas.openxmlformats.org/officeDocument/2006/relationships/image" Target="../media/image1142.png"/><Relationship Id="rId243" Type="http://schemas.openxmlformats.org/officeDocument/2006/relationships/image" Target="../media/image862.png"/><Relationship Id="rId450" Type="http://schemas.openxmlformats.org/officeDocument/2006/relationships/customXml" Target="../ink/ink1066.xml"/><Relationship Id="rId688" Type="http://schemas.openxmlformats.org/officeDocument/2006/relationships/image" Target="../media/image1081.png"/><Relationship Id="rId895" Type="http://schemas.openxmlformats.org/officeDocument/2006/relationships/customXml" Target="../ink/ink1290.xml"/><Relationship Id="rId909" Type="http://schemas.openxmlformats.org/officeDocument/2006/relationships/customXml" Target="../ink/ink1297.xml"/><Relationship Id="rId38" Type="http://schemas.openxmlformats.org/officeDocument/2006/relationships/customXml" Target="../ink/ink860.xml"/><Relationship Id="rId103" Type="http://schemas.openxmlformats.org/officeDocument/2006/relationships/image" Target="../media/image792.png"/><Relationship Id="rId310" Type="http://schemas.openxmlformats.org/officeDocument/2006/relationships/customXml" Target="../ink/ink996.xml"/><Relationship Id="rId548" Type="http://schemas.openxmlformats.org/officeDocument/2006/relationships/image" Target="../media/image1011.png"/><Relationship Id="rId755" Type="http://schemas.openxmlformats.org/officeDocument/2006/relationships/customXml" Target="../ink/ink1219.xml"/><Relationship Id="rId962" Type="http://schemas.openxmlformats.org/officeDocument/2006/relationships/image" Target="../media/image1216.png"/><Relationship Id="rId91" Type="http://schemas.openxmlformats.org/officeDocument/2006/relationships/image" Target="../media/image786.png"/><Relationship Id="rId187" Type="http://schemas.openxmlformats.org/officeDocument/2006/relationships/image" Target="../media/image834.png"/><Relationship Id="rId394" Type="http://schemas.openxmlformats.org/officeDocument/2006/relationships/customXml" Target="../ink/ink1038.xml"/><Relationship Id="rId408" Type="http://schemas.openxmlformats.org/officeDocument/2006/relationships/customXml" Target="../ink/ink1045.xml"/><Relationship Id="rId615" Type="http://schemas.openxmlformats.org/officeDocument/2006/relationships/customXml" Target="../ink/ink1149.xml"/><Relationship Id="rId822" Type="http://schemas.openxmlformats.org/officeDocument/2006/relationships/customXml" Target="../ink/ink1253.xml"/><Relationship Id="rId254" Type="http://schemas.openxmlformats.org/officeDocument/2006/relationships/customXml" Target="../ink/ink968.xml"/><Relationship Id="rId699" Type="http://schemas.openxmlformats.org/officeDocument/2006/relationships/customXml" Target="../ink/ink1191.xml"/><Relationship Id="rId49" Type="http://schemas.openxmlformats.org/officeDocument/2006/relationships/image" Target="../media/image765.png"/><Relationship Id="rId114" Type="http://schemas.openxmlformats.org/officeDocument/2006/relationships/customXml" Target="../ink/ink898.xml"/><Relationship Id="rId461" Type="http://schemas.openxmlformats.org/officeDocument/2006/relationships/image" Target="../media/image968.png"/><Relationship Id="rId559" Type="http://schemas.openxmlformats.org/officeDocument/2006/relationships/customXml" Target="../ink/ink1121.xml"/><Relationship Id="rId766" Type="http://schemas.openxmlformats.org/officeDocument/2006/relationships/image" Target="../media/image1120.png"/><Relationship Id="rId198" Type="http://schemas.openxmlformats.org/officeDocument/2006/relationships/customXml" Target="../ink/ink940.xml"/><Relationship Id="rId321" Type="http://schemas.openxmlformats.org/officeDocument/2006/relationships/image" Target="../media/image901.png"/><Relationship Id="rId419" Type="http://schemas.openxmlformats.org/officeDocument/2006/relationships/image" Target="../media/image948.png"/><Relationship Id="rId626" Type="http://schemas.openxmlformats.org/officeDocument/2006/relationships/image" Target="../media/image1050.png"/><Relationship Id="rId973" Type="http://schemas.openxmlformats.org/officeDocument/2006/relationships/customXml" Target="../ink/ink1329.xml"/><Relationship Id="rId833" Type="http://schemas.openxmlformats.org/officeDocument/2006/relationships/image" Target="../media/image1153.png"/><Relationship Id="rId265" Type="http://schemas.openxmlformats.org/officeDocument/2006/relationships/image" Target="../media/image873.png"/><Relationship Id="rId472" Type="http://schemas.openxmlformats.org/officeDocument/2006/relationships/customXml" Target="../ink/ink1077.xml"/><Relationship Id="rId900" Type="http://schemas.openxmlformats.org/officeDocument/2006/relationships/image" Target="../media/image1186.png"/><Relationship Id="rId125" Type="http://schemas.openxmlformats.org/officeDocument/2006/relationships/image" Target="../media/image803.png"/><Relationship Id="rId332" Type="http://schemas.openxmlformats.org/officeDocument/2006/relationships/customXml" Target="../ink/ink1007.xml"/><Relationship Id="rId777" Type="http://schemas.openxmlformats.org/officeDocument/2006/relationships/image" Target="../media/image1125.png"/><Relationship Id="rId984" Type="http://schemas.openxmlformats.org/officeDocument/2006/relationships/image" Target="../media/image1227.png"/><Relationship Id="rId637" Type="http://schemas.openxmlformats.org/officeDocument/2006/relationships/customXml" Target="../ink/ink1160.xml"/><Relationship Id="rId844" Type="http://schemas.openxmlformats.org/officeDocument/2006/relationships/customXml" Target="../ink/ink1264.xml"/><Relationship Id="rId276" Type="http://schemas.openxmlformats.org/officeDocument/2006/relationships/customXml" Target="../ink/ink979.xml"/><Relationship Id="rId483" Type="http://schemas.openxmlformats.org/officeDocument/2006/relationships/image" Target="../media/image979.png"/><Relationship Id="rId690" Type="http://schemas.openxmlformats.org/officeDocument/2006/relationships/image" Target="../media/image1082.png"/><Relationship Id="rId704" Type="http://schemas.openxmlformats.org/officeDocument/2006/relationships/image" Target="../media/image1089.png"/><Relationship Id="rId911" Type="http://schemas.openxmlformats.org/officeDocument/2006/relationships/customXml" Target="../ink/ink1298.xml"/><Relationship Id="rId40" Type="http://schemas.openxmlformats.org/officeDocument/2006/relationships/customXml" Target="../ink/ink861.xml"/><Relationship Id="rId136" Type="http://schemas.openxmlformats.org/officeDocument/2006/relationships/customXml" Target="../ink/ink909.xml"/><Relationship Id="rId343" Type="http://schemas.openxmlformats.org/officeDocument/2006/relationships/image" Target="../media/image912.png"/><Relationship Id="rId550" Type="http://schemas.openxmlformats.org/officeDocument/2006/relationships/image" Target="../media/image1012.png"/><Relationship Id="rId788" Type="http://schemas.openxmlformats.org/officeDocument/2006/relationships/customXml" Target="../ink/ink1236.xml"/><Relationship Id="rId995" Type="http://schemas.openxmlformats.org/officeDocument/2006/relationships/customXml" Target="../ink/ink1340.xml"/><Relationship Id="rId203" Type="http://schemas.openxmlformats.org/officeDocument/2006/relationships/image" Target="../media/image842.png"/><Relationship Id="rId648" Type="http://schemas.openxmlformats.org/officeDocument/2006/relationships/image" Target="../media/image1061.png"/><Relationship Id="rId855" Type="http://schemas.openxmlformats.org/officeDocument/2006/relationships/image" Target="../media/image1164.png"/><Relationship Id="rId287" Type="http://schemas.openxmlformats.org/officeDocument/2006/relationships/image" Target="../media/image884.png"/><Relationship Id="rId410" Type="http://schemas.openxmlformats.org/officeDocument/2006/relationships/customXml" Target="../ink/ink1046.xml"/><Relationship Id="rId494" Type="http://schemas.openxmlformats.org/officeDocument/2006/relationships/customXml" Target="../ink/ink1088.xml"/><Relationship Id="rId508" Type="http://schemas.openxmlformats.org/officeDocument/2006/relationships/customXml" Target="../ink/ink1095.xml"/><Relationship Id="rId715" Type="http://schemas.openxmlformats.org/officeDocument/2006/relationships/customXml" Target="../ink/ink1199.xml"/><Relationship Id="rId922" Type="http://schemas.openxmlformats.org/officeDocument/2006/relationships/image" Target="../media/image1197.png"/><Relationship Id="rId147" Type="http://schemas.openxmlformats.org/officeDocument/2006/relationships/image" Target="../media/image814.png"/><Relationship Id="rId354" Type="http://schemas.openxmlformats.org/officeDocument/2006/relationships/customXml" Target="../ink/ink1018.xml"/><Relationship Id="rId799" Type="http://schemas.openxmlformats.org/officeDocument/2006/relationships/image" Target="../media/image1136.png"/><Relationship Id="rId51" Type="http://schemas.openxmlformats.org/officeDocument/2006/relationships/image" Target="../media/image766.png"/><Relationship Id="rId561" Type="http://schemas.openxmlformats.org/officeDocument/2006/relationships/customXml" Target="../ink/ink1122.xml"/><Relationship Id="rId659" Type="http://schemas.openxmlformats.org/officeDocument/2006/relationships/customXml" Target="../ink/ink1171.xml"/><Relationship Id="rId866" Type="http://schemas.openxmlformats.org/officeDocument/2006/relationships/customXml" Target="../ink/ink1275.xml"/><Relationship Id="rId214" Type="http://schemas.openxmlformats.org/officeDocument/2006/relationships/customXml" Target="../ink/ink948.xml"/><Relationship Id="rId298" Type="http://schemas.openxmlformats.org/officeDocument/2006/relationships/customXml" Target="../ink/ink990.xml"/><Relationship Id="rId421" Type="http://schemas.openxmlformats.org/officeDocument/2006/relationships/image" Target="../media/image949.png"/><Relationship Id="rId519" Type="http://schemas.openxmlformats.org/officeDocument/2006/relationships/image" Target="../media/image997.png"/><Relationship Id="rId158" Type="http://schemas.openxmlformats.org/officeDocument/2006/relationships/customXml" Target="../ink/ink920.xml"/><Relationship Id="rId726" Type="http://schemas.openxmlformats.org/officeDocument/2006/relationships/image" Target="../media/image1100.png"/><Relationship Id="rId933" Type="http://schemas.openxmlformats.org/officeDocument/2006/relationships/customXml" Target="../ink/ink1309.xml"/><Relationship Id="rId1009" Type="http://schemas.openxmlformats.org/officeDocument/2006/relationships/customXml" Target="../ink/ink1347.xml"/><Relationship Id="rId62" Type="http://schemas.openxmlformats.org/officeDocument/2006/relationships/customXml" Target="../ink/ink872.xml"/><Relationship Id="rId365" Type="http://schemas.openxmlformats.org/officeDocument/2006/relationships/image" Target="../media/image923.png"/><Relationship Id="rId572" Type="http://schemas.openxmlformats.org/officeDocument/2006/relationships/image" Target="../media/image1023.png"/><Relationship Id="rId225" Type="http://schemas.openxmlformats.org/officeDocument/2006/relationships/image" Target="../media/image853.png"/><Relationship Id="rId432" Type="http://schemas.openxmlformats.org/officeDocument/2006/relationships/customXml" Target="../ink/ink1057.xml"/><Relationship Id="rId877" Type="http://schemas.openxmlformats.org/officeDocument/2006/relationships/customXml" Target="../ink/ink1281.xml"/><Relationship Id="rId737" Type="http://schemas.openxmlformats.org/officeDocument/2006/relationships/customXml" Target="../ink/ink1210.xml"/><Relationship Id="rId944" Type="http://schemas.openxmlformats.org/officeDocument/2006/relationships/image" Target="../media/image1207.png"/><Relationship Id="rId73" Type="http://schemas.openxmlformats.org/officeDocument/2006/relationships/image" Target="../media/image777.png"/><Relationship Id="rId169" Type="http://schemas.openxmlformats.org/officeDocument/2006/relationships/image" Target="../media/image825.png"/><Relationship Id="rId376" Type="http://schemas.openxmlformats.org/officeDocument/2006/relationships/customXml" Target="../ink/ink1029.xml"/><Relationship Id="rId583" Type="http://schemas.openxmlformats.org/officeDocument/2006/relationships/customXml" Target="../ink/ink1133.xml"/><Relationship Id="rId790" Type="http://schemas.openxmlformats.org/officeDocument/2006/relationships/customXml" Target="../ink/ink1237.xml"/><Relationship Id="rId804" Type="http://schemas.openxmlformats.org/officeDocument/2006/relationships/customXml" Target="../ink/ink1244.xml"/><Relationship Id="rId4" Type="http://schemas.openxmlformats.org/officeDocument/2006/relationships/customXml" Target="../ink/ink843.xml"/><Relationship Id="rId236" Type="http://schemas.openxmlformats.org/officeDocument/2006/relationships/customXml" Target="../ink/ink959.xml"/><Relationship Id="rId443" Type="http://schemas.openxmlformats.org/officeDocument/2006/relationships/image" Target="../media/image959.png"/><Relationship Id="rId650" Type="http://schemas.openxmlformats.org/officeDocument/2006/relationships/image" Target="../media/image1062.png"/><Relationship Id="rId888" Type="http://schemas.openxmlformats.org/officeDocument/2006/relationships/image" Target="../media/image1180.png"/><Relationship Id="rId303" Type="http://schemas.openxmlformats.org/officeDocument/2006/relationships/image" Target="../media/image892.png"/><Relationship Id="rId748" Type="http://schemas.openxmlformats.org/officeDocument/2006/relationships/image" Target="../media/image1111.png"/><Relationship Id="rId955" Type="http://schemas.openxmlformats.org/officeDocument/2006/relationships/customXml" Target="../ink/ink1320.xml"/><Relationship Id="rId84" Type="http://schemas.openxmlformats.org/officeDocument/2006/relationships/customXml" Target="../ink/ink883.xml"/><Relationship Id="rId387" Type="http://schemas.openxmlformats.org/officeDocument/2006/relationships/image" Target="../media/image934.png"/><Relationship Id="rId510" Type="http://schemas.openxmlformats.org/officeDocument/2006/relationships/customXml" Target="../ink/ink1096.xml"/><Relationship Id="rId594" Type="http://schemas.openxmlformats.org/officeDocument/2006/relationships/image" Target="../media/image1034.png"/><Relationship Id="rId608" Type="http://schemas.openxmlformats.org/officeDocument/2006/relationships/image" Target="../media/image1041.png"/><Relationship Id="rId815" Type="http://schemas.openxmlformats.org/officeDocument/2006/relationships/image" Target="../media/image1144.png"/><Relationship Id="rId247" Type="http://schemas.openxmlformats.org/officeDocument/2006/relationships/image" Target="../media/image864.png"/><Relationship Id="rId899" Type="http://schemas.openxmlformats.org/officeDocument/2006/relationships/customXml" Target="../ink/ink1292.xml"/><Relationship Id="rId1000" Type="http://schemas.openxmlformats.org/officeDocument/2006/relationships/image" Target="../media/image1235.png"/><Relationship Id="rId107" Type="http://schemas.openxmlformats.org/officeDocument/2006/relationships/image" Target="../media/image794.png"/><Relationship Id="rId454" Type="http://schemas.openxmlformats.org/officeDocument/2006/relationships/customXml" Target="../ink/ink1068.xml"/><Relationship Id="rId661" Type="http://schemas.openxmlformats.org/officeDocument/2006/relationships/customXml" Target="../ink/ink1172.xml"/><Relationship Id="rId759" Type="http://schemas.openxmlformats.org/officeDocument/2006/relationships/customXml" Target="../ink/ink1221.xml"/><Relationship Id="rId966" Type="http://schemas.openxmlformats.org/officeDocument/2006/relationships/image" Target="../media/image1218.png"/><Relationship Id="rId11" Type="http://schemas.openxmlformats.org/officeDocument/2006/relationships/image" Target="../media/image7460.png"/><Relationship Id="rId314" Type="http://schemas.openxmlformats.org/officeDocument/2006/relationships/customXml" Target="../ink/ink998.xml"/><Relationship Id="rId398" Type="http://schemas.openxmlformats.org/officeDocument/2006/relationships/customXml" Target="../ink/ink1040.xml"/><Relationship Id="rId521" Type="http://schemas.openxmlformats.org/officeDocument/2006/relationships/image" Target="../media/image998.png"/><Relationship Id="rId619" Type="http://schemas.openxmlformats.org/officeDocument/2006/relationships/customXml" Target="../ink/ink1151.xml"/><Relationship Id="rId95" Type="http://schemas.openxmlformats.org/officeDocument/2006/relationships/image" Target="../media/image788.png"/><Relationship Id="rId160" Type="http://schemas.openxmlformats.org/officeDocument/2006/relationships/customXml" Target="../ink/ink921.xml"/><Relationship Id="rId826" Type="http://schemas.openxmlformats.org/officeDocument/2006/relationships/customXml" Target="../ink/ink1255.xml"/><Relationship Id="rId1011" Type="http://schemas.openxmlformats.org/officeDocument/2006/relationships/customXml" Target="../ink/ink1348.xml"/><Relationship Id="rId258" Type="http://schemas.openxmlformats.org/officeDocument/2006/relationships/customXml" Target="../ink/ink970.xml"/><Relationship Id="rId465" Type="http://schemas.openxmlformats.org/officeDocument/2006/relationships/image" Target="../media/image970.png"/><Relationship Id="rId672" Type="http://schemas.openxmlformats.org/officeDocument/2006/relationships/image" Target="../media/image1073.png"/><Relationship Id="rId22" Type="http://schemas.openxmlformats.org/officeDocument/2006/relationships/customXml" Target="../ink/ink852.xml"/><Relationship Id="rId118" Type="http://schemas.openxmlformats.org/officeDocument/2006/relationships/customXml" Target="../ink/ink900.xml"/><Relationship Id="rId325" Type="http://schemas.openxmlformats.org/officeDocument/2006/relationships/image" Target="../media/image903.png"/><Relationship Id="rId532" Type="http://schemas.openxmlformats.org/officeDocument/2006/relationships/customXml" Target="../ink/ink1107.xml"/><Relationship Id="rId977" Type="http://schemas.openxmlformats.org/officeDocument/2006/relationships/customXml" Target="../ink/ink1331.xml"/><Relationship Id="rId171" Type="http://schemas.openxmlformats.org/officeDocument/2006/relationships/image" Target="../media/image826.png"/><Relationship Id="rId837" Type="http://schemas.openxmlformats.org/officeDocument/2006/relationships/image" Target="../media/image1155.png"/><Relationship Id="rId269" Type="http://schemas.openxmlformats.org/officeDocument/2006/relationships/image" Target="../media/image875.png"/><Relationship Id="rId476" Type="http://schemas.openxmlformats.org/officeDocument/2006/relationships/customXml" Target="../ink/ink1079.xml"/><Relationship Id="rId683" Type="http://schemas.openxmlformats.org/officeDocument/2006/relationships/customXml" Target="../ink/ink1183.xml"/><Relationship Id="rId890" Type="http://schemas.openxmlformats.org/officeDocument/2006/relationships/image" Target="../media/image1181.png"/><Relationship Id="rId904" Type="http://schemas.openxmlformats.org/officeDocument/2006/relationships/image" Target="../media/image1188.png"/><Relationship Id="rId33" Type="http://schemas.openxmlformats.org/officeDocument/2006/relationships/image" Target="../media/image757.png"/><Relationship Id="rId129" Type="http://schemas.openxmlformats.org/officeDocument/2006/relationships/image" Target="../media/image805.png"/><Relationship Id="rId336" Type="http://schemas.openxmlformats.org/officeDocument/2006/relationships/customXml" Target="../ink/ink1009.xml"/><Relationship Id="rId543" Type="http://schemas.openxmlformats.org/officeDocument/2006/relationships/image" Target="../media/image1009.png"/><Relationship Id="rId988" Type="http://schemas.openxmlformats.org/officeDocument/2006/relationships/image" Target="../media/image1229.png"/><Relationship Id="rId182" Type="http://schemas.openxmlformats.org/officeDocument/2006/relationships/customXml" Target="../ink/ink932.xml"/><Relationship Id="rId403" Type="http://schemas.openxmlformats.org/officeDocument/2006/relationships/image" Target="../media/image941.png"/><Relationship Id="rId750" Type="http://schemas.openxmlformats.org/officeDocument/2006/relationships/image" Target="../media/image1112.png"/><Relationship Id="rId848" Type="http://schemas.openxmlformats.org/officeDocument/2006/relationships/customXml" Target="../ink/ink1266.xml"/><Relationship Id="rId487" Type="http://schemas.openxmlformats.org/officeDocument/2006/relationships/image" Target="../media/image981.png"/><Relationship Id="rId610" Type="http://schemas.openxmlformats.org/officeDocument/2006/relationships/image" Target="../media/image1042.png"/><Relationship Id="rId694" Type="http://schemas.openxmlformats.org/officeDocument/2006/relationships/image" Target="../media/image1084.png"/><Relationship Id="rId708" Type="http://schemas.openxmlformats.org/officeDocument/2006/relationships/image" Target="../media/image1091.png"/><Relationship Id="rId915" Type="http://schemas.openxmlformats.org/officeDocument/2006/relationships/customXml" Target="../ink/ink1300.xml"/><Relationship Id="rId347" Type="http://schemas.openxmlformats.org/officeDocument/2006/relationships/image" Target="../media/image914.png"/><Relationship Id="rId999" Type="http://schemas.openxmlformats.org/officeDocument/2006/relationships/customXml" Target="../ink/ink1342.xml"/><Relationship Id="rId44" Type="http://schemas.openxmlformats.org/officeDocument/2006/relationships/customXml" Target="../ink/ink863.xml"/><Relationship Id="rId554" Type="http://schemas.openxmlformats.org/officeDocument/2006/relationships/image" Target="../media/image1014.png"/><Relationship Id="rId761" Type="http://schemas.openxmlformats.org/officeDocument/2006/relationships/customXml" Target="../ink/ink1222.xml"/><Relationship Id="rId859" Type="http://schemas.openxmlformats.org/officeDocument/2006/relationships/image" Target="../media/image1166.png"/><Relationship Id="rId193" Type="http://schemas.openxmlformats.org/officeDocument/2006/relationships/image" Target="../media/image837.png"/><Relationship Id="rId207" Type="http://schemas.openxmlformats.org/officeDocument/2006/relationships/image" Target="../media/image844.png"/><Relationship Id="rId414" Type="http://schemas.openxmlformats.org/officeDocument/2006/relationships/customXml" Target="../ink/ink1048.xml"/><Relationship Id="rId498" Type="http://schemas.openxmlformats.org/officeDocument/2006/relationships/customXml" Target="../ink/ink1090.xml"/><Relationship Id="rId621" Type="http://schemas.openxmlformats.org/officeDocument/2006/relationships/customXml" Target="../ink/ink1152.xml"/><Relationship Id="rId260" Type="http://schemas.openxmlformats.org/officeDocument/2006/relationships/customXml" Target="../ink/ink971.xml"/><Relationship Id="rId719" Type="http://schemas.openxmlformats.org/officeDocument/2006/relationships/customXml" Target="../ink/ink1201.xml"/><Relationship Id="rId926" Type="http://schemas.openxmlformats.org/officeDocument/2006/relationships/image" Target="../media/image1198.png"/><Relationship Id="rId55" Type="http://schemas.openxmlformats.org/officeDocument/2006/relationships/image" Target="../media/image768.png"/><Relationship Id="rId120" Type="http://schemas.openxmlformats.org/officeDocument/2006/relationships/customXml" Target="../ink/ink901.xml"/><Relationship Id="rId358" Type="http://schemas.openxmlformats.org/officeDocument/2006/relationships/customXml" Target="../ink/ink1020.xml"/><Relationship Id="rId565" Type="http://schemas.openxmlformats.org/officeDocument/2006/relationships/customXml" Target="../ink/ink1124.xml"/><Relationship Id="rId772" Type="http://schemas.openxmlformats.org/officeDocument/2006/relationships/customXml" Target="../ink/ink1228.xml"/><Relationship Id="rId218" Type="http://schemas.openxmlformats.org/officeDocument/2006/relationships/customXml" Target="../ink/ink950.xml"/><Relationship Id="rId425" Type="http://schemas.openxmlformats.org/officeDocument/2006/relationships/image" Target="../media/image951.png"/><Relationship Id="rId632" Type="http://schemas.openxmlformats.org/officeDocument/2006/relationships/image" Target="../media/image1053.png"/><Relationship Id="rId271" Type="http://schemas.openxmlformats.org/officeDocument/2006/relationships/image" Target="../media/image876.png"/><Relationship Id="rId937" Type="http://schemas.openxmlformats.org/officeDocument/2006/relationships/customXml" Target="../ink/ink1311.xml"/><Relationship Id="rId66" Type="http://schemas.openxmlformats.org/officeDocument/2006/relationships/customXml" Target="../ink/ink874.xml"/><Relationship Id="rId131" Type="http://schemas.openxmlformats.org/officeDocument/2006/relationships/image" Target="../media/image806.png"/><Relationship Id="rId369" Type="http://schemas.openxmlformats.org/officeDocument/2006/relationships/image" Target="../media/image925.png"/><Relationship Id="rId576" Type="http://schemas.openxmlformats.org/officeDocument/2006/relationships/image" Target="../media/image1025.png"/><Relationship Id="rId783" Type="http://schemas.openxmlformats.org/officeDocument/2006/relationships/image" Target="../media/image1128.png"/><Relationship Id="rId990" Type="http://schemas.openxmlformats.org/officeDocument/2006/relationships/image" Target="../media/image1230.png"/><Relationship Id="rId229" Type="http://schemas.openxmlformats.org/officeDocument/2006/relationships/image" Target="../media/image855.png"/><Relationship Id="rId436" Type="http://schemas.openxmlformats.org/officeDocument/2006/relationships/customXml" Target="../ink/ink1059.xml"/><Relationship Id="rId643" Type="http://schemas.openxmlformats.org/officeDocument/2006/relationships/customXml" Target="../ink/ink1163.xml"/><Relationship Id="rId850" Type="http://schemas.openxmlformats.org/officeDocument/2006/relationships/customXml" Target="../ink/ink1267.xml"/><Relationship Id="rId948" Type="http://schemas.openxmlformats.org/officeDocument/2006/relationships/image" Target="../media/image1209.png"/><Relationship Id="rId77" Type="http://schemas.openxmlformats.org/officeDocument/2006/relationships/image" Target="../media/image779.png"/><Relationship Id="rId282" Type="http://schemas.openxmlformats.org/officeDocument/2006/relationships/customXml" Target="../ink/ink982.xml"/><Relationship Id="rId503" Type="http://schemas.openxmlformats.org/officeDocument/2006/relationships/image" Target="../media/image989.png"/><Relationship Id="rId587" Type="http://schemas.openxmlformats.org/officeDocument/2006/relationships/customXml" Target="../ink/ink1135.xml"/><Relationship Id="rId710" Type="http://schemas.openxmlformats.org/officeDocument/2006/relationships/image" Target="../media/image1092.png"/><Relationship Id="rId808" Type="http://schemas.openxmlformats.org/officeDocument/2006/relationships/customXml" Target="../ink/ink1246.xml"/><Relationship Id="rId8" Type="http://schemas.openxmlformats.org/officeDocument/2006/relationships/customXml" Target="../ink/ink845.xml"/><Relationship Id="rId142" Type="http://schemas.openxmlformats.org/officeDocument/2006/relationships/customXml" Target="../ink/ink912.xml"/><Relationship Id="rId447" Type="http://schemas.openxmlformats.org/officeDocument/2006/relationships/image" Target="../media/image961.png"/><Relationship Id="rId794" Type="http://schemas.openxmlformats.org/officeDocument/2006/relationships/customXml" Target="../ink/ink1239.xml"/><Relationship Id="rId654" Type="http://schemas.openxmlformats.org/officeDocument/2006/relationships/image" Target="../media/image1064.png"/><Relationship Id="rId861" Type="http://schemas.openxmlformats.org/officeDocument/2006/relationships/image" Target="../media/image1167.png"/><Relationship Id="rId959" Type="http://schemas.openxmlformats.org/officeDocument/2006/relationships/customXml" Target="../ink/ink1322.xml"/><Relationship Id="rId293" Type="http://schemas.openxmlformats.org/officeDocument/2006/relationships/image" Target="../media/image887.png"/><Relationship Id="rId307" Type="http://schemas.openxmlformats.org/officeDocument/2006/relationships/image" Target="../media/image894.png"/><Relationship Id="rId514" Type="http://schemas.openxmlformats.org/officeDocument/2006/relationships/customXml" Target="../ink/ink1098.xml"/><Relationship Id="rId721" Type="http://schemas.openxmlformats.org/officeDocument/2006/relationships/customXml" Target="../ink/ink1202.xml"/><Relationship Id="rId88" Type="http://schemas.openxmlformats.org/officeDocument/2006/relationships/customXml" Target="../ink/ink885.xml"/><Relationship Id="rId153" Type="http://schemas.openxmlformats.org/officeDocument/2006/relationships/image" Target="../media/image817.png"/><Relationship Id="rId360" Type="http://schemas.openxmlformats.org/officeDocument/2006/relationships/customXml" Target="../ink/ink1021.xml"/><Relationship Id="rId598" Type="http://schemas.openxmlformats.org/officeDocument/2006/relationships/image" Target="../media/image1036.png"/><Relationship Id="rId819" Type="http://schemas.openxmlformats.org/officeDocument/2006/relationships/image" Target="../media/image1146.png"/><Relationship Id="rId1004" Type="http://schemas.openxmlformats.org/officeDocument/2006/relationships/image" Target="../media/image1237.png"/><Relationship Id="rId220" Type="http://schemas.openxmlformats.org/officeDocument/2006/relationships/customXml" Target="../ink/ink951.xml"/><Relationship Id="rId458" Type="http://schemas.openxmlformats.org/officeDocument/2006/relationships/customXml" Target="../ink/ink1070.xml"/><Relationship Id="rId665" Type="http://schemas.openxmlformats.org/officeDocument/2006/relationships/customXml" Target="../ink/ink1174.xml"/><Relationship Id="rId872" Type="http://schemas.openxmlformats.org/officeDocument/2006/relationships/customXml" Target="../ink/ink1278.xml"/><Relationship Id="rId15" Type="http://schemas.openxmlformats.org/officeDocument/2006/relationships/image" Target="../media/image7480.png"/><Relationship Id="rId318" Type="http://schemas.openxmlformats.org/officeDocument/2006/relationships/customXml" Target="../ink/ink1000.xml"/><Relationship Id="rId525" Type="http://schemas.openxmlformats.org/officeDocument/2006/relationships/image" Target="../media/image1000.png"/><Relationship Id="rId732" Type="http://schemas.openxmlformats.org/officeDocument/2006/relationships/image" Target="../media/image1103.png"/><Relationship Id="rId99" Type="http://schemas.openxmlformats.org/officeDocument/2006/relationships/image" Target="../media/image790.png"/><Relationship Id="rId164" Type="http://schemas.openxmlformats.org/officeDocument/2006/relationships/customXml" Target="../ink/ink923.xml"/><Relationship Id="rId371" Type="http://schemas.openxmlformats.org/officeDocument/2006/relationships/image" Target="../media/image926.png"/><Relationship Id="rId1015" Type="http://schemas.openxmlformats.org/officeDocument/2006/relationships/customXml" Target="../ink/ink1350.xml"/><Relationship Id="rId469" Type="http://schemas.openxmlformats.org/officeDocument/2006/relationships/image" Target="../media/image972.png"/><Relationship Id="rId676" Type="http://schemas.openxmlformats.org/officeDocument/2006/relationships/image" Target="../media/image1075.png"/><Relationship Id="rId883" Type="http://schemas.openxmlformats.org/officeDocument/2006/relationships/customXml" Target="../ink/ink1284.xml"/><Relationship Id="rId26" Type="http://schemas.openxmlformats.org/officeDocument/2006/relationships/customXml" Target="../ink/ink854.xml"/><Relationship Id="rId231" Type="http://schemas.openxmlformats.org/officeDocument/2006/relationships/image" Target="../media/image856.png"/><Relationship Id="rId329" Type="http://schemas.openxmlformats.org/officeDocument/2006/relationships/image" Target="../media/image905.png"/><Relationship Id="rId536" Type="http://schemas.openxmlformats.org/officeDocument/2006/relationships/customXml" Target="../ink/ink1109.xml"/><Relationship Id="rId175" Type="http://schemas.openxmlformats.org/officeDocument/2006/relationships/image" Target="../media/image828.png"/><Relationship Id="rId743" Type="http://schemas.openxmlformats.org/officeDocument/2006/relationships/customXml" Target="../ink/ink1213.xml"/><Relationship Id="rId950" Type="http://schemas.openxmlformats.org/officeDocument/2006/relationships/image" Target="../media/image1210.png"/><Relationship Id="rId382" Type="http://schemas.openxmlformats.org/officeDocument/2006/relationships/customXml" Target="../ink/ink1032.xml"/><Relationship Id="rId603" Type="http://schemas.openxmlformats.org/officeDocument/2006/relationships/customXml" Target="../ink/ink1143.xml"/><Relationship Id="rId687" Type="http://schemas.openxmlformats.org/officeDocument/2006/relationships/customXml" Target="../ink/ink1185.xml"/><Relationship Id="rId810" Type="http://schemas.openxmlformats.org/officeDocument/2006/relationships/customXml" Target="../ink/ink1247.xml"/><Relationship Id="rId908" Type="http://schemas.openxmlformats.org/officeDocument/2006/relationships/image" Target="../media/image1190.png"/><Relationship Id="rId242" Type="http://schemas.openxmlformats.org/officeDocument/2006/relationships/customXml" Target="../ink/ink962.xml"/><Relationship Id="rId894" Type="http://schemas.openxmlformats.org/officeDocument/2006/relationships/image" Target="../media/image1183.png"/><Relationship Id="rId37" Type="http://schemas.openxmlformats.org/officeDocument/2006/relationships/image" Target="../media/image759.png"/><Relationship Id="rId102" Type="http://schemas.openxmlformats.org/officeDocument/2006/relationships/customXml" Target="../ink/ink892.xml"/><Relationship Id="rId547" Type="http://schemas.openxmlformats.org/officeDocument/2006/relationships/customXml" Target="../ink/ink1115.xml"/><Relationship Id="rId754" Type="http://schemas.openxmlformats.org/officeDocument/2006/relationships/image" Target="../media/image1114.png"/><Relationship Id="rId961" Type="http://schemas.openxmlformats.org/officeDocument/2006/relationships/customXml" Target="../ink/ink1323.xml"/><Relationship Id="rId90" Type="http://schemas.openxmlformats.org/officeDocument/2006/relationships/customXml" Target="../ink/ink886.xml"/><Relationship Id="rId186" Type="http://schemas.openxmlformats.org/officeDocument/2006/relationships/customXml" Target="../ink/ink934.xml"/><Relationship Id="rId393" Type="http://schemas.openxmlformats.org/officeDocument/2006/relationships/image" Target="../media/image936.png"/><Relationship Id="rId407" Type="http://schemas.openxmlformats.org/officeDocument/2006/relationships/image" Target="../media/image943.png"/><Relationship Id="rId614" Type="http://schemas.openxmlformats.org/officeDocument/2006/relationships/image" Target="../media/image1044.png"/><Relationship Id="rId821" Type="http://schemas.openxmlformats.org/officeDocument/2006/relationships/image" Target="../media/image1147.png"/><Relationship Id="rId253" Type="http://schemas.openxmlformats.org/officeDocument/2006/relationships/image" Target="../media/image867.png"/><Relationship Id="rId460" Type="http://schemas.openxmlformats.org/officeDocument/2006/relationships/customXml" Target="../ink/ink1071.xml"/><Relationship Id="rId698" Type="http://schemas.openxmlformats.org/officeDocument/2006/relationships/image" Target="../media/image1086.png"/><Relationship Id="rId919" Type="http://schemas.openxmlformats.org/officeDocument/2006/relationships/customXml" Target="../ink/ink1302.xml"/><Relationship Id="rId48" Type="http://schemas.openxmlformats.org/officeDocument/2006/relationships/customXml" Target="../ink/ink865.xml"/><Relationship Id="rId113" Type="http://schemas.openxmlformats.org/officeDocument/2006/relationships/image" Target="../media/image797.png"/><Relationship Id="rId320" Type="http://schemas.openxmlformats.org/officeDocument/2006/relationships/customXml" Target="../ink/ink1001.xml"/><Relationship Id="rId558" Type="http://schemas.openxmlformats.org/officeDocument/2006/relationships/image" Target="../media/image1016.png"/><Relationship Id="rId765" Type="http://schemas.openxmlformats.org/officeDocument/2006/relationships/customXml" Target="../ink/ink1224.xml"/><Relationship Id="rId972" Type="http://schemas.openxmlformats.org/officeDocument/2006/relationships/image" Target="../media/image1221.png"/><Relationship Id="rId197" Type="http://schemas.openxmlformats.org/officeDocument/2006/relationships/image" Target="../media/image839.png"/><Relationship Id="rId418" Type="http://schemas.openxmlformats.org/officeDocument/2006/relationships/customXml" Target="../ink/ink1050.xml"/><Relationship Id="rId625" Type="http://schemas.openxmlformats.org/officeDocument/2006/relationships/customXml" Target="../ink/ink1154.xml"/><Relationship Id="rId832" Type="http://schemas.openxmlformats.org/officeDocument/2006/relationships/customXml" Target="../ink/ink1258.xml"/><Relationship Id="rId264" Type="http://schemas.openxmlformats.org/officeDocument/2006/relationships/customXml" Target="../ink/ink973.xml"/><Relationship Id="rId471" Type="http://schemas.openxmlformats.org/officeDocument/2006/relationships/image" Target="../media/image973.png"/><Relationship Id="rId59" Type="http://schemas.openxmlformats.org/officeDocument/2006/relationships/image" Target="../media/image770.png"/><Relationship Id="rId124" Type="http://schemas.openxmlformats.org/officeDocument/2006/relationships/customXml" Target="../ink/ink903.xml"/><Relationship Id="rId569" Type="http://schemas.openxmlformats.org/officeDocument/2006/relationships/customXml" Target="../ink/ink1126.xml"/><Relationship Id="rId776" Type="http://schemas.openxmlformats.org/officeDocument/2006/relationships/customXml" Target="../ink/ink1230.xml"/><Relationship Id="rId983" Type="http://schemas.openxmlformats.org/officeDocument/2006/relationships/customXml" Target="../ink/ink1334.xml"/><Relationship Id="rId331" Type="http://schemas.openxmlformats.org/officeDocument/2006/relationships/image" Target="../media/image906.png"/><Relationship Id="rId429" Type="http://schemas.openxmlformats.org/officeDocument/2006/relationships/image" Target="../media/image953.png"/><Relationship Id="rId636" Type="http://schemas.openxmlformats.org/officeDocument/2006/relationships/image" Target="../media/image1055.png"/><Relationship Id="rId843" Type="http://schemas.openxmlformats.org/officeDocument/2006/relationships/image" Target="../media/image1158.png"/><Relationship Id="rId275" Type="http://schemas.openxmlformats.org/officeDocument/2006/relationships/image" Target="../media/image878.png"/><Relationship Id="rId482" Type="http://schemas.openxmlformats.org/officeDocument/2006/relationships/customXml" Target="../ink/ink1082.xml"/><Relationship Id="rId703" Type="http://schemas.openxmlformats.org/officeDocument/2006/relationships/customXml" Target="../ink/ink1193.xml"/><Relationship Id="rId910" Type="http://schemas.openxmlformats.org/officeDocument/2006/relationships/image" Target="../media/image1191.png"/><Relationship Id="rId135" Type="http://schemas.openxmlformats.org/officeDocument/2006/relationships/image" Target="../media/image808.png"/><Relationship Id="rId342" Type="http://schemas.openxmlformats.org/officeDocument/2006/relationships/customXml" Target="../ink/ink1012.xml"/><Relationship Id="rId787" Type="http://schemas.openxmlformats.org/officeDocument/2006/relationships/image" Target="../media/image1130.png"/><Relationship Id="rId994" Type="http://schemas.openxmlformats.org/officeDocument/2006/relationships/image" Target="../media/image1232.png"/><Relationship Id="rId202" Type="http://schemas.openxmlformats.org/officeDocument/2006/relationships/customXml" Target="../ink/ink942.xml"/><Relationship Id="rId647" Type="http://schemas.openxmlformats.org/officeDocument/2006/relationships/customXml" Target="../ink/ink1165.xml"/><Relationship Id="rId854" Type="http://schemas.openxmlformats.org/officeDocument/2006/relationships/customXml" Target="../ink/ink1269.xml"/><Relationship Id="rId286" Type="http://schemas.openxmlformats.org/officeDocument/2006/relationships/customXml" Target="../ink/ink984.xml"/><Relationship Id="rId493" Type="http://schemas.openxmlformats.org/officeDocument/2006/relationships/image" Target="../media/image984.png"/><Relationship Id="rId507" Type="http://schemas.openxmlformats.org/officeDocument/2006/relationships/image" Target="../media/image991.png"/><Relationship Id="rId714" Type="http://schemas.openxmlformats.org/officeDocument/2006/relationships/image" Target="../media/image1094.png"/><Relationship Id="rId921" Type="http://schemas.openxmlformats.org/officeDocument/2006/relationships/customXml" Target="../ink/ink1303.xml"/><Relationship Id="rId50" Type="http://schemas.openxmlformats.org/officeDocument/2006/relationships/customXml" Target="../ink/ink866.xml"/><Relationship Id="rId146" Type="http://schemas.openxmlformats.org/officeDocument/2006/relationships/customXml" Target="../ink/ink914.xml"/><Relationship Id="rId353" Type="http://schemas.openxmlformats.org/officeDocument/2006/relationships/image" Target="../media/image917.png"/><Relationship Id="rId560" Type="http://schemas.openxmlformats.org/officeDocument/2006/relationships/image" Target="../media/image1017.png"/><Relationship Id="rId798" Type="http://schemas.openxmlformats.org/officeDocument/2006/relationships/customXml" Target="../ink/ink1241.xml"/><Relationship Id="rId213" Type="http://schemas.openxmlformats.org/officeDocument/2006/relationships/image" Target="../media/image847.png"/><Relationship Id="rId420" Type="http://schemas.openxmlformats.org/officeDocument/2006/relationships/customXml" Target="../ink/ink1051.xml"/><Relationship Id="rId658" Type="http://schemas.openxmlformats.org/officeDocument/2006/relationships/image" Target="../media/image1066.png"/><Relationship Id="rId865" Type="http://schemas.openxmlformats.org/officeDocument/2006/relationships/image" Target="../media/image1169.png"/><Relationship Id="rId297" Type="http://schemas.openxmlformats.org/officeDocument/2006/relationships/image" Target="../media/image889.png"/><Relationship Id="rId518" Type="http://schemas.openxmlformats.org/officeDocument/2006/relationships/customXml" Target="../ink/ink1100.xml"/><Relationship Id="rId725" Type="http://schemas.openxmlformats.org/officeDocument/2006/relationships/customXml" Target="../ink/ink1204.xml"/><Relationship Id="rId932" Type="http://schemas.openxmlformats.org/officeDocument/2006/relationships/image" Target="../media/image1201.png"/><Relationship Id="rId157" Type="http://schemas.openxmlformats.org/officeDocument/2006/relationships/image" Target="../media/image819.png"/><Relationship Id="rId364" Type="http://schemas.openxmlformats.org/officeDocument/2006/relationships/customXml" Target="../ink/ink1023.xml"/><Relationship Id="rId1008" Type="http://schemas.openxmlformats.org/officeDocument/2006/relationships/image" Target="../media/image1239.png"/><Relationship Id="rId61" Type="http://schemas.openxmlformats.org/officeDocument/2006/relationships/image" Target="../media/image771.png"/><Relationship Id="rId571" Type="http://schemas.openxmlformats.org/officeDocument/2006/relationships/customXml" Target="../ink/ink1127.xml"/><Relationship Id="rId669" Type="http://schemas.openxmlformats.org/officeDocument/2006/relationships/customXml" Target="../ink/ink1176.xml"/><Relationship Id="rId876" Type="http://schemas.openxmlformats.org/officeDocument/2006/relationships/image" Target="../media/image1174.png"/><Relationship Id="rId19" Type="http://schemas.openxmlformats.org/officeDocument/2006/relationships/image" Target="../media/image7500.png"/><Relationship Id="rId224" Type="http://schemas.openxmlformats.org/officeDocument/2006/relationships/customXml" Target="../ink/ink953.xml"/><Relationship Id="rId431" Type="http://schemas.openxmlformats.org/officeDocument/2006/relationships/image" Target="../media/image954.png"/><Relationship Id="rId529" Type="http://schemas.openxmlformats.org/officeDocument/2006/relationships/image" Target="../media/image1002.png"/><Relationship Id="rId736" Type="http://schemas.openxmlformats.org/officeDocument/2006/relationships/image" Target="../media/image1105.png"/><Relationship Id="rId168" Type="http://schemas.openxmlformats.org/officeDocument/2006/relationships/customXml" Target="../ink/ink925.xml"/><Relationship Id="rId943" Type="http://schemas.openxmlformats.org/officeDocument/2006/relationships/customXml" Target="../ink/ink1314.xml"/><Relationship Id="rId72" Type="http://schemas.openxmlformats.org/officeDocument/2006/relationships/customXml" Target="../ink/ink877.xml"/><Relationship Id="rId375" Type="http://schemas.openxmlformats.org/officeDocument/2006/relationships/image" Target="../media/image928.png"/><Relationship Id="rId582" Type="http://schemas.openxmlformats.org/officeDocument/2006/relationships/image" Target="../media/image1028.png"/><Relationship Id="rId803" Type="http://schemas.openxmlformats.org/officeDocument/2006/relationships/image" Target="../media/image1138.png"/><Relationship Id="rId3" Type="http://schemas.openxmlformats.org/officeDocument/2006/relationships/image" Target="../media/image8810.png"/><Relationship Id="rId235" Type="http://schemas.openxmlformats.org/officeDocument/2006/relationships/image" Target="../media/image858.png"/><Relationship Id="rId442" Type="http://schemas.openxmlformats.org/officeDocument/2006/relationships/customXml" Target="../ink/ink1062.xml"/><Relationship Id="rId887" Type="http://schemas.openxmlformats.org/officeDocument/2006/relationships/customXml" Target="../ink/ink1286.xml"/><Relationship Id="rId302" Type="http://schemas.openxmlformats.org/officeDocument/2006/relationships/customXml" Target="../ink/ink992.xml"/><Relationship Id="rId747" Type="http://schemas.openxmlformats.org/officeDocument/2006/relationships/customXml" Target="../ink/ink1215.xml"/><Relationship Id="rId954" Type="http://schemas.openxmlformats.org/officeDocument/2006/relationships/image" Target="../media/image1212.png"/><Relationship Id="rId83" Type="http://schemas.openxmlformats.org/officeDocument/2006/relationships/image" Target="../media/image782.png"/><Relationship Id="rId179" Type="http://schemas.openxmlformats.org/officeDocument/2006/relationships/image" Target="../media/image830.png"/><Relationship Id="rId386" Type="http://schemas.openxmlformats.org/officeDocument/2006/relationships/customXml" Target="../ink/ink1034.xml"/><Relationship Id="rId593" Type="http://schemas.openxmlformats.org/officeDocument/2006/relationships/customXml" Target="../ink/ink1138.xml"/><Relationship Id="rId607" Type="http://schemas.openxmlformats.org/officeDocument/2006/relationships/customXml" Target="../ink/ink1145.xml"/><Relationship Id="rId814" Type="http://schemas.openxmlformats.org/officeDocument/2006/relationships/customXml" Target="../ink/ink1249.xml"/><Relationship Id="rId246" Type="http://schemas.openxmlformats.org/officeDocument/2006/relationships/customXml" Target="../ink/ink964.xml"/><Relationship Id="rId453" Type="http://schemas.openxmlformats.org/officeDocument/2006/relationships/image" Target="../media/image964.png"/><Relationship Id="rId660" Type="http://schemas.openxmlformats.org/officeDocument/2006/relationships/image" Target="../media/image1067.png"/><Relationship Id="rId898" Type="http://schemas.openxmlformats.org/officeDocument/2006/relationships/image" Target="../media/image1185.png"/><Relationship Id="rId106" Type="http://schemas.openxmlformats.org/officeDocument/2006/relationships/customXml" Target="../ink/ink894.xml"/><Relationship Id="rId313" Type="http://schemas.openxmlformats.org/officeDocument/2006/relationships/image" Target="../media/image897.png"/><Relationship Id="rId758" Type="http://schemas.openxmlformats.org/officeDocument/2006/relationships/image" Target="../media/image1116.png"/><Relationship Id="rId965" Type="http://schemas.openxmlformats.org/officeDocument/2006/relationships/customXml" Target="../ink/ink1325.xml"/><Relationship Id="rId10" Type="http://schemas.openxmlformats.org/officeDocument/2006/relationships/customXml" Target="../ink/ink846.xml"/><Relationship Id="rId94" Type="http://schemas.openxmlformats.org/officeDocument/2006/relationships/customXml" Target="../ink/ink888.xml"/><Relationship Id="rId397" Type="http://schemas.openxmlformats.org/officeDocument/2006/relationships/image" Target="../media/image938.png"/><Relationship Id="rId520" Type="http://schemas.openxmlformats.org/officeDocument/2006/relationships/customXml" Target="../ink/ink1101.xml"/><Relationship Id="rId618" Type="http://schemas.openxmlformats.org/officeDocument/2006/relationships/image" Target="../media/image1046.png"/><Relationship Id="rId825" Type="http://schemas.openxmlformats.org/officeDocument/2006/relationships/image" Target="../media/image114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mc:AlternateContent xmlns:mc="http://schemas.openxmlformats.org/markup-compatibility/2006" xmlns:p14="http://schemas.microsoft.com/office/powerpoint/2010/main">
        <mc:Choice Requires="p14">
          <p:contentPart p14:bwMode="auto" r:id="rId5">
            <p14:nvContentPartPr>
              <p14:cNvPr id="15" name="Freihand 14">
                <a:extLst>
                  <a:ext uri="{FF2B5EF4-FFF2-40B4-BE49-F238E27FC236}">
                    <a16:creationId xmlns:a16="http://schemas.microsoft.com/office/drawing/2014/main" id="{648707E7-E388-1346-3F2B-A340CD9D256C}"/>
                  </a:ext>
                </a:extLst>
              </p14:cNvPr>
              <p14:cNvContentPartPr/>
              <p14:nvPr/>
            </p14:nvContentPartPr>
            <p14:xfrm>
              <a:off x="327338" y="2577862"/>
              <a:ext cx="14400" cy="1440"/>
            </p14:xfrm>
          </p:contentPart>
        </mc:Choice>
        <mc:Fallback xmlns="">
          <p:pic>
            <p:nvPicPr>
              <p:cNvPr id="15" name="Freihand 14">
                <a:extLst>
                  <a:ext uri="{FF2B5EF4-FFF2-40B4-BE49-F238E27FC236}">
                    <a16:creationId xmlns:a16="http://schemas.microsoft.com/office/drawing/2014/main" id="{648707E7-E388-1346-3F2B-A340CD9D256C}"/>
                  </a:ext>
                </a:extLst>
              </p:cNvPr>
              <p:cNvPicPr/>
              <p:nvPr/>
            </p:nvPicPr>
            <p:blipFill>
              <a:blip r:embed="rId14"/>
              <a:stretch>
                <a:fillRect/>
              </a:stretch>
            </p:blipFill>
            <p:spPr>
              <a:xfrm>
                <a:off x="318698" y="2568862"/>
                <a:ext cx="32040" cy="19080"/>
              </a:xfrm>
              <a:prstGeom prst="rect">
                <a:avLst/>
              </a:prstGeom>
            </p:spPr>
          </p:pic>
        </mc:Fallback>
      </mc:AlternateContent>
      <p:grpSp>
        <p:nvGrpSpPr>
          <p:cNvPr id="28" name="Gruppieren 27">
            <a:extLst>
              <a:ext uri="{FF2B5EF4-FFF2-40B4-BE49-F238E27FC236}">
                <a16:creationId xmlns:a16="http://schemas.microsoft.com/office/drawing/2014/main" id="{B0522EC4-31F8-BF77-B6AF-D6E5A5DA31BC}"/>
              </a:ext>
            </a:extLst>
          </p:cNvPr>
          <p:cNvGrpSpPr/>
          <p:nvPr/>
        </p:nvGrpSpPr>
        <p:grpSpPr>
          <a:xfrm>
            <a:off x="223789" y="2402542"/>
            <a:ext cx="159840" cy="162000"/>
            <a:chOff x="223789" y="2402542"/>
            <a:chExt cx="159840" cy="162000"/>
          </a:xfrm>
        </p:grpSpPr>
        <mc:AlternateContent xmlns:mc="http://schemas.openxmlformats.org/markup-compatibility/2006" xmlns:p14="http://schemas.microsoft.com/office/powerpoint/2010/main">
          <mc:Choice Requires="p14">
            <p:contentPart p14:bwMode="auto" r:id="rId15">
              <p14:nvContentPartPr>
                <p14:cNvPr id="26" name="Freihand 25">
                  <a:extLst>
                    <a:ext uri="{FF2B5EF4-FFF2-40B4-BE49-F238E27FC236}">
                      <a16:creationId xmlns:a16="http://schemas.microsoft.com/office/drawing/2014/main" id="{6C5B507D-23C0-A36F-730A-9597B2C68471}"/>
                    </a:ext>
                  </a:extLst>
                </p14:cNvPr>
                <p14:cNvContentPartPr/>
                <p14:nvPr/>
              </p14:nvContentPartPr>
              <p14:xfrm>
                <a:off x="253309" y="2402542"/>
                <a:ext cx="100440" cy="162000"/>
              </p14:xfrm>
            </p:contentPart>
          </mc:Choice>
          <mc:Fallback xmlns="">
            <p:pic>
              <p:nvPicPr>
                <p:cNvPr id="26" name="Freihand 25">
                  <a:extLst>
                    <a:ext uri="{FF2B5EF4-FFF2-40B4-BE49-F238E27FC236}">
                      <a16:creationId xmlns:a16="http://schemas.microsoft.com/office/drawing/2014/main" id="{6C5B507D-23C0-A36F-730A-9597B2C68471}"/>
                    </a:ext>
                  </a:extLst>
                </p:cNvPr>
                <p:cNvPicPr/>
                <p:nvPr/>
              </p:nvPicPr>
              <p:blipFill>
                <a:blip r:embed="rId16"/>
                <a:stretch>
                  <a:fillRect/>
                </a:stretch>
              </p:blipFill>
              <p:spPr>
                <a:xfrm>
                  <a:off x="244669" y="2393542"/>
                  <a:ext cx="1180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7" name="Freihand 26">
                  <a:extLst>
                    <a:ext uri="{FF2B5EF4-FFF2-40B4-BE49-F238E27FC236}">
                      <a16:creationId xmlns:a16="http://schemas.microsoft.com/office/drawing/2014/main" id="{5223677A-2E0F-C652-7DBB-8EC41D042593}"/>
                    </a:ext>
                  </a:extLst>
                </p14:cNvPr>
                <p14:cNvContentPartPr/>
                <p14:nvPr/>
              </p14:nvContentPartPr>
              <p14:xfrm>
                <a:off x="223789" y="2404342"/>
                <a:ext cx="159840" cy="136080"/>
              </p14:xfrm>
            </p:contentPart>
          </mc:Choice>
          <mc:Fallback xmlns="">
            <p:pic>
              <p:nvPicPr>
                <p:cNvPr id="27" name="Freihand 26">
                  <a:extLst>
                    <a:ext uri="{FF2B5EF4-FFF2-40B4-BE49-F238E27FC236}">
                      <a16:creationId xmlns:a16="http://schemas.microsoft.com/office/drawing/2014/main" id="{5223677A-2E0F-C652-7DBB-8EC41D042593}"/>
                    </a:ext>
                  </a:extLst>
                </p:cNvPr>
                <p:cNvPicPr/>
                <p:nvPr/>
              </p:nvPicPr>
              <p:blipFill>
                <a:blip r:embed="rId18"/>
                <a:stretch>
                  <a:fillRect/>
                </a:stretch>
              </p:blipFill>
              <p:spPr>
                <a:xfrm>
                  <a:off x="215149" y="2395702"/>
                  <a:ext cx="177480" cy="153720"/>
                </a:xfrm>
                <a:prstGeom prst="rect">
                  <a:avLst/>
                </a:prstGeom>
              </p:spPr>
            </p:pic>
          </mc:Fallback>
        </mc:AlternateContent>
      </p:grpSp>
      <p:grpSp>
        <p:nvGrpSpPr>
          <p:cNvPr id="30" name="Gruppieren 29">
            <a:extLst>
              <a:ext uri="{FF2B5EF4-FFF2-40B4-BE49-F238E27FC236}">
                <a16:creationId xmlns:a16="http://schemas.microsoft.com/office/drawing/2014/main" id="{6EB49D89-E046-A565-E0D0-1A21E38F224A}"/>
              </a:ext>
            </a:extLst>
          </p:cNvPr>
          <p:cNvGrpSpPr/>
          <p:nvPr/>
        </p:nvGrpSpPr>
        <p:grpSpPr>
          <a:xfrm>
            <a:off x="9213349" y="421822"/>
            <a:ext cx="2025000" cy="923760"/>
            <a:chOff x="9213349" y="421822"/>
            <a:chExt cx="2025000" cy="923760"/>
          </a:xfrm>
        </p:grpSpPr>
        <mc:AlternateContent xmlns:mc="http://schemas.openxmlformats.org/markup-compatibility/2006" xmlns:p14="http://schemas.microsoft.com/office/powerpoint/2010/main">
          <mc:Choice Requires="p14">
            <p:contentPart p14:bwMode="auto" r:id="rId19">
              <p14:nvContentPartPr>
                <p14:cNvPr id="2" name="Freihand 1">
                  <a:extLst>
                    <a:ext uri="{FF2B5EF4-FFF2-40B4-BE49-F238E27FC236}">
                      <a16:creationId xmlns:a16="http://schemas.microsoft.com/office/drawing/2014/main" id="{74300736-1030-CB1B-7F5A-CF9C2698AB89}"/>
                    </a:ext>
                  </a:extLst>
                </p14:cNvPr>
                <p14:cNvContentPartPr/>
                <p14:nvPr/>
              </p14:nvContentPartPr>
              <p14:xfrm>
                <a:off x="9213349" y="521182"/>
                <a:ext cx="172800" cy="230400"/>
              </p14:xfrm>
            </p:contentPart>
          </mc:Choice>
          <mc:Fallback xmlns="">
            <p:pic>
              <p:nvPicPr>
                <p:cNvPr id="2" name="Freihand 1">
                  <a:extLst>
                    <a:ext uri="{FF2B5EF4-FFF2-40B4-BE49-F238E27FC236}">
                      <a16:creationId xmlns:a16="http://schemas.microsoft.com/office/drawing/2014/main" id="{74300736-1030-CB1B-7F5A-CF9C2698AB89}"/>
                    </a:ext>
                  </a:extLst>
                </p:cNvPr>
                <p:cNvPicPr/>
                <p:nvPr/>
              </p:nvPicPr>
              <p:blipFill>
                <a:blip r:embed="rId20"/>
                <a:stretch>
                  <a:fillRect/>
                </a:stretch>
              </p:blipFill>
              <p:spPr>
                <a:xfrm>
                  <a:off x="9204349" y="512182"/>
                  <a:ext cx="19044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3" name="Freihand 2">
                  <a:extLst>
                    <a:ext uri="{FF2B5EF4-FFF2-40B4-BE49-F238E27FC236}">
                      <a16:creationId xmlns:a16="http://schemas.microsoft.com/office/drawing/2014/main" id="{AFF23797-9A79-B530-C1F8-2AD875CF792C}"/>
                    </a:ext>
                  </a:extLst>
                </p14:cNvPr>
                <p14:cNvContentPartPr/>
                <p14:nvPr/>
              </p14:nvContentPartPr>
              <p14:xfrm>
                <a:off x="9412429" y="573382"/>
                <a:ext cx="191880" cy="154800"/>
              </p14:xfrm>
            </p:contentPart>
          </mc:Choice>
          <mc:Fallback xmlns="">
            <p:pic>
              <p:nvPicPr>
                <p:cNvPr id="3" name="Freihand 2">
                  <a:extLst>
                    <a:ext uri="{FF2B5EF4-FFF2-40B4-BE49-F238E27FC236}">
                      <a16:creationId xmlns:a16="http://schemas.microsoft.com/office/drawing/2014/main" id="{AFF23797-9A79-B530-C1F8-2AD875CF792C}"/>
                    </a:ext>
                  </a:extLst>
                </p:cNvPr>
                <p:cNvPicPr/>
                <p:nvPr/>
              </p:nvPicPr>
              <p:blipFill>
                <a:blip r:embed="rId22"/>
                <a:stretch>
                  <a:fillRect/>
                </a:stretch>
              </p:blipFill>
              <p:spPr>
                <a:xfrm>
                  <a:off x="9403429" y="564382"/>
                  <a:ext cx="2095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 name="Freihand 3">
                  <a:extLst>
                    <a:ext uri="{FF2B5EF4-FFF2-40B4-BE49-F238E27FC236}">
                      <a16:creationId xmlns:a16="http://schemas.microsoft.com/office/drawing/2014/main" id="{C4BF604F-4330-B24F-F0E9-D2CC04E8E229}"/>
                    </a:ext>
                  </a:extLst>
                </p14:cNvPr>
                <p14:cNvContentPartPr/>
                <p14:nvPr/>
              </p14:nvContentPartPr>
              <p14:xfrm>
                <a:off x="9617629" y="497782"/>
                <a:ext cx="196200" cy="182160"/>
              </p14:xfrm>
            </p:contentPart>
          </mc:Choice>
          <mc:Fallback xmlns="">
            <p:pic>
              <p:nvPicPr>
                <p:cNvPr id="4" name="Freihand 3">
                  <a:extLst>
                    <a:ext uri="{FF2B5EF4-FFF2-40B4-BE49-F238E27FC236}">
                      <a16:creationId xmlns:a16="http://schemas.microsoft.com/office/drawing/2014/main" id="{C4BF604F-4330-B24F-F0E9-D2CC04E8E229}"/>
                    </a:ext>
                  </a:extLst>
                </p:cNvPr>
                <p:cNvPicPr/>
                <p:nvPr/>
              </p:nvPicPr>
              <p:blipFill>
                <a:blip r:embed="rId24"/>
                <a:stretch>
                  <a:fillRect/>
                </a:stretch>
              </p:blipFill>
              <p:spPr>
                <a:xfrm>
                  <a:off x="9608989" y="489142"/>
                  <a:ext cx="2138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 name="Freihand 5">
                  <a:extLst>
                    <a:ext uri="{FF2B5EF4-FFF2-40B4-BE49-F238E27FC236}">
                      <a16:creationId xmlns:a16="http://schemas.microsoft.com/office/drawing/2014/main" id="{D7AFA899-E9A7-F501-4B6E-2EB6DD408302}"/>
                    </a:ext>
                  </a:extLst>
                </p14:cNvPr>
                <p14:cNvContentPartPr/>
                <p14:nvPr/>
              </p14:nvContentPartPr>
              <p14:xfrm>
                <a:off x="9613669" y="525142"/>
                <a:ext cx="88560" cy="10080"/>
              </p14:xfrm>
            </p:contentPart>
          </mc:Choice>
          <mc:Fallback xmlns="">
            <p:pic>
              <p:nvPicPr>
                <p:cNvPr id="6" name="Freihand 5">
                  <a:extLst>
                    <a:ext uri="{FF2B5EF4-FFF2-40B4-BE49-F238E27FC236}">
                      <a16:creationId xmlns:a16="http://schemas.microsoft.com/office/drawing/2014/main" id="{D7AFA899-E9A7-F501-4B6E-2EB6DD408302}"/>
                    </a:ext>
                  </a:extLst>
                </p:cNvPr>
                <p:cNvPicPr/>
                <p:nvPr/>
              </p:nvPicPr>
              <p:blipFill>
                <a:blip r:embed="rId26"/>
                <a:stretch>
                  <a:fillRect/>
                </a:stretch>
              </p:blipFill>
              <p:spPr>
                <a:xfrm>
                  <a:off x="9605029" y="516502"/>
                  <a:ext cx="1062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9" name="Freihand 8">
                  <a:extLst>
                    <a:ext uri="{FF2B5EF4-FFF2-40B4-BE49-F238E27FC236}">
                      <a16:creationId xmlns:a16="http://schemas.microsoft.com/office/drawing/2014/main" id="{66FE4195-7DF5-1E5E-FA20-25A69058D252}"/>
                    </a:ext>
                  </a:extLst>
                </p14:cNvPr>
                <p14:cNvContentPartPr/>
                <p14:nvPr/>
              </p14:nvContentPartPr>
              <p14:xfrm>
                <a:off x="9819949" y="560782"/>
                <a:ext cx="161280" cy="82080"/>
              </p14:xfrm>
            </p:contentPart>
          </mc:Choice>
          <mc:Fallback xmlns="">
            <p:pic>
              <p:nvPicPr>
                <p:cNvPr id="9" name="Freihand 8">
                  <a:extLst>
                    <a:ext uri="{FF2B5EF4-FFF2-40B4-BE49-F238E27FC236}">
                      <a16:creationId xmlns:a16="http://schemas.microsoft.com/office/drawing/2014/main" id="{66FE4195-7DF5-1E5E-FA20-25A69058D252}"/>
                    </a:ext>
                  </a:extLst>
                </p:cNvPr>
                <p:cNvPicPr/>
                <p:nvPr/>
              </p:nvPicPr>
              <p:blipFill>
                <a:blip r:embed="rId28"/>
                <a:stretch>
                  <a:fillRect/>
                </a:stretch>
              </p:blipFill>
              <p:spPr>
                <a:xfrm>
                  <a:off x="9811309" y="552142"/>
                  <a:ext cx="17892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4" name="Freihand 13">
                  <a:extLst>
                    <a:ext uri="{FF2B5EF4-FFF2-40B4-BE49-F238E27FC236}">
                      <a16:creationId xmlns:a16="http://schemas.microsoft.com/office/drawing/2014/main" id="{F90C07A1-6C93-619A-CC85-58DF77D34E87}"/>
                    </a:ext>
                  </a:extLst>
                </p14:cNvPr>
                <p14:cNvContentPartPr/>
                <p14:nvPr/>
              </p14:nvContentPartPr>
              <p14:xfrm>
                <a:off x="9982309" y="540622"/>
                <a:ext cx="81360" cy="317520"/>
              </p14:xfrm>
            </p:contentPart>
          </mc:Choice>
          <mc:Fallback xmlns="">
            <p:pic>
              <p:nvPicPr>
                <p:cNvPr id="14" name="Freihand 13">
                  <a:extLst>
                    <a:ext uri="{FF2B5EF4-FFF2-40B4-BE49-F238E27FC236}">
                      <a16:creationId xmlns:a16="http://schemas.microsoft.com/office/drawing/2014/main" id="{F90C07A1-6C93-619A-CC85-58DF77D34E87}"/>
                    </a:ext>
                  </a:extLst>
                </p:cNvPr>
                <p:cNvPicPr/>
                <p:nvPr/>
              </p:nvPicPr>
              <p:blipFill>
                <a:blip r:embed="rId30"/>
                <a:stretch>
                  <a:fillRect/>
                </a:stretch>
              </p:blipFill>
              <p:spPr>
                <a:xfrm>
                  <a:off x="9973669" y="531982"/>
                  <a:ext cx="9900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6" name="Freihand 15">
                  <a:extLst>
                    <a:ext uri="{FF2B5EF4-FFF2-40B4-BE49-F238E27FC236}">
                      <a16:creationId xmlns:a16="http://schemas.microsoft.com/office/drawing/2014/main" id="{5D1F1070-8209-61AF-79FD-D8C03733E7BC}"/>
                    </a:ext>
                  </a:extLst>
                </p14:cNvPr>
                <p14:cNvContentPartPr/>
                <p14:nvPr/>
              </p14:nvContentPartPr>
              <p14:xfrm>
                <a:off x="10273549" y="421822"/>
                <a:ext cx="220320" cy="234720"/>
              </p14:xfrm>
            </p:contentPart>
          </mc:Choice>
          <mc:Fallback xmlns="">
            <p:pic>
              <p:nvPicPr>
                <p:cNvPr id="16" name="Freihand 15">
                  <a:extLst>
                    <a:ext uri="{FF2B5EF4-FFF2-40B4-BE49-F238E27FC236}">
                      <a16:creationId xmlns:a16="http://schemas.microsoft.com/office/drawing/2014/main" id="{5D1F1070-8209-61AF-79FD-D8C03733E7BC}"/>
                    </a:ext>
                  </a:extLst>
                </p:cNvPr>
                <p:cNvPicPr/>
                <p:nvPr/>
              </p:nvPicPr>
              <p:blipFill>
                <a:blip r:embed="rId32"/>
                <a:stretch>
                  <a:fillRect/>
                </a:stretch>
              </p:blipFill>
              <p:spPr>
                <a:xfrm>
                  <a:off x="10264909" y="413182"/>
                  <a:ext cx="23796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7" name="Freihand 16">
                  <a:extLst>
                    <a:ext uri="{FF2B5EF4-FFF2-40B4-BE49-F238E27FC236}">
                      <a16:creationId xmlns:a16="http://schemas.microsoft.com/office/drawing/2014/main" id="{E0254BAC-4389-A192-0837-9DEF95FF3058}"/>
                    </a:ext>
                  </a:extLst>
                </p14:cNvPr>
                <p14:cNvContentPartPr/>
                <p14:nvPr/>
              </p14:nvContentPartPr>
              <p14:xfrm>
                <a:off x="10518709" y="468982"/>
                <a:ext cx="173880" cy="180360"/>
              </p14:xfrm>
            </p:contentPart>
          </mc:Choice>
          <mc:Fallback xmlns="">
            <p:pic>
              <p:nvPicPr>
                <p:cNvPr id="17" name="Freihand 16">
                  <a:extLst>
                    <a:ext uri="{FF2B5EF4-FFF2-40B4-BE49-F238E27FC236}">
                      <a16:creationId xmlns:a16="http://schemas.microsoft.com/office/drawing/2014/main" id="{E0254BAC-4389-A192-0837-9DEF95FF3058}"/>
                    </a:ext>
                  </a:extLst>
                </p:cNvPr>
                <p:cNvPicPr/>
                <p:nvPr/>
              </p:nvPicPr>
              <p:blipFill>
                <a:blip r:embed="rId34"/>
                <a:stretch>
                  <a:fillRect/>
                </a:stretch>
              </p:blipFill>
              <p:spPr>
                <a:xfrm>
                  <a:off x="10510069" y="460342"/>
                  <a:ext cx="1915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8" name="Freihand 17">
                  <a:extLst>
                    <a:ext uri="{FF2B5EF4-FFF2-40B4-BE49-F238E27FC236}">
                      <a16:creationId xmlns:a16="http://schemas.microsoft.com/office/drawing/2014/main" id="{770FA1E6-3F3E-F567-DA45-4767F892B6DF}"/>
                    </a:ext>
                  </a:extLst>
                </p14:cNvPr>
                <p14:cNvContentPartPr/>
                <p14:nvPr/>
              </p14:nvContentPartPr>
              <p14:xfrm>
                <a:off x="10782949" y="427582"/>
                <a:ext cx="140760" cy="231120"/>
              </p14:xfrm>
            </p:contentPart>
          </mc:Choice>
          <mc:Fallback xmlns="">
            <p:pic>
              <p:nvPicPr>
                <p:cNvPr id="18" name="Freihand 17">
                  <a:extLst>
                    <a:ext uri="{FF2B5EF4-FFF2-40B4-BE49-F238E27FC236}">
                      <a16:creationId xmlns:a16="http://schemas.microsoft.com/office/drawing/2014/main" id="{770FA1E6-3F3E-F567-DA45-4767F892B6DF}"/>
                    </a:ext>
                  </a:extLst>
                </p:cNvPr>
                <p:cNvPicPr/>
                <p:nvPr/>
              </p:nvPicPr>
              <p:blipFill>
                <a:blip r:embed="rId36"/>
                <a:stretch>
                  <a:fillRect/>
                </a:stretch>
              </p:blipFill>
              <p:spPr>
                <a:xfrm>
                  <a:off x="10774309" y="418582"/>
                  <a:ext cx="15840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9" name="Freihand 18">
                  <a:extLst>
                    <a:ext uri="{FF2B5EF4-FFF2-40B4-BE49-F238E27FC236}">
                      <a16:creationId xmlns:a16="http://schemas.microsoft.com/office/drawing/2014/main" id="{3A5FC41C-8DF8-46C9-5392-19A460F163D0}"/>
                    </a:ext>
                  </a:extLst>
                </p14:cNvPr>
                <p14:cNvContentPartPr/>
                <p14:nvPr/>
              </p14:nvContentPartPr>
              <p14:xfrm>
                <a:off x="9747589" y="1118062"/>
                <a:ext cx="48960" cy="171720"/>
              </p14:xfrm>
            </p:contentPart>
          </mc:Choice>
          <mc:Fallback xmlns="">
            <p:pic>
              <p:nvPicPr>
                <p:cNvPr id="19" name="Freihand 18">
                  <a:extLst>
                    <a:ext uri="{FF2B5EF4-FFF2-40B4-BE49-F238E27FC236}">
                      <a16:creationId xmlns:a16="http://schemas.microsoft.com/office/drawing/2014/main" id="{3A5FC41C-8DF8-46C9-5392-19A460F163D0}"/>
                    </a:ext>
                  </a:extLst>
                </p:cNvPr>
                <p:cNvPicPr/>
                <p:nvPr/>
              </p:nvPicPr>
              <p:blipFill>
                <a:blip r:embed="rId38"/>
                <a:stretch>
                  <a:fillRect/>
                </a:stretch>
              </p:blipFill>
              <p:spPr>
                <a:xfrm>
                  <a:off x="9738589" y="1109422"/>
                  <a:ext cx="666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0" name="Freihand 19">
                  <a:extLst>
                    <a:ext uri="{FF2B5EF4-FFF2-40B4-BE49-F238E27FC236}">
                      <a16:creationId xmlns:a16="http://schemas.microsoft.com/office/drawing/2014/main" id="{38B25C89-E1A4-DD62-CB84-6EC913047F2A}"/>
                    </a:ext>
                  </a:extLst>
                </p14:cNvPr>
                <p14:cNvContentPartPr/>
                <p14:nvPr/>
              </p14:nvContentPartPr>
              <p14:xfrm>
                <a:off x="9668029" y="1025542"/>
                <a:ext cx="202320" cy="320040"/>
              </p14:xfrm>
            </p:contentPart>
          </mc:Choice>
          <mc:Fallback xmlns="">
            <p:pic>
              <p:nvPicPr>
                <p:cNvPr id="20" name="Freihand 19">
                  <a:extLst>
                    <a:ext uri="{FF2B5EF4-FFF2-40B4-BE49-F238E27FC236}">
                      <a16:creationId xmlns:a16="http://schemas.microsoft.com/office/drawing/2014/main" id="{38B25C89-E1A4-DD62-CB84-6EC913047F2A}"/>
                    </a:ext>
                  </a:extLst>
                </p:cNvPr>
                <p:cNvPicPr/>
                <p:nvPr/>
              </p:nvPicPr>
              <p:blipFill>
                <a:blip r:embed="rId40"/>
                <a:stretch>
                  <a:fillRect/>
                </a:stretch>
              </p:blipFill>
              <p:spPr>
                <a:xfrm>
                  <a:off x="9659029" y="1016902"/>
                  <a:ext cx="21996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1" name="Freihand 20">
                  <a:extLst>
                    <a:ext uri="{FF2B5EF4-FFF2-40B4-BE49-F238E27FC236}">
                      <a16:creationId xmlns:a16="http://schemas.microsoft.com/office/drawing/2014/main" id="{16CE655D-BDDD-1FFC-4DF9-A0112B9B66A7}"/>
                    </a:ext>
                  </a:extLst>
                </p14:cNvPr>
                <p14:cNvContentPartPr/>
                <p14:nvPr/>
              </p14:nvContentPartPr>
              <p14:xfrm>
                <a:off x="9894109" y="1177102"/>
                <a:ext cx="245520" cy="100080"/>
              </p14:xfrm>
            </p:contentPart>
          </mc:Choice>
          <mc:Fallback xmlns="">
            <p:pic>
              <p:nvPicPr>
                <p:cNvPr id="21" name="Freihand 20">
                  <a:extLst>
                    <a:ext uri="{FF2B5EF4-FFF2-40B4-BE49-F238E27FC236}">
                      <a16:creationId xmlns:a16="http://schemas.microsoft.com/office/drawing/2014/main" id="{16CE655D-BDDD-1FFC-4DF9-A0112B9B66A7}"/>
                    </a:ext>
                  </a:extLst>
                </p:cNvPr>
                <p:cNvPicPr/>
                <p:nvPr/>
              </p:nvPicPr>
              <p:blipFill>
                <a:blip r:embed="rId42"/>
                <a:stretch>
                  <a:fillRect/>
                </a:stretch>
              </p:blipFill>
              <p:spPr>
                <a:xfrm>
                  <a:off x="9885109" y="1168102"/>
                  <a:ext cx="2631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2" name="Freihand 21">
                  <a:extLst>
                    <a:ext uri="{FF2B5EF4-FFF2-40B4-BE49-F238E27FC236}">
                      <a16:creationId xmlns:a16="http://schemas.microsoft.com/office/drawing/2014/main" id="{39EAC967-9AEF-8B0B-928C-A962F6AAB0EB}"/>
                    </a:ext>
                  </a:extLst>
                </p14:cNvPr>
                <p14:cNvContentPartPr/>
                <p14:nvPr/>
              </p14:nvContentPartPr>
              <p14:xfrm>
                <a:off x="10161949" y="984142"/>
                <a:ext cx="305280" cy="217080"/>
              </p14:xfrm>
            </p:contentPart>
          </mc:Choice>
          <mc:Fallback xmlns="">
            <p:pic>
              <p:nvPicPr>
                <p:cNvPr id="22" name="Freihand 21">
                  <a:extLst>
                    <a:ext uri="{FF2B5EF4-FFF2-40B4-BE49-F238E27FC236}">
                      <a16:creationId xmlns:a16="http://schemas.microsoft.com/office/drawing/2014/main" id="{39EAC967-9AEF-8B0B-928C-A962F6AAB0EB}"/>
                    </a:ext>
                  </a:extLst>
                </p:cNvPr>
                <p:cNvPicPr/>
                <p:nvPr/>
              </p:nvPicPr>
              <p:blipFill>
                <a:blip r:embed="rId44"/>
                <a:stretch>
                  <a:fillRect/>
                </a:stretch>
              </p:blipFill>
              <p:spPr>
                <a:xfrm>
                  <a:off x="10152949" y="975142"/>
                  <a:ext cx="32292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3" name="Freihand 22">
                  <a:extLst>
                    <a:ext uri="{FF2B5EF4-FFF2-40B4-BE49-F238E27FC236}">
                      <a16:creationId xmlns:a16="http://schemas.microsoft.com/office/drawing/2014/main" id="{CEC2F641-2F85-676F-A2A9-D596A0A89F26}"/>
                    </a:ext>
                  </a:extLst>
                </p14:cNvPr>
                <p14:cNvContentPartPr/>
                <p14:nvPr/>
              </p14:nvContentPartPr>
              <p14:xfrm>
                <a:off x="10448509" y="1014022"/>
                <a:ext cx="164520" cy="163440"/>
              </p14:xfrm>
            </p:contentPart>
          </mc:Choice>
          <mc:Fallback xmlns="">
            <p:pic>
              <p:nvPicPr>
                <p:cNvPr id="23" name="Freihand 22">
                  <a:extLst>
                    <a:ext uri="{FF2B5EF4-FFF2-40B4-BE49-F238E27FC236}">
                      <a16:creationId xmlns:a16="http://schemas.microsoft.com/office/drawing/2014/main" id="{CEC2F641-2F85-676F-A2A9-D596A0A89F26}"/>
                    </a:ext>
                  </a:extLst>
                </p:cNvPr>
                <p:cNvPicPr/>
                <p:nvPr/>
              </p:nvPicPr>
              <p:blipFill>
                <a:blip r:embed="rId46"/>
                <a:stretch>
                  <a:fillRect/>
                </a:stretch>
              </p:blipFill>
              <p:spPr>
                <a:xfrm>
                  <a:off x="10439509" y="1005022"/>
                  <a:ext cx="1821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4" name="Freihand 23">
                  <a:extLst>
                    <a:ext uri="{FF2B5EF4-FFF2-40B4-BE49-F238E27FC236}">
                      <a16:creationId xmlns:a16="http://schemas.microsoft.com/office/drawing/2014/main" id="{50FD0B42-CECA-5328-3393-11A54DC58DF4}"/>
                    </a:ext>
                  </a:extLst>
                </p14:cNvPr>
                <p14:cNvContentPartPr/>
                <p14:nvPr/>
              </p14:nvContentPartPr>
              <p14:xfrm>
                <a:off x="10655869" y="880822"/>
                <a:ext cx="129240" cy="272880"/>
              </p14:xfrm>
            </p:contentPart>
          </mc:Choice>
          <mc:Fallback xmlns="">
            <p:pic>
              <p:nvPicPr>
                <p:cNvPr id="24" name="Freihand 23">
                  <a:extLst>
                    <a:ext uri="{FF2B5EF4-FFF2-40B4-BE49-F238E27FC236}">
                      <a16:creationId xmlns:a16="http://schemas.microsoft.com/office/drawing/2014/main" id="{50FD0B42-CECA-5328-3393-11A54DC58DF4}"/>
                    </a:ext>
                  </a:extLst>
                </p:cNvPr>
                <p:cNvPicPr/>
                <p:nvPr/>
              </p:nvPicPr>
              <p:blipFill>
                <a:blip r:embed="rId48"/>
                <a:stretch>
                  <a:fillRect/>
                </a:stretch>
              </p:blipFill>
              <p:spPr>
                <a:xfrm>
                  <a:off x="10647229" y="871822"/>
                  <a:ext cx="14688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5" name="Freihand 24">
                  <a:extLst>
                    <a:ext uri="{FF2B5EF4-FFF2-40B4-BE49-F238E27FC236}">
                      <a16:creationId xmlns:a16="http://schemas.microsoft.com/office/drawing/2014/main" id="{0905A746-C4DE-2A8F-3029-9F4FAED7F38C}"/>
                    </a:ext>
                  </a:extLst>
                </p14:cNvPr>
                <p14:cNvContentPartPr/>
                <p14:nvPr/>
              </p14:nvContentPartPr>
              <p14:xfrm>
                <a:off x="10814989" y="988102"/>
                <a:ext cx="183960" cy="78120"/>
              </p14:xfrm>
            </p:contentPart>
          </mc:Choice>
          <mc:Fallback xmlns="">
            <p:pic>
              <p:nvPicPr>
                <p:cNvPr id="25" name="Freihand 24">
                  <a:extLst>
                    <a:ext uri="{FF2B5EF4-FFF2-40B4-BE49-F238E27FC236}">
                      <a16:creationId xmlns:a16="http://schemas.microsoft.com/office/drawing/2014/main" id="{0905A746-C4DE-2A8F-3029-9F4FAED7F38C}"/>
                    </a:ext>
                  </a:extLst>
                </p:cNvPr>
                <p:cNvPicPr/>
                <p:nvPr/>
              </p:nvPicPr>
              <p:blipFill>
                <a:blip r:embed="rId50"/>
                <a:stretch>
                  <a:fillRect/>
                </a:stretch>
              </p:blipFill>
              <p:spPr>
                <a:xfrm>
                  <a:off x="10805989" y="979462"/>
                  <a:ext cx="2016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9" name="Freihand 28">
                  <a:extLst>
                    <a:ext uri="{FF2B5EF4-FFF2-40B4-BE49-F238E27FC236}">
                      <a16:creationId xmlns:a16="http://schemas.microsoft.com/office/drawing/2014/main" id="{D3F0907D-05CC-741E-4276-F440D25BF70B}"/>
                    </a:ext>
                  </a:extLst>
                </p14:cNvPr>
                <p14:cNvContentPartPr/>
                <p14:nvPr/>
              </p14:nvContentPartPr>
              <p14:xfrm>
                <a:off x="11073109" y="754462"/>
                <a:ext cx="165240" cy="264240"/>
              </p14:xfrm>
            </p:contentPart>
          </mc:Choice>
          <mc:Fallback xmlns="">
            <p:pic>
              <p:nvPicPr>
                <p:cNvPr id="29" name="Freihand 28">
                  <a:extLst>
                    <a:ext uri="{FF2B5EF4-FFF2-40B4-BE49-F238E27FC236}">
                      <a16:creationId xmlns:a16="http://schemas.microsoft.com/office/drawing/2014/main" id="{D3F0907D-05CC-741E-4276-F440D25BF70B}"/>
                    </a:ext>
                  </a:extLst>
                </p:cNvPr>
                <p:cNvPicPr/>
                <p:nvPr/>
              </p:nvPicPr>
              <p:blipFill>
                <a:blip r:embed="rId52"/>
                <a:stretch>
                  <a:fillRect/>
                </a:stretch>
              </p:blipFill>
              <p:spPr>
                <a:xfrm>
                  <a:off x="11064469" y="745462"/>
                  <a:ext cx="182880" cy="281880"/>
                </a:xfrm>
                <a:prstGeom prst="rect">
                  <a:avLst/>
                </a:prstGeom>
              </p:spPr>
            </p:pic>
          </mc:Fallback>
        </mc:AlternateContent>
      </p:grpSp>
      <p:grpSp>
        <p:nvGrpSpPr>
          <p:cNvPr id="50" name="Gruppieren 49">
            <a:extLst>
              <a:ext uri="{FF2B5EF4-FFF2-40B4-BE49-F238E27FC236}">
                <a16:creationId xmlns:a16="http://schemas.microsoft.com/office/drawing/2014/main" id="{DD96C3C5-68DC-3E02-9A5B-3912F5B97F0D}"/>
              </a:ext>
            </a:extLst>
          </p:cNvPr>
          <p:cNvGrpSpPr/>
          <p:nvPr/>
        </p:nvGrpSpPr>
        <p:grpSpPr>
          <a:xfrm>
            <a:off x="9362389" y="1466902"/>
            <a:ext cx="1836720" cy="1521720"/>
            <a:chOff x="9362389" y="1466902"/>
            <a:chExt cx="1836720" cy="1521720"/>
          </a:xfrm>
        </p:grpSpPr>
        <mc:AlternateContent xmlns:mc="http://schemas.openxmlformats.org/markup-compatibility/2006" xmlns:p14="http://schemas.microsoft.com/office/powerpoint/2010/main">
          <mc:Choice Requires="p14">
            <p:contentPart p14:bwMode="auto" r:id="rId53">
              <p14:nvContentPartPr>
                <p14:cNvPr id="31" name="Freihand 30">
                  <a:extLst>
                    <a:ext uri="{FF2B5EF4-FFF2-40B4-BE49-F238E27FC236}">
                      <a16:creationId xmlns:a16="http://schemas.microsoft.com/office/drawing/2014/main" id="{2B4DC0C8-7E19-EFAE-CF78-6A959280A394}"/>
                    </a:ext>
                  </a:extLst>
                </p14:cNvPr>
                <p14:cNvContentPartPr/>
                <p14:nvPr/>
              </p14:nvContentPartPr>
              <p14:xfrm>
                <a:off x="9362389" y="1797742"/>
                <a:ext cx="146880" cy="235440"/>
              </p14:xfrm>
            </p:contentPart>
          </mc:Choice>
          <mc:Fallback xmlns="">
            <p:pic>
              <p:nvPicPr>
                <p:cNvPr id="31" name="Freihand 30">
                  <a:extLst>
                    <a:ext uri="{FF2B5EF4-FFF2-40B4-BE49-F238E27FC236}">
                      <a16:creationId xmlns:a16="http://schemas.microsoft.com/office/drawing/2014/main" id="{2B4DC0C8-7E19-EFAE-CF78-6A959280A394}"/>
                    </a:ext>
                  </a:extLst>
                </p:cNvPr>
                <p:cNvPicPr/>
                <p:nvPr/>
              </p:nvPicPr>
              <p:blipFill>
                <a:blip r:embed="rId54"/>
                <a:stretch>
                  <a:fillRect/>
                </a:stretch>
              </p:blipFill>
              <p:spPr>
                <a:xfrm>
                  <a:off x="9353389" y="1788742"/>
                  <a:ext cx="16452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2" name="Freihand 31">
                  <a:extLst>
                    <a:ext uri="{FF2B5EF4-FFF2-40B4-BE49-F238E27FC236}">
                      <a16:creationId xmlns:a16="http://schemas.microsoft.com/office/drawing/2014/main" id="{8F60C63B-0E00-FB07-09B6-DFEA4ADD54A9}"/>
                    </a:ext>
                  </a:extLst>
                </p14:cNvPr>
                <p14:cNvContentPartPr/>
                <p14:nvPr/>
              </p14:nvContentPartPr>
              <p14:xfrm>
                <a:off x="9475789" y="1857862"/>
                <a:ext cx="200880" cy="159120"/>
              </p14:xfrm>
            </p:contentPart>
          </mc:Choice>
          <mc:Fallback xmlns="">
            <p:pic>
              <p:nvPicPr>
                <p:cNvPr id="32" name="Freihand 31">
                  <a:extLst>
                    <a:ext uri="{FF2B5EF4-FFF2-40B4-BE49-F238E27FC236}">
                      <a16:creationId xmlns:a16="http://schemas.microsoft.com/office/drawing/2014/main" id="{8F60C63B-0E00-FB07-09B6-DFEA4ADD54A9}"/>
                    </a:ext>
                  </a:extLst>
                </p:cNvPr>
                <p:cNvPicPr/>
                <p:nvPr/>
              </p:nvPicPr>
              <p:blipFill>
                <a:blip r:embed="rId56"/>
                <a:stretch>
                  <a:fillRect/>
                </a:stretch>
              </p:blipFill>
              <p:spPr>
                <a:xfrm>
                  <a:off x="9467149" y="1849222"/>
                  <a:ext cx="21852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3" name="Freihand 32">
                  <a:extLst>
                    <a:ext uri="{FF2B5EF4-FFF2-40B4-BE49-F238E27FC236}">
                      <a16:creationId xmlns:a16="http://schemas.microsoft.com/office/drawing/2014/main" id="{CCA42042-A84F-2634-4C95-A588E0FECADA}"/>
                    </a:ext>
                  </a:extLst>
                </p14:cNvPr>
                <p14:cNvContentPartPr/>
                <p14:nvPr/>
              </p14:nvContentPartPr>
              <p14:xfrm>
                <a:off x="9701869" y="1739422"/>
                <a:ext cx="213120" cy="194040"/>
              </p14:xfrm>
            </p:contentPart>
          </mc:Choice>
          <mc:Fallback xmlns="">
            <p:pic>
              <p:nvPicPr>
                <p:cNvPr id="33" name="Freihand 32">
                  <a:extLst>
                    <a:ext uri="{FF2B5EF4-FFF2-40B4-BE49-F238E27FC236}">
                      <a16:creationId xmlns:a16="http://schemas.microsoft.com/office/drawing/2014/main" id="{CCA42042-A84F-2634-4C95-A588E0FECADA}"/>
                    </a:ext>
                  </a:extLst>
                </p:cNvPr>
                <p:cNvPicPr/>
                <p:nvPr/>
              </p:nvPicPr>
              <p:blipFill>
                <a:blip r:embed="rId58"/>
                <a:stretch>
                  <a:fillRect/>
                </a:stretch>
              </p:blipFill>
              <p:spPr>
                <a:xfrm>
                  <a:off x="9692869" y="1730422"/>
                  <a:ext cx="23076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4" name="Freihand 33">
                  <a:extLst>
                    <a:ext uri="{FF2B5EF4-FFF2-40B4-BE49-F238E27FC236}">
                      <a16:creationId xmlns:a16="http://schemas.microsoft.com/office/drawing/2014/main" id="{4D77AAEB-3ABC-FCBA-7C50-68CC37B8B676}"/>
                    </a:ext>
                  </a:extLst>
                </p14:cNvPr>
                <p14:cNvContentPartPr/>
                <p14:nvPr/>
              </p14:nvContentPartPr>
              <p14:xfrm>
                <a:off x="9697909" y="1808902"/>
                <a:ext cx="115560" cy="36360"/>
              </p14:xfrm>
            </p:contentPart>
          </mc:Choice>
          <mc:Fallback xmlns="">
            <p:pic>
              <p:nvPicPr>
                <p:cNvPr id="34" name="Freihand 33">
                  <a:extLst>
                    <a:ext uri="{FF2B5EF4-FFF2-40B4-BE49-F238E27FC236}">
                      <a16:creationId xmlns:a16="http://schemas.microsoft.com/office/drawing/2014/main" id="{4D77AAEB-3ABC-FCBA-7C50-68CC37B8B676}"/>
                    </a:ext>
                  </a:extLst>
                </p:cNvPr>
                <p:cNvPicPr/>
                <p:nvPr/>
              </p:nvPicPr>
              <p:blipFill>
                <a:blip r:embed="rId60"/>
                <a:stretch>
                  <a:fillRect/>
                </a:stretch>
              </p:blipFill>
              <p:spPr>
                <a:xfrm>
                  <a:off x="9689269" y="1800262"/>
                  <a:ext cx="13320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5" name="Freihand 34">
                  <a:extLst>
                    <a:ext uri="{FF2B5EF4-FFF2-40B4-BE49-F238E27FC236}">
                      <a16:creationId xmlns:a16="http://schemas.microsoft.com/office/drawing/2014/main" id="{8D8DE074-3EA2-128F-17C0-7B22D4DD0A1B}"/>
                    </a:ext>
                  </a:extLst>
                </p14:cNvPr>
                <p14:cNvContentPartPr/>
                <p14:nvPr/>
              </p14:nvContentPartPr>
              <p14:xfrm>
                <a:off x="9959269" y="1792702"/>
                <a:ext cx="176040" cy="294120"/>
              </p14:xfrm>
            </p:contentPart>
          </mc:Choice>
          <mc:Fallback xmlns="">
            <p:pic>
              <p:nvPicPr>
                <p:cNvPr id="35" name="Freihand 34">
                  <a:extLst>
                    <a:ext uri="{FF2B5EF4-FFF2-40B4-BE49-F238E27FC236}">
                      <a16:creationId xmlns:a16="http://schemas.microsoft.com/office/drawing/2014/main" id="{8D8DE074-3EA2-128F-17C0-7B22D4DD0A1B}"/>
                    </a:ext>
                  </a:extLst>
                </p:cNvPr>
                <p:cNvPicPr/>
                <p:nvPr/>
              </p:nvPicPr>
              <p:blipFill>
                <a:blip r:embed="rId62"/>
                <a:stretch>
                  <a:fillRect/>
                </a:stretch>
              </p:blipFill>
              <p:spPr>
                <a:xfrm>
                  <a:off x="9950269" y="1784062"/>
                  <a:ext cx="19368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6" name="Freihand 35">
                  <a:extLst>
                    <a:ext uri="{FF2B5EF4-FFF2-40B4-BE49-F238E27FC236}">
                      <a16:creationId xmlns:a16="http://schemas.microsoft.com/office/drawing/2014/main" id="{F0995AE1-E83A-6FE4-AE01-82BB1E868A36}"/>
                    </a:ext>
                  </a:extLst>
                </p14:cNvPr>
                <p14:cNvContentPartPr/>
                <p14:nvPr/>
              </p14:nvContentPartPr>
              <p14:xfrm>
                <a:off x="10400269" y="1650502"/>
                <a:ext cx="59040" cy="223920"/>
              </p14:xfrm>
            </p:contentPart>
          </mc:Choice>
          <mc:Fallback xmlns="">
            <p:pic>
              <p:nvPicPr>
                <p:cNvPr id="36" name="Freihand 35">
                  <a:extLst>
                    <a:ext uri="{FF2B5EF4-FFF2-40B4-BE49-F238E27FC236}">
                      <a16:creationId xmlns:a16="http://schemas.microsoft.com/office/drawing/2014/main" id="{F0995AE1-E83A-6FE4-AE01-82BB1E868A36}"/>
                    </a:ext>
                  </a:extLst>
                </p:cNvPr>
                <p:cNvPicPr/>
                <p:nvPr/>
              </p:nvPicPr>
              <p:blipFill>
                <a:blip r:embed="rId64"/>
                <a:stretch>
                  <a:fillRect/>
                </a:stretch>
              </p:blipFill>
              <p:spPr>
                <a:xfrm>
                  <a:off x="10391269" y="1641862"/>
                  <a:ext cx="7668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7" name="Freihand 36">
                  <a:extLst>
                    <a:ext uri="{FF2B5EF4-FFF2-40B4-BE49-F238E27FC236}">
                      <a16:creationId xmlns:a16="http://schemas.microsoft.com/office/drawing/2014/main" id="{CD39ECA2-E6B8-55E2-1513-3856C6EC01AB}"/>
                    </a:ext>
                  </a:extLst>
                </p14:cNvPr>
                <p14:cNvContentPartPr/>
                <p14:nvPr/>
              </p14:nvContentPartPr>
              <p14:xfrm>
                <a:off x="10534909" y="1565542"/>
                <a:ext cx="218160" cy="253440"/>
              </p14:xfrm>
            </p:contentPart>
          </mc:Choice>
          <mc:Fallback xmlns="">
            <p:pic>
              <p:nvPicPr>
                <p:cNvPr id="37" name="Freihand 36">
                  <a:extLst>
                    <a:ext uri="{FF2B5EF4-FFF2-40B4-BE49-F238E27FC236}">
                      <a16:creationId xmlns:a16="http://schemas.microsoft.com/office/drawing/2014/main" id="{CD39ECA2-E6B8-55E2-1513-3856C6EC01AB}"/>
                    </a:ext>
                  </a:extLst>
                </p:cNvPr>
                <p:cNvPicPr/>
                <p:nvPr/>
              </p:nvPicPr>
              <p:blipFill>
                <a:blip r:embed="rId66"/>
                <a:stretch>
                  <a:fillRect/>
                </a:stretch>
              </p:blipFill>
              <p:spPr>
                <a:xfrm>
                  <a:off x="10525909" y="1556902"/>
                  <a:ext cx="23580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8" name="Freihand 37">
                  <a:extLst>
                    <a:ext uri="{FF2B5EF4-FFF2-40B4-BE49-F238E27FC236}">
                      <a16:creationId xmlns:a16="http://schemas.microsoft.com/office/drawing/2014/main" id="{35303A0C-B0AF-BB9E-E192-CC08A7CCF0AA}"/>
                    </a:ext>
                  </a:extLst>
                </p14:cNvPr>
                <p14:cNvContentPartPr/>
                <p14:nvPr/>
              </p14:nvContentPartPr>
              <p14:xfrm>
                <a:off x="10775749" y="1520542"/>
                <a:ext cx="173880" cy="256320"/>
              </p14:xfrm>
            </p:contentPart>
          </mc:Choice>
          <mc:Fallback xmlns="">
            <p:pic>
              <p:nvPicPr>
                <p:cNvPr id="38" name="Freihand 37">
                  <a:extLst>
                    <a:ext uri="{FF2B5EF4-FFF2-40B4-BE49-F238E27FC236}">
                      <a16:creationId xmlns:a16="http://schemas.microsoft.com/office/drawing/2014/main" id="{35303A0C-B0AF-BB9E-E192-CC08A7CCF0AA}"/>
                    </a:ext>
                  </a:extLst>
                </p:cNvPr>
                <p:cNvPicPr/>
                <p:nvPr/>
              </p:nvPicPr>
              <p:blipFill>
                <a:blip r:embed="rId68"/>
                <a:stretch>
                  <a:fillRect/>
                </a:stretch>
              </p:blipFill>
              <p:spPr>
                <a:xfrm>
                  <a:off x="10767109" y="1511902"/>
                  <a:ext cx="19152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9" name="Freihand 38">
                  <a:extLst>
                    <a:ext uri="{FF2B5EF4-FFF2-40B4-BE49-F238E27FC236}">
                      <a16:creationId xmlns:a16="http://schemas.microsoft.com/office/drawing/2014/main" id="{59699B7E-6E5A-9AB5-5F72-ABBD264644D7}"/>
                    </a:ext>
                  </a:extLst>
                </p14:cNvPr>
                <p14:cNvContentPartPr/>
                <p14:nvPr/>
              </p14:nvContentPartPr>
              <p14:xfrm>
                <a:off x="10988869" y="1466902"/>
                <a:ext cx="210240" cy="229320"/>
              </p14:xfrm>
            </p:contentPart>
          </mc:Choice>
          <mc:Fallback xmlns="">
            <p:pic>
              <p:nvPicPr>
                <p:cNvPr id="39" name="Freihand 38">
                  <a:extLst>
                    <a:ext uri="{FF2B5EF4-FFF2-40B4-BE49-F238E27FC236}">
                      <a16:creationId xmlns:a16="http://schemas.microsoft.com/office/drawing/2014/main" id="{59699B7E-6E5A-9AB5-5F72-ABBD264644D7}"/>
                    </a:ext>
                  </a:extLst>
                </p:cNvPr>
                <p:cNvPicPr/>
                <p:nvPr/>
              </p:nvPicPr>
              <p:blipFill>
                <a:blip r:embed="rId70"/>
                <a:stretch>
                  <a:fillRect/>
                </a:stretch>
              </p:blipFill>
              <p:spPr>
                <a:xfrm>
                  <a:off x="10980229" y="1457902"/>
                  <a:ext cx="22788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0" name="Freihand 39">
                  <a:extLst>
                    <a:ext uri="{FF2B5EF4-FFF2-40B4-BE49-F238E27FC236}">
                      <a16:creationId xmlns:a16="http://schemas.microsoft.com/office/drawing/2014/main" id="{EC6BCAA2-0AA2-8E31-BBD1-8C8D6A802272}"/>
                    </a:ext>
                  </a:extLst>
                </p14:cNvPr>
                <p14:cNvContentPartPr/>
                <p14:nvPr/>
              </p14:nvContentPartPr>
              <p14:xfrm>
                <a:off x="9858469" y="2326582"/>
                <a:ext cx="180000" cy="268560"/>
              </p14:xfrm>
            </p:contentPart>
          </mc:Choice>
          <mc:Fallback xmlns="">
            <p:pic>
              <p:nvPicPr>
                <p:cNvPr id="40" name="Freihand 39">
                  <a:extLst>
                    <a:ext uri="{FF2B5EF4-FFF2-40B4-BE49-F238E27FC236}">
                      <a16:creationId xmlns:a16="http://schemas.microsoft.com/office/drawing/2014/main" id="{EC6BCAA2-0AA2-8E31-BBD1-8C8D6A802272}"/>
                    </a:ext>
                  </a:extLst>
                </p:cNvPr>
                <p:cNvPicPr/>
                <p:nvPr/>
              </p:nvPicPr>
              <p:blipFill>
                <a:blip r:embed="rId72"/>
                <a:stretch>
                  <a:fillRect/>
                </a:stretch>
              </p:blipFill>
              <p:spPr>
                <a:xfrm>
                  <a:off x="9849469" y="2317582"/>
                  <a:ext cx="19764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1" name="Freihand 40">
                  <a:extLst>
                    <a:ext uri="{FF2B5EF4-FFF2-40B4-BE49-F238E27FC236}">
                      <a16:creationId xmlns:a16="http://schemas.microsoft.com/office/drawing/2014/main" id="{A6502FA5-959A-8FE5-FF41-A6B612AC9788}"/>
                    </a:ext>
                  </a:extLst>
                </p14:cNvPr>
                <p14:cNvContentPartPr/>
                <p14:nvPr/>
              </p14:nvContentPartPr>
              <p14:xfrm>
                <a:off x="10055029" y="2267902"/>
                <a:ext cx="158400" cy="227160"/>
              </p14:xfrm>
            </p:contentPart>
          </mc:Choice>
          <mc:Fallback xmlns="">
            <p:pic>
              <p:nvPicPr>
                <p:cNvPr id="41" name="Freihand 40">
                  <a:extLst>
                    <a:ext uri="{FF2B5EF4-FFF2-40B4-BE49-F238E27FC236}">
                      <a16:creationId xmlns:a16="http://schemas.microsoft.com/office/drawing/2014/main" id="{A6502FA5-959A-8FE5-FF41-A6B612AC9788}"/>
                    </a:ext>
                  </a:extLst>
                </p:cNvPr>
                <p:cNvPicPr/>
                <p:nvPr/>
              </p:nvPicPr>
              <p:blipFill>
                <a:blip r:embed="rId74"/>
                <a:stretch>
                  <a:fillRect/>
                </a:stretch>
              </p:blipFill>
              <p:spPr>
                <a:xfrm>
                  <a:off x="10046029" y="2259262"/>
                  <a:ext cx="17604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2" name="Freihand 41">
                  <a:extLst>
                    <a:ext uri="{FF2B5EF4-FFF2-40B4-BE49-F238E27FC236}">
                      <a16:creationId xmlns:a16="http://schemas.microsoft.com/office/drawing/2014/main" id="{1EB5A40C-7F06-9D06-92F4-F9ED582A632C}"/>
                    </a:ext>
                  </a:extLst>
                </p14:cNvPr>
                <p14:cNvContentPartPr/>
                <p14:nvPr/>
              </p14:nvContentPartPr>
              <p14:xfrm>
                <a:off x="10360309" y="2237662"/>
                <a:ext cx="23040" cy="172080"/>
              </p14:xfrm>
            </p:contentPart>
          </mc:Choice>
          <mc:Fallback xmlns="">
            <p:pic>
              <p:nvPicPr>
                <p:cNvPr id="42" name="Freihand 41">
                  <a:extLst>
                    <a:ext uri="{FF2B5EF4-FFF2-40B4-BE49-F238E27FC236}">
                      <a16:creationId xmlns:a16="http://schemas.microsoft.com/office/drawing/2014/main" id="{1EB5A40C-7F06-9D06-92F4-F9ED582A632C}"/>
                    </a:ext>
                  </a:extLst>
                </p:cNvPr>
                <p:cNvPicPr/>
                <p:nvPr/>
              </p:nvPicPr>
              <p:blipFill>
                <a:blip r:embed="rId76"/>
                <a:stretch>
                  <a:fillRect/>
                </a:stretch>
              </p:blipFill>
              <p:spPr>
                <a:xfrm>
                  <a:off x="10351669" y="2229022"/>
                  <a:ext cx="406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3" name="Freihand 42">
                  <a:extLst>
                    <a:ext uri="{FF2B5EF4-FFF2-40B4-BE49-F238E27FC236}">
                      <a16:creationId xmlns:a16="http://schemas.microsoft.com/office/drawing/2014/main" id="{AE603532-3107-1A8E-F7AA-1C65A05EE40F}"/>
                    </a:ext>
                  </a:extLst>
                </p14:cNvPr>
                <p14:cNvContentPartPr/>
                <p14:nvPr/>
              </p14:nvContentPartPr>
              <p14:xfrm>
                <a:off x="10300909" y="2164222"/>
                <a:ext cx="300960" cy="215280"/>
              </p14:xfrm>
            </p:contentPart>
          </mc:Choice>
          <mc:Fallback xmlns="">
            <p:pic>
              <p:nvPicPr>
                <p:cNvPr id="43" name="Freihand 42">
                  <a:extLst>
                    <a:ext uri="{FF2B5EF4-FFF2-40B4-BE49-F238E27FC236}">
                      <a16:creationId xmlns:a16="http://schemas.microsoft.com/office/drawing/2014/main" id="{AE603532-3107-1A8E-F7AA-1C65A05EE40F}"/>
                    </a:ext>
                  </a:extLst>
                </p:cNvPr>
                <p:cNvPicPr/>
                <p:nvPr/>
              </p:nvPicPr>
              <p:blipFill>
                <a:blip r:embed="rId78"/>
                <a:stretch>
                  <a:fillRect/>
                </a:stretch>
              </p:blipFill>
              <p:spPr>
                <a:xfrm>
                  <a:off x="10292269" y="2155582"/>
                  <a:ext cx="31860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4" name="Freihand 43">
                  <a:extLst>
                    <a:ext uri="{FF2B5EF4-FFF2-40B4-BE49-F238E27FC236}">
                      <a16:creationId xmlns:a16="http://schemas.microsoft.com/office/drawing/2014/main" id="{54D3F3A7-D772-1216-4098-D493C20D4784}"/>
                    </a:ext>
                  </a:extLst>
                </p14:cNvPr>
                <p14:cNvContentPartPr/>
                <p14:nvPr/>
              </p14:nvContentPartPr>
              <p14:xfrm>
                <a:off x="10738669" y="2112382"/>
                <a:ext cx="189360" cy="180360"/>
              </p14:xfrm>
            </p:contentPart>
          </mc:Choice>
          <mc:Fallback xmlns="">
            <p:pic>
              <p:nvPicPr>
                <p:cNvPr id="44" name="Freihand 43">
                  <a:extLst>
                    <a:ext uri="{FF2B5EF4-FFF2-40B4-BE49-F238E27FC236}">
                      <a16:creationId xmlns:a16="http://schemas.microsoft.com/office/drawing/2014/main" id="{54D3F3A7-D772-1216-4098-D493C20D4784}"/>
                    </a:ext>
                  </a:extLst>
                </p:cNvPr>
                <p:cNvPicPr/>
                <p:nvPr/>
              </p:nvPicPr>
              <p:blipFill>
                <a:blip r:embed="rId80"/>
                <a:stretch>
                  <a:fillRect/>
                </a:stretch>
              </p:blipFill>
              <p:spPr>
                <a:xfrm>
                  <a:off x="10730029" y="2103742"/>
                  <a:ext cx="20700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5" name="Freihand 44">
                  <a:extLst>
                    <a:ext uri="{FF2B5EF4-FFF2-40B4-BE49-F238E27FC236}">
                      <a16:creationId xmlns:a16="http://schemas.microsoft.com/office/drawing/2014/main" id="{4AC685FB-B317-CE0C-F1E7-65FE4A8672CF}"/>
                    </a:ext>
                  </a:extLst>
                </p14:cNvPr>
                <p14:cNvContentPartPr/>
                <p14:nvPr/>
              </p14:nvContentPartPr>
              <p14:xfrm>
                <a:off x="10727509" y="1921942"/>
                <a:ext cx="231480" cy="136080"/>
              </p14:xfrm>
            </p:contentPart>
          </mc:Choice>
          <mc:Fallback xmlns="">
            <p:pic>
              <p:nvPicPr>
                <p:cNvPr id="45" name="Freihand 44">
                  <a:extLst>
                    <a:ext uri="{FF2B5EF4-FFF2-40B4-BE49-F238E27FC236}">
                      <a16:creationId xmlns:a16="http://schemas.microsoft.com/office/drawing/2014/main" id="{4AC685FB-B317-CE0C-F1E7-65FE4A8672CF}"/>
                    </a:ext>
                  </a:extLst>
                </p:cNvPr>
                <p:cNvPicPr/>
                <p:nvPr/>
              </p:nvPicPr>
              <p:blipFill>
                <a:blip r:embed="rId82"/>
                <a:stretch>
                  <a:fillRect/>
                </a:stretch>
              </p:blipFill>
              <p:spPr>
                <a:xfrm>
                  <a:off x="10718509" y="1913302"/>
                  <a:ext cx="2491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6" name="Freihand 45">
                  <a:extLst>
                    <a:ext uri="{FF2B5EF4-FFF2-40B4-BE49-F238E27FC236}">
                      <a16:creationId xmlns:a16="http://schemas.microsoft.com/office/drawing/2014/main" id="{E63AB0BC-8CC4-C382-93DE-A7FC71487EE6}"/>
                    </a:ext>
                  </a:extLst>
                </p14:cNvPr>
                <p14:cNvContentPartPr/>
                <p14:nvPr/>
              </p14:nvContentPartPr>
              <p14:xfrm>
                <a:off x="10865389" y="1887382"/>
                <a:ext cx="302400" cy="386280"/>
              </p14:xfrm>
            </p:contentPart>
          </mc:Choice>
          <mc:Fallback xmlns="">
            <p:pic>
              <p:nvPicPr>
                <p:cNvPr id="46" name="Freihand 45">
                  <a:extLst>
                    <a:ext uri="{FF2B5EF4-FFF2-40B4-BE49-F238E27FC236}">
                      <a16:creationId xmlns:a16="http://schemas.microsoft.com/office/drawing/2014/main" id="{E63AB0BC-8CC4-C382-93DE-A7FC71487EE6}"/>
                    </a:ext>
                  </a:extLst>
                </p:cNvPr>
                <p:cNvPicPr/>
                <p:nvPr/>
              </p:nvPicPr>
              <p:blipFill>
                <a:blip r:embed="rId84"/>
                <a:stretch>
                  <a:fillRect/>
                </a:stretch>
              </p:blipFill>
              <p:spPr>
                <a:xfrm>
                  <a:off x="10856389" y="1878382"/>
                  <a:ext cx="320040" cy="40392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7" name="Freihand 46">
                  <a:extLst>
                    <a:ext uri="{FF2B5EF4-FFF2-40B4-BE49-F238E27FC236}">
                      <a16:creationId xmlns:a16="http://schemas.microsoft.com/office/drawing/2014/main" id="{E5962782-28B7-455B-3718-25118A20F1BE}"/>
                    </a:ext>
                  </a:extLst>
                </p14:cNvPr>
                <p14:cNvContentPartPr/>
                <p14:nvPr/>
              </p14:nvContentPartPr>
              <p14:xfrm>
                <a:off x="10864669" y="2356822"/>
                <a:ext cx="151200" cy="179280"/>
              </p14:xfrm>
            </p:contentPart>
          </mc:Choice>
          <mc:Fallback xmlns="">
            <p:pic>
              <p:nvPicPr>
                <p:cNvPr id="47" name="Freihand 46">
                  <a:extLst>
                    <a:ext uri="{FF2B5EF4-FFF2-40B4-BE49-F238E27FC236}">
                      <a16:creationId xmlns:a16="http://schemas.microsoft.com/office/drawing/2014/main" id="{E5962782-28B7-455B-3718-25118A20F1BE}"/>
                    </a:ext>
                  </a:extLst>
                </p:cNvPr>
                <p:cNvPicPr/>
                <p:nvPr/>
              </p:nvPicPr>
              <p:blipFill>
                <a:blip r:embed="rId86"/>
                <a:stretch>
                  <a:fillRect/>
                </a:stretch>
              </p:blipFill>
              <p:spPr>
                <a:xfrm>
                  <a:off x="10855669" y="2348182"/>
                  <a:ext cx="1688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9" name="Freihand 48">
                  <a:extLst>
                    <a:ext uri="{FF2B5EF4-FFF2-40B4-BE49-F238E27FC236}">
                      <a16:creationId xmlns:a16="http://schemas.microsoft.com/office/drawing/2014/main" id="{A4D468A9-DF71-2C5B-AD19-5D55DC5EE025}"/>
                    </a:ext>
                  </a:extLst>
                </p14:cNvPr>
                <p14:cNvContentPartPr/>
                <p14:nvPr/>
              </p14:nvContentPartPr>
              <p14:xfrm>
                <a:off x="9647869" y="2067382"/>
                <a:ext cx="1085760" cy="921240"/>
              </p14:xfrm>
            </p:contentPart>
          </mc:Choice>
          <mc:Fallback xmlns="">
            <p:pic>
              <p:nvPicPr>
                <p:cNvPr id="49" name="Freihand 48">
                  <a:extLst>
                    <a:ext uri="{FF2B5EF4-FFF2-40B4-BE49-F238E27FC236}">
                      <a16:creationId xmlns:a16="http://schemas.microsoft.com/office/drawing/2014/main" id="{A4D468A9-DF71-2C5B-AD19-5D55DC5EE025}"/>
                    </a:ext>
                  </a:extLst>
                </p:cNvPr>
                <p:cNvPicPr/>
                <p:nvPr/>
              </p:nvPicPr>
              <p:blipFill>
                <a:blip r:embed="rId88"/>
                <a:stretch>
                  <a:fillRect/>
                </a:stretch>
              </p:blipFill>
              <p:spPr>
                <a:xfrm>
                  <a:off x="9639229" y="2058742"/>
                  <a:ext cx="1103400" cy="938880"/>
                </a:xfrm>
                <a:prstGeom prst="rect">
                  <a:avLst/>
                </a:prstGeom>
              </p:spPr>
            </p:pic>
          </mc:Fallback>
        </mc:AlternateContent>
      </p:gr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002145" y="0"/>
            <a:ext cx="5637923"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Arbeitsmarkt − Arbeitsangebot</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217514" y="365679"/>
            <a:ext cx="8472092" cy="6253679"/>
          </a:xfrm>
          <a:prstGeom prst="rect">
            <a:avLst/>
          </a:prstGeom>
        </p:spPr>
      </p:pic>
      <p:sp>
        <p:nvSpPr>
          <p:cNvPr id="9" name="Rechteck 8">
            <a:extLst>
              <a:ext uri="{FF2B5EF4-FFF2-40B4-BE49-F238E27FC236}">
                <a16:creationId xmlns:a16="http://schemas.microsoft.com/office/drawing/2014/main" id="{6FE192A9-88CB-4A10-994F-010C58FDB2A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27604853-9D69-CAA8-FF65-0E31EA24C867}"/>
                  </a:ext>
                </a:extLst>
              </p14:cNvPr>
              <p14:cNvContentPartPr/>
              <p14:nvPr/>
            </p14:nvContentPartPr>
            <p14:xfrm>
              <a:off x="2181829" y="2240476"/>
              <a:ext cx="854640" cy="930240"/>
            </p14:xfrm>
          </p:contentPart>
        </mc:Choice>
        <mc:Fallback xmlns="">
          <p:pic>
            <p:nvPicPr>
              <p:cNvPr id="3" name="Freihand 2">
                <a:extLst>
                  <a:ext uri="{FF2B5EF4-FFF2-40B4-BE49-F238E27FC236}">
                    <a16:creationId xmlns:a16="http://schemas.microsoft.com/office/drawing/2014/main" id="{27604853-9D69-CAA8-FF65-0E31EA24C867}"/>
                  </a:ext>
                </a:extLst>
              </p:cNvPr>
              <p:cNvPicPr/>
              <p:nvPr/>
            </p:nvPicPr>
            <p:blipFill>
              <a:blip r:embed="rId5"/>
              <a:stretch>
                <a:fillRect/>
              </a:stretch>
            </p:blipFill>
            <p:spPr>
              <a:xfrm>
                <a:off x="2172829" y="2231836"/>
                <a:ext cx="872280" cy="947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Freihand 4">
                <a:extLst>
                  <a:ext uri="{FF2B5EF4-FFF2-40B4-BE49-F238E27FC236}">
                    <a16:creationId xmlns:a16="http://schemas.microsoft.com/office/drawing/2014/main" id="{EFCF3B10-9F54-6C9F-D73F-DB64A5EC6E03}"/>
                  </a:ext>
                </a:extLst>
              </p14:cNvPr>
              <p14:cNvContentPartPr/>
              <p14:nvPr/>
            </p14:nvContentPartPr>
            <p14:xfrm>
              <a:off x="4607869" y="2454316"/>
              <a:ext cx="28080" cy="50760"/>
            </p14:xfrm>
          </p:contentPart>
        </mc:Choice>
        <mc:Fallback xmlns="">
          <p:pic>
            <p:nvPicPr>
              <p:cNvPr id="5" name="Freihand 4">
                <a:extLst>
                  <a:ext uri="{FF2B5EF4-FFF2-40B4-BE49-F238E27FC236}">
                    <a16:creationId xmlns:a16="http://schemas.microsoft.com/office/drawing/2014/main" id="{EFCF3B10-9F54-6C9F-D73F-DB64A5EC6E03}"/>
                  </a:ext>
                </a:extLst>
              </p:cNvPr>
              <p:cNvPicPr/>
              <p:nvPr/>
            </p:nvPicPr>
            <p:blipFill>
              <a:blip r:embed="rId7"/>
              <a:stretch>
                <a:fillRect/>
              </a:stretch>
            </p:blipFill>
            <p:spPr>
              <a:xfrm>
                <a:off x="4598869" y="2445676"/>
                <a:ext cx="4572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Freihand 5">
                <a:extLst>
                  <a:ext uri="{FF2B5EF4-FFF2-40B4-BE49-F238E27FC236}">
                    <a16:creationId xmlns:a16="http://schemas.microsoft.com/office/drawing/2014/main" id="{0909894F-0EE6-E3BF-2F2F-BE85628E6726}"/>
                  </a:ext>
                </a:extLst>
              </p14:cNvPr>
              <p14:cNvContentPartPr/>
              <p14:nvPr/>
            </p14:nvContentPartPr>
            <p14:xfrm>
              <a:off x="4204309" y="5679916"/>
              <a:ext cx="692640" cy="475920"/>
            </p14:xfrm>
          </p:contentPart>
        </mc:Choice>
        <mc:Fallback xmlns="">
          <p:pic>
            <p:nvPicPr>
              <p:cNvPr id="6" name="Freihand 5">
                <a:extLst>
                  <a:ext uri="{FF2B5EF4-FFF2-40B4-BE49-F238E27FC236}">
                    <a16:creationId xmlns:a16="http://schemas.microsoft.com/office/drawing/2014/main" id="{0909894F-0EE6-E3BF-2F2F-BE85628E6726}"/>
                  </a:ext>
                </a:extLst>
              </p:cNvPr>
              <p:cNvPicPr/>
              <p:nvPr/>
            </p:nvPicPr>
            <p:blipFill>
              <a:blip r:embed="rId9"/>
              <a:stretch>
                <a:fillRect/>
              </a:stretch>
            </p:blipFill>
            <p:spPr>
              <a:xfrm>
                <a:off x="4195669" y="5670916"/>
                <a:ext cx="710280" cy="493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0E541A67-F57D-AC99-9BE5-080E37467D14}"/>
                  </a:ext>
                </a:extLst>
              </p14:cNvPr>
              <p14:cNvContentPartPr/>
              <p14:nvPr/>
            </p14:nvContentPartPr>
            <p14:xfrm>
              <a:off x="3082909" y="5351236"/>
              <a:ext cx="4177080" cy="58320"/>
            </p14:xfrm>
          </p:contentPart>
        </mc:Choice>
        <mc:Fallback xmlns="">
          <p:pic>
            <p:nvPicPr>
              <p:cNvPr id="7" name="Freihand 6">
                <a:extLst>
                  <a:ext uri="{FF2B5EF4-FFF2-40B4-BE49-F238E27FC236}">
                    <a16:creationId xmlns:a16="http://schemas.microsoft.com/office/drawing/2014/main" id="{0E541A67-F57D-AC99-9BE5-080E37467D14}"/>
                  </a:ext>
                </a:extLst>
              </p:cNvPr>
              <p:cNvPicPr/>
              <p:nvPr/>
            </p:nvPicPr>
            <p:blipFill>
              <a:blip r:embed="rId11"/>
              <a:stretch>
                <a:fillRect/>
              </a:stretch>
            </p:blipFill>
            <p:spPr>
              <a:xfrm>
                <a:off x="3074269" y="5342236"/>
                <a:ext cx="4194720" cy="75960"/>
              </a:xfrm>
              <a:prstGeom prst="rect">
                <a:avLst/>
              </a:prstGeom>
            </p:spPr>
          </p:pic>
        </mc:Fallback>
      </mc:AlternateContent>
      <p:grpSp>
        <p:nvGrpSpPr>
          <p:cNvPr id="30" name="Gruppieren 29">
            <a:extLst>
              <a:ext uri="{FF2B5EF4-FFF2-40B4-BE49-F238E27FC236}">
                <a16:creationId xmlns:a16="http://schemas.microsoft.com/office/drawing/2014/main" id="{181B95C8-830F-46CD-D298-5D6460EFDFAA}"/>
              </a:ext>
            </a:extLst>
          </p:cNvPr>
          <p:cNvGrpSpPr/>
          <p:nvPr/>
        </p:nvGrpSpPr>
        <p:grpSpPr>
          <a:xfrm>
            <a:off x="9040549" y="1288636"/>
            <a:ext cx="2854800" cy="2560680"/>
            <a:chOff x="9040549" y="1288636"/>
            <a:chExt cx="2854800" cy="2560680"/>
          </a:xfrm>
        </p:grpSpPr>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175D6BC3-B7D8-6C53-5EE8-62D5EB06D3C7}"/>
                    </a:ext>
                  </a:extLst>
                </p14:cNvPr>
                <p14:cNvContentPartPr/>
                <p14:nvPr/>
              </p14:nvContentPartPr>
              <p14:xfrm>
                <a:off x="9279589" y="1581316"/>
                <a:ext cx="248760" cy="1923840"/>
              </p14:xfrm>
            </p:contentPart>
          </mc:Choice>
          <mc:Fallback xmlns="">
            <p:pic>
              <p:nvPicPr>
                <p:cNvPr id="8" name="Freihand 7">
                  <a:extLst>
                    <a:ext uri="{FF2B5EF4-FFF2-40B4-BE49-F238E27FC236}">
                      <a16:creationId xmlns:a16="http://schemas.microsoft.com/office/drawing/2014/main" id="{175D6BC3-B7D8-6C53-5EE8-62D5EB06D3C7}"/>
                    </a:ext>
                  </a:extLst>
                </p:cNvPr>
                <p:cNvPicPr/>
                <p:nvPr/>
              </p:nvPicPr>
              <p:blipFill>
                <a:blip r:embed="rId13"/>
                <a:stretch>
                  <a:fillRect/>
                </a:stretch>
              </p:blipFill>
              <p:spPr>
                <a:xfrm>
                  <a:off x="9270589" y="1572676"/>
                  <a:ext cx="266400" cy="1941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8B7EA60C-5F46-5A78-6960-6889815F141B}"/>
                    </a:ext>
                  </a:extLst>
                </p14:cNvPr>
                <p14:cNvContentPartPr/>
                <p14:nvPr/>
              </p14:nvContentPartPr>
              <p14:xfrm>
                <a:off x="9040549" y="3311836"/>
                <a:ext cx="2781720" cy="106920"/>
              </p14:xfrm>
            </p:contentPart>
          </mc:Choice>
          <mc:Fallback xmlns="">
            <p:pic>
              <p:nvPicPr>
                <p:cNvPr id="10" name="Freihand 9">
                  <a:extLst>
                    <a:ext uri="{FF2B5EF4-FFF2-40B4-BE49-F238E27FC236}">
                      <a16:creationId xmlns:a16="http://schemas.microsoft.com/office/drawing/2014/main" id="{8B7EA60C-5F46-5A78-6960-6889815F141B}"/>
                    </a:ext>
                  </a:extLst>
                </p:cNvPr>
                <p:cNvPicPr/>
                <p:nvPr/>
              </p:nvPicPr>
              <p:blipFill>
                <a:blip r:embed="rId15"/>
                <a:stretch>
                  <a:fillRect/>
                </a:stretch>
              </p:blipFill>
              <p:spPr>
                <a:xfrm>
                  <a:off x="9031549" y="3303196"/>
                  <a:ext cx="27993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12DBEDCE-2815-69A4-4232-B908D301C63B}"/>
                    </a:ext>
                  </a:extLst>
                </p14:cNvPr>
                <p14:cNvContentPartPr/>
                <p14:nvPr/>
              </p14:nvContentPartPr>
              <p14:xfrm>
                <a:off x="11673949" y="3238756"/>
                <a:ext cx="221400" cy="248040"/>
              </p14:xfrm>
            </p:contentPart>
          </mc:Choice>
          <mc:Fallback xmlns="">
            <p:pic>
              <p:nvPicPr>
                <p:cNvPr id="11" name="Freihand 10">
                  <a:extLst>
                    <a:ext uri="{FF2B5EF4-FFF2-40B4-BE49-F238E27FC236}">
                      <a16:creationId xmlns:a16="http://schemas.microsoft.com/office/drawing/2014/main" id="{12DBEDCE-2815-69A4-4232-B908D301C63B}"/>
                    </a:ext>
                  </a:extLst>
                </p:cNvPr>
                <p:cNvPicPr/>
                <p:nvPr/>
              </p:nvPicPr>
              <p:blipFill>
                <a:blip r:embed="rId17"/>
                <a:stretch>
                  <a:fillRect/>
                </a:stretch>
              </p:blipFill>
              <p:spPr>
                <a:xfrm>
                  <a:off x="11664949" y="3229756"/>
                  <a:ext cx="23904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C13BB290-3439-6F93-57C2-BEEF6EE524E3}"/>
                    </a:ext>
                  </a:extLst>
                </p14:cNvPr>
                <p14:cNvContentPartPr/>
                <p14:nvPr/>
              </p14:nvContentPartPr>
              <p14:xfrm>
                <a:off x="9390829" y="1288636"/>
                <a:ext cx="282600" cy="327600"/>
              </p14:xfrm>
            </p:contentPart>
          </mc:Choice>
          <mc:Fallback xmlns="">
            <p:pic>
              <p:nvPicPr>
                <p:cNvPr id="12" name="Freihand 11">
                  <a:extLst>
                    <a:ext uri="{FF2B5EF4-FFF2-40B4-BE49-F238E27FC236}">
                      <a16:creationId xmlns:a16="http://schemas.microsoft.com/office/drawing/2014/main" id="{C13BB290-3439-6F93-57C2-BEEF6EE524E3}"/>
                    </a:ext>
                  </a:extLst>
                </p:cNvPr>
                <p:cNvPicPr/>
                <p:nvPr/>
              </p:nvPicPr>
              <p:blipFill>
                <a:blip r:embed="rId19"/>
                <a:stretch>
                  <a:fillRect/>
                </a:stretch>
              </p:blipFill>
              <p:spPr>
                <a:xfrm>
                  <a:off x="9381829" y="1279996"/>
                  <a:ext cx="300240" cy="3452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119EA71F-92DA-5048-7507-A4493CD5C2FA}"/>
                    </a:ext>
                  </a:extLst>
                </p14:cNvPr>
                <p14:cNvContentPartPr/>
                <p14:nvPr/>
              </p14:nvContentPartPr>
              <p14:xfrm>
                <a:off x="9346549" y="2189356"/>
                <a:ext cx="2283480" cy="1199160"/>
              </p14:xfrm>
            </p:contentPart>
          </mc:Choice>
          <mc:Fallback xmlns="">
            <p:pic>
              <p:nvPicPr>
                <p:cNvPr id="13" name="Freihand 12">
                  <a:extLst>
                    <a:ext uri="{FF2B5EF4-FFF2-40B4-BE49-F238E27FC236}">
                      <a16:creationId xmlns:a16="http://schemas.microsoft.com/office/drawing/2014/main" id="{119EA71F-92DA-5048-7507-A4493CD5C2FA}"/>
                    </a:ext>
                  </a:extLst>
                </p:cNvPr>
                <p:cNvPicPr/>
                <p:nvPr/>
              </p:nvPicPr>
              <p:blipFill>
                <a:blip r:embed="rId21"/>
                <a:stretch>
                  <a:fillRect/>
                </a:stretch>
              </p:blipFill>
              <p:spPr>
                <a:xfrm>
                  <a:off x="9337909" y="2180356"/>
                  <a:ext cx="2301120" cy="1216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Freihand 14">
                  <a:extLst>
                    <a:ext uri="{FF2B5EF4-FFF2-40B4-BE49-F238E27FC236}">
                      <a16:creationId xmlns:a16="http://schemas.microsoft.com/office/drawing/2014/main" id="{4DFDF6EB-A46F-80AD-4A35-F8EAC14ECE6A}"/>
                    </a:ext>
                  </a:extLst>
                </p14:cNvPr>
                <p14:cNvContentPartPr/>
                <p14:nvPr/>
              </p14:nvContentPartPr>
              <p14:xfrm>
                <a:off x="10233589" y="2031676"/>
                <a:ext cx="16200" cy="345960"/>
              </p14:xfrm>
            </p:contentPart>
          </mc:Choice>
          <mc:Fallback xmlns="">
            <p:pic>
              <p:nvPicPr>
                <p:cNvPr id="15" name="Freihand 14">
                  <a:extLst>
                    <a:ext uri="{FF2B5EF4-FFF2-40B4-BE49-F238E27FC236}">
                      <a16:creationId xmlns:a16="http://schemas.microsoft.com/office/drawing/2014/main" id="{4DFDF6EB-A46F-80AD-4A35-F8EAC14ECE6A}"/>
                    </a:ext>
                  </a:extLst>
                </p:cNvPr>
                <p:cNvPicPr/>
                <p:nvPr/>
              </p:nvPicPr>
              <p:blipFill>
                <a:blip r:embed="rId23"/>
                <a:stretch>
                  <a:fillRect/>
                </a:stretch>
              </p:blipFill>
              <p:spPr>
                <a:xfrm>
                  <a:off x="10224589" y="2023036"/>
                  <a:ext cx="33840" cy="363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Freihand 15">
                  <a:extLst>
                    <a:ext uri="{FF2B5EF4-FFF2-40B4-BE49-F238E27FC236}">
                      <a16:creationId xmlns:a16="http://schemas.microsoft.com/office/drawing/2014/main" id="{BC3DD4ED-84BE-2FF5-9B67-EDFA1E6C2B5E}"/>
                    </a:ext>
                  </a:extLst>
                </p14:cNvPr>
                <p14:cNvContentPartPr/>
                <p14:nvPr/>
              </p14:nvContentPartPr>
              <p14:xfrm>
                <a:off x="10167349" y="2663836"/>
                <a:ext cx="91080" cy="951480"/>
              </p14:xfrm>
            </p:contentPart>
          </mc:Choice>
          <mc:Fallback xmlns="">
            <p:pic>
              <p:nvPicPr>
                <p:cNvPr id="16" name="Freihand 15">
                  <a:extLst>
                    <a:ext uri="{FF2B5EF4-FFF2-40B4-BE49-F238E27FC236}">
                      <a16:creationId xmlns:a16="http://schemas.microsoft.com/office/drawing/2014/main" id="{BC3DD4ED-84BE-2FF5-9B67-EDFA1E6C2B5E}"/>
                    </a:ext>
                  </a:extLst>
                </p:cNvPr>
                <p:cNvPicPr/>
                <p:nvPr/>
              </p:nvPicPr>
              <p:blipFill>
                <a:blip r:embed="rId25"/>
                <a:stretch>
                  <a:fillRect/>
                </a:stretch>
              </p:blipFill>
              <p:spPr>
                <a:xfrm>
                  <a:off x="10158709" y="2655196"/>
                  <a:ext cx="108720" cy="969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Freihand 17">
                  <a:extLst>
                    <a:ext uri="{FF2B5EF4-FFF2-40B4-BE49-F238E27FC236}">
                      <a16:creationId xmlns:a16="http://schemas.microsoft.com/office/drawing/2014/main" id="{9DFDD78F-E9A1-55F2-E60F-D184FAB8055C}"/>
                    </a:ext>
                  </a:extLst>
                </p14:cNvPr>
                <p14:cNvContentPartPr/>
                <p14:nvPr/>
              </p14:nvContentPartPr>
              <p14:xfrm>
                <a:off x="9984109" y="3691996"/>
                <a:ext cx="94320" cy="126720"/>
              </p14:xfrm>
            </p:contentPart>
          </mc:Choice>
          <mc:Fallback xmlns="">
            <p:pic>
              <p:nvPicPr>
                <p:cNvPr id="18" name="Freihand 17">
                  <a:extLst>
                    <a:ext uri="{FF2B5EF4-FFF2-40B4-BE49-F238E27FC236}">
                      <a16:creationId xmlns:a16="http://schemas.microsoft.com/office/drawing/2014/main" id="{9DFDD78F-E9A1-55F2-E60F-D184FAB8055C}"/>
                    </a:ext>
                  </a:extLst>
                </p:cNvPr>
                <p:cNvPicPr/>
                <p:nvPr/>
              </p:nvPicPr>
              <p:blipFill>
                <a:blip r:embed="rId27"/>
                <a:stretch>
                  <a:fillRect/>
                </a:stretch>
              </p:blipFill>
              <p:spPr>
                <a:xfrm>
                  <a:off x="9975109" y="3683356"/>
                  <a:ext cx="1119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Freihand 18">
                  <a:extLst>
                    <a:ext uri="{FF2B5EF4-FFF2-40B4-BE49-F238E27FC236}">
                      <a16:creationId xmlns:a16="http://schemas.microsoft.com/office/drawing/2014/main" id="{159B0B25-DC88-0220-A7BA-E3D58A0F75AD}"/>
                    </a:ext>
                  </a:extLst>
                </p14:cNvPr>
                <p14:cNvContentPartPr/>
                <p14:nvPr/>
              </p14:nvContentPartPr>
              <p14:xfrm>
                <a:off x="10122709" y="3711076"/>
                <a:ext cx="69840" cy="110520"/>
              </p14:xfrm>
            </p:contentPart>
          </mc:Choice>
          <mc:Fallback xmlns="">
            <p:pic>
              <p:nvPicPr>
                <p:cNvPr id="19" name="Freihand 18">
                  <a:extLst>
                    <a:ext uri="{FF2B5EF4-FFF2-40B4-BE49-F238E27FC236}">
                      <a16:creationId xmlns:a16="http://schemas.microsoft.com/office/drawing/2014/main" id="{159B0B25-DC88-0220-A7BA-E3D58A0F75AD}"/>
                    </a:ext>
                  </a:extLst>
                </p:cNvPr>
                <p:cNvPicPr/>
                <p:nvPr/>
              </p:nvPicPr>
              <p:blipFill>
                <a:blip r:embed="rId29"/>
                <a:stretch>
                  <a:fillRect/>
                </a:stretch>
              </p:blipFill>
              <p:spPr>
                <a:xfrm>
                  <a:off x="10114069" y="3702076"/>
                  <a:ext cx="874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Freihand 19">
                  <a:extLst>
                    <a:ext uri="{FF2B5EF4-FFF2-40B4-BE49-F238E27FC236}">
                      <a16:creationId xmlns:a16="http://schemas.microsoft.com/office/drawing/2014/main" id="{3992FDE2-D607-2B24-8BA0-A83C5A51BA17}"/>
                    </a:ext>
                  </a:extLst>
                </p14:cNvPr>
                <p14:cNvContentPartPr/>
                <p14:nvPr/>
              </p14:nvContentPartPr>
              <p14:xfrm>
                <a:off x="10294069" y="3783076"/>
                <a:ext cx="16920" cy="66240"/>
              </p14:xfrm>
            </p:contentPart>
          </mc:Choice>
          <mc:Fallback xmlns="">
            <p:pic>
              <p:nvPicPr>
                <p:cNvPr id="20" name="Freihand 19">
                  <a:extLst>
                    <a:ext uri="{FF2B5EF4-FFF2-40B4-BE49-F238E27FC236}">
                      <a16:creationId xmlns:a16="http://schemas.microsoft.com/office/drawing/2014/main" id="{3992FDE2-D607-2B24-8BA0-A83C5A51BA17}"/>
                    </a:ext>
                  </a:extLst>
                </p:cNvPr>
                <p:cNvPicPr/>
                <p:nvPr/>
              </p:nvPicPr>
              <p:blipFill>
                <a:blip r:embed="rId31"/>
                <a:stretch>
                  <a:fillRect/>
                </a:stretch>
              </p:blipFill>
              <p:spPr>
                <a:xfrm>
                  <a:off x="10285069" y="3774076"/>
                  <a:ext cx="345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Freihand 20">
                  <a:extLst>
                    <a:ext uri="{FF2B5EF4-FFF2-40B4-BE49-F238E27FC236}">
                      <a16:creationId xmlns:a16="http://schemas.microsoft.com/office/drawing/2014/main" id="{2CB530FE-38B8-5508-BC0D-A447E2BBE47D}"/>
                    </a:ext>
                  </a:extLst>
                </p14:cNvPr>
                <p14:cNvContentPartPr/>
                <p14:nvPr/>
              </p14:nvContentPartPr>
              <p14:xfrm>
                <a:off x="10310989" y="3690196"/>
                <a:ext cx="185040" cy="105120"/>
              </p14:xfrm>
            </p:contentPart>
          </mc:Choice>
          <mc:Fallback xmlns="">
            <p:pic>
              <p:nvPicPr>
                <p:cNvPr id="21" name="Freihand 20">
                  <a:extLst>
                    <a:ext uri="{FF2B5EF4-FFF2-40B4-BE49-F238E27FC236}">
                      <a16:creationId xmlns:a16="http://schemas.microsoft.com/office/drawing/2014/main" id="{2CB530FE-38B8-5508-BC0D-A447E2BBE47D}"/>
                    </a:ext>
                  </a:extLst>
                </p:cNvPr>
                <p:cNvPicPr/>
                <p:nvPr/>
              </p:nvPicPr>
              <p:blipFill>
                <a:blip r:embed="rId33"/>
                <a:stretch>
                  <a:fillRect/>
                </a:stretch>
              </p:blipFill>
              <p:spPr>
                <a:xfrm>
                  <a:off x="10302349" y="3681196"/>
                  <a:ext cx="2026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Freihand 21">
                  <a:extLst>
                    <a:ext uri="{FF2B5EF4-FFF2-40B4-BE49-F238E27FC236}">
                      <a16:creationId xmlns:a16="http://schemas.microsoft.com/office/drawing/2014/main" id="{B7C0CD31-E4A1-F3BA-C7A1-67B116F6A049}"/>
                    </a:ext>
                  </a:extLst>
                </p14:cNvPr>
                <p14:cNvContentPartPr/>
                <p14:nvPr/>
              </p14:nvContentPartPr>
              <p14:xfrm>
                <a:off x="10471549" y="3698476"/>
                <a:ext cx="129600" cy="117360"/>
              </p14:xfrm>
            </p:contentPart>
          </mc:Choice>
          <mc:Fallback xmlns="">
            <p:pic>
              <p:nvPicPr>
                <p:cNvPr id="22" name="Freihand 21">
                  <a:extLst>
                    <a:ext uri="{FF2B5EF4-FFF2-40B4-BE49-F238E27FC236}">
                      <a16:creationId xmlns:a16="http://schemas.microsoft.com/office/drawing/2014/main" id="{B7C0CD31-E4A1-F3BA-C7A1-67B116F6A049}"/>
                    </a:ext>
                  </a:extLst>
                </p:cNvPr>
                <p:cNvPicPr/>
                <p:nvPr/>
              </p:nvPicPr>
              <p:blipFill>
                <a:blip r:embed="rId35"/>
                <a:stretch>
                  <a:fillRect/>
                </a:stretch>
              </p:blipFill>
              <p:spPr>
                <a:xfrm>
                  <a:off x="10462549" y="3689476"/>
                  <a:ext cx="14724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Freihand 23">
                  <a:extLst>
                    <a:ext uri="{FF2B5EF4-FFF2-40B4-BE49-F238E27FC236}">
                      <a16:creationId xmlns:a16="http://schemas.microsoft.com/office/drawing/2014/main" id="{B7D9B20C-EDED-A46C-CAB8-C5A0E432027F}"/>
                    </a:ext>
                  </a:extLst>
                </p14:cNvPr>
                <p14:cNvContentPartPr/>
                <p14:nvPr/>
              </p14:nvContentPartPr>
              <p14:xfrm>
                <a:off x="10677829" y="3720076"/>
                <a:ext cx="17280" cy="4320"/>
              </p14:xfrm>
            </p:contentPart>
          </mc:Choice>
          <mc:Fallback xmlns="">
            <p:pic>
              <p:nvPicPr>
                <p:cNvPr id="24" name="Freihand 23">
                  <a:extLst>
                    <a:ext uri="{FF2B5EF4-FFF2-40B4-BE49-F238E27FC236}">
                      <a16:creationId xmlns:a16="http://schemas.microsoft.com/office/drawing/2014/main" id="{B7D9B20C-EDED-A46C-CAB8-C5A0E432027F}"/>
                    </a:ext>
                  </a:extLst>
                </p:cNvPr>
                <p:cNvPicPr/>
                <p:nvPr/>
              </p:nvPicPr>
              <p:blipFill>
                <a:blip r:embed="rId37"/>
                <a:stretch>
                  <a:fillRect/>
                </a:stretch>
              </p:blipFill>
              <p:spPr>
                <a:xfrm>
                  <a:off x="10668829" y="3711076"/>
                  <a:ext cx="349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Freihand 24">
                  <a:extLst>
                    <a:ext uri="{FF2B5EF4-FFF2-40B4-BE49-F238E27FC236}">
                      <a16:creationId xmlns:a16="http://schemas.microsoft.com/office/drawing/2014/main" id="{0D89E974-B79C-6DCA-AA3C-A7E61BA1B906}"/>
                    </a:ext>
                  </a:extLst>
                </p14:cNvPr>
                <p14:cNvContentPartPr/>
                <p14:nvPr/>
              </p14:nvContentPartPr>
              <p14:xfrm>
                <a:off x="10263469" y="3787036"/>
                <a:ext cx="28800" cy="19080"/>
              </p14:xfrm>
            </p:contentPart>
          </mc:Choice>
          <mc:Fallback xmlns="">
            <p:pic>
              <p:nvPicPr>
                <p:cNvPr id="25" name="Freihand 24">
                  <a:extLst>
                    <a:ext uri="{FF2B5EF4-FFF2-40B4-BE49-F238E27FC236}">
                      <a16:creationId xmlns:a16="http://schemas.microsoft.com/office/drawing/2014/main" id="{0D89E974-B79C-6DCA-AA3C-A7E61BA1B906}"/>
                    </a:ext>
                  </a:extLst>
                </p:cNvPr>
                <p:cNvPicPr/>
                <p:nvPr/>
              </p:nvPicPr>
              <p:blipFill>
                <a:blip r:embed="rId39"/>
                <a:stretch>
                  <a:fillRect/>
                </a:stretch>
              </p:blipFill>
              <p:spPr>
                <a:xfrm>
                  <a:off x="10254469" y="3778396"/>
                  <a:ext cx="464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Freihand 26">
                  <a:extLst>
                    <a:ext uri="{FF2B5EF4-FFF2-40B4-BE49-F238E27FC236}">
                      <a16:creationId xmlns:a16="http://schemas.microsoft.com/office/drawing/2014/main" id="{9956087F-216D-0065-5177-64EC845AFA99}"/>
                    </a:ext>
                  </a:extLst>
                </p14:cNvPr>
                <p14:cNvContentPartPr/>
                <p14:nvPr/>
              </p14:nvContentPartPr>
              <p14:xfrm>
                <a:off x="11367589" y="3161356"/>
                <a:ext cx="402840" cy="401400"/>
              </p14:xfrm>
            </p:contentPart>
          </mc:Choice>
          <mc:Fallback xmlns="">
            <p:pic>
              <p:nvPicPr>
                <p:cNvPr id="27" name="Freihand 26">
                  <a:extLst>
                    <a:ext uri="{FF2B5EF4-FFF2-40B4-BE49-F238E27FC236}">
                      <a16:creationId xmlns:a16="http://schemas.microsoft.com/office/drawing/2014/main" id="{9956087F-216D-0065-5177-64EC845AFA99}"/>
                    </a:ext>
                  </a:extLst>
                </p:cNvPr>
                <p:cNvPicPr/>
                <p:nvPr/>
              </p:nvPicPr>
              <p:blipFill>
                <a:blip r:embed="rId41"/>
                <a:stretch>
                  <a:fillRect/>
                </a:stretch>
              </p:blipFill>
              <p:spPr>
                <a:xfrm>
                  <a:off x="11358949" y="3152356"/>
                  <a:ext cx="420480" cy="4190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9" name="Freihand 28">
                  <a:extLst>
                    <a:ext uri="{FF2B5EF4-FFF2-40B4-BE49-F238E27FC236}">
                      <a16:creationId xmlns:a16="http://schemas.microsoft.com/office/drawing/2014/main" id="{FEF1CCA3-E36F-684C-D035-FCBE0EB5252E}"/>
                    </a:ext>
                  </a:extLst>
                </p14:cNvPr>
                <p14:cNvContentPartPr/>
                <p14:nvPr/>
              </p14:nvContentPartPr>
              <p14:xfrm>
                <a:off x="9741109" y="1741156"/>
                <a:ext cx="624240" cy="1974240"/>
              </p14:xfrm>
            </p:contentPart>
          </mc:Choice>
          <mc:Fallback xmlns="">
            <p:pic>
              <p:nvPicPr>
                <p:cNvPr id="29" name="Freihand 28">
                  <a:extLst>
                    <a:ext uri="{FF2B5EF4-FFF2-40B4-BE49-F238E27FC236}">
                      <a16:creationId xmlns:a16="http://schemas.microsoft.com/office/drawing/2014/main" id="{FEF1CCA3-E36F-684C-D035-FCBE0EB5252E}"/>
                    </a:ext>
                  </a:extLst>
                </p:cNvPr>
                <p:cNvPicPr/>
                <p:nvPr/>
              </p:nvPicPr>
              <p:blipFill>
                <a:blip r:embed="rId43"/>
                <a:stretch>
                  <a:fillRect/>
                </a:stretch>
              </p:blipFill>
              <p:spPr>
                <a:xfrm>
                  <a:off x="9732469" y="1732156"/>
                  <a:ext cx="641880" cy="1991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
            <p14:nvContentPartPr>
              <p14:cNvPr id="31" name="Freihand 30">
                <a:extLst>
                  <a:ext uri="{FF2B5EF4-FFF2-40B4-BE49-F238E27FC236}">
                    <a16:creationId xmlns:a16="http://schemas.microsoft.com/office/drawing/2014/main" id="{3021D99C-C971-4F62-5295-BEF17E01B515}"/>
                  </a:ext>
                </a:extLst>
              </p14:cNvPr>
              <p14:cNvContentPartPr/>
              <p14:nvPr/>
            </p14:nvContentPartPr>
            <p14:xfrm>
              <a:off x="3294949" y="4863436"/>
              <a:ext cx="3972240" cy="650520"/>
            </p14:xfrm>
          </p:contentPart>
        </mc:Choice>
        <mc:Fallback xmlns="">
          <p:pic>
            <p:nvPicPr>
              <p:cNvPr id="31" name="Freihand 30">
                <a:extLst>
                  <a:ext uri="{FF2B5EF4-FFF2-40B4-BE49-F238E27FC236}">
                    <a16:creationId xmlns:a16="http://schemas.microsoft.com/office/drawing/2014/main" id="{3021D99C-C971-4F62-5295-BEF17E01B515}"/>
                  </a:ext>
                </a:extLst>
              </p:cNvPr>
              <p:cNvPicPr/>
              <p:nvPr/>
            </p:nvPicPr>
            <p:blipFill>
              <a:blip r:embed="rId45"/>
              <a:stretch>
                <a:fillRect/>
              </a:stretch>
            </p:blipFill>
            <p:spPr>
              <a:xfrm>
                <a:off x="3286309" y="4854436"/>
                <a:ext cx="3989880" cy="6681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4" name="Freihand 13">
                <a:extLst>
                  <a:ext uri="{FF2B5EF4-FFF2-40B4-BE49-F238E27FC236}">
                    <a16:creationId xmlns:a16="http://schemas.microsoft.com/office/drawing/2014/main" id="{A3982E91-353D-2691-2622-AFD4C58AE654}"/>
                  </a:ext>
                </a:extLst>
              </p14:cNvPr>
              <p14:cNvContentPartPr/>
              <p14:nvPr/>
            </p14:nvContentPartPr>
            <p14:xfrm>
              <a:off x="9110749" y="983716"/>
              <a:ext cx="1919880" cy="432000"/>
            </p14:xfrm>
          </p:contentPart>
        </mc:Choice>
        <mc:Fallback xmlns="">
          <p:pic>
            <p:nvPicPr>
              <p:cNvPr id="14" name="Freihand 13">
                <a:extLst>
                  <a:ext uri="{FF2B5EF4-FFF2-40B4-BE49-F238E27FC236}">
                    <a16:creationId xmlns:a16="http://schemas.microsoft.com/office/drawing/2014/main" id="{A3982E91-353D-2691-2622-AFD4C58AE654}"/>
                  </a:ext>
                </a:extLst>
              </p:cNvPr>
              <p:cNvPicPr/>
              <p:nvPr/>
            </p:nvPicPr>
            <p:blipFill>
              <a:blip r:embed="rId47"/>
              <a:stretch>
                <a:fillRect/>
              </a:stretch>
            </p:blipFill>
            <p:spPr>
              <a:xfrm>
                <a:off x="9102109" y="974716"/>
                <a:ext cx="1937520" cy="449640"/>
              </a:xfrm>
              <a:prstGeom prst="rect">
                <a:avLst/>
              </a:prstGeom>
            </p:spPr>
          </p:pic>
        </mc:Fallback>
      </mc:AlternateContent>
      <p:grpSp>
        <p:nvGrpSpPr>
          <p:cNvPr id="36" name="Gruppieren 35">
            <a:extLst>
              <a:ext uri="{FF2B5EF4-FFF2-40B4-BE49-F238E27FC236}">
                <a16:creationId xmlns:a16="http://schemas.microsoft.com/office/drawing/2014/main" id="{C7C24C85-A18A-BE45-D7D8-3FB494A10259}"/>
              </a:ext>
            </a:extLst>
          </p:cNvPr>
          <p:cNvGrpSpPr/>
          <p:nvPr/>
        </p:nvGrpSpPr>
        <p:grpSpPr>
          <a:xfrm>
            <a:off x="8765149" y="1701556"/>
            <a:ext cx="3276000" cy="2280960"/>
            <a:chOff x="8765149" y="1701556"/>
            <a:chExt cx="3276000" cy="2280960"/>
          </a:xfrm>
        </p:grpSpPr>
        <mc:AlternateContent xmlns:mc="http://schemas.openxmlformats.org/markup-compatibility/2006" xmlns:p14="http://schemas.microsoft.com/office/powerpoint/2010/main">
          <mc:Choice Requires="p14">
            <p:contentPart p14:bwMode="auto" r:id="rId48">
              <p14:nvContentPartPr>
                <p14:cNvPr id="17" name="Freihand 16">
                  <a:extLst>
                    <a:ext uri="{FF2B5EF4-FFF2-40B4-BE49-F238E27FC236}">
                      <a16:creationId xmlns:a16="http://schemas.microsoft.com/office/drawing/2014/main" id="{A5E9016E-626D-52EC-572F-AD68DDF1A9B3}"/>
                    </a:ext>
                  </a:extLst>
                </p14:cNvPr>
                <p14:cNvContentPartPr/>
                <p14:nvPr/>
              </p14:nvContentPartPr>
              <p14:xfrm>
                <a:off x="8765149" y="1701556"/>
                <a:ext cx="2989440" cy="2105640"/>
              </p14:xfrm>
            </p:contentPart>
          </mc:Choice>
          <mc:Fallback xmlns="">
            <p:pic>
              <p:nvPicPr>
                <p:cNvPr id="17" name="Freihand 16">
                  <a:extLst>
                    <a:ext uri="{FF2B5EF4-FFF2-40B4-BE49-F238E27FC236}">
                      <a16:creationId xmlns:a16="http://schemas.microsoft.com/office/drawing/2014/main" id="{A5E9016E-626D-52EC-572F-AD68DDF1A9B3}"/>
                    </a:ext>
                  </a:extLst>
                </p:cNvPr>
                <p:cNvPicPr/>
                <p:nvPr/>
              </p:nvPicPr>
              <p:blipFill>
                <a:blip r:embed="rId49"/>
                <a:stretch>
                  <a:fillRect/>
                </a:stretch>
              </p:blipFill>
              <p:spPr>
                <a:xfrm>
                  <a:off x="8756509" y="1692916"/>
                  <a:ext cx="3007080" cy="21232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6" name="Freihand 25">
                  <a:extLst>
                    <a:ext uri="{FF2B5EF4-FFF2-40B4-BE49-F238E27FC236}">
                      <a16:creationId xmlns:a16="http://schemas.microsoft.com/office/drawing/2014/main" id="{F4D5EFD0-BE45-31D0-13D5-C1D739059E48}"/>
                    </a:ext>
                  </a:extLst>
                </p14:cNvPr>
                <p14:cNvContentPartPr/>
                <p14:nvPr/>
              </p14:nvContentPartPr>
              <p14:xfrm>
                <a:off x="11398909" y="3643396"/>
                <a:ext cx="38880" cy="193320"/>
              </p14:xfrm>
            </p:contentPart>
          </mc:Choice>
          <mc:Fallback xmlns="">
            <p:pic>
              <p:nvPicPr>
                <p:cNvPr id="26" name="Freihand 25">
                  <a:extLst>
                    <a:ext uri="{FF2B5EF4-FFF2-40B4-BE49-F238E27FC236}">
                      <a16:creationId xmlns:a16="http://schemas.microsoft.com/office/drawing/2014/main" id="{F4D5EFD0-BE45-31D0-13D5-C1D739059E48}"/>
                    </a:ext>
                  </a:extLst>
                </p:cNvPr>
                <p:cNvPicPr/>
                <p:nvPr/>
              </p:nvPicPr>
              <p:blipFill>
                <a:blip r:embed="rId51"/>
                <a:stretch>
                  <a:fillRect/>
                </a:stretch>
              </p:blipFill>
              <p:spPr>
                <a:xfrm>
                  <a:off x="11389909" y="3634756"/>
                  <a:ext cx="5652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8" name="Freihand 27">
                  <a:extLst>
                    <a:ext uri="{FF2B5EF4-FFF2-40B4-BE49-F238E27FC236}">
                      <a16:creationId xmlns:a16="http://schemas.microsoft.com/office/drawing/2014/main" id="{DDC7B061-BDC8-669E-7F6E-4DD3071D44BF}"/>
                    </a:ext>
                  </a:extLst>
                </p14:cNvPr>
                <p14:cNvContentPartPr/>
                <p14:nvPr/>
              </p14:nvContentPartPr>
              <p14:xfrm>
                <a:off x="11419789" y="3638716"/>
                <a:ext cx="157320" cy="114840"/>
              </p14:xfrm>
            </p:contentPart>
          </mc:Choice>
          <mc:Fallback xmlns="">
            <p:pic>
              <p:nvPicPr>
                <p:cNvPr id="28" name="Freihand 27">
                  <a:extLst>
                    <a:ext uri="{FF2B5EF4-FFF2-40B4-BE49-F238E27FC236}">
                      <a16:creationId xmlns:a16="http://schemas.microsoft.com/office/drawing/2014/main" id="{DDC7B061-BDC8-669E-7F6E-4DD3071D44BF}"/>
                    </a:ext>
                  </a:extLst>
                </p:cNvPr>
                <p:cNvPicPr/>
                <p:nvPr/>
              </p:nvPicPr>
              <p:blipFill>
                <a:blip r:embed="rId53"/>
                <a:stretch>
                  <a:fillRect/>
                </a:stretch>
              </p:blipFill>
              <p:spPr>
                <a:xfrm>
                  <a:off x="11410789" y="3629716"/>
                  <a:ext cx="1749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2" name="Freihand 31">
                  <a:extLst>
                    <a:ext uri="{FF2B5EF4-FFF2-40B4-BE49-F238E27FC236}">
                      <a16:creationId xmlns:a16="http://schemas.microsoft.com/office/drawing/2014/main" id="{2496F089-6BD8-7D6F-6C8E-762A74EC4FF2}"/>
                    </a:ext>
                  </a:extLst>
                </p14:cNvPr>
                <p14:cNvContentPartPr/>
                <p14:nvPr/>
              </p14:nvContentPartPr>
              <p14:xfrm>
                <a:off x="11492869" y="3735916"/>
                <a:ext cx="303480" cy="115920"/>
              </p14:xfrm>
            </p:contentPart>
          </mc:Choice>
          <mc:Fallback xmlns="">
            <p:pic>
              <p:nvPicPr>
                <p:cNvPr id="32" name="Freihand 31">
                  <a:extLst>
                    <a:ext uri="{FF2B5EF4-FFF2-40B4-BE49-F238E27FC236}">
                      <a16:creationId xmlns:a16="http://schemas.microsoft.com/office/drawing/2014/main" id="{2496F089-6BD8-7D6F-6C8E-762A74EC4FF2}"/>
                    </a:ext>
                  </a:extLst>
                </p:cNvPr>
                <p:cNvPicPr/>
                <p:nvPr/>
              </p:nvPicPr>
              <p:blipFill>
                <a:blip r:embed="rId55"/>
                <a:stretch>
                  <a:fillRect/>
                </a:stretch>
              </p:blipFill>
              <p:spPr>
                <a:xfrm>
                  <a:off x="11484229" y="3726916"/>
                  <a:ext cx="3211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3" name="Freihand 32">
                  <a:extLst>
                    <a:ext uri="{FF2B5EF4-FFF2-40B4-BE49-F238E27FC236}">
                      <a16:creationId xmlns:a16="http://schemas.microsoft.com/office/drawing/2014/main" id="{F9F492AB-2B43-96E0-1C47-D78503C8F3DE}"/>
                    </a:ext>
                  </a:extLst>
                </p14:cNvPr>
                <p14:cNvContentPartPr/>
                <p14:nvPr/>
              </p14:nvContentPartPr>
              <p14:xfrm>
                <a:off x="11840629" y="3503716"/>
                <a:ext cx="142200" cy="291960"/>
              </p14:xfrm>
            </p:contentPart>
          </mc:Choice>
          <mc:Fallback xmlns="">
            <p:pic>
              <p:nvPicPr>
                <p:cNvPr id="33" name="Freihand 32">
                  <a:extLst>
                    <a:ext uri="{FF2B5EF4-FFF2-40B4-BE49-F238E27FC236}">
                      <a16:creationId xmlns:a16="http://schemas.microsoft.com/office/drawing/2014/main" id="{F9F492AB-2B43-96E0-1C47-D78503C8F3DE}"/>
                    </a:ext>
                  </a:extLst>
                </p:cNvPr>
                <p:cNvPicPr/>
                <p:nvPr/>
              </p:nvPicPr>
              <p:blipFill>
                <a:blip r:embed="rId57"/>
                <a:stretch>
                  <a:fillRect/>
                </a:stretch>
              </p:blipFill>
              <p:spPr>
                <a:xfrm>
                  <a:off x="11831629" y="3495076"/>
                  <a:ext cx="15984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4" name="Freihand 33">
                  <a:extLst>
                    <a:ext uri="{FF2B5EF4-FFF2-40B4-BE49-F238E27FC236}">
                      <a16:creationId xmlns:a16="http://schemas.microsoft.com/office/drawing/2014/main" id="{094A8192-6AB4-73F7-8CB6-253011A541D1}"/>
                    </a:ext>
                  </a:extLst>
                </p14:cNvPr>
                <p14:cNvContentPartPr/>
                <p14:nvPr/>
              </p14:nvContentPartPr>
              <p14:xfrm>
                <a:off x="11901829" y="3744916"/>
                <a:ext cx="39960" cy="94680"/>
              </p14:xfrm>
            </p:contentPart>
          </mc:Choice>
          <mc:Fallback xmlns="">
            <p:pic>
              <p:nvPicPr>
                <p:cNvPr id="34" name="Freihand 33">
                  <a:extLst>
                    <a:ext uri="{FF2B5EF4-FFF2-40B4-BE49-F238E27FC236}">
                      <a16:creationId xmlns:a16="http://schemas.microsoft.com/office/drawing/2014/main" id="{094A8192-6AB4-73F7-8CB6-253011A541D1}"/>
                    </a:ext>
                  </a:extLst>
                </p:cNvPr>
                <p:cNvPicPr/>
                <p:nvPr/>
              </p:nvPicPr>
              <p:blipFill>
                <a:blip r:embed="rId59"/>
                <a:stretch>
                  <a:fillRect/>
                </a:stretch>
              </p:blipFill>
              <p:spPr>
                <a:xfrm>
                  <a:off x="11892829" y="3735916"/>
                  <a:ext cx="576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5" name="Freihand 34">
                  <a:extLst>
                    <a:ext uri="{FF2B5EF4-FFF2-40B4-BE49-F238E27FC236}">
                      <a16:creationId xmlns:a16="http://schemas.microsoft.com/office/drawing/2014/main" id="{B09593C7-EBCC-CB05-DEAD-CA9E0927E48F}"/>
                    </a:ext>
                  </a:extLst>
                </p14:cNvPr>
                <p14:cNvContentPartPr/>
                <p14:nvPr/>
              </p14:nvContentPartPr>
              <p14:xfrm>
                <a:off x="11318989" y="3903676"/>
                <a:ext cx="722160" cy="78840"/>
              </p14:xfrm>
            </p:contentPart>
          </mc:Choice>
          <mc:Fallback xmlns="">
            <p:pic>
              <p:nvPicPr>
                <p:cNvPr id="35" name="Freihand 34">
                  <a:extLst>
                    <a:ext uri="{FF2B5EF4-FFF2-40B4-BE49-F238E27FC236}">
                      <a16:creationId xmlns:a16="http://schemas.microsoft.com/office/drawing/2014/main" id="{B09593C7-EBCC-CB05-DEAD-CA9E0927E48F}"/>
                    </a:ext>
                  </a:extLst>
                </p:cNvPr>
                <p:cNvPicPr/>
                <p:nvPr/>
              </p:nvPicPr>
              <p:blipFill>
                <a:blip r:embed="rId61"/>
                <a:stretch>
                  <a:fillRect/>
                </a:stretch>
              </p:blipFill>
              <p:spPr>
                <a:xfrm>
                  <a:off x="11310349" y="3895036"/>
                  <a:ext cx="739800" cy="96480"/>
                </a:xfrm>
                <a:prstGeom prst="rect">
                  <a:avLst/>
                </a:prstGeom>
              </p:spPr>
            </p:pic>
          </mc:Fallback>
        </mc:AlternateContent>
      </p:grpSp>
      <p:grpSp>
        <p:nvGrpSpPr>
          <p:cNvPr id="51" name="Gruppieren 50">
            <a:extLst>
              <a:ext uri="{FF2B5EF4-FFF2-40B4-BE49-F238E27FC236}">
                <a16:creationId xmlns:a16="http://schemas.microsoft.com/office/drawing/2014/main" id="{5552740E-CE7D-FD7F-79CA-283D189E2A2B}"/>
              </a:ext>
            </a:extLst>
          </p:cNvPr>
          <p:cNvGrpSpPr/>
          <p:nvPr/>
        </p:nvGrpSpPr>
        <p:grpSpPr>
          <a:xfrm>
            <a:off x="5463229" y="5308036"/>
            <a:ext cx="2207520" cy="1506240"/>
            <a:chOff x="5463229" y="5308036"/>
            <a:chExt cx="2207520" cy="1506240"/>
          </a:xfrm>
        </p:grpSpPr>
        <mc:AlternateContent xmlns:mc="http://schemas.openxmlformats.org/markup-compatibility/2006" xmlns:p14="http://schemas.microsoft.com/office/powerpoint/2010/main">
          <mc:Choice Requires="p14">
            <p:contentPart p14:bwMode="auto" r:id="rId62">
              <p14:nvContentPartPr>
                <p14:cNvPr id="37" name="Freihand 36">
                  <a:extLst>
                    <a:ext uri="{FF2B5EF4-FFF2-40B4-BE49-F238E27FC236}">
                      <a16:creationId xmlns:a16="http://schemas.microsoft.com/office/drawing/2014/main" id="{B6C1CB5E-2F13-E5C7-0C61-E806BB6424F1}"/>
                    </a:ext>
                  </a:extLst>
                </p14:cNvPr>
                <p14:cNvContentPartPr/>
                <p14:nvPr/>
              </p14:nvContentPartPr>
              <p14:xfrm>
                <a:off x="5882629" y="5689276"/>
                <a:ext cx="124560" cy="925200"/>
              </p14:xfrm>
            </p:contentPart>
          </mc:Choice>
          <mc:Fallback xmlns="">
            <p:pic>
              <p:nvPicPr>
                <p:cNvPr id="37" name="Freihand 36">
                  <a:extLst>
                    <a:ext uri="{FF2B5EF4-FFF2-40B4-BE49-F238E27FC236}">
                      <a16:creationId xmlns:a16="http://schemas.microsoft.com/office/drawing/2014/main" id="{B6C1CB5E-2F13-E5C7-0C61-E806BB6424F1}"/>
                    </a:ext>
                  </a:extLst>
                </p:cNvPr>
                <p:cNvPicPr/>
                <p:nvPr/>
              </p:nvPicPr>
              <p:blipFill>
                <a:blip r:embed="rId63"/>
                <a:stretch>
                  <a:fillRect/>
                </a:stretch>
              </p:blipFill>
              <p:spPr>
                <a:xfrm>
                  <a:off x="5873989" y="5680276"/>
                  <a:ext cx="142200" cy="9428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8" name="Freihand 37">
                  <a:extLst>
                    <a:ext uri="{FF2B5EF4-FFF2-40B4-BE49-F238E27FC236}">
                      <a16:creationId xmlns:a16="http://schemas.microsoft.com/office/drawing/2014/main" id="{E587D8D7-7BDF-40FA-DAA1-AD7254E8595D}"/>
                    </a:ext>
                  </a:extLst>
                </p14:cNvPr>
                <p14:cNvContentPartPr/>
                <p14:nvPr/>
              </p14:nvContentPartPr>
              <p14:xfrm>
                <a:off x="5655469" y="6466516"/>
                <a:ext cx="1796400" cy="140760"/>
              </p14:xfrm>
            </p:contentPart>
          </mc:Choice>
          <mc:Fallback xmlns="">
            <p:pic>
              <p:nvPicPr>
                <p:cNvPr id="38" name="Freihand 37">
                  <a:extLst>
                    <a:ext uri="{FF2B5EF4-FFF2-40B4-BE49-F238E27FC236}">
                      <a16:creationId xmlns:a16="http://schemas.microsoft.com/office/drawing/2014/main" id="{E587D8D7-7BDF-40FA-DAA1-AD7254E8595D}"/>
                    </a:ext>
                  </a:extLst>
                </p:cNvPr>
                <p:cNvPicPr/>
                <p:nvPr/>
              </p:nvPicPr>
              <p:blipFill>
                <a:blip r:embed="rId65"/>
                <a:stretch>
                  <a:fillRect/>
                </a:stretch>
              </p:blipFill>
              <p:spPr>
                <a:xfrm>
                  <a:off x="5646469" y="6457516"/>
                  <a:ext cx="18140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9" name="Freihand 38">
                  <a:extLst>
                    <a:ext uri="{FF2B5EF4-FFF2-40B4-BE49-F238E27FC236}">
                      <a16:creationId xmlns:a16="http://schemas.microsoft.com/office/drawing/2014/main" id="{CBDC8AB7-5128-FE37-0C35-6FDFA5A7C97A}"/>
                    </a:ext>
                  </a:extLst>
                </p14:cNvPr>
                <p14:cNvContentPartPr/>
                <p14:nvPr/>
              </p14:nvContentPartPr>
              <p14:xfrm>
                <a:off x="7394269" y="6375796"/>
                <a:ext cx="276480" cy="297720"/>
              </p14:xfrm>
            </p:contentPart>
          </mc:Choice>
          <mc:Fallback xmlns="">
            <p:pic>
              <p:nvPicPr>
                <p:cNvPr id="39" name="Freihand 38">
                  <a:extLst>
                    <a:ext uri="{FF2B5EF4-FFF2-40B4-BE49-F238E27FC236}">
                      <a16:creationId xmlns:a16="http://schemas.microsoft.com/office/drawing/2014/main" id="{CBDC8AB7-5128-FE37-0C35-6FDFA5A7C97A}"/>
                    </a:ext>
                  </a:extLst>
                </p:cNvPr>
                <p:cNvPicPr/>
                <p:nvPr/>
              </p:nvPicPr>
              <p:blipFill>
                <a:blip r:embed="rId67"/>
                <a:stretch>
                  <a:fillRect/>
                </a:stretch>
              </p:blipFill>
              <p:spPr>
                <a:xfrm>
                  <a:off x="7385629" y="6366796"/>
                  <a:ext cx="29412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0" name="Freihand 39">
                  <a:extLst>
                    <a:ext uri="{FF2B5EF4-FFF2-40B4-BE49-F238E27FC236}">
                      <a16:creationId xmlns:a16="http://schemas.microsoft.com/office/drawing/2014/main" id="{F76C14D6-43D6-6DFD-F263-BD460813E229}"/>
                    </a:ext>
                  </a:extLst>
                </p14:cNvPr>
                <p14:cNvContentPartPr/>
                <p14:nvPr/>
              </p14:nvContentPartPr>
              <p14:xfrm>
                <a:off x="5828629" y="5542036"/>
                <a:ext cx="340920" cy="285840"/>
              </p14:xfrm>
            </p:contentPart>
          </mc:Choice>
          <mc:Fallback xmlns="">
            <p:pic>
              <p:nvPicPr>
                <p:cNvPr id="40" name="Freihand 39">
                  <a:extLst>
                    <a:ext uri="{FF2B5EF4-FFF2-40B4-BE49-F238E27FC236}">
                      <a16:creationId xmlns:a16="http://schemas.microsoft.com/office/drawing/2014/main" id="{F76C14D6-43D6-6DFD-F263-BD460813E229}"/>
                    </a:ext>
                  </a:extLst>
                </p:cNvPr>
                <p:cNvPicPr/>
                <p:nvPr/>
              </p:nvPicPr>
              <p:blipFill>
                <a:blip r:embed="rId69"/>
                <a:stretch>
                  <a:fillRect/>
                </a:stretch>
              </p:blipFill>
              <p:spPr>
                <a:xfrm>
                  <a:off x="5819989" y="5533036"/>
                  <a:ext cx="35856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2" name="Freihand 41">
                  <a:extLst>
                    <a:ext uri="{FF2B5EF4-FFF2-40B4-BE49-F238E27FC236}">
                      <a16:creationId xmlns:a16="http://schemas.microsoft.com/office/drawing/2014/main" id="{D9A23844-216A-4F22-8CC8-A43D1C459880}"/>
                    </a:ext>
                  </a:extLst>
                </p14:cNvPr>
                <p14:cNvContentPartPr/>
                <p14:nvPr/>
              </p14:nvContentPartPr>
              <p14:xfrm>
                <a:off x="6092509" y="5399836"/>
                <a:ext cx="1144080" cy="1035720"/>
              </p14:xfrm>
            </p:contentPart>
          </mc:Choice>
          <mc:Fallback xmlns="">
            <p:pic>
              <p:nvPicPr>
                <p:cNvPr id="42" name="Freihand 41">
                  <a:extLst>
                    <a:ext uri="{FF2B5EF4-FFF2-40B4-BE49-F238E27FC236}">
                      <a16:creationId xmlns:a16="http://schemas.microsoft.com/office/drawing/2014/main" id="{D9A23844-216A-4F22-8CC8-A43D1C459880}"/>
                    </a:ext>
                  </a:extLst>
                </p:cNvPr>
                <p:cNvPicPr/>
                <p:nvPr/>
              </p:nvPicPr>
              <p:blipFill>
                <a:blip r:embed="rId71"/>
                <a:stretch>
                  <a:fillRect/>
                </a:stretch>
              </p:blipFill>
              <p:spPr>
                <a:xfrm>
                  <a:off x="6083509" y="5391196"/>
                  <a:ext cx="1161720" cy="10533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4" name="Freihand 43">
                  <a:extLst>
                    <a:ext uri="{FF2B5EF4-FFF2-40B4-BE49-F238E27FC236}">
                      <a16:creationId xmlns:a16="http://schemas.microsoft.com/office/drawing/2014/main" id="{FAA4F5CB-0090-D8E0-81B8-67CFF1114529}"/>
                    </a:ext>
                  </a:extLst>
                </p14:cNvPr>
                <p14:cNvContentPartPr/>
                <p14:nvPr/>
              </p14:nvContentPartPr>
              <p14:xfrm>
                <a:off x="7329829" y="5403436"/>
                <a:ext cx="148680" cy="228600"/>
              </p14:xfrm>
            </p:contentPart>
          </mc:Choice>
          <mc:Fallback xmlns="">
            <p:pic>
              <p:nvPicPr>
                <p:cNvPr id="44" name="Freihand 43">
                  <a:extLst>
                    <a:ext uri="{FF2B5EF4-FFF2-40B4-BE49-F238E27FC236}">
                      <a16:creationId xmlns:a16="http://schemas.microsoft.com/office/drawing/2014/main" id="{FAA4F5CB-0090-D8E0-81B8-67CFF1114529}"/>
                    </a:ext>
                  </a:extLst>
                </p:cNvPr>
                <p:cNvPicPr/>
                <p:nvPr/>
              </p:nvPicPr>
              <p:blipFill>
                <a:blip r:embed="rId73"/>
                <a:stretch>
                  <a:fillRect/>
                </a:stretch>
              </p:blipFill>
              <p:spPr>
                <a:xfrm>
                  <a:off x="7321189" y="5394796"/>
                  <a:ext cx="16632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5" name="Freihand 44">
                  <a:extLst>
                    <a:ext uri="{FF2B5EF4-FFF2-40B4-BE49-F238E27FC236}">
                      <a16:creationId xmlns:a16="http://schemas.microsoft.com/office/drawing/2014/main" id="{1E866D0C-3314-A20F-55E1-4472BC5E3B15}"/>
                    </a:ext>
                  </a:extLst>
                </p14:cNvPr>
                <p14:cNvContentPartPr/>
                <p14:nvPr/>
              </p14:nvContentPartPr>
              <p14:xfrm>
                <a:off x="7494709" y="5308036"/>
                <a:ext cx="126720" cy="136080"/>
              </p14:xfrm>
            </p:contentPart>
          </mc:Choice>
          <mc:Fallback xmlns="">
            <p:pic>
              <p:nvPicPr>
                <p:cNvPr id="45" name="Freihand 44">
                  <a:extLst>
                    <a:ext uri="{FF2B5EF4-FFF2-40B4-BE49-F238E27FC236}">
                      <a16:creationId xmlns:a16="http://schemas.microsoft.com/office/drawing/2014/main" id="{1E866D0C-3314-A20F-55E1-4472BC5E3B15}"/>
                    </a:ext>
                  </a:extLst>
                </p:cNvPr>
                <p:cNvPicPr/>
                <p:nvPr/>
              </p:nvPicPr>
              <p:blipFill>
                <a:blip r:embed="rId75"/>
                <a:stretch>
                  <a:fillRect/>
                </a:stretch>
              </p:blipFill>
              <p:spPr>
                <a:xfrm>
                  <a:off x="7486069" y="5299036"/>
                  <a:ext cx="1443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7" name="Freihand 46">
                  <a:extLst>
                    <a:ext uri="{FF2B5EF4-FFF2-40B4-BE49-F238E27FC236}">
                      <a16:creationId xmlns:a16="http://schemas.microsoft.com/office/drawing/2014/main" id="{A68AADF3-7650-A999-CC4C-991281BCDD77}"/>
                    </a:ext>
                  </a:extLst>
                </p14:cNvPr>
                <p14:cNvContentPartPr/>
                <p14:nvPr/>
              </p14:nvContentPartPr>
              <p14:xfrm>
                <a:off x="5463229" y="5559676"/>
                <a:ext cx="168120" cy="182880"/>
              </p14:xfrm>
            </p:contentPart>
          </mc:Choice>
          <mc:Fallback xmlns="">
            <p:pic>
              <p:nvPicPr>
                <p:cNvPr id="47" name="Freihand 46">
                  <a:extLst>
                    <a:ext uri="{FF2B5EF4-FFF2-40B4-BE49-F238E27FC236}">
                      <a16:creationId xmlns:a16="http://schemas.microsoft.com/office/drawing/2014/main" id="{A68AADF3-7650-A999-CC4C-991281BCDD77}"/>
                    </a:ext>
                  </a:extLst>
                </p:cNvPr>
                <p:cNvPicPr/>
                <p:nvPr/>
              </p:nvPicPr>
              <p:blipFill>
                <a:blip r:embed="rId77"/>
                <a:stretch>
                  <a:fillRect/>
                </a:stretch>
              </p:blipFill>
              <p:spPr>
                <a:xfrm>
                  <a:off x="5454229" y="5551036"/>
                  <a:ext cx="1857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8" name="Freihand 47">
                  <a:extLst>
                    <a:ext uri="{FF2B5EF4-FFF2-40B4-BE49-F238E27FC236}">
                      <a16:creationId xmlns:a16="http://schemas.microsoft.com/office/drawing/2014/main" id="{E80F3303-92FC-314C-30A0-070FE548BEFF}"/>
                    </a:ext>
                  </a:extLst>
                </p14:cNvPr>
                <p14:cNvContentPartPr/>
                <p14:nvPr/>
              </p14:nvContentPartPr>
              <p14:xfrm>
                <a:off x="5483029" y="5683156"/>
                <a:ext cx="153000" cy="87480"/>
              </p14:xfrm>
            </p:contentPart>
          </mc:Choice>
          <mc:Fallback xmlns="">
            <p:pic>
              <p:nvPicPr>
                <p:cNvPr id="48" name="Freihand 47">
                  <a:extLst>
                    <a:ext uri="{FF2B5EF4-FFF2-40B4-BE49-F238E27FC236}">
                      <a16:creationId xmlns:a16="http://schemas.microsoft.com/office/drawing/2014/main" id="{E80F3303-92FC-314C-30A0-070FE548BEFF}"/>
                    </a:ext>
                  </a:extLst>
                </p:cNvPr>
                <p:cNvPicPr/>
                <p:nvPr/>
              </p:nvPicPr>
              <p:blipFill>
                <a:blip r:embed="rId79"/>
                <a:stretch>
                  <a:fillRect/>
                </a:stretch>
              </p:blipFill>
              <p:spPr>
                <a:xfrm>
                  <a:off x="5474029" y="5674516"/>
                  <a:ext cx="1706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9" name="Freihand 48">
                  <a:extLst>
                    <a:ext uri="{FF2B5EF4-FFF2-40B4-BE49-F238E27FC236}">
                      <a16:creationId xmlns:a16="http://schemas.microsoft.com/office/drawing/2014/main" id="{BFE8F43D-6A64-8CF5-3A90-0887E8495095}"/>
                    </a:ext>
                  </a:extLst>
                </p14:cNvPr>
                <p14:cNvContentPartPr/>
                <p14:nvPr/>
              </p14:nvContentPartPr>
              <p14:xfrm>
                <a:off x="5544229" y="5772436"/>
                <a:ext cx="109080" cy="282240"/>
              </p14:xfrm>
            </p:contentPart>
          </mc:Choice>
          <mc:Fallback xmlns="">
            <p:pic>
              <p:nvPicPr>
                <p:cNvPr id="49" name="Freihand 48">
                  <a:extLst>
                    <a:ext uri="{FF2B5EF4-FFF2-40B4-BE49-F238E27FC236}">
                      <a16:creationId xmlns:a16="http://schemas.microsoft.com/office/drawing/2014/main" id="{BFE8F43D-6A64-8CF5-3A90-0887E8495095}"/>
                    </a:ext>
                  </a:extLst>
                </p:cNvPr>
                <p:cNvPicPr/>
                <p:nvPr/>
              </p:nvPicPr>
              <p:blipFill>
                <a:blip r:embed="rId81"/>
                <a:stretch>
                  <a:fillRect/>
                </a:stretch>
              </p:blipFill>
              <p:spPr>
                <a:xfrm>
                  <a:off x="5535589" y="5763436"/>
                  <a:ext cx="126720" cy="2998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0" name="Freihand 49">
                  <a:extLst>
                    <a:ext uri="{FF2B5EF4-FFF2-40B4-BE49-F238E27FC236}">
                      <a16:creationId xmlns:a16="http://schemas.microsoft.com/office/drawing/2014/main" id="{8CF9858D-B9A8-D417-C5F5-F4CCB9BDDB0F}"/>
                    </a:ext>
                  </a:extLst>
                </p14:cNvPr>
                <p14:cNvContentPartPr/>
                <p14:nvPr/>
              </p14:nvContentPartPr>
              <p14:xfrm>
                <a:off x="7387789" y="6598996"/>
                <a:ext cx="168840" cy="215280"/>
              </p14:xfrm>
            </p:contentPart>
          </mc:Choice>
          <mc:Fallback xmlns="">
            <p:pic>
              <p:nvPicPr>
                <p:cNvPr id="50" name="Freihand 49">
                  <a:extLst>
                    <a:ext uri="{FF2B5EF4-FFF2-40B4-BE49-F238E27FC236}">
                      <a16:creationId xmlns:a16="http://schemas.microsoft.com/office/drawing/2014/main" id="{8CF9858D-B9A8-D417-C5F5-F4CCB9BDDB0F}"/>
                    </a:ext>
                  </a:extLst>
                </p:cNvPr>
                <p:cNvPicPr/>
                <p:nvPr/>
              </p:nvPicPr>
              <p:blipFill>
                <a:blip r:embed="rId83"/>
                <a:stretch>
                  <a:fillRect/>
                </a:stretch>
              </p:blipFill>
              <p:spPr>
                <a:xfrm>
                  <a:off x="7378789" y="6590356"/>
                  <a:ext cx="186480" cy="232920"/>
                </a:xfrm>
                <a:prstGeom prst="rect">
                  <a:avLst/>
                </a:prstGeom>
              </p:spPr>
            </p:pic>
          </mc:Fallback>
        </mc:AlternateContent>
      </p:grpSp>
    </p:spTree>
    <p:extLst>
      <p:ext uri="{BB962C8B-B14F-4D97-AF65-F5344CB8AC3E}">
        <p14:creationId xmlns:p14="http://schemas.microsoft.com/office/powerpoint/2010/main" val="2694887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80832" y="0"/>
            <a:ext cx="5736348"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Arbeitsmarkt und Güterangebot</a:t>
            </a:r>
            <a:endParaRPr lang="de-DE" sz="3266" dirty="0">
              <a:latin typeface="Arial" pitchFamily="18"/>
              <a:ea typeface="Droid Sans Fallback" pitchFamily="2"/>
              <a:cs typeface="Lohit Hindi" pitchFamily="2"/>
            </a:endParaRPr>
          </a:p>
        </p:txBody>
      </p:sp>
      <p:sp>
        <p:nvSpPr>
          <p:cNvPr id="4" name="Textfeld 3"/>
          <p:cNvSpPr txBox="1"/>
          <p:nvPr/>
        </p:nvSpPr>
        <p:spPr>
          <a:xfrm>
            <a:off x="81643" y="673401"/>
            <a:ext cx="11968843" cy="646059"/>
          </a:xfrm>
          <a:prstGeom prst="rect">
            <a:avLst/>
          </a:prstGeom>
          <a:noFill/>
          <a:ln>
            <a:noFill/>
          </a:ln>
        </p:spPr>
        <p:txBody>
          <a:bodyPr vert="horz" wrap="square" lIns="81646" tIns="40823" rIns="81646" bIns="40823" anchorCtr="0" compatLnSpc="0">
            <a:spAutoFit/>
          </a:bodyPr>
          <a:lstStyle/>
          <a:p>
            <a:r>
              <a:rPr lang="de-DE" dirty="0"/>
              <a:t>Das Güterangebot wird in der Neoklassik vornehmlich durch den Arbeitsmarkt bestimmt und damit erhalten wir aus dem Arbeitsmarktgleichgewicht auf dem sich der gleichgewichtige Reallohn bildet das Produktionsniveau Y</a:t>
            </a:r>
            <a:r>
              <a:rPr lang="de-DE" baseline="30000" dirty="0"/>
              <a:t>S</a:t>
            </a:r>
            <a:r>
              <a:rPr lang="de-DE" dirty="0"/>
              <a:t>(</a:t>
            </a:r>
            <a:r>
              <a:rPr lang="el-GR" dirty="0"/>
              <a:t>ω</a:t>
            </a:r>
            <a:r>
              <a:rPr lang="de-DE" dirty="0"/>
              <a:t>*) der Volkswirtschaft</a:t>
            </a:r>
            <a:endParaRPr lang="en-US" altLang="en-US" sz="2000" dirty="0"/>
          </a:p>
        </p:txBody>
      </p:sp>
      <p:cxnSp>
        <p:nvCxnSpPr>
          <p:cNvPr id="6" name="Straight Arrow Connector 7"/>
          <p:cNvCxnSpPr/>
          <p:nvPr/>
        </p:nvCxnSpPr>
        <p:spPr>
          <a:xfrm flipV="1">
            <a:off x="4148068" y="3487939"/>
            <a:ext cx="2272578" cy="1964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9"/>
          <p:cNvCxnSpPr/>
          <p:nvPr/>
        </p:nvCxnSpPr>
        <p:spPr>
          <a:xfrm flipV="1">
            <a:off x="4148068" y="1943956"/>
            <a:ext cx="5082" cy="156363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Rechteck 7"/>
          <p:cNvSpPr/>
          <p:nvPr/>
        </p:nvSpPr>
        <p:spPr>
          <a:xfrm>
            <a:off x="3795086" y="2057724"/>
            <a:ext cx="282450" cy="369332"/>
          </a:xfrm>
          <a:prstGeom prst="rect">
            <a:avLst/>
          </a:prstGeom>
        </p:spPr>
        <p:txBody>
          <a:bodyPr wrap="none">
            <a:spAutoFit/>
          </a:bodyPr>
          <a:lstStyle/>
          <a:p>
            <a:r>
              <a:rPr lang="de-DE" dirty="0"/>
              <a:t>L</a:t>
            </a:r>
            <a:endParaRPr lang="de-DE" baseline="30000" dirty="0"/>
          </a:p>
        </p:txBody>
      </p:sp>
      <p:sp>
        <p:nvSpPr>
          <p:cNvPr id="9" name="Rechteck 8"/>
          <p:cNvSpPr/>
          <p:nvPr/>
        </p:nvSpPr>
        <p:spPr>
          <a:xfrm>
            <a:off x="5967742" y="3439907"/>
            <a:ext cx="344966" cy="369332"/>
          </a:xfrm>
          <a:prstGeom prst="rect">
            <a:avLst/>
          </a:prstGeom>
        </p:spPr>
        <p:txBody>
          <a:bodyPr wrap="none">
            <a:spAutoFit/>
          </a:bodyPr>
          <a:lstStyle/>
          <a:p>
            <a:r>
              <a:rPr lang="el-GR" dirty="0"/>
              <a:t>ω</a:t>
            </a:r>
            <a:endParaRPr lang="de-DE" dirty="0"/>
          </a:p>
        </p:txBody>
      </p:sp>
      <p:sp>
        <p:nvSpPr>
          <p:cNvPr id="10" name="Freihandform 9"/>
          <p:cNvSpPr/>
          <p:nvPr/>
        </p:nvSpPr>
        <p:spPr>
          <a:xfrm>
            <a:off x="4404813" y="2338645"/>
            <a:ext cx="1577130" cy="931178"/>
          </a:xfrm>
          <a:custGeom>
            <a:avLst/>
            <a:gdLst>
              <a:gd name="connsiteX0" fmla="*/ 0 w 1577130"/>
              <a:gd name="connsiteY0" fmla="*/ 931178 h 931178"/>
              <a:gd name="connsiteX1" fmla="*/ 822121 w 1577130"/>
              <a:gd name="connsiteY1" fmla="*/ 595619 h 931178"/>
              <a:gd name="connsiteX2" fmla="*/ 1577130 w 1577130"/>
              <a:gd name="connsiteY2" fmla="*/ 0 h 931178"/>
            </a:gdLst>
            <a:ahLst/>
            <a:cxnLst>
              <a:cxn ang="0">
                <a:pos x="connsiteX0" y="connsiteY0"/>
              </a:cxn>
              <a:cxn ang="0">
                <a:pos x="connsiteX1" y="connsiteY1"/>
              </a:cxn>
              <a:cxn ang="0">
                <a:pos x="connsiteX2" y="connsiteY2"/>
              </a:cxn>
            </a:cxnLst>
            <a:rect l="l" t="t" r="r" b="b"/>
            <a:pathLst>
              <a:path w="1577130" h="931178">
                <a:moveTo>
                  <a:pt x="0" y="931178"/>
                </a:moveTo>
                <a:cubicBezTo>
                  <a:pt x="279633" y="840996"/>
                  <a:pt x="559266" y="750815"/>
                  <a:pt x="822121" y="595619"/>
                </a:cubicBezTo>
                <a:cubicBezTo>
                  <a:pt x="1084976" y="440423"/>
                  <a:pt x="1331053" y="220211"/>
                  <a:pt x="157713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1" name="Rechteck 10"/>
          <p:cNvSpPr/>
          <p:nvPr/>
        </p:nvSpPr>
        <p:spPr>
          <a:xfrm>
            <a:off x="4324442" y="2322440"/>
            <a:ext cx="521297" cy="276999"/>
          </a:xfrm>
          <a:prstGeom prst="rect">
            <a:avLst/>
          </a:prstGeom>
        </p:spPr>
        <p:txBody>
          <a:bodyPr wrap="none">
            <a:spAutoFit/>
          </a:bodyPr>
          <a:lstStyle/>
          <a:p>
            <a:r>
              <a:rPr lang="de-DE" sz="1200" dirty="0"/>
              <a:t>L</a:t>
            </a:r>
            <a:r>
              <a:rPr lang="de-DE" sz="1200" baseline="30000" dirty="0"/>
              <a:t>D</a:t>
            </a:r>
            <a:r>
              <a:rPr lang="de-DE" sz="1200" dirty="0"/>
              <a:t>(</a:t>
            </a:r>
            <a:r>
              <a:rPr lang="el-GR" sz="1200" dirty="0"/>
              <a:t>ω</a:t>
            </a:r>
            <a:r>
              <a:rPr lang="de-DE" sz="1200" dirty="0"/>
              <a:t>)</a:t>
            </a:r>
          </a:p>
        </p:txBody>
      </p:sp>
      <p:sp>
        <p:nvSpPr>
          <p:cNvPr id="12" name="Freihandform 11"/>
          <p:cNvSpPr/>
          <p:nvPr/>
        </p:nvSpPr>
        <p:spPr>
          <a:xfrm>
            <a:off x="4985529" y="2314604"/>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3" name="Rechteck 12"/>
          <p:cNvSpPr/>
          <p:nvPr/>
        </p:nvSpPr>
        <p:spPr>
          <a:xfrm>
            <a:off x="5801665" y="2120529"/>
            <a:ext cx="495649" cy="276999"/>
          </a:xfrm>
          <a:prstGeom prst="rect">
            <a:avLst/>
          </a:prstGeom>
        </p:spPr>
        <p:txBody>
          <a:bodyPr wrap="none">
            <a:spAutoFit/>
          </a:bodyPr>
          <a:lstStyle/>
          <a:p>
            <a:r>
              <a:rPr lang="de-DE" sz="1200" dirty="0"/>
              <a:t>L</a:t>
            </a:r>
            <a:r>
              <a:rPr lang="de-DE" sz="1200" baseline="30000" dirty="0"/>
              <a:t>S</a:t>
            </a:r>
            <a:r>
              <a:rPr lang="de-DE" sz="1200" dirty="0"/>
              <a:t>(</a:t>
            </a:r>
            <a:r>
              <a:rPr lang="el-GR" sz="1200" dirty="0"/>
              <a:t>ω</a:t>
            </a:r>
            <a:r>
              <a:rPr lang="de-DE" sz="1200" dirty="0"/>
              <a:t>)</a:t>
            </a:r>
          </a:p>
        </p:txBody>
      </p:sp>
      <p:cxnSp>
        <p:nvCxnSpPr>
          <p:cNvPr id="14" name="Gerader Verbinder 13"/>
          <p:cNvCxnSpPr/>
          <p:nvPr/>
        </p:nvCxnSpPr>
        <p:spPr>
          <a:xfrm>
            <a:off x="5302686" y="2881174"/>
            <a:ext cx="16778" cy="5887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Gerader Verbinder 14"/>
          <p:cNvCxnSpPr/>
          <p:nvPr/>
        </p:nvCxnSpPr>
        <p:spPr>
          <a:xfrm flipH="1">
            <a:off x="4148068" y="2899239"/>
            <a:ext cx="114467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9" name="Rechteck 18"/>
          <p:cNvSpPr/>
          <p:nvPr/>
        </p:nvSpPr>
        <p:spPr>
          <a:xfrm>
            <a:off x="3813962" y="2696508"/>
            <a:ext cx="397866" cy="369332"/>
          </a:xfrm>
          <a:prstGeom prst="rect">
            <a:avLst/>
          </a:prstGeom>
        </p:spPr>
        <p:txBody>
          <a:bodyPr wrap="none">
            <a:spAutoFit/>
          </a:bodyPr>
          <a:lstStyle/>
          <a:p>
            <a:r>
              <a:rPr lang="de-DE" dirty="0"/>
              <a:t>L*</a:t>
            </a:r>
            <a:endParaRPr lang="de-DE" baseline="30000" dirty="0"/>
          </a:p>
        </p:txBody>
      </p:sp>
      <p:sp>
        <p:nvSpPr>
          <p:cNvPr id="20" name="Rechteck 19"/>
          <p:cNvSpPr/>
          <p:nvPr/>
        </p:nvSpPr>
        <p:spPr>
          <a:xfrm>
            <a:off x="5146714" y="3487378"/>
            <a:ext cx="476378" cy="369332"/>
          </a:xfrm>
          <a:prstGeom prst="rect">
            <a:avLst/>
          </a:prstGeom>
        </p:spPr>
        <p:txBody>
          <a:bodyPr wrap="square">
            <a:spAutoFit/>
          </a:bodyPr>
          <a:lstStyle/>
          <a:p>
            <a:r>
              <a:rPr lang="el-GR" dirty="0"/>
              <a:t>ω</a:t>
            </a:r>
            <a:r>
              <a:rPr lang="de-DE" dirty="0"/>
              <a:t>*</a:t>
            </a:r>
            <a:endParaRPr lang="de-DE" baseline="30000" dirty="0"/>
          </a:p>
        </p:txBody>
      </p:sp>
      <p:sp>
        <p:nvSpPr>
          <p:cNvPr id="21" name="Textfeld 20"/>
          <p:cNvSpPr txBox="1"/>
          <p:nvPr/>
        </p:nvSpPr>
        <p:spPr>
          <a:xfrm>
            <a:off x="25943" y="4032383"/>
            <a:ext cx="8381213" cy="1209675"/>
          </a:xfrm>
          <a:prstGeom prst="rect">
            <a:avLst/>
          </a:prstGeom>
          <a:noFill/>
          <a:ln>
            <a:noFill/>
          </a:ln>
        </p:spPr>
        <p:txBody>
          <a:bodyPr vert="horz" wrap="square" lIns="81646" tIns="40823" rIns="81646" bIns="40823" anchorCtr="0" compatLnSpc="0">
            <a:spAutoFit/>
          </a:bodyPr>
          <a:lstStyle/>
          <a:p>
            <a:r>
              <a:rPr lang="de-DE" dirty="0"/>
              <a:t>Umgekehrt zum </a:t>
            </a:r>
            <a:r>
              <a:rPr lang="de-DE" dirty="0" err="1"/>
              <a:t>Keynesianischen</a:t>
            </a:r>
            <a:r>
              <a:rPr lang="de-DE" dirty="0"/>
              <a:t> Modell geht man in der Neoklassik von der </a:t>
            </a:r>
            <a:r>
              <a:rPr lang="de-DE" b="1" dirty="0"/>
              <a:t>Angebotsseite Y</a:t>
            </a:r>
            <a:r>
              <a:rPr lang="de-DE" b="1" baseline="30000" dirty="0"/>
              <a:t>S </a:t>
            </a:r>
            <a:r>
              <a:rPr lang="de-DE" dirty="0"/>
              <a:t>aus und nimmt an, dass diese das Produktionsniveau der Volkswirtschaft bestimmt und es zum Ausgleich von Angebot und Nachfrage (</a:t>
            </a:r>
            <a:r>
              <a:rPr lang="de-DE" b="1" dirty="0"/>
              <a:t>Y</a:t>
            </a:r>
            <a:r>
              <a:rPr lang="de-DE" b="1" baseline="30000" dirty="0"/>
              <a:t>S</a:t>
            </a:r>
            <a:r>
              <a:rPr lang="de-DE" b="1" dirty="0"/>
              <a:t>=Y</a:t>
            </a:r>
            <a:r>
              <a:rPr lang="de-DE" b="1" baseline="30000" dirty="0"/>
              <a:t>D</a:t>
            </a:r>
            <a:r>
              <a:rPr lang="de-DE" dirty="0"/>
              <a:t>) dadurch kommt, dass diesmal die Nachfrage dem Angebot folgt</a:t>
            </a:r>
            <a:endParaRPr lang="en-US" altLang="en-US" sz="2000" dirty="0"/>
          </a:p>
        </p:txBody>
      </p:sp>
      <p:sp>
        <p:nvSpPr>
          <p:cNvPr id="23" name="Rechteck 22">
            <a:extLst>
              <a:ext uri="{FF2B5EF4-FFF2-40B4-BE49-F238E27FC236}">
                <a16:creationId xmlns:a16="http://schemas.microsoft.com/office/drawing/2014/main" id="{536981DC-2C16-48EB-8B66-C1068431B63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8C98DDFA-84B4-F231-9C4D-03E56E16E474}"/>
                  </a:ext>
                </a:extLst>
              </p14:cNvPr>
              <p14:cNvContentPartPr/>
              <p14:nvPr/>
            </p14:nvContentPartPr>
            <p14:xfrm>
              <a:off x="2923069" y="1560404"/>
              <a:ext cx="3967200" cy="2098800"/>
            </p14:xfrm>
          </p:contentPart>
        </mc:Choice>
        <mc:Fallback xmlns="">
          <p:pic>
            <p:nvPicPr>
              <p:cNvPr id="2" name="Freihand 1">
                <a:extLst>
                  <a:ext uri="{FF2B5EF4-FFF2-40B4-BE49-F238E27FC236}">
                    <a16:creationId xmlns:a16="http://schemas.microsoft.com/office/drawing/2014/main" id="{8C98DDFA-84B4-F231-9C4D-03E56E16E474}"/>
                  </a:ext>
                </a:extLst>
              </p:cNvPr>
              <p:cNvPicPr/>
              <p:nvPr/>
            </p:nvPicPr>
            <p:blipFill>
              <a:blip r:embed="rId4"/>
              <a:stretch>
                <a:fillRect/>
              </a:stretch>
            </p:blipFill>
            <p:spPr>
              <a:xfrm>
                <a:off x="2914429" y="1551404"/>
                <a:ext cx="3984840" cy="2116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342687A5-22A1-7C19-2507-6365A1347944}"/>
                  </a:ext>
                </a:extLst>
              </p14:cNvPr>
              <p14:cNvContentPartPr/>
              <p14:nvPr/>
            </p14:nvContentPartPr>
            <p14:xfrm>
              <a:off x="9309109" y="793964"/>
              <a:ext cx="1170360" cy="723240"/>
            </p14:xfrm>
          </p:contentPart>
        </mc:Choice>
        <mc:Fallback xmlns="">
          <p:pic>
            <p:nvPicPr>
              <p:cNvPr id="5" name="Freihand 4">
                <a:extLst>
                  <a:ext uri="{FF2B5EF4-FFF2-40B4-BE49-F238E27FC236}">
                    <a16:creationId xmlns:a16="http://schemas.microsoft.com/office/drawing/2014/main" id="{342687A5-22A1-7C19-2507-6365A1347944}"/>
                  </a:ext>
                </a:extLst>
              </p:cNvPr>
              <p:cNvPicPr/>
              <p:nvPr/>
            </p:nvPicPr>
            <p:blipFill>
              <a:blip r:embed="rId6"/>
              <a:stretch>
                <a:fillRect/>
              </a:stretch>
            </p:blipFill>
            <p:spPr>
              <a:xfrm>
                <a:off x="9300469" y="784964"/>
                <a:ext cx="1188000" cy="740880"/>
              </a:xfrm>
              <a:prstGeom prst="rect">
                <a:avLst/>
              </a:prstGeom>
            </p:spPr>
          </p:pic>
        </mc:Fallback>
      </mc:AlternateContent>
      <p:grpSp>
        <p:nvGrpSpPr>
          <p:cNvPr id="71" name="Gruppieren 70">
            <a:extLst>
              <a:ext uri="{FF2B5EF4-FFF2-40B4-BE49-F238E27FC236}">
                <a16:creationId xmlns:a16="http://schemas.microsoft.com/office/drawing/2014/main" id="{77C51404-8C38-37FF-E4BC-1D86313A13E0}"/>
              </a:ext>
            </a:extLst>
          </p:cNvPr>
          <p:cNvGrpSpPr/>
          <p:nvPr/>
        </p:nvGrpSpPr>
        <p:grpSpPr>
          <a:xfrm>
            <a:off x="8208229" y="1522604"/>
            <a:ext cx="3811320" cy="2164680"/>
            <a:chOff x="8208229" y="1522604"/>
            <a:chExt cx="3811320" cy="2164680"/>
          </a:xfrm>
        </p:grpSpPr>
        <mc:AlternateContent xmlns:mc="http://schemas.openxmlformats.org/markup-compatibility/2006" xmlns:p14="http://schemas.microsoft.com/office/powerpoint/2010/main">
          <mc:Choice Requires="p14">
            <p:contentPart p14:bwMode="auto" r:id="rId7">
              <p14:nvContentPartPr>
                <p14:cNvPr id="16" name="Freihand 15">
                  <a:extLst>
                    <a:ext uri="{FF2B5EF4-FFF2-40B4-BE49-F238E27FC236}">
                      <a16:creationId xmlns:a16="http://schemas.microsoft.com/office/drawing/2014/main" id="{34FB1DF6-88F1-8F4E-A2E6-4A1EB34B5D16}"/>
                    </a:ext>
                  </a:extLst>
                </p14:cNvPr>
                <p14:cNvContentPartPr/>
                <p14:nvPr/>
              </p14:nvContentPartPr>
              <p14:xfrm>
                <a:off x="9274909" y="1666604"/>
                <a:ext cx="243360" cy="407880"/>
              </p14:xfrm>
            </p:contentPart>
          </mc:Choice>
          <mc:Fallback xmlns="">
            <p:pic>
              <p:nvPicPr>
                <p:cNvPr id="16" name="Freihand 15">
                  <a:extLst>
                    <a:ext uri="{FF2B5EF4-FFF2-40B4-BE49-F238E27FC236}">
                      <a16:creationId xmlns:a16="http://schemas.microsoft.com/office/drawing/2014/main" id="{34FB1DF6-88F1-8F4E-A2E6-4A1EB34B5D16}"/>
                    </a:ext>
                  </a:extLst>
                </p:cNvPr>
                <p:cNvPicPr/>
                <p:nvPr/>
              </p:nvPicPr>
              <p:blipFill>
                <a:blip r:embed="rId8"/>
                <a:stretch>
                  <a:fillRect/>
                </a:stretch>
              </p:blipFill>
              <p:spPr>
                <a:xfrm>
                  <a:off x="9265909" y="1657604"/>
                  <a:ext cx="261000" cy="425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7" name="Freihand 16">
                  <a:extLst>
                    <a:ext uri="{FF2B5EF4-FFF2-40B4-BE49-F238E27FC236}">
                      <a16:creationId xmlns:a16="http://schemas.microsoft.com/office/drawing/2014/main" id="{FEA590D6-89C9-508D-2B75-C06B2F6AC622}"/>
                    </a:ext>
                  </a:extLst>
                </p14:cNvPr>
                <p14:cNvContentPartPr/>
                <p14:nvPr/>
              </p14:nvContentPartPr>
              <p14:xfrm>
                <a:off x="9293989" y="1522604"/>
                <a:ext cx="340200" cy="243720"/>
              </p14:xfrm>
            </p:contentPart>
          </mc:Choice>
          <mc:Fallback xmlns="">
            <p:pic>
              <p:nvPicPr>
                <p:cNvPr id="17" name="Freihand 16">
                  <a:extLst>
                    <a:ext uri="{FF2B5EF4-FFF2-40B4-BE49-F238E27FC236}">
                      <a16:creationId xmlns:a16="http://schemas.microsoft.com/office/drawing/2014/main" id="{FEA590D6-89C9-508D-2B75-C06B2F6AC622}"/>
                    </a:ext>
                  </a:extLst>
                </p:cNvPr>
                <p:cNvPicPr/>
                <p:nvPr/>
              </p:nvPicPr>
              <p:blipFill>
                <a:blip r:embed="rId10"/>
                <a:stretch>
                  <a:fillRect/>
                </a:stretch>
              </p:blipFill>
              <p:spPr>
                <a:xfrm>
                  <a:off x="9284989" y="1513964"/>
                  <a:ext cx="35784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8" name="Freihand 17">
                  <a:extLst>
                    <a:ext uri="{FF2B5EF4-FFF2-40B4-BE49-F238E27FC236}">
                      <a16:creationId xmlns:a16="http://schemas.microsoft.com/office/drawing/2014/main" id="{48DFBD3A-CF96-62F7-32F4-6951B7C3AD88}"/>
                    </a:ext>
                  </a:extLst>
                </p14:cNvPr>
                <p14:cNvContentPartPr/>
                <p14:nvPr/>
              </p14:nvContentPartPr>
              <p14:xfrm>
                <a:off x="8734189" y="2182844"/>
                <a:ext cx="303120" cy="362520"/>
              </p14:xfrm>
            </p:contentPart>
          </mc:Choice>
          <mc:Fallback xmlns="">
            <p:pic>
              <p:nvPicPr>
                <p:cNvPr id="18" name="Freihand 17">
                  <a:extLst>
                    <a:ext uri="{FF2B5EF4-FFF2-40B4-BE49-F238E27FC236}">
                      <a16:creationId xmlns:a16="http://schemas.microsoft.com/office/drawing/2014/main" id="{48DFBD3A-CF96-62F7-32F4-6951B7C3AD88}"/>
                    </a:ext>
                  </a:extLst>
                </p:cNvPr>
                <p:cNvPicPr/>
                <p:nvPr/>
              </p:nvPicPr>
              <p:blipFill>
                <a:blip r:embed="rId12"/>
                <a:stretch>
                  <a:fillRect/>
                </a:stretch>
              </p:blipFill>
              <p:spPr>
                <a:xfrm>
                  <a:off x="8725549" y="2174204"/>
                  <a:ext cx="320760" cy="380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2" name="Freihand 21">
                  <a:extLst>
                    <a:ext uri="{FF2B5EF4-FFF2-40B4-BE49-F238E27FC236}">
                      <a16:creationId xmlns:a16="http://schemas.microsoft.com/office/drawing/2014/main" id="{46961971-10FB-3E42-3D92-2185FEB3B830}"/>
                    </a:ext>
                  </a:extLst>
                </p14:cNvPr>
                <p14:cNvContentPartPr/>
                <p14:nvPr/>
              </p14:nvContentPartPr>
              <p14:xfrm>
                <a:off x="9055309" y="2219564"/>
                <a:ext cx="135360" cy="147600"/>
              </p14:xfrm>
            </p:contentPart>
          </mc:Choice>
          <mc:Fallback xmlns="">
            <p:pic>
              <p:nvPicPr>
                <p:cNvPr id="22" name="Freihand 21">
                  <a:extLst>
                    <a:ext uri="{FF2B5EF4-FFF2-40B4-BE49-F238E27FC236}">
                      <a16:creationId xmlns:a16="http://schemas.microsoft.com/office/drawing/2014/main" id="{46961971-10FB-3E42-3D92-2185FEB3B830}"/>
                    </a:ext>
                  </a:extLst>
                </p:cNvPr>
                <p:cNvPicPr/>
                <p:nvPr/>
              </p:nvPicPr>
              <p:blipFill>
                <a:blip r:embed="rId14"/>
                <a:stretch>
                  <a:fillRect/>
                </a:stretch>
              </p:blipFill>
              <p:spPr>
                <a:xfrm>
                  <a:off x="9046669" y="2210564"/>
                  <a:ext cx="1530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 name="Freihand 23">
                  <a:extLst>
                    <a:ext uri="{FF2B5EF4-FFF2-40B4-BE49-F238E27FC236}">
                      <a16:creationId xmlns:a16="http://schemas.microsoft.com/office/drawing/2014/main" id="{4C13DEDC-EE54-6FA3-31A8-9EF4C39AB5AC}"/>
                    </a:ext>
                  </a:extLst>
                </p14:cNvPr>
                <p14:cNvContentPartPr/>
                <p14:nvPr/>
              </p14:nvContentPartPr>
              <p14:xfrm>
                <a:off x="9219469" y="2223164"/>
                <a:ext cx="476280" cy="90000"/>
              </p14:xfrm>
            </p:contentPart>
          </mc:Choice>
          <mc:Fallback xmlns="">
            <p:pic>
              <p:nvPicPr>
                <p:cNvPr id="24" name="Freihand 23">
                  <a:extLst>
                    <a:ext uri="{FF2B5EF4-FFF2-40B4-BE49-F238E27FC236}">
                      <a16:creationId xmlns:a16="http://schemas.microsoft.com/office/drawing/2014/main" id="{4C13DEDC-EE54-6FA3-31A8-9EF4C39AB5AC}"/>
                    </a:ext>
                  </a:extLst>
                </p:cNvPr>
                <p:cNvPicPr/>
                <p:nvPr/>
              </p:nvPicPr>
              <p:blipFill>
                <a:blip r:embed="rId16"/>
                <a:stretch>
                  <a:fillRect/>
                </a:stretch>
              </p:blipFill>
              <p:spPr>
                <a:xfrm>
                  <a:off x="9210829" y="2214164"/>
                  <a:ext cx="4939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5" name="Freihand 24">
                  <a:extLst>
                    <a:ext uri="{FF2B5EF4-FFF2-40B4-BE49-F238E27FC236}">
                      <a16:creationId xmlns:a16="http://schemas.microsoft.com/office/drawing/2014/main" id="{68267147-F8B7-1F7F-F6BC-AE05F5176CEF}"/>
                    </a:ext>
                  </a:extLst>
                </p14:cNvPr>
                <p14:cNvContentPartPr/>
                <p14:nvPr/>
              </p14:nvContentPartPr>
              <p14:xfrm>
                <a:off x="9910669" y="2076284"/>
                <a:ext cx="59040" cy="228600"/>
              </p14:xfrm>
            </p:contentPart>
          </mc:Choice>
          <mc:Fallback xmlns="">
            <p:pic>
              <p:nvPicPr>
                <p:cNvPr id="25" name="Freihand 24">
                  <a:extLst>
                    <a:ext uri="{FF2B5EF4-FFF2-40B4-BE49-F238E27FC236}">
                      <a16:creationId xmlns:a16="http://schemas.microsoft.com/office/drawing/2014/main" id="{68267147-F8B7-1F7F-F6BC-AE05F5176CEF}"/>
                    </a:ext>
                  </a:extLst>
                </p:cNvPr>
                <p:cNvPicPr/>
                <p:nvPr/>
              </p:nvPicPr>
              <p:blipFill>
                <a:blip r:embed="rId18"/>
                <a:stretch>
                  <a:fillRect/>
                </a:stretch>
              </p:blipFill>
              <p:spPr>
                <a:xfrm>
                  <a:off x="9901669" y="2067284"/>
                  <a:ext cx="7668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6" name="Freihand 25">
                  <a:extLst>
                    <a:ext uri="{FF2B5EF4-FFF2-40B4-BE49-F238E27FC236}">
                      <a16:creationId xmlns:a16="http://schemas.microsoft.com/office/drawing/2014/main" id="{C4AB0A94-DC01-404F-91C5-5D726CCD930C}"/>
                    </a:ext>
                  </a:extLst>
                </p14:cNvPr>
                <p14:cNvContentPartPr/>
                <p14:nvPr/>
              </p14:nvContentPartPr>
              <p14:xfrm>
                <a:off x="9833989" y="2165924"/>
                <a:ext cx="184680" cy="17280"/>
              </p14:xfrm>
            </p:contentPart>
          </mc:Choice>
          <mc:Fallback xmlns="">
            <p:pic>
              <p:nvPicPr>
                <p:cNvPr id="26" name="Freihand 25">
                  <a:extLst>
                    <a:ext uri="{FF2B5EF4-FFF2-40B4-BE49-F238E27FC236}">
                      <a16:creationId xmlns:a16="http://schemas.microsoft.com/office/drawing/2014/main" id="{C4AB0A94-DC01-404F-91C5-5D726CCD930C}"/>
                    </a:ext>
                  </a:extLst>
                </p:cNvPr>
                <p:cNvPicPr/>
                <p:nvPr/>
              </p:nvPicPr>
              <p:blipFill>
                <a:blip r:embed="rId20"/>
                <a:stretch>
                  <a:fillRect/>
                </a:stretch>
              </p:blipFill>
              <p:spPr>
                <a:xfrm>
                  <a:off x="9825349" y="2156924"/>
                  <a:ext cx="2023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7" name="Freihand 26">
                  <a:extLst>
                    <a:ext uri="{FF2B5EF4-FFF2-40B4-BE49-F238E27FC236}">
                      <a16:creationId xmlns:a16="http://schemas.microsoft.com/office/drawing/2014/main" id="{645040EA-AB5B-86A8-0A2D-D59244138FFB}"/>
                    </a:ext>
                  </a:extLst>
                </p14:cNvPr>
                <p14:cNvContentPartPr/>
                <p14:nvPr/>
              </p14:nvContentPartPr>
              <p14:xfrm>
                <a:off x="8208229" y="1756244"/>
                <a:ext cx="363240" cy="302400"/>
              </p14:xfrm>
            </p:contentPart>
          </mc:Choice>
          <mc:Fallback xmlns="">
            <p:pic>
              <p:nvPicPr>
                <p:cNvPr id="27" name="Freihand 26">
                  <a:extLst>
                    <a:ext uri="{FF2B5EF4-FFF2-40B4-BE49-F238E27FC236}">
                      <a16:creationId xmlns:a16="http://schemas.microsoft.com/office/drawing/2014/main" id="{645040EA-AB5B-86A8-0A2D-D59244138FFB}"/>
                    </a:ext>
                  </a:extLst>
                </p:cNvPr>
                <p:cNvPicPr/>
                <p:nvPr/>
              </p:nvPicPr>
              <p:blipFill>
                <a:blip r:embed="rId22"/>
                <a:stretch>
                  <a:fillRect/>
                </a:stretch>
              </p:blipFill>
              <p:spPr>
                <a:xfrm>
                  <a:off x="8199229" y="1747244"/>
                  <a:ext cx="38088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8" name="Freihand 27">
                  <a:extLst>
                    <a:ext uri="{FF2B5EF4-FFF2-40B4-BE49-F238E27FC236}">
                      <a16:creationId xmlns:a16="http://schemas.microsoft.com/office/drawing/2014/main" id="{E7031DE6-9784-DE53-317F-0E4C5B4AB983}"/>
                    </a:ext>
                  </a:extLst>
                </p14:cNvPr>
                <p14:cNvContentPartPr/>
                <p14:nvPr/>
              </p14:nvContentPartPr>
              <p14:xfrm>
                <a:off x="8628349" y="1870724"/>
                <a:ext cx="90000" cy="160560"/>
              </p14:xfrm>
            </p:contentPart>
          </mc:Choice>
          <mc:Fallback xmlns="">
            <p:pic>
              <p:nvPicPr>
                <p:cNvPr id="28" name="Freihand 27">
                  <a:extLst>
                    <a:ext uri="{FF2B5EF4-FFF2-40B4-BE49-F238E27FC236}">
                      <a16:creationId xmlns:a16="http://schemas.microsoft.com/office/drawing/2014/main" id="{E7031DE6-9784-DE53-317F-0E4C5B4AB983}"/>
                    </a:ext>
                  </a:extLst>
                </p:cNvPr>
                <p:cNvPicPr/>
                <p:nvPr/>
              </p:nvPicPr>
              <p:blipFill>
                <a:blip r:embed="rId24"/>
                <a:stretch>
                  <a:fillRect/>
                </a:stretch>
              </p:blipFill>
              <p:spPr>
                <a:xfrm>
                  <a:off x="8619709" y="1862084"/>
                  <a:ext cx="1076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9" name="Freihand 28">
                  <a:extLst>
                    <a:ext uri="{FF2B5EF4-FFF2-40B4-BE49-F238E27FC236}">
                      <a16:creationId xmlns:a16="http://schemas.microsoft.com/office/drawing/2014/main" id="{DEA0D388-9050-056B-DA82-BA0AC5C3650B}"/>
                    </a:ext>
                  </a:extLst>
                </p14:cNvPr>
                <p14:cNvContentPartPr/>
                <p14:nvPr/>
              </p14:nvContentPartPr>
              <p14:xfrm>
                <a:off x="8276989" y="1796924"/>
                <a:ext cx="158400" cy="48240"/>
              </p14:xfrm>
            </p:contentPart>
          </mc:Choice>
          <mc:Fallback xmlns="">
            <p:pic>
              <p:nvPicPr>
                <p:cNvPr id="29" name="Freihand 28">
                  <a:extLst>
                    <a:ext uri="{FF2B5EF4-FFF2-40B4-BE49-F238E27FC236}">
                      <a16:creationId xmlns:a16="http://schemas.microsoft.com/office/drawing/2014/main" id="{DEA0D388-9050-056B-DA82-BA0AC5C3650B}"/>
                    </a:ext>
                  </a:extLst>
                </p:cNvPr>
                <p:cNvPicPr/>
                <p:nvPr/>
              </p:nvPicPr>
              <p:blipFill>
                <a:blip r:embed="rId26"/>
                <a:stretch>
                  <a:fillRect/>
                </a:stretch>
              </p:blipFill>
              <p:spPr>
                <a:xfrm>
                  <a:off x="8267989" y="1788284"/>
                  <a:ext cx="1760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0" name="Freihand 29">
                  <a:extLst>
                    <a:ext uri="{FF2B5EF4-FFF2-40B4-BE49-F238E27FC236}">
                      <a16:creationId xmlns:a16="http://schemas.microsoft.com/office/drawing/2014/main" id="{66A1A97F-14C5-3A99-1E5F-484EADABAB6C}"/>
                    </a:ext>
                  </a:extLst>
                </p14:cNvPr>
                <p14:cNvContentPartPr/>
                <p14:nvPr/>
              </p14:nvContentPartPr>
              <p14:xfrm>
                <a:off x="8786029" y="1885124"/>
                <a:ext cx="182520" cy="134640"/>
              </p14:xfrm>
            </p:contentPart>
          </mc:Choice>
          <mc:Fallback xmlns="">
            <p:pic>
              <p:nvPicPr>
                <p:cNvPr id="30" name="Freihand 29">
                  <a:extLst>
                    <a:ext uri="{FF2B5EF4-FFF2-40B4-BE49-F238E27FC236}">
                      <a16:creationId xmlns:a16="http://schemas.microsoft.com/office/drawing/2014/main" id="{66A1A97F-14C5-3A99-1E5F-484EADABAB6C}"/>
                    </a:ext>
                  </a:extLst>
                </p:cNvPr>
                <p:cNvPicPr/>
                <p:nvPr/>
              </p:nvPicPr>
              <p:blipFill>
                <a:blip r:embed="rId28"/>
                <a:stretch>
                  <a:fillRect/>
                </a:stretch>
              </p:blipFill>
              <p:spPr>
                <a:xfrm>
                  <a:off x="8777389" y="1876484"/>
                  <a:ext cx="2001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1" name="Freihand 30">
                  <a:extLst>
                    <a:ext uri="{FF2B5EF4-FFF2-40B4-BE49-F238E27FC236}">
                      <a16:creationId xmlns:a16="http://schemas.microsoft.com/office/drawing/2014/main" id="{B214D54E-B9ED-30E7-3526-9687DFABC0F6}"/>
                    </a:ext>
                  </a:extLst>
                </p14:cNvPr>
                <p14:cNvContentPartPr/>
                <p14:nvPr/>
              </p14:nvContentPartPr>
              <p14:xfrm>
                <a:off x="8950189" y="1821764"/>
                <a:ext cx="564840" cy="193680"/>
              </p14:xfrm>
            </p:contentPart>
          </mc:Choice>
          <mc:Fallback xmlns="">
            <p:pic>
              <p:nvPicPr>
                <p:cNvPr id="31" name="Freihand 30">
                  <a:extLst>
                    <a:ext uri="{FF2B5EF4-FFF2-40B4-BE49-F238E27FC236}">
                      <a16:creationId xmlns:a16="http://schemas.microsoft.com/office/drawing/2014/main" id="{B214D54E-B9ED-30E7-3526-9687DFABC0F6}"/>
                    </a:ext>
                  </a:extLst>
                </p:cNvPr>
                <p:cNvPicPr/>
                <p:nvPr/>
              </p:nvPicPr>
              <p:blipFill>
                <a:blip r:embed="rId30"/>
                <a:stretch>
                  <a:fillRect/>
                </a:stretch>
              </p:blipFill>
              <p:spPr>
                <a:xfrm>
                  <a:off x="8941549" y="1812764"/>
                  <a:ext cx="5824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3" name="Freihand 32">
                  <a:extLst>
                    <a:ext uri="{FF2B5EF4-FFF2-40B4-BE49-F238E27FC236}">
                      <a16:creationId xmlns:a16="http://schemas.microsoft.com/office/drawing/2014/main" id="{ABB3E98F-87A8-1FA0-A74D-83E3078AC419}"/>
                    </a:ext>
                  </a:extLst>
                </p14:cNvPr>
                <p14:cNvContentPartPr/>
                <p14:nvPr/>
              </p14:nvContentPartPr>
              <p14:xfrm>
                <a:off x="10102909" y="2150084"/>
                <a:ext cx="420480" cy="142200"/>
              </p14:xfrm>
            </p:contentPart>
          </mc:Choice>
          <mc:Fallback xmlns="">
            <p:pic>
              <p:nvPicPr>
                <p:cNvPr id="33" name="Freihand 32">
                  <a:extLst>
                    <a:ext uri="{FF2B5EF4-FFF2-40B4-BE49-F238E27FC236}">
                      <a16:creationId xmlns:a16="http://schemas.microsoft.com/office/drawing/2014/main" id="{ABB3E98F-87A8-1FA0-A74D-83E3078AC419}"/>
                    </a:ext>
                  </a:extLst>
                </p:cNvPr>
                <p:cNvPicPr/>
                <p:nvPr/>
              </p:nvPicPr>
              <p:blipFill>
                <a:blip r:embed="rId32"/>
                <a:stretch>
                  <a:fillRect/>
                </a:stretch>
              </p:blipFill>
              <p:spPr>
                <a:xfrm>
                  <a:off x="10093909" y="2141444"/>
                  <a:ext cx="4381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4" name="Freihand 33">
                  <a:extLst>
                    <a:ext uri="{FF2B5EF4-FFF2-40B4-BE49-F238E27FC236}">
                      <a16:creationId xmlns:a16="http://schemas.microsoft.com/office/drawing/2014/main" id="{3746E847-5E8C-71DB-AB53-0167B9D056C2}"/>
                    </a:ext>
                  </a:extLst>
                </p14:cNvPr>
                <p14:cNvContentPartPr/>
                <p14:nvPr/>
              </p14:nvContentPartPr>
              <p14:xfrm>
                <a:off x="10527709" y="2056484"/>
                <a:ext cx="118800" cy="208080"/>
              </p14:xfrm>
            </p:contentPart>
          </mc:Choice>
          <mc:Fallback xmlns="">
            <p:pic>
              <p:nvPicPr>
                <p:cNvPr id="34" name="Freihand 33">
                  <a:extLst>
                    <a:ext uri="{FF2B5EF4-FFF2-40B4-BE49-F238E27FC236}">
                      <a16:creationId xmlns:a16="http://schemas.microsoft.com/office/drawing/2014/main" id="{3746E847-5E8C-71DB-AB53-0167B9D056C2}"/>
                    </a:ext>
                  </a:extLst>
                </p:cNvPr>
                <p:cNvPicPr/>
                <p:nvPr/>
              </p:nvPicPr>
              <p:blipFill>
                <a:blip r:embed="rId34"/>
                <a:stretch>
                  <a:fillRect/>
                </a:stretch>
              </p:blipFill>
              <p:spPr>
                <a:xfrm>
                  <a:off x="10518709" y="2047844"/>
                  <a:ext cx="13644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5" name="Freihand 34">
                  <a:extLst>
                    <a:ext uri="{FF2B5EF4-FFF2-40B4-BE49-F238E27FC236}">
                      <a16:creationId xmlns:a16="http://schemas.microsoft.com/office/drawing/2014/main" id="{CB735FCA-08A5-7C99-ED75-87F34024B3D6}"/>
                    </a:ext>
                  </a:extLst>
                </p14:cNvPr>
                <p14:cNvContentPartPr/>
                <p14:nvPr/>
              </p14:nvContentPartPr>
              <p14:xfrm>
                <a:off x="10480189" y="2075204"/>
                <a:ext cx="254880" cy="194040"/>
              </p14:xfrm>
            </p:contentPart>
          </mc:Choice>
          <mc:Fallback xmlns="">
            <p:pic>
              <p:nvPicPr>
                <p:cNvPr id="35" name="Freihand 34">
                  <a:extLst>
                    <a:ext uri="{FF2B5EF4-FFF2-40B4-BE49-F238E27FC236}">
                      <a16:creationId xmlns:a16="http://schemas.microsoft.com/office/drawing/2014/main" id="{CB735FCA-08A5-7C99-ED75-87F34024B3D6}"/>
                    </a:ext>
                  </a:extLst>
                </p:cNvPr>
                <p:cNvPicPr/>
                <p:nvPr/>
              </p:nvPicPr>
              <p:blipFill>
                <a:blip r:embed="rId36"/>
                <a:stretch>
                  <a:fillRect/>
                </a:stretch>
              </p:blipFill>
              <p:spPr>
                <a:xfrm>
                  <a:off x="10471189" y="2066204"/>
                  <a:ext cx="27252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6" name="Freihand 35">
                  <a:extLst>
                    <a:ext uri="{FF2B5EF4-FFF2-40B4-BE49-F238E27FC236}">
                      <a16:creationId xmlns:a16="http://schemas.microsoft.com/office/drawing/2014/main" id="{2BD9806E-AE5D-F78F-7CD7-056B2CEEC485}"/>
                    </a:ext>
                  </a:extLst>
                </p14:cNvPr>
                <p14:cNvContentPartPr/>
                <p14:nvPr/>
              </p14:nvContentPartPr>
              <p14:xfrm>
                <a:off x="10798069" y="2026964"/>
                <a:ext cx="194400" cy="241200"/>
              </p14:xfrm>
            </p:contentPart>
          </mc:Choice>
          <mc:Fallback xmlns="">
            <p:pic>
              <p:nvPicPr>
                <p:cNvPr id="36" name="Freihand 35">
                  <a:extLst>
                    <a:ext uri="{FF2B5EF4-FFF2-40B4-BE49-F238E27FC236}">
                      <a16:creationId xmlns:a16="http://schemas.microsoft.com/office/drawing/2014/main" id="{2BD9806E-AE5D-F78F-7CD7-056B2CEEC485}"/>
                    </a:ext>
                  </a:extLst>
                </p:cNvPr>
                <p:cNvPicPr/>
                <p:nvPr/>
              </p:nvPicPr>
              <p:blipFill>
                <a:blip r:embed="rId38"/>
                <a:stretch>
                  <a:fillRect/>
                </a:stretch>
              </p:blipFill>
              <p:spPr>
                <a:xfrm>
                  <a:off x="10789069" y="2018324"/>
                  <a:ext cx="21204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7" name="Freihand 36">
                  <a:extLst>
                    <a:ext uri="{FF2B5EF4-FFF2-40B4-BE49-F238E27FC236}">
                      <a16:creationId xmlns:a16="http://schemas.microsoft.com/office/drawing/2014/main" id="{B5D3922E-0B0C-F157-6BFC-408DF287969C}"/>
                    </a:ext>
                  </a:extLst>
                </p14:cNvPr>
                <p14:cNvContentPartPr/>
                <p14:nvPr/>
              </p14:nvContentPartPr>
              <p14:xfrm>
                <a:off x="10998229" y="1987004"/>
                <a:ext cx="603000" cy="425160"/>
              </p14:xfrm>
            </p:contentPart>
          </mc:Choice>
          <mc:Fallback xmlns="">
            <p:pic>
              <p:nvPicPr>
                <p:cNvPr id="37" name="Freihand 36">
                  <a:extLst>
                    <a:ext uri="{FF2B5EF4-FFF2-40B4-BE49-F238E27FC236}">
                      <a16:creationId xmlns:a16="http://schemas.microsoft.com/office/drawing/2014/main" id="{B5D3922E-0B0C-F157-6BFC-408DF287969C}"/>
                    </a:ext>
                  </a:extLst>
                </p:cNvPr>
                <p:cNvPicPr/>
                <p:nvPr/>
              </p:nvPicPr>
              <p:blipFill>
                <a:blip r:embed="rId40"/>
                <a:stretch>
                  <a:fillRect/>
                </a:stretch>
              </p:blipFill>
              <p:spPr>
                <a:xfrm>
                  <a:off x="10989589" y="1978004"/>
                  <a:ext cx="620640" cy="4428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8" name="Freihand 37">
                  <a:extLst>
                    <a:ext uri="{FF2B5EF4-FFF2-40B4-BE49-F238E27FC236}">
                      <a16:creationId xmlns:a16="http://schemas.microsoft.com/office/drawing/2014/main" id="{FD4C0079-40BD-B811-21C7-576CF248B753}"/>
                    </a:ext>
                  </a:extLst>
                </p14:cNvPr>
                <p14:cNvContentPartPr/>
                <p14:nvPr/>
              </p14:nvContentPartPr>
              <p14:xfrm>
                <a:off x="11597629" y="2031284"/>
                <a:ext cx="28080" cy="89280"/>
              </p14:xfrm>
            </p:contentPart>
          </mc:Choice>
          <mc:Fallback xmlns="">
            <p:pic>
              <p:nvPicPr>
                <p:cNvPr id="38" name="Freihand 37">
                  <a:extLst>
                    <a:ext uri="{FF2B5EF4-FFF2-40B4-BE49-F238E27FC236}">
                      <a16:creationId xmlns:a16="http://schemas.microsoft.com/office/drawing/2014/main" id="{FD4C0079-40BD-B811-21C7-576CF248B753}"/>
                    </a:ext>
                  </a:extLst>
                </p:cNvPr>
                <p:cNvPicPr/>
                <p:nvPr/>
              </p:nvPicPr>
              <p:blipFill>
                <a:blip r:embed="rId42"/>
                <a:stretch>
                  <a:fillRect/>
                </a:stretch>
              </p:blipFill>
              <p:spPr>
                <a:xfrm>
                  <a:off x="11588989" y="2022284"/>
                  <a:ext cx="457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9" name="Freihand 38">
                  <a:extLst>
                    <a:ext uri="{FF2B5EF4-FFF2-40B4-BE49-F238E27FC236}">
                      <a16:creationId xmlns:a16="http://schemas.microsoft.com/office/drawing/2014/main" id="{DD9A3EB9-1C54-D02F-75C0-DC30472BAC5E}"/>
                    </a:ext>
                  </a:extLst>
                </p14:cNvPr>
                <p14:cNvContentPartPr/>
                <p14:nvPr/>
              </p14:nvContentPartPr>
              <p14:xfrm>
                <a:off x="11619589" y="2044964"/>
                <a:ext cx="313920" cy="237600"/>
              </p14:xfrm>
            </p:contentPart>
          </mc:Choice>
          <mc:Fallback xmlns="">
            <p:pic>
              <p:nvPicPr>
                <p:cNvPr id="39" name="Freihand 38">
                  <a:extLst>
                    <a:ext uri="{FF2B5EF4-FFF2-40B4-BE49-F238E27FC236}">
                      <a16:creationId xmlns:a16="http://schemas.microsoft.com/office/drawing/2014/main" id="{DD9A3EB9-1C54-D02F-75C0-DC30472BAC5E}"/>
                    </a:ext>
                  </a:extLst>
                </p:cNvPr>
                <p:cNvPicPr/>
                <p:nvPr/>
              </p:nvPicPr>
              <p:blipFill>
                <a:blip r:embed="rId44"/>
                <a:stretch>
                  <a:fillRect/>
                </a:stretch>
              </p:blipFill>
              <p:spPr>
                <a:xfrm>
                  <a:off x="11610949" y="2035964"/>
                  <a:ext cx="33156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0" name="Freihand 39">
                  <a:extLst>
                    <a:ext uri="{FF2B5EF4-FFF2-40B4-BE49-F238E27FC236}">
                      <a16:creationId xmlns:a16="http://schemas.microsoft.com/office/drawing/2014/main" id="{15D82E45-09E0-2FDF-7FA1-CECAE722E1AB}"/>
                    </a:ext>
                  </a:extLst>
                </p14:cNvPr>
                <p14:cNvContentPartPr/>
                <p14:nvPr/>
              </p14:nvContentPartPr>
              <p14:xfrm>
                <a:off x="8765149" y="2624564"/>
                <a:ext cx="39600" cy="252720"/>
              </p14:xfrm>
            </p:contentPart>
          </mc:Choice>
          <mc:Fallback xmlns="">
            <p:pic>
              <p:nvPicPr>
                <p:cNvPr id="40" name="Freihand 39">
                  <a:extLst>
                    <a:ext uri="{FF2B5EF4-FFF2-40B4-BE49-F238E27FC236}">
                      <a16:creationId xmlns:a16="http://schemas.microsoft.com/office/drawing/2014/main" id="{15D82E45-09E0-2FDF-7FA1-CECAE722E1AB}"/>
                    </a:ext>
                  </a:extLst>
                </p:cNvPr>
                <p:cNvPicPr/>
                <p:nvPr/>
              </p:nvPicPr>
              <p:blipFill>
                <a:blip r:embed="rId46"/>
                <a:stretch>
                  <a:fillRect/>
                </a:stretch>
              </p:blipFill>
              <p:spPr>
                <a:xfrm>
                  <a:off x="8756149" y="2615924"/>
                  <a:ext cx="5724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1" name="Freihand 40">
                  <a:extLst>
                    <a:ext uri="{FF2B5EF4-FFF2-40B4-BE49-F238E27FC236}">
                      <a16:creationId xmlns:a16="http://schemas.microsoft.com/office/drawing/2014/main" id="{1070A3E9-6470-23CC-A451-79BA66D36B9C}"/>
                    </a:ext>
                  </a:extLst>
                </p14:cNvPr>
                <p14:cNvContentPartPr/>
                <p14:nvPr/>
              </p14:nvContentPartPr>
              <p14:xfrm>
                <a:off x="8764069" y="2586764"/>
                <a:ext cx="141120" cy="199440"/>
              </p14:xfrm>
            </p:contentPart>
          </mc:Choice>
          <mc:Fallback xmlns="">
            <p:pic>
              <p:nvPicPr>
                <p:cNvPr id="41" name="Freihand 40">
                  <a:extLst>
                    <a:ext uri="{FF2B5EF4-FFF2-40B4-BE49-F238E27FC236}">
                      <a16:creationId xmlns:a16="http://schemas.microsoft.com/office/drawing/2014/main" id="{1070A3E9-6470-23CC-A451-79BA66D36B9C}"/>
                    </a:ext>
                  </a:extLst>
                </p:cNvPr>
                <p:cNvPicPr/>
                <p:nvPr/>
              </p:nvPicPr>
              <p:blipFill>
                <a:blip r:embed="rId48"/>
                <a:stretch>
                  <a:fillRect/>
                </a:stretch>
              </p:blipFill>
              <p:spPr>
                <a:xfrm>
                  <a:off x="8755069" y="2577764"/>
                  <a:ext cx="15876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2" name="Freihand 41">
                  <a:extLst>
                    <a:ext uri="{FF2B5EF4-FFF2-40B4-BE49-F238E27FC236}">
                      <a16:creationId xmlns:a16="http://schemas.microsoft.com/office/drawing/2014/main" id="{5CAA82B8-8DDE-D4B4-0BA8-4348016E1F48}"/>
                    </a:ext>
                  </a:extLst>
                </p14:cNvPr>
                <p14:cNvContentPartPr/>
                <p14:nvPr/>
              </p14:nvContentPartPr>
              <p14:xfrm>
                <a:off x="8908429" y="2724284"/>
                <a:ext cx="187560" cy="143280"/>
              </p14:xfrm>
            </p:contentPart>
          </mc:Choice>
          <mc:Fallback xmlns="">
            <p:pic>
              <p:nvPicPr>
                <p:cNvPr id="42" name="Freihand 41">
                  <a:extLst>
                    <a:ext uri="{FF2B5EF4-FFF2-40B4-BE49-F238E27FC236}">
                      <a16:creationId xmlns:a16="http://schemas.microsoft.com/office/drawing/2014/main" id="{5CAA82B8-8DDE-D4B4-0BA8-4348016E1F48}"/>
                    </a:ext>
                  </a:extLst>
                </p:cNvPr>
                <p:cNvPicPr/>
                <p:nvPr/>
              </p:nvPicPr>
              <p:blipFill>
                <a:blip r:embed="rId50"/>
                <a:stretch>
                  <a:fillRect/>
                </a:stretch>
              </p:blipFill>
              <p:spPr>
                <a:xfrm>
                  <a:off x="8899789" y="2715284"/>
                  <a:ext cx="2052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3" name="Freihand 42">
                  <a:extLst>
                    <a:ext uri="{FF2B5EF4-FFF2-40B4-BE49-F238E27FC236}">
                      <a16:creationId xmlns:a16="http://schemas.microsoft.com/office/drawing/2014/main" id="{744C7E03-E7D0-FD8E-A0DE-AF55A42BECAD}"/>
                    </a:ext>
                  </a:extLst>
                </p14:cNvPr>
                <p14:cNvContentPartPr/>
                <p14:nvPr/>
              </p14:nvContentPartPr>
              <p14:xfrm>
                <a:off x="9152509" y="2644004"/>
                <a:ext cx="403560" cy="164880"/>
              </p14:xfrm>
            </p:contentPart>
          </mc:Choice>
          <mc:Fallback xmlns="">
            <p:pic>
              <p:nvPicPr>
                <p:cNvPr id="43" name="Freihand 42">
                  <a:extLst>
                    <a:ext uri="{FF2B5EF4-FFF2-40B4-BE49-F238E27FC236}">
                      <a16:creationId xmlns:a16="http://schemas.microsoft.com/office/drawing/2014/main" id="{744C7E03-E7D0-FD8E-A0DE-AF55A42BECAD}"/>
                    </a:ext>
                  </a:extLst>
                </p:cNvPr>
                <p:cNvPicPr/>
                <p:nvPr/>
              </p:nvPicPr>
              <p:blipFill>
                <a:blip r:embed="rId52"/>
                <a:stretch>
                  <a:fillRect/>
                </a:stretch>
              </p:blipFill>
              <p:spPr>
                <a:xfrm>
                  <a:off x="9143509" y="2635004"/>
                  <a:ext cx="4212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4" name="Freihand 43">
                  <a:extLst>
                    <a:ext uri="{FF2B5EF4-FFF2-40B4-BE49-F238E27FC236}">
                      <a16:creationId xmlns:a16="http://schemas.microsoft.com/office/drawing/2014/main" id="{7FAF1646-D04A-B4A0-DD9D-3AC58D7F7712}"/>
                    </a:ext>
                  </a:extLst>
                </p14:cNvPr>
                <p14:cNvContentPartPr/>
                <p14:nvPr/>
              </p14:nvContentPartPr>
              <p14:xfrm>
                <a:off x="9611869" y="2563364"/>
                <a:ext cx="267120" cy="214200"/>
              </p14:xfrm>
            </p:contentPart>
          </mc:Choice>
          <mc:Fallback xmlns="">
            <p:pic>
              <p:nvPicPr>
                <p:cNvPr id="44" name="Freihand 43">
                  <a:extLst>
                    <a:ext uri="{FF2B5EF4-FFF2-40B4-BE49-F238E27FC236}">
                      <a16:creationId xmlns:a16="http://schemas.microsoft.com/office/drawing/2014/main" id="{7FAF1646-D04A-B4A0-DD9D-3AC58D7F7712}"/>
                    </a:ext>
                  </a:extLst>
                </p:cNvPr>
                <p:cNvPicPr/>
                <p:nvPr/>
              </p:nvPicPr>
              <p:blipFill>
                <a:blip r:embed="rId54"/>
                <a:stretch>
                  <a:fillRect/>
                </a:stretch>
              </p:blipFill>
              <p:spPr>
                <a:xfrm>
                  <a:off x="9602869" y="2554364"/>
                  <a:ext cx="28476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5" name="Freihand 44">
                  <a:extLst>
                    <a:ext uri="{FF2B5EF4-FFF2-40B4-BE49-F238E27FC236}">
                      <a16:creationId xmlns:a16="http://schemas.microsoft.com/office/drawing/2014/main" id="{703336B7-57C7-96FF-9004-9C62A53144B1}"/>
                    </a:ext>
                  </a:extLst>
                </p14:cNvPr>
                <p14:cNvContentPartPr/>
                <p14:nvPr/>
              </p14:nvContentPartPr>
              <p14:xfrm>
                <a:off x="9906349" y="2690444"/>
                <a:ext cx="19440" cy="86040"/>
              </p14:xfrm>
            </p:contentPart>
          </mc:Choice>
          <mc:Fallback xmlns="">
            <p:pic>
              <p:nvPicPr>
                <p:cNvPr id="45" name="Freihand 44">
                  <a:extLst>
                    <a:ext uri="{FF2B5EF4-FFF2-40B4-BE49-F238E27FC236}">
                      <a16:creationId xmlns:a16="http://schemas.microsoft.com/office/drawing/2014/main" id="{703336B7-57C7-96FF-9004-9C62A53144B1}"/>
                    </a:ext>
                  </a:extLst>
                </p:cNvPr>
                <p:cNvPicPr/>
                <p:nvPr/>
              </p:nvPicPr>
              <p:blipFill>
                <a:blip r:embed="rId56"/>
                <a:stretch>
                  <a:fillRect/>
                </a:stretch>
              </p:blipFill>
              <p:spPr>
                <a:xfrm>
                  <a:off x="9897709" y="2681804"/>
                  <a:ext cx="370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6" name="Freihand 45">
                  <a:extLst>
                    <a:ext uri="{FF2B5EF4-FFF2-40B4-BE49-F238E27FC236}">
                      <a16:creationId xmlns:a16="http://schemas.microsoft.com/office/drawing/2014/main" id="{00D73074-053C-48E5-4755-C48ADF106913}"/>
                    </a:ext>
                  </a:extLst>
                </p14:cNvPr>
                <p14:cNvContentPartPr/>
                <p14:nvPr/>
              </p14:nvContentPartPr>
              <p14:xfrm>
                <a:off x="9950629" y="2585324"/>
                <a:ext cx="38520" cy="64440"/>
              </p14:xfrm>
            </p:contentPart>
          </mc:Choice>
          <mc:Fallback xmlns="">
            <p:pic>
              <p:nvPicPr>
                <p:cNvPr id="46" name="Freihand 45">
                  <a:extLst>
                    <a:ext uri="{FF2B5EF4-FFF2-40B4-BE49-F238E27FC236}">
                      <a16:creationId xmlns:a16="http://schemas.microsoft.com/office/drawing/2014/main" id="{00D73074-053C-48E5-4755-C48ADF106913}"/>
                    </a:ext>
                  </a:extLst>
                </p:cNvPr>
                <p:cNvPicPr/>
                <p:nvPr/>
              </p:nvPicPr>
              <p:blipFill>
                <a:blip r:embed="rId58"/>
                <a:stretch>
                  <a:fillRect/>
                </a:stretch>
              </p:blipFill>
              <p:spPr>
                <a:xfrm>
                  <a:off x="9941989" y="2576684"/>
                  <a:ext cx="561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7" name="Freihand 46">
                  <a:extLst>
                    <a:ext uri="{FF2B5EF4-FFF2-40B4-BE49-F238E27FC236}">
                      <a16:creationId xmlns:a16="http://schemas.microsoft.com/office/drawing/2014/main" id="{F0C3BBCC-B312-405B-F57A-3837E46CBCB9}"/>
                    </a:ext>
                  </a:extLst>
                </p14:cNvPr>
                <p14:cNvContentPartPr/>
                <p14:nvPr/>
              </p14:nvContentPartPr>
              <p14:xfrm>
                <a:off x="10012549" y="2661644"/>
                <a:ext cx="227520" cy="102600"/>
              </p14:xfrm>
            </p:contentPart>
          </mc:Choice>
          <mc:Fallback xmlns="">
            <p:pic>
              <p:nvPicPr>
                <p:cNvPr id="47" name="Freihand 46">
                  <a:extLst>
                    <a:ext uri="{FF2B5EF4-FFF2-40B4-BE49-F238E27FC236}">
                      <a16:creationId xmlns:a16="http://schemas.microsoft.com/office/drawing/2014/main" id="{F0C3BBCC-B312-405B-F57A-3837E46CBCB9}"/>
                    </a:ext>
                  </a:extLst>
                </p:cNvPr>
                <p:cNvPicPr/>
                <p:nvPr/>
              </p:nvPicPr>
              <p:blipFill>
                <a:blip r:embed="rId60"/>
                <a:stretch>
                  <a:fillRect/>
                </a:stretch>
              </p:blipFill>
              <p:spPr>
                <a:xfrm>
                  <a:off x="10003549" y="2653004"/>
                  <a:ext cx="2451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8" name="Freihand 47">
                  <a:extLst>
                    <a:ext uri="{FF2B5EF4-FFF2-40B4-BE49-F238E27FC236}">
                      <a16:creationId xmlns:a16="http://schemas.microsoft.com/office/drawing/2014/main" id="{DBE3C020-E1BA-3BBF-03C5-7A2641F2FC45}"/>
                    </a:ext>
                  </a:extLst>
                </p14:cNvPr>
                <p14:cNvContentPartPr/>
                <p14:nvPr/>
              </p14:nvContentPartPr>
              <p14:xfrm>
                <a:off x="10578109" y="2586044"/>
                <a:ext cx="127440" cy="187200"/>
              </p14:xfrm>
            </p:contentPart>
          </mc:Choice>
          <mc:Fallback xmlns="">
            <p:pic>
              <p:nvPicPr>
                <p:cNvPr id="48" name="Freihand 47">
                  <a:extLst>
                    <a:ext uri="{FF2B5EF4-FFF2-40B4-BE49-F238E27FC236}">
                      <a16:creationId xmlns:a16="http://schemas.microsoft.com/office/drawing/2014/main" id="{DBE3C020-E1BA-3BBF-03C5-7A2641F2FC45}"/>
                    </a:ext>
                  </a:extLst>
                </p:cNvPr>
                <p:cNvPicPr/>
                <p:nvPr/>
              </p:nvPicPr>
              <p:blipFill>
                <a:blip r:embed="rId62"/>
                <a:stretch>
                  <a:fillRect/>
                </a:stretch>
              </p:blipFill>
              <p:spPr>
                <a:xfrm>
                  <a:off x="10569469" y="2577044"/>
                  <a:ext cx="14508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9" name="Freihand 48">
                  <a:extLst>
                    <a:ext uri="{FF2B5EF4-FFF2-40B4-BE49-F238E27FC236}">
                      <a16:creationId xmlns:a16="http://schemas.microsoft.com/office/drawing/2014/main" id="{FDC9F1DD-DF81-EC28-6A27-83A1A0CA678C}"/>
                    </a:ext>
                  </a:extLst>
                </p14:cNvPr>
                <p14:cNvContentPartPr/>
                <p14:nvPr/>
              </p14:nvContentPartPr>
              <p14:xfrm>
                <a:off x="10712749" y="2526644"/>
                <a:ext cx="333000" cy="261000"/>
              </p14:xfrm>
            </p:contentPart>
          </mc:Choice>
          <mc:Fallback xmlns="">
            <p:pic>
              <p:nvPicPr>
                <p:cNvPr id="49" name="Freihand 48">
                  <a:extLst>
                    <a:ext uri="{FF2B5EF4-FFF2-40B4-BE49-F238E27FC236}">
                      <a16:creationId xmlns:a16="http://schemas.microsoft.com/office/drawing/2014/main" id="{FDC9F1DD-DF81-EC28-6A27-83A1A0CA678C}"/>
                    </a:ext>
                  </a:extLst>
                </p:cNvPr>
                <p:cNvPicPr/>
                <p:nvPr/>
              </p:nvPicPr>
              <p:blipFill>
                <a:blip r:embed="rId64"/>
                <a:stretch>
                  <a:fillRect/>
                </a:stretch>
              </p:blipFill>
              <p:spPr>
                <a:xfrm>
                  <a:off x="10703749" y="2517644"/>
                  <a:ext cx="35064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50" name="Freihand 49">
                  <a:extLst>
                    <a:ext uri="{FF2B5EF4-FFF2-40B4-BE49-F238E27FC236}">
                      <a16:creationId xmlns:a16="http://schemas.microsoft.com/office/drawing/2014/main" id="{2D10278F-18F2-6822-60C7-0B07645608E8}"/>
                    </a:ext>
                  </a:extLst>
                </p14:cNvPr>
                <p14:cNvContentPartPr/>
                <p14:nvPr/>
              </p14:nvContentPartPr>
              <p14:xfrm>
                <a:off x="8838589" y="3074204"/>
                <a:ext cx="240120" cy="174960"/>
              </p14:xfrm>
            </p:contentPart>
          </mc:Choice>
          <mc:Fallback xmlns="">
            <p:pic>
              <p:nvPicPr>
                <p:cNvPr id="50" name="Freihand 49">
                  <a:extLst>
                    <a:ext uri="{FF2B5EF4-FFF2-40B4-BE49-F238E27FC236}">
                      <a16:creationId xmlns:a16="http://schemas.microsoft.com/office/drawing/2014/main" id="{2D10278F-18F2-6822-60C7-0B07645608E8}"/>
                    </a:ext>
                  </a:extLst>
                </p:cNvPr>
                <p:cNvPicPr/>
                <p:nvPr/>
              </p:nvPicPr>
              <p:blipFill>
                <a:blip r:embed="rId66"/>
                <a:stretch>
                  <a:fillRect/>
                </a:stretch>
              </p:blipFill>
              <p:spPr>
                <a:xfrm>
                  <a:off x="8829589" y="3065204"/>
                  <a:ext cx="2577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1" name="Freihand 50">
                  <a:extLst>
                    <a:ext uri="{FF2B5EF4-FFF2-40B4-BE49-F238E27FC236}">
                      <a16:creationId xmlns:a16="http://schemas.microsoft.com/office/drawing/2014/main" id="{B843EC8F-4DFB-0540-BE6E-0BA2397EC391}"/>
                    </a:ext>
                  </a:extLst>
                </p14:cNvPr>
                <p14:cNvContentPartPr/>
                <p14:nvPr/>
              </p14:nvContentPartPr>
              <p14:xfrm>
                <a:off x="9044149" y="3081044"/>
                <a:ext cx="430200" cy="131400"/>
              </p14:xfrm>
            </p:contentPart>
          </mc:Choice>
          <mc:Fallback xmlns="">
            <p:pic>
              <p:nvPicPr>
                <p:cNvPr id="51" name="Freihand 50">
                  <a:extLst>
                    <a:ext uri="{FF2B5EF4-FFF2-40B4-BE49-F238E27FC236}">
                      <a16:creationId xmlns:a16="http://schemas.microsoft.com/office/drawing/2014/main" id="{B843EC8F-4DFB-0540-BE6E-0BA2397EC391}"/>
                    </a:ext>
                  </a:extLst>
                </p:cNvPr>
                <p:cNvPicPr/>
                <p:nvPr/>
              </p:nvPicPr>
              <p:blipFill>
                <a:blip r:embed="rId68"/>
                <a:stretch>
                  <a:fillRect/>
                </a:stretch>
              </p:blipFill>
              <p:spPr>
                <a:xfrm>
                  <a:off x="9035149" y="3072404"/>
                  <a:ext cx="4478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52" name="Freihand 51">
                  <a:extLst>
                    <a:ext uri="{FF2B5EF4-FFF2-40B4-BE49-F238E27FC236}">
                      <a16:creationId xmlns:a16="http://schemas.microsoft.com/office/drawing/2014/main" id="{6A4DEDAD-1443-7BEF-509F-C65887DC870E}"/>
                    </a:ext>
                  </a:extLst>
                </p14:cNvPr>
                <p14:cNvContentPartPr/>
                <p14:nvPr/>
              </p14:nvContentPartPr>
              <p14:xfrm>
                <a:off x="9574429" y="2975564"/>
                <a:ext cx="606600" cy="212400"/>
              </p14:xfrm>
            </p:contentPart>
          </mc:Choice>
          <mc:Fallback xmlns="">
            <p:pic>
              <p:nvPicPr>
                <p:cNvPr id="52" name="Freihand 51">
                  <a:extLst>
                    <a:ext uri="{FF2B5EF4-FFF2-40B4-BE49-F238E27FC236}">
                      <a16:creationId xmlns:a16="http://schemas.microsoft.com/office/drawing/2014/main" id="{6A4DEDAD-1443-7BEF-509F-C65887DC870E}"/>
                    </a:ext>
                  </a:extLst>
                </p:cNvPr>
                <p:cNvPicPr/>
                <p:nvPr/>
              </p:nvPicPr>
              <p:blipFill>
                <a:blip r:embed="rId70"/>
                <a:stretch>
                  <a:fillRect/>
                </a:stretch>
              </p:blipFill>
              <p:spPr>
                <a:xfrm>
                  <a:off x="9565789" y="2966564"/>
                  <a:ext cx="62424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3" name="Freihand 52">
                  <a:extLst>
                    <a:ext uri="{FF2B5EF4-FFF2-40B4-BE49-F238E27FC236}">
                      <a16:creationId xmlns:a16="http://schemas.microsoft.com/office/drawing/2014/main" id="{B2384C32-6ABF-011F-5319-86C5B73B7E4B}"/>
                    </a:ext>
                  </a:extLst>
                </p14:cNvPr>
                <p14:cNvContentPartPr/>
                <p14:nvPr/>
              </p14:nvContentPartPr>
              <p14:xfrm>
                <a:off x="10210189" y="2960444"/>
                <a:ext cx="318960" cy="196200"/>
              </p14:xfrm>
            </p:contentPart>
          </mc:Choice>
          <mc:Fallback xmlns="">
            <p:pic>
              <p:nvPicPr>
                <p:cNvPr id="53" name="Freihand 52">
                  <a:extLst>
                    <a:ext uri="{FF2B5EF4-FFF2-40B4-BE49-F238E27FC236}">
                      <a16:creationId xmlns:a16="http://schemas.microsoft.com/office/drawing/2014/main" id="{B2384C32-6ABF-011F-5319-86C5B73B7E4B}"/>
                    </a:ext>
                  </a:extLst>
                </p:cNvPr>
                <p:cNvPicPr/>
                <p:nvPr/>
              </p:nvPicPr>
              <p:blipFill>
                <a:blip r:embed="rId72"/>
                <a:stretch>
                  <a:fillRect/>
                </a:stretch>
              </p:blipFill>
              <p:spPr>
                <a:xfrm>
                  <a:off x="10201189" y="2951804"/>
                  <a:ext cx="3366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4" name="Freihand 53">
                  <a:extLst>
                    <a:ext uri="{FF2B5EF4-FFF2-40B4-BE49-F238E27FC236}">
                      <a16:creationId xmlns:a16="http://schemas.microsoft.com/office/drawing/2014/main" id="{B111E147-3174-E051-6C34-5E0951A5C074}"/>
                    </a:ext>
                  </a:extLst>
                </p14:cNvPr>
                <p14:cNvContentPartPr/>
                <p14:nvPr/>
              </p14:nvContentPartPr>
              <p14:xfrm>
                <a:off x="10520509" y="2968364"/>
                <a:ext cx="33840" cy="51480"/>
              </p14:xfrm>
            </p:contentPart>
          </mc:Choice>
          <mc:Fallback xmlns="">
            <p:pic>
              <p:nvPicPr>
                <p:cNvPr id="54" name="Freihand 53">
                  <a:extLst>
                    <a:ext uri="{FF2B5EF4-FFF2-40B4-BE49-F238E27FC236}">
                      <a16:creationId xmlns:a16="http://schemas.microsoft.com/office/drawing/2014/main" id="{B111E147-3174-E051-6C34-5E0951A5C074}"/>
                    </a:ext>
                  </a:extLst>
                </p:cNvPr>
                <p:cNvPicPr/>
                <p:nvPr/>
              </p:nvPicPr>
              <p:blipFill>
                <a:blip r:embed="rId74"/>
                <a:stretch>
                  <a:fillRect/>
                </a:stretch>
              </p:blipFill>
              <p:spPr>
                <a:xfrm>
                  <a:off x="10511509" y="2959364"/>
                  <a:ext cx="514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5" name="Freihand 54">
                  <a:extLst>
                    <a:ext uri="{FF2B5EF4-FFF2-40B4-BE49-F238E27FC236}">
                      <a16:creationId xmlns:a16="http://schemas.microsoft.com/office/drawing/2014/main" id="{6C1BE320-A44C-1C4B-7FEF-30733D72106B}"/>
                    </a:ext>
                  </a:extLst>
                </p14:cNvPr>
                <p14:cNvContentPartPr/>
                <p14:nvPr/>
              </p14:nvContentPartPr>
              <p14:xfrm>
                <a:off x="10602229" y="2901044"/>
                <a:ext cx="222480" cy="231480"/>
              </p14:xfrm>
            </p:contentPart>
          </mc:Choice>
          <mc:Fallback xmlns="">
            <p:pic>
              <p:nvPicPr>
                <p:cNvPr id="55" name="Freihand 54">
                  <a:extLst>
                    <a:ext uri="{FF2B5EF4-FFF2-40B4-BE49-F238E27FC236}">
                      <a16:creationId xmlns:a16="http://schemas.microsoft.com/office/drawing/2014/main" id="{6C1BE320-A44C-1C4B-7FEF-30733D72106B}"/>
                    </a:ext>
                  </a:extLst>
                </p:cNvPr>
                <p:cNvPicPr/>
                <p:nvPr/>
              </p:nvPicPr>
              <p:blipFill>
                <a:blip r:embed="rId76"/>
                <a:stretch>
                  <a:fillRect/>
                </a:stretch>
              </p:blipFill>
              <p:spPr>
                <a:xfrm>
                  <a:off x="10593589" y="2892044"/>
                  <a:ext cx="24012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6" name="Freihand 55">
                  <a:extLst>
                    <a:ext uri="{FF2B5EF4-FFF2-40B4-BE49-F238E27FC236}">
                      <a16:creationId xmlns:a16="http://schemas.microsoft.com/office/drawing/2014/main" id="{52AB0FE7-679F-C973-A099-CD677642DD97}"/>
                    </a:ext>
                  </a:extLst>
                </p14:cNvPr>
                <p14:cNvContentPartPr/>
                <p14:nvPr/>
              </p14:nvContentPartPr>
              <p14:xfrm>
                <a:off x="10951789" y="2977724"/>
                <a:ext cx="225360" cy="150480"/>
              </p14:xfrm>
            </p:contentPart>
          </mc:Choice>
          <mc:Fallback xmlns="">
            <p:pic>
              <p:nvPicPr>
                <p:cNvPr id="56" name="Freihand 55">
                  <a:extLst>
                    <a:ext uri="{FF2B5EF4-FFF2-40B4-BE49-F238E27FC236}">
                      <a16:creationId xmlns:a16="http://schemas.microsoft.com/office/drawing/2014/main" id="{52AB0FE7-679F-C973-A099-CD677642DD97}"/>
                    </a:ext>
                  </a:extLst>
                </p:cNvPr>
                <p:cNvPicPr/>
                <p:nvPr/>
              </p:nvPicPr>
              <p:blipFill>
                <a:blip r:embed="rId78"/>
                <a:stretch>
                  <a:fillRect/>
                </a:stretch>
              </p:blipFill>
              <p:spPr>
                <a:xfrm>
                  <a:off x="10942789" y="2968724"/>
                  <a:ext cx="2430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7" name="Freihand 56">
                  <a:extLst>
                    <a:ext uri="{FF2B5EF4-FFF2-40B4-BE49-F238E27FC236}">
                      <a16:creationId xmlns:a16="http://schemas.microsoft.com/office/drawing/2014/main" id="{CEF7C8DB-B89B-1E47-DFA4-BB3AF0AB528D}"/>
                    </a:ext>
                  </a:extLst>
                </p14:cNvPr>
                <p14:cNvContentPartPr/>
                <p14:nvPr/>
              </p14:nvContentPartPr>
              <p14:xfrm>
                <a:off x="11217829" y="2997164"/>
                <a:ext cx="427680" cy="56160"/>
              </p14:xfrm>
            </p:contentPart>
          </mc:Choice>
          <mc:Fallback xmlns="">
            <p:pic>
              <p:nvPicPr>
                <p:cNvPr id="57" name="Freihand 56">
                  <a:extLst>
                    <a:ext uri="{FF2B5EF4-FFF2-40B4-BE49-F238E27FC236}">
                      <a16:creationId xmlns:a16="http://schemas.microsoft.com/office/drawing/2014/main" id="{CEF7C8DB-B89B-1E47-DFA4-BB3AF0AB528D}"/>
                    </a:ext>
                  </a:extLst>
                </p:cNvPr>
                <p:cNvPicPr/>
                <p:nvPr/>
              </p:nvPicPr>
              <p:blipFill>
                <a:blip r:embed="rId80"/>
                <a:stretch>
                  <a:fillRect/>
                </a:stretch>
              </p:blipFill>
              <p:spPr>
                <a:xfrm>
                  <a:off x="11209189" y="2988164"/>
                  <a:ext cx="4453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8" name="Freihand 57">
                  <a:extLst>
                    <a:ext uri="{FF2B5EF4-FFF2-40B4-BE49-F238E27FC236}">
                      <a16:creationId xmlns:a16="http://schemas.microsoft.com/office/drawing/2014/main" id="{A50BB0A4-E4D0-A603-E8B5-E8C21EE6C55D}"/>
                    </a:ext>
                  </a:extLst>
                </p14:cNvPr>
                <p14:cNvContentPartPr/>
                <p14:nvPr/>
              </p14:nvContentPartPr>
              <p14:xfrm>
                <a:off x="8946949" y="3344924"/>
                <a:ext cx="662040" cy="307440"/>
              </p14:xfrm>
            </p:contentPart>
          </mc:Choice>
          <mc:Fallback xmlns="">
            <p:pic>
              <p:nvPicPr>
                <p:cNvPr id="58" name="Freihand 57">
                  <a:extLst>
                    <a:ext uri="{FF2B5EF4-FFF2-40B4-BE49-F238E27FC236}">
                      <a16:creationId xmlns:a16="http://schemas.microsoft.com/office/drawing/2014/main" id="{A50BB0A4-E4D0-A603-E8B5-E8C21EE6C55D}"/>
                    </a:ext>
                  </a:extLst>
                </p:cNvPr>
                <p:cNvPicPr/>
                <p:nvPr/>
              </p:nvPicPr>
              <p:blipFill>
                <a:blip r:embed="rId82"/>
                <a:stretch>
                  <a:fillRect/>
                </a:stretch>
              </p:blipFill>
              <p:spPr>
                <a:xfrm>
                  <a:off x="8937949" y="3335924"/>
                  <a:ext cx="67968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9" name="Freihand 58">
                  <a:extLst>
                    <a:ext uri="{FF2B5EF4-FFF2-40B4-BE49-F238E27FC236}">
                      <a16:creationId xmlns:a16="http://schemas.microsoft.com/office/drawing/2014/main" id="{16F64267-25C0-6B21-C583-3F5F88DF20F9}"/>
                    </a:ext>
                  </a:extLst>
                </p14:cNvPr>
                <p14:cNvContentPartPr/>
                <p14:nvPr/>
              </p14:nvContentPartPr>
              <p14:xfrm>
                <a:off x="9595669" y="3329444"/>
                <a:ext cx="87480" cy="271440"/>
              </p14:xfrm>
            </p:contentPart>
          </mc:Choice>
          <mc:Fallback xmlns="">
            <p:pic>
              <p:nvPicPr>
                <p:cNvPr id="59" name="Freihand 58">
                  <a:extLst>
                    <a:ext uri="{FF2B5EF4-FFF2-40B4-BE49-F238E27FC236}">
                      <a16:creationId xmlns:a16="http://schemas.microsoft.com/office/drawing/2014/main" id="{16F64267-25C0-6B21-C583-3F5F88DF20F9}"/>
                    </a:ext>
                  </a:extLst>
                </p:cNvPr>
                <p:cNvPicPr/>
                <p:nvPr/>
              </p:nvPicPr>
              <p:blipFill>
                <a:blip r:embed="rId84"/>
                <a:stretch>
                  <a:fillRect/>
                </a:stretch>
              </p:blipFill>
              <p:spPr>
                <a:xfrm>
                  <a:off x="9587029" y="3320444"/>
                  <a:ext cx="10512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0" name="Freihand 59">
                  <a:extLst>
                    <a:ext uri="{FF2B5EF4-FFF2-40B4-BE49-F238E27FC236}">
                      <a16:creationId xmlns:a16="http://schemas.microsoft.com/office/drawing/2014/main" id="{4341F509-A3C6-E076-B80E-9E36EE68A47A}"/>
                    </a:ext>
                  </a:extLst>
                </p14:cNvPr>
                <p14:cNvContentPartPr/>
                <p14:nvPr/>
              </p14:nvContentPartPr>
              <p14:xfrm>
                <a:off x="9587029" y="3418724"/>
                <a:ext cx="238320" cy="151560"/>
              </p14:xfrm>
            </p:contentPart>
          </mc:Choice>
          <mc:Fallback xmlns="">
            <p:pic>
              <p:nvPicPr>
                <p:cNvPr id="60" name="Freihand 59">
                  <a:extLst>
                    <a:ext uri="{FF2B5EF4-FFF2-40B4-BE49-F238E27FC236}">
                      <a16:creationId xmlns:a16="http://schemas.microsoft.com/office/drawing/2014/main" id="{4341F509-A3C6-E076-B80E-9E36EE68A47A}"/>
                    </a:ext>
                  </a:extLst>
                </p:cNvPr>
                <p:cNvPicPr/>
                <p:nvPr/>
              </p:nvPicPr>
              <p:blipFill>
                <a:blip r:embed="rId86"/>
                <a:stretch>
                  <a:fillRect/>
                </a:stretch>
              </p:blipFill>
              <p:spPr>
                <a:xfrm>
                  <a:off x="9578029" y="3409724"/>
                  <a:ext cx="2559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1" name="Freihand 60">
                  <a:extLst>
                    <a:ext uri="{FF2B5EF4-FFF2-40B4-BE49-F238E27FC236}">
                      <a16:creationId xmlns:a16="http://schemas.microsoft.com/office/drawing/2014/main" id="{A26F3F15-9675-6FCF-5C29-835C805DE21C}"/>
                    </a:ext>
                  </a:extLst>
                </p14:cNvPr>
                <p14:cNvContentPartPr/>
                <p14:nvPr/>
              </p14:nvContentPartPr>
              <p14:xfrm>
                <a:off x="9877189" y="3447524"/>
                <a:ext cx="244440" cy="121680"/>
              </p14:xfrm>
            </p:contentPart>
          </mc:Choice>
          <mc:Fallback xmlns="">
            <p:pic>
              <p:nvPicPr>
                <p:cNvPr id="61" name="Freihand 60">
                  <a:extLst>
                    <a:ext uri="{FF2B5EF4-FFF2-40B4-BE49-F238E27FC236}">
                      <a16:creationId xmlns:a16="http://schemas.microsoft.com/office/drawing/2014/main" id="{A26F3F15-9675-6FCF-5C29-835C805DE21C}"/>
                    </a:ext>
                  </a:extLst>
                </p:cNvPr>
                <p:cNvPicPr/>
                <p:nvPr/>
              </p:nvPicPr>
              <p:blipFill>
                <a:blip r:embed="rId88"/>
                <a:stretch>
                  <a:fillRect/>
                </a:stretch>
              </p:blipFill>
              <p:spPr>
                <a:xfrm>
                  <a:off x="9868549" y="3438884"/>
                  <a:ext cx="2620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2" name="Freihand 61">
                  <a:extLst>
                    <a:ext uri="{FF2B5EF4-FFF2-40B4-BE49-F238E27FC236}">
                      <a16:creationId xmlns:a16="http://schemas.microsoft.com/office/drawing/2014/main" id="{CE78DBF0-7771-7C4C-7963-3BE88BB3C17F}"/>
                    </a:ext>
                  </a:extLst>
                </p14:cNvPr>
                <p14:cNvContentPartPr/>
                <p14:nvPr/>
              </p14:nvContentPartPr>
              <p14:xfrm>
                <a:off x="10116949" y="3267164"/>
                <a:ext cx="410040" cy="260280"/>
              </p14:xfrm>
            </p:contentPart>
          </mc:Choice>
          <mc:Fallback xmlns="">
            <p:pic>
              <p:nvPicPr>
                <p:cNvPr id="62" name="Freihand 61">
                  <a:extLst>
                    <a:ext uri="{FF2B5EF4-FFF2-40B4-BE49-F238E27FC236}">
                      <a16:creationId xmlns:a16="http://schemas.microsoft.com/office/drawing/2014/main" id="{CE78DBF0-7771-7C4C-7963-3BE88BB3C17F}"/>
                    </a:ext>
                  </a:extLst>
                </p:cNvPr>
                <p:cNvPicPr/>
                <p:nvPr/>
              </p:nvPicPr>
              <p:blipFill>
                <a:blip r:embed="rId90"/>
                <a:stretch>
                  <a:fillRect/>
                </a:stretch>
              </p:blipFill>
              <p:spPr>
                <a:xfrm>
                  <a:off x="10108309" y="3258524"/>
                  <a:ext cx="42768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3" name="Freihand 62">
                  <a:extLst>
                    <a:ext uri="{FF2B5EF4-FFF2-40B4-BE49-F238E27FC236}">
                      <a16:creationId xmlns:a16="http://schemas.microsoft.com/office/drawing/2014/main" id="{B48C95E7-8E4E-50B0-5E8D-704F9BB93411}"/>
                    </a:ext>
                  </a:extLst>
                </p14:cNvPr>
                <p14:cNvContentPartPr/>
                <p14:nvPr/>
              </p14:nvContentPartPr>
              <p14:xfrm>
                <a:off x="10656949" y="3317564"/>
                <a:ext cx="142560" cy="187920"/>
              </p14:xfrm>
            </p:contentPart>
          </mc:Choice>
          <mc:Fallback xmlns="">
            <p:pic>
              <p:nvPicPr>
                <p:cNvPr id="63" name="Freihand 62">
                  <a:extLst>
                    <a:ext uri="{FF2B5EF4-FFF2-40B4-BE49-F238E27FC236}">
                      <a16:creationId xmlns:a16="http://schemas.microsoft.com/office/drawing/2014/main" id="{B48C95E7-8E4E-50B0-5E8D-704F9BB93411}"/>
                    </a:ext>
                  </a:extLst>
                </p:cNvPr>
                <p:cNvPicPr/>
                <p:nvPr/>
              </p:nvPicPr>
              <p:blipFill>
                <a:blip r:embed="rId92"/>
                <a:stretch>
                  <a:fillRect/>
                </a:stretch>
              </p:blipFill>
              <p:spPr>
                <a:xfrm>
                  <a:off x="10647949" y="3308564"/>
                  <a:ext cx="16020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4" name="Freihand 63">
                  <a:extLst>
                    <a:ext uri="{FF2B5EF4-FFF2-40B4-BE49-F238E27FC236}">
                      <a16:creationId xmlns:a16="http://schemas.microsoft.com/office/drawing/2014/main" id="{8785DF8F-741F-82B3-916C-D86A2FAEAB50}"/>
                    </a:ext>
                  </a:extLst>
                </p14:cNvPr>
                <p14:cNvContentPartPr/>
                <p14:nvPr/>
              </p14:nvContentPartPr>
              <p14:xfrm>
                <a:off x="10844149" y="3383804"/>
                <a:ext cx="79200" cy="84240"/>
              </p14:xfrm>
            </p:contentPart>
          </mc:Choice>
          <mc:Fallback xmlns="">
            <p:pic>
              <p:nvPicPr>
                <p:cNvPr id="64" name="Freihand 63">
                  <a:extLst>
                    <a:ext uri="{FF2B5EF4-FFF2-40B4-BE49-F238E27FC236}">
                      <a16:creationId xmlns:a16="http://schemas.microsoft.com/office/drawing/2014/main" id="{8785DF8F-741F-82B3-916C-D86A2FAEAB50}"/>
                    </a:ext>
                  </a:extLst>
                </p:cNvPr>
                <p:cNvPicPr/>
                <p:nvPr/>
              </p:nvPicPr>
              <p:blipFill>
                <a:blip r:embed="rId94"/>
                <a:stretch>
                  <a:fillRect/>
                </a:stretch>
              </p:blipFill>
              <p:spPr>
                <a:xfrm>
                  <a:off x="10835509" y="3375164"/>
                  <a:ext cx="968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5" name="Freihand 64">
                  <a:extLst>
                    <a:ext uri="{FF2B5EF4-FFF2-40B4-BE49-F238E27FC236}">
                      <a16:creationId xmlns:a16="http://schemas.microsoft.com/office/drawing/2014/main" id="{8BD7C4C3-C684-43B3-B487-0E823B65F0EE}"/>
                    </a:ext>
                  </a:extLst>
                </p14:cNvPr>
                <p14:cNvContentPartPr/>
                <p14:nvPr/>
              </p14:nvContentPartPr>
              <p14:xfrm>
                <a:off x="10793389" y="3400004"/>
                <a:ext cx="127080" cy="102600"/>
              </p14:xfrm>
            </p:contentPart>
          </mc:Choice>
          <mc:Fallback xmlns="">
            <p:pic>
              <p:nvPicPr>
                <p:cNvPr id="65" name="Freihand 64">
                  <a:extLst>
                    <a:ext uri="{FF2B5EF4-FFF2-40B4-BE49-F238E27FC236}">
                      <a16:creationId xmlns:a16="http://schemas.microsoft.com/office/drawing/2014/main" id="{8BD7C4C3-C684-43B3-B487-0E823B65F0EE}"/>
                    </a:ext>
                  </a:extLst>
                </p:cNvPr>
                <p:cNvPicPr/>
                <p:nvPr/>
              </p:nvPicPr>
              <p:blipFill>
                <a:blip r:embed="rId96"/>
                <a:stretch>
                  <a:fillRect/>
                </a:stretch>
              </p:blipFill>
              <p:spPr>
                <a:xfrm>
                  <a:off x="10784389" y="3391004"/>
                  <a:ext cx="1447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6" name="Freihand 65">
                  <a:extLst>
                    <a:ext uri="{FF2B5EF4-FFF2-40B4-BE49-F238E27FC236}">
                      <a16:creationId xmlns:a16="http://schemas.microsoft.com/office/drawing/2014/main" id="{BE6E4E6F-9A4C-CC41-643C-96116C48AE01}"/>
                    </a:ext>
                  </a:extLst>
                </p14:cNvPr>
                <p14:cNvContentPartPr/>
                <p14:nvPr/>
              </p14:nvContentPartPr>
              <p14:xfrm>
                <a:off x="10939549" y="3354644"/>
                <a:ext cx="126360" cy="146880"/>
              </p14:xfrm>
            </p:contentPart>
          </mc:Choice>
          <mc:Fallback xmlns="">
            <p:pic>
              <p:nvPicPr>
                <p:cNvPr id="66" name="Freihand 65">
                  <a:extLst>
                    <a:ext uri="{FF2B5EF4-FFF2-40B4-BE49-F238E27FC236}">
                      <a16:creationId xmlns:a16="http://schemas.microsoft.com/office/drawing/2014/main" id="{BE6E4E6F-9A4C-CC41-643C-96116C48AE01}"/>
                    </a:ext>
                  </a:extLst>
                </p:cNvPr>
                <p:cNvPicPr/>
                <p:nvPr/>
              </p:nvPicPr>
              <p:blipFill>
                <a:blip r:embed="rId98"/>
                <a:stretch>
                  <a:fillRect/>
                </a:stretch>
              </p:blipFill>
              <p:spPr>
                <a:xfrm>
                  <a:off x="10930909" y="3346004"/>
                  <a:ext cx="1440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7" name="Freihand 66">
                  <a:extLst>
                    <a:ext uri="{FF2B5EF4-FFF2-40B4-BE49-F238E27FC236}">
                      <a16:creationId xmlns:a16="http://schemas.microsoft.com/office/drawing/2014/main" id="{74E9C140-952B-4748-47F3-250857318481}"/>
                    </a:ext>
                  </a:extLst>
                </p14:cNvPr>
                <p14:cNvContentPartPr/>
                <p14:nvPr/>
              </p14:nvContentPartPr>
              <p14:xfrm>
                <a:off x="11078149" y="3232244"/>
                <a:ext cx="741600" cy="278280"/>
              </p14:xfrm>
            </p:contentPart>
          </mc:Choice>
          <mc:Fallback xmlns="">
            <p:pic>
              <p:nvPicPr>
                <p:cNvPr id="67" name="Freihand 66">
                  <a:extLst>
                    <a:ext uri="{FF2B5EF4-FFF2-40B4-BE49-F238E27FC236}">
                      <a16:creationId xmlns:a16="http://schemas.microsoft.com/office/drawing/2014/main" id="{74E9C140-952B-4748-47F3-250857318481}"/>
                    </a:ext>
                  </a:extLst>
                </p:cNvPr>
                <p:cNvPicPr/>
                <p:nvPr/>
              </p:nvPicPr>
              <p:blipFill>
                <a:blip r:embed="rId100"/>
                <a:stretch>
                  <a:fillRect/>
                </a:stretch>
              </p:blipFill>
              <p:spPr>
                <a:xfrm>
                  <a:off x="11069509" y="3223244"/>
                  <a:ext cx="75924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8" name="Freihand 67">
                  <a:extLst>
                    <a:ext uri="{FF2B5EF4-FFF2-40B4-BE49-F238E27FC236}">
                      <a16:creationId xmlns:a16="http://schemas.microsoft.com/office/drawing/2014/main" id="{FC44FD70-BACB-2741-AB34-EDC85EE05A2A}"/>
                    </a:ext>
                  </a:extLst>
                </p14:cNvPr>
                <p14:cNvContentPartPr/>
                <p14:nvPr/>
              </p14:nvContentPartPr>
              <p14:xfrm>
                <a:off x="11455429" y="3177164"/>
                <a:ext cx="26280" cy="5400"/>
              </p14:xfrm>
            </p:contentPart>
          </mc:Choice>
          <mc:Fallback xmlns="">
            <p:pic>
              <p:nvPicPr>
                <p:cNvPr id="68" name="Freihand 67">
                  <a:extLst>
                    <a:ext uri="{FF2B5EF4-FFF2-40B4-BE49-F238E27FC236}">
                      <a16:creationId xmlns:a16="http://schemas.microsoft.com/office/drawing/2014/main" id="{FC44FD70-BACB-2741-AB34-EDC85EE05A2A}"/>
                    </a:ext>
                  </a:extLst>
                </p:cNvPr>
                <p:cNvPicPr/>
                <p:nvPr/>
              </p:nvPicPr>
              <p:blipFill>
                <a:blip r:embed="rId102"/>
                <a:stretch>
                  <a:fillRect/>
                </a:stretch>
              </p:blipFill>
              <p:spPr>
                <a:xfrm>
                  <a:off x="11446429" y="3168524"/>
                  <a:ext cx="439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9" name="Freihand 68">
                  <a:extLst>
                    <a:ext uri="{FF2B5EF4-FFF2-40B4-BE49-F238E27FC236}">
                      <a16:creationId xmlns:a16="http://schemas.microsoft.com/office/drawing/2014/main" id="{418E0358-7DD1-9186-86A1-BEB72D839CBC}"/>
                    </a:ext>
                  </a:extLst>
                </p14:cNvPr>
                <p14:cNvContentPartPr/>
                <p14:nvPr/>
              </p14:nvContentPartPr>
              <p14:xfrm>
                <a:off x="10497469" y="3560564"/>
                <a:ext cx="1522080" cy="126720"/>
              </p14:xfrm>
            </p:contentPart>
          </mc:Choice>
          <mc:Fallback xmlns="">
            <p:pic>
              <p:nvPicPr>
                <p:cNvPr id="69" name="Freihand 68">
                  <a:extLst>
                    <a:ext uri="{FF2B5EF4-FFF2-40B4-BE49-F238E27FC236}">
                      <a16:creationId xmlns:a16="http://schemas.microsoft.com/office/drawing/2014/main" id="{418E0358-7DD1-9186-86A1-BEB72D839CBC}"/>
                    </a:ext>
                  </a:extLst>
                </p:cNvPr>
                <p:cNvPicPr/>
                <p:nvPr/>
              </p:nvPicPr>
              <p:blipFill>
                <a:blip r:embed="rId104"/>
                <a:stretch>
                  <a:fillRect/>
                </a:stretch>
              </p:blipFill>
              <p:spPr>
                <a:xfrm>
                  <a:off x="10488469" y="3551564"/>
                  <a:ext cx="1539720" cy="144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5">
            <p14:nvContentPartPr>
              <p14:cNvPr id="72" name="Freihand 71">
                <a:extLst>
                  <a:ext uri="{FF2B5EF4-FFF2-40B4-BE49-F238E27FC236}">
                    <a16:creationId xmlns:a16="http://schemas.microsoft.com/office/drawing/2014/main" id="{0EA04AA2-DC5A-80F8-3B45-5EF2FF3E8DC4}"/>
                  </a:ext>
                </a:extLst>
              </p14:cNvPr>
              <p14:cNvContentPartPr/>
              <p14:nvPr/>
            </p14:nvContentPartPr>
            <p14:xfrm>
              <a:off x="4148149" y="2873324"/>
              <a:ext cx="1158480" cy="67680"/>
            </p14:xfrm>
          </p:contentPart>
        </mc:Choice>
        <mc:Fallback xmlns="">
          <p:pic>
            <p:nvPicPr>
              <p:cNvPr id="72" name="Freihand 71">
                <a:extLst>
                  <a:ext uri="{FF2B5EF4-FFF2-40B4-BE49-F238E27FC236}">
                    <a16:creationId xmlns:a16="http://schemas.microsoft.com/office/drawing/2014/main" id="{0EA04AA2-DC5A-80F8-3B45-5EF2FF3E8DC4}"/>
                  </a:ext>
                </a:extLst>
              </p:cNvPr>
              <p:cNvPicPr/>
              <p:nvPr/>
            </p:nvPicPr>
            <p:blipFill>
              <a:blip r:embed="rId106"/>
              <a:stretch>
                <a:fillRect/>
              </a:stretch>
            </p:blipFill>
            <p:spPr>
              <a:xfrm>
                <a:off x="4139509" y="2864324"/>
                <a:ext cx="1176120" cy="85320"/>
              </a:xfrm>
              <a:prstGeom prst="rect">
                <a:avLst/>
              </a:prstGeom>
            </p:spPr>
          </p:pic>
        </mc:Fallback>
      </mc:AlternateContent>
      <p:grpSp>
        <p:nvGrpSpPr>
          <p:cNvPr id="81" name="Gruppieren 80">
            <a:extLst>
              <a:ext uri="{FF2B5EF4-FFF2-40B4-BE49-F238E27FC236}">
                <a16:creationId xmlns:a16="http://schemas.microsoft.com/office/drawing/2014/main" id="{D136FC2F-6794-CFC0-4A0D-5F7E9756CD4C}"/>
              </a:ext>
            </a:extLst>
          </p:cNvPr>
          <p:cNvGrpSpPr/>
          <p:nvPr/>
        </p:nvGrpSpPr>
        <p:grpSpPr>
          <a:xfrm>
            <a:off x="2659189" y="2501084"/>
            <a:ext cx="1543320" cy="739080"/>
            <a:chOff x="2659189" y="2501084"/>
            <a:chExt cx="1543320" cy="739080"/>
          </a:xfrm>
        </p:grpSpPr>
        <mc:AlternateContent xmlns:mc="http://schemas.openxmlformats.org/markup-compatibility/2006" xmlns:p14="http://schemas.microsoft.com/office/powerpoint/2010/main">
          <mc:Choice Requires="p14">
            <p:contentPart p14:bwMode="auto" r:id="rId107">
              <p14:nvContentPartPr>
                <p14:cNvPr id="73" name="Freihand 72">
                  <a:extLst>
                    <a:ext uri="{FF2B5EF4-FFF2-40B4-BE49-F238E27FC236}">
                      <a16:creationId xmlns:a16="http://schemas.microsoft.com/office/drawing/2014/main" id="{30812C36-E96D-3FAE-4E1C-D3B5EC878482}"/>
                    </a:ext>
                  </a:extLst>
                </p14:cNvPr>
                <p14:cNvContentPartPr/>
                <p14:nvPr/>
              </p14:nvContentPartPr>
              <p14:xfrm>
                <a:off x="3383149" y="2836244"/>
                <a:ext cx="419040" cy="110880"/>
              </p14:xfrm>
            </p:contentPart>
          </mc:Choice>
          <mc:Fallback xmlns="">
            <p:pic>
              <p:nvPicPr>
                <p:cNvPr id="73" name="Freihand 72">
                  <a:extLst>
                    <a:ext uri="{FF2B5EF4-FFF2-40B4-BE49-F238E27FC236}">
                      <a16:creationId xmlns:a16="http://schemas.microsoft.com/office/drawing/2014/main" id="{30812C36-E96D-3FAE-4E1C-D3B5EC878482}"/>
                    </a:ext>
                  </a:extLst>
                </p:cNvPr>
                <p:cNvPicPr/>
                <p:nvPr/>
              </p:nvPicPr>
              <p:blipFill>
                <a:blip r:embed="rId108"/>
                <a:stretch>
                  <a:fillRect/>
                </a:stretch>
              </p:blipFill>
              <p:spPr>
                <a:xfrm>
                  <a:off x="3374149" y="2827244"/>
                  <a:ext cx="4366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4" name="Freihand 73">
                  <a:extLst>
                    <a:ext uri="{FF2B5EF4-FFF2-40B4-BE49-F238E27FC236}">
                      <a16:creationId xmlns:a16="http://schemas.microsoft.com/office/drawing/2014/main" id="{45ED71DE-BCB9-665B-84A0-5D50AA5CB92F}"/>
                    </a:ext>
                  </a:extLst>
                </p14:cNvPr>
                <p14:cNvContentPartPr/>
                <p14:nvPr/>
              </p14:nvContentPartPr>
              <p14:xfrm>
                <a:off x="2659189" y="2815364"/>
                <a:ext cx="173520" cy="285120"/>
              </p14:xfrm>
            </p:contentPart>
          </mc:Choice>
          <mc:Fallback xmlns="">
            <p:pic>
              <p:nvPicPr>
                <p:cNvPr id="74" name="Freihand 73">
                  <a:extLst>
                    <a:ext uri="{FF2B5EF4-FFF2-40B4-BE49-F238E27FC236}">
                      <a16:creationId xmlns:a16="http://schemas.microsoft.com/office/drawing/2014/main" id="{45ED71DE-BCB9-665B-84A0-5D50AA5CB92F}"/>
                    </a:ext>
                  </a:extLst>
                </p:cNvPr>
                <p:cNvPicPr/>
                <p:nvPr/>
              </p:nvPicPr>
              <p:blipFill>
                <a:blip r:embed="rId110"/>
                <a:stretch>
                  <a:fillRect/>
                </a:stretch>
              </p:blipFill>
              <p:spPr>
                <a:xfrm>
                  <a:off x="2650189" y="2806724"/>
                  <a:ext cx="19116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5" name="Freihand 74">
                  <a:extLst>
                    <a:ext uri="{FF2B5EF4-FFF2-40B4-BE49-F238E27FC236}">
                      <a16:creationId xmlns:a16="http://schemas.microsoft.com/office/drawing/2014/main" id="{3547B043-2560-3188-57B6-C66B5FF1084F}"/>
                    </a:ext>
                  </a:extLst>
                </p14:cNvPr>
                <p14:cNvContentPartPr/>
                <p14:nvPr/>
              </p14:nvContentPartPr>
              <p14:xfrm>
                <a:off x="2903989" y="2628884"/>
                <a:ext cx="115200" cy="376200"/>
              </p14:xfrm>
            </p:contentPart>
          </mc:Choice>
          <mc:Fallback xmlns="">
            <p:pic>
              <p:nvPicPr>
                <p:cNvPr id="75" name="Freihand 74">
                  <a:extLst>
                    <a:ext uri="{FF2B5EF4-FFF2-40B4-BE49-F238E27FC236}">
                      <a16:creationId xmlns:a16="http://schemas.microsoft.com/office/drawing/2014/main" id="{3547B043-2560-3188-57B6-C66B5FF1084F}"/>
                    </a:ext>
                  </a:extLst>
                </p:cNvPr>
                <p:cNvPicPr/>
                <p:nvPr/>
              </p:nvPicPr>
              <p:blipFill>
                <a:blip r:embed="rId112"/>
                <a:stretch>
                  <a:fillRect/>
                </a:stretch>
              </p:blipFill>
              <p:spPr>
                <a:xfrm>
                  <a:off x="2895349" y="2619884"/>
                  <a:ext cx="132840" cy="3938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6" name="Freihand 75">
                  <a:extLst>
                    <a:ext uri="{FF2B5EF4-FFF2-40B4-BE49-F238E27FC236}">
                      <a16:creationId xmlns:a16="http://schemas.microsoft.com/office/drawing/2014/main" id="{8027DF1D-4062-2735-98B7-379929C71E55}"/>
                    </a:ext>
                  </a:extLst>
                </p14:cNvPr>
                <p14:cNvContentPartPr/>
                <p14:nvPr/>
              </p14:nvContentPartPr>
              <p14:xfrm>
                <a:off x="3060229" y="2708084"/>
                <a:ext cx="46080" cy="211320"/>
              </p14:xfrm>
            </p:contentPart>
          </mc:Choice>
          <mc:Fallback xmlns="">
            <p:pic>
              <p:nvPicPr>
                <p:cNvPr id="76" name="Freihand 75">
                  <a:extLst>
                    <a:ext uri="{FF2B5EF4-FFF2-40B4-BE49-F238E27FC236}">
                      <a16:creationId xmlns:a16="http://schemas.microsoft.com/office/drawing/2014/main" id="{8027DF1D-4062-2735-98B7-379929C71E55}"/>
                    </a:ext>
                  </a:extLst>
                </p:cNvPr>
                <p:cNvPicPr/>
                <p:nvPr/>
              </p:nvPicPr>
              <p:blipFill>
                <a:blip r:embed="rId114"/>
                <a:stretch>
                  <a:fillRect/>
                </a:stretch>
              </p:blipFill>
              <p:spPr>
                <a:xfrm>
                  <a:off x="3051229" y="2699444"/>
                  <a:ext cx="637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7" name="Freihand 76">
                  <a:extLst>
                    <a:ext uri="{FF2B5EF4-FFF2-40B4-BE49-F238E27FC236}">
                      <a16:creationId xmlns:a16="http://schemas.microsoft.com/office/drawing/2014/main" id="{11DCDFF7-133F-6E4E-AA00-A3CA81352F6D}"/>
                    </a:ext>
                  </a:extLst>
                </p14:cNvPr>
                <p14:cNvContentPartPr/>
                <p14:nvPr/>
              </p14:nvContentPartPr>
              <p14:xfrm>
                <a:off x="3100909" y="2650844"/>
                <a:ext cx="177480" cy="131760"/>
              </p14:xfrm>
            </p:contentPart>
          </mc:Choice>
          <mc:Fallback xmlns="">
            <p:pic>
              <p:nvPicPr>
                <p:cNvPr id="77" name="Freihand 76">
                  <a:extLst>
                    <a:ext uri="{FF2B5EF4-FFF2-40B4-BE49-F238E27FC236}">
                      <a16:creationId xmlns:a16="http://schemas.microsoft.com/office/drawing/2014/main" id="{11DCDFF7-133F-6E4E-AA00-A3CA81352F6D}"/>
                    </a:ext>
                  </a:extLst>
                </p:cNvPr>
                <p:cNvPicPr/>
                <p:nvPr/>
              </p:nvPicPr>
              <p:blipFill>
                <a:blip r:embed="rId116"/>
                <a:stretch>
                  <a:fillRect/>
                </a:stretch>
              </p:blipFill>
              <p:spPr>
                <a:xfrm>
                  <a:off x="3092269" y="2642204"/>
                  <a:ext cx="1951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8" name="Freihand 77">
                  <a:extLst>
                    <a:ext uri="{FF2B5EF4-FFF2-40B4-BE49-F238E27FC236}">
                      <a16:creationId xmlns:a16="http://schemas.microsoft.com/office/drawing/2014/main" id="{89D0BBAD-DBB8-C1E7-5732-891E0D10B24F}"/>
                    </a:ext>
                  </a:extLst>
                </p14:cNvPr>
                <p14:cNvContentPartPr/>
                <p14:nvPr/>
              </p14:nvContentPartPr>
              <p14:xfrm>
                <a:off x="3143749" y="2553284"/>
                <a:ext cx="135720" cy="563760"/>
              </p14:xfrm>
            </p:contentPart>
          </mc:Choice>
          <mc:Fallback xmlns="">
            <p:pic>
              <p:nvPicPr>
                <p:cNvPr id="78" name="Freihand 77">
                  <a:extLst>
                    <a:ext uri="{FF2B5EF4-FFF2-40B4-BE49-F238E27FC236}">
                      <a16:creationId xmlns:a16="http://schemas.microsoft.com/office/drawing/2014/main" id="{89D0BBAD-DBB8-C1E7-5732-891E0D10B24F}"/>
                    </a:ext>
                  </a:extLst>
                </p:cNvPr>
                <p:cNvPicPr/>
                <p:nvPr/>
              </p:nvPicPr>
              <p:blipFill>
                <a:blip r:embed="rId118"/>
                <a:stretch>
                  <a:fillRect/>
                </a:stretch>
              </p:blipFill>
              <p:spPr>
                <a:xfrm>
                  <a:off x="3135109" y="2544644"/>
                  <a:ext cx="153360" cy="5814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80" name="Freihand 79">
                  <a:extLst>
                    <a:ext uri="{FF2B5EF4-FFF2-40B4-BE49-F238E27FC236}">
                      <a16:creationId xmlns:a16="http://schemas.microsoft.com/office/drawing/2014/main" id="{4F9F5EE7-0F51-07E0-3D88-1D42C356F74C}"/>
                    </a:ext>
                  </a:extLst>
                </p14:cNvPr>
                <p14:cNvContentPartPr/>
                <p14:nvPr/>
              </p14:nvContentPartPr>
              <p14:xfrm>
                <a:off x="3693109" y="2501084"/>
                <a:ext cx="509400" cy="739080"/>
              </p14:xfrm>
            </p:contentPart>
          </mc:Choice>
          <mc:Fallback xmlns="">
            <p:pic>
              <p:nvPicPr>
                <p:cNvPr id="80" name="Freihand 79">
                  <a:extLst>
                    <a:ext uri="{FF2B5EF4-FFF2-40B4-BE49-F238E27FC236}">
                      <a16:creationId xmlns:a16="http://schemas.microsoft.com/office/drawing/2014/main" id="{4F9F5EE7-0F51-07E0-3D88-1D42C356F74C}"/>
                    </a:ext>
                  </a:extLst>
                </p:cNvPr>
                <p:cNvPicPr/>
                <p:nvPr/>
              </p:nvPicPr>
              <p:blipFill>
                <a:blip r:embed="rId120"/>
                <a:stretch>
                  <a:fillRect/>
                </a:stretch>
              </p:blipFill>
              <p:spPr>
                <a:xfrm>
                  <a:off x="3684109" y="2492444"/>
                  <a:ext cx="527040" cy="756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1">
            <p14:nvContentPartPr>
              <p14:cNvPr id="32" name="Freihand 31">
                <a:extLst>
                  <a:ext uri="{FF2B5EF4-FFF2-40B4-BE49-F238E27FC236}">
                    <a16:creationId xmlns:a16="http://schemas.microsoft.com/office/drawing/2014/main" id="{9B1F1930-22F9-EEEC-E4EC-98E4F1912707}"/>
                  </a:ext>
                </a:extLst>
              </p14:cNvPr>
              <p14:cNvContentPartPr/>
              <p14:nvPr/>
            </p14:nvContentPartPr>
            <p14:xfrm>
              <a:off x="9197149" y="647444"/>
              <a:ext cx="1306080" cy="916560"/>
            </p14:xfrm>
          </p:contentPart>
        </mc:Choice>
        <mc:Fallback xmlns="">
          <p:pic>
            <p:nvPicPr>
              <p:cNvPr id="32" name="Freihand 31">
                <a:extLst>
                  <a:ext uri="{FF2B5EF4-FFF2-40B4-BE49-F238E27FC236}">
                    <a16:creationId xmlns:a16="http://schemas.microsoft.com/office/drawing/2014/main" id="{9B1F1930-22F9-EEEC-E4EC-98E4F1912707}"/>
                  </a:ext>
                </a:extLst>
              </p:cNvPr>
              <p:cNvPicPr/>
              <p:nvPr/>
            </p:nvPicPr>
            <p:blipFill>
              <a:blip r:embed="rId122"/>
              <a:stretch>
                <a:fillRect/>
              </a:stretch>
            </p:blipFill>
            <p:spPr>
              <a:xfrm>
                <a:off x="9188509" y="638804"/>
                <a:ext cx="1323720" cy="9342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0" name="Freihand 69">
                <a:extLst>
                  <a:ext uri="{FF2B5EF4-FFF2-40B4-BE49-F238E27FC236}">
                    <a16:creationId xmlns:a16="http://schemas.microsoft.com/office/drawing/2014/main" id="{EA293964-E3B4-3FE5-A0F7-3B9E42E23B7F}"/>
                  </a:ext>
                </a:extLst>
              </p14:cNvPr>
              <p14:cNvContentPartPr/>
              <p14:nvPr/>
            </p14:nvContentPartPr>
            <p14:xfrm>
              <a:off x="3721549" y="2488124"/>
              <a:ext cx="596880" cy="757800"/>
            </p14:xfrm>
          </p:contentPart>
        </mc:Choice>
        <mc:Fallback xmlns="">
          <p:pic>
            <p:nvPicPr>
              <p:cNvPr id="70" name="Freihand 69">
                <a:extLst>
                  <a:ext uri="{FF2B5EF4-FFF2-40B4-BE49-F238E27FC236}">
                    <a16:creationId xmlns:a16="http://schemas.microsoft.com/office/drawing/2014/main" id="{EA293964-E3B4-3FE5-A0F7-3B9E42E23B7F}"/>
                  </a:ext>
                </a:extLst>
              </p:cNvPr>
              <p:cNvPicPr/>
              <p:nvPr/>
            </p:nvPicPr>
            <p:blipFill>
              <a:blip r:embed="rId124"/>
              <a:stretch>
                <a:fillRect/>
              </a:stretch>
            </p:blipFill>
            <p:spPr>
              <a:xfrm>
                <a:off x="3712549" y="2479124"/>
                <a:ext cx="614520" cy="775440"/>
              </a:xfrm>
              <a:prstGeom prst="rect">
                <a:avLst/>
              </a:prstGeom>
            </p:spPr>
          </p:pic>
        </mc:Fallback>
      </mc:AlternateContent>
      <p:grpSp>
        <p:nvGrpSpPr>
          <p:cNvPr id="83" name="Gruppieren 82">
            <a:extLst>
              <a:ext uri="{FF2B5EF4-FFF2-40B4-BE49-F238E27FC236}">
                <a16:creationId xmlns:a16="http://schemas.microsoft.com/office/drawing/2014/main" id="{D3B2DA26-FF3D-BAB2-C394-F556F6A73207}"/>
              </a:ext>
            </a:extLst>
          </p:cNvPr>
          <p:cNvGrpSpPr/>
          <p:nvPr/>
        </p:nvGrpSpPr>
        <p:grpSpPr>
          <a:xfrm>
            <a:off x="3117829" y="2329004"/>
            <a:ext cx="833760" cy="467280"/>
            <a:chOff x="3117829" y="2329004"/>
            <a:chExt cx="833760" cy="467280"/>
          </a:xfrm>
        </p:grpSpPr>
        <mc:AlternateContent xmlns:mc="http://schemas.openxmlformats.org/markup-compatibility/2006" xmlns:p14="http://schemas.microsoft.com/office/powerpoint/2010/main">
          <mc:Choice Requires="p14">
            <p:contentPart p14:bwMode="auto" r:id="rId125">
              <p14:nvContentPartPr>
                <p14:cNvPr id="79" name="Freihand 78">
                  <a:extLst>
                    <a:ext uri="{FF2B5EF4-FFF2-40B4-BE49-F238E27FC236}">
                      <a16:creationId xmlns:a16="http://schemas.microsoft.com/office/drawing/2014/main" id="{41820DFB-78F7-A1BD-4BE9-363E40F51C22}"/>
                    </a:ext>
                  </a:extLst>
                </p14:cNvPr>
                <p14:cNvContentPartPr/>
                <p14:nvPr/>
              </p14:nvContentPartPr>
              <p14:xfrm>
                <a:off x="3117829" y="2329004"/>
                <a:ext cx="833760" cy="467280"/>
              </p14:xfrm>
            </p:contentPart>
          </mc:Choice>
          <mc:Fallback xmlns="">
            <p:pic>
              <p:nvPicPr>
                <p:cNvPr id="79" name="Freihand 78">
                  <a:extLst>
                    <a:ext uri="{FF2B5EF4-FFF2-40B4-BE49-F238E27FC236}">
                      <a16:creationId xmlns:a16="http://schemas.microsoft.com/office/drawing/2014/main" id="{41820DFB-78F7-A1BD-4BE9-363E40F51C22}"/>
                    </a:ext>
                  </a:extLst>
                </p:cNvPr>
                <p:cNvPicPr/>
                <p:nvPr/>
              </p:nvPicPr>
              <p:blipFill>
                <a:blip r:embed="rId126"/>
                <a:stretch>
                  <a:fillRect/>
                </a:stretch>
              </p:blipFill>
              <p:spPr>
                <a:xfrm>
                  <a:off x="3108829" y="2320004"/>
                  <a:ext cx="851400" cy="4849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2" name="Freihand 81">
                  <a:extLst>
                    <a:ext uri="{FF2B5EF4-FFF2-40B4-BE49-F238E27FC236}">
                      <a16:creationId xmlns:a16="http://schemas.microsoft.com/office/drawing/2014/main" id="{C18288CA-9F78-80C8-2539-B7DDDFED10CD}"/>
                    </a:ext>
                  </a:extLst>
                </p14:cNvPr>
                <p14:cNvContentPartPr/>
                <p14:nvPr/>
              </p14:nvContentPartPr>
              <p14:xfrm>
                <a:off x="3128989" y="2363924"/>
                <a:ext cx="7560" cy="250200"/>
              </p14:xfrm>
            </p:contentPart>
          </mc:Choice>
          <mc:Fallback xmlns="">
            <p:pic>
              <p:nvPicPr>
                <p:cNvPr id="82" name="Freihand 81">
                  <a:extLst>
                    <a:ext uri="{FF2B5EF4-FFF2-40B4-BE49-F238E27FC236}">
                      <a16:creationId xmlns:a16="http://schemas.microsoft.com/office/drawing/2014/main" id="{C18288CA-9F78-80C8-2539-B7DDDFED10CD}"/>
                    </a:ext>
                  </a:extLst>
                </p:cNvPr>
                <p:cNvPicPr/>
                <p:nvPr/>
              </p:nvPicPr>
              <p:blipFill>
                <a:blip r:embed="rId128"/>
                <a:stretch>
                  <a:fillRect/>
                </a:stretch>
              </p:blipFill>
              <p:spPr>
                <a:xfrm>
                  <a:off x="3119989" y="2355284"/>
                  <a:ext cx="25200" cy="267840"/>
                </a:xfrm>
                <a:prstGeom prst="rect">
                  <a:avLst/>
                </a:prstGeom>
              </p:spPr>
            </p:pic>
          </mc:Fallback>
        </mc:AlternateContent>
      </p:grpSp>
    </p:spTree>
    <p:extLst>
      <p:ext uri="{BB962C8B-B14F-4D97-AF65-F5344CB8AC3E}">
        <p14:creationId xmlns:p14="http://schemas.microsoft.com/office/powerpoint/2010/main" val="35224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989146" y="9192"/>
            <a:ext cx="2505849"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Gesetz von </a:t>
            </a:r>
            <a:r>
              <a:rPr lang="de-DE" sz="2400" b="1" dirty="0" err="1"/>
              <a:t>Walras</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0" y="467316"/>
            <a:ext cx="8564880" cy="6250431"/>
          </a:xfrm>
          <a:prstGeom prst="rect">
            <a:avLst/>
          </a:prstGeom>
        </p:spPr>
      </p:pic>
      <p:sp>
        <p:nvSpPr>
          <p:cNvPr id="4" name="Rechteck 3">
            <a:extLst>
              <a:ext uri="{FF2B5EF4-FFF2-40B4-BE49-F238E27FC236}">
                <a16:creationId xmlns:a16="http://schemas.microsoft.com/office/drawing/2014/main" id="{8D700FBD-EFD0-4BF6-8D0C-748D8480D71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225BA3FF-B6C7-0D45-9571-87D8A4F54FFF}"/>
                  </a:ext>
                </a:extLst>
              </p14:cNvPr>
              <p14:cNvContentPartPr/>
              <p14:nvPr/>
            </p14:nvContentPartPr>
            <p14:xfrm>
              <a:off x="3968869" y="370669"/>
              <a:ext cx="2493720" cy="136800"/>
            </p14:xfrm>
          </p:contentPart>
        </mc:Choice>
        <mc:Fallback xmlns="">
          <p:pic>
            <p:nvPicPr>
              <p:cNvPr id="5" name="Freihand 4">
                <a:extLst>
                  <a:ext uri="{FF2B5EF4-FFF2-40B4-BE49-F238E27FC236}">
                    <a16:creationId xmlns:a16="http://schemas.microsoft.com/office/drawing/2014/main" id="{225BA3FF-B6C7-0D45-9571-87D8A4F54FFF}"/>
                  </a:ext>
                </a:extLst>
              </p:cNvPr>
              <p:cNvPicPr/>
              <p:nvPr/>
            </p:nvPicPr>
            <p:blipFill>
              <a:blip r:embed="rId5"/>
              <a:stretch>
                <a:fillRect/>
              </a:stretch>
            </p:blipFill>
            <p:spPr>
              <a:xfrm>
                <a:off x="3960229" y="362029"/>
                <a:ext cx="25113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Freihand 5">
                <a:extLst>
                  <a:ext uri="{FF2B5EF4-FFF2-40B4-BE49-F238E27FC236}">
                    <a16:creationId xmlns:a16="http://schemas.microsoft.com/office/drawing/2014/main" id="{68BB0AFE-9010-2DF5-D77F-426CF7854E88}"/>
                  </a:ext>
                </a:extLst>
              </p14:cNvPr>
              <p14:cNvContentPartPr/>
              <p14:nvPr/>
            </p14:nvContentPartPr>
            <p14:xfrm>
              <a:off x="796189" y="3083269"/>
              <a:ext cx="7576920" cy="160920"/>
            </p14:xfrm>
          </p:contentPart>
        </mc:Choice>
        <mc:Fallback xmlns="">
          <p:pic>
            <p:nvPicPr>
              <p:cNvPr id="6" name="Freihand 5">
                <a:extLst>
                  <a:ext uri="{FF2B5EF4-FFF2-40B4-BE49-F238E27FC236}">
                    <a16:creationId xmlns:a16="http://schemas.microsoft.com/office/drawing/2014/main" id="{68BB0AFE-9010-2DF5-D77F-426CF7854E88}"/>
                  </a:ext>
                </a:extLst>
              </p:cNvPr>
              <p:cNvPicPr/>
              <p:nvPr/>
            </p:nvPicPr>
            <p:blipFill>
              <a:blip r:embed="rId7"/>
              <a:stretch>
                <a:fillRect/>
              </a:stretch>
            </p:blipFill>
            <p:spPr>
              <a:xfrm>
                <a:off x="787549" y="3074269"/>
                <a:ext cx="75945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8801BC1C-0FDD-D4CC-E54B-33381527A0D1}"/>
                  </a:ext>
                </a:extLst>
              </p14:cNvPr>
              <p14:cNvContentPartPr/>
              <p14:nvPr/>
            </p14:nvContentPartPr>
            <p14:xfrm>
              <a:off x="1418989" y="4973989"/>
              <a:ext cx="6062760" cy="163440"/>
            </p14:xfrm>
          </p:contentPart>
        </mc:Choice>
        <mc:Fallback xmlns="">
          <p:pic>
            <p:nvPicPr>
              <p:cNvPr id="7" name="Freihand 6">
                <a:extLst>
                  <a:ext uri="{FF2B5EF4-FFF2-40B4-BE49-F238E27FC236}">
                    <a16:creationId xmlns:a16="http://schemas.microsoft.com/office/drawing/2014/main" id="{8801BC1C-0FDD-D4CC-E54B-33381527A0D1}"/>
                  </a:ext>
                </a:extLst>
              </p:cNvPr>
              <p:cNvPicPr/>
              <p:nvPr/>
            </p:nvPicPr>
            <p:blipFill>
              <a:blip r:embed="rId9"/>
              <a:stretch>
                <a:fillRect/>
              </a:stretch>
            </p:blipFill>
            <p:spPr>
              <a:xfrm>
                <a:off x="1409989" y="4964989"/>
                <a:ext cx="6080400" cy="181080"/>
              </a:xfrm>
              <a:prstGeom prst="rect">
                <a:avLst/>
              </a:prstGeom>
            </p:spPr>
          </p:pic>
        </mc:Fallback>
      </mc:AlternateContent>
    </p:spTree>
    <p:extLst>
      <p:ext uri="{BB962C8B-B14F-4D97-AF65-F5344CB8AC3E}">
        <p14:creationId xmlns:p14="http://schemas.microsoft.com/office/powerpoint/2010/main" val="380756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827955" y="123129"/>
            <a:ext cx="7895593"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Saysche Theorem und natürliche Arbeitslosigkeit</a:t>
            </a:r>
            <a:endParaRPr lang="de-DE" sz="2400" b="1"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106710" y="581253"/>
            <a:ext cx="8582895" cy="5836603"/>
          </a:xfrm>
          <a:prstGeom prst="rect">
            <a:avLst/>
          </a:prstGeom>
        </p:spPr>
      </p:pic>
      <p:sp>
        <p:nvSpPr>
          <p:cNvPr id="4" name="Rechteck 3">
            <a:extLst>
              <a:ext uri="{FF2B5EF4-FFF2-40B4-BE49-F238E27FC236}">
                <a16:creationId xmlns:a16="http://schemas.microsoft.com/office/drawing/2014/main" id="{8CCF89FF-D2ED-4B1B-9334-A45EE782E77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376D4410-F57F-8BB0-6D99-4AACCFA79238}"/>
                  </a:ext>
                </a:extLst>
              </p14:cNvPr>
              <p14:cNvContentPartPr/>
              <p14:nvPr/>
            </p14:nvContentPartPr>
            <p14:xfrm>
              <a:off x="3216109" y="435502"/>
              <a:ext cx="6516360" cy="115560"/>
            </p14:xfrm>
          </p:contentPart>
        </mc:Choice>
        <mc:Fallback xmlns="">
          <p:pic>
            <p:nvPicPr>
              <p:cNvPr id="5" name="Freihand 4">
                <a:extLst>
                  <a:ext uri="{FF2B5EF4-FFF2-40B4-BE49-F238E27FC236}">
                    <a16:creationId xmlns:a16="http://schemas.microsoft.com/office/drawing/2014/main" id="{376D4410-F57F-8BB0-6D99-4AACCFA79238}"/>
                  </a:ext>
                </a:extLst>
              </p:cNvPr>
              <p:cNvPicPr/>
              <p:nvPr/>
            </p:nvPicPr>
            <p:blipFill>
              <a:blip r:embed="rId5"/>
              <a:stretch>
                <a:fillRect/>
              </a:stretch>
            </p:blipFill>
            <p:spPr>
              <a:xfrm>
                <a:off x="3207109" y="426862"/>
                <a:ext cx="65340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Freihand 5">
                <a:extLst>
                  <a:ext uri="{FF2B5EF4-FFF2-40B4-BE49-F238E27FC236}">
                    <a16:creationId xmlns:a16="http://schemas.microsoft.com/office/drawing/2014/main" id="{C950F9E6-7B61-9F3B-5AA2-E749BC91A673}"/>
                  </a:ext>
                </a:extLst>
              </p14:cNvPr>
              <p14:cNvContentPartPr/>
              <p14:nvPr/>
            </p14:nvContentPartPr>
            <p14:xfrm>
              <a:off x="612589" y="2096542"/>
              <a:ext cx="5464080" cy="275760"/>
            </p14:xfrm>
          </p:contentPart>
        </mc:Choice>
        <mc:Fallback xmlns="">
          <p:pic>
            <p:nvPicPr>
              <p:cNvPr id="6" name="Freihand 5">
                <a:extLst>
                  <a:ext uri="{FF2B5EF4-FFF2-40B4-BE49-F238E27FC236}">
                    <a16:creationId xmlns:a16="http://schemas.microsoft.com/office/drawing/2014/main" id="{C950F9E6-7B61-9F3B-5AA2-E749BC91A673}"/>
                  </a:ext>
                </a:extLst>
              </p:cNvPr>
              <p:cNvPicPr/>
              <p:nvPr/>
            </p:nvPicPr>
            <p:blipFill>
              <a:blip r:embed="rId7"/>
              <a:stretch>
                <a:fillRect/>
              </a:stretch>
            </p:blipFill>
            <p:spPr>
              <a:xfrm>
                <a:off x="603589" y="2087542"/>
                <a:ext cx="548172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Freihand 6">
                <a:extLst>
                  <a:ext uri="{FF2B5EF4-FFF2-40B4-BE49-F238E27FC236}">
                    <a16:creationId xmlns:a16="http://schemas.microsoft.com/office/drawing/2014/main" id="{28F108A7-B140-1407-2824-5B2F421A2E3F}"/>
                  </a:ext>
                </a:extLst>
              </p14:cNvPr>
              <p14:cNvContentPartPr/>
              <p14:nvPr/>
            </p14:nvContentPartPr>
            <p14:xfrm>
              <a:off x="868189" y="2921302"/>
              <a:ext cx="4420440" cy="104400"/>
            </p14:xfrm>
          </p:contentPart>
        </mc:Choice>
        <mc:Fallback xmlns="">
          <p:pic>
            <p:nvPicPr>
              <p:cNvPr id="7" name="Freihand 6">
                <a:extLst>
                  <a:ext uri="{FF2B5EF4-FFF2-40B4-BE49-F238E27FC236}">
                    <a16:creationId xmlns:a16="http://schemas.microsoft.com/office/drawing/2014/main" id="{28F108A7-B140-1407-2824-5B2F421A2E3F}"/>
                  </a:ext>
                </a:extLst>
              </p:cNvPr>
              <p:cNvPicPr/>
              <p:nvPr/>
            </p:nvPicPr>
            <p:blipFill>
              <a:blip r:embed="rId9"/>
              <a:stretch>
                <a:fillRect/>
              </a:stretch>
            </p:blipFill>
            <p:spPr>
              <a:xfrm>
                <a:off x="859189" y="2912662"/>
                <a:ext cx="443808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Freihand 7">
                <a:extLst>
                  <a:ext uri="{FF2B5EF4-FFF2-40B4-BE49-F238E27FC236}">
                    <a16:creationId xmlns:a16="http://schemas.microsoft.com/office/drawing/2014/main" id="{D9EA4D21-02D7-3710-741F-E055E50E2F94}"/>
                  </a:ext>
                </a:extLst>
              </p14:cNvPr>
              <p14:cNvContentPartPr/>
              <p14:nvPr/>
            </p14:nvContentPartPr>
            <p14:xfrm>
              <a:off x="1291909" y="3440062"/>
              <a:ext cx="6894000" cy="131400"/>
            </p14:xfrm>
          </p:contentPart>
        </mc:Choice>
        <mc:Fallback xmlns="">
          <p:pic>
            <p:nvPicPr>
              <p:cNvPr id="8" name="Freihand 7">
                <a:extLst>
                  <a:ext uri="{FF2B5EF4-FFF2-40B4-BE49-F238E27FC236}">
                    <a16:creationId xmlns:a16="http://schemas.microsoft.com/office/drawing/2014/main" id="{D9EA4D21-02D7-3710-741F-E055E50E2F94}"/>
                  </a:ext>
                </a:extLst>
              </p:cNvPr>
              <p:cNvPicPr/>
              <p:nvPr/>
            </p:nvPicPr>
            <p:blipFill>
              <a:blip r:embed="rId11"/>
              <a:stretch>
                <a:fillRect/>
              </a:stretch>
            </p:blipFill>
            <p:spPr>
              <a:xfrm>
                <a:off x="1283269" y="3431062"/>
                <a:ext cx="69116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D024DE3E-DA36-FDF3-CA45-5E5635B06899}"/>
                  </a:ext>
                </a:extLst>
              </p14:cNvPr>
              <p14:cNvContentPartPr/>
              <p14:nvPr/>
            </p14:nvContentPartPr>
            <p14:xfrm>
              <a:off x="1264189" y="3917422"/>
              <a:ext cx="7485840" cy="88920"/>
            </p14:xfrm>
          </p:contentPart>
        </mc:Choice>
        <mc:Fallback xmlns="">
          <p:pic>
            <p:nvPicPr>
              <p:cNvPr id="9" name="Freihand 8">
                <a:extLst>
                  <a:ext uri="{FF2B5EF4-FFF2-40B4-BE49-F238E27FC236}">
                    <a16:creationId xmlns:a16="http://schemas.microsoft.com/office/drawing/2014/main" id="{D024DE3E-DA36-FDF3-CA45-5E5635B06899}"/>
                  </a:ext>
                </a:extLst>
              </p:cNvPr>
              <p:cNvPicPr/>
              <p:nvPr/>
            </p:nvPicPr>
            <p:blipFill>
              <a:blip r:embed="rId13"/>
              <a:stretch>
                <a:fillRect/>
              </a:stretch>
            </p:blipFill>
            <p:spPr>
              <a:xfrm>
                <a:off x="1255189" y="3908782"/>
                <a:ext cx="7503480" cy="106560"/>
              </a:xfrm>
              <a:prstGeom prst="rect">
                <a:avLst/>
              </a:prstGeom>
            </p:spPr>
          </p:pic>
        </mc:Fallback>
      </mc:AlternateContent>
      <p:grpSp>
        <p:nvGrpSpPr>
          <p:cNvPr id="28" name="Gruppieren 27">
            <a:extLst>
              <a:ext uri="{FF2B5EF4-FFF2-40B4-BE49-F238E27FC236}">
                <a16:creationId xmlns:a16="http://schemas.microsoft.com/office/drawing/2014/main" id="{FC66D6AF-DCAC-6692-F50D-4033CCCAF283}"/>
              </a:ext>
            </a:extLst>
          </p:cNvPr>
          <p:cNvGrpSpPr/>
          <p:nvPr/>
        </p:nvGrpSpPr>
        <p:grpSpPr>
          <a:xfrm>
            <a:off x="4791469" y="1702342"/>
            <a:ext cx="5913360" cy="1979280"/>
            <a:chOff x="4791469" y="1702342"/>
            <a:chExt cx="5913360" cy="1979280"/>
          </a:xfrm>
        </p:grpSpPr>
        <mc:AlternateContent xmlns:mc="http://schemas.openxmlformats.org/markup-compatibility/2006" xmlns:p14="http://schemas.microsoft.com/office/powerpoint/2010/main">
          <mc:Choice Requires="p14">
            <p:contentPart p14:bwMode="auto" r:id="rId14">
              <p14:nvContentPartPr>
                <p14:cNvPr id="10" name="Freihand 9">
                  <a:extLst>
                    <a:ext uri="{FF2B5EF4-FFF2-40B4-BE49-F238E27FC236}">
                      <a16:creationId xmlns:a16="http://schemas.microsoft.com/office/drawing/2014/main" id="{182B3DB9-73CD-F26B-073E-23A8141BD368}"/>
                    </a:ext>
                  </a:extLst>
                </p14:cNvPr>
                <p14:cNvContentPartPr/>
                <p14:nvPr/>
              </p14:nvContentPartPr>
              <p14:xfrm>
                <a:off x="4791469" y="2460502"/>
                <a:ext cx="2021760" cy="1221120"/>
              </p14:xfrm>
            </p:contentPart>
          </mc:Choice>
          <mc:Fallback xmlns="">
            <p:pic>
              <p:nvPicPr>
                <p:cNvPr id="10" name="Freihand 9">
                  <a:extLst>
                    <a:ext uri="{FF2B5EF4-FFF2-40B4-BE49-F238E27FC236}">
                      <a16:creationId xmlns:a16="http://schemas.microsoft.com/office/drawing/2014/main" id="{182B3DB9-73CD-F26B-073E-23A8141BD368}"/>
                    </a:ext>
                  </a:extLst>
                </p:cNvPr>
                <p:cNvPicPr/>
                <p:nvPr/>
              </p:nvPicPr>
              <p:blipFill>
                <a:blip r:embed="rId15"/>
                <a:stretch>
                  <a:fillRect/>
                </a:stretch>
              </p:blipFill>
              <p:spPr>
                <a:xfrm>
                  <a:off x="4782469" y="2451862"/>
                  <a:ext cx="2039400" cy="1238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E87B77C5-0600-F7A7-D7FF-1331B79BA535}"/>
                    </a:ext>
                  </a:extLst>
                </p14:cNvPr>
                <p14:cNvContentPartPr/>
                <p14:nvPr/>
              </p14:nvContentPartPr>
              <p14:xfrm>
                <a:off x="7060189" y="2203102"/>
                <a:ext cx="292320" cy="218520"/>
              </p14:xfrm>
            </p:contentPart>
          </mc:Choice>
          <mc:Fallback xmlns="">
            <p:pic>
              <p:nvPicPr>
                <p:cNvPr id="11" name="Freihand 10">
                  <a:extLst>
                    <a:ext uri="{FF2B5EF4-FFF2-40B4-BE49-F238E27FC236}">
                      <a16:creationId xmlns:a16="http://schemas.microsoft.com/office/drawing/2014/main" id="{E87B77C5-0600-F7A7-D7FF-1331B79BA535}"/>
                    </a:ext>
                  </a:extLst>
                </p:cNvPr>
                <p:cNvPicPr/>
                <p:nvPr/>
              </p:nvPicPr>
              <p:blipFill>
                <a:blip r:embed="rId17"/>
                <a:stretch>
                  <a:fillRect/>
                </a:stretch>
              </p:blipFill>
              <p:spPr>
                <a:xfrm>
                  <a:off x="7051549" y="2194462"/>
                  <a:ext cx="30996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81F68B18-D7B3-EF30-9DCB-41C5FF1D0B34}"/>
                    </a:ext>
                  </a:extLst>
                </p14:cNvPr>
                <p14:cNvContentPartPr/>
                <p14:nvPr/>
              </p14:nvContentPartPr>
              <p14:xfrm>
                <a:off x="7340629" y="2131102"/>
                <a:ext cx="248040" cy="207720"/>
              </p14:xfrm>
            </p:contentPart>
          </mc:Choice>
          <mc:Fallback xmlns="">
            <p:pic>
              <p:nvPicPr>
                <p:cNvPr id="12" name="Freihand 11">
                  <a:extLst>
                    <a:ext uri="{FF2B5EF4-FFF2-40B4-BE49-F238E27FC236}">
                      <a16:creationId xmlns:a16="http://schemas.microsoft.com/office/drawing/2014/main" id="{81F68B18-D7B3-EF30-9DCB-41C5FF1D0B34}"/>
                    </a:ext>
                  </a:extLst>
                </p:cNvPr>
                <p:cNvPicPr/>
                <p:nvPr/>
              </p:nvPicPr>
              <p:blipFill>
                <a:blip r:embed="rId19"/>
                <a:stretch>
                  <a:fillRect/>
                </a:stretch>
              </p:blipFill>
              <p:spPr>
                <a:xfrm>
                  <a:off x="7331989" y="2122102"/>
                  <a:ext cx="26568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E84A7E9B-6342-8F27-D810-F74BCF260DC0}"/>
                    </a:ext>
                  </a:extLst>
                </p14:cNvPr>
                <p14:cNvContentPartPr/>
                <p14:nvPr/>
              </p14:nvContentPartPr>
              <p14:xfrm>
                <a:off x="7641949" y="2167462"/>
                <a:ext cx="258840" cy="174960"/>
              </p14:xfrm>
            </p:contentPart>
          </mc:Choice>
          <mc:Fallback xmlns="">
            <p:pic>
              <p:nvPicPr>
                <p:cNvPr id="13" name="Freihand 12">
                  <a:extLst>
                    <a:ext uri="{FF2B5EF4-FFF2-40B4-BE49-F238E27FC236}">
                      <a16:creationId xmlns:a16="http://schemas.microsoft.com/office/drawing/2014/main" id="{E84A7E9B-6342-8F27-D810-F74BCF260DC0}"/>
                    </a:ext>
                  </a:extLst>
                </p:cNvPr>
                <p:cNvPicPr/>
                <p:nvPr/>
              </p:nvPicPr>
              <p:blipFill>
                <a:blip r:embed="rId21"/>
                <a:stretch>
                  <a:fillRect/>
                </a:stretch>
              </p:blipFill>
              <p:spPr>
                <a:xfrm>
                  <a:off x="7632949" y="2158822"/>
                  <a:ext cx="2764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Freihand 13">
                  <a:extLst>
                    <a:ext uri="{FF2B5EF4-FFF2-40B4-BE49-F238E27FC236}">
                      <a16:creationId xmlns:a16="http://schemas.microsoft.com/office/drawing/2014/main" id="{9AEBC913-38F0-969F-0697-A66CF6E31DF4}"/>
                    </a:ext>
                  </a:extLst>
                </p14:cNvPr>
                <p14:cNvContentPartPr/>
                <p14:nvPr/>
              </p14:nvContentPartPr>
              <p14:xfrm>
                <a:off x="7276909" y="1907182"/>
                <a:ext cx="26280" cy="28800"/>
              </p14:xfrm>
            </p:contentPart>
          </mc:Choice>
          <mc:Fallback xmlns="">
            <p:pic>
              <p:nvPicPr>
                <p:cNvPr id="14" name="Freihand 13">
                  <a:extLst>
                    <a:ext uri="{FF2B5EF4-FFF2-40B4-BE49-F238E27FC236}">
                      <a16:creationId xmlns:a16="http://schemas.microsoft.com/office/drawing/2014/main" id="{9AEBC913-38F0-969F-0697-A66CF6E31DF4}"/>
                    </a:ext>
                  </a:extLst>
                </p:cNvPr>
                <p:cNvPicPr/>
                <p:nvPr/>
              </p:nvPicPr>
              <p:blipFill>
                <a:blip r:embed="rId23"/>
                <a:stretch>
                  <a:fillRect/>
                </a:stretch>
              </p:blipFill>
              <p:spPr>
                <a:xfrm>
                  <a:off x="7268269" y="1898182"/>
                  <a:ext cx="439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Freihand 15">
                  <a:extLst>
                    <a:ext uri="{FF2B5EF4-FFF2-40B4-BE49-F238E27FC236}">
                      <a16:creationId xmlns:a16="http://schemas.microsoft.com/office/drawing/2014/main" id="{CCC50B12-D00F-D5EB-C411-16423BC9CA0E}"/>
                    </a:ext>
                  </a:extLst>
                </p14:cNvPr>
                <p14:cNvContentPartPr/>
                <p14:nvPr/>
              </p14:nvContentPartPr>
              <p14:xfrm>
                <a:off x="8125429" y="1939582"/>
                <a:ext cx="567000" cy="383040"/>
              </p14:xfrm>
            </p:contentPart>
          </mc:Choice>
          <mc:Fallback xmlns="">
            <p:pic>
              <p:nvPicPr>
                <p:cNvPr id="16" name="Freihand 15">
                  <a:extLst>
                    <a:ext uri="{FF2B5EF4-FFF2-40B4-BE49-F238E27FC236}">
                      <a16:creationId xmlns:a16="http://schemas.microsoft.com/office/drawing/2014/main" id="{CCC50B12-D00F-D5EB-C411-16423BC9CA0E}"/>
                    </a:ext>
                  </a:extLst>
                </p:cNvPr>
                <p:cNvPicPr/>
                <p:nvPr/>
              </p:nvPicPr>
              <p:blipFill>
                <a:blip r:embed="rId25"/>
                <a:stretch>
                  <a:fillRect/>
                </a:stretch>
              </p:blipFill>
              <p:spPr>
                <a:xfrm>
                  <a:off x="8116789" y="1930582"/>
                  <a:ext cx="584640" cy="4006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Freihand 16">
                  <a:extLst>
                    <a:ext uri="{FF2B5EF4-FFF2-40B4-BE49-F238E27FC236}">
                      <a16:creationId xmlns:a16="http://schemas.microsoft.com/office/drawing/2014/main" id="{B3592D3B-9DFE-D7F7-4B3E-D3E7822FFD28}"/>
                    </a:ext>
                  </a:extLst>
                </p14:cNvPr>
                <p14:cNvContentPartPr/>
                <p14:nvPr/>
              </p14:nvContentPartPr>
              <p14:xfrm>
                <a:off x="8712949" y="1902502"/>
                <a:ext cx="39600" cy="208440"/>
              </p14:xfrm>
            </p:contentPart>
          </mc:Choice>
          <mc:Fallback xmlns="">
            <p:pic>
              <p:nvPicPr>
                <p:cNvPr id="17" name="Freihand 16">
                  <a:extLst>
                    <a:ext uri="{FF2B5EF4-FFF2-40B4-BE49-F238E27FC236}">
                      <a16:creationId xmlns:a16="http://schemas.microsoft.com/office/drawing/2014/main" id="{B3592D3B-9DFE-D7F7-4B3E-D3E7822FFD28}"/>
                    </a:ext>
                  </a:extLst>
                </p:cNvPr>
                <p:cNvPicPr/>
                <p:nvPr/>
              </p:nvPicPr>
              <p:blipFill>
                <a:blip r:embed="rId27"/>
                <a:stretch>
                  <a:fillRect/>
                </a:stretch>
              </p:blipFill>
              <p:spPr>
                <a:xfrm>
                  <a:off x="8703949" y="1893502"/>
                  <a:ext cx="5724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Freihand 17">
                  <a:extLst>
                    <a:ext uri="{FF2B5EF4-FFF2-40B4-BE49-F238E27FC236}">
                      <a16:creationId xmlns:a16="http://schemas.microsoft.com/office/drawing/2014/main" id="{309E7235-ABAB-615C-AE1F-2E79179C43E5}"/>
                    </a:ext>
                  </a:extLst>
                </p14:cNvPr>
                <p14:cNvContentPartPr/>
                <p14:nvPr/>
              </p14:nvContentPartPr>
              <p14:xfrm>
                <a:off x="8765509" y="1837342"/>
                <a:ext cx="175680" cy="249120"/>
              </p14:xfrm>
            </p:contentPart>
          </mc:Choice>
          <mc:Fallback xmlns="">
            <p:pic>
              <p:nvPicPr>
                <p:cNvPr id="18" name="Freihand 17">
                  <a:extLst>
                    <a:ext uri="{FF2B5EF4-FFF2-40B4-BE49-F238E27FC236}">
                      <a16:creationId xmlns:a16="http://schemas.microsoft.com/office/drawing/2014/main" id="{309E7235-ABAB-615C-AE1F-2E79179C43E5}"/>
                    </a:ext>
                  </a:extLst>
                </p:cNvPr>
                <p:cNvPicPr/>
                <p:nvPr/>
              </p:nvPicPr>
              <p:blipFill>
                <a:blip r:embed="rId29"/>
                <a:stretch>
                  <a:fillRect/>
                </a:stretch>
              </p:blipFill>
              <p:spPr>
                <a:xfrm>
                  <a:off x="8756869" y="1828702"/>
                  <a:ext cx="19332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Freihand 18">
                  <a:extLst>
                    <a:ext uri="{FF2B5EF4-FFF2-40B4-BE49-F238E27FC236}">
                      <a16:creationId xmlns:a16="http://schemas.microsoft.com/office/drawing/2014/main" id="{9FE47094-2B34-2627-CC09-90BAC323448F}"/>
                    </a:ext>
                  </a:extLst>
                </p14:cNvPr>
                <p14:cNvContentPartPr/>
                <p14:nvPr/>
              </p14:nvContentPartPr>
              <p14:xfrm>
                <a:off x="8977189" y="1942462"/>
                <a:ext cx="132840" cy="118440"/>
              </p14:xfrm>
            </p:contentPart>
          </mc:Choice>
          <mc:Fallback xmlns="">
            <p:pic>
              <p:nvPicPr>
                <p:cNvPr id="19" name="Freihand 18">
                  <a:extLst>
                    <a:ext uri="{FF2B5EF4-FFF2-40B4-BE49-F238E27FC236}">
                      <a16:creationId xmlns:a16="http://schemas.microsoft.com/office/drawing/2014/main" id="{9FE47094-2B34-2627-CC09-90BAC323448F}"/>
                    </a:ext>
                  </a:extLst>
                </p:cNvPr>
                <p:cNvPicPr/>
                <p:nvPr/>
              </p:nvPicPr>
              <p:blipFill>
                <a:blip r:embed="rId31"/>
                <a:stretch>
                  <a:fillRect/>
                </a:stretch>
              </p:blipFill>
              <p:spPr>
                <a:xfrm>
                  <a:off x="8968189" y="1933462"/>
                  <a:ext cx="1504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Freihand 19">
                  <a:extLst>
                    <a:ext uri="{FF2B5EF4-FFF2-40B4-BE49-F238E27FC236}">
                      <a16:creationId xmlns:a16="http://schemas.microsoft.com/office/drawing/2014/main" id="{2405C4C6-BCF4-618A-6C12-E4A4EDA5B761}"/>
                    </a:ext>
                  </a:extLst>
                </p14:cNvPr>
                <p14:cNvContentPartPr/>
                <p14:nvPr/>
              </p14:nvContentPartPr>
              <p14:xfrm>
                <a:off x="9388309" y="1793062"/>
                <a:ext cx="25560" cy="264600"/>
              </p14:xfrm>
            </p:contentPart>
          </mc:Choice>
          <mc:Fallback xmlns="">
            <p:pic>
              <p:nvPicPr>
                <p:cNvPr id="20" name="Freihand 19">
                  <a:extLst>
                    <a:ext uri="{FF2B5EF4-FFF2-40B4-BE49-F238E27FC236}">
                      <a16:creationId xmlns:a16="http://schemas.microsoft.com/office/drawing/2014/main" id="{2405C4C6-BCF4-618A-6C12-E4A4EDA5B761}"/>
                    </a:ext>
                  </a:extLst>
                </p:cNvPr>
                <p:cNvPicPr/>
                <p:nvPr/>
              </p:nvPicPr>
              <p:blipFill>
                <a:blip r:embed="rId33"/>
                <a:stretch>
                  <a:fillRect/>
                </a:stretch>
              </p:blipFill>
              <p:spPr>
                <a:xfrm>
                  <a:off x="9379669" y="1784062"/>
                  <a:ext cx="4320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Freihand 20">
                  <a:extLst>
                    <a:ext uri="{FF2B5EF4-FFF2-40B4-BE49-F238E27FC236}">
                      <a16:creationId xmlns:a16="http://schemas.microsoft.com/office/drawing/2014/main" id="{0AD82CDC-8BDB-4C5A-8605-D88C45BFEEF3}"/>
                    </a:ext>
                  </a:extLst>
                </p14:cNvPr>
                <p14:cNvContentPartPr/>
                <p14:nvPr/>
              </p14:nvContentPartPr>
              <p14:xfrm>
                <a:off x="9298669" y="1751662"/>
                <a:ext cx="487080" cy="257760"/>
              </p14:xfrm>
            </p:contentPart>
          </mc:Choice>
          <mc:Fallback xmlns="">
            <p:pic>
              <p:nvPicPr>
                <p:cNvPr id="21" name="Freihand 20">
                  <a:extLst>
                    <a:ext uri="{FF2B5EF4-FFF2-40B4-BE49-F238E27FC236}">
                      <a16:creationId xmlns:a16="http://schemas.microsoft.com/office/drawing/2014/main" id="{0AD82CDC-8BDB-4C5A-8605-D88C45BFEEF3}"/>
                    </a:ext>
                  </a:extLst>
                </p:cNvPr>
                <p:cNvPicPr/>
                <p:nvPr/>
              </p:nvPicPr>
              <p:blipFill>
                <a:blip r:embed="rId35"/>
                <a:stretch>
                  <a:fillRect/>
                </a:stretch>
              </p:blipFill>
              <p:spPr>
                <a:xfrm>
                  <a:off x="9289669" y="1742662"/>
                  <a:ext cx="50472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Freihand 21">
                  <a:extLst>
                    <a:ext uri="{FF2B5EF4-FFF2-40B4-BE49-F238E27FC236}">
                      <a16:creationId xmlns:a16="http://schemas.microsoft.com/office/drawing/2014/main" id="{7CB0BEBF-5D64-4E67-60E9-CF729A05163C}"/>
                    </a:ext>
                  </a:extLst>
                </p14:cNvPr>
                <p14:cNvContentPartPr/>
                <p14:nvPr/>
              </p14:nvContentPartPr>
              <p14:xfrm>
                <a:off x="9703669" y="1702342"/>
                <a:ext cx="11880" cy="59040"/>
              </p14:xfrm>
            </p:contentPart>
          </mc:Choice>
          <mc:Fallback xmlns="">
            <p:pic>
              <p:nvPicPr>
                <p:cNvPr id="22" name="Freihand 21">
                  <a:extLst>
                    <a:ext uri="{FF2B5EF4-FFF2-40B4-BE49-F238E27FC236}">
                      <a16:creationId xmlns:a16="http://schemas.microsoft.com/office/drawing/2014/main" id="{7CB0BEBF-5D64-4E67-60E9-CF729A05163C}"/>
                    </a:ext>
                  </a:extLst>
                </p:cNvPr>
                <p:cNvPicPr/>
                <p:nvPr/>
              </p:nvPicPr>
              <p:blipFill>
                <a:blip r:embed="rId37"/>
                <a:stretch>
                  <a:fillRect/>
                </a:stretch>
              </p:blipFill>
              <p:spPr>
                <a:xfrm>
                  <a:off x="9694669" y="1693342"/>
                  <a:ext cx="295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Freihand 22">
                  <a:extLst>
                    <a:ext uri="{FF2B5EF4-FFF2-40B4-BE49-F238E27FC236}">
                      <a16:creationId xmlns:a16="http://schemas.microsoft.com/office/drawing/2014/main" id="{6C55C619-B443-52A8-DE5C-C3C0EBBCF68A}"/>
                    </a:ext>
                  </a:extLst>
                </p14:cNvPr>
                <p14:cNvContentPartPr/>
                <p14:nvPr/>
              </p14:nvContentPartPr>
              <p14:xfrm>
                <a:off x="9763429" y="1860022"/>
                <a:ext cx="20880" cy="133560"/>
              </p14:xfrm>
            </p:contentPart>
          </mc:Choice>
          <mc:Fallback xmlns="">
            <p:pic>
              <p:nvPicPr>
                <p:cNvPr id="23" name="Freihand 22">
                  <a:extLst>
                    <a:ext uri="{FF2B5EF4-FFF2-40B4-BE49-F238E27FC236}">
                      <a16:creationId xmlns:a16="http://schemas.microsoft.com/office/drawing/2014/main" id="{6C55C619-B443-52A8-DE5C-C3C0EBBCF68A}"/>
                    </a:ext>
                  </a:extLst>
                </p:cNvPr>
                <p:cNvPicPr/>
                <p:nvPr/>
              </p:nvPicPr>
              <p:blipFill>
                <a:blip r:embed="rId39"/>
                <a:stretch>
                  <a:fillRect/>
                </a:stretch>
              </p:blipFill>
              <p:spPr>
                <a:xfrm>
                  <a:off x="9754789" y="1851382"/>
                  <a:ext cx="385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Freihand 23">
                  <a:extLst>
                    <a:ext uri="{FF2B5EF4-FFF2-40B4-BE49-F238E27FC236}">
                      <a16:creationId xmlns:a16="http://schemas.microsoft.com/office/drawing/2014/main" id="{C805DEDA-A343-C0A5-4B56-28AFD61428CA}"/>
                    </a:ext>
                  </a:extLst>
                </p14:cNvPr>
                <p14:cNvContentPartPr/>
                <p14:nvPr/>
              </p14:nvContentPartPr>
              <p14:xfrm>
                <a:off x="9691789" y="1828342"/>
                <a:ext cx="159120" cy="166320"/>
              </p14:xfrm>
            </p:contentPart>
          </mc:Choice>
          <mc:Fallback xmlns="">
            <p:pic>
              <p:nvPicPr>
                <p:cNvPr id="24" name="Freihand 23">
                  <a:extLst>
                    <a:ext uri="{FF2B5EF4-FFF2-40B4-BE49-F238E27FC236}">
                      <a16:creationId xmlns:a16="http://schemas.microsoft.com/office/drawing/2014/main" id="{C805DEDA-A343-C0A5-4B56-28AFD61428CA}"/>
                    </a:ext>
                  </a:extLst>
                </p:cNvPr>
                <p:cNvPicPr/>
                <p:nvPr/>
              </p:nvPicPr>
              <p:blipFill>
                <a:blip r:embed="rId41"/>
                <a:stretch>
                  <a:fillRect/>
                </a:stretch>
              </p:blipFill>
              <p:spPr>
                <a:xfrm>
                  <a:off x="9682789" y="1819342"/>
                  <a:ext cx="1767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Freihand 24">
                  <a:extLst>
                    <a:ext uri="{FF2B5EF4-FFF2-40B4-BE49-F238E27FC236}">
                      <a16:creationId xmlns:a16="http://schemas.microsoft.com/office/drawing/2014/main" id="{FAEC70EF-F612-059B-3EA7-5092340C421C}"/>
                    </a:ext>
                  </a:extLst>
                </p14:cNvPr>
                <p14:cNvContentPartPr/>
                <p14:nvPr/>
              </p14:nvContentPartPr>
              <p14:xfrm>
                <a:off x="9823189" y="1813942"/>
                <a:ext cx="194400" cy="107640"/>
              </p14:xfrm>
            </p:contentPart>
          </mc:Choice>
          <mc:Fallback xmlns="">
            <p:pic>
              <p:nvPicPr>
                <p:cNvPr id="25" name="Freihand 24">
                  <a:extLst>
                    <a:ext uri="{FF2B5EF4-FFF2-40B4-BE49-F238E27FC236}">
                      <a16:creationId xmlns:a16="http://schemas.microsoft.com/office/drawing/2014/main" id="{FAEC70EF-F612-059B-3EA7-5092340C421C}"/>
                    </a:ext>
                  </a:extLst>
                </p:cNvPr>
                <p:cNvPicPr/>
                <p:nvPr/>
              </p:nvPicPr>
              <p:blipFill>
                <a:blip r:embed="rId43"/>
                <a:stretch>
                  <a:fillRect/>
                </a:stretch>
              </p:blipFill>
              <p:spPr>
                <a:xfrm>
                  <a:off x="9814189" y="1805302"/>
                  <a:ext cx="2120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6" name="Freihand 25">
                  <a:extLst>
                    <a:ext uri="{FF2B5EF4-FFF2-40B4-BE49-F238E27FC236}">
                      <a16:creationId xmlns:a16="http://schemas.microsoft.com/office/drawing/2014/main" id="{D8ECC7A8-2373-6C4D-0679-400E0DF8D263}"/>
                    </a:ext>
                  </a:extLst>
                </p14:cNvPr>
                <p14:cNvContentPartPr/>
                <p14:nvPr/>
              </p14:nvContentPartPr>
              <p14:xfrm>
                <a:off x="10030189" y="1738342"/>
                <a:ext cx="100440" cy="160200"/>
              </p14:xfrm>
            </p:contentPart>
          </mc:Choice>
          <mc:Fallback xmlns="">
            <p:pic>
              <p:nvPicPr>
                <p:cNvPr id="26" name="Freihand 25">
                  <a:extLst>
                    <a:ext uri="{FF2B5EF4-FFF2-40B4-BE49-F238E27FC236}">
                      <a16:creationId xmlns:a16="http://schemas.microsoft.com/office/drawing/2014/main" id="{D8ECC7A8-2373-6C4D-0679-400E0DF8D263}"/>
                    </a:ext>
                  </a:extLst>
                </p:cNvPr>
                <p:cNvPicPr/>
                <p:nvPr/>
              </p:nvPicPr>
              <p:blipFill>
                <a:blip r:embed="rId45"/>
                <a:stretch>
                  <a:fillRect/>
                </a:stretch>
              </p:blipFill>
              <p:spPr>
                <a:xfrm>
                  <a:off x="10021549" y="1729702"/>
                  <a:ext cx="1180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7" name="Freihand 26">
                  <a:extLst>
                    <a:ext uri="{FF2B5EF4-FFF2-40B4-BE49-F238E27FC236}">
                      <a16:creationId xmlns:a16="http://schemas.microsoft.com/office/drawing/2014/main" id="{6162A8EE-2278-31BC-675B-AC8993DBD7BD}"/>
                    </a:ext>
                  </a:extLst>
                </p14:cNvPr>
                <p14:cNvContentPartPr/>
                <p14:nvPr/>
              </p14:nvContentPartPr>
              <p14:xfrm>
                <a:off x="8855149" y="1887022"/>
                <a:ext cx="1849680" cy="419760"/>
              </p14:xfrm>
            </p:contentPart>
          </mc:Choice>
          <mc:Fallback xmlns="">
            <p:pic>
              <p:nvPicPr>
                <p:cNvPr id="27" name="Freihand 26">
                  <a:extLst>
                    <a:ext uri="{FF2B5EF4-FFF2-40B4-BE49-F238E27FC236}">
                      <a16:creationId xmlns:a16="http://schemas.microsoft.com/office/drawing/2014/main" id="{6162A8EE-2278-31BC-675B-AC8993DBD7BD}"/>
                    </a:ext>
                  </a:extLst>
                </p:cNvPr>
                <p:cNvPicPr/>
                <p:nvPr/>
              </p:nvPicPr>
              <p:blipFill>
                <a:blip r:embed="rId47"/>
                <a:stretch>
                  <a:fillRect/>
                </a:stretch>
              </p:blipFill>
              <p:spPr>
                <a:xfrm>
                  <a:off x="8846509" y="1878022"/>
                  <a:ext cx="1867320" cy="437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8">
            <p14:nvContentPartPr>
              <p14:cNvPr id="29" name="Freihand 28">
                <a:extLst>
                  <a:ext uri="{FF2B5EF4-FFF2-40B4-BE49-F238E27FC236}">
                    <a16:creationId xmlns:a16="http://schemas.microsoft.com/office/drawing/2014/main" id="{2DD4CFD1-8B35-33B6-43C0-132EF977F759}"/>
                  </a:ext>
                </a:extLst>
              </p14:cNvPr>
              <p14:cNvContentPartPr/>
              <p14:nvPr/>
            </p14:nvContentPartPr>
            <p14:xfrm>
              <a:off x="943789" y="6459022"/>
              <a:ext cx="3314520" cy="200160"/>
            </p14:xfrm>
          </p:contentPart>
        </mc:Choice>
        <mc:Fallback xmlns="">
          <p:pic>
            <p:nvPicPr>
              <p:cNvPr id="29" name="Freihand 28">
                <a:extLst>
                  <a:ext uri="{FF2B5EF4-FFF2-40B4-BE49-F238E27FC236}">
                    <a16:creationId xmlns:a16="http://schemas.microsoft.com/office/drawing/2014/main" id="{2DD4CFD1-8B35-33B6-43C0-132EF977F759}"/>
                  </a:ext>
                </a:extLst>
              </p:cNvPr>
              <p:cNvPicPr/>
              <p:nvPr/>
            </p:nvPicPr>
            <p:blipFill>
              <a:blip r:embed="rId49"/>
              <a:stretch>
                <a:fillRect/>
              </a:stretch>
            </p:blipFill>
            <p:spPr>
              <a:xfrm>
                <a:off x="934789" y="6450022"/>
                <a:ext cx="333216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5" name="Freihand 14">
                <a:extLst>
                  <a:ext uri="{FF2B5EF4-FFF2-40B4-BE49-F238E27FC236}">
                    <a16:creationId xmlns:a16="http://schemas.microsoft.com/office/drawing/2014/main" id="{D984239E-117A-D6DF-B607-44A03C20E73B}"/>
                  </a:ext>
                </a:extLst>
              </p14:cNvPr>
              <p14:cNvContentPartPr/>
              <p14:nvPr/>
            </p14:nvContentPartPr>
            <p14:xfrm>
              <a:off x="893029" y="6475222"/>
              <a:ext cx="4114800" cy="401760"/>
            </p14:xfrm>
          </p:contentPart>
        </mc:Choice>
        <mc:Fallback xmlns="">
          <p:pic>
            <p:nvPicPr>
              <p:cNvPr id="15" name="Freihand 14">
                <a:extLst>
                  <a:ext uri="{FF2B5EF4-FFF2-40B4-BE49-F238E27FC236}">
                    <a16:creationId xmlns:a16="http://schemas.microsoft.com/office/drawing/2014/main" id="{D984239E-117A-D6DF-B607-44A03C20E73B}"/>
                  </a:ext>
                </a:extLst>
              </p:cNvPr>
              <p:cNvPicPr/>
              <p:nvPr/>
            </p:nvPicPr>
            <p:blipFill>
              <a:blip r:embed="rId51"/>
              <a:stretch>
                <a:fillRect/>
              </a:stretch>
            </p:blipFill>
            <p:spPr>
              <a:xfrm>
                <a:off x="884389" y="6466582"/>
                <a:ext cx="4132440" cy="419400"/>
              </a:xfrm>
              <a:prstGeom prst="rect">
                <a:avLst/>
              </a:prstGeom>
            </p:spPr>
          </p:pic>
        </mc:Fallback>
      </mc:AlternateContent>
    </p:spTree>
    <p:extLst>
      <p:ext uri="{BB962C8B-B14F-4D97-AF65-F5344CB8AC3E}">
        <p14:creationId xmlns:p14="http://schemas.microsoft.com/office/powerpoint/2010/main" val="3483266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0DFBC97E-FE41-4013-EAA4-67573D485C77}"/>
              </a:ext>
            </a:extLst>
          </p:cNvPr>
          <p:cNvGrpSpPr/>
          <p:nvPr/>
        </p:nvGrpSpPr>
        <p:grpSpPr>
          <a:xfrm>
            <a:off x="177448" y="991942"/>
            <a:ext cx="7828631" cy="5073578"/>
            <a:chOff x="-15591" y="1154502"/>
            <a:chExt cx="5693076" cy="3671901"/>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5"/>
                  <a:stretch>
                    <a:fillRect/>
                  </a:stretch>
                </a:blipFill>
              </p:spPr>
              <p:txBody>
                <a:bodyPr/>
                <a:lstStyle/>
                <a:p>
                  <a:r>
                    <a:rPr lang="de-DE">
                      <a:noFill/>
                    </a:rPr>
                    <a:t> </a:t>
                  </a:r>
                </a:p>
              </p:txBody>
            </p:sp>
          </mc:Fallback>
        </mc:AlternateContent>
      </p:grpSp>
      <p:sp>
        <p:nvSpPr>
          <p:cNvPr id="60" name="Rechteck 59"/>
          <p:cNvSpPr/>
          <p:nvPr/>
        </p:nvSpPr>
        <p:spPr>
          <a:xfrm>
            <a:off x="5424315" y="3128900"/>
            <a:ext cx="149782" cy="299458"/>
          </a:xfrm>
          <a:prstGeom prst="rect">
            <a:avLst/>
          </a:prstGeom>
        </p:spPr>
        <p:txBody>
          <a:bodyPr wrap="none">
            <a:spAutoFit/>
          </a:bodyPr>
          <a:lstStyle/>
          <a:p>
            <a:endParaRPr lang="de-DE" dirty="0"/>
          </a:p>
        </p:txBody>
      </p:sp>
      <p:sp>
        <p:nvSpPr>
          <p:cNvPr id="72" name="Textfeld 71"/>
          <p:cNvSpPr txBox="1"/>
          <p:nvPr/>
        </p:nvSpPr>
        <p:spPr>
          <a:xfrm>
            <a:off x="1043513" y="-47321"/>
            <a:ext cx="4267100"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a:t>Neoklassische Synthese</a:t>
            </a:r>
            <a:endParaRPr lang="de-DE" sz="3266" dirty="0">
              <a:latin typeface="Arial" pitchFamily="18"/>
              <a:ea typeface="Droid Sans Fallback" pitchFamily="2"/>
              <a:cs typeface="Lohit Hindi" pitchFamily="2"/>
            </a:endParaRPr>
          </a:p>
        </p:txBody>
      </p: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2A348DD5-66EF-4AC7-EA70-154A66E1A31C}"/>
                  </a:ext>
                </a:extLst>
              </p14:cNvPr>
              <p14:cNvContentPartPr/>
              <p14:nvPr/>
            </p14:nvContentPartPr>
            <p14:xfrm>
              <a:off x="1061509" y="451244"/>
              <a:ext cx="4352760" cy="135000"/>
            </p14:xfrm>
          </p:contentPart>
        </mc:Choice>
        <mc:Fallback xmlns="">
          <p:pic>
            <p:nvPicPr>
              <p:cNvPr id="3" name="Freihand 2">
                <a:extLst>
                  <a:ext uri="{FF2B5EF4-FFF2-40B4-BE49-F238E27FC236}">
                    <a16:creationId xmlns:a16="http://schemas.microsoft.com/office/drawing/2014/main" id="{2A348DD5-66EF-4AC7-EA70-154A66E1A31C}"/>
                  </a:ext>
                </a:extLst>
              </p:cNvPr>
              <p:cNvPicPr/>
              <p:nvPr/>
            </p:nvPicPr>
            <p:blipFill>
              <a:blip r:embed="rId7"/>
              <a:stretch>
                <a:fillRect/>
              </a:stretch>
            </p:blipFill>
            <p:spPr>
              <a:xfrm>
                <a:off x="1052869" y="442604"/>
                <a:ext cx="43704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B90DE4CF-979F-D8B4-4C8F-1EA4C3814F44}"/>
                  </a:ext>
                </a:extLst>
              </p14:cNvPr>
              <p14:cNvContentPartPr/>
              <p14:nvPr/>
            </p14:nvContentPartPr>
            <p14:xfrm>
              <a:off x="7636549" y="3586844"/>
              <a:ext cx="231120" cy="340920"/>
            </p14:xfrm>
          </p:contentPart>
        </mc:Choice>
        <mc:Fallback xmlns="">
          <p:pic>
            <p:nvPicPr>
              <p:cNvPr id="4" name="Freihand 3">
                <a:extLst>
                  <a:ext uri="{FF2B5EF4-FFF2-40B4-BE49-F238E27FC236}">
                    <a16:creationId xmlns:a16="http://schemas.microsoft.com/office/drawing/2014/main" id="{B90DE4CF-979F-D8B4-4C8F-1EA4C3814F44}"/>
                  </a:ext>
                </a:extLst>
              </p:cNvPr>
              <p:cNvPicPr/>
              <p:nvPr/>
            </p:nvPicPr>
            <p:blipFill>
              <a:blip r:embed="rId9"/>
              <a:stretch>
                <a:fillRect/>
              </a:stretch>
            </p:blipFill>
            <p:spPr>
              <a:xfrm>
                <a:off x="7627909" y="3578204"/>
                <a:ext cx="248760" cy="358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Freihand 5">
                <a:extLst>
                  <a:ext uri="{FF2B5EF4-FFF2-40B4-BE49-F238E27FC236}">
                    <a16:creationId xmlns:a16="http://schemas.microsoft.com/office/drawing/2014/main" id="{C197862B-CE8B-B17A-E6C7-78E4710C7B19}"/>
                  </a:ext>
                </a:extLst>
              </p14:cNvPr>
              <p14:cNvContentPartPr/>
              <p14:nvPr/>
            </p14:nvContentPartPr>
            <p14:xfrm>
              <a:off x="3977869" y="1053524"/>
              <a:ext cx="232560" cy="425520"/>
            </p14:xfrm>
          </p:contentPart>
        </mc:Choice>
        <mc:Fallback xmlns="">
          <p:pic>
            <p:nvPicPr>
              <p:cNvPr id="6" name="Freihand 5">
                <a:extLst>
                  <a:ext uri="{FF2B5EF4-FFF2-40B4-BE49-F238E27FC236}">
                    <a16:creationId xmlns:a16="http://schemas.microsoft.com/office/drawing/2014/main" id="{C197862B-CE8B-B17A-E6C7-78E4710C7B19}"/>
                  </a:ext>
                </a:extLst>
              </p:cNvPr>
              <p:cNvPicPr/>
              <p:nvPr/>
            </p:nvPicPr>
            <p:blipFill>
              <a:blip r:embed="rId11"/>
              <a:stretch>
                <a:fillRect/>
              </a:stretch>
            </p:blipFill>
            <p:spPr>
              <a:xfrm>
                <a:off x="3968869" y="1044884"/>
                <a:ext cx="250200" cy="443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4" name="Freihand 23">
                <a:extLst>
                  <a:ext uri="{FF2B5EF4-FFF2-40B4-BE49-F238E27FC236}">
                    <a16:creationId xmlns:a16="http://schemas.microsoft.com/office/drawing/2014/main" id="{B3E99558-EB31-3572-17DE-E07BC796A065}"/>
                  </a:ext>
                </a:extLst>
              </p14:cNvPr>
              <p14:cNvContentPartPr/>
              <p14:nvPr/>
            </p14:nvContentPartPr>
            <p14:xfrm>
              <a:off x="3924949" y="5434724"/>
              <a:ext cx="276120" cy="497880"/>
            </p14:xfrm>
          </p:contentPart>
        </mc:Choice>
        <mc:Fallback xmlns="">
          <p:pic>
            <p:nvPicPr>
              <p:cNvPr id="24" name="Freihand 23">
                <a:extLst>
                  <a:ext uri="{FF2B5EF4-FFF2-40B4-BE49-F238E27FC236}">
                    <a16:creationId xmlns:a16="http://schemas.microsoft.com/office/drawing/2014/main" id="{B3E99558-EB31-3572-17DE-E07BC796A065}"/>
                  </a:ext>
                </a:extLst>
              </p:cNvPr>
              <p:cNvPicPr/>
              <p:nvPr/>
            </p:nvPicPr>
            <p:blipFill>
              <a:blip r:embed="rId13"/>
              <a:stretch>
                <a:fillRect/>
              </a:stretch>
            </p:blipFill>
            <p:spPr>
              <a:xfrm>
                <a:off x="3915949" y="5426084"/>
                <a:ext cx="293760" cy="515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5" name="Freihand 24">
                <a:extLst>
                  <a:ext uri="{FF2B5EF4-FFF2-40B4-BE49-F238E27FC236}">
                    <a16:creationId xmlns:a16="http://schemas.microsoft.com/office/drawing/2014/main" id="{FE0AA2E6-F363-D596-41D9-CF1BF7DC4CF6}"/>
                  </a:ext>
                </a:extLst>
              </p14:cNvPr>
              <p14:cNvContentPartPr/>
              <p14:nvPr/>
            </p14:nvContentPartPr>
            <p14:xfrm>
              <a:off x="323149" y="3510884"/>
              <a:ext cx="973800" cy="680400"/>
            </p14:xfrm>
          </p:contentPart>
        </mc:Choice>
        <mc:Fallback xmlns="">
          <p:pic>
            <p:nvPicPr>
              <p:cNvPr id="25" name="Freihand 24">
                <a:extLst>
                  <a:ext uri="{FF2B5EF4-FFF2-40B4-BE49-F238E27FC236}">
                    <a16:creationId xmlns:a16="http://schemas.microsoft.com/office/drawing/2014/main" id="{FE0AA2E6-F363-D596-41D9-CF1BF7DC4CF6}"/>
                  </a:ext>
                </a:extLst>
              </p:cNvPr>
              <p:cNvPicPr/>
              <p:nvPr/>
            </p:nvPicPr>
            <p:blipFill>
              <a:blip r:embed="rId15"/>
              <a:stretch>
                <a:fillRect/>
              </a:stretch>
            </p:blipFill>
            <p:spPr>
              <a:xfrm>
                <a:off x="314149" y="3502244"/>
                <a:ext cx="991440" cy="698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5" name="Freihand 44">
                <a:extLst>
                  <a:ext uri="{FF2B5EF4-FFF2-40B4-BE49-F238E27FC236}">
                    <a16:creationId xmlns:a16="http://schemas.microsoft.com/office/drawing/2014/main" id="{AC041CA5-499E-E44E-5477-C8A80719FA87}"/>
                  </a:ext>
                </a:extLst>
              </p14:cNvPr>
              <p14:cNvContentPartPr/>
              <p14:nvPr/>
            </p14:nvContentPartPr>
            <p14:xfrm>
              <a:off x="966109" y="3803564"/>
              <a:ext cx="3021480" cy="1704600"/>
            </p14:xfrm>
          </p:contentPart>
        </mc:Choice>
        <mc:Fallback xmlns="">
          <p:pic>
            <p:nvPicPr>
              <p:cNvPr id="45" name="Freihand 44">
                <a:extLst>
                  <a:ext uri="{FF2B5EF4-FFF2-40B4-BE49-F238E27FC236}">
                    <a16:creationId xmlns:a16="http://schemas.microsoft.com/office/drawing/2014/main" id="{AC041CA5-499E-E44E-5477-C8A80719FA87}"/>
                  </a:ext>
                </a:extLst>
              </p:cNvPr>
              <p:cNvPicPr/>
              <p:nvPr/>
            </p:nvPicPr>
            <p:blipFill>
              <a:blip r:embed="rId17"/>
              <a:stretch>
                <a:fillRect/>
              </a:stretch>
            </p:blipFill>
            <p:spPr>
              <a:xfrm>
                <a:off x="957109" y="3794564"/>
                <a:ext cx="3039120" cy="1722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1" name="Freihand 50">
                <a:extLst>
                  <a:ext uri="{FF2B5EF4-FFF2-40B4-BE49-F238E27FC236}">
                    <a16:creationId xmlns:a16="http://schemas.microsoft.com/office/drawing/2014/main" id="{3E2D7DC8-EB4C-4476-D119-B821915416BB}"/>
                  </a:ext>
                </a:extLst>
              </p14:cNvPr>
              <p14:cNvContentPartPr/>
              <p14:nvPr/>
            </p14:nvContentPartPr>
            <p14:xfrm>
              <a:off x="1767109" y="3856844"/>
              <a:ext cx="1584000" cy="1776240"/>
            </p14:xfrm>
          </p:contentPart>
        </mc:Choice>
        <mc:Fallback xmlns="">
          <p:pic>
            <p:nvPicPr>
              <p:cNvPr id="51" name="Freihand 50">
                <a:extLst>
                  <a:ext uri="{FF2B5EF4-FFF2-40B4-BE49-F238E27FC236}">
                    <a16:creationId xmlns:a16="http://schemas.microsoft.com/office/drawing/2014/main" id="{3E2D7DC8-EB4C-4476-D119-B821915416BB}"/>
                  </a:ext>
                </a:extLst>
              </p:cNvPr>
              <p:cNvPicPr/>
              <p:nvPr/>
            </p:nvPicPr>
            <p:blipFill>
              <a:blip r:embed="rId19"/>
              <a:stretch>
                <a:fillRect/>
              </a:stretch>
            </p:blipFill>
            <p:spPr>
              <a:xfrm>
                <a:off x="1758469" y="3847844"/>
                <a:ext cx="1601640" cy="1793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2" name="Freihand 51">
                <a:extLst>
                  <a:ext uri="{FF2B5EF4-FFF2-40B4-BE49-F238E27FC236}">
                    <a16:creationId xmlns:a16="http://schemas.microsoft.com/office/drawing/2014/main" id="{4992BC01-4DE3-7784-31AE-BFBA130CEEAD}"/>
                  </a:ext>
                </a:extLst>
              </p14:cNvPr>
              <p14:cNvContentPartPr/>
              <p14:nvPr/>
            </p14:nvContentPartPr>
            <p14:xfrm>
              <a:off x="1393429" y="3994364"/>
              <a:ext cx="91080" cy="209880"/>
            </p14:xfrm>
          </p:contentPart>
        </mc:Choice>
        <mc:Fallback xmlns="">
          <p:pic>
            <p:nvPicPr>
              <p:cNvPr id="52" name="Freihand 51">
                <a:extLst>
                  <a:ext uri="{FF2B5EF4-FFF2-40B4-BE49-F238E27FC236}">
                    <a16:creationId xmlns:a16="http://schemas.microsoft.com/office/drawing/2014/main" id="{4992BC01-4DE3-7784-31AE-BFBA130CEEAD}"/>
                  </a:ext>
                </a:extLst>
              </p:cNvPr>
              <p:cNvPicPr/>
              <p:nvPr/>
            </p:nvPicPr>
            <p:blipFill>
              <a:blip r:embed="rId21"/>
              <a:stretch>
                <a:fillRect/>
              </a:stretch>
            </p:blipFill>
            <p:spPr>
              <a:xfrm>
                <a:off x="1384429" y="3985364"/>
                <a:ext cx="10872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6" name="Freihand 55">
                <a:extLst>
                  <a:ext uri="{FF2B5EF4-FFF2-40B4-BE49-F238E27FC236}">
                    <a16:creationId xmlns:a16="http://schemas.microsoft.com/office/drawing/2014/main" id="{DBE44CA7-F46C-701D-AB4F-1808D700934C}"/>
                  </a:ext>
                </a:extLst>
              </p14:cNvPr>
              <p14:cNvContentPartPr/>
              <p14:nvPr/>
            </p14:nvContentPartPr>
            <p14:xfrm>
              <a:off x="1475509" y="3841724"/>
              <a:ext cx="159480" cy="188640"/>
            </p14:xfrm>
          </p:contentPart>
        </mc:Choice>
        <mc:Fallback xmlns="">
          <p:pic>
            <p:nvPicPr>
              <p:cNvPr id="56" name="Freihand 55">
                <a:extLst>
                  <a:ext uri="{FF2B5EF4-FFF2-40B4-BE49-F238E27FC236}">
                    <a16:creationId xmlns:a16="http://schemas.microsoft.com/office/drawing/2014/main" id="{DBE44CA7-F46C-701D-AB4F-1808D700934C}"/>
                  </a:ext>
                </a:extLst>
              </p:cNvPr>
              <p:cNvPicPr/>
              <p:nvPr/>
            </p:nvPicPr>
            <p:blipFill>
              <a:blip r:embed="rId23"/>
              <a:stretch>
                <a:fillRect/>
              </a:stretch>
            </p:blipFill>
            <p:spPr>
              <a:xfrm>
                <a:off x="1466509" y="3833084"/>
                <a:ext cx="17712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6" name="Freihand 25">
                <a:extLst>
                  <a:ext uri="{FF2B5EF4-FFF2-40B4-BE49-F238E27FC236}">
                    <a16:creationId xmlns:a16="http://schemas.microsoft.com/office/drawing/2014/main" id="{6BAAEC3B-0E17-9B89-A714-15936D1F33E3}"/>
                  </a:ext>
                </a:extLst>
              </p14:cNvPr>
              <p14:cNvContentPartPr/>
              <p14:nvPr/>
            </p14:nvContentPartPr>
            <p14:xfrm>
              <a:off x="3722629" y="6217724"/>
              <a:ext cx="18720" cy="205200"/>
            </p14:xfrm>
          </p:contentPart>
        </mc:Choice>
        <mc:Fallback xmlns="">
          <p:pic>
            <p:nvPicPr>
              <p:cNvPr id="26" name="Freihand 25">
                <a:extLst>
                  <a:ext uri="{FF2B5EF4-FFF2-40B4-BE49-F238E27FC236}">
                    <a16:creationId xmlns:a16="http://schemas.microsoft.com/office/drawing/2014/main" id="{6BAAEC3B-0E17-9B89-A714-15936D1F33E3}"/>
                  </a:ext>
                </a:extLst>
              </p:cNvPr>
              <p:cNvPicPr/>
              <p:nvPr/>
            </p:nvPicPr>
            <p:blipFill>
              <a:blip r:embed="rId25"/>
              <a:stretch>
                <a:fillRect/>
              </a:stretch>
            </p:blipFill>
            <p:spPr>
              <a:xfrm>
                <a:off x="3713629" y="6209084"/>
                <a:ext cx="3636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7" name="Freihand 26">
                <a:extLst>
                  <a:ext uri="{FF2B5EF4-FFF2-40B4-BE49-F238E27FC236}">
                    <a16:creationId xmlns:a16="http://schemas.microsoft.com/office/drawing/2014/main" id="{B105C4CC-4456-176F-BAFB-A255AD823894}"/>
                  </a:ext>
                </a:extLst>
              </p14:cNvPr>
              <p14:cNvContentPartPr/>
              <p14:nvPr/>
            </p14:nvContentPartPr>
            <p14:xfrm>
              <a:off x="3748549" y="6037364"/>
              <a:ext cx="441720" cy="343800"/>
            </p14:xfrm>
          </p:contentPart>
        </mc:Choice>
        <mc:Fallback xmlns="">
          <p:pic>
            <p:nvPicPr>
              <p:cNvPr id="27" name="Freihand 26">
                <a:extLst>
                  <a:ext uri="{FF2B5EF4-FFF2-40B4-BE49-F238E27FC236}">
                    <a16:creationId xmlns:a16="http://schemas.microsoft.com/office/drawing/2014/main" id="{B105C4CC-4456-176F-BAFB-A255AD823894}"/>
                  </a:ext>
                </a:extLst>
              </p:cNvPr>
              <p:cNvPicPr/>
              <p:nvPr/>
            </p:nvPicPr>
            <p:blipFill>
              <a:blip r:embed="rId27"/>
              <a:stretch>
                <a:fillRect/>
              </a:stretch>
            </p:blipFill>
            <p:spPr>
              <a:xfrm>
                <a:off x="3739909" y="6028364"/>
                <a:ext cx="459360" cy="361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8" name="Freihand 27">
                <a:extLst>
                  <a:ext uri="{FF2B5EF4-FFF2-40B4-BE49-F238E27FC236}">
                    <a16:creationId xmlns:a16="http://schemas.microsoft.com/office/drawing/2014/main" id="{445F706B-A1EA-C825-CA7F-436551304CCC}"/>
                  </a:ext>
                </a:extLst>
              </p14:cNvPr>
              <p14:cNvContentPartPr/>
              <p14:nvPr/>
            </p14:nvContentPartPr>
            <p14:xfrm>
              <a:off x="4073269" y="6048164"/>
              <a:ext cx="19440" cy="12600"/>
            </p14:xfrm>
          </p:contentPart>
        </mc:Choice>
        <mc:Fallback xmlns="">
          <p:pic>
            <p:nvPicPr>
              <p:cNvPr id="28" name="Freihand 27">
                <a:extLst>
                  <a:ext uri="{FF2B5EF4-FFF2-40B4-BE49-F238E27FC236}">
                    <a16:creationId xmlns:a16="http://schemas.microsoft.com/office/drawing/2014/main" id="{445F706B-A1EA-C825-CA7F-436551304CCC}"/>
                  </a:ext>
                </a:extLst>
              </p:cNvPr>
              <p:cNvPicPr/>
              <p:nvPr/>
            </p:nvPicPr>
            <p:blipFill>
              <a:blip r:embed="rId29"/>
              <a:stretch>
                <a:fillRect/>
              </a:stretch>
            </p:blipFill>
            <p:spPr>
              <a:xfrm>
                <a:off x="4064269" y="6039164"/>
                <a:ext cx="370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9" name="Freihand 38">
                <a:extLst>
                  <a:ext uri="{FF2B5EF4-FFF2-40B4-BE49-F238E27FC236}">
                    <a16:creationId xmlns:a16="http://schemas.microsoft.com/office/drawing/2014/main" id="{C9156E66-4EE8-93E2-A9D9-821E664D8DA1}"/>
                  </a:ext>
                </a:extLst>
              </p14:cNvPr>
              <p14:cNvContentPartPr/>
              <p14:nvPr/>
            </p14:nvContentPartPr>
            <p14:xfrm>
              <a:off x="1053589" y="6263084"/>
              <a:ext cx="153720" cy="243000"/>
            </p14:xfrm>
          </p:contentPart>
        </mc:Choice>
        <mc:Fallback xmlns="">
          <p:pic>
            <p:nvPicPr>
              <p:cNvPr id="39" name="Freihand 38">
                <a:extLst>
                  <a:ext uri="{FF2B5EF4-FFF2-40B4-BE49-F238E27FC236}">
                    <a16:creationId xmlns:a16="http://schemas.microsoft.com/office/drawing/2014/main" id="{C9156E66-4EE8-93E2-A9D9-821E664D8DA1}"/>
                  </a:ext>
                </a:extLst>
              </p:cNvPr>
              <p:cNvPicPr/>
              <p:nvPr/>
            </p:nvPicPr>
            <p:blipFill>
              <a:blip r:embed="rId31"/>
              <a:stretch>
                <a:fillRect/>
              </a:stretch>
            </p:blipFill>
            <p:spPr>
              <a:xfrm>
                <a:off x="1044589" y="6254444"/>
                <a:ext cx="17136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0" name="Freihand 39">
                <a:extLst>
                  <a:ext uri="{FF2B5EF4-FFF2-40B4-BE49-F238E27FC236}">
                    <a16:creationId xmlns:a16="http://schemas.microsoft.com/office/drawing/2014/main" id="{0531DC30-C68B-381A-EFA4-7B51ADF08AAF}"/>
                  </a:ext>
                </a:extLst>
              </p14:cNvPr>
              <p14:cNvContentPartPr/>
              <p14:nvPr/>
            </p14:nvContentPartPr>
            <p14:xfrm>
              <a:off x="1150789" y="6280364"/>
              <a:ext cx="544320" cy="255960"/>
            </p14:xfrm>
          </p:contentPart>
        </mc:Choice>
        <mc:Fallback xmlns="">
          <p:pic>
            <p:nvPicPr>
              <p:cNvPr id="40" name="Freihand 39">
                <a:extLst>
                  <a:ext uri="{FF2B5EF4-FFF2-40B4-BE49-F238E27FC236}">
                    <a16:creationId xmlns:a16="http://schemas.microsoft.com/office/drawing/2014/main" id="{0531DC30-C68B-381A-EFA4-7B51ADF08AAF}"/>
                  </a:ext>
                </a:extLst>
              </p:cNvPr>
              <p:cNvPicPr/>
              <p:nvPr/>
            </p:nvPicPr>
            <p:blipFill>
              <a:blip r:embed="rId33"/>
              <a:stretch>
                <a:fillRect/>
              </a:stretch>
            </p:blipFill>
            <p:spPr>
              <a:xfrm>
                <a:off x="1142149" y="6271364"/>
                <a:ext cx="56196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1" name="Freihand 40">
                <a:extLst>
                  <a:ext uri="{FF2B5EF4-FFF2-40B4-BE49-F238E27FC236}">
                    <a16:creationId xmlns:a16="http://schemas.microsoft.com/office/drawing/2014/main" id="{48026E7C-F691-A9D8-6AD2-B9F8AD20C95F}"/>
                  </a:ext>
                </a:extLst>
              </p14:cNvPr>
              <p14:cNvContentPartPr/>
              <p14:nvPr/>
            </p14:nvContentPartPr>
            <p14:xfrm>
              <a:off x="1752709" y="6265604"/>
              <a:ext cx="72000" cy="255240"/>
            </p14:xfrm>
          </p:contentPart>
        </mc:Choice>
        <mc:Fallback xmlns="">
          <p:pic>
            <p:nvPicPr>
              <p:cNvPr id="41" name="Freihand 40">
                <a:extLst>
                  <a:ext uri="{FF2B5EF4-FFF2-40B4-BE49-F238E27FC236}">
                    <a16:creationId xmlns:a16="http://schemas.microsoft.com/office/drawing/2014/main" id="{48026E7C-F691-A9D8-6AD2-B9F8AD20C95F}"/>
                  </a:ext>
                </a:extLst>
              </p:cNvPr>
              <p:cNvPicPr/>
              <p:nvPr/>
            </p:nvPicPr>
            <p:blipFill>
              <a:blip r:embed="rId35"/>
              <a:stretch>
                <a:fillRect/>
              </a:stretch>
            </p:blipFill>
            <p:spPr>
              <a:xfrm>
                <a:off x="1744069" y="6256964"/>
                <a:ext cx="8964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2" name="Freihand 41">
                <a:extLst>
                  <a:ext uri="{FF2B5EF4-FFF2-40B4-BE49-F238E27FC236}">
                    <a16:creationId xmlns:a16="http://schemas.microsoft.com/office/drawing/2014/main" id="{EDAA6109-8BFB-4039-EC4D-3F389A9F8164}"/>
                  </a:ext>
                </a:extLst>
              </p14:cNvPr>
              <p14:cNvContentPartPr/>
              <p14:nvPr/>
            </p14:nvContentPartPr>
            <p14:xfrm>
              <a:off x="1711669" y="6339044"/>
              <a:ext cx="201600" cy="159480"/>
            </p14:xfrm>
          </p:contentPart>
        </mc:Choice>
        <mc:Fallback xmlns="">
          <p:pic>
            <p:nvPicPr>
              <p:cNvPr id="42" name="Freihand 41">
                <a:extLst>
                  <a:ext uri="{FF2B5EF4-FFF2-40B4-BE49-F238E27FC236}">
                    <a16:creationId xmlns:a16="http://schemas.microsoft.com/office/drawing/2014/main" id="{EDAA6109-8BFB-4039-EC4D-3F389A9F8164}"/>
                  </a:ext>
                </a:extLst>
              </p:cNvPr>
              <p:cNvPicPr/>
              <p:nvPr/>
            </p:nvPicPr>
            <p:blipFill>
              <a:blip r:embed="rId37"/>
              <a:stretch>
                <a:fillRect/>
              </a:stretch>
            </p:blipFill>
            <p:spPr>
              <a:xfrm>
                <a:off x="1703029" y="6330044"/>
                <a:ext cx="21924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3" name="Freihand 42">
                <a:extLst>
                  <a:ext uri="{FF2B5EF4-FFF2-40B4-BE49-F238E27FC236}">
                    <a16:creationId xmlns:a16="http://schemas.microsoft.com/office/drawing/2014/main" id="{23DF46DC-F42C-6E77-A547-0CBF0EC547B8}"/>
                  </a:ext>
                </a:extLst>
              </p14:cNvPr>
              <p14:cNvContentPartPr/>
              <p14:nvPr/>
            </p14:nvContentPartPr>
            <p14:xfrm>
              <a:off x="1942789" y="6312764"/>
              <a:ext cx="556920" cy="207720"/>
            </p14:xfrm>
          </p:contentPart>
        </mc:Choice>
        <mc:Fallback xmlns="">
          <p:pic>
            <p:nvPicPr>
              <p:cNvPr id="43" name="Freihand 42">
                <a:extLst>
                  <a:ext uri="{FF2B5EF4-FFF2-40B4-BE49-F238E27FC236}">
                    <a16:creationId xmlns:a16="http://schemas.microsoft.com/office/drawing/2014/main" id="{23DF46DC-F42C-6E77-A547-0CBF0EC547B8}"/>
                  </a:ext>
                </a:extLst>
              </p:cNvPr>
              <p:cNvPicPr/>
              <p:nvPr/>
            </p:nvPicPr>
            <p:blipFill>
              <a:blip r:embed="rId39"/>
              <a:stretch>
                <a:fillRect/>
              </a:stretch>
            </p:blipFill>
            <p:spPr>
              <a:xfrm>
                <a:off x="1934149" y="6304124"/>
                <a:ext cx="57456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7" name="Freihand 46">
                <a:extLst>
                  <a:ext uri="{FF2B5EF4-FFF2-40B4-BE49-F238E27FC236}">
                    <a16:creationId xmlns:a16="http://schemas.microsoft.com/office/drawing/2014/main" id="{B80BA52B-E1DD-76F4-B43F-0886E614C97C}"/>
                  </a:ext>
                </a:extLst>
              </p14:cNvPr>
              <p14:cNvContentPartPr/>
              <p14:nvPr/>
            </p14:nvContentPartPr>
            <p14:xfrm>
              <a:off x="943069" y="5605364"/>
              <a:ext cx="128880" cy="232200"/>
            </p14:xfrm>
          </p:contentPart>
        </mc:Choice>
        <mc:Fallback xmlns="">
          <p:pic>
            <p:nvPicPr>
              <p:cNvPr id="47" name="Freihand 46">
                <a:extLst>
                  <a:ext uri="{FF2B5EF4-FFF2-40B4-BE49-F238E27FC236}">
                    <a16:creationId xmlns:a16="http://schemas.microsoft.com/office/drawing/2014/main" id="{B80BA52B-E1DD-76F4-B43F-0886E614C97C}"/>
                  </a:ext>
                </a:extLst>
              </p:cNvPr>
              <p:cNvPicPr/>
              <p:nvPr/>
            </p:nvPicPr>
            <p:blipFill>
              <a:blip r:embed="rId41"/>
              <a:stretch>
                <a:fillRect/>
              </a:stretch>
            </p:blipFill>
            <p:spPr>
              <a:xfrm>
                <a:off x="934429" y="5596724"/>
                <a:ext cx="14652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8" name="Freihand 47">
                <a:extLst>
                  <a:ext uri="{FF2B5EF4-FFF2-40B4-BE49-F238E27FC236}">
                    <a16:creationId xmlns:a16="http://schemas.microsoft.com/office/drawing/2014/main" id="{CC76952D-D950-F941-3B22-1BC6C2CAEF4C}"/>
                  </a:ext>
                </a:extLst>
              </p14:cNvPr>
              <p14:cNvContentPartPr/>
              <p14:nvPr/>
            </p14:nvContentPartPr>
            <p14:xfrm>
              <a:off x="1060789" y="5488724"/>
              <a:ext cx="117000" cy="154080"/>
            </p14:xfrm>
          </p:contentPart>
        </mc:Choice>
        <mc:Fallback xmlns="">
          <p:pic>
            <p:nvPicPr>
              <p:cNvPr id="48" name="Freihand 47">
                <a:extLst>
                  <a:ext uri="{FF2B5EF4-FFF2-40B4-BE49-F238E27FC236}">
                    <a16:creationId xmlns:a16="http://schemas.microsoft.com/office/drawing/2014/main" id="{CC76952D-D950-F941-3B22-1BC6C2CAEF4C}"/>
                  </a:ext>
                </a:extLst>
              </p:cNvPr>
              <p:cNvPicPr/>
              <p:nvPr/>
            </p:nvPicPr>
            <p:blipFill>
              <a:blip r:embed="rId43"/>
              <a:stretch>
                <a:fillRect/>
              </a:stretch>
            </p:blipFill>
            <p:spPr>
              <a:xfrm>
                <a:off x="1051789" y="5479724"/>
                <a:ext cx="1346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9" name="Freihand 58">
                <a:extLst>
                  <a:ext uri="{FF2B5EF4-FFF2-40B4-BE49-F238E27FC236}">
                    <a16:creationId xmlns:a16="http://schemas.microsoft.com/office/drawing/2014/main" id="{A700C212-B032-7190-343D-F717248E7668}"/>
                  </a:ext>
                </a:extLst>
              </p14:cNvPr>
              <p14:cNvContentPartPr/>
              <p14:nvPr/>
            </p14:nvContentPartPr>
            <p14:xfrm>
              <a:off x="2482069" y="4699244"/>
              <a:ext cx="118080" cy="7560"/>
            </p14:xfrm>
          </p:contentPart>
        </mc:Choice>
        <mc:Fallback xmlns="">
          <p:pic>
            <p:nvPicPr>
              <p:cNvPr id="59" name="Freihand 58">
                <a:extLst>
                  <a:ext uri="{FF2B5EF4-FFF2-40B4-BE49-F238E27FC236}">
                    <a16:creationId xmlns:a16="http://schemas.microsoft.com/office/drawing/2014/main" id="{A700C212-B032-7190-343D-F717248E7668}"/>
                  </a:ext>
                </a:extLst>
              </p:cNvPr>
              <p:cNvPicPr/>
              <p:nvPr/>
            </p:nvPicPr>
            <p:blipFill>
              <a:blip r:embed="rId45"/>
              <a:stretch>
                <a:fillRect/>
              </a:stretch>
            </p:blipFill>
            <p:spPr>
              <a:xfrm>
                <a:off x="2473069" y="4690604"/>
                <a:ext cx="1357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61" name="Freihand 60">
                <a:extLst>
                  <a:ext uri="{FF2B5EF4-FFF2-40B4-BE49-F238E27FC236}">
                    <a16:creationId xmlns:a16="http://schemas.microsoft.com/office/drawing/2014/main" id="{BB8C9C04-ED8C-4E8E-E4E0-1F06DE9F27BC}"/>
                  </a:ext>
                </a:extLst>
              </p14:cNvPr>
              <p14:cNvContentPartPr/>
              <p14:nvPr/>
            </p14:nvContentPartPr>
            <p14:xfrm>
              <a:off x="2774389" y="4673324"/>
              <a:ext cx="484920" cy="51840"/>
            </p14:xfrm>
          </p:contentPart>
        </mc:Choice>
        <mc:Fallback xmlns="">
          <p:pic>
            <p:nvPicPr>
              <p:cNvPr id="61" name="Freihand 60">
                <a:extLst>
                  <a:ext uri="{FF2B5EF4-FFF2-40B4-BE49-F238E27FC236}">
                    <a16:creationId xmlns:a16="http://schemas.microsoft.com/office/drawing/2014/main" id="{BB8C9C04-ED8C-4E8E-E4E0-1F06DE9F27BC}"/>
                  </a:ext>
                </a:extLst>
              </p:cNvPr>
              <p:cNvPicPr/>
              <p:nvPr/>
            </p:nvPicPr>
            <p:blipFill>
              <a:blip r:embed="rId47"/>
              <a:stretch>
                <a:fillRect/>
              </a:stretch>
            </p:blipFill>
            <p:spPr>
              <a:xfrm>
                <a:off x="2765749" y="4664684"/>
                <a:ext cx="5025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62" name="Freihand 61">
                <a:extLst>
                  <a:ext uri="{FF2B5EF4-FFF2-40B4-BE49-F238E27FC236}">
                    <a16:creationId xmlns:a16="http://schemas.microsoft.com/office/drawing/2014/main" id="{10A54DC8-86F2-884E-50F4-0AAAF52F032A}"/>
                  </a:ext>
                </a:extLst>
              </p14:cNvPr>
              <p14:cNvContentPartPr/>
              <p14:nvPr/>
            </p14:nvContentPartPr>
            <p14:xfrm>
              <a:off x="3447949" y="4640924"/>
              <a:ext cx="813600" cy="25200"/>
            </p14:xfrm>
          </p:contentPart>
        </mc:Choice>
        <mc:Fallback xmlns="">
          <p:pic>
            <p:nvPicPr>
              <p:cNvPr id="62" name="Freihand 61">
                <a:extLst>
                  <a:ext uri="{FF2B5EF4-FFF2-40B4-BE49-F238E27FC236}">
                    <a16:creationId xmlns:a16="http://schemas.microsoft.com/office/drawing/2014/main" id="{10A54DC8-86F2-884E-50F4-0AAAF52F032A}"/>
                  </a:ext>
                </a:extLst>
              </p:cNvPr>
              <p:cNvPicPr/>
              <p:nvPr/>
            </p:nvPicPr>
            <p:blipFill>
              <a:blip r:embed="rId49"/>
              <a:stretch>
                <a:fillRect/>
              </a:stretch>
            </p:blipFill>
            <p:spPr>
              <a:xfrm>
                <a:off x="3438949" y="4632284"/>
                <a:ext cx="8312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64" name="Freihand 63">
                <a:extLst>
                  <a:ext uri="{FF2B5EF4-FFF2-40B4-BE49-F238E27FC236}">
                    <a16:creationId xmlns:a16="http://schemas.microsoft.com/office/drawing/2014/main" id="{3532D5A9-C6AE-CC19-229A-17DE794EB49A}"/>
                  </a:ext>
                </a:extLst>
              </p14:cNvPr>
              <p14:cNvContentPartPr/>
              <p14:nvPr/>
            </p14:nvContentPartPr>
            <p14:xfrm>
              <a:off x="2395309" y="4870964"/>
              <a:ext cx="32400" cy="435960"/>
            </p14:xfrm>
          </p:contentPart>
        </mc:Choice>
        <mc:Fallback xmlns="">
          <p:pic>
            <p:nvPicPr>
              <p:cNvPr id="64" name="Freihand 63">
                <a:extLst>
                  <a:ext uri="{FF2B5EF4-FFF2-40B4-BE49-F238E27FC236}">
                    <a16:creationId xmlns:a16="http://schemas.microsoft.com/office/drawing/2014/main" id="{3532D5A9-C6AE-CC19-229A-17DE794EB49A}"/>
                  </a:ext>
                </a:extLst>
              </p:cNvPr>
              <p:cNvPicPr/>
              <p:nvPr/>
            </p:nvPicPr>
            <p:blipFill>
              <a:blip r:embed="rId51"/>
              <a:stretch>
                <a:fillRect/>
              </a:stretch>
            </p:blipFill>
            <p:spPr>
              <a:xfrm>
                <a:off x="2386309" y="4862324"/>
                <a:ext cx="50040" cy="4536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5" name="Freihand 64">
                <a:extLst>
                  <a:ext uri="{FF2B5EF4-FFF2-40B4-BE49-F238E27FC236}">
                    <a16:creationId xmlns:a16="http://schemas.microsoft.com/office/drawing/2014/main" id="{CE10293F-8ACC-BD1A-AC9F-F705DB6EF13B}"/>
                  </a:ext>
                </a:extLst>
              </p14:cNvPr>
              <p14:cNvContentPartPr/>
              <p14:nvPr/>
            </p14:nvContentPartPr>
            <p14:xfrm>
              <a:off x="2322229" y="4820564"/>
              <a:ext cx="140760" cy="140760"/>
            </p14:xfrm>
          </p:contentPart>
        </mc:Choice>
        <mc:Fallback xmlns="">
          <p:pic>
            <p:nvPicPr>
              <p:cNvPr id="65" name="Freihand 64">
                <a:extLst>
                  <a:ext uri="{FF2B5EF4-FFF2-40B4-BE49-F238E27FC236}">
                    <a16:creationId xmlns:a16="http://schemas.microsoft.com/office/drawing/2014/main" id="{CE10293F-8ACC-BD1A-AC9F-F705DB6EF13B}"/>
                  </a:ext>
                </a:extLst>
              </p:cNvPr>
              <p:cNvPicPr/>
              <p:nvPr/>
            </p:nvPicPr>
            <p:blipFill>
              <a:blip r:embed="rId53"/>
              <a:stretch>
                <a:fillRect/>
              </a:stretch>
            </p:blipFill>
            <p:spPr>
              <a:xfrm>
                <a:off x="2313589" y="4811564"/>
                <a:ext cx="1584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6" name="Freihand 65">
                <a:extLst>
                  <a:ext uri="{FF2B5EF4-FFF2-40B4-BE49-F238E27FC236}">
                    <a16:creationId xmlns:a16="http://schemas.microsoft.com/office/drawing/2014/main" id="{D149E58A-2DE7-5469-1F36-9B43481AA9A5}"/>
                  </a:ext>
                </a:extLst>
              </p14:cNvPr>
              <p14:cNvContentPartPr/>
              <p14:nvPr/>
            </p14:nvContentPartPr>
            <p14:xfrm>
              <a:off x="1846669" y="5529044"/>
              <a:ext cx="326880" cy="253080"/>
            </p14:xfrm>
          </p:contentPart>
        </mc:Choice>
        <mc:Fallback xmlns="">
          <p:pic>
            <p:nvPicPr>
              <p:cNvPr id="66" name="Freihand 65">
                <a:extLst>
                  <a:ext uri="{FF2B5EF4-FFF2-40B4-BE49-F238E27FC236}">
                    <a16:creationId xmlns:a16="http://schemas.microsoft.com/office/drawing/2014/main" id="{D149E58A-2DE7-5469-1F36-9B43481AA9A5}"/>
                  </a:ext>
                </a:extLst>
              </p:cNvPr>
              <p:cNvPicPr/>
              <p:nvPr/>
            </p:nvPicPr>
            <p:blipFill>
              <a:blip r:embed="rId55"/>
              <a:stretch>
                <a:fillRect/>
              </a:stretch>
            </p:blipFill>
            <p:spPr>
              <a:xfrm>
                <a:off x="1838029" y="5520404"/>
                <a:ext cx="34452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7" name="Freihand 66">
                <a:extLst>
                  <a:ext uri="{FF2B5EF4-FFF2-40B4-BE49-F238E27FC236}">
                    <a16:creationId xmlns:a16="http://schemas.microsoft.com/office/drawing/2014/main" id="{FA3BF4A4-DEC1-4C43-8DB5-9B051DE408D6}"/>
                  </a:ext>
                </a:extLst>
              </p14:cNvPr>
              <p14:cNvContentPartPr/>
              <p14:nvPr/>
            </p14:nvContentPartPr>
            <p14:xfrm>
              <a:off x="2200909" y="5438684"/>
              <a:ext cx="43560" cy="241560"/>
            </p14:xfrm>
          </p:contentPart>
        </mc:Choice>
        <mc:Fallback xmlns="">
          <p:pic>
            <p:nvPicPr>
              <p:cNvPr id="67" name="Freihand 66">
                <a:extLst>
                  <a:ext uri="{FF2B5EF4-FFF2-40B4-BE49-F238E27FC236}">
                    <a16:creationId xmlns:a16="http://schemas.microsoft.com/office/drawing/2014/main" id="{FA3BF4A4-DEC1-4C43-8DB5-9B051DE408D6}"/>
                  </a:ext>
                </a:extLst>
              </p:cNvPr>
              <p:cNvPicPr/>
              <p:nvPr/>
            </p:nvPicPr>
            <p:blipFill>
              <a:blip r:embed="rId57"/>
              <a:stretch>
                <a:fillRect/>
              </a:stretch>
            </p:blipFill>
            <p:spPr>
              <a:xfrm>
                <a:off x="2191909" y="5429684"/>
                <a:ext cx="6120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8" name="Freihand 67">
                <a:extLst>
                  <a:ext uri="{FF2B5EF4-FFF2-40B4-BE49-F238E27FC236}">
                    <a16:creationId xmlns:a16="http://schemas.microsoft.com/office/drawing/2014/main" id="{E1C6758D-F190-6D29-FB08-E11218016296}"/>
                  </a:ext>
                </a:extLst>
              </p14:cNvPr>
              <p14:cNvContentPartPr/>
              <p14:nvPr/>
            </p14:nvContentPartPr>
            <p14:xfrm>
              <a:off x="2164909" y="5499524"/>
              <a:ext cx="203400" cy="143640"/>
            </p14:xfrm>
          </p:contentPart>
        </mc:Choice>
        <mc:Fallback xmlns="">
          <p:pic>
            <p:nvPicPr>
              <p:cNvPr id="68" name="Freihand 67">
                <a:extLst>
                  <a:ext uri="{FF2B5EF4-FFF2-40B4-BE49-F238E27FC236}">
                    <a16:creationId xmlns:a16="http://schemas.microsoft.com/office/drawing/2014/main" id="{E1C6758D-F190-6D29-FB08-E11218016296}"/>
                  </a:ext>
                </a:extLst>
              </p:cNvPr>
              <p:cNvPicPr/>
              <p:nvPr/>
            </p:nvPicPr>
            <p:blipFill>
              <a:blip r:embed="rId59"/>
              <a:stretch>
                <a:fillRect/>
              </a:stretch>
            </p:blipFill>
            <p:spPr>
              <a:xfrm>
                <a:off x="2156269" y="5490524"/>
                <a:ext cx="2210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9" name="Freihand 68">
                <a:extLst>
                  <a:ext uri="{FF2B5EF4-FFF2-40B4-BE49-F238E27FC236}">
                    <a16:creationId xmlns:a16="http://schemas.microsoft.com/office/drawing/2014/main" id="{4D8F9A92-62E7-0991-AE8A-A02AC16F2608}"/>
                  </a:ext>
                </a:extLst>
              </p14:cNvPr>
              <p14:cNvContentPartPr/>
              <p14:nvPr/>
            </p14:nvContentPartPr>
            <p14:xfrm>
              <a:off x="2374429" y="5331764"/>
              <a:ext cx="445680" cy="275400"/>
            </p14:xfrm>
          </p:contentPart>
        </mc:Choice>
        <mc:Fallback xmlns="">
          <p:pic>
            <p:nvPicPr>
              <p:cNvPr id="69" name="Freihand 68">
                <a:extLst>
                  <a:ext uri="{FF2B5EF4-FFF2-40B4-BE49-F238E27FC236}">
                    <a16:creationId xmlns:a16="http://schemas.microsoft.com/office/drawing/2014/main" id="{4D8F9A92-62E7-0991-AE8A-A02AC16F2608}"/>
                  </a:ext>
                </a:extLst>
              </p:cNvPr>
              <p:cNvPicPr/>
              <p:nvPr/>
            </p:nvPicPr>
            <p:blipFill>
              <a:blip r:embed="rId61"/>
              <a:stretch>
                <a:fillRect/>
              </a:stretch>
            </p:blipFill>
            <p:spPr>
              <a:xfrm>
                <a:off x="2365789" y="5323124"/>
                <a:ext cx="46332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70" name="Freihand 69">
                <a:extLst>
                  <a:ext uri="{FF2B5EF4-FFF2-40B4-BE49-F238E27FC236}">
                    <a16:creationId xmlns:a16="http://schemas.microsoft.com/office/drawing/2014/main" id="{D0C6FAAA-7418-D951-83E3-B40C5FBB5554}"/>
                  </a:ext>
                </a:extLst>
              </p14:cNvPr>
              <p14:cNvContentPartPr/>
              <p14:nvPr/>
            </p14:nvContentPartPr>
            <p14:xfrm>
              <a:off x="2840629" y="5434364"/>
              <a:ext cx="50760" cy="37440"/>
            </p14:xfrm>
          </p:contentPart>
        </mc:Choice>
        <mc:Fallback xmlns="">
          <p:pic>
            <p:nvPicPr>
              <p:cNvPr id="70" name="Freihand 69">
                <a:extLst>
                  <a:ext uri="{FF2B5EF4-FFF2-40B4-BE49-F238E27FC236}">
                    <a16:creationId xmlns:a16="http://schemas.microsoft.com/office/drawing/2014/main" id="{D0C6FAAA-7418-D951-83E3-B40C5FBB5554}"/>
                  </a:ext>
                </a:extLst>
              </p:cNvPr>
              <p:cNvPicPr/>
              <p:nvPr/>
            </p:nvPicPr>
            <p:blipFill>
              <a:blip r:embed="rId63"/>
              <a:stretch>
                <a:fillRect/>
              </a:stretch>
            </p:blipFill>
            <p:spPr>
              <a:xfrm>
                <a:off x="2831629" y="5425724"/>
                <a:ext cx="684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71" name="Freihand 70">
                <a:extLst>
                  <a:ext uri="{FF2B5EF4-FFF2-40B4-BE49-F238E27FC236}">
                    <a16:creationId xmlns:a16="http://schemas.microsoft.com/office/drawing/2014/main" id="{48887289-D129-58D9-3FA1-7A771FAC29E1}"/>
                  </a:ext>
                </a:extLst>
              </p14:cNvPr>
              <p14:cNvContentPartPr/>
              <p14:nvPr/>
            </p14:nvContentPartPr>
            <p14:xfrm>
              <a:off x="2094709" y="5788244"/>
              <a:ext cx="285840" cy="331560"/>
            </p14:xfrm>
          </p:contentPart>
        </mc:Choice>
        <mc:Fallback xmlns="">
          <p:pic>
            <p:nvPicPr>
              <p:cNvPr id="71" name="Freihand 70">
                <a:extLst>
                  <a:ext uri="{FF2B5EF4-FFF2-40B4-BE49-F238E27FC236}">
                    <a16:creationId xmlns:a16="http://schemas.microsoft.com/office/drawing/2014/main" id="{48887289-D129-58D9-3FA1-7A771FAC29E1}"/>
                  </a:ext>
                </a:extLst>
              </p:cNvPr>
              <p:cNvPicPr/>
              <p:nvPr/>
            </p:nvPicPr>
            <p:blipFill>
              <a:blip r:embed="rId65"/>
              <a:stretch>
                <a:fillRect/>
              </a:stretch>
            </p:blipFill>
            <p:spPr>
              <a:xfrm>
                <a:off x="2086069" y="5779244"/>
                <a:ext cx="303480" cy="3492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73" name="Freihand 72">
                <a:extLst>
                  <a:ext uri="{FF2B5EF4-FFF2-40B4-BE49-F238E27FC236}">
                    <a16:creationId xmlns:a16="http://schemas.microsoft.com/office/drawing/2014/main" id="{113EB83A-5F83-1068-8D1E-DAAC359A88E9}"/>
                  </a:ext>
                </a:extLst>
              </p14:cNvPr>
              <p14:cNvContentPartPr/>
              <p14:nvPr/>
            </p14:nvContentPartPr>
            <p14:xfrm>
              <a:off x="2360029" y="5759444"/>
              <a:ext cx="23040" cy="11880"/>
            </p14:xfrm>
          </p:contentPart>
        </mc:Choice>
        <mc:Fallback xmlns="">
          <p:pic>
            <p:nvPicPr>
              <p:cNvPr id="73" name="Freihand 72">
                <a:extLst>
                  <a:ext uri="{FF2B5EF4-FFF2-40B4-BE49-F238E27FC236}">
                    <a16:creationId xmlns:a16="http://schemas.microsoft.com/office/drawing/2014/main" id="{113EB83A-5F83-1068-8D1E-DAAC359A88E9}"/>
                  </a:ext>
                </a:extLst>
              </p:cNvPr>
              <p:cNvPicPr/>
              <p:nvPr/>
            </p:nvPicPr>
            <p:blipFill>
              <a:blip r:embed="rId67"/>
              <a:stretch>
                <a:fillRect/>
              </a:stretch>
            </p:blipFill>
            <p:spPr>
              <a:xfrm>
                <a:off x="2351389" y="5750804"/>
                <a:ext cx="406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74" name="Freihand 73">
                <a:extLst>
                  <a:ext uri="{FF2B5EF4-FFF2-40B4-BE49-F238E27FC236}">
                    <a16:creationId xmlns:a16="http://schemas.microsoft.com/office/drawing/2014/main" id="{379C9554-E1B5-27E8-5626-9168D0A38D20}"/>
                  </a:ext>
                </a:extLst>
              </p14:cNvPr>
              <p14:cNvContentPartPr/>
              <p14:nvPr/>
            </p14:nvContentPartPr>
            <p14:xfrm>
              <a:off x="2430589" y="5651444"/>
              <a:ext cx="152640" cy="226080"/>
            </p14:xfrm>
          </p:contentPart>
        </mc:Choice>
        <mc:Fallback xmlns="">
          <p:pic>
            <p:nvPicPr>
              <p:cNvPr id="74" name="Freihand 73">
                <a:extLst>
                  <a:ext uri="{FF2B5EF4-FFF2-40B4-BE49-F238E27FC236}">
                    <a16:creationId xmlns:a16="http://schemas.microsoft.com/office/drawing/2014/main" id="{379C9554-E1B5-27E8-5626-9168D0A38D20}"/>
                  </a:ext>
                </a:extLst>
              </p:cNvPr>
              <p:cNvPicPr/>
              <p:nvPr/>
            </p:nvPicPr>
            <p:blipFill>
              <a:blip r:embed="rId69"/>
              <a:stretch>
                <a:fillRect/>
              </a:stretch>
            </p:blipFill>
            <p:spPr>
              <a:xfrm>
                <a:off x="2421949" y="5642804"/>
                <a:ext cx="17028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75" name="Freihand 74">
                <a:extLst>
                  <a:ext uri="{FF2B5EF4-FFF2-40B4-BE49-F238E27FC236}">
                    <a16:creationId xmlns:a16="http://schemas.microsoft.com/office/drawing/2014/main" id="{E5F4F639-96F4-BCFE-B980-2462B482F7B0}"/>
                  </a:ext>
                </a:extLst>
              </p14:cNvPr>
              <p14:cNvContentPartPr/>
              <p14:nvPr/>
            </p14:nvContentPartPr>
            <p14:xfrm>
              <a:off x="2580709" y="5522924"/>
              <a:ext cx="550080" cy="484200"/>
            </p14:xfrm>
          </p:contentPart>
        </mc:Choice>
        <mc:Fallback xmlns="">
          <p:pic>
            <p:nvPicPr>
              <p:cNvPr id="75" name="Freihand 74">
                <a:extLst>
                  <a:ext uri="{FF2B5EF4-FFF2-40B4-BE49-F238E27FC236}">
                    <a16:creationId xmlns:a16="http://schemas.microsoft.com/office/drawing/2014/main" id="{E5F4F639-96F4-BCFE-B980-2462B482F7B0}"/>
                  </a:ext>
                </a:extLst>
              </p:cNvPr>
              <p:cNvPicPr/>
              <p:nvPr/>
            </p:nvPicPr>
            <p:blipFill>
              <a:blip r:embed="rId71"/>
              <a:stretch>
                <a:fillRect/>
              </a:stretch>
            </p:blipFill>
            <p:spPr>
              <a:xfrm>
                <a:off x="2571709" y="5513924"/>
                <a:ext cx="567720" cy="5018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7" name="Freihand 76">
                <a:extLst>
                  <a:ext uri="{FF2B5EF4-FFF2-40B4-BE49-F238E27FC236}">
                    <a16:creationId xmlns:a16="http://schemas.microsoft.com/office/drawing/2014/main" id="{5B9BA09A-1D0D-E330-5D96-7E0B7F9C7794}"/>
                  </a:ext>
                </a:extLst>
              </p14:cNvPr>
              <p14:cNvContentPartPr/>
              <p14:nvPr/>
            </p14:nvContentPartPr>
            <p14:xfrm>
              <a:off x="3989389" y="4811204"/>
              <a:ext cx="98640" cy="180360"/>
            </p14:xfrm>
          </p:contentPart>
        </mc:Choice>
        <mc:Fallback xmlns="">
          <p:pic>
            <p:nvPicPr>
              <p:cNvPr id="77" name="Freihand 76">
                <a:extLst>
                  <a:ext uri="{FF2B5EF4-FFF2-40B4-BE49-F238E27FC236}">
                    <a16:creationId xmlns:a16="http://schemas.microsoft.com/office/drawing/2014/main" id="{5B9BA09A-1D0D-E330-5D96-7E0B7F9C7794}"/>
                  </a:ext>
                </a:extLst>
              </p:cNvPr>
              <p:cNvPicPr/>
              <p:nvPr/>
            </p:nvPicPr>
            <p:blipFill>
              <a:blip r:embed="rId73"/>
              <a:stretch>
                <a:fillRect/>
              </a:stretch>
            </p:blipFill>
            <p:spPr>
              <a:xfrm>
                <a:off x="3980389" y="4802564"/>
                <a:ext cx="11628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8" name="Freihand 77">
                <a:extLst>
                  <a:ext uri="{FF2B5EF4-FFF2-40B4-BE49-F238E27FC236}">
                    <a16:creationId xmlns:a16="http://schemas.microsoft.com/office/drawing/2014/main" id="{15AB195C-76F7-49AD-0D6E-754A525828E0}"/>
                  </a:ext>
                </a:extLst>
              </p14:cNvPr>
              <p14:cNvContentPartPr/>
              <p14:nvPr/>
            </p14:nvContentPartPr>
            <p14:xfrm>
              <a:off x="4135189" y="4715804"/>
              <a:ext cx="106560" cy="167040"/>
            </p14:xfrm>
          </p:contentPart>
        </mc:Choice>
        <mc:Fallback xmlns="">
          <p:pic>
            <p:nvPicPr>
              <p:cNvPr id="78" name="Freihand 77">
                <a:extLst>
                  <a:ext uri="{FF2B5EF4-FFF2-40B4-BE49-F238E27FC236}">
                    <a16:creationId xmlns:a16="http://schemas.microsoft.com/office/drawing/2014/main" id="{15AB195C-76F7-49AD-0D6E-754A525828E0}"/>
                  </a:ext>
                </a:extLst>
              </p:cNvPr>
              <p:cNvPicPr/>
              <p:nvPr/>
            </p:nvPicPr>
            <p:blipFill>
              <a:blip r:embed="rId75"/>
              <a:stretch>
                <a:fillRect/>
              </a:stretch>
            </p:blipFill>
            <p:spPr>
              <a:xfrm>
                <a:off x="4126549" y="4707164"/>
                <a:ext cx="12420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80" name="Freihand 79">
                <a:extLst>
                  <a:ext uri="{FF2B5EF4-FFF2-40B4-BE49-F238E27FC236}">
                    <a16:creationId xmlns:a16="http://schemas.microsoft.com/office/drawing/2014/main" id="{48BD5A0C-F91C-4ADB-9852-9D2A6765266F}"/>
                  </a:ext>
                </a:extLst>
              </p14:cNvPr>
              <p14:cNvContentPartPr/>
              <p14:nvPr/>
            </p14:nvContentPartPr>
            <p14:xfrm>
              <a:off x="2463349" y="4570724"/>
              <a:ext cx="27720" cy="142920"/>
            </p14:xfrm>
          </p:contentPart>
        </mc:Choice>
        <mc:Fallback xmlns="">
          <p:pic>
            <p:nvPicPr>
              <p:cNvPr id="80" name="Freihand 79">
                <a:extLst>
                  <a:ext uri="{FF2B5EF4-FFF2-40B4-BE49-F238E27FC236}">
                    <a16:creationId xmlns:a16="http://schemas.microsoft.com/office/drawing/2014/main" id="{48BD5A0C-F91C-4ADB-9852-9D2A6765266F}"/>
                  </a:ext>
                </a:extLst>
              </p:cNvPr>
              <p:cNvPicPr/>
              <p:nvPr/>
            </p:nvPicPr>
            <p:blipFill>
              <a:blip r:embed="rId77"/>
              <a:stretch>
                <a:fillRect/>
              </a:stretch>
            </p:blipFill>
            <p:spPr>
              <a:xfrm>
                <a:off x="2454349" y="4562084"/>
                <a:ext cx="453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81" name="Freihand 80">
                <a:extLst>
                  <a:ext uri="{FF2B5EF4-FFF2-40B4-BE49-F238E27FC236}">
                    <a16:creationId xmlns:a16="http://schemas.microsoft.com/office/drawing/2014/main" id="{B7669ED9-2AF1-DADE-FED6-FAA3CEAF04D1}"/>
                  </a:ext>
                </a:extLst>
              </p14:cNvPr>
              <p14:cNvContentPartPr/>
              <p14:nvPr/>
            </p14:nvContentPartPr>
            <p14:xfrm>
              <a:off x="2500429" y="4277684"/>
              <a:ext cx="10800" cy="91800"/>
            </p14:xfrm>
          </p:contentPart>
        </mc:Choice>
        <mc:Fallback xmlns="">
          <p:pic>
            <p:nvPicPr>
              <p:cNvPr id="81" name="Freihand 80">
                <a:extLst>
                  <a:ext uri="{FF2B5EF4-FFF2-40B4-BE49-F238E27FC236}">
                    <a16:creationId xmlns:a16="http://schemas.microsoft.com/office/drawing/2014/main" id="{B7669ED9-2AF1-DADE-FED6-FAA3CEAF04D1}"/>
                  </a:ext>
                </a:extLst>
              </p:cNvPr>
              <p:cNvPicPr/>
              <p:nvPr/>
            </p:nvPicPr>
            <p:blipFill>
              <a:blip r:embed="rId79"/>
              <a:stretch>
                <a:fillRect/>
              </a:stretch>
            </p:blipFill>
            <p:spPr>
              <a:xfrm>
                <a:off x="2491789" y="4269044"/>
                <a:ext cx="284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92" name="Freihand 91">
                <a:extLst>
                  <a:ext uri="{FF2B5EF4-FFF2-40B4-BE49-F238E27FC236}">
                    <a16:creationId xmlns:a16="http://schemas.microsoft.com/office/drawing/2014/main" id="{69995F1D-C20D-4E68-0FF8-B52EFE84A1E9}"/>
                  </a:ext>
                </a:extLst>
              </p14:cNvPr>
              <p14:cNvContentPartPr/>
              <p14:nvPr/>
            </p14:nvContentPartPr>
            <p14:xfrm>
              <a:off x="4680949" y="6023684"/>
              <a:ext cx="6120" cy="192960"/>
            </p14:xfrm>
          </p:contentPart>
        </mc:Choice>
        <mc:Fallback xmlns="">
          <p:pic>
            <p:nvPicPr>
              <p:cNvPr id="92" name="Freihand 91">
                <a:extLst>
                  <a:ext uri="{FF2B5EF4-FFF2-40B4-BE49-F238E27FC236}">
                    <a16:creationId xmlns:a16="http://schemas.microsoft.com/office/drawing/2014/main" id="{69995F1D-C20D-4E68-0FF8-B52EFE84A1E9}"/>
                  </a:ext>
                </a:extLst>
              </p:cNvPr>
              <p:cNvPicPr/>
              <p:nvPr/>
            </p:nvPicPr>
            <p:blipFill>
              <a:blip r:embed="rId81"/>
              <a:stretch>
                <a:fillRect/>
              </a:stretch>
            </p:blipFill>
            <p:spPr>
              <a:xfrm>
                <a:off x="4672309" y="6015044"/>
                <a:ext cx="2376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93" name="Freihand 92">
                <a:extLst>
                  <a:ext uri="{FF2B5EF4-FFF2-40B4-BE49-F238E27FC236}">
                    <a16:creationId xmlns:a16="http://schemas.microsoft.com/office/drawing/2014/main" id="{FA85165E-FF1C-F674-EE21-067DB9FD579D}"/>
                  </a:ext>
                </a:extLst>
              </p14:cNvPr>
              <p14:cNvContentPartPr/>
              <p14:nvPr/>
            </p14:nvContentPartPr>
            <p14:xfrm>
              <a:off x="4686709" y="5994884"/>
              <a:ext cx="147240" cy="185040"/>
            </p14:xfrm>
          </p:contentPart>
        </mc:Choice>
        <mc:Fallback xmlns="">
          <p:pic>
            <p:nvPicPr>
              <p:cNvPr id="93" name="Freihand 92">
                <a:extLst>
                  <a:ext uri="{FF2B5EF4-FFF2-40B4-BE49-F238E27FC236}">
                    <a16:creationId xmlns:a16="http://schemas.microsoft.com/office/drawing/2014/main" id="{FA85165E-FF1C-F674-EE21-067DB9FD579D}"/>
                  </a:ext>
                </a:extLst>
              </p:cNvPr>
              <p:cNvPicPr/>
              <p:nvPr/>
            </p:nvPicPr>
            <p:blipFill>
              <a:blip r:embed="rId83"/>
              <a:stretch>
                <a:fillRect/>
              </a:stretch>
            </p:blipFill>
            <p:spPr>
              <a:xfrm>
                <a:off x="4677709" y="5985884"/>
                <a:ext cx="1648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94" name="Freihand 93">
                <a:extLst>
                  <a:ext uri="{FF2B5EF4-FFF2-40B4-BE49-F238E27FC236}">
                    <a16:creationId xmlns:a16="http://schemas.microsoft.com/office/drawing/2014/main" id="{B474A202-9797-1131-EDCA-E72F0830B229}"/>
                  </a:ext>
                </a:extLst>
              </p14:cNvPr>
              <p14:cNvContentPartPr/>
              <p14:nvPr/>
            </p14:nvContentPartPr>
            <p14:xfrm>
              <a:off x="4895509" y="6064724"/>
              <a:ext cx="110880" cy="110880"/>
            </p14:xfrm>
          </p:contentPart>
        </mc:Choice>
        <mc:Fallback xmlns="">
          <p:pic>
            <p:nvPicPr>
              <p:cNvPr id="94" name="Freihand 93">
                <a:extLst>
                  <a:ext uri="{FF2B5EF4-FFF2-40B4-BE49-F238E27FC236}">
                    <a16:creationId xmlns:a16="http://schemas.microsoft.com/office/drawing/2014/main" id="{B474A202-9797-1131-EDCA-E72F0830B229}"/>
                  </a:ext>
                </a:extLst>
              </p:cNvPr>
              <p:cNvPicPr/>
              <p:nvPr/>
            </p:nvPicPr>
            <p:blipFill>
              <a:blip r:embed="rId85"/>
              <a:stretch>
                <a:fillRect/>
              </a:stretch>
            </p:blipFill>
            <p:spPr>
              <a:xfrm>
                <a:off x="4886869" y="6056084"/>
                <a:ext cx="1285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95" name="Freihand 94">
                <a:extLst>
                  <a:ext uri="{FF2B5EF4-FFF2-40B4-BE49-F238E27FC236}">
                    <a16:creationId xmlns:a16="http://schemas.microsoft.com/office/drawing/2014/main" id="{255D6411-F485-3184-EDF4-CF1BEEEF9D13}"/>
                  </a:ext>
                </a:extLst>
              </p14:cNvPr>
              <p14:cNvContentPartPr/>
              <p14:nvPr/>
            </p14:nvContentPartPr>
            <p14:xfrm>
              <a:off x="5069029" y="6061484"/>
              <a:ext cx="73440" cy="114120"/>
            </p14:xfrm>
          </p:contentPart>
        </mc:Choice>
        <mc:Fallback xmlns="">
          <p:pic>
            <p:nvPicPr>
              <p:cNvPr id="95" name="Freihand 94">
                <a:extLst>
                  <a:ext uri="{FF2B5EF4-FFF2-40B4-BE49-F238E27FC236}">
                    <a16:creationId xmlns:a16="http://schemas.microsoft.com/office/drawing/2014/main" id="{255D6411-F485-3184-EDF4-CF1BEEEF9D13}"/>
                  </a:ext>
                </a:extLst>
              </p:cNvPr>
              <p:cNvPicPr/>
              <p:nvPr/>
            </p:nvPicPr>
            <p:blipFill>
              <a:blip r:embed="rId87"/>
              <a:stretch>
                <a:fillRect/>
              </a:stretch>
            </p:blipFill>
            <p:spPr>
              <a:xfrm>
                <a:off x="5060389" y="6052484"/>
                <a:ext cx="910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96" name="Freihand 95">
                <a:extLst>
                  <a:ext uri="{FF2B5EF4-FFF2-40B4-BE49-F238E27FC236}">
                    <a16:creationId xmlns:a16="http://schemas.microsoft.com/office/drawing/2014/main" id="{C8CB8E3C-1850-4B6F-B9CB-911FDC279D3E}"/>
                  </a:ext>
                </a:extLst>
              </p14:cNvPr>
              <p14:cNvContentPartPr/>
              <p14:nvPr/>
            </p14:nvContentPartPr>
            <p14:xfrm>
              <a:off x="5277109" y="5913884"/>
              <a:ext cx="108720" cy="222120"/>
            </p14:xfrm>
          </p:contentPart>
        </mc:Choice>
        <mc:Fallback xmlns="">
          <p:pic>
            <p:nvPicPr>
              <p:cNvPr id="96" name="Freihand 95">
                <a:extLst>
                  <a:ext uri="{FF2B5EF4-FFF2-40B4-BE49-F238E27FC236}">
                    <a16:creationId xmlns:a16="http://schemas.microsoft.com/office/drawing/2014/main" id="{C8CB8E3C-1850-4B6F-B9CB-911FDC279D3E}"/>
                  </a:ext>
                </a:extLst>
              </p:cNvPr>
              <p:cNvPicPr/>
              <p:nvPr/>
            </p:nvPicPr>
            <p:blipFill>
              <a:blip r:embed="rId89"/>
              <a:stretch>
                <a:fillRect/>
              </a:stretch>
            </p:blipFill>
            <p:spPr>
              <a:xfrm>
                <a:off x="5268109" y="5904884"/>
                <a:ext cx="12636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97" name="Freihand 96">
                <a:extLst>
                  <a:ext uri="{FF2B5EF4-FFF2-40B4-BE49-F238E27FC236}">
                    <a16:creationId xmlns:a16="http://schemas.microsoft.com/office/drawing/2014/main" id="{41215125-D012-583C-C5EF-3D60255E7775}"/>
                  </a:ext>
                </a:extLst>
              </p14:cNvPr>
              <p14:cNvContentPartPr/>
              <p14:nvPr/>
            </p14:nvContentPartPr>
            <p14:xfrm>
              <a:off x="5465389" y="5874284"/>
              <a:ext cx="66240" cy="206280"/>
            </p14:xfrm>
          </p:contentPart>
        </mc:Choice>
        <mc:Fallback xmlns="">
          <p:pic>
            <p:nvPicPr>
              <p:cNvPr id="97" name="Freihand 96">
                <a:extLst>
                  <a:ext uri="{FF2B5EF4-FFF2-40B4-BE49-F238E27FC236}">
                    <a16:creationId xmlns:a16="http://schemas.microsoft.com/office/drawing/2014/main" id="{41215125-D012-583C-C5EF-3D60255E7775}"/>
                  </a:ext>
                </a:extLst>
              </p:cNvPr>
              <p:cNvPicPr/>
              <p:nvPr/>
            </p:nvPicPr>
            <p:blipFill>
              <a:blip r:embed="rId91"/>
              <a:stretch>
                <a:fillRect/>
              </a:stretch>
            </p:blipFill>
            <p:spPr>
              <a:xfrm>
                <a:off x="5456389" y="5865284"/>
                <a:ext cx="8388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98" name="Freihand 97">
                <a:extLst>
                  <a:ext uri="{FF2B5EF4-FFF2-40B4-BE49-F238E27FC236}">
                    <a16:creationId xmlns:a16="http://schemas.microsoft.com/office/drawing/2014/main" id="{64BAABB1-0470-E550-7662-8A3B13D4F017}"/>
                  </a:ext>
                </a:extLst>
              </p14:cNvPr>
              <p14:cNvContentPartPr/>
              <p14:nvPr/>
            </p14:nvContentPartPr>
            <p14:xfrm>
              <a:off x="5561869" y="5965364"/>
              <a:ext cx="184320" cy="137880"/>
            </p14:xfrm>
          </p:contentPart>
        </mc:Choice>
        <mc:Fallback xmlns="">
          <p:pic>
            <p:nvPicPr>
              <p:cNvPr id="98" name="Freihand 97">
                <a:extLst>
                  <a:ext uri="{FF2B5EF4-FFF2-40B4-BE49-F238E27FC236}">
                    <a16:creationId xmlns:a16="http://schemas.microsoft.com/office/drawing/2014/main" id="{64BAABB1-0470-E550-7662-8A3B13D4F017}"/>
                  </a:ext>
                </a:extLst>
              </p:cNvPr>
              <p:cNvPicPr/>
              <p:nvPr/>
            </p:nvPicPr>
            <p:blipFill>
              <a:blip r:embed="rId93"/>
              <a:stretch>
                <a:fillRect/>
              </a:stretch>
            </p:blipFill>
            <p:spPr>
              <a:xfrm>
                <a:off x="5553229" y="5956724"/>
                <a:ext cx="2019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99" name="Freihand 98">
                <a:extLst>
                  <a:ext uri="{FF2B5EF4-FFF2-40B4-BE49-F238E27FC236}">
                    <a16:creationId xmlns:a16="http://schemas.microsoft.com/office/drawing/2014/main" id="{D3F96731-A26F-9686-E62A-A1EA3D6FD838}"/>
                  </a:ext>
                </a:extLst>
              </p14:cNvPr>
              <p14:cNvContentPartPr/>
              <p14:nvPr/>
            </p14:nvContentPartPr>
            <p14:xfrm>
              <a:off x="5758429" y="5949164"/>
              <a:ext cx="189720" cy="153360"/>
            </p14:xfrm>
          </p:contentPart>
        </mc:Choice>
        <mc:Fallback xmlns="">
          <p:pic>
            <p:nvPicPr>
              <p:cNvPr id="99" name="Freihand 98">
                <a:extLst>
                  <a:ext uri="{FF2B5EF4-FFF2-40B4-BE49-F238E27FC236}">
                    <a16:creationId xmlns:a16="http://schemas.microsoft.com/office/drawing/2014/main" id="{D3F96731-A26F-9686-E62A-A1EA3D6FD838}"/>
                  </a:ext>
                </a:extLst>
              </p:cNvPr>
              <p:cNvPicPr/>
              <p:nvPr/>
            </p:nvPicPr>
            <p:blipFill>
              <a:blip r:embed="rId95"/>
              <a:stretch>
                <a:fillRect/>
              </a:stretch>
            </p:blipFill>
            <p:spPr>
              <a:xfrm>
                <a:off x="5749789" y="5940164"/>
                <a:ext cx="2073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00" name="Freihand 99">
                <a:extLst>
                  <a:ext uri="{FF2B5EF4-FFF2-40B4-BE49-F238E27FC236}">
                    <a16:creationId xmlns:a16="http://schemas.microsoft.com/office/drawing/2014/main" id="{07F19262-CAC8-81EF-3E36-D8F635E3600F}"/>
                  </a:ext>
                </a:extLst>
              </p14:cNvPr>
              <p14:cNvContentPartPr/>
              <p14:nvPr/>
            </p14:nvContentPartPr>
            <p14:xfrm>
              <a:off x="5922949" y="5896964"/>
              <a:ext cx="22680" cy="32400"/>
            </p14:xfrm>
          </p:contentPart>
        </mc:Choice>
        <mc:Fallback xmlns="">
          <p:pic>
            <p:nvPicPr>
              <p:cNvPr id="100" name="Freihand 99">
                <a:extLst>
                  <a:ext uri="{FF2B5EF4-FFF2-40B4-BE49-F238E27FC236}">
                    <a16:creationId xmlns:a16="http://schemas.microsoft.com/office/drawing/2014/main" id="{07F19262-CAC8-81EF-3E36-D8F635E3600F}"/>
                  </a:ext>
                </a:extLst>
              </p:cNvPr>
              <p:cNvPicPr/>
              <p:nvPr/>
            </p:nvPicPr>
            <p:blipFill>
              <a:blip r:embed="rId97"/>
              <a:stretch>
                <a:fillRect/>
              </a:stretch>
            </p:blipFill>
            <p:spPr>
              <a:xfrm>
                <a:off x="5914309" y="5887964"/>
                <a:ext cx="403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01" name="Freihand 100">
                <a:extLst>
                  <a:ext uri="{FF2B5EF4-FFF2-40B4-BE49-F238E27FC236}">
                    <a16:creationId xmlns:a16="http://schemas.microsoft.com/office/drawing/2014/main" id="{B9CD6975-1EEB-E675-61B1-3879CA4FB896}"/>
                  </a:ext>
                </a:extLst>
              </p14:cNvPr>
              <p14:cNvContentPartPr/>
              <p14:nvPr/>
            </p14:nvContentPartPr>
            <p14:xfrm>
              <a:off x="6015469" y="5950604"/>
              <a:ext cx="54000" cy="101520"/>
            </p14:xfrm>
          </p:contentPart>
        </mc:Choice>
        <mc:Fallback xmlns="">
          <p:pic>
            <p:nvPicPr>
              <p:cNvPr id="101" name="Freihand 100">
                <a:extLst>
                  <a:ext uri="{FF2B5EF4-FFF2-40B4-BE49-F238E27FC236}">
                    <a16:creationId xmlns:a16="http://schemas.microsoft.com/office/drawing/2014/main" id="{B9CD6975-1EEB-E675-61B1-3879CA4FB896}"/>
                  </a:ext>
                </a:extLst>
              </p:cNvPr>
              <p:cNvPicPr/>
              <p:nvPr/>
            </p:nvPicPr>
            <p:blipFill>
              <a:blip r:embed="rId99"/>
              <a:stretch>
                <a:fillRect/>
              </a:stretch>
            </p:blipFill>
            <p:spPr>
              <a:xfrm>
                <a:off x="6006829" y="5941604"/>
                <a:ext cx="716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02" name="Freihand 101">
                <a:extLst>
                  <a:ext uri="{FF2B5EF4-FFF2-40B4-BE49-F238E27FC236}">
                    <a16:creationId xmlns:a16="http://schemas.microsoft.com/office/drawing/2014/main" id="{59B8FFFE-4BA6-64BE-6F65-ADC5B5E13CFD}"/>
                  </a:ext>
                </a:extLst>
              </p14:cNvPr>
              <p14:cNvContentPartPr/>
              <p14:nvPr/>
            </p14:nvContentPartPr>
            <p14:xfrm>
              <a:off x="6137509" y="5822444"/>
              <a:ext cx="254880" cy="228600"/>
            </p14:xfrm>
          </p:contentPart>
        </mc:Choice>
        <mc:Fallback xmlns="">
          <p:pic>
            <p:nvPicPr>
              <p:cNvPr id="102" name="Freihand 101">
                <a:extLst>
                  <a:ext uri="{FF2B5EF4-FFF2-40B4-BE49-F238E27FC236}">
                    <a16:creationId xmlns:a16="http://schemas.microsoft.com/office/drawing/2014/main" id="{59B8FFFE-4BA6-64BE-6F65-ADC5B5E13CFD}"/>
                  </a:ext>
                </a:extLst>
              </p:cNvPr>
              <p:cNvPicPr/>
              <p:nvPr/>
            </p:nvPicPr>
            <p:blipFill>
              <a:blip r:embed="rId101"/>
              <a:stretch>
                <a:fillRect/>
              </a:stretch>
            </p:blipFill>
            <p:spPr>
              <a:xfrm>
                <a:off x="6128869" y="5813444"/>
                <a:ext cx="27252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03" name="Freihand 102">
                <a:extLst>
                  <a:ext uri="{FF2B5EF4-FFF2-40B4-BE49-F238E27FC236}">
                    <a16:creationId xmlns:a16="http://schemas.microsoft.com/office/drawing/2014/main" id="{3A40AD29-CDDB-DC5F-9D27-883EDF5E8C66}"/>
                  </a:ext>
                </a:extLst>
              </p14:cNvPr>
              <p14:cNvContentPartPr/>
              <p14:nvPr/>
            </p14:nvContentPartPr>
            <p14:xfrm>
              <a:off x="6438829" y="5905244"/>
              <a:ext cx="47880" cy="88200"/>
            </p14:xfrm>
          </p:contentPart>
        </mc:Choice>
        <mc:Fallback xmlns="">
          <p:pic>
            <p:nvPicPr>
              <p:cNvPr id="103" name="Freihand 102">
                <a:extLst>
                  <a:ext uri="{FF2B5EF4-FFF2-40B4-BE49-F238E27FC236}">
                    <a16:creationId xmlns:a16="http://schemas.microsoft.com/office/drawing/2014/main" id="{3A40AD29-CDDB-DC5F-9D27-883EDF5E8C66}"/>
                  </a:ext>
                </a:extLst>
              </p:cNvPr>
              <p:cNvPicPr/>
              <p:nvPr/>
            </p:nvPicPr>
            <p:blipFill>
              <a:blip r:embed="rId103"/>
              <a:stretch>
                <a:fillRect/>
              </a:stretch>
            </p:blipFill>
            <p:spPr>
              <a:xfrm>
                <a:off x="6430189" y="5896244"/>
                <a:ext cx="655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04" name="Freihand 103">
                <a:extLst>
                  <a:ext uri="{FF2B5EF4-FFF2-40B4-BE49-F238E27FC236}">
                    <a16:creationId xmlns:a16="http://schemas.microsoft.com/office/drawing/2014/main" id="{4D5F5DD3-22EF-A27E-0BD1-D6696A0462B5}"/>
                  </a:ext>
                </a:extLst>
              </p14:cNvPr>
              <p14:cNvContentPartPr/>
              <p14:nvPr/>
            </p14:nvContentPartPr>
            <p14:xfrm>
              <a:off x="6789469" y="5823164"/>
              <a:ext cx="21600" cy="208440"/>
            </p14:xfrm>
          </p:contentPart>
        </mc:Choice>
        <mc:Fallback xmlns="">
          <p:pic>
            <p:nvPicPr>
              <p:cNvPr id="104" name="Freihand 103">
                <a:extLst>
                  <a:ext uri="{FF2B5EF4-FFF2-40B4-BE49-F238E27FC236}">
                    <a16:creationId xmlns:a16="http://schemas.microsoft.com/office/drawing/2014/main" id="{4D5F5DD3-22EF-A27E-0BD1-D6696A0462B5}"/>
                  </a:ext>
                </a:extLst>
              </p:cNvPr>
              <p:cNvPicPr/>
              <p:nvPr/>
            </p:nvPicPr>
            <p:blipFill>
              <a:blip r:embed="rId105"/>
              <a:stretch>
                <a:fillRect/>
              </a:stretch>
            </p:blipFill>
            <p:spPr>
              <a:xfrm>
                <a:off x="6780469" y="5814164"/>
                <a:ext cx="3924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05" name="Freihand 104">
                <a:extLst>
                  <a:ext uri="{FF2B5EF4-FFF2-40B4-BE49-F238E27FC236}">
                    <a16:creationId xmlns:a16="http://schemas.microsoft.com/office/drawing/2014/main" id="{AB90DBC0-2AC2-500C-7CA3-140E4095A3B8}"/>
                  </a:ext>
                </a:extLst>
              </p14:cNvPr>
              <p14:cNvContentPartPr/>
              <p14:nvPr/>
            </p14:nvContentPartPr>
            <p14:xfrm>
              <a:off x="6708469" y="5790764"/>
              <a:ext cx="252000" cy="231840"/>
            </p14:xfrm>
          </p:contentPart>
        </mc:Choice>
        <mc:Fallback xmlns="">
          <p:pic>
            <p:nvPicPr>
              <p:cNvPr id="105" name="Freihand 104">
                <a:extLst>
                  <a:ext uri="{FF2B5EF4-FFF2-40B4-BE49-F238E27FC236}">
                    <a16:creationId xmlns:a16="http://schemas.microsoft.com/office/drawing/2014/main" id="{AB90DBC0-2AC2-500C-7CA3-140E4095A3B8}"/>
                  </a:ext>
                </a:extLst>
              </p:cNvPr>
              <p:cNvPicPr/>
              <p:nvPr/>
            </p:nvPicPr>
            <p:blipFill>
              <a:blip r:embed="rId107"/>
              <a:stretch>
                <a:fillRect/>
              </a:stretch>
            </p:blipFill>
            <p:spPr>
              <a:xfrm>
                <a:off x="6699469" y="5781764"/>
                <a:ext cx="26964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06" name="Freihand 105">
                <a:extLst>
                  <a:ext uri="{FF2B5EF4-FFF2-40B4-BE49-F238E27FC236}">
                    <a16:creationId xmlns:a16="http://schemas.microsoft.com/office/drawing/2014/main" id="{DB43F7A5-A1E7-4950-1790-38CC89633F60}"/>
                  </a:ext>
                </a:extLst>
              </p14:cNvPr>
              <p14:cNvContentPartPr/>
              <p14:nvPr/>
            </p14:nvContentPartPr>
            <p14:xfrm>
              <a:off x="6989269" y="5909564"/>
              <a:ext cx="67320" cy="95040"/>
            </p14:xfrm>
          </p:contentPart>
        </mc:Choice>
        <mc:Fallback xmlns="">
          <p:pic>
            <p:nvPicPr>
              <p:cNvPr id="106" name="Freihand 105">
                <a:extLst>
                  <a:ext uri="{FF2B5EF4-FFF2-40B4-BE49-F238E27FC236}">
                    <a16:creationId xmlns:a16="http://schemas.microsoft.com/office/drawing/2014/main" id="{DB43F7A5-A1E7-4950-1790-38CC89633F60}"/>
                  </a:ext>
                </a:extLst>
              </p:cNvPr>
              <p:cNvPicPr/>
              <p:nvPr/>
            </p:nvPicPr>
            <p:blipFill>
              <a:blip r:embed="rId109"/>
              <a:stretch>
                <a:fillRect/>
              </a:stretch>
            </p:blipFill>
            <p:spPr>
              <a:xfrm>
                <a:off x="6980269" y="5900564"/>
                <a:ext cx="849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07" name="Freihand 106">
                <a:extLst>
                  <a:ext uri="{FF2B5EF4-FFF2-40B4-BE49-F238E27FC236}">
                    <a16:creationId xmlns:a16="http://schemas.microsoft.com/office/drawing/2014/main" id="{B51073BA-B462-CEA7-0EDC-C7829D10D6FC}"/>
                  </a:ext>
                </a:extLst>
              </p14:cNvPr>
              <p14:cNvContentPartPr/>
              <p14:nvPr/>
            </p14:nvContentPartPr>
            <p14:xfrm>
              <a:off x="7124629" y="5801564"/>
              <a:ext cx="225720" cy="183600"/>
            </p14:xfrm>
          </p:contentPart>
        </mc:Choice>
        <mc:Fallback xmlns="">
          <p:pic>
            <p:nvPicPr>
              <p:cNvPr id="107" name="Freihand 106">
                <a:extLst>
                  <a:ext uri="{FF2B5EF4-FFF2-40B4-BE49-F238E27FC236}">
                    <a16:creationId xmlns:a16="http://schemas.microsoft.com/office/drawing/2014/main" id="{B51073BA-B462-CEA7-0EDC-C7829D10D6FC}"/>
                  </a:ext>
                </a:extLst>
              </p:cNvPr>
              <p:cNvPicPr/>
              <p:nvPr/>
            </p:nvPicPr>
            <p:blipFill>
              <a:blip r:embed="rId111"/>
              <a:stretch>
                <a:fillRect/>
              </a:stretch>
            </p:blipFill>
            <p:spPr>
              <a:xfrm>
                <a:off x="7115629" y="5792564"/>
                <a:ext cx="24336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08" name="Freihand 107">
                <a:extLst>
                  <a:ext uri="{FF2B5EF4-FFF2-40B4-BE49-F238E27FC236}">
                    <a16:creationId xmlns:a16="http://schemas.microsoft.com/office/drawing/2014/main" id="{6A4F711B-991E-E3FA-EFFB-108F4D4AA963}"/>
                  </a:ext>
                </a:extLst>
              </p14:cNvPr>
              <p14:cNvContentPartPr/>
              <p14:nvPr/>
            </p14:nvContentPartPr>
            <p14:xfrm>
              <a:off x="7409029" y="5759444"/>
              <a:ext cx="176760" cy="191520"/>
            </p14:xfrm>
          </p:contentPart>
        </mc:Choice>
        <mc:Fallback xmlns="">
          <p:pic>
            <p:nvPicPr>
              <p:cNvPr id="108" name="Freihand 107">
                <a:extLst>
                  <a:ext uri="{FF2B5EF4-FFF2-40B4-BE49-F238E27FC236}">
                    <a16:creationId xmlns:a16="http://schemas.microsoft.com/office/drawing/2014/main" id="{6A4F711B-991E-E3FA-EFFB-108F4D4AA963}"/>
                  </a:ext>
                </a:extLst>
              </p:cNvPr>
              <p:cNvPicPr/>
              <p:nvPr/>
            </p:nvPicPr>
            <p:blipFill>
              <a:blip r:embed="rId113"/>
              <a:stretch>
                <a:fillRect/>
              </a:stretch>
            </p:blipFill>
            <p:spPr>
              <a:xfrm>
                <a:off x="7400029" y="5750804"/>
                <a:ext cx="19440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09" name="Freihand 108">
                <a:extLst>
                  <a:ext uri="{FF2B5EF4-FFF2-40B4-BE49-F238E27FC236}">
                    <a16:creationId xmlns:a16="http://schemas.microsoft.com/office/drawing/2014/main" id="{1A0D8241-3E8B-8D3F-E715-D513140AB4AD}"/>
                  </a:ext>
                </a:extLst>
              </p14:cNvPr>
              <p14:cNvContentPartPr/>
              <p14:nvPr/>
            </p14:nvContentPartPr>
            <p14:xfrm>
              <a:off x="7629349" y="5770244"/>
              <a:ext cx="213120" cy="185040"/>
            </p14:xfrm>
          </p:contentPart>
        </mc:Choice>
        <mc:Fallback xmlns="">
          <p:pic>
            <p:nvPicPr>
              <p:cNvPr id="109" name="Freihand 108">
                <a:extLst>
                  <a:ext uri="{FF2B5EF4-FFF2-40B4-BE49-F238E27FC236}">
                    <a16:creationId xmlns:a16="http://schemas.microsoft.com/office/drawing/2014/main" id="{1A0D8241-3E8B-8D3F-E715-D513140AB4AD}"/>
                  </a:ext>
                </a:extLst>
              </p:cNvPr>
              <p:cNvPicPr/>
              <p:nvPr/>
            </p:nvPicPr>
            <p:blipFill>
              <a:blip r:embed="rId115"/>
              <a:stretch>
                <a:fillRect/>
              </a:stretch>
            </p:blipFill>
            <p:spPr>
              <a:xfrm>
                <a:off x="7620349" y="5761604"/>
                <a:ext cx="23076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10" name="Freihand 109">
                <a:extLst>
                  <a:ext uri="{FF2B5EF4-FFF2-40B4-BE49-F238E27FC236}">
                    <a16:creationId xmlns:a16="http://schemas.microsoft.com/office/drawing/2014/main" id="{E7B61472-656D-5476-900F-773E5DF96270}"/>
                  </a:ext>
                </a:extLst>
              </p14:cNvPr>
              <p14:cNvContentPartPr/>
              <p14:nvPr/>
            </p14:nvContentPartPr>
            <p14:xfrm>
              <a:off x="7856149" y="5804804"/>
              <a:ext cx="60120" cy="127080"/>
            </p14:xfrm>
          </p:contentPart>
        </mc:Choice>
        <mc:Fallback xmlns="">
          <p:pic>
            <p:nvPicPr>
              <p:cNvPr id="110" name="Freihand 109">
                <a:extLst>
                  <a:ext uri="{FF2B5EF4-FFF2-40B4-BE49-F238E27FC236}">
                    <a16:creationId xmlns:a16="http://schemas.microsoft.com/office/drawing/2014/main" id="{E7B61472-656D-5476-900F-773E5DF96270}"/>
                  </a:ext>
                </a:extLst>
              </p:cNvPr>
              <p:cNvPicPr/>
              <p:nvPr/>
            </p:nvPicPr>
            <p:blipFill>
              <a:blip r:embed="rId117"/>
              <a:stretch>
                <a:fillRect/>
              </a:stretch>
            </p:blipFill>
            <p:spPr>
              <a:xfrm>
                <a:off x="7847149" y="5796164"/>
                <a:ext cx="777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11" name="Freihand 110">
                <a:extLst>
                  <a:ext uri="{FF2B5EF4-FFF2-40B4-BE49-F238E27FC236}">
                    <a16:creationId xmlns:a16="http://schemas.microsoft.com/office/drawing/2014/main" id="{72F71333-37CC-E1F0-75C3-1258A5E5A37F}"/>
                  </a:ext>
                </a:extLst>
              </p14:cNvPr>
              <p14:cNvContentPartPr/>
              <p14:nvPr/>
            </p14:nvContentPartPr>
            <p14:xfrm>
              <a:off x="7966309" y="5683484"/>
              <a:ext cx="321120" cy="276840"/>
            </p14:xfrm>
          </p:contentPart>
        </mc:Choice>
        <mc:Fallback xmlns="">
          <p:pic>
            <p:nvPicPr>
              <p:cNvPr id="111" name="Freihand 110">
                <a:extLst>
                  <a:ext uri="{FF2B5EF4-FFF2-40B4-BE49-F238E27FC236}">
                    <a16:creationId xmlns:a16="http://schemas.microsoft.com/office/drawing/2014/main" id="{72F71333-37CC-E1F0-75C3-1258A5E5A37F}"/>
                  </a:ext>
                </a:extLst>
              </p:cNvPr>
              <p:cNvPicPr/>
              <p:nvPr/>
            </p:nvPicPr>
            <p:blipFill>
              <a:blip r:embed="rId119"/>
              <a:stretch>
                <a:fillRect/>
              </a:stretch>
            </p:blipFill>
            <p:spPr>
              <a:xfrm>
                <a:off x="7957669" y="5674844"/>
                <a:ext cx="33876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14" name="Freihand 113">
                <a:extLst>
                  <a:ext uri="{FF2B5EF4-FFF2-40B4-BE49-F238E27FC236}">
                    <a16:creationId xmlns:a16="http://schemas.microsoft.com/office/drawing/2014/main" id="{1892AE36-9B89-3ECC-CA00-C7D07A6714CE}"/>
                  </a:ext>
                </a:extLst>
              </p14:cNvPr>
              <p14:cNvContentPartPr/>
              <p14:nvPr/>
            </p14:nvContentPartPr>
            <p14:xfrm>
              <a:off x="4306909" y="3542924"/>
              <a:ext cx="1798560" cy="1850760"/>
            </p14:xfrm>
          </p:contentPart>
        </mc:Choice>
        <mc:Fallback xmlns="">
          <p:pic>
            <p:nvPicPr>
              <p:cNvPr id="114" name="Freihand 113">
                <a:extLst>
                  <a:ext uri="{FF2B5EF4-FFF2-40B4-BE49-F238E27FC236}">
                    <a16:creationId xmlns:a16="http://schemas.microsoft.com/office/drawing/2014/main" id="{1892AE36-9B89-3ECC-CA00-C7D07A6714CE}"/>
                  </a:ext>
                </a:extLst>
              </p:cNvPr>
              <p:cNvPicPr/>
              <p:nvPr/>
            </p:nvPicPr>
            <p:blipFill>
              <a:blip r:embed="rId121"/>
              <a:stretch>
                <a:fillRect/>
              </a:stretch>
            </p:blipFill>
            <p:spPr>
              <a:xfrm>
                <a:off x="4298269" y="3534284"/>
                <a:ext cx="1816200" cy="1868400"/>
              </a:xfrm>
              <a:prstGeom prst="rect">
                <a:avLst/>
              </a:prstGeom>
            </p:spPr>
          </p:pic>
        </mc:Fallback>
      </mc:AlternateContent>
      <p:grpSp>
        <p:nvGrpSpPr>
          <p:cNvPr id="122" name="Gruppieren 121">
            <a:extLst>
              <a:ext uri="{FF2B5EF4-FFF2-40B4-BE49-F238E27FC236}">
                <a16:creationId xmlns:a16="http://schemas.microsoft.com/office/drawing/2014/main" id="{2660963B-0E1D-FC17-6509-74C216CBA479}"/>
              </a:ext>
            </a:extLst>
          </p:cNvPr>
          <p:cNvGrpSpPr/>
          <p:nvPr/>
        </p:nvGrpSpPr>
        <p:grpSpPr>
          <a:xfrm>
            <a:off x="6244069" y="5106404"/>
            <a:ext cx="573120" cy="398160"/>
            <a:chOff x="6244069" y="5106404"/>
            <a:chExt cx="573120" cy="398160"/>
          </a:xfrm>
        </p:grpSpPr>
        <mc:AlternateContent xmlns:mc="http://schemas.openxmlformats.org/markup-compatibility/2006" xmlns:p14="http://schemas.microsoft.com/office/powerpoint/2010/main">
          <mc:Choice Requires="p14">
            <p:contentPart p14:bwMode="auto" r:id="rId122">
              <p14:nvContentPartPr>
                <p14:cNvPr id="116" name="Freihand 115">
                  <a:extLst>
                    <a:ext uri="{FF2B5EF4-FFF2-40B4-BE49-F238E27FC236}">
                      <a16:creationId xmlns:a16="http://schemas.microsoft.com/office/drawing/2014/main" id="{0BFFA9F8-233A-C620-8A79-75F551DAB558}"/>
                    </a:ext>
                  </a:extLst>
                </p14:cNvPr>
                <p14:cNvContentPartPr/>
                <p14:nvPr/>
              </p14:nvContentPartPr>
              <p14:xfrm>
                <a:off x="6244069" y="5247884"/>
                <a:ext cx="102960" cy="67680"/>
              </p14:xfrm>
            </p:contentPart>
          </mc:Choice>
          <mc:Fallback xmlns="">
            <p:pic>
              <p:nvPicPr>
                <p:cNvPr id="116" name="Freihand 115">
                  <a:extLst>
                    <a:ext uri="{FF2B5EF4-FFF2-40B4-BE49-F238E27FC236}">
                      <a16:creationId xmlns:a16="http://schemas.microsoft.com/office/drawing/2014/main" id="{0BFFA9F8-233A-C620-8A79-75F551DAB558}"/>
                    </a:ext>
                  </a:extLst>
                </p:cNvPr>
                <p:cNvPicPr/>
                <p:nvPr/>
              </p:nvPicPr>
              <p:blipFill>
                <a:blip r:embed="rId123"/>
                <a:stretch>
                  <a:fillRect/>
                </a:stretch>
              </p:blipFill>
              <p:spPr>
                <a:xfrm>
                  <a:off x="6235069" y="5238884"/>
                  <a:ext cx="1206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17" name="Freihand 116">
                  <a:extLst>
                    <a:ext uri="{FF2B5EF4-FFF2-40B4-BE49-F238E27FC236}">
                      <a16:creationId xmlns:a16="http://schemas.microsoft.com/office/drawing/2014/main" id="{A04E4B2B-3DC8-1727-1440-A51B10405E43}"/>
                    </a:ext>
                  </a:extLst>
                </p14:cNvPr>
                <p14:cNvContentPartPr/>
                <p14:nvPr/>
              </p14:nvContentPartPr>
              <p14:xfrm>
                <a:off x="6336949" y="5222324"/>
                <a:ext cx="44640" cy="212400"/>
              </p14:xfrm>
            </p:contentPart>
          </mc:Choice>
          <mc:Fallback xmlns="">
            <p:pic>
              <p:nvPicPr>
                <p:cNvPr id="117" name="Freihand 116">
                  <a:extLst>
                    <a:ext uri="{FF2B5EF4-FFF2-40B4-BE49-F238E27FC236}">
                      <a16:creationId xmlns:a16="http://schemas.microsoft.com/office/drawing/2014/main" id="{A04E4B2B-3DC8-1727-1440-A51B10405E43}"/>
                    </a:ext>
                  </a:extLst>
                </p:cNvPr>
                <p:cNvPicPr/>
                <p:nvPr/>
              </p:nvPicPr>
              <p:blipFill>
                <a:blip r:embed="rId125"/>
                <a:stretch>
                  <a:fillRect/>
                </a:stretch>
              </p:blipFill>
              <p:spPr>
                <a:xfrm>
                  <a:off x="6327949" y="5213684"/>
                  <a:ext cx="6228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18" name="Freihand 117">
                  <a:extLst>
                    <a:ext uri="{FF2B5EF4-FFF2-40B4-BE49-F238E27FC236}">
                      <a16:creationId xmlns:a16="http://schemas.microsoft.com/office/drawing/2014/main" id="{FB9E4C03-CAD9-007A-A3C7-0AF56C00E079}"/>
                    </a:ext>
                  </a:extLst>
                </p14:cNvPr>
                <p14:cNvContentPartPr/>
                <p14:nvPr/>
              </p14:nvContentPartPr>
              <p14:xfrm>
                <a:off x="6433429" y="5170484"/>
                <a:ext cx="63720" cy="253080"/>
              </p14:xfrm>
            </p:contentPart>
          </mc:Choice>
          <mc:Fallback xmlns="">
            <p:pic>
              <p:nvPicPr>
                <p:cNvPr id="118" name="Freihand 117">
                  <a:extLst>
                    <a:ext uri="{FF2B5EF4-FFF2-40B4-BE49-F238E27FC236}">
                      <a16:creationId xmlns:a16="http://schemas.microsoft.com/office/drawing/2014/main" id="{FB9E4C03-CAD9-007A-A3C7-0AF56C00E079}"/>
                    </a:ext>
                  </a:extLst>
                </p:cNvPr>
                <p:cNvPicPr/>
                <p:nvPr/>
              </p:nvPicPr>
              <p:blipFill>
                <a:blip r:embed="rId127"/>
                <a:stretch>
                  <a:fillRect/>
                </a:stretch>
              </p:blipFill>
              <p:spPr>
                <a:xfrm>
                  <a:off x="6424789" y="5161484"/>
                  <a:ext cx="8136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19" name="Freihand 118">
                  <a:extLst>
                    <a:ext uri="{FF2B5EF4-FFF2-40B4-BE49-F238E27FC236}">
                      <a16:creationId xmlns:a16="http://schemas.microsoft.com/office/drawing/2014/main" id="{1F6030CF-B523-C9DE-6F63-FF0989B6BD73}"/>
                    </a:ext>
                  </a:extLst>
                </p14:cNvPr>
                <p14:cNvContentPartPr/>
                <p14:nvPr/>
              </p14:nvContentPartPr>
              <p14:xfrm>
                <a:off x="6529189" y="5210804"/>
                <a:ext cx="123120" cy="153000"/>
              </p14:xfrm>
            </p:contentPart>
          </mc:Choice>
          <mc:Fallback xmlns="">
            <p:pic>
              <p:nvPicPr>
                <p:cNvPr id="119" name="Freihand 118">
                  <a:extLst>
                    <a:ext uri="{FF2B5EF4-FFF2-40B4-BE49-F238E27FC236}">
                      <a16:creationId xmlns:a16="http://schemas.microsoft.com/office/drawing/2014/main" id="{1F6030CF-B523-C9DE-6F63-FF0989B6BD73}"/>
                    </a:ext>
                  </a:extLst>
                </p:cNvPr>
                <p:cNvPicPr/>
                <p:nvPr/>
              </p:nvPicPr>
              <p:blipFill>
                <a:blip r:embed="rId129"/>
                <a:stretch>
                  <a:fillRect/>
                </a:stretch>
              </p:blipFill>
              <p:spPr>
                <a:xfrm>
                  <a:off x="6520549" y="5202164"/>
                  <a:ext cx="1407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20" name="Freihand 119">
                  <a:extLst>
                    <a:ext uri="{FF2B5EF4-FFF2-40B4-BE49-F238E27FC236}">
                      <a16:creationId xmlns:a16="http://schemas.microsoft.com/office/drawing/2014/main" id="{31EDB7BE-CCD9-0785-11D8-9E3779EF1D10}"/>
                    </a:ext>
                  </a:extLst>
                </p14:cNvPr>
                <p14:cNvContentPartPr/>
                <p14:nvPr/>
              </p14:nvContentPartPr>
              <p14:xfrm>
                <a:off x="6538189" y="5179124"/>
                <a:ext cx="192240" cy="184680"/>
              </p14:xfrm>
            </p:contentPart>
          </mc:Choice>
          <mc:Fallback xmlns="">
            <p:pic>
              <p:nvPicPr>
                <p:cNvPr id="120" name="Freihand 119">
                  <a:extLst>
                    <a:ext uri="{FF2B5EF4-FFF2-40B4-BE49-F238E27FC236}">
                      <a16:creationId xmlns:a16="http://schemas.microsoft.com/office/drawing/2014/main" id="{31EDB7BE-CCD9-0785-11D8-9E3779EF1D10}"/>
                    </a:ext>
                  </a:extLst>
                </p:cNvPr>
                <p:cNvPicPr/>
                <p:nvPr/>
              </p:nvPicPr>
              <p:blipFill>
                <a:blip r:embed="rId131"/>
                <a:stretch>
                  <a:fillRect/>
                </a:stretch>
              </p:blipFill>
              <p:spPr>
                <a:xfrm>
                  <a:off x="6529189" y="5170484"/>
                  <a:ext cx="2098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21" name="Freihand 120">
                  <a:extLst>
                    <a:ext uri="{FF2B5EF4-FFF2-40B4-BE49-F238E27FC236}">
                      <a16:creationId xmlns:a16="http://schemas.microsoft.com/office/drawing/2014/main" id="{3E554FD9-B700-6205-49B9-B9A932BB9E55}"/>
                    </a:ext>
                  </a:extLst>
                </p14:cNvPr>
                <p14:cNvContentPartPr/>
                <p14:nvPr/>
              </p14:nvContentPartPr>
              <p14:xfrm>
                <a:off x="6738349" y="5106404"/>
                <a:ext cx="78840" cy="398160"/>
              </p14:xfrm>
            </p:contentPart>
          </mc:Choice>
          <mc:Fallback xmlns="">
            <p:pic>
              <p:nvPicPr>
                <p:cNvPr id="121" name="Freihand 120">
                  <a:extLst>
                    <a:ext uri="{FF2B5EF4-FFF2-40B4-BE49-F238E27FC236}">
                      <a16:creationId xmlns:a16="http://schemas.microsoft.com/office/drawing/2014/main" id="{3E554FD9-B700-6205-49B9-B9A932BB9E55}"/>
                    </a:ext>
                  </a:extLst>
                </p:cNvPr>
                <p:cNvPicPr/>
                <p:nvPr/>
              </p:nvPicPr>
              <p:blipFill>
                <a:blip r:embed="rId133"/>
                <a:stretch>
                  <a:fillRect/>
                </a:stretch>
              </p:blipFill>
              <p:spPr>
                <a:xfrm>
                  <a:off x="6729349" y="5097404"/>
                  <a:ext cx="96480" cy="415800"/>
                </a:xfrm>
                <a:prstGeom prst="rect">
                  <a:avLst/>
                </a:prstGeom>
              </p:spPr>
            </p:pic>
          </mc:Fallback>
        </mc:AlternateContent>
      </p:grpSp>
      <p:grpSp>
        <p:nvGrpSpPr>
          <p:cNvPr id="127" name="Gruppieren 126">
            <a:extLst>
              <a:ext uri="{FF2B5EF4-FFF2-40B4-BE49-F238E27FC236}">
                <a16:creationId xmlns:a16="http://schemas.microsoft.com/office/drawing/2014/main" id="{4B6740B5-3F86-859A-5E6D-022DF9FD42A6}"/>
              </a:ext>
            </a:extLst>
          </p:cNvPr>
          <p:cNvGrpSpPr/>
          <p:nvPr/>
        </p:nvGrpSpPr>
        <p:grpSpPr>
          <a:xfrm>
            <a:off x="4311229" y="4609604"/>
            <a:ext cx="1401480" cy="75600"/>
            <a:chOff x="4311229" y="4609604"/>
            <a:chExt cx="1401480" cy="75600"/>
          </a:xfrm>
        </p:grpSpPr>
        <mc:AlternateContent xmlns:mc="http://schemas.openxmlformats.org/markup-compatibility/2006" xmlns:p14="http://schemas.microsoft.com/office/powerpoint/2010/main">
          <mc:Choice Requires="p14">
            <p:contentPart p14:bwMode="auto" r:id="rId134">
              <p14:nvContentPartPr>
                <p14:cNvPr id="123" name="Freihand 122">
                  <a:extLst>
                    <a:ext uri="{FF2B5EF4-FFF2-40B4-BE49-F238E27FC236}">
                      <a16:creationId xmlns:a16="http://schemas.microsoft.com/office/drawing/2014/main" id="{86B427CC-3F0E-5D51-4A08-EB7CBD908527}"/>
                    </a:ext>
                  </a:extLst>
                </p14:cNvPr>
                <p14:cNvContentPartPr/>
                <p14:nvPr/>
              </p14:nvContentPartPr>
              <p14:xfrm>
                <a:off x="4311229" y="4664684"/>
                <a:ext cx="82440" cy="12600"/>
              </p14:xfrm>
            </p:contentPart>
          </mc:Choice>
          <mc:Fallback xmlns="">
            <p:pic>
              <p:nvPicPr>
                <p:cNvPr id="123" name="Freihand 122">
                  <a:extLst>
                    <a:ext uri="{FF2B5EF4-FFF2-40B4-BE49-F238E27FC236}">
                      <a16:creationId xmlns:a16="http://schemas.microsoft.com/office/drawing/2014/main" id="{86B427CC-3F0E-5D51-4A08-EB7CBD908527}"/>
                    </a:ext>
                  </a:extLst>
                </p:cNvPr>
                <p:cNvPicPr/>
                <p:nvPr/>
              </p:nvPicPr>
              <p:blipFill>
                <a:blip r:embed="rId135"/>
                <a:stretch>
                  <a:fillRect/>
                </a:stretch>
              </p:blipFill>
              <p:spPr>
                <a:xfrm>
                  <a:off x="4302229" y="4656044"/>
                  <a:ext cx="1000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24" name="Freihand 123">
                  <a:extLst>
                    <a:ext uri="{FF2B5EF4-FFF2-40B4-BE49-F238E27FC236}">
                      <a16:creationId xmlns:a16="http://schemas.microsoft.com/office/drawing/2014/main" id="{A0869612-BE38-B32F-5F2D-492789DE6C10}"/>
                    </a:ext>
                  </a:extLst>
                </p14:cNvPr>
                <p14:cNvContentPartPr/>
                <p14:nvPr/>
              </p14:nvContentPartPr>
              <p14:xfrm>
                <a:off x="4483309" y="4645244"/>
                <a:ext cx="446040" cy="39960"/>
              </p14:xfrm>
            </p:contentPart>
          </mc:Choice>
          <mc:Fallback xmlns="">
            <p:pic>
              <p:nvPicPr>
                <p:cNvPr id="124" name="Freihand 123">
                  <a:extLst>
                    <a:ext uri="{FF2B5EF4-FFF2-40B4-BE49-F238E27FC236}">
                      <a16:creationId xmlns:a16="http://schemas.microsoft.com/office/drawing/2014/main" id="{A0869612-BE38-B32F-5F2D-492789DE6C10}"/>
                    </a:ext>
                  </a:extLst>
                </p:cNvPr>
                <p:cNvPicPr/>
                <p:nvPr/>
              </p:nvPicPr>
              <p:blipFill>
                <a:blip r:embed="rId137"/>
                <a:stretch>
                  <a:fillRect/>
                </a:stretch>
              </p:blipFill>
              <p:spPr>
                <a:xfrm>
                  <a:off x="4474669" y="4636244"/>
                  <a:ext cx="46368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25" name="Freihand 124">
                  <a:extLst>
                    <a:ext uri="{FF2B5EF4-FFF2-40B4-BE49-F238E27FC236}">
                      <a16:creationId xmlns:a16="http://schemas.microsoft.com/office/drawing/2014/main" id="{FBEC680E-B150-037D-F094-6A873716411D}"/>
                    </a:ext>
                  </a:extLst>
                </p14:cNvPr>
                <p14:cNvContentPartPr/>
                <p14:nvPr/>
              </p14:nvContentPartPr>
              <p14:xfrm>
                <a:off x="5085949" y="4632284"/>
                <a:ext cx="146880" cy="13680"/>
              </p14:xfrm>
            </p:contentPart>
          </mc:Choice>
          <mc:Fallback xmlns="">
            <p:pic>
              <p:nvPicPr>
                <p:cNvPr id="125" name="Freihand 124">
                  <a:extLst>
                    <a:ext uri="{FF2B5EF4-FFF2-40B4-BE49-F238E27FC236}">
                      <a16:creationId xmlns:a16="http://schemas.microsoft.com/office/drawing/2014/main" id="{FBEC680E-B150-037D-F094-6A873716411D}"/>
                    </a:ext>
                  </a:extLst>
                </p:cNvPr>
                <p:cNvPicPr/>
                <p:nvPr/>
              </p:nvPicPr>
              <p:blipFill>
                <a:blip r:embed="rId139"/>
                <a:stretch>
                  <a:fillRect/>
                </a:stretch>
              </p:blipFill>
              <p:spPr>
                <a:xfrm>
                  <a:off x="5077309" y="4623284"/>
                  <a:ext cx="1645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26" name="Freihand 125">
                  <a:extLst>
                    <a:ext uri="{FF2B5EF4-FFF2-40B4-BE49-F238E27FC236}">
                      <a16:creationId xmlns:a16="http://schemas.microsoft.com/office/drawing/2014/main" id="{84D11DE8-FFCC-58E7-C45B-D678E9DB8F71}"/>
                    </a:ext>
                  </a:extLst>
                </p14:cNvPr>
                <p14:cNvContentPartPr/>
                <p14:nvPr/>
              </p14:nvContentPartPr>
              <p14:xfrm>
                <a:off x="5351629" y="4609604"/>
                <a:ext cx="361080" cy="20880"/>
              </p14:xfrm>
            </p:contentPart>
          </mc:Choice>
          <mc:Fallback xmlns="">
            <p:pic>
              <p:nvPicPr>
                <p:cNvPr id="126" name="Freihand 125">
                  <a:extLst>
                    <a:ext uri="{FF2B5EF4-FFF2-40B4-BE49-F238E27FC236}">
                      <a16:creationId xmlns:a16="http://schemas.microsoft.com/office/drawing/2014/main" id="{84D11DE8-FFCC-58E7-C45B-D678E9DB8F71}"/>
                    </a:ext>
                  </a:extLst>
                </p:cNvPr>
                <p:cNvPicPr/>
                <p:nvPr/>
              </p:nvPicPr>
              <p:blipFill>
                <a:blip r:embed="rId141"/>
                <a:stretch>
                  <a:fillRect/>
                </a:stretch>
              </p:blipFill>
              <p:spPr>
                <a:xfrm>
                  <a:off x="5342989" y="4600604"/>
                  <a:ext cx="378720" cy="38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128" name="Freihand 127">
                <a:extLst>
                  <a:ext uri="{FF2B5EF4-FFF2-40B4-BE49-F238E27FC236}">
                    <a16:creationId xmlns:a16="http://schemas.microsoft.com/office/drawing/2014/main" id="{1C86976B-7601-2872-F831-62BD4079DAE7}"/>
                  </a:ext>
                </a:extLst>
              </p14:cNvPr>
              <p14:cNvContentPartPr/>
              <p14:nvPr/>
            </p14:nvContentPartPr>
            <p14:xfrm>
              <a:off x="5768869" y="4496564"/>
              <a:ext cx="16200" cy="96480"/>
            </p14:xfrm>
          </p:contentPart>
        </mc:Choice>
        <mc:Fallback xmlns="">
          <p:pic>
            <p:nvPicPr>
              <p:cNvPr id="128" name="Freihand 127">
                <a:extLst>
                  <a:ext uri="{FF2B5EF4-FFF2-40B4-BE49-F238E27FC236}">
                    <a16:creationId xmlns:a16="http://schemas.microsoft.com/office/drawing/2014/main" id="{1C86976B-7601-2872-F831-62BD4079DAE7}"/>
                  </a:ext>
                </a:extLst>
              </p:cNvPr>
              <p:cNvPicPr/>
              <p:nvPr/>
            </p:nvPicPr>
            <p:blipFill>
              <a:blip r:embed="rId143"/>
              <a:stretch>
                <a:fillRect/>
              </a:stretch>
            </p:blipFill>
            <p:spPr>
              <a:xfrm>
                <a:off x="5759869" y="4487564"/>
                <a:ext cx="33840" cy="114120"/>
              </a:xfrm>
              <a:prstGeom prst="rect">
                <a:avLst/>
              </a:prstGeom>
            </p:spPr>
          </p:pic>
        </mc:Fallback>
      </mc:AlternateContent>
      <p:grpSp>
        <p:nvGrpSpPr>
          <p:cNvPr id="135" name="Gruppieren 134">
            <a:extLst>
              <a:ext uri="{FF2B5EF4-FFF2-40B4-BE49-F238E27FC236}">
                <a16:creationId xmlns:a16="http://schemas.microsoft.com/office/drawing/2014/main" id="{1677C39E-3B50-665D-F0CF-47B44BAE7EA0}"/>
              </a:ext>
            </a:extLst>
          </p:cNvPr>
          <p:cNvGrpSpPr/>
          <p:nvPr/>
        </p:nvGrpSpPr>
        <p:grpSpPr>
          <a:xfrm>
            <a:off x="5795509" y="3565604"/>
            <a:ext cx="581760" cy="778320"/>
            <a:chOff x="5795509" y="3565604"/>
            <a:chExt cx="581760" cy="778320"/>
          </a:xfrm>
        </p:grpSpPr>
        <mc:AlternateContent xmlns:mc="http://schemas.openxmlformats.org/markup-compatibility/2006" xmlns:p14="http://schemas.microsoft.com/office/powerpoint/2010/main">
          <mc:Choice Requires="p14">
            <p:contentPart p14:bwMode="auto" r:id="rId144">
              <p14:nvContentPartPr>
                <p14:cNvPr id="129" name="Freihand 128">
                  <a:extLst>
                    <a:ext uri="{FF2B5EF4-FFF2-40B4-BE49-F238E27FC236}">
                      <a16:creationId xmlns:a16="http://schemas.microsoft.com/office/drawing/2014/main" id="{0393BC64-066B-B4B7-9BF4-853C851EAC7C}"/>
                    </a:ext>
                  </a:extLst>
                </p14:cNvPr>
                <p14:cNvContentPartPr/>
                <p14:nvPr/>
              </p14:nvContentPartPr>
              <p14:xfrm>
                <a:off x="5795509" y="3896084"/>
                <a:ext cx="7560" cy="447840"/>
              </p14:xfrm>
            </p:contentPart>
          </mc:Choice>
          <mc:Fallback xmlns="">
            <p:pic>
              <p:nvPicPr>
                <p:cNvPr id="129" name="Freihand 128">
                  <a:extLst>
                    <a:ext uri="{FF2B5EF4-FFF2-40B4-BE49-F238E27FC236}">
                      <a16:creationId xmlns:a16="http://schemas.microsoft.com/office/drawing/2014/main" id="{0393BC64-066B-B4B7-9BF4-853C851EAC7C}"/>
                    </a:ext>
                  </a:extLst>
                </p:cNvPr>
                <p:cNvPicPr/>
                <p:nvPr/>
              </p:nvPicPr>
              <p:blipFill>
                <a:blip r:embed="rId145"/>
                <a:stretch>
                  <a:fillRect/>
                </a:stretch>
              </p:blipFill>
              <p:spPr>
                <a:xfrm>
                  <a:off x="5786869" y="3887084"/>
                  <a:ext cx="25200" cy="4654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30" name="Freihand 129">
                  <a:extLst>
                    <a:ext uri="{FF2B5EF4-FFF2-40B4-BE49-F238E27FC236}">
                      <a16:creationId xmlns:a16="http://schemas.microsoft.com/office/drawing/2014/main" id="{84EEF504-FE3B-988C-5B5C-1CB9B2E1CBFB}"/>
                    </a:ext>
                  </a:extLst>
                </p14:cNvPr>
                <p14:cNvContentPartPr/>
                <p14:nvPr/>
              </p14:nvContentPartPr>
              <p14:xfrm>
                <a:off x="5802349" y="3565604"/>
                <a:ext cx="9720" cy="205200"/>
              </p14:xfrm>
            </p:contentPart>
          </mc:Choice>
          <mc:Fallback xmlns="">
            <p:pic>
              <p:nvPicPr>
                <p:cNvPr id="130" name="Freihand 129">
                  <a:extLst>
                    <a:ext uri="{FF2B5EF4-FFF2-40B4-BE49-F238E27FC236}">
                      <a16:creationId xmlns:a16="http://schemas.microsoft.com/office/drawing/2014/main" id="{84EEF504-FE3B-988C-5B5C-1CB9B2E1CBFB}"/>
                    </a:ext>
                  </a:extLst>
                </p:cNvPr>
                <p:cNvPicPr/>
                <p:nvPr/>
              </p:nvPicPr>
              <p:blipFill>
                <a:blip r:embed="rId147"/>
                <a:stretch>
                  <a:fillRect/>
                </a:stretch>
              </p:blipFill>
              <p:spPr>
                <a:xfrm>
                  <a:off x="5793349" y="3556964"/>
                  <a:ext cx="2736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31" name="Freihand 130">
                  <a:extLst>
                    <a:ext uri="{FF2B5EF4-FFF2-40B4-BE49-F238E27FC236}">
                      <a16:creationId xmlns:a16="http://schemas.microsoft.com/office/drawing/2014/main" id="{F2BD7883-C692-9333-29C9-63C1E30DD597}"/>
                    </a:ext>
                  </a:extLst>
                </p14:cNvPr>
                <p14:cNvContentPartPr/>
                <p14:nvPr/>
              </p14:nvContentPartPr>
              <p14:xfrm>
                <a:off x="5885869" y="3700604"/>
                <a:ext cx="123480" cy="228960"/>
              </p14:xfrm>
            </p:contentPart>
          </mc:Choice>
          <mc:Fallback xmlns="">
            <p:pic>
              <p:nvPicPr>
                <p:cNvPr id="131" name="Freihand 130">
                  <a:extLst>
                    <a:ext uri="{FF2B5EF4-FFF2-40B4-BE49-F238E27FC236}">
                      <a16:creationId xmlns:a16="http://schemas.microsoft.com/office/drawing/2014/main" id="{F2BD7883-C692-9333-29C9-63C1E30DD597}"/>
                    </a:ext>
                  </a:extLst>
                </p:cNvPr>
                <p:cNvPicPr/>
                <p:nvPr/>
              </p:nvPicPr>
              <p:blipFill>
                <a:blip r:embed="rId149"/>
                <a:stretch>
                  <a:fillRect/>
                </a:stretch>
              </p:blipFill>
              <p:spPr>
                <a:xfrm>
                  <a:off x="5876869" y="3691604"/>
                  <a:ext cx="14112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32" name="Freihand 131">
                  <a:extLst>
                    <a:ext uri="{FF2B5EF4-FFF2-40B4-BE49-F238E27FC236}">
                      <a16:creationId xmlns:a16="http://schemas.microsoft.com/office/drawing/2014/main" id="{3FFFE88C-98D2-D196-0649-AB3A798D4559}"/>
                    </a:ext>
                  </a:extLst>
                </p14:cNvPr>
                <p14:cNvContentPartPr/>
                <p14:nvPr/>
              </p14:nvContentPartPr>
              <p14:xfrm>
                <a:off x="6069469" y="3658844"/>
                <a:ext cx="148320" cy="120240"/>
              </p14:xfrm>
            </p:contentPart>
          </mc:Choice>
          <mc:Fallback xmlns="">
            <p:pic>
              <p:nvPicPr>
                <p:cNvPr id="132" name="Freihand 131">
                  <a:extLst>
                    <a:ext uri="{FF2B5EF4-FFF2-40B4-BE49-F238E27FC236}">
                      <a16:creationId xmlns:a16="http://schemas.microsoft.com/office/drawing/2014/main" id="{3FFFE88C-98D2-D196-0649-AB3A798D4559}"/>
                    </a:ext>
                  </a:extLst>
                </p:cNvPr>
                <p:cNvPicPr/>
                <p:nvPr/>
              </p:nvPicPr>
              <p:blipFill>
                <a:blip r:embed="rId151"/>
                <a:stretch>
                  <a:fillRect/>
                </a:stretch>
              </p:blipFill>
              <p:spPr>
                <a:xfrm>
                  <a:off x="6060829" y="3650204"/>
                  <a:ext cx="1659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34" name="Freihand 133">
                  <a:extLst>
                    <a:ext uri="{FF2B5EF4-FFF2-40B4-BE49-F238E27FC236}">
                      <a16:creationId xmlns:a16="http://schemas.microsoft.com/office/drawing/2014/main" id="{6C8513BB-E8C3-BA34-8AAC-1530644AE0CD}"/>
                    </a:ext>
                  </a:extLst>
                </p14:cNvPr>
                <p14:cNvContentPartPr/>
                <p14:nvPr/>
              </p14:nvContentPartPr>
              <p14:xfrm>
                <a:off x="6246589" y="3614924"/>
                <a:ext cx="130680" cy="130680"/>
              </p14:xfrm>
            </p:contentPart>
          </mc:Choice>
          <mc:Fallback xmlns="">
            <p:pic>
              <p:nvPicPr>
                <p:cNvPr id="134" name="Freihand 133">
                  <a:extLst>
                    <a:ext uri="{FF2B5EF4-FFF2-40B4-BE49-F238E27FC236}">
                      <a16:creationId xmlns:a16="http://schemas.microsoft.com/office/drawing/2014/main" id="{6C8513BB-E8C3-BA34-8AAC-1530644AE0CD}"/>
                    </a:ext>
                  </a:extLst>
                </p:cNvPr>
                <p:cNvPicPr/>
                <p:nvPr/>
              </p:nvPicPr>
              <p:blipFill>
                <a:blip r:embed="rId153"/>
                <a:stretch>
                  <a:fillRect/>
                </a:stretch>
              </p:blipFill>
              <p:spPr>
                <a:xfrm>
                  <a:off x="6237949" y="3605924"/>
                  <a:ext cx="148320" cy="148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4">
            <p14:nvContentPartPr>
              <p14:cNvPr id="136" name="Freihand 135">
                <a:extLst>
                  <a:ext uri="{FF2B5EF4-FFF2-40B4-BE49-F238E27FC236}">
                    <a16:creationId xmlns:a16="http://schemas.microsoft.com/office/drawing/2014/main" id="{0D5CEB01-20F0-09BD-393E-1099B4B425F5}"/>
                  </a:ext>
                </a:extLst>
              </p14:cNvPr>
              <p14:cNvContentPartPr/>
              <p14:nvPr/>
            </p14:nvContentPartPr>
            <p14:xfrm>
              <a:off x="5810989" y="871364"/>
              <a:ext cx="43200" cy="2682360"/>
            </p14:xfrm>
          </p:contentPart>
        </mc:Choice>
        <mc:Fallback xmlns="">
          <p:pic>
            <p:nvPicPr>
              <p:cNvPr id="136" name="Freihand 135">
                <a:extLst>
                  <a:ext uri="{FF2B5EF4-FFF2-40B4-BE49-F238E27FC236}">
                    <a16:creationId xmlns:a16="http://schemas.microsoft.com/office/drawing/2014/main" id="{0D5CEB01-20F0-09BD-393E-1099B4B425F5}"/>
                  </a:ext>
                </a:extLst>
              </p:cNvPr>
              <p:cNvPicPr/>
              <p:nvPr/>
            </p:nvPicPr>
            <p:blipFill>
              <a:blip r:embed="rId155"/>
              <a:stretch>
                <a:fillRect/>
              </a:stretch>
            </p:blipFill>
            <p:spPr>
              <a:xfrm>
                <a:off x="5801989" y="862364"/>
                <a:ext cx="60840" cy="2700000"/>
              </a:xfrm>
              <a:prstGeom prst="rect">
                <a:avLst/>
              </a:prstGeom>
            </p:spPr>
          </p:pic>
        </mc:Fallback>
      </mc:AlternateContent>
      <p:grpSp>
        <p:nvGrpSpPr>
          <p:cNvPr id="144" name="Gruppieren 143">
            <a:extLst>
              <a:ext uri="{FF2B5EF4-FFF2-40B4-BE49-F238E27FC236}">
                <a16:creationId xmlns:a16="http://schemas.microsoft.com/office/drawing/2014/main" id="{EFAE61A0-C47B-6B7C-B0CB-A1BCBAC0566F}"/>
              </a:ext>
            </a:extLst>
          </p:cNvPr>
          <p:cNvGrpSpPr/>
          <p:nvPr/>
        </p:nvGrpSpPr>
        <p:grpSpPr>
          <a:xfrm>
            <a:off x="3437509" y="-41236"/>
            <a:ext cx="3261960" cy="997200"/>
            <a:chOff x="3437509" y="-41236"/>
            <a:chExt cx="3261960" cy="997200"/>
          </a:xfrm>
        </p:grpSpPr>
        <mc:AlternateContent xmlns:mc="http://schemas.openxmlformats.org/markup-compatibility/2006" xmlns:p14="http://schemas.microsoft.com/office/powerpoint/2010/main">
          <mc:Choice Requires="p14">
            <p:contentPart p14:bwMode="auto" r:id="rId156">
              <p14:nvContentPartPr>
                <p14:cNvPr id="19" name="Freihand 18">
                  <a:extLst>
                    <a:ext uri="{FF2B5EF4-FFF2-40B4-BE49-F238E27FC236}">
                      <a16:creationId xmlns:a16="http://schemas.microsoft.com/office/drawing/2014/main" id="{21490EA3-1BA7-795D-33C6-D6325360E450}"/>
                    </a:ext>
                  </a:extLst>
                </p14:cNvPr>
                <p14:cNvContentPartPr/>
                <p14:nvPr/>
              </p14:nvContentPartPr>
              <p14:xfrm>
                <a:off x="3777709" y="803324"/>
                <a:ext cx="46800" cy="152640"/>
              </p14:xfrm>
            </p:contentPart>
          </mc:Choice>
          <mc:Fallback xmlns="">
            <p:pic>
              <p:nvPicPr>
                <p:cNvPr id="19" name="Freihand 18">
                  <a:extLst>
                    <a:ext uri="{FF2B5EF4-FFF2-40B4-BE49-F238E27FC236}">
                      <a16:creationId xmlns:a16="http://schemas.microsoft.com/office/drawing/2014/main" id="{21490EA3-1BA7-795D-33C6-D6325360E450}"/>
                    </a:ext>
                  </a:extLst>
                </p:cNvPr>
                <p:cNvPicPr/>
                <p:nvPr/>
              </p:nvPicPr>
              <p:blipFill>
                <a:blip r:embed="rId157"/>
                <a:stretch>
                  <a:fillRect/>
                </a:stretch>
              </p:blipFill>
              <p:spPr>
                <a:xfrm>
                  <a:off x="3768709" y="794324"/>
                  <a:ext cx="644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20" name="Freihand 19">
                  <a:extLst>
                    <a:ext uri="{FF2B5EF4-FFF2-40B4-BE49-F238E27FC236}">
                      <a16:creationId xmlns:a16="http://schemas.microsoft.com/office/drawing/2014/main" id="{6C0204C7-B650-ED99-5175-6921C30F64C5}"/>
                    </a:ext>
                  </a:extLst>
                </p14:cNvPr>
                <p14:cNvContentPartPr/>
                <p14:nvPr/>
              </p14:nvContentPartPr>
              <p14:xfrm>
                <a:off x="3723709" y="733484"/>
                <a:ext cx="74880" cy="135720"/>
              </p14:xfrm>
            </p:contentPart>
          </mc:Choice>
          <mc:Fallback xmlns="">
            <p:pic>
              <p:nvPicPr>
                <p:cNvPr id="20" name="Freihand 19">
                  <a:extLst>
                    <a:ext uri="{FF2B5EF4-FFF2-40B4-BE49-F238E27FC236}">
                      <a16:creationId xmlns:a16="http://schemas.microsoft.com/office/drawing/2014/main" id="{6C0204C7-B650-ED99-5175-6921C30F64C5}"/>
                    </a:ext>
                  </a:extLst>
                </p:cNvPr>
                <p:cNvPicPr/>
                <p:nvPr/>
              </p:nvPicPr>
              <p:blipFill>
                <a:blip r:embed="rId159"/>
                <a:stretch>
                  <a:fillRect/>
                </a:stretch>
              </p:blipFill>
              <p:spPr>
                <a:xfrm>
                  <a:off x="3715069" y="724484"/>
                  <a:ext cx="925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21" name="Freihand 20">
                  <a:extLst>
                    <a:ext uri="{FF2B5EF4-FFF2-40B4-BE49-F238E27FC236}">
                      <a16:creationId xmlns:a16="http://schemas.microsoft.com/office/drawing/2014/main" id="{37A7CECB-6E2F-BFAD-3EC4-BC4F849CE277}"/>
                    </a:ext>
                  </a:extLst>
                </p14:cNvPr>
                <p14:cNvContentPartPr/>
                <p14:nvPr/>
              </p14:nvContentPartPr>
              <p14:xfrm>
                <a:off x="3855469" y="748604"/>
                <a:ext cx="171360" cy="135720"/>
              </p14:xfrm>
            </p:contentPart>
          </mc:Choice>
          <mc:Fallback xmlns="">
            <p:pic>
              <p:nvPicPr>
                <p:cNvPr id="21" name="Freihand 20">
                  <a:extLst>
                    <a:ext uri="{FF2B5EF4-FFF2-40B4-BE49-F238E27FC236}">
                      <a16:creationId xmlns:a16="http://schemas.microsoft.com/office/drawing/2014/main" id="{37A7CECB-6E2F-BFAD-3EC4-BC4F849CE277}"/>
                    </a:ext>
                  </a:extLst>
                </p:cNvPr>
                <p:cNvPicPr/>
                <p:nvPr/>
              </p:nvPicPr>
              <p:blipFill>
                <a:blip r:embed="rId161"/>
                <a:stretch>
                  <a:fillRect/>
                </a:stretch>
              </p:blipFill>
              <p:spPr>
                <a:xfrm>
                  <a:off x="3846469" y="739604"/>
                  <a:ext cx="1890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22" name="Freihand 21">
                  <a:extLst>
                    <a:ext uri="{FF2B5EF4-FFF2-40B4-BE49-F238E27FC236}">
                      <a16:creationId xmlns:a16="http://schemas.microsoft.com/office/drawing/2014/main" id="{632A3EC3-520B-32B2-C568-AA4748041942}"/>
                    </a:ext>
                  </a:extLst>
                </p14:cNvPr>
                <p14:cNvContentPartPr/>
                <p14:nvPr/>
              </p14:nvContentPartPr>
              <p14:xfrm>
                <a:off x="3988669" y="685604"/>
                <a:ext cx="169560" cy="106920"/>
              </p14:xfrm>
            </p:contentPart>
          </mc:Choice>
          <mc:Fallback xmlns="">
            <p:pic>
              <p:nvPicPr>
                <p:cNvPr id="22" name="Freihand 21">
                  <a:extLst>
                    <a:ext uri="{FF2B5EF4-FFF2-40B4-BE49-F238E27FC236}">
                      <a16:creationId xmlns:a16="http://schemas.microsoft.com/office/drawing/2014/main" id="{632A3EC3-520B-32B2-C568-AA4748041942}"/>
                    </a:ext>
                  </a:extLst>
                </p:cNvPr>
                <p:cNvPicPr/>
                <p:nvPr/>
              </p:nvPicPr>
              <p:blipFill>
                <a:blip r:embed="rId163"/>
                <a:stretch>
                  <a:fillRect/>
                </a:stretch>
              </p:blipFill>
              <p:spPr>
                <a:xfrm>
                  <a:off x="3979669" y="676604"/>
                  <a:ext cx="1872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37" name="Freihand 136">
                  <a:extLst>
                    <a:ext uri="{FF2B5EF4-FFF2-40B4-BE49-F238E27FC236}">
                      <a16:creationId xmlns:a16="http://schemas.microsoft.com/office/drawing/2014/main" id="{312D85AF-0AC5-7F9E-986F-84BBB4C3A3D6}"/>
                    </a:ext>
                  </a:extLst>
                </p14:cNvPr>
                <p14:cNvContentPartPr/>
                <p14:nvPr/>
              </p14:nvContentPartPr>
              <p14:xfrm>
                <a:off x="5965789" y="591644"/>
                <a:ext cx="128520" cy="203040"/>
              </p14:xfrm>
            </p:contentPart>
          </mc:Choice>
          <mc:Fallback xmlns="">
            <p:pic>
              <p:nvPicPr>
                <p:cNvPr id="137" name="Freihand 136">
                  <a:extLst>
                    <a:ext uri="{FF2B5EF4-FFF2-40B4-BE49-F238E27FC236}">
                      <a16:creationId xmlns:a16="http://schemas.microsoft.com/office/drawing/2014/main" id="{312D85AF-0AC5-7F9E-986F-84BBB4C3A3D6}"/>
                    </a:ext>
                  </a:extLst>
                </p:cNvPr>
                <p:cNvPicPr/>
                <p:nvPr/>
              </p:nvPicPr>
              <p:blipFill>
                <a:blip r:embed="rId165"/>
                <a:stretch>
                  <a:fillRect/>
                </a:stretch>
              </p:blipFill>
              <p:spPr>
                <a:xfrm>
                  <a:off x="5956789" y="583004"/>
                  <a:ext cx="14616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38" name="Freihand 137">
                  <a:extLst>
                    <a:ext uri="{FF2B5EF4-FFF2-40B4-BE49-F238E27FC236}">
                      <a16:creationId xmlns:a16="http://schemas.microsoft.com/office/drawing/2014/main" id="{3F9E8696-1F16-DF1C-F9DA-DCB609B4B0DE}"/>
                    </a:ext>
                  </a:extLst>
                </p14:cNvPr>
                <p14:cNvContentPartPr/>
                <p14:nvPr/>
              </p14:nvContentPartPr>
              <p14:xfrm>
                <a:off x="6024469" y="611444"/>
                <a:ext cx="217800" cy="169200"/>
              </p14:xfrm>
            </p:contentPart>
          </mc:Choice>
          <mc:Fallback xmlns="">
            <p:pic>
              <p:nvPicPr>
                <p:cNvPr id="138" name="Freihand 137">
                  <a:extLst>
                    <a:ext uri="{FF2B5EF4-FFF2-40B4-BE49-F238E27FC236}">
                      <a16:creationId xmlns:a16="http://schemas.microsoft.com/office/drawing/2014/main" id="{3F9E8696-1F16-DF1C-F9DA-DCB609B4B0DE}"/>
                    </a:ext>
                  </a:extLst>
                </p:cNvPr>
                <p:cNvPicPr/>
                <p:nvPr/>
              </p:nvPicPr>
              <p:blipFill>
                <a:blip r:embed="rId167"/>
                <a:stretch>
                  <a:fillRect/>
                </a:stretch>
              </p:blipFill>
              <p:spPr>
                <a:xfrm>
                  <a:off x="6015829" y="602444"/>
                  <a:ext cx="2354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40" name="Freihand 139">
                  <a:extLst>
                    <a:ext uri="{FF2B5EF4-FFF2-40B4-BE49-F238E27FC236}">
                      <a16:creationId xmlns:a16="http://schemas.microsoft.com/office/drawing/2014/main" id="{9A230A7E-F713-040A-2631-96C3B220EAF1}"/>
                    </a:ext>
                  </a:extLst>
                </p14:cNvPr>
                <p14:cNvContentPartPr/>
                <p14:nvPr/>
              </p14:nvContentPartPr>
              <p14:xfrm>
                <a:off x="6294109" y="702164"/>
                <a:ext cx="75960" cy="118080"/>
              </p14:xfrm>
            </p:contentPart>
          </mc:Choice>
          <mc:Fallback xmlns="">
            <p:pic>
              <p:nvPicPr>
                <p:cNvPr id="140" name="Freihand 139">
                  <a:extLst>
                    <a:ext uri="{FF2B5EF4-FFF2-40B4-BE49-F238E27FC236}">
                      <a16:creationId xmlns:a16="http://schemas.microsoft.com/office/drawing/2014/main" id="{9A230A7E-F713-040A-2631-96C3B220EAF1}"/>
                    </a:ext>
                  </a:extLst>
                </p:cNvPr>
                <p:cNvPicPr/>
                <p:nvPr/>
              </p:nvPicPr>
              <p:blipFill>
                <a:blip r:embed="rId169"/>
                <a:stretch>
                  <a:fillRect/>
                </a:stretch>
              </p:blipFill>
              <p:spPr>
                <a:xfrm>
                  <a:off x="6285469" y="693164"/>
                  <a:ext cx="936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41" name="Freihand 140">
                  <a:extLst>
                    <a:ext uri="{FF2B5EF4-FFF2-40B4-BE49-F238E27FC236}">
                      <a16:creationId xmlns:a16="http://schemas.microsoft.com/office/drawing/2014/main" id="{8EDB95E4-B386-6A70-ECBB-2B6BA8E77931}"/>
                    </a:ext>
                  </a:extLst>
                </p14:cNvPr>
                <p14:cNvContentPartPr/>
                <p14:nvPr/>
              </p14:nvContentPartPr>
              <p14:xfrm>
                <a:off x="6387709" y="720524"/>
                <a:ext cx="311760" cy="232560"/>
              </p14:xfrm>
            </p:contentPart>
          </mc:Choice>
          <mc:Fallback xmlns="">
            <p:pic>
              <p:nvPicPr>
                <p:cNvPr id="141" name="Freihand 140">
                  <a:extLst>
                    <a:ext uri="{FF2B5EF4-FFF2-40B4-BE49-F238E27FC236}">
                      <a16:creationId xmlns:a16="http://schemas.microsoft.com/office/drawing/2014/main" id="{8EDB95E4-B386-6A70-ECBB-2B6BA8E77931}"/>
                    </a:ext>
                  </a:extLst>
                </p:cNvPr>
                <p:cNvPicPr/>
                <p:nvPr/>
              </p:nvPicPr>
              <p:blipFill>
                <a:blip r:embed="rId171"/>
                <a:stretch>
                  <a:fillRect/>
                </a:stretch>
              </p:blipFill>
              <p:spPr>
                <a:xfrm>
                  <a:off x="6379069" y="711884"/>
                  <a:ext cx="32940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43" name="Freihand 142">
                  <a:extLst>
                    <a:ext uri="{FF2B5EF4-FFF2-40B4-BE49-F238E27FC236}">
                      <a16:creationId xmlns:a16="http://schemas.microsoft.com/office/drawing/2014/main" id="{1ED73EB5-1AF7-ACDF-7896-6484C2C0072C}"/>
                    </a:ext>
                  </a:extLst>
                </p14:cNvPr>
                <p14:cNvContentPartPr/>
                <p14:nvPr/>
              </p14:nvContentPartPr>
              <p14:xfrm>
                <a:off x="3437509" y="-41236"/>
                <a:ext cx="2123280" cy="554040"/>
              </p14:xfrm>
            </p:contentPart>
          </mc:Choice>
          <mc:Fallback xmlns="">
            <p:pic>
              <p:nvPicPr>
                <p:cNvPr id="143" name="Freihand 142">
                  <a:extLst>
                    <a:ext uri="{FF2B5EF4-FFF2-40B4-BE49-F238E27FC236}">
                      <a16:creationId xmlns:a16="http://schemas.microsoft.com/office/drawing/2014/main" id="{1ED73EB5-1AF7-ACDF-7896-6484C2C0072C}"/>
                    </a:ext>
                  </a:extLst>
                </p:cNvPr>
                <p:cNvPicPr/>
                <p:nvPr/>
              </p:nvPicPr>
              <p:blipFill>
                <a:blip r:embed="rId173"/>
                <a:stretch>
                  <a:fillRect/>
                </a:stretch>
              </p:blipFill>
              <p:spPr>
                <a:xfrm>
                  <a:off x="3428509" y="-49876"/>
                  <a:ext cx="2140920" cy="571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4">
            <p14:nvContentPartPr>
              <p14:cNvPr id="145" name="Freihand 144">
                <a:extLst>
                  <a:ext uri="{FF2B5EF4-FFF2-40B4-BE49-F238E27FC236}">
                    <a16:creationId xmlns:a16="http://schemas.microsoft.com/office/drawing/2014/main" id="{382907F3-5344-EC1C-6F7D-E938FF85DDD8}"/>
                  </a:ext>
                </a:extLst>
              </p14:cNvPr>
              <p14:cNvContentPartPr/>
              <p14:nvPr/>
            </p14:nvContentPartPr>
            <p14:xfrm>
              <a:off x="4702549" y="1143164"/>
              <a:ext cx="2348280" cy="2269080"/>
            </p14:xfrm>
          </p:contentPart>
        </mc:Choice>
        <mc:Fallback xmlns="">
          <p:pic>
            <p:nvPicPr>
              <p:cNvPr id="145" name="Freihand 144">
                <a:extLst>
                  <a:ext uri="{FF2B5EF4-FFF2-40B4-BE49-F238E27FC236}">
                    <a16:creationId xmlns:a16="http://schemas.microsoft.com/office/drawing/2014/main" id="{382907F3-5344-EC1C-6F7D-E938FF85DDD8}"/>
                  </a:ext>
                </a:extLst>
              </p:cNvPr>
              <p:cNvPicPr/>
              <p:nvPr/>
            </p:nvPicPr>
            <p:blipFill>
              <a:blip r:embed="rId175"/>
              <a:stretch>
                <a:fillRect/>
              </a:stretch>
            </p:blipFill>
            <p:spPr>
              <a:xfrm>
                <a:off x="4693909" y="1134524"/>
                <a:ext cx="2365920" cy="22867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74" name="Freihand 173">
                <a:extLst>
                  <a:ext uri="{FF2B5EF4-FFF2-40B4-BE49-F238E27FC236}">
                    <a16:creationId xmlns:a16="http://schemas.microsoft.com/office/drawing/2014/main" id="{62E855A1-4F33-3481-477D-8F05C4E5DF2E}"/>
                  </a:ext>
                </a:extLst>
              </p14:cNvPr>
              <p14:cNvContentPartPr/>
              <p14:nvPr/>
            </p14:nvContentPartPr>
            <p14:xfrm>
              <a:off x="3977149" y="1080884"/>
              <a:ext cx="244080" cy="351720"/>
            </p14:xfrm>
          </p:contentPart>
        </mc:Choice>
        <mc:Fallback xmlns="">
          <p:pic>
            <p:nvPicPr>
              <p:cNvPr id="174" name="Freihand 173">
                <a:extLst>
                  <a:ext uri="{FF2B5EF4-FFF2-40B4-BE49-F238E27FC236}">
                    <a16:creationId xmlns:a16="http://schemas.microsoft.com/office/drawing/2014/main" id="{62E855A1-4F33-3481-477D-8F05C4E5DF2E}"/>
                  </a:ext>
                </a:extLst>
              </p:cNvPr>
              <p:cNvPicPr/>
              <p:nvPr/>
            </p:nvPicPr>
            <p:blipFill>
              <a:blip r:embed="rId177"/>
              <a:stretch>
                <a:fillRect/>
              </a:stretch>
            </p:blipFill>
            <p:spPr>
              <a:xfrm>
                <a:off x="3968149" y="1072244"/>
                <a:ext cx="26172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75" name="Freihand 174">
                <a:extLst>
                  <a:ext uri="{FF2B5EF4-FFF2-40B4-BE49-F238E27FC236}">
                    <a16:creationId xmlns:a16="http://schemas.microsoft.com/office/drawing/2014/main" id="{70D08422-6205-99A5-1916-82DD57807716}"/>
                  </a:ext>
                </a:extLst>
              </p14:cNvPr>
              <p14:cNvContentPartPr/>
              <p14:nvPr/>
            </p14:nvContentPartPr>
            <p14:xfrm>
              <a:off x="796189" y="3590804"/>
              <a:ext cx="316080" cy="534600"/>
            </p14:xfrm>
          </p:contentPart>
        </mc:Choice>
        <mc:Fallback xmlns="">
          <p:pic>
            <p:nvPicPr>
              <p:cNvPr id="175" name="Freihand 174">
                <a:extLst>
                  <a:ext uri="{FF2B5EF4-FFF2-40B4-BE49-F238E27FC236}">
                    <a16:creationId xmlns:a16="http://schemas.microsoft.com/office/drawing/2014/main" id="{70D08422-6205-99A5-1916-82DD57807716}"/>
                  </a:ext>
                </a:extLst>
              </p:cNvPr>
              <p:cNvPicPr/>
              <p:nvPr/>
            </p:nvPicPr>
            <p:blipFill>
              <a:blip r:embed="rId179"/>
              <a:stretch>
                <a:fillRect/>
              </a:stretch>
            </p:blipFill>
            <p:spPr>
              <a:xfrm>
                <a:off x="787189" y="3581804"/>
                <a:ext cx="333720" cy="5522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227" name="Freihand 226">
                <a:extLst>
                  <a:ext uri="{FF2B5EF4-FFF2-40B4-BE49-F238E27FC236}">
                    <a16:creationId xmlns:a16="http://schemas.microsoft.com/office/drawing/2014/main" id="{F3E61B82-2156-0EA3-99A9-076015BA6C85}"/>
                  </a:ext>
                </a:extLst>
              </p14:cNvPr>
              <p14:cNvContentPartPr/>
              <p14:nvPr/>
            </p14:nvContentPartPr>
            <p14:xfrm>
              <a:off x="10974829" y="1489484"/>
              <a:ext cx="187920" cy="145800"/>
            </p14:xfrm>
          </p:contentPart>
        </mc:Choice>
        <mc:Fallback xmlns="">
          <p:pic>
            <p:nvPicPr>
              <p:cNvPr id="227" name="Freihand 226">
                <a:extLst>
                  <a:ext uri="{FF2B5EF4-FFF2-40B4-BE49-F238E27FC236}">
                    <a16:creationId xmlns:a16="http://schemas.microsoft.com/office/drawing/2014/main" id="{F3E61B82-2156-0EA3-99A9-076015BA6C85}"/>
                  </a:ext>
                </a:extLst>
              </p:cNvPr>
              <p:cNvPicPr/>
              <p:nvPr/>
            </p:nvPicPr>
            <p:blipFill>
              <a:blip r:embed="rId181"/>
              <a:stretch>
                <a:fillRect/>
              </a:stretch>
            </p:blipFill>
            <p:spPr>
              <a:xfrm>
                <a:off x="10966189" y="1480484"/>
                <a:ext cx="2055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239" name="Freihand 238">
                <a:extLst>
                  <a:ext uri="{FF2B5EF4-FFF2-40B4-BE49-F238E27FC236}">
                    <a16:creationId xmlns:a16="http://schemas.microsoft.com/office/drawing/2014/main" id="{FADC1673-BE43-54A9-0B31-BAA70E034432}"/>
                  </a:ext>
                </a:extLst>
              </p14:cNvPr>
              <p14:cNvContentPartPr/>
              <p14:nvPr/>
            </p14:nvContentPartPr>
            <p14:xfrm>
              <a:off x="3965629" y="1106804"/>
              <a:ext cx="252360" cy="325080"/>
            </p14:xfrm>
          </p:contentPart>
        </mc:Choice>
        <mc:Fallback xmlns="">
          <p:pic>
            <p:nvPicPr>
              <p:cNvPr id="239" name="Freihand 238">
                <a:extLst>
                  <a:ext uri="{FF2B5EF4-FFF2-40B4-BE49-F238E27FC236}">
                    <a16:creationId xmlns:a16="http://schemas.microsoft.com/office/drawing/2014/main" id="{FADC1673-BE43-54A9-0B31-BAA70E034432}"/>
                  </a:ext>
                </a:extLst>
              </p:cNvPr>
              <p:cNvPicPr/>
              <p:nvPr/>
            </p:nvPicPr>
            <p:blipFill>
              <a:blip r:embed="rId183"/>
              <a:stretch>
                <a:fillRect/>
              </a:stretch>
            </p:blipFill>
            <p:spPr>
              <a:xfrm>
                <a:off x="3956989" y="1098164"/>
                <a:ext cx="270000" cy="342720"/>
              </a:xfrm>
              <a:prstGeom prst="rect">
                <a:avLst/>
              </a:prstGeom>
            </p:spPr>
          </p:pic>
        </mc:Fallback>
      </mc:AlternateContent>
      <p:grpSp>
        <p:nvGrpSpPr>
          <p:cNvPr id="241" name="Gruppieren 240">
            <a:extLst>
              <a:ext uri="{FF2B5EF4-FFF2-40B4-BE49-F238E27FC236}">
                <a16:creationId xmlns:a16="http://schemas.microsoft.com/office/drawing/2014/main" id="{0FEF96D2-2F75-6763-4867-CA74B9B6EBED}"/>
              </a:ext>
            </a:extLst>
          </p:cNvPr>
          <p:cNvGrpSpPr/>
          <p:nvPr/>
        </p:nvGrpSpPr>
        <p:grpSpPr>
          <a:xfrm>
            <a:off x="218749" y="3594764"/>
            <a:ext cx="883080" cy="804960"/>
            <a:chOff x="218749" y="3594764"/>
            <a:chExt cx="883080" cy="804960"/>
          </a:xfrm>
        </p:grpSpPr>
        <mc:AlternateContent xmlns:mc="http://schemas.openxmlformats.org/markup-compatibility/2006" xmlns:p14="http://schemas.microsoft.com/office/powerpoint/2010/main">
          <mc:Choice Requires="p14">
            <p:contentPart p14:bwMode="auto" r:id="rId184">
              <p14:nvContentPartPr>
                <p14:cNvPr id="29" name="Freihand 28">
                  <a:extLst>
                    <a:ext uri="{FF2B5EF4-FFF2-40B4-BE49-F238E27FC236}">
                      <a16:creationId xmlns:a16="http://schemas.microsoft.com/office/drawing/2014/main" id="{8B227402-E269-8BDA-6AC2-06FBA5CFEE1D}"/>
                    </a:ext>
                  </a:extLst>
                </p14:cNvPr>
                <p14:cNvContentPartPr/>
                <p14:nvPr/>
              </p14:nvContentPartPr>
              <p14:xfrm>
                <a:off x="300829" y="4207484"/>
                <a:ext cx="38160" cy="184680"/>
              </p14:xfrm>
            </p:contentPart>
          </mc:Choice>
          <mc:Fallback xmlns="">
            <p:pic>
              <p:nvPicPr>
                <p:cNvPr id="29" name="Freihand 28">
                  <a:extLst>
                    <a:ext uri="{FF2B5EF4-FFF2-40B4-BE49-F238E27FC236}">
                      <a16:creationId xmlns:a16="http://schemas.microsoft.com/office/drawing/2014/main" id="{8B227402-E269-8BDA-6AC2-06FBA5CFEE1D}"/>
                    </a:ext>
                  </a:extLst>
                </p:cNvPr>
                <p:cNvPicPr/>
                <p:nvPr/>
              </p:nvPicPr>
              <p:blipFill>
                <a:blip r:embed="rId185"/>
                <a:stretch>
                  <a:fillRect/>
                </a:stretch>
              </p:blipFill>
              <p:spPr>
                <a:xfrm>
                  <a:off x="291829" y="4198844"/>
                  <a:ext cx="5580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30" name="Freihand 29">
                  <a:extLst>
                    <a:ext uri="{FF2B5EF4-FFF2-40B4-BE49-F238E27FC236}">
                      <a16:creationId xmlns:a16="http://schemas.microsoft.com/office/drawing/2014/main" id="{396F24C4-6DCC-0F13-71AE-15A0133FEC37}"/>
                    </a:ext>
                  </a:extLst>
                </p14:cNvPr>
                <p14:cNvContentPartPr/>
                <p14:nvPr/>
              </p14:nvContentPartPr>
              <p14:xfrm>
                <a:off x="218749" y="4197044"/>
                <a:ext cx="204120" cy="202680"/>
              </p14:xfrm>
            </p:contentPart>
          </mc:Choice>
          <mc:Fallback xmlns="">
            <p:pic>
              <p:nvPicPr>
                <p:cNvPr id="30" name="Freihand 29">
                  <a:extLst>
                    <a:ext uri="{FF2B5EF4-FFF2-40B4-BE49-F238E27FC236}">
                      <a16:creationId xmlns:a16="http://schemas.microsoft.com/office/drawing/2014/main" id="{396F24C4-6DCC-0F13-71AE-15A0133FEC37}"/>
                    </a:ext>
                  </a:extLst>
                </p:cNvPr>
                <p:cNvPicPr/>
                <p:nvPr/>
              </p:nvPicPr>
              <p:blipFill>
                <a:blip r:embed="rId187"/>
                <a:stretch>
                  <a:fillRect/>
                </a:stretch>
              </p:blipFill>
              <p:spPr>
                <a:xfrm>
                  <a:off x="210109" y="4188044"/>
                  <a:ext cx="2217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31" name="Freihand 30">
                  <a:extLst>
                    <a:ext uri="{FF2B5EF4-FFF2-40B4-BE49-F238E27FC236}">
                      <a16:creationId xmlns:a16="http://schemas.microsoft.com/office/drawing/2014/main" id="{0882079C-52FB-6434-9BDA-80A9E043E9F3}"/>
                    </a:ext>
                  </a:extLst>
                </p14:cNvPr>
                <p14:cNvContentPartPr/>
                <p14:nvPr/>
              </p14:nvContentPartPr>
              <p14:xfrm>
                <a:off x="399829" y="4274804"/>
                <a:ext cx="136080" cy="97560"/>
              </p14:xfrm>
            </p:contentPart>
          </mc:Choice>
          <mc:Fallback xmlns="">
            <p:pic>
              <p:nvPicPr>
                <p:cNvPr id="31" name="Freihand 30">
                  <a:extLst>
                    <a:ext uri="{FF2B5EF4-FFF2-40B4-BE49-F238E27FC236}">
                      <a16:creationId xmlns:a16="http://schemas.microsoft.com/office/drawing/2014/main" id="{0882079C-52FB-6434-9BDA-80A9E043E9F3}"/>
                    </a:ext>
                  </a:extLst>
                </p:cNvPr>
                <p:cNvPicPr/>
                <p:nvPr/>
              </p:nvPicPr>
              <p:blipFill>
                <a:blip r:embed="rId189"/>
                <a:stretch>
                  <a:fillRect/>
                </a:stretch>
              </p:blipFill>
              <p:spPr>
                <a:xfrm>
                  <a:off x="391189" y="4266164"/>
                  <a:ext cx="1537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32" name="Freihand 31">
                  <a:extLst>
                    <a:ext uri="{FF2B5EF4-FFF2-40B4-BE49-F238E27FC236}">
                      <a16:creationId xmlns:a16="http://schemas.microsoft.com/office/drawing/2014/main" id="{E066504C-4304-EA19-7E05-6837935E7C04}"/>
                    </a:ext>
                  </a:extLst>
                </p14:cNvPr>
                <p14:cNvContentPartPr/>
                <p14:nvPr/>
              </p14:nvContentPartPr>
              <p14:xfrm>
                <a:off x="559669" y="4252844"/>
                <a:ext cx="82800" cy="118440"/>
              </p14:xfrm>
            </p:contentPart>
          </mc:Choice>
          <mc:Fallback xmlns="">
            <p:pic>
              <p:nvPicPr>
                <p:cNvPr id="32" name="Freihand 31">
                  <a:extLst>
                    <a:ext uri="{FF2B5EF4-FFF2-40B4-BE49-F238E27FC236}">
                      <a16:creationId xmlns:a16="http://schemas.microsoft.com/office/drawing/2014/main" id="{E066504C-4304-EA19-7E05-6837935E7C04}"/>
                    </a:ext>
                  </a:extLst>
                </p:cNvPr>
                <p:cNvPicPr/>
                <p:nvPr/>
              </p:nvPicPr>
              <p:blipFill>
                <a:blip r:embed="rId191"/>
                <a:stretch>
                  <a:fillRect/>
                </a:stretch>
              </p:blipFill>
              <p:spPr>
                <a:xfrm>
                  <a:off x="550669" y="4244204"/>
                  <a:ext cx="1004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33" name="Freihand 32">
                  <a:extLst>
                    <a:ext uri="{FF2B5EF4-FFF2-40B4-BE49-F238E27FC236}">
                      <a16:creationId xmlns:a16="http://schemas.microsoft.com/office/drawing/2014/main" id="{D1A95AB4-12D9-3C7E-36D2-12E8AF634372}"/>
                    </a:ext>
                  </a:extLst>
                </p14:cNvPr>
                <p14:cNvContentPartPr/>
                <p14:nvPr/>
              </p14:nvContentPartPr>
              <p14:xfrm>
                <a:off x="652909" y="4132244"/>
                <a:ext cx="84240" cy="222120"/>
              </p14:xfrm>
            </p:contentPart>
          </mc:Choice>
          <mc:Fallback xmlns="">
            <p:pic>
              <p:nvPicPr>
                <p:cNvPr id="33" name="Freihand 32">
                  <a:extLst>
                    <a:ext uri="{FF2B5EF4-FFF2-40B4-BE49-F238E27FC236}">
                      <a16:creationId xmlns:a16="http://schemas.microsoft.com/office/drawing/2014/main" id="{D1A95AB4-12D9-3C7E-36D2-12E8AF634372}"/>
                    </a:ext>
                  </a:extLst>
                </p:cNvPr>
                <p:cNvPicPr/>
                <p:nvPr/>
              </p:nvPicPr>
              <p:blipFill>
                <a:blip r:embed="rId193"/>
                <a:stretch>
                  <a:fillRect/>
                </a:stretch>
              </p:blipFill>
              <p:spPr>
                <a:xfrm>
                  <a:off x="643909" y="4123604"/>
                  <a:ext cx="10188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34" name="Freihand 33">
                  <a:extLst>
                    <a:ext uri="{FF2B5EF4-FFF2-40B4-BE49-F238E27FC236}">
                      <a16:creationId xmlns:a16="http://schemas.microsoft.com/office/drawing/2014/main" id="{3D19A255-3C4C-5BE9-4F0F-EBB1336EC859}"/>
                    </a:ext>
                  </a:extLst>
                </p14:cNvPr>
                <p14:cNvContentPartPr/>
                <p14:nvPr/>
              </p14:nvContentPartPr>
              <p14:xfrm>
                <a:off x="734269" y="4103804"/>
                <a:ext cx="64440" cy="224280"/>
              </p14:xfrm>
            </p:contentPart>
          </mc:Choice>
          <mc:Fallback xmlns="">
            <p:pic>
              <p:nvPicPr>
                <p:cNvPr id="34" name="Freihand 33">
                  <a:extLst>
                    <a:ext uri="{FF2B5EF4-FFF2-40B4-BE49-F238E27FC236}">
                      <a16:creationId xmlns:a16="http://schemas.microsoft.com/office/drawing/2014/main" id="{3D19A255-3C4C-5BE9-4F0F-EBB1336EC859}"/>
                    </a:ext>
                  </a:extLst>
                </p:cNvPr>
                <p:cNvPicPr/>
                <p:nvPr/>
              </p:nvPicPr>
              <p:blipFill>
                <a:blip r:embed="rId195"/>
                <a:stretch>
                  <a:fillRect/>
                </a:stretch>
              </p:blipFill>
              <p:spPr>
                <a:xfrm>
                  <a:off x="725269" y="4095164"/>
                  <a:ext cx="8208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35" name="Freihand 34">
                  <a:extLst>
                    <a:ext uri="{FF2B5EF4-FFF2-40B4-BE49-F238E27FC236}">
                      <a16:creationId xmlns:a16="http://schemas.microsoft.com/office/drawing/2014/main" id="{7597CA2D-E468-0C3F-5837-0206CBEB9513}"/>
                    </a:ext>
                  </a:extLst>
                </p14:cNvPr>
                <p14:cNvContentPartPr/>
                <p14:nvPr/>
              </p14:nvContentPartPr>
              <p14:xfrm>
                <a:off x="804469" y="4184804"/>
                <a:ext cx="47520" cy="130680"/>
              </p14:xfrm>
            </p:contentPart>
          </mc:Choice>
          <mc:Fallback xmlns="">
            <p:pic>
              <p:nvPicPr>
                <p:cNvPr id="35" name="Freihand 34">
                  <a:extLst>
                    <a:ext uri="{FF2B5EF4-FFF2-40B4-BE49-F238E27FC236}">
                      <a16:creationId xmlns:a16="http://schemas.microsoft.com/office/drawing/2014/main" id="{7597CA2D-E468-0C3F-5837-0206CBEB9513}"/>
                    </a:ext>
                  </a:extLst>
                </p:cNvPr>
                <p:cNvPicPr/>
                <p:nvPr/>
              </p:nvPicPr>
              <p:blipFill>
                <a:blip r:embed="rId197"/>
                <a:stretch>
                  <a:fillRect/>
                </a:stretch>
              </p:blipFill>
              <p:spPr>
                <a:xfrm>
                  <a:off x="795829" y="4176164"/>
                  <a:ext cx="651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36" name="Freihand 35">
                  <a:extLst>
                    <a:ext uri="{FF2B5EF4-FFF2-40B4-BE49-F238E27FC236}">
                      <a16:creationId xmlns:a16="http://schemas.microsoft.com/office/drawing/2014/main" id="{AB66A5D8-557D-2530-BF96-41A9466BF7D1}"/>
                    </a:ext>
                  </a:extLst>
                </p14:cNvPr>
                <p14:cNvContentPartPr/>
                <p14:nvPr/>
              </p14:nvContentPartPr>
              <p14:xfrm>
                <a:off x="840109" y="4080044"/>
                <a:ext cx="235080" cy="205200"/>
              </p14:xfrm>
            </p:contentPart>
          </mc:Choice>
          <mc:Fallback xmlns="">
            <p:pic>
              <p:nvPicPr>
                <p:cNvPr id="36" name="Freihand 35">
                  <a:extLst>
                    <a:ext uri="{FF2B5EF4-FFF2-40B4-BE49-F238E27FC236}">
                      <a16:creationId xmlns:a16="http://schemas.microsoft.com/office/drawing/2014/main" id="{AB66A5D8-557D-2530-BF96-41A9466BF7D1}"/>
                    </a:ext>
                  </a:extLst>
                </p:cNvPr>
                <p:cNvPicPr/>
                <p:nvPr/>
              </p:nvPicPr>
              <p:blipFill>
                <a:blip r:embed="rId199"/>
                <a:stretch>
                  <a:fillRect/>
                </a:stretch>
              </p:blipFill>
              <p:spPr>
                <a:xfrm>
                  <a:off x="831109" y="4071404"/>
                  <a:ext cx="25272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240" name="Freihand 239">
                  <a:extLst>
                    <a:ext uri="{FF2B5EF4-FFF2-40B4-BE49-F238E27FC236}">
                      <a16:creationId xmlns:a16="http://schemas.microsoft.com/office/drawing/2014/main" id="{C2AA9CC3-C779-BFB6-AA4C-E24779555DDD}"/>
                    </a:ext>
                  </a:extLst>
                </p14:cNvPr>
                <p14:cNvContentPartPr/>
                <p14:nvPr/>
              </p14:nvContentPartPr>
              <p14:xfrm>
                <a:off x="782149" y="3594764"/>
                <a:ext cx="319680" cy="593640"/>
              </p14:xfrm>
            </p:contentPart>
          </mc:Choice>
          <mc:Fallback xmlns="">
            <p:pic>
              <p:nvPicPr>
                <p:cNvPr id="240" name="Freihand 239">
                  <a:extLst>
                    <a:ext uri="{FF2B5EF4-FFF2-40B4-BE49-F238E27FC236}">
                      <a16:creationId xmlns:a16="http://schemas.microsoft.com/office/drawing/2014/main" id="{C2AA9CC3-C779-BFB6-AA4C-E24779555DDD}"/>
                    </a:ext>
                  </a:extLst>
                </p:cNvPr>
                <p:cNvPicPr/>
                <p:nvPr/>
              </p:nvPicPr>
              <p:blipFill>
                <a:blip r:embed="rId201"/>
                <a:stretch>
                  <a:fillRect/>
                </a:stretch>
              </p:blipFill>
              <p:spPr>
                <a:xfrm>
                  <a:off x="773149" y="3585764"/>
                  <a:ext cx="337320" cy="611280"/>
                </a:xfrm>
                <a:prstGeom prst="rect">
                  <a:avLst/>
                </a:prstGeom>
              </p:spPr>
            </p:pic>
          </mc:Fallback>
        </mc:AlternateContent>
      </p:grpSp>
      <p:grpSp>
        <p:nvGrpSpPr>
          <p:cNvPr id="243" name="Gruppieren 242">
            <a:extLst>
              <a:ext uri="{FF2B5EF4-FFF2-40B4-BE49-F238E27FC236}">
                <a16:creationId xmlns:a16="http://schemas.microsoft.com/office/drawing/2014/main" id="{8EB81B9A-A686-2D23-B036-EFE8EE88D6D7}"/>
              </a:ext>
            </a:extLst>
          </p:cNvPr>
          <p:cNvGrpSpPr/>
          <p:nvPr/>
        </p:nvGrpSpPr>
        <p:grpSpPr>
          <a:xfrm>
            <a:off x="9670189" y="45884"/>
            <a:ext cx="2524320" cy="1887120"/>
            <a:chOff x="9670189" y="45884"/>
            <a:chExt cx="2524320" cy="1887120"/>
          </a:xfrm>
        </p:grpSpPr>
        <mc:AlternateContent xmlns:mc="http://schemas.openxmlformats.org/markup-compatibility/2006" xmlns:p14="http://schemas.microsoft.com/office/powerpoint/2010/main">
          <mc:Choice Requires="p14">
            <p:contentPart p14:bwMode="auto" r:id="rId202">
              <p14:nvContentPartPr>
                <p14:cNvPr id="177" name="Freihand 176">
                  <a:extLst>
                    <a:ext uri="{FF2B5EF4-FFF2-40B4-BE49-F238E27FC236}">
                      <a16:creationId xmlns:a16="http://schemas.microsoft.com/office/drawing/2014/main" id="{B934AA08-425D-9792-466A-E639292F53DF}"/>
                    </a:ext>
                  </a:extLst>
                </p14:cNvPr>
                <p14:cNvContentPartPr/>
                <p14:nvPr/>
              </p14:nvContentPartPr>
              <p14:xfrm>
                <a:off x="9670189" y="115364"/>
                <a:ext cx="76320" cy="1760400"/>
              </p14:xfrm>
            </p:contentPart>
          </mc:Choice>
          <mc:Fallback xmlns="">
            <p:pic>
              <p:nvPicPr>
                <p:cNvPr id="177" name="Freihand 176">
                  <a:extLst>
                    <a:ext uri="{FF2B5EF4-FFF2-40B4-BE49-F238E27FC236}">
                      <a16:creationId xmlns:a16="http://schemas.microsoft.com/office/drawing/2014/main" id="{B934AA08-425D-9792-466A-E639292F53DF}"/>
                    </a:ext>
                  </a:extLst>
                </p:cNvPr>
                <p:cNvPicPr/>
                <p:nvPr/>
              </p:nvPicPr>
              <p:blipFill>
                <a:blip r:embed="rId203"/>
                <a:stretch>
                  <a:fillRect/>
                </a:stretch>
              </p:blipFill>
              <p:spPr>
                <a:xfrm>
                  <a:off x="9661549" y="106724"/>
                  <a:ext cx="93960" cy="17780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78" name="Freihand 177">
                  <a:extLst>
                    <a:ext uri="{FF2B5EF4-FFF2-40B4-BE49-F238E27FC236}">
                      <a16:creationId xmlns:a16="http://schemas.microsoft.com/office/drawing/2014/main" id="{A93391D3-4D0E-E430-0071-2002E4E17E93}"/>
                    </a:ext>
                  </a:extLst>
                </p14:cNvPr>
                <p14:cNvContentPartPr/>
                <p14:nvPr/>
              </p14:nvContentPartPr>
              <p14:xfrm>
                <a:off x="9733909" y="1882244"/>
                <a:ext cx="2206800" cy="50760"/>
              </p14:xfrm>
            </p:contentPart>
          </mc:Choice>
          <mc:Fallback xmlns="">
            <p:pic>
              <p:nvPicPr>
                <p:cNvPr id="178" name="Freihand 177">
                  <a:extLst>
                    <a:ext uri="{FF2B5EF4-FFF2-40B4-BE49-F238E27FC236}">
                      <a16:creationId xmlns:a16="http://schemas.microsoft.com/office/drawing/2014/main" id="{A93391D3-4D0E-E430-0071-2002E4E17E93}"/>
                    </a:ext>
                  </a:extLst>
                </p:cNvPr>
                <p:cNvPicPr/>
                <p:nvPr/>
              </p:nvPicPr>
              <p:blipFill>
                <a:blip r:embed="rId205"/>
                <a:stretch>
                  <a:fillRect/>
                </a:stretch>
              </p:blipFill>
              <p:spPr>
                <a:xfrm>
                  <a:off x="9725269" y="1873244"/>
                  <a:ext cx="22244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80" name="Freihand 179">
                  <a:extLst>
                    <a:ext uri="{FF2B5EF4-FFF2-40B4-BE49-F238E27FC236}">
                      <a16:creationId xmlns:a16="http://schemas.microsoft.com/office/drawing/2014/main" id="{E6C412E6-61D8-B2A9-D3F1-99646DFC2758}"/>
                    </a:ext>
                  </a:extLst>
                </p14:cNvPr>
                <p14:cNvContentPartPr/>
                <p14:nvPr/>
              </p14:nvContentPartPr>
              <p14:xfrm>
                <a:off x="10353829" y="276644"/>
                <a:ext cx="57240" cy="1287000"/>
              </p14:xfrm>
            </p:contentPart>
          </mc:Choice>
          <mc:Fallback xmlns="">
            <p:pic>
              <p:nvPicPr>
                <p:cNvPr id="180" name="Freihand 179">
                  <a:extLst>
                    <a:ext uri="{FF2B5EF4-FFF2-40B4-BE49-F238E27FC236}">
                      <a16:creationId xmlns:a16="http://schemas.microsoft.com/office/drawing/2014/main" id="{E6C412E6-61D8-B2A9-D3F1-99646DFC2758}"/>
                    </a:ext>
                  </a:extLst>
                </p:cNvPr>
                <p:cNvPicPr/>
                <p:nvPr/>
              </p:nvPicPr>
              <p:blipFill>
                <a:blip r:embed="rId207"/>
                <a:stretch>
                  <a:fillRect/>
                </a:stretch>
              </p:blipFill>
              <p:spPr>
                <a:xfrm>
                  <a:off x="10344829" y="267644"/>
                  <a:ext cx="74880" cy="13046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81" name="Freihand 180">
                  <a:extLst>
                    <a:ext uri="{FF2B5EF4-FFF2-40B4-BE49-F238E27FC236}">
                      <a16:creationId xmlns:a16="http://schemas.microsoft.com/office/drawing/2014/main" id="{E2E824DE-8090-CB9F-7787-3378BDE84827}"/>
                    </a:ext>
                  </a:extLst>
                </p14:cNvPr>
                <p14:cNvContentPartPr/>
                <p14:nvPr/>
              </p14:nvContentPartPr>
              <p14:xfrm>
                <a:off x="10272109" y="1397684"/>
                <a:ext cx="1419120" cy="64800"/>
              </p14:xfrm>
            </p:contentPart>
          </mc:Choice>
          <mc:Fallback xmlns="">
            <p:pic>
              <p:nvPicPr>
                <p:cNvPr id="181" name="Freihand 180">
                  <a:extLst>
                    <a:ext uri="{FF2B5EF4-FFF2-40B4-BE49-F238E27FC236}">
                      <a16:creationId xmlns:a16="http://schemas.microsoft.com/office/drawing/2014/main" id="{E2E824DE-8090-CB9F-7787-3378BDE84827}"/>
                    </a:ext>
                  </a:extLst>
                </p:cNvPr>
                <p:cNvPicPr/>
                <p:nvPr/>
              </p:nvPicPr>
              <p:blipFill>
                <a:blip r:embed="rId209"/>
                <a:stretch>
                  <a:fillRect/>
                </a:stretch>
              </p:blipFill>
              <p:spPr>
                <a:xfrm>
                  <a:off x="10263109" y="1388684"/>
                  <a:ext cx="14367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82" name="Freihand 181">
                  <a:extLst>
                    <a:ext uri="{FF2B5EF4-FFF2-40B4-BE49-F238E27FC236}">
                      <a16:creationId xmlns:a16="http://schemas.microsoft.com/office/drawing/2014/main" id="{21FA8CBF-6BE5-0D5C-3C31-F22EB5AD1F3D}"/>
                    </a:ext>
                  </a:extLst>
                </p14:cNvPr>
                <p14:cNvContentPartPr/>
                <p14:nvPr/>
              </p14:nvContentPartPr>
              <p14:xfrm>
                <a:off x="11711389" y="1342964"/>
                <a:ext cx="209520" cy="129960"/>
              </p14:xfrm>
            </p:contentPart>
          </mc:Choice>
          <mc:Fallback xmlns="">
            <p:pic>
              <p:nvPicPr>
                <p:cNvPr id="182" name="Freihand 181">
                  <a:extLst>
                    <a:ext uri="{FF2B5EF4-FFF2-40B4-BE49-F238E27FC236}">
                      <a16:creationId xmlns:a16="http://schemas.microsoft.com/office/drawing/2014/main" id="{21FA8CBF-6BE5-0D5C-3C31-F22EB5AD1F3D}"/>
                    </a:ext>
                  </a:extLst>
                </p:cNvPr>
                <p:cNvPicPr/>
                <p:nvPr/>
              </p:nvPicPr>
              <p:blipFill>
                <a:blip r:embed="rId211"/>
                <a:stretch>
                  <a:fillRect/>
                </a:stretch>
              </p:blipFill>
              <p:spPr>
                <a:xfrm>
                  <a:off x="11702749" y="1333964"/>
                  <a:ext cx="2271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84" name="Freihand 183">
                  <a:extLst>
                    <a:ext uri="{FF2B5EF4-FFF2-40B4-BE49-F238E27FC236}">
                      <a16:creationId xmlns:a16="http://schemas.microsoft.com/office/drawing/2014/main" id="{6F8A9BFE-3FD0-EA22-2798-FF96B1B19FD0}"/>
                    </a:ext>
                  </a:extLst>
                </p14:cNvPr>
                <p14:cNvContentPartPr/>
                <p14:nvPr/>
              </p14:nvContentPartPr>
              <p14:xfrm>
                <a:off x="10147189" y="104924"/>
                <a:ext cx="378000" cy="170640"/>
              </p14:xfrm>
            </p:contentPart>
          </mc:Choice>
          <mc:Fallback xmlns="">
            <p:pic>
              <p:nvPicPr>
                <p:cNvPr id="184" name="Freihand 183">
                  <a:extLst>
                    <a:ext uri="{FF2B5EF4-FFF2-40B4-BE49-F238E27FC236}">
                      <a16:creationId xmlns:a16="http://schemas.microsoft.com/office/drawing/2014/main" id="{6F8A9BFE-3FD0-EA22-2798-FF96B1B19FD0}"/>
                    </a:ext>
                  </a:extLst>
                </p:cNvPr>
                <p:cNvPicPr/>
                <p:nvPr/>
              </p:nvPicPr>
              <p:blipFill>
                <a:blip r:embed="rId213"/>
                <a:stretch>
                  <a:fillRect/>
                </a:stretch>
              </p:blipFill>
              <p:spPr>
                <a:xfrm>
                  <a:off x="10138549" y="96284"/>
                  <a:ext cx="3956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85" name="Freihand 184">
                  <a:extLst>
                    <a:ext uri="{FF2B5EF4-FFF2-40B4-BE49-F238E27FC236}">
                      <a16:creationId xmlns:a16="http://schemas.microsoft.com/office/drawing/2014/main" id="{9D5F440B-FD04-F4B1-63B3-BDBC0EBE0F29}"/>
                    </a:ext>
                  </a:extLst>
                </p14:cNvPr>
                <p14:cNvContentPartPr/>
                <p14:nvPr/>
              </p14:nvContentPartPr>
              <p14:xfrm>
                <a:off x="9882589" y="1627364"/>
                <a:ext cx="79920" cy="177480"/>
              </p14:xfrm>
            </p:contentPart>
          </mc:Choice>
          <mc:Fallback xmlns="">
            <p:pic>
              <p:nvPicPr>
                <p:cNvPr id="185" name="Freihand 184">
                  <a:extLst>
                    <a:ext uri="{FF2B5EF4-FFF2-40B4-BE49-F238E27FC236}">
                      <a16:creationId xmlns:a16="http://schemas.microsoft.com/office/drawing/2014/main" id="{9D5F440B-FD04-F4B1-63B3-BDBC0EBE0F29}"/>
                    </a:ext>
                  </a:extLst>
                </p:cNvPr>
                <p:cNvPicPr/>
                <p:nvPr/>
              </p:nvPicPr>
              <p:blipFill>
                <a:blip r:embed="rId215"/>
                <a:stretch>
                  <a:fillRect/>
                </a:stretch>
              </p:blipFill>
              <p:spPr>
                <a:xfrm>
                  <a:off x="9873589" y="1618724"/>
                  <a:ext cx="975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86" name="Freihand 185">
                  <a:extLst>
                    <a:ext uri="{FF2B5EF4-FFF2-40B4-BE49-F238E27FC236}">
                      <a16:creationId xmlns:a16="http://schemas.microsoft.com/office/drawing/2014/main" id="{F0A4F9D9-D407-A39E-5B84-6D2DBB946AE4}"/>
                    </a:ext>
                  </a:extLst>
                </p14:cNvPr>
                <p14:cNvContentPartPr/>
                <p14:nvPr/>
              </p14:nvContentPartPr>
              <p14:xfrm>
                <a:off x="10022269" y="1629164"/>
                <a:ext cx="52200" cy="128160"/>
              </p14:xfrm>
            </p:contentPart>
          </mc:Choice>
          <mc:Fallback xmlns="">
            <p:pic>
              <p:nvPicPr>
                <p:cNvPr id="186" name="Freihand 185">
                  <a:extLst>
                    <a:ext uri="{FF2B5EF4-FFF2-40B4-BE49-F238E27FC236}">
                      <a16:creationId xmlns:a16="http://schemas.microsoft.com/office/drawing/2014/main" id="{F0A4F9D9-D407-A39E-5B84-6D2DBB946AE4}"/>
                    </a:ext>
                  </a:extLst>
                </p:cNvPr>
                <p:cNvPicPr/>
                <p:nvPr/>
              </p:nvPicPr>
              <p:blipFill>
                <a:blip r:embed="rId217"/>
                <a:stretch>
                  <a:fillRect/>
                </a:stretch>
              </p:blipFill>
              <p:spPr>
                <a:xfrm>
                  <a:off x="10013269" y="1620524"/>
                  <a:ext cx="698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87" name="Freihand 186">
                  <a:extLst>
                    <a:ext uri="{FF2B5EF4-FFF2-40B4-BE49-F238E27FC236}">
                      <a16:creationId xmlns:a16="http://schemas.microsoft.com/office/drawing/2014/main" id="{502BBCE3-4414-648E-CDAC-6F9C64261D6F}"/>
                    </a:ext>
                  </a:extLst>
                </p14:cNvPr>
                <p14:cNvContentPartPr/>
                <p14:nvPr/>
              </p14:nvContentPartPr>
              <p14:xfrm>
                <a:off x="10100389" y="1644284"/>
                <a:ext cx="105120" cy="119520"/>
              </p14:xfrm>
            </p:contentPart>
          </mc:Choice>
          <mc:Fallback xmlns="">
            <p:pic>
              <p:nvPicPr>
                <p:cNvPr id="187" name="Freihand 186">
                  <a:extLst>
                    <a:ext uri="{FF2B5EF4-FFF2-40B4-BE49-F238E27FC236}">
                      <a16:creationId xmlns:a16="http://schemas.microsoft.com/office/drawing/2014/main" id="{502BBCE3-4414-648E-CDAC-6F9C64261D6F}"/>
                    </a:ext>
                  </a:extLst>
                </p:cNvPr>
                <p:cNvPicPr/>
                <p:nvPr/>
              </p:nvPicPr>
              <p:blipFill>
                <a:blip r:embed="rId219"/>
                <a:stretch>
                  <a:fillRect/>
                </a:stretch>
              </p:blipFill>
              <p:spPr>
                <a:xfrm>
                  <a:off x="10091749" y="1635284"/>
                  <a:ext cx="1227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88" name="Freihand 187">
                  <a:extLst>
                    <a:ext uri="{FF2B5EF4-FFF2-40B4-BE49-F238E27FC236}">
                      <a16:creationId xmlns:a16="http://schemas.microsoft.com/office/drawing/2014/main" id="{639ECD52-7C7B-8339-1F8D-8BBC225AB169}"/>
                    </a:ext>
                  </a:extLst>
                </p14:cNvPr>
                <p14:cNvContentPartPr/>
                <p14:nvPr/>
              </p14:nvContentPartPr>
              <p14:xfrm>
                <a:off x="10197949" y="1629164"/>
                <a:ext cx="65880" cy="158760"/>
              </p14:xfrm>
            </p:contentPart>
          </mc:Choice>
          <mc:Fallback xmlns="">
            <p:pic>
              <p:nvPicPr>
                <p:cNvPr id="188" name="Freihand 187">
                  <a:extLst>
                    <a:ext uri="{FF2B5EF4-FFF2-40B4-BE49-F238E27FC236}">
                      <a16:creationId xmlns:a16="http://schemas.microsoft.com/office/drawing/2014/main" id="{639ECD52-7C7B-8339-1F8D-8BBC225AB169}"/>
                    </a:ext>
                  </a:extLst>
                </p:cNvPr>
                <p:cNvPicPr/>
                <p:nvPr/>
              </p:nvPicPr>
              <p:blipFill>
                <a:blip r:embed="rId221"/>
                <a:stretch>
                  <a:fillRect/>
                </a:stretch>
              </p:blipFill>
              <p:spPr>
                <a:xfrm>
                  <a:off x="10188949" y="1620524"/>
                  <a:ext cx="835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89" name="Freihand 188">
                  <a:extLst>
                    <a:ext uri="{FF2B5EF4-FFF2-40B4-BE49-F238E27FC236}">
                      <a16:creationId xmlns:a16="http://schemas.microsoft.com/office/drawing/2014/main" id="{1EBBBB08-8845-AED6-8042-A2047313E935}"/>
                    </a:ext>
                  </a:extLst>
                </p14:cNvPr>
                <p14:cNvContentPartPr/>
                <p14:nvPr/>
              </p14:nvContentPartPr>
              <p14:xfrm>
                <a:off x="10364629" y="1670924"/>
                <a:ext cx="145800" cy="16920"/>
              </p14:xfrm>
            </p:contentPart>
          </mc:Choice>
          <mc:Fallback xmlns="">
            <p:pic>
              <p:nvPicPr>
                <p:cNvPr id="189" name="Freihand 188">
                  <a:extLst>
                    <a:ext uri="{FF2B5EF4-FFF2-40B4-BE49-F238E27FC236}">
                      <a16:creationId xmlns:a16="http://schemas.microsoft.com/office/drawing/2014/main" id="{1EBBBB08-8845-AED6-8042-A2047313E935}"/>
                    </a:ext>
                  </a:extLst>
                </p:cNvPr>
                <p:cNvPicPr/>
                <p:nvPr/>
              </p:nvPicPr>
              <p:blipFill>
                <a:blip r:embed="rId223"/>
                <a:stretch>
                  <a:fillRect/>
                </a:stretch>
              </p:blipFill>
              <p:spPr>
                <a:xfrm>
                  <a:off x="10355629" y="1662284"/>
                  <a:ext cx="1634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90" name="Freihand 189">
                  <a:extLst>
                    <a:ext uri="{FF2B5EF4-FFF2-40B4-BE49-F238E27FC236}">
                      <a16:creationId xmlns:a16="http://schemas.microsoft.com/office/drawing/2014/main" id="{16FDCE86-F4E1-BAB9-D70F-8D7CE41F9C8C}"/>
                    </a:ext>
                  </a:extLst>
                </p14:cNvPr>
                <p14:cNvContentPartPr/>
                <p14:nvPr/>
              </p14:nvContentPartPr>
              <p14:xfrm>
                <a:off x="10376869" y="1714484"/>
                <a:ext cx="146880" cy="38880"/>
              </p14:xfrm>
            </p:contentPart>
          </mc:Choice>
          <mc:Fallback xmlns="">
            <p:pic>
              <p:nvPicPr>
                <p:cNvPr id="190" name="Freihand 189">
                  <a:extLst>
                    <a:ext uri="{FF2B5EF4-FFF2-40B4-BE49-F238E27FC236}">
                      <a16:creationId xmlns:a16="http://schemas.microsoft.com/office/drawing/2014/main" id="{16FDCE86-F4E1-BAB9-D70F-8D7CE41F9C8C}"/>
                    </a:ext>
                  </a:extLst>
                </p:cNvPr>
                <p:cNvPicPr/>
                <p:nvPr/>
              </p:nvPicPr>
              <p:blipFill>
                <a:blip r:embed="rId225"/>
                <a:stretch>
                  <a:fillRect/>
                </a:stretch>
              </p:blipFill>
              <p:spPr>
                <a:xfrm>
                  <a:off x="10368229" y="1705484"/>
                  <a:ext cx="1645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91" name="Freihand 190">
                  <a:extLst>
                    <a:ext uri="{FF2B5EF4-FFF2-40B4-BE49-F238E27FC236}">
                      <a16:creationId xmlns:a16="http://schemas.microsoft.com/office/drawing/2014/main" id="{2A9BC203-DB9E-CF8E-5C63-72FC0AE58451}"/>
                    </a:ext>
                  </a:extLst>
                </p14:cNvPr>
                <p14:cNvContentPartPr/>
                <p14:nvPr/>
              </p14:nvContentPartPr>
              <p14:xfrm>
                <a:off x="10620229" y="1531244"/>
                <a:ext cx="203040" cy="81000"/>
              </p14:xfrm>
            </p:contentPart>
          </mc:Choice>
          <mc:Fallback xmlns="">
            <p:pic>
              <p:nvPicPr>
                <p:cNvPr id="191" name="Freihand 190">
                  <a:extLst>
                    <a:ext uri="{FF2B5EF4-FFF2-40B4-BE49-F238E27FC236}">
                      <a16:creationId xmlns:a16="http://schemas.microsoft.com/office/drawing/2014/main" id="{2A9BC203-DB9E-CF8E-5C63-72FC0AE58451}"/>
                    </a:ext>
                  </a:extLst>
                </p:cNvPr>
                <p:cNvPicPr/>
                <p:nvPr/>
              </p:nvPicPr>
              <p:blipFill>
                <a:blip r:embed="rId227"/>
                <a:stretch>
                  <a:fillRect/>
                </a:stretch>
              </p:blipFill>
              <p:spPr>
                <a:xfrm>
                  <a:off x="10611229" y="1522244"/>
                  <a:ext cx="2206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92" name="Freihand 191">
                  <a:extLst>
                    <a:ext uri="{FF2B5EF4-FFF2-40B4-BE49-F238E27FC236}">
                      <a16:creationId xmlns:a16="http://schemas.microsoft.com/office/drawing/2014/main" id="{97339EE5-50F9-F3BF-BE15-562997F71D2F}"/>
                    </a:ext>
                  </a:extLst>
                </p14:cNvPr>
                <p14:cNvContentPartPr/>
                <p14:nvPr/>
              </p14:nvContentPartPr>
              <p14:xfrm>
                <a:off x="10643629" y="1641044"/>
                <a:ext cx="248400" cy="39240"/>
              </p14:xfrm>
            </p:contentPart>
          </mc:Choice>
          <mc:Fallback xmlns="">
            <p:pic>
              <p:nvPicPr>
                <p:cNvPr id="192" name="Freihand 191">
                  <a:extLst>
                    <a:ext uri="{FF2B5EF4-FFF2-40B4-BE49-F238E27FC236}">
                      <a16:creationId xmlns:a16="http://schemas.microsoft.com/office/drawing/2014/main" id="{97339EE5-50F9-F3BF-BE15-562997F71D2F}"/>
                    </a:ext>
                  </a:extLst>
                </p:cNvPr>
                <p:cNvPicPr/>
                <p:nvPr/>
              </p:nvPicPr>
              <p:blipFill>
                <a:blip r:embed="rId229"/>
                <a:stretch>
                  <a:fillRect/>
                </a:stretch>
              </p:blipFill>
              <p:spPr>
                <a:xfrm>
                  <a:off x="10634989" y="1632404"/>
                  <a:ext cx="2660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93" name="Freihand 192">
                  <a:extLst>
                    <a:ext uri="{FF2B5EF4-FFF2-40B4-BE49-F238E27FC236}">
                      <a16:creationId xmlns:a16="http://schemas.microsoft.com/office/drawing/2014/main" id="{128E6FCC-FE8F-5D53-1889-82AC175CB0E3}"/>
                    </a:ext>
                  </a:extLst>
                </p14:cNvPr>
                <p14:cNvContentPartPr/>
                <p14:nvPr/>
              </p14:nvContentPartPr>
              <p14:xfrm>
                <a:off x="10739029" y="1690724"/>
                <a:ext cx="88920" cy="129600"/>
              </p14:xfrm>
            </p:contentPart>
          </mc:Choice>
          <mc:Fallback xmlns="">
            <p:pic>
              <p:nvPicPr>
                <p:cNvPr id="193" name="Freihand 192">
                  <a:extLst>
                    <a:ext uri="{FF2B5EF4-FFF2-40B4-BE49-F238E27FC236}">
                      <a16:creationId xmlns:a16="http://schemas.microsoft.com/office/drawing/2014/main" id="{128E6FCC-FE8F-5D53-1889-82AC175CB0E3}"/>
                    </a:ext>
                  </a:extLst>
                </p:cNvPr>
                <p:cNvPicPr/>
                <p:nvPr/>
              </p:nvPicPr>
              <p:blipFill>
                <a:blip r:embed="rId231"/>
                <a:stretch>
                  <a:fillRect/>
                </a:stretch>
              </p:blipFill>
              <p:spPr>
                <a:xfrm>
                  <a:off x="10730389" y="1681724"/>
                  <a:ext cx="1065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94" name="Freihand 193">
                  <a:extLst>
                    <a:ext uri="{FF2B5EF4-FFF2-40B4-BE49-F238E27FC236}">
                      <a16:creationId xmlns:a16="http://schemas.microsoft.com/office/drawing/2014/main" id="{CAF2C841-A535-57EA-1079-4B9E45D22D60}"/>
                    </a:ext>
                  </a:extLst>
                </p14:cNvPr>
                <p14:cNvContentPartPr/>
                <p14:nvPr/>
              </p14:nvContentPartPr>
              <p14:xfrm>
                <a:off x="10738309" y="1706564"/>
                <a:ext cx="159840" cy="117360"/>
              </p14:xfrm>
            </p:contentPart>
          </mc:Choice>
          <mc:Fallback xmlns="">
            <p:pic>
              <p:nvPicPr>
                <p:cNvPr id="194" name="Freihand 193">
                  <a:extLst>
                    <a:ext uri="{FF2B5EF4-FFF2-40B4-BE49-F238E27FC236}">
                      <a16:creationId xmlns:a16="http://schemas.microsoft.com/office/drawing/2014/main" id="{CAF2C841-A535-57EA-1079-4B9E45D22D60}"/>
                    </a:ext>
                  </a:extLst>
                </p:cNvPr>
                <p:cNvPicPr/>
                <p:nvPr/>
              </p:nvPicPr>
              <p:blipFill>
                <a:blip r:embed="rId233"/>
                <a:stretch>
                  <a:fillRect/>
                </a:stretch>
              </p:blipFill>
              <p:spPr>
                <a:xfrm>
                  <a:off x="10729309" y="1697924"/>
                  <a:ext cx="1774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96" name="Freihand 195">
                  <a:extLst>
                    <a:ext uri="{FF2B5EF4-FFF2-40B4-BE49-F238E27FC236}">
                      <a16:creationId xmlns:a16="http://schemas.microsoft.com/office/drawing/2014/main" id="{B667050A-E238-5EE7-3248-1A84BA207599}"/>
                    </a:ext>
                  </a:extLst>
                </p14:cNvPr>
                <p14:cNvContentPartPr/>
                <p14:nvPr/>
              </p14:nvContentPartPr>
              <p14:xfrm>
                <a:off x="11624269" y="1549964"/>
                <a:ext cx="154440" cy="128160"/>
              </p14:xfrm>
            </p:contentPart>
          </mc:Choice>
          <mc:Fallback xmlns="">
            <p:pic>
              <p:nvPicPr>
                <p:cNvPr id="196" name="Freihand 195">
                  <a:extLst>
                    <a:ext uri="{FF2B5EF4-FFF2-40B4-BE49-F238E27FC236}">
                      <a16:creationId xmlns:a16="http://schemas.microsoft.com/office/drawing/2014/main" id="{B667050A-E238-5EE7-3248-1A84BA207599}"/>
                    </a:ext>
                  </a:extLst>
                </p:cNvPr>
                <p:cNvPicPr/>
                <p:nvPr/>
              </p:nvPicPr>
              <p:blipFill>
                <a:blip r:embed="rId235"/>
                <a:stretch>
                  <a:fillRect/>
                </a:stretch>
              </p:blipFill>
              <p:spPr>
                <a:xfrm>
                  <a:off x="11615269" y="1540964"/>
                  <a:ext cx="1720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97" name="Freihand 196">
                  <a:extLst>
                    <a:ext uri="{FF2B5EF4-FFF2-40B4-BE49-F238E27FC236}">
                      <a16:creationId xmlns:a16="http://schemas.microsoft.com/office/drawing/2014/main" id="{9834472B-0928-AEA6-99A6-52A6E87FAE1D}"/>
                    </a:ext>
                  </a:extLst>
                </p14:cNvPr>
                <p14:cNvContentPartPr/>
                <p14:nvPr/>
              </p14:nvContentPartPr>
              <p14:xfrm>
                <a:off x="11625709" y="1558964"/>
                <a:ext cx="151920" cy="100800"/>
              </p14:xfrm>
            </p:contentPart>
          </mc:Choice>
          <mc:Fallback xmlns="">
            <p:pic>
              <p:nvPicPr>
                <p:cNvPr id="197" name="Freihand 196">
                  <a:extLst>
                    <a:ext uri="{FF2B5EF4-FFF2-40B4-BE49-F238E27FC236}">
                      <a16:creationId xmlns:a16="http://schemas.microsoft.com/office/drawing/2014/main" id="{9834472B-0928-AEA6-99A6-52A6E87FAE1D}"/>
                    </a:ext>
                  </a:extLst>
                </p:cNvPr>
                <p:cNvPicPr/>
                <p:nvPr/>
              </p:nvPicPr>
              <p:blipFill>
                <a:blip r:embed="rId237"/>
                <a:stretch>
                  <a:fillRect/>
                </a:stretch>
              </p:blipFill>
              <p:spPr>
                <a:xfrm>
                  <a:off x="11616709" y="1550324"/>
                  <a:ext cx="1695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99" name="Freihand 198">
                  <a:extLst>
                    <a:ext uri="{FF2B5EF4-FFF2-40B4-BE49-F238E27FC236}">
                      <a16:creationId xmlns:a16="http://schemas.microsoft.com/office/drawing/2014/main" id="{90459D70-CD0F-3670-6012-17F52198E0E1}"/>
                    </a:ext>
                  </a:extLst>
                </p14:cNvPr>
                <p14:cNvContentPartPr/>
                <p14:nvPr/>
              </p14:nvContentPartPr>
              <p14:xfrm>
                <a:off x="9822469" y="124364"/>
                <a:ext cx="93600" cy="241560"/>
              </p14:xfrm>
            </p:contentPart>
          </mc:Choice>
          <mc:Fallback xmlns="">
            <p:pic>
              <p:nvPicPr>
                <p:cNvPr id="199" name="Freihand 198">
                  <a:extLst>
                    <a:ext uri="{FF2B5EF4-FFF2-40B4-BE49-F238E27FC236}">
                      <a16:creationId xmlns:a16="http://schemas.microsoft.com/office/drawing/2014/main" id="{90459D70-CD0F-3670-6012-17F52198E0E1}"/>
                    </a:ext>
                  </a:extLst>
                </p:cNvPr>
                <p:cNvPicPr/>
                <p:nvPr/>
              </p:nvPicPr>
              <p:blipFill>
                <a:blip r:embed="rId239"/>
                <a:stretch>
                  <a:fillRect/>
                </a:stretch>
              </p:blipFill>
              <p:spPr>
                <a:xfrm>
                  <a:off x="9813829" y="115724"/>
                  <a:ext cx="11124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200" name="Freihand 199">
                  <a:extLst>
                    <a:ext uri="{FF2B5EF4-FFF2-40B4-BE49-F238E27FC236}">
                      <a16:creationId xmlns:a16="http://schemas.microsoft.com/office/drawing/2014/main" id="{C8D73337-D824-804F-3EFD-5FEB26AC82FE}"/>
                    </a:ext>
                  </a:extLst>
                </p14:cNvPr>
                <p14:cNvContentPartPr/>
                <p14:nvPr/>
              </p14:nvContentPartPr>
              <p14:xfrm>
                <a:off x="9922549" y="123284"/>
                <a:ext cx="90720" cy="142200"/>
              </p14:xfrm>
            </p:contentPart>
          </mc:Choice>
          <mc:Fallback xmlns="">
            <p:pic>
              <p:nvPicPr>
                <p:cNvPr id="200" name="Freihand 199">
                  <a:extLst>
                    <a:ext uri="{FF2B5EF4-FFF2-40B4-BE49-F238E27FC236}">
                      <a16:creationId xmlns:a16="http://schemas.microsoft.com/office/drawing/2014/main" id="{C8D73337-D824-804F-3EFD-5FEB26AC82FE}"/>
                    </a:ext>
                  </a:extLst>
                </p:cNvPr>
                <p:cNvPicPr/>
                <p:nvPr/>
              </p:nvPicPr>
              <p:blipFill>
                <a:blip r:embed="rId241"/>
                <a:stretch>
                  <a:fillRect/>
                </a:stretch>
              </p:blipFill>
              <p:spPr>
                <a:xfrm>
                  <a:off x="9913549" y="114284"/>
                  <a:ext cx="1083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201" name="Freihand 200">
                  <a:extLst>
                    <a:ext uri="{FF2B5EF4-FFF2-40B4-BE49-F238E27FC236}">
                      <a16:creationId xmlns:a16="http://schemas.microsoft.com/office/drawing/2014/main" id="{ED7EDE75-1B94-B833-6EE0-4BD531D62D45}"/>
                    </a:ext>
                  </a:extLst>
                </p14:cNvPr>
                <p14:cNvContentPartPr/>
                <p14:nvPr/>
              </p14:nvContentPartPr>
              <p14:xfrm>
                <a:off x="10011829" y="111404"/>
                <a:ext cx="145440" cy="219240"/>
              </p14:xfrm>
            </p:contentPart>
          </mc:Choice>
          <mc:Fallback xmlns="">
            <p:pic>
              <p:nvPicPr>
                <p:cNvPr id="201" name="Freihand 200">
                  <a:extLst>
                    <a:ext uri="{FF2B5EF4-FFF2-40B4-BE49-F238E27FC236}">
                      <a16:creationId xmlns:a16="http://schemas.microsoft.com/office/drawing/2014/main" id="{ED7EDE75-1B94-B833-6EE0-4BD531D62D45}"/>
                    </a:ext>
                  </a:extLst>
                </p:cNvPr>
                <p:cNvPicPr/>
                <p:nvPr/>
              </p:nvPicPr>
              <p:blipFill>
                <a:blip r:embed="rId243"/>
                <a:stretch>
                  <a:fillRect/>
                </a:stretch>
              </p:blipFill>
              <p:spPr>
                <a:xfrm>
                  <a:off x="10002829" y="102404"/>
                  <a:ext cx="16308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203" name="Freihand 202">
                  <a:extLst>
                    <a:ext uri="{FF2B5EF4-FFF2-40B4-BE49-F238E27FC236}">
                      <a16:creationId xmlns:a16="http://schemas.microsoft.com/office/drawing/2014/main" id="{6E1CEAAE-82E3-67E3-BA6D-5D731948CACA}"/>
                    </a:ext>
                  </a:extLst>
                </p14:cNvPr>
                <p14:cNvContentPartPr/>
                <p14:nvPr/>
              </p14:nvContentPartPr>
              <p14:xfrm>
                <a:off x="10606909" y="197444"/>
                <a:ext cx="1164240" cy="1032120"/>
              </p14:xfrm>
            </p:contentPart>
          </mc:Choice>
          <mc:Fallback xmlns="">
            <p:pic>
              <p:nvPicPr>
                <p:cNvPr id="203" name="Freihand 202">
                  <a:extLst>
                    <a:ext uri="{FF2B5EF4-FFF2-40B4-BE49-F238E27FC236}">
                      <a16:creationId xmlns:a16="http://schemas.microsoft.com/office/drawing/2014/main" id="{6E1CEAAE-82E3-67E3-BA6D-5D731948CACA}"/>
                    </a:ext>
                  </a:extLst>
                </p:cNvPr>
                <p:cNvPicPr/>
                <p:nvPr/>
              </p:nvPicPr>
              <p:blipFill>
                <a:blip r:embed="rId245"/>
                <a:stretch>
                  <a:fillRect/>
                </a:stretch>
              </p:blipFill>
              <p:spPr>
                <a:xfrm>
                  <a:off x="10598269" y="188804"/>
                  <a:ext cx="1181880" cy="10497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205" name="Freihand 204">
                  <a:extLst>
                    <a:ext uri="{FF2B5EF4-FFF2-40B4-BE49-F238E27FC236}">
                      <a16:creationId xmlns:a16="http://schemas.microsoft.com/office/drawing/2014/main" id="{6E34551A-D969-C9DC-4C79-49A0C5933A32}"/>
                    </a:ext>
                  </a:extLst>
                </p14:cNvPr>
                <p14:cNvContentPartPr/>
                <p14:nvPr/>
              </p14:nvContentPartPr>
              <p14:xfrm>
                <a:off x="10872229" y="434684"/>
                <a:ext cx="169200" cy="104400"/>
              </p14:xfrm>
            </p:contentPart>
          </mc:Choice>
          <mc:Fallback xmlns="">
            <p:pic>
              <p:nvPicPr>
                <p:cNvPr id="205" name="Freihand 204">
                  <a:extLst>
                    <a:ext uri="{FF2B5EF4-FFF2-40B4-BE49-F238E27FC236}">
                      <a16:creationId xmlns:a16="http://schemas.microsoft.com/office/drawing/2014/main" id="{6E34551A-D969-C9DC-4C79-49A0C5933A32}"/>
                    </a:ext>
                  </a:extLst>
                </p:cNvPr>
                <p:cNvPicPr/>
                <p:nvPr/>
              </p:nvPicPr>
              <p:blipFill>
                <a:blip r:embed="rId247"/>
                <a:stretch>
                  <a:fillRect/>
                </a:stretch>
              </p:blipFill>
              <p:spPr>
                <a:xfrm>
                  <a:off x="10863589" y="426044"/>
                  <a:ext cx="1868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206" name="Freihand 205">
                  <a:extLst>
                    <a:ext uri="{FF2B5EF4-FFF2-40B4-BE49-F238E27FC236}">
                      <a16:creationId xmlns:a16="http://schemas.microsoft.com/office/drawing/2014/main" id="{17A383C0-1A7A-99A6-E4E3-FE657D40DE6B}"/>
                    </a:ext>
                  </a:extLst>
                </p14:cNvPr>
                <p14:cNvContentPartPr/>
                <p14:nvPr/>
              </p14:nvContentPartPr>
              <p14:xfrm>
                <a:off x="10813189" y="404444"/>
                <a:ext cx="183240" cy="131400"/>
              </p14:xfrm>
            </p:contentPart>
          </mc:Choice>
          <mc:Fallback xmlns="">
            <p:pic>
              <p:nvPicPr>
                <p:cNvPr id="206" name="Freihand 205">
                  <a:extLst>
                    <a:ext uri="{FF2B5EF4-FFF2-40B4-BE49-F238E27FC236}">
                      <a16:creationId xmlns:a16="http://schemas.microsoft.com/office/drawing/2014/main" id="{17A383C0-1A7A-99A6-E4E3-FE657D40DE6B}"/>
                    </a:ext>
                  </a:extLst>
                </p:cNvPr>
                <p:cNvPicPr/>
                <p:nvPr/>
              </p:nvPicPr>
              <p:blipFill>
                <a:blip r:embed="rId249"/>
                <a:stretch>
                  <a:fillRect/>
                </a:stretch>
              </p:blipFill>
              <p:spPr>
                <a:xfrm>
                  <a:off x="10804189" y="395444"/>
                  <a:ext cx="2008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207" name="Freihand 206">
                  <a:extLst>
                    <a:ext uri="{FF2B5EF4-FFF2-40B4-BE49-F238E27FC236}">
                      <a16:creationId xmlns:a16="http://schemas.microsoft.com/office/drawing/2014/main" id="{BA512457-4583-C5B3-E950-B415E1BE22E6}"/>
                    </a:ext>
                  </a:extLst>
                </p14:cNvPr>
                <p14:cNvContentPartPr/>
                <p14:nvPr/>
              </p14:nvContentPartPr>
              <p14:xfrm>
                <a:off x="11220709" y="149204"/>
                <a:ext cx="106920" cy="149400"/>
              </p14:xfrm>
            </p:contentPart>
          </mc:Choice>
          <mc:Fallback xmlns="">
            <p:pic>
              <p:nvPicPr>
                <p:cNvPr id="207" name="Freihand 206">
                  <a:extLst>
                    <a:ext uri="{FF2B5EF4-FFF2-40B4-BE49-F238E27FC236}">
                      <a16:creationId xmlns:a16="http://schemas.microsoft.com/office/drawing/2014/main" id="{BA512457-4583-C5B3-E950-B415E1BE22E6}"/>
                    </a:ext>
                  </a:extLst>
                </p:cNvPr>
                <p:cNvPicPr/>
                <p:nvPr/>
              </p:nvPicPr>
              <p:blipFill>
                <a:blip r:embed="rId251"/>
                <a:stretch>
                  <a:fillRect/>
                </a:stretch>
              </p:blipFill>
              <p:spPr>
                <a:xfrm>
                  <a:off x="11212069" y="140204"/>
                  <a:ext cx="1245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208" name="Freihand 207">
                  <a:extLst>
                    <a:ext uri="{FF2B5EF4-FFF2-40B4-BE49-F238E27FC236}">
                      <a16:creationId xmlns:a16="http://schemas.microsoft.com/office/drawing/2014/main" id="{1A9A2E1E-5943-9949-8600-D742FBA8CDE2}"/>
                    </a:ext>
                  </a:extLst>
                </p14:cNvPr>
                <p14:cNvContentPartPr/>
                <p14:nvPr/>
              </p14:nvContentPartPr>
              <p14:xfrm>
                <a:off x="11211349" y="240284"/>
                <a:ext cx="140760" cy="16200"/>
              </p14:xfrm>
            </p:contentPart>
          </mc:Choice>
          <mc:Fallback xmlns="">
            <p:pic>
              <p:nvPicPr>
                <p:cNvPr id="208" name="Freihand 207">
                  <a:extLst>
                    <a:ext uri="{FF2B5EF4-FFF2-40B4-BE49-F238E27FC236}">
                      <a16:creationId xmlns:a16="http://schemas.microsoft.com/office/drawing/2014/main" id="{1A9A2E1E-5943-9949-8600-D742FBA8CDE2}"/>
                    </a:ext>
                  </a:extLst>
                </p:cNvPr>
                <p:cNvPicPr/>
                <p:nvPr/>
              </p:nvPicPr>
              <p:blipFill>
                <a:blip r:embed="rId253"/>
                <a:stretch>
                  <a:fillRect/>
                </a:stretch>
              </p:blipFill>
              <p:spPr>
                <a:xfrm>
                  <a:off x="11202349" y="231644"/>
                  <a:ext cx="1584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209" name="Freihand 208">
                  <a:extLst>
                    <a:ext uri="{FF2B5EF4-FFF2-40B4-BE49-F238E27FC236}">
                      <a16:creationId xmlns:a16="http://schemas.microsoft.com/office/drawing/2014/main" id="{DB80EA88-B441-ABDC-1A72-A91D3D6A9B8C}"/>
                    </a:ext>
                  </a:extLst>
                </p14:cNvPr>
                <p14:cNvContentPartPr/>
                <p14:nvPr/>
              </p14:nvContentPartPr>
              <p14:xfrm>
                <a:off x="11425189" y="223364"/>
                <a:ext cx="99360" cy="145800"/>
              </p14:xfrm>
            </p:contentPart>
          </mc:Choice>
          <mc:Fallback xmlns="">
            <p:pic>
              <p:nvPicPr>
                <p:cNvPr id="209" name="Freihand 208">
                  <a:extLst>
                    <a:ext uri="{FF2B5EF4-FFF2-40B4-BE49-F238E27FC236}">
                      <a16:creationId xmlns:a16="http://schemas.microsoft.com/office/drawing/2014/main" id="{DB80EA88-B441-ABDC-1A72-A91D3D6A9B8C}"/>
                    </a:ext>
                  </a:extLst>
                </p:cNvPr>
                <p:cNvPicPr/>
                <p:nvPr/>
              </p:nvPicPr>
              <p:blipFill>
                <a:blip r:embed="rId255"/>
                <a:stretch>
                  <a:fillRect/>
                </a:stretch>
              </p:blipFill>
              <p:spPr>
                <a:xfrm>
                  <a:off x="11416549" y="214364"/>
                  <a:ext cx="1170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210" name="Freihand 209">
                  <a:extLst>
                    <a:ext uri="{FF2B5EF4-FFF2-40B4-BE49-F238E27FC236}">
                      <a16:creationId xmlns:a16="http://schemas.microsoft.com/office/drawing/2014/main" id="{F5604107-D806-B733-BC77-AE2CBC9082CA}"/>
                    </a:ext>
                  </a:extLst>
                </p14:cNvPr>
                <p14:cNvContentPartPr/>
                <p14:nvPr/>
              </p14:nvContentPartPr>
              <p14:xfrm>
                <a:off x="11582509" y="195284"/>
                <a:ext cx="76320" cy="214560"/>
              </p14:xfrm>
            </p:contentPart>
          </mc:Choice>
          <mc:Fallback xmlns="">
            <p:pic>
              <p:nvPicPr>
                <p:cNvPr id="210" name="Freihand 209">
                  <a:extLst>
                    <a:ext uri="{FF2B5EF4-FFF2-40B4-BE49-F238E27FC236}">
                      <a16:creationId xmlns:a16="http://schemas.microsoft.com/office/drawing/2014/main" id="{F5604107-D806-B733-BC77-AE2CBC9082CA}"/>
                    </a:ext>
                  </a:extLst>
                </p:cNvPr>
                <p:cNvPicPr/>
                <p:nvPr/>
              </p:nvPicPr>
              <p:blipFill>
                <a:blip r:embed="rId257"/>
                <a:stretch>
                  <a:fillRect/>
                </a:stretch>
              </p:blipFill>
              <p:spPr>
                <a:xfrm>
                  <a:off x="11573869" y="186644"/>
                  <a:ext cx="9396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211" name="Freihand 210">
                  <a:extLst>
                    <a:ext uri="{FF2B5EF4-FFF2-40B4-BE49-F238E27FC236}">
                      <a16:creationId xmlns:a16="http://schemas.microsoft.com/office/drawing/2014/main" id="{D3FC4FAC-AECD-7A39-1835-130319FA0D8D}"/>
                    </a:ext>
                  </a:extLst>
                </p14:cNvPr>
                <p14:cNvContentPartPr/>
                <p14:nvPr/>
              </p14:nvContentPartPr>
              <p14:xfrm>
                <a:off x="11694829" y="179084"/>
                <a:ext cx="160200" cy="85320"/>
              </p14:xfrm>
            </p:contentPart>
          </mc:Choice>
          <mc:Fallback xmlns="">
            <p:pic>
              <p:nvPicPr>
                <p:cNvPr id="211" name="Freihand 210">
                  <a:extLst>
                    <a:ext uri="{FF2B5EF4-FFF2-40B4-BE49-F238E27FC236}">
                      <a16:creationId xmlns:a16="http://schemas.microsoft.com/office/drawing/2014/main" id="{D3FC4FAC-AECD-7A39-1835-130319FA0D8D}"/>
                    </a:ext>
                  </a:extLst>
                </p:cNvPr>
                <p:cNvPicPr/>
                <p:nvPr/>
              </p:nvPicPr>
              <p:blipFill>
                <a:blip r:embed="rId259"/>
                <a:stretch>
                  <a:fillRect/>
                </a:stretch>
              </p:blipFill>
              <p:spPr>
                <a:xfrm>
                  <a:off x="11685829" y="170084"/>
                  <a:ext cx="1778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212" name="Freihand 211">
                  <a:extLst>
                    <a:ext uri="{FF2B5EF4-FFF2-40B4-BE49-F238E27FC236}">
                      <a16:creationId xmlns:a16="http://schemas.microsoft.com/office/drawing/2014/main" id="{E13570FA-EE06-9FF5-8881-25E475AEE0BE}"/>
                    </a:ext>
                  </a:extLst>
                </p14:cNvPr>
                <p14:cNvContentPartPr/>
                <p14:nvPr/>
              </p14:nvContentPartPr>
              <p14:xfrm>
                <a:off x="11842069" y="118604"/>
                <a:ext cx="59760" cy="146880"/>
              </p14:xfrm>
            </p:contentPart>
          </mc:Choice>
          <mc:Fallback xmlns="">
            <p:pic>
              <p:nvPicPr>
                <p:cNvPr id="212" name="Freihand 211">
                  <a:extLst>
                    <a:ext uri="{FF2B5EF4-FFF2-40B4-BE49-F238E27FC236}">
                      <a16:creationId xmlns:a16="http://schemas.microsoft.com/office/drawing/2014/main" id="{E13570FA-EE06-9FF5-8881-25E475AEE0BE}"/>
                    </a:ext>
                  </a:extLst>
                </p:cNvPr>
                <p:cNvPicPr/>
                <p:nvPr/>
              </p:nvPicPr>
              <p:blipFill>
                <a:blip r:embed="rId261"/>
                <a:stretch>
                  <a:fillRect/>
                </a:stretch>
              </p:blipFill>
              <p:spPr>
                <a:xfrm>
                  <a:off x="11833069" y="109604"/>
                  <a:ext cx="774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13" name="Freihand 212">
                  <a:extLst>
                    <a:ext uri="{FF2B5EF4-FFF2-40B4-BE49-F238E27FC236}">
                      <a16:creationId xmlns:a16="http://schemas.microsoft.com/office/drawing/2014/main" id="{EA48A281-DE48-1192-E64A-BEEF1930FC88}"/>
                    </a:ext>
                  </a:extLst>
                </p14:cNvPr>
                <p14:cNvContentPartPr/>
                <p14:nvPr/>
              </p14:nvContentPartPr>
              <p14:xfrm>
                <a:off x="11957989" y="129764"/>
                <a:ext cx="147240" cy="131400"/>
              </p14:xfrm>
            </p:contentPart>
          </mc:Choice>
          <mc:Fallback xmlns="">
            <p:pic>
              <p:nvPicPr>
                <p:cNvPr id="213" name="Freihand 212">
                  <a:extLst>
                    <a:ext uri="{FF2B5EF4-FFF2-40B4-BE49-F238E27FC236}">
                      <a16:creationId xmlns:a16="http://schemas.microsoft.com/office/drawing/2014/main" id="{EA48A281-DE48-1192-E64A-BEEF1930FC88}"/>
                    </a:ext>
                  </a:extLst>
                </p:cNvPr>
                <p:cNvPicPr/>
                <p:nvPr/>
              </p:nvPicPr>
              <p:blipFill>
                <a:blip r:embed="rId263"/>
                <a:stretch>
                  <a:fillRect/>
                </a:stretch>
              </p:blipFill>
              <p:spPr>
                <a:xfrm>
                  <a:off x="11948989" y="120764"/>
                  <a:ext cx="1648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215" name="Freihand 214">
                  <a:extLst>
                    <a:ext uri="{FF2B5EF4-FFF2-40B4-BE49-F238E27FC236}">
                      <a16:creationId xmlns:a16="http://schemas.microsoft.com/office/drawing/2014/main" id="{E18207A5-7B88-8960-A6E2-F927C3F2F5BA}"/>
                    </a:ext>
                  </a:extLst>
                </p14:cNvPr>
                <p14:cNvContentPartPr/>
                <p14:nvPr/>
              </p14:nvContentPartPr>
              <p14:xfrm>
                <a:off x="11676469" y="447284"/>
                <a:ext cx="104040" cy="57960"/>
              </p14:xfrm>
            </p:contentPart>
          </mc:Choice>
          <mc:Fallback xmlns="">
            <p:pic>
              <p:nvPicPr>
                <p:cNvPr id="215" name="Freihand 214">
                  <a:extLst>
                    <a:ext uri="{FF2B5EF4-FFF2-40B4-BE49-F238E27FC236}">
                      <a16:creationId xmlns:a16="http://schemas.microsoft.com/office/drawing/2014/main" id="{E18207A5-7B88-8960-A6E2-F927C3F2F5BA}"/>
                    </a:ext>
                  </a:extLst>
                </p:cNvPr>
                <p:cNvPicPr/>
                <p:nvPr/>
              </p:nvPicPr>
              <p:blipFill>
                <a:blip r:embed="rId265"/>
                <a:stretch>
                  <a:fillRect/>
                </a:stretch>
              </p:blipFill>
              <p:spPr>
                <a:xfrm>
                  <a:off x="11667469" y="438644"/>
                  <a:ext cx="1216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216" name="Freihand 215">
                  <a:extLst>
                    <a:ext uri="{FF2B5EF4-FFF2-40B4-BE49-F238E27FC236}">
                      <a16:creationId xmlns:a16="http://schemas.microsoft.com/office/drawing/2014/main" id="{60AB8937-7052-82D8-133B-B9B4A2F523CF}"/>
                    </a:ext>
                  </a:extLst>
                </p14:cNvPr>
                <p14:cNvContentPartPr/>
                <p14:nvPr/>
              </p14:nvContentPartPr>
              <p14:xfrm>
                <a:off x="11665309" y="425324"/>
                <a:ext cx="102240" cy="133560"/>
              </p14:xfrm>
            </p:contentPart>
          </mc:Choice>
          <mc:Fallback xmlns="">
            <p:pic>
              <p:nvPicPr>
                <p:cNvPr id="216" name="Freihand 215">
                  <a:extLst>
                    <a:ext uri="{FF2B5EF4-FFF2-40B4-BE49-F238E27FC236}">
                      <a16:creationId xmlns:a16="http://schemas.microsoft.com/office/drawing/2014/main" id="{60AB8937-7052-82D8-133B-B9B4A2F523CF}"/>
                    </a:ext>
                  </a:extLst>
                </p:cNvPr>
                <p:cNvPicPr/>
                <p:nvPr/>
              </p:nvPicPr>
              <p:blipFill>
                <a:blip r:embed="rId267"/>
                <a:stretch>
                  <a:fillRect/>
                </a:stretch>
              </p:blipFill>
              <p:spPr>
                <a:xfrm>
                  <a:off x="11656309" y="416684"/>
                  <a:ext cx="1198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18" name="Freihand 217">
                  <a:extLst>
                    <a:ext uri="{FF2B5EF4-FFF2-40B4-BE49-F238E27FC236}">
                      <a16:creationId xmlns:a16="http://schemas.microsoft.com/office/drawing/2014/main" id="{58FFA364-60C0-95B6-919A-5DA7E4D01EF5}"/>
                    </a:ext>
                  </a:extLst>
                </p14:cNvPr>
                <p14:cNvContentPartPr/>
                <p14:nvPr/>
              </p14:nvContentPartPr>
              <p14:xfrm>
                <a:off x="11619229" y="583364"/>
                <a:ext cx="279720" cy="76680"/>
              </p14:xfrm>
            </p:contentPart>
          </mc:Choice>
          <mc:Fallback xmlns="">
            <p:pic>
              <p:nvPicPr>
                <p:cNvPr id="218" name="Freihand 217">
                  <a:extLst>
                    <a:ext uri="{FF2B5EF4-FFF2-40B4-BE49-F238E27FC236}">
                      <a16:creationId xmlns:a16="http://schemas.microsoft.com/office/drawing/2014/main" id="{58FFA364-60C0-95B6-919A-5DA7E4D01EF5}"/>
                    </a:ext>
                  </a:extLst>
                </p:cNvPr>
                <p:cNvPicPr/>
                <p:nvPr/>
              </p:nvPicPr>
              <p:blipFill>
                <a:blip r:embed="rId269"/>
                <a:stretch>
                  <a:fillRect/>
                </a:stretch>
              </p:blipFill>
              <p:spPr>
                <a:xfrm>
                  <a:off x="11610589" y="574724"/>
                  <a:ext cx="2973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19" name="Freihand 218">
                  <a:extLst>
                    <a:ext uri="{FF2B5EF4-FFF2-40B4-BE49-F238E27FC236}">
                      <a16:creationId xmlns:a16="http://schemas.microsoft.com/office/drawing/2014/main" id="{4BCEC19B-BC18-7E26-622E-05BF4E3A8931}"/>
                    </a:ext>
                  </a:extLst>
                </p14:cNvPr>
                <p14:cNvContentPartPr/>
                <p14:nvPr/>
              </p14:nvContentPartPr>
              <p14:xfrm>
                <a:off x="11702029" y="667604"/>
                <a:ext cx="153720" cy="110880"/>
              </p14:xfrm>
            </p:contentPart>
          </mc:Choice>
          <mc:Fallback xmlns="">
            <p:pic>
              <p:nvPicPr>
                <p:cNvPr id="219" name="Freihand 218">
                  <a:extLst>
                    <a:ext uri="{FF2B5EF4-FFF2-40B4-BE49-F238E27FC236}">
                      <a16:creationId xmlns:a16="http://schemas.microsoft.com/office/drawing/2014/main" id="{4BCEC19B-BC18-7E26-622E-05BF4E3A8931}"/>
                    </a:ext>
                  </a:extLst>
                </p:cNvPr>
                <p:cNvPicPr/>
                <p:nvPr/>
              </p:nvPicPr>
              <p:blipFill>
                <a:blip r:embed="rId271"/>
                <a:stretch>
                  <a:fillRect/>
                </a:stretch>
              </p:blipFill>
              <p:spPr>
                <a:xfrm>
                  <a:off x="11693029" y="658604"/>
                  <a:ext cx="1713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20" name="Freihand 219">
                  <a:extLst>
                    <a:ext uri="{FF2B5EF4-FFF2-40B4-BE49-F238E27FC236}">
                      <a16:creationId xmlns:a16="http://schemas.microsoft.com/office/drawing/2014/main" id="{8045AA81-6105-A8B2-4E17-82D5B47AAF3D}"/>
                    </a:ext>
                  </a:extLst>
                </p14:cNvPr>
                <p14:cNvContentPartPr/>
                <p14:nvPr/>
              </p14:nvContentPartPr>
              <p14:xfrm>
                <a:off x="11441389" y="478244"/>
                <a:ext cx="104400" cy="123120"/>
              </p14:xfrm>
            </p:contentPart>
          </mc:Choice>
          <mc:Fallback xmlns="">
            <p:pic>
              <p:nvPicPr>
                <p:cNvPr id="220" name="Freihand 219">
                  <a:extLst>
                    <a:ext uri="{FF2B5EF4-FFF2-40B4-BE49-F238E27FC236}">
                      <a16:creationId xmlns:a16="http://schemas.microsoft.com/office/drawing/2014/main" id="{8045AA81-6105-A8B2-4E17-82D5B47AAF3D}"/>
                    </a:ext>
                  </a:extLst>
                </p:cNvPr>
                <p:cNvPicPr/>
                <p:nvPr/>
              </p:nvPicPr>
              <p:blipFill>
                <a:blip r:embed="rId273"/>
                <a:stretch>
                  <a:fillRect/>
                </a:stretch>
              </p:blipFill>
              <p:spPr>
                <a:xfrm>
                  <a:off x="11432389" y="469244"/>
                  <a:ext cx="1220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21" name="Freihand 220">
                  <a:extLst>
                    <a:ext uri="{FF2B5EF4-FFF2-40B4-BE49-F238E27FC236}">
                      <a16:creationId xmlns:a16="http://schemas.microsoft.com/office/drawing/2014/main" id="{288EF64F-492C-B0FE-27B3-F47FAA6B8AB6}"/>
                    </a:ext>
                  </a:extLst>
                </p14:cNvPr>
                <p14:cNvContentPartPr/>
                <p14:nvPr/>
              </p14:nvContentPartPr>
              <p14:xfrm>
                <a:off x="11860789" y="365564"/>
                <a:ext cx="78480" cy="114480"/>
              </p14:xfrm>
            </p:contentPart>
          </mc:Choice>
          <mc:Fallback xmlns="">
            <p:pic>
              <p:nvPicPr>
                <p:cNvPr id="221" name="Freihand 220">
                  <a:extLst>
                    <a:ext uri="{FF2B5EF4-FFF2-40B4-BE49-F238E27FC236}">
                      <a16:creationId xmlns:a16="http://schemas.microsoft.com/office/drawing/2014/main" id="{288EF64F-492C-B0FE-27B3-F47FAA6B8AB6}"/>
                    </a:ext>
                  </a:extLst>
                </p:cNvPr>
                <p:cNvPicPr/>
                <p:nvPr/>
              </p:nvPicPr>
              <p:blipFill>
                <a:blip r:embed="rId275"/>
                <a:stretch>
                  <a:fillRect/>
                </a:stretch>
              </p:blipFill>
              <p:spPr>
                <a:xfrm>
                  <a:off x="11851789" y="356924"/>
                  <a:ext cx="961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23" name="Freihand 222">
                  <a:extLst>
                    <a:ext uri="{FF2B5EF4-FFF2-40B4-BE49-F238E27FC236}">
                      <a16:creationId xmlns:a16="http://schemas.microsoft.com/office/drawing/2014/main" id="{84CC4BD6-B3B4-9F14-DD6F-240C51F22177}"/>
                    </a:ext>
                  </a:extLst>
                </p14:cNvPr>
                <p14:cNvContentPartPr/>
                <p14:nvPr/>
              </p14:nvContentPartPr>
              <p14:xfrm>
                <a:off x="10984189" y="1655444"/>
                <a:ext cx="120240" cy="24120"/>
              </p14:xfrm>
            </p:contentPart>
          </mc:Choice>
          <mc:Fallback xmlns="">
            <p:pic>
              <p:nvPicPr>
                <p:cNvPr id="223" name="Freihand 222">
                  <a:extLst>
                    <a:ext uri="{FF2B5EF4-FFF2-40B4-BE49-F238E27FC236}">
                      <a16:creationId xmlns:a16="http://schemas.microsoft.com/office/drawing/2014/main" id="{84CC4BD6-B3B4-9F14-DD6F-240C51F22177}"/>
                    </a:ext>
                  </a:extLst>
                </p:cNvPr>
                <p:cNvPicPr/>
                <p:nvPr/>
              </p:nvPicPr>
              <p:blipFill>
                <a:blip r:embed="rId277"/>
                <a:stretch>
                  <a:fillRect/>
                </a:stretch>
              </p:blipFill>
              <p:spPr>
                <a:xfrm>
                  <a:off x="10975549" y="1646804"/>
                  <a:ext cx="1378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24" name="Freihand 223">
                  <a:extLst>
                    <a:ext uri="{FF2B5EF4-FFF2-40B4-BE49-F238E27FC236}">
                      <a16:creationId xmlns:a16="http://schemas.microsoft.com/office/drawing/2014/main" id="{960A2F14-3D15-8A30-52D0-438B560B9528}"/>
                    </a:ext>
                  </a:extLst>
                </p14:cNvPr>
                <p14:cNvContentPartPr/>
                <p14:nvPr/>
              </p14:nvContentPartPr>
              <p14:xfrm>
                <a:off x="10998229" y="1710884"/>
                <a:ext cx="101520" cy="18360"/>
              </p14:xfrm>
            </p:contentPart>
          </mc:Choice>
          <mc:Fallback xmlns="">
            <p:pic>
              <p:nvPicPr>
                <p:cNvPr id="224" name="Freihand 223">
                  <a:extLst>
                    <a:ext uri="{FF2B5EF4-FFF2-40B4-BE49-F238E27FC236}">
                      <a16:creationId xmlns:a16="http://schemas.microsoft.com/office/drawing/2014/main" id="{960A2F14-3D15-8A30-52D0-438B560B9528}"/>
                    </a:ext>
                  </a:extLst>
                </p:cNvPr>
                <p:cNvPicPr/>
                <p:nvPr/>
              </p:nvPicPr>
              <p:blipFill>
                <a:blip r:embed="rId279"/>
                <a:stretch>
                  <a:fillRect/>
                </a:stretch>
              </p:blipFill>
              <p:spPr>
                <a:xfrm>
                  <a:off x="10989229" y="1701884"/>
                  <a:ext cx="1191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25" name="Freihand 224">
                  <a:extLst>
                    <a:ext uri="{FF2B5EF4-FFF2-40B4-BE49-F238E27FC236}">
                      <a16:creationId xmlns:a16="http://schemas.microsoft.com/office/drawing/2014/main" id="{030E2B88-9B7D-8926-2DF2-A882B1388AC5}"/>
                    </a:ext>
                  </a:extLst>
                </p14:cNvPr>
                <p14:cNvContentPartPr/>
                <p14:nvPr/>
              </p14:nvContentPartPr>
              <p14:xfrm>
                <a:off x="10980229" y="1502804"/>
                <a:ext cx="171000" cy="87120"/>
              </p14:xfrm>
            </p:contentPart>
          </mc:Choice>
          <mc:Fallback xmlns="">
            <p:pic>
              <p:nvPicPr>
                <p:cNvPr id="225" name="Freihand 224">
                  <a:extLst>
                    <a:ext uri="{FF2B5EF4-FFF2-40B4-BE49-F238E27FC236}">
                      <a16:creationId xmlns:a16="http://schemas.microsoft.com/office/drawing/2014/main" id="{030E2B88-9B7D-8926-2DF2-A882B1388AC5}"/>
                    </a:ext>
                  </a:extLst>
                </p:cNvPr>
                <p:cNvPicPr/>
                <p:nvPr/>
              </p:nvPicPr>
              <p:blipFill>
                <a:blip r:embed="rId281"/>
                <a:stretch>
                  <a:fillRect/>
                </a:stretch>
              </p:blipFill>
              <p:spPr>
                <a:xfrm>
                  <a:off x="10971229" y="1494164"/>
                  <a:ext cx="1886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29" name="Freihand 228">
                  <a:extLst>
                    <a:ext uri="{FF2B5EF4-FFF2-40B4-BE49-F238E27FC236}">
                      <a16:creationId xmlns:a16="http://schemas.microsoft.com/office/drawing/2014/main" id="{74DF7F19-CFED-A62E-81C2-284A4DF28E3B}"/>
                    </a:ext>
                  </a:extLst>
                </p14:cNvPr>
                <p14:cNvContentPartPr/>
                <p14:nvPr/>
              </p14:nvContentPartPr>
              <p14:xfrm>
                <a:off x="11275789" y="1562564"/>
                <a:ext cx="170280" cy="70920"/>
              </p14:xfrm>
            </p:contentPart>
          </mc:Choice>
          <mc:Fallback xmlns="">
            <p:pic>
              <p:nvPicPr>
                <p:cNvPr id="229" name="Freihand 228">
                  <a:extLst>
                    <a:ext uri="{FF2B5EF4-FFF2-40B4-BE49-F238E27FC236}">
                      <a16:creationId xmlns:a16="http://schemas.microsoft.com/office/drawing/2014/main" id="{74DF7F19-CFED-A62E-81C2-284A4DF28E3B}"/>
                    </a:ext>
                  </a:extLst>
                </p:cNvPr>
                <p:cNvPicPr/>
                <p:nvPr/>
              </p:nvPicPr>
              <p:blipFill>
                <a:blip r:embed="rId283"/>
                <a:stretch>
                  <a:fillRect/>
                </a:stretch>
              </p:blipFill>
              <p:spPr>
                <a:xfrm>
                  <a:off x="11267149" y="1553924"/>
                  <a:ext cx="1879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30" name="Freihand 229">
                  <a:extLst>
                    <a:ext uri="{FF2B5EF4-FFF2-40B4-BE49-F238E27FC236}">
                      <a16:creationId xmlns:a16="http://schemas.microsoft.com/office/drawing/2014/main" id="{8973CE7C-25A4-D1E8-30B2-703D5793E906}"/>
                    </a:ext>
                  </a:extLst>
                </p14:cNvPr>
                <p14:cNvContentPartPr/>
                <p14:nvPr/>
              </p14:nvContentPartPr>
              <p14:xfrm>
                <a:off x="11239069" y="1648964"/>
                <a:ext cx="223560" cy="38520"/>
              </p14:xfrm>
            </p:contentPart>
          </mc:Choice>
          <mc:Fallback xmlns="">
            <p:pic>
              <p:nvPicPr>
                <p:cNvPr id="230" name="Freihand 229">
                  <a:extLst>
                    <a:ext uri="{FF2B5EF4-FFF2-40B4-BE49-F238E27FC236}">
                      <a16:creationId xmlns:a16="http://schemas.microsoft.com/office/drawing/2014/main" id="{8973CE7C-25A4-D1E8-30B2-703D5793E906}"/>
                    </a:ext>
                  </a:extLst>
                </p:cNvPr>
                <p:cNvPicPr/>
                <p:nvPr/>
              </p:nvPicPr>
              <p:blipFill>
                <a:blip r:embed="rId285"/>
                <a:stretch>
                  <a:fillRect/>
                </a:stretch>
              </p:blipFill>
              <p:spPr>
                <a:xfrm>
                  <a:off x="11230429" y="1639964"/>
                  <a:ext cx="2412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31" name="Freihand 230">
                  <a:extLst>
                    <a:ext uri="{FF2B5EF4-FFF2-40B4-BE49-F238E27FC236}">
                      <a16:creationId xmlns:a16="http://schemas.microsoft.com/office/drawing/2014/main" id="{371E684C-60DD-A827-9601-6AC780A2FA08}"/>
                    </a:ext>
                  </a:extLst>
                </p14:cNvPr>
                <p14:cNvContentPartPr/>
                <p14:nvPr/>
              </p14:nvContentPartPr>
              <p14:xfrm>
                <a:off x="11304229" y="1727804"/>
                <a:ext cx="141480" cy="137520"/>
              </p14:xfrm>
            </p:contentPart>
          </mc:Choice>
          <mc:Fallback xmlns="">
            <p:pic>
              <p:nvPicPr>
                <p:cNvPr id="231" name="Freihand 230">
                  <a:extLst>
                    <a:ext uri="{FF2B5EF4-FFF2-40B4-BE49-F238E27FC236}">
                      <a16:creationId xmlns:a16="http://schemas.microsoft.com/office/drawing/2014/main" id="{371E684C-60DD-A827-9601-6AC780A2FA08}"/>
                    </a:ext>
                  </a:extLst>
                </p:cNvPr>
                <p:cNvPicPr/>
                <p:nvPr/>
              </p:nvPicPr>
              <p:blipFill>
                <a:blip r:embed="rId287"/>
                <a:stretch>
                  <a:fillRect/>
                </a:stretch>
              </p:blipFill>
              <p:spPr>
                <a:xfrm>
                  <a:off x="11295229" y="1719164"/>
                  <a:ext cx="1591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33" name="Freihand 232">
                  <a:extLst>
                    <a:ext uri="{FF2B5EF4-FFF2-40B4-BE49-F238E27FC236}">
                      <a16:creationId xmlns:a16="http://schemas.microsoft.com/office/drawing/2014/main" id="{62D74456-9905-3BFB-3D07-58480CA22D53}"/>
                    </a:ext>
                  </a:extLst>
                </p14:cNvPr>
                <p14:cNvContentPartPr/>
                <p14:nvPr/>
              </p14:nvContentPartPr>
              <p14:xfrm>
                <a:off x="10962589" y="1800164"/>
                <a:ext cx="117000" cy="24840"/>
              </p14:xfrm>
            </p:contentPart>
          </mc:Choice>
          <mc:Fallback xmlns="">
            <p:pic>
              <p:nvPicPr>
                <p:cNvPr id="233" name="Freihand 232">
                  <a:extLst>
                    <a:ext uri="{FF2B5EF4-FFF2-40B4-BE49-F238E27FC236}">
                      <a16:creationId xmlns:a16="http://schemas.microsoft.com/office/drawing/2014/main" id="{62D74456-9905-3BFB-3D07-58480CA22D53}"/>
                    </a:ext>
                  </a:extLst>
                </p:cNvPr>
                <p:cNvPicPr/>
                <p:nvPr/>
              </p:nvPicPr>
              <p:blipFill>
                <a:blip r:embed="rId289"/>
                <a:stretch>
                  <a:fillRect/>
                </a:stretch>
              </p:blipFill>
              <p:spPr>
                <a:xfrm>
                  <a:off x="10953589" y="1791164"/>
                  <a:ext cx="13464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34" name="Freihand 233">
                  <a:extLst>
                    <a:ext uri="{FF2B5EF4-FFF2-40B4-BE49-F238E27FC236}">
                      <a16:creationId xmlns:a16="http://schemas.microsoft.com/office/drawing/2014/main" id="{BC65258B-3783-E714-4E6A-78E170495642}"/>
                    </a:ext>
                  </a:extLst>
                </p14:cNvPr>
                <p14:cNvContentPartPr/>
                <p14:nvPr/>
              </p14:nvContentPartPr>
              <p14:xfrm>
                <a:off x="11054029" y="1791164"/>
                <a:ext cx="131400" cy="83880"/>
              </p14:xfrm>
            </p:contentPart>
          </mc:Choice>
          <mc:Fallback xmlns="">
            <p:pic>
              <p:nvPicPr>
                <p:cNvPr id="234" name="Freihand 233">
                  <a:extLst>
                    <a:ext uri="{FF2B5EF4-FFF2-40B4-BE49-F238E27FC236}">
                      <a16:creationId xmlns:a16="http://schemas.microsoft.com/office/drawing/2014/main" id="{BC65258B-3783-E714-4E6A-78E170495642}"/>
                    </a:ext>
                  </a:extLst>
                </p:cNvPr>
                <p:cNvPicPr/>
                <p:nvPr/>
              </p:nvPicPr>
              <p:blipFill>
                <a:blip r:embed="rId291"/>
                <a:stretch>
                  <a:fillRect/>
                </a:stretch>
              </p:blipFill>
              <p:spPr>
                <a:xfrm>
                  <a:off x="11045029" y="1782524"/>
                  <a:ext cx="1490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36" name="Freihand 235">
                  <a:extLst>
                    <a:ext uri="{FF2B5EF4-FFF2-40B4-BE49-F238E27FC236}">
                      <a16:creationId xmlns:a16="http://schemas.microsoft.com/office/drawing/2014/main" id="{D48E6AEA-6515-0923-6605-E31D162C9563}"/>
                    </a:ext>
                  </a:extLst>
                </p14:cNvPr>
                <p14:cNvContentPartPr/>
                <p14:nvPr/>
              </p14:nvContentPartPr>
              <p14:xfrm>
                <a:off x="10910389" y="1484804"/>
                <a:ext cx="366840" cy="72720"/>
              </p14:xfrm>
            </p:contentPart>
          </mc:Choice>
          <mc:Fallback xmlns="">
            <p:pic>
              <p:nvPicPr>
                <p:cNvPr id="236" name="Freihand 235">
                  <a:extLst>
                    <a:ext uri="{FF2B5EF4-FFF2-40B4-BE49-F238E27FC236}">
                      <a16:creationId xmlns:a16="http://schemas.microsoft.com/office/drawing/2014/main" id="{D48E6AEA-6515-0923-6605-E31D162C9563}"/>
                    </a:ext>
                  </a:extLst>
                </p:cNvPr>
                <p:cNvPicPr/>
                <p:nvPr/>
              </p:nvPicPr>
              <p:blipFill>
                <a:blip r:embed="rId293"/>
                <a:stretch>
                  <a:fillRect/>
                </a:stretch>
              </p:blipFill>
              <p:spPr>
                <a:xfrm>
                  <a:off x="10901749" y="1475804"/>
                  <a:ext cx="3844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37" name="Freihand 236">
                  <a:extLst>
                    <a:ext uri="{FF2B5EF4-FFF2-40B4-BE49-F238E27FC236}">
                      <a16:creationId xmlns:a16="http://schemas.microsoft.com/office/drawing/2014/main" id="{CD03920E-58BD-7624-4C83-39D3165F8CA7}"/>
                    </a:ext>
                  </a:extLst>
                </p14:cNvPr>
                <p14:cNvContentPartPr/>
                <p14:nvPr/>
              </p14:nvContentPartPr>
              <p14:xfrm>
                <a:off x="11185789" y="1482284"/>
                <a:ext cx="97920" cy="108360"/>
              </p14:xfrm>
            </p:contentPart>
          </mc:Choice>
          <mc:Fallback xmlns="">
            <p:pic>
              <p:nvPicPr>
                <p:cNvPr id="237" name="Freihand 236">
                  <a:extLst>
                    <a:ext uri="{FF2B5EF4-FFF2-40B4-BE49-F238E27FC236}">
                      <a16:creationId xmlns:a16="http://schemas.microsoft.com/office/drawing/2014/main" id="{CD03920E-58BD-7624-4C83-39D3165F8CA7}"/>
                    </a:ext>
                  </a:extLst>
                </p:cNvPr>
                <p:cNvPicPr/>
                <p:nvPr/>
              </p:nvPicPr>
              <p:blipFill>
                <a:blip r:embed="rId295"/>
                <a:stretch>
                  <a:fillRect/>
                </a:stretch>
              </p:blipFill>
              <p:spPr>
                <a:xfrm>
                  <a:off x="11177149" y="1473284"/>
                  <a:ext cx="1155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42" name="Freihand 241">
                  <a:extLst>
                    <a:ext uri="{FF2B5EF4-FFF2-40B4-BE49-F238E27FC236}">
                      <a16:creationId xmlns:a16="http://schemas.microsoft.com/office/drawing/2014/main" id="{D9D5A74F-A35B-5F99-9704-74CA09B2EA88}"/>
                    </a:ext>
                  </a:extLst>
                </p14:cNvPr>
                <p14:cNvContentPartPr/>
                <p14:nvPr/>
              </p14:nvContentPartPr>
              <p14:xfrm>
                <a:off x="9813469" y="45884"/>
                <a:ext cx="2381040" cy="1744200"/>
              </p14:xfrm>
            </p:contentPart>
          </mc:Choice>
          <mc:Fallback xmlns="">
            <p:pic>
              <p:nvPicPr>
                <p:cNvPr id="242" name="Freihand 241">
                  <a:extLst>
                    <a:ext uri="{FF2B5EF4-FFF2-40B4-BE49-F238E27FC236}">
                      <a16:creationId xmlns:a16="http://schemas.microsoft.com/office/drawing/2014/main" id="{D9D5A74F-A35B-5F99-9704-74CA09B2EA88}"/>
                    </a:ext>
                  </a:extLst>
                </p:cNvPr>
                <p:cNvPicPr/>
                <p:nvPr/>
              </p:nvPicPr>
              <p:blipFill>
                <a:blip r:embed="rId297"/>
                <a:stretch>
                  <a:fillRect/>
                </a:stretch>
              </p:blipFill>
              <p:spPr>
                <a:xfrm>
                  <a:off x="9804829" y="37244"/>
                  <a:ext cx="2398680" cy="1761840"/>
                </a:xfrm>
                <a:prstGeom prst="rect">
                  <a:avLst/>
                </a:prstGeom>
              </p:spPr>
            </p:pic>
          </mc:Fallback>
        </mc:AlternateContent>
      </p:grpSp>
      <p:grpSp>
        <p:nvGrpSpPr>
          <p:cNvPr id="253" name="Gruppieren 252">
            <a:extLst>
              <a:ext uri="{FF2B5EF4-FFF2-40B4-BE49-F238E27FC236}">
                <a16:creationId xmlns:a16="http://schemas.microsoft.com/office/drawing/2014/main" id="{D807F6D5-A695-46BE-B63C-641B35EFD030}"/>
              </a:ext>
            </a:extLst>
          </p:cNvPr>
          <p:cNvGrpSpPr/>
          <p:nvPr/>
        </p:nvGrpSpPr>
        <p:grpSpPr>
          <a:xfrm>
            <a:off x="2555869" y="3416204"/>
            <a:ext cx="520200" cy="621720"/>
            <a:chOff x="2555869" y="3416204"/>
            <a:chExt cx="520200" cy="621720"/>
          </a:xfrm>
        </p:grpSpPr>
        <mc:AlternateContent xmlns:mc="http://schemas.openxmlformats.org/markup-compatibility/2006" xmlns:p14="http://schemas.microsoft.com/office/powerpoint/2010/main">
          <mc:Choice Requires="p14">
            <p:contentPart p14:bwMode="auto" r:id="rId298">
              <p14:nvContentPartPr>
                <p14:cNvPr id="82" name="Freihand 81">
                  <a:extLst>
                    <a:ext uri="{FF2B5EF4-FFF2-40B4-BE49-F238E27FC236}">
                      <a16:creationId xmlns:a16="http://schemas.microsoft.com/office/drawing/2014/main" id="{0C451A0A-A6C0-B31E-64E3-3E2EE72A59A0}"/>
                    </a:ext>
                  </a:extLst>
                </p14:cNvPr>
                <p14:cNvContentPartPr/>
                <p14:nvPr/>
              </p14:nvContentPartPr>
              <p14:xfrm>
                <a:off x="2555869" y="3630764"/>
                <a:ext cx="41040" cy="356400"/>
              </p14:xfrm>
            </p:contentPart>
          </mc:Choice>
          <mc:Fallback xmlns="">
            <p:pic>
              <p:nvPicPr>
                <p:cNvPr id="82" name="Freihand 81">
                  <a:extLst>
                    <a:ext uri="{FF2B5EF4-FFF2-40B4-BE49-F238E27FC236}">
                      <a16:creationId xmlns:a16="http://schemas.microsoft.com/office/drawing/2014/main" id="{0C451A0A-A6C0-B31E-64E3-3E2EE72A59A0}"/>
                    </a:ext>
                  </a:extLst>
                </p:cNvPr>
                <p:cNvPicPr/>
                <p:nvPr/>
              </p:nvPicPr>
              <p:blipFill>
                <a:blip r:embed="rId299"/>
                <a:stretch>
                  <a:fillRect/>
                </a:stretch>
              </p:blipFill>
              <p:spPr>
                <a:xfrm>
                  <a:off x="2546869" y="3621764"/>
                  <a:ext cx="58680" cy="3740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83" name="Freihand 82">
                  <a:extLst>
                    <a:ext uri="{FF2B5EF4-FFF2-40B4-BE49-F238E27FC236}">
                      <a16:creationId xmlns:a16="http://schemas.microsoft.com/office/drawing/2014/main" id="{EEC8429F-382D-BD48-50E6-D28BC7C9F4AE}"/>
                    </a:ext>
                  </a:extLst>
                </p14:cNvPr>
                <p14:cNvContentPartPr/>
                <p14:nvPr/>
              </p14:nvContentPartPr>
              <p14:xfrm>
                <a:off x="2727949" y="3661004"/>
                <a:ext cx="118440" cy="93960"/>
              </p14:xfrm>
            </p:contentPart>
          </mc:Choice>
          <mc:Fallback xmlns="">
            <p:pic>
              <p:nvPicPr>
                <p:cNvPr id="83" name="Freihand 82">
                  <a:extLst>
                    <a:ext uri="{FF2B5EF4-FFF2-40B4-BE49-F238E27FC236}">
                      <a16:creationId xmlns:a16="http://schemas.microsoft.com/office/drawing/2014/main" id="{EEC8429F-382D-BD48-50E6-D28BC7C9F4AE}"/>
                    </a:ext>
                  </a:extLst>
                </p:cNvPr>
                <p:cNvPicPr/>
                <p:nvPr/>
              </p:nvPicPr>
              <p:blipFill>
                <a:blip r:embed="rId301"/>
                <a:stretch>
                  <a:fillRect/>
                </a:stretch>
              </p:blipFill>
              <p:spPr>
                <a:xfrm>
                  <a:off x="2719309" y="3652004"/>
                  <a:ext cx="1360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84" name="Freihand 83">
                  <a:extLst>
                    <a:ext uri="{FF2B5EF4-FFF2-40B4-BE49-F238E27FC236}">
                      <a16:creationId xmlns:a16="http://schemas.microsoft.com/office/drawing/2014/main" id="{AD9F7CEA-049A-FA63-75E1-F64FD65D596C}"/>
                    </a:ext>
                  </a:extLst>
                </p14:cNvPr>
                <p14:cNvContentPartPr/>
                <p14:nvPr/>
              </p14:nvContentPartPr>
              <p14:xfrm>
                <a:off x="2723269" y="3753164"/>
                <a:ext cx="135000" cy="66240"/>
              </p14:xfrm>
            </p:contentPart>
          </mc:Choice>
          <mc:Fallback xmlns="">
            <p:pic>
              <p:nvPicPr>
                <p:cNvPr id="84" name="Freihand 83">
                  <a:extLst>
                    <a:ext uri="{FF2B5EF4-FFF2-40B4-BE49-F238E27FC236}">
                      <a16:creationId xmlns:a16="http://schemas.microsoft.com/office/drawing/2014/main" id="{AD9F7CEA-049A-FA63-75E1-F64FD65D596C}"/>
                    </a:ext>
                  </a:extLst>
                </p:cNvPr>
                <p:cNvPicPr/>
                <p:nvPr/>
              </p:nvPicPr>
              <p:blipFill>
                <a:blip r:embed="rId303"/>
                <a:stretch>
                  <a:fillRect/>
                </a:stretch>
              </p:blipFill>
              <p:spPr>
                <a:xfrm>
                  <a:off x="2714629" y="3744164"/>
                  <a:ext cx="1526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85" name="Freihand 84">
                  <a:extLst>
                    <a:ext uri="{FF2B5EF4-FFF2-40B4-BE49-F238E27FC236}">
                      <a16:creationId xmlns:a16="http://schemas.microsoft.com/office/drawing/2014/main" id="{2A4AE822-A91F-6154-286E-32AC945625D3}"/>
                    </a:ext>
                  </a:extLst>
                </p14:cNvPr>
                <p14:cNvContentPartPr/>
                <p14:nvPr/>
              </p14:nvContentPartPr>
              <p14:xfrm>
                <a:off x="2779069" y="3869084"/>
                <a:ext cx="84600" cy="151200"/>
              </p14:xfrm>
            </p:contentPart>
          </mc:Choice>
          <mc:Fallback xmlns="">
            <p:pic>
              <p:nvPicPr>
                <p:cNvPr id="85" name="Freihand 84">
                  <a:extLst>
                    <a:ext uri="{FF2B5EF4-FFF2-40B4-BE49-F238E27FC236}">
                      <a16:creationId xmlns:a16="http://schemas.microsoft.com/office/drawing/2014/main" id="{2A4AE822-A91F-6154-286E-32AC945625D3}"/>
                    </a:ext>
                  </a:extLst>
                </p:cNvPr>
                <p:cNvPicPr/>
                <p:nvPr/>
              </p:nvPicPr>
              <p:blipFill>
                <a:blip r:embed="rId305"/>
                <a:stretch>
                  <a:fillRect/>
                </a:stretch>
              </p:blipFill>
              <p:spPr>
                <a:xfrm>
                  <a:off x="2770429" y="3860444"/>
                  <a:ext cx="1022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88" name="Freihand 87">
                  <a:extLst>
                    <a:ext uri="{FF2B5EF4-FFF2-40B4-BE49-F238E27FC236}">
                      <a16:creationId xmlns:a16="http://schemas.microsoft.com/office/drawing/2014/main" id="{CBA9A69E-89B8-F6D0-2DF0-0EE0072423E8}"/>
                    </a:ext>
                  </a:extLst>
                </p14:cNvPr>
                <p14:cNvContentPartPr/>
                <p14:nvPr/>
              </p14:nvContentPartPr>
              <p14:xfrm>
                <a:off x="2888869" y="3674684"/>
                <a:ext cx="103320" cy="267480"/>
              </p14:xfrm>
            </p:contentPart>
          </mc:Choice>
          <mc:Fallback xmlns="">
            <p:pic>
              <p:nvPicPr>
                <p:cNvPr id="88" name="Freihand 87">
                  <a:extLst>
                    <a:ext uri="{FF2B5EF4-FFF2-40B4-BE49-F238E27FC236}">
                      <a16:creationId xmlns:a16="http://schemas.microsoft.com/office/drawing/2014/main" id="{CBA9A69E-89B8-F6D0-2DF0-0EE0072423E8}"/>
                    </a:ext>
                  </a:extLst>
                </p:cNvPr>
                <p:cNvPicPr/>
                <p:nvPr/>
              </p:nvPicPr>
              <p:blipFill>
                <a:blip r:embed="rId307"/>
                <a:stretch>
                  <a:fillRect/>
                </a:stretch>
              </p:blipFill>
              <p:spPr>
                <a:xfrm>
                  <a:off x="2880229" y="3665684"/>
                  <a:ext cx="12096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89" name="Freihand 88">
                  <a:extLst>
                    <a:ext uri="{FF2B5EF4-FFF2-40B4-BE49-F238E27FC236}">
                      <a16:creationId xmlns:a16="http://schemas.microsoft.com/office/drawing/2014/main" id="{810CD967-D119-BEC4-F7B3-5C509464AB63}"/>
                    </a:ext>
                  </a:extLst>
                </p14:cNvPr>
                <p14:cNvContentPartPr/>
                <p14:nvPr/>
              </p14:nvContentPartPr>
              <p14:xfrm>
                <a:off x="2642989" y="3686204"/>
                <a:ext cx="146880" cy="351720"/>
              </p14:xfrm>
            </p:contentPart>
          </mc:Choice>
          <mc:Fallback xmlns="">
            <p:pic>
              <p:nvPicPr>
                <p:cNvPr id="89" name="Freihand 88">
                  <a:extLst>
                    <a:ext uri="{FF2B5EF4-FFF2-40B4-BE49-F238E27FC236}">
                      <a16:creationId xmlns:a16="http://schemas.microsoft.com/office/drawing/2014/main" id="{810CD967-D119-BEC4-F7B3-5C509464AB63}"/>
                    </a:ext>
                  </a:extLst>
                </p:cNvPr>
                <p:cNvPicPr/>
                <p:nvPr/>
              </p:nvPicPr>
              <p:blipFill>
                <a:blip r:embed="rId309"/>
                <a:stretch>
                  <a:fillRect/>
                </a:stretch>
              </p:blipFill>
              <p:spPr>
                <a:xfrm>
                  <a:off x="2633989" y="3677204"/>
                  <a:ext cx="16452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90" name="Freihand 89">
                  <a:extLst>
                    <a:ext uri="{FF2B5EF4-FFF2-40B4-BE49-F238E27FC236}">
                      <a16:creationId xmlns:a16="http://schemas.microsoft.com/office/drawing/2014/main" id="{9B9D01A0-AAC6-9A04-CD0D-D9C875802F88}"/>
                    </a:ext>
                  </a:extLst>
                </p14:cNvPr>
                <p14:cNvContentPartPr/>
                <p14:nvPr/>
              </p14:nvContentPartPr>
              <p14:xfrm>
                <a:off x="2952589" y="3637604"/>
                <a:ext cx="123480" cy="94320"/>
              </p14:xfrm>
            </p:contentPart>
          </mc:Choice>
          <mc:Fallback xmlns="">
            <p:pic>
              <p:nvPicPr>
                <p:cNvPr id="90" name="Freihand 89">
                  <a:extLst>
                    <a:ext uri="{FF2B5EF4-FFF2-40B4-BE49-F238E27FC236}">
                      <a16:creationId xmlns:a16="http://schemas.microsoft.com/office/drawing/2014/main" id="{9B9D01A0-AAC6-9A04-CD0D-D9C875802F88}"/>
                    </a:ext>
                  </a:extLst>
                </p:cNvPr>
                <p:cNvPicPr/>
                <p:nvPr/>
              </p:nvPicPr>
              <p:blipFill>
                <a:blip r:embed="rId311"/>
                <a:stretch>
                  <a:fillRect/>
                </a:stretch>
              </p:blipFill>
              <p:spPr>
                <a:xfrm>
                  <a:off x="2943949" y="3628604"/>
                  <a:ext cx="1411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44" name="Freihand 243">
                  <a:extLst>
                    <a:ext uri="{FF2B5EF4-FFF2-40B4-BE49-F238E27FC236}">
                      <a16:creationId xmlns:a16="http://schemas.microsoft.com/office/drawing/2014/main" id="{0AD334A2-FCF5-BAEA-0439-AAB3E78E8BBD}"/>
                    </a:ext>
                  </a:extLst>
                </p14:cNvPr>
                <p14:cNvContentPartPr/>
                <p14:nvPr/>
              </p14:nvContentPartPr>
              <p14:xfrm>
                <a:off x="2589709" y="3416204"/>
                <a:ext cx="12600" cy="163440"/>
              </p14:xfrm>
            </p:contentPart>
          </mc:Choice>
          <mc:Fallback xmlns="">
            <p:pic>
              <p:nvPicPr>
                <p:cNvPr id="244" name="Freihand 243">
                  <a:extLst>
                    <a:ext uri="{FF2B5EF4-FFF2-40B4-BE49-F238E27FC236}">
                      <a16:creationId xmlns:a16="http://schemas.microsoft.com/office/drawing/2014/main" id="{0AD334A2-FCF5-BAEA-0439-AAB3E78E8BBD}"/>
                    </a:ext>
                  </a:extLst>
                </p:cNvPr>
                <p:cNvPicPr/>
                <p:nvPr/>
              </p:nvPicPr>
              <p:blipFill>
                <a:blip r:embed="rId313"/>
                <a:stretch>
                  <a:fillRect/>
                </a:stretch>
              </p:blipFill>
              <p:spPr>
                <a:xfrm>
                  <a:off x="2581069" y="3407204"/>
                  <a:ext cx="30240" cy="181080"/>
                </a:xfrm>
                <a:prstGeom prst="rect">
                  <a:avLst/>
                </a:prstGeom>
              </p:spPr>
            </p:pic>
          </mc:Fallback>
        </mc:AlternateContent>
      </p:grpSp>
      <p:grpSp>
        <p:nvGrpSpPr>
          <p:cNvPr id="255" name="Gruppieren 254">
            <a:extLst>
              <a:ext uri="{FF2B5EF4-FFF2-40B4-BE49-F238E27FC236}">
                <a16:creationId xmlns:a16="http://schemas.microsoft.com/office/drawing/2014/main" id="{17C44AF5-73A1-D5CA-46CF-C40A1EE416BE}"/>
              </a:ext>
            </a:extLst>
          </p:cNvPr>
          <p:cNvGrpSpPr/>
          <p:nvPr/>
        </p:nvGrpSpPr>
        <p:grpSpPr>
          <a:xfrm>
            <a:off x="2581069" y="2121644"/>
            <a:ext cx="3221640" cy="1145160"/>
            <a:chOff x="2581069" y="2121644"/>
            <a:chExt cx="3221640" cy="1145160"/>
          </a:xfrm>
        </p:grpSpPr>
        <mc:AlternateContent xmlns:mc="http://schemas.openxmlformats.org/markup-compatibility/2006" xmlns:p14="http://schemas.microsoft.com/office/powerpoint/2010/main">
          <mc:Choice Requires="p14">
            <p:contentPart p14:bwMode="auto" r:id="rId314">
              <p14:nvContentPartPr>
                <p14:cNvPr id="167" name="Freihand 166">
                  <a:extLst>
                    <a:ext uri="{FF2B5EF4-FFF2-40B4-BE49-F238E27FC236}">
                      <a16:creationId xmlns:a16="http://schemas.microsoft.com/office/drawing/2014/main" id="{4D62DD26-D727-5A79-1B0F-3E9382F8AA79}"/>
                    </a:ext>
                  </a:extLst>
                </p14:cNvPr>
                <p14:cNvContentPartPr/>
                <p14:nvPr/>
              </p14:nvContentPartPr>
              <p14:xfrm>
                <a:off x="5744029" y="2324684"/>
                <a:ext cx="58680" cy="9720"/>
              </p14:xfrm>
            </p:contentPart>
          </mc:Choice>
          <mc:Fallback xmlns="">
            <p:pic>
              <p:nvPicPr>
                <p:cNvPr id="167" name="Freihand 166">
                  <a:extLst>
                    <a:ext uri="{FF2B5EF4-FFF2-40B4-BE49-F238E27FC236}">
                      <a16:creationId xmlns:a16="http://schemas.microsoft.com/office/drawing/2014/main" id="{4D62DD26-D727-5A79-1B0F-3E9382F8AA79}"/>
                    </a:ext>
                  </a:extLst>
                </p:cNvPr>
                <p:cNvPicPr/>
                <p:nvPr/>
              </p:nvPicPr>
              <p:blipFill>
                <a:blip r:embed="rId315"/>
                <a:stretch>
                  <a:fillRect/>
                </a:stretch>
              </p:blipFill>
              <p:spPr>
                <a:xfrm>
                  <a:off x="5735029" y="2316044"/>
                  <a:ext cx="763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68" name="Freihand 167">
                  <a:extLst>
                    <a:ext uri="{FF2B5EF4-FFF2-40B4-BE49-F238E27FC236}">
                      <a16:creationId xmlns:a16="http://schemas.microsoft.com/office/drawing/2014/main" id="{586B558F-14D3-A07F-F5A1-BCBD7625B661}"/>
                    </a:ext>
                  </a:extLst>
                </p14:cNvPr>
                <p14:cNvContentPartPr/>
                <p14:nvPr/>
              </p14:nvContentPartPr>
              <p14:xfrm>
                <a:off x="5069029" y="2303804"/>
                <a:ext cx="473040" cy="78120"/>
              </p14:xfrm>
            </p:contentPart>
          </mc:Choice>
          <mc:Fallback xmlns="">
            <p:pic>
              <p:nvPicPr>
                <p:cNvPr id="168" name="Freihand 167">
                  <a:extLst>
                    <a:ext uri="{FF2B5EF4-FFF2-40B4-BE49-F238E27FC236}">
                      <a16:creationId xmlns:a16="http://schemas.microsoft.com/office/drawing/2014/main" id="{586B558F-14D3-A07F-F5A1-BCBD7625B661}"/>
                    </a:ext>
                  </a:extLst>
                </p:cNvPr>
                <p:cNvPicPr/>
                <p:nvPr/>
              </p:nvPicPr>
              <p:blipFill>
                <a:blip r:embed="rId317"/>
                <a:stretch>
                  <a:fillRect/>
                </a:stretch>
              </p:blipFill>
              <p:spPr>
                <a:xfrm>
                  <a:off x="5060389" y="2294804"/>
                  <a:ext cx="4906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69" name="Freihand 168">
                  <a:extLst>
                    <a:ext uri="{FF2B5EF4-FFF2-40B4-BE49-F238E27FC236}">
                      <a16:creationId xmlns:a16="http://schemas.microsoft.com/office/drawing/2014/main" id="{F79B71BE-17C0-C535-4DC8-22B6CA8BAAB3}"/>
                    </a:ext>
                  </a:extLst>
                </p14:cNvPr>
                <p14:cNvContentPartPr/>
                <p14:nvPr/>
              </p14:nvContentPartPr>
              <p14:xfrm>
                <a:off x="4330669" y="2296604"/>
                <a:ext cx="524520" cy="16920"/>
              </p14:xfrm>
            </p:contentPart>
          </mc:Choice>
          <mc:Fallback xmlns="">
            <p:pic>
              <p:nvPicPr>
                <p:cNvPr id="169" name="Freihand 168">
                  <a:extLst>
                    <a:ext uri="{FF2B5EF4-FFF2-40B4-BE49-F238E27FC236}">
                      <a16:creationId xmlns:a16="http://schemas.microsoft.com/office/drawing/2014/main" id="{F79B71BE-17C0-C535-4DC8-22B6CA8BAAB3}"/>
                    </a:ext>
                  </a:extLst>
                </p:cNvPr>
                <p:cNvPicPr/>
                <p:nvPr/>
              </p:nvPicPr>
              <p:blipFill>
                <a:blip r:embed="rId319"/>
                <a:stretch>
                  <a:fillRect/>
                </a:stretch>
              </p:blipFill>
              <p:spPr>
                <a:xfrm>
                  <a:off x="4321669" y="2287604"/>
                  <a:ext cx="5421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71" name="Freihand 170">
                  <a:extLst>
                    <a:ext uri="{FF2B5EF4-FFF2-40B4-BE49-F238E27FC236}">
                      <a16:creationId xmlns:a16="http://schemas.microsoft.com/office/drawing/2014/main" id="{FEF99632-1DD3-10D8-6D63-EB5615B71048}"/>
                    </a:ext>
                  </a:extLst>
                </p14:cNvPr>
                <p14:cNvContentPartPr/>
                <p14:nvPr/>
              </p14:nvContentPartPr>
              <p14:xfrm>
                <a:off x="4062469" y="2271404"/>
                <a:ext cx="104040" cy="239760"/>
              </p14:xfrm>
            </p:contentPart>
          </mc:Choice>
          <mc:Fallback xmlns="">
            <p:pic>
              <p:nvPicPr>
                <p:cNvPr id="171" name="Freihand 170">
                  <a:extLst>
                    <a:ext uri="{FF2B5EF4-FFF2-40B4-BE49-F238E27FC236}">
                      <a16:creationId xmlns:a16="http://schemas.microsoft.com/office/drawing/2014/main" id="{FEF99632-1DD3-10D8-6D63-EB5615B71048}"/>
                    </a:ext>
                  </a:extLst>
                </p:cNvPr>
                <p:cNvPicPr/>
                <p:nvPr/>
              </p:nvPicPr>
              <p:blipFill>
                <a:blip r:embed="rId321"/>
                <a:stretch>
                  <a:fillRect/>
                </a:stretch>
              </p:blipFill>
              <p:spPr>
                <a:xfrm>
                  <a:off x="4053829" y="2262404"/>
                  <a:ext cx="12168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72" name="Freihand 171">
                  <a:extLst>
                    <a:ext uri="{FF2B5EF4-FFF2-40B4-BE49-F238E27FC236}">
                      <a16:creationId xmlns:a16="http://schemas.microsoft.com/office/drawing/2014/main" id="{22D6F0D0-6C00-A1BC-5134-25B8EA40FA73}"/>
                    </a:ext>
                  </a:extLst>
                </p14:cNvPr>
                <p14:cNvContentPartPr/>
                <p14:nvPr/>
              </p14:nvContentPartPr>
              <p14:xfrm>
                <a:off x="4157869" y="2121644"/>
                <a:ext cx="89280" cy="147240"/>
              </p14:xfrm>
            </p:contentPart>
          </mc:Choice>
          <mc:Fallback xmlns="">
            <p:pic>
              <p:nvPicPr>
                <p:cNvPr id="172" name="Freihand 171">
                  <a:extLst>
                    <a:ext uri="{FF2B5EF4-FFF2-40B4-BE49-F238E27FC236}">
                      <a16:creationId xmlns:a16="http://schemas.microsoft.com/office/drawing/2014/main" id="{22D6F0D0-6C00-A1BC-5134-25B8EA40FA73}"/>
                    </a:ext>
                  </a:extLst>
                </p:cNvPr>
                <p:cNvPicPr/>
                <p:nvPr/>
              </p:nvPicPr>
              <p:blipFill>
                <a:blip r:embed="rId323"/>
                <a:stretch>
                  <a:fillRect/>
                </a:stretch>
              </p:blipFill>
              <p:spPr>
                <a:xfrm>
                  <a:off x="4148869" y="2112644"/>
                  <a:ext cx="1069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45" name="Freihand 244">
                  <a:extLst>
                    <a:ext uri="{FF2B5EF4-FFF2-40B4-BE49-F238E27FC236}">
                      <a16:creationId xmlns:a16="http://schemas.microsoft.com/office/drawing/2014/main" id="{7D2EC0D9-97DF-4E46-E1B2-E939A4D5E95C}"/>
                    </a:ext>
                  </a:extLst>
                </p14:cNvPr>
                <p14:cNvContentPartPr/>
                <p14:nvPr/>
              </p14:nvContentPartPr>
              <p14:xfrm>
                <a:off x="2581069" y="2905724"/>
                <a:ext cx="20880" cy="361080"/>
              </p14:xfrm>
            </p:contentPart>
          </mc:Choice>
          <mc:Fallback xmlns="">
            <p:pic>
              <p:nvPicPr>
                <p:cNvPr id="245" name="Freihand 244">
                  <a:extLst>
                    <a:ext uri="{FF2B5EF4-FFF2-40B4-BE49-F238E27FC236}">
                      <a16:creationId xmlns:a16="http://schemas.microsoft.com/office/drawing/2014/main" id="{7D2EC0D9-97DF-4E46-E1B2-E939A4D5E95C}"/>
                    </a:ext>
                  </a:extLst>
                </p:cNvPr>
                <p:cNvPicPr/>
                <p:nvPr/>
              </p:nvPicPr>
              <p:blipFill>
                <a:blip r:embed="rId325"/>
                <a:stretch>
                  <a:fillRect/>
                </a:stretch>
              </p:blipFill>
              <p:spPr>
                <a:xfrm>
                  <a:off x="2572069" y="2897084"/>
                  <a:ext cx="38520" cy="37872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46" name="Freihand 245">
                  <a:extLst>
                    <a:ext uri="{FF2B5EF4-FFF2-40B4-BE49-F238E27FC236}">
                      <a16:creationId xmlns:a16="http://schemas.microsoft.com/office/drawing/2014/main" id="{BE3F070D-05F0-AAAC-D993-902F263E0A9F}"/>
                    </a:ext>
                  </a:extLst>
                </p14:cNvPr>
                <p14:cNvContentPartPr/>
                <p14:nvPr/>
              </p14:nvContentPartPr>
              <p14:xfrm>
                <a:off x="2603029" y="2572004"/>
                <a:ext cx="22680" cy="190080"/>
              </p14:xfrm>
            </p:contentPart>
          </mc:Choice>
          <mc:Fallback xmlns="">
            <p:pic>
              <p:nvPicPr>
                <p:cNvPr id="246" name="Freihand 245">
                  <a:extLst>
                    <a:ext uri="{FF2B5EF4-FFF2-40B4-BE49-F238E27FC236}">
                      <a16:creationId xmlns:a16="http://schemas.microsoft.com/office/drawing/2014/main" id="{BE3F070D-05F0-AAAC-D993-902F263E0A9F}"/>
                    </a:ext>
                  </a:extLst>
                </p:cNvPr>
                <p:cNvPicPr/>
                <p:nvPr/>
              </p:nvPicPr>
              <p:blipFill>
                <a:blip r:embed="rId327"/>
                <a:stretch>
                  <a:fillRect/>
                </a:stretch>
              </p:blipFill>
              <p:spPr>
                <a:xfrm>
                  <a:off x="2594389" y="2563004"/>
                  <a:ext cx="403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47" name="Freihand 246">
                  <a:extLst>
                    <a:ext uri="{FF2B5EF4-FFF2-40B4-BE49-F238E27FC236}">
                      <a16:creationId xmlns:a16="http://schemas.microsoft.com/office/drawing/2014/main" id="{FB654A46-1393-E1F1-2175-A8C9F6B48324}"/>
                    </a:ext>
                  </a:extLst>
                </p14:cNvPr>
                <p14:cNvContentPartPr/>
                <p14:nvPr/>
              </p14:nvContentPartPr>
              <p14:xfrm>
                <a:off x="2612029" y="2469764"/>
                <a:ext cx="25560" cy="142200"/>
              </p14:xfrm>
            </p:contentPart>
          </mc:Choice>
          <mc:Fallback xmlns="">
            <p:pic>
              <p:nvPicPr>
                <p:cNvPr id="247" name="Freihand 246">
                  <a:extLst>
                    <a:ext uri="{FF2B5EF4-FFF2-40B4-BE49-F238E27FC236}">
                      <a16:creationId xmlns:a16="http://schemas.microsoft.com/office/drawing/2014/main" id="{FB654A46-1393-E1F1-2175-A8C9F6B48324}"/>
                    </a:ext>
                  </a:extLst>
                </p:cNvPr>
                <p:cNvPicPr/>
                <p:nvPr/>
              </p:nvPicPr>
              <p:blipFill>
                <a:blip r:embed="rId329"/>
                <a:stretch>
                  <a:fillRect/>
                </a:stretch>
              </p:blipFill>
              <p:spPr>
                <a:xfrm>
                  <a:off x="2603029" y="2461124"/>
                  <a:ext cx="432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48" name="Freihand 247">
                  <a:extLst>
                    <a:ext uri="{FF2B5EF4-FFF2-40B4-BE49-F238E27FC236}">
                      <a16:creationId xmlns:a16="http://schemas.microsoft.com/office/drawing/2014/main" id="{BA9C21A6-9940-CC66-99A3-57780ED6A914}"/>
                    </a:ext>
                  </a:extLst>
                </p14:cNvPr>
                <p14:cNvContentPartPr/>
                <p14:nvPr/>
              </p14:nvContentPartPr>
              <p14:xfrm>
                <a:off x="4190269" y="2282924"/>
                <a:ext cx="66960" cy="5400"/>
              </p14:xfrm>
            </p:contentPart>
          </mc:Choice>
          <mc:Fallback xmlns="">
            <p:pic>
              <p:nvPicPr>
                <p:cNvPr id="248" name="Freihand 247">
                  <a:extLst>
                    <a:ext uri="{FF2B5EF4-FFF2-40B4-BE49-F238E27FC236}">
                      <a16:creationId xmlns:a16="http://schemas.microsoft.com/office/drawing/2014/main" id="{BA9C21A6-9940-CC66-99A3-57780ED6A914}"/>
                    </a:ext>
                  </a:extLst>
                </p:cNvPr>
                <p:cNvPicPr/>
                <p:nvPr/>
              </p:nvPicPr>
              <p:blipFill>
                <a:blip r:embed="rId331"/>
                <a:stretch>
                  <a:fillRect/>
                </a:stretch>
              </p:blipFill>
              <p:spPr>
                <a:xfrm>
                  <a:off x="4181629" y="2274284"/>
                  <a:ext cx="846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49" name="Freihand 248">
                  <a:extLst>
                    <a:ext uri="{FF2B5EF4-FFF2-40B4-BE49-F238E27FC236}">
                      <a16:creationId xmlns:a16="http://schemas.microsoft.com/office/drawing/2014/main" id="{F6FD27BA-BD60-2F5F-FC39-018167B91D16}"/>
                    </a:ext>
                  </a:extLst>
                </p14:cNvPr>
                <p14:cNvContentPartPr/>
                <p14:nvPr/>
              </p14:nvContentPartPr>
              <p14:xfrm>
                <a:off x="3393229" y="2311364"/>
                <a:ext cx="478080" cy="25560"/>
              </p14:xfrm>
            </p:contentPart>
          </mc:Choice>
          <mc:Fallback xmlns="">
            <p:pic>
              <p:nvPicPr>
                <p:cNvPr id="249" name="Freihand 248">
                  <a:extLst>
                    <a:ext uri="{FF2B5EF4-FFF2-40B4-BE49-F238E27FC236}">
                      <a16:creationId xmlns:a16="http://schemas.microsoft.com/office/drawing/2014/main" id="{F6FD27BA-BD60-2F5F-FC39-018167B91D16}"/>
                    </a:ext>
                  </a:extLst>
                </p:cNvPr>
                <p:cNvPicPr/>
                <p:nvPr/>
              </p:nvPicPr>
              <p:blipFill>
                <a:blip r:embed="rId333"/>
                <a:stretch>
                  <a:fillRect/>
                </a:stretch>
              </p:blipFill>
              <p:spPr>
                <a:xfrm>
                  <a:off x="3384229" y="2302724"/>
                  <a:ext cx="4957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50" name="Freihand 249">
                  <a:extLst>
                    <a:ext uri="{FF2B5EF4-FFF2-40B4-BE49-F238E27FC236}">
                      <a16:creationId xmlns:a16="http://schemas.microsoft.com/office/drawing/2014/main" id="{A676EAFA-67F1-729B-8E20-71C9AA6316AE}"/>
                    </a:ext>
                  </a:extLst>
                </p14:cNvPr>
                <p14:cNvContentPartPr/>
                <p14:nvPr/>
              </p14:nvContentPartPr>
              <p14:xfrm>
                <a:off x="2622109" y="2318204"/>
                <a:ext cx="461160" cy="32400"/>
              </p14:xfrm>
            </p:contentPart>
          </mc:Choice>
          <mc:Fallback xmlns="">
            <p:pic>
              <p:nvPicPr>
                <p:cNvPr id="250" name="Freihand 249">
                  <a:extLst>
                    <a:ext uri="{FF2B5EF4-FFF2-40B4-BE49-F238E27FC236}">
                      <a16:creationId xmlns:a16="http://schemas.microsoft.com/office/drawing/2014/main" id="{A676EAFA-67F1-729B-8E20-71C9AA6316AE}"/>
                    </a:ext>
                  </a:extLst>
                </p:cNvPr>
                <p:cNvPicPr/>
                <p:nvPr/>
              </p:nvPicPr>
              <p:blipFill>
                <a:blip r:embed="rId335"/>
                <a:stretch>
                  <a:fillRect/>
                </a:stretch>
              </p:blipFill>
              <p:spPr>
                <a:xfrm>
                  <a:off x="2613469" y="2309204"/>
                  <a:ext cx="4788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51" name="Freihand 250">
                  <a:extLst>
                    <a:ext uri="{FF2B5EF4-FFF2-40B4-BE49-F238E27FC236}">
                      <a16:creationId xmlns:a16="http://schemas.microsoft.com/office/drawing/2014/main" id="{67FA75CE-3238-5342-7A1A-7B132C85DCBE}"/>
                    </a:ext>
                  </a:extLst>
                </p14:cNvPr>
                <p14:cNvContentPartPr/>
                <p14:nvPr/>
              </p14:nvContentPartPr>
              <p14:xfrm>
                <a:off x="2628589" y="2329364"/>
                <a:ext cx="13680" cy="188280"/>
              </p14:xfrm>
            </p:contentPart>
          </mc:Choice>
          <mc:Fallback xmlns="">
            <p:pic>
              <p:nvPicPr>
                <p:cNvPr id="251" name="Freihand 250">
                  <a:extLst>
                    <a:ext uri="{FF2B5EF4-FFF2-40B4-BE49-F238E27FC236}">
                      <a16:creationId xmlns:a16="http://schemas.microsoft.com/office/drawing/2014/main" id="{67FA75CE-3238-5342-7A1A-7B132C85DCBE}"/>
                    </a:ext>
                  </a:extLst>
                </p:cNvPr>
                <p:cNvPicPr/>
                <p:nvPr/>
              </p:nvPicPr>
              <p:blipFill>
                <a:blip r:embed="rId337"/>
                <a:stretch>
                  <a:fillRect/>
                </a:stretch>
              </p:blipFill>
              <p:spPr>
                <a:xfrm>
                  <a:off x="2619589" y="2320724"/>
                  <a:ext cx="3132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54" name="Freihand 253">
                  <a:extLst>
                    <a:ext uri="{FF2B5EF4-FFF2-40B4-BE49-F238E27FC236}">
                      <a16:creationId xmlns:a16="http://schemas.microsoft.com/office/drawing/2014/main" id="{545B1B1D-5452-19F1-DB2D-1392BF4FDFAE}"/>
                    </a:ext>
                  </a:extLst>
                </p14:cNvPr>
                <p14:cNvContentPartPr/>
                <p14:nvPr/>
              </p14:nvContentPartPr>
              <p14:xfrm>
                <a:off x="4296469" y="2293724"/>
                <a:ext cx="31320" cy="44640"/>
              </p14:xfrm>
            </p:contentPart>
          </mc:Choice>
          <mc:Fallback xmlns="">
            <p:pic>
              <p:nvPicPr>
                <p:cNvPr id="254" name="Freihand 253">
                  <a:extLst>
                    <a:ext uri="{FF2B5EF4-FFF2-40B4-BE49-F238E27FC236}">
                      <a16:creationId xmlns:a16="http://schemas.microsoft.com/office/drawing/2014/main" id="{545B1B1D-5452-19F1-DB2D-1392BF4FDFAE}"/>
                    </a:ext>
                  </a:extLst>
                </p:cNvPr>
                <p:cNvPicPr/>
                <p:nvPr/>
              </p:nvPicPr>
              <p:blipFill>
                <a:blip r:embed="rId339"/>
                <a:stretch>
                  <a:fillRect/>
                </a:stretch>
              </p:blipFill>
              <p:spPr>
                <a:xfrm>
                  <a:off x="4287829" y="2284724"/>
                  <a:ext cx="48960" cy="62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0">
            <p14:nvContentPartPr>
              <p14:cNvPr id="256" name="Freihand 255">
                <a:extLst>
                  <a:ext uri="{FF2B5EF4-FFF2-40B4-BE49-F238E27FC236}">
                    <a16:creationId xmlns:a16="http://schemas.microsoft.com/office/drawing/2014/main" id="{245AE080-9502-CE7B-CB85-EAA9DF4E9B23}"/>
                  </a:ext>
                </a:extLst>
              </p14:cNvPr>
              <p14:cNvContentPartPr/>
              <p14:nvPr/>
            </p14:nvContentPartPr>
            <p14:xfrm>
              <a:off x="1052149" y="1160444"/>
              <a:ext cx="2478600" cy="1968120"/>
            </p14:xfrm>
          </p:contentPart>
        </mc:Choice>
        <mc:Fallback xmlns="">
          <p:pic>
            <p:nvPicPr>
              <p:cNvPr id="256" name="Freihand 255">
                <a:extLst>
                  <a:ext uri="{FF2B5EF4-FFF2-40B4-BE49-F238E27FC236}">
                    <a16:creationId xmlns:a16="http://schemas.microsoft.com/office/drawing/2014/main" id="{245AE080-9502-CE7B-CB85-EAA9DF4E9B23}"/>
                  </a:ext>
                </a:extLst>
              </p:cNvPr>
              <p:cNvPicPr/>
              <p:nvPr/>
            </p:nvPicPr>
            <p:blipFill>
              <a:blip r:embed="rId341"/>
              <a:stretch>
                <a:fillRect/>
              </a:stretch>
            </p:blipFill>
            <p:spPr>
              <a:xfrm>
                <a:off x="1043149" y="1151444"/>
                <a:ext cx="2496240" cy="1985760"/>
              </a:xfrm>
              <a:prstGeom prst="rect">
                <a:avLst/>
              </a:prstGeom>
            </p:spPr>
          </p:pic>
        </mc:Fallback>
      </mc:AlternateContent>
      <p:grpSp>
        <p:nvGrpSpPr>
          <p:cNvPr id="264" name="Gruppieren 263">
            <a:extLst>
              <a:ext uri="{FF2B5EF4-FFF2-40B4-BE49-F238E27FC236}">
                <a16:creationId xmlns:a16="http://schemas.microsoft.com/office/drawing/2014/main" id="{7B2F5723-EC6B-8303-2324-07B0C45A95EB}"/>
              </a:ext>
            </a:extLst>
          </p:cNvPr>
          <p:cNvGrpSpPr/>
          <p:nvPr/>
        </p:nvGrpSpPr>
        <p:grpSpPr>
          <a:xfrm>
            <a:off x="2994349" y="786404"/>
            <a:ext cx="450720" cy="717120"/>
            <a:chOff x="2994349" y="786404"/>
            <a:chExt cx="450720" cy="717120"/>
          </a:xfrm>
        </p:grpSpPr>
        <mc:AlternateContent xmlns:mc="http://schemas.openxmlformats.org/markup-compatibility/2006" xmlns:p14="http://schemas.microsoft.com/office/powerpoint/2010/main">
          <mc:Choice Requires="p14">
            <p:contentPart p14:bwMode="auto" r:id="rId342">
              <p14:nvContentPartPr>
                <p14:cNvPr id="257" name="Freihand 256">
                  <a:extLst>
                    <a:ext uri="{FF2B5EF4-FFF2-40B4-BE49-F238E27FC236}">
                      <a16:creationId xmlns:a16="http://schemas.microsoft.com/office/drawing/2014/main" id="{85223E5E-B708-A2A2-19A2-C7AB1A51509F}"/>
                    </a:ext>
                  </a:extLst>
                </p14:cNvPr>
                <p14:cNvContentPartPr/>
                <p14:nvPr/>
              </p14:nvContentPartPr>
              <p14:xfrm>
                <a:off x="3104509" y="1018964"/>
                <a:ext cx="154440" cy="160200"/>
              </p14:xfrm>
            </p:contentPart>
          </mc:Choice>
          <mc:Fallback xmlns="">
            <p:pic>
              <p:nvPicPr>
                <p:cNvPr id="257" name="Freihand 256">
                  <a:extLst>
                    <a:ext uri="{FF2B5EF4-FFF2-40B4-BE49-F238E27FC236}">
                      <a16:creationId xmlns:a16="http://schemas.microsoft.com/office/drawing/2014/main" id="{85223E5E-B708-A2A2-19A2-C7AB1A51509F}"/>
                    </a:ext>
                  </a:extLst>
                </p:cNvPr>
                <p:cNvPicPr/>
                <p:nvPr/>
              </p:nvPicPr>
              <p:blipFill>
                <a:blip r:embed="rId343"/>
                <a:stretch>
                  <a:fillRect/>
                </a:stretch>
              </p:blipFill>
              <p:spPr>
                <a:xfrm>
                  <a:off x="3095869" y="1009964"/>
                  <a:ext cx="1720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58" name="Freihand 257">
                  <a:extLst>
                    <a:ext uri="{FF2B5EF4-FFF2-40B4-BE49-F238E27FC236}">
                      <a16:creationId xmlns:a16="http://schemas.microsoft.com/office/drawing/2014/main" id="{E989EA48-3061-6EEE-337A-56F5C9E0C22E}"/>
                    </a:ext>
                  </a:extLst>
                </p14:cNvPr>
                <p14:cNvContentPartPr/>
                <p14:nvPr/>
              </p14:nvContentPartPr>
              <p14:xfrm>
                <a:off x="3279109" y="877484"/>
                <a:ext cx="65520" cy="111600"/>
              </p14:xfrm>
            </p:contentPart>
          </mc:Choice>
          <mc:Fallback xmlns="">
            <p:pic>
              <p:nvPicPr>
                <p:cNvPr id="258" name="Freihand 257">
                  <a:extLst>
                    <a:ext uri="{FF2B5EF4-FFF2-40B4-BE49-F238E27FC236}">
                      <a16:creationId xmlns:a16="http://schemas.microsoft.com/office/drawing/2014/main" id="{E989EA48-3061-6EEE-337A-56F5C9E0C22E}"/>
                    </a:ext>
                  </a:extLst>
                </p:cNvPr>
                <p:cNvPicPr/>
                <p:nvPr/>
              </p:nvPicPr>
              <p:blipFill>
                <a:blip r:embed="rId345"/>
                <a:stretch>
                  <a:fillRect/>
                </a:stretch>
              </p:blipFill>
              <p:spPr>
                <a:xfrm>
                  <a:off x="3270109" y="868844"/>
                  <a:ext cx="831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59" name="Freihand 258">
                  <a:extLst>
                    <a:ext uri="{FF2B5EF4-FFF2-40B4-BE49-F238E27FC236}">
                      <a16:creationId xmlns:a16="http://schemas.microsoft.com/office/drawing/2014/main" id="{06908448-CCEB-CBAB-237F-9CC85D246CC2}"/>
                    </a:ext>
                  </a:extLst>
                </p14:cNvPr>
                <p14:cNvContentPartPr/>
                <p14:nvPr/>
              </p14:nvContentPartPr>
              <p14:xfrm>
                <a:off x="3101629" y="1135244"/>
                <a:ext cx="217080" cy="156240"/>
              </p14:xfrm>
            </p:contentPart>
          </mc:Choice>
          <mc:Fallback xmlns="">
            <p:pic>
              <p:nvPicPr>
                <p:cNvPr id="259" name="Freihand 258">
                  <a:extLst>
                    <a:ext uri="{FF2B5EF4-FFF2-40B4-BE49-F238E27FC236}">
                      <a16:creationId xmlns:a16="http://schemas.microsoft.com/office/drawing/2014/main" id="{06908448-CCEB-CBAB-237F-9CC85D246CC2}"/>
                    </a:ext>
                  </a:extLst>
                </p:cNvPr>
                <p:cNvPicPr/>
                <p:nvPr/>
              </p:nvPicPr>
              <p:blipFill>
                <a:blip r:embed="rId347"/>
                <a:stretch>
                  <a:fillRect/>
                </a:stretch>
              </p:blipFill>
              <p:spPr>
                <a:xfrm>
                  <a:off x="3092989" y="1126604"/>
                  <a:ext cx="2347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60" name="Freihand 259">
                  <a:extLst>
                    <a:ext uri="{FF2B5EF4-FFF2-40B4-BE49-F238E27FC236}">
                      <a16:creationId xmlns:a16="http://schemas.microsoft.com/office/drawing/2014/main" id="{1021794B-B5EA-B99E-614A-E60FC62210CF}"/>
                    </a:ext>
                  </a:extLst>
                </p14:cNvPr>
                <p14:cNvContentPartPr/>
                <p14:nvPr/>
              </p14:nvContentPartPr>
              <p14:xfrm>
                <a:off x="3212509" y="1258724"/>
                <a:ext cx="78480" cy="184320"/>
              </p14:xfrm>
            </p:contentPart>
          </mc:Choice>
          <mc:Fallback xmlns="">
            <p:pic>
              <p:nvPicPr>
                <p:cNvPr id="260" name="Freihand 259">
                  <a:extLst>
                    <a:ext uri="{FF2B5EF4-FFF2-40B4-BE49-F238E27FC236}">
                      <a16:creationId xmlns:a16="http://schemas.microsoft.com/office/drawing/2014/main" id="{1021794B-B5EA-B99E-614A-E60FC62210CF}"/>
                    </a:ext>
                  </a:extLst>
                </p:cNvPr>
                <p:cNvPicPr/>
                <p:nvPr/>
              </p:nvPicPr>
              <p:blipFill>
                <a:blip r:embed="rId349"/>
                <a:stretch>
                  <a:fillRect/>
                </a:stretch>
              </p:blipFill>
              <p:spPr>
                <a:xfrm>
                  <a:off x="3203869" y="1249724"/>
                  <a:ext cx="961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62" name="Freihand 261">
                  <a:extLst>
                    <a:ext uri="{FF2B5EF4-FFF2-40B4-BE49-F238E27FC236}">
                      <a16:creationId xmlns:a16="http://schemas.microsoft.com/office/drawing/2014/main" id="{2EC6E19E-B316-9ECA-6517-E8D06745143F}"/>
                    </a:ext>
                  </a:extLst>
                </p14:cNvPr>
                <p14:cNvContentPartPr/>
                <p14:nvPr/>
              </p14:nvContentPartPr>
              <p14:xfrm>
                <a:off x="2994349" y="999164"/>
                <a:ext cx="158760" cy="504360"/>
              </p14:xfrm>
            </p:contentPart>
          </mc:Choice>
          <mc:Fallback xmlns="">
            <p:pic>
              <p:nvPicPr>
                <p:cNvPr id="262" name="Freihand 261">
                  <a:extLst>
                    <a:ext uri="{FF2B5EF4-FFF2-40B4-BE49-F238E27FC236}">
                      <a16:creationId xmlns:a16="http://schemas.microsoft.com/office/drawing/2014/main" id="{2EC6E19E-B316-9ECA-6517-E8D06745143F}"/>
                    </a:ext>
                  </a:extLst>
                </p:cNvPr>
                <p:cNvPicPr/>
                <p:nvPr/>
              </p:nvPicPr>
              <p:blipFill>
                <a:blip r:embed="rId351"/>
                <a:stretch>
                  <a:fillRect/>
                </a:stretch>
              </p:blipFill>
              <p:spPr>
                <a:xfrm>
                  <a:off x="2985349" y="990524"/>
                  <a:ext cx="176400" cy="52200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63" name="Freihand 262">
                  <a:extLst>
                    <a:ext uri="{FF2B5EF4-FFF2-40B4-BE49-F238E27FC236}">
                      <a16:creationId xmlns:a16="http://schemas.microsoft.com/office/drawing/2014/main" id="{9DF1BE20-4496-0DEE-CF6F-53478A253BFD}"/>
                    </a:ext>
                  </a:extLst>
                </p14:cNvPr>
                <p14:cNvContentPartPr/>
                <p14:nvPr/>
              </p14:nvContentPartPr>
              <p14:xfrm>
                <a:off x="3366949" y="786404"/>
                <a:ext cx="78120" cy="507960"/>
              </p14:xfrm>
            </p:contentPart>
          </mc:Choice>
          <mc:Fallback xmlns="">
            <p:pic>
              <p:nvPicPr>
                <p:cNvPr id="263" name="Freihand 262">
                  <a:extLst>
                    <a:ext uri="{FF2B5EF4-FFF2-40B4-BE49-F238E27FC236}">
                      <a16:creationId xmlns:a16="http://schemas.microsoft.com/office/drawing/2014/main" id="{9DF1BE20-4496-0DEE-CF6F-53478A253BFD}"/>
                    </a:ext>
                  </a:extLst>
                </p:cNvPr>
                <p:cNvPicPr/>
                <p:nvPr/>
              </p:nvPicPr>
              <p:blipFill>
                <a:blip r:embed="rId353"/>
                <a:stretch>
                  <a:fillRect/>
                </a:stretch>
              </p:blipFill>
              <p:spPr>
                <a:xfrm>
                  <a:off x="3358309" y="777764"/>
                  <a:ext cx="95760" cy="525600"/>
                </a:xfrm>
                <a:prstGeom prst="rect">
                  <a:avLst/>
                </a:prstGeom>
              </p:spPr>
            </p:pic>
          </mc:Fallback>
        </mc:AlternateContent>
      </p:grpSp>
      <p:grpSp>
        <p:nvGrpSpPr>
          <p:cNvPr id="278" name="Gruppieren 277">
            <a:extLst>
              <a:ext uri="{FF2B5EF4-FFF2-40B4-BE49-F238E27FC236}">
                <a16:creationId xmlns:a16="http://schemas.microsoft.com/office/drawing/2014/main" id="{E18359F8-D039-350E-E60D-9FB37E5CBAAF}"/>
              </a:ext>
            </a:extLst>
          </p:cNvPr>
          <p:cNvGrpSpPr/>
          <p:nvPr/>
        </p:nvGrpSpPr>
        <p:grpSpPr>
          <a:xfrm>
            <a:off x="6971269" y="2462564"/>
            <a:ext cx="4923000" cy="1699920"/>
            <a:chOff x="6971269" y="2462564"/>
            <a:chExt cx="4923000" cy="1699920"/>
          </a:xfrm>
        </p:grpSpPr>
        <mc:AlternateContent xmlns:mc="http://schemas.openxmlformats.org/markup-compatibility/2006" xmlns:p14="http://schemas.microsoft.com/office/powerpoint/2010/main">
          <mc:Choice Requires="p14">
            <p:contentPart p14:bwMode="auto" r:id="rId354">
              <p14:nvContentPartPr>
                <p14:cNvPr id="7" name="Freihand 6">
                  <a:extLst>
                    <a:ext uri="{FF2B5EF4-FFF2-40B4-BE49-F238E27FC236}">
                      <a16:creationId xmlns:a16="http://schemas.microsoft.com/office/drawing/2014/main" id="{3A1C2E4E-280E-CD6D-9F1E-2A4FBD164593}"/>
                    </a:ext>
                  </a:extLst>
                </p14:cNvPr>
                <p14:cNvContentPartPr/>
                <p14:nvPr/>
              </p14:nvContentPartPr>
              <p14:xfrm>
                <a:off x="8090509" y="3673604"/>
                <a:ext cx="7560" cy="114480"/>
              </p14:xfrm>
            </p:contentPart>
          </mc:Choice>
          <mc:Fallback xmlns="">
            <p:pic>
              <p:nvPicPr>
                <p:cNvPr id="7" name="Freihand 6">
                  <a:extLst>
                    <a:ext uri="{FF2B5EF4-FFF2-40B4-BE49-F238E27FC236}">
                      <a16:creationId xmlns:a16="http://schemas.microsoft.com/office/drawing/2014/main" id="{3A1C2E4E-280E-CD6D-9F1E-2A4FBD164593}"/>
                    </a:ext>
                  </a:extLst>
                </p:cNvPr>
                <p:cNvPicPr/>
                <p:nvPr/>
              </p:nvPicPr>
              <p:blipFill>
                <a:blip r:embed="rId355"/>
                <a:stretch>
                  <a:fillRect/>
                </a:stretch>
              </p:blipFill>
              <p:spPr>
                <a:xfrm>
                  <a:off x="8081869" y="3664604"/>
                  <a:ext cx="252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9" name="Freihand 8">
                  <a:extLst>
                    <a:ext uri="{FF2B5EF4-FFF2-40B4-BE49-F238E27FC236}">
                      <a16:creationId xmlns:a16="http://schemas.microsoft.com/office/drawing/2014/main" id="{01C7DF31-C2B0-6355-A718-77095D5002E0}"/>
                    </a:ext>
                  </a:extLst>
                </p14:cNvPr>
                <p14:cNvContentPartPr/>
                <p14:nvPr/>
              </p14:nvContentPartPr>
              <p14:xfrm>
                <a:off x="8031829" y="3601244"/>
                <a:ext cx="104400" cy="94320"/>
              </p14:xfrm>
            </p:contentPart>
          </mc:Choice>
          <mc:Fallback xmlns="">
            <p:pic>
              <p:nvPicPr>
                <p:cNvPr id="9" name="Freihand 8">
                  <a:extLst>
                    <a:ext uri="{FF2B5EF4-FFF2-40B4-BE49-F238E27FC236}">
                      <a16:creationId xmlns:a16="http://schemas.microsoft.com/office/drawing/2014/main" id="{01C7DF31-C2B0-6355-A718-77095D5002E0}"/>
                    </a:ext>
                  </a:extLst>
                </p:cNvPr>
                <p:cNvPicPr/>
                <p:nvPr/>
              </p:nvPicPr>
              <p:blipFill>
                <a:blip r:embed="rId357"/>
                <a:stretch>
                  <a:fillRect/>
                </a:stretch>
              </p:blipFill>
              <p:spPr>
                <a:xfrm>
                  <a:off x="8022829" y="3592244"/>
                  <a:ext cx="1220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1" name="Freihand 10">
                  <a:extLst>
                    <a:ext uri="{FF2B5EF4-FFF2-40B4-BE49-F238E27FC236}">
                      <a16:creationId xmlns:a16="http://schemas.microsoft.com/office/drawing/2014/main" id="{1CA509B0-FD63-8CA1-8536-11823416DC06}"/>
                    </a:ext>
                  </a:extLst>
                </p14:cNvPr>
                <p14:cNvContentPartPr/>
                <p14:nvPr/>
              </p14:nvContentPartPr>
              <p14:xfrm>
                <a:off x="8183749" y="3655964"/>
                <a:ext cx="53280" cy="80280"/>
              </p14:xfrm>
            </p:contentPart>
          </mc:Choice>
          <mc:Fallback xmlns="">
            <p:pic>
              <p:nvPicPr>
                <p:cNvPr id="11" name="Freihand 10">
                  <a:extLst>
                    <a:ext uri="{FF2B5EF4-FFF2-40B4-BE49-F238E27FC236}">
                      <a16:creationId xmlns:a16="http://schemas.microsoft.com/office/drawing/2014/main" id="{1CA509B0-FD63-8CA1-8536-11823416DC06}"/>
                    </a:ext>
                  </a:extLst>
                </p:cNvPr>
                <p:cNvPicPr/>
                <p:nvPr/>
              </p:nvPicPr>
              <p:blipFill>
                <a:blip r:embed="rId359"/>
                <a:stretch>
                  <a:fillRect/>
                </a:stretch>
              </p:blipFill>
              <p:spPr>
                <a:xfrm>
                  <a:off x="8174749" y="3647324"/>
                  <a:ext cx="709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3" name="Freihand 12">
                  <a:extLst>
                    <a:ext uri="{FF2B5EF4-FFF2-40B4-BE49-F238E27FC236}">
                      <a16:creationId xmlns:a16="http://schemas.microsoft.com/office/drawing/2014/main" id="{45AEAA9F-EF5F-87F3-0BA0-9FD0074C6471}"/>
                    </a:ext>
                  </a:extLst>
                </p14:cNvPr>
                <p14:cNvContentPartPr/>
                <p14:nvPr/>
              </p14:nvContentPartPr>
              <p14:xfrm>
                <a:off x="8269069" y="3655604"/>
                <a:ext cx="45360" cy="70200"/>
              </p14:xfrm>
            </p:contentPart>
          </mc:Choice>
          <mc:Fallback xmlns="">
            <p:pic>
              <p:nvPicPr>
                <p:cNvPr id="13" name="Freihand 12">
                  <a:extLst>
                    <a:ext uri="{FF2B5EF4-FFF2-40B4-BE49-F238E27FC236}">
                      <a16:creationId xmlns:a16="http://schemas.microsoft.com/office/drawing/2014/main" id="{45AEAA9F-EF5F-87F3-0BA0-9FD0074C6471}"/>
                    </a:ext>
                  </a:extLst>
                </p:cNvPr>
                <p:cNvPicPr/>
                <p:nvPr/>
              </p:nvPicPr>
              <p:blipFill>
                <a:blip r:embed="rId361"/>
                <a:stretch>
                  <a:fillRect/>
                </a:stretch>
              </p:blipFill>
              <p:spPr>
                <a:xfrm>
                  <a:off x="8260429" y="3646604"/>
                  <a:ext cx="630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4" name="Freihand 13">
                  <a:extLst>
                    <a:ext uri="{FF2B5EF4-FFF2-40B4-BE49-F238E27FC236}">
                      <a16:creationId xmlns:a16="http://schemas.microsoft.com/office/drawing/2014/main" id="{1967CD4C-8075-8150-D2A4-B71FE684B214}"/>
                    </a:ext>
                  </a:extLst>
                </p14:cNvPr>
                <p14:cNvContentPartPr/>
                <p14:nvPr/>
              </p14:nvContentPartPr>
              <p14:xfrm>
                <a:off x="8373109" y="3545444"/>
                <a:ext cx="296280" cy="163440"/>
              </p14:xfrm>
            </p:contentPart>
          </mc:Choice>
          <mc:Fallback xmlns="">
            <p:pic>
              <p:nvPicPr>
                <p:cNvPr id="14" name="Freihand 13">
                  <a:extLst>
                    <a:ext uri="{FF2B5EF4-FFF2-40B4-BE49-F238E27FC236}">
                      <a16:creationId xmlns:a16="http://schemas.microsoft.com/office/drawing/2014/main" id="{1967CD4C-8075-8150-D2A4-B71FE684B214}"/>
                    </a:ext>
                  </a:extLst>
                </p:cNvPr>
                <p:cNvPicPr/>
                <p:nvPr/>
              </p:nvPicPr>
              <p:blipFill>
                <a:blip r:embed="rId363"/>
                <a:stretch>
                  <a:fillRect/>
                </a:stretch>
              </p:blipFill>
              <p:spPr>
                <a:xfrm>
                  <a:off x="8364109" y="3536804"/>
                  <a:ext cx="3139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15" name="Freihand 14">
                  <a:extLst>
                    <a:ext uri="{FF2B5EF4-FFF2-40B4-BE49-F238E27FC236}">
                      <a16:creationId xmlns:a16="http://schemas.microsoft.com/office/drawing/2014/main" id="{ED57B643-CCDB-77E8-DE35-139C13C04323}"/>
                    </a:ext>
                  </a:extLst>
                </p14:cNvPr>
                <p14:cNvContentPartPr/>
                <p14:nvPr/>
              </p14:nvContentPartPr>
              <p14:xfrm>
                <a:off x="8681269" y="3475964"/>
                <a:ext cx="290880" cy="221760"/>
              </p14:xfrm>
            </p:contentPart>
          </mc:Choice>
          <mc:Fallback xmlns="">
            <p:pic>
              <p:nvPicPr>
                <p:cNvPr id="15" name="Freihand 14">
                  <a:extLst>
                    <a:ext uri="{FF2B5EF4-FFF2-40B4-BE49-F238E27FC236}">
                      <a16:creationId xmlns:a16="http://schemas.microsoft.com/office/drawing/2014/main" id="{ED57B643-CCDB-77E8-DE35-139C13C04323}"/>
                    </a:ext>
                  </a:extLst>
                </p:cNvPr>
                <p:cNvPicPr/>
                <p:nvPr/>
              </p:nvPicPr>
              <p:blipFill>
                <a:blip r:embed="rId365"/>
                <a:stretch>
                  <a:fillRect/>
                </a:stretch>
              </p:blipFill>
              <p:spPr>
                <a:xfrm>
                  <a:off x="8672629" y="3467324"/>
                  <a:ext cx="30852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16" name="Freihand 15">
                  <a:extLst>
                    <a:ext uri="{FF2B5EF4-FFF2-40B4-BE49-F238E27FC236}">
                      <a16:creationId xmlns:a16="http://schemas.microsoft.com/office/drawing/2014/main" id="{A936C79B-C6AC-E06E-9481-FCEE9C1A618F}"/>
                    </a:ext>
                  </a:extLst>
                </p14:cNvPr>
                <p14:cNvContentPartPr/>
                <p14:nvPr/>
              </p14:nvContentPartPr>
              <p14:xfrm>
                <a:off x="8921389" y="3541484"/>
                <a:ext cx="37080" cy="59040"/>
              </p14:xfrm>
            </p:contentPart>
          </mc:Choice>
          <mc:Fallback xmlns="">
            <p:pic>
              <p:nvPicPr>
                <p:cNvPr id="16" name="Freihand 15">
                  <a:extLst>
                    <a:ext uri="{FF2B5EF4-FFF2-40B4-BE49-F238E27FC236}">
                      <a16:creationId xmlns:a16="http://schemas.microsoft.com/office/drawing/2014/main" id="{A936C79B-C6AC-E06E-9481-FCEE9C1A618F}"/>
                    </a:ext>
                  </a:extLst>
                </p:cNvPr>
                <p:cNvPicPr/>
                <p:nvPr/>
              </p:nvPicPr>
              <p:blipFill>
                <a:blip r:embed="rId367"/>
                <a:stretch>
                  <a:fillRect/>
                </a:stretch>
              </p:blipFill>
              <p:spPr>
                <a:xfrm>
                  <a:off x="8912389" y="3532484"/>
                  <a:ext cx="547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17" name="Freihand 16">
                  <a:extLst>
                    <a:ext uri="{FF2B5EF4-FFF2-40B4-BE49-F238E27FC236}">
                      <a16:creationId xmlns:a16="http://schemas.microsoft.com/office/drawing/2014/main" id="{E65A935F-09F7-02C1-8C5D-218A94903463}"/>
                    </a:ext>
                  </a:extLst>
                </p14:cNvPr>
                <p14:cNvContentPartPr/>
                <p14:nvPr/>
              </p14:nvContentPartPr>
              <p14:xfrm>
                <a:off x="9040189" y="3623924"/>
                <a:ext cx="137520" cy="50040"/>
              </p14:xfrm>
            </p:contentPart>
          </mc:Choice>
          <mc:Fallback xmlns="">
            <p:pic>
              <p:nvPicPr>
                <p:cNvPr id="17" name="Freihand 16">
                  <a:extLst>
                    <a:ext uri="{FF2B5EF4-FFF2-40B4-BE49-F238E27FC236}">
                      <a16:creationId xmlns:a16="http://schemas.microsoft.com/office/drawing/2014/main" id="{E65A935F-09F7-02C1-8C5D-218A94903463}"/>
                    </a:ext>
                  </a:extLst>
                </p:cNvPr>
                <p:cNvPicPr/>
                <p:nvPr/>
              </p:nvPicPr>
              <p:blipFill>
                <a:blip r:embed="rId369"/>
                <a:stretch>
                  <a:fillRect/>
                </a:stretch>
              </p:blipFill>
              <p:spPr>
                <a:xfrm>
                  <a:off x="9031189" y="3615284"/>
                  <a:ext cx="1551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146" name="Freihand 145">
                  <a:extLst>
                    <a:ext uri="{FF2B5EF4-FFF2-40B4-BE49-F238E27FC236}">
                      <a16:creationId xmlns:a16="http://schemas.microsoft.com/office/drawing/2014/main" id="{57B4F54B-9F47-17DE-761A-3F3F03A87656}"/>
                    </a:ext>
                  </a:extLst>
                </p14:cNvPr>
                <p14:cNvContentPartPr/>
                <p14:nvPr/>
              </p14:nvContentPartPr>
              <p14:xfrm>
                <a:off x="6971269" y="2953604"/>
                <a:ext cx="106920" cy="193680"/>
              </p14:xfrm>
            </p:contentPart>
          </mc:Choice>
          <mc:Fallback xmlns="">
            <p:pic>
              <p:nvPicPr>
                <p:cNvPr id="146" name="Freihand 145">
                  <a:extLst>
                    <a:ext uri="{FF2B5EF4-FFF2-40B4-BE49-F238E27FC236}">
                      <a16:creationId xmlns:a16="http://schemas.microsoft.com/office/drawing/2014/main" id="{57B4F54B-9F47-17DE-761A-3F3F03A87656}"/>
                    </a:ext>
                  </a:extLst>
                </p:cNvPr>
                <p:cNvPicPr/>
                <p:nvPr/>
              </p:nvPicPr>
              <p:blipFill>
                <a:blip r:embed="rId371"/>
                <a:stretch>
                  <a:fillRect/>
                </a:stretch>
              </p:blipFill>
              <p:spPr>
                <a:xfrm>
                  <a:off x="6962269" y="2944964"/>
                  <a:ext cx="12456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147" name="Freihand 146">
                  <a:extLst>
                    <a:ext uri="{FF2B5EF4-FFF2-40B4-BE49-F238E27FC236}">
                      <a16:creationId xmlns:a16="http://schemas.microsoft.com/office/drawing/2014/main" id="{D1860D64-9B87-2F2B-B6A3-61D1B507DC0F}"/>
                    </a:ext>
                  </a:extLst>
                </p14:cNvPr>
                <p14:cNvContentPartPr/>
                <p14:nvPr/>
              </p14:nvContentPartPr>
              <p14:xfrm>
                <a:off x="7014469" y="2948924"/>
                <a:ext cx="139320" cy="223920"/>
              </p14:xfrm>
            </p:contentPart>
          </mc:Choice>
          <mc:Fallback xmlns="">
            <p:pic>
              <p:nvPicPr>
                <p:cNvPr id="147" name="Freihand 146">
                  <a:extLst>
                    <a:ext uri="{FF2B5EF4-FFF2-40B4-BE49-F238E27FC236}">
                      <a16:creationId xmlns:a16="http://schemas.microsoft.com/office/drawing/2014/main" id="{D1860D64-9B87-2F2B-B6A3-61D1B507DC0F}"/>
                    </a:ext>
                  </a:extLst>
                </p:cNvPr>
                <p:cNvPicPr/>
                <p:nvPr/>
              </p:nvPicPr>
              <p:blipFill>
                <a:blip r:embed="rId373"/>
                <a:stretch>
                  <a:fillRect/>
                </a:stretch>
              </p:blipFill>
              <p:spPr>
                <a:xfrm>
                  <a:off x="7005469" y="2940284"/>
                  <a:ext cx="15696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148" name="Freihand 147">
                  <a:extLst>
                    <a:ext uri="{FF2B5EF4-FFF2-40B4-BE49-F238E27FC236}">
                      <a16:creationId xmlns:a16="http://schemas.microsoft.com/office/drawing/2014/main" id="{95F11295-6E42-A6B2-ED29-C3F1B8183302}"/>
                    </a:ext>
                  </a:extLst>
                </p14:cNvPr>
                <p14:cNvContentPartPr/>
                <p14:nvPr/>
              </p14:nvContentPartPr>
              <p14:xfrm>
                <a:off x="7244509" y="2905364"/>
                <a:ext cx="15840" cy="181800"/>
              </p14:xfrm>
            </p:contentPart>
          </mc:Choice>
          <mc:Fallback xmlns="">
            <p:pic>
              <p:nvPicPr>
                <p:cNvPr id="148" name="Freihand 147">
                  <a:extLst>
                    <a:ext uri="{FF2B5EF4-FFF2-40B4-BE49-F238E27FC236}">
                      <a16:creationId xmlns:a16="http://schemas.microsoft.com/office/drawing/2014/main" id="{95F11295-6E42-A6B2-ED29-C3F1B8183302}"/>
                    </a:ext>
                  </a:extLst>
                </p:cNvPr>
                <p:cNvPicPr/>
                <p:nvPr/>
              </p:nvPicPr>
              <p:blipFill>
                <a:blip r:embed="rId375"/>
                <a:stretch>
                  <a:fillRect/>
                </a:stretch>
              </p:blipFill>
              <p:spPr>
                <a:xfrm>
                  <a:off x="7235509" y="2896364"/>
                  <a:ext cx="3348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149" name="Freihand 148">
                  <a:extLst>
                    <a:ext uri="{FF2B5EF4-FFF2-40B4-BE49-F238E27FC236}">
                      <a16:creationId xmlns:a16="http://schemas.microsoft.com/office/drawing/2014/main" id="{8CE32A97-4AD9-7A42-075D-F4CB90FDB8D2}"/>
                    </a:ext>
                  </a:extLst>
                </p14:cNvPr>
                <p14:cNvContentPartPr/>
                <p14:nvPr/>
              </p14:nvContentPartPr>
              <p14:xfrm>
                <a:off x="7155589" y="2906444"/>
                <a:ext cx="212400" cy="246240"/>
              </p14:xfrm>
            </p:contentPart>
          </mc:Choice>
          <mc:Fallback xmlns="">
            <p:pic>
              <p:nvPicPr>
                <p:cNvPr id="149" name="Freihand 148">
                  <a:extLst>
                    <a:ext uri="{FF2B5EF4-FFF2-40B4-BE49-F238E27FC236}">
                      <a16:creationId xmlns:a16="http://schemas.microsoft.com/office/drawing/2014/main" id="{8CE32A97-4AD9-7A42-075D-F4CB90FDB8D2}"/>
                    </a:ext>
                  </a:extLst>
                </p:cNvPr>
                <p:cNvPicPr/>
                <p:nvPr/>
              </p:nvPicPr>
              <p:blipFill>
                <a:blip r:embed="rId377"/>
                <a:stretch>
                  <a:fillRect/>
                </a:stretch>
              </p:blipFill>
              <p:spPr>
                <a:xfrm>
                  <a:off x="7146949" y="2897444"/>
                  <a:ext cx="23004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150" name="Freihand 149">
                  <a:extLst>
                    <a:ext uri="{FF2B5EF4-FFF2-40B4-BE49-F238E27FC236}">
                      <a16:creationId xmlns:a16="http://schemas.microsoft.com/office/drawing/2014/main" id="{ACCD27B3-BCFE-7873-3DB0-4B6467B130B1}"/>
                    </a:ext>
                  </a:extLst>
                </p14:cNvPr>
                <p14:cNvContentPartPr/>
                <p14:nvPr/>
              </p14:nvContentPartPr>
              <p14:xfrm>
                <a:off x="7621789" y="2939204"/>
                <a:ext cx="297360" cy="143280"/>
              </p14:xfrm>
            </p:contentPart>
          </mc:Choice>
          <mc:Fallback xmlns="">
            <p:pic>
              <p:nvPicPr>
                <p:cNvPr id="150" name="Freihand 149">
                  <a:extLst>
                    <a:ext uri="{FF2B5EF4-FFF2-40B4-BE49-F238E27FC236}">
                      <a16:creationId xmlns:a16="http://schemas.microsoft.com/office/drawing/2014/main" id="{ACCD27B3-BCFE-7873-3DB0-4B6467B130B1}"/>
                    </a:ext>
                  </a:extLst>
                </p:cNvPr>
                <p:cNvPicPr/>
                <p:nvPr/>
              </p:nvPicPr>
              <p:blipFill>
                <a:blip r:embed="rId379"/>
                <a:stretch>
                  <a:fillRect/>
                </a:stretch>
              </p:blipFill>
              <p:spPr>
                <a:xfrm>
                  <a:off x="7613149" y="2930204"/>
                  <a:ext cx="3150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151" name="Freihand 150">
                  <a:extLst>
                    <a:ext uri="{FF2B5EF4-FFF2-40B4-BE49-F238E27FC236}">
                      <a16:creationId xmlns:a16="http://schemas.microsoft.com/office/drawing/2014/main" id="{014BC920-BC98-5CFB-D1D5-98150CE85657}"/>
                    </a:ext>
                  </a:extLst>
                </p14:cNvPr>
                <p14:cNvContentPartPr/>
                <p14:nvPr/>
              </p14:nvContentPartPr>
              <p14:xfrm>
                <a:off x="8019949" y="2862524"/>
                <a:ext cx="74880" cy="165240"/>
              </p14:xfrm>
            </p:contentPart>
          </mc:Choice>
          <mc:Fallback xmlns="">
            <p:pic>
              <p:nvPicPr>
                <p:cNvPr id="151" name="Freihand 150">
                  <a:extLst>
                    <a:ext uri="{FF2B5EF4-FFF2-40B4-BE49-F238E27FC236}">
                      <a16:creationId xmlns:a16="http://schemas.microsoft.com/office/drawing/2014/main" id="{014BC920-BC98-5CFB-D1D5-98150CE85657}"/>
                    </a:ext>
                  </a:extLst>
                </p:cNvPr>
                <p:cNvPicPr/>
                <p:nvPr/>
              </p:nvPicPr>
              <p:blipFill>
                <a:blip r:embed="rId381"/>
                <a:stretch>
                  <a:fillRect/>
                </a:stretch>
              </p:blipFill>
              <p:spPr>
                <a:xfrm>
                  <a:off x="8011309" y="2853524"/>
                  <a:ext cx="925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154" name="Freihand 153">
                  <a:extLst>
                    <a:ext uri="{FF2B5EF4-FFF2-40B4-BE49-F238E27FC236}">
                      <a16:creationId xmlns:a16="http://schemas.microsoft.com/office/drawing/2014/main" id="{CBEDB3B7-35F0-F62B-56D4-AF9B82453AC8}"/>
                    </a:ext>
                  </a:extLst>
                </p14:cNvPr>
                <p14:cNvContentPartPr/>
                <p14:nvPr/>
              </p14:nvContentPartPr>
              <p14:xfrm>
                <a:off x="8327029" y="2707004"/>
                <a:ext cx="148320" cy="267480"/>
              </p14:xfrm>
            </p:contentPart>
          </mc:Choice>
          <mc:Fallback xmlns="">
            <p:pic>
              <p:nvPicPr>
                <p:cNvPr id="154" name="Freihand 153">
                  <a:extLst>
                    <a:ext uri="{FF2B5EF4-FFF2-40B4-BE49-F238E27FC236}">
                      <a16:creationId xmlns:a16="http://schemas.microsoft.com/office/drawing/2014/main" id="{CBEDB3B7-35F0-F62B-56D4-AF9B82453AC8}"/>
                    </a:ext>
                  </a:extLst>
                </p:cNvPr>
                <p:cNvPicPr/>
                <p:nvPr/>
              </p:nvPicPr>
              <p:blipFill>
                <a:blip r:embed="rId383"/>
                <a:stretch>
                  <a:fillRect/>
                </a:stretch>
              </p:blipFill>
              <p:spPr>
                <a:xfrm>
                  <a:off x="8318389" y="2698364"/>
                  <a:ext cx="16596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155" name="Freihand 154">
                  <a:extLst>
                    <a:ext uri="{FF2B5EF4-FFF2-40B4-BE49-F238E27FC236}">
                      <a16:creationId xmlns:a16="http://schemas.microsoft.com/office/drawing/2014/main" id="{2645C69E-C91E-2A62-2614-E3E3C0F5302E}"/>
                    </a:ext>
                  </a:extLst>
                </p14:cNvPr>
                <p14:cNvContentPartPr/>
                <p14:nvPr/>
              </p14:nvContentPartPr>
              <p14:xfrm>
                <a:off x="8508469" y="2704124"/>
                <a:ext cx="129960" cy="238680"/>
              </p14:xfrm>
            </p:contentPart>
          </mc:Choice>
          <mc:Fallback xmlns="">
            <p:pic>
              <p:nvPicPr>
                <p:cNvPr id="155" name="Freihand 154">
                  <a:extLst>
                    <a:ext uri="{FF2B5EF4-FFF2-40B4-BE49-F238E27FC236}">
                      <a16:creationId xmlns:a16="http://schemas.microsoft.com/office/drawing/2014/main" id="{2645C69E-C91E-2A62-2614-E3E3C0F5302E}"/>
                    </a:ext>
                  </a:extLst>
                </p:cNvPr>
                <p:cNvPicPr/>
                <p:nvPr/>
              </p:nvPicPr>
              <p:blipFill>
                <a:blip r:embed="rId385"/>
                <a:stretch>
                  <a:fillRect/>
                </a:stretch>
              </p:blipFill>
              <p:spPr>
                <a:xfrm>
                  <a:off x="8499469" y="2695124"/>
                  <a:ext cx="14760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157" name="Freihand 156">
                  <a:extLst>
                    <a:ext uri="{FF2B5EF4-FFF2-40B4-BE49-F238E27FC236}">
                      <a16:creationId xmlns:a16="http://schemas.microsoft.com/office/drawing/2014/main" id="{8FE268D3-76F6-AC43-B939-9D42B0C5E191}"/>
                    </a:ext>
                  </a:extLst>
                </p14:cNvPr>
                <p14:cNvContentPartPr/>
                <p14:nvPr/>
              </p14:nvContentPartPr>
              <p14:xfrm>
                <a:off x="8734189" y="2541044"/>
                <a:ext cx="26640" cy="447480"/>
              </p14:xfrm>
            </p:contentPart>
          </mc:Choice>
          <mc:Fallback xmlns="">
            <p:pic>
              <p:nvPicPr>
                <p:cNvPr id="157" name="Freihand 156">
                  <a:extLst>
                    <a:ext uri="{FF2B5EF4-FFF2-40B4-BE49-F238E27FC236}">
                      <a16:creationId xmlns:a16="http://schemas.microsoft.com/office/drawing/2014/main" id="{8FE268D3-76F6-AC43-B939-9D42B0C5E191}"/>
                    </a:ext>
                  </a:extLst>
                </p:cNvPr>
                <p:cNvPicPr/>
                <p:nvPr/>
              </p:nvPicPr>
              <p:blipFill>
                <a:blip r:embed="rId387"/>
                <a:stretch>
                  <a:fillRect/>
                </a:stretch>
              </p:blipFill>
              <p:spPr>
                <a:xfrm>
                  <a:off x="8725189" y="2532044"/>
                  <a:ext cx="44280" cy="46512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158" name="Freihand 157">
                  <a:extLst>
                    <a:ext uri="{FF2B5EF4-FFF2-40B4-BE49-F238E27FC236}">
                      <a16:creationId xmlns:a16="http://schemas.microsoft.com/office/drawing/2014/main" id="{9A7C5D90-E6C0-D436-C2AD-69883CBA8A67}"/>
                    </a:ext>
                  </a:extLst>
                </p14:cNvPr>
                <p14:cNvContentPartPr/>
                <p14:nvPr/>
              </p14:nvContentPartPr>
              <p14:xfrm>
                <a:off x="8804029" y="2655524"/>
                <a:ext cx="78840" cy="178560"/>
              </p14:xfrm>
            </p:contentPart>
          </mc:Choice>
          <mc:Fallback xmlns="">
            <p:pic>
              <p:nvPicPr>
                <p:cNvPr id="158" name="Freihand 157">
                  <a:extLst>
                    <a:ext uri="{FF2B5EF4-FFF2-40B4-BE49-F238E27FC236}">
                      <a16:creationId xmlns:a16="http://schemas.microsoft.com/office/drawing/2014/main" id="{9A7C5D90-E6C0-D436-C2AD-69883CBA8A67}"/>
                    </a:ext>
                  </a:extLst>
                </p:cNvPr>
                <p:cNvPicPr/>
                <p:nvPr/>
              </p:nvPicPr>
              <p:blipFill>
                <a:blip r:embed="rId389"/>
                <a:stretch>
                  <a:fillRect/>
                </a:stretch>
              </p:blipFill>
              <p:spPr>
                <a:xfrm>
                  <a:off x="8795029" y="2646884"/>
                  <a:ext cx="9648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159" name="Freihand 158">
                  <a:extLst>
                    <a:ext uri="{FF2B5EF4-FFF2-40B4-BE49-F238E27FC236}">
                      <a16:creationId xmlns:a16="http://schemas.microsoft.com/office/drawing/2014/main" id="{C3EBEBCB-ED62-4462-F6CE-BFF53CFC31B3}"/>
                    </a:ext>
                  </a:extLst>
                </p14:cNvPr>
                <p14:cNvContentPartPr/>
                <p14:nvPr/>
              </p14:nvContentPartPr>
              <p14:xfrm>
                <a:off x="8830669" y="2655524"/>
                <a:ext cx="155160" cy="207360"/>
              </p14:xfrm>
            </p:contentPart>
          </mc:Choice>
          <mc:Fallback xmlns="">
            <p:pic>
              <p:nvPicPr>
                <p:cNvPr id="159" name="Freihand 158">
                  <a:extLst>
                    <a:ext uri="{FF2B5EF4-FFF2-40B4-BE49-F238E27FC236}">
                      <a16:creationId xmlns:a16="http://schemas.microsoft.com/office/drawing/2014/main" id="{C3EBEBCB-ED62-4462-F6CE-BFF53CFC31B3}"/>
                    </a:ext>
                  </a:extLst>
                </p:cNvPr>
                <p:cNvPicPr/>
                <p:nvPr/>
              </p:nvPicPr>
              <p:blipFill>
                <a:blip r:embed="rId391"/>
                <a:stretch>
                  <a:fillRect/>
                </a:stretch>
              </p:blipFill>
              <p:spPr>
                <a:xfrm>
                  <a:off x="8821669" y="2646884"/>
                  <a:ext cx="1728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160" name="Freihand 159">
                  <a:extLst>
                    <a:ext uri="{FF2B5EF4-FFF2-40B4-BE49-F238E27FC236}">
                      <a16:creationId xmlns:a16="http://schemas.microsoft.com/office/drawing/2014/main" id="{8CBBE5DE-860B-1FF0-1D21-D137C1368BCE}"/>
                    </a:ext>
                  </a:extLst>
                </p14:cNvPr>
                <p14:cNvContentPartPr/>
                <p14:nvPr/>
              </p14:nvContentPartPr>
              <p14:xfrm>
                <a:off x="8909509" y="2658764"/>
                <a:ext cx="193320" cy="203760"/>
              </p14:xfrm>
            </p:contentPart>
          </mc:Choice>
          <mc:Fallback xmlns="">
            <p:pic>
              <p:nvPicPr>
                <p:cNvPr id="160" name="Freihand 159">
                  <a:extLst>
                    <a:ext uri="{FF2B5EF4-FFF2-40B4-BE49-F238E27FC236}">
                      <a16:creationId xmlns:a16="http://schemas.microsoft.com/office/drawing/2014/main" id="{8CBBE5DE-860B-1FF0-1D21-D137C1368BCE}"/>
                    </a:ext>
                  </a:extLst>
                </p:cNvPr>
                <p:cNvPicPr/>
                <p:nvPr/>
              </p:nvPicPr>
              <p:blipFill>
                <a:blip r:embed="rId393"/>
                <a:stretch>
                  <a:fillRect/>
                </a:stretch>
              </p:blipFill>
              <p:spPr>
                <a:xfrm>
                  <a:off x="8900869" y="2650124"/>
                  <a:ext cx="21096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161" name="Freihand 160">
                  <a:extLst>
                    <a:ext uri="{FF2B5EF4-FFF2-40B4-BE49-F238E27FC236}">
                      <a16:creationId xmlns:a16="http://schemas.microsoft.com/office/drawing/2014/main" id="{A39BF1D0-0903-D784-430C-DDD4A01D2D87}"/>
                    </a:ext>
                  </a:extLst>
                </p14:cNvPr>
                <p14:cNvContentPartPr/>
                <p14:nvPr/>
              </p14:nvContentPartPr>
              <p14:xfrm>
                <a:off x="9212989" y="2727884"/>
                <a:ext cx="141120" cy="36000"/>
              </p14:xfrm>
            </p:contentPart>
          </mc:Choice>
          <mc:Fallback xmlns="">
            <p:pic>
              <p:nvPicPr>
                <p:cNvPr id="161" name="Freihand 160">
                  <a:extLst>
                    <a:ext uri="{FF2B5EF4-FFF2-40B4-BE49-F238E27FC236}">
                      <a16:creationId xmlns:a16="http://schemas.microsoft.com/office/drawing/2014/main" id="{A39BF1D0-0903-D784-430C-DDD4A01D2D87}"/>
                    </a:ext>
                  </a:extLst>
                </p:cNvPr>
                <p:cNvPicPr/>
                <p:nvPr/>
              </p:nvPicPr>
              <p:blipFill>
                <a:blip r:embed="rId395"/>
                <a:stretch>
                  <a:fillRect/>
                </a:stretch>
              </p:blipFill>
              <p:spPr>
                <a:xfrm>
                  <a:off x="9203989" y="2718884"/>
                  <a:ext cx="1587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162" name="Freihand 161">
                  <a:extLst>
                    <a:ext uri="{FF2B5EF4-FFF2-40B4-BE49-F238E27FC236}">
                      <a16:creationId xmlns:a16="http://schemas.microsoft.com/office/drawing/2014/main" id="{50616C28-4E91-3C1B-5AF1-CC64D22A44EB}"/>
                    </a:ext>
                  </a:extLst>
                </p14:cNvPr>
                <p14:cNvContentPartPr/>
                <p14:nvPr/>
              </p14:nvContentPartPr>
              <p14:xfrm>
                <a:off x="9423589" y="2567324"/>
                <a:ext cx="168480" cy="232920"/>
              </p14:xfrm>
            </p:contentPart>
          </mc:Choice>
          <mc:Fallback xmlns="">
            <p:pic>
              <p:nvPicPr>
                <p:cNvPr id="162" name="Freihand 161">
                  <a:extLst>
                    <a:ext uri="{FF2B5EF4-FFF2-40B4-BE49-F238E27FC236}">
                      <a16:creationId xmlns:a16="http://schemas.microsoft.com/office/drawing/2014/main" id="{50616C28-4E91-3C1B-5AF1-CC64D22A44EB}"/>
                    </a:ext>
                  </a:extLst>
                </p:cNvPr>
                <p:cNvPicPr/>
                <p:nvPr/>
              </p:nvPicPr>
              <p:blipFill>
                <a:blip r:embed="rId397"/>
                <a:stretch>
                  <a:fillRect/>
                </a:stretch>
              </p:blipFill>
              <p:spPr>
                <a:xfrm>
                  <a:off x="9414589" y="2558684"/>
                  <a:ext cx="18612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163" name="Freihand 162">
                  <a:extLst>
                    <a:ext uri="{FF2B5EF4-FFF2-40B4-BE49-F238E27FC236}">
                      <a16:creationId xmlns:a16="http://schemas.microsoft.com/office/drawing/2014/main" id="{2F45802D-9866-D55E-53BD-AAA8898E07FE}"/>
                    </a:ext>
                  </a:extLst>
                </p14:cNvPr>
                <p14:cNvContentPartPr/>
                <p14:nvPr/>
              </p14:nvContentPartPr>
              <p14:xfrm>
                <a:off x="9625549" y="2664164"/>
                <a:ext cx="48240" cy="99000"/>
              </p14:xfrm>
            </p:contentPart>
          </mc:Choice>
          <mc:Fallback xmlns="">
            <p:pic>
              <p:nvPicPr>
                <p:cNvPr id="163" name="Freihand 162">
                  <a:extLst>
                    <a:ext uri="{FF2B5EF4-FFF2-40B4-BE49-F238E27FC236}">
                      <a16:creationId xmlns:a16="http://schemas.microsoft.com/office/drawing/2014/main" id="{2F45802D-9866-D55E-53BD-AAA8898E07FE}"/>
                    </a:ext>
                  </a:extLst>
                </p:cNvPr>
                <p:cNvPicPr/>
                <p:nvPr/>
              </p:nvPicPr>
              <p:blipFill>
                <a:blip r:embed="rId399"/>
                <a:stretch>
                  <a:fillRect/>
                </a:stretch>
              </p:blipFill>
              <p:spPr>
                <a:xfrm>
                  <a:off x="9616549" y="2655524"/>
                  <a:ext cx="658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164" name="Freihand 163">
                  <a:extLst>
                    <a:ext uri="{FF2B5EF4-FFF2-40B4-BE49-F238E27FC236}">
                      <a16:creationId xmlns:a16="http://schemas.microsoft.com/office/drawing/2014/main" id="{86AD3C25-15B2-22AE-5D26-97FFAD7E8A39}"/>
                    </a:ext>
                  </a:extLst>
                </p14:cNvPr>
                <p14:cNvContentPartPr/>
                <p14:nvPr/>
              </p14:nvContentPartPr>
              <p14:xfrm>
                <a:off x="9726349" y="2528444"/>
                <a:ext cx="150480" cy="219600"/>
              </p14:xfrm>
            </p:contentPart>
          </mc:Choice>
          <mc:Fallback xmlns="">
            <p:pic>
              <p:nvPicPr>
                <p:cNvPr id="164" name="Freihand 163">
                  <a:extLst>
                    <a:ext uri="{FF2B5EF4-FFF2-40B4-BE49-F238E27FC236}">
                      <a16:creationId xmlns:a16="http://schemas.microsoft.com/office/drawing/2014/main" id="{86AD3C25-15B2-22AE-5D26-97FFAD7E8A39}"/>
                    </a:ext>
                  </a:extLst>
                </p:cNvPr>
                <p:cNvPicPr/>
                <p:nvPr/>
              </p:nvPicPr>
              <p:blipFill>
                <a:blip r:embed="rId401"/>
                <a:stretch>
                  <a:fillRect/>
                </a:stretch>
              </p:blipFill>
              <p:spPr>
                <a:xfrm>
                  <a:off x="9717349" y="2519444"/>
                  <a:ext cx="16812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165" name="Freihand 164">
                  <a:extLst>
                    <a:ext uri="{FF2B5EF4-FFF2-40B4-BE49-F238E27FC236}">
                      <a16:creationId xmlns:a16="http://schemas.microsoft.com/office/drawing/2014/main" id="{21085433-8B26-34A5-2D3E-8180750F6D82}"/>
                    </a:ext>
                  </a:extLst>
                </p14:cNvPr>
                <p14:cNvContentPartPr/>
                <p14:nvPr/>
              </p14:nvContentPartPr>
              <p14:xfrm>
                <a:off x="9910309" y="2462564"/>
                <a:ext cx="388800" cy="270720"/>
              </p14:xfrm>
            </p:contentPart>
          </mc:Choice>
          <mc:Fallback xmlns="">
            <p:pic>
              <p:nvPicPr>
                <p:cNvPr id="165" name="Freihand 164">
                  <a:extLst>
                    <a:ext uri="{FF2B5EF4-FFF2-40B4-BE49-F238E27FC236}">
                      <a16:creationId xmlns:a16="http://schemas.microsoft.com/office/drawing/2014/main" id="{21085433-8B26-34A5-2D3E-8180750F6D82}"/>
                    </a:ext>
                  </a:extLst>
                </p:cNvPr>
                <p:cNvPicPr/>
                <p:nvPr/>
              </p:nvPicPr>
              <p:blipFill>
                <a:blip r:embed="rId403"/>
                <a:stretch>
                  <a:fillRect/>
                </a:stretch>
              </p:blipFill>
              <p:spPr>
                <a:xfrm>
                  <a:off x="9901669" y="2453924"/>
                  <a:ext cx="40644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65" name="Freihand 264">
                  <a:extLst>
                    <a:ext uri="{FF2B5EF4-FFF2-40B4-BE49-F238E27FC236}">
                      <a16:creationId xmlns:a16="http://schemas.microsoft.com/office/drawing/2014/main" id="{71120F22-988D-F5B3-1B46-FC17719D22B3}"/>
                    </a:ext>
                  </a:extLst>
                </p14:cNvPr>
                <p14:cNvContentPartPr/>
                <p14:nvPr/>
              </p14:nvContentPartPr>
              <p14:xfrm>
                <a:off x="9644629" y="2963684"/>
                <a:ext cx="39240" cy="1198800"/>
              </p14:xfrm>
            </p:contentPart>
          </mc:Choice>
          <mc:Fallback xmlns="">
            <p:pic>
              <p:nvPicPr>
                <p:cNvPr id="265" name="Freihand 264">
                  <a:extLst>
                    <a:ext uri="{FF2B5EF4-FFF2-40B4-BE49-F238E27FC236}">
                      <a16:creationId xmlns:a16="http://schemas.microsoft.com/office/drawing/2014/main" id="{71120F22-988D-F5B3-1B46-FC17719D22B3}"/>
                    </a:ext>
                  </a:extLst>
                </p:cNvPr>
                <p:cNvPicPr/>
                <p:nvPr/>
              </p:nvPicPr>
              <p:blipFill>
                <a:blip r:embed="rId405"/>
                <a:stretch>
                  <a:fillRect/>
                </a:stretch>
              </p:blipFill>
              <p:spPr>
                <a:xfrm>
                  <a:off x="9635989" y="2954684"/>
                  <a:ext cx="56880" cy="121644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66" name="Freihand 265">
                  <a:extLst>
                    <a:ext uri="{FF2B5EF4-FFF2-40B4-BE49-F238E27FC236}">
                      <a16:creationId xmlns:a16="http://schemas.microsoft.com/office/drawing/2014/main" id="{937D811D-77F3-585D-8EE3-CF9B468AEEB9}"/>
                    </a:ext>
                  </a:extLst>
                </p14:cNvPr>
                <p14:cNvContentPartPr/>
                <p14:nvPr/>
              </p14:nvContentPartPr>
              <p14:xfrm>
                <a:off x="9756589" y="2739044"/>
                <a:ext cx="2137680" cy="191160"/>
              </p14:xfrm>
            </p:contentPart>
          </mc:Choice>
          <mc:Fallback xmlns="">
            <p:pic>
              <p:nvPicPr>
                <p:cNvPr id="266" name="Freihand 265">
                  <a:extLst>
                    <a:ext uri="{FF2B5EF4-FFF2-40B4-BE49-F238E27FC236}">
                      <a16:creationId xmlns:a16="http://schemas.microsoft.com/office/drawing/2014/main" id="{937D811D-77F3-585D-8EE3-CF9B468AEEB9}"/>
                    </a:ext>
                  </a:extLst>
                </p:cNvPr>
                <p:cNvPicPr/>
                <p:nvPr/>
              </p:nvPicPr>
              <p:blipFill>
                <a:blip r:embed="rId407"/>
                <a:stretch>
                  <a:fillRect/>
                </a:stretch>
              </p:blipFill>
              <p:spPr>
                <a:xfrm>
                  <a:off x="9747949" y="2730404"/>
                  <a:ext cx="215532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68" name="Freihand 267">
                  <a:extLst>
                    <a:ext uri="{FF2B5EF4-FFF2-40B4-BE49-F238E27FC236}">
                      <a16:creationId xmlns:a16="http://schemas.microsoft.com/office/drawing/2014/main" id="{159CC10D-4174-BB57-89D6-14AA2D4814AB}"/>
                    </a:ext>
                  </a:extLst>
                </p14:cNvPr>
                <p14:cNvContentPartPr/>
                <p14:nvPr/>
              </p14:nvContentPartPr>
              <p14:xfrm>
                <a:off x="9894829" y="2934524"/>
                <a:ext cx="179640" cy="197640"/>
              </p14:xfrm>
            </p:contentPart>
          </mc:Choice>
          <mc:Fallback xmlns="">
            <p:pic>
              <p:nvPicPr>
                <p:cNvPr id="268" name="Freihand 267">
                  <a:extLst>
                    <a:ext uri="{FF2B5EF4-FFF2-40B4-BE49-F238E27FC236}">
                      <a16:creationId xmlns:a16="http://schemas.microsoft.com/office/drawing/2014/main" id="{159CC10D-4174-BB57-89D6-14AA2D4814AB}"/>
                    </a:ext>
                  </a:extLst>
                </p:cNvPr>
                <p:cNvPicPr/>
                <p:nvPr/>
              </p:nvPicPr>
              <p:blipFill>
                <a:blip r:embed="rId409"/>
                <a:stretch>
                  <a:fillRect/>
                </a:stretch>
              </p:blipFill>
              <p:spPr>
                <a:xfrm>
                  <a:off x="9886189" y="2925524"/>
                  <a:ext cx="19728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69" name="Freihand 268">
                  <a:extLst>
                    <a:ext uri="{FF2B5EF4-FFF2-40B4-BE49-F238E27FC236}">
                      <a16:creationId xmlns:a16="http://schemas.microsoft.com/office/drawing/2014/main" id="{93BD6180-9EF4-41FB-DD20-353639761424}"/>
                    </a:ext>
                  </a:extLst>
                </p14:cNvPr>
                <p14:cNvContentPartPr/>
                <p14:nvPr/>
              </p14:nvContentPartPr>
              <p14:xfrm>
                <a:off x="10123789" y="2997164"/>
                <a:ext cx="105120" cy="115200"/>
              </p14:xfrm>
            </p:contentPart>
          </mc:Choice>
          <mc:Fallback xmlns="">
            <p:pic>
              <p:nvPicPr>
                <p:cNvPr id="269" name="Freihand 268">
                  <a:extLst>
                    <a:ext uri="{FF2B5EF4-FFF2-40B4-BE49-F238E27FC236}">
                      <a16:creationId xmlns:a16="http://schemas.microsoft.com/office/drawing/2014/main" id="{93BD6180-9EF4-41FB-DD20-353639761424}"/>
                    </a:ext>
                  </a:extLst>
                </p:cNvPr>
                <p:cNvPicPr/>
                <p:nvPr/>
              </p:nvPicPr>
              <p:blipFill>
                <a:blip r:embed="rId411"/>
                <a:stretch>
                  <a:fillRect/>
                </a:stretch>
              </p:blipFill>
              <p:spPr>
                <a:xfrm>
                  <a:off x="10114789" y="2988164"/>
                  <a:ext cx="1227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70" name="Freihand 269">
                  <a:extLst>
                    <a:ext uri="{FF2B5EF4-FFF2-40B4-BE49-F238E27FC236}">
                      <a16:creationId xmlns:a16="http://schemas.microsoft.com/office/drawing/2014/main" id="{924C180E-D108-596F-630E-0C373B8A0A85}"/>
                    </a:ext>
                  </a:extLst>
                </p14:cNvPr>
                <p14:cNvContentPartPr/>
                <p14:nvPr/>
              </p14:nvContentPartPr>
              <p14:xfrm>
                <a:off x="10303789" y="2880884"/>
                <a:ext cx="38520" cy="202680"/>
              </p14:xfrm>
            </p:contentPart>
          </mc:Choice>
          <mc:Fallback xmlns="">
            <p:pic>
              <p:nvPicPr>
                <p:cNvPr id="270" name="Freihand 269">
                  <a:extLst>
                    <a:ext uri="{FF2B5EF4-FFF2-40B4-BE49-F238E27FC236}">
                      <a16:creationId xmlns:a16="http://schemas.microsoft.com/office/drawing/2014/main" id="{924C180E-D108-596F-630E-0C373B8A0A85}"/>
                    </a:ext>
                  </a:extLst>
                </p:cNvPr>
                <p:cNvPicPr/>
                <p:nvPr/>
              </p:nvPicPr>
              <p:blipFill>
                <a:blip r:embed="rId413"/>
                <a:stretch>
                  <a:fillRect/>
                </a:stretch>
              </p:blipFill>
              <p:spPr>
                <a:xfrm>
                  <a:off x="10294789" y="2872244"/>
                  <a:ext cx="561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71" name="Freihand 270">
                  <a:extLst>
                    <a:ext uri="{FF2B5EF4-FFF2-40B4-BE49-F238E27FC236}">
                      <a16:creationId xmlns:a16="http://schemas.microsoft.com/office/drawing/2014/main" id="{3F240B2B-9B1A-D614-F8C3-17E57541F223}"/>
                    </a:ext>
                  </a:extLst>
                </p14:cNvPr>
                <p14:cNvContentPartPr/>
                <p14:nvPr/>
              </p14:nvContentPartPr>
              <p14:xfrm>
                <a:off x="10367869" y="2901764"/>
                <a:ext cx="172800" cy="155520"/>
              </p14:xfrm>
            </p:contentPart>
          </mc:Choice>
          <mc:Fallback xmlns="">
            <p:pic>
              <p:nvPicPr>
                <p:cNvPr id="271" name="Freihand 270">
                  <a:extLst>
                    <a:ext uri="{FF2B5EF4-FFF2-40B4-BE49-F238E27FC236}">
                      <a16:creationId xmlns:a16="http://schemas.microsoft.com/office/drawing/2014/main" id="{3F240B2B-9B1A-D614-F8C3-17E57541F223}"/>
                    </a:ext>
                  </a:extLst>
                </p:cNvPr>
                <p:cNvPicPr/>
                <p:nvPr/>
              </p:nvPicPr>
              <p:blipFill>
                <a:blip r:embed="rId415"/>
                <a:stretch>
                  <a:fillRect/>
                </a:stretch>
              </p:blipFill>
              <p:spPr>
                <a:xfrm>
                  <a:off x="10359229" y="2892764"/>
                  <a:ext cx="1904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73" name="Freihand 272">
                  <a:extLst>
                    <a:ext uri="{FF2B5EF4-FFF2-40B4-BE49-F238E27FC236}">
                      <a16:creationId xmlns:a16="http://schemas.microsoft.com/office/drawing/2014/main" id="{A63BA585-6C9D-D005-9777-37EA580CF424}"/>
                    </a:ext>
                  </a:extLst>
                </p14:cNvPr>
                <p14:cNvContentPartPr/>
                <p14:nvPr/>
              </p14:nvContentPartPr>
              <p14:xfrm>
                <a:off x="10564429" y="2971964"/>
                <a:ext cx="126360" cy="221760"/>
              </p14:xfrm>
            </p:contentPart>
          </mc:Choice>
          <mc:Fallback xmlns="">
            <p:pic>
              <p:nvPicPr>
                <p:cNvPr id="273" name="Freihand 272">
                  <a:extLst>
                    <a:ext uri="{FF2B5EF4-FFF2-40B4-BE49-F238E27FC236}">
                      <a16:creationId xmlns:a16="http://schemas.microsoft.com/office/drawing/2014/main" id="{A63BA585-6C9D-D005-9777-37EA580CF424}"/>
                    </a:ext>
                  </a:extLst>
                </p:cNvPr>
                <p:cNvPicPr/>
                <p:nvPr/>
              </p:nvPicPr>
              <p:blipFill>
                <a:blip r:embed="rId417"/>
                <a:stretch>
                  <a:fillRect/>
                </a:stretch>
              </p:blipFill>
              <p:spPr>
                <a:xfrm>
                  <a:off x="10555789" y="2962964"/>
                  <a:ext cx="14400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74" name="Freihand 273">
                  <a:extLst>
                    <a:ext uri="{FF2B5EF4-FFF2-40B4-BE49-F238E27FC236}">
                      <a16:creationId xmlns:a16="http://schemas.microsoft.com/office/drawing/2014/main" id="{B91AC304-5476-B2EF-1F40-5EDCECB8D401}"/>
                    </a:ext>
                  </a:extLst>
                </p14:cNvPr>
                <p14:cNvContentPartPr/>
                <p14:nvPr/>
              </p14:nvContentPartPr>
              <p14:xfrm>
                <a:off x="10734709" y="2909684"/>
                <a:ext cx="172800" cy="131400"/>
              </p14:xfrm>
            </p:contentPart>
          </mc:Choice>
          <mc:Fallback xmlns="">
            <p:pic>
              <p:nvPicPr>
                <p:cNvPr id="274" name="Freihand 273">
                  <a:extLst>
                    <a:ext uri="{FF2B5EF4-FFF2-40B4-BE49-F238E27FC236}">
                      <a16:creationId xmlns:a16="http://schemas.microsoft.com/office/drawing/2014/main" id="{B91AC304-5476-B2EF-1F40-5EDCECB8D401}"/>
                    </a:ext>
                  </a:extLst>
                </p:cNvPr>
                <p:cNvPicPr/>
                <p:nvPr/>
              </p:nvPicPr>
              <p:blipFill>
                <a:blip r:embed="rId419"/>
                <a:stretch>
                  <a:fillRect/>
                </a:stretch>
              </p:blipFill>
              <p:spPr>
                <a:xfrm>
                  <a:off x="10726069" y="2901044"/>
                  <a:ext cx="1904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75" name="Freihand 274">
                  <a:extLst>
                    <a:ext uri="{FF2B5EF4-FFF2-40B4-BE49-F238E27FC236}">
                      <a16:creationId xmlns:a16="http://schemas.microsoft.com/office/drawing/2014/main" id="{59AE9273-7830-84B3-410D-3A472FB3BAA1}"/>
                    </a:ext>
                  </a:extLst>
                </p14:cNvPr>
                <p14:cNvContentPartPr/>
                <p14:nvPr/>
              </p14:nvContentPartPr>
              <p14:xfrm>
                <a:off x="10958989" y="3020924"/>
                <a:ext cx="37080" cy="15840"/>
              </p14:xfrm>
            </p:contentPart>
          </mc:Choice>
          <mc:Fallback xmlns="">
            <p:pic>
              <p:nvPicPr>
                <p:cNvPr id="275" name="Freihand 274">
                  <a:extLst>
                    <a:ext uri="{FF2B5EF4-FFF2-40B4-BE49-F238E27FC236}">
                      <a16:creationId xmlns:a16="http://schemas.microsoft.com/office/drawing/2014/main" id="{59AE9273-7830-84B3-410D-3A472FB3BAA1}"/>
                    </a:ext>
                  </a:extLst>
                </p:cNvPr>
                <p:cNvPicPr/>
                <p:nvPr/>
              </p:nvPicPr>
              <p:blipFill>
                <a:blip r:embed="rId421"/>
                <a:stretch>
                  <a:fillRect/>
                </a:stretch>
              </p:blipFill>
              <p:spPr>
                <a:xfrm>
                  <a:off x="10950349" y="3011924"/>
                  <a:ext cx="547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76" name="Freihand 275">
                  <a:extLst>
                    <a:ext uri="{FF2B5EF4-FFF2-40B4-BE49-F238E27FC236}">
                      <a16:creationId xmlns:a16="http://schemas.microsoft.com/office/drawing/2014/main" id="{A87C998B-91E4-8C6D-11F2-CB8F37802DD9}"/>
                    </a:ext>
                  </a:extLst>
                </p14:cNvPr>
                <p14:cNvContentPartPr/>
                <p14:nvPr/>
              </p14:nvContentPartPr>
              <p14:xfrm>
                <a:off x="11042509" y="2812484"/>
                <a:ext cx="151920" cy="151920"/>
              </p14:xfrm>
            </p:contentPart>
          </mc:Choice>
          <mc:Fallback xmlns="">
            <p:pic>
              <p:nvPicPr>
                <p:cNvPr id="276" name="Freihand 275">
                  <a:extLst>
                    <a:ext uri="{FF2B5EF4-FFF2-40B4-BE49-F238E27FC236}">
                      <a16:creationId xmlns:a16="http://schemas.microsoft.com/office/drawing/2014/main" id="{A87C998B-91E4-8C6D-11F2-CB8F37802DD9}"/>
                    </a:ext>
                  </a:extLst>
                </p:cNvPr>
                <p:cNvPicPr/>
                <p:nvPr/>
              </p:nvPicPr>
              <p:blipFill>
                <a:blip r:embed="rId423"/>
                <a:stretch>
                  <a:fillRect/>
                </a:stretch>
              </p:blipFill>
              <p:spPr>
                <a:xfrm>
                  <a:off x="11033869" y="2803484"/>
                  <a:ext cx="1695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77" name="Freihand 276">
                  <a:extLst>
                    <a:ext uri="{FF2B5EF4-FFF2-40B4-BE49-F238E27FC236}">
                      <a16:creationId xmlns:a16="http://schemas.microsoft.com/office/drawing/2014/main" id="{5B0BEEEF-722A-DA1F-42C0-67B3E5166490}"/>
                    </a:ext>
                  </a:extLst>
                </p14:cNvPr>
                <p14:cNvContentPartPr/>
                <p14:nvPr/>
              </p14:nvContentPartPr>
              <p14:xfrm>
                <a:off x="11087869" y="3038924"/>
                <a:ext cx="31680" cy="27360"/>
              </p14:xfrm>
            </p:contentPart>
          </mc:Choice>
          <mc:Fallback xmlns="">
            <p:pic>
              <p:nvPicPr>
                <p:cNvPr id="277" name="Freihand 276">
                  <a:extLst>
                    <a:ext uri="{FF2B5EF4-FFF2-40B4-BE49-F238E27FC236}">
                      <a16:creationId xmlns:a16="http://schemas.microsoft.com/office/drawing/2014/main" id="{5B0BEEEF-722A-DA1F-42C0-67B3E5166490}"/>
                    </a:ext>
                  </a:extLst>
                </p:cNvPr>
                <p:cNvPicPr/>
                <p:nvPr/>
              </p:nvPicPr>
              <p:blipFill>
                <a:blip r:embed="rId425"/>
                <a:stretch>
                  <a:fillRect/>
                </a:stretch>
              </p:blipFill>
              <p:spPr>
                <a:xfrm>
                  <a:off x="11079229" y="3029924"/>
                  <a:ext cx="49320" cy="45000"/>
                </a:xfrm>
                <a:prstGeom prst="rect">
                  <a:avLst/>
                </a:prstGeom>
              </p:spPr>
            </p:pic>
          </mc:Fallback>
        </mc:AlternateContent>
      </p:grpSp>
      <p:grpSp>
        <p:nvGrpSpPr>
          <p:cNvPr id="281" name="Gruppieren 280">
            <a:extLst>
              <a:ext uri="{FF2B5EF4-FFF2-40B4-BE49-F238E27FC236}">
                <a16:creationId xmlns:a16="http://schemas.microsoft.com/office/drawing/2014/main" id="{793BFFE3-92A7-B571-4CE0-B98B7459D4AA}"/>
              </a:ext>
            </a:extLst>
          </p:cNvPr>
          <p:cNvGrpSpPr/>
          <p:nvPr/>
        </p:nvGrpSpPr>
        <p:grpSpPr>
          <a:xfrm>
            <a:off x="9853429" y="2924084"/>
            <a:ext cx="393840" cy="254880"/>
            <a:chOff x="9853429" y="2924084"/>
            <a:chExt cx="393840" cy="254880"/>
          </a:xfrm>
        </p:grpSpPr>
        <mc:AlternateContent xmlns:mc="http://schemas.openxmlformats.org/markup-compatibility/2006" xmlns:p14="http://schemas.microsoft.com/office/powerpoint/2010/main">
          <mc:Choice Requires="p14">
            <p:contentPart p14:bwMode="auto" r:id="rId426">
              <p14:nvContentPartPr>
                <p14:cNvPr id="279" name="Freihand 278">
                  <a:extLst>
                    <a:ext uri="{FF2B5EF4-FFF2-40B4-BE49-F238E27FC236}">
                      <a16:creationId xmlns:a16="http://schemas.microsoft.com/office/drawing/2014/main" id="{D895D286-7CA0-5A9D-944B-0E068D6CA483}"/>
                    </a:ext>
                  </a:extLst>
                </p14:cNvPr>
                <p14:cNvContentPartPr/>
                <p14:nvPr/>
              </p14:nvContentPartPr>
              <p14:xfrm>
                <a:off x="9853429" y="2924084"/>
                <a:ext cx="237240" cy="254880"/>
              </p14:xfrm>
            </p:contentPart>
          </mc:Choice>
          <mc:Fallback xmlns="">
            <p:pic>
              <p:nvPicPr>
                <p:cNvPr id="279" name="Freihand 278">
                  <a:extLst>
                    <a:ext uri="{FF2B5EF4-FFF2-40B4-BE49-F238E27FC236}">
                      <a16:creationId xmlns:a16="http://schemas.microsoft.com/office/drawing/2014/main" id="{D895D286-7CA0-5A9D-944B-0E068D6CA483}"/>
                    </a:ext>
                  </a:extLst>
                </p:cNvPr>
                <p:cNvPicPr/>
                <p:nvPr/>
              </p:nvPicPr>
              <p:blipFill>
                <a:blip r:embed="rId427"/>
                <a:stretch>
                  <a:fillRect/>
                </a:stretch>
              </p:blipFill>
              <p:spPr>
                <a:xfrm>
                  <a:off x="9844429" y="2915444"/>
                  <a:ext cx="25488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80" name="Freihand 279">
                  <a:extLst>
                    <a:ext uri="{FF2B5EF4-FFF2-40B4-BE49-F238E27FC236}">
                      <a16:creationId xmlns:a16="http://schemas.microsoft.com/office/drawing/2014/main" id="{B2C8255D-B7DD-D477-1A3E-A3D4EDB1784A}"/>
                    </a:ext>
                  </a:extLst>
                </p14:cNvPr>
                <p14:cNvContentPartPr/>
                <p14:nvPr/>
              </p14:nvContentPartPr>
              <p14:xfrm>
                <a:off x="10124149" y="2991764"/>
                <a:ext cx="123120" cy="129240"/>
              </p14:xfrm>
            </p:contentPart>
          </mc:Choice>
          <mc:Fallback xmlns="">
            <p:pic>
              <p:nvPicPr>
                <p:cNvPr id="280" name="Freihand 279">
                  <a:extLst>
                    <a:ext uri="{FF2B5EF4-FFF2-40B4-BE49-F238E27FC236}">
                      <a16:creationId xmlns:a16="http://schemas.microsoft.com/office/drawing/2014/main" id="{B2C8255D-B7DD-D477-1A3E-A3D4EDB1784A}"/>
                    </a:ext>
                  </a:extLst>
                </p:cNvPr>
                <p:cNvPicPr/>
                <p:nvPr/>
              </p:nvPicPr>
              <p:blipFill>
                <a:blip r:embed="rId429"/>
                <a:stretch>
                  <a:fillRect/>
                </a:stretch>
              </p:blipFill>
              <p:spPr>
                <a:xfrm>
                  <a:off x="10115509" y="2983124"/>
                  <a:ext cx="140760" cy="146880"/>
                </a:xfrm>
                <a:prstGeom prst="rect">
                  <a:avLst/>
                </a:prstGeom>
              </p:spPr>
            </p:pic>
          </mc:Fallback>
        </mc:AlternateContent>
      </p:grpSp>
    </p:spTree>
    <p:extLst>
      <p:ext uri="{BB962C8B-B14F-4D97-AF65-F5344CB8AC3E}">
        <p14:creationId xmlns:p14="http://schemas.microsoft.com/office/powerpoint/2010/main" val="51036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0DFBC97E-FE41-4013-EAA4-67573D485C77}"/>
              </a:ext>
            </a:extLst>
          </p:cNvPr>
          <p:cNvGrpSpPr/>
          <p:nvPr/>
        </p:nvGrpSpPr>
        <p:grpSpPr>
          <a:xfrm>
            <a:off x="177448" y="991942"/>
            <a:ext cx="7828631" cy="5073578"/>
            <a:chOff x="-15591" y="1154502"/>
            <a:chExt cx="5693076" cy="3671901"/>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5"/>
                  <a:stretch>
                    <a:fillRect/>
                  </a:stretch>
                </a:blipFill>
              </p:spPr>
              <p:txBody>
                <a:bodyPr/>
                <a:lstStyle/>
                <a:p>
                  <a:r>
                    <a:rPr lang="de-DE">
                      <a:noFill/>
                    </a:rPr>
                    <a:t> </a:t>
                  </a:r>
                </a:p>
              </p:txBody>
            </p:sp>
          </mc:Fallback>
        </mc:AlternateContent>
      </p:grpSp>
      <p:sp>
        <p:nvSpPr>
          <p:cNvPr id="60" name="Rechteck 59"/>
          <p:cNvSpPr/>
          <p:nvPr/>
        </p:nvSpPr>
        <p:spPr>
          <a:xfrm>
            <a:off x="5424315" y="3128900"/>
            <a:ext cx="149782" cy="299458"/>
          </a:xfrm>
          <a:prstGeom prst="rect">
            <a:avLst/>
          </a:prstGeom>
        </p:spPr>
        <p:txBody>
          <a:bodyPr wrap="none">
            <a:spAutoFit/>
          </a:bodyPr>
          <a:lstStyle/>
          <a:p>
            <a:endParaRPr lang="de-DE" dirty="0"/>
          </a:p>
        </p:txBody>
      </p:sp>
      <p:sp>
        <p:nvSpPr>
          <p:cNvPr id="72" name="Textfeld 71"/>
          <p:cNvSpPr txBox="1"/>
          <p:nvPr/>
        </p:nvSpPr>
        <p:spPr>
          <a:xfrm>
            <a:off x="1043513" y="-47321"/>
            <a:ext cx="4267100"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a:t>Neoklassische Synthese</a:t>
            </a:r>
            <a:endParaRPr lang="de-DE" sz="3266" dirty="0">
              <a:latin typeface="Arial" pitchFamily="18"/>
              <a:ea typeface="Droid Sans Fallback" pitchFamily="2"/>
              <a:cs typeface="Lohit Hindi" pitchFamily="2"/>
            </a:endParaRPr>
          </a:p>
        </p:txBody>
      </p: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2A348DD5-66EF-4AC7-EA70-154A66E1A31C}"/>
                  </a:ext>
                </a:extLst>
              </p14:cNvPr>
              <p14:cNvContentPartPr/>
              <p14:nvPr/>
            </p14:nvContentPartPr>
            <p14:xfrm>
              <a:off x="1061509" y="451244"/>
              <a:ext cx="4352760" cy="135000"/>
            </p14:xfrm>
          </p:contentPart>
        </mc:Choice>
        <mc:Fallback xmlns="">
          <p:pic>
            <p:nvPicPr>
              <p:cNvPr id="3" name="Freihand 2">
                <a:extLst>
                  <a:ext uri="{FF2B5EF4-FFF2-40B4-BE49-F238E27FC236}">
                    <a16:creationId xmlns:a16="http://schemas.microsoft.com/office/drawing/2014/main" id="{2A348DD5-66EF-4AC7-EA70-154A66E1A31C}"/>
                  </a:ext>
                </a:extLst>
              </p:cNvPr>
              <p:cNvPicPr/>
              <p:nvPr/>
            </p:nvPicPr>
            <p:blipFill>
              <a:blip r:embed="rId7"/>
              <a:stretch>
                <a:fillRect/>
              </a:stretch>
            </p:blipFill>
            <p:spPr>
              <a:xfrm>
                <a:off x="1052869" y="442604"/>
                <a:ext cx="43704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B90DE4CF-979F-D8B4-4C8F-1EA4C3814F44}"/>
                  </a:ext>
                </a:extLst>
              </p14:cNvPr>
              <p14:cNvContentPartPr/>
              <p14:nvPr/>
            </p14:nvContentPartPr>
            <p14:xfrm>
              <a:off x="7636549" y="3586844"/>
              <a:ext cx="231120" cy="340920"/>
            </p14:xfrm>
          </p:contentPart>
        </mc:Choice>
        <mc:Fallback xmlns="">
          <p:pic>
            <p:nvPicPr>
              <p:cNvPr id="4" name="Freihand 3">
                <a:extLst>
                  <a:ext uri="{FF2B5EF4-FFF2-40B4-BE49-F238E27FC236}">
                    <a16:creationId xmlns:a16="http://schemas.microsoft.com/office/drawing/2014/main" id="{B90DE4CF-979F-D8B4-4C8F-1EA4C3814F44}"/>
                  </a:ext>
                </a:extLst>
              </p:cNvPr>
              <p:cNvPicPr/>
              <p:nvPr/>
            </p:nvPicPr>
            <p:blipFill>
              <a:blip r:embed="rId9"/>
              <a:stretch>
                <a:fillRect/>
              </a:stretch>
            </p:blipFill>
            <p:spPr>
              <a:xfrm>
                <a:off x="7627909" y="3578204"/>
                <a:ext cx="248760" cy="358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Freihand 5">
                <a:extLst>
                  <a:ext uri="{FF2B5EF4-FFF2-40B4-BE49-F238E27FC236}">
                    <a16:creationId xmlns:a16="http://schemas.microsoft.com/office/drawing/2014/main" id="{C197862B-CE8B-B17A-E6C7-78E4710C7B19}"/>
                  </a:ext>
                </a:extLst>
              </p14:cNvPr>
              <p14:cNvContentPartPr/>
              <p14:nvPr/>
            </p14:nvContentPartPr>
            <p14:xfrm>
              <a:off x="3977869" y="1053524"/>
              <a:ext cx="232560" cy="425520"/>
            </p14:xfrm>
          </p:contentPart>
        </mc:Choice>
        <mc:Fallback xmlns="">
          <p:pic>
            <p:nvPicPr>
              <p:cNvPr id="6" name="Freihand 5">
                <a:extLst>
                  <a:ext uri="{FF2B5EF4-FFF2-40B4-BE49-F238E27FC236}">
                    <a16:creationId xmlns:a16="http://schemas.microsoft.com/office/drawing/2014/main" id="{C197862B-CE8B-B17A-E6C7-78E4710C7B19}"/>
                  </a:ext>
                </a:extLst>
              </p:cNvPr>
              <p:cNvPicPr/>
              <p:nvPr/>
            </p:nvPicPr>
            <p:blipFill>
              <a:blip r:embed="rId11"/>
              <a:stretch>
                <a:fillRect/>
              </a:stretch>
            </p:blipFill>
            <p:spPr>
              <a:xfrm>
                <a:off x="3968869" y="1044884"/>
                <a:ext cx="250200" cy="443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4" name="Freihand 23">
                <a:extLst>
                  <a:ext uri="{FF2B5EF4-FFF2-40B4-BE49-F238E27FC236}">
                    <a16:creationId xmlns:a16="http://schemas.microsoft.com/office/drawing/2014/main" id="{B3E99558-EB31-3572-17DE-E07BC796A065}"/>
                  </a:ext>
                </a:extLst>
              </p14:cNvPr>
              <p14:cNvContentPartPr/>
              <p14:nvPr/>
            </p14:nvContentPartPr>
            <p14:xfrm>
              <a:off x="3924949" y="5434724"/>
              <a:ext cx="276120" cy="497880"/>
            </p14:xfrm>
          </p:contentPart>
        </mc:Choice>
        <mc:Fallback xmlns="">
          <p:pic>
            <p:nvPicPr>
              <p:cNvPr id="24" name="Freihand 23">
                <a:extLst>
                  <a:ext uri="{FF2B5EF4-FFF2-40B4-BE49-F238E27FC236}">
                    <a16:creationId xmlns:a16="http://schemas.microsoft.com/office/drawing/2014/main" id="{B3E99558-EB31-3572-17DE-E07BC796A065}"/>
                  </a:ext>
                </a:extLst>
              </p:cNvPr>
              <p:cNvPicPr/>
              <p:nvPr/>
            </p:nvPicPr>
            <p:blipFill>
              <a:blip r:embed="rId13"/>
              <a:stretch>
                <a:fillRect/>
              </a:stretch>
            </p:blipFill>
            <p:spPr>
              <a:xfrm>
                <a:off x="3915949" y="5426084"/>
                <a:ext cx="293760" cy="515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5" name="Freihand 24">
                <a:extLst>
                  <a:ext uri="{FF2B5EF4-FFF2-40B4-BE49-F238E27FC236}">
                    <a16:creationId xmlns:a16="http://schemas.microsoft.com/office/drawing/2014/main" id="{FE0AA2E6-F363-D596-41D9-CF1BF7DC4CF6}"/>
                  </a:ext>
                </a:extLst>
              </p14:cNvPr>
              <p14:cNvContentPartPr/>
              <p14:nvPr/>
            </p14:nvContentPartPr>
            <p14:xfrm>
              <a:off x="323149" y="3510884"/>
              <a:ext cx="973800" cy="680400"/>
            </p14:xfrm>
          </p:contentPart>
        </mc:Choice>
        <mc:Fallback xmlns="">
          <p:pic>
            <p:nvPicPr>
              <p:cNvPr id="25" name="Freihand 24">
                <a:extLst>
                  <a:ext uri="{FF2B5EF4-FFF2-40B4-BE49-F238E27FC236}">
                    <a16:creationId xmlns:a16="http://schemas.microsoft.com/office/drawing/2014/main" id="{FE0AA2E6-F363-D596-41D9-CF1BF7DC4CF6}"/>
                  </a:ext>
                </a:extLst>
              </p:cNvPr>
              <p:cNvPicPr/>
              <p:nvPr/>
            </p:nvPicPr>
            <p:blipFill>
              <a:blip r:embed="rId15"/>
              <a:stretch>
                <a:fillRect/>
              </a:stretch>
            </p:blipFill>
            <p:spPr>
              <a:xfrm>
                <a:off x="314149" y="3502244"/>
                <a:ext cx="991440" cy="698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5" name="Freihand 44">
                <a:extLst>
                  <a:ext uri="{FF2B5EF4-FFF2-40B4-BE49-F238E27FC236}">
                    <a16:creationId xmlns:a16="http://schemas.microsoft.com/office/drawing/2014/main" id="{AC041CA5-499E-E44E-5477-C8A80719FA87}"/>
                  </a:ext>
                </a:extLst>
              </p14:cNvPr>
              <p14:cNvContentPartPr/>
              <p14:nvPr/>
            </p14:nvContentPartPr>
            <p14:xfrm>
              <a:off x="966109" y="3803564"/>
              <a:ext cx="3021480" cy="1704600"/>
            </p14:xfrm>
          </p:contentPart>
        </mc:Choice>
        <mc:Fallback xmlns="">
          <p:pic>
            <p:nvPicPr>
              <p:cNvPr id="45" name="Freihand 44">
                <a:extLst>
                  <a:ext uri="{FF2B5EF4-FFF2-40B4-BE49-F238E27FC236}">
                    <a16:creationId xmlns:a16="http://schemas.microsoft.com/office/drawing/2014/main" id="{AC041CA5-499E-E44E-5477-C8A80719FA87}"/>
                  </a:ext>
                </a:extLst>
              </p:cNvPr>
              <p:cNvPicPr/>
              <p:nvPr/>
            </p:nvPicPr>
            <p:blipFill>
              <a:blip r:embed="rId17"/>
              <a:stretch>
                <a:fillRect/>
              </a:stretch>
            </p:blipFill>
            <p:spPr>
              <a:xfrm>
                <a:off x="957109" y="3794564"/>
                <a:ext cx="3039120" cy="1722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1" name="Freihand 50">
                <a:extLst>
                  <a:ext uri="{FF2B5EF4-FFF2-40B4-BE49-F238E27FC236}">
                    <a16:creationId xmlns:a16="http://schemas.microsoft.com/office/drawing/2014/main" id="{3E2D7DC8-EB4C-4476-D119-B821915416BB}"/>
                  </a:ext>
                </a:extLst>
              </p14:cNvPr>
              <p14:cNvContentPartPr/>
              <p14:nvPr/>
            </p14:nvContentPartPr>
            <p14:xfrm>
              <a:off x="1767109" y="3856844"/>
              <a:ext cx="1584000" cy="1776240"/>
            </p14:xfrm>
          </p:contentPart>
        </mc:Choice>
        <mc:Fallback xmlns="">
          <p:pic>
            <p:nvPicPr>
              <p:cNvPr id="51" name="Freihand 50">
                <a:extLst>
                  <a:ext uri="{FF2B5EF4-FFF2-40B4-BE49-F238E27FC236}">
                    <a16:creationId xmlns:a16="http://schemas.microsoft.com/office/drawing/2014/main" id="{3E2D7DC8-EB4C-4476-D119-B821915416BB}"/>
                  </a:ext>
                </a:extLst>
              </p:cNvPr>
              <p:cNvPicPr/>
              <p:nvPr/>
            </p:nvPicPr>
            <p:blipFill>
              <a:blip r:embed="rId19"/>
              <a:stretch>
                <a:fillRect/>
              </a:stretch>
            </p:blipFill>
            <p:spPr>
              <a:xfrm>
                <a:off x="1758469" y="3847844"/>
                <a:ext cx="1601640" cy="1793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2" name="Freihand 51">
                <a:extLst>
                  <a:ext uri="{FF2B5EF4-FFF2-40B4-BE49-F238E27FC236}">
                    <a16:creationId xmlns:a16="http://schemas.microsoft.com/office/drawing/2014/main" id="{4992BC01-4DE3-7784-31AE-BFBA130CEEAD}"/>
                  </a:ext>
                </a:extLst>
              </p14:cNvPr>
              <p14:cNvContentPartPr/>
              <p14:nvPr/>
            </p14:nvContentPartPr>
            <p14:xfrm>
              <a:off x="1393429" y="3994364"/>
              <a:ext cx="91080" cy="209880"/>
            </p14:xfrm>
          </p:contentPart>
        </mc:Choice>
        <mc:Fallback xmlns="">
          <p:pic>
            <p:nvPicPr>
              <p:cNvPr id="52" name="Freihand 51">
                <a:extLst>
                  <a:ext uri="{FF2B5EF4-FFF2-40B4-BE49-F238E27FC236}">
                    <a16:creationId xmlns:a16="http://schemas.microsoft.com/office/drawing/2014/main" id="{4992BC01-4DE3-7784-31AE-BFBA130CEEAD}"/>
                  </a:ext>
                </a:extLst>
              </p:cNvPr>
              <p:cNvPicPr/>
              <p:nvPr/>
            </p:nvPicPr>
            <p:blipFill>
              <a:blip r:embed="rId21"/>
              <a:stretch>
                <a:fillRect/>
              </a:stretch>
            </p:blipFill>
            <p:spPr>
              <a:xfrm>
                <a:off x="1384429" y="3985364"/>
                <a:ext cx="10872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6" name="Freihand 55">
                <a:extLst>
                  <a:ext uri="{FF2B5EF4-FFF2-40B4-BE49-F238E27FC236}">
                    <a16:creationId xmlns:a16="http://schemas.microsoft.com/office/drawing/2014/main" id="{DBE44CA7-F46C-701D-AB4F-1808D700934C}"/>
                  </a:ext>
                </a:extLst>
              </p14:cNvPr>
              <p14:cNvContentPartPr/>
              <p14:nvPr/>
            </p14:nvContentPartPr>
            <p14:xfrm>
              <a:off x="1475509" y="3841724"/>
              <a:ext cx="159480" cy="188640"/>
            </p14:xfrm>
          </p:contentPart>
        </mc:Choice>
        <mc:Fallback xmlns="">
          <p:pic>
            <p:nvPicPr>
              <p:cNvPr id="56" name="Freihand 55">
                <a:extLst>
                  <a:ext uri="{FF2B5EF4-FFF2-40B4-BE49-F238E27FC236}">
                    <a16:creationId xmlns:a16="http://schemas.microsoft.com/office/drawing/2014/main" id="{DBE44CA7-F46C-701D-AB4F-1808D700934C}"/>
                  </a:ext>
                </a:extLst>
              </p:cNvPr>
              <p:cNvPicPr/>
              <p:nvPr/>
            </p:nvPicPr>
            <p:blipFill>
              <a:blip r:embed="rId23"/>
              <a:stretch>
                <a:fillRect/>
              </a:stretch>
            </p:blipFill>
            <p:spPr>
              <a:xfrm>
                <a:off x="1466509" y="3833084"/>
                <a:ext cx="17712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6" name="Freihand 25">
                <a:extLst>
                  <a:ext uri="{FF2B5EF4-FFF2-40B4-BE49-F238E27FC236}">
                    <a16:creationId xmlns:a16="http://schemas.microsoft.com/office/drawing/2014/main" id="{6BAAEC3B-0E17-9B89-A714-15936D1F33E3}"/>
                  </a:ext>
                </a:extLst>
              </p14:cNvPr>
              <p14:cNvContentPartPr/>
              <p14:nvPr/>
            </p14:nvContentPartPr>
            <p14:xfrm>
              <a:off x="3722629" y="6217724"/>
              <a:ext cx="18720" cy="205200"/>
            </p14:xfrm>
          </p:contentPart>
        </mc:Choice>
        <mc:Fallback xmlns="">
          <p:pic>
            <p:nvPicPr>
              <p:cNvPr id="26" name="Freihand 25">
                <a:extLst>
                  <a:ext uri="{FF2B5EF4-FFF2-40B4-BE49-F238E27FC236}">
                    <a16:creationId xmlns:a16="http://schemas.microsoft.com/office/drawing/2014/main" id="{6BAAEC3B-0E17-9B89-A714-15936D1F33E3}"/>
                  </a:ext>
                </a:extLst>
              </p:cNvPr>
              <p:cNvPicPr/>
              <p:nvPr/>
            </p:nvPicPr>
            <p:blipFill>
              <a:blip r:embed="rId25"/>
              <a:stretch>
                <a:fillRect/>
              </a:stretch>
            </p:blipFill>
            <p:spPr>
              <a:xfrm>
                <a:off x="3713629" y="6209084"/>
                <a:ext cx="3636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7" name="Freihand 26">
                <a:extLst>
                  <a:ext uri="{FF2B5EF4-FFF2-40B4-BE49-F238E27FC236}">
                    <a16:creationId xmlns:a16="http://schemas.microsoft.com/office/drawing/2014/main" id="{B105C4CC-4456-176F-BAFB-A255AD823894}"/>
                  </a:ext>
                </a:extLst>
              </p14:cNvPr>
              <p14:cNvContentPartPr/>
              <p14:nvPr/>
            </p14:nvContentPartPr>
            <p14:xfrm>
              <a:off x="3748549" y="6037364"/>
              <a:ext cx="441720" cy="343800"/>
            </p14:xfrm>
          </p:contentPart>
        </mc:Choice>
        <mc:Fallback xmlns="">
          <p:pic>
            <p:nvPicPr>
              <p:cNvPr id="27" name="Freihand 26">
                <a:extLst>
                  <a:ext uri="{FF2B5EF4-FFF2-40B4-BE49-F238E27FC236}">
                    <a16:creationId xmlns:a16="http://schemas.microsoft.com/office/drawing/2014/main" id="{B105C4CC-4456-176F-BAFB-A255AD823894}"/>
                  </a:ext>
                </a:extLst>
              </p:cNvPr>
              <p:cNvPicPr/>
              <p:nvPr/>
            </p:nvPicPr>
            <p:blipFill>
              <a:blip r:embed="rId27"/>
              <a:stretch>
                <a:fillRect/>
              </a:stretch>
            </p:blipFill>
            <p:spPr>
              <a:xfrm>
                <a:off x="3739909" y="6028364"/>
                <a:ext cx="459360" cy="361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8" name="Freihand 27">
                <a:extLst>
                  <a:ext uri="{FF2B5EF4-FFF2-40B4-BE49-F238E27FC236}">
                    <a16:creationId xmlns:a16="http://schemas.microsoft.com/office/drawing/2014/main" id="{445F706B-A1EA-C825-CA7F-436551304CCC}"/>
                  </a:ext>
                </a:extLst>
              </p14:cNvPr>
              <p14:cNvContentPartPr/>
              <p14:nvPr/>
            </p14:nvContentPartPr>
            <p14:xfrm>
              <a:off x="4073269" y="6048164"/>
              <a:ext cx="19440" cy="12600"/>
            </p14:xfrm>
          </p:contentPart>
        </mc:Choice>
        <mc:Fallback xmlns="">
          <p:pic>
            <p:nvPicPr>
              <p:cNvPr id="28" name="Freihand 27">
                <a:extLst>
                  <a:ext uri="{FF2B5EF4-FFF2-40B4-BE49-F238E27FC236}">
                    <a16:creationId xmlns:a16="http://schemas.microsoft.com/office/drawing/2014/main" id="{445F706B-A1EA-C825-CA7F-436551304CCC}"/>
                  </a:ext>
                </a:extLst>
              </p:cNvPr>
              <p:cNvPicPr/>
              <p:nvPr/>
            </p:nvPicPr>
            <p:blipFill>
              <a:blip r:embed="rId29"/>
              <a:stretch>
                <a:fillRect/>
              </a:stretch>
            </p:blipFill>
            <p:spPr>
              <a:xfrm>
                <a:off x="4064269" y="6039164"/>
                <a:ext cx="370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9" name="Freihand 38">
                <a:extLst>
                  <a:ext uri="{FF2B5EF4-FFF2-40B4-BE49-F238E27FC236}">
                    <a16:creationId xmlns:a16="http://schemas.microsoft.com/office/drawing/2014/main" id="{C9156E66-4EE8-93E2-A9D9-821E664D8DA1}"/>
                  </a:ext>
                </a:extLst>
              </p14:cNvPr>
              <p14:cNvContentPartPr/>
              <p14:nvPr/>
            </p14:nvContentPartPr>
            <p14:xfrm>
              <a:off x="1053589" y="6263084"/>
              <a:ext cx="153720" cy="243000"/>
            </p14:xfrm>
          </p:contentPart>
        </mc:Choice>
        <mc:Fallback xmlns="">
          <p:pic>
            <p:nvPicPr>
              <p:cNvPr id="39" name="Freihand 38">
                <a:extLst>
                  <a:ext uri="{FF2B5EF4-FFF2-40B4-BE49-F238E27FC236}">
                    <a16:creationId xmlns:a16="http://schemas.microsoft.com/office/drawing/2014/main" id="{C9156E66-4EE8-93E2-A9D9-821E664D8DA1}"/>
                  </a:ext>
                </a:extLst>
              </p:cNvPr>
              <p:cNvPicPr/>
              <p:nvPr/>
            </p:nvPicPr>
            <p:blipFill>
              <a:blip r:embed="rId31"/>
              <a:stretch>
                <a:fillRect/>
              </a:stretch>
            </p:blipFill>
            <p:spPr>
              <a:xfrm>
                <a:off x="1044589" y="6254444"/>
                <a:ext cx="17136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0" name="Freihand 39">
                <a:extLst>
                  <a:ext uri="{FF2B5EF4-FFF2-40B4-BE49-F238E27FC236}">
                    <a16:creationId xmlns:a16="http://schemas.microsoft.com/office/drawing/2014/main" id="{0531DC30-C68B-381A-EFA4-7B51ADF08AAF}"/>
                  </a:ext>
                </a:extLst>
              </p14:cNvPr>
              <p14:cNvContentPartPr/>
              <p14:nvPr/>
            </p14:nvContentPartPr>
            <p14:xfrm>
              <a:off x="1150789" y="6280364"/>
              <a:ext cx="544320" cy="255960"/>
            </p14:xfrm>
          </p:contentPart>
        </mc:Choice>
        <mc:Fallback xmlns="">
          <p:pic>
            <p:nvPicPr>
              <p:cNvPr id="40" name="Freihand 39">
                <a:extLst>
                  <a:ext uri="{FF2B5EF4-FFF2-40B4-BE49-F238E27FC236}">
                    <a16:creationId xmlns:a16="http://schemas.microsoft.com/office/drawing/2014/main" id="{0531DC30-C68B-381A-EFA4-7B51ADF08AAF}"/>
                  </a:ext>
                </a:extLst>
              </p:cNvPr>
              <p:cNvPicPr/>
              <p:nvPr/>
            </p:nvPicPr>
            <p:blipFill>
              <a:blip r:embed="rId33"/>
              <a:stretch>
                <a:fillRect/>
              </a:stretch>
            </p:blipFill>
            <p:spPr>
              <a:xfrm>
                <a:off x="1142149" y="6271364"/>
                <a:ext cx="56196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1" name="Freihand 40">
                <a:extLst>
                  <a:ext uri="{FF2B5EF4-FFF2-40B4-BE49-F238E27FC236}">
                    <a16:creationId xmlns:a16="http://schemas.microsoft.com/office/drawing/2014/main" id="{48026E7C-F691-A9D8-6AD2-B9F8AD20C95F}"/>
                  </a:ext>
                </a:extLst>
              </p14:cNvPr>
              <p14:cNvContentPartPr/>
              <p14:nvPr/>
            </p14:nvContentPartPr>
            <p14:xfrm>
              <a:off x="1752709" y="6265604"/>
              <a:ext cx="72000" cy="255240"/>
            </p14:xfrm>
          </p:contentPart>
        </mc:Choice>
        <mc:Fallback xmlns="">
          <p:pic>
            <p:nvPicPr>
              <p:cNvPr id="41" name="Freihand 40">
                <a:extLst>
                  <a:ext uri="{FF2B5EF4-FFF2-40B4-BE49-F238E27FC236}">
                    <a16:creationId xmlns:a16="http://schemas.microsoft.com/office/drawing/2014/main" id="{48026E7C-F691-A9D8-6AD2-B9F8AD20C95F}"/>
                  </a:ext>
                </a:extLst>
              </p:cNvPr>
              <p:cNvPicPr/>
              <p:nvPr/>
            </p:nvPicPr>
            <p:blipFill>
              <a:blip r:embed="rId35"/>
              <a:stretch>
                <a:fillRect/>
              </a:stretch>
            </p:blipFill>
            <p:spPr>
              <a:xfrm>
                <a:off x="1744069" y="6256964"/>
                <a:ext cx="8964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2" name="Freihand 41">
                <a:extLst>
                  <a:ext uri="{FF2B5EF4-FFF2-40B4-BE49-F238E27FC236}">
                    <a16:creationId xmlns:a16="http://schemas.microsoft.com/office/drawing/2014/main" id="{EDAA6109-8BFB-4039-EC4D-3F389A9F8164}"/>
                  </a:ext>
                </a:extLst>
              </p14:cNvPr>
              <p14:cNvContentPartPr/>
              <p14:nvPr/>
            </p14:nvContentPartPr>
            <p14:xfrm>
              <a:off x="1711669" y="6339044"/>
              <a:ext cx="201600" cy="159480"/>
            </p14:xfrm>
          </p:contentPart>
        </mc:Choice>
        <mc:Fallback xmlns="">
          <p:pic>
            <p:nvPicPr>
              <p:cNvPr id="42" name="Freihand 41">
                <a:extLst>
                  <a:ext uri="{FF2B5EF4-FFF2-40B4-BE49-F238E27FC236}">
                    <a16:creationId xmlns:a16="http://schemas.microsoft.com/office/drawing/2014/main" id="{EDAA6109-8BFB-4039-EC4D-3F389A9F8164}"/>
                  </a:ext>
                </a:extLst>
              </p:cNvPr>
              <p:cNvPicPr/>
              <p:nvPr/>
            </p:nvPicPr>
            <p:blipFill>
              <a:blip r:embed="rId37"/>
              <a:stretch>
                <a:fillRect/>
              </a:stretch>
            </p:blipFill>
            <p:spPr>
              <a:xfrm>
                <a:off x="1703029" y="6330044"/>
                <a:ext cx="21924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3" name="Freihand 42">
                <a:extLst>
                  <a:ext uri="{FF2B5EF4-FFF2-40B4-BE49-F238E27FC236}">
                    <a16:creationId xmlns:a16="http://schemas.microsoft.com/office/drawing/2014/main" id="{23DF46DC-F42C-6E77-A547-0CBF0EC547B8}"/>
                  </a:ext>
                </a:extLst>
              </p14:cNvPr>
              <p14:cNvContentPartPr/>
              <p14:nvPr/>
            </p14:nvContentPartPr>
            <p14:xfrm>
              <a:off x="1942789" y="6312764"/>
              <a:ext cx="556920" cy="207720"/>
            </p14:xfrm>
          </p:contentPart>
        </mc:Choice>
        <mc:Fallback xmlns="">
          <p:pic>
            <p:nvPicPr>
              <p:cNvPr id="43" name="Freihand 42">
                <a:extLst>
                  <a:ext uri="{FF2B5EF4-FFF2-40B4-BE49-F238E27FC236}">
                    <a16:creationId xmlns:a16="http://schemas.microsoft.com/office/drawing/2014/main" id="{23DF46DC-F42C-6E77-A547-0CBF0EC547B8}"/>
                  </a:ext>
                </a:extLst>
              </p:cNvPr>
              <p:cNvPicPr/>
              <p:nvPr/>
            </p:nvPicPr>
            <p:blipFill>
              <a:blip r:embed="rId39"/>
              <a:stretch>
                <a:fillRect/>
              </a:stretch>
            </p:blipFill>
            <p:spPr>
              <a:xfrm>
                <a:off x="1934149" y="6304124"/>
                <a:ext cx="57456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7" name="Freihand 46">
                <a:extLst>
                  <a:ext uri="{FF2B5EF4-FFF2-40B4-BE49-F238E27FC236}">
                    <a16:creationId xmlns:a16="http://schemas.microsoft.com/office/drawing/2014/main" id="{B80BA52B-E1DD-76F4-B43F-0886E614C97C}"/>
                  </a:ext>
                </a:extLst>
              </p14:cNvPr>
              <p14:cNvContentPartPr/>
              <p14:nvPr/>
            </p14:nvContentPartPr>
            <p14:xfrm>
              <a:off x="943069" y="5605364"/>
              <a:ext cx="128880" cy="232200"/>
            </p14:xfrm>
          </p:contentPart>
        </mc:Choice>
        <mc:Fallback xmlns="">
          <p:pic>
            <p:nvPicPr>
              <p:cNvPr id="47" name="Freihand 46">
                <a:extLst>
                  <a:ext uri="{FF2B5EF4-FFF2-40B4-BE49-F238E27FC236}">
                    <a16:creationId xmlns:a16="http://schemas.microsoft.com/office/drawing/2014/main" id="{B80BA52B-E1DD-76F4-B43F-0886E614C97C}"/>
                  </a:ext>
                </a:extLst>
              </p:cNvPr>
              <p:cNvPicPr/>
              <p:nvPr/>
            </p:nvPicPr>
            <p:blipFill>
              <a:blip r:embed="rId41"/>
              <a:stretch>
                <a:fillRect/>
              </a:stretch>
            </p:blipFill>
            <p:spPr>
              <a:xfrm>
                <a:off x="934429" y="5596724"/>
                <a:ext cx="14652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8" name="Freihand 47">
                <a:extLst>
                  <a:ext uri="{FF2B5EF4-FFF2-40B4-BE49-F238E27FC236}">
                    <a16:creationId xmlns:a16="http://schemas.microsoft.com/office/drawing/2014/main" id="{CC76952D-D950-F941-3B22-1BC6C2CAEF4C}"/>
                  </a:ext>
                </a:extLst>
              </p14:cNvPr>
              <p14:cNvContentPartPr/>
              <p14:nvPr/>
            </p14:nvContentPartPr>
            <p14:xfrm>
              <a:off x="1060789" y="5488724"/>
              <a:ext cx="117000" cy="154080"/>
            </p14:xfrm>
          </p:contentPart>
        </mc:Choice>
        <mc:Fallback xmlns="">
          <p:pic>
            <p:nvPicPr>
              <p:cNvPr id="48" name="Freihand 47">
                <a:extLst>
                  <a:ext uri="{FF2B5EF4-FFF2-40B4-BE49-F238E27FC236}">
                    <a16:creationId xmlns:a16="http://schemas.microsoft.com/office/drawing/2014/main" id="{CC76952D-D950-F941-3B22-1BC6C2CAEF4C}"/>
                  </a:ext>
                </a:extLst>
              </p:cNvPr>
              <p:cNvPicPr/>
              <p:nvPr/>
            </p:nvPicPr>
            <p:blipFill>
              <a:blip r:embed="rId43"/>
              <a:stretch>
                <a:fillRect/>
              </a:stretch>
            </p:blipFill>
            <p:spPr>
              <a:xfrm>
                <a:off x="1051789" y="5479724"/>
                <a:ext cx="1346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9" name="Freihand 58">
                <a:extLst>
                  <a:ext uri="{FF2B5EF4-FFF2-40B4-BE49-F238E27FC236}">
                    <a16:creationId xmlns:a16="http://schemas.microsoft.com/office/drawing/2014/main" id="{A700C212-B032-7190-343D-F717248E7668}"/>
                  </a:ext>
                </a:extLst>
              </p14:cNvPr>
              <p14:cNvContentPartPr/>
              <p14:nvPr/>
            </p14:nvContentPartPr>
            <p14:xfrm>
              <a:off x="2482069" y="4699244"/>
              <a:ext cx="118080" cy="7560"/>
            </p14:xfrm>
          </p:contentPart>
        </mc:Choice>
        <mc:Fallback xmlns="">
          <p:pic>
            <p:nvPicPr>
              <p:cNvPr id="59" name="Freihand 58">
                <a:extLst>
                  <a:ext uri="{FF2B5EF4-FFF2-40B4-BE49-F238E27FC236}">
                    <a16:creationId xmlns:a16="http://schemas.microsoft.com/office/drawing/2014/main" id="{A700C212-B032-7190-343D-F717248E7668}"/>
                  </a:ext>
                </a:extLst>
              </p:cNvPr>
              <p:cNvPicPr/>
              <p:nvPr/>
            </p:nvPicPr>
            <p:blipFill>
              <a:blip r:embed="rId45"/>
              <a:stretch>
                <a:fillRect/>
              </a:stretch>
            </p:blipFill>
            <p:spPr>
              <a:xfrm>
                <a:off x="2473069" y="4690604"/>
                <a:ext cx="1357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61" name="Freihand 60">
                <a:extLst>
                  <a:ext uri="{FF2B5EF4-FFF2-40B4-BE49-F238E27FC236}">
                    <a16:creationId xmlns:a16="http://schemas.microsoft.com/office/drawing/2014/main" id="{BB8C9C04-ED8C-4E8E-E4E0-1F06DE9F27BC}"/>
                  </a:ext>
                </a:extLst>
              </p14:cNvPr>
              <p14:cNvContentPartPr/>
              <p14:nvPr/>
            </p14:nvContentPartPr>
            <p14:xfrm>
              <a:off x="2774389" y="4673324"/>
              <a:ext cx="484920" cy="51840"/>
            </p14:xfrm>
          </p:contentPart>
        </mc:Choice>
        <mc:Fallback xmlns="">
          <p:pic>
            <p:nvPicPr>
              <p:cNvPr id="61" name="Freihand 60">
                <a:extLst>
                  <a:ext uri="{FF2B5EF4-FFF2-40B4-BE49-F238E27FC236}">
                    <a16:creationId xmlns:a16="http://schemas.microsoft.com/office/drawing/2014/main" id="{BB8C9C04-ED8C-4E8E-E4E0-1F06DE9F27BC}"/>
                  </a:ext>
                </a:extLst>
              </p:cNvPr>
              <p:cNvPicPr/>
              <p:nvPr/>
            </p:nvPicPr>
            <p:blipFill>
              <a:blip r:embed="rId47"/>
              <a:stretch>
                <a:fillRect/>
              </a:stretch>
            </p:blipFill>
            <p:spPr>
              <a:xfrm>
                <a:off x="2765749" y="4664684"/>
                <a:ext cx="5025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62" name="Freihand 61">
                <a:extLst>
                  <a:ext uri="{FF2B5EF4-FFF2-40B4-BE49-F238E27FC236}">
                    <a16:creationId xmlns:a16="http://schemas.microsoft.com/office/drawing/2014/main" id="{10A54DC8-86F2-884E-50F4-0AAAF52F032A}"/>
                  </a:ext>
                </a:extLst>
              </p14:cNvPr>
              <p14:cNvContentPartPr/>
              <p14:nvPr/>
            </p14:nvContentPartPr>
            <p14:xfrm>
              <a:off x="3447949" y="4640924"/>
              <a:ext cx="813600" cy="25200"/>
            </p14:xfrm>
          </p:contentPart>
        </mc:Choice>
        <mc:Fallback xmlns="">
          <p:pic>
            <p:nvPicPr>
              <p:cNvPr id="62" name="Freihand 61">
                <a:extLst>
                  <a:ext uri="{FF2B5EF4-FFF2-40B4-BE49-F238E27FC236}">
                    <a16:creationId xmlns:a16="http://schemas.microsoft.com/office/drawing/2014/main" id="{10A54DC8-86F2-884E-50F4-0AAAF52F032A}"/>
                  </a:ext>
                </a:extLst>
              </p:cNvPr>
              <p:cNvPicPr/>
              <p:nvPr/>
            </p:nvPicPr>
            <p:blipFill>
              <a:blip r:embed="rId49"/>
              <a:stretch>
                <a:fillRect/>
              </a:stretch>
            </p:blipFill>
            <p:spPr>
              <a:xfrm>
                <a:off x="3438949" y="4632284"/>
                <a:ext cx="8312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64" name="Freihand 63">
                <a:extLst>
                  <a:ext uri="{FF2B5EF4-FFF2-40B4-BE49-F238E27FC236}">
                    <a16:creationId xmlns:a16="http://schemas.microsoft.com/office/drawing/2014/main" id="{3532D5A9-C6AE-CC19-229A-17DE794EB49A}"/>
                  </a:ext>
                </a:extLst>
              </p14:cNvPr>
              <p14:cNvContentPartPr/>
              <p14:nvPr/>
            </p14:nvContentPartPr>
            <p14:xfrm>
              <a:off x="2395309" y="4870964"/>
              <a:ext cx="32400" cy="435960"/>
            </p14:xfrm>
          </p:contentPart>
        </mc:Choice>
        <mc:Fallback xmlns="">
          <p:pic>
            <p:nvPicPr>
              <p:cNvPr id="64" name="Freihand 63">
                <a:extLst>
                  <a:ext uri="{FF2B5EF4-FFF2-40B4-BE49-F238E27FC236}">
                    <a16:creationId xmlns:a16="http://schemas.microsoft.com/office/drawing/2014/main" id="{3532D5A9-C6AE-CC19-229A-17DE794EB49A}"/>
                  </a:ext>
                </a:extLst>
              </p:cNvPr>
              <p:cNvPicPr/>
              <p:nvPr/>
            </p:nvPicPr>
            <p:blipFill>
              <a:blip r:embed="rId51"/>
              <a:stretch>
                <a:fillRect/>
              </a:stretch>
            </p:blipFill>
            <p:spPr>
              <a:xfrm>
                <a:off x="2386309" y="4862324"/>
                <a:ext cx="50040" cy="4536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5" name="Freihand 64">
                <a:extLst>
                  <a:ext uri="{FF2B5EF4-FFF2-40B4-BE49-F238E27FC236}">
                    <a16:creationId xmlns:a16="http://schemas.microsoft.com/office/drawing/2014/main" id="{CE10293F-8ACC-BD1A-AC9F-F705DB6EF13B}"/>
                  </a:ext>
                </a:extLst>
              </p14:cNvPr>
              <p14:cNvContentPartPr/>
              <p14:nvPr/>
            </p14:nvContentPartPr>
            <p14:xfrm>
              <a:off x="2322229" y="4820564"/>
              <a:ext cx="140760" cy="140760"/>
            </p14:xfrm>
          </p:contentPart>
        </mc:Choice>
        <mc:Fallback xmlns="">
          <p:pic>
            <p:nvPicPr>
              <p:cNvPr id="65" name="Freihand 64">
                <a:extLst>
                  <a:ext uri="{FF2B5EF4-FFF2-40B4-BE49-F238E27FC236}">
                    <a16:creationId xmlns:a16="http://schemas.microsoft.com/office/drawing/2014/main" id="{CE10293F-8ACC-BD1A-AC9F-F705DB6EF13B}"/>
                  </a:ext>
                </a:extLst>
              </p:cNvPr>
              <p:cNvPicPr/>
              <p:nvPr/>
            </p:nvPicPr>
            <p:blipFill>
              <a:blip r:embed="rId53"/>
              <a:stretch>
                <a:fillRect/>
              </a:stretch>
            </p:blipFill>
            <p:spPr>
              <a:xfrm>
                <a:off x="2313589" y="4811564"/>
                <a:ext cx="1584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6" name="Freihand 65">
                <a:extLst>
                  <a:ext uri="{FF2B5EF4-FFF2-40B4-BE49-F238E27FC236}">
                    <a16:creationId xmlns:a16="http://schemas.microsoft.com/office/drawing/2014/main" id="{D149E58A-2DE7-5469-1F36-9B43481AA9A5}"/>
                  </a:ext>
                </a:extLst>
              </p14:cNvPr>
              <p14:cNvContentPartPr/>
              <p14:nvPr/>
            </p14:nvContentPartPr>
            <p14:xfrm>
              <a:off x="1846669" y="5529044"/>
              <a:ext cx="326880" cy="253080"/>
            </p14:xfrm>
          </p:contentPart>
        </mc:Choice>
        <mc:Fallback xmlns="">
          <p:pic>
            <p:nvPicPr>
              <p:cNvPr id="66" name="Freihand 65">
                <a:extLst>
                  <a:ext uri="{FF2B5EF4-FFF2-40B4-BE49-F238E27FC236}">
                    <a16:creationId xmlns:a16="http://schemas.microsoft.com/office/drawing/2014/main" id="{D149E58A-2DE7-5469-1F36-9B43481AA9A5}"/>
                  </a:ext>
                </a:extLst>
              </p:cNvPr>
              <p:cNvPicPr/>
              <p:nvPr/>
            </p:nvPicPr>
            <p:blipFill>
              <a:blip r:embed="rId55"/>
              <a:stretch>
                <a:fillRect/>
              </a:stretch>
            </p:blipFill>
            <p:spPr>
              <a:xfrm>
                <a:off x="1838029" y="5520404"/>
                <a:ext cx="34452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7" name="Freihand 66">
                <a:extLst>
                  <a:ext uri="{FF2B5EF4-FFF2-40B4-BE49-F238E27FC236}">
                    <a16:creationId xmlns:a16="http://schemas.microsoft.com/office/drawing/2014/main" id="{FA3BF4A4-DEC1-4C43-8DB5-9B051DE408D6}"/>
                  </a:ext>
                </a:extLst>
              </p14:cNvPr>
              <p14:cNvContentPartPr/>
              <p14:nvPr/>
            </p14:nvContentPartPr>
            <p14:xfrm>
              <a:off x="2200909" y="5438684"/>
              <a:ext cx="43560" cy="241560"/>
            </p14:xfrm>
          </p:contentPart>
        </mc:Choice>
        <mc:Fallback xmlns="">
          <p:pic>
            <p:nvPicPr>
              <p:cNvPr id="67" name="Freihand 66">
                <a:extLst>
                  <a:ext uri="{FF2B5EF4-FFF2-40B4-BE49-F238E27FC236}">
                    <a16:creationId xmlns:a16="http://schemas.microsoft.com/office/drawing/2014/main" id="{FA3BF4A4-DEC1-4C43-8DB5-9B051DE408D6}"/>
                  </a:ext>
                </a:extLst>
              </p:cNvPr>
              <p:cNvPicPr/>
              <p:nvPr/>
            </p:nvPicPr>
            <p:blipFill>
              <a:blip r:embed="rId57"/>
              <a:stretch>
                <a:fillRect/>
              </a:stretch>
            </p:blipFill>
            <p:spPr>
              <a:xfrm>
                <a:off x="2191909" y="5429684"/>
                <a:ext cx="6120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8" name="Freihand 67">
                <a:extLst>
                  <a:ext uri="{FF2B5EF4-FFF2-40B4-BE49-F238E27FC236}">
                    <a16:creationId xmlns:a16="http://schemas.microsoft.com/office/drawing/2014/main" id="{E1C6758D-F190-6D29-FB08-E11218016296}"/>
                  </a:ext>
                </a:extLst>
              </p14:cNvPr>
              <p14:cNvContentPartPr/>
              <p14:nvPr/>
            </p14:nvContentPartPr>
            <p14:xfrm>
              <a:off x="2164909" y="5499524"/>
              <a:ext cx="203400" cy="143640"/>
            </p14:xfrm>
          </p:contentPart>
        </mc:Choice>
        <mc:Fallback xmlns="">
          <p:pic>
            <p:nvPicPr>
              <p:cNvPr id="68" name="Freihand 67">
                <a:extLst>
                  <a:ext uri="{FF2B5EF4-FFF2-40B4-BE49-F238E27FC236}">
                    <a16:creationId xmlns:a16="http://schemas.microsoft.com/office/drawing/2014/main" id="{E1C6758D-F190-6D29-FB08-E11218016296}"/>
                  </a:ext>
                </a:extLst>
              </p:cNvPr>
              <p:cNvPicPr/>
              <p:nvPr/>
            </p:nvPicPr>
            <p:blipFill>
              <a:blip r:embed="rId59"/>
              <a:stretch>
                <a:fillRect/>
              </a:stretch>
            </p:blipFill>
            <p:spPr>
              <a:xfrm>
                <a:off x="2156269" y="5490524"/>
                <a:ext cx="2210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9" name="Freihand 68">
                <a:extLst>
                  <a:ext uri="{FF2B5EF4-FFF2-40B4-BE49-F238E27FC236}">
                    <a16:creationId xmlns:a16="http://schemas.microsoft.com/office/drawing/2014/main" id="{4D8F9A92-62E7-0991-AE8A-A02AC16F2608}"/>
                  </a:ext>
                </a:extLst>
              </p14:cNvPr>
              <p14:cNvContentPartPr/>
              <p14:nvPr/>
            </p14:nvContentPartPr>
            <p14:xfrm>
              <a:off x="2374429" y="5331764"/>
              <a:ext cx="445680" cy="275400"/>
            </p14:xfrm>
          </p:contentPart>
        </mc:Choice>
        <mc:Fallback xmlns="">
          <p:pic>
            <p:nvPicPr>
              <p:cNvPr id="69" name="Freihand 68">
                <a:extLst>
                  <a:ext uri="{FF2B5EF4-FFF2-40B4-BE49-F238E27FC236}">
                    <a16:creationId xmlns:a16="http://schemas.microsoft.com/office/drawing/2014/main" id="{4D8F9A92-62E7-0991-AE8A-A02AC16F2608}"/>
                  </a:ext>
                </a:extLst>
              </p:cNvPr>
              <p:cNvPicPr/>
              <p:nvPr/>
            </p:nvPicPr>
            <p:blipFill>
              <a:blip r:embed="rId61"/>
              <a:stretch>
                <a:fillRect/>
              </a:stretch>
            </p:blipFill>
            <p:spPr>
              <a:xfrm>
                <a:off x="2365789" y="5323124"/>
                <a:ext cx="46332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70" name="Freihand 69">
                <a:extLst>
                  <a:ext uri="{FF2B5EF4-FFF2-40B4-BE49-F238E27FC236}">
                    <a16:creationId xmlns:a16="http://schemas.microsoft.com/office/drawing/2014/main" id="{D0C6FAAA-7418-D951-83E3-B40C5FBB5554}"/>
                  </a:ext>
                </a:extLst>
              </p14:cNvPr>
              <p14:cNvContentPartPr/>
              <p14:nvPr/>
            </p14:nvContentPartPr>
            <p14:xfrm>
              <a:off x="2840629" y="5434364"/>
              <a:ext cx="50760" cy="37440"/>
            </p14:xfrm>
          </p:contentPart>
        </mc:Choice>
        <mc:Fallback xmlns="">
          <p:pic>
            <p:nvPicPr>
              <p:cNvPr id="70" name="Freihand 69">
                <a:extLst>
                  <a:ext uri="{FF2B5EF4-FFF2-40B4-BE49-F238E27FC236}">
                    <a16:creationId xmlns:a16="http://schemas.microsoft.com/office/drawing/2014/main" id="{D0C6FAAA-7418-D951-83E3-B40C5FBB5554}"/>
                  </a:ext>
                </a:extLst>
              </p:cNvPr>
              <p:cNvPicPr/>
              <p:nvPr/>
            </p:nvPicPr>
            <p:blipFill>
              <a:blip r:embed="rId63"/>
              <a:stretch>
                <a:fillRect/>
              </a:stretch>
            </p:blipFill>
            <p:spPr>
              <a:xfrm>
                <a:off x="2831629" y="5425724"/>
                <a:ext cx="684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71" name="Freihand 70">
                <a:extLst>
                  <a:ext uri="{FF2B5EF4-FFF2-40B4-BE49-F238E27FC236}">
                    <a16:creationId xmlns:a16="http://schemas.microsoft.com/office/drawing/2014/main" id="{48887289-D129-58D9-3FA1-7A771FAC29E1}"/>
                  </a:ext>
                </a:extLst>
              </p14:cNvPr>
              <p14:cNvContentPartPr/>
              <p14:nvPr/>
            </p14:nvContentPartPr>
            <p14:xfrm>
              <a:off x="2094709" y="5788244"/>
              <a:ext cx="285840" cy="331560"/>
            </p14:xfrm>
          </p:contentPart>
        </mc:Choice>
        <mc:Fallback xmlns="">
          <p:pic>
            <p:nvPicPr>
              <p:cNvPr id="71" name="Freihand 70">
                <a:extLst>
                  <a:ext uri="{FF2B5EF4-FFF2-40B4-BE49-F238E27FC236}">
                    <a16:creationId xmlns:a16="http://schemas.microsoft.com/office/drawing/2014/main" id="{48887289-D129-58D9-3FA1-7A771FAC29E1}"/>
                  </a:ext>
                </a:extLst>
              </p:cNvPr>
              <p:cNvPicPr/>
              <p:nvPr/>
            </p:nvPicPr>
            <p:blipFill>
              <a:blip r:embed="rId65"/>
              <a:stretch>
                <a:fillRect/>
              </a:stretch>
            </p:blipFill>
            <p:spPr>
              <a:xfrm>
                <a:off x="2086069" y="5779244"/>
                <a:ext cx="303480" cy="3492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73" name="Freihand 72">
                <a:extLst>
                  <a:ext uri="{FF2B5EF4-FFF2-40B4-BE49-F238E27FC236}">
                    <a16:creationId xmlns:a16="http://schemas.microsoft.com/office/drawing/2014/main" id="{113EB83A-5F83-1068-8D1E-DAAC359A88E9}"/>
                  </a:ext>
                </a:extLst>
              </p14:cNvPr>
              <p14:cNvContentPartPr/>
              <p14:nvPr/>
            </p14:nvContentPartPr>
            <p14:xfrm>
              <a:off x="2360029" y="5759444"/>
              <a:ext cx="23040" cy="11880"/>
            </p14:xfrm>
          </p:contentPart>
        </mc:Choice>
        <mc:Fallback xmlns="">
          <p:pic>
            <p:nvPicPr>
              <p:cNvPr id="73" name="Freihand 72">
                <a:extLst>
                  <a:ext uri="{FF2B5EF4-FFF2-40B4-BE49-F238E27FC236}">
                    <a16:creationId xmlns:a16="http://schemas.microsoft.com/office/drawing/2014/main" id="{113EB83A-5F83-1068-8D1E-DAAC359A88E9}"/>
                  </a:ext>
                </a:extLst>
              </p:cNvPr>
              <p:cNvPicPr/>
              <p:nvPr/>
            </p:nvPicPr>
            <p:blipFill>
              <a:blip r:embed="rId67"/>
              <a:stretch>
                <a:fillRect/>
              </a:stretch>
            </p:blipFill>
            <p:spPr>
              <a:xfrm>
                <a:off x="2351389" y="5750804"/>
                <a:ext cx="406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74" name="Freihand 73">
                <a:extLst>
                  <a:ext uri="{FF2B5EF4-FFF2-40B4-BE49-F238E27FC236}">
                    <a16:creationId xmlns:a16="http://schemas.microsoft.com/office/drawing/2014/main" id="{379C9554-E1B5-27E8-5626-9168D0A38D20}"/>
                  </a:ext>
                </a:extLst>
              </p14:cNvPr>
              <p14:cNvContentPartPr/>
              <p14:nvPr/>
            </p14:nvContentPartPr>
            <p14:xfrm>
              <a:off x="2430589" y="5651444"/>
              <a:ext cx="152640" cy="226080"/>
            </p14:xfrm>
          </p:contentPart>
        </mc:Choice>
        <mc:Fallback xmlns="">
          <p:pic>
            <p:nvPicPr>
              <p:cNvPr id="74" name="Freihand 73">
                <a:extLst>
                  <a:ext uri="{FF2B5EF4-FFF2-40B4-BE49-F238E27FC236}">
                    <a16:creationId xmlns:a16="http://schemas.microsoft.com/office/drawing/2014/main" id="{379C9554-E1B5-27E8-5626-9168D0A38D20}"/>
                  </a:ext>
                </a:extLst>
              </p:cNvPr>
              <p:cNvPicPr/>
              <p:nvPr/>
            </p:nvPicPr>
            <p:blipFill>
              <a:blip r:embed="rId69"/>
              <a:stretch>
                <a:fillRect/>
              </a:stretch>
            </p:blipFill>
            <p:spPr>
              <a:xfrm>
                <a:off x="2421949" y="5642804"/>
                <a:ext cx="17028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75" name="Freihand 74">
                <a:extLst>
                  <a:ext uri="{FF2B5EF4-FFF2-40B4-BE49-F238E27FC236}">
                    <a16:creationId xmlns:a16="http://schemas.microsoft.com/office/drawing/2014/main" id="{E5F4F639-96F4-BCFE-B980-2462B482F7B0}"/>
                  </a:ext>
                </a:extLst>
              </p14:cNvPr>
              <p14:cNvContentPartPr/>
              <p14:nvPr/>
            </p14:nvContentPartPr>
            <p14:xfrm>
              <a:off x="2580709" y="5522924"/>
              <a:ext cx="550080" cy="484200"/>
            </p14:xfrm>
          </p:contentPart>
        </mc:Choice>
        <mc:Fallback xmlns="">
          <p:pic>
            <p:nvPicPr>
              <p:cNvPr id="75" name="Freihand 74">
                <a:extLst>
                  <a:ext uri="{FF2B5EF4-FFF2-40B4-BE49-F238E27FC236}">
                    <a16:creationId xmlns:a16="http://schemas.microsoft.com/office/drawing/2014/main" id="{E5F4F639-96F4-BCFE-B980-2462B482F7B0}"/>
                  </a:ext>
                </a:extLst>
              </p:cNvPr>
              <p:cNvPicPr/>
              <p:nvPr/>
            </p:nvPicPr>
            <p:blipFill>
              <a:blip r:embed="rId71"/>
              <a:stretch>
                <a:fillRect/>
              </a:stretch>
            </p:blipFill>
            <p:spPr>
              <a:xfrm>
                <a:off x="2571709" y="5513924"/>
                <a:ext cx="567720" cy="5018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7" name="Freihand 76">
                <a:extLst>
                  <a:ext uri="{FF2B5EF4-FFF2-40B4-BE49-F238E27FC236}">
                    <a16:creationId xmlns:a16="http://schemas.microsoft.com/office/drawing/2014/main" id="{5B9BA09A-1D0D-E330-5D96-7E0B7F9C7794}"/>
                  </a:ext>
                </a:extLst>
              </p14:cNvPr>
              <p14:cNvContentPartPr/>
              <p14:nvPr/>
            </p14:nvContentPartPr>
            <p14:xfrm>
              <a:off x="3989389" y="4811204"/>
              <a:ext cx="98640" cy="180360"/>
            </p14:xfrm>
          </p:contentPart>
        </mc:Choice>
        <mc:Fallback xmlns="">
          <p:pic>
            <p:nvPicPr>
              <p:cNvPr id="77" name="Freihand 76">
                <a:extLst>
                  <a:ext uri="{FF2B5EF4-FFF2-40B4-BE49-F238E27FC236}">
                    <a16:creationId xmlns:a16="http://schemas.microsoft.com/office/drawing/2014/main" id="{5B9BA09A-1D0D-E330-5D96-7E0B7F9C7794}"/>
                  </a:ext>
                </a:extLst>
              </p:cNvPr>
              <p:cNvPicPr/>
              <p:nvPr/>
            </p:nvPicPr>
            <p:blipFill>
              <a:blip r:embed="rId73"/>
              <a:stretch>
                <a:fillRect/>
              </a:stretch>
            </p:blipFill>
            <p:spPr>
              <a:xfrm>
                <a:off x="3980389" y="4802564"/>
                <a:ext cx="11628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8" name="Freihand 77">
                <a:extLst>
                  <a:ext uri="{FF2B5EF4-FFF2-40B4-BE49-F238E27FC236}">
                    <a16:creationId xmlns:a16="http://schemas.microsoft.com/office/drawing/2014/main" id="{15AB195C-76F7-49AD-0D6E-754A525828E0}"/>
                  </a:ext>
                </a:extLst>
              </p14:cNvPr>
              <p14:cNvContentPartPr/>
              <p14:nvPr/>
            </p14:nvContentPartPr>
            <p14:xfrm>
              <a:off x="4135189" y="4715804"/>
              <a:ext cx="106560" cy="167040"/>
            </p14:xfrm>
          </p:contentPart>
        </mc:Choice>
        <mc:Fallback xmlns="">
          <p:pic>
            <p:nvPicPr>
              <p:cNvPr id="78" name="Freihand 77">
                <a:extLst>
                  <a:ext uri="{FF2B5EF4-FFF2-40B4-BE49-F238E27FC236}">
                    <a16:creationId xmlns:a16="http://schemas.microsoft.com/office/drawing/2014/main" id="{15AB195C-76F7-49AD-0D6E-754A525828E0}"/>
                  </a:ext>
                </a:extLst>
              </p:cNvPr>
              <p:cNvPicPr/>
              <p:nvPr/>
            </p:nvPicPr>
            <p:blipFill>
              <a:blip r:embed="rId75"/>
              <a:stretch>
                <a:fillRect/>
              </a:stretch>
            </p:blipFill>
            <p:spPr>
              <a:xfrm>
                <a:off x="4126549" y="4707164"/>
                <a:ext cx="12420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80" name="Freihand 79">
                <a:extLst>
                  <a:ext uri="{FF2B5EF4-FFF2-40B4-BE49-F238E27FC236}">
                    <a16:creationId xmlns:a16="http://schemas.microsoft.com/office/drawing/2014/main" id="{48BD5A0C-F91C-4ADB-9852-9D2A6765266F}"/>
                  </a:ext>
                </a:extLst>
              </p14:cNvPr>
              <p14:cNvContentPartPr/>
              <p14:nvPr/>
            </p14:nvContentPartPr>
            <p14:xfrm>
              <a:off x="2463349" y="4570724"/>
              <a:ext cx="27720" cy="142920"/>
            </p14:xfrm>
          </p:contentPart>
        </mc:Choice>
        <mc:Fallback xmlns="">
          <p:pic>
            <p:nvPicPr>
              <p:cNvPr id="80" name="Freihand 79">
                <a:extLst>
                  <a:ext uri="{FF2B5EF4-FFF2-40B4-BE49-F238E27FC236}">
                    <a16:creationId xmlns:a16="http://schemas.microsoft.com/office/drawing/2014/main" id="{48BD5A0C-F91C-4ADB-9852-9D2A6765266F}"/>
                  </a:ext>
                </a:extLst>
              </p:cNvPr>
              <p:cNvPicPr/>
              <p:nvPr/>
            </p:nvPicPr>
            <p:blipFill>
              <a:blip r:embed="rId77"/>
              <a:stretch>
                <a:fillRect/>
              </a:stretch>
            </p:blipFill>
            <p:spPr>
              <a:xfrm>
                <a:off x="2454349" y="4562084"/>
                <a:ext cx="453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81" name="Freihand 80">
                <a:extLst>
                  <a:ext uri="{FF2B5EF4-FFF2-40B4-BE49-F238E27FC236}">
                    <a16:creationId xmlns:a16="http://schemas.microsoft.com/office/drawing/2014/main" id="{B7669ED9-2AF1-DADE-FED6-FAA3CEAF04D1}"/>
                  </a:ext>
                </a:extLst>
              </p14:cNvPr>
              <p14:cNvContentPartPr/>
              <p14:nvPr/>
            </p14:nvContentPartPr>
            <p14:xfrm>
              <a:off x="2500429" y="4277684"/>
              <a:ext cx="10800" cy="91800"/>
            </p14:xfrm>
          </p:contentPart>
        </mc:Choice>
        <mc:Fallback xmlns="">
          <p:pic>
            <p:nvPicPr>
              <p:cNvPr id="81" name="Freihand 80">
                <a:extLst>
                  <a:ext uri="{FF2B5EF4-FFF2-40B4-BE49-F238E27FC236}">
                    <a16:creationId xmlns:a16="http://schemas.microsoft.com/office/drawing/2014/main" id="{B7669ED9-2AF1-DADE-FED6-FAA3CEAF04D1}"/>
                  </a:ext>
                </a:extLst>
              </p:cNvPr>
              <p:cNvPicPr/>
              <p:nvPr/>
            </p:nvPicPr>
            <p:blipFill>
              <a:blip r:embed="rId79"/>
              <a:stretch>
                <a:fillRect/>
              </a:stretch>
            </p:blipFill>
            <p:spPr>
              <a:xfrm>
                <a:off x="2491789" y="4269044"/>
                <a:ext cx="284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92" name="Freihand 91">
                <a:extLst>
                  <a:ext uri="{FF2B5EF4-FFF2-40B4-BE49-F238E27FC236}">
                    <a16:creationId xmlns:a16="http://schemas.microsoft.com/office/drawing/2014/main" id="{69995F1D-C20D-4E68-0FF8-B52EFE84A1E9}"/>
                  </a:ext>
                </a:extLst>
              </p14:cNvPr>
              <p14:cNvContentPartPr/>
              <p14:nvPr/>
            </p14:nvContentPartPr>
            <p14:xfrm>
              <a:off x="4680949" y="6023684"/>
              <a:ext cx="6120" cy="192960"/>
            </p14:xfrm>
          </p:contentPart>
        </mc:Choice>
        <mc:Fallback xmlns="">
          <p:pic>
            <p:nvPicPr>
              <p:cNvPr id="92" name="Freihand 91">
                <a:extLst>
                  <a:ext uri="{FF2B5EF4-FFF2-40B4-BE49-F238E27FC236}">
                    <a16:creationId xmlns:a16="http://schemas.microsoft.com/office/drawing/2014/main" id="{69995F1D-C20D-4E68-0FF8-B52EFE84A1E9}"/>
                  </a:ext>
                </a:extLst>
              </p:cNvPr>
              <p:cNvPicPr/>
              <p:nvPr/>
            </p:nvPicPr>
            <p:blipFill>
              <a:blip r:embed="rId81"/>
              <a:stretch>
                <a:fillRect/>
              </a:stretch>
            </p:blipFill>
            <p:spPr>
              <a:xfrm>
                <a:off x="4672309" y="6015044"/>
                <a:ext cx="2376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93" name="Freihand 92">
                <a:extLst>
                  <a:ext uri="{FF2B5EF4-FFF2-40B4-BE49-F238E27FC236}">
                    <a16:creationId xmlns:a16="http://schemas.microsoft.com/office/drawing/2014/main" id="{FA85165E-FF1C-F674-EE21-067DB9FD579D}"/>
                  </a:ext>
                </a:extLst>
              </p14:cNvPr>
              <p14:cNvContentPartPr/>
              <p14:nvPr/>
            </p14:nvContentPartPr>
            <p14:xfrm>
              <a:off x="4686709" y="5994884"/>
              <a:ext cx="147240" cy="185040"/>
            </p14:xfrm>
          </p:contentPart>
        </mc:Choice>
        <mc:Fallback xmlns="">
          <p:pic>
            <p:nvPicPr>
              <p:cNvPr id="93" name="Freihand 92">
                <a:extLst>
                  <a:ext uri="{FF2B5EF4-FFF2-40B4-BE49-F238E27FC236}">
                    <a16:creationId xmlns:a16="http://schemas.microsoft.com/office/drawing/2014/main" id="{FA85165E-FF1C-F674-EE21-067DB9FD579D}"/>
                  </a:ext>
                </a:extLst>
              </p:cNvPr>
              <p:cNvPicPr/>
              <p:nvPr/>
            </p:nvPicPr>
            <p:blipFill>
              <a:blip r:embed="rId83"/>
              <a:stretch>
                <a:fillRect/>
              </a:stretch>
            </p:blipFill>
            <p:spPr>
              <a:xfrm>
                <a:off x="4677709" y="5985884"/>
                <a:ext cx="1648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94" name="Freihand 93">
                <a:extLst>
                  <a:ext uri="{FF2B5EF4-FFF2-40B4-BE49-F238E27FC236}">
                    <a16:creationId xmlns:a16="http://schemas.microsoft.com/office/drawing/2014/main" id="{B474A202-9797-1131-EDCA-E72F0830B229}"/>
                  </a:ext>
                </a:extLst>
              </p14:cNvPr>
              <p14:cNvContentPartPr/>
              <p14:nvPr/>
            </p14:nvContentPartPr>
            <p14:xfrm>
              <a:off x="4895509" y="6064724"/>
              <a:ext cx="110880" cy="110880"/>
            </p14:xfrm>
          </p:contentPart>
        </mc:Choice>
        <mc:Fallback xmlns="">
          <p:pic>
            <p:nvPicPr>
              <p:cNvPr id="94" name="Freihand 93">
                <a:extLst>
                  <a:ext uri="{FF2B5EF4-FFF2-40B4-BE49-F238E27FC236}">
                    <a16:creationId xmlns:a16="http://schemas.microsoft.com/office/drawing/2014/main" id="{B474A202-9797-1131-EDCA-E72F0830B229}"/>
                  </a:ext>
                </a:extLst>
              </p:cNvPr>
              <p:cNvPicPr/>
              <p:nvPr/>
            </p:nvPicPr>
            <p:blipFill>
              <a:blip r:embed="rId85"/>
              <a:stretch>
                <a:fillRect/>
              </a:stretch>
            </p:blipFill>
            <p:spPr>
              <a:xfrm>
                <a:off x="4886869" y="6056084"/>
                <a:ext cx="1285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95" name="Freihand 94">
                <a:extLst>
                  <a:ext uri="{FF2B5EF4-FFF2-40B4-BE49-F238E27FC236}">
                    <a16:creationId xmlns:a16="http://schemas.microsoft.com/office/drawing/2014/main" id="{255D6411-F485-3184-EDF4-CF1BEEEF9D13}"/>
                  </a:ext>
                </a:extLst>
              </p14:cNvPr>
              <p14:cNvContentPartPr/>
              <p14:nvPr/>
            </p14:nvContentPartPr>
            <p14:xfrm>
              <a:off x="5069029" y="6061484"/>
              <a:ext cx="73440" cy="114120"/>
            </p14:xfrm>
          </p:contentPart>
        </mc:Choice>
        <mc:Fallback xmlns="">
          <p:pic>
            <p:nvPicPr>
              <p:cNvPr id="95" name="Freihand 94">
                <a:extLst>
                  <a:ext uri="{FF2B5EF4-FFF2-40B4-BE49-F238E27FC236}">
                    <a16:creationId xmlns:a16="http://schemas.microsoft.com/office/drawing/2014/main" id="{255D6411-F485-3184-EDF4-CF1BEEEF9D13}"/>
                  </a:ext>
                </a:extLst>
              </p:cNvPr>
              <p:cNvPicPr/>
              <p:nvPr/>
            </p:nvPicPr>
            <p:blipFill>
              <a:blip r:embed="rId87"/>
              <a:stretch>
                <a:fillRect/>
              </a:stretch>
            </p:blipFill>
            <p:spPr>
              <a:xfrm>
                <a:off x="5060389" y="6052484"/>
                <a:ext cx="910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96" name="Freihand 95">
                <a:extLst>
                  <a:ext uri="{FF2B5EF4-FFF2-40B4-BE49-F238E27FC236}">
                    <a16:creationId xmlns:a16="http://schemas.microsoft.com/office/drawing/2014/main" id="{C8CB8E3C-1850-4B6F-B9CB-911FDC279D3E}"/>
                  </a:ext>
                </a:extLst>
              </p14:cNvPr>
              <p14:cNvContentPartPr/>
              <p14:nvPr/>
            </p14:nvContentPartPr>
            <p14:xfrm>
              <a:off x="5277109" y="5913884"/>
              <a:ext cx="108720" cy="222120"/>
            </p14:xfrm>
          </p:contentPart>
        </mc:Choice>
        <mc:Fallback xmlns="">
          <p:pic>
            <p:nvPicPr>
              <p:cNvPr id="96" name="Freihand 95">
                <a:extLst>
                  <a:ext uri="{FF2B5EF4-FFF2-40B4-BE49-F238E27FC236}">
                    <a16:creationId xmlns:a16="http://schemas.microsoft.com/office/drawing/2014/main" id="{C8CB8E3C-1850-4B6F-B9CB-911FDC279D3E}"/>
                  </a:ext>
                </a:extLst>
              </p:cNvPr>
              <p:cNvPicPr/>
              <p:nvPr/>
            </p:nvPicPr>
            <p:blipFill>
              <a:blip r:embed="rId89"/>
              <a:stretch>
                <a:fillRect/>
              </a:stretch>
            </p:blipFill>
            <p:spPr>
              <a:xfrm>
                <a:off x="5268109" y="5904884"/>
                <a:ext cx="12636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97" name="Freihand 96">
                <a:extLst>
                  <a:ext uri="{FF2B5EF4-FFF2-40B4-BE49-F238E27FC236}">
                    <a16:creationId xmlns:a16="http://schemas.microsoft.com/office/drawing/2014/main" id="{41215125-D012-583C-C5EF-3D60255E7775}"/>
                  </a:ext>
                </a:extLst>
              </p14:cNvPr>
              <p14:cNvContentPartPr/>
              <p14:nvPr/>
            </p14:nvContentPartPr>
            <p14:xfrm>
              <a:off x="5465389" y="5874284"/>
              <a:ext cx="66240" cy="206280"/>
            </p14:xfrm>
          </p:contentPart>
        </mc:Choice>
        <mc:Fallback xmlns="">
          <p:pic>
            <p:nvPicPr>
              <p:cNvPr id="97" name="Freihand 96">
                <a:extLst>
                  <a:ext uri="{FF2B5EF4-FFF2-40B4-BE49-F238E27FC236}">
                    <a16:creationId xmlns:a16="http://schemas.microsoft.com/office/drawing/2014/main" id="{41215125-D012-583C-C5EF-3D60255E7775}"/>
                  </a:ext>
                </a:extLst>
              </p:cNvPr>
              <p:cNvPicPr/>
              <p:nvPr/>
            </p:nvPicPr>
            <p:blipFill>
              <a:blip r:embed="rId91"/>
              <a:stretch>
                <a:fillRect/>
              </a:stretch>
            </p:blipFill>
            <p:spPr>
              <a:xfrm>
                <a:off x="5456389" y="5865284"/>
                <a:ext cx="8388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98" name="Freihand 97">
                <a:extLst>
                  <a:ext uri="{FF2B5EF4-FFF2-40B4-BE49-F238E27FC236}">
                    <a16:creationId xmlns:a16="http://schemas.microsoft.com/office/drawing/2014/main" id="{64BAABB1-0470-E550-7662-8A3B13D4F017}"/>
                  </a:ext>
                </a:extLst>
              </p14:cNvPr>
              <p14:cNvContentPartPr/>
              <p14:nvPr/>
            </p14:nvContentPartPr>
            <p14:xfrm>
              <a:off x="5561869" y="5965364"/>
              <a:ext cx="184320" cy="137880"/>
            </p14:xfrm>
          </p:contentPart>
        </mc:Choice>
        <mc:Fallback xmlns="">
          <p:pic>
            <p:nvPicPr>
              <p:cNvPr id="98" name="Freihand 97">
                <a:extLst>
                  <a:ext uri="{FF2B5EF4-FFF2-40B4-BE49-F238E27FC236}">
                    <a16:creationId xmlns:a16="http://schemas.microsoft.com/office/drawing/2014/main" id="{64BAABB1-0470-E550-7662-8A3B13D4F017}"/>
                  </a:ext>
                </a:extLst>
              </p:cNvPr>
              <p:cNvPicPr/>
              <p:nvPr/>
            </p:nvPicPr>
            <p:blipFill>
              <a:blip r:embed="rId93"/>
              <a:stretch>
                <a:fillRect/>
              </a:stretch>
            </p:blipFill>
            <p:spPr>
              <a:xfrm>
                <a:off x="5553229" y="5956724"/>
                <a:ext cx="2019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99" name="Freihand 98">
                <a:extLst>
                  <a:ext uri="{FF2B5EF4-FFF2-40B4-BE49-F238E27FC236}">
                    <a16:creationId xmlns:a16="http://schemas.microsoft.com/office/drawing/2014/main" id="{D3F96731-A26F-9686-E62A-A1EA3D6FD838}"/>
                  </a:ext>
                </a:extLst>
              </p14:cNvPr>
              <p14:cNvContentPartPr/>
              <p14:nvPr/>
            </p14:nvContentPartPr>
            <p14:xfrm>
              <a:off x="5758429" y="5949164"/>
              <a:ext cx="189720" cy="153360"/>
            </p14:xfrm>
          </p:contentPart>
        </mc:Choice>
        <mc:Fallback xmlns="">
          <p:pic>
            <p:nvPicPr>
              <p:cNvPr id="99" name="Freihand 98">
                <a:extLst>
                  <a:ext uri="{FF2B5EF4-FFF2-40B4-BE49-F238E27FC236}">
                    <a16:creationId xmlns:a16="http://schemas.microsoft.com/office/drawing/2014/main" id="{D3F96731-A26F-9686-E62A-A1EA3D6FD838}"/>
                  </a:ext>
                </a:extLst>
              </p:cNvPr>
              <p:cNvPicPr/>
              <p:nvPr/>
            </p:nvPicPr>
            <p:blipFill>
              <a:blip r:embed="rId95"/>
              <a:stretch>
                <a:fillRect/>
              </a:stretch>
            </p:blipFill>
            <p:spPr>
              <a:xfrm>
                <a:off x="5749789" y="5940164"/>
                <a:ext cx="2073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00" name="Freihand 99">
                <a:extLst>
                  <a:ext uri="{FF2B5EF4-FFF2-40B4-BE49-F238E27FC236}">
                    <a16:creationId xmlns:a16="http://schemas.microsoft.com/office/drawing/2014/main" id="{07F19262-CAC8-81EF-3E36-D8F635E3600F}"/>
                  </a:ext>
                </a:extLst>
              </p14:cNvPr>
              <p14:cNvContentPartPr/>
              <p14:nvPr/>
            </p14:nvContentPartPr>
            <p14:xfrm>
              <a:off x="5922949" y="5896964"/>
              <a:ext cx="22680" cy="32400"/>
            </p14:xfrm>
          </p:contentPart>
        </mc:Choice>
        <mc:Fallback xmlns="">
          <p:pic>
            <p:nvPicPr>
              <p:cNvPr id="100" name="Freihand 99">
                <a:extLst>
                  <a:ext uri="{FF2B5EF4-FFF2-40B4-BE49-F238E27FC236}">
                    <a16:creationId xmlns:a16="http://schemas.microsoft.com/office/drawing/2014/main" id="{07F19262-CAC8-81EF-3E36-D8F635E3600F}"/>
                  </a:ext>
                </a:extLst>
              </p:cNvPr>
              <p:cNvPicPr/>
              <p:nvPr/>
            </p:nvPicPr>
            <p:blipFill>
              <a:blip r:embed="rId97"/>
              <a:stretch>
                <a:fillRect/>
              </a:stretch>
            </p:blipFill>
            <p:spPr>
              <a:xfrm>
                <a:off x="5914309" y="5887964"/>
                <a:ext cx="403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01" name="Freihand 100">
                <a:extLst>
                  <a:ext uri="{FF2B5EF4-FFF2-40B4-BE49-F238E27FC236}">
                    <a16:creationId xmlns:a16="http://schemas.microsoft.com/office/drawing/2014/main" id="{B9CD6975-1EEB-E675-61B1-3879CA4FB896}"/>
                  </a:ext>
                </a:extLst>
              </p14:cNvPr>
              <p14:cNvContentPartPr/>
              <p14:nvPr/>
            </p14:nvContentPartPr>
            <p14:xfrm>
              <a:off x="6015469" y="5950604"/>
              <a:ext cx="54000" cy="101520"/>
            </p14:xfrm>
          </p:contentPart>
        </mc:Choice>
        <mc:Fallback xmlns="">
          <p:pic>
            <p:nvPicPr>
              <p:cNvPr id="101" name="Freihand 100">
                <a:extLst>
                  <a:ext uri="{FF2B5EF4-FFF2-40B4-BE49-F238E27FC236}">
                    <a16:creationId xmlns:a16="http://schemas.microsoft.com/office/drawing/2014/main" id="{B9CD6975-1EEB-E675-61B1-3879CA4FB896}"/>
                  </a:ext>
                </a:extLst>
              </p:cNvPr>
              <p:cNvPicPr/>
              <p:nvPr/>
            </p:nvPicPr>
            <p:blipFill>
              <a:blip r:embed="rId99"/>
              <a:stretch>
                <a:fillRect/>
              </a:stretch>
            </p:blipFill>
            <p:spPr>
              <a:xfrm>
                <a:off x="6006829" y="5941604"/>
                <a:ext cx="716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02" name="Freihand 101">
                <a:extLst>
                  <a:ext uri="{FF2B5EF4-FFF2-40B4-BE49-F238E27FC236}">
                    <a16:creationId xmlns:a16="http://schemas.microsoft.com/office/drawing/2014/main" id="{59B8FFFE-4BA6-64BE-6F65-ADC5B5E13CFD}"/>
                  </a:ext>
                </a:extLst>
              </p14:cNvPr>
              <p14:cNvContentPartPr/>
              <p14:nvPr/>
            </p14:nvContentPartPr>
            <p14:xfrm>
              <a:off x="6137509" y="5822444"/>
              <a:ext cx="254880" cy="228600"/>
            </p14:xfrm>
          </p:contentPart>
        </mc:Choice>
        <mc:Fallback xmlns="">
          <p:pic>
            <p:nvPicPr>
              <p:cNvPr id="102" name="Freihand 101">
                <a:extLst>
                  <a:ext uri="{FF2B5EF4-FFF2-40B4-BE49-F238E27FC236}">
                    <a16:creationId xmlns:a16="http://schemas.microsoft.com/office/drawing/2014/main" id="{59B8FFFE-4BA6-64BE-6F65-ADC5B5E13CFD}"/>
                  </a:ext>
                </a:extLst>
              </p:cNvPr>
              <p:cNvPicPr/>
              <p:nvPr/>
            </p:nvPicPr>
            <p:blipFill>
              <a:blip r:embed="rId101"/>
              <a:stretch>
                <a:fillRect/>
              </a:stretch>
            </p:blipFill>
            <p:spPr>
              <a:xfrm>
                <a:off x="6128869" y="5813444"/>
                <a:ext cx="27252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03" name="Freihand 102">
                <a:extLst>
                  <a:ext uri="{FF2B5EF4-FFF2-40B4-BE49-F238E27FC236}">
                    <a16:creationId xmlns:a16="http://schemas.microsoft.com/office/drawing/2014/main" id="{3A40AD29-CDDB-DC5F-9D27-883EDF5E8C66}"/>
                  </a:ext>
                </a:extLst>
              </p14:cNvPr>
              <p14:cNvContentPartPr/>
              <p14:nvPr/>
            </p14:nvContentPartPr>
            <p14:xfrm>
              <a:off x="6438829" y="5905244"/>
              <a:ext cx="47880" cy="88200"/>
            </p14:xfrm>
          </p:contentPart>
        </mc:Choice>
        <mc:Fallback xmlns="">
          <p:pic>
            <p:nvPicPr>
              <p:cNvPr id="103" name="Freihand 102">
                <a:extLst>
                  <a:ext uri="{FF2B5EF4-FFF2-40B4-BE49-F238E27FC236}">
                    <a16:creationId xmlns:a16="http://schemas.microsoft.com/office/drawing/2014/main" id="{3A40AD29-CDDB-DC5F-9D27-883EDF5E8C66}"/>
                  </a:ext>
                </a:extLst>
              </p:cNvPr>
              <p:cNvPicPr/>
              <p:nvPr/>
            </p:nvPicPr>
            <p:blipFill>
              <a:blip r:embed="rId103"/>
              <a:stretch>
                <a:fillRect/>
              </a:stretch>
            </p:blipFill>
            <p:spPr>
              <a:xfrm>
                <a:off x="6430189" y="5896244"/>
                <a:ext cx="655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04" name="Freihand 103">
                <a:extLst>
                  <a:ext uri="{FF2B5EF4-FFF2-40B4-BE49-F238E27FC236}">
                    <a16:creationId xmlns:a16="http://schemas.microsoft.com/office/drawing/2014/main" id="{4D5F5DD3-22EF-A27E-0BD1-D6696A0462B5}"/>
                  </a:ext>
                </a:extLst>
              </p14:cNvPr>
              <p14:cNvContentPartPr/>
              <p14:nvPr/>
            </p14:nvContentPartPr>
            <p14:xfrm>
              <a:off x="6789469" y="5823164"/>
              <a:ext cx="21600" cy="208440"/>
            </p14:xfrm>
          </p:contentPart>
        </mc:Choice>
        <mc:Fallback xmlns="">
          <p:pic>
            <p:nvPicPr>
              <p:cNvPr id="104" name="Freihand 103">
                <a:extLst>
                  <a:ext uri="{FF2B5EF4-FFF2-40B4-BE49-F238E27FC236}">
                    <a16:creationId xmlns:a16="http://schemas.microsoft.com/office/drawing/2014/main" id="{4D5F5DD3-22EF-A27E-0BD1-D6696A0462B5}"/>
                  </a:ext>
                </a:extLst>
              </p:cNvPr>
              <p:cNvPicPr/>
              <p:nvPr/>
            </p:nvPicPr>
            <p:blipFill>
              <a:blip r:embed="rId105"/>
              <a:stretch>
                <a:fillRect/>
              </a:stretch>
            </p:blipFill>
            <p:spPr>
              <a:xfrm>
                <a:off x="6780469" y="5814164"/>
                <a:ext cx="3924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05" name="Freihand 104">
                <a:extLst>
                  <a:ext uri="{FF2B5EF4-FFF2-40B4-BE49-F238E27FC236}">
                    <a16:creationId xmlns:a16="http://schemas.microsoft.com/office/drawing/2014/main" id="{AB90DBC0-2AC2-500C-7CA3-140E4095A3B8}"/>
                  </a:ext>
                </a:extLst>
              </p14:cNvPr>
              <p14:cNvContentPartPr/>
              <p14:nvPr/>
            </p14:nvContentPartPr>
            <p14:xfrm>
              <a:off x="6708469" y="5790764"/>
              <a:ext cx="252000" cy="231840"/>
            </p14:xfrm>
          </p:contentPart>
        </mc:Choice>
        <mc:Fallback xmlns="">
          <p:pic>
            <p:nvPicPr>
              <p:cNvPr id="105" name="Freihand 104">
                <a:extLst>
                  <a:ext uri="{FF2B5EF4-FFF2-40B4-BE49-F238E27FC236}">
                    <a16:creationId xmlns:a16="http://schemas.microsoft.com/office/drawing/2014/main" id="{AB90DBC0-2AC2-500C-7CA3-140E4095A3B8}"/>
                  </a:ext>
                </a:extLst>
              </p:cNvPr>
              <p:cNvPicPr/>
              <p:nvPr/>
            </p:nvPicPr>
            <p:blipFill>
              <a:blip r:embed="rId107"/>
              <a:stretch>
                <a:fillRect/>
              </a:stretch>
            </p:blipFill>
            <p:spPr>
              <a:xfrm>
                <a:off x="6699469" y="5781764"/>
                <a:ext cx="26964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06" name="Freihand 105">
                <a:extLst>
                  <a:ext uri="{FF2B5EF4-FFF2-40B4-BE49-F238E27FC236}">
                    <a16:creationId xmlns:a16="http://schemas.microsoft.com/office/drawing/2014/main" id="{DB43F7A5-A1E7-4950-1790-38CC89633F60}"/>
                  </a:ext>
                </a:extLst>
              </p14:cNvPr>
              <p14:cNvContentPartPr/>
              <p14:nvPr/>
            </p14:nvContentPartPr>
            <p14:xfrm>
              <a:off x="6989269" y="5909564"/>
              <a:ext cx="67320" cy="95040"/>
            </p14:xfrm>
          </p:contentPart>
        </mc:Choice>
        <mc:Fallback xmlns="">
          <p:pic>
            <p:nvPicPr>
              <p:cNvPr id="106" name="Freihand 105">
                <a:extLst>
                  <a:ext uri="{FF2B5EF4-FFF2-40B4-BE49-F238E27FC236}">
                    <a16:creationId xmlns:a16="http://schemas.microsoft.com/office/drawing/2014/main" id="{DB43F7A5-A1E7-4950-1790-38CC89633F60}"/>
                  </a:ext>
                </a:extLst>
              </p:cNvPr>
              <p:cNvPicPr/>
              <p:nvPr/>
            </p:nvPicPr>
            <p:blipFill>
              <a:blip r:embed="rId109"/>
              <a:stretch>
                <a:fillRect/>
              </a:stretch>
            </p:blipFill>
            <p:spPr>
              <a:xfrm>
                <a:off x="6980269" y="5900564"/>
                <a:ext cx="849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07" name="Freihand 106">
                <a:extLst>
                  <a:ext uri="{FF2B5EF4-FFF2-40B4-BE49-F238E27FC236}">
                    <a16:creationId xmlns:a16="http://schemas.microsoft.com/office/drawing/2014/main" id="{B51073BA-B462-CEA7-0EDC-C7829D10D6FC}"/>
                  </a:ext>
                </a:extLst>
              </p14:cNvPr>
              <p14:cNvContentPartPr/>
              <p14:nvPr/>
            </p14:nvContentPartPr>
            <p14:xfrm>
              <a:off x="7124629" y="5801564"/>
              <a:ext cx="225720" cy="183600"/>
            </p14:xfrm>
          </p:contentPart>
        </mc:Choice>
        <mc:Fallback xmlns="">
          <p:pic>
            <p:nvPicPr>
              <p:cNvPr id="107" name="Freihand 106">
                <a:extLst>
                  <a:ext uri="{FF2B5EF4-FFF2-40B4-BE49-F238E27FC236}">
                    <a16:creationId xmlns:a16="http://schemas.microsoft.com/office/drawing/2014/main" id="{B51073BA-B462-CEA7-0EDC-C7829D10D6FC}"/>
                  </a:ext>
                </a:extLst>
              </p:cNvPr>
              <p:cNvPicPr/>
              <p:nvPr/>
            </p:nvPicPr>
            <p:blipFill>
              <a:blip r:embed="rId111"/>
              <a:stretch>
                <a:fillRect/>
              </a:stretch>
            </p:blipFill>
            <p:spPr>
              <a:xfrm>
                <a:off x="7115629" y="5792564"/>
                <a:ext cx="24336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08" name="Freihand 107">
                <a:extLst>
                  <a:ext uri="{FF2B5EF4-FFF2-40B4-BE49-F238E27FC236}">
                    <a16:creationId xmlns:a16="http://schemas.microsoft.com/office/drawing/2014/main" id="{6A4F711B-991E-E3FA-EFFB-108F4D4AA963}"/>
                  </a:ext>
                </a:extLst>
              </p14:cNvPr>
              <p14:cNvContentPartPr/>
              <p14:nvPr/>
            </p14:nvContentPartPr>
            <p14:xfrm>
              <a:off x="7409029" y="5759444"/>
              <a:ext cx="176760" cy="191520"/>
            </p14:xfrm>
          </p:contentPart>
        </mc:Choice>
        <mc:Fallback xmlns="">
          <p:pic>
            <p:nvPicPr>
              <p:cNvPr id="108" name="Freihand 107">
                <a:extLst>
                  <a:ext uri="{FF2B5EF4-FFF2-40B4-BE49-F238E27FC236}">
                    <a16:creationId xmlns:a16="http://schemas.microsoft.com/office/drawing/2014/main" id="{6A4F711B-991E-E3FA-EFFB-108F4D4AA963}"/>
                  </a:ext>
                </a:extLst>
              </p:cNvPr>
              <p:cNvPicPr/>
              <p:nvPr/>
            </p:nvPicPr>
            <p:blipFill>
              <a:blip r:embed="rId113"/>
              <a:stretch>
                <a:fillRect/>
              </a:stretch>
            </p:blipFill>
            <p:spPr>
              <a:xfrm>
                <a:off x="7400029" y="5750804"/>
                <a:ext cx="19440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09" name="Freihand 108">
                <a:extLst>
                  <a:ext uri="{FF2B5EF4-FFF2-40B4-BE49-F238E27FC236}">
                    <a16:creationId xmlns:a16="http://schemas.microsoft.com/office/drawing/2014/main" id="{1A0D8241-3E8B-8D3F-E715-D513140AB4AD}"/>
                  </a:ext>
                </a:extLst>
              </p14:cNvPr>
              <p14:cNvContentPartPr/>
              <p14:nvPr/>
            </p14:nvContentPartPr>
            <p14:xfrm>
              <a:off x="7629349" y="5770244"/>
              <a:ext cx="213120" cy="185040"/>
            </p14:xfrm>
          </p:contentPart>
        </mc:Choice>
        <mc:Fallback xmlns="">
          <p:pic>
            <p:nvPicPr>
              <p:cNvPr id="109" name="Freihand 108">
                <a:extLst>
                  <a:ext uri="{FF2B5EF4-FFF2-40B4-BE49-F238E27FC236}">
                    <a16:creationId xmlns:a16="http://schemas.microsoft.com/office/drawing/2014/main" id="{1A0D8241-3E8B-8D3F-E715-D513140AB4AD}"/>
                  </a:ext>
                </a:extLst>
              </p:cNvPr>
              <p:cNvPicPr/>
              <p:nvPr/>
            </p:nvPicPr>
            <p:blipFill>
              <a:blip r:embed="rId115"/>
              <a:stretch>
                <a:fillRect/>
              </a:stretch>
            </p:blipFill>
            <p:spPr>
              <a:xfrm>
                <a:off x="7620349" y="5761604"/>
                <a:ext cx="23076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10" name="Freihand 109">
                <a:extLst>
                  <a:ext uri="{FF2B5EF4-FFF2-40B4-BE49-F238E27FC236}">
                    <a16:creationId xmlns:a16="http://schemas.microsoft.com/office/drawing/2014/main" id="{E7B61472-656D-5476-900F-773E5DF96270}"/>
                  </a:ext>
                </a:extLst>
              </p14:cNvPr>
              <p14:cNvContentPartPr/>
              <p14:nvPr/>
            </p14:nvContentPartPr>
            <p14:xfrm>
              <a:off x="7856149" y="5804804"/>
              <a:ext cx="60120" cy="127080"/>
            </p14:xfrm>
          </p:contentPart>
        </mc:Choice>
        <mc:Fallback xmlns="">
          <p:pic>
            <p:nvPicPr>
              <p:cNvPr id="110" name="Freihand 109">
                <a:extLst>
                  <a:ext uri="{FF2B5EF4-FFF2-40B4-BE49-F238E27FC236}">
                    <a16:creationId xmlns:a16="http://schemas.microsoft.com/office/drawing/2014/main" id="{E7B61472-656D-5476-900F-773E5DF96270}"/>
                  </a:ext>
                </a:extLst>
              </p:cNvPr>
              <p:cNvPicPr/>
              <p:nvPr/>
            </p:nvPicPr>
            <p:blipFill>
              <a:blip r:embed="rId117"/>
              <a:stretch>
                <a:fillRect/>
              </a:stretch>
            </p:blipFill>
            <p:spPr>
              <a:xfrm>
                <a:off x="7847149" y="5796164"/>
                <a:ext cx="777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11" name="Freihand 110">
                <a:extLst>
                  <a:ext uri="{FF2B5EF4-FFF2-40B4-BE49-F238E27FC236}">
                    <a16:creationId xmlns:a16="http://schemas.microsoft.com/office/drawing/2014/main" id="{72F71333-37CC-E1F0-75C3-1258A5E5A37F}"/>
                  </a:ext>
                </a:extLst>
              </p14:cNvPr>
              <p14:cNvContentPartPr/>
              <p14:nvPr/>
            </p14:nvContentPartPr>
            <p14:xfrm>
              <a:off x="7966309" y="5683484"/>
              <a:ext cx="321120" cy="276840"/>
            </p14:xfrm>
          </p:contentPart>
        </mc:Choice>
        <mc:Fallback xmlns="">
          <p:pic>
            <p:nvPicPr>
              <p:cNvPr id="111" name="Freihand 110">
                <a:extLst>
                  <a:ext uri="{FF2B5EF4-FFF2-40B4-BE49-F238E27FC236}">
                    <a16:creationId xmlns:a16="http://schemas.microsoft.com/office/drawing/2014/main" id="{72F71333-37CC-E1F0-75C3-1258A5E5A37F}"/>
                  </a:ext>
                </a:extLst>
              </p:cNvPr>
              <p:cNvPicPr/>
              <p:nvPr/>
            </p:nvPicPr>
            <p:blipFill>
              <a:blip r:embed="rId119"/>
              <a:stretch>
                <a:fillRect/>
              </a:stretch>
            </p:blipFill>
            <p:spPr>
              <a:xfrm>
                <a:off x="7957669" y="5674844"/>
                <a:ext cx="33876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14" name="Freihand 113">
                <a:extLst>
                  <a:ext uri="{FF2B5EF4-FFF2-40B4-BE49-F238E27FC236}">
                    <a16:creationId xmlns:a16="http://schemas.microsoft.com/office/drawing/2014/main" id="{1892AE36-9B89-3ECC-CA00-C7D07A6714CE}"/>
                  </a:ext>
                </a:extLst>
              </p14:cNvPr>
              <p14:cNvContentPartPr/>
              <p14:nvPr/>
            </p14:nvContentPartPr>
            <p14:xfrm>
              <a:off x="4306909" y="3542924"/>
              <a:ext cx="1798560" cy="1850760"/>
            </p14:xfrm>
          </p:contentPart>
        </mc:Choice>
        <mc:Fallback xmlns="">
          <p:pic>
            <p:nvPicPr>
              <p:cNvPr id="114" name="Freihand 113">
                <a:extLst>
                  <a:ext uri="{FF2B5EF4-FFF2-40B4-BE49-F238E27FC236}">
                    <a16:creationId xmlns:a16="http://schemas.microsoft.com/office/drawing/2014/main" id="{1892AE36-9B89-3ECC-CA00-C7D07A6714CE}"/>
                  </a:ext>
                </a:extLst>
              </p:cNvPr>
              <p:cNvPicPr/>
              <p:nvPr/>
            </p:nvPicPr>
            <p:blipFill>
              <a:blip r:embed="rId121"/>
              <a:stretch>
                <a:fillRect/>
              </a:stretch>
            </p:blipFill>
            <p:spPr>
              <a:xfrm>
                <a:off x="4298269" y="3534284"/>
                <a:ext cx="1816200" cy="1868400"/>
              </a:xfrm>
              <a:prstGeom prst="rect">
                <a:avLst/>
              </a:prstGeom>
            </p:spPr>
          </p:pic>
        </mc:Fallback>
      </mc:AlternateContent>
      <p:grpSp>
        <p:nvGrpSpPr>
          <p:cNvPr id="122" name="Gruppieren 121">
            <a:extLst>
              <a:ext uri="{FF2B5EF4-FFF2-40B4-BE49-F238E27FC236}">
                <a16:creationId xmlns:a16="http://schemas.microsoft.com/office/drawing/2014/main" id="{2660963B-0E1D-FC17-6509-74C216CBA479}"/>
              </a:ext>
            </a:extLst>
          </p:cNvPr>
          <p:cNvGrpSpPr/>
          <p:nvPr/>
        </p:nvGrpSpPr>
        <p:grpSpPr>
          <a:xfrm>
            <a:off x="6244069" y="5106404"/>
            <a:ext cx="573120" cy="398160"/>
            <a:chOff x="6244069" y="5106404"/>
            <a:chExt cx="573120" cy="398160"/>
          </a:xfrm>
        </p:grpSpPr>
        <mc:AlternateContent xmlns:mc="http://schemas.openxmlformats.org/markup-compatibility/2006" xmlns:p14="http://schemas.microsoft.com/office/powerpoint/2010/main">
          <mc:Choice Requires="p14">
            <p:contentPart p14:bwMode="auto" r:id="rId122">
              <p14:nvContentPartPr>
                <p14:cNvPr id="116" name="Freihand 115">
                  <a:extLst>
                    <a:ext uri="{FF2B5EF4-FFF2-40B4-BE49-F238E27FC236}">
                      <a16:creationId xmlns:a16="http://schemas.microsoft.com/office/drawing/2014/main" id="{0BFFA9F8-233A-C620-8A79-75F551DAB558}"/>
                    </a:ext>
                  </a:extLst>
                </p14:cNvPr>
                <p14:cNvContentPartPr/>
                <p14:nvPr/>
              </p14:nvContentPartPr>
              <p14:xfrm>
                <a:off x="6244069" y="5247884"/>
                <a:ext cx="102960" cy="67680"/>
              </p14:xfrm>
            </p:contentPart>
          </mc:Choice>
          <mc:Fallback xmlns="">
            <p:pic>
              <p:nvPicPr>
                <p:cNvPr id="116" name="Freihand 115">
                  <a:extLst>
                    <a:ext uri="{FF2B5EF4-FFF2-40B4-BE49-F238E27FC236}">
                      <a16:creationId xmlns:a16="http://schemas.microsoft.com/office/drawing/2014/main" id="{0BFFA9F8-233A-C620-8A79-75F551DAB558}"/>
                    </a:ext>
                  </a:extLst>
                </p:cNvPr>
                <p:cNvPicPr/>
                <p:nvPr/>
              </p:nvPicPr>
              <p:blipFill>
                <a:blip r:embed="rId123"/>
                <a:stretch>
                  <a:fillRect/>
                </a:stretch>
              </p:blipFill>
              <p:spPr>
                <a:xfrm>
                  <a:off x="6235069" y="5238884"/>
                  <a:ext cx="1206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17" name="Freihand 116">
                  <a:extLst>
                    <a:ext uri="{FF2B5EF4-FFF2-40B4-BE49-F238E27FC236}">
                      <a16:creationId xmlns:a16="http://schemas.microsoft.com/office/drawing/2014/main" id="{A04E4B2B-3DC8-1727-1440-A51B10405E43}"/>
                    </a:ext>
                  </a:extLst>
                </p14:cNvPr>
                <p14:cNvContentPartPr/>
                <p14:nvPr/>
              </p14:nvContentPartPr>
              <p14:xfrm>
                <a:off x="6336949" y="5222324"/>
                <a:ext cx="44640" cy="212400"/>
              </p14:xfrm>
            </p:contentPart>
          </mc:Choice>
          <mc:Fallback xmlns="">
            <p:pic>
              <p:nvPicPr>
                <p:cNvPr id="117" name="Freihand 116">
                  <a:extLst>
                    <a:ext uri="{FF2B5EF4-FFF2-40B4-BE49-F238E27FC236}">
                      <a16:creationId xmlns:a16="http://schemas.microsoft.com/office/drawing/2014/main" id="{A04E4B2B-3DC8-1727-1440-A51B10405E43}"/>
                    </a:ext>
                  </a:extLst>
                </p:cNvPr>
                <p:cNvPicPr/>
                <p:nvPr/>
              </p:nvPicPr>
              <p:blipFill>
                <a:blip r:embed="rId125"/>
                <a:stretch>
                  <a:fillRect/>
                </a:stretch>
              </p:blipFill>
              <p:spPr>
                <a:xfrm>
                  <a:off x="6327949" y="5213684"/>
                  <a:ext cx="6228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18" name="Freihand 117">
                  <a:extLst>
                    <a:ext uri="{FF2B5EF4-FFF2-40B4-BE49-F238E27FC236}">
                      <a16:creationId xmlns:a16="http://schemas.microsoft.com/office/drawing/2014/main" id="{FB9E4C03-CAD9-007A-A3C7-0AF56C00E079}"/>
                    </a:ext>
                  </a:extLst>
                </p14:cNvPr>
                <p14:cNvContentPartPr/>
                <p14:nvPr/>
              </p14:nvContentPartPr>
              <p14:xfrm>
                <a:off x="6433429" y="5170484"/>
                <a:ext cx="63720" cy="253080"/>
              </p14:xfrm>
            </p:contentPart>
          </mc:Choice>
          <mc:Fallback xmlns="">
            <p:pic>
              <p:nvPicPr>
                <p:cNvPr id="118" name="Freihand 117">
                  <a:extLst>
                    <a:ext uri="{FF2B5EF4-FFF2-40B4-BE49-F238E27FC236}">
                      <a16:creationId xmlns:a16="http://schemas.microsoft.com/office/drawing/2014/main" id="{FB9E4C03-CAD9-007A-A3C7-0AF56C00E079}"/>
                    </a:ext>
                  </a:extLst>
                </p:cNvPr>
                <p:cNvPicPr/>
                <p:nvPr/>
              </p:nvPicPr>
              <p:blipFill>
                <a:blip r:embed="rId127"/>
                <a:stretch>
                  <a:fillRect/>
                </a:stretch>
              </p:blipFill>
              <p:spPr>
                <a:xfrm>
                  <a:off x="6424789" y="5161484"/>
                  <a:ext cx="8136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19" name="Freihand 118">
                  <a:extLst>
                    <a:ext uri="{FF2B5EF4-FFF2-40B4-BE49-F238E27FC236}">
                      <a16:creationId xmlns:a16="http://schemas.microsoft.com/office/drawing/2014/main" id="{1F6030CF-B523-C9DE-6F63-FF0989B6BD73}"/>
                    </a:ext>
                  </a:extLst>
                </p14:cNvPr>
                <p14:cNvContentPartPr/>
                <p14:nvPr/>
              </p14:nvContentPartPr>
              <p14:xfrm>
                <a:off x="6529189" y="5210804"/>
                <a:ext cx="123120" cy="153000"/>
              </p14:xfrm>
            </p:contentPart>
          </mc:Choice>
          <mc:Fallback xmlns="">
            <p:pic>
              <p:nvPicPr>
                <p:cNvPr id="119" name="Freihand 118">
                  <a:extLst>
                    <a:ext uri="{FF2B5EF4-FFF2-40B4-BE49-F238E27FC236}">
                      <a16:creationId xmlns:a16="http://schemas.microsoft.com/office/drawing/2014/main" id="{1F6030CF-B523-C9DE-6F63-FF0989B6BD73}"/>
                    </a:ext>
                  </a:extLst>
                </p:cNvPr>
                <p:cNvPicPr/>
                <p:nvPr/>
              </p:nvPicPr>
              <p:blipFill>
                <a:blip r:embed="rId129"/>
                <a:stretch>
                  <a:fillRect/>
                </a:stretch>
              </p:blipFill>
              <p:spPr>
                <a:xfrm>
                  <a:off x="6520549" y="5202164"/>
                  <a:ext cx="1407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20" name="Freihand 119">
                  <a:extLst>
                    <a:ext uri="{FF2B5EF4-FFF2-40B4-BE49-F238E27FC236}">
                      <a16:creationId xmlns:a16="http://schemas.microsoft.com/office/drawing/2014/main" id="{31EDB7BE-CCD9-0785-11D8-9E3779EF1D10}"/>
                    </a:ext>
                  </a:extLst>
                </p14:cNvPr>
                <p14:cNvContentPartPr/>
                <p14:nvPr/>
              </p14:nvContentPartPr>
              <p14:xfrm>
                <a:off x="6538189" y="5179124"/>
                <a:ext cx="192240" cy="184680"/>
              </p14:xfrm>
            </p:contentPart>
          </mc:Choice>
          <mc:Fallback xmlns="">
            <p:pic>
              <p:nvPicPr>
                <p:cNvPr id="120" name="Freihand 119">
                  <a:extLst>
                    <a:ext uri="{FF2B5EF4-FFF2-40B4-BE49-F238E27FC236}">
                      <a16:creationId xmlns:a16="http://schemas.microsoft.com/office/drawing/2014/main" id="{31EDB7BE-CCD9-0785-11D8-9E3779EF1D10}"/>
                    </a:ext>
                  </a:extLst>
                </p:cNvPr>
                <p:cNvPicPr/>
                <p:nvPr/>
              </p:nvPicPr>
              <p:blipFill>
                <a:blip r:embed="rId131"/>
                <a:stretch>
                  <a:fillRect/>
                </a:stretch>
              </p:blipFill>
              <p:spPr>
                <a:xfrm>
                  <a:off x="6529189" y="5170484"/>
                  <a:ext cx="2098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21" name="Freihand 120">
                  <a:extLst>
                    <a:ext uri="{FF2B5EF4-FFF2-40B4-BE49-F238E27FC236}">
                      <a16:creationId xmlns:a16="http://schemas.microsoft.com/office/drawing/2014/main" id="{3E554FD9-B700-6205-49B9-B9A932BB9E55}"/>
                    </a:ext>
                  </a:extLst>
                </p14:cNvPr>
                <p14:cNvContentPartPr/>
                <p14:nvPr/>
              </p14:nvContentPartPr>
              <p14:xfrm>
                <a:off x="6738349" y="5106404"/>
                <a:ext cx="78840" cy="398160"/>
              </p14:xfrm>
            </p:contentPart>
          </mc:Choice>
          <mc:Fallback xmlns="">
            <p:pic>
              <p:nvPicPr>
                <p:cNvPr id="121" name="Freihand 120">
                  <a:extLst>
                    <a:ext uri="{FF2B5EF4-FFF2-40B4-BE49-F238E27FC236}">
                      <a16:creationId xmlns:a16="http://schemas.microsoft.com/office/drawing/2014/main" id="{3E554FD9-B700-6205-49B9-B9A932BB9E55}"/>
                    </a:ext>
                  </a:extLst>
                </p:cNvPr>
                <p:cNvPicPr/>
                <p:nvPr/>
              </p:nvPicPr>
              <p:blipFill>
                <a:blip r:embed="rId133"/>
                <a:stretch>
                  <a:fillRect/>
                </a:stretch>
              </p:blipFill>
              <p:spPr>
                <a:xfrm>
                  <a:off x="6729349" y="5097404"/>
                  <a:ext cx="96480" cy="415800"/>
                </a:xfrm>
                <a:prstGeom prst="rect">
                  <a:avLst/>
                </a:prstGeom>
              </p:spPr>
            </p:pic>
          </mc:Fallback>
        </mc:AlternateContent>
      </p:grpSp>
      <p:grpSp>
        <p:nvGrpSpPr>
          <p:cNvPr id="127" name="Gruppieren 126">
            <a:extLst>
              <a:ext uri="{FF2B5EF4-FFF2-40B4-BE49-F238E27FC236}">
                <a16:creationId xmlns:a16="http://schemas.microsoft.com/office/drawing/2014/main" id="{4B6740B5-3F86-859A-5E6D-022DF9FD42A6}"/>
              </a:ext>
            </a:extLst>
          </p:cNvPr>
          <p:cNvGrpSpPr/>
          <p:nvPr/>
        </p:nvGrpSpPr>
        <p:grpSpPr>
          <a:xfrm>
            <a:off x="4311229" y="4609604"/>
            <a:ext cx="1401480" cy="75600"/>
            <a:chOff x="4311229" y="4609604"/>
            <a:chExt cx="1401480" cy="75600"/>
          </a:xfrm>
        </p:grpSpPr>
        <mc:AlternateContent xmlns:mc="http://schemas.openxmlformats.org/markup-compatibility/2006" xmlns:p14="http://schemas.microsoft.com/office/powerpoint/2010/main">
          <mc:Choice Requires="p14">
            <p:contentPart p14:bwMode="auto" r:id="rId134">
              <p14:nvContentPartPr>
                <p14:cNvPr id="123" name="Freihand 122">
                  <a:extLst>
                    <a:ext uri="{FF2B5EF4-FFF2-40B4-BE49-F238E27FC236}">
                      <a16:creationId xmlns:a16="http://schemas.microsoft.com/office/drawing/2014/main" id="{86B427CC-3F0E-5D51-4A08-EB7CBD908527}"/>
                    </a:ext>
                  </a:extLst>
                </p14:cNvPr>
                <p14:cNvContentPartPr/>
                <p14:nvPr/>
              </p14:nvContentPartPr>
              <p14:xfrm>
                <a:off x="4311229" y="4664684"/>
                <a:ext cx="82440" cy="12600"/>
              </p14:xfrm>
            </p:contentPart>
          </mc:Choice>
          <mc:Fallback xmlns="">
            <p:pic>
              <p:nvPicPr>
                <p:cNvPr id="123" name="Freihand 122">
                  <a:extLst>
                    <a:ext uri="{FF2B5EF4-FFF2-40B4-BE49-F238E27FC236}">
                      <a16:creationId xmlns:a16="http://schemas.microsoft.com/office/drawing/2014/main" id="{86B427CC-3F0E-5D51-4A08-EB7CBD908527}"/>
                    </a:ext>
                  </a:extLst>
                </p:cNvPr>
                <p:cNvPicPr/>
                <p:nvPr/>
              </p:nvPicPr>
              <p:blipFill>
                <a:blip r:embed="rId135"/>
                <a:stretch>
                  <a:fillRect/>
                </a:stretch>
              </p:blipFill>
              <p:spPr>
                <a:xfrm>
                  <a:off x="4302229" y="4656044"/>
                  <a:ext cx="1000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24" name="Freihand 123">
                  <a:extLst>
                    <a:ext uri="{FF2B5EF4-FFF2-40B4-BE49-F238E27FC236}">
                      <a16:creationId xmlns:a16="http://schemas.microsoft.com/office/drawing/2014/main" id="{A0869612-BE38-B32F-5F2D-492789DE6C10}"/>
                    </a:ext>
                  </a:extLst>
                </p14:cNvPr>
                <p14:cNvContentPartPr/>
                <p14:nvPr/>
              </p14:nvContentPartPr>
              <p14:xfrm>
                <a:off x="4483309" y="4645244"/>
                <a:ext cx="446040" cy="39960"/>
              </p14:xfrm>
            </p:contentPart>
          </mc:Choice>
          <mc:Fallback xmlns="">
            <p:pic>
              <p:nvPicPr>
                <p:cNvPr id="124" name="Freihand 123">
                  <a:extLst>
                    <a:ext uri="{FF2B5EF4-FFF2-40B4-BE49-F238E27FC236}">
                      <a16:creationId xmlns:a16="http://schemas.microsoft.com/office/drawing/2014/main" id="{A0869612-BE38-B32F-5F2D-492789DE6C10}"/>
                    </a:ext>
                  </a:extLst>
                </p:cNvPr>
                <p:cNvPicPr/>
                <p:nvPr/>
              </p:nvPicPr>
              <p:blipFill>
                <a:blip r:embed="rId137"/>
                <a:stretch>
                  <a:fillRect/>
                </a:stretch>
              </p:blipFill>
              <p:spPr>
                <a:xfrm>
                  <a:off x="4474669" y="4636244"/>
                  <a:ext cx="46368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25" name="Freihand 124">
                  <a:extLst>
                    <a:ext uri="{FF2B5EF4-FFF2-40B4-BE49-F238E27FC236}">
                      <a16:creationId xmlns:a16="http://schemas.microsoft.com/office/drawing/2014/main" id="{FBEC680E-B150-037D-F094-6A873716411D}"/>
                    </a:ext>
                  </a:extLst>
                </p14:cNvPr>
                <p14:cNvContentPartPr/>
                <p14:nvPr/>
              </p14:nvContentPartPr>
              <p14:xfrm>
                <a:off x="5085949" y="4632284"/>
                <a:ext cx="146880" cy="13680"/>
              </p14:xfrm>
            </p:contentPart>
          </mc:Choice>
          <mc:Fallback xmlns="">
            <p:pic>
              <p:nvPicPr>
                <p:cNvPr id="125" name="Freihand 124">
                  <a:extLst>
                    <a:ext uri="{FF2B5EF4-FFF2-40B4-BE49-F238E27FC236}">
                      <a16:creationId xmlns:a16="http://schemas.microsoft.com/office/drawing/2014/main" id="{FBEC680E-B150-037D-F094-6A873716411D}"/>
                    </a:ext>
                  </a:extLst>
                </p:cNvPr>
                <p:cNvPicPr/>
                <p:nvPr/>
              </p:nvPicPr>
              <p:blipFill>
                <a:blip r:embed="rId139"/>
                <a:stretch>
                  <a:fillRect/>
                </a:stretch>
              </p:blipFill>
              <p:spPr>
                <a:xfrm>
                  <a:off x="5077309" y="4623284"/>
                  <a:ext cx="1645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26" name="Freihand 125">
                  <a:extLst>
                    <a:ext uri="{FF2B5EF4-FFF2-40B4-BE49-F238E27FC236}">
                      <a16:creationId xmlns:a16="http://schemas.microsoft.com/office/drawing/2014/main" id="{84D11DE8-FFCC-58E7-C45B-D678E9DB8F71}"/>
                    </a:ext>
                  </a:extLst>
                </p14:cNvPr>
                <p14:cNvContentPartPr/>
                <p14:nvPr/>
              </p14:nvContentPartPr>
              <p14:xfrm>
                <a:off x="5351629" y="4609604"/>
                <a:ext cx="361080" cy="20880"/>
              </p14:xfrm>
            </p:contentPart>
          </mc:Choice>
          <mc:Fallback xmlns="">
            <p:pic>
              <p:nvPicPr>
                <p:cNvPr id="126" name="Freihand 125">
                  <a:extLst>
                    <a:ext uri="{FF2B5EF4-FFF2-40B4-BE49-F238E27FC236}">
                      <a16:creationId xmlns:a16="http://schemas.microsoft.com/office/drawing/2014/main" id="{84D11DE8-FFCC-58E7-C45B-D678E9DB8F71}"/>
                    </a:ext>
                  </a:extLst>
                </p:cNvPr>
                <p:cNvPicPr/>
                <p:nvPr/>
              </p:nvPicPr>
              <p:blipFill>
                <a:blip r:embed="rId141"/>
                <a:stretch>
                  <a:fillRect/>
                </a:stretch>
              </p:blipFill>
              <p:spPr>
                <a:xfrm>
                  <a:off x="5342989" y="4600604"/>
                  <a:ext cx="378720" cy="38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128" name="Freihand 127">
                <a:extLst>
                  <a:ext uri="{FF2B5EF4-FFF2-40B4-BE49-F238E27FC236}">
                    <a16:creationId xmlns:a16="http://schemas.microsoft.com/office/drawing/2014/main" id="{1C86976B-7601-2872-F831-62BD4079DAE7}"/>
                  </a:ext>
                </a:extLst>
              </p14:cNvPr>
              <p14:cNvContentPartPr/>
              <p14:nvPr/>
            </p14:nvContentPartPr>
            <p14:xfrm>
              <a:off x="5768869" y="4496564"/>
              <a:ext cx="16200" cy="96480"/>
            </p14:xfrm>
          </p:contentPart>
        </mc:Choice>
        <mc:Fallback xmlns="">
          <p:pic>
            <p:nvPicPr>
              <p:cNvPr id="128" name="Freihand 127">
                <a:extLst>
                  <a:ext uri="{FF2B5EF4-FFF2-40B4-BE49-F238E27FC236}">
                    <a16:creationId xmlns:a16="http://schemas.microsoft.com/office/drawing/2014/main" id="{1C86976B-7601-2872-F831-62BD4079DAE7}"/>
                  </a:ext>
                </a:extLst>
              </p:cNvPr>
              <p:cNvPicPr/>
              <p:nvPr/>
            </p:nvPicPr>
            <p:blipFill>
              <a:blip r:embed="rId143"/>
              <a:stretch>
                <a:fillRect/>
              </a:stretch>
            </p:blipFill>
            <p:spPr>
              <a:xfrm>
                <a:off x="5759869" y="4487564"/>
                <a:ext cx="33840" cy="114120"/>
              </a:xfrm>
              <a:prstGeom prst="rect">
                <a:avLst/>
              </a:prstGeom>
            </p:spPr>
          </p:pic>
        </mc:Fallback>
      </mc:AlternateContent>
      <p:grpSp>
        <p:nvGrpSpPr>
          <p:cNvPr id="135" name="Gruppieren 134">
            <a:extLst>
              <a:ext uri="{FF2B5EF4-FFF2-40B4-BE49-F238E27FC236}">
                <a16:creationId xmlns:a16="http://schemas.microsoft.com/office/drawing/2014/main" id="{1677C39E-3B50-665D-F0CF-47B44BAE7EA0}"/>
              </a:ext>
            </a:extLst>
          </p:cNvPr>
          <p:cNvGrpSpPr/>
          <p:nvPr/>
        </p:nvGrpSpPr>
        <p:grpSpPr>
          <a:xfrm>
            <a:off x="5795509" y="3565604"/>
            <a:ext cx="581760" cy="778320"/>
            <a:chOff x="5795509" y="3565604"/>
            <a:chExt cx="581760" cy="778320"/>
          </a:xfrm>
        </p:grpSpPr>
        <mc:AlternateContent xmlns:mc="http://schemas.openxmlformats.org/markup-compatibility/2006" xmlns:p14="http://schemas.microsoft.com/office/powerpoint/2010/main">
          <mc:Choice Requires="p14">
            <p:contentPart p14:bwMode="auto" r:id="rId144">
              <p14:nvContentPartPr>
                <p14:cNvPr id="129" name="Freihand 128">
                  <a:extLst>
                    <a:ext uri="{FF2B5EF4-FFF2-40B4-BE49-F238E27FC236}">
                      <a16:creationId xmlns:a16="http://schemas.microsoft.com/office/drawing/2014/main" id="{0393BC64-066B-B4B7-9BF4-853C851EAC7C}"/>
                    </a:ext>
                  </a:extLst>
                </p14:cNvPr>
                <p14:cNvContentPartPr/>
                <p14:nvPr/>
              </p14:nvContentPartPr>
              <p14:xfrm>
                <a:off x="5795509" y="3896084"/>
                <a:ext cx="7560" cy="447840"/>
              </p14:xfrm>
            </p:contentPart>
          </mc:Choice>
          <mc:Fallback xmlns="">
            <p:pic>
              <p:nvPicPr>
                <p:cNvPr id="129" name="Freihand 128">
                  <a:extLst>
                    <a:ext uri="{FF2B5EF4-FFF2-40B4-BE49-F238E27FC236}">
                      <a16:creationId xmlns:a16="http://schemas.microsoft.com/office/drawing/2014/main" id="{0393BC64-066B-B4B7-9BF4-853C851EAC7C}"/>
                    </a:ext>
                  </a:extLst>
                </p:cNvPr>
                <p:cNvPicPr/>
                <p:nvPr/>
              </p:nvPicPr>
              <p:blipFill>
                <a:blip r:embed="rId145"/>
                <a:stretch>
                  <a:fillRect/>
                </a:stretch>
              </p:blipFill>
              <p:spPr>
                <a:xfrm>
                  <a:off x="5786869" y="3887084"/>
                  <a:ext cx="25200" cy="4654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30" name="Freihand 129">
                  <a:extLst>
                    <a:ext uri="{FF2B5EF4-FFF2-40B4-BE49-F238E27FC236}">
                      <a16:creationId xmlns:a16="http://schemas.microsoft.com/office/drawing/2014/main" id="{84EEF504-FE3B-988C-5B5C-1CB9B2E1CBFB}"/>
                    </a:ext>
                  </a:extLst>
                </p14:cNvPr>
                <p14:cNvContentPartPr/>
                <p14:nvPr/>
              </p14:nvContentPartPr>
              <p14:xfrm>
                <a:off x="5802349" y="3565604"/>
                <a:ext cx="9720" cy="205200"/>
              </p14:xfrm>
            </p:contentPart>
          </mc:Choice>
          <mc:Fallback xmlns="">
            <p:pic>
              <p:nvPicPr>
                <p:cNvPr id="130" name="Freihand 129">
                  <a:extLst>
                    <a:ext uri="{FF2B5EF4-FFF2-40B4-BE49-F238E27FC236}">
                      <a16:creationId xmlns:a16="http://schemas.microsoft.com/office/drawing/2014/main" id="{84EEF504-FE3B-988C-5B5C-1CB9B2E1CBFB}"/>
                    </a:ext>
                  </a:extLst>
                </p:cNvPr>
                <p:cNvPicPr/>
                <p:nvPr/>
              </p:nvPicPr>
              <p:blipFill>
                <a:blip r:embed="rId147"/>
                <a:stretch>
                  <a:fillRect/>
                </a:stretch>
              </p:blipFill>
              <p:spPr>
                <a:xfrm>
                  <a:off x="5793349" y="3556964"/>
                  <a:ext cx="2736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31" name="Freihand 130">
                  <a:extLst>
                    <a:ext uri="{FF2B5EF4-FFF2-40B4-BE49-F238E27FC236}">
                      <a16:creationId xmlns:a16="http://schemas.microsoft.com/office/drawing/2014/main" id="{F2BD7883-C692-9333-29C9-63C1E30DD597}"/>
                    </a:ext>
                  </a:extLst>
                </p14:cNvPr>
                <p14:cNvContentPartPr/>
                <p14:nvPr/>
              </p14:nvContentPartPr>
              <p14:xfrm>
                <a:off x="5885869" y="3700604"/>
                <a:ext cx="123480" cy="228960"/>
              </p14:xfrm>
            </p:contentPart>
          </mc:Choice>
          <mc:Fallback xmlns="">
            <p:pic>
              <p:nvPicPr>
                <p:cNvPr id="131" name="Freihand 130">
                  <a:extLst>
                    <a:ext uri="{FF2B5EF4-FFF2-40B4-BE49-F238E27FC236}">
                      <a16:creationId xmlns:a16="http://schemas.microsoft.com/office/drawing/2014/main" id="{F2BD7883-C692-9333-29C9-63C1E30DD597}"/>
                    </a:ext>
                  </a:extLst>
                </p:cNvPr>
                <p:cNvPicPr/>
                <p:nvPr/>
              </p:nvPicPr>
              <p:blipFill>
                <a:blip r:embed="rId149"/>
                <a:stretch>
                  <a:fillRect/>
                </a:stretch>
              </p:blipFill>
              <p:spPr>
                <a:xfrm>
                  <a:off x="5876869" y="3691604"/>
                  <a:ext cx="14112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32" name="Freihand 131">
                  <a:extLst>
                    <a:ext uri="{FF2B5EF4-FFF2-40B4-BE49-F238E27FC236}">
                      <a16:creationId xmlns:a16="http://schemas.microsoft.com/office/drawing/2014/main" id="{3FFFE88C-98D2-D196-0649-AB3A798D4559}"/>
                    </a:ext>
                  </a:extLst>
                </p14:cNvPr>
                <p14:cNvContentPartPr/>
                <p14:nvPr/>
              </p14:nvContentPartPr>
              <p14:xfrm>
                <a:off x="6069469" y="3658844"/>
                <a:ext cx="148320" cy="120240"/>
              </p14:xfrm>
            </p:contentPart>
          </mc:Choice>
          <mc:Fallback xmlns="">
            <p:pic>
              <p:nvPicPr>
                <p:cNvPr id="132" name="Freihand 131">
                  <a:extLst>
                    <a:ext uri="{FF2B5EF4-FFF2-40B4-BE49-F238E27FC236}">
                      <a16:creationId xmlns:a16="http://schemas.microsoft.com/office/drawing/2014/main" id="{3FFFE88C-98D2-D196-0649-AB3A798D4559}"/>
                    </a:ext>
                  </a:extLst>
                </p:cNvPr>
                <p:cNvPicPr/>
                <p:nvPr/>
              </p:nvPicPr>
              <p:blipFill>
                <a:blip r:embed="rId151"/>
                <a:stretch>
                  <a:fillRect/>
                </a:stretch>
              </p:blipFill>
              <p:spPr>
                <a:xfrm>
                  <a:off x="6060829" y="3650204"/>
                  <a:ext cx="1659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34" name="Freihand 133">
                  <a:extLst>
                    <a:ext uri="{FF2B5EF4-FFF2-40B4-BE49-F238E27FC236}">
                      <a16:creationId xmlns:a16="http://schemas.microsoft.com/office/drawing/2014/main" id="{6C8513BB-E8C3-BA34-8AAC-1530644AE0CD}"/>
                    </a:ext>
                  </a:extLst>
                </p14:cNvPr>
                <p14:cNvContentPartPr/>
                <p14:nvPr/>
              </p14:nvContentPartPr>
              <p14:xfrm>
                <a:off x="6246589" y="3614924"/>
                <a:ext cx="130680" cy="130680"/>
              </p14:xfrm>
            </p:contentPart>
          </mc:Choice>
          <mc:Fallback xmlns="">
            <p:pic>
              <p:nvPicPr>
                <p:cNvPr id="134" name="Freihand 133">
                  <a:extLst>
                    <a:ext uri="{FF2B5EF4-FFF2-40B4-BE49-F238E27FC236}">
                      <a16:creationId xmlns:a16="http://schemas.microsoft.com/office/drawing/2014/main" id="{6C8513BB-E8C3-BA34-8AAC-1530644AE0CD}"/>
                    </a:ext>
                  </a:extLst>
                </p:cNvPr>
                <p:cNvPicPr/>
                <p:nvPr/>
              </p:nvPicPr>
              <p:blipFill>
                <a:blip r:embed="rId153"/>
                <a:stretch>
                  <a:fillRect/>
                </a:stretch>
              </p:blipFill>
              <p:spPr>
                <a:xfrm>
                  <a:off x="6237949" y="3605924"/>
                  <a:ext cx="148320" cy="148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4">
            <p14:nvContentPartPr>
              <p14:cNvPr id="136" name="Freihand 135">
                <a:extLst>
                  <a:ext uri="{FF2B5EF4-FFF2-40B4-BE49-F238E27FC236}">
                    <a16:creationId xmlns:a16="http://schemas.microsoft.com/office/drawing/2014/main" id="{0D5CEB01-20F0-09BD-393E-1099B4B425F5}"/>
                  </a:ext>
                </a:extLst>
              </p14:cNvPr>
              <p14:cNvContentPartPr/>
              <p14:nvPr/>
            </p14:nvContentPartPr>
            <p14:xfrm>
              <a:off x="5810989" y="871364"/>
              <a:ext cx="43200" cy="2682360"/>
            </p14:xfrm>
          </p:contentPart>
        </mc:Choice>
        <mc:Fallback xmlns="">
          <p:pic>
            <p:nvPicPr>
              <p:cNvPr id="136" name="Freihand 135">
                <a:extLst>
                  <a:ext uri="{FF2B5EF4-FFF2-40B4-BE49-F238E27FC236}">
                    <a16:creationId xmlns:a16="http://schemas.microsoft.com/office/drawing/2014/main" id="{0D5CEB01-20F0-09BD-393E-1099B4B425F5}"/>
                  </a:ext>
                </a:extLst>
              </p:cNvPr>
              <p:cNvPicPr/>
              <p:nvPr/>
            </p:nvPicPr>
            <p:blipFill>
              <a:blip r:embed="rId155"/>
              <a:stretch>
                <a:fillRect/>
              </a:stretch>
            </p:blipFill>
            <p:spPr>
              <a:xfrm>
                <a:off x="5801989" y="862364"/>
                <a:ext cx="60840" cy="2700000"/>
              </a:xfrm>
              <a:prstGeom prst="rect">
                <a:avLst/>
              </a:prstGeom>
            </p:spPr>
          </p:pic>
        </mc:Fallback>
      </mc:AlternateContent>
      <p:grpSp>
        <p:nvGrpSpPr>
          <p:cNvPr id="144" name="Gruppieren 143">
            <a:extLst>
              <a:ext uri="{FF2B5EF4-FFF2-40B4-BE49-F238E27FC236}">
                <a16:creationId xmlns:a16="http://schemas.microsoft.com/office/drawing/2014/main" id="{EFAE61A0-C47B-6B7C-B0CB-A1BCBAC0566F}"/>
              </a:ext>
            </a:extLst>
          </p:cNvPr>
          <p:cNvGrpSpPr/>
          <p:nvPr/>
        </p:nvGrpSpPr>
        <p:grpSpPr>
          <a:xfrm>
            <a:off x="3437509" y="-41236"/>
            <a:ext cx="3261960" cy="997200"/>
            <a:chOff x="3437509" y="-41236"/>
            <a:chExt cx="3261960" cy="997200"/>
          </a:xfrm>
        </p:grpSpPr>
        <mc:AlternateContent xmlns:mc="http://schemas.openxmlformats.org/markup-compatibility/2006" xmlns:p14="http://schemas.microsoft.com/office/powerpoint/2010/main">
          <mc:Choice Requires="p14">
            <p:contentPart p14:bwMode="auto" r:id="rId156">
              <p14:nvContentPartPr>
                <p14:cNvPr id="19" name="Freihand 18">
                  <a:extLst>
                    <a:ext uri="{FF2B5EF4-FFF2-40B4-BE49-F238E27FC236}">
                      <a16:creationId xmlns:a16="http://schemas.microsoft.com/office/drawing/2014/main" id="{21490EA3-1BA7-795D-33C6-D6325360E450}"/>
                    </a:ext>
                  </a:extLst>
                </p14:cNvPr>
                <p14:cNvContentPartPr/>
                <p14:nvPr/>
              </p14:nvContentPartPr>
              <p14:xfrm>
                <a:off x="3777709" y="803324"/>
                <a:ext cx="46800" cy="152640"/>
              </p14:xfrm>
            </p:contentPart>
          </mc:Choice>
          <mc:Fallback xmlns="">
            <p:pic>
              <p:nvPicPr>
                <p:cNvPr id="19" name="Freihand 18">
                  <a:extLst>
                    <a:ext uri="{FF2B5EF4-FFF2-40B4-BE49-F238E27FC236}">
                      <a16:creationId xmlns:a16="http://schemas.microsoft.com/office/drawing/2014/main" id="{21490EA3-1BA7-795D-33C6-D6325360E450}"/>
                    </a:ext>
                  </a:extLst>
                </p:cNvPr>
                <p:cNvPicPr/>
                <p:nvPr/>
              </p:nvPicPr>
              <p:blipFill>
                <a:blip r:embed="rId157"/>
                <a:stretch>
                  <a:fillRect/>
                </a:stretch>
              </p:blipFill>
              <p:spPr>
                <a:xfrm>
                  <a:off x="3768709" y="794324"/>
                  <a:ext cx="644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20" name="Freihand 19">
                  <a:extLst>
                    <a:ext uri="{FF2B5EF4-FFF2-40B4-BE49-F238E27FC236}">
                      <a16:creationId xmlns:a16="http://schemas.microsoft.com/office/drawing/2014/main" id="{6C0204C7-B650-ED99-5175-6921C30F64C5}"/>
                    </a:ext>
                  </a:extLst>
                </p14:cNvPr>
                <p14:cNvContentPartPr/>
                <p14:nvPr/>
              </p14:nvContentPartPr>
              <p14:xfrm>
                <a:off x="3723709" y="733484"/>
                <a:ext cx="74880" cy="135720"/>
              </p14:xfrm>
            </p:contentPart>
          </mc:Choice>
          <mc:Fallback xmlns="">
            <p:pic>
              <p:nvPicPr>
                <p:cNvPr id="20" name="Freihand 19">
                  <a:extLst>
                    <a:ext uri="{FF2B5EF4-FFF2-40B4-BE49-F238E27FC236}">
                      <a16:creationId xmlns:a16="http://schemas.microsoft.com/office/drawing/2014/main" id="{6C0204C7-B650-ED99-5175-6921C30F64C5}"/>
                    </a:ext>
                  </a:extLst>
                </p:cNvPr>
                <p:cNvPicPr/>
                <p:nvPr/>
              </p:nvPicPr>
              <p:blipFill>
                <a:blip r:embed="rId159"/>
                <a:stretch>
                  <a:fillRect/>
                </a:stretch>
              </p:blipFill>
              <p:spPr>
                <a:xfrm>
                  <a:off x="3715069" y="724484"/>
                  <a:ext cx="925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21" name="Freihand 20">
                  <a:extLst>
                    <a:ext uri="{FF2B5EF4-FFF2-40B4-BE49-F238E27FC236}">
                      <a16:creationId xmlns:a16="http://schemas.microsoft.com/office/drawing/2014/main" id="{37A7CECB-6E2F-BFAD-3EC4-BC4F849CE277}"/>
                    </a:ext>
                  </a:extLst>
                </p14:cNvPr>
                <p14:cNvContentPartPr/>
                <p14:nvPr/>
              </p14:nvContentPartPr>
              <p14:xfrm>
                <a:off x="3855469" y="748604"/>
                <a:ext cx="171360" cy="135720"/>
              </p14:xfrm>
            </p:contentPart>
          </mc:Choice>
          <mc:Fallback xmlns="">
            <p:pic>
              <p:nvPicPr>
                <p:cNvPr id="21" name="Freihand 20">
                  <a:extLst>
                    <a:ext uri="{FF2B5EF4-FFF2-40B4-BE49-F238E27FC236}">
                      <a16:creationId xmlns:a16="http://schemas.microsoft.com/office/drawing/2014/main" id="{37A7CECB-6E2F-BFAD-3EC4-BC4F849CE277}"/>
                    </a:ext>
                  </a:extLst>
                </p:cNvPr>
                <p:cNvPicPr/>
                <p:nvPr/>
              </p:nvPicPr>
              <p:blipFill>
                <a:blip r:embed="rId161"/>
                <a:stretch>
                  <a:fillRect/>
                </a:stretch>
              </p:blipFill>
              <p:spPr>
                <a:xfrm>
                  <a:off x="3846469" y="739604"/>
                  <a:ext cx="1890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22" name="Freihand 21">
                  <a:extLst>
                    <a:ext uri="{FF2B5EF4-FFF2-40B4-BE49-F238E27FC236}">
                      <a16:creationId xmlns:a16="http://schemas.microsoft.com/office/drawing/2014/main" id="{632A3EC3-520B-32B2-C568-AA4748041942}"/>
                    </a:ext>
                  </a:extLst>
                </p14:cNvPr>
                <p14:cNvContentPartPr/>
                <p14:nvPr/>
              </p14:nvContentPartPr>
              <p14:xfrm>
                <a:off x="3988669" y="685604"/>
                <a:ext cx="169560" cy="106920"/>
              </p14:xfrm>
            </p:contentPart>
          </mc:Choice>
          <mc:Fallback xmlns="">
            <p:pic>
              <p:nvPicPr>
                <p:cNvPr id="22" name="Freihand 21">
                  <a:extLst>
                    <a:ext uri="{FF2B5EF4-FFF2-40B4-BE49-F238E27FC236}">
                      <a16:creationId xmlns:a16="http://schemas.microsoft.com/office/drawing/2014/main" id="{632A3EC3-520B-32B2-C568-AA4748041942}"/>
                    </a:ext>
                  </a:extLst>
                </p:cNvPr>
                <p:cNvPicPr/>
                <p:nvPr/>
              </p:nvPicPr>
              <p:blipFill>
                <a:blip r:embed="rId163"/>
                <a:stretch>
                  <a:fillRect/>
                </a:stretch>
              </p:blipFill>
              <p:spPr>
                <a:xfrm>
                  <a:off x="3979669" y="676604"/>
                  <a:ext cx="1872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37" name="Freihand 136">
                  <a:extLst>
                    <a:ext uri="{FF2B5EF4-FFF2-40B4-BE49-F238E27FC236}">
                      <a16:creationId xmlns:a16="http://schemas.microsoft.com/office/drawing/2014/main" id="{312D85AF-0AC5-7F9E-986F-84BBB4C3A3D6}"/>
                    </a:ext>
                  </a:extLst>
                </p14:cNvPr>
                <p14:cNvContentPartPr/>
                <p14:nvPr/>
              </p14:nvContentPartPr>
              <p14:xfrm>
                <a:off x="5965789" y="591644"/>
                <a:ext cx="128520" cy="203040"/>
              </p14:xfrm>
            </p:contentPart>
          </mc:Choice>
          <mc:Fallback xmlns="">
            <p:pic>
              <p:nvPicPr>
                <p:cNvPr id="137" name="Freihand 136">
                  <a:extLst>
                    <a:ext uri="{FF2B5EF4-FFF2-40B4-BE49-F238E27FC236}">
                      <a16:creationId xmlns:a16="http://schemas.microsoft.com/office/drawing/2014/main" id="{312D85AF-0AC5-7F9E-986F-84BBB4C3A3D6}"/>
                    </a:ext>
                  </a:extLst>
                </p:cNvPr>
                <p:cNvPicPr/>
                <p:nvPr/>
              </p:nvPicPr>
              <p:blipFill>
                <a:blip r:embed="rId165"/>
                <a:stretch>
                  <a:fillRect/>
                </a:stretch>
              </p:blipFill>
              <p:spPr>
                <a:xfrm>
                  <a:off x="5956789" y="583004"/>
                  <a:ext cx="14616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38" name="Freihand 137">
                  <a:extLst>
                    <a:ext uri="{FF2B5EF4-FFF2-40B4-BE49-F238E27FC236}">
                      <a16:creationId xmlns:a16="http://schemas.microsoft.com/office/drawing/2014/main" id="{3F9E8696-1F16-DF1C-F9DA-DCB609B4B0DE}"/>
                    </a:ext>
                  </a:extLst>
                </p14:cNvPr>
                <p14:cNvContentPartPr/>
                <p14:nvPr/>
              </p14:nvContentPartPr>
              <p14:xfrm>
                <a:off x="6024469" y="611444"/>
                <a:ext cx="217800" cy="169200"/>
              </p14:xfrm>
            </p:contentPart>
          </mc:Choice>
          <mc:Fallback xmlns="">
            <p:pic>
              <p:nvPicPr>
                <p:cNvPr id="138" name="Freihand 137">
                  <a:extLst>
                    <a:ext uri="{FF2B5EF4-FFF2-40B4-BE49-F238E27FC236}">
                      <a16:creationId xmlns:a16="http://schemas.microsoft.com/office/drawing/2014/main" id="{3F9E8696-1F16-DF1C-F9DA-DCB609B4B0DE}"/>
                    </a:ext>
                  </a:extLst>
                </p:cNvPr>
                <p:cNvPicPr/>
                <p:nvPr/>
              </p:nvPicPr>
              <p:blipFill>
                <a:blip r:embed="rId167"/>
                <a:stretch>
                  <a:fillRect/>
                </a:stretch>
              </p:blipFill>
              <p:spPr>
                <a:xfrm>
                  <a:off x="6015829" y="602444"/>
                  <a:ext cx="2354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40" name="Freihand 139">
                  <a:extLst>
                    <a:ext uri="{FF2B5EF4-FFF2-40B4-BE49-F238E27FC236}">
                      <a16:creationId xmlns:a16="http://schemas.microsoft.com/office/drawing/2014/main" id="{9A230A7E-F713-040A-2631-96C3B220EAF1}"/>
                    </a:ext>
                  </a:extLst>
                </p14:cNvPr>
                <p14:cNvContentPartPr/>
                <p14:nvPr/>
              </p14:nvContentPartPr>
              <p14:xfrm>
                <a:off x="6294109" y="702164"/>
                <a:ext cx="75960" cy="118080"/>
              </p14:xfrm>
            </p:contentPart>
          </mc:Choice>
          <mc:Fallback xmlns="">
            <p:pic>
              <p:nvPicPr>
                <p:cNvPr id="140" name="Freihand 139">
                  <a:extLst>
                    <a:ext uri="{FF2B5EF4-FFF2-40B4-BE49-F238E27FC236}">
                      <a16:creationId xmlns:a16="http://schemas.microsoft.com/office/drawing/2014/main" id="{9A230A7E-F713-040A-2631-96C3B220EAF1}"/>
                    </a:ext>
                  </a:extLst>
                </p:cNvPr>
                <p:cNvPicPr/>
                <p:nvPr/>
              </p:nvPicPr>
              <p:blipFill>
                <a:blip r:embed="rId169"/>
                <a:stretch>
                  <a:fillRect/>
                </a:stretch>
              </p:blipFill>
              <p:spPr>
                <a:xfrm>
                  <a:off x="6285469" y="693164"/>
                  <a:ext cx="936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41" name="Freihand 140">
                  <a:extLst>
                    <a:ext uri="{FF2B5EF4-FFF2-40B4-BE49-F238E27FC236}">
                      <a16:creationId xmlns:a16="http://schemas.microsoft.com/office/drawing/2014/main" id="{8EDB95E4-B386-6A70-ECBB-2B6BA8E77931}"/>
                    </a:ext>
                  </a:extLst>
                </p14:cNvPr>
                <p14:cNvContentPartPr/>
                <p14:nvPr/>
              </p14:nvContentPartPr>
              <p14:xfrm>
                <a:off x="6387709" y="720524"/>
                <a:ext cx="311760" cy="232560"/>
              </p14:xfrm>
            </p:contentPart>
          </mc:Choice>
          <mc:Fallback xmlns="">
            <p:pic>
              <p:nvPicPr>
                <p:cNvPr id="141" name="Freihand 140">
                  <a:extLst>
                    <a:ext uri="{FF2B5EF4-FFF2-40B4-BE49-F238E27FC236}">
                      <a16:creationId xmlns:a16="http://schemas.microsoft.com/office/drawing/2014/main" id="{8EDB95E4-B386-6A70-ECBB-2B6BA8E77931}"/>
                    </a:ext>
                  </a:extLst>
                </p:cNvPr>
                <p:cNvPicPr/>
                <p:nvPr/>
              </p:nvPicPr>
              <p:blipFill>
                <a:blip r:embed="rId171"/>
                <a:stretch>
                  <a:fillRect/>
                </a:stretch>
              </p:blipFill>
              <p:spPr>
                <a:xfrm>
                  <a:off x="6379069" y="711884"/>
                  <a:ext cx="32940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43" name="Freihand 142">
                  <a:extLst>
                    <a:ext uri="{FF2B5EF4-FFF2-40B4-BE49-F238E27FC236}">
                      <a16:creationId xmlns:a16="http://schemas.microsoft.com/office/drawing/2014/main" id="{1ED73EB5-1AF7-ACDF-7896-6484C2C0072C}"/>
                    </a:ext>
                  </a:extLst>
                </p14:cNvPr>
                <p14:cNvContentPartPr/>
                <p14:nvPr/>
              </p14:nvContentPartPr>
              <p14:xfrm>
                <a:off x="3437509" y="-41236"/>
                <a:ext cx="2123280" cy="554040"/>
              </p14:xfrm>
            </p:contentPart>
          </mc:Choice>
          <mc:Fallback xmlns="">
            <p:pic>
              <p:nvPicPr>
                <p:cNvPr id="143" name="Freihand 142">
                  <a:extLst>
                    <a:ext uri="{FF2B5EF4-FFF2-40B4-BE49-F238E27FC236}">
                      <a16:creationId xmlns:a16="http://schemas.microsoft.com/office/drawing/2014/main" id="{1ED73EB5-1AF7-ACDF-7896-6484C2C0072C}"/>
                    </a:ext>
                  </a:extLst>
                </p:cNvPr>
                <p:cNvPicPr/>
                <p:nvPr/>
              </p:nvPicPr>
              <p:blipFill>
                <a:blip r:embed="rId173"/>
                <a:stretch>
                  <a:fillRect/>
                </a:stretch>
              </p:blipFill>
              <p:spPr>
                <a:xfrm>
                  <a:off x="3428509" y="-49876"/>
                  <a:ext cx="2140920" cy="571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4">
            <p14:nvContentPartPr>
              <p14:cNvPr id="145" name="Freihand 144">
                <a:extLst>
                  <a:ext uri="{FF2B5EF4-FFF2-40B4-BE49-F238E27FC236}">
                    <a16:creationId xmlns:a16="http://schemas.microsoft.com/office/drawing/2014/main" id="{382907F3-5344-EC1C-6F7D-E938FF85DDD8}"/>
                  </a:ext>
                </a:extLst>
              </p14:cNvPr>
              <p14:cNvContentPartPr/>
              <p14:nvPr/>
            </p14:nvContentPartPr>
            <p14:xfrm>
              <a:off x="4702549" y="1143164"/>
              <a:ext cx="2348280" cy="2269080"/>
            </p14:xfrm>
          </p:contentPart>
        </mc:Choice>
        <mc:Fallback xmlns="">
          <p:pic>
            <p:nvPicPr>
              <p:cNvPr id="145" name="Freihand 144">
                <a:extLst>
                  <a:ext uri="{FF2B5EF4-FFF2-40B4-BE49-F238E27FC236}">
                    <a16:creationId xmlns:a16="http://schemas.microsoft.com/office/drawing/2014/main" id="{382907F3-5344-EC1C-6F7D-E938FF85DDD8}"/>
                  </a:ext>
                </a:extLst>
              </p:cNvPr>
              <p:cNvPicPr/>
              <p:nvPr/>
            </p:nvPicPr>
            <p:blipFill>
              <a:blip r:embed="rId175"/>
              <a:stretch>
                <a:fillRect/>
              </a:stretch>
            </p:blipFill>
            <p:spPr>
              <a:xfrm>
                <a:off x="4693909" y="1134524"/>
                <a:ext cx="2365920" cy="22867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74" name="Freihand 173">
                <a:extLst>
                  <a:ext uri="{FF2B5EF4-FFF2-40B4-BE49-F238E27FC236}">
                    <a16:creationId xmlns:a16="http://schemas.microsoft.com/office/drawing/2014/main" id="{62E855A1-4F33-3481-477D-8F05C4E5DF2E}"/>
                  </a:ext>
                </a:extLst>
              </p14:cNvPr>
              <p14:cNvContentPartPr/>
              <p14:nvPr/>
            </p14:nvContentPartPr>
            <p14:xfrm>
              <a:off x="3977149" y="1080884"/>
              <a:ext cx="244080" cy="351720"/>
            </p14:xfrm>
          </p:contentPart>
        </mc:Choice>
        <mc:Fallback xmlns="">
          <p:pic>
            <p:nvPicPr>
              <p:cNvPr id="174" name="Freihand 173">
                <a:extLst>
                  <a:ext uri="{FF2B5EF4-FFF2-40B4-BE49-F238E27FC236}">
                    <a16:creationId xmlns:a16="http://schemas.microsoft.com/office/drawing/2014/main" id="{62E855A1-4F33-3481-477D-8F05C4E5DF2E}"/>
                  </a:ext>
                </a:extLst>
              </p:cNvPr>
              <p:cNvPicPr/>
              <p:nvPr/>
            </p:nvPicPr>
            <p:blipFill>
              <a:blip r:embed="rId177"/>
              <a:stretch>
                <a:fillRect/>
              </a:stretch>
            </p:blipFill>
            <p:spPr>
              <a:xfrm>
                <a:off x="3968149" y="1072244"/>
                <a:ext cx="26172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75" name="Freihand 174">
                <a:extLst>
                  <a:ext uri="{FF2B5EF4-FFF2-40B4-BE49-F238E27FC236}">
                    <a16:creationId xmlns:a16="http://schemas.microsoft.com/office/drawing/2014/main" id="{70D08422-6205-99A5-1916-82DD57807716}"/>
                  </a:ext>
                </a:extLst>
              </p14:cNvPr>
              <p14:cNvContentPartPr/>
              <p14:nvPr/>
            </p14:nvContentPartPr>
            <p14:xfrm>
              <a:off x="796189" y="3590804"/>
              <a:ext cx="316080" cy="534600"/>
            </p14:xfrm>
          </p:contentPart>
        </mc:Choice>
        <mc:Fallback xmlns="">
          <p:pic>
            <p:nvPicPr>
              <p:cNvPr id="175" name="Freihand 174">
                <a:extLst>
                  <a:ext uri="{FF2B5EF4-FFF2-40B4-BE49-F238E27FC236}">
                    <a16:creationId xmlns:a16="http://schemas.microsoft.com/office/drawing/2014/main" id="{70D08422-6205-99A5-1916-82DD57807716}"/>
                  </a:ext>
                </a:extLst>
              </p:cNvPr>
              <p:cNvPicPr/>
              <p:nvPr/>
            </p:nvPicPr>
            <p:blipFill>
              <a:blip r:embed="rId179"/>
              <a:stretch>
                <a:fillRect/>
              </a:stretch>
            </p:blipFill>
            <p:spPr>
              <a:xfrm>
                <a:off x="787189" y="3581804"/>
                <a:ext cx="333720" cy="5522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227" name="Freihand 226">
                <a:extLst>
                  <a:ext uri="{FF2B5EF4-FFF2-40B4-BE49-F238E27FC236}">
                    <a16:creationId xmlns:a16="http://schemas.microsoft.com/office/drawing/2014/main" id="{F3E61B82-2156-0EA3-99A9-076015BA6C85}"/>
                  </a:ext>
                </a:extLst>
              </p14:cNvPr>
              <p14:cNvContentPartPr/>
              <p14:nvPr/>
            </p14:nvContentPartPr>
            <p14:xfrm>
              <a:off x="10974829" y="1489484"/>
              <a:ext cx="187920" cy="145800"/>
            </p14:xfrm>
          </p:contentPart>
        </mc:Choice>
        <mc:Fallback xmlns="">
          <p:pic>
            <p:nvPicPr>
              <p:cNvPr id="227" name="Freihand 226">
                <a:extLst>
                  <a:ext uri="{FF2B5EF4-FFF2-40B4-BE49-F238E27FC236}">
                    <a16:creationId xmlns:a16="http://schemas.microsoft.com/office/drawing/2014/main" id="{F3E61B82-2156-0EA3-99A9-076015BA6C85}"/>
                  </a:ext>
                </a:extLst>
              </p:cNvPr>
              <p:cNvPicPr/>
              <p:nvPr/>
            </p:nvPicPr>
            <p:blipFill>
              <a:blip r:embed="rId181"/>
              <a:stretch>
                <a:fillRect/>
              </a:stretch>
            </p:blipFill>
            <p:spPr>
              <a:xfrm>
                <a:off x="10966189" y="1480484"/>
                <a:ext cx="2055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239" name="Freihand 238">
                <a:extLst>
                  <a:ext uri="{FF2B5EF4-FFF2-40B4-BE49-F238E27FC236}">
                    <a16:creationId xmlns:a16="http://schemas.microsoft.com/office/drawing/2014/main" id="{FADC1673-BE43-54A9-0B31-BAA70E034432}"/>
                  </a:ext>
                </a:extLst>
              </p14:cNvPr>
              <p14:cNvContentPartPr/>
              <p14:nvPr/>
            </p14:nvContentPartPr>
            <p14:xfrm>
              <a:off x="3965629" y="1106804"/>
              <a:ext cx="252360" cy="325080"/>
            </p14:xfrm>
          </p:contentPart>
        </mc:Choice>
        <mc:Fallback xmlns="">
          <p:pic>
            <p:nvPicPr>
              <p:cNvPr id="239" name="Freihand 238">
                <a:extLst>
                  <a:ext uri="{FF2B5EF4-FFF2-40B4-BE49-F238E27FC236}">
                    <a16:creationId xmlns:a16="http://schemas.microsoft.com/office/drawing/2014/main" id="{FADC1673-BE43-54A9-0B31-BAA70E034432}"/>
                  </a:ext>
                </a:extLst>
              </p:cNvPr>
              <p:cNvPicPr/>
              <p:nvPr/>
            </p:nvPicPr>
            <p:blipFill>
              <a:blip r:embed="rId183"/>
              <a:stretch>
                <a:fillRect/>
              </a:stretch>
            </p:blipFill>
            <p:spPr>
              <a:xfrm>
                <a:off x="3956989" y="1098164"/>
                <a:ext cx="270000" cy="342720"/>
              </a:xfrm>
              <a:prstGeom prst="rect">
                <a:avLst/>
              </a:prstGeom>
            </p:spPr>
          </p:pic>
        </mc:Fallback>
      </mc:AlternateContent>
      <p:grpSp>
        <p:nvGrpSpPr>
          <p:cNvPr id="241" name="Gruppieren 240">
            <a:extLst>
              <a:ext uri="{FF2B5EF4-FFF2-40B4-BE49-F238E27FC236}">
                <a16:creationId xmlns:a16="http://schemas.microsoft.com/office/drawing/2014/main" id="{0FEF96D2-2F75-6763-4867-CA74B9B6EBED}"/>
              </a:ext>
            </a:extLst>
          </p:cNvPr>
          <p:cNvGrpSpPr/>
          <p:nvPr/>
        </p:nvGrpSpPr>
        <p:grpSpPr>
          <a:xfrm>
            <a:off x="218749" y="3594764"/>
            <a:ext cx="883080" cy="804960"/>
            <a:chOff x="218749" y="3594764"/>
            <a:chExt cx="883080" cy="804960"/>
          </a:xfrm>
        </p:grpSpPr>
        <mc:AlternateContent xmlns:mc="http://schemas.openxmlformats.org/markup-compatibility/2006" xmlns:p14="http://schemas.microsoft.com/office/powerpoint/2010/main">
          <mc:Choice Requires="p14">
            <p:contentPart p14:bwMode="auto" r:id="rId184">
              <p14:nvContentPartPr>
                <p14:cNvPr id="29" name="Freihand 28">
                  <a:extLst>
                    <a:ext uri="{FF2B5EF4-FFF2-40B4-BE49-F238E27FC236}">
                      <a16:creationId xmlns:a16="http://schemas.microsoft.com/office/drawing/2014/main" id="{8B227402-E269-8BDA-6AC2-06FBA5CFEE1D}"/>
                    </a:ext>
                  </a:extLst>
                </p14:cNvPr>
                <p14:cNvContentPartPr/>
                <p14:nvPr/>
              </p14:nvContentPartPr>
              <p14:xfrm>
                <a:off x="300829" y="4207484"/>
                <a:ext cx="38160" cy="184680"/>
              </p14:xfrm>
            </p:contentPart>
          </mc:Choice>
          <mc:Fallback xmlns="">
            <p:pic>
              <p:nvPicPr>
                <p:cNvPr id="29" name="Freihand 28">
                  <a:extLst>
                    <a:ext uri="{FF2B5EF4-FFF2-40B4-BE49-F238E27FC236}">
                      <a16:creationId xmlns:a16="http://schemas.microsoft.com/office/drawing/2014/main" id="{8B227402-E269-8BDA-6AC2-06FBA5CFEE1D}"/>
                    </a:ext>
                  </a:extLst>
                </p:cNvPr>
                <p:cNvPicPr/>
                <p:nvPr/>
              </p:nvPicPr>
              <p:blipFill>
                <a:blip r:embed="rId185"/>
                <a:stretch>
                  <a:fillRect/>
                </a:stretch>
              </p:blipFill>
              <p:spPr>
                <a:xfrm>
                  <a:off x="291829" y="4198844"/>
                  <a:ext cx="5580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30" name="Freihand 29">
                  <a:extLst>
                    <a:ext uri="{FF2B5EF4-FFF2-40B4-BE49-F238E27FC236}">
                      <a16:creationId xmlns:a16="http://schemas.microsoft.com/office/drawing/2014/main" id="{396F24C4-6DCC-0F13-71AE-15A0133FEC37}"/>
                    </a:ext>
                  </a:extLst>
                </p14:cNvPr>
                <p14:cNvContentPartPr/>
                <p14:nvPr/>
              </p14:nvContentPartPr>
              <p14:xfrm>
                <a:off x="218749" y="4197044"/>
                <a:ext cx="204120" cy="202680"/>
              </p14:xfrm>
            </p:contentPart>
          </mc:Choice>
          <mc:Fallback xmlns="">
            <p:pic>
              <p:nvPicPr>
                <p:cNvPr id="30" name="Freihand 29">
                  <a:extLst>
                    <a:ext uri="{FF2B5EF4-FFF2-40B4-BE49-F238E27FC236}">
                      <a16:creationId xmlns:a16="http://schemas.microsoft.com/office/drawing/2014/main" id="{396F24C4-6DCC-0F13-71AE-15A0133FEC37}"/>
                    </a:ext>
                  </a:extLst>
                </p:cNvPr>
                <p:cNvPicPr/>
                <p:nvPr/>
              </p:nvPicPr>
              <p:blipFill>
                <a:blip r:embed="rId187"/>
                <a:stretch>
                  <a:fillRect/>
                </a:stretch>
              </p:blipFill>
              <p:spPr>
                <a:xfrm>
                  <a:off x="210109" y="4188044"/>
                  <a:ext cx="2217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31" name="Freihand 30">
                  <a:extLst>
                    <a:ext uri="{FF2B5EF4-FFF2-40B4-BE49-F238E27FC236}">
                      <a16:creationId xmlns:a16="http://schemas.microsoft.com/office/drawing/2014/main" id="{0882079C-52FB-6434-9BDA-80A9E043E9F3}"/>
                    </a:ext>
                  </a:extLst>
                </p14:cNvPr>
                <p14:cNvContentPartPr/>
                <p14:nvPr/>
              </p14:nvContentPartPr>
              <p14:xfrm>
                <a:off x="399829" y="4274804"/>
                <a:ext cx="136080" cy="97560"/>
              </p14:xfrm>
            </p:contentPart>
          </mc:Choice>
          <mc:Fallback xmlns="">
            <p:pic>
              <p:nvPicPr>
                <p:cNvPr id="31" name="Freihand 30">
                  <a:extLst>
                    <a:ext uri="{FF2B5EF4-FFF2-40B4-BE49-F238E27FC236}">
                      <a16:creationId xmlns:a16="http://schemas.microsoft.com/office/drawing/2014/main" id="{0882079C-52FB-6434-9BDA-80A9E043E9F3}"/>
                    </a:ext>
                  </a:extLst>
                </p:cNvPr>
                <p:cNvPicPr/>
                <p:nvPr/>
              </p:nvPicPr>
              <p:blipFill>
                <a:blip r:embed="rId189"/>
                <a:stretch>
                  <a:fillRect/>
                </a:stretch>
              </p:blipFill>
              <p:spPr>
                <a:xfrm>
                  <a:off x="391189" y="4266164"/>
                  <a:ext cx="1537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32" name="Freihand 31">
                  <a:extLst>
                    <a:ext uri="{FF2B5EF4-FFF2-40B4-BE49-F238E27FC236}">
                      <a16:creationId xmlns:a16="http://schemas.microsoft.com/office/drawing/2014/main" id="{E066504C-4304-EA19-7E05-6837935E7C04}"/>
                    </a:ext>
                  </a:extLst>
                </p14:cNvPr>
                <p14:cNvContentPartPr/>
                <p14:nvPr/>
              </p14:nvContentPartPr>
              <p14:xfrm>
                <a:off x="559669" y="4252844"/>
                <a:ext cx="82800" cy="118440"/>
              </p14:xfrm>
            </p:contentPart>
          </mc:Choice>
          <mc:Fallback xmlns="">
            <p:pic>
              <p:nvPicPr>
                <p:cNvPr id="32" name="Freihand 31">
                  <a:extLst>
                    <a:ext uri="{FF2B5EF4-FFF2-40B4-BE49-F238E27FC236}">
                      <a16:creationId xmlns:a16="http://schemas.microsoft.com/office/drawing/2014/main" id="{E066504C-4304-EA19-7E05-6837935E7C04}"/>
                    </a:ext>
                  </a:extLst>
                </p:cNvPr>
                <p:cNvPicPr/>
                <p:nvPr/>
              </p:nvPicPr>
              <p:blipFill>
                <a:blip r:embed="rId191"/>
                <a:stretch>
                  <a:fillRect/>
                </a:stretch>
              </p:blipFill>
              <p:spPr>
                <a:xfrm>
                  <a:off x="550669" y="4244204"/>
                  <a:ext cx="1004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33" name="Freihand 32">
                  <a:extLst>
                    <a:ext uri="{FF2B5EF4-FFF2-40B4-BE49-F238E27FC236}">
                      <a16:creationId xmlns:a16="http://schemas.microsoft.com/office/drawing/2014/main" id="{D1A95AB4-12D9-3C7E-36D2-12E8AF634372}"/>
                    </a:ext>
                  </a:extLst>
                </p14:cNvPr>
                <p14:cNvContentPartPr/>
                <p14:nvPr/>
              </p14:nvContentPartPr>
              <p14:xfrm>
                <a:off x="652909" y="4132244"/>
                <a:ext cx="84240" cy="222120"/>
              </p14:xfrm>
            </p:contentPart>
          </mc:Choice>
          <mc:Fallback xmlns="">
            <p:pic>
              <p:nvPicPr>
                <p:cNvPr id="33" name="Freihand 32">
                  <a:extLst>
                    <a:ext uri="{FF2B5EF4-FFF2-40B4-BE49-F238E27FC236}">
                      <a16:creationId xmlns:a16="http://schemas.microsoft.com/office/drawing/2014/main" id="{D1A95AB4-12D9-3C7E-36D2-12E8AF634372}"/>
                    </a:ext>
                  </a:extLst>
                </p:cNvPr>
                <p:cNvPicPr/>
                <p:nvPr/>
              </p:nvPicPr>
              <p:blipFill>
                <a:blip r:embed="rId193"/>
                <a:stretch>
                  <a:fillRect/>
                </a:stretch>
              </p:blipFill>
              <p:spPr>
                <a:xfrm>
                  <a:off x="643909" y="4123604"/>
                  <a:ext cx="10188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34" name="Freihand 33">
                  <a:extLst>
                    <a:ext uri="{FF2B5EF4-FFF2-40B4-BE49-F238E27FC236}">
                      <a16:creationId xmlns:a16="http://schemas.microsoft.com/office/drawing/2014/main" id="{3D19A255-3C4C-5BE9-4F0F-EBB1336EC859}"/>
                    </a:ext>
                  </a:extLst>
                </p14:cNvPr>
                <p14:cNvContentPartPr/>
                <p14:nvPr/>
              </p14:nvContentPartPr>
              <p14:xfrm>
                <a:off x="734269" y="4103804"/>
                <a:ext cx="64440" cy="224280"/>
              </p14:xfrm>
            </p:contentPart>
          </mc:Choice>
          <mc:Fallback xmlns="">
            <p:pic>
              <p:nvPicPr>
                <p:cNvPr id="34" name="Freihand 33">
                  <a:extLst>
                    <a:ext uri="{FF2B5EF4-FFF2-40B4-BE49-F238E27FC236}">
                      <a16:creationId xmlns:a16="http://schemas.microsoft.com/office/drawing/2014/main" id="{3D19A255-3C4C-5BE9-4F0F-EBB1336EC859}"/>
                    </a:ext>
                  </a:extLst>
                </p:cNvPr>
                <p:cNvPicPr/>
                <p:nvPr/>
              </p:nvPicPr>
              <p:blipFill>
                <a:blip r:embed="rId195"/>
                <a:stretch>
                  <a:fillRect/>
                </a:stretch>
              </p:blipFill>
              <p:spPr>
                <a:xfrm>
                  <a:off x="725269" y="4095164"/>
                  <a:ext cx="8208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35" name="Freihand 34">
                  <a:extLst>
                    <a:ext uri="{FF2B5EF4-FFF2-40B4-BE49-F238E27FC236}">
                      <a16:creationId xmlns:a16="http://schemas.microsoft.com/office/drawing/2014/main" id="{7597CA2D-E468-0C3F-5837-0206CBEB9513}"/>
                    </a:ext>
                  </a:extLst>
                </p14:cNvPr>
                <p14:cNvContentPartPr/>
                <p14:nvPr/>
              </p14:nvContentPartPr>
              <p14:xfrm>
                <a:off x="804469" y="4184804"/>
                <a:ext cx="47520" cy="130680"/>
              </p14:xfrm>
            </p:contentPart>
          </mc:Choice>
          <mc:Fallback xmlns="">
            <p:pic>
              <p:nvPicPr>
                <p:cNvPr id="35" name="Freihand 34">
                  <a:extLst>
                    <a:ext uri="{FF2B5EF4-FFF2-40B4-BE49-F238E27FC236}">
                      <a16:creationId xmlns:a16="http://schemas.microsoft.com/office/drawing/2014/main" id="{7597CA2D-E468-0C3F-5837-0206CBEB9513}"/>
                    </a:ext>
                  </a:extLst>
                </p:cNvPr>
                <p:cNvPicPr/>
                <p:nvPr/>
              </p:nvPicPr>
              <p:blipFill>
                <a:blip r:embed="rId197"/>
                <a:stretch>
                  <a:fillRect/>
                </a:stretch>
              </p:blipFill>
              <p:spPr>
                <a:xfrm>
                  <a:off x="795829" y="4176164"/>
                  <a:ext cx="651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36" name="Freihand 35">
                  <a:extLst>
                    <a:ext uri="{FF2B5EF4-FFF2-40B4-BE49-F238E27FC236}">
                      <a16:creationId xmlns:a16="http://schemas.microsoft.com/office/drawing/2014/main" id="{AB66A5D8-557D-2530-BF96-41A9466BF7D1}"/>
                    </a:ext>
                  </a:extLst>
                </p14:cNvPr>
                <p14:cNvContentPartPr/>
                <p14:nvPr/>
              </p14:nvContentPartPr>
              <p14:xfrm>
                <a:off x="840109" y="4080044"/>
                <a:ext cx="235080" cy="205200"/>
              </p14:xfrm>
            </p:contentPart>
          </mc:Choice>
          <mc:Fallback xmlns="">
            <p:pic>
              <p:nvPicPr>
                <p:cNvPr id="36" name="Freihand 35">
                  <a:extLst>
                    <a:ext uri="{FF2B5EF4-FFF2-40B4-BE49-F238E27FC236}">
                      <a16:creationId xmlns:a16="http://schemas.microsoft.com/office/drawing/2014/main" id="{AB66A5D8-557D-2530-BF96-41A9466BF7D1}"/>
                    </a:ext>
                  </a:extLst>
                </p:cNvPr>
                <p:cNvPicPr/>
                <p:nvPr/>
              </p:nvPicPr>
              <p:blipFill>
                <a:blip r:embed="rId199"/>
                <a:stretch>
                  <a:fillRect/>
                </a:stretch>
              </p:blipFill>
              <p:spPr>
                <a:xfrm>
                  <a:off x="831109" y="4071404"/>
                  <a:ext cx="25272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240" name="Freihand 239">
                  <a:extLst>
                    <a:ext uri="{FF2B5EF4-FFF2-40B4-BE49-F238E27FC236}">
                      <a16:creationId xmlns:a16="http://schemas.microsoft.com/office/drawing/2014/main" id="{C2AA9CC3-C779-BFB6-AA4C-E24779555DDD}"/>
                    </a:ext>
                  </a:extLst>
                </p14:cNvPr>
                <p14:cNvContentPartPr/>
                <p14:nvPr/>
              </p14:nvContentPartPr>
              <p14:xfrm>
                <a:off x="782149" y="3594764"/>
                <a:ext cx="319680" cy="593640"/>
              </p14:xfrm>
            </p:contentPart>
          </mc:Choice>
          <mc:Fallback xmlns="">
            <p:pic>
              <p:nvPicPr>
                <p:cNvPr id="240" name="Freihand 239">
                  <a:extLst>
                    <a:ext uri="{FF2B5EF4-FFF2-40B4-BE49-F238E27FC236}">
                      <a16:creationId xmlns:a16="http://schemas.microsoft.com/office/drawing/2014/main" id="{C2AA9CC3-C779-BFB6-AA4C-E24779555DDD}"/>
                    </a:ext>
                  </a:extLst>
                </p:cNvPr>
                <p:cNvPicPr/>
                <p:nvPr/>
              </p:nvPicPr>
              <p:blipFill>
                <a:blip r:embed="rId201"/>
                <a:stretch>
                  <a:fillRect/>
                </a:stretch>
              </p:blipFill>
              <p:spPr>
                <a:xfrm>
                  <a:off x="773149" y="3585764"/>
                  <a:ext cx="337320" cy="611280"/>
                </a:xfrm>
                <a:prstGeom prst="rect">
                  <a:avLst/>
                </a:prstGeom>
              </p:spPr>
            </p:pic>
          </mc:Fallback>
        </mc:AlternateContent>
      </p:grpSp>
      <p:grpSp>
        <p:nvGrpSpPr>
          <p:cNvPr id="243" name="Gruppieren 242">
            <a:extLst>
              <a:ext uri="{FF2B5EF4-FFF2-40B4-BE49-F238E27FC236}">
                <a16:creationId xmlns:a16="http://schemas.microsoft.com/office/drawing/2014/main" id="{8EB81B9A-A686-2D23-B036-EFE8EE88D6D7}"/>
              </a:ext>
            </a:extLst>
          </p:cNvPr>
          <p:cNvGrpSpPr/>
          <p:nvPr/>
        </p:nvGrpSpPr>
        <p:grpSpPr>
          <a:xfrm>
            <a:off x="9670189" y="45884"/>
            <a:ext cx="2524320" cy="1887120"/>
            <a:chOff x="9670189" y="45884"/>
            <a:chExt cx="2524320" cy="1887120"/>
          </a:xfrm>
        </p:grpSpPr>
        <mc:AlternateContent xmlns:mc="http://schemas.openxmlformats.org/markup-compatibility/2006" xmlns:p14="http://schemas.microsoft.com/office/powerpoint/2010/main">
          <mc:Choice Requires="p14">
            <p:contentPart p14:bwMode="auto" r:id="rId202">
              <p14:nvContentPartPr>
                <p14:cNvPr id="177" name="Freihand 176">
                  <a:extLst>
                    <a:ext uri="{FF2B5EF4-FFF2-40B4-BE49-F238E27FC236}">
                      <a16:creationId xmlns:a16="http://schemas.microsoft.com/office/drawing/2014/main" id="{B934AA08-425D-9792-466A-E639292F53DF}"/>
                    </a:ext>
                  </a:extLst>
                </p14:cNvPr>
                <p14:cNvContentPartPr/>
                <p14:nvPr/>
              </p14:nvContentPartPr>
              <p14:xfrm>
                <a:off x="9670189" y="115364"/>
                <a:ext cx="76320" cy="1760400"/>
              </p14:xfrm>
            </p:contentPart>
          </mc:Choice>
          <mc:Fallback xmlns="">
            <p:pic>
              <p:nvPicPr>
                <p:cNvPr id="177" name="Freihand 176">
                  <a:extLst>
                    <a:ext uri="{FF2B5EF4-FFF2-40B4-BE49-F238E27FC236}">
                      <a16:creationId xmlns:a16="http://schemas.microsoft.com/office/drawing/2014/main" id="{B934AA08-425D-9792-466A-E639292F53DF}"/>
                    </a:ext>
                  </a:extLst>
                </p:cNvPr>
                <p:cNvPicPr/>
                <p:nvPr/>
              </p:nvPicPr>
              <p:blipFill>
                <a:blip r:embed="rId203"/>
                <a:stretch>
                  <a:fillRect/>
                </a:stretch>
              </p:blipFill>
              <p:spPr>
                <a:xfrm>
                  <a:off x="9661549" y="106724"/>
                  <a:ext cx="93960" cy="17780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78" name="Freihand 177">
                  <a:extLst>
                    <a:ext uri="{FF2B5EF4-FFF2-40B4-BE49-F238E27FC236}">
                      <a16:creationId xmlns:a16="http://schemas.microsoft.com/office/drawing/2014/main" id="{A93391D3-4D0E-E430-0071-2002E4E17E93}"/>
                    </a:ext>
                  </a:extLst>
                </p14:cNvPr>
                <p14:cNvContentPartPr/>
                <p14:nvPr/>
              </p14:nvContentPartPr>
              <p14:xfrm>
                <a:off x="9733909" y="1882244"/>
                <a:ext cx="2206800" cy="50760"/>
              </p14:xfrm>
            </p:contentPart>
          </mc:Choice>
          <mc:Fallback xmlns="">
            <p:pic>
              <p:nvPicPr>
                <p:cNvPr id="178" name="Freihand 177">
                  <a:extLst>
                    <a:ext uri="{FF2B5EF4-FFF2-40B4-BE49-F238E27FC236}">
                      <a16:creationId xmlns:a16="http://schemas.microsoft.com/office/drawing/2014/main" id="{A93391D3-4D0E-E430-0071-2002E4E17E93}"/>
                    </a:ext>
                  </a:extLst>
                </p:cNvPr>
                <p:cNvPicPr/>
                <p:nvPr/>
              </p:nvPicPr>
              <p:blipFill>
                <a:blip r:embed="rId205"/>
                <a:stretch>
                  <a:fillRect/>
                </a:stretch>
              </p:blipFill>
              <p:spPr>
                <a:xfrm>
                  <a:off x="9725269" y="1873244"/>
                  <a:ext cx="22244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80" name="Freihand 179">
                  <a:extLst>
                    <a:ext uri="{FF2B5EF4-FFF2-40B4-BE49-F238E27FC236}">
                      <a16:creationId xmlns:a16="http://schemas.microsoft.com/office/drawing/2014/main" id="{E6C412E6-61D8-B2A9-D3F1-99646DFC2758}"/>
                    </a:ext>
                  </a:extLst>
                </p14:cNvPr>
                <p14:cNvContentPartPr/>
                <p14:nvPr/>
              </p14:nvContentPartPr>
              <p14:xfrm>
                <a:off x="10353829" y="276644"/>
                <a:ext cx="57240" cy="1287000"/>
              </p14:xfrm>
            </p:contentPart>
          </mc:Choice>
          <mc:Fallback xmlns="">
            <p:pic>
              <p:nvPicPr>
                <p:cNvPr id="180" name="Freihand 179">
                  <a:extLst>
                    <a:ext uri="{FF2B5EF4-FFF2-40B4-BE49-F238E27FC236}">
                      <a16:creationId xmlns:a16="http://schemas.microsoft.com/office/drawing/2014/main" id="{E6C412E6-61D8-B2A9-D3F1-99646DFC2758}"/>
                    </a:ext>
                  </a:extLst>
                </p:cNvPr>
                <p:cNvPicPr/>
                <p:nvPr/>
              </p:nvPicPr>
              <p:blipFill>
                <a:blip r:embed="rId207"/>
                <a:stretch>
                  <a:fillRect/>
                </a:stretch>
              </p:blipFill>
              <p:spPr>
                <a:xfrm>
                  <a:off x="10344829" y="267644"/>
                  <a:ext cx="74880" cy="13046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81" name="Freihand 180">
                  <a:extLst>
                    <a:ext uri="{FF2B5EF4-FFF2-40B4-BE49-F238E27FC236}">
                      <a16:creationId xmlns:a16="http://schemas.microsoft.com/office/drawing/2014/main" id="{E2E824DE-8090-CB9F-7787-3378BDE84827}"/>
                    </a:ext>
                  </a:extLst>
                </p14:cNvPr>
                <p14:cNvContentPartPr/>
                <p14:nvPr/>
              </p14:nvContentPartPr>
              <p14:xfrm>
                <a:off x="10272109" y="1397684"/>
                <a:ext cx="1419120" cy="64800"/>
              </p14:xfrm>
            </p:contentPart>
          </mc:Choice>
          <mc:Fallback xmlns="">
            <p:pic>
              <p:nvPicPr>
                <p:cNvPr id="181" name="Freihand 180">
                  <a:extLst>
                    <a:ext uri="{FF2B5EF4-FFF2-40B4-BE49-F238E27FC236}">
                      <a16:creationId xmlns:a16="http://schemas.microsoft.com/office/drawing/2014/main" id="{E2E824DE-8090-CB9F-7787-3378BDE84827}"/>
                    </a:ext>
                  </a:extLst>
                </p:cNvPr>
                <p:cNvPicPr/>
                <p:nvPr/>
              </p:nvPicPr>
              <p:blipFill>
                <a:blip r:embed="rId209"/>
                <a:stretch>
                  <a:fillRect/>
                </a:stretch>
              </p:blipFill>
              <p:spPr>
                <a:xfrm>
                  <a:off x="10263109" y="1388684"/>
                  <a:ext cx="14367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82" name="Freihand 181">
                  <a:extLst>
                    <a:ext uri="{FF2B5EF4-FFF2-40B4-BE49-F238E27FC236}">
                      <a16:creationId xmlns:a16="http://schemas.microsoft.com/office/drawing/2014/main" id="{21FA8CBF-6BE5-0D5C-3C31-F22EB5AD1F3D}"/>
                    </a:ext>
                  </a:extLst>
                </p14:cNvPr>
                <p14:cNvContentPartPr/>
                <p14:nvPr/>
              </p14:nvContentPartPr>
              <p14:xfrm>
                <a:off x="11711389" y="1342964"/>
                <a:ext cx="209520" cy="129960"/>
              </p14:xfrm>
            </p:contentPart>
          </mc:Choice>
          <mc:Fallback xmlns="">
            <p:pic>
              <p:nvPicPr>
                <p:cNvPr id="182" name="Freihand 181">
                  <a:extLst>
                    <a:ext uri="{FF2B5EF4-FFF2-40B4-BE49-F238E27FC236}">
                      <a16:creationId xmlns:a16="http://schemas.microsoft.com/office/drawing/2014/main" id="{21FA8CBF-6BE5-0D5C-3C31-F22EB5AD1F3D}"/>
                    </a:ext>
                  </a:extLst>
                </p:cNvPr>
                <p:cNvPicPr/>
                <p:nvPr/>
              </p:nvPicPr>
              <p:blipFill>
                <a:blip r:embed="rId211"/>
                <a:stretch>
                  <a:fillRect/>
                </a:stretch>
              </p:blipFill>
              <p:spPr>
                <a:xfrm>
                  <a:off x="11702749" y="1333964"/>
                  <a:ext cx="2271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84" name="Freihand 183">
                  <a:extLst>
                    <a:ext uri="{FF2B5EF4-FFF2-40B4-BE49-F238E27FC236}">
                      <a16:creationId xmlns:a16="http://schemas.microsoft.com/office/drawing/2014/main" id="{6F8A9BFE-3FD0-EA22-2798-FF96B1B19FD0}"/>
                    </a:ext>
                  </a:extLst>
                </p14:cNvPr>
                <p14:cNvContentPartPr/>
                <p14:nvPr/>
              </p14:nvContentPartPr>
              <p14:xfrm>
                <a:off x="10147189" y="104924"/>
                <a:ext cx="378000" cy="170640"/>
              </p14:xfrm>
            </p:contentPart>
          </mc:Choice>
          <mc:Fallback xmlns="">
            <p:pic>
              <p:nvPicPr>
                <p:cNvPr id="184" name="Freihand 183">
                  <a:extLst>
                    <a:ext uri="{FF2B5EF4-FFF2-40B4-BE49-F238E27FC236}">
                      <a16:creationId xmlns:a16="http://schemas.microsoft.com/office/drawing/2014/main" id="{6F8A9BFE-3FD0-EA22-2798-FF96B1B19FD0}"/>
                    </a:ext>
                  </a:extLst>
                </p:cNvPr>
                <p:cNvPicPr/>
                <p:nvPr/>
              </p:nvPicPr>
              <p:blipFill>
                <a:blip r:embed="rId213"/>
                <a:stretch>
                  <a:fillRect/>
                </a:stretch>
              </p:blipFill>
              <p:spPr>
                <a:xfrm>
                  <a:off x="10138549" y="96284"/>
                  <a:ext cx="3956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85" name="Freihand 184">
                  <a:extLst>
                    <a:ext uri="{FF2B5EF4-FFF2-40B4-BE49-F238E27FC236}">
                      <a16:creationId xmlns:a16="http://schemas.microsoft.com/office/drawing/2014/main" id="{9D5F440B-FD04-F4B1-63B3-BDBC0EBE0F29}"/>
                    </a:ext>
                  </a:extLst>
                </p14:cNvPr>
                <p14:cNvContentPartPr/>
                <p14:nvPr/>
              </p14:nvContentPartPr>
              <p14:xfrm>
                <a:off x="9882589" y="1627364"/>
                <a:ext cx="79920" cy="177480"/>
              </p14:xfrm>
            </p:contentPart>
          </mc:Choice>
          <mc:Fallback xmlns="">
            <p:pic>
              <p:nvPicPr>
                <p:cNvPr id="185" name="Freihand 184">
                  <a:extLst>
                    <a:ext uri="{FF2B5EF4-FFF2-40B4-BE49-F238E27FC236}">
                      <a16:creationId xmlns:a16="http://schemas.microsoft.com/office/drawing/2014/main" id="{9D5F440B-FD04-F4B1-63B3-BDBC0EBE0F29}"/>
                    </a:ext>
                  </a:extLst>
                </p:cNvPr>
                <p:cNvPicPr/>
                <p:nvPr/>
              </p:nvPicPr>
              <p:blipFill>
                <a:blip r:embed="rId215"/>
                <a:stretch>
                  <a:fillRect/>
                </a:stretch>
              </p:blipFill>
              <p:spPr>
                <a:xfrm>
                  <a:off x="9873589" y="1618724"/>
                  <a:ext cx="975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86" name="Freihand 185">
                  <a:extLst>
                    <a:ext uri="{FF2B5EF4-FFF2-40B4-BE49-F238E27FC236}">
                      <a16:creationId xmlns:a16="http://schemas.microsoft.com/office/drawing/2014/main" id="{F0A4F9D9-D407-A39E-5B84-6D2DBB946AE4}"/>
                    </a:ext>
                  </a:extLst>
                </p14:cNvPr>
                <p14:cNvContentPartPr/>
                <p14:nvPr/>
              </p14:nvContentPartPr>
              <p14:xfrm>
                <a:off x="10022269" y="1629164"/>
                <a:ext cx="52200" cy="128160"/>
              </p14:xfrm>
            </p:contentPart>
          </mc:Choice>
          <mc:Fallback xmlns="">
            <p:pic>
              <p:nvPicPr>
                <p:cNvPr id="186" name="Freihand 185">
                  <a:extLst>
                    <a:ext uri="{FF2B5EF4-FFF2-40B4-BE49-F238E27FC236}">
                      <a16:creationId xmlns:a16="http://schemas.microsoft.com/office/drawing/2014/main" id="{F0A4F9D9-D407-A39E-5B84-6D2DBB946AE4}"/>
                    </a:ext>
                  </a:extLst>
                </p:cNvPr>
                <p:cNvPicPr/>
                <p:nvPr/>
              </p:nvPicPr>
              <p:blipFill>
                <a:blip r:embed="rId217"/>
                <a:stretch>
                  <a:fillRect/>
                </a:stretch>
              </p:blipFill>
              <p:spPr>
                <a:xfrm>
                  <a:off x="10013269" y="1620524"/>
                  <a:ext cx="698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87" name="Freihand 186">
                  <a:extLst>
                    <a:ext uri="{FF2B5EF4-FFF2-40B4-BE49-F238E27FC236}">
                      <a16:creationId xmlns:a16="http://schemas.microsoft.com/office/drawing/2014/main" id="{502BBCE3-4414-648E-CDAC-6F9C64261D6F}"/>
                    </a:ext>
                  </a:extLst>
                </p14:cNvPr>
                <p14:cNvContentPartPr/>
                <p14:nvPr/>
              </p14:nvContentPartPr>
              <p14:xfrm>
                <a:off x="10100389" y="1644284"/>
                <a:ext cx="105120" cy="119520"/>
              </p14:xfrm>
            </p:contentPart>
          </mc:Choice>
          <mc:Fallback xmlns="">
            <p:pic>
              <p:nvPicPr>
                <p:cNvPr id="187" name="Freihand 186">
                  <a:extLst>
                    <a:ext uri="{FF2B5EF4-FFF2-40B4-BE49-F238E27FC236}">
                      <a16:creationId xmlns:a16="http://schemas.microsoft.com/office/drawing/2014/main" id="{502BBCE3-4414-648E-CDAC-6F9C64261D6F}"/>
                    </a:ext>
                  </a:extLst>
                </p:cNvPr>
                <p:cNvPicPr/>
                <p:nvPr/>
              </p:nvPicPr>
              <p:blipFill>
                <a:blip r:embed="rId219"/>
                <a:stretch>
                  <a:fillRect/>
                </a:stretch>
              </p:blipFill>
              <p:spPr>
                <a:xfrm>
                  <a:off x="10091749" y="1635284"/>
                  <a:ext cx="1227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88" name="Freihand 187">
                  <a:extLst>
                    <a:ext uri="{FF2B5EF4-FFF2-40B4-BE49-F238E27FC236}">
                      <a16:creationId xmlns:a16="http://schemas.microsoft.com/office/drawing/2014/main" id="{639ECD52-7C7B-8339-1F8D-8BBC225AB169}"/>
                    </a:ext>
                  </a:extLst>
                </p14:cNvPr>
                <p14:cNvContentPartPr/>
                <p14:nvPr/>
              </p14:nvContentPartPr>
              <p14:xfrm>
                <a:off x="10197949" y="1629164"/>
                <a:ext cx="65880" cy="158760"/>
              </p14:xfrm>
            </p:contentPart>
          </mc:Choice>
          <mc:Fallback xmlns="">
            <p:pic>
              <p:nvPicPr>
                <p:cNvPr id="188" name="Freihand 187">
                  <a:extLst>
                    <a:ext uri="{FF2B5EF4-FFF2-40B4-BE49-F238E27FC236}">
                      <a16:creationId xmlns:a16="http://schemas.microsoft.com/office/drawing/2014/main" id="{639ECD52-7C7B-8339-1F8D-8BBC225AB169}"/>
                    </a:ext>
                  </a:extLst>
                </p:cNvPr>
                <p:cNvPicPr/>
                <p:nvPr/>
              </p:nvPicPr>
              <p:blipFill>
                <a:blip r:embed="rId221"/>
                <a:stretch>
                  <a:fillRect/>
                </a:stretch>
              </p:blipFill>
              <p:spPr>
                <a:xfrm>
                  <a:off x="10188949" y="1620524"/>
                  <a:ext cx="835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89" name="Freihand 188">
                  <a:extLst>
                    <a:ext uri="{FF2B5EF4-FFF2-40B4-BE49-F238E27FC236}">
                      <a16:creationId xmlns:a16="http://schemas.microsoft.com/office/drawing/2014/main" id="{1EBBBB08-8845-AED6-8042-A2047313E935}"/>
                    </a:ext>
                  </a:extLst>
                </p14:cNvPr>
                <p14:cNvContentPartPr/>
                <p14:nvPr/>
              </p14:nvContentPartPr>
              <p14:xfrm>
                <a:off x="10364629" y="1670924"/>
                <a:ext cx="145800" cy="16920"/>
              </p14:xfrm>
            </p:contentPart>
          </mc:Choice>
          <mc:Fallback xmlns="">
            <p:pic>
              <p:nvPicPr>
                <p:cNvPr id="189" name="Freihand 188">
                  <a:extLst>
                    <a:ext uri="{FF2B5EF4-FFF2-40B4-BE49-F238E27FC236}">
                      <a16:creationId xmlns:a16="http://schemas.microsoft.com/office/drawing/2014/main" id="{1EBBBB08-8845-AED6-8042-A2047313E935}"/>
                    </a:ext>
                  </a:extLst>
                </p:cNvPr>
                <p:cNvPicPr/>
                <p:nvPr/>
              </p:nvPicPr>
              <p:blipFill>
                <a:blip r:embed="rId223"/>
                <a:stretch>
                  <a:fillRect/>
                </a:stretch>
              </p:blipFill>
              <p:spPr>
                <a:xfrm>
                  <a:off x="10355629" y="1662284"/>
                  <a:ext cx="1634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90" name="Freihand 189">
                  <a:extLst>
                    <a:ext uri="{FF2B5EF4-FFF2-40B4-BE49-F238E27FC236}">
                      <a16:creationId xmlns:a16="http://schemas.microsoft.com/office/drawing/2014/main" id="{16FDCE86-F4E1-BAB9-D70F-8D7CE41F9C8C}"/>
                    </a:ext>
                  </a:extLst>
                </p14:cNvPr>
                <p14:cNvContentPartPr/>
                <p14:nvPr/>
              </p14:nvContentPartPr>
              <p14:xfrm>
                <a:off x="10376869" y="1714484"/>
                <a:ext cx="146880" cy="38880"/>
              </p14:xfrm>
            </p:contentPart>
          </mc:Choice>
          <mc:Fallback xmlns="">
            <p:pic>
              <p:nvPicPr>
                <p:cNvPr id="190" name="Freihand 189">
                  <a:extLst>
                    <a:ext uri="{FF2B5EF4-FFF2-40B4-BE49-F238E27FC236}">
                      <a16:creationId xmlns:a16="http://schemas.microsoft.com/office/drawing/2014/main" id="{16FDCE86-F4E1-BAB9-D70F-8D7CE41F9C8C}"/>
                    </a:ext>
                  </a:extLst>
                </p:cNvPr>
                <p:cNvPicPr/>
                <p:nvPr/>
              </p:nvPicPr>
              <p:blipFill>
                <a:blip r:embed="rId225"/>
                <a:stretch>
                  <a:fillRect/>
                </a:stretch>
              </p:blipFill>
              <p:spPr>
                <a:xfrm>
                  <a:off x="10368229" y="1705484"/>
                  <a:ext cx="1645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91" name="Freihand 190">
                  <a:extLst>
                    <a:ext uri="{FF2B5EF4-FFF2-40B4-BE49-F238E27FC236}">
                      <a16:creationId xmlns:a16="http://schemas.microsoft.com/office/drawing/2014/main" id="{2A9BC203-DB9E-CF8E-5C63-72FC0AE58451}"/>
                    </a:ext>
                  </a:extLst>
                </p14:cNvPr>
                <p14:cNvContentPartPr/>
                <p14:nvPr/>
              </p14:nvContentPartPr>
              <p14:xfrm>
                <a:off x="10620229" y="1531244"/>
                <a:ext cx="203040" cy="81000"/>
              </p14:xfrm>
            </p:contentPart>
          </mc:Choice>
          <mc:Fallback xmlns="">
            <p:pic>
              <p:nvPicPr>
                <p:cNvPr id="191" name="Freihand 190">
                  <a:extLst>
                    <a:ext uri="{FF2B5EF4-FFF2-40B4-BE49-F238E27FC236}">
                      <a16:creationId xmlns:a16="http://schemas.microsoft.com/office/drawing/2014/main" id="{2A9BC203-DB9E-CF8E-5C63-72FC0AE58451}"/>
                    </a:ext>
                  </a:extLst>
                </p:cNvPr>
                <p:cNvPicPr/>
                <p:nvPr/>
              </p:nvPicPr>
              <p:blipFill>
                <a:blip r:embed="rId227"/>
                <a:stretch>
                  <a:fillRect/>
                </a:stretch>
              </p:blipFill>
              <p:spPr>
                <a:xfrm>
                  <a:off x="10611229" y="1522244"/>
                  <a:ext cx="2206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92" name="Freihand 191">
                  <a:extLst>
                    <a:ext uri="{FF2B5EF4-FFF2-40B4-BE49-F238E27FC236}">
                      <a16:creationId xmlns:a16="http://schemas.microsoft.com/office/drawing/2014/main" id="{97339EE5-50F9-F3BF-BE15-562997F71D2F}"/>
                    </a:ext>
                  </a:extLst>
                </p14:cNvPr>
                <p14:cNvContentPartPr/>
                <p14:nvPr/>
              </p14:nvContentPartPr>
              <p14:xfrm>
                <a:off x="10643629" y="1641044"/>
                <a:ext cx="248400" cy="39240"/>
              </p14:xfrm>
            </p:contentPart>
          </mc:Choice>
          <mc:Fallback xmlns="">
            <p:pic>
              <p:nvPicPr>
                <p:cNvPr id="192" name="Freihand 191">
                  <a:extLst>
                    <a:ext uri="{FF2B5EF4-FFF2-40B4-BE49-F238E27FC236}">
                      <a16:creationId xmlns:a16="http://schemas.microsoft.com/office/drawing/2014/main" id="{97339EE5-50F9-F3BF-BE15-562997F71D2F}"/>
                    </a:ext>
                  </a:extLst>
                </p:cNvPr>
                <p:cNvPicPr/>
                <p:nvPr/>
              </p:nvPicPr>
              <p:blipFill>
                <a:blip r:embed="rId229"/>
                <a:stretch>
                  <a:fillRect/>
                </a:stretch>
              </p:blipFill>
              <p:spPr>
                <a:xfrm>
                  <a:off x="10634989" y="1632404"/>
                  <a:ext cx="2660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93" name="Freihand 192">
                  <a:extLst>
                    <a:ext uri="{FF2B5EF4-FFF2-40B4-BE49-F238E27FC236}">
                      <a16:creationId xmlns:a16="http://schemas.microsoft.com/office/drawing/2014/main" id="{128E6FCC-FE8F-5D53-1889-82AC175CB0E3}"/>
                    </a:ext>
                  </a:extLst>
                </p14:cNvPr>
                <p14:cNvContentPartPr/>
                <p14:nvPr/>
              </p14:nvContentPartPr>
              <p14:xfrm>
                <a:off x="10739029" y="1690724"/>
                <a:ext cx="88920" cy="129600"/>
              </p14:xfrm>
            </p:contentPart>
          </mc:Choice>
          <mc:Fallback xmlns="">
            <p:pic>
              <p:nvPicPr>
                <p:cNvPr id="193" name="Freihand 192">
                  <a:extLst>
                    <a:ext uri="{FF2B5EF4-FFF2-40B4-BE49-F238E27FC236}">
                      <a16:creationId xmlns:a16="http://schemas.microsoft.com/office/drawing/2014/main" id="{128E6FCC-FE8F-5D53-1889-82AC175CB0E3}"/>
                    </a:ext>
                  </a:extLst>
                </p:cNvPr>
                <p:cNvPicPr/>
                <p:nvPr/>
              </p:nvPicPr>
              <p:blipFill>
                <a:blip r:embed="rId231"/>
                <a:stretch>
                  <a:fillRect/>
                </a:stretch>
              </p:blipFill>
              <p:spPr>
                <a:xfrm>
                  <a:off x="10730389" y="1681724"/>
                  <a:ext cx="1065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94" name="Freihand 193">
                  <a:extLst>
                    <a:ext uri="{FF2B5EF4-FFF2-40B4-BE49-F238E27FC236}">
                      <a16:creationId xmlns:a16="http://schemas.microsoft.com/office/drawing/2014/main" id="{CAF2C841-A535-57EA-1079-4B9E45D22D60}"/>
                    </a:ext>
                  </a:extLst>
                </p14:cNvPr>
                <p14:cNvContentPartPr/>
                <p14:nvPr/>
              </p14:nvContentPartPr>
              <p14:xfrm>
                <a:off x="10738309" y="1706564"/>
                <a:ext cx="159840" cy="117360"/>
              </p14:xfrm>
            </p:contentPart>
          </mc:Choice>
          <mc:Fallback xmlns="">
            <p:pic>
              <p:nvPicPr>
                <p:cNvPr id="194" name="Freihand 193">
                  <a:extLst>
                    <a:ext uri="{FF2B5EF4-FFF2-40B4-BE49-F238E27FC236}">
                      <a16:creationId xmlns:a16="http://schemas.microsoft.com/office/drawing/2014/main" id="{CAF2C841-A535-57EA-1079-4B9E45D22D60}"/>
                    </a:ext>
                  </a:extLst>
                </p:cNvPr>
                <p:cNvPicPr/>
                <p:nvPr/>
              </p:nvPicPr>
              <p:blipFill>
                <a:blip r:embed="rId233"/>
                <a:stretch>
                  <a:fillRect/>
                </a:stretch>
              </p:blipFill>
              <p:spPr>
                <a:xfrm>
                  <a:off x="10729309" y="1697924"/>
                  <a:ext cx="1774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96" name="Freihand 195">
                  <a:extLst>
                    <a:ext uri="{FF2B5EF4-FFF2-40B4-BE49-F238E27FC236}">
                      <a16:creationId xmlns:a16="http://schemas.microsoft.com/office/drawing/2014/main" id="{B667050A-E238-5EE7-3248-1A84BA207599}"/>
                    </a:ext>
                  </a:extLst>
                </p14:cNvPr>
                <p14:cNvContentPartPr/>
                <p14:nvPr/>
              </p14:nvContentPartPr>
              <p14:xfrm>
                <a:off x="11624269" y="1549964"/>
                <a:ext cx="154440" cy="128160"/>
              </p14:xfrm>
            </p:contentPart>
          </mc:Choice>
          <mc:Fallback xmlns="">
            <p:pic>
              <p:nvPicPr>
                <p:cNvPr id="196" name="Freihand 195">
                  <a:extLst>
                    <a:ext uri="{FF2B5EF4-FFF2-40B4-BE49-F238E27FC236}">
                      <a16:creationId xmlns:a16="http://schemas.microsoft.com/office/drawing/2014/main" id="{B667050A-E238-5EE7-3248-1A84BA207599}"/>
                    </a:ext>
                  </a:extLst>
                </p:cNvPr>
                <p:cNvPicPr/>
                <p:nvPr/>
              </p:nvPicPr>
              <p:blipFill>
                <a:blip r:embed="rId235"/>
                <a:stretch>
                  <a:fillRect/>
                </a:stretch>
              </p:blipFill>
              <p:spPr>
                <a:xfrm>
                  <a:off x="11615269" y="1540964"/>
                  <a:ext cx="1720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97" name="Freihand 196">
                  <a:extLst>
                    <a:ext uri="{FF2B5EF4-FFF2-40B4-BE49-F238E27FC236}">
                      <a16:creationId xmlns:a16="http://schemas.microsoft.com/office/drawing/2014/main" id="{9834472B-0928-AEA6-99A6-52A6E87FAE1D}"/>
                    </a:ext>
                  </a:extLst>
                </p14:cNvPr>
                <p14:cNvContentPartPr/>
                <p14:nvPr/>
              </p14:nvContentPartPr>
              <p14:xfrm>
                <a:off x="11625709" y="1558964"/>
                <a:ext cx="151920" cy="100800"/>
              </p14:xfrm>
            </p:contentPart>
          </mc:Choice>
          <mc:Fallback xmlns="">
            <p:pic>
              <p:nvPicPr>
                <p:cNvPr id="197" name="Freihand 196">
                  <a:extLst>
                    <a:ext uri="{FF2B5EF4-FFF2-40B4-BE49-F238E27FC236}">
                      <a16:creationId xmlns:a16="http://schemas.microsoft.com/office/drawing/2014/main" id="{9834472B-0928-AEA6-99A6-52A6E87FAE1D}"/>
                    </a:ext>
                  </a:extLst>
                </p:cNvPr>
                <p:cNvPicPr/>
                <p:nvPr/>
              </p:nvPicPr>
              <p:blipFill>
                <a:blip r:embed="rId237"/>
                <a:stretch>
                  <a:fillRect/>
                </a:stretch>
              </p:blipFill>
              <p:spPr>
                <a:xfrm>
                  <a:off x="11616709" y="1550324"/>
                  <a:ext cx="1695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99" name="Freihand 198">
                  <a:extLst>
                    <a:ext uri="{FF2B5EF4-FFF2-40B4-BE49-F238E27FC236}">
                      <a16:creationId xmlns:a16="http://schemas.microsoft.com/office/drawing/2014/main" id="{90459D70-CD0F-3670-6012-17F52198E0E1}"/>
                    </a:ext>
                  </a:extLst>
                </p14:cNvPr>
                <p14:cNvContentPartPr/>
                <p14:nvPr/>
              </p14:nvContentPartPr>
              <p14:xfrm>
                <a:off x="9822469" y="124364"/>
                <a:ext cx="93600" cy="241560"/>
              </p14:xfrm>
            </p:contentPart>
          </mc:Choice>
          <mc:Fallback xmlns="">
            <p:pic>
              <p:nvPicPr>
                <p:cNvPr id="199" name="Freihand 198">
                  <a:extLst>
                    <a:ext uri="{FF2B5EF4-FFF2-40B4-BE49-F238E27FC236}">
                      <a16:creationId xmlns:a16="http://schemas.microsoft.com/office/drawing/2014/main" id="{90459D70-CD0F-3670-6012-17F52198E0E1}"/>
                    </a:ext>
                  </a:extLst>
                </p:cNvPr>
                <p:cNvPicPr/>
                <p:nvPr/>
              </p:nvPicPr>
              <p:blipFill>
                <a:blip r:embed="rId239"/>
                <a:stretch>
                  <a:fillRect/>
                </a:stretch>
              </p:blipFill>
              <p:spPr>
                <a:xfrm>
                  <a:off x="9813829" y="115724"/>
                  <a:ext cx="11124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200" name="Freihand 199">
                  <a:extLst>
                    <a:ext uri="{FF2B5EF4-FFF2-40B4-BE49-F238E27FC236}">
                      <a16:creationId xmlns:a16="http://schemas.microsoft.com/office/drawing/2014/main" id="{C8D73337-D824-804F-3EFD-5FEB26AC82FE}"/>
                    </a:ext>
                  </a:extLst>
                </p14:cNvPr>
                <p14:cNvContentPartPr/>
                <p14:nvPr/>
              </p14:nvContentPartPr>
              <p14:xfrm>
                <a:off x="9922549" y="123284"/>
                <a:ext cx="90720" cy="142200"/>
              </p14:xfrm>
            </p:contentPart>
          </mc:Choice>
          <mc:Fallback xmlns="">
            <p:pic>
              <p:nvPicPr>
                <p:cNvPr id="200" name="Freihand 199">
                  <a:extLst>
                    <a:ext uri="{FF2B5EF4-FFF2-40B4-BE49-F238E27FC236}">
                      <a16:creationId xmlns:a16="http://schemas.microsoft.com/office/drawing/2014/main" id="{C8D73337-D824-804F-3EFD-5FEB26AC82FE}"/>
                    </a:ext>
                  </a:extLst>
                </p:cNvPr>
                <p:cNvPicPr/>
                <p:nvPr/>
              </p:nvPicPr>
              <p:blipFill>
                <a:blip r:embed="rId241"/>
                <a:stretch>
                  <a:fillRect/>
                </a:stretch>
              </p:blipFill>
              <p:spPr>
                <a:xfrm>
                  <a:off x="9913549" y="114284"/>
                  <a:ext cx="1083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201" name="Freihand 200">
                  <a:extLst>
                    <a:ext uri="{FF2B5EF4-FFF2-40B4-BE49-F238E27FC236}">
                      <a16:creationId xmlns:a16="http://schemas.microsoft.com/office/drawing/2014/main" id="{ED7EDE75-1B94-B833-6EE0-4BD531D62D45}"/>
                    </a:ext>
                  </a:extLst>
                </p14:cNvPr>
                <p14:cNvContentPartPr/>
                <p14:nvPr/>
              </p14:nvContentPartPr>
              <p14:xfrm>
                <a:off x="10011829" y="111404"/>
                <a:ext cx="145440" cy="219240"/>
              </p14:xfrm>
            </p:contentPart>
          </mc:Choice>
          <mc:Fallback xmlns="">
            <p:pic>
              <p:nvPicPr>
                <p:cNvPr id="201" name="Freihand 200">
                  <a:extLst>
                    <a:ext uri="{FF2B5EF4-FFF2-40B4-BE49-F238E27FC236}">
                      <a16:creationId xmlns:a16="http://schemas.microsoft.com/office/drawing/2014/main" id="{ED7EDE75-1B94-B833-6EE0-4BD531D62D45}"/>
                    </a:ext>
                  </a:extLst>
                </p:cNvPr>
                <p:cNvPicPr/>
                <p:nvPr/>
              </p:nvPicPr>
              <p:blipFill>
                <a:blip r:embed="rId243"/>
                <a:stretch>
                  <a:fillRect/>
                </a:stretch>
              </p:blipFill>
              <p:spPr>
                <a:xfrm>
                  <a:off x="10002829" y="102404"/>
                  <a:ext cx="16308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203" name="Freihand 202">
                  <a:extLst>
                    <a:ext uri="{FF2B5EF4-FFF2-40B4-BE49-F238E27FC236}">
                      <a16:creationId xmlns:a16="http://schemas.microsoft.com/office/drawing/2014/main" id="{6E1CEAAE-82E3-67E3-BA6D-5D731948CACA}"/>
                    </a:ext>
                  </a:extLst>
                </p14:cNvPr>
                <p14:cNvContentPartPr/>
                <p14:nvPr/>
              </p14:nvContentPartPr>
              <p14:xfrm>
                <a:off x="10606909" y="197444"/>
                <a:ext cx="1164240" cy="1032120"/>
              </p14:xfrm>
            </p:contentPart>
          </mc:Choice>
          <mc:Fallback xmlns="">
            <p:pic>
              <p:nvPicPr>
                <p:cNvPr id="203" name="Freihand 202">
                  <a:extLst>
                    <a:ext uri="{FF2B5EF4-FFF2-40B4-BE49-F238E27FC236}">
                      <a16:creationId xmlns:a16="http://schemas.microsoft.com/office/drawing/2014/main" id="{6E1CEAAE-82E3-67E3-BA6D-5D731948CACA}"/>
                    </a:ext>
                  </a:extLst>
                </p:cNvPr>
                <p:cNvPicPr/>
                <p:nvPr/>
              </p:nvPicPr>
              <p:blipFill>
                <a:blip r:embed="rId245"/>
                <a:stretch>
                  <a:fillRect/>
                </a:stretch>
              </p:blipFill>
              <p:spPr>
                <a:xfrm>
                  <a:off x="10598269" y="188804"/>
                  <a:ext cx="1181880" cy="10497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205" name="Freihand 204">
                  <a:extLst>
                    <a:ext uri="{FF2B5EF4-FFF2-40B4-BE49-F238E27FC236}">
                      <a16:creationId xmlns:a16="http://schemas.microsoft.com/office/drawing/2014/main" id="{6E34551A-D969-C9DC-4C79-49A0C5933A32}"/>
                    </a:ext>
                  </a:extLst>
                </p14:cNvPr>
                <p14:cNvContentPartPr/>
                <p14:nvPr/>
              </p14:nvContentPartPr>
              <p14:xfrm>
                <a:off x="10872229" y="434684"/>
                <a:ext cx="169200" cy="104400"/>
              </p14:xfrm>
            </p:contentPart>
          </mc:Choice>
          <mc:Fallback xmlns="">
            <p:pic>
              <p:nvPicPr>
                <p:cNvPr id="205" name="Freihand 204">
                  <a:extLst>
                    <a:ext uri="{FF2B5EF4-FFF2-40B4-BE49-F238E27FC236}">
                      <a16:creationId xmlns:a16="http://schemas.microsoft.com/office/drawing/2014/main" id="{6E34551A-D969-C9DC-4C79-49A0C5933A32}"/>
                    </a:ext>
                  </a:extLst>
                </p:cNvPr>
                <p:cNvPicPr/>
                <p:nvPr/>
              </p:nvPicPr>
              <p:blipFill>
                <a:blip r:embed="rId247"/>
                <a:stretch>
                  <a:fillRect/>
                </a:stretch>
              </p:blipFill>
              <p:spPr>
                <a:xfrm>
                  <a:off x="10863589" y="426044"/>
                  <a:ext cx="1868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206" name="Freihand 205">
                  <a:extLst>
                    <a:ext uri="{FF2B5EF4-FFF2-40B4-BE49-F238E27FC236}">
                      <a16:creationId xmlns:a16="http://schemas.microsoft.com/office/drawing/2014/main" id="{17A383C0-1A7A-99A6-E4E3-FE657D40DE6B}"/>
                    </a:ext>
                  </a:extLst>
                </p14:cNvPr>
                <p14:cNvContentPartPr/>
                <p14:nvPr/>
              </p14:nvContentPartPr>
              <p14:xfrm>
                <a:off x="10813189" y="404444"/>
                <a:ext cx="183240" cy="131400"/>
              </p14:xfrm>
            </p:contentPart>
          </mc:Choice>
          <mc:Fallback xmlns="">
            <p:pic>
              <p:nvPicPr>
                <p:cNvPr id="206" name="Freihand 205">
                  <a:extLst>
                    <a:ext uri="{FF2B5EF4-FFF2-40B4-BE49-F238E27FC236}">
                      <a16:creationId xmlns:a16="http://schemas.microsoft.com/office/drawing/2014/main" id="{17A383C0-1A7A-99A6-E4E3-FE657D40DE6B}"/>
                    </a:ext>
                  </a:extLst>
                </p:cNvPr>
                <p:cNvPicPr/>
                <p:nvPr/>
              </p:nvPicPr>
              <p:blipFill>
                <a:blip r:embed="rId249"/>
                <a:stretch>
                  <a:fillRect/>
                </a:stretch>
              </p:blipFill>
              <p:spPr>
                <a:xfrm>
                  <a:off x="10804189" y="395444"/>
                  <a:ext cx="2008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207" name="Freihand 206">
                  <a:extLst>
                    <a:ext uri="{FF2B5EF4-FFF2-40B4-BE49-F238E27FC236}">
                      <a16:creationId xmlns:a16="http://schemas.microsoft.com/office/drawing/2014/main" id="{BA512457-4583-C5B3-E950-B415E1BE22E6}"/>
                    </a:ext>
                  </a:extLst>
                </p14:cNvPr>
                <p14:cNvContentPartPr/>
                <p14:nvPr/>
              </p14:nvContentPartPr>
              <p14:xfrm>
                <a:off x="11220709" y="149204"/>
                <a:ext cx="106920" cy="149400"/>
              </p14:xfrm>
            </p:contentPart>
          </mc:Choice>
          <mc:Fallback xmlns="">
            <p:pic>
              <p:nvPicPr>
                <p:cNvPr id="207" name="Freihand 206">
                  <a:extLst>
                    <a:ext uri="{FF2B5EF4-FFF2-40B4-BE49-F238E27FC236}">
                      <a16:creationId xmlns:a16="http://schemas.microsoft.com/office/drawing/2014/main" id="{BA512457-4583-C5B3-E950-B415E1BE22E6}"/>
                    </a:ext>
                  </a:extLst>
                </p:cNvPr>
                <p:cNvPicPr/>
                <p:nvPr/>
              </p:nvPicPr>
              <p:blipFill>
                <a:blip r:embed="rId251"/>
                <a:stretch>
                  <a:fillRect/>
                </a:stretch>
              </p:blipFill>
              <p:spPr>
                <a:xfrm>
                  <a:off x="11212069" y="140204"/>
                  <a:ext cx="1245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208" name="Freihand 207">
                  <a:extLst>
                    <a:ext uri="{FF2B5EF4-FFF2-40B4-BE49-F238E27FC236}">
                      <a16:creationId xmlns:a16="http://schemas.microsoft.com/office/drawing/2014/main" id="{1A9A2E1E-5943-9949-8600-D742FBA8CDE2}"/>
                    </a:ext>
                  </a:extLst>
                </p14:cNvPr>
                <p14:cNvContentPartPr/>
                <p14:nvPr/>
              </p14:nvContentPartPr>
              <p14:xfrm>
                <a:off x="11211349" y="240284"/>
                <a:ext cx="140760" cy="16200"/>
              </p14:xfrm>
            </p:contentPart>
          </mc:Choice>
          <mc:Fallback xmlns="">
            <p:pic>
              <p:nvPicPr>
                <p:cNvPr id="208" name="Freihand 207">
                  <a:extLst>
                    <a:ext uri="{FF2B5EF4-FFF2-40B4-BE49-F238E27FC236}">
                      <a16:creationId xmlns:a16="http://schemas.microsoft.com/office/drawing/2014/main" id="{1A9A2E1E-5943-9949-8600-D742FBA8CDE2}"/>
                    </a:ext>
                  </a:extLst>
                </p:cNvPr>
                <p:cNvPicPr/>
                <p:nvPr/>
              </p:nvPicPr>
              <p:blipFill>
                <a:blip r:embed="rId253"/>
                <a:stretch>
                  <a:fillRect/>
                </a:stretch>
              </p:blipFill>
              <p:spPr>
                <a:xfrm>
                  <a:off x="11202349" y="231644"/>
                  <a:ext cx="1584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209" name="Freihand 208">
                  <a:extLst>
                    <a:ext uri="{FF2B5EF4-FFF2-40B4-BE49-F238E27FC236}">
                      <a16:creationId xmlns:a16="http://schemas.microsoft.com/office/drawing/2014/main" id="{DB80EA88-B441-ABDC-1A72-A91D3D6A9B8C}"/>
                    </a:ext>
                  </a:extLst>
                </p14:cNvPr>
                <p14:cNvContentPartPr/>
                <p14:nvPr/>
              </p14:nvContentPartPr>
              <p14:xfrm>
                <a:off x="11425189" y="223364"/>
                <a:ext cx="99360" cy="145800"/>
              </p14:xfrm>
            </p:contentPart>
          </mc:Choice>
          <mc:Fallback xmlns="">
            <p:pic>
              <p:nvPicPr>
                <p:cNvPr id="209" name="Freihand 208">
                  <a:extLst>
                    <a:ext uri="{FF2B5EF4-FFF2-40B4-BE49-F238E27FC236}">
                      <a16:creationId xmlns:a16="http://schemas.microsoft.com/office/drawing/2014/main" id="{DB80EA88-B441-ABDC-1A72-A91D3D6A9B8C}"/>
                    </a:ext>
                  </a:extLst>
                </p:cNvPr>
                <p:cNvPicPr/>
                <p:nvPr/>
              </p:nvPicPr>
              <p:blipFill>
                <a:blip r:embed="rId255"/>
                <a:stretch>
                  <a:fillRect/>
                </a:stretch>
              </p:blipFill>
              <p:spPr>
                <a:xfrm>
                  <a:off x="11416549" y="214364"/>
                  <a:ext cx="1170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210" name="Freihand 209">
                  <a:extLst>
                    <a:ext uri="{FF2B5EF4-FFF2-40B4-BE49-F238E27FC236}">
                      <a16:creationId xmlns:a16="http://schemas.microsoft.com/office/drawing/2014/main" id="{F5604107-D806-B733-BC77-AE2CBC9082CA}"/>
                    </a:ext>
                  </a:extLst>
                </p14:cNvPr>
                <p14:cNvContentPartPr/>
                <p14:nvPr/>
              </p14:nvContentPartPr>
              <p14:xfrm>
                <a:off x="11582509" y="195284"/>
                <a:ext cx="76320" cy="214560"/>
              </p14:xfrm>
            </p:contentPart>
          </mc:Choice>
          <mc:Fallback xmlns="">
            <p:pic>
              <p:nvPicPr>
                <p:cNvPr id="210" name="Freihand 209">
                  <a:extLst>
                    <a:ext uri="{FF2B5EF4-FFF2-40B4-BE49-F238E27FC236}">
                      <a16:creationId xmlns:a16="http://schemas.microsoft.com/office/drawing/2014/main" id="{F5604107-D806-B733-BC77-AE2CBC9082CA}"/>
                    </a:ext>
                  </a:extLst>
                </p:cNvPr>
                <p:cNvPicPr/>
                <p:nvPr/>
              </p:nvPicPr>
              <p:blipFill>
                <a:blip r:embed="rId257"/>
                <a:stretch>
                  <a:fillRect/>
                </a:stretch>
              </p:blipFill>
              <p:spPr>
                <a:xfrm>
                  <a:off x="11573869" y="186644"/>
                  <a:ext cx="9396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211" name="Freihand 210">
                  <a:extLst>
                    <a:ext uri="{FF2B5EF4-FFF2-40B4-BE49-F238E27FC236}">
                      <a16:creationId xmlns:a16="http://schemas.microsoft.com/office/drawing/2014/main" id="{D3FC4FAC-AECD-7A39-1835-130319FA0D8D}"/>
                    </a:ext>
                  </a:extLst>
                </p14:cNvPr>
                <p14:cNvContentPartPr/>
                <p14:nvPr/>
              </p14:nvContentPartPr>
              <p14:xfrm>
                <a:off x="11694829" y="179084"/>
                <a:ext cx="160200" cy="85320"/>
              </p14:xfrm>
            </p:contentPart>
          </mc:Choice>
          <mc:Fallback xmlns="">
            <p:pic>
              <p:nvPicPr>
                <p:cNvPr id="211" name="Freihand 210">
                  <a:extLst>
                    <a:ext uri="{FF2B5EF4-FFF2-40B4-BE49-F238E27FC236}">
                      <a16:creationId xmlns:a16="http://schemas.microsoft.com/office/drawing/2014/main" id="{D3FC4FAC-AECD-7A39-1835-130319FA0D8D}"/>
                    </a:ext>
                  </a:extLst>
                </p:cNvPr>
                <p:cNvPicPr/>
                <p:nvPr/>
              </p:nvPicPr>
              <p:blipFill>
                <a:blip r:embed="rId259"/>
                <a:stretch>
                  <a:fillRect/>
                </a:stretch>
              </p:blipFill>
              <p:spPr>
                <a:xfrm>
                  <a:off x="11685829" y="170084"/>
                  <a:ext cx="1778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212" name="Freihand 211">
                  <a:extLst>
                    <a:ext uri="{FF2B5EF4-FFF2-40B4-BE49-F238E27FC236}">
                      <a16:creationId xmlns:a16="http://schemas.microsoft.com/office/drawing/2014/main" id="{E13570FA-EE06-9FF5-8881-25E475AEE0BE}"/>
                    </a:ext>
                  </a:extLst>
                </p14:cNvPr>
                <p14:cNvContentPartPr/>
                <p14:nvPr/>
              </p14:nvContentPartPr>
              <p14:xfrm>
                <a:off x="11842069" y="118604"/>
                <a:ext cx="59760" cy="146880"/>
              </p14:xfrm>
            </p:contentPart>
          </mc:Choice>
          <mc:Fallback xmlns="">
            <p:pic>
              <p:nvPicPr>
                <p:cNvPr id="212" name="Freihand 211">
                  <a:extLst>
                    <a:ext uri="{FF2B5EF4-FFF2-40B4-BE49-F238E27FC236}">
                      <a16:creationId xmlns:a16="http://schemas.microsoft.com/office/drawing/2014/main" id="{E13570FA-EE06-9FF5-8881-25E475AEE0BE}"/>
                    </a:ext>
                  </a:extLst>
                </p:cNvPr>
                <p:cNvPicPr/>
                <p:nvPr/>
              </p:nvPicPr>
              <p:blipFill>
                <a:blip r:embed="rId261"/>
                <a:stretch>
                  <a:fillRect/>
                </a:stretch>
              </p:blipFill>
              <p:spPr>
                <a:xfrm>
                  <a:off x="11833069" y="109604"/>
                  <a:ext cx="774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13" name="Freihand 212">
                  <a:extLst>
                    <a:ext uri="{FF2B5EF4-FFF2-40B4-BE49-F238E27FC236}">
                      <a16:creationId xmlns:a16="http://schemas.microsoft.com/office/drawing/2014/main" id="{EA48A281-DE48-1192-E64A-BEEF1930FC88}"/>
                    </a:ext>
                  </a:extLst>
                </p14:cNvPr>
                <p14:cNvContentPartPr/>
                <p14:nvPr/>
              </p14:nvContentPartPr>
              <p14:xfrm>
                <a:off x="11957989" y="129764"/>
                <a:ext cx="147240" cy="131400"/>
              </p14:xfrm>
            </p:contentPart>
          </mc:Choice>
          <mc:Fallback xmlns="">
            <p:pic>
              <p:nvPicPr>
                <p:cNvPr id="213" name="Freihand 212">
                  <a:extLst>
                    <a:ext uri="{FF2B5EF4-FFF2-40B4-BE49-F238E27FC236}">
                      <a16:creationId xmlns:a16="http://schemas.microsoft.com/office/drawing/2014/main" id="{EA48A281-DE48-1192-E64A-BEEF1930FC88}"/>
                    </a:ext>
                  </a:extLst>
                </p:cNvPr>
                <p:cNvPicPr/>
                <p:nvPr/>
              </p:nvPicPr>
              <p:blipFill>
                <a:blip r:embed="rId263"/>
                <a:stretch>
                  <a:fillRect/>
                </a:stretch>
              </p:blipFill>
              <p:spPr>
                <a:xfrm>
                  <a:off x="11948989" y="120764"/>
                  <a:ext cx="1648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215" name="Freihand 214">
                  <a:extLst>
                    <a:ext uri="{FF2B5EF4-FFF2-40B4-BE49-F238E27FC236}">
                      <a16:creationId xmlns:a16="http://schemas.microsoft.com/office/drawing/2014/main" id="{E18207A5-7B88-8960-A6E2-F927C3F2F5BA}"/>
                    </a:ext>
                  </a:extLst>
                </p14:cNvPr>
                <p14:cNvContentPartPr/>
                <p14:nvPr/>
              </p14:nvContentPartPr>
              <p14:xfrm>
                <a:off x="11676469" y="447284"/>
                <a:ext cx="104040" cy="57960"/>
              </p14:xfrm>
            </p:contentPart>
          </mc:Choice>
          <mc:Fallback xmlns="">
            <p:pic>
              <p:nvPicPr>
                <p:cNvPr id="215" name="Freihand 214">
                  <a:extLst>
                    <a:ext uri="{FF2B5EF4-FFF2-40B4-BE49-F238E27FC236}">
                      <a16:creationId xmlns:a16="http://schemas.microsoft.com/office/drawing/2014/main" id="{E18207A5-7B88-8960-A6E2-F927C3F2F5BA}"/>
                    </a:ext>
                  </a:extLst>
                </p:cNvPr>
                <p:cNvPicPr/>
                <p:nvPr/>
              </p:nvPicPr>
              <p:blipFill>
                <a:blip r:embed="rId265"/>
                <a:stretch>
                  <a:fillRect/>
                </a:stretch>
              </p:blipFill>
              <p:spPr>
                <a:xfrm>
                  <a:off x="11667469" y="438644"/>
                  <a:ext cx="1216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216" name="Freihand 215">
                  <a:extLst>
                    <a:ext uri="{FF2B5EF4-FFF2-40B4-BE49-F238E27FC236}">
                      <a16:creationId xmlns:a16="http://schemas.microsoft.com/office/drawing/2014/main" id="{60AB8937-7052-82D8-133B-B9B4A2F523CF}"/>
                    </a:ext>
                  </a:extLst>
                </p14:cNvPr>
                <p14:cNvContentPartPr/>
                <p14:nvPr/>
              </p14:nvContentPartPr>
              <p14:xfrm>
                <a:off x="11665309" y="425324"/>
                <a:ext cx="102240" cy="133560"/>
              </p14:xfrm>
            </p:contentPart>
          </mc:Choice>
          <mc:Fallback xmlns="">
            <p:pic>
              <p:nvPicPr>
                <p:cNvPr id="216" name="Freihand 215">
                  <a:extLst>
                    <a:ext uri="{FF2B5EF4-FFF2-40B4-BE49-F238E27FC236}">
                      <a16:creationId xmlns:a16="http://schemas.microsoft.com/office/drawing/2014/main" id="{60AB8937-7052-82D8-133B-B9B4A2F523CF}"/>
                    </a:ext>
                  </a:extLst>
                </p:cNvPr>
                <p:cNvPicPr/>
                <p:nvPr/>
              </p:nvPicPr>
              <p:blipFill>
                <a:blip r:embed="rId267"/>
                <a:stretch>
                  <a:fillRect/>
                </a:stretch>
              </p:blipFill>
              <p:spPr>
                <a:xfrm>
                  <a:off x="11656309" y="416684"/>
                  <a:ext cx="1198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18" name="Freihand 217">
                  <a:extLst>
                    <a:ext uri="{FF2B5EF4-FFF2-40B4-BE49-F238E27FC236}">
                      <a16:creationId xmlns:a16="http://schemas.microsoft.com/office/drawing/2014/main" id="{58FFA364-60C0-95B6-919A-5DA7E4D01EF5}"/>
                    </a:ext>
                  </a:extLst>
                </p14:cNvPr>
                <p14:cNvContentPartPr/>
                <p14:nvPr/>
              </p14:nvContentPartPr>
              <p14:xfrm>
                <a:off x="11619229" y="583364"/>
                <a:ext cx="279720" cy="76680"/>
              </p14:xfrm>
            </p:contentPart>
          </mc:Choice>
          <mc:Fallback xmlns="">
            <p:pic>
              <p:nvPicPr>
                <p:cNvPr id="218" name="Freihand 217">
                  <a:extLst>
                    <a:ext uri="{FF2B5EF4-FFF2-40B4-BE49-F238E27FC236}">
                      <a16:creationId xmlns:a16="http://schemas.microsoft.com/office/drawing/2014/main" id="{58FFA364-60C0-95B6-919A-5DA7E4D01EF5}"/>
                    </a:ext>
                  </a:extLst>
                </p:cNvPr>
                <p:cNvPicPr/>
                <p:nvPr/>
              </p:nvPicPr>
              <p:blipFill>
                <a:blip r:embed="rId269"/>
                <a:stretch>
                  <a:fillRect/>
                </a:stretch>
              </p:blipFill>
              <p:spPr>
                <a:xfrm>
                  <a:off x="11610589" y="574724"/>
                  <a:ext cx="2973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19" name="Freihand 218">
                  <a:extLst>
                    <a:ext uri="{FF2B5EF4-FFF2-40B4-BE49-F238E27FC236}">
                      <a16:creationId xmlns:a16="http://schemas.microsoft.com/office/drawing/2014/main" id="{4BCEC19B-BC18-7E26-622E-05BF4E3A8931}"/>
                    </a:ext>
                  </a:extLst>
                </p14:cNvPr>
                <p14:cNvContentPartPr/>
                <p14:nvPr/>
              </p14:nvContentPartPr>
              <p14:xfrm>
                <a:off x="11702029" y="667604"/>
                <a:ext cx="153720" cy="110880"/>
              </p14:xfrm>
            </p:contentPart>
          </mc:Choice>
          <mc:Fallback xmlns="">
            <p:pic>
              <p:nvPicPr>
                <p:cNvPr id="219" name="Freihand 218">
                  <a:extLst>
                    <a:ext uri="{FF2B5EF4-FFF2-40B4-BE49-F238E27FC236}">
                      <a16:creationId xmlns:a16="http://schemas.microsoft.com/office/drawing/2014/main" id="{4BCEC19B-BC18-7E26-622E-05BF4E3A8931}"/>
                    </a:ext>
                  </a:extLst>
                </p:cNvPr>
                <p:cNvPicPr/>
                <p:nvPr/>
              </p:nvPicPr>
              <p:blipFill>
                <a:blip r:embed="rId271"/>
                <a:stretch>
                  <a:fillRect/>
                </a:stretch>
              </p:blipFill>
              <p:spPr>
                <a:xfrm>
                  <a:off x="11693029" y="658604"/>
                  <a:ext cx="1713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20" name="Freihand 219">
                  <a:extLst>
                    <a:ext uri="{FF2B5EF4-FFF2-40B4-BE49-F238E27FC236}">
                      <a16:creationId xmlns:a16="http://schemas.microsoft.com/office/drawing/2014/main" id="{8045AA81-6105-A8B2-4E17-82D5B47AAF3D}"/>
                    </a:ext>
                  </a:extLst>
                </p14:cNvPr>
                <p14:cNvContentPartPr/>
                <p14:nvPr/>
              </p14:nvContentPartPr>
              <p14:xfrm>
                <a:off x="11441389" y="478244"/>
                <a:ext cx="104400" cy="123120"/>
              </p14:xfrm>
            </p:contentPart>
          </mc:Choice>
          <mc:Fallback xmlns="">
            <p:pic>
              <p:nvPicPr>
                <p:cNvPr id="220" name="Freihand 219">
                  <a:extLst>
                    <a:ext uri="{FF2B5EF4-FFF2-40B4-BE49-F238E27FC236}">
                      <a16:creationId xmlns:a16="http://schemas.microsoft.com/office/drawing/2014/main" id="{8045AA81-6105-A8B2-4E17-82D5B47AAF3D}"/>
                    </a:ext>
                  </a:extLst>
                </p:cNvPr>
                <p:cNvPicPr/>
                <p:nvPr/>
              </p:nvPicPr>
              <p:blipFill>
                <a:blip r:embed="rId273"/>
                <a:stretch>
                  <a:fillRect/>
                </a:stretch>
              </p:blipFill>
              <p:spPr>
                <a:xfrm>
                  <a:off x="11432389" y="469244"/>
                  <a:ext cx="1220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21" name="Freihand 220">
                  <a:extLst>
                    <a:ext uri="{FF2B5EF4-FFF2-40B4-BE49-F238E27FC236}">
                      <a16:creationId xmlns:a16="http://schemas.microsoft.com/office/drawing/2014/main" id="{288EF64F-492C-B0FE-27B3-F47FAA6B8AB6}"/>
                    </a:ext>
                  </a:extLst>
                </p14:cNvPr>
                <p14:cNvContentPartPr/>
                <p14:nvPr/>
              </p14:nvContentPartPr>
              <p14:xfrm>
                <a:off x="11860789" y="365564"/>
                <a:ext cx="78480" cy="114480"/>
              </p14:xfrm>
            </p:contentPart>
          </mc:Choice>
          <mc:Fallback xmlns="">
            <p:pic>
              <p:nvPicPr>
                <p:cNvPr id="221" name="Freihand 220">
                  <a:extLst>
                    <a:ext uri="{FF2B5EF4-FFF2-40B4-BE49-F238E27FC236}">
                      <a16:creationId xmlns:a16="http://schemas.microsoft.com/office/drawing/2014/main" id="{288EF64F-492C-B0FE-27B3-F47FAA6B8AB6}"/>
                    </a:ext>
                  </a:extLst>
                </p:cNvPr>
                <p:cNvPicPr/>
                <p:nvPr/>
              </p:nvPicPr>
              <p:blipFill>
                <a:blip r:embed="rId275"/>
                <a:stretch>
                  <a:fillRect/>
                </a:stretch>
              </p:blipFill>
              <p:spPr>
                <a:xfrm>
                  <a:off x="11851789" y="356924"/>
                  <a:ext cx="961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23" name="Freihand 222">
                  <a:extLst>
                    <a:ext uri="{FF2B5EF4-FFF2-40B4-BE49-F238E27FC236}">
                      <a16:creationId xmlns:a16="http://schemas.microsoft.com/office/drawing/2014/main" id="{84CC4BD6-B3B4-9F14-DD6F-240C51F22177}"/>
                    </a:ext>
                  </a:extLst>
                </p14:cNvPr>
                <p14:cNvContentPartPr/>
                <p14:nvPr/>
              </p14:nvContentPartPr>
              <p14:xfrm>
                <a:off x="10984189" y="1655444"/>
                <a:ext cx="120240" cy="24120"/>
              </p14:xfrm>
            </p:contentPart>
          </mc:Choice>
          <mc:Fallback xmlns="">
            <p:pic>
              <p:nvPicPr>
                <p:cNvPr id="223" name="Freihand 222">
                  <a:extLst>
                    <a:ext uri="{FF2B5EF4-FFF2-40B4-BE49-F238E27FC236}">
                      <a16:creationId xmlns:a16="http://schemas.microsoft.com/office/drawing/2014/main" id="{84CC4BD6-B3B4-9F14-DD6F-240C51F22177}"/>
                    </a:ext>
                  </a:extLst>
                </p:cNvPr>
                <p:cNvPicPr/>
                <p:nvPr/>
              </p:nvPicPr>
              <p:blipFill>
                <a:blip r:embed="rId277"/>
                <a:stretch>
                  <a:fillRect/>
                </a:stretch>
              </p:blipFill>
              <p:spPr>
                <a:xfrm>
                  <a:off x="10975549" y="1646804"/>
                  <a:ext cx="1378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24" name="Freihand 223">
                  <a:extLst>
                    <a:ext uri="{FF2B5EF4-FFF2-40B4-BE49-F238E27FC236}">
                      <a16:creationId xmlns:a16="http://schemas.microsoft.com/office/drawing/2014/main" id="{960A2F14-3D15-8A30-52D0-438B560B9528}"/>
                    </a:ext>
                  </a:extLst>
                </p14:cNvPr>
                <p14:cNvContentPartPr/>
                <p14:nvPr/>
              </p14:nvContentPartPr>
              <p14:xfrm>
                <a:off x="10998229" y="1710884"/>
                <a:ext cx="101520" cy="18360"/>
              </p14:xfrm>
            </p:contentPart>
          </mc:Choice>
          <mc:Fallback xmlns="">
            <p:pic>
              <p:nvPicPr>
                <p:cNvPr id="224" name="Freihand 223">
                  <a:extLst>
                    <a:ext uri="{FF2B5EF4-FFF2-40B4-BE49-F238E27FC236}">
                      <a16:creationId xmlns:a16="http://schemas.microsoft.com/office/drawing/2014/main" id="{960A2F14-3D15-8A30-52D0-438B560B9528}"/>
                    </a:ext>
                  </a:extLst>
                </p:cNvPr>
                <p:cNvPicPr/>
                <p:nvPr/>
              </p:nvPicPr>
              <p:blipFill>
                <a:blip r:embed="rId279"/>
                <a:stretch>
                  <a:fillRect/>
                </a:stretch>
              </p:blipFill>
              <p:spPr>
                <a:xfrm>
                  <a:off x="10989229" y="1701884"/>
                  <a:ext cx="1191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25" name="Freihand 224">
                  <a:extLst>
                    <a:ext uri="{FF2B5EF4-FFF2-40B4-BE49-F238E27FC236}">
                      <a16:creationId xmlns:a16="http://schemas.microsoft.com/office/drawing/2014/main" id="{030E2B88-9B7D-8926-2DF2-A882B1388AC5}"/>
                    </a:ext>
                  </a:extLst>
                </p14:cNvPr>
                <p14:cNvContentPartPr/>
                <p14:nvPr/>
              </p14:nvContentPartPr>
              <p14:xfrm>
                <a:off x="10980229" y="1502804"/>
                <a:ext cx="171000" cy="87120"/>
              </p14:xfrm>
            </p:contentPart>
          </mc:Choice>
          <mc:Fallback xmlns="">
            <p:pic>
              <p:nvPicPr>
                <p:cNvPr id="225" name="Freihand 224">
                  <a:extLst>
                    <a:ext uri="{FF2B5EF4-FFF2-40B4-BE49-F238E27FC236}">
                      <a16:creationId xmlns:a16="http://schemas.microsoft.com/office/drawing/2014/main" id="{030E2B88-9B7D-8926-2DF2-A882B1388AC5}"/>
                    </a:ext>
                  </a:extLst>
                </p:cNvPr>
                <p:cNvPicPr/>
                <p:nvPr/>
              </p:nvPicPr>
              <p:blipFill>
                <a:blip r:embed="rId281"/>
                <a:stretch>
                  <a:fillRect/>
                </a:stretch>
              </p:blipFill>
              <p:spPr>
                <a:xfrm>
                  <a:off x="10971229" y="1494164"/>
                  <a:ext cx="1886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29" name="Freihand 228">
                  <a:extLst>
                    <a:ext uri="{FF2B5EF4-FFF2-40B4-BE49-F238E27FC236}">
                      <a16:creationId xmlns:a16="http://schemas.microsoft.com/office/drawing/2014/main" id="{74DF7F19-CFED-A62E-81C2-284A4DF28E3B}"/>
                    </a:ext>
                  </a:extLst>
                </p14:cNvPr>
                <p14:cNvContentPartPr/>
                <p14:nvPr/>
              </p14:nvContentPartPr>
              <p14:xfrm>
                <a:off x="11275789" y="1562564"/>
                <a:ext cx="170280" cy="70920"/>
              </p14:xfrm>
            </p:contentPart>
          </mc:Choice>
          <mc:Fallback xmlns="">
            <p:pic>
              <p:nvPicPr>
                <p:cNvPr id="229" name="Freihand 228">
                  <a:extLst>
                    <a:ext uri="{FF2B5EF4-FFF2-40B4-BE49-F238E27FC236}">
                      <a16:creationId xmlns:a16="http://schemas.microsoft.com/office/drawing/2014/main" id="{74DF7F19-CFED-A62E-81C2-284A4DF28E3B}"/>
                    </a:ext>
                  </a:extLst>
                </p:cNvPr>
                <p:cNvPicPr/>
                <p:nvPr/>
              </p:nvPicPr>
              <p:blipFill>
                <a:blip r:embed="rId283"/>
                <a:stretch>
                  <a:fillRect/>
                </a:stretch>
              </p:blipFill>
              <p:spPr>
                <a:xfrm>
                  <a:off x="11267149" y="1553924"/>
                  <a:ext cx="1879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30" name="Freihand 229">
                  <a:extLst>
                    <a:ext uri="{FF2B5EF4-FFF2-40B4-BE49-F238E27FC236}">
                      <a16:creationId xmlns:a16="http://schemas.microsoft.com/office/drawing/2014/main" id="{8973CE7C-25A4-D1E8-30B2-703D5793E906}"/>
                    </a:ext>
                  </a:extLst>
                </p14:cNvPr>
                <p14:cNvContentPartPr/>
                <p14:nvPr/>
              </p14:nvContentPartPr>
              <p14:xfrm>
                <a:off x="11239069" y="1648964"/>
                <a:ext cx="223560" cy="38520"/>
              </p14:xfrm>
            </p:contentPart>
          </mc:Choice>
          <mc:Fallback xmlns="">
            <p:pic>
              <p:nvPicPr>
                <p:cNvPr id="230" name="Freihand 229">
                  <a:extLst>
                    <a:ext uri="{FF2B5EF4-FFF2-40B4-BE49-F238E27FC236}">
                      <a16:creationId xmlns:a16="http://schemas.microsoft.com/office/drawing/2014/main" id="{8973CE7C-25A4-D1E8-30B2-703D5793E906}"/>
                    </a:ext>
                  </a:extLst>
                </p:cNvPr>
                <p:cNvPicPr/>
                <p:nvPr/>
              </p:nvPicPr>
              <p:blipFill>
                <a:blip r:embed="rId285"/>
                <a:stretch>
                  <a:fillRect/>
                </a:stretch>
              </p:blipFill>
              <p:spPr>
                <a:xfrm>
                  <a:off x="11230429" y="1639964"/>
                  <a:ext cx="2412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31" name="Freihand 230">
                  <a:extLst>
                    <a:ext uri="{FF2B5EF4-FFF2-40B4-BE49-F238E27FC236}">
                      <a16:creationId xmlns:a16="http://schemas.microsoft.com/office/drawing/2014/main" id="{371E684C-60DD-A827-9601-6AC780A2FA08}"/>
                    </a:ext>
                  </a:extLst>
                </p14:cNvPr>
                <p14:cNvContentPartPr/>
                <p14:nvPr/>
              </p14:nvContentPartPr>
              <p14:xfrm>
                <a:off x="11304229" y="1727804"/>
                <a:ext cx="141480" cy="137520"/>
              </p14:xfrm>
            </p:contentPart>
          </mc:Choice>
          <mc:Fallback xmlns="">
            <p:pic>
              <p:nvPicPr>
                <p:cNvPr id="231" name="Freihand 230">
                  <a:extLst>
                    <a:ext uri="{FF2B5EF4-FFF2-40B4-BE49-F238E27FC236}">
                      <a16:creationId xmlns:a16="http://schemas.microsoft.com/office/drawing/2014/main" id="{371E684C-60DD-A827-9601-6AC780A2FA08}"/>
                    </a:ext>
                  </a:extLst>
                </p:cNvPr>
                <p:cNvPicPr/>
                <p:nvPr/>
              </p:nvPicPr>
              <p:blipFill>
                <a:blip r:embed="rId287"/>
                <a:stretch>
                  <a:fillRect/>
                </a:stretch>
              </p:blipFill>
              <p:spPr>
                <a:xfrm>
                  <a:off x="11295229" y="1719164"/>
                  <a:ext cx="1591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33" name="Freihand 232">
                  <a:extLst>
                    <a:ext uri="{FF2B5EF4-FFF2-40B4-BE49-F238E27FC236}">
                      <a16:creationId xmlns:a16="http://schemas.microsoft.com/office/drawing/2014/main" id="{62D74456-9905-3BFB-3D07-58480CA22D53}"/>
                    </a:ext>
                  </a:extLst>
                </p14:cNvPr>
                <p14:cNvContentPartPr/>
                <p14:nvPr/>
              </p14:nvContentPartPr>
              <p14:xfrm>
                <a:off x="10962589" y="1800164"/>
                <a:ext cx="117000" cy="24840"/>
              </p14:xfrm>
            </p:contentPart>
          </mc:Choice>
          <mc:Fallback xmlns="">
            <p:pic>
              <p:nvPicPr>
                <p:cNvPr id="233" name="Freihand 232">
                  <a:extLst>
                    <a:ext uri="{FF2B5EF4-FFF2-40B4-BE49-F238E27FC236}">
                      <a16:creationId xmlns:a16="http://schemas.microsoft.com/office/drawing/2014/main" id="{62D74456-9905-3BFB-3D07-58480CA22D53}"/>
                    </a:ext>
                  </a:extLst>
                </p:cNvPr>
                <p:cNvPicPr/>
                <p:nvPr/>
              </p:nvPicPr>
              <p:blipFill>
                <a:blip r:embed="rId289"/>
                <a:stretch>
                  <a:fillRect/>
                </a:stretch>
              </p:blipFill>
              <p:spPr>
                <a:xfrm>
                  <a:off x="10953589" y="1791164"/>
                  <a:ext cx="13464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34" name="Freihand 233">
                  <a:extLst>
                    <a:ext uri="{FF2B5EF4-FFF2-40B4-BE49-F238E27FC236}">
                      <a16:creationId xmlns:a16="http://schemas.microsoft.com/office/drawing/2014/main" id="{BC65258B-3783-E714-4E6A-78E170495642}"/>
                    </a:ext>
                  </a:extLst>
                </p14:cNvPr>
                <p14:cNvContentPartPr/>
                <p14:nvPr/>
              </p14:nvContentPartPr>
              <p14:xfrm>
                <a:off x="11054029" y="1791164"/>
                <a:ext cx="131400" cy="83880"/>
              </p14:xfrm>
            </p:contentPart>
          </mc:Choice>
          <mc:Fallback xmlns="">
            <p:pic>
              <p:nvPicPr>
                <p:cNvPr id="234" name="Freihand 233">
                  <a:extLst>
                    <a:ext uri="{FF2B5EF4-FFF2-40B4-BE49-F238E27FC236}">
                      <a16:creationId xmlns:a16="http://schemas.microsoft.com/office/drawing/2014/main" id="{BC65258B-3783-E714-4E6A-78E170495642}"/>
                    </a:ext>
                  </a:extLst>
                </p:cNvPr>
                <p:cNvPicPr/>
                <p:nvPr/>
              </p:nvPicPr>
              <p:blipFill>
                <a:blip r:embed="rId291"/>
                <a:stretch>
                  <a:fillRect/>
                </a:stretch>
              </p:blipFill>
              <p:spPr>
                <a:xfrm>
                  <a:off x="11045029" y="1782524"/>
                  <a:ext cx="1490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36" name="Freihand 235">
                  <a:extLst>
                    <a:ext uri="{FF2B5EF4-FFF2-40B4-BE49-F238E27FC236}">
                      <a16:creationId xmlns:a16="http://schemas.microsoft.com/office/drawing/2014/main" id="{D48E6AEA-6515-0923-6605-E31D162C9563}"/>
                    </a:ext>
                  </a:extLst>
                </p14:cNvPr>
                <p14:cNvContentPartPr/>
                <p14:nvPr/>
              </p14:nvContentPartPr>
              <p14:xfrm>
                <a:off x="10910389" y="1484804"/>
                <a:ext cx="366840" cy="72720"/>
              </p14:xfrm>
            </p:contentPart>
          </mc:Choice>
          <mc:Fallback xmlns="">
            <p:pic>
              <p:nvPicPr>
                <p:cNvPr id="236" name="Freihand 235">
                  <a:extLst>
                    <a:ext uri="{FF2B5EF4-FFF2-40B4-BE49-F238E27FC236}">
                      <a16:creationId xmlns:a16="http://schemas.microsoft.com/office/drawing/2014/main" id="{D48E6AEA-6515-0923-6605-E31D162C9563}"/>
                    </a:ext>
                  </a:extLst>
                </p:cNvPr>
                <p:cNvPicPr/>
                <p:nvPr/>
              </p:nvPicPr>
              <p:blipFill>
                <a:blip r:embed="rId293"/>
                <a:stretch>
                  <a:fillRect/>
                </a:stretch>
              </p:blipFill>
              <p:spPr>
                <a:xfrm>
                  <a:off x="10901749" y="1475804"/>
                  <a:ext cx="3844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37" name="Freihand 236">
                  <a:extLst>
                    <a:ext uri="{FF2B5EF4-FFF2-40B4-BE49-F238E27FC236}">
                      <a16:creationId xmlns:a16="http://schemas.microsoft.com/office/drawing/2014/main" id="{CD03920E-58BD-7624-4C83-39D3165F8CA7}"/>
                    </a:ext>
                  </a:extLst>
                </p14:cNvPr>
                <p14:cNvContentPartPr/>
                <p14:nvPr/>
              </p14:nvContentPartPr>
              <p14:xfrm>
                <a:off x="11185789" y="1482284"/>
                <a:ext cx="97920" cy="108360"/>
              </p14:xfrm>
            </p:contentPart>
          </mc:Choice>
          <mc:Fallback xmlns="">
            <p:pic>
              <p:nvPicPr>
                <p:cNvPr id="237" name="Freihand 236">
                  <a:extLst>
                    <a:ext uri="{FF2B5EF4-FFF2-40B4-BE49-F238E27FC236}">
                      <a16:creationId xmlns:a16="http://schemas.microsoft.com/office/drawing/2014/main" id="{CD03920E-58BD-7624-4C83-39D3165F8CA7}"/>
                    </a:ext>
                  </a:extLst>
                </p:cNvPr>
                <p:cNvPicPr/>
                <p:nvPr/>
              </p:nvPicPr>
              <p:blipFill>
                <a:blip r:embed="rId295"/>
                <a:stretch>
                  <a:fillRect/>
                </a:stretch>
              </p:blipFill>
              <p:spPr>
                <a:xfrm>
                  <a:off x="11177149" y="1473284"/>
                  <a:ext cx="1155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42" name="Freihand 241">
                  <a:extLst>
                    <a:ext uri="{FF2B5EF4-FFF2-40B4-BE49-F238E27FC236}">
                      <a16:creationId xmlns:a16="http://schemas.microsoft.com/office/drawing/2014/main" id="{D9D5A74F-A35B-5F99-9704-74CA09B2EA88}"/>
                    </a:ext>
                  </a:extLst>
                </p14:cNvPr>
                <p14:cNvContentPartPr/>
                <p14:nvPr/>
              </p14:nvContentPartPr>
              <p14:xfrm>
                <a:off x="9813469" y="45884"/>
                <a:ext cx="2381040" cy="1744200"/>
              </p14:xfrm>
            </p:contentPart>
          </mc:Choice>
          <mc:Fallback xmlns="">
            <p:pic>
              <p:nvPicPr>
                <p:cNvPr id="242" name="Freihand 241">
                  <a:extLst>
                    <a:ext uri="{FF2B5EF4-FFF2-40B4-BE49-F238E27FC236}">
                      <a16:creationId xmlns:a16="http://schemas.microsoft.com/office/drawing/2014/main" id="{D9D5A74F-A35B-5F99-9704-74CA09B2EA88}"/>
                    </a:ext>
                  </a:extLst>
                </p:cNvPr>
                <p:cNvPicPr/>
                <p:nvPr/>
              </p:nvPicPr>
              <p:blipFill>
                <a:blip r:embed="rId297"/>
                <a:stretch>
                  <a:fillRect/>
                </a:stretch>
              </p:blipFill>
              <p:spPr>
                <a:xfrm>
                  <a:off x="9804829" y="37244"/>
                  <a:ext cx="2398680" cy="1761840"/>
                </a:xfrm>
                <a:prstGeom prst="rect">
                  <a:avLst/>
                </a:prstGeom>
              </p:spPr>
            </p:pic>
          </mc:Fallback>
        </mc:AlternateContent>
      </p:grpSp>
      <p:grpSp>
        <p:nvGrpSpPr>
          <p:cNvPr id="253" name="Gruppieren 252">
            <a:extLst>
              <a:ext uri="{FF2B5EF4-FFF2-40B4-BE49-F238E27FC236}">
                <a16:creationId xmlns:a16="http://schemas.microsoft.com/office/drawing/2014/main" id="{D807F6D5-A695-46BE-B63C-641B35EFD030}"/>
              </a:ext>
            </a:extLst>
          </p:cNvPr>
          <p:cNvGrpSpPr/>
          <p:nvPr/>
        </p:nvGrpSpPr>
        <p:grpSpPr>
          <a:xfrm>
            <a:off x="2555869" y="3416204"/>
            <a:ext cx="520200" cy="621720"/>
            <a:chOff x="2555869" y="3416204"/>
            <a:chExt cx="520200" cy="621720"/>
          </a:xfrm>
        </p:grpSpPr>
        <mc:AlternateContent xmlns:mc="http://schemas.openxmlformats.org/markup-compatibility/2006" xmlns:p14="http://schemas.microsoft.com/office/powerpoint/2010/main">
          <mc:Choice Requires="p14">
            <p:contentPart p14:bwMode="auto" r:id="rId298">
              <p14:nvContentPartPr>
                <p14:cNvPr id="82" name="Freihand 81">
                  <a:extLst>
                    <a:ext uri="{FF2B5EF4-FFF2-40B4-BE49-F238E27FC236}">
                      <a16:creationId xmlns:a16="http://schemas.microsoft.com/office/drawing/2014/main" id="{0C451A0A-A6C0-B31E-64E3-3E2EE72A59A0}"/>
                    </a:ext>
                  </a:extLst>
                </p14:cNvPr>
                <p14:cNvContentPartPr/>
                <p14:nvPr/>
              </p14:nvContentPartPr>
              <p14:xfrm>
                <a:off x="2555869" y="3630764"/>
                <a:ext cx="41040" cy="356400"/>
              </p14:xfrm>
            </p:contentPart>
          </mc:Choice>
          <mc:Fallback xmlns="">
            <p:pic>
              <p:nvPicPr>
                <p:cNvPr id="82" name="Freihand 81">
                  <a:extLst>
                    <a:ext uri="{FF2B5EF4-FFF2-40B4-BE49-F238E27FC236}">
                      <a16:creationId xmlns:a16="http://schemas.microsoft.com/office/drawing/2014/main" id="{0C451A0A-A6C0-B31E-64E3-3E2EE72A59A0}"/>
                    </a:ext>
                  </a:extLst>
                </p:cNvPr>
                <p:cNvPicPr/>
                <p:nvPr/>
              </p:nvPicPr>
              <p:blipFill>
                <a:blip r:embed="rId299"/>
                <a:stretch>
                  <a:fillRect/>
                </a:stretch>
              </p:blipFill>
              <p:spPr>
                <a:xfrm>
                  <a:off x="2546869" y="3621764"/>
                  <a:ext cx="58680" cy="3740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83" name="Freihand 82">
                  <a:extLst>
                    <a:ext uri="{FF2B5EF4-FFF2-40B4-BE49-F238E27FC236}">
                      <a16:creationId xmlns:a16="http://schemas.microsoft.com/office/drawing/2014/main" id="{EEC8429F-382D-BD48-50E6-D28BC7C9F4AE}"/>
                    </a:ext>
                  </a:extLst>
                </p14:cNvPr>
                <p14:cNvContentPartPr/>
                <p14:nvPr/>
              </p14:nvContentPartPr>
              <p14:xfrm>
                <a:off x="2727949" y="3661004"/>
                <a:ext cx="118440" cy="93960"/>
              </p14:xfrm>
            </p:contentPart>
          </mc:Choice>
          <mc:Fallback xmlns="">
            <p:pic>
              <p:nvPicPr>
                <p:cNvPr id="83" name="Freihand 82">
                  <a:extLst>
                    <a:ext uri="{FF2B5EF4-FFF2-40B4-BE49-F238E27FC236}">
                      <a16:creationId xmlns:a16="http://schemas.microsoft.com/office/drawing/2014/main" id="{EEC8429F-382D-BD48-50E6-D28BC7C9F4AE}"/>
                    </a:ext>
                  </a:extLst>
                </p:cNvPr>
                <p:cNvPicPr/>
                <p:nvPr/>
              </p:nvPicPr>
              <p:blipFill>
                <a:blip r:embed="rId301"/>
                <a:stretch>
                  <a:fillRect/>
                </a:stretch>
              </p:blipFill>
              <p:spPr>
                <a:xfrm>
                  <a:off x="2719309" y="3652004"/>
                  <a:ext cx="1360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84" name="Freihand 83">
                  <a:extLst>
                    <a:ext uri="{FF2B5EF4-FFF2-40B4-BE49-F238E27FC236}">
                      <a16:creationId xmlns:a16="http://schemas.microsoft.com/office/drawing/2014/main" id="{AD9F7CEA-049A-FA63-75E1-F64FD65D596C}"/>
                    </a:ext>
                  </a:extLst>
                </p14:cNvPr>
                <p14:cNvContentPartPr/>
                <p14:nvPr/>
              </p14:nvContentPartPr>
              <p14:xfrm>
                <a:off x="2723269" y="3753164"/>
                <a:ext cx="135000" cy="66240"/>
              </p14:xfrm>
            </p:contentPart>
          </mc:Choice>
          <mc:Fallback xmlns="">
            <p:pic>
              <p:nvPicPr>
                <p:cNvPr id="84" name="Freihand 83">
                  <a:extLst>
                    <a:ext uri="{FF2B5EF4-FFF2-40B4-BE49-F238E27FC236}">
                      <a16:creationId xmlns:a16="http://schemas.microsoft.com/office/drawing/2014/main" id="{AD9F7CEA-049A-FA63-75E1-F64FD65D596C}"/>
                    </a:ext>
                  </a:extLst>
                </p:cNvPr>
                <p:cNvPicPr/>
                <p:nvPr/>
              </p:nvPicPr>
              <p:blipFill>
                <a:blip r:embed="rId303"/>
                <a:stretch>
                  <a:fillRect/>
                </a:stretch>
              </p:blipFill>
              <p:spPr>
                <a:xfrm>
                  <a:off x="2714629" y="3744164"/>
                  <a:ext cx="1526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85" name="Freihand 84">
                  <a:extLst>
                    <a:ext uri="{FF2B5EF4-FFF2-40B4-BE49-F238E27FC236}">
                      <a16:creationId xmlns:a16="http://schemas.microsoft.com/office/drawing/2014/main" id="{2A4AE822-A91F-6154-286E-32AC945625D3}"/>
                    </a:ext>
                  </a:extLst>
                </p14:cNvPr>
                <p14:cNvContentPartPr/>
                <p14:nvPr/>
              </p14:nvContentPartPr>
              <p14:xfrm>
                <a:off x="2779069" y="3869084"/>
                <a:ext cx="84600" cy="151200"/>
              </p14:xfrm>
            </p:contentPart>
          </mc:Choice>
          <mc:Fallback xmlns="">
            <p:pic>
              <p:nvPicPr>
                <p:cNvPr id="85" name="Freihand 84">
                  <a:extLst>
                    <a:ext uri="{FF2B5EF4-FFF2-40B4-BE49-F238E27FC236}">
                      <a16:creationId xmlns:a16="http://schemas.microsoft.com/office/drawing/2014/main" id="{2A4AE822-A91F-6154-286E-32AC945625D3}"/>
                    </a:ext>
                  </a:extLst>
                </p:cNvPr>
                <p:cNvPicPr/>
                <p:nvPr/>
              </p:nvPicPr>
              <p:blipFill>
                <a:blip r:embed="rId305"/>
                <a:stretch>
                  <a:fillRect/>
                </a:stretch>
              </p:blipFill>
              <p:spPr>
                <a:xfrm>
                  <a:off x="2770429" y="3860444"/>
                  <a:ext cx="1022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88" name="Freihand 87">
                  <a:extLst>
                    <a:ext uri="{FF2B5EF4-FFF2-40B4-BE49-F238E27FC236}">
                      <a16:creationId xmlns:a16="http://schemas.microsoft.com/office/drawing/2014/main" id="{CBA9A69E-89B8-F6D0-2DF0-0EE0072423E8}"/>
                    </a:ext>
                  </a:extLst>
                </p14:cNvPr>
                <p14:cNvContentPartPr/>
                <p14:nvPr/>
              </p14:nvContentPartPr>
              <p14:xfrm>
                <a:off x="2888869" y="3674684"/>
                <a:ext cx="103320" cy="267480"/>
              </p14:xfrm>
            </p:contentPart>
          </mc:Choice>
          <mc:Fallback xmlns="">
            <p:pic>
              <p:nvPicPr>
                <p:cNvPr id="88" name="Freihand 87">
                  <a:extLst>
                    <a:ext uri="{FF2B5EF4-FFF2-40B4-BE49-F238E27FC236}">
                      <a16:creationId xmlns:a16="http://schemas.microsoft.com/office/drawing/2014/main" id="{CBA9A69E-89B8-F6D0-2DF0-0EE0072423E8}"/>
                    </a:ext>
                  </a:extLst>
                </p:cNvPr>
                <p:cNvPicPr/>
                <p:nvPr/>
              </p:nvPicPr>
              <p:blipFill>
                <a:blip r:embed="rId307"/>
                <a:stretch>
                  <a:fillRect/>
                </a:stretch>
              </p:blipFill>
              <p:spPr>
                <a:xfrm>
                  <a:off x="2880229" y="3665684"/>
                  <a:ext cx="12096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89" name="Freihand 88">
                  <a:extLst>
                    <a:ext uri="{FF2B5EF4-FFF2-40B4-BE49-F238E27FC236}">
                      <a16:creationId xmlns:a16="http://schemas.microsoft.com/office/drawing/2014/main" id="{810CD967-D119-BEC4-F7B3-5C509464AB63}"/>
                    </a:ext>
                  </a:extLst>
                </p14:cNvPr>
                <p14:cNvContentPartPr/>
                <p14:nvPr/>
              </p14:nvContentPartPr>
              <p14:xfrm>
                <a:off x="2642989" y="3686204"/>
                <a:ext cx="146880" cy="351720"/>
              </p14:xfrm>
            </p:contentPart>
          </mc:Choice>
          <mc:Fallback xmlns="">
            <p:pic>
              <p:nvPicPr>
                <p:cNvPr id="89" name="Freihand 88">
                  <a:extLst>
                    <a:ext uri="{FF2B5EF4-FFF2-40B4-BE49-F238E27FC236}">
                      <a16:creationId xmlns:a16="http://schemas.microsoft.com/office/drawing/2014/main" id="{810CD967-D119-BEC4-F7B3-5C509464AB63}"/>
                    </a:ext>
                  </a:extLst>
                </p:cNvPr>
                <p:cNvPicPr/>
                <p:nvPr/>
              </p:nvPicPr>
              <p:blipFill>
                <a:blip r:embed="rId309"/>
                <a:stretch>
                  <a:fillRect/>
                </a:stretch>
              </p:blipFill>
              <p:spPr>
                <a:xfrm>
                  <a:off x="2633989" y="3677204"/>
                  <a:ext cx="16452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90" name="Freihand 89">
                  <a:extLst>
                    <a:ext uri="{FF2B5EF4-FFF2-40B4-BE49-F238E27FC236}">
                      <a16:creationId xmlns:a16="http://schemas.microsoft.com/office/drawing/2014/main" id="{9B9D01A0-AAC6-9A04-CD0D-D9C875802F88}"/>
                    </a:ext>
                  </a:extLst>
                </p14:cNvPr>
                <p14:cNvContentPartPr/>
                <p14:nvPr/>
              </p14:nvContentPartPr>
              <p14:xfrm>
                <a:off x="2952589" y="3637604"/>
                <a:ext cx="123480" cy="94320"/>
              </p14:xfrm>
            </p:contentPart>
          </mc:Choice>
          <mc:Fallback xmlns="">
            <p:pic>
              <p:nvPicPr>
                <p:cNvPr id="90" name="Freihand 89">
                  <a:extLst>
                    <a:ext uri="{FF2B5EF4-FFF2-40B4-BE49-F238E27FC236}">
                      <a16:creationId xmlns:a16="http://schemas.microsoft.com/office/drawing/2014/main" id="{9B9D01A0-AAC6-9A04-CD0D-D9C875802F88}"/>
                    </a:ext>
                  </a:extLst>
                </p:cNvPr>
                <p:cNvPicPr/>
                <p:nvPr/>
              </p:nvPicPr>
              <p:blipFill>
                <a:blip r:embed="rId311"/>
                <a:stretch>
                  <a:fillRect/>
                </a:stretch>
              </p:blipFill>
              <p:spPr>
                <a:xfrm>
                  <a:off x="2943949" y="3628604"/>
                  <a:ext cx="1411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44" name="Freihand 243">
                  <a:extLst>
                    <a:ext uri="{FF2B5EF4-FFF2-40B4-BE49-F238E27FC236}">
                      <a16:creationId xmlns:a16="http://schemas.microsoft.com/office/drawing/2014/main" id="{0AD334A2-FCF5-BAEA-0439-AAB3E78E8BBD}"/>
                    </a:ext>
                  </a:extLst>
                </p14:cNvPr>
                <p14:cNvContentPartPr/>
                <p14:nvPr/>
              </p14:nvContentPartPr>
              <p14:xfrm>
                <a:off x="2589709" y="3416204"/>
                <a:ext cx="12600" cy="163440"/>
              </p14:xfrm>
            </p:contentPart>
          </mc:Choice>
          <mc:Fallback xmlns="">
            <p:pic>
              <p:nvPicPr>
                <p:cNvPr id="244" name="Freihand 243">
                  <a:extLst>
                    <a:ext uri="{FF2B5EF4-FFF2-40B4-BE49-F238E27FC236}">
                      <a16:creationId xmlns:a16="http://schemas.microsoft.com/office/drawing/2014/main" id="{0AD334A2-FCF5-BAEA-0439-AAB3E78E8BBD}"/>
                    </a:ext>
                  </a:extLst>
                </p:cNvPr>
                <p:cNvPicPr/>
                <p:nvPr/>
              </p:nvPicPr>
              <p:blipFill>
                <a:blip r:embed="rId313"/>
                <a:stretch>
                  <a:fillRect/>
                </a:stretch>
              </p:blipFill>
              <p:spPr>
                <a:xfrm>
                  <a:off x="2581069" y="3407204"/>
                  <a:ext cx="30240" cy="181080"/>
                </a:xfrm>
                <a:prstGeom prst="rect">
                  <a:avLst/>
                </a:prstGeom>
              </p:spPr>
            </p:pic>
          </mc:Fallback>
        </mc:AlternateContent>
      </p:grpSp>
      <p:grpSp>
        <p:nvGrpSpPr>
          <p:cNvPr id="255" name="Gruppieren 254">
            <a:extLst>
              <a:ext uri="{FF2B5EF4-FFF2-40B4-BE49-F238E27FC236}">
                <a16:creationId xmlns:a16="http://schemas.microsoft.com/office/drawing/2014/main" id="{17C44AF5-73A1-D5CA-46CF-C40A1EE416BE}"/>
              </a:ext>
            </a:extLst>
          </p:cNvPr>
          <p:cNvGrpSpPr/>
          <p:nvPr/>
        </p:nvGrpSpPr>
        <p:grpSpPr>
          <a:xfrm>
            <a:off x="2581069" y="2121644"/>
            <a:ext cx="3221640" cy="1145160"/>
            <a:chOff x="2581069" y="2121644"/>
            <a:chExt cx="3221640" cy="1145160"/>
          </a:xfrm>
        </p:grpSpPr>
        <mc:AlternateContent xmlns:mc="http://schemas.openxmlformats.org/markup-compatibility/2006" xmlns:p14="http://schemas.microsoft.com/office/powerpoint/2010/main">
          <mc:Choice Requires="p14">
            <p:contentPart p14:bwMode="auto" r:id="rId314">
              <p14:nvContentPartPr>
                <p14:cNvPr id="167" name="Freihand 166">
                  <a:extLst>
                    <a:ext uri="{FF2B5EF4-FFF2-40B4-BE49-F238E27FC236}">
                      <a16:creationId xmlns:a16="http://schemas.microsoft.com/office/drawing/2014/main" id="{4D62DD26-D727-5A79-1B0F-3E9382F8AA79}"/>
                    </a:ext>
                  </a:extLst>
                </p14:cNvPr>
                <p14:cNvContentPartPr/>
                <p14:nvPr/>
              </p14:nvContentPartPr>
              <p14:xfrm>
                <a:off x="5744029" y="2324684"/>
                <a:ext cx="58680" cy="9720"/>
              </p14:xfrm>
            </p:contentPart>
          </mc:Choice>
          <mc:Fallback xmlns="">
            <p:pic>
              <p:nvPicPr>
                <p:cNvPr id="167" name="Freihand 166">
                  <a:extLst>
                    <a:ext uri="{FF2B5EF4-FFF2-40B4-BE49-F238E27FC236}">
                      <a16:creationId xmlns:a16="http://schemas.microsoft.com/office/drawing/2014/main" id="{4D62DD26-D727-5A79-1B0F-3E9382F8AA79}"/>
                    </a:ext>
                  </a:extLst>
                </p:cNvPr>
                <p:cNvPicPr/>
                <p:nvPr/>
              </p:nvPicPr>
              <p:blipFill>
                <a:blip r:embed="rId315"/>
                <a:stretch>
                  <a:fillRect/>
                </a:stretch>
              </p:blipFill>
              <p:spPr>
                <a:xfrm>
                  <a:off x="5735029" y="2316044"/>
                  <a:ext cx="763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68" name="Freihand 167">
                  <a:extLst>
                    <a:ext uri="{FF2B5EF4-FFF2-40B4-BE49-F238E27FC236}">
                      <a16:creationId xmlns:a16="http://schemas.microsoft.com/office/drawing/2014/main" id="{586B558F-14D3-A07F-F5A1-BCBD7625B661}"/>
                    </a:ext>
                  </a:extLst>
                </p14:cNvPr>
                <p14:cNvContentPartPr/>
                <p14:nvPr/>
              </p14:nvContentPartPr>
              <p14:xfrm>
                <a:off x="5069029" y="2303804"/>
                <a:ext cx="473040" cy="78120"/>
              </p14:xfrm>
            </p:contentPart>
          </mc:Choice>
          <mc:Fallback xmlns="">
            <p:pic>
              <p:nvPicPr>
                <p:cNvPr id="168" name="Freihand 167">
                  <a:extLst>
                    <a:ext uri="{FF2B5EF4-FFF2-40B4-BE49-F238E27FC236}">
                      <a16:creationId xmlns:a16="http://schemas.microsoft.com/office/drawing/2014/main" id="{586B558F-14D3-A07F-F5A1-BCBD7625B661}"/>
                    </a:ext>
                  </a:extLst>
                </p:cNvPr>
                <p:cNvPicPr/>
                <p:nvPr/>
              </p:nvPicPr>
              <p:blipFill>
                <a:blip r:embed="rId317"/>
                <a:stretch>
                  <a:fillRect/>
                </a:stretch>
              </p:blipFill>
              <p:spPr>
                <a:xfrm>
                  <a:off x="5060389" y="2294804"/>
                  <a:ext cx="4906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69" name="Freihand 168">
                  <a:extLst>
                    <a:ext uri="{FF2B5EF4-FFF2-40B4-BE49-F238E27FC236}">
                      <a16:creationId xmlns:a16="http://schemas.microsoft.com/office/drawing/2014/main" id="{F79B71BE-17C0-C535-4DC8-22B6CA8BAAB3}"/>
                    </a:ext>
                  </a:extLst>
                </p14:cNvPr>
                <p14:cNvContentPartPr/>
                <p14:nvPr/>
              </p14:nvContentPartPr>
              <p14:xfrm>
                <a:off x="4330669" y="2296604"/>
                <a:ext cx="524520" cy="16920"/>
              </p14:xfrm>
            </p:contentPart>
          </mc:Choice>
          <mc:Fallback xmlns="">
            <p:pic>
              <p:nvPicPr>
                <p:cNvPr id="169" name="Freihand 168">
                  <a:extLst>
                    <a:ext uri="{FF2B5EF4-FFF2-40B4-BE49-F238E27FC236}">
                      <a16:creationId xmlns:a16="http://schemas.microsoft.com/office/drawing/2014/main" id="{F79B71BE-17C0-C535-4DC8-22B6CA8BAAB3}"/>
                    </a:ext>
                  </a:extLst>
                </p:cNvPr>
                <p:cNvPicPr/>
                <p:nvPr/>
              </p:nvPicPr>
              <p:blipFill>
                <a:blip r:embed="rId319"/>
                <a:stretch>
                  <a:fillRect/>
                </a:stretch>
              </p:blipFill>
              <p:spPr>
                <a:xfrm>
                  <a:off x="4321669" y="2287604"/>
                  <a:ext cx="5421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71" name="Freihand 170">
                  <a:extLst>
                    <a:ext uri="{FF2B5EF4-FFF2-40B4-BE49-F238E27FC236}">
                      <a16:creationId xmlns:a16="http://schemas.microsoft.com/office/drawing/2014/main" id="{FEF99632-1DD3-10D8-6D63-EB5615B71048}"/>
                    </a:ext>
                  </a:extLst>
                </p14:cNvPr>
                <p14:cNvContentPartPr/>
                <p14:nvPr/>
              </p14:nvContentPartPr>
              <p14:xfrm>
                <a:off x="4062469" y="2271404"/>
                <a:ext cx="104040" cy="239760"/>
              </p14:xfrm>
            </p:contentPart>
          </mc:Choice>
          <mc:Fallback xmlns="">
            <p:pic>
              <p:nvPicPr>
                <p:cNvPr id="171" name="Freihand 170">
                  <a:extLst>
                    <a:ext uri="{FF2B5EF4-FFF2-40B4-BE49-F238E27FC236}">
                      <a16:creationId xmlns:a16="http://schemas.microsoft.com/office/drawing/2014/main" id="{FEF99632-1DD3-10D8-6D63-EB5615B71048}"/>
                    </a:ext>
                  </a:extLst>
                </p:cNvPr>
                <p:cNvPicPr/>
                <p:nvPr/>
              </p:nvPicPr>
              <p:blipFill>
                <a:blip r:embed="rId321"/>
                <a:stretch>
                  <a:fillRect/>
                </a:stretch>
              </p:blipFill>
              <p:spPr>
                <a:xfrm>
                  <a:off x="4053829" y="2262404"/>
                  <a:ext cx="12168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72" name="Freihand 171">
                  <a:extLst>
                    <a:ext uri="{FF2B5EF4-FFF2-40B4-BE49-F238E27FC236}">
                      <a16:creationId xmlns:a16="http://schemas.microsoft.com/office/drawing/2014/main" id="{22D6F0D0-6C00-A1BC-5134-25B8EA40FA73}"/>
                    </a:ext>
                  </a:extLst>
                </p14:cNvPr>
                <p14:cNvContentPartPr/>
                <p14:nvPr/>
              </p14:nvContentPartPr>
              <p14:xfrm>
                <a:off x="4157869" y="2121644"/>
                <a:ext cx="89280" cy="147240"/>
              </p14:xfrm>
            </p:contentPart>
          </mc:Choice>
          <mc:Fallback xmlns="">
            <p:pic>
              <p:nvPicPr>
                <p:cNvPr id="172" name="Freihand 171">
                  <a:extLst>
                    <a:ext uri="{FF2B5EF4-FFF2-40B4-BE49-F238E27FC236}">
                      <a16:creationId xmlns:a16="http://schemas.microsoft.com/office/drawing/2014/main" id="{22D6F0D0-6C00-A1BC-5134-25B8EA40FA73}"/>
                    </a:ext>
                  </a:extLst>
                </p:cNvPr>
                <p:cNvPicPr/>
                <p:nvPr/>
              </p:nvPicPr>
              <p:blipFill>
                <a:blip r:embed="rId323"/>
                <a:stretch>
                  <a:fillRect/>
                </a:stretch>
              </p:blipFill>
              <p:spPr>
                <a:xfrm>
                  <a:off x="4148869" y="2112644"/>
                  <a:ext cx="1069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45" name="Freihand 244">
                  <a:extLst>
                    <a:ext uri="{FF2B5EF4-FFF2-40B4-BE49-F238E27FC236}">
                      <a16:creationId xmlns:a16="http://schemas.microsoft.com/office/drawing/2014/main" id="{7D2EC0D9-97DF-4E46-E1B2-E939A4D5E95C}"/>
                    </a:ext>
                  </a:extLst>
                </p14:cNvPr>
                <p14:cNvContentPartPr/>
                <p14:nvPr/>
              </p14:nvContentPartPr>
              <p14:xfrm>
                <a:off x="2581069" y="2905724"/>
                <a:ext cx="20880" cy="361080"/>
              </p14:xfrm>
            </p:contentPart>
          </mc:Choice>
          <mc:Fallback xmlns="">
            <p:pic>
              <p:nvPicPr>
                <p:cNvPr id="245" name="Freihand 244">
                  <a:extLst>
                    <a:ext uri="{FF2B5EF4-FFF2-40B4-BE49-F238E27FC236}">
                      <a16:creationId xmlns:a16="http://schemas.microsoft.com/office/drawing/2014/main" id="{7D2EC0D9-97DF-4E46-E1B2-E939A4D5E95C}"/>
                    </a:ext>
                  </a:extLst>
                </p:cNvPr>
                <p:cNvPicPr/>
                <p:nvPr/>
              </p:nvPicPr>
              <p:blipFill>
                <a:blip r:embed="rId325"/>
                <a:stretch>
                  <a:fillRect/>
                </a:stretch>
              </p:blipFill>
              <p:spPr>
                <a:xfrm>
                  <a:off x="2572069" y="2897084"/>
                  <a:ext cx="38520" cy="37872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46" name="Freihand 245">
                  <a:extLst>
                    <a:ext uri="{FF2B5EF4-FFF2-40B4-BE49-F238E27FC236}">
                      <a16:creationId xmlns:a16="http://schemas.microsoft.com/office/drawing/2014/main" id="{BE3F070D-05F0-AAAC-D993-902F263E0A9F}"/>
                    </a:ext>
                  </a:extLst>
                </p14:cNvPr>
                <p14:cNvContentPartPr/>
                <p14:nvPr/>
              </p14:nvContentPartPr>
              <p14:xfrm>
                <a:off x="2603029" y="2572004"/>
                <a:ext cx="22680" cy="190080"/>
              </p14:xfrm>
            </p:contentPart>
          </mc:Choice>
          <mc:Fallback xmlns="">
            <p:pic>
              <p:nvPicPr>
                <p:cNvPr id="246" name="Freihand 245">
                  <a:extLst>
                    <a:ext uri="{FF2B5EF4-FFF2-40B4-BE49-F238E27FC236}">
                      <a16:creationId xmlns:a16="http://schemas.microsoft.com/office/drawing/2014/main" id="{BE3F070D-05F0-AAAC-D993-902F263E0A9F}"/>
                    </a:ext>
                  </a:extLst>
                </p:cNvPr>
                <p:cNvPicPr/>
                <p:nvPr/>
              </p:nvPicPr>
              <p:blipFill>
                <a:blip r:embed="rId327"/>
                <a:stretch>
                  <a:fillRect/>
                </a:stretch>
              </p:blipFill>
              <p:spPr>
                <a:xfrm>
                  <a:off x="2594389" y="2563004"/>
                  <a:ext cx="403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47" name="Freihand 246">
                  <a:extLst>
                    <a:ext uri="{FF2B5EF4-FFF2-40B4-BE49-F238E27FC236}">
                      <a16:creationId xmlns:a16="http://schemas.microsoft.com/office/drawing/2014/main" id="{FB654A46-1393-E1F1-2175-A8C9F6B48324}"/>
                    </a:ext>
                  </a:extLst>
                </p14:cNvPr>
                <p14:cNvContentPartPr/>
                <p14:nvPr/>
              </p14:nvContentPartPr>
              <p14:xfrm>
                <a:off x="2612029" y="2469764"/>
                <a:ext cx="25560" cy="142200"/>
              </p14:xfrm>
            </p:contentPart>
          </mc:Choice>
          <mc:Fallback xmlns="">
            <p:pic>
              <p:nvPicPr>
                <p:cNvPr id="247" name="Freihand 246">
                  <a:extLst>
                    <a:ext uri="{FF2B5EF4-FFF2-40B4-BE49-F238E27FC236}">
                      <a16:creationId xmlns:a16="http://schemas.microsoft.com/office/drawing/2014/main" id="{FB654A46-1393-E1F1-2175-A8C9F6B48324}"/>
                    </a:ext>
                  </a:extLst>
                </p:cNvPr>
                <p:cNvPicPr/>
                <p:nvPr/>
              </p:nvPicPr>
              <p:blipFill>
                <a:blip r:embed="rId329"/>
                <a:stretch>
                  <a:fillRect/>
                </a:stretch>
              </p:blipFill>
              <p:spPr>
                <a:xfrm>
                  <a:off x="2603029" y="2461124"/>
                  <a:ext cx="432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48" name="Freihand 247">
                  <a:extLst>
                    <a:ext uri="{FF2B5EF4-FFF2-40B4-BE49-F238E27FC236}">
                      <a16:creationId xmlns:a16="http://schemas.microsoft.com/office/drawing/2014/main" id="{BA9C21A6-9940-CC66-99A3-57780ED6A914}"/>
                    </a:ext>
                  </a:extLst>
                </p14:cNvPr>
                <p14:cNvContentPartPr/>
                <p14:nvPr/>
              </p14:nvContentPartPr>
              <p14:xfrm>
                <a:off x="4190269" y="2282924"/>
                <a:ext cx="66960" cy="5400"/>
              </p14:xfrm>
            </p:contentPart>
          </mc:Choice>
          <mc:Fallback xmlns="">
            <p:pic>
              <p:nvPicPr>
                <p:cNvPr id="248" name="Freihand 247">
                  <a:extLst>
                    <a:ext uri="{FF2B5EF4-FFF2-40B4-BE49-F238E27FC236}">
                      <a16:creationId xmlns:a16="http://schemas.microsoft.com/office/drawing/2014/main" id="{BA9C21A6-9940-CC66-99A3-57780ED6A914}"/>
                    </a:ext>
                  </a:extLst>
                </p:cNvPr>
                <p:cNvPicPr/>
                <p:nvPr/>
              </p:nvPicPr>
              <p:blipFill>
                <a:blip r:embed="rId331"/>
                <a:stretch>
                  <a:fillRect/>
                </a:stretch>
              </p:blipFill>
              <p:spPr>
                <a:xfrm>
                  <a:off x="4181629" y="2274284"/>
                  <a:ext cx="846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49" name="Freihand 248">
                  <a:extLst>
                    <a:ext uri="{FF2B5EF4-FFF2-40B4-BE49-F238E27FC236}">
                      <a16:creationId xmlns:a16="http://schemas.microsoft.com/office/drawing/2014/main" id="{F6FD27BA-BD60-2F5F-FC39-018167B91D16}"/>
                    </a:ext>
                  </a:extLst>
                </p14:cNvPr>
                <p14:cNvContentPartPr/>
                <p14:nvPr/>
              </p14:nvContentPartPr>
              <p14:xfrm>
                <a:off x="3393229" y="2311364"/>
                <a:ext cx="478080" cy="25560"/>
              </p14:xfrm>
            </p:contentPart>
          </mc:Choice>
          <mc:Fallback xmlns="">
            <p:pic>
              <p:nvPicPr>
                <p:cNvPr id="249" name="Freihand 248">
                  <a:extLst>
                    <a:ext uri="{FF2B5EF4-FFF2-40B4-BE49-F238E27FC236}">
                      <a16:creationId xmlns:a16="http://schemas.microsoft.com/office/drawing/2014/main" id="{F6FD27BA-BD60-2F5F-FC39-018167B91D16}"/>
                    </a:ext>
                  </a:extLst>
                </p:cNvPr>
                <p:cNvPicPr/>
                <p:nvPr/>
              </p:nvPicPr>
              <p:blipFill>
                <a:blip r:embed="rId333"/>
                <a:stretch>
                  <a:fillRect/>
                </a:stretch>
              </p:blipFill>
              <p:spPr>
                <a:xfrm>
                  <a:off x="3384229" y="2302724"/>
                  <a:ext cx="4957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50" name="Freihand 249">
                  <a:extLst>
                    <a:ext uri="{FF2B5EF4-FFF2-40B4-BE49-F238E27FC236}">
                      <a16:creationId xmlns:a16="http://schemas.microsoft.com/office/drawing/2014/main" id="{A676EAFA-67F1-729B-8E20-71C9AA6316AE}"/>
                    </a:ext>
                  </a:extLst>
                </p14:cNvPr>
                <p14:cNvContentPartPr/>
                <p14:nvPr/>
              </p14:nvContentPartPr>
              <p14:xfrm>
                <a:off x="2622109" y="2318204"/>
                <a:ext cx="461160" cy="32400"/>
              </p14:xfrm>
            </p:contentPart>
          </mc:Choice>
          <mc:Fallback xmlns="">
            <p:pic>
              <p:nvPicPr>
                <p:cNvPr id="250" name="Freihand 249">
                  <a:extLst>
                    <a:ext uri="{FF2B5EF4-FFF2-40B4-BE49-F238E27FC236}">
                      <a16:creationId xmlns:a16="http://schemas.microsoft.com/office/drawing/2014/main" id="{A676EAFA-67F1-729B-8E20-71C9AA6316AE}"/>
                    </a:ext>
                  </a:extLst>
                </p:cNvPr>
                <p:cNvPicPr/>
                <p:nvPr/>
              </p:nvPicPr>
              <p:blipFill>
                <a:blip r:embed="rId335"/>
                <a:stretch>
                  <a:fillRect/>
                </a:stretch>
              </p:blipFill>
              <p:spPr>
                <a:xfrm>
                  <a:off x="2613469" y="2309204"/>
                  <a:ext cx="4788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51" name="Freihand 250">
                  <a:extLst>
                    <a:ext uri="{FF2B5EF4-FFF2-40B4-BE49-F238E27FC236}">
                      <a16:creationId xmlns:a16="http://schemas.microsoft.com/office/drawing/2014/main" id="{67FA75CE-3238-5342-7A1A-7B132C85DCBE}"/>
                    </a:ext>
                  </a:extLst>
                </p14:cNvPr>
                <p14:cNvContentPartPr/>
                <p14:nvPr/>
              </p14:nvContentPartPr>
              <p14:xfrm>
                <a:off x="2628589" y="2329364"/>
                <a:ext cx="13680" cy="188280"/>
              </p14:xfrm>
            </p:contentPart>
          </mc:Choice>
          <mc:Fallback xmlns="">
            <p:pic>
              <p:nvPicPr>
                <p:cNvPr id="251" name="Freihand 250">
                  <a:extLst>
                    <a:ext uri="{FF2B5EF4-FFF2-40B4-BE49-F238E27FC236}">
                      <a16:creationId xmlns:a16="http://schemas.microsoft.com/office/drawing/2014/main" id="{67FA75CE-3238-5342-7A1A-7B132C85DCBE}"/>
                    </a:ext>
                  </a:extLst>
                </p:cNvPr>
                <p:cNvPicPr/>
                <p:nvPr/>
              </p:nvPicPr>
              <p:blipFill>
                <a:blip r:embed="rId337"/>
                <a:stretch>
                  <a:fillRect/>
                </a:stretch>
              </p:blipFill>
              <p:spPr>
                <a:xfrm>
                  <a:off x="2619589" y="2320724"/>
                  <a:ext cx="3132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54" name="Freihand 253">
                  <a:extLst>
                    <a:ext uri="{FF2B5EF4-FFF2-40B4-BE49-F238E27FC236}">
                      <a16:creationId xmlns:a16="http://schemas.microsoft.com/office/drawing/2014/main" id="{545B1B1D-5452-19F1-DB2D-1392BF4FDFAE}"/>
                    </a:ext>
                  </a:extLst>
                </p14:cNvPr>
                <p14:cNvContentPartPr/>
                <p14:nvPr/>
              </p14:nvContentPartPr>
              <p14:xfrm>
                <a:off x="4296469" y="2293724"/>
                <a:ext cx="31320" cy="44640"/>
              </p14:xfrm>
            </p:contentPart>
          </mc:Choice>
          <mc:Fallback xmlns="">
            <p:pic>
              <p:nvPicPr>
                <p:cNvPr id="254" name="Freihand 253">
                  <a:extLst>
                    <a:ext uri="{FF2B5EF4-FFF2-40B4-BE49-F238E27FC236}">
                      <a16:creationId xmlns:a16="http://schemas.microsoft.com/office/drawing/2014/main" id="{545B1B1D-5452-19F1-DB2D-1392BF4FDFAE}"/>
                    </a:ext>
                  </a:extLst>
                </p:cNvPr>
                <p:cNvPicPr/>
                <p:nvPr/>
              </p:nvPicPr>
              <p:blipFill>
                <a:blip r:embed="rId339"/>
                <a:stretch>
                  <a:fillRect/>
                </a:stretch>
              </p:blipFill>
              <p:spPr>
                <a:xfrm>
                  <a:off x="4287829" y="2284724"/>
                  <a:ext cx="48960" cy="62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0">
            <p14:nvContentPartPr>
              <p14:cNvPr id="256" name="Freihand 255">
                <a:extLst>
                  <a:ext uri="{FF2B5EF4-FFF2-40B4-BE49-F238E27FC236}">
                    <a16:creationId xmlns:a16="http://schemas.microsoft.com/office/drawing/2014/main" id="{245AE080-9502-CE7B-CB85-EAA9DF4E9B23}"/>
                  </a:ext>
                </a:extLst>
              </p14:cNvPr>
              <p14:cNvContentPartPr/>
              <p14:nvPr/>
            </p14:nvContentPartPr>
            <p14:xfrm>
              <a:off x="1052149" y="1160444"/>
              <a:ext cx="2478600" cy="1968120"/>
            </p14:xfrm>
          </p:contentPart>
        </mc:Choice>
        <mc:Fallback xmlns="">
          <p:pic>
            <p:nvPicPr>
              <p:cNvPr id="256" name="Freihand 255">
                <a:extLst>
                  <a:ext uri="{FF2B5EF4-FFF2-40B4-BE49-F238E27FC236}">
                    <a16:creationId xmlns:a16="http://schemas.microsoft.com/office/drawing/2014/main" id="{245AE080-9502-CE7B-CB85-EAA9DF4E9B23}"/>
                  </a:ext>
                </a:extLst>
              </p:cNvPr>
              <p:cNvPicPr/>
              <p:nvPr/>
            </p:nvPicPr>
            <p:blipFill>
              <a:blip r:embed="rId341"/>
              <a:stretch>
                <a:fillRect/>
              </a:stretch>
            </p:blipFill>
            <p:spPr>
              <a:xfrm>
                <a:off x="1043149" y="1151444"/>
                <a:ext cx="2496240" cy="1985760"/>
              </a:xfrm>
              <a:prstGeom prst="rect">
                <a:avLst/>
              </a:prstGeom>
            </p:spPr>
          </p:pic>
        </mc:Fallback>
      </mc:AlternateContent>
      <p:grpSp>
        <p:nvGrpSpPr>
          <p:cNvPr id="264" name="Gruppieren 263">
            <a:extLst>
              <a:ext uri="{FF2B5EF4-FFF2-40B4-BE49-F238E27FC236}">
                <a16:creationId xmlns:a16="http://schemas.microsoft.com/office/drawing/2014/main" id="{7B2F5723-EC6B-8303-2324-07B0C45A95EB}"/>
              </a:ext>
            </a:extLst>
          </p:cNvPr>
          <p:cNvGrpSpPr/>
          <p:nvPr/>
        </p:nvGrpSpPr>
        <p:grpSpPr>
          <a:xfrm>
            <a:off x="2994349" y="786404"/>
            <a:ext cx="450720" cy="717120"/>
            <a:chOff x="2994349" y="786404"/>
            <a:chExt cx="450720" cy="717120"/>
          </a:xfrm>
        </p:grpSpPr>
        <mc:AlternateContent xmlns:mc="http://schemas.openxmlformats.org/markup-compatibility/2006" xmlns:p14="http://schemas.microsoft.com/office/powerpoint/2010/main">
          <mc:Choice Requires="p14">
            <p:contentPart p14:bwMode="auto" r:id="rId342">
              <p14:nvContentPartPr>
                <p14:cNvPr id="257" name="Freihand 256">
                  <a:extLst>
                    <a:ext uri="{FF2B5EF4-FFF2-40B4-BE49-F238E27FC236}">
                      <a16:creationId xmlns:a16="http://schemas.microsoft.com/office/drawing/2014/main" id="{85223E5E-B708-A2A2-19A2-C7AB1A51509F}"/>
                    </a:ext>
                  </a:extLst>
                </p14:cNvPr>
                <p14:cNvContentPartPr/>
                <p14:nvPr/>
              </p14:nvContentPartPr>
              <p14:xfrm>
                <a:off x="3104509" y="1018964"/>
                <a:ext cx="154440" cy="160200"/>
              </p14:xfrm>
            </p:contentPart>
          </mc:Choice>
          <mc:Fallback xmlns="">
            <p:pic>
              <p:nvPicPr>
                <p:cNvPr id="257" name="Freihand 256">
                  <a:extLst>
                    <a:ext uri="{FF2B5EF4-FFF2-40B4-BE49-F238E27FC236}">
                      <a16:creationId xmlns:a16="http://schemas.microsoft.com/office/drawing/2014/main" id="{85223E5E-B708-A2A2-19A2-C7AB1A51509F}"/>
                    </a:ext>
                  </a:extLst>
                </p:cNvPr>
                <p:cNvPicPr/>
                <p:nvPr/>
              </p:nvPicPr>
              <p:blipFill>
                <a:blip r:embed="rId343"/>
                <a:stretch>
                  <a:fillRect/>
                </a:stretch>
              </p:blipFill>
              <p:spPr>
                <a:xfrm>
                  <a:off x="3095869" y="1009964"/>
                  <a:ext cx="1720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58" name="Freihand 257">
                  <a:extLst>
                    <a:ext uri="{FF2B5EF4-FFF2-40B4-BE49-F238E27FC236}">
                      <a16:creationId xmlns:a16="http://schemas.microsoft.com/office/drawing/2014/main" id="{E989EA48-3061-6EEE-337A-56F5C9E0C22E}"/>
                    </a:ext>
                  </a:extLst>
                </p14:cNvPr>
                <p14:cNvContentPartPr/>
                <p14:nvPr/>
              </p14:nvContentPartPr>
              <p14:xfrm>
                <a:off x="3279109" y="877484"/>
                <a:ext cx="65520" cy="111600"/>
              </p14:xfrm>
            </p:contentPart>
          </mc:Choice>
          <mc:Fallback xmlns="">
            <p:pic>
              <p:nvPicPr>
                <p:cNvPr id="258" name="Freihand 257">
                  <a:extLst>
                    <a:ext uri="{FF2B5EF4-FFF2-40B4-BE49-F238E27FC236}">
                      <a16:creationId xmlns:a16="http://schemas.microsoft.com/office/drawing/2014/main" id="{E989EA48-3061-6EEE-337A-56F5C9E0C22E}"/>
                    </a:ext>
                  </a:extLst>
                </p:cNvPr>
                <p:cNvPicPr/>
                <p:nvPr/>
              </p:nvPicPr>
              <p:blipFill>
                <a:blip r:embed="rId345"/>
                <a:stretch>
                  <a:fillRect/>
                </a:stretch>
              </p:blipFill>
              <p:spPr>
                <a:xfrm>
                  <a:off x="3270109" y="868844"/>
                  <a:ext cx="831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59" name="Freihand 258">
                  <a:extLst>
                    <a:ext uri="{FF2B5EF4-FFF2-40B4-BE49-F238E27FC236}">
                      <a16:creationId xmlns:a16="http://schemas.microsoft.com/office/drawing/2014/main" id="{06908448-CCEB-CBAB-237F-9CC85D246CC2}"/>
                    </a:ext>
                  </a:extLst>
                </p14:cNvPr>
                <p14:cNvContentPartPr/>
                <p14:nvPr/>
              </p14:nvContentPartPr>
              <p14:xfrm>
                <a:off x="3101629" y="1135244"/>
                <a:ext cx="217080" cy="156240"/>
              </p14:xfrm>
            </p:contentPart>
          </mc:Choice>
          <mc:Fallback xmlns="">
            <p:pic>
              <p:nvPicPr>
                <p:cNvPr id="259" name="Freihand 258">
                  <a:extLst>
                    <a:ext uri="{FF2B5EF4-FFF2-40B4-BE49-F238E27FC236}">
                      <a16:creationId xmlns:a16="http://schemas.microsoft.com/office/drawing/2014/main" id="{06908448-CCEB-CBAB-237F-9CC85D246CC2}"/>
                    </a:ext>
                  </a:extLst>
                </p:cNvPr>
                <p:cNvPicPr/>
                <p:nvPr/>
              </p:nvPicPr>
              <p:blipFill>
                <a:blip r:embed="rId347"/>
                <a:stretch>
                  <a:fillRect/>
                </a:stretch>
              </p:blipFill>
              <p:spPr>
                <a:xfrm>
                  <a:off x="3092989" y="1126604"/>
                  <a:ext cx="2347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60" name="Freihand 259">
                  <a:extLst>
                    <a:ext uri="{FF2B5EF4-FFF2-40B4-BE49-F238E27FC236}">
                      <a16:creationId xmlns:a16="http://schemas.microsoft.com/office/drawing/2014/main" id="{1021794B-B5EA-B99E-614A-E60FC62210CF}"/>
                    </a:ext>
                  </a:extLst>
                </p14:cNvPr>
                <p14:cNvContentPartPr/>
                <p14:nvPr/>
              </p14:nvContentPartPr>
              <p14:xfrm>
                <a:off x="3212509" y="1258724"/>
                <a:ext cx="78480" cy="184320"/>
              </p14:xfrm>
            </p:contentPart>
          </mc:Choice>
          <mc:Fallback xmlns="">
            <p:pic>
              <p:nvPicPr>
                <p:cNvPr id="260" name="Freihand 259">
                  <a:extLst>
                    <a:ext uri="{FF2B5EF4-FFF2-40B4-BE49-F238E27FC236}">
                      <a16:creationId xmlns:a16="http://schemas.microsoft.com/office/drawing/2014/main" id="{1021794B-B5EA-B99E-614A-E60FC62210CF}"/>
                    </a:ext>
                  </a:extLst>
                </p:cNvPr>
                <p:cNvPicPr/>
                <p:nvPr/>
              </p:nvPicPr>
              <p:blipFill>
                <a:blip r:embed="rId349"/>
                <a:stretch>
                  <a:fillRect/>
                </a:stretch>
              </p:blipFill>
              <p:spPr>
                <a:xfrm>
                  <a:off x="3203869" y="1249724"/>
                  <a:ext cx="961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62" name="Freihand 261">
                  <a:extLst>
                    <a:ext uri="{FF2B5EF4-FFF2-40B4-BE49-F238E27FC236}">
                      <a16:creationId xmlns:a16="http://schemas.microsoft.com/office/drawing/2014/main" id="{2EC6E19E-B316-9ECA-6517-E8D06745143F}"/>
                    </a:ext>
                  </a:extLst>
                </p14:cNvPr>
                <p14:cNvContentPartPr/>
                <p14:nvPr/>
              </p14:nvContentPartPr>
              <p14:xfrm>
                <a:off x="2994349" y="999164"/>
                <a:ext cx="158760" cy="504360"/>
              </p14:xfrm>
            </p:contentPart>
          </mc:Choice>
          <mc:Fallback xmlns="">
            <p:pic>
              <p:nvPicPr>
                <p:cNvPr id="262" name="Freihand 261">
                  <a:extLst>
                    <a:ext uri="{FF2B5EF4-FFF2-40B4-BE49-F238E27FC236}">
                      <a16:creationId xmlns:a16="http://schemas.microsoft.com/office/drawing/2014/main" id="{2EC6E19E-B316-9ECA-6517-E8D06745143F}"/>
                    </a:ext>
                  </a:extLst>
                </p:cNvPr>
                <p:cNvPicPr/>
                <p:nvPr/>
              </p:nvPicPr>
              <p:blipFill>
                <a:blip r:embed="rId351"/>
                <a:stretch>
                  <a:fillRect/>
                </a:stretch>
              </p:blipFill>
              <p:spPr>
                <a:xfrm>
                  <a:off x="2985349" y="990524"/>
                  <a:ext cx="176400" cy="52200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63" name="Freihand 262">
                  <a:extLst>
                    <a:ext uri="{FF2B5EF4-FFF2-40B4-BE49-F238E27FC236}">
                      <a16:creationId xmlns:a16="http://schemas.microsoft.com/office/drawing/2014/main" id="{9DF1BE20-4496-0DEE-CF6F-53478A253BFD}"/>
                    </a:ext>
                  </a:extLst>
                </p14:cNvPr>
                <p14:cNvContentPartPr/>
                <p14:nvPr/>
              </p14:nvContentPartPr>
              <p14:xfrm>
                <a:off x="3366949" y="786404"/>
                <a:ext cx="78120" cy="507960"/>
              </p14:xfrm>
            </p:contentPart>
          </mc:Choice>
          <mc:Fallback xmlns="">
            <p:pic>
              <p:nvPicPr>
                <p:cNvPr id="263" name="Freihand 262">
                  <a:extLst>
                    <a:ext uri="{FF2B5EF4-FFF2-40B4-BE49-F238E27FC236}">
                      <a16:creationId xmlns:a16="http://schemas.microsoft.com/office/drawing/2014/main" id="{9DF1BE20-4496-0DEE-CF6F-53478A253BFD}"/>
                    </a:ext>
                  </a:extLst>
                </p:cNvPr>
                <p:cNvPicPr/>
                <p:nvPr/>
              </p:nvPicPr>
              <p:blipFill>
                <a:blip r:embed="rId353"/>
                <a:stretch>
                  <a:fillRect/>
                </a:stretch>
              </p:blipFill>
              <p:spPr>
                <a:xfrm>
                  <a:off x="3358309" y="777764"/>
                  <a:ext cx="95760" cy="525600"/>
                </a:xfrm>
                <a:prstGeom prst="rect">
                  <a:avLst/>
                </a:prstGeom>
              </p:spPr>
            </p:pic>
          </mc:Fallback>
        </mc:AlternateContent>
      </p:grpSp>
      <p:grpSp>
        <p:nvGrpSpPr>
          <p:cNvPr id="278" name="Gruppieren 277">
            <a:extLst>
              <a:ext uri="{FF2B5EF4-FFF2-40B4-BE49-F238E27FC236}">
                <a16:creationId xmlns:a16="http://schemas.microsoft.com/office/drawing/2014/main" id="{E18359F8-D039-350E-E60D-9FB37E5CBAAF}"/>
              </a:ext>
            </a:extLst>
          </p:cNvPr>
          <p:cNvGrpSpPr/>
          <p:nvPr/>
        </p:nvGrpSpPr>
        <p:grpSpPr>
          <a:xfrm>
            <a:off x="6971269" y="2462564"/>
            <a:ext cx="4923000" cy="1699920"/>
            <a:chOff x="6971269" y="2462564"/>
            <a:chExt cx="4923000" cy="1699920"/>
          </a:xfrm>
        </p:grpSpPr>
        <mc:AlternateContent xmlns:mc="http://schemas.openxmlformats.org/markup-compatibility/2006" xmlns:p14="http://schemas.microsoft.com/office/powerpoint/2010/main">
          <mc:Choice Requires="p14">
            <p:contentPart p14:bwMode="auto" r:id="rId354">
              <p14:nvContentPartPr>
                <p14:cNvPr id="7" name="Freihand 6">
                  <a:extLst>
                    <a:ext uri="{FF2B5EF4-FFF2-40B4-BE49-F238E27FC236}">
                      <a16:creationId xmlns:a16="http://schemas.microsoft.com/office/drawing/2014/main" id="{3A1C2E4E-280E-CD6D-9F1E-2A4FBD164593}"/>
                    </a:ext>
                  </a:extLst>
                </p14:cNvPr>
                <p14:cNvContentPartPr/>
                <p14:nvPr/>
              </p14:nvContentPartPr>
              <p14:xfrm>
                <a:off x="8090509" y="3673604"/>
                <a:ext cx="7560" cy="114480"/>
              </p14:xfrm>
            </p:contentPart>
          </mc:Choice>
          <mc:Fallback xmlns="">
            <p:pic>
              <p:nvPicPr>
                <p:cNvPr id="7" name="Freihand 6">
                  <a:extLst>
                    <a:ext uri="{FF2B5EF4-FFF2-40B4-BE49-F238E27FC236}">
                      <a16:creationId xmlns:a16="http://schemas.microsoft.com/office/drawing/2014/main" id="{3A1C2E4E-280E-CD6D-9F1E-2A4FBD164593}"/>
                    </a:ext>
                  </a:extLst>
                </p:cNvPr>
                <p:cNvPicPr/>
                <p:nvPr/>
              </p:nvPicPr>
              <p:blipFill>
                <a:blip r:embed="rId355"/>
                <a:stretch>
                  <a:fillRect/>
                </a:stretch>
              </p:blipFill>
              <p:spPr>
                <a:xfrm>
                  <a:off x="8081869" y="3664604"/>
                  <a:ext cx="252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9" name="Freihand 8">
                  <a:extLst>
                    <a:ext uri="{FF2B5EF4-FFF2-40B4-BE49-F238E27FC236}">
                      <a16:creationId xmlns:a16="http://schemas.microsoft.com/office/drawing/2014/main" id="{01C7DF31-C2B0-6355-A718-77095D5002E0}"/>
                    </a:ext>
                  </a:extLst>
                </p14:cNvPr>
                <p14:cNvContentPartPr/>
                <p14:nvPr/>
              </p14:nvContentPartPr>
              <p14:xfrm>
                <a:off x="8031829" y="3601244"/>
                <a:ext cx="104400" cy="94320"/>
              </p14:xfrm>
            </p:contentPart>
          </mc:Choice>
          <mc:Fallback xmlns="">
            <p:pic>
              <p:nvPicPr>
                <p:cNvPr id="9" name="Freihand 8">
                  <a:extLst>
                    <a:ext uri="{FF2B5EF4-FFF2-40B4-BE49-F238E27FC236}">
                      <a16:creationId xmlns:a16="http://schemas.microsoft.com/office/drawing/2014/main" id="{01C7DF31-C2B0-6355-A718-77095D5002E0}"/>
                    </a:ext>
                  </a:extLst>
                </p:cNvPr>
                <p:cNvPicPr/>
                <p:nvPr/>
              </p:nvPicPr>
              <p:blipFill>
                <a:blip r:embed="rId357"/>
                <a:stretch>
                  <a:fillRect/>
                </a:stretch>
              </p:blipFill>
              <p:spPr>
                <a:xfrm>
                  <a:off x="8022829" y="3592244"/>
                  <a:ext cx="1220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1" name="Freihand 10">
                  <a:extLst>
                    <a:ext uri="{FF2B5EF4-FFF2-40B4-BE49-F238E27FC236}">
                      <a16:creationId xmlns:a16="http://schemas.microsoft.com/office/drawing/2014/main" id="{1CA509B0-FD63-8CA1-8536-11823416DC06}"/>
                    </a:ext>
                  </a:extLst>
                </p14:cNvPr>
                <p14:cNvContentPartPr/>
                <p14:nvPr/>
              </p14:nvContentPartPr>
              <p14:xfrm>
                <a:off x="8183749" y="3655964"/>
                <a:ext cx="53280" cy="80280"/>
              </p14:xfrm>
            </p:contentPart>
          </mc:Choice>
          <mc:Fallback xmlns="">
            <p:pic>
              <p:nvPicPr>
                <p:cNvPr id="11" name="Freihand 10">
                  <a:extLst>
                    <a:ext uri="{FF2B5EF4-FFF2-40B4-BE49-F238E27FC236}">
                      <a16:creationId xmlns:a16="http://schemas.microsoft.com/office/drawing/2014/main" id="{1CA509B0-FD63-8CA1-8536-11823416DC06}"/>
                    </a:ext>
                  </a:extLst>
                </p:cNvPr>
                <p:cNvPicPr/>
                <p:nvPr/>
              </p:nvPicPr>
              <p:blipFill>
                <a:blip r:embed="rId359"/>
                <a:stretch>
                  <a:fillRect/>
                </a:stretch>
              </p:blipFill>
              <p:spPr>
                <a:xfrm>
                  <a:off x="8174749" y="3647324"/>
                  <a:ext cx="709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3" name="Freihand 12">
                  <a:extLst>
                    <a:ext uri="{FF2B5EF4-FFF2-40B4-BE49-F238E27FC236}">
                      <a16:creationId xmlns:a16="http://schemas.microsoft.com/office/drawing/2014/main" id="{45AEAA9F-EF5F-87F3-0BA0-9FD0074C6471}"/>
                    </a:ext>
                  </a:extLst>
                </p14:cNvPr>
                <p14:cNvContentPartPr/>
                <p14:nvPr/>
              </p14:nvContentPartPr>
              <p14:xfrm>
                <a:off x="8269069" y="3655604"/>
                <a:ext cx="45360" cy="70200"/>
              </p14:xfrm>
            </p:contentPart>
          </mc:Choice>
          <mc:Fallback xmlns="">
            <p:pic>
              <p:nvPicPr>
                <p:cNvPr id="13" name="Freihand 12">
                  <a:extLst>
                    <a:ext uri="{FF2B5EF4-FFF2-40B4-BE49-F238E27FC236}">
                      <a16:creationId xmlns:a16="http://schemas.microsoft.com/office/drawing/2014/main" id="{45AEAA9F-EF5F-87F3-0BA0-9FD0074C6471}"/>
                    </a:ext>
                  </a:extLst>
                </p:cNvPr>
                <p:cNvPicPr/>
                <p:nvPr/>
              </p:nvPicPr>
              <p:blipFill>
                <a:blip r:embed="rId361"/>
                <a:stretch>
                  <a:fillRect/>
                </a:stretch>
              </p:blipFill>
              <p:spPr>
                <a:xfrm>
                  <a:off x="8260429" y="3646604"/>
                  <a:ext cx="630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4" name="Freihand 13">
                  <a:extLst>
                    <a:ext uri="{FF2B5EF4-FFF2-40B4-BE49-F238E27FC236}">
                      <a16:creationId xmlns:a16="http://schemas.microsoft.com/office/drawing/2014/main" id="{1967CD4C-8075-8150-D2A4-B71FE684B214}"/>
                    </a:ext>
                  </a:extLst>
                </p14:cNvPr>
                <p14:cNvContentPartPr/>
                <p14:nvPr/>
              </p14:nvContentPartPr>
              <p14:xfrm>
                <a:off x="8373109" y="3545444"/>
                <a:ext cx="296280" cy="163440"/>
              </p14:xfrm>
            </p:contentPart>
          </mc:Choice>
          <mc:Fallback xmlns="">
            <p:pic>
              <p:nvPicPr>
                <p:cNvPr id="14" name="Freihand 13">
                  <a:extLst>
                    <a:ext uri="{FF2B5EF4-FFF2-40B4-BE49-F238E27FC236}">
                      <a16:creationId xmlns:a16="http://schemas.microsoft.com/office/drawing/2014/main" id="{1967CD4C-8075-8150-D2A4-B71FE684B214}"/>
                    </a:ext>
                  </a:extLst>
                </p:cNvPr>
                <p:cNvPicPr/>
                <p:nvPr/>
              </p:nvPicPr>
              <p:blipFill>
                <a:blip r:embed="rId363"/>
                <a:stretch>
                  <a:fillRect/>
                </a:stretch>
              </p:blipFill>
              <p:spPr>
                <a:xfrm>
                  <a:off x="8364109" y="3536804"/>
                  <a:ext cx="3139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15" name="Freihand 14">
                  <a:extLst>
                    <a:ext uri="{FF2B5EF4-FFF2-40B4-BE49-F238E27FC236}">
                      <a16:creationId xmlns:a16="http://schemas.microsoft.com/office/drawing/2014/main" id="{ED57B643-CCDB-77E8-DE35-139C13C04323}"/>
                    </a:ext>
                  </a:extLst>
                </p14:cNvPr>
                <p14:cNvContentPartPr/>
                <p14:nvPr/>
              </p14:nvContentPartPr>
              <p14:xfrm>
                <a:off x="8681269" y="3475964"/>
                <a:ext cx="290880" cy="221760"/>
              </p14:xfrm>
            </p:contentPart>
          </mc:Choice>
          <mc:Fallback xmlns="">
            <p:pic>
              <p:nvPicPr>
                <p:cNvPr id="15" name="Freihand 14">
                  <a:extLst>
                    <a:ext uri="{FF2B5EF4-FFF2-40B4-BE49-F238E27FC236}">
                      <a16:creationId xmlns:a16="http://schemas.microsoft.com/office/drawing/2014/main" id="{ED57B643-CCDB-77E8-DE35-139C13C04323}"/>
                    </a:ext>
                  </a:extLst>
                </p:cNvPr>
                <p:cNvPicPr/>
                <p:nvPr/>
              </p:nvPicPr>
              <p:blipFill>
                <a:blip r:embed="rId365"/>
                <a:stretch>
                  <a:fillRect/>
                </a:stretch>
              </p:blipFill>
              <p:spPr>
                <a:xfrm>
                  <a:off x="8672629" y="3467324"/>
                  <a:ext cx="30852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16" name="Freihand 15">
                  <a:extLst>
                    <a:ext uri="{FF2B5EF4-FFF2-40B4-BE49-F238E27FC236}">
                      <a16:creationId xmlns:a16="http://schemas.microsoft.com/office/drawing/2014/main" id="{A936C79B-C6AC-E06E-9481-FCEE9C1A618F}"/>
                    </a:ext>
                  </a:extLst>
                </p14:cNvPr>
                <p14:cNvContentPartPr/>
                <p14:nvPr/>
              </p14:nvContentPartPr>
              <p14:xfrm>
                <a:off x="8921389" y="3541484"/>
                <a:ext cx="37080" cy="59040"/>
              </p14:xfrm>
            </p:contentPart>
          </mc:Choice>
          <mc:Fallback xmlns="">
            <p:pic>
              <p:nvPicPr>
                <p:cNvPr id="16" name="Freihand 15">
                  <a:extLst>
                    <a:ext uri="{FF2B5EF4-FFF2-40B4-BE49-F238E27FC236}">
                      <a16:creationId xmlns:a16="http://schemas.microsoft.com/office/drawing/2014/main" id="{A936C79B-C6AC-E06E-9481-FCEE9C1A618F}"/>
                    </a:ext>
                  </a:extLst>
                </p:cNvPr>
                <p:cNvPicPr/>
                <p:nvPr/>
              </p:nvPicPr>
              <p:blipFill>
                <a:blip r:embed="rId367"/>
                <a:stretch>
                  <a:fillRect/>
                </a:stretch>
              </p:blipFill>
              <p:spPr>
                <a:xfrm>
                  <a:off x="8912389" y="3532484"/>
                  <a:ext cx="547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17" name="Freihand 16">
                  <a:extLst>
                    <a:ext uri="{FF2B5EF4-FFF2-40B4-BE49-F238E27FC236}">
                      <a16:creationId xmlns:a16="http://schemas.microsoft.com/office/drawing/2014/main" id="{E65A935F-09F7-02C1-8C5D-218A94903463}"/>
                    </a:ext>
                  </a:extLst>
                </p14:cNvPr>
                <p14:cNvContentPartPr/>
                <p14:nvPr/>
              </p14:nvContentPartPr>
              <p14:xfrm>
                <a:off x="9040189" y="3623924"/>
                <a:ext cx="137520" cy="50040"/>
              </p14:xfrm>
            </p:contentPart>
          </mc:Choice>
          <mc:Fallback xmlns="">
            <p:pic>
              <p:nvPicPr>
                <p:cNvPr id="17" name="Freihand 16">
                  <a:extLst>
                    <a:ext uri="{FF2B5EF4-FFF2-40B4-BE49-F238E27FC236}">
                      <a16:creationId xmlns:a16="http://schemas.microsoft.com/office/drawing/2014/main" id="{E65A935F-09F7-02C1-8C5D-218A94903463}"/>
                    </a:ext>
                  </a:extLst>
                </p:cNvPr>
                <p:cNvPicPr/>
                <p:nvPr/>
              </p:nvPicPr>
              <p:blipFill>
                <a:blip r:embed="rId369"/>
                <a:stretch>
                  <a:fillRect/>
                </a:stretch>
              </p:blipFill>
              <p:spPr>
                <a:xfrm>
                  <a:off x="9031189" y="3615284"/>
                  <a:ext cx="1551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146" name="Freihand 145">
                  <a:extLst>
                    <a:ext uri="{FF2B5EF4-FFF2-40B4-BE49-F238E27FC236}">
                      <a16:creationId xmlns:a16="http://schemas.microsoft.com/office/drawing/2014/main" id="{57B4F54B-9F47-17DE-761A-3F3F03A87656}"/>
                    </a:ext>
                  </a:extLst>
                </p14:cNvPr>
                <p14:cNvContentPartPr/>
                <p14:nvPr/>
              </p14:nvContentPartPr>
              <p14:xfrm>
                <a:off x="6971269" y="2953604"/>
                <a:ext cx="106920" cy="193680"/>
              </p14:xfrm>
            </p:contentPart>
          </mc:Choice>
          <mc:Fallback xmlns="">
            <p:pic>
              <p:nvPicPr>
                <p:cNvPr id="146" name="Freihand 145">
                  <a:extLst>
                    <a:ext uri="{FF2B5EF4-FFF2-40B4-BE49-F238E27FC236}">
                      <a16:creationId xmlns:a16="http://schemas.microsoft.com/office/drawing/2014/main" id="{57B4F54B-9F47-17DE-761A-3F3F03A87656}"/>
                    </a:ext>
                  </a:extLst>
                </p:cNvPr>
                <p:cNvPicPr/>
                <p:nvPr/>
              </p:nvPicPr>
              <p:blipFill>
                <a:blip r:embed="rId371"/>
                <a:stretch>
                  <a:fillRect/>
                </a:stretch>
              </p:blipFill>
              <p:spPr>
                <a:xfrm>
                  <a:off x="6962269" y="2944964"/>
                  <a:ext cx="12456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147" name="Freihand 146">
                  <a:extLst>
                    <a:ext uri="{FF2B5EF4-FFF2-40B4-BE49-F238E27FC236}">
                      <a16:creationId xmlns:a16="http://schemas.microsoft.com/office/drawing/2014/main" id="{D1860D64-9B87-2F2B-B6A3-61D1B507DC0F}"/>
                    </a:ext>
                  </a:extLst>
                </p14:cNvPr>
                <p14:cNvContentPartPr/>
                <p14:nvPr/>
              </p14:nvContentPartPr>
              <p14:xfrm>
                <a:off x="7014469" y="2948924"/>
                <a:ext cx="139320" cy="223920"/>
              </p14:xfrm>
            </p:contentPart>
          </mc:Choice>
          <mc:Fallback xmlns="">
            <p:pic>
              <p:nvPicPr>
                <p:cNvPr id="147" name="Freihand 146">
                  <a:extLst>
                    <a:ext uri="{FF2B5EF4-FFF2-40B4-BE49-F238E27FC236}">
                      <a16:creationId xmlns:a16="http://schemas.microsoft.com/office/drawing/2014/main" id="{D1860D64-9B87-2F2B-B6A3-61D1B507DC0F}"/>
                    </a:ext>
                  </a:extLst>
                </p:cNvPr>
                <p:cNvPicPr/>
                <p:nvPr/>
              </p:nvPicPr>
              <p:blipFill>
                <a:blip r:embed="rId373"/>
                <a:stretch>
                  <a:fillRect/>
                </a:stretch>
              </p:blipFill>
              <p:spPr>
                <a:xfrm>
                  <a:off x="7005469" y="2940284"/>
                  <a:ext cx="15696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148" name="Freihand 147">
                  <a:extLst>
                    <a:ext uri="{FF2B5EF4-FFF2-40B4-BE49-F238E27FC236}">
                      <a16:creationId xmlns:a16="http://schemas.microsoft.com/office/drawing/2014/main" id="{95F11295-6E42-A6B2-ED29-C3F1B8183302}"/>
                    </a:ext>
                  </a:extLst>
                </p14:cNvPr>
                <p14:cNvContentPartPr/>
                <p14:nvPr/>
              </p14:nvContentPartPr>
              <p14:xfrm>
                <a:off x="7244509" y="2905364"/>
                <a:ext cx="15840" cy="181800"/>
              </p14:xfrm>
            </p:contentPart>
          </mc:Choice>
          <mc:Fallback xmlns="">
            <p:pic>
              <p:nvPicPr>
                <p:cNvPr id="148" name="Freihand 147">
                  <a:extLst>
                    <a:ext uri="{FF2B5EF4-FFF2-40B4-BE49-F238E27FC236}">
                      <a16:creationId xmlns:a16="http://schemas.microsoft.com/office/drawing/2014/main" id="{95F11295-6E42-A6B2-ED29-C3F1B8183302}"/>
                    </a:ext>
                  </a:extLst>
                </p:cNvPr>
                <p:cNvPicPr/>
                <p:nvPr/>
              </p:nvPicPr>
              <p:blipFill>
                <a:blip r:embed="rId375"/>
                <a:stretch>
                  <a:fillRect/>
                </a:stretch>
              </p:blipFill>
              <p:spPr>
                <a:xfrm>
                  <a:off x="7235509" y="2896364"/>
                  <a:ext cx="3348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149" name="Freihand 148">
                  <a:extLst>
                    <a:ext uri="{FF2B5EF4-FFF2-40B4-BE49-F238E27FC236}">
                      <a16:creationId xmlns:a16="http://schemas.microsoft.com/office/drawing/2014/main" id="{8CE32A97-4AD9-7A42-075D-F4CB90FDB8D2}"/>
                    </a:ext>
                  </a:extLst>
                </p14:cNvPr>
                <p14:cNvContentPartPr/>
                <p14:nvPr/>
              </p14:nvContentPartPr>
              <p14:xfrm>
                <a:off x="7155589" y="2906444"/>
                <a:ext cx="212400" cy="246240"/>
              </p14:xfrm>
            </p:contentPart>
          </mc:Choice>
          <mc:Fallback xmlns="">
            <p:pic>
              <p:nvPicPr>
                <p:cNvPr id="149" name="Freihand 148">
                  <a:extLst>
                    <a:ext uri="{FF2B5EF4-FFF2-40B4-BE49-F238E27FC236}">
                      <a16:creationId xmlns:a16="http://schemas.microsoft.com/office/drawing/2014/main" id="{8CE32A97-4AD9-7A42-075D-F4CB90FDB8D2}"/>
                    </a:ext>
                  </a:extLst>
                </p:cNvPr>
                <p:cNvPicPr/>
                <p:nvPr/>
              </p:nvPicPr>
              <p:blipFill>
                <a:blip r:embed="rId377"/>
                <a:stretch>
                  <a:fillRect/>
                </a:stretch>
              </p:blipFill>
              <p:spPr>
                <a:xfrm>
                  <a:off x="7146949" y="2897444"/>
                  <a:ext cx="23004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150" name="Freihand 149">
                  <a:extLst>
                    <a:ext uri="{FF2B5EF4-FFF2-40B4-BE49-F238E27FC236}">
                      <a16:creationId xmlns:a16="http://schemas.microsoft.com/office/drawing/2014/main" id="{ACCD27B3-BCFE-7873-3DB0-4B6467B130B1}"/>
                    </a:ext>
                  </a:extLst>
                </p14:cNvPr>
                <p14:cNvContentPartPr/>
                <p14:nvPr/>
              </p14:nvContentPartPr>
              <p14:xfrm>
                <a:off x="7621789" y="2939204"/>
                <a:ext cx="297360" cy="143280"/>
              </p14:xfrm>
            </p:contentPart>
          </mc:Choice>
          <mc:Fallback xmlns="">
            <p:pic>
              <p:nvPicPr>
                <p:cNvPr id="150" name="Freihand 149">
                  <a:extLst>
                    <a:ext uri="{FF2B5EF4-FFF2-40B4-BE49-F238E27FC236}">
                      <a16:creationId xmlns:a16="http://schemas.microsoft.com/office/drawing/2014/main" id="{ACCD27B3-BCFE-7873-3DB0-4B6467B130B1}"/>
                    </a:ext>
                  </a:extLst>
                </p:cNvPr>
                <p:cNvPicPr/>
                <p:nvPr/>
              </p:nvPicPr>
              <p:blipFill>
                <a:blip r:embed="rId379"/>
                <a:stretch>
                  <a:fillRect/>
                </a:stretch>
              </p:blipFill>
              <p:spPr>
                <a:xfrm>
                  <a:off x="7613149" y="2930204"/>
                  <a:ext cx="3150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151" name="Freihand 150">
                  <a:extLst>
                    <a:ext uri="{FF2B5EF4-FFF2-40B4-BE49-F238E27FC236}">
                      <a16:creationId xmlns:a16="http://schemas.microsoft.com/office/drawing/2014/main" id="{014BC920-BC98-5CFB-D1D5-98150CE85657}"/>
                    </a:ext>
                  </a:extLst>
                </p14:cNvPr>
                <p14:cNvContentPartPr/>
                <p14:nvPr/>
              </p14:nvContentPartPr>
              <p14:xfrm>
                <a:off x="8019949" y="2862524"/>
                <a:ext cx="74880" cy="165240"/>
              </p14:xfrm>
            </p:contentPart>
          </mc:Choice>
          <mc:Fallback xmlns="">
            <p:pic>
              <p:nvPicPr>
                <p:cNvPr id="151" name="Freihand 150">
                  <a:extLst>
                    <a:ext uri="{FF2B5EF4-FFF2-40B4-BE49-F238E27FC236}">
                      <a16:creationId xmlns:a16="http://schemas.microsoft.com/office/drawing/2014/main" id="{014BC920-BC98-5CFB-D1D5-98150CE85657}"/>
                    </a:ext>
                  </a:extLst>
                </p:cNvPr>
                <p:cNvPicPr/>
                <p:nvPr/>
              </p:nvPicPr>
              <p:blipFill>
                <a:blip r:embed="rId381"/>
                <a:stretch>
                  <a:fillRect/>
                </a:stretch>
              </p:blipFill>
              <p:spPr>
                <a:xfrm>
                  <a:off x="8011309" y="2853524"/>
                  <a:ext cx="925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154" name="Freihand 153">
                  <a:extLst>
                    <a:ext uri="{FF2B5EF4-FFF2-40B4-BE49-F238E27FC236}">
                      <a16:creationId xmlns:a16="http://schemas.microsoft.com/office/drawing/2014/main" id="{CBEDB3B7-35F0-F62B-56D4-AF9B82453AC8}"/>
                    </a:ext>
                  </a:extLst>
                </p14:cNvPr>
                <p14:cNvContentPartPr/>
                <p14:nvPr/>
              </p14:nvContentPartPr>
              <p14:xfrm>
                <a:off x="8327029" y="2707004"/>
                <a:ext cx="148320" cy="267480"/>
              </p14:xfrm>
            </p:contentPart>
          </mc:Choice>
          <mc:Fallback xmlns="">
            <p:pic>
              <p:nvPicPr>
                <p:cNvPr id="154" name="Freihand 153">
                  <a:extLst>
                    <a:ext uri="{FF2B5EF4-FFF2-40B4-BE49-F238E27FC236}">
                      <a16:creationId xmlns:a16="http://schemas.microsoft.com/office/drawing/2014/main" id="{CBEDB3B7-35F0-F62B-56D4-AF9B82453AC8}"/>
                    </a:ext>
                  </a:extLst>
                </p:cNvPr>
                <p:cNvPicPr/>
                <p:nvPr/>
              </p:nvPicPr>
              <p:blipFill>
                <a:blip r:embed="rId383"/>
                <a:stretch>
                  <a:fillRect/>
                </a:stretch>
              </p:blipFill>
              <p:spPr>
                <a:xfrm>
                  <a:off x="8318389" y="2698364"/>
                  <a:ext cx="16596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155" name="Freihand 154">
                  <a:extLst>
                    <a:ext uri="{FF2B5EF4-FFF2-40B4-BE49-F238E27FC236}">
                      <a16:creationId xmlns:a16="http://schemas.microsoft.com/office/drawing/2014/main" id="{2645C69E-C91E-2A62-2614-E3E3C0F5302E}"/>
                    </a:ext>
                  </a:extLst>
                </p14:cNvPr>
                <p14:cNvContentPartPr/>
                <p14:nvPr/>
              </p14:nvContentPartPr>
              <p14:xfrm>
                <a:off x="8508469" y="2704124"/>
                <a:ext cx="129960" cy="238680"/>
              </p14:xfrm>
            </p:contentPart>
          </mc:Choice>
          <mc:Fallback xmlns="">
            <p:pic>
              <p:nvPicPr>
                <p:cNvPr id="155" name="Freihand 154">
                  <a:extLst>
                    <a:ext uri="{FF2B5EF4-FFF2-40B4-BE49-F238E27FC236}">
                      <a16:creationId xmlns:a16="http://schemas.microsoft.com/office/drawing/2014/main" id="{2645C69E-C91E-2A62-2614-E3E3C0F5302E}"/>
                    </a:ext>
                  </a:extLst>
                </p:cNvPr>
                <p:cNvPicPr/>
                <p:nvPr/>
              </p:nvPicPr>
              <p:blipFill>
                <a:blip r:embed="rId385"/>
                <a:stretch>
                  <a:fillRect/>
                </a:stretch>
              </p:blipFill>
              <p:spPr>
                <a:xfrm>
                  <a:off x="8499469" y="2695124"/>
                  <a:ext cx="14760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157" name="Freihand 156">
                  <a:extLst>
                    <a:ext uri="{FF2B5EF4-FFF2-40B4-BE49-F238E27FC236}">
                      <a16:creationId xmlns:a16="http://schemas.microsoft.com/office/drawing/2014/main" id="{8FE268D3-76F6-AC43-B939-9D42B0C5E191}"/>
                    </a:ext>
                  </a:extLst>
                </p14:cNvPr>
                <p14:cNvContentPartPr/>
                <p14:nvPr/>
              </p14:nvContentPartPr>
              <p14:xfrm>
                <a:off x="8734189" y="2541044"/>
                <a:ext cx="26640" cy="447480"/>
              </p14:xfrm>
            </p:contentPart>
          </mc:Choice>
          <mc:Fallback xmlns="">
            <p:pic>
              <p:nvPicPr>
                <p:cNvPr id="157" name="Freihand 156">
                  <a:extLst>
                    <a:ext uri="{FF2B5EF4-FFF2-40B4-BE49-F238E27FC236}">
                      <a16:creationId xmlns:a16="http://schemas.microsoft.com/office/drawing/2014/main" id="{8FE268D3-76F6-AC43-B939-9D42B0C5E191}"/>
                    </a:ext>
                  </a:extLst>
                </p:cNvPr>
                <p:cNvPicPr/>
                <p:nvPr/>
              </p:nvPicPr>
              <p:blipFill>
                <a:blip r:embed="rId387"/>
                <a:stretch>
                  <a:fillRect/>
                </a:stretch>
              </p:blipFill>
              <p:spPr>
                <a:xfrm>
                  <a:off x="8725189" y="2532044"/>
                  <a:ext cx="44280" cy="46512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158" name="Freihand 157">
                  <a:extLst>
                    <a:ext uri="{FF2B5EF4-FFF2-40B4-BE49-F238E27FC236}">
                      <a16:creationId xmlns:a16="http://schemas.microsoft.com/office/drawing/2014/main" id="{9A7C5D90-E6C0-D436-C2AD-69883CBA8A67}"/>
                    </a:ext>
                  </a:extLst>
                </p14:cNvPr>
                <p14:cNvContentPartPr/>
                <p14:nvPr/>
              </p14:nvContentPartPr>
              <p14:xfrm>
                <a:off x="8804029" y="2655524"/>
                <a:ext cx="78840" cy="178560"/>
              </p14:xfrm>
            </p:contentPart>
          </mc:Choice>
          <mc:Fallback xmlns="">
            <p:pic>
              <p:nvPicPr>
                <p:cNvPr id="158" name="Freihand 157">
                  <a:extLst>
                    <a:ext uri="{FF2B5EF4-FFF2-40B4-BE49-F238E27FC236}">
                      <a16:creationId xmlns:a16="http://schemas.microsoft.com/office/drawing/2014/main" id="{9A7C5D90-E6C0-D436-C2AD-69883CBA8A67}"/>
                    </a:ext>
                  </a:extLst>
                </p:cNvPr>
                <p:cNvPicPr/>
                <p:nvPr/>
              </p:nvPicPr>
              <p:blipFill>
                <a:blip r:embed="rId389"/>
                <a:stretch>
                  <a:fillRect/>
                </a:stretch>
              </p:blipFill>
              <p:spPr>
                <a:xfrm>
                  <a:off x="8795029" y="2646884"/>
                  <a:ext cx="9648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159" name="Freihand 158">
                  <a:extLst>
                    <a:ext uri="{FF2B5EF4-FFF2-40B4-BE49-F238E27FC236}">
                      <a16:creationId xmlns:a16="http://schemas.microsoft.com/office/drawing/2014/main" id="{C3EBEBCB-ED62-4462-F6CE-BFF53CFC31B3}"/>
                    </a:ext>
                  </a:extLst>
                </p14:cNvPr>
                <p14:cNvContentPartPr/>
                <p14:nvPr/>
              </p14:nvContentPartPr>
              <p14:xfrm>
                <a:off x="8830669" y="2655524"/>
                <a:ext cx="155160" cy="207360"/>
              </p14:xfrm>
            </p:contentPart>
          </mc:Choice>
          <mc:Fallback xmlns="">
            <p:pic>
              <p:nvPicPr>
                <p:cNvPr id="159" name="Freihand 158">
                  <a:extLst>
                    <a:ext uri="{FF2B5EF4-FFF2-40B4-BE49-F238E27FC236}">
                      <a16:creationId xmlns:a16="http://schemas.microsoft.com/office/drawing/2014/main" id="{C3EBEBCB-ED62-4462-F6CE-BFF53CFC31B3}"/>
                    </a:ext>
                  </a:extLst>
                </p:cNvPr>
                <p:cNvPicPr/>
                <p:nvPr/>
              </p:nvPicPr>
              <p:blipFill>
                <a:blip r:embed="rId391"/>
                <a:stretch>
                  <a:fillRect/>
                </a:stretch>
              </p:blipFill>
              <p:spPr>
                <a:xfrm>
                  <a:off x="8821669" y="2646884"/>
                  <a:ext cx="1728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160" name="Freihand 159">
                  <a:extLst>
                    <a:ext uri="{FF2B5EF4-FFF2-40B4-BE49-F238E27FC236}">
                      <a16:creationId xmlns:a16="http://schemas.microsoft.com/office/drawing/2014/main" id="{8CBBE5DE-860B-1FF0-1D21-D137C1368BCE}"/>
                    </a:ext>
                  </a:extLst>
                </p14:cNvPr>
                <p14:cNvContentPartPr/>
                <p14:nvPr/>
              </p14:nvContentPartPr>
              <p14:xfrm>
                <a:off x="8909509" y="2658764"/>
                <a:ext cx="193320" cy="203760"/>
              </p14:xfrm>
            </p:contentPart>
          </mc:Choice>
          <mc:Fallback xmlns="">
            <p:pic>
              <p:nvPicPr>
                <p:cNvPr id="160" name="Freihand 159">
                  <a:extLst>
                    <a:ext uri="{FF2B5EF4-FFF2-40B4-BE49-F238E27FC236}">
                      <a16:creationId xmlns:a16="http://schemas.microsoft.com/office/drawing/2014/main" id="{8CBBE5DE-860B-1FF0-1D21-D137C1368BCE}"/>
                    </a:ext>
                  </a:extLst>
                </p:cNvPr>
                <p:cNvPicPr/>
                <p:nvPr/>
              </p:nvPicPr>
              <p:blipFill>
                <a:blip r:embed="rId393"/>
                <a:stretch>
                  <a:fillRect/>
                </a:stretch>
              </p:blipFill>
              <p:spPr>
                <a:xfrm>
                  <a:off x="8900869" y="2650124"/>
                  <a:ext cx="21096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161" name="Freihand 160">
                  <a:extLst>
                    <a:ext uri="{FF2B5EF4-FFF2-40B4-BE49-F238E27FC236}">
                      <a16:creationId xmlns:a16="http://schemas.microsoft.com/office/drawing/2014/main" id="{A39BF1D0-0903-D784-430C-DDD4A01D2D87}"/>
                    </a:ext>
                  </a:extLst>
                </p14:cNvPr>
                <p14:cNvContentPartPr/>
                <p14:nvPr/>
              </p14:nvContentPartPr>
              <p14:xfrm>
                <a:off x="9212989" y="2727884"/>
                <a:ext cx="141120" cy="36000"/>
              </p14:xfrm>
            </p:contentPart>
          </mc:Choice>
          <mc:Fallback xmlns="">
            <p:pic>
              <p:nvPicPr>
                <p:cNvPr id="161" name="Freihand 160">
                  <a:extLst>
                    <a:ext uri="{FF2B5EF4-FFF2-40B4-BE49-F238E27FC236}">
                      <a16:creationId xmlns:a16="http://schemas.microsoft.com/office/drawing/2014/main" id="{A39BF1D0-0903-D784-430C-DDD4A01D2D87}"/>
                    </a:ext>
                  </a:extLst>
                </p:cNvPr>
                <p:cNvPicPr/>
                <p:nvPr/>
              </p:nvPicPr>
              <p:blipFill>
                <a:blip r:embed="rId395"/>
                <a:stretch>
                  <a:fillRect/>
                </a:stretch>
              </p:blipFill>
              <p:spPr>
                <a:xfrm>
                  <a:off x="9203989" y="2718884"/>
                  <a:ext cx="1587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162" name="Freihand 161">
                  <a:extLst>
                    <a:ext uri="{FF2B5EF4-FFF2-40B4-BE49-F238E27FC236}">
                      <a16:creationId xmlns:a16="http://schemas.microsoft.com/office/drawing/2014/main" id="{50616C28-4E91-3C1B-5AF1-CC64D22A44EB}"/>
                    </a:ext>
                  </a:extLst>
                </p14:cNvPr>
                <p14:cNvContentPartPr/>
                <p14:nvPr/>
              </p14:nvContentPartPr>
              <p14:xfrm>
                <a:off x="9423589" y="2567324"/>
                <a:ext cx="168480" cy="232920"/>
              </p14:xfrm>
            </p:contentPart>
          </mc:Choice>
          <mc:Fallback xmlns="">
            <p:pic>
              <p:nvPicPr>
                <p:cNvPr id="162" name="Freihand 161">
                  <a:extLst>
                    <a:ext uri="{FF2B5EF4-FFF2-40B4-BE49-F238E27FC236}">
                      <a16:creationId xmlns:a16="http://schemas.microsoft.com/office/drawing/2014/main" id="{50616C28-4E91-3C1B-5AF1-CC64D22A44EB}"/>
                    </a:ext>
                  </a:extLst>
                </p:cNvPr>
                <p:cNvPicPr/>
                <p:nvPr/>
              </p:nvPicPr>
              <p:blipFill>
                <a:blip r:embed="rId397"/>
                <a:stretch>
                  <a:fillRect/>
                </a:stretch>
              </p:blipFill>
              <p:spPr>
                <a:xfrm>
                  <a:off x="9414589" y="2558684"/>
                  <a:ext cx="18612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163" name="Freihand 162">
                  <a:extLst>
                    <a:ext uri="{FF2B5EF4-FFF2-40B4-BE49-F238E27FC236}">
                      <a16:creationId xmlns:a16="http://schemas.microsoft.com/office/drawing/2014/main" id="{2F45802D-9866-D55E-53BD-AAA8898E07FE}"/>
                    </a:ext>
                  </a:extLst>
                </p14:cNvPr>
                <p14:cNvContentPartPr/>
                <p14:nvPr/>
              </p14:nvContentPartPr>
              <p14:xfrm>
                <a:off x="9625549" y="2664164"/>
                <a:ext cx="48240" cy="99000"/>
              </p14:xfrm>
            </p:contentPart>
          </mc:Choice>
          <mc:Fallback xmlns="">
            <p:pic>
              <p:nvPicPr>
                <p:cNvPr id="163" name="Freihand 162">
                  <a:extLst>
                    <a:ext uri="{FF2B5EF4-FFF2-40B4-BE49-F238E27FC236}">
                      <a16:creationId xmlns:a16="http://schemas.microsoft.com/office/drawing/2014/main" id="{2F45802D-9866-D55E-53BD-AAA8898E07FE}"/>
                    </a:ext>
                  </a:extLst>
                </p:cNvPr>
                <p:cNvPicPr/>
                <p:nvPr/>
              </p:nvPicPr>
              <p:blipFill>
                <a:blip r:embed="rId399"/>
                <a:stretch>
                  <a:fillRect/>
                </a:stretch>
              </p:blipFill>
              <p:spPr>
                <a:xfrm>
                  <a:off x="9616549" y="2655524"/>
                  <a:ext cx="658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164" name="Freihand 163">
                  <a:extLst>
                    <a:ext uri="{FF2B5EF4-FFF2-40B4-BE49-F238E27FC236}">
                      <a16:creationId xmlns:a16="http://schemas.microsoft.com/office/drawing/2014/main" id="{86AD3C25-15B2-22AE-5D26-97FFAD7E8A39}"/>
                    </a:ext>
                  </a:extLst>
                </p14:cNvPr>
                <p14:cNvContentPartPr/>
                <p14:nvPr/>
              </p14:nvContentPartPr>
              <p14:xfrm>
                <a:off x="9726349" y="2528444"/>
                <a:ext cx="150480" cy="219600"/>
              </p14:xfrm>
            </p:contentPart>
          </mc:Choice>
          <mc:Fallback xmlns="">
            <p:pic>
              <p:nvPicPr>
                <p:cNvPr id="164" name="Freihand 163">
                  <a:extLst>
                    <a:ext uri="{FF2B5EF4-FFF2-40B4-BE49-F238E27FC236}">
                      <a16:creationId xmlns:a16="http://schemas.microsoft.com/office/drawing/2014/main" id="{86AD3C25-15B2-22AE-5D26-97FFAD7E8A39}"/>
                    </a:ext>
                  </a:extLst>
                </p:cNvPr>
                <p:cNvPicPr/>
                <p:nvPr/>
              </p:nvPicPr>
              <p:blipFill>
                <a:blip r:embed="rId401"/>
                <a:stretch>
                  <a:fillRect/>
                </a:stretch>
              </p:blipFill>
              <p:spPr>
                <a:xfrm>
                  <a:off x="9717349" y="2519444"/>
                  <a:ext cx="16812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165" name="Freihand 164">
                  <a:extLst>
                    <a:ext uri="{FF2B5EF4-FFF2-40B4-BE49-F238E27FC236}">
                      <a16:creationId xmlns:a16="http://schemas.microsoft.com/office/drawing/2014/main" id="{21085433-8B26-34A5-2D3E-8180750F6D82}"/>
                    </a:ext>
                  </a:extLst>
                </p14:cNvPr>
                <p14:cNvContentPartPr/>
                <p14:nvPr/>
              </p14:nvContentPartPr>
              <p14:xfrm>
                <a:off x="9910309" y="2462564"/>
                <a:ext cx="388800" cy="270720"/>
              </p14:xfrm>
            </p:contentPart>
          </mc:Choice>
          <mc:Fallback xmlns="">
            <p:pic>
              <p:nvPicPr>
                <p:cNvPr id="165" name="Freihand 164">
                  <a:extLst>
                    <a:ext uri="{FF2B5EF4-FFF2-40B4-BE49-F238E27FC236}">
                      <a16:creationId xmlns:a16="http://schemas.microsoft.com/office/drawing/2014/main" id="{21085433-8B26-34A5-2D3E-8180750F6D82}"/>
                    </a:ext>
                  </a:extLst>
                </p:cNvPr>
                <p:cNvPicPr/>
                <p:nvPr/>
              </p:nvPicPr>
              <p:blipFill>
                <a:blip r:embed="rId403"/>
                <a:stretch>
                  <a:fillRect/>
                </a:stretch>
              </p:blipFill>
              <p:spPr>
                <a:xfrm>
                  <a:off x="9901669" y="2453924"/>
                  <a:ext cx="40644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65" name="Freihand 264">
                  <a:extLst>
                    <a:ext uri="{FF2B5EF4-FFF2-40B4-BE49-F238E27FC236}">
                      <a16:creationId xmlns:a16="http://schemas.microsoft.com/office/drawing/2014/main" id="{71120F22-988D-F5B3-1B46-FC17719D22B3}"/>
                    </a:ext>
                  </a:extLst>
                </p14:cNvPr>
                <p14:cNvContentPartPr/>
                <p14:nvPr/>
              </p14:nvContentPartPr>
              <p14:xfrm>
                <a:off x="9644629" y="2963684"/>
                <a:ext cx="39240" cy="1198800"/>
              </p14:xfrm>
            </p:contentPart>
          </mc:Choice>
          <mc:Fallback xmlns="">
            <p:pic>
              <p:nvPicPr>
                <p:cNvPr id="265" name="Freihand 264">
                  <a:extLst>
                    <a:ext uri="{FF2B5EF4-FFF2-40B4-BE49-F238E27FC236}">
                      <a16:creationId xmlns:a16="http://schemas.microsoft.com/office/drawing/2014/main" id="{71120F22-988D-F5B3-1B46-FC17719D22B3}"/>
                    </a:ext>
                  </a:extLst>
                </p:cNvPr>
                <p:cNvPicPr/>
                <p:nvPr/>
              </p:nvPicPr>
              <p:blipFill>
                <a:blip r:embed="rId405"/>
                <a:stretch>
                  <a:fillRect/>
                </a:stretch>
              </p:blipFill>
              <p:spPr>
                <a:xfrm>
                  <a:off x="9635989" y="2954684"/>
                  <a:ext cx="56880" cy="121644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66" name="Freihand 265">
                  <a:extLst>
                    <a:ext uri="{FF2B5EF4-FFF2-40B4-BE49-F238E27FC236}">
                      <a16:creationId xmlns:a16="http://schemas.microsoft.com/office/drawing/2014/main" id="{937D811D-77F3-585D-8EE3-CF9B468AEEB9}"/>
                    </a:ext>
                  </a:extLst>
                </p14:cNvPr>
                <p14:cNvContentPartPr/>
                <p14:nvPr/>
              </p14:nvContentPartPr>
              <p14:xfrm>
                <a:off x="9756589" y="2739044"/>
                <a:ext cx="2137680" cy="191160"/>
              </p14:xfrm>
            </p:contentPart>
          </mc:Choice>
          <mc:Fallback xmlns="">
            <p:pic>
              <p:nvPicPr>
                <p:cNvPr id="266" name="Freihand 265">
                  <a:extLst>
                    <a:ext uri="{FF2B5EF4-FFF2-40B4-BE49-F238E27FC236}">
                      <a16:creationId xmlns:a16="http://schemas.microsoft.com/office/drawing/2014/main" id="{937D811D-77F3-585D-8EE3-CF9B468AEEB9}"/>
                    </a:ext>
                  </a:extLst>
                </p:cNvPr>
                <p:cNvPicPr/>
                <p:nvPr/>
              </p:nvPicPr>
              <p:blipFill>
                <a:blip r:embed="rId407"/>
                <a:stretch>
                  <a:fillRect/>
                </a:stretch>
              </p:blipFill>
              <p:spPr>
                <a:xfrm>
                  <a:off x="9747949" y="2730404"/>
                  <a:ext cx="215532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268" name="Freihand 267">
                  <a:extLst>
                    <a:ext uri="{FF2B5EF4-FFF2-40B4-BE49-F238E27FC236}">
                      <a16:creationId xmlns:a16="http://schemas.microsoft.com/office/drawing/2014/main" id="{159CC10D-4174-BB57-89D6-14AA2D4814AB}"/>
                    </a:ext>
                  </a:extLst>
                </p14:cNvPr>
                <p14:cNvContentPartPr/>
                <p14:nvPr/>
              </p14:nvContentPartPr>
              <p14:xfrm>
                <a:off x="9894829" y="2934524"/>
                <a:ext cx="179640" cy="197640"/>
              </p14:xfrm>
            </p:contentPart>
          </mc:Choice>
          <mc:Fallback xmlns="">
            <p:pic>
              <p:nvPicPr>
                <p:cNvPr id="268" name="Freihand 267">
                  <a:extLst>
                    <a:ext uri="{FF2B5EF4-FFF2-40B4-BE49-F238E27FC236}">
                      <a16:creationId xmlns:a16="http://schemas.microsoft.com/office/drawing/2014/main" id="{159CC10D-4174-BB57-89D6-14AA2D4814AB}"/>
                    </a:ext>
                  </a:extLst>
                </p:cNvPr>
                <p:cNvPicPr/>
                <p:nvPr/>
              </p:nvPicPr>
              <p:blipFill>
                <a:blip r:embed="rId409"/>
                <a:stretch>
                  <a:fillRect/>
                </a:stretch>
              </p:blipFill>
              <p:spPr>
                <a:xfrm>
                  <a:off x="9886189" y="2925524"/>
                  <a:ext cx="19728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69" name="Freihand 268">
                  <a:extLst>
                    <a:ext uri="{FF2B5EF4-FFF2-40B4-BE49-F238E27FC236}">
                      <a16:creationId xmlns:a16="http://schemas.microsoft.com/office/drawing/2014/main" id="{93BD6180-9EF4-41FB-DD20-353639761424}"/>
                    </a:ext>
                  </a:extLst>
                </p14:cNvPr>
                <p14:cNvContentPartPr/>
                <p14:nvPr/>
              </p14:nvContentPartPr>
              <p14:xfrm>
                <a:off x="10123789" y="2997164"/>
                <a:ext cx="105120" cy="115200"/>
              </p14:xfrm>
            </p:contentPart>
          </mc:Choice>
          <mc:Fallback xmlns="">
            <p:pic>
              <p:nvPicPr>
                <p:cNvPr id="269" name="Freihand 268">
                  <a:extLst>
                    <a:ext uri="{FF2B5EF4-FFF2-40B4-BE49-F238E27FC236}">
                      <a16:creationId xmlns:a16="http://schemas.microsoft.com/office/drawing/2014/main" id="{93BD6180-9EF4-41FB-DD20-353639761424}"/>
                    </a:ext>
                  </a:extLst>
                </p:cNvPr>
                <p:cNvPicPr/>
                <p:nvPr/>
              </p:nvPicPr>
              <p:blipFill>
                <a:blip r:embed="rId411"/>
                <a:stretch>
                  <a:fillRect/>
                </a:stretch>
              </p:blipFill>
              <p:spPr>
                <a:xfrm>
                  <a:off x="10114789" y="2988164"/>
                  <a:ext cx="12276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70" name="Freihand 269">
                  <a:extLst>
                    <a:ext uri="{FF2B5EF4-FFF2-40B4-BE49-F238E27FC236}">
                      <a16:creationId xmlns:a16="http://schemas.microsoft.com/office/drawing/2014/main" id="{924C180E-D108-596F-630E-0C373B8A0A85}"/>
                    </a:ext>
                  </a:extLst>
                </p14:cNvPr>
                <p14:cNvContentPartPr/>
                <p14:nvPr/>
              </p14:nvContentPartPr>
              <p14:xfrm>
                <a:off x="10303789" y="2880884"/>
                <a:ext cx="38520" cy="202680"/>
              </p14:xfrm>
            </p:contentPart>
          </mc:Choice>
          <mc:Fallback xmlns="">
            <p:pic>
              <p:nvPicPr>
                <p:cNvPr id="270" name="Freihand 269">
                  <a:extLst>
                    <a:ext uri="{FF2B5EF4-FFF2-40B4-BE49-F238E27FC236}">
                      <a16:creationId xmlns:a16="http://schemas.microsoft.com/office/drawing/2014/main" id="{924C180E-D108-596F-630E-0C373B8A0A85}"/>
                    </a:ext>
                  </a:extLst>
                </p:cNvPr>
                <p:cNvPicPr/>
                <p:nvPr/>
              </p:nvPicPr>
              <p:blipFill>
                <a:blip r:embed="rId413"/>
                <a:stretch>
                  <a:fillRect/>
                </a:stretch>
              </p:blipFill>
              <p:spPr>
                <a:xfrm>
                  <a:off x="10294789" y="2872244"/>
                  <a:ext cx="561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71" name="Freihand 270">
                  <a:extLst>
                    <a:ext uri="{FF2B5EF4-FFF2-40B4-BE49-F238E27FC236}">
                      <a16:creationId xmlns:a16="http://schemas.microsoft.com/office/drawing/2014/main" id="{3F240B2B-9B1A-D614-F8C3-17E57541F223}"/>
                    </a:ext>
                  </a:extLst>
                </p14:cNvPr>
                <p14:cNvContentPartPr/>
                <p14:nvPr/>
              </p14:nvContentPartPr>
              <p14:xfrm>
                <a:off x="10367869" y="2901764"/>
                <a:ext cx="172800" cy="155520"/>
              </p14:xfrm>
            </p:contentPart>
          </mc:Choice>
          <mc:Fallback xmlns="">
            <p:pic>
              <p:nvPicPr>
                <p:cNvPr id="271" name="Freihand 270">
                  <a:extLst>
                    <a:ext uri="{FF2B5EF4-FFF2-40B4-BE49-F238E27FC236}">
                      <a16:creationId xmlns:a16="http://schemas.microsoft.com/office/drawing/2014/main" id="{3F240B2B-9B1A-D614-F8C3-17E57541F223}"/>
                    </a:ext>
                  </a:extLst>
                </p:cNvPr>
                <p:cNvPicPr/>
                <p:nvPr/>
              </p:nvPicPr>
              <p:blipFill>
                <a:blip r:embed="rId415"/>
                <a:stretch>
                  <a:fillRect/>
                </a:stretch>
              </p:blipFill>
              <p:spPr>
                <a:xfrm>
                  <a:off x="10359229" y="2892764"/>
                  <a:ext cx="1904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273" name="Freihand 272">
                  <a:extLst>
                    <a:ext uri="{FF2B5EF4-FFF2-40B4-BE49-F238E27FC236}">
                      <a16:creationId xmlns:a16="http://schemas.microsoft.com/office/drawing/2014/main" id="{A63BA585-6C9D-D005-9777-37EA580CF424}"/>
                    </a:ext>
                  </a:extLst>
                </p14:cNvPr>
                <p14:cNvContentPartPr/>
                <p14:nvPr/>
              </p14:nvContentPartPr>
              <p14:xfrm>
                <a:off x="10564429" y="2971964"/>
                <a:ext cx="126360" cy="221760"/>
              </p14:xfrm>
            </p:contentPart>
          </mc:Choice>
          <mc:Fallback xmlns="">
            <p:pic>
              <p:nvPicPr>
                <p:cNvPr id="273" name="Freihand 272">
                  <a:extLst>
                    <a:ext uri="{FF2B5EF4-FFF2-40B4-BE49-F238E27FC236}">
                      <a16:creationId xmlns:a16="http://schemas.microsoft.com/office/drawing/2014/main" id="{A63BA585-6C9D-D005-9777-37EA580CF424}"/>
                    </a:ext>
                  </a:extLst>
                </p:cNvPr>
                <p:cNvPicPr/>
                <p:nvPr/>
              </p:nvPicPr>
              <p:blipFill>
                <a:blip r:embed="rId417"/>
                <a:stretch>
                  <a:fillRect/>
                </a:stretch>
              </p:blipFill>
              <p:spPr>
                <a:xfrm>
                  <a:off x="10555789" y="2962964"/>
                  <a:ext cx="14400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74" name="Freihand 273">
                  <a:extLst>
                    <a:ext uri="{FF2B5EF4-FFF2-40B4-BE49-F238E27FC236}">
                      <a16:creationId xmlns:a16="http://schemas.microsoft.com/office/drawing/2014/main" id="{B91AC304-5476-B2EF-1F40-5EDCECB8D401}"/>
                    </a:ext>
                  </a:extLst>
                </p14:cNvPr>
                <p14:cNvContentPartPr/>
                <p14:nvPr/>
              </p14:nvContentPartPr>
              <p14:xfrm>
                <a:off x="10734709" y="2909684"/>
                <a:ext cx="172800" cy="131400"/>
              </p14:xfrm>
            </p:contentPart>
          </mc:Choice>
          <mc:Fallback xmlns="">
            <p:pic>
              <p:nvPicPr>
                <p:cNvPr id="274" name="Freihand 273">
                  <a:extLst>
                    <a:ext uri="{FF2B5EF4-FFF2-40B4-BE49-F238E27FC236}">
                      <a16:creationId xmlns:a16="http://schemas.microsoft.com/office/drawing/2014/main" id="{B91AC304-5476-B2EF-1F40-5EDCECB8D401}"/>
                    </a:ext>
                  </a:extLst>
                </p:cNvPr>
                <p:cNvPicPr/>
                <p:nvPr/>
              </p:nvPicPr>
              <p:blipFill>
                <a:blip r:embed="rId419"/>
                <a:stretch>
                  <a:fillRect/>
                </a:stretch>
              </p:blipFill>
              <p:spPr>
                <a:xfrm>
                  <a:off x="10726069" y="2901044"/>
                  <a:ext cx="1904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75" name="Freihand 274">
                  <a:extLst>
                    <a:ext uri="{FF2B5EF4-FFF2-40B4-BE49-F238E27FC236}">
                      <a16:creationId xmlns:a16="http://schemas.microsoft.com/office/drawing/2014/main" id="{59AE9273-7830-84B3-410D-3A472FB3BAA1}"/>
                    </a:ext>
                  </a:extLst>
                </p14:cNvPr>
                <p14:cNvContentPartPr/>
                <p14:nvPr/>
              </p14:nvContentPartPr>
              <p14:xfrm>
                <a:off x="10958989" y="3020924"/>
                <a:ext cx="37080" cy="15840"/>
              </p14:xfrm>
            </p:contentPart>
          </mc:Choice>
          <mc:Fallback xmlns="">
            <p:pic>
              <p:nvPicPr>
                <p:cNvPr id="275" name="Freihand 274">
                  <a:extLst>
                    <a:ext uri="{FF2B5EF4-FFF2-40B4-BE49-F238E27FC236}">
                      <a16:creationId xmlns:a16="http://schemas.microsoft.com/office/drawing/2014/main" id="{59AE9273-7830-84B3-410D-3A472FB3BAA1}"/>
                    </a:ext>
                  </a:extLst>
                </p:cNvPr>
                <p:cNvPicPr/>
                <p:nvPr/>
              </p:nvPicPr>
              <p:blipFill>
                <a:blip r:embed="rId421"/>
                <a:stretch>
                  <a:fillRect/>
                </a:stretch>
              </p:blipFill>
              <p:spPr>
                <a:xfrm>
                  <a:off x="10950349" y="3011924"/>
                  <a:ext cx="547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76" name="Freihand 275">
                  <a:extLst>
                    <a:ext uri="{FF2B5EF4-FFF2-40B4-BE49-F238E27FC236}">
                      <a16:creationId xmlns:a16="http://schemas.microsoft.com/office/drawing/2014/main" id="{A87C998B-91E4-8C6D-11F2-CB8F37802DD9}"/>
                    </a:ext>
                  </a:extLst>
                </p14:cNvPr>
                <p14:cNvContentPartPr/>
                <p14:nvPr/>
              </p14:nvContentPartPr>
              <p14:xfrm>
                <a:off x="11042509" y="2812484"/>
                <a:ext cx="151920" cy="151920"/>
              </p14:xfrm>
            </p:contentPart>
          </mc:Choice>
          <mc:Fallback xmlns="">
            <p:pic>
              <p:nvPicPr>
                <p:cNvPr id="276" name="Freihand 275">
                  <a:extLst>
                    <a:ext uri="{FF2B5EF4-FFF2-40B4-BE49-F238E27FC236}">
                      <a16:creationId xmlns:a16="http://schemas.microsoft.com/office/drawing/2014/main" id="{A87C998B-91E4-8C6D-11F2-CB8F37802DD9}"/>
                    </a:ext>
                  </a:extLst>
                </p:cNvPr>
                <p:cNvPicPr/>
                <p:nvPr/>
              </p:nvPicPr>
              <p:blipFill>
                <a:blip r:embed="rId423"/>
                <a:stretch>
                  <a:fillRect/>
                </a:stretch>
              </p:blipFill>
              <p:spPr>
                <a:xfrm>
                  <a:off x="11033869" y="2803484"/>
                  <a:ext cx="16956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77" name="Freihand 276">
                  <a:extLst>
                    <a:ext uri="{FF2B5EF4-FFF2-40B4-BE49-F238E27FC236}">
                      <a16:creationId xmlns:a16="http://schemas.microsoft.com/office/drawing/2014/main" id="{5B0BEEEF-722A-DA1F-42C0-67B3E5166490}"/>
                    </a:ext>
                  </a:extLst>
                </p14:cNvPr>
                <p14:cNvContentPartPr/>
                <p14:nvPr/>
              </p14:nvContentPartPr>
              <p14:xfrm>
                <a:off x="11087869" y="3038924"/>
                <a:ext cx="31680" cy="27360"/>
              </p14:xfrm>
            </p:contentPart>
          </mc:Choice>
          <mc:Fallback xmlns="">
            <p:pic>
              <p:nvPicPr>
                <p:cNvPr id="277" name="Freihand 276">
                  <a:extLst>
                    <a:ext uri="{FF2B5EF4-FFF2-40B4-BE49-F238E27FC236}">
                      <a16:creationId xmlns:a16="http://schemas.microsoft.com/office/drawing/2014/main" id="{5B0BEEEF-722A-DA1F-42C0-67B3E5166490}"/>
                    </a:ext>
                  </a:extLst>
                </p:cNvPr>
                <p:cNvPicPr/>
                <p:nvPr/>
              </p:nvPicPr>
              <p:blipFill>
                <a:blip r:embed="rId425"/>
                <a:stretch>
                  <a:fillRect/>
                </a:stretch>
              </p:blipFill>
              <p:spPr>
                <a:xfrm>
                  <a:off x="11079229" y="3029924"/>
                  <a:ext cx="49320" cy="45000"/>
                </a:xfrm>
                <a:prstGeom prst="rect">
                  <a:avLst/>
                </a:prstGeom>
              </p:spPr>
            </p:pic>
          </mc:Fallback>
        </mc:AlternateContent>
      </p:grpSp>
      <p:grpSp>
        <p:nvGrpSpPr>
          <p:cNvPr id="281" name="Gruppieren 280">
            <a:extLst>
              <a:ext uri="{FF2B5EF4-FFF2-40B4-BE49-F238E27FC236}">
                <a16:creationId xmlns:a16="http://schemas.microsoft.com/office/drawing/2014/main" id="{793BFFE3-92A7-B571-4CE0-B98B7459D4AA}"/>
              </a:ext>
            </a:extLst>
          </p:cNvPr>
          <p:cNvGrpSpPr/>
          <p:nvPr/>
        </p:nvGrpSpPr>
        <p:grpSpPr>
          <a:xfrm>
            <a:off x="9853429" y="2924084"/>
            <a:ext cx="393840" cy="254880"/>
            <a:chOff x="9853429" y="2924084"/>
            <a:chExt cx="393840" cy="254880"/>
          </a:xfrm>
        </p:grpSpPr>
        <mc:AlternateContent xmlns:mc="http://schemas.openxmlformats.org/markup-compatibility/2006" xmlns:p14="http://schemas.microsoft.com/office/powerpoint/2010/main">
          <mc:Choice Requires="p14">
            <p:contentPart p14:bwMode="auto" r:id="rId426">
              <p14:nvContentPartPr>
                <p14:cNvPr id="279" name="Freihand 278">
                  <a:extLst>
                    <a:ext uri="{FF2B5EF4-FFF2-40B4-BE49-F238E27FC236}">
                      <a16:creationId xmlns:a16="http://schemas.microsoft.com/office/drawing/2014/main" id="{D895D286-7CA0-5A9D-944B-0E068D6CA483}"/>
                    </a:ext>
                  </a:extLst>
                </p14:cNvPr>
                <p14:cNvContentPartPr/>
                <p14:nvPr/>
              </p14:nvContentPartPr>
              <p14:xfrm>
                <a:off x="9853429" y="2924084"/>
                <a:ext cx="237240" cy="254880"/>
              </p14:xfrm>
            </p:contentPart>
          </mc:Choice>
          <mc:Fallback xmlns="">
            <p:pic>
              <p:nvPicPr>
                <p:cNvPr id="279" name="Freihand 278">
                  <a:extLst>
                    <a:ext uri="{FF2B5EF4-FFF2-40B4-BE49-F238E27FC236}">
                      <a16:creationId xmlns:a16="http://schemas.microsoft.com/office/drawing/2014/main" id="{D895D286-7CA0-5A9D-944B-0E068D6CA483}"/>
                    </a:ext>
                  </a:extLst>
                </p:cNvPr>
                <p:cNvPicPr/>
                <p:nvPr/>
              </p:nvPicPr>
              <p:blipFill>
                <a:blip r:embed="rId427"/>
                <a:stretch>
                  <a:fillRect/>
                </a:stretch>
              </p:blipFill>
              <p:spPr>
                <a:xfrm>
                  <a:off x="9844429" y="2915444"/>
                  <a:ext cx="25488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80" name="Freihand 279">
                  <a:extLst>
                    <a:ext uri="{FF2B5EF4-FFF2-40B4-BE49-F238E27FC236}">
                      <a16:creationId xmlns:a16="http://schemas.microsoft.com/office/drawing/2014/main" id="{B2C8255D-B7DD-D477-1A3E-A3D4EDB1784A}"/>
                    </a:ext>
                  </a:extLst>
                </p14:cNvPr>
                <p14:cNvContentPartPr/>
                <p14:nvPr/>
              </p14:nvContentPartPr>
              <p14:xfrm>
                <a:off x="10124149" y="2991764"/>
                <a:ext cx="123120" cy="129240"/>
              </p14:xfrm>
            </p:contentPart>
          </mc:Choice>
          <mc:Fallback xmlns="">
            <p:pic>
              <p:nvPicPr>
                <p:cNvPr id="280" name="Freihand 279">
                  <a:extLst>
                    <a:ext uri="{FF2B5EF4-FFF2-40B4-BE49-F238E27FC236}">
                      <a16:creationId xmlns:a16="http://schemas.microsoft.com/office/drawing/2014/main" id="{B2C8255D-B7DD-D477-1A3E-A3D4EDB1784A}"/>
                    </a:ext>
                  </a:extLst>
                </p:cNvPr>
                <p:cNvPicPr/>
                <p:nvPr/>
              </p:nvPicPr>
              <p:blipFill>
                <a:blip r:embed="rId429"/>
                <a:stretch>
                  <a:fillRect/>
                </a:stretch>
              </p:blipFill>
              <p:spPr>
                <a:xfrm>
                  <a:off x="10115509" y="2983124"/>
                  <a:ext cx="140760" cy="146880"/>
                </a:xfrm>
                <a:prstGeom prst="rect">
                  <a:avLst/>
                </a:prstGeom>
              </p:spPr>
            </p:pic>
          </mc:Fallback>
        </mc:AlternateContent>
      </p:grpSp>
      <p:grpSp>
        <p:nvGrpSpPr>
          <p:cNvPr id="57" name="Gruppieren 56">
            <a:extLst>
              <a:ext uri="{FF2B5EF4-FFF2-40B4-BE49-F238E27FC236}">
                <a16:creationId xmlns:a16="http://schemas.microsoft.com/office/drawing/2014/main" id="{875CD947-05B6-B03D-DD17-6ADFD796270C}"/>
              </a:ext>
            </a:extLst>
          </p:cNvPr>
          <p:cNvGrpSpPr/>
          <p:nvPr/>
        </p:nvGrpSpPr>
        <p:grpSpPr>
          <a:xfrm>
            <a:off x="10303789" y="2804924"/>
            <a:ext cx="900000" cy="432000"/>
            <a:chOff x="10303789" y="2804924"/>
            <a:chExt cx="900000" cy="432000"/>
          </a:xfrm>
        </p:grpSpPr>
        <mc:AlternateContent xmlns:mc="http://schemas.openxmlformats.org/markup-compatibility/2006" xmlns:p14="http://schemas.microsoft.com/office/powerpoint/2010/main">
          <mc:Choice Requires="p14">
            <p:contentPart p14:bwMode="auto" r:id="rId430">
              <p14:nvContentPartPr>
                <p14:cNvPr id="18" name="Freihand 17">
                  <a:extLst>
                    <a:ext uri="{FF2B5EF4-FFF2-40B4-BE49-F238E27FC236}">
                      <a16:creationId xmlns:a16="http://schemas.microsoft.com/office/drawing/2014/main" id="{6507DF70-91B4-AAD1-1391-D848E3D7CAEB}"/>
                    </a:ext>
                  </a:extLst>
                </p14:cNvPr>
                <p14:cNvContentPartPr/>
                <p14:nvPr/>
              </p14:nvContentPartPr>
              <p14:xfrm>
                <a:off x="10303789" y="2861084"/>
                <a:ext cx="17640" cy="232200"/>
              </p14:xfrm>
            </p:contentPart>
          </mc:Choice>
          <mc:Fallback xmlns="">
            <p:pic>
              <p:nvPicPr>
                <p:cNvPr id="18" name="Freihand 17">
                  <a:extLst>
                    <a:ext uri="{FF2B5EF4-FFF2-40B4-BE49-F238E27FC236}">
                      <a16:creationId xmlns:a16="http://schemas.microsoft.com/office/drawing/2014/main" id="{6507DF70-91B4-AAD1-1391-D848E3D7CAEB}"/>
                    </a:ext>
                  </a:extLst>
                </p:cNvPr>
                <p:cNvPicPr/>
                <p:nvPr/>
              </p:nvPicPr>
              <p:blipFill>
                <a:blip r:embed="rId431"/>
                <a:stretch>
                  <a:fillRect/>
                </a:stretch>
              </p:blipFill>
              <p:spPr>
                <a:xfrm>
                  <a:off x="10294789" y="2852084"/>
                  <a:ext cx="3528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3" name="Freihand 22">
                  <a:extLst>
                    <a:ext uri="{FF2B5EF4-FFF2-40B4-BE49-F238E27FC236}">
                      <a16:creationId xmlns:a16="http://schemas.microsoft.com/office/drawing/2014/main" id="{B3494AE1-FD8C-FD11-49A4-D455311754F7}"/>
                    </a:ext>
                  </a:extLst>
                </p14:cNvPr>
                <p14:cNvContentPartPr/>
                <p14:nvPr/>
              </p14:nvContentPartPr>
              <p14:xfrm>
                <a:off x="10363189" y="2876204"/>
                <a:ext cx="198720" cy="212040"/>
              </p14:xfrm>
            </p:contentPart>
          </mc:Choice>
          <mc:Fallback xmlns="">
            <p:pic>
              <p:nvPicPr>
                <p:cNvPr id="23" name="Freihand 22">
                  <a:extLst>
                    <a:ext uri="{FF2B5EF4-FFF2-40B4-BE49-F238E27FC236}">
                      <a16:creationId xmlns:a16="http://schemas.microsoft.com/office/drawing/2014/main" id="{B3494AE1-FD8C-FD11-49A4-D455311754F7}"/>
                    </a:ext>
                  </a:extLst>
                </p:cNvPr>
                <p:cNvPicPr/>
                <p:nvPr/>
              </p:nvPicPr>
              <p:blipFill>
                <a:blip r:embed="rId433"/>
                <a:stretch>
                  <a:fillRect/>
                </a:stretch>
              </p:blipFill>
              <p:spPr>
                <a:xfrm>
                  <a:off x="10354189" y="2867204"/>
                  <a:ext cx="21636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37" name="Freihand 36">
                  <a:extLst>
                    <a:ext uri="{FF2B5EF4-FFF2-40B4-BE49-F238E27FC236}">
                      <a16:creationId xmlns:a16="http://schemas.microsoft.com/office/drawing/2014/main" id="{A5A4A16C-CE52-A09B-A2F4-DCD1B515239F}"/>
                    </a:ext>
                  </a:extLst>
                </p14:cNvPr>
                <p14:cNvContentPartPr/>
                <p14:nvPr/>
              </p14:nvContentPartPr>
              <p14:xfrm>
                <a:off x="10538149" y="2987804"/>
                <a:ext cx="127800" cy="249120"/>
              </p14:xfrm>
            </p:contentPart>
          </mc:Choice>
          <mc:Fallback xmlns="">
            <p:pic>
              <p:nvPicPr>
                <p:cNvPr id="37" name="Freihand 36">
                  <a:extLst>
                    <a:ext uri="{FF2B5EF4-FFF2-40B4-BE49-F238E27FC236}">
                      <a16:creationId xmlns:a16="http://schemas.microsoft.com/office/drawing/2014/main" id="{A5A4A16C-CE52-A09B-A2F4-DCD1B515239F}"/>
                    </a:ext>
                  </a:extLst>
                </p:cNvPr>
                <p:cNvPicPr/>
                <p:nvPr/>
              </p:nvPicPr>
              <p:blipFill>
                <a:blip r:embed="rId435"/>
                <a:stretch>
                  <a:fillRect/>
                </a:stretch>
              </p:blipFill>
              <p:spPr>
                <a:xfrm>
                  <a:off x="10529149" y="2978804"/>
                  <a:ext cx="14544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38" name="Freihand 37">
                  <a:extLst>
                    <a:ext uri="{FF2B5EF4-FFF2-40B4-BE49-F238E27FC236}">
                      <a16:creationId xmlns:a16="http://schemas.microsoft.com/office/drawing/2014/main" id="{D5743081-6438-0BE4-DD44-EBF293CC16B6}"/>
                    </a:ext>
                  </a:extLst>
                </p14:cNvPr>
                <p14:cNvContentPartPr/>
                <p14:nvPr/>
              </p14:nvContentPartPr>
              <p14:xfrm>
                <a:off x="10719589" y="3006884"/>
                <a:ext cx="62280" cy="72000"/>
              </p14:xfrm>
            </p:contentPart>
          </mc:Choice>
          <mc:Fallback xmlns="">
            <p:pic>
              <p:nvPicPr>
                <p:cNvPr id="38" name="Freihand 37">
                  <a:extLst>
                    <a:ext uri="{FF2B5EF4-FFF2-40B4-BE49-F238E27FC236}">
                      <a16:creationId xmlns:a16="http://schemas.microsoft.com/office/drawing/2014/main" id="{D5743081-6438-0BE4-DD44-EBF293CC16B6}"/>
                    </a:ext>
                  </a:extLst>
                </p:cNvPr>
                <p:cNvPicPr/>
                <p:nvPr/>
              </p:nvPicPr>
              <p:blipFill>
                <a:blip r:embed="rId437"/>
                <a:stretch>
                  <a:fillRect/>
                </a:stretch>
              </p:blipFill>
              <p:spPr>
                <a:xfrm>
                  <a:off x="10710949" y="2997884"/>
                  <a:ext cx="799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44" name="Freihand 43">
                  <a:extLst>
                    <a:ext uri="{FF2B5EF4-FFF2-40B4-BE49-F238E27FC236}">
                      <a16:creationId xmlns:a16="http://schemas.microsoft.com/office/drawing/2014/main" id="{023DDB69-37AC-1257-1CE9-8A76828713F5}"/>
                    </a:ext>
                  </a:extLst>
                </p14:cNvPr>
                <p14:cNvContentPartPr/>
                <p14:nvPr/>
              </p14:nvContentPartPr>
              <p14:xfrm>
                <a:off x="10794469" y="2907524"/>
                <a:ext cx="128880" cy="147600"/>
              </p14:xfrm>
            </p:contentPart>
          </mc:Choice>
          <mc:Fallback xmlns="">
            <p:pic>
              <p:nvPicPr>
                <p:cNvPr id="44" name="Freihand 43">
                  <a:extLst>
                    <a:ext uri="{FF2B5EF4-FFF2-40B4-BE49-F238E27FC236}">
                      <a16:creationId xmlns:a16="http://schemas.microsoft.com/office/drawing/2014/main" id="{023DDB69-37AC-1257-1CE9-8A76828713F5}"/>
                    </a:ext>
                  </a:extLst>
                </p:cNvPr>
                <p:cNvPicPr/>
                <p:nvPr/>
              </p:nvPicPr>
              <p:blipFill>
                <a:blip r:embed="rId439"/>
                <a:stretch>
                  <a:fillRect/>
                </a:stretch>
              </p:blipFill>
              <p:spPr>
                <a:xfrm>
                  <a:off x="10785829" y="2898884"/>
                  <a:ext cx="1465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46" name="Freihand 45">
                  <a:extLst>
                    <a:ext uri="{FF2B5EF4-FFF2-40B4-BE49-F238E27FC236}">
                      <a16:creationId xmlns:a16="http://schemas.microsoft.com/office/drawing/2014/main" id="{4EBF158C-61D6-D113-0033-0B9BA2705D36}"/>
                    </a:ext>
                  </a:extLst>
                </p14:cNvPr>
                <p14:cNvContentPartPr/>
                <p14:nvPr/>
              </p14:nvContentPartPr>
              <p14:xfrm>
                <a:off x="11050789" y="2804924"/>
                <a:ext cx="153000" cy="154800"/>
              </p14:xfrm>
            </p:contentPart>
          </mc:Choice>
          <mc:Fallback xmlns="">
            <p:pic>
              <p:nvPicPr>
                <p:cNvPr id="46" name="Freihand 45">
                  <a:extLst>
                    <a:ext uri="{FF2B5EF4-FFF2-40B4-BE49-F238E27FC236}">
                      <a16:creationId xmlns:a16="http://schemas.microsoft.com/office/drawing/2014/main" id="{4EBF158C-61D6-D113-0033-0B9BA2705D36}"/>
                    </a:ext>
                  </a:extLst>
                </p:cNvPr>
                <p:cNvPicPr/>
                <p:nvPr/>
              </p:nvPicPr>
              <p:blipFill>
                <a:blip r:embed="rId441"/>
                <a:stretch>
                  <a:fillRect/>
                </a:stretch>
              </p:blipFill>
              <p:spPr>
                <a:xfrm>
                  <a:off x="11041789" y="2795924"/>
                  <a:ext cx="1706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50" name="Freihand 49">
                  <a:extLst>
                    <a:ext uri="{FF2B5EF4-FFF2-40B4-BE49-F238E27FC236}">
                      <a16:creationId xmlns:a16="http://schemas.microsoft.com/office/drawing/2014/main" id="{FEDC4219-06A7-AF57-4679-E7BDFABEBF10}"/>
                    </a:ext>
                  </a:extLst>
                </p14:cNvPr>
                <p14:cNvContentPartPr/>
                <p14:nvPr/>
              </p14:nvContentPartPr>
              <p14:xfrm>
                <a:off x="11083909" y="3052604"/>
                <a:ext cx="43920" cy="45720"/>
              </p14:xfrm>
            </p:contentPart>
          </mc:Choice>
          <mc:Fallback xmlns="">
            <p:pic>
              <p:nvPicPr>
                <p:cNvPr id="50" name="Freihand 49">
                  <a:extLst>
                    <a:ext uri="{FF2B5EF4-FFF2-40B4-BE49-F238E27FC236}">
                      <a16:creationId xmlns:a16="http://schemas.microsoft.com/office/drawing/2014/main" id="{FEDC4219-06A7-AF57-4679-E7BDFABEBF10}"/>
                    </a:ext>
                  </a:extLst>
                </p:cNvPr>
                <p:cNvPicPr/>
                <p:nvPr/>
              </p:nvPicPr>
              <p:blipFill>
                <a:blip r:embed="rId443"/>
                <a:stretch>
                  <a:fillRect/>
                </a:stretch>
              </p:blipFill>
              <p:spPr>
                <a:xfrm>
                  <a:off x="11075269" y="3043964"/>
                  <a:ext cx="61560" cy="63360"/>
                </a:xfrm>
                <a:prstGeom prst="rect">
                  <a:avLst/>
                </a:prstGeom>
              </p:spPr>
            </p:pic>
          </mc:Fallback>
        </mc:AlternateContent>
      </p:grpSp>
      <p:grpSp>
        <p:nvGrpSpPr>
          <p:cNvPr id="91" name="Gruppieren 90">
            <a:extLst>
              <a:ext uri="{FF2B5EF4-FFF2-40B4-BE49-F238E27FC236}">
                <a16:creationId xmlns:a16="http://schemas.microsoft.com/office/drawing/2014/main" id="{C2837D8E-BC17-43DA-7943-6943E84B1924}"/>
              </a:ext>
            </a:extLst>
          </p:cNvPr>
          <p:cNvGrpSpPr/>
          <p:nvPr/>
        </p:nvGrpSpPr>
        <p:grpSpPr>
          <a:xfrm>
            <a:off x="11313949" y="2877284"/>
            <a:ext cx="566640" cy="247320"/>
            <a:chOff x="11313949" y="2877284"/>
            <a:chExt cx="566640" cy="247320"/>
          </a:xfrm>
        </p:grpSpPr>
        <mc:AlternateContent xmlns:mc="http://schemas.openxmlformats.org/markup-compatibility/2006" xmlns:p14="http://schemas.microsoft.com/office/powerpoint/2010/main">
          <mc:Choice Requires="p14">
            <p:contentPart p14:bwMode="auto" r:id="rId444">
              <p14:nvContentPartPr>
                <p14:cNvPr id="63" name="Freihand 62">
                  <a:extLst>
                    <a:ext uri="{FF2B5EF4-FFF2-40B4-BE49-F238E27FC236}">
                      <a16:creationId xmlns:a16="http://schemas.microsoft.com/office/drawing/2014/main" id="{97BB1232-1EBB-84C1-D436-6457EC10D748}"/>
                    </a:ext>
                  </a:extLst>
                </p14:cNvPr>
                <p14:cNvContentPartPr/>
                <p14:nvPr/>
              </p14:nvContentPartPr>
              <p14:xfrm>
                <a:off x="11392069" y="2933804"/>
                <a:ext cx="10440" cy="190800"/>
              </p14:xfrm>
            </p:contentPart>
          </mc:Choice>
          <mc:Fallback xmlns="">
            <p:pic>
              <p:nvPicPr>
                <p:cNvPr id="63" name="Freihand 62">
                  <a:extLst>
                    <a:ext uri="{FF2B5EF4-FFF2-40B4-BE49-F238E27FC236}">
                      <a16:creationId xmlns:a16="http://schemas.microsoft.com/office/drawing/2014/main" id="{97BB1232-1EBB-84C1-D436-6457EC10D748}"/>
                    </a:ext>
                  </a:extLst>
                </p:cNvPr>
                <p:cNvPicPr/>
                <p:nvPr/>
              </p:nvPicPr>
              <p:blipFill>
                <a:blip r:embed="rId445"/>
                <a:stretch>
                  <a:fillRect/>
                </a:stretch>
              </p:blipFill>
              <p:spPr>
                <a:xfrm>
                  <a:off x="11383069" y="2925164"/>
                  <a:ext cx="2808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76" name="Freihand 75">
                  <a:extLst>
                    <a:ext uri="{FF2B5EF4-FFF2-40B4-BE49-F238E27FC236}">
                      <a16:creationId xmlns:a16="http://schemas.microsoft.com/office/drawing/2014/main" id="{CA1AA408-77A0-3066-3E18-1DB82F26F6F4}"/>
                    </a:ext>
                  </a:extLst>
                </p14:cNvPr>
                <p14:cNvContentPartPr/>
                <p14:nvPr/>
              </p14:nvContentPartPr>
              <p14:xfrm>
                <a:off x="11313949" y="3003644"/>
                <a:ext cx="145800" cy="19080"/>
              </p14:xfrm>
            </p:contentPart>
          </mc:Choice>
          <mc:Fallback xmlns="">
            <p:pic>
              <p:nvPicPr>
                <p:cNvPr id="76" name="Freihand 75">
                  <a:extLst>
                    <a:ext uri="{FF2B5EF4-FFF2-40B4-BE49-F238E27FC236}">
                      <a16:creationId xmlns:a16="http://schemas.microsoft.com/office/drawing/2014/main" id="{CA1AA408-77A0-3066-3E18-1DB82F26F6F4}"/>
                    </a:ext>
                  </a:extLst>
                </p:cNvPr>
                <p:cNvPicPr/>
                <p:nvPr/>
              </p:nvPicPr>
              <p:blipFill>
                <a:blip r:embed="rId447"/>
                <a:stretch>
                  <a:fillRect/>
                </a:stretch>
              </p:blipFill>
              <p:spPr>
                <a:xfrm>
                  <a:off x="11305309" y="2995004"/>
                  <a:ext cx="1634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79" name="Freihand 78">
                  <a:extLst>
                    <a:ext uri="{FF2B5EF4-FFF2-40B4-BE49-F238E27FC236}">
                      <a16:creationId xmlns:a16="http://schemas.microsoft.com/office/drawing/2014/main" id="{1937E5AE-DC9B-3517-D631-FF2A64984593}"/>
                    </a:ext>
                  </a:extLst>
                </p14:cNvPr>
                <p14:cNvContentPartPr/>
                <p14:nvPr/>
              </p14:nvContentPartPr>
              <p14:xfrm>
                <a:off x="11510509" y="2877284"/>
                <a:ext cx="135720" cy="208800"/>
              </p14:xfrm>
            </p:contentPart>
          </mc:Choice>
          <mc:Fallback xmlns="">
            <p:pic>
              <p:nvPicPr>
                <p:cNvPr id="79" name="Freihand 78">
                  <a:extLst>
                    <a:ext uri="{FF2B5EF4-FFF2-40B4-BE49-F238E27FC236}">
                      <a16:creationId xmlns:a16="http://schemas.microsoft.com/office/drawing/2014/main" id="{1937E5AE-DC9B-3517-D631-FF2A64984593}"/>
                    </a:ext>
                  </a:extLst>
                </p:cNvPr>
                <p:cNvPicPr/>
                <p:nvPr/>
              </p:nvPicPr>
              <p:blipFill>
                <a:blip r:embed="rId449"/>
                <a:stretch>
                  <a:fillRect/>
                </a:stretch>
              </p:blipFill>
              <p:spPr>
                <a:xfrm>
                  <a:off x="11501509" y="2868284"/>
                  <a:ext cx="15336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86" name="Freihand 85">
                  <a:extLst>
                    <a:ext uri="{FF2B5EF4-FFF2-40B4-BE49-F238E27FC236}">
                      <a16:creationId xmlns:a16="http://schemas.microsoft.com/office/drawing/2014/main" id="{CB0A1411-A028-EC83-9321-EAB230B18ED1}"/>
                    </a:ext>
                  </a:extLst>
                </p14:cNvPr>
                <p14:cNvContentPartPr/>
                <p14:nvPr/>
              </p14:nvContentPartPr>
              <p14:xfrm>
                <a:off x="11524189" y="3055844"/>
                <a:ext cx="150480" cy="41760"/>
              </p14:xfrm>
            </p:contentPart>
          </mc:Choice>
          <mc:Fallback xmlns="">
            <p:pic>
              <p:nvPicPr>
                <p:cNvPr id="86" name="Freihand 85">
                  <a:extLst>
                    <a:ext uri="{FF2B5EF4-FFF2-40B4-BE49-F238E27FC236}">
                      <a16:creationId xmlns:a16="http://schemas.microsoft.com/office/drawing/2014/main" id="{CB0A1411-A028-EC83-9321-EAB230B18ED1}"/>
                    </a:ext>
                  </a:extLst>
                </p:cNvPr>
                <p:cNvPicPr/>
                <p:nvPr/>
              </p:nvPicPr>
              <p:blipFill>
                <a:blip r:embed="rId451"/>
                <a:stretch>
                  <a:fillRect/>
                </a:stretch>
              </p:blipFill>
              <p:spPr>
                <a:xfrm>
                  <a:off x="11515549" y="3047204"/>
                  <a:ext cx="1681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87" name="Freihand 86">
                  <a:extLst>
                    <a:ext uri="{FF2B5EF4-FFF2-40B4-BE49-F238E27FC236}">
                      <a16:creationId xmlns:a16="http://schemas.microsoft.com/office/drawing/2014/main" id="{F4EA666A-1E11-83C9-5103-035A0FA08BD6}"/>
                    </a:ext>
                  </a:extLst>
                </p14:cNvPr>
                <p14:cNvContentPartPr/>
                <p14:nvPr/>
              </p14:nvContentPartPr>
              <p14:xfrm>
                <a:off x="11710309" y="2890604"/>
                <a:ext cx="170280" cy="186120"/>
              </p14:xfrm>
            </p:contentPart>
          </mc:Choice>
          <mc:Fallback xmlns="">
            <p:pic>
              <p:nvPicPr>
                <p:cNvPr id="87" name="Freihand 86">
                  <a:extLst>
                    <a:ext uri="{FF2B5EF4-FFF2-40B4-BE49-F238E27FC236}">
                      <a16:creationId xmlns:a16="http://schemas.microsoft.com/office/drawing/2014/main" id="{F4EA666A-1E11-83C9-5103-035A0FA08BD6}"/>
                    </a:ext>
                  </a:extLst>
                </p:cNvPr>
                <p:cNvPicPr/>
                <p:nvPr/>
              </p:nvPicPr>
              <p:blipFill>
                <a:blip r:embed="rId453"/>
                <a:stretch>
                  <a:fillRect/>
                </a:stretch>
              </p:blipFill>
              <p:spPr>
                <a:xfrm>
                  <a:off x="11701309" y="2881604"/>
                  <a:ext cx="187920" cy="203760"/>
                </a:xfrm>
                <a:prstGeom prst="rect">
                  <a:avLst/>
                </a:prstGeom>
              </p:spPr>
            </p:pic>
          </mc:Fallback>
        </mc:AlternateContent>
      </p:grpSp>
      <p:grpSp>
        <p:nvGrpSpPr>
          <p:cNvPr id="166" name="Gruppieren 165">
            <a:extLst>
              <a:ext uri="{FF2B5EF4-FFF2-40B4-BE49-F238E27FC236}">
                <a16:creationId xmlns:a16="http://schemas.microsoft.com/office/drawing/2014/main" id="{3C386A84-8AD1-607B-5F83-3FD61D2AA9ED}"/>
              </a:ext>
            </a:extLst>
          </p:cNvPr>
          <p:cNvGrpSpPr/>
          <p:nvPr/>
        </p:nvGrpSpPr>
        <p:grpSpPr>
          <a:xfrm>
            <a:off x="5276389" y="584804"/>
            <a:ext cx="2683800" cy="2210760"/>
            <a:chOff x="5276389" y="584804"/>
            <a:chExt cx="2683800" cy="2210760"/>
          </a:xfrm>
        </p:grpSpPr>
        <mc:AlternateContent xmlns:mc="http://schemas.openxmlformats.org/markup-compatibility/2006" xmlns:p14="http://schemas.microsoft.com/office/powerpoint/2010/main">
          <mc:Choice Requires="p14">
            <p:contentPart p14:bwMode="auto" r:id="rId454">
              <p14:nvContentPartPr>
                <p14:cNvPr id="112" name="Freihand 111">
                  <a:extLst>
                    <a:ext uri="{FF2B5EF4-FFF2-40B4-BE49-F238E27FC236}">
                      <a16:creationId xmlns:a16="http://schemas.microsoft.com/office/drawing/2014/main" id="{E1D24798-EABF-F9B1-1274-6C49C49AF64B}"/>
                    </a:ext>
                  </a:extLst>
                </p14:cNvPr>
                <p14:cNvContentPartPr/>
                <p14:nvPr/>
              </p14:nvContentPartPr>
              <p14:xfrm>
                <a:off x="6353509" y="2313884"/>
                <a:ext cx="304560" cy="322200"/>
              </p14:xfrm>
            </p:contentPart>
          </mc:Choice>
          <mc:Fallback xmlns="">
            <p:pic>
              <p:nvPicPr>
                <p:cNvPr id="112" name="Freihand 111">
                  <a:extLst>
                    <a:ext uri="{FF2B5EF4-FFF2-40B4-BE49-F238E27FC236}">
                      <a16:creationId xmlns:a16="http://schemas.microsoft.com/office/drawing/2014/main" id="{E1D24798-EABF-F9B1-1274-6C49C49AF64B}"/>
                    </a:ext>
                  </a:extLst>
                </p:cNvPr>
                <p:cNvPicPr/>
                <p:nvPr/>
              </p:nvPicPr>
              <p:blipFill>
                <a:blip r:embed="rId455"/>
                <a:stretch>
                  <a:fillRect/>
                </a:stretch>
              </p:blipFill>
              <p:spPr>
                <a:xfrm>
                  <a:off x="6344509" y="2305244"/>
                  <a:ext cx="32220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113" name="Freihand 112">
                  <a:extLst>
                    <a:ext uri="{FF2B5EF4-FFF2-40B4-BE49-F238E27FC236}">
                      <a16:creationId xmlns:a16="http://schemas.microsoft.com/office/drawing/2014/main" id="{84C5098C-B8F5-90AF-2523-4EF6E503B2E9}"/>
                    </a:ext>
                  </a:extLst>
                </p14:cNvPr>
                <p14:cNvContentPartPr/>
                <p14:nvPr/>
              </p14:nvContentPartPr>
              <p14:xfrm>
                <a:off x="6623509" y="2177444"/>
                <a:ext cx="165600" cy="176400"/>
              </p14:xfrm>
            </p:contentPart>
          </mc:Choice>
          <mc:Fallback xmlns="">
            <p:pic>
              <p:nvPicPr>
                <p:cNvPr id="113" name="Freihand 112">
                  <a:extLst>
                    <a:ext uri="{FF2B5EF4-FFF2-40B4-BE49-F238E27FC236}">
                      <a16:creationId xmlns:a16="http://schemas.microsoft.com/office/drawing/2014/main" id="{84C5098C-B8F5-90AF-2523-4EF6E503B2E9}"/>
                    </a:ext>
                  </a:extLst>
                </p:cNvPr>
                <p:cNvPicPr/>
                <p:nvPr/>
              </p:nvPicPr>
              <p:blipFill>
                <a:blip r:embed="rId457"/>
                <a:stretch>
                  <a:fillRect/>
                </a:stretch>
              </p:blipFill>
              <p:spPr>
                <a:xfrm>
                  <a:off x="6614509" y="2168804"/>
                  <a:ext cx="18324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133" name="Freihand 132">
                  <a:extLst>
                    <a:ext uri="{FF2B5EF4-FFF2-40B4-BE49-F238E27FC236}">
                      <a16:creationId xmlns:a16="http://schemas.microsoft.com/office/drawing/2014/main" id="{E36846D7-3650-708B-3399-F98631205006}"/>
                    </a:ext>
                  </a:extLst>
                </p14:cNvPr>
                <p14:cNvContentPartPr/>
                <p14:nvPr/>
              </p14:nvContentPartPr>
              <p14:xfrm>
                <a:off x="5276389" y="584804"/>
                <a:ext cx="2306880" cy="2210760"/>
              </p14:xfrm>
            </p:contentPart>
          </mc:Choice>
          <mc:Fallback xmlns="">
            <p:pic>
              <p:nvPicPr>
                <p:cNvPr id="133" name="Freihand 132">
                  <a:extLst>
                    <a:ext uri="{FF2B5EF4-FFF2-40B4-BE49-F238E27FC236}">
                      <a16:creationId xmlns:a16="http://schemas.microsoft.com/office/drawing/2014/main" id="{E36846D7-3650-708B-3399-F98631205006}"/>
                    </a:ext>
                  </a:extLst>
                </p:cNvPr>
                <p:cNvPicPr/>
                <p:nvPr/>
              </p:nvPicPr>
              <p:blipFill>
                <a:blip r:embed="rId459"/>
                <a:stretch>
                  <a:fillRect/>
                </a:stretch>
              </p:blipFill>
              <p:spPr>
                <a:xfrm>
                  <a:off x="5267749" y="576164"/>
                  <a:ext cx="2324520" cy="222840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139" name="Freihand 138">
                  <a:extLst>
                    <a:ext uri="{FF2B5EF4-FFF2-40B4-BE49-F238E27FC236}">
                      <a16:creationId xmlns:a16="http://schemas.microsoft.com/office/drawing/2014/main" id="{51E20105-0656-15B7-A5D5-EEB3AF1307F5}"/>
                    </a:ext>
                  </a:extLst>
                </p14:cNvPr>
                <p14:cNvContentPartPr/>
                <p14:nvPr/>
              </p14:nvContentPartPr>
              <p14:xfrm>
                <a:off x="7417309" y="2160884"/>
                <a:ext cx="99360" cy="246600"/>
              </p14:xfrm>
            </p:contentPart>
          </mc:Choice>
          <mc:Fallback xmlns="">
            <p:pic>
              <p:nvPicPr>
                <p:cNvPr id="139" name="Freihand 138">
                  <a:extLst>
                    <a:ext uri="{FF2B5EF4-FFF2-40B4-BE49-F238E27FC236}">
                      <a16:creationId xmlns:a16="http://schemas.microsoft.com/office/drawing/2014/main" id="{51E20105-0656-15B7-A5D5-EEB3AF1307F5}"/>
                    </a:ext>
                  </a:extLst>
                </p:cNvPr>
                <p:cNvPicPr/>
                <p:nvPr/>
              </p:nvPicPr>
              <p:blipFill>
                <a:blip r:embed="rId461"/>
                <a:stretch>
                  <a:fillRect/>
                </a:stretch>
              </p:blipFill>
              <p:spPr>
                <a:xfrm>
                  <a:off x="7408669" y="2152244"/>
                  <a:ext cx="11700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142" name="Freihand 141">
                  <a:extLst>
                    <a:ext uri="{FF2B5EF4-FFF2-40B4-BE49-F238E27FC236}">
                      <a16:creationId xmlns:a16="http://schemas.microsoft.com/office/drawing/2014/main" id="{C9ED5DB6-8752-5F4E-5287-6B839F957ABF}"/>
                    </a:ext>
                  </a:extLst>
                </p14:cNvPr>
                <p14:cNvContentPartPr/>
                <p14:nvPr/>
              </p14:nvContentPartPr>
              <p14:xfrm>
                <a:off x="7457629" y="2184644"/>
                <a:ext cx="142200" cy="205560"/>
              </p14:xfrm>
            </p:contentPart>
          </mc:Choice>
          <mc:Fallback xmlns="">
            <p:pic>
              <p:nvPicPr>
                <p:cNvPr id="142" name="Freihand 141">
                  <a:extLst>
                    <a:ext uri="{FF2B5EF4-FFF2-40B4-BE49-F238E27FC236}">
                      <a16:creationId xmlns:a16="http://schemas.microsoft.com/office/drawing/2014/main" id="{C9ED5DB6-8752-5F4E-5287-6B839F957ABF}"/>
                    </a:ext>
                  </a:extLst>
                </p:cNvPr>
                <p:cNvPicPr/>
                <p:nvPr/>
              </p:nvPicPr>
              <p:blipFill>
                <a:blip r:embed="rId463"/>
                <a:stretch>
                  <a:fillRect/>
                </a:stretch>
              </p:blipFill>
              <p:spPr>
                <a:xfrm>
                  <a:off x="7448629" y="2175644"/>
                  <a:ext cx="15984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152" name="Freihand 151">
                  <a:extLst>
                    <a:ext uri="{FF2B5EF4-FFF2-40B4-BE49-F238E27FC236}">
                      <a16:creationId xmlns:a16="http://schemas.microsoft.com/office/drawing/2014/main" id="{D1F06CDC-5760-FE57-B5C5-7DB1F76784DB}"/>
                    </a:ext>
                  </a:extLst>
                </p14:cNvPr>
                <p14:cNvContentPartPr/>
                <p14:nvPr/>
              </p14:nvContentPartPr>
              <p14:xfrm>
                <a:off x="7717189" y="2113364"/>
                <a:ext cx="39600" cy="208440"/>
              </p14:xfrm>
            </p:contentPart>
          </mc:Choice>
          <mc:Fallback xmlns="">
            <p:pic>
              <p:nvPicPr>
                <p:cNvPr id="152" name="Freihand 151">
                  <a:extLst>
                    <a:ext uri="{FF2B5EF4-FFF2-40B4-BE49-F238E27FC236}">
                      <a16:creationId xmlns:a16="http://schemas.microsoft.com/office/drawing/2014/main" id="{D1F06CDC-5760-FE57-B5C5-7DB1F76784DB}"/>
                    </a:ext>
                  </a:extLst>
                </p:cNvPr>
                <p:cNvPicPr/>
                <p:nvPr/>
              </p:nvPicPr>
              <p:blipFill>
                <a:blip r:embed="rId465"/>
                <a:stretch>
                  <a:fillRect/>
                </a:stretch>
              </p:blipFill>
              <p:spPr>
                <a:xfrm>
                  <a:off x="7708189" y="2104364"/>
                  <a:ext cx="5724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153" name="Freihand 152">
                  <a:extLst>
                    <a:ext uri="{FF2B5EF4-FFF2-40B4-BE49-F238E27FC236}">
                      <a16:creationId xmlns:a16="http://schemas.microsoft.com/office/drawing/2014/main" id="{ABFB5DA7-F84E-299C-7E05-132FD1406F0B}"/>
                    </a:ext>
                  </a:extLst>
                </p14:cNvPr>
                <p14:cNvContentPartPr/>
                <p14:nvPr/>
              </p14:nvContentPartPr>
              <p14:xfrm>
                <a:off x="7610989" y="2150444"/>
                <a:ext cx="269280" cy="214200"/>
              </p14:xfrm>
            </p:contentPart>
          </mc:Choice>
          <mc:Fallback xmlns="">
            <p:pic>
              <p:nvPicPr>
                <p:cNvPr id="153" name="Freihand 152">
                  <a:extLst>
                    <a:ext uri="{FF2B5EF4-FFF2-40B4-BE49-F238E27FC236}">
                      <a16:creationId xmlns:a16="http://schemas.microsoft.com/office/drawing/2014/main" id="{ABFB5DA7-F84E-299C-7E05-132FD1406F0B}"/>
                    </a:ext>
                  </a:extLst>
                </p:cNvPr>
                <p:cNvPicPr/>
                <p:nvPr/>
              </p:nvPicPr>
              <p:blipFill>
                <a:blip r:embed="rId467"/>
                <a:stretch>
                  <a:fillRect/>
                </a:stretch>
              </p:blipFill>
              <p:spPr>
                <a:xfrm>
                  <a:off x="7602349" y="2141444"/>
                  <a:ext cx="28692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156" name="Freihand 155">
                  <a:extLst>
                    <a:ext uri="{FF2B5EF4-FFF2-40B4-BE49-F238E27FC236}">
                      <a16:creationId xmlns:a16="http://schemas.microsoft.com/office/drawing/2014/main" id="{E11E1A89-3F47-CCD0-BA01-48037B0FF978}"/>
                    </a:ext>
                  </a:extLst>
                </p14:cNvPr>
                <p14:cNvContentPartPr/>
                <p14:nvPr/>
              </p14:nvContentPartPr>
              <p14:xfrm>
                <a:off x="7900429" y="1942364"/>
                <a:ext cx="59760" cy="146880"/>
              </p14:xfrm>
            </p:contentPart>
          </mc:Choice>
          <mc:Fallback xmlns="">
            <p:pic>
              <p:nvPicPr>
                <p:cNvPr id="156" name="Freihand 155">
                  <a:extLst>
                    <a:ext uri="{FF2B5EF4-FFF2-40B4-BE49-F238E27FC236}">
                      <a16:creationId xmlns:a16="http://schemas.microsoft.com/office/drawing/2014/main" id="{E11E1A89-3F47-CCD0-BA01-48037B0FF978}"/>
                    </a:ext>
                  </a:extLst>
                </p:cNvPr>
                <p:cNvPicPr/>
                <p:nvPr/>
              </p:nvPicPr>
              <p:blipFill>
                <a:blip r:embed="rId469"/>
                <a:stretch>
                  <a:fillRect/>
                </a:stretch>
              </p:blipFill>
              <p:spPr>
                <a:xfrm>
                  <a:off x="7891429" y="1933724"/>
                  <a:ext cx="77400" cy="164520"/>
                </a:xfrm>
                <a:prstGeom prst="rect">
                  <a:avLst/>
                </a:prstGeom>
              </p:spPr>
            </p:pic>
          </mc:Fallback>
        </mc:AlternateContent>
      </p:grpSp>
      <p:grpSp>
        <p:nvGrpSpPr>
          <p:cNvPr id="198" name="Gruppieren 197">
            <a:extLst>
              <a:ext uri="{FF2B5EF4-FFF2-40B4-BE49-F238E27FC236}">
                <a16:creationId xmlns:a16="http://schemas.microsoft.com/office/drawing/2014/main" id="{300D7489-A5CB-CDA3-BB34-C7BBF4A84222}"/>
              </a:ext>
            </a:extLst>
          </p:cNvPr>
          <p:cNvGrpSpPr/>
          <p:nvPr/>
        </p:nvGrpSpPr>
        <p:grpSpPr>
          <a:xfrm>
            <a:off x="2535349" y="3657404"/>
            <a:ext cx="3250440" cy="1026000"/>
            <a:chOff x="2535349" y="3657404"/>
            <a:chExt cx="3250440" cy="1026000"/>
          </a:xfrm>
        </p:grpSpPr>
        <mc:AlternateContent xmlns:mc="http://schemas.openxmlformats.org/markup-compatibility/2006" xmlns:p14="http://schemas.microsoft.com/office/powerpoint/2010/main">
          <mc:Choice Requires="p14">
            <p:contentPart p14:bwMode="auto" r:id="rId470">
              <p14:nvContentPartPr>
                <p14:cNvPr id="170" name="Freihand 169">
                  <a:extLst>
                    <a:ext uri="{FF2B5EF4-FFF2-40B4-BE49-F238E27FC236}">
                      <a16:creationId xmlns:a16="http://schemas.microsoft.com/office/drawing/2014/main" id="{04EA3ADA-DA84-EAD7-5B34-5ACCA9A30565}"/>
                    </a:ext>
                  </a:extLst>
                </p14:cNvPr>
                <p14:cNvContentPartPr/>
                <p14:nvPr/>
              </p14:nvContentPartPr>
              <p14:xfrm>
                <a:off x="2535349" y="4635524"/>
                <a:ext cx="741960" cy="47880"/>
              </p14:xfrm>
            </p:contentPart>
          </mc:Choice>
          <mc:Fallback xmlns="">
            <p:pic>
              <p:nvPicPr>
                <p:cNvPr id="170" name="Freihand 169">
                  <a:extLst>
                    <a:ext uri="{FF2B5EF4-FFF2-40B4-BE49-F238E27FC236}">
                      <a16:creationId xmlns:a16="http://schemas.microsoft.com/office/drawing/2014/main" id="{04EA3ADA-DA84-EAD7-5B34-5ACCA9A30565}"/>
                    </a:ext>
                  </a:extLst>
                </p:cNvPr>
                <p:cNvPicPr/>
                <p:nvPr/>
              </p:nvPicPr>
              <p:blipFill>
                <a:blip r:embed="rId471"/>
                <a:stretch>
                  <a:fillRect/>
                </a:stretch>
              </p:blipFill>
              <p:spPr>
                <a:xfrm>
                  <a:off x="2526709" y="4626524"/>
                  <a:ext cx="7596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173" name="Freihand 172">
                  <a:extLst>
                    <a:ext uri="{FF2B5EF4-FFF2-40B4-BE49-F238E27FC236}">
                      <a16:creationId xmlns:a16="http://schemas.microsoft.com/office/drawing/2014/main" id="{0A87F466-799C-4E69-DFED-97099BDB656A}"/>
                    </a:ext>
                  </a:extLst>
                </p14:cNvPr>
                <p14:cNvContentPartPr/>
                <p14:nvPr/>
              </p14:nvContentPartPr>
              <p14:xfrm>
                <a:off x="5329669" y="4606364"/>
                <a:ext cx="204120" cy="18000"/>
              </p14:xfrm>
            </p:contentPart>
          </mc:Choice>
          <mc:Fallback xmlns="">
            <p:pic>
              <p:nvPicPr>
                <p:cNvPr id="173" name="Freihand 172">
                  <a:extLst>
                    <a:ext uri="{FF2B5EF4-FFF2-40B4-BE49-F238E27FC236}">
                      <a16:creationId xmlns:a16="http://schemas.microsoft.com/office/drawing/2014/main" id="{0A87F466-799C-4E69-DFED-97099BDB656A}"/>
                    </a:ext>
                  </a:extLst>
                </p:cNvPr>
                <p:cNvPicPr/>
                <p:nvPr/>
              </p:nvPicPr>
              <p:blipFill>
                <a:blip r:embed="rId473"/>
                <a:stretch>
                  <a:fillRect/>
                </a:stretch>
              </p:blipFill>
              <p:spPr>
                <a:xfrm>
                  <a:off x="5320669" y="4597724"/>
                  <a:ext cx="2217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176" name="Freihand 175">
                  <a:extLst>
                    <a:ext uri="{FF2B5EF4-FFF2-40B4-BE49-F238E27FC236}">
                      <a16:creationId xmlns:a16="http://schemas.microsoft.com/office/drawing/2014/main" id="{38F76A8A-8994-4322-9BA3-8DC1F1664DE1}"/>
                    </a:ext>
                  </a:extLst>
                </p14:cNvPr>
                <p14:cNvContentPartPr/>
                <p14:nvPr/>
              </p14:nvContentPartPr>
              <p14:xfrm>
                <a:off x="3584389" y="4585844"/>
                <a:ext cx="2129760" cy="68040"/>
              </p14:xfrm>
            </p:contentPart>
          </mc:Choice>
          <mc:Fallback xmlns="">
            <p:pic>
              <p:nvPicPr>
                <p:cNvPr id="176" name="Freihand 175">
                  <a:extLst>
                    <a:ext uri="{FF2B5EF4-FFF2-40B4-BE49-F238E27FC236}">
                      <a16:creationId xmlns:a16="http://schemas.microsoft.com/office/drawing/2014/main" id="{38F76A8A-8994-4322-9BA3-8DC1F1664DE1}"/>
                    </a:ext>
                  </a:extLst>
                </p:cNvPr>
                <p:cNvPicPr/>
                <p:nvPr/>
              </p:nvPicPr>
              <p:blipFill>
                <a:blip r:embed="rId475"/>
                <a:stretch>
                  <a:fillRect/>
                </a:stretch>
              </p:blipFill>
              <p:spPr>
                <a:xfrm>
                  <a:off x="3575749" y="4576844"/>
                  <a:ext cx="21474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179" name="Freihand 178">
                  <a:extLst>
                    <a:ext uri="{FF2B5EF4-FFF2-40B4-BE49-F238E27FC236}">
                      <a16:creationId xmlns:a16="http://schemas.microsoft.com/office/drawing/2014/main" id="{92C559A2-9576-687C-6C84-9628D2A565F1}"/>
                    </a:ext>
                  </a:extLst>
                </p14:cNvPr>
                <p14:cNvContentPartPr/>
                <p14:nvPr/>
              </p14:nvContentPartPr>
              <p14:xfrm>
                <a:off x="5734669" y="3657404"/>
                <a:ext cx="51120" cy="945720"/>
              </p14:xfrm>
            </p:contentPart>
          </mc:Choice>
          <mc:Fallback xmlns="">
            <p:pic>
              <p:nvPicPr>
                <p:cNvPr id="179" name="Freihand 178">
                  <a:extLst>
                    <a:ext uri="{FF2B5EF4-FFF2-40B4-BE49-F238E27FC236}">
                      <a16:creationId xmlns:a16="http://schemas.microsoft.com/office/drawing/2014/main" id="{92C559A2-9576-687C-6C84-9628D2A565F1}"/>
                    </a:ext>
                  </a:extLst>
                </p:cNvPr>
                <p:cNvPicPr/>
                <p:nvPr/>
              </p:nvPicPr>
              <p:blipFill>
                <a:blip r:embed="rId477"/>
                <a:stretch>
                  <a:fillRect/>
                </a:stretch>
              </p:blipFill>
              <p:spPr>
                <a:xfrm>
                  <a:off x="5725669" y="3648764"/>
                  <a:ext cx="68760" cy="963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8">
            <p14:nvContentPartPr>
              <p14:cNvPr id="183" name="Freihand 182">
                <a:extLst>
                  <a:ext uri="{FF2B5EF4-FFF2-40B4-BE49-F238E27FC236}">
                    <a16:creationId xmlns:a16="http://schemas.microsoft.com/office/drawing/2014/main" id="{5C62BEC9-B893-7C97-FB66-B0FEE6A8B6CE}"/>
                  </a:ext>
                </a:extLst>
              </p14:cNvPr>
              <p14:cNvContentPartPr/>
              <p14:nvPr/>
            </p14:nvContentPartPr>
            <p14:xfrm>
              <a:off x="5743669" y="2405684"/>
              <a:ext cx="61920" cy="937440"/>
            </p14:xfrm>
          </p:contentPart>
        </mc:Choice>
        <mc:Fallback xmlns="">
          <p:pic>
            <p:nvPicPr>
              <p:cNvPr id="183" name="Freihand 182">
                <a:extLst>
                  <a:ext uri="{FF2B5EF4-FFF2-40B4-BE49-F238E27FC236}">
                    <a16:creationId xmlns:a16="http://schemas.microsoft.com/office/drawing/2014/main" id="{5C62BEC9-B893-7C97-FB66-B0FEE6A8B6CE}"/>
                  </a:ext>
                </a:extLst>
              </p:cNvPr>
              <p:cNvPicPr/>
              <p:nvPr/>
            </p:nvPicPr>
            <p:blipFill>
              <a:blip r:embed="rId479"/>
              <a:stretch>
                <a:fillRect/>
              </a:stretch>
            </p:blipFill>
            <p:spPr>
              <a:xfrm>
                <a:off x="5735029" y="2397044"/>
                <a:ext cx="79560" cy="955080"/>
              </a:xfrm>
              <a:prstGeom prst="rect">
                <a:avLst/>
              </a:prstGeom>
            </p:spPr>
          </p:pic>
        </mc:Fallback>
      </mc:AlternateContent>
      <p:grpSp>
        <p:nvGrpSpPr>
          <p:cNvPr id="217" name="Gruppieren 216">
            <a:extLst>
              <a:ext uri="{FF2B5EF4-FFF2-40B4-BE49-F238E27FC236}">
                <a16:creationId xmlns:a16="http://schemas.microsoft.com/office/drawing/2014/main" id="{92006DEE-90D4-068F-5FA7-FEE6C7F86222}"/>
              </a:ext>
            </a:extLst>
          </p:cNvPr>
          <p:cNvGrpSpPr/>
          <p:nvPr/>
        </p:nvGrpSpPr>
        <p:grpSpPr>
          <a:xfrm>
            <a:off x="5234269" y="1223084"/>
            <a:ext cx="628200" cy="214560"/>
            <a:chOff x="5234269" y="1223084"/>
            <a:chExt cx="628200" cy="214560"/>
          </a:xfrm>
        </p:grpSpPr>
        <mc:AlternateContent xmlns:mc="http://schemas.openxmlformats.org/markup-compatibility/2006" xmlns:p14="http://schemas.microsoft.com/office/powerpoint/2010/main">
          <mc:Choice Requires="p14">
            <p:contentPart p14:bwMode="auto" r:id="rId480">
              <p14:nvContentPartPr>
                <p14:cNvPr id="195" name="Freihand 194">
                  <a:extLst>
                    <a:ext uri="{FF2B5EF4-FFF2-40B4-BE49-F238E27FC236}">
                      <a16:creationId xmlns:a16="http://schemas.microsoft.com/office/drawing/2014/main" id="{4263BDAD-FB6C-0921-34B5-9831F9C545C9}"/>
                    </a:ext>
                  </a:extLst>
                </p14:cNvPr>
                <p14:cNvContentPartPr/>
                <p14:nvPr/>
              </p14:nvContentPartPr>
              <p14:xfrm>
                <a:off x="5839789" y="1273844"/>
                <a:ext cx="22680" cy="163800"/>
              </p14:xfrm>
            </p:contentPart>
          </mc:Choice>
          <mc:Fallback xmlns="">
            <p:pic>
              <p:nvPicPr>
                <p:cNvPr id="195" name="Freihand 194">
                  <a:extLst>
                    <a:ext uri="{FF2B5EF4-FFF2-40B4-BE49-F238E27FC236}">
                      <a16:creationId xmlns:a16="http://schemas.microsoft.com/office/drawing/2014/main" id="{4263BDAD-FB6C-0921-34B5-9831F9C545C9}"/>
                    </a:ext>
                  </a:extLst>
                </p:cNvPr>
                <p:cNvPicPr/>
                <p:nvPr/>
              </p:nvPicPr>
              <p:blipFill>
                <a:blip r:embed="rId481"/>
                <a:stretch>
                  <a:fillRect/>
                </a:stretch>
              </p:blipFill>
              <p:spPr>
                <a:xfrm>
                  <a:off x="5831149" y="1264844"/>
                  <a:ext cx="403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02" name="Freihand 201">
                  <a:extLst>
                    <a:ext uri="{FF2B5EF4-FFF2-40B4-BE49-F238E27FC236}">
                      <a16:creationId xmlns:a16="http://schemas.microsoft.com/office/drawing/2014/main" id="{DAEC05E9-4216-D939-578C-8F9BAD9FACE9}"/>
                    </a:ext>
                  </a:extLst>
                </p14:cNvPr>
                <p14:cNvContentPartPr/>
                <p14:nvPr/>
              </p14:nvContentPartPr>
              <p14:xfrm>
                <a:off x="5612269" y="1223084"/>
                <a:ext cx="187200" cy="9720"/>
              </p14:xfrm>
            </p:contentPart>
          </mc:Choice>
          <mc:Fallback xmlns="">
            <p:pic>
              <p:nvPicPr>
                <p:cNvPr id="202" name="Freihand 201">
                  <a:extLst>
                    <a:ext uri="{FF2B5EF4-FFF2-40B4-BE49-F238E27FC236}">
                      <a16:creationId xmlns:a16="http://schemas.microsoft.com/office/drawing/2014/main" id="{DAEC05E9-4216-D939-578C-8F9BAD9FACE9}"/>
                    </a:ext>
                  </a:extLst>
                </p:cNvPr>
                <p:cNvPicPr/>
                <p:nvPr/>
              </p:nvPicPr>
              <p:blipFill>
                <a:blip r:embed="rId483"/>
                <a:stretch>
                  <a:fillRect/>
                </a:stretch>
              </p:blipFill>
              <p:spPr>
                <a:xfrm>
                  <a:off x="5603629" y="1214444"/>
                  <a:ext cx="2048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04" name="Freihand 203">
                  <a:extLst>
                    <a:ext uri="{FF2B5EF4-FFF2-40B4-BE49-F238E27FC236}">
                      <a16:creationId xmlns:a16="http://schemas.microsoft.com/office/drawing/2014/main" id="{E6C0F7BA-35DE-7A8D-B0CB-D65C8EC70509}"/>
                    </a:ext>
                  </a:extLst>
                </p14:cNvPr>
                <p14:cNvContentPartPr/>
                <p14:nvPr/>
              </p14:nvContentPartPr>
              <p14:xfrm>
                <a:off x="5234269" y="1233164"/>
                <a:ext cx="216720" cy="9720"/>
              </p14:xfrm>
            </p:contentPart>
          </mc:Choice>
          <mc:Fallback xmlns="">
            <p:pic>
              <p:nvPicPr>
                <p:cNvPr id="204" name="Freihand 203">
                  <a:extLst>
                    <a:ext uri="{FF2B5EF4-FFF2-40B4-BE49-F238E27FC236}">
                      <a16:creationId xmlns:a16="http://schemas.microsoft.com/office/drawing/2014/main" id="{E6C0F7BA-35DE-7A8D-B0CB-D65C8EC70509}"/>
                    </a:ext>
                  </a:extLst>
                </p:cNvPr>
                <p:cNvPicPr/>
                <p:nvPr/>
              </p:nvPicPr>
              <p:blipFill>
                <a:blip r:embed="rId485"/>
                <a:stretch>
                  <a:fillRect/>
                </a:stretch>
              </p:blipFill>
              <p:spPr>
                <a:xfrm>
                  <a:off x="5225269" y="1224164"/>
                  <a:ext cx="234360" cy="27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86">
            <p14:nvContentPartPr>
              <p14:cNvPr id="252" name="Freihand 251">
                <a:extLst>
                  <a:ext uri="{FF2B5EF4-FFF2-40B4-BE49-F238E27FC236}">
                    <a16:creationId xmlns:a16="http://schemas.microsoft.com/office/drawing/2014/main" id="{F35A0989-BCB8-2719-3E82-23A86D38E22F}"/>
                  </a:ext>
                </a:extLst>
              </p14:cNvPr>
              <p14:cNvContentPartPr/>
              <p14:nvPr/>
            </p14:nvContentPartPr>
            <p14:xfrm>
              <a:off x="2596549" y="3229724"/>
              <a:ext cx="21600" cy="419400"/>
            </p14:xfrm>
          </p:contentPart>
        </mc:Choice>
        <mc:Fallback xmlns="">
          <p:pic>
            <p:nvPicPr>
              <p:cNvPr id="252" name="Freihand 251">
                <a:extLst>
                  <a:ext uri="{FF2B5EF4-FFF2-40B4-BE49-F238E27FC236}">
                    <a16:creationId xmlns:a16="http://schemas.microsoft.com/office/drawing/2014/main" id="{F35A0989-BCB8-2719-3E82-23A86D38E22F}"/>
                  </a:ext>
                </a:extLst>
              </p:cNvPr>
              <p:cNvPicPr/>
              <p:nvPr/>
            </p:nvPicPr>
            <p:blipFill>
              <a:blip r:embed="rId487"/>
              <a:stretch>
                <a:fillRect/>
              </a:stretch>
            </p:blipFill>
            <p:spPr>
              <a:xfrm>
                <a:off x="2587909" y="3221084"/>
                <a:ext cx="39240" cy="43704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67" name="Freihand 266">
                <a:extLst>
                  <a:ext uri="{FF2B5EF4-FFF2-40B4-BE49-F238E27FC236}">
                    <a16:creationId xmlns:a16="http://schemas.microsoft.com/office/drawing/2014/main" id="{F9C3606F-3789-749C-38E8-F78B40146C2F}"/>
                  </a:ext>
                </a:extLst>
              </p14:cNvPr>
              <p14:cNvContentPartPr/>
              <p14:nvPr/>
            </p14:nvContentPartPr>
            <p14:xfrm>
              <a:off x="1253389" y="707564"/>
              <a:ext cx="1744560" cy="1452240"/>
            </p14:xfrm>
          </p:contentPart>
        </mc:Choice>
        <mc:Fallback xmlns="">
          <p:pic>
            <p:nvPicPr>
              <p:cNvPr id="267" name="Freihand 266">
                <a:extLst>
                  <a:ext uri="{FF2B5EF4-FFF2-40B4-BE49-F238E27FC236}">
                    <a16:creationId xmlns:a16="http://schemas.microsoft.com/office/drawing/2014/main" id="{F9C3606F-3789-749C-38E8-F78B40146C2F}"/>
                  </a:ext>
                </a:extLst>
              </p:cNvPr>
              <p:cNvPicPr/>
              <p:nvPr/>
            </p:nvPicPr>
            <p:blipFill>
              <a:blip r:embed="rId489"/>
              <a:stretch>
                <a:fillRect/>
              </a:stretch>
            </p:blipFill>
            <p:spPr>
              <a:xfrm>
                <a:off x="1244749" y="698564"/>
                <a:ext cx="1762200" cy="1469880"/>
              </a:xfrm>
              <a:prstGeom prst="rect">
                <a:avLst/>
              </a:prstGeom>
            </p:spPr>
          </p:pic>
        </mc:Fallback>
      </mc:AlternateContent>
      <p:grpSp>
        <p:nvGrpSpPr>
          <p:cNvPr id="296" name="Gruppieren 295">
            <a:extLst>
              <a:ext uri="{FF2B5EF4-FFF2-40B4-BE49-F238E27FC236}">
                <a16:creationId xmlns:a16="http://schemas.microsoft.com/office/drawing/2014/main" id="{EBEC0FA5-4273-3EF3-4912-80F56437912D}"/>
              </a:ext>
            </a:extLst>
          </p:cNvPr>
          <p:cNvGrpSpPr/>
          <p:nvPr/>
        </p:nvGrpSpPr>
        <p:grpSpPr>
          <a:xfrm>
            <a:off x="2565589" y="1292924"/>
            <a:ext cx="2155680" cy="1470960"/>
            <a:chOff x="2565589" y="1292924"/>
            <a:chExt cx="2155680" cy="1470960"/>
          </a:xfrm>
        </p:grpSpPr>
        <mc:AlternateContent xmlns:mc="http://schemas.openxmlformats.org/markup-compatibility/2006" xmlns:p14="http://schemas.microsoft.com/office/powerpoint/2010/main">
          <mc:Choice Requires="p14">
            <p:contentPart p14:bwMode="auto" r:id="rId490">
              <p14:nvContentPartPr>
                <p14:cNvPr id="214" name="Freihand 213">
                  <a:extLst>
                    <a:ext uri="{FF2B5EF4-FFF2-40B4-BE49-F238E27FC236}">
                      <a16:creationId xmlns:a16="http://schemas.microsoft.com/office/drawing/2014/main" id="{7148CEE7-EC0A-B619-1696-F1CCECBF29B7}"/>
                    </a:ext>
                  </a:extLst>
                </p14:cNvPr>
                <p14:cNvContentPartPr/>
                <p14:nvPr/>
              </p14:nvContentPartPr>
              <p14:xfrm>
                <a:off x="4288189" y="1295804"/>
                <a:ext cx="118440" cy="14760"/>
              </p14:xfrm>
            </p:contentPart>
          </mc:Choice>
          <mc:Fallback xmlns="">
            <p:pic>
              <p:nvPicPr>
                <p:cNvPr id="214" name="Freihand 213">
                  <a:extLst>
                    <a:ext uri="{FF2B5EF4-FFF2-40B4-BE49-F238E27FC236}">
                      <a16:creationId xmlns:a16="http://schemas.microsoft.com/office/drawing/2014/main" id="{7148CEE7-EC0A-B619-1696-F1CCECBF29B7}"/>
                    </a:ext>
                  </a:extLst>
                </p:cNvPr>
                <p:cNvPicPr/>
                <p:nvPr/>
              </p:nvPicPr>
              <p:blipFill>
                <a:blip r:embed="rId491"/>
                <a:stretch>
                  <a:fillRect/>
                </a:stretch>
              </p:blipFill>
              <p:spPr>
                <a:xfrm>
                  <a:off x="4279549" y="1287164"/>
                  <a:ext cx="1360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22" name="Freihand 221">
                  <a:extLst>
                    <a:ext uri="{FF2B5EF4-FFF2-40B4-BE49-F238E27FC236}">
                      <a16:creationId xmlns:a16="http://schemas.microsoft.com/office/drawing/2014/main" id="{BCABD69E-3B88-2067-BF45-D0725FD09464}"/>
                    </a:ext>
                  </a:extLst>
                </p14:cNvPr>
                <p14:cNvContentPartPr/>
                <p14:nvPr/>
              </p14:nvContentPartPr>
              <p14:xfrm>
                <a:off x="4166149" y="1371764"/>
                <a:ext cx="114480" cy="6480"/>
              </p14:xfrm>
            </p:contentPart>
          </mc:Choice>
          <mc:Fallback xmlns="">
            <p:pic>
              <p:nvPicPr>
                <p:cNvPr id="222" name="Freihand 221">
                  <a:extLst>
                    <a:ext uri="{FF2B5EF4-FFF2-40B4-BE49-F238E27FC236}">
                      <a16:creationId xmlns:a16="http://schemas.microsoft.com/office/drawing/2014/main" id="{BCABD69E-3B88-2067-BF45-D0725FD09464}"/>
                    </a:ext>
                  </a:extLst>
                </p:cNvPr>
                <p:cNvPicPr/>
                <p:nvPr/>
              </p:nvPicPr>
              <p:blipFill>
                <a:blip r:embed="rId493"/>
                <a:stretch>
                  <a:fillRect/>
                </a:stretch>
              </p:blipFill>
              <p:spPr>
                <a:xfrm>
                  <a:off x="4157149" y="1363124"/>
                  <a:ext cx="1321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226" name="Freihand 225">
                  <a:extLst>
                    <a:ext uri="{FF2B5EF4-FFF2-40B4-BE49-F238E27FC236}">
                      <a16:creationId xmlns:a16="http://schemas.microsoft.com/office/drawing/2014/main" id="{DC53FEAE-B0AC-8EC7-460C-36762A43D804}"/>
                    </a:ext>
                  </a:extLst>
                </p14:cNvPr>
                <p14:cNvContentPartPr/>
                <p14:nvPr/>
              </p14:nvContentPartPr>
              <p14:xfrm>
                <a:off x="3729469" y="1353404"/>
                <a:ext cx="218160" cy="16920"/>
              </p14:xfrm>
            </p:contentPart>
          </mc:Choice>
          <mc:Fallback xmlns="">
            <p:pic>
              <p:nvPicPr>
                <p:cNvPr id="226" name="Freihand 225">
                  <a:extLst>
                    <a:ext uri="{FF2B5EF4-FFF2-40B4-BE49-F238E27FC236}">
                      <a16:creationId xmlns:a16="http://schemas.microsoft.com/office/drawing/2014/main" id="{DC53FEAE-B0AC-8EC7-460C-36762A43D804}"/>
                    </a:ext>
                  </a:extLst>
                </p:cNvPr>
                <p:cNvPicPr/>
                <p:nvPr/>
              </p:nvPicPr>
              <p:blipFill>
                <a:blip r:embed="rId495"/>
                <a:stretch>
                  <a:fillRect/>
                </a:stretch>
              </p:blipFill>
              <p:spPr>
                <a:xfrm>
                  <a:off x="3720829" y="1344404"/>
                  <a:ext cx="2358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228" name="Freihand 227">
                  <a:extLst>
                    <a:ext uri="{FF2B5EF4-FFF2-40B4-BE49-F238E27FC236}">
                      <a16:creationId xmlns:a16="http://schemas.microsoft.com/office/drawing/2014/main" id="{05DCFE4E-56A0-B7D4-CE7D-A463FC768E0F}"/>
                    </a:ext>
                  </a:extLst>
                </p14:cNvPr>
                <p14:cNvContentPartPr/>
                <p14:nvPr/>
              </p14:nvContentPartPr>
              <p14:xfrm>
                <a:off x="2565589" y="1335044"/>
                <a:ext cx="946440" cy="35280"/>
              </p14:xfrm>
            </p:contentPart>
          </mc:Choice>
          <mc:Fallback xmlns="">
            <p:pic>
              <p:nvPicPr>
                <p:cNvPr id="228" name="Freihand 227">
                  <a:extLst>
                    <a:ext uri="{FF2B5EF4-FFF2-40B4-BE49-F238E27FC236}">
                      <a16:creationId xmlns:a16="http://schemas.microsoft.com/office/drawing/2014/main" id="{05DCFE4E-56A0-B7D4-CE7D-A463FC768E0F}"/>
                    </a:ext>
                  </a:extLst>
                </p:cNvPr>
                <p:cNvPicPr/>
                <p:nvPr/>
              </p:nvPicPr>
              <p:blipFill>
                <a:blip r:embed="rId497"/>
                <a:stretch>
                  <a:fillRect/>
                </a:stretch>
              </p:blipFill>
              <p:spPr>
                <a:xfrm>
                  <a:off x="2556949" y="1326404"/>
                  <a:ext cx="9640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235" name="Freihand 234">
                  <a:extLst>
                    <a:ext uri="{FF2B5EF4-FFF2-40B4-BE49-F238E27FC236}">
                      <a16:creationId xmlns:a16="http://schemas.microsoft.com/office/drawing/2014/main" id="{8603DC47-250B-71DB-0121-5AE04E8A3CA0}"/>
                    </a:ext>
                  </a:extLst>
                </p14:cNvPr>
                <p14:cNvContentPartPr/>
                <p14:nvPr/>
              </p14:nvContentPartPr>
              <p14:xfrm>
                <a:off x="2579269" y="1373204"/>
                <a:ext cx="23400" cy="280440"/>
              </p14:xfrm>
            </p:contentPart>
          </mc:Choice>
          <mc:Fallback xmlns="">
            <p:pic>
              <p:nvPicPr>
                <p:cNvPr id="235" name="Freihand 234">
                  <a:extLst>
                    <a:ext uri="{FF2B5EF4-FFF2-40B4-BE49-F238E27FC236}">
                      <a16:creationId xmlns:a16="http://schemas.microsoft.com/office/drawing/2014/main" id="{8603DC47-250B-71DB-0121-5AE04E8A3CA0}"/>
                    </a:ext>
                  </a:extLst>
                </p:cNvPr>
                <p:cNvPicPr/>
                <p:nvPr/>
              </p:nvPicPr>
              <p:blipFill>
                <a:blip r:embed="rId499"/>
                <a:stretch>
                  <a:fillRect/>
                </a:stretch>
              </p:blipFill>
              <p:spPr>
                <a:xfrm>
                  <a:off x="2570629" y="1364564"/>
                  <a:ext cx="41040" cy="29808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238" name="Freihand 237">
                  <a:extLst>
                    <a:ext uri="{FF2B5EF4-FFF2-40B4-BE49-F238E27FC236}">
                      <a16:creationId xmlns:a16="http://schemas.microsoft.com/office/drawing/2014/main" id="{B02D311B-93EE-9B1C-DC7D-361EB2BA62B6}"/>
                    </a:ext>
                  </a:extLst>
                </p14:cNvPr>
                <p14:cNvContentPartPr/>
                <p14:nvPr/>
              </p14:nvContentPartPr>
              <p14:xfrm>
                <a:off x="2618509" y="1815644"/>
                <a:ext cx="28800" cy="948240"/>
              </p14:xfrm>
            </p:contentPart>
          </mc:Choice>
          <mc:Fallback xmlns="">
            <p:pic>
              <p:nvPicPr>
                <p:cNvPr id="238" name="Freihand 237">
                  <a:extLst>
                    <a:ext uri="{FF2B5EF4-FFF2-40B4-BE49-F238E27FC236}">
                      <a16:creationId xmlns:a16="http://schemas.microsoft.com/office/drawing/2014/main" id="{B02D311B-93EE-9B1C-DC7D-361EB2BA62B6}"/>
                    </a:ext>
                  </a:extLst>
                </p:cNvPr>
                <p:cNvPicPr/>
                <p:nvPr/>
              </p:nvPicPr>
              <p:blipFill>
                <a:blip r:embed="rId501"/>
                <a:stretch>
                  <a:fillRect/>
                </a:stretch>
              </p:blipFill>
              <p:spPr>
                <a:xfrm>
                  <a:off x="2609869" y="1806644"/>
                  <a:ext cx="46440" cy="96588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290" name="Freihand 289">
                  <a:extLst>
                    <a:ext uri="{FF2B5EF4-FFF2-40B4-BE49-F238E27FC236}">
                      <a16:creationId xmlns:a16="http://schemas.microsoft.com/office/drawing/2014/main" id="{3005FBD4-68EE-0C51-AE7A-39B5E86BFA28}"/>
                    </a:ext>
                  </a:extLst>
                </p14:cNvPr>
                <p14:cNvContentPartPr/>
                <p14:nvPr/>
              </p14:nvContentPartPr>
              <p14:xfrm>
                <a:off x="4390429" y="1408844"/>
                <a:ext cx="96480" cy="234360"/>
              </p14:xfrm>
            </p:contentPart>
          </mc:Choice>
          <mc:Fallback xmlns="">
            <p:pic>
              <p:nvPicPr>
                <p:cNvPr id="290" name="Freihand 289">
                  <a:extLst>
                    <a:ext uri="{FF2B5EF4-FFF2-40B4-BE49-F238E27FC236}">
                      <a16:creationId xmlns:a16="http://schemas.microsoft.com/office/drawing/2014/main" id="{3005FBD4-68EE-0C51-AE7A-39B5E86BFA28}"/>
                    </a:ext>
                  </a:extLst>
                </p:cNvPr>
                <p:cNvPicPr/>
                <p:nvPr/>
              </p:nvPicPr>
              <p:blipFill>
                <a:blip r:embed="rId503"/>
                <a:stretch>
                  <a:fillRect/>
                </a:stretch>
              </p:blipFill>
              <p:spPr>
                <a:xfrm>
                  <a:off x="4381789" y="1400204"/>
                  <a:ext cx="11412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291" name="Freihand 290">
                  <a:extLst>
                    <a:ext uri="{FF2B5EF4-FFF2-40B4-BE49-F238E27FC236}">
                      <a16:creationId xmlns:a16="http://schemas.microsoft.com/office/drawing/2014/main" id="{2A7DAE6C-D775-349E-2CEC-0E0E088DFCF3}"/>
                    </a:ext>
                  </a:extLst>
                </p14:cNvPr>
                <p14:cNvContentPartPr/>
                <p14:nvPr/>
              </p14:nvContentPartPr>
              <p14:xfrm>
                <a:off x="4497349" y="1364564"/>
                <a:ext cx="137520" cy="132840"/>
              </p14:xfrm>
            </p:contentPart>
          </mc:Choice>
          <mc:Fallback xmlns="">
            <p:pic>
              <p:nvPicPr>
                <p:cNvPr id="291" name="Freihand 290">
                  <a:extLst>
                    <a:ext uri="{FF2B5EF4-FFF2-40B4-BE49-F238E27FC236}">
                      <a16:creationId xmlns:a16="http://schemas.microsoft.com/office/drawing/2014/main" id="{2A7DAE6C-D775-349E-2CEC-0E0E088DFCF3}"/>
                    </a:ext>
                  </a:extLst>
                </p:cNvPr>
                <p:cNvPicPr/>
                <p:nvPr/>
              </p:nvPicPr>
              <p:blipFill>
                <a:blip r:embed="rId505"/>
                <a:stretch>
                  <a:fillRect/>
                </a:stretch>
              </p:blipFill>
              <p:spPr>
                <a:xfrm>
                  <a:off x="4488349" y="1355564"/>
                  <a:ext cx="1551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292" name="Freihand 291">
                  <a:extLst>
                    <a:ext uri="{FF2B5EF4-FFF2-40B4-BE49-F238E27FC236}">
                      <a16:creationId xmlns:a16="http://schemas.microsoft.com/office/drawing/2014/main" id="{48F50069-BACF-C4A5-EB54-DB6674A7B14A}"/>
                    </a:ext>
                  </a:extLst>
                </p14:cNvPr>
                <p14:cNvContentPartPr/>
                <p14:nvPr/>
              </p14:nvContentPartPr>
              <p14:xfrm>
                <a:off x="4670869" y="1292924"/>
                <a:ext cx="7200" cy="125280"/>
              </p14:xfrm>
            </p:contentPart>
          </mc:Choice>
          <mc:Fallback xmlns="">
            <p:pic>
              <p:nvPicPr>
                <p:cNvPr id="292" name="Freihand 291">
                  <a:extLst>
                    <a:ext uri="{FF2B5EF4-FFF2-40B4-BE49-F238E27FC236}">
                      <a16:creationId xmlns:a16="http://schemas.microsoft.com/office/drawing/2014/main" id="{48F50069-BACF-C4A5-EB54-DB6674A7B14A}"/>
                    </a:ext>
                  </a:extLst>
                </p:cNvPr>
                <p:cNvPicPr/>
                <p:nvPr/>
              </p:nvPicPr>
              <p:blipFill>
                <a:blip r:embed="rId507"/>
                <a:stretch>
                  <a:fillRect/>
                </a:stretch>
              </p:blipFill>
              <p:spPr>
                <a:xfrm>
                  <a:off x="4661869" y="1283924"/>
                  <a:ext cx="248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294" name="Freihand 293">
                  <a:extLst>
                    <a:ext uri="{FF2B5EF4-FFF2-40B4-BE49-F238E27FC236}">
                      <a16:creationId xmlns:a16="http://schemas.microsoft.com/office/drawing/2014/main" id="{5C5A0811-403E-083D-25F2-0436F52136B1}"/>
                    </a:ext>
                  </a:extLst>
                </p14:cNvPr>
                <p14:cNvContentPartPr/>
                <p14:nvPr/>
              </p14:nvContentPartPr>
              <p14:xfrm>
                <a:off x="4616869" y="1696844"/>
                <a:ext cx="19800" cy="359280"/>
              </p14:xfrm>
            </p:contentPart>
          </mc:Choice>
          <mc:Fallback xmlns="">
            <p:pic>
              <p:nvPicPr>
                <p:cNvPr id="294" name="Freihand 293">
                  <a:extLst>
                    <a:ext uri="{FF2B5EF4-FFF2-40B4-BE49-F238E27FC236}">
                      <a16:creationId xmlns:a16="http://schemas.microsoft.com/office/drawing/2014/main" id="{5C5A0811-403E-083D-25F2-0436F52136B1}"/>
                    </a:ext>
                  </a:extLst>
                </p:cNvPr>
                <p:cNvPicPr/>
                <p:nvPr/>
              </p:nvPicPr>
              <p:blipFill>
                <a:blip r:embed="rId509"/>
                <a:stretch>
                  <a:fillRect/>
                </a:stretch>
              </p:blipFill>
              <p:spPr>
                <a:xfrm>
                  <a:off x="4608229" y="1688204"/>
                  <a:ext cx="37440" cy="37692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295" name="Freihand 294">
                  <a:extLst>
                    <a:ext uri="{FF2B5EF4-FFF2-40B4-BE49-F238E27FC236}">
                      <a16:creationId xmlns:a16="http://schemas.microsoft.com/office/drawing/2014/main" id="{91D82674-8D41-F1EF-25B2-E70A78016E22}"/>
                    </a:ext>
                  </a:extLst>
                </p14:cNvPr>
                <p14:cNvContentPartPr/>
                <p14:nvPr/>
              </p14:nvContentPartPr>
              <p14:xfrm>
                <a:off x="4500229" y="1578404"/>
                <a:ext cx="221040" cy="213840"/>
              </p14:xfrm>
            </p:contentPart>
          </mc:Choice>
          <mc:Fallback xmlns="">
            <p:pic>
              <p:nvPicPr>
                <p:cNvPr id="295" name="Freihand 294">
                  <a:extLst>
                    <a:ext uri="{FF2B5EF4-FFF2-40B4-BE49-F238E27FC236}">
                      <a16:creationId xmlns:a16="http://schemas.microsoft.com/office/drawing/2014/main" id="{91D82674-8D41-F1EF-25B2-E70A78016E22}"/>
                    </a:ext>
                  </a:extLst>
                </p:cNvPr>
                <p:cNvPicPr/>
                <p:nvPr/>
              </p:nvPicPr>
              <p:blipFill>
                <a:blip r:embed="rId511"/>
                <a:stretch>
                  <a:fillRect/>
                </a:stretch>
              </p:blipFill>
              <p:spPr>
                <a:xfrm>
                  <a:off x="4491229" y="1569764"/>
                  <a:ext cx="238680" cy="231480"/>
                </a:xfrm>
                <a:prstGeom prst="rect">
                  <a:avLst/>
                </a:prstGeom>
              </p:spPr>
            </p:pic>
          </mc:Fallback>
        </mc:AlternateContent>
      </p:grpSp>
      <p:grpSp>
        <p:nvGrpSpPr>
          <p:cNvPr id="298" name="Gruppieren 297">
            <a:extLst>
              <a:ext uri="{FF2B5EF4-FFF2-40B4-BE49-F238E27FC236}">
                <a16:creationId xmlns:a16="http://schemas.microsoft.com/office/drawing/2014/main" id="{DA098D92-675D-1693-008A-46A4D85057A3}"/>
              </a:ext>
            </a:extLst>
          </p:cNvPr>
          <p:cNvGrpSpPr/>
          <p:nvPr/>
        </p:nvGrpSpPr>
        <p:grpSpPr>
          <a:xfrm>
            <a:off x="2301349" y="473924"/>
            <a:ext cx="597960" cy="705600"/>
            <a:chOff x="2301349" y="473924"/>
            <a:chExt cx="597960" cy="705600"/>
          </a:xfrm>
        </p:grpSpPr>
        <mc:AlternateContent xmlns:mc="http://schemas.openxmlformats.org/markup-compatibility/2006" xmlns:p14="http://schemas.microsoft.com/office/powerpoint/2010/main">
          <mc:Choice Requires="p14">
            <p:contentPart p14:bwMode="auto" r:id="rId512">
              <p14:nvContentPartPr>
                <p14:cNvPr id="282" name="Freihand 281">
                  <a:extLst>
                    <a:ext uri="{FF2B5EF4-FFF2-40B4-BE49-F238E27FC236}">
                      <a16:creationId xmlns:a16="http://schemas.microsoft.com/office/drawing/2014/main" id="{284820D6-5066-C1E8-19EA-96CF412E32A7}"/>
                    </a:ext>
                  </a:extLst>
                </p14:cNvPr>
                <p14:cNvContentPartPr/>
                <p14:nvPr/>
              </p14:nvContentPartPr>
              <p14:xfrm>
                <a:off x="2436349" y="666884"/>
                <a:ext cx="169560" cy="188280"/>
              </p14:xfrm>
            </p:contentPart>
          </mc:Choice>
          <mc:Fallback xmlns="">
            <p:pic>
              <p:nvPicPr>
                <p:cNvPr id="282" name="Freihand 281">
                  <a:extLst>
                    <a:ext uri="{FF2B5EF4-FFF2-40B4-BE49-F238E27FC236}">
                      <a16:creationId xmlns:a16="http://schemas.microsoft.com/office/drawing/2014/main" id="{284820D6-5066-C1E8-19EA-96CF412E32A7}"/>
                    </a:ext>
                  </a:extLst>
                </p:cNvPr>
                <p:cNvPicPr/>
                <p:nvPr/>
              </p:nvPicPr>
              <p:blipFill>
                <a:blip r:embed="rId513"/>
                <a:stretch>
                  <a:fillRect/>
                </a:stretch>
              </p:blipFill>
              <p:spPr>
                <a:xfrm>
                  <a:off x="2427709" y="657884"/>
                  <a:ext cx="1872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283" name="Freihand 282">
                  <a:extLst>
                    <a:ext uri="{FF2B5EF4-FFF2-40B4-BE49-F238E27FC236}">
                      <a16:creationId xmlns:a16="http://schemas.microsoft.com/office/drawing/2014/main" id="{DE6998E1-CB2A-C01E-8D29-E3913E719E28}"/>
                    </a:ext>
                  </a:extLst>
                </p14:cNvPr>
                <p14:cNvContentPartPr/>
                <p14:nvPr/>
              </p14:nvContentPartPr>
              <p14:xfrm>
                <a:off x="2621749" y="562124"/>
                <a:ext cx="96840" cy="123120"/>
              </p14:xfrm>
            </p:contentPart>
          </mc:Choice>
          <mc:Fallback xmlns="">
            <p:pic>
              <p:nvPicPr>
                <p:cNvPr id="283" name="Freihand 282">
                  <a:extLst>
                    <a:ext uri="{FF2B5EF4-FFF2-40B4-BE49-F238E27FC236}">
                      <a16:creationId xmlns:a16="http://schemas.microsoft.com/office/drawing/2014/main" id="{DE6998E1-CB2A-C01E-8D29-E3913E719E28}"/>
                    </a:ext>
                  </a:extLst>
                </p:cNvPr>
                <p:cNvPicPr/>
                <p:nvPr/>
              </p:nvPicPr>
              <p:blipFill>
                <a:blip r:embed="rId515"/>
                <a:stretch>
                  <a:fillRect/>
                </a:stretch>
              </p:blipFill>
              <p:spPr>
                <a:xfrm>
                  <a:off x="2613109" y="553124"/>
                  <a:ext cx="1144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284" name="Freihand 283">
                  <a:extLst>
                    <a:ext uri="{FF2B5EF4-FFF2-40B4-BE49-F238E27FC236}">
                      <a16:creationId xmlns:a16="http://schemas.microsoft.com/office/drawing/2014/main" id="{D1B7A9CB-8A0E-533B-65A4-4286675A2AAA}"/>
                    </a:ext>
                  </a:extLst>
                </p14:cNvPr>
                <p14:cNvContentPartPr/>
                <p14:nvPr/>
              </p14:nvContentPartPr>
              <p14:xfrm>
                <a:off x="2747029" y="473924"/>
                <a:ext cx="32760" cy="69840"/>
              </p14:xfrm>
            </p:contentPart>
          </mc:Choice>
          <mc:Fallback xmlns="">
            <p:pic>
              <p:nvPicPr>
                <p:cNvPr id="284" name="Freihand 283">
                  <a:extLst>
                    <a:ext uri="{FF2B5EF4-FFF2-40B4-BE49-F238E27FC236}">
                      <a16:creationId xmlns:a16="http://schemas.microsoft.com/office/drawing/2014/main" id="{D1B7A9CB-8A0E-533B-65A4-4286675A2AAA}"/>
                    </a:ext>
                  </a:extLst>
                </p:cNvPr>
                <p:cNvPicPr/>
                <p:nvPr/>
              </p:nvPicPr>
              <p:blipFill>
                <a:blip r:embed="rId517"/>
                <a:stretch>
                  <a:fillRect/>
                </a:stretch>
              </p:blipFill>
              <p:spPr>
                <a:xfrm>
                  <a:off x="2738389" y="465284"/>
                  <a:ext cx="504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285" name="Freihand 284">
                  <a:extLst>
                    <a:ext uri="{FF2B5EF4-FFF2-40B4-BE49-F238E27FC236}">
                      <a16:creationId xmlns:a16="http://schemas.microsoft.com/office/drawing/2014/main" id="{E927D8B4-CF24-F1C9-0258-0EB9227B33E3}"/>
                    </a:ext>
                  </a:extLst>
                </p14:cNvPr>
                <p14:cNvContentPartPr/>
                <p14:nvPr/>
              </p14:nvContentPartPr>
              <p14:xfrm>
                <a:off x="2396389" y="792884"/>
                <a:ext cx="244800" cy="176400"/>
              </p14:xfrm>
            </p:contentPart>
          </mc:Choice>
          <mc:Fallback xmlns="">
            <p:pic>
              <p:nvPicPr>
                <p:cNvPr id="285" name="Freihand 284">
                  <a:extLst>
                    <a:ext uri="{FF2B5EF4-FFF2-40B4-BE49-F238E27FC236}">
                      <a16:creationId xmlns:a16="http://schemas.microsoft.com/office/drawing/2014/main" id="{E927D8B4-CF24-F1C9-0258-0EB9227B33E3}"/>
                    </a:ext>
                  </a:extLst>
                </p:cNvPr>
                <p:cNvPicPr/>
                <p:nvPr/>
              </p:nvPicPr>
              <p:blipFill>
                <a:blip r:embed="rId519"/>
                <a:stretch>
                  <a:fillRect/>
                </a:stretch>
              </p:blipFill>
              <p:spPr>
                <a:xfrm>
                  <a:off x="2387389" y="784244"/>
                  <a:ext cx="26244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286" name="Freihand 285">
                  <a:extLst>
                    <a:ext uri="{FF2B5EF4-FFF2-40B4-BE49-F238E27FC236}">
                      <a16:creationId xmlns:a16="http://schemas.microsoft.com/office/drawing/2014/main" id="{F5D2ACCE-2DB0-DF07-9B08-D1C6C9D2455E}"/>
                    </a:ext>
                  </a:extLst>
                </p14:cNvPr>
                <p14:cNvContentPartPr/>
                <p14:nvPr/>
              </p14:nvContentPartPr>
              <p14:xfrm>
                <a:off x="2554069" y="897284"/>
                <a:ext cx="100440" cy="196920"/>
              </p14:xfrm>
            </p:contentPart>
          </mc:Choice>
          <mc:Fallback xmlns="">
            <p:pic>
              <p:nvPicPr>
                <p:cNvPr id="286" name="Freihand 285">
                  <a:extLst>
                    <a:ext uri="{FF2B5EF4-FFF2-40B4-BE49-F238E27FC236}">
                      <a16:creationId xmlns:a16="http://schemas.microsoft.com/office/drawing/2014/main" id="{F5D2ACCE-2DB0-DF07-9B08-D1C6C9D2455E}"/>
                    </a:ext>
                  </a:extLst>
                </p:cNvPr>
                <p:cNvPicPr/>
                <p:nvPr/>
              </p:nvPicPr>
              <p:blipFill>
                <a:blip r:embed="rId521"/>
                <a:stretch>
                  <a:fillRect/>
                </a:stretch>
              </p:blipFill>
              <p:spPr>
                <a:xfrm>
                  <a:off x="2545429" y="888284"/>
                  <a:ext cx="11808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287" name="Freihand 286">
                  <a:extLst>
                    <a:ext uri="{FF2B5EF4-FFF2-40B4-BE49-F238E27FC236}">
                      <a16:creationId xmlns:a16="http://schemas.microsoft.com/office/drawing/2014/main" id="{0D8D7F54-3FDF-FE34-E50F-CE552D09C117}"/>
                    </a:ext>
                  </a:extLst>
                </p14:cNvPr>
                <p14:cNvContentPartPr/>
                <p14:nvPr/>
              </p14:nvContentPartPr>
              <p14:xfrm>
                <a:off x="2770789" y="479324"/>
                <a:ext cx="128520" cy="418680"/>
              </p14:xfrm>
            </p:contentPart>
          </mc:Choice>
          <mc:Fallback xmlns="">
            <p:pic>
              <p:nvPicPr>
                <p:cNvPr id="287" name="Freihand 286">
                  <a:extLst>
                    <a:ext uri="{FF2B5EF4-FFF2-40B4-BE49-F238E27FC236}">
                      <a16:creationId xmlns:a16="http://schemas.microsoft.com/office/drawing/2014/main" id="{0D8D7F54-3FDF-FE34-E50F-CE552D09C117}"/>
                    </a:ext>
                  </a:extLst>
                </p:cNvPr>
                <p:cNvPicPr/>
                <p:nvPr/>
              </p:nvPicPr>
              <p:blipFill>
                <a:blip r:embed="rId523"/>
                <a:stretch>
                  <a:fillRect/>
                </a:stretch>
              </p:blipFill>
              <p:spPr>
                <a:xfrm>
                  <a:off x="2762149" y="470324"/>
                  <a:ext cx="146160" cy="43632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288" name="Freihand 287">
                  <a:extLst>
                    <a:ext uri="{FF2B5EF4-FFF2-40B4-BE49-F238E27FC236}">
                      <a16:creationId xmlns:a16="http://schemas.microsoft.com/office/drawing/2014/main" id="{1D6D4241-E419-F7CE-9A59-E473A0941BCD}"/>
                    </a:ext>
                  </a:extLst>
                </p14:cNvPr>
                <p14:cNvContentPartPr/>
                <p14:nvPr/>
              </p14:nvContentPartPr>
              <p14:xfrm>
                <a:off x="2301349" y="677684"/>
                <a:ext cx="130320" cy="501840"/>
              </p14:xfrm>
            </p:contentPart>
          </mc:Choice>
          <mc:Fallback xmlns="">
            <p:pic>
              <p:nvPicPr>
                <p:cNvPr id="288" name="Freihand 287">
                  <a:extLst>
                    <a:ext uri="{FF2B5EF4-FFF2-40B4-BE49-F238E27FC236}">
                      <a16:creationId xmlns:a16="http://schemas.microsoft.com/office/drawing/2014/main" id="{1D6D4241-E419-F7CE-9A59-E473A0941BCD}"/>
                    </a:ext>
                  </a:extLst>
                </p:cNvPr>
                <p:cNvPicPr/>
                <p:nvPr/>
              </p:nvPicPr>
              <p:blipFill>
                <a:blip r:embed="rId525"/>
                <a:stretch>
                  <a:fillRect/>
                </a:stretch>
              </p:blipFill>
              <p:spPr>
                <a:xfrm>
                  <a:off x="2292349" y="668684"/>
                  <a:ext cx="147960" cy="51948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297" name="Freihand 296">
                  <a:extLst>
                    <a:ext uri="{FF2B5EF4-FFF2-40B4-BE49-F238E27FC236}">
                      <a16:creationId xmlns:a16="http://schemas.microsoft.com/office/drawing/2014/main" id="{1400FBF0-6A8A-A397-4503-313FD229E429}"/>
                    </a:ext>
                  </a:extLst>
                </p14:cNvPr>
                <p14:cNvContentPartPr/>
                <p14:nvPr/>
              </p14:nvContentPartPr>
              <p14:xfrm>
                <a:off x="2398189" y="516764"/>
                <a:ext cx="357120" cy="345240"/>
              </p14:xfrm>
            </p:contentPart>
          </mc:Choice>
          <mc:Fallback xmlns="">
            <p:pic>
              <p:nvPicPr>
                <p:cNvPr id="297" name="Freihand 296">
                  <a:extLst>
                    <a:ext uri="{FF2B5EF4-FFF2-40B4-BE49-F238E27FC236}">
                      <a16:creationId xmlns:a16="http://schemas.microsoft.com/office/drawing/2014/main" id="{1400FBF0-6A8A-A397-4503-313FD229E429}"/>
                    </a:ext>
                  </a:extLst>
                </p:cNvPr>
                <p:cNvPicPr/>
                <p:nvPr/>
              </p:nvPicPr>
              <p:blipFill>
                <a:blip r:embed="rId527"/>
                <a:stretch>
                  <a:fillRect/>
                </a:stretch>
              </p:blipFill>
              <p:spPr>
                <a:xfrm>
                  <a:off x="2389549" y="508124"/>
                  <a:ext cx="374760" cy="362880"/>
                </a:xfrm>
                <a:prstGeom prst="rect">
                  <a:avLst/>
                </a:prstGeom>
              </p:spPr>
            </p:pic>
          </mc:Fallback>
        </mc:AlternateContent>
      </p:grpSp>
      <p:grpSp>
        <p:nvGrpSpPr>
          <p:cNvPr id="351" name="Gruppieren 350">
            <a:extLst>
              <a:ext uri="{FF2B5EF4-FFF2-40B4-BE49-F238E27FC236}">
                <a16:creationId xmlns:a16="http://schemas.microsoft.com/office/drawing/2014/main" id="{8DAD9D24-77AC-30F3-E8C2-DD29BDD9A294}"/>
              </a:ext>
            </a:extLst>
          </p:cNvPr>
          <p:cNvGrpSpPr/>
          <p:nvPr/>
        </p:nvGrpSpPr>
        <p:grpSpPr>
          <a:xfrm>
            <a:off x="9825349" y="3215324"/>
            <a:ext cx="2171880" cy="924480"/>
            <a:chOff x="9825349" y="3215324"/>
            <a:chExt cx="2171880" cy="924480"/>
          </a:xfrm>
        </p:grpSpPr>
        <mc:AlternateContent xmlns:mc="http://schemas.openxmlformats.org/markup-compatibility/2006" xmlns:p14="http://schemas.microsoft.com/office/powerpoint/2010/main">
          <mc:Choice Requires="p14">
            <p:contentPart p14:bwMode="auto" r:id="rId528">
              <p14:nvContentPartPr>
                <p14:cNvPr id="299" name="Freihand 298">
                  <a:extLst>
                    <a:ext uri="{FF2B5EF4-FFF2-40B4-BE49-F238E27FC236}">
                      <a16:creationId xmlns:a16="http://schemas.microsoft.com/office/drawing/2014/main" id="{16EB4906-307A-1782-7195-CF4AB34E5EDA}"/>
                    </a:ext>
                  </a:extLst>
                </p14:cNvPr>
                <p14:cNvContentPartPr/>
                <p14:nvPr/>
              </p14:nvContentPartPr>
              <p14:xfrm>
                <a:off x="9825349" y="3457244"/>
                <a:ext cx="241560" cy="38160"/>
              </p14:xfrm>
            </p:contentPart>
          </mc:Choice>
          <mc:Fallback xmlns="">
            <p:pic>
              <p:nvPicPr>
                <p:cNvPr id="299" name="Freihand 298">
                  <a:extLst>
                    <a:ext uri="{FF2B5EF4-FFF2-40B4-BE49-F238E27FC236}">
                      <a16:creationId xmlns:a16="http://schemas.microsoft.com/office/drawing/2014/main" id="{16EB4906-307A-1782-7195-CF4AB34E5EDA}"/>
                    </a:ext>
                  </a:extLst>
                </p:cNvPr>
                <p:cNvPicPr/>
                <p:nvPr/>
              </p:nvPicPr>
              <p:blipFill>
                <a:blip r:embed="rId529"/>
                <a:stretch>
                  <a:fillRect/>
                </a:stretch>
              </p:blipFill>
              <p:spPr>
                <a:xfrm>
                  <a:off x="9816709" y="3448604"/>
                  <a:ext cx="25920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00" name="Freihand 299">
                  <a:extLst>
                    <a:ext uri="{FF2B5EF4-FFF2-40B4-BE49-F238E27FC236}">
                      <a16:creationId xmlns:a16="http://schemas.microsoft.com/office/drawing/2014/main" id="{DDB8D805-6CFA-B986-EE69-935348772BAE}"/>
                    </a:ext>
                  </a:extLst>
                </p14:cNvPr>
                <p14:cNvContentPartPr/>
                <p14:nvPr/>
              </p14:nvContentPartPr>
              <p14:xfrm>
                <a:off x="9835789" y="3489284"/>
                <a:ext cx="216000" cy="67320"/>
              </p14:xfrm>
            </p:contentPart>
          </mc:Choice>
          <mc:Fallback xmlns="">
            <p:pic>
              <p:nvPicPr>
                <p:cNvPr id="300" name="Freihand 299">
                  <a:extLst>
                    <a:ext uri="{FF2B5EF4-FFF2-40B4-BE49-F238E27FC236}">
                      <a16:creationId xmlns:a16="http://schemas.microsoft.com/office/drawing/2014/main" id="{DDB8D805-6CFA-B986-EE69-935348772BAE}"/>
                    </a:ext>
                  </a:extLst>
                </p:cNvPr>
                <p:cNvPicPr/>
                <p:nvPr/>
              </p:nvPicPr>
              <p:blipFill>
                <a:blip r:embed="rId531"/>
                <a:stretch>
                  <a:fillRect/>
                </a:stretch>
              </p:blipFill>
              <p:spPr>
                <a:xfrm>
                  <a:off x="9826789" y="3480644"/>
                  <a:ext cx="2336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01" name="Freihand 300">
                  <a:extLst>
                    <a:ext uri="{FF2B5EF4-FFF2-40B4-BE49-F238E27FC236}">
                      <a16:creationId xmlns:a16="http://schemas.microsoft.com/office/drawing/2014/main" id="{9762FD85-0739-4F29-F44F-FA7C98132649}"/>
                    </a:ext>
                  </a:extLst>
                </p14:cNvPr>
                <p14:cNvContentPartPr/>
                <p14:nvPr/>
              </p14:nvContentPartPr>
              <p14:xfrm>
                <a:off x="10082389" y="3374444"/>
                <a:ext cx="72360" cy="141480"/>
              </p14:xfrm>
            </p:contentPart>
          </mc:Choice>
          <mc:Fallback xmlns="">
            <p:pic>
              <p:nvPicPr>
                <p:cNvPr id="301" name="Freihand 300">
                  <a:extLst>
                    <a:ext uri="{FF2B5EF4-FFF2-40B4-BE49-F238E27FC236}">
                      <a16:creationId xmlns:a16="http://schemas.microsoft.com/office/drawing/2014/main" id="{9762FD85-0739-4F29-F44F-FA7C98132649}"/>
                    </a:ext>
                  </a:extLst>
                </p:cNvPr>
                <p:cNvPicPr/>
                <p:nvPr/>
              </p:nvPicPr>
              <p:blipFill>
                <a:blip r:embed="rId533"/>
                <a:stretch>
                  <a:fillRect/>
                </a:stretch>
              </p:blipFill>
              <p:spPr>
                <a:xfrm>
                  <a:off x="10073749" y="3365444"/>
                  <a:ext cx="900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02" name="Freihand 301">
                  <a:extLst>
                    <a:ext uri="{FF2B5EF4-FFF2-40B4-BE49-F238E27FC236}">
                      <a16:creationId xmlns:a16="http://schemas.microsoft.com/office/drawing/2014/main" id="{161FC012-2252-6635-CB97-34A9A02E6F08}"/>
                    </a:ext>
                  </a:extLst>
                </p14:cNvPr>
                <p14:cNvContentPartPr/>
                <p14:nvPr/>
              </p14:nvContentPartPr>
              <p14:xfrm>
                <a:off x="10260229" y="3357884"/>
                <a:ext cx="244080" cy="140040"/>
              </p14:xfrm>
            </p:contentPart>
          </mc:Choice>
          <mc:Fallback xmlns="">
            <p:pic>
              <p:nvPicPr>
                <p:cNvPr id="302" name="Freihand 301">
                  <a:extLst>
                    <a:ext uri="{FF2B5EF4-FFF2-40B4-BE49-F238E27FC236}">
                      <a16:creationId xmlns:a16="http://schemas.microsoft.com/office/drawing/2014/main" id="{161FC012-2252-6635-CB97-34A9A02E6F08}"/>
                    </a:ext>
                  </a:extLst>
                </p:cNvPr>
                <p:cNvPicPr/>
                <p:nvPr/>
              </p:nvPicPr>
              <p:blipFill>
                <a:blip r:embed="rId535"/>
                <a:stretch>
                  <a:fillRect/>
                </a:stretch>
              </p:blipFill>
              <p:spPr>
                <a:xfrm>
                  <a:off x="10251229" y="3348884"/>
                  <a:ext cx="2617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03" name="Freihand 302">
                  <a:extLst>
                    <a:ext uri="{FF2B5EF4-FFF2-40B4-BE49-F238E27FC236}">
                      <a16:creationId xmlns:a16="http://schemas.microsoft.com/office/drawing/2014/main" id="{1234F56D-4605-8D8A-5883-855CF2F22502}"/>
                    </a:ext>
                  </a:extLst>
                </p14:cNvPr>
                <p14:cNvContentPartPr/>
                <p14:nvPr/>
              </p14:nvContentPartPr>
              <p14:xfrm>
                <a:off x="10398109" y="3331964"/>
                <a:ext cx="177840" cy="188280"/>
              </p14:xfrm>
            </p:contentPart>
          </mc:Choice>
          <mc:Fallback xmlns="">
            <p:pic>
              <p:nvPicPr>
                <p:cNvPr id="303" name="Freihand 302">
                  <a:extLst>
                    <a:ext uri="{FF2B5EF4-FFF2-40B4-BE49-F238E27FC236}">
                      <a16:creationId xmlns:a16="http://schemas.microsoft.com/office/drawing/2014/main" id="{1234F56D-4605-8D8A-5883-855CF2F22502}"/>
                    </a:ext>
                  </a:extLst>
                </p:cNvPr>
                <p:cNvPicPr/>
                <p:nvPr/>
              </p:nvPicPr>
              <p:blipFill>
                <a:blip r:embed="rId537"/>
                <a:stretch>
                  <a:fillRect/>
                </a:stretch>
              </p:blipFill>
              <p:spPr>
                <a:xfrm>
                  <a:off x="10389469" y="3322964"/>
                  <a:ext cx="19548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04" name="Freihand 303">
                  <a:extLst>
                    <a:ext uri="{FF2B5EF4-FFF2-40B4-BE49-F238E27FC236}">
                      <a16:creationId xmlns:a16="http://schemas.microsoft.com/office/drawing/2014/main" id="{AF6EB64C-C8F8-604F-1D09-7FB14A373CBC}"/>
                    </a:ext>
                  </a:extLst>
                </p14:cNvPr>
                <p14:cNvContentPartPr/>
                <p14:nvPr/>
              </p14:nvContentPartPr>
              <p14:xfrm>
                <a:off x="10721029" y="3394964"/>
                <a:ext cx="150120" cy="74160"/>
              </p14:xfrm>
            </p:contentPart>
          </mc:Choice>
          <mc:Fallback xmlns="">
            <p:pic>
              <p:nvPicPr>
                <p:cNvPr id="304" name="Freihand 303">
                  <a:extLst>
                    <a:ext uri="{FF2B5EF4-FFF2-40B4-BE49-F238E27FC236}">
                      <a16:creationId xmlns:a16="http://schemas.microsoft.com/office/drawing/2014/main" id="{AF6EB64C-C8F8-604F-1D09-7FB14A373CBC}"/>
                    </a:ext>
                  </a:extLst>
                </p:cNvPr>
                <p:cNvPicPr/>
                <p:nvPr/>
              </p:nvPicPr>
              <p:blipFill>
                <a:blip r:embed="rId539"/>
                <a:stretch>
                  <a:fillRect/>
                </a:stretch>
              </p:blipFill>
              <p:spPr>
                <a:xfrm>
                  <a:off x="10712389" y="3385964"/>
                  <a:ext cx="1677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05" name="Freihand 304">
                  <a:extLst>
                    <a:ext uri="{FF2B5EF4-FFF2-40B4-BE49-F238E27FC236}">
                      <a16:creationId xmlns:a16="http://schemas.microsoft.com/office/drawing/2014/main" id="{9AAD2A4B-D4CD-59F9-30A6-6003B1A2CEE2}"/>
                    </a:ext>
                  </a:extLst>
                </p14:cNvPr>
                <p14:cNvContentPartPr/>
                <p14:nvPr/>
              </p14:nvContentPartPr>
              <p14:xfrm>
                <a:off x="10923709" y="3262124"/>
                <a:ext cx="296640" cy="199080"/>
              </p14:xfrm>
            </p:contentPart>
          </mc:Choice>
          <mc:Fallback xmlns="">
            <p:pic>
              <p:nvPicPr>
                <p:cNvPr id="305" name="Freihand 304">
                  <a:extLst>
                    <a:ext uri="{FF2B5EF4-FFF2-40B4-BE49-F238E27FC236}">
                      <a16:creationId xmlns:a16="http://schemas.microsoft.com/office/drawing/2014/main" id="{9AAD2A4B-D4CD-59F9-30A6-6003B1A2CEE2}"/>
                    </a:ext>
                  </a:extLst>
                </p:cNvPr>
                <p:cNvPicPr/>
                <p:nvPr/>
              </p:nvPicPr>
              <p:blipFill>
                <a:blip r:embed="rId541"/>
                <a:stretch>
                  <a:fillRect/>
                </a:stretch>
              </p:blipFill>
              <p:spPr>
                <a:xfrm>
                  <a:off x="10915069" y="3253484"/>
                  <a:ext cx="31428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06" name="Freihand 305">
                  <a:extLst>
                    <a:ext uri="{FF2B5EF4-FFF2-40B4-BE49-F238E27FC236}">
                      <a16:creationId xmlns:a16="http://schemas.microsoft.com/office/drawing/2014/main" id="{EB6BCDF0-ADB0-BD2C-1764-51FAD90067A8}"/>
                    </a:ext>
                  </a:extLst>
                </p14:cNvPr>
                <p14:cNvContentPartPr/>
                <p14:nvPr/>
              </p14:nvContentPartPr>
              <p14:xfrm>
                <a:off x="11304229" y="3350684"/>
                <a:ext cx="165600" cy="116640"/>
              </p14:xfrm>
            </p:contentPart>
          </mc:Choice>
          <mc:Fallback xmlns="">
            <p:pic>
              <p:nvPicPr>
                <p:cNvPr id="306" name="Freihand 305">
                  <a:extLst>
                    <a:ext uri="{FF2B5EF4-FFF2-40B4-BE49-F238E27FC236}">
                      <a16:creationId xmlns:a16="http://schemas.microsoft.com/office/drawing/2014/main" id="{EB6BCDF0-ADB0-BD2C-1764-51FAD90067A8}"/>
                    </a:ext>
                  </a:extLst>
                </p:cNvPr>
                <p:cNvPicPr/>
                <p:nvPr/>
              </p:nvPicPr>
              <p:blipFill>
                <a:blip r:embed="rId543"/>
                <a:stretch>
                  <a:fillRect/>
                </a:stretch>
              </p:blipFill>
              <p:spPr>
                <a:xfrm>
                  <a:off x="11295589" y="3341684"/>
                  <a:ext cx="1832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07" name="Freihand 306">
                  <a:extLst>
                    <a:ext uri="{FF2B5EF4-FFF2-40B4-BE49-F238E27FC236}">
                      <a16:creationId xmlns:a16="http://schemas.microsoft.com/office/drawing/2014/main" id="{54EC736F-8BAB-7709-FD58-0194A939CAB7}"/>
                    </a:ext>
                  </a:extLst>
                </p14:cNvPr>
                <p14:cNvContentPartPr/>
                <p14:nvPr/>
              </p14:nvContentPartPr>
              <p14:xfrm>
                <a:off x="11443549" y="3332324"/>
                <a:ext cx="62280" cy="76680"/>
              </p14:xfrm>
            </p:contentPart>
          </mc:Choice>
          <mc:Fallback xmlns="">
            <p:pic>
              <p:nvPicPr>
                <p:cNvPr id="307" name="Freihand 306">
                  <a:extLst>
                    <a:ext uri="{FF2B5EF4-FFF2-40B4-BE49-F238E27FC236}">
                      <a16:creationId xmlns:a16="http://schemas.microsoft.com/office/drawing/2014/main" id="{54EC736F-8BAB-7709-FD58-0194A939CAB7}"/>
                    </a:ext>
                  </a:extLst>
                </p:cNvPr>
                <p:cNvPicPr/>
                <p:nvPr/>
              </p:nvPicPr>
              <p:blipFill>
                <a:blip r:embed="rId545"/>
                <a:stretch>
                  <a:fillRect/>
                </a:stretch>
              </p:blipFill>
              <p:spPr>
                <a:xfrm>
                  <a:off x="11434909" y="3323684"/>
                  <a:ext cx="799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08" name="Freihand 307">
                  <a:extLst>
                    <a:ext uri="{FF2B5EF4-FFF2-40B4-BE49-F238E27FC236}">
                      <a16:creationId xmlns:a16="http://schemas.microsoft.com/office/drawing/2014/main" id="{6D38968E-F36A-D58F-82AD-F7F031606E5E}"/>
                    </a:ext>
                  </a:extLst>
                </p14:cNvPr>
                <p14:cNvContentPartPr/>
                <p14:nvPr/>
              </p14:nvContentPartPr>
              <p14:xfrm>
                <a:off x="11417629" y="3339164"/>
                <a:ext cx="108720" cy="100080"/>
              </p14:xfrm>
            </p:contentPart>
          </mc:Choice>
          <mc:Fallback xmlns="">
            <p:pic>
              <p:nvPicPr>
                <p:cNvPr id="308" name="Freihand 307">
                  <a:extLst>
                    <a:ext uri="{FF2B5EF4-FFF2-40B4-BE49-F238E27FC236}">
                      <a16:creationId xmlns:a16="http://schemas.microsoft.com/office/drawing/2014/main" id="{6D38968E-F36A-D58F-82AD-F7F031606E5E}"/>
                    </a:ext>
                  </a:extLst>
                </p:cNvPr>
                <p:cNvPicPr/>
                <p:nvPr/>
              </p:nvPicPr>
              <p:blipFill>
                <a:blip r:embed="rId547"/>
                <a:stretch>
                  <a:fillRect/>
                </a:stretch>
              </p:blipFill>
              <p:spPr>
                <a:xfrm>
                  <a:off x="11408989" y="3330524"/>
                  <a:ext cx="1263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09" name="Freihand 308">
                  <a:extLst>
                    <a:ext uri="{FF2B5EF4-FFF2-40B4-BE49-F238E27FC236}">
                      <a16:creationId xmlns:a16="http://schemas.microsoft.com/office/drawing/2014/main" id="{E7C289B1-4024-A91A-1117-76E08697CF53}"/>
                    </a:ext>
                  </a:extLst>
                </p14:cNvPr>
                <p14:cNvContentPartPr/>
                <p14:nvPr/>
              </p14:nvContentPartPr>
              <p14:xfrm>
                <a:off x="11524189" y="3246284"/>
                <a:ext cx="168480" cy="183600"/>
              </p14:xfrm>
            </p:contentPart>
          </mc:Choice>
          <mc:Fallback xmlns="">
            <p:pic>
              <p:nvPicPr>
                <p:cNvPr id="309" name="Freihand 308">
                  <a:extLst>
                    <a:ext uri="{FF2B5EF4-FFF2-40B4-BE49-F238E27FC236}">
                      <a16:creationId xmlns:a16="http://schemas.microsoft.com/office/drawing/2014/main" id="{E7C289B1-4024-A91A-1117-76E08697CF53}"/>
                    </a:ext>
                  </a:extLst>
                </p:cNvPr>
                <p:cNvPicPr/>
                <p:nvPr/>
              </p:nvPicPr>
              <p:blipFill>
                <a:blip r:embed="rId549"/>
                <a:stretch>
                  <a:fillRect/>
                </a:stretch>
              </p:blipFill>
              <p:spPr>
                <a:xfrm>
                  <a:off x="11515549" y="3237644"/>
                  <a:ext cx="18612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10" name="Freihand 309">
                  <a:extLst>
                    <a:ext uri="{FF2B5EF4-FFF2-40B4-BE49-F238E27FC236}">
                      <a16:creationId xmlns:a16="http://schemas.microsoft.com/office/drawing/2014/main" id="{53612777-F4B1-5337-9137-EDB3EA885342}"/>
                    </a:ext>
                  </a:extLst>
                </p14:cNvPr>
                <p14:cNvContentPartPr/>
                <p14:nvPr/>
              </p14:nvContentPartPr>
              <p14:xfrm>
                <a:off x="11741989" y="3215324"/>
                <a:ext cx="162360" cy="219960"/>
              </p14:xfrm>
            </p:contentPart>
          </mc:Choice>
          <mc:Fallback xmlns="">
            <p:pic>
              <p:nvPicPr>
                <p:cNvPr id="310" name="Freihand 309">
                  <a:extLst>
                    <a:ext uri="{FF2B5EF4-FFF2-40B4-BE49-F238E27FC236}">
                      <a16:creationId xmlns:a16="http://schemas.microsoft.com/office/drawing/2014/main" id="{53612777-F4B1-5337-9137-EDB3EA885342}"/>
                    </a:ext>
                  </a:extLst>
                </p:cNvPr>
                <p:cNvPicPr/>
                <p:nvPr/>
              </p:nvPicPr>
              <p:blipFill>
                <a:blip r:embed="rId551"/>
                <a:stretch>
                  <a:fillRect/>
                </a:stretch>
              </p:blipFill>
              <p:spPr>
                <a:xfrm>
                  <a:off x="11733349" y="3206684"/>
                  <a:ext cx="18000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11" name="Freihand 310">
                  <a:extLst>
                    <a:ext uri="{FF2B5EF4-FFF2-40B4-BE49-F238E27FC236}">
                      <a16:creationId xmlns:a16="http://schemas.microsoft.com/office/drawing/2014/main" id="{F7669738-CF70-F22A-CF23-4C8C9E79D997}"/>
                    </a:ext>
                  </a:extLst>
                </p14:cNvPr>
                <p14:cNvContentPartPr/>
                <p14:nvPr/>
              </p14:nvContentPartPr>
              <p14:xfrm>
                <a:off x="9848029" y="3692324"/>
                <a:ext cx="86040" cy="175680"/>
              </p14:xfrm>
            </p:contentPart>
          </mc:Choice>
          <mc:Fallback xmlns="">
            <p:pic>
              <p:nvPicPr>
                <p:cNvPr id="311" name="Freihand 310">
                  <a:extLst>
                    <a:ext uri="{FF2B5EF4-FFF2-40B4-BE49-F238E27FC236}">
                      <a16:creationId xmlns:a16="http://schemas.microsoft.com/office/drawing/2014/main" id="{F7669738-CF70-F22A-CF23-4C8C9E79D997}"/>
                    </a:ext>
                  </a:extLst>
                </p:cNvPr>
                <p:cNvPicPr/>
                <p:nvPr/>
              </p:nvPicPr>
              <p:blipFill>
                <a:blip r:embed="rId553"/>
                <a:stretch>
                  <a:fillRect/>
                </a:stretch>
              </p:blipFill>
              <p:spPr>
                <a:xfrm>
                  <a:off x="9839029" y="3683684"/>
                  <a:ext cx="10368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12" name="Freihand 311">
                  <a:extLst>
                    <a:ext uri="{FF2B5EF4-FFF2-40B4-BE49-F238E27FC236}">
                      <a16:creationId xmlns:a16="http://schemas.microsoft.com/office/drawing/2014/main" id="{0B5B8AD4-F270-B3F4-FC29-4883A276E4FB}"/>
                    </a:ext>
                  </a:extLst>
                </p14:cNvPr>
                <p14:cNvContentPartPr/>
                <p14:nvPr/>
              </p14:nvContentPartPr>
              <p14:xfrm>
                <a:off x="9874309" y="3705644"/>
                <a:ext cx="198000" cy="127800"/>
              </p14:xfrm>
            </p:contentPart>
          </mc:Choice>
          <mc:Fallback xmlns="">
            <p:pic>
              <p:nvPicPr>
                <p:cNvPr id="312" name="Freihand 311">
                  <a:extLst>
                    <a:ext uri="{FF2B5EF4-FFF2-40B4-BE49-F238E27FC236}">
                      <a16:creationId xmlns:a16="http://schemas.microsoft.com/office/drawing/2014/main" id="{0B5B8AD4-F270-B3F4-FC29-4883A276E4FB}"/>
                    </a:ext>
                  </a:extLst>
                </p:cNvPr>
                <p:cNvPicPr/>
                <p:nvPr/>
              </p:nvPicPr>
              <p:blipFill>
                <a:blip r:embed="rId555"/>
                <a:stretch>
                  <a:fillRect/>
                </a:stretch>
              </p:blipFill>
              <p:spPr>
                <a:xfrm>
                  <a:off x="9865669" y="3696644"/>
                  <a:ext cx="2156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13" name="Freihand 312">
                  <a:extLst>
                    <a:ext uri="{FF2B5EF4-FFF2-40B4-BE49-F238E27FC236}">
                      <a16:creationId xmlns:a16="http://schemas.microsoft.com/office/drawing/2014/main" id="{A7B39404-B910-BE69-6D6D-0BE00B14057C}"/>
                    </a:ext>
                  </a:extLst>
                </p14:cNvPr>
                <p14:cNvContentPartPr/>
                <p14:nvPr/>
              </p14:nvContentPartPr>
              <p14:xfrm>
                <a:off x="9981229" y="3687284"/>
                <a:ext cx="188280" cy="185400"/>
              </p14:xfrm>
            </p:contentPart>
          </mc:Choice>
          <mc:Fallback xmlns="">
            <p:pic>
              <p:nvPicPr>
                <p:cNvPr id="313" name="Freihand 312">
                  <a:extLst>
                    <a:ext uri="{FF2B5EF4-FFF2-40B4-BE49-F238E27FC236}">
                      <a16:creationId xmlns:a16="http://schemas.microsoft.com/office/drawing/2014/main" id="{A7B39404-B910-BE69-6D6D-0BE00B14057C}"/>
                    </a:ext>
                  </a:extLst>
                </p:cNvPr>
                <p:cNvPicPr/>
                <p:nvPr/>
              </p:nvPicPr>
              <p:blipFill>
                <a:blip r:embed="rId557"/>
                <a:stretch>
                  <a:fillRect/>
                </a:stretch>
              </p:blipFill>
              <p:spPr>
                <a:xfrm>
                  <a:off x="9972229" y="3678644"/>
                  <a:ext cx="20592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14" name="Freihand 313">
                  <a:extLst>
                    <a:ext uri="{FF2B5EF4-FFF2-40B4-BE49-F238E27FC236}">
                      <a16:creationId xmlns:a16="http://schemas.microsoft.com/office/drawing/2014/main" id="{3673A20E-51C4-0D2C-04F5-32C6DD346E26}"/>
                    </a:ext>
                  </a:extLst>
                </p14:cNvPr>
                <p14:cNvContentPartPr/>
                <p14:nvPr/>
              </p14:nvContentPartPr>
              <p14:xfrm>
                <a:off x="10152949" y="3577484"/>
                <a:ext cx="39960" cy="95400"/>
              </p14:xfrm>
            </p:contentPart>
          </mc:Choice>
          <mc:Fallback xmlns="">
            <p:pic>
              <p:nvPicPr>
                <p:cNvPr id="314" name="Freihand 313">
                  <a:extLst>
                    <a:ext uri="{FF2B5EF4-FFF2-40B4-BE49-F238E27FC236}">
                      <a16:creationId xmlns:a16="http://schemas.microsoft.com/office/drawing/2014/main" id="{3673A20E-51C4-0D2C-04F5-32C6DD346E26}"/>
                    </a:ext>
                  </a:extLst>
                </p:cNvPr>
                <p:cNvPicPr/>
                <p:nvPr/>
              </p:nvPicPr>
              <p:blipFill>
                <a:blip r:embed="rId559"/>
                <a:stretch>
                  <a:fillRect/>
                </a:stretch>
              </p:blipFill>
              <p:spPr>
                <a:xfrm>
                  <a:off x="10144309" y="3568844"/>
                  <a:ext cx="5760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15" name="Freihand 314">
                  <a:extLst>
                    <a:ext uri="{FF2B5EF4-FFF2-40B4-BE49-F238E27FC236}">
                      <a16:creationId xmlns:a16="http://schemas.microsoft.com/office/drawing/2014/main" id="{CA016557-89F0-CC44-68B8-73B597576AA9}"/>
                    </a:ext>
                  </a:extLst>
                </p14:cNvPr>
                <p14:cNvContentPartPr/>
                <p14:nvPr/>
              </p14:nvContentPartPr>
              <p14:xfrm>
                <a:off x="10300549" y="3715724"/>
                <a:ext cx="209160" cy="16920"/>
              </p14:xfrm>
            </p:contentPart>
          </mc:Choice>
          <mc:Fallback xmlns="">
            <p:pic>
              <p:nvPicPr>
                <p:cNvPr id="315" name="Freihand 314">
                  <a:extLst>
                    <a:ext uri="{FF2B5EF4-FFF2-40B4-BE49-F238E27FC236}">
                      <a16:creationId xmlns:a16="http://schemas.microsoft.com/office/drawing/2014/main" id="{CA016557-89F0-CC44-68B8-73B597576AA9}"/>
                    </a:ext>
                  </a:extLst>
                </p:cNvPr>
                <p:cNvPicPr/>
                <p:nvPr/>
              </p:nvPicPr>
              <p:blipFill>
                <a:blip r:embed="rId561"/>
                <a:stretch>
                  <a:fillRect/>
                </a:stretch>
              </p:blipFill>
              <p:spPr>
                <a:xfrm>
                  <a:off x="10291909" y="3707084"/>
                  <a:ext cx="2268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16" name="Freihand 315">
                  <a:extLst>
                    <a:ext uri="{FF2B5EF4-FFF2-40B4-BE49-F238E27FC236}">
                      <a16:creationId xmlns:a16="http://schemas.microsoft.com/office/drawing/2014/main" id="{27644C53-E7D3-66B1-247D-AD11164A3E15}"/>
                    </a:ext>
                  </a:extLst>
                </p14:cNvPr>
                <p14:cNvContentPartPr/>
                <p14:nvPr/>
              </p14:nvContentPartPr>
              <p14:xfrm>
                <a:off x="10289749" y="3677564"/>
                <a:ext cx="267480" cy="153720"/>
              </p14:xfrm>
            </p:contentPart>
          </mc:Choice>
          <mc:Fallback xmlns="">
            <p:pic>
              <p:nvPicPr>
                <p:cNvPr id="316" name="Freihand 315">
                  <a:extLst>
                    <a:ext uri="{FF2B5EF4-FFF2-40B4-BE49-F238E27FC236}">
                      <a16:creationId xmlns:a16="http://schemas.microsoft.com/office/drawing/2014/main" id="{27644C53-E7D3-66B1-247D-AD11164A3E15}"/>
                    </a:ext>
                  </a:extLst>
                </p:cNvPr>
                <p:cNvPicPr/>
                <p:nvPr/>
              </p:nvPicPr>
              <p:blipFill>
                <a:blip r:embed="rId563"/>
                <a:stretch>
                  <a:fillRect/>
                </a:stretch>
              </p:blipFill>
              <p:spPr>
                <a:xfrm>
                  <a:off x="10281109" y="3668924"/>
                  <a:ext cx="28512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18" name="Freihand 317">
                  <a:extLst>
                    <a:ext uri="{FF2B5EF4-FFF2-40B4-BE49-F238E27FC236}">
                      <a16:creationId xmlns:a16="http://schemas.microsoft.com/office/drawing/2014/main" id="{ABB73E89-DCC5-2109-685D-C53C86727A6A}"/>
                    </a:ext>
                  </a:extLst>
                </p14:cNvPr>
                <p14:cNvContentPartPr/>
                <p14:nvPr/>
              </p14:nvContentPartPr>
              <p14:xfrm>
                <a:off x="10678909" y="3672164"/>
                <a:ext cx="115200" cy="217080"/>
              </p14:xfrm>
            </p:contentPart>
          </mc:Choice>
          <mc:Fallback xmlns="">
            <p:pic>
              <p:nvPicPr>
                <p:cNvPr id="318" name="Freihand 317">
                  <a:extLst>
                    <a:ext uri="{FF2B5EF4-FFF2-40B4-BE49-F238E27FC236}">
                      <a16:creationId xmlns:a16="http://schemas.microsoft.com/office/drawing/2014/main" id="{ABB73E89-DCC5-2109-685D-C53C86727A6A}"/>
                    </a:ext>
                  </a:extLst>
                </p:cNvPr>
                <p:cNvPicPr/>
                <p:nvPr/>
              </p:nvPicPr>
              <p:blipFill>
                <a:blip r:embed="rId565"/>
                <a:stretch>
                  <a:fillRect/>
                </a:stretch>
              </p:blipFill>
              <p:spPr>
                <a:xfrm>
                  <a:off x="10669909" y="3663164"/>
                  <a:ext cx="13284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19" name="Freihand 318">
                  <a:extLst>
                    <a:ext uri="{FF2B5EF4-FFF2-40B4-BE49-F238E27FC236}">
                      <a16:creationId xmlns:a16="http://schemas.microsoft.com/office/drawing/2014/main" id="{0A2DBB49-A393-85CB-AFF5-A56131895741}"/>
                    </a:ext>
                  </a:extLst>
                </p14:cNvPr>
                <p14:cNvContentPartPr/>
                <p14:nvPr/>
              </p14:nvContentPartPr>
              <p14:xfrm>
                <a:off x="10846669" y="3692684"/>
                <a:ext cx="141120" cy="16920"/>
              </p14:xfrm>
            </p:contentPart>
          </mc:Choice>
          <mc:Fallback xmlns="">
            <p:pic>
              <p:nvPicPr>
                <p:cNvPr id="319" name="Freihand 318">
                  <a:extLst>
                    <a:ext uri="{FF2B5EF4-FFF2-40B4-BE49-F238E27FC236}">
                      <a16:creationId xmlns:a16="http://schemas.microsoft.com/office/drawing/2014/main" id="{0A2DBB49-A393-85CB-AFF5-A56131895741}"/>
                    </a:ext>
                  </a:extLst>
                </p:cNvPr>
                <p:cNvPicPr/>
                <p:nvPr/>
              </p:nvPicPr>
              <p:blipFill>
                <a:blip r:embed="rId567"/>
                <a:stretch>
                  <a:fillRect/>
                </a:stretch>
              </p:blipFill>
              <p:spPr>
                <a:xfrm>
                  <a:off x="10837669" y="3683684"/>
                  <a:ext cx="1587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20" name="Freihand 319">
                  <a:extLst>
                    <a:ext uri="{FF2B5EF4-FFF2-40B4-BE49-F238E27FC236}">
                      <a16:creationId xmlns:a16="http://schemas.microsoft.com/office/drawing/2014/main" id="{A6708F02-EE01-4B8A-7405-7DD3BB71B09E}"/>
                    </a:ext>
                  </a:extLst>
                </p14:cNvPr>
                <p14:cNvContentPartPr/>
                <p14:nvPr/>
              </p14:nvContentPartPr>
              <p14:xfrm>
                <a:off x="10958989" y="3665324"/>
                <a:ext cx="101520" cy="99360"/>
              </p14:xfrm>
            </p:contentPart>
          </mc:Choice>
          <mc:Fallback xmlns="">
            <p:pic>
              <p:nvPicPr>
                <p:cNvPr id="320" name="Freihand 319">
                  <a:extLst>
                    <a:ext uri="{FF2B5EF4-FFF2-40B4-BE49-F238E27FC236}">
                      <a16:creationId xmlns:a16="http://schemas.microsoft.com/office/drawing/2014/main" id="{A6708F02-EE01-4B8A-7405-7DD3BB71B09E}"/>
                    </a:ext>
                  </a:extLst>
                </p:cNvPr>
                <p:cNvPicPr/>
                <p:nvPr/>
              </p:nvPicPr>
              <p:blipFill>
                <a:blip r:embed="rId569"/>
                <a:stretch>
                  <a:fillRect/>
                </a:stretch>
              </p:blipFill>
              <p:spPr>
                <a:xfrm>
                  <a:off x="10950349" y="3656324"/>
                  <a:ext cx="11916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21" name="Freihand 320">
                  <a:extLst>
                    <a:ext uri="{FF2B5EF4-FFF2-40B4-BE49-F238E27FC236}">
                      <a16:creationId xmlns:a16="http://schemas.microsoft.com/office/drawing/2014/main" id="{5DDE2E3B-4DF6-B88A-8F07-60EF7EBD3DB7}"/>
                    </a:ext>
                  </a:extLst>
                </p14:cNvPr>
                <p14:cNvContentPartPr/>
                <p14:nvPr/>
              </p14:nvContentPartPr>
              <p14:xfrm>
                <a:off x="11135389" y="3652724"/>
                <a:ext cx="120240" cy="226440"/>
              </p14:xfrm>
            </p:contentPart>
          </mc:Choice>
          <mc:Fallback xmlns="">
            <p:pic>
              <p:nvPicPr>
                <p:cNvPr id="321" name="Freihand 320">
                  <a:extLst>
                    <a:ext uri="{FF2B5EF4-FFF2-40B4-BE49-F238E27FC236}">
                      <a16:creationId xmlns:a16="http://schemas.microsoft.com/office/drawing/2014/main" id="{5DDE2E3B-4DF6-B88A-8F07-60EF7EBD3DB7}"/>
                    </a:ext>
                  </a:extLst>
                </p:cNvPr>
                <p:cNvPicPr/>
                <p:nvPr/>
              </p:nvPicPr>
              <p:blipFill>
                <a:blip r:embed="rId571"/>
                <a:stretch>
                  <a:fillRect/>
                </a:stretch>
              </p:blipFill>
              <p:spPr>
                <a:xfrm>
                  <a:off x="11126389" y="3643724"/>
                  <a:ext cx="13788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22" name="Freihand 321">
                  <a:extLst>
                    <a:ext uri="{FF2B5EF4-FFF2-40B4-BE49-F238E27FC236}">
                      <a16:creationId xmlns:a16="http://schemas.microsoft.com/office/drawing/2014/main" id="{83B844E0-C9EF-F12C-04EC-B2E6BBE743A7}"/>
                    </a:ext>
                  </a:extLst>
                </p14:cNvPr>
                <p14:cNvContentPartPr/>
                <p14:nvPr/>
              </p14:nvContentPartPr>
              <p14:xfrm>
                <a:off x="11295589" y="3569204"/>
                <a:ext cx="11160" cy="96840"/>
              </p14:xfrm>
            </p:contentPart>
          </mc:Choice>
          <mc:Fallback xmlns="">
            <p:pic>
              <p:nvPicPr>
                <p:cNvPr id="322" name="Freihand 321">
                  <a:extLst>
                    <a:ext uri="{FF2B5EF4-FFF2-40B4-BE49-F238E27FC236}">
                      <a16:creationId xmlns:a16="http://schemas.microsoft.com/office/drawing/2014/main" id="{83B844E0-C9EF-F12C-04EC-B2E6BBE743A7}"/>
                    </a:ext>
                  </a:extLst>
                </p:cNvPr>
                <p:cNvPicPr/>
                <p:nvPr/>
              </p:nvPicPr>
              <p:blipFill>
                <a:blip r:embed="rId573"/>
                <a:stretch>
                  <a:fillRect/>
                </a:stretch>
              </p:blipFill>
              <p:spPr>
                <a:xfrm>
                  <a:off x="11286589" y="3560564"/>
                  <a:ext cx="288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23" name="Freihand 322">
                  <a:extLst>
                    <a:ext uri="{FF2B5EF4-FFF2-40B4-BE49-F238E27FC236}">
                      <a16:creationId xmlns:a16="http://schemas.microsoft.com/office/drawing/2014/main" id="{32B38F0A-A6AB-8613-22DB-30500A800D13}"/>
                    </a:ext>
                  </a:extLst>
                </p14:cNvPr>
                <p14:cNvContentPartPr/>
                <p14:nvPr/>
              </p14:nvContentPartPr>
              <p14:xfrm>
                <a:off x="11455429" y="3634364"/>
                <a:ext cx="85680" cy="205200"/>
              </p14:xfrm>
            </p:contentPart>
          </mc:Choice>
          <mc:Fallback xmlns="">
            <p:pic>
              <p:nvPicPr>
                <p:cNvPr id="323" name="Freihand 322">
                  <a:extLst>
                    <a:ext uri="{FF2B5EF4-FFF2-40B4-BE49-F238E27FC236}">
                      <a16:creationId xmlns:a16="http://schemas.microsoft.com/office/drawing/2014/main" id="{32B38F0A-A6AB-8613-22DB-30500A800D13}"/>
                    </a:ext>
                  </a:extLst>
                </p:cNvPr>
                <p:cNvPicPr/>
                <p:nvPr/>
              </p:nvPicPr>
              <p:blipFill>
                <a:blip r:embed="rId575"/>
                <a:stretch>
                  <a:fillRect/>
                </a:stretch>
              </p:blipFill>
              <p:spPr>
                <a:xfrm>
                  <a:off x="11446789" y="3625724"/>
                  <a:ext cx="10332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24" name="Freihand 323">
                  <a:extLst>
                    <a:ext uri="{FF2B5EF4-FFF2-40B4-BE49-F238E27FC236}">
                      <a16:creationId xmlns:a16="http://schemas.microsoft.com/office/drawing/2014/main" id="{F811A91F-7E6C-4B77-D9E3-AB1DBD09ED6B}"/>
                    </a:ext>
                  </a:extLst>
                </p14:cNvPr>
                <p14:cNvContentPartPr/>
                <p14:nvPr/>
              </p14:nvContentPartPr>
              <p14:xfrm>
                <a:off x="11577829" y="3535364"/>
                <a:ext cx="18360" cy="113400"/>
              </p14:xfrm>
            </p:contentPart>
          </mc:Choice>
          <mc:Fallback xmlns="">
            <p:pic>
              <p:nvPicPr>
                <p:cNvPr id="324" name="Freihand 323">
                  <a:extLst>
                    <a:ext uri="{FF2B5EF4-FFF2-40B4-BE49-F238E27FC236}">
                      <a16:creationId xmlns:a16="http://schemas.microsoft.com/office/drawing/2014/main" id="{F811A91F-7E6C-4B77-D9E3-AB1DBD09ED6B}"/>
                    </a:ext>
                  </a:extLst>
                </p:cNvPr>
                <p:cNvPicPr/>
                <p:nvPr/>
              </p:nvPicPr>
              <p:blipFill>
                <a:blip r:embed="rId577"/>
                <a:stretch>
                  <a:fillRect/>
                </a:stretch>
              </p:blipFill>
              <p:spPr>
                <a:xfrm>
                  <a:off x="11568829" y="3526364"/>
                  <a:ext cx="360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25" name="Freihand 324">
                  <a:extLst>
                    <a:ext uri="{FF2B5EF4-FFF2-40B4-BE49-F238E27FC236}">
                      <a16:creationId xmlns:a16="http://schemas.microsoft.com/office/drawing/2014/main" id="{2206AF06-7DD2-013C-D7F3-C8064CEA22B6}"/>
                    </a:ext>
                  </a:extLst>
                </p14:cNvPr>
                <p14:cNvContentPartPr/>
                <p14:nvPr/>
              </p14:nvContentPartPr>
              <p14:xfrm>
                <a:off x="11633629" y="3653804"/>
                <a:ext cx="120240" cy="119880"/>
              </p14:xfrm>
            </p:contentPart>
          </mc:Choice>
          <mc:Fallback xmlns="">
            <p:pic>
              <p:nvPicPr>
                <p:cNvPr id="325" name="Freihand 324">
                  <a:extLst>
                    <a:ext uri="{FF2B5EF4-FFF2-40B4-BE49-F238E27FC236}">
                      <a16:creationId xmlns:a16="http://schemas.microsoft.com/office/drawing/2014/main" id="{2206AF06-7DD2-013C-D7F3-C8064CEA22B6}"/>
                    </a:ext>
                  </a:extLst>
                </p:cNvPr>
                <p:cNvPicPr/>
                <p:nvPr/>
              </p:nvPicPr>
              <p:blipFill>
                <a:blip r:embed="rId579"/>
                <a:stretch>
                  <a:fillRect/>
                </a:stretch>
              </p:blipFill>
              <p:spPr>
                <a:xfrm>
                  <a:off x="11624989" y="3645164"/>
                  <a:ext cx="1378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27" name="Freihand 326">
                  <a:extLst>
                    <a:ext uri="{FF2B5EF4-FFF2-40B4-BE49-F238E27FC236}">
                      <a16:creationId xmlns:a16="http://schemas.microsoft.com/office/drawing/2014/main" id="{69781AAC-BB1B-6827-9757-CCB380AD9466}"/>
                    </a:ext>
                  </a:extLst>
                </p14:cNvPr>
                <p14:cNvContentPartPr/>
                <p14:nvPr/>
              </p14:nvContentPartPr>
              <p14:xfrm>
                <a:off x="11827669" y="3618884"/>
                <a:ext cx="97920" cy="244440"/>
              </p14:xfrm>
            </p:contentPart>
          </mc:Choice>
          <mc:Fallback xmlns="">
            <p:pic>
              <p:nvPicPr>
                <p:cNvPr id="327" name="Freihand 326">
                  <a:extLst>
                    <a:ext uri="{FF2B5EF4-FFF2-40B4-BE49-F238E27FC236}">
                      <a16:creationId xmlns:a16="http://schemas.microsoft.com/office/drawing/2014/main" id="{69781AAC-BB1B-6827-9757-CCB380AD9466}"/>
                    </a:ext>
                  </a:extLst>
                </p:cNvPr>
                <p:cNvPicPr/>
                <p:nvPr/>
              </p:nvPicPr>
              <p:blipFill>
                <a:blip r:embed="rId581"/>
                <a:stretch>
                  <a:fillRect/>
                </a:stretch>
              </p:blipFill>
              <p:spPr>
                <a:xfrm>
                  <a:off x="11818669" y="3610244"/>
                  <a:ext cx="11556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29" name="Freihand 328">
                  <a:extLst>
                    <a:ext uri="{FF2B5EF4-FFF2-40B4-BE49-F238E27FC236}">
                      <a16:creationId xmlns:a16="http://schemas.microsoft.com/office/drawing/2014/main" id="{7F71A282-859C-1D83-B134-27A0C6F39B32}"/>
                    </a:ext>
                  </a:extLst>
                </p14:cNvPr>
                <p14:cNvContentPartPr/>
                <p14:nvPr/>
              </p14:nvContentPartPr>
              <p14:xfrm>
                <a:off x="10287589" y="4035764"/>
                <a:ext cx="195840" cy="41760"/>
              </p14:xfrm>
            </p:contentPart>
          </mc:Choice>
          <mc:Fallback xmlns="">
            <p:pic>
              <p:nvPicPr>
                <p:cNvPr id="329" name="Freihand 328">
                  <a:extLst>
                    <a:ext uri="{FF2B5EF4-FFF2-40B4-BE49-F238E27FC236}">
                      <a16:creationId xmlns:a16="http://schemas.microsoft.com/office/drawing/2014/main" id="{7F71A282-859C-1D83-B134-27A0C6F39B32}"/>
                    </a:ext>
                  </a:extLst>
                </p:cNvPr>
                <p:cNvPicPr/>
                <p:nvPr/>
              </p:nvPicPr>
              <p:blipFill>
                <a:blip r:embed="rId583"/>
                <a:stretch>
                  <a:fillRect/>
                </a:stretch>
              </p:blipFill>
              <p:spPr>
                <a:xfrm>
                  <a:off x="10278949" y="4026764"/>
                  <a:ext cx="21348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30" name="Freihand 329">
                  <a:extLst>
                    <a:ext uri="{FF2B5EF4-FFF2-40B4-BE49-F238E27FC236}">
                      <a16:creationId xmlns:a16="http://schemas.microsoft.com/office/drawing/2014/main" id="{ACF4A90D-5326-1DEC-09A5-57F9BD79819A}"/>
                    </a:ext>
                  </a:extLst>
                </p14:cNvPr>
                <p14:cNvContentPartPr/>
                <p14:nvPr/>
              </p14:nvContentPartPr>
              <p14:xfrm>
                <a:off x="10273909" y="3991844"/>
                <a:ext cx="278640" cy="147960"/>
              </p14:xfrm>
            </p:contentPart>
          </mc:Choice>
          <mc:Fallback xmlns="">
            <p:pic>
              <p:nvPicPr>
                <p:cNvPr id="330" name="Freihand 329">
                  <a:extLst>
                    <a:ext uri="{FF2B5EF4-FFF2-40B4-BE49-F238E27FC236}">
                      <a16:creationId xmlns:a16="http://schemas.microsoft.com/office/drawing/2014/main" id="{ACF4A90D-5326-1DEC-09A5-57F9BD79819A}"/>
                    </a:ext>
                  </a:extLst>
                </p:cNvPr>
                <p:cNvPicPr/>
                <p:nvPr/>
              </p:nvPicPr>
              <p:blipFill>
                <a:blip r:embed="rId585"/>
                <a:stretch>
                  <a:fillRect/>
                </a:stretch>
              </p:blipFill>
              <p:spPr>
                <a:xfrm>
                  <a:off x="10264909" y="3983204"/>
                  <a:ext cx="2962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31" name="Freihand 330">
                  <a:extLst>
                    <a:ext uri="{FF2B5EF4-FFF2-40B4-BE49-F238E27FC236}">
                      <a16:creationId xmlns:a16="http://schemas.microsoft.com/office/drawing/2014/main" id="{FFD5546B-9484-B02C-FCF1-634BB280006D}"/>
                    </a:ext>
                  </a:extLst>
                </p14:cNvPr>
                <p14:cNvContentPartPr/>
                <p14:nvPr/>
              </p14:nvContentPartPr>
              <p14:xfrm>
                <a:off x="10620949" y="3982124"/>
                <a:ext cx="167400" cy="130680"/>
              </p14:xfrm>
            </p:contentPart>
          </mc:Choice>
          <mc:Fallback xmlns="">
            <p:pic>
              <p:nvPicPr>
                <p:cNvPr id="331" name="Freihand 330">
                  <a:extLst>
                    <a:ext uri="{FF2B5EF4-FFF2-40B4-BE49-F238E27FC236}">
                      <a16:creationId xmlns:a16="http://schemas.microsoft.com/office/drawing/2014/main" id="{FFD5546B-9484-B02C-FCF1-634BB280006D}"/>
                    </a:ext>
                  </a:extLst>
                </p:cNvPr>
                <p:cNvPicPr/>
                <p:nvPr/>
              </p:nvPicPr>
              <p:blipFill>
                <a:blip r:embed="rId587"/>
                <a:stretch>
                  <a:fillRect/>
                </a:stretch>
              </p:blipFill>
              <p:spPr>
                <a:xfrm>
                  <a:off x="10612309" y="3973124"/>
                  <a:ext cx="1850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332" name="Freihand 331">
                  <a:extLst>
                    <a:ext uri="{FF2B5EF4-FFF2-40B4-BE49-F238E27FC236}">
                      <a16:creationId xmlns:a16="http://schemas.microsoft.com/office/drawing/2014/main" id="{6BA26FF7-1D69-8A02-6457-ABD48253907F}"/>
                    </a:ext>
                  </a:extLst>
                </p14:cNvPr>
                <p14:cNvContentPartPr/>
                <p14:nvPr/>
              </p14:nvContentPartPr>
              <p14:xfrm>
                <a:off x="10824709" y="4030724"/>
                <a:ext cx="137160" cy="34920"/>
              </p14:xfrm>
            </p:contentPart>
          </mc:Choice>
          <mc:Fallback xmlns="">
            <p:pic>
              <p:nvPicPr>
                <p:cNvPr id="332" name="Freihand 331">
                  <a:extLst>
                    <a:ext uri="{FF2B5EF4-FFF2-40B4-BE49-F238E27FC236}">
                      <a16:creationId xmlns:a16="http://schemas.microsoft.com/office/drawing/2014/main" id="{6BA26FF7-1D69-8A02-6457-ABD48253907F}"/>
                    </a:ext>
                  </a:extLst>
                </p:cNvPr>
                <p:cNvPicPr/>
                <p:nvPr/>
              </p:nvPicPr>
              <p:blipFill>
                <a:blip r:embed="rId589"/>
                <a:stretch>
                  <a:fillRect/>
                </a:stretch>
              </p:blipFill>
              <p:spPr>
                <a:xfrm>
                  <a:off x="10816069" y="4021724"/>
                  <a:ext cx="1548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33" name="Freihand 332">
                  <a:extLst>
                    <a:ext uri="{FF2B5EF4-FFF2-40B4-BE49-F238E27FC236}">
                      <a16:creationId xmlns:a16="http://schemas.microsoft.com/office/drawing/2014/main" id="{3C5951A8-26A9-2777-2019-E9319D86DEC6}"/>
                    </a:ext>
                  </a:extLst>
                </p14:cNvPr>
                <p14:cNvContentPartPr/>
                <p14:nvPr/>
              </p14:nvContentPartPr>
              <p14:xfrm>
                <a:off x="10914349" y="3961964"/>
                <a:ext cx="63000" cy="145440"/>
              </p14:xfrm>
            </p:contentPart>
          </mc:Choice>
          <mc:Fallback xmlns="">
            <p:pic>
              <p:nvPicPr>
                <p:cNvPr id="333" name="Freihand 332">
                  <a:extLst>
                    <a:ext uri="{FF2B5EF4-FFF2-40B4-BE49-F238E27FC236}">
                      <a16:creationId xmlns:a16="http://schemas.microsoft.com/office/drawing/2014/main" id="{3C5951A8-26A9-2777-2019-E9319D86DEC6}"/>
                    </a:ext>
                  </a:extLst>
                </p:cNvPr>
                <p:cNvPicPr/>
                <p:nvPr/>
              </p:nvPicPr>
              <p:blipFill>
                <a:blip r:embed="rId591"/>
                <a:stretch>
                  <a:fillRect/>
                </a:stretch>
              </p:blipFill>
              <p:spPr>
                <a:xfrm>
                  <a:off x="10905349" y="3952964"/>
                  <a:ext cx="806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34" name="Freihand 333">
                  <a:extLst>
                    <a:ext uri="{FF2B5EF4-FFF2-40B4-BE49-F238E27FC236}">
                      <a16:creationId xmlns:a16="http://schemas.microsoft.com/office/drawing/2014/main" id="{D83FABC4-5C3E-D7EC-637E-5A5872D3559D}"/>
                    </a:ext>
                  </a:extLst>
                </p14:cNvPr>
                <p14:cNvContentPartPr/>
                <p14:nvPr/>
              </p14:nvContentPartPr>
              <p14:xfrm>
                <a:off x="11025589" y="3983564"/>
                <a:ext cx="139680" cy="117360"/>
              </p14:xfrm>
            </p:contentPart>
          </mc:Choice>
          <mc:Fallback xmlns="">
            <p:pic>
              <p:nvPicPr>
                <p:cNvPr id="334" name="Freihand 333">
                  <a:extLst>
                    <a:ext uri="{FF2B5EF4-FFF2-40B4-BE49-F238E27FC236}">
                      <a16:creationId xmlns:a16="http://schemas.microsoft.com/office/drawing/2014/main" id="{D83FABC4-5C3E-D7EC-637E-5A5872D3559D}"/>
                    </a:ext>
                  </a:extLst>
                </p:cNvPr>
                <p:cNvPicPr/>
                <p:nvPr/>
              </p:nvPicPr>
              <p:blipFill>
                <a:blip r:embed="rId593"/>
                <a:stretch>
                  <a:fillRect/>
                </a:stretch>
              </p:blipFill>
              <p:spPr>
                <a:xfrm>
                  <a:off x="11016589" y="3974924"/>
                  <a:ext cx="1573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335" name="Freihand 334">
                  <a:extLst>
                    <a:ext uri="{FF2B5EF4-FFF2-40B4-BE49-F238E27FC236}">
                      <a16:creationId xmlns:a16="http://schemas.microsoft.com/office/drawing/2014/main" id="{ADA84E46-C00B-34D5-6C97-8AE4D99F5F51}"/>
                    </a:ext>
                  </a:extLst>
                </p14:cNvPr>
                <p14:cNvContentPartPr/>
                <p14:nvPr/>
              </p14:nvContentPartPr>
              <p14:xfrm>
                <a:off x="11232949" y="3928844"/>
                <a:ext cx="27720" cy="77760"/>
              </p14:xfrm>
            </p:contentPart>
          </mc:Choice>
          <mc:Fallback xmlns="">
            <p:pic>
              <p:nvPicPr>
                <p:cNvPr id="335" name="Freihand 334">
                  <a:extLst>
                    <a:ext uri="{FF2B5EF4-FFF2-40B4-BE49-F238E27FC236}">
                      <a16:creationId xmlns:a16="http://schemas.microsoft.com/office/drawing/2014/main" id="{ADA84E46-C00B-34D5-6C97-8AE4D99F5F51}"/>
                    </a:ext>
                  </a:extLst>
                </p:cNvPr>
                <p:cNvPicPr/>
                <p:nvPr/>
              </p:nvPicPr>
              <p:blipFill>
                <a:blip r:embed="rId595"/>
                <a:stretch>
                  <a:fillRect/>
                </a:stretch>
              </p:blipFill>
              <p:spPr>
                <a:xfrm>
                  <a:off x="11224309" y="3920204"/>
                  <a:ext cx="453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36" name="Freihand 335">
                  <a:extLst>
                    <a:ext uri="{FF2B5EF4-FFF2-40B4-BE49-F238E27FC236}">
                      <a16:creationId xmlns:a16="http://schemas.microsoft.com/office/drawing/2014/main" id="{46804C38-2377-1800-618A-D94EA4FFBF12}"/>
                    </a:ext>
                  </a:extLst>
                </p14:cNvPr>
                <p14:cNvContentPartPr/>
                <p14:nvPr/>
              </p14:nvContentPartPr>
              <p14:xfrm>
                <a:off x="11415469" y="3963044"/>
                <a:ext cx="133200" cy="122400"/>
              </p14:xfrm>
            </p:contentPart>
          </mc:Choice>
          <mc:Fallback xmlns="">
            <p:pic>
              <p:nvPicPr>
                <p:cNvPr id="336" name="Freihand 335">
                  <a:extLst>
                    <a:ext uri="{FF2B5EF4-FFF2-40B4-BE49-F238E27FC236}">
                      <a16:creationId xmlns:a16="http://schemas.microsoft.com/office/drawing/2014/main" id="{46804C38-2377-1800-618A-D94EA4FFBF12}"/>
                    </a:ext>
                  </a:extLst>
                </p:cNvPr>
                <p:cNvPicPr/>
                <p:nvPr/>
              </p:nvPicPr>
              <p:blipFill>
                <a:blip r:embed="rId597"/>
                <a:stretch>
                  <a:fillRect/>
                </a:stretch>
              </p:blipFill>
              <p:spPr>
                <a:xfrm>
                  <a:off x="11406469" y="3954044"/>
                  <a:ext cx="1508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337" name="Freihand 336">
                  <a:extLst>
                    <a:ext uri="{FF2B5EF4-FFF2-40B4-BE49-F238E27FC236}">
                      <a16:creationId xmlns:a16="http://schemas.microsoft.com/office/drawing/2014/main" id="{EC4A3ADB-E45F-B623-C702-0AA015AC55B3}"/>
                    </a:ext>
                  </a:extLst>
                </p14:cNvPr>
                <p14:cNvContentPartPr/>
                <p14:nvPr/>
              </p14:nvContentPartPr>
              <p14:xfrm>
                <a:off x="11569549" y="3912284"/>
                <a:ext cx="26280" cy="68040"/>
              </p14:xfrm>
            </p:contentPart>
          </mc:Choice>
          <mc:Fallback xmlns="">
            <p:pic>
              <p:nvPicPr>
                <p:cNvPr id="337" name="Freihand 336">
                  <a:extLst>
                    <a:ext uri="{FF2B5EF4-FFF2-40B4-BE49-F238E27FC236}">
                      <a16:creationId xmlns:a16="http://schemas.microsoft.com/office/drawing/2014/main" id="{EC4A3ADB-E45F-B623-C702-0AA015AC55B3}"/>
                    </a:ext>
                  </a:extLst>
                </p:cNvPr>
                <p:cNvPicPr/>
                <p:nvPr/>
              </p:nvPicPr>
              <p:blipFill>
                <a:blip r:embed="rId599"/>
                <a:stretch>
                  <a:fillRect/>
                </a:stretch>
              </p:blipFill>
              <p:spPr>
                <a:xfrm>
                  <a:off x="11560549" y="3903644"/>
                  <a:ext cx="439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38" name="Freihand 337">
                  <a:extLst>
                    <a:ext uri="{FF2B5EF4-FFF2-40B4-BE49-F238E27FC236}">
                      <a16:creationId xmlns:a16="http://schemas.microsoft.com/office/drawing/2014/main" id="{168A976B-FD58-3551-F73F-0C9CA6DE68AA}"/>
                    </a:ext>
                  </a:extLst>
                </p14:cNvPr>
                <p14:cNvContentPartPr/>
                <p14:nvPr/>
              </p14:nvContentPartPr>
              <p14:xfrm>
                <a:off x="11634709" y="3985724"/>
                <a:ext cx="97560" cy="134280"/>
              </p14:xfrm>
            </p:contentPart>
          </mc:Choice>
          <mc:Fallback xmlns="">
            <p:pic>
              <p:nvPicPr>
                <p:cNvPr id="338" name="Freihand 337">
                  <a:extLst>
                    <a:ext uri="{FF2B5EF4-FFF2-40B4-BE49-F238E27FC236}">
                      <a16:creationId xmlns:a16="http://schemas.microsoft.com/office/drawing/2014/main" id="{168A976B-FD58-3551-F73F-0C9CA6DE68AA}"/>
                    </a:ext>
                  </a:extLst>
                </p:cNvPr>
                <p:cNvPicPr/>
                <p:nvPr/>
              </p:nvPicPr>
              <p:blipFill>
                <a:blip r:embed="rId601"/>
                <a:stretch>
                  <a:fillRect/>
                </a:stretch>
              </p:blipFill>
              <p:spPr>
                <a:xfrm>
                  <a:off x="11626069" y="3976724"/>
                  <a:ext cx="1152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339" name="Freihand 338">
                  <a:extLst>
                    <a:ext uri="{FF2B5EF4-FFF2-40B4-BE49-F238E27FC236}">
                      <a16:creationId xmlns:a16="http://schemas.microsoft.com/office/drawing/2014/main" id="{6335767A-6C1E-4F52-8137-A389FCBA25AB}"/>
                    </a:ext>
                  </a:extLst>
                </p14:cNvPr>
                <p14:cNvContentPartPr/>
                <p14:nvPr/>
              </p14:nvContentPartPr>
              <p14:xfrm>
                <a:off x="11802109" y="3949724"/>
                <a:ext cx="126720" cy="116280"/>
              </p14:xfrm>
            </p:contentPart>
          </mc:Choice>
          <mc:Fallback xmlns="">
            <p:pic>
              <p:nvPicPr>
                <p:cNvPr id="339" name="Freihand 338">
                  <a:extLst>
                    <a:ext uri="{FF2B5EF4-FFF2-40B4-BE49-F238E27FC236}">
                      <a16:creationId xmlns:a16="http://schemas.microsoft.com/office/drawing/2014/main" id="{6335767A-6C1E-4F52-8137-A389FCBA25AB}"/>
                    </a:ext>
                  </a:extLst>
                </p:cNvPr>
                <p:cNvPicPr/>
                <p:nvPr/>
              </p:nvPicPr>
              <p:blipFill>
                <a:blip r:embed="rId603"/>
                <a:stretch>
                  <a:fillRect/>
                </a:stretch>
              </p:blipFill>
              <p:spPr>
                <a:xfrm>
                  <a:off x="11793469" y="3941084"/>
                  <a:ext cx="1443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341" name="Freihand 340">
                  <a:extLst>
                    <a:ext uri="{FF2B5EF4-FFF2-40B4-BE49-F238E27FC236}">
                      <a16:creationId xmlns:a16="http://schemas.microsoft.com/office/drawing/2014/main" id="{93DEF531-DA7D-A3BD-3A69-663C68B7F2DA}"/>
                    </a:ext>
                  </a:extLst>
                </p14:cNvPr>
                <p14:cNvContentPartPr/>
                <p14:nvPr/>
              </p14:nvContentPartPr>
              <p14:xfrm>
                <a:off x="10799869" y="3578564"/>
                <a:ext cx="131040" cy="103320"/>
              </p14:xfrm>
            </p:contentPart>
          </mc:Choice>
          <mc:Fallback xmlns="">
            <p:pic>
              <p:nvPicPr>
                <p:cNvPr id="341" name="Freihand 340">
                  <a:extLst>
                    <a:ext uri="{FF2B5EF4-FFF2-40B4-BE49-F238E27FC236}">
                      <a16:creationId xmlns:a16="http://schemas.microsoft.com/office/drawing/2014/main" id="{93DEF531-DA7D-A3BD-3A69-663C68B7F2DA}"/>
                    </a:ext>
                  </a:extLst>
                </p:cNvPr>
                <p:cNvPicPr/>
                <p:nvPr/>
              </p:nvPicPr>
              <p:blipFill>
                <a:blip r:embed="rId605"/>
                <a:stretch>
                  <a:fillRect/>
                </a:stretch>
              </p:blipFill>
              <p:spPr>
                <a:xfrm>
                  <a:off x="10791229" y="3569564"/>
                  <a:ext cx="1486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343" name="Freihand 342">
                  <a:extLst>
                    <a:ext uri="{FF2B5EF4-FFF2-40B4-BE49-F238E27FC236}">
                      <a16:creationId xmlns:a16="http://schemas.microsoft.com/office/drawing/2014/main" id="{8AAB3E6A-ACD4-8D47-9721-DAC7E6609CBD}"/>
                    </a:ext>
                  </a:extLst>
                </p14:cNvPr>
                <p14:cNvContentPartPr/>
                <p14:nvPr/>
              </p14:nvContentPartPr>
              <p14:xfrm>
                <a:off x="11334109" y="3624284"/>
                <a:ext cx="86040" cy="53280"/>
              </p14:xfrm>
            </p:contentPart>
          </mc:Choice>
          <mc:Fallback xmlns="">
            <p:pic>
              <p:nvPicPr>
                <p:cNvPr id="343" name="Freihand 342">
                  <a:extLst>
                    <a:ext uri="{FF2B5EF4-FFF2-40B4-BE49-F238E27FC236}">
                      <a16:creationId xmlns:a16="http://schemas.microsoft.com/office/drawing/2014/main" id="{8AAB3E6A-ACD4-8D47-9721-DAC7E6609CBD}"/>
                    </a:ext>
                  </a:extLst>
                </p:cNvPr>
                <p:cNvPicPr/>
                <p:nvPr/>
              </p:nvPicPr>
              <p:blipFill>
                <a:blip r:embed="rId607"/>
                <a:stretch>
                  <a:fillRect/>
                </a:stretch>
              </p:blipFill>
              <p:spPr>
                <a:xfrm>
                  <a:off x="11325109" y="3615644"/>
                  <a:ext cx="1036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344" name="Freihand 343">
                  <a:extLst>
                    <a:ext uri="{FF2B5EF4-FFF2-40B4-BE49-F238E27FC236}">
                      <a16:creationId xmlns:a16="http://schemas.microsoft.com/office/drawing/2014/main" id="{462CB19B-EB73-B587-37B8-635713DEEB28}"/>
                    </a:ext>
                  </a:extLst>
                </p14:cNvPr>
                <p14:cNvContentPartPr/>
                <p14:nvPr/>
              </p14:nvContentPartPr>
              <p14:xfrm>
                <a:off x="11618509" y="3616724"/>
                <a:ext cx="49320" cy="49320"/>
              </p14:xfrm>
            </p:contentPart>
          </mc:Choice>
          <mc:Fallback xmlns="">
            <p:pic>
              <p:nvPicPr>
                <p:cNvPr id="344" name="Freihand 343">
                  <a:extLst>
                    <a:ext uri="{FF2B5EF4-FFF2-40B4-BE49-F238E27FC236}">
                      <a16:creationId xmlns:a16="http://schemas.microsoft.com/office/drawing/2014/main" id="{462CB19B-EB73-B587-37B8-635713DEEB28}"/>
                    </a:ext>
                  </a:extLst>
                </p:cNvPr>
                <p:cNvPicPr/>
                <p:nvPr/>
              </p:nvPicPr>
              <p:blipFill>
                <a:blip r:embed="rId609"/>
                <a:stretch>
                  <a:fillRect/>
                </a:stretch>
              </p:blipFill>
              <p:spPr>
                <a:xfrm>
                  <a:off x="11609869" y="3607724"/>
                  <a:ext cx="669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345" name="Freihand 344">
                  <a:extLst>
                    <a:ext uri="{FF2B5EF4-FFF2-40B4-BE49-F238E27FC236}">
                      <a16:creationId xmlns:a16="http://schemas.microsoft.com/office/drawing/2014/main" id="{1E36E23B-B4AF-A5AB-35DE-DC010A548C40}"/>
                    </a:ext>
                  </a:extLst>
                </p14:cNvPr>
                <p14:cNvContentPartPr/>
                <p14:nvPr/>
              </p14:nvContentPartPr>
              <p14:xfrm>
                <a:off x="11941069" y="3582884"/>
                <a:ext cx="56160" cy="84600"/>
              </p14:xfrm>
            </p:contentPart>
          </mc:Choice>
          <mc:Fallback xmlns="">
            <p:pic>
              <p:nvPicPr>
                <p:cNvPr id="345" name="Freihand 344">
                  <a:extLst>
                    <a:ext uri="{FF2B5EF4-FFF2-40B4-BE49-F238E27FC236}">
                      <a16:creationId xmlns:a16="http://schemas.microsoft.com/office/drawing/2014/main" id="{1E36E23B-B4AF-A5AB-35DE-DC010A548C40}"/>
                    </a:ext>
                  </a:extLst>
                </p:cNvPr>
                <p:cNvPicPr/>
                <p:nvPr/>
              </p:nvPicPr>
              <p:blipFill>
                <a:blip r:embed="rId611"/>
                <a:stretch>
                  <a:fillRect/>
                </a:stretch>
              </p:blipFill>
              <p:spPr>
                <a:xfrm>
                  <a:off x="11932069" y="3573884"/>
                  <a:ext cx="738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346" name="Freihand 345">
                  <a:extLst>
                    <a:ext uri="{FF2B5EF4-FFF2-40B4-BE49-F238E27FC236}">
                      <a16:creationId xmlns:a16="http://schemas.microsoft.com/office/drawing/2014/main" id="{D2400B13-1306-B774-B00B-8A548A64818E}"/>
                    </a:ext>
                  </a:extLst>
                </p14:cNvPr>
                <p14:cNvContentPartPr/>
                <p14:nvPr/>
              </p14:nvContentPartPr>
              <p14:xfrm>
                <a:off x="10813549" y="3911564"/>
                <a:ext cx="74520" cy="67320"/>
              </p14:xfrm>
            </p:contentPart>
          </mc:Choice>
          <mc:Fallback xmlns="">
            <p:pic>
              <p:nvPicPr>
                <p:cNvPr id="346" name="Freihand 345">
                  <a:extLst>
                    <a:ext uri="{FF2B5EF4-FFF2-40B4-BE49-F238E27FC236}">
                      <a16:creationId xmlns:a16="http://schemas.microsoft.com/office/drawing/2014/main" id="{D2400B13-1306-B774-B00B-8A548A64818E}"/>
                    </a:ext>
                  </a:extLst>
                </p:cNvPr>
                <p:cNvPicPr/>
                <p:nvPr/>
              </p:nvPicPr>
              <p:blipFill>
                <a:blip r:embed="rId613"/>
                <a:stretch>
                  <a:fillRect/>
                </a:stretch>
              </p:blipFill>
              <p:spPr>
                <a:xfrm>
                  <a:off x="10804549" y="3902564"/>
                  <a:ext cx="9216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348" name="Freihand 347">
                  <a:extLst>
                    <a:ext uri="{FF2B5EF4-FFF2-40B4-BE49-F238E27FC236}">
                      <a16:creationId xmlns:a16="http://schemas.microsoft.com/office/drawing/2014/main" id="{0119CD32-967E-DF12-5657-ECC76727585C}"/>
                    </a:ext>
                  </a:extLst>
                </p14:cNvPr>
                <p14:cNvContentPartPr/>
                <p14:nvPr/>
              </p14:nvContentPartPr>
              <p14:xfrm>
                <a:off x="11111629" y="3941444"/>
                <a:ext cx="75240" cy="50400"/>
              </p14:xfrm>
            </p:contentPart>
          </mc:Choice>
          <mc:Fallback xmlns="">
            <p:pic>
              <p:nvPicPr>
                <p:cNvPr id="348" name="Freihand 347">
                  <a:extLst>
                    <a:ext uri="{FF2B5EF4-FFF2-40B4-BE49-F238E27FC236}">
                      <a16:creationId xmlns:a16="http://schemas.microsoft.com/office/drawing/2014/main" id="{0119CD32-967E-DF12-5657-ECC76727585C}"/>
                    </a:ext>
                  </a:extLst>
                </p:cNvPr>
                <p:cNvPicPr/>
                <p:nvPr/>
              </p:nvPicPr>
              <p:blipFill>
                <a:blip r:embed="rId615"/>
                <a:stretch>
                  <a:fillRect/>
                </a:stretch>
              </p:blipFill>
              <p:spPr>
                <a:xfrm>
                  <a:off x="11102629" y="3932804"/>
                  <a:ext cx="928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349" name="Freihand 348">
                  <a:extLst>
                    <a:ext uri="{FF2B5EF4-FFF2-40B4-BE49-F238E27FC236}">
                      <a16:creationId xmlns:a16="http://schemas.microsoft.com/office/drawing/2014/main" id="{2A9F15D1-81B6-AE7D-BD4D-30C46343F11D}"/>
                    </a:ext>
                  </a:extLst>
                </p14:cNvPr>
                <p14:cNvContentPartPr/>
                <p14:nvPr/>
              </p14:nvContentPartPr>
              <p14:xfrm>
                <a:off x="11462989" y="3908324"/>
                <a:ext cx="49320" cy="39960"/>
              </p14:xfrm>
            </p:contentPart>
          </mc:Choice>
          <mc:Fallback xmlns="">
            <p:pic>
              <p:nvPicPr>
                <p:cNvPr id="349" name="Freihand 348">
                  <a:extLst>
                    <a:ext uri="{FF2B5EF4-FFF2-40B4-BE49-F238E27FC236}">
                      <a16:creationId xmlns:a16="http://schemas.microsoft.com/office/drawing/2014/main" id="{2A9F15D1-81B6-AE7D-BD4D-30C46343F11D}"/>
                    </a:ext>
                  </a:extLst>
                </p:cNvPr>
                <p:cNvPicPr/>
                <p:nvPr/>
              </p:nvPicPr>
              <p:blipFill>
                <a:blip r:embed="rId617"/>
                <a:stretch>
                  <a:fillRect/>
                </a:stretch>
              </p:blipFill>
              <p:spPr>
                <a:xfrm>
                  <a:off x="11453989" y="3899324"/>
                  <a:ext cx="669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350" name="Freihand 349">
                  <a:extLst>
                    <a:ext uri="{FF2B5EF4-FFF2-40B4-BE49-F238E27FC236}">
                      <a16:creationId xmlns:a16="http://schemas.microsoft.com/office/drawing/2014/main" id="{E006CDDA-AE99-A1BA-AC93-F92956B0416D}"/>
                    </a:ext>
                  </a:extLst>
                </p14:cNvPr>
                <p14:cNvContentPartPr/>
                <p14:nvPr/>
              </p14:nvContentPartPr>
              <p14:xfrm>
                <a:off x="11871949" y="3875564"/>
                <a:ext cx="69120" cy="64800"/>
              </p14:xfrm>
            </p:contentPart>
          </mc:Choice>
          <mc:Fallback xmlns="">
            <p:pic>
              <p:nvPicPr>
                <p:cNvPr id="350" name="Freihand 349">
                  <a:extLst>
                    <a:ext uri="{FF2B5EF4-FFF2-40B4-BE49-F238E27FC236}">
                      <a16:creationId xmlns:a16="http://schemas.microsoft.com/office/drawing/2014/main" id="{E006CDDA-AE99-A1BA-AC93-F92956B0416D}"/>
                    </a:ext>
                  </a:extLst>
                </p:cNvPr>
                <p:cNvPicPr/>
                <p:nvPr/>
              </p:nvPicPr>
              <p:blipFill>
                <a:blip r:embed="rId619"/>
                <a:stretch>
                  <a:fillRect/>
                </a:stretch>
              </p:blipFill>
              <p:spPr>
                <a:xfrm>
                  <a:off x="11862949" y="3866564"/>
                  <a:ext cx="86760" cy="82440"/>
                </a:xfrm>
                <a:prstGeom prst="rect">
                  <a:avLst/>
                </a:prstGeom>
              </p:spPr>
            </p:pic>
          </mc:Fallback>
        </mc:AlternateContent>
      </p:grpSp>
    </p:spTree>
    <p:extLst>
      <p:ext uri="{BB962C8B-B14F-4D97-AF65-F5344CB8AC3E}">
        <p14:creationId xmlns:p14="http://schemas.microsoft.com/office/powerpoint/2010/main" val="1721725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a:extLst>
              <a:ext uri="{FF2B5EF4-FFF2-40B4-BE49-F238E27FC236}">
                <a16:creationId xmlns:a16="http://schemas.microsoft.com/office/drawing/2014/main" id="{0DFBC97E-FE41-4013-EAA4-67573D485C77}"/>
              </a:ext>
            </a:extLst>
          </p:cNvPr>
          <p:cNvGrpSpPr/>
          <p:nvPr/>
        </p:nvGrpSpPr>
        <p:grpSpPr>
          <a:xfrm>
            <a:off x="177448" y="991942"/>
            <a:ext cx="7828631" cy="5073578"/>
            <a:chOff x="-15591" y="1154502"/>
            <a:chExt cx="5693076" cy="3671901"/>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2"/>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4"/>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5"/>
                  <a:stretch>
                    <a:fillRect/>
                  </a:stretch>
                </a:blipFill>
              </p:spPr>
              <p:txBody>
                <a:bodyPr/>
                <a:lstStyle/>
                <a:p>
                  <a:r>
                    <a:rPr lang="de-DE">
                      <a:noFill/>
                    </a:rPr>
                    <a:t> </a:t>
                  </a:r>
                </a:p>
              </p:txBody>
            </p:sp>
          </mc:Fallback>
        </mc:AlternateContent>
      </p:grpSp>
      <p:sp>
        <p:nvSpPr>
          <p:cNvPr id="60" name="Rechteck 59"/>
          <p:cNvSpPr/>
          <p:nvPr/>
        </p:nvSpPr>
        <p:spPr>
          <a:xfrm>
            <a:off x="5424315" y="3128900"/>
            <a:ext cx="149782" cy="299458"/>
          </a:xfrm>
          <a:prstGeom prst="rect">
            <a:avLst/>
          </a:prstGeom>
        </p:spPr>
        <p:txBody>
          <a:bodyPr wrap="none">
            <a:spAutoFit/>
          </a:bodyPr>
          <a:lstStyle/>
          <a:p>
            <a:endParaRPr lang="de-DE" dirty="0"/>
          </a:p>
        </p:txBody>
      </p:sp>
      <p:sp>
        <p:nvSpPr>
          <p:cNvPr id="72" name="Textfeld 71"/>
          <p:cNvSpPr txBox="1"/>
          <p:nvPr/>
        </p:nvSpPr>
        <p:spPr>
          <a:xfrm>
            <a:off x="1043513" y="-47321"/>
            <a:ext cx="4267100"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a:t>Neoklassische Synthese</a:t>
            </a:r>
            <a:endParaRPr lang="de-DE" sz="3266" dirty="0">
              <a:latin typeface="Arial" pitchFamily="18"/>
              <a:ea typeface="Droid Sans Fallback" pitchFamily="2"/>
              <a:cs typeface="Lohit Hindi" pitchFamily="2"/>
            </a:endParaRPr>
          </a:p>
        </p:txBody>
      </p: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2A348DD5-66EF-4AC7-EA70-154A66E1A31C}"/>
                  </a:ext>
                </a:extLst>
              </p14:cNvPr>
              <p14:cNvContentPartPr/>
              <p14:nvPr/>
            </p14:nvContentPartPr>
            <p14:xfrm>
              <a:off x="1061509" y="451244"/>
              <a:ext cx="4352760" cy="135000"/>
            </p14:xfrm>
          </p:contentPart>
        </mc:Choice>
        <mc:Fallback xmlns="">
          <p:pic>
            <p:nvPicPr>
              <p:cNvPr id="3" name="Freihand 2">
                <a:extLst>
                  <a:ext uri="{FF2B5EF4-FFF2-40B4-BE49-F238E27FC236}">
                    <a16:creationId xmlns:a16="http://schemas.microsoft.com/office/drawing/2014/main" id="{2A348DD5-66EF-4AC7-EA70-154A66E1A31C}"/>
                  </a:ext>
                </a:extLst>
              </p:cNvPr>
              <p:cNvPicPr/>
              <p:nvPr/>
            </p:nvPicPr>
            <p:blipFill>
              <a:blip r:embed="rId7"/>
              <a:stretch>
                <a:fillRect/>
              </a:stretch>
            </p:blipFill>
            <p:spPr>
              <a:xfrm>
                <a:off x="1052869" y="442604"/>
                <a:ext cx="437040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B90DE4CF-979F-D8B4-4C8F-1EA4C3814F44}"/>
                  </a:ext>
                </a:extLst>
              </p14:cNvPr>
              <p14:cNvContentPartPr/>
              <p14:nvPr/>
            </p14:nvContentPartPr>
            <p14:xfrm>
              <a:off x="7636549" y="3586844"/>
              <a:ext cx="231120" cy="340920"/>
            </p14:xfrm>
          </p:contentPart>
        </mc:Choice>
        <mc:Fallback xmlns="">
          <p:pic>
            <p:nvPicPr>
              <p:cNvPr id="4" name="Freihand 3">
                <a:extLst>
                  <a:ext uri="{FF2B5EF4-FFF2-40B4-BE49-F238E27FC236}">
                    <a16:creationId xmlns:a16="http://schemas.microsoft.com/office/drawing/2014/main" id="{B90DE4CF-979F-D8B4-4C8F-1EA4C3814F44}"/>
                  </a:ext>
                </a:extLst>
              </p:cNvPr>
              <p:cNvPicPr/>
              <p:nvPr/>
            </p:nvPicPr>
            <p:blipFill>
              <a:blip r:embed="rId9"/>
              <a:stretch>
                <a:fillRect/>
              </a:stretch>
            </p:blipFill>
            <p:spPr>
              <a:xfrm>
                <a:off x="7627909" y="3578204"/>
                <a:ext cx="248760" cy="358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Freihand 5">
                <a:extLst>
                  <a:ext uri="{FF2B5EF4-FFF2-40B4-BE49-F238E27FC236}">
                    <a16:creationId xmlns:a16="http://schemas.microsoft.com/office/drawing/2014/main" id="{C197862B-CE8B-B17A-E6C7-78E4710C7B19}"/>
                  </a:ext>
                </a:extLst>
              </p14:cNvPr>
              <p14:cNvContentPartPr/>
              <p14:nvPr/>
            </p14:nvContentPartPr>
            <p14:xfrm>
              <a:off x="3977869" y="1053524"/>
              <a:ext cx="232560" cy="425520"/>
            </p14:xfrm>
          </p:contentPart>
        </mc:Choice>
        <mc:Fallback xmlns="">
          <p:pic>
            <p:nvPicPr>
              <p:cNvPr id="6" name="Freihand 5">
                <a:extLst>
                  <a:ext uri="{FF2B5EF4-FFF2-40B4-BE49-F238E27FC236}">
                    <a16:creationId xmlns:a16="http://schemas.microsoft.com/office/drawing/2014/main" id="{C197862B-CE8B-B17A-E6C7-78E4710C7B19}"/>
                  </a:ext>
                </a:extLst>
              </p:cNvPr>
              <p:cNvPicPr/>
              <p:nvPr/>
            </p:nvPicPr>
            <p:blipFill>
              <a:blip r:embed="rId11"/>
              <a:stretch>
                <a:fillRect/>
              </a:stretch>
            </p:blipFill>
            <p:spPr>
              <a:xfrm>
                <a:off x="3968869" y="1044884"/>
                <a:ext cx="250200" cy="443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4" name="Freihand 23">
                <a:extLst>
                  <a:ext uri="{FF2B5EF4-FFF2-40B4-BE49-F238E27FC236}">
                    <a16:creationId xmlns:a16="http://schemas.microsoft.com/office/drawing/2014/main" id="{B3E99558-EB31-3572-17DE-E07BC796A065}"/>
                  </a:ext>
                </a:extLst>
              </p14:cNvPr>
              <p14:cNvContentPartPr/>
              <p14:nvPr/>
            </p14:nvContentPartPr>
            <p14:xfrm>
              <a:off x="3924949" y="5434724"/>
              <a:ext cx="276120" cy="497880"/>
            </p14:xfrm>
          </p:contentPart>
        </mc:Choice>
        <mc:Fallback xmlns="">
          <p:pic>
            <p:nvPicPr>
              <p:cNvPr id="24" name="Freihand 23">
                <a:extLst>
                  <a:ext uri="{FF2B5EF4-FFF2-40B4-BE49-F238E27FC236}">
                    <a16:creationId xmlns:a16="http://schemas.microsoft.com/office/drawing/2014/main" id="{B3E99558-EB31-3572-17DE-E07BC796A065}"/>
                  </a:ext>
                </a:extLst>
              </p:cNvPr>
              <p:cNvPicPr/>
              <p:nvPr/>
            </p:nvPicPr>
            <p:blipFill>
              <a:blip r:embed="rId13"/>
              <a:stretch>
                <a:fillRect/>
              </a:stretch>
            </p:blipFill>
            <p:spPr>
              <a:xfrm>
                <a:off x="3915949" y="5426084"/>
                <a:ext cx="293760" cy="515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5" name="Freihand 24">
                <a:extLst>
                  <a:ext uri="{FF2B5EF4-FFF2-40B4-BE49-F238E27FC236}">
                    <a16:creationId xmlns:a16="http://schemas.microsoft.com/office/drawing/2014/main" id="{FE0AA2E6-F363-D596-41D9-CF1BF7DC4CF6}"/>
                  </a:ext>
                </a:extLst>
              </p14:cNvPr>
              <p14:cNvContentPartPr/>
              <p14:nvPr/>
            </p14:nvContentPartPr>
            <p14:xfrm>
              <a:off x="323149" y="3510884"/>
              <a:ext cx="973800" cy="680400"/>
            </p14:xfrm>
          </p:contentPart>
        </mc:Choice>
        <mc:Fallback xmlns="">
          <p:pic>
            <p:nvPicPr>
              <p:cNvPr id="25" name="Freihand 24">
                <a:extLst>
                  <a:ext uri="{FF2B5EF4-FFF2-40B4-BE49-F238E27FC236}">
                    <a16:creationId xmlns:a16="http://schemas.microsoft.com/office/drawing/2014/main" id="{FE0AA2E6-F363-D596-41D9-CF1BF7DC4CF6}"/>
                  </a:ext>
                </a:extLst>
              </p:cNvPr>
              <p:cNvPicPr/>
              <p:nvPr/>
            </p:nvPicPr>
            <p:blipFill>
              <a:blip r:embed="rId15"/>
              <a:stretch>
                <a:fillRect/>
              </a:stretch>
            </p:blipFill>
            <p:spPr>
              <a:xfrm>
                <a:off x="314149" y="3502244"/>
                <a:ext cx="991440" cy="6980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5" name="Freihand 44">
                <a:extLst>
                  <a:ext uri="{FF2B5EF4-FFF2-40B4-BE49-F238E27FC236}">
                    <a16:creationId xmlns:a16="http://schemas.microsoft.com/office/drawing/2014/main" id="{AC041CA5-499E-E44E-5477-C8A80719FA87}"/>
                  </a:ext>
                </a:extLst>
              </p14:cNvPr>
              <p14:cNvContentPartPr/>
              <p14:nvPr/>
            </p14:nvContentPartPr>
            <p14:xfrm>
              <a:off x="966109" y="3803564"/>
              <a:ext cx="3021480" cy="1704600"/>
            </p14:xfrm>
          </p:contentPart>
        </mc:Choice>
        <mc:Fallback xmlns="">
          <p:pic>
            <p:nvPicPr>
              <p:cNvPr id="45" name="Freihand 44">
                <a:extLst>
                  <a:ext uri="{FF2B5EF4-FFF2-40B4-BE49-F238E27FC236}">
                    <a16:creationId xmlns:a16="http://schemas.microsoft.com/office/drawing/2014/main" id="{AC041CA5-499E-E44E-5477-C8A80719FA87}"/>
                  </a:ext>
                </a:extLst>
              </p:cNvPr>
              <p:cNvPicPr/>
              <p:nvPr/>
            </p:nvPicPr>
            <p:blipFill>
              <a:blip r:embed="rId17"/>
              <a:stretch>
                <a:fillRect/>
              </a:stretch>
            </p:blipFill>
            <p:spPr>
              <a:xfrm>
                <a:off x="957109" y="3794564"/>
                <a:ext cx="3039120" cy="1722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1" name="Freihand 50">
                <a:extLst>
                  <a:ext uri="{FF2B5EF4-FFF2-40B4-BE49-F238E27FC236}">
                    <a16:creationId xmlns:a16="http://schemas.microsoft.com/office/drawing/2014/main" id="{3E2D7DC8-EB4C-4476-D119-B821915416BB}"/>
                  </a:ext>
                </a:extLst>
              </p14:cNvPr>
              <p14:cNvContentPartPr/>
              <p14:nvPr/>
            </p14:nvContentPartPr>
            <p14:xfrm>
              <a:off x="1767109" y="3856844"/>
              <a:ext cx="1584000" cy="1776240"/>
            </p14:xfrm>
          </p:contentPart>
        </mc:Choice>
        <mc:Fallback xmlns="">
          <p:pic>
            <p:nvPicPr>
              <p:cNvPr id="51" name="Freihand 50">
                <a:extLst>
                  <a:ext uri="{FF2B5EF4-FFF2-40B4-BE49-F238E27FC236}">
                    <a16:creationId xmlns:a16="http://schemas.microsoft.com/office/drawing/2014/main" id="{3E2D7DC8-EB4C-4476-D119-B821915416BB}"/>
                  </a:ext>
                </a:extLst>
              </p:cNvPr>
              <p:cNvPicPr/>
              <p:nvPr/>
            </p:nvPicPr>
            <p:blipFill>
              <a:blip r:embed="rId19"/>
              <a:stretch>
                <a:fillRect/>
              </a:stretch>
            </p:blipFill>
            <p:spPr>
              <a:xfrm>
                <a:off x="1758469" y="3847844"/>
                <a:ext cx="1601640" cy="1793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2" name="Freihand 51">
                <a:extLst>
                  <a:ext uri="{FF2B5EF4-FFF2-40B4-BE49-F238E27FC236}">
                    <a16:creationId xmlns:a16="http://schemas.microsoft.com/office/drawing/2014/main" id="{4992BC01-4DE3-7784-31AE-BFBA130CEEAD}"/>
                  </a:ext>
                </a:extLst>
              </p14:cNvPr>
              <p14:cNvContentPartPr/>
              <p14:nvPr/>
            </p14:nvContentPartPr>
            <p14:xfrm>
              <a:off x="1393429" y="3994364"/>
              <a:ext cx="91080" cy="209880"/>
            </p14:xfrm>
          </p:contentPart>
        </mc:Choice>
        <mc:Fallback xmlns="">
          <p:pic>
            <p:nvPicPr>
              <p:cNvPr id="52" name="Freihand 51">
                <a:extLst>
                  <a:ext uri="{FF2B5EF4-FFF2-40B4-BE49-F238E27FC236}">
                    <a16:creationId xmlns:a16="http://schemas.microsoft.com/office/drawing/2014/main" id="{4992BC01-4DE3-7784-31AE-BFBA130CEEAD}"/>
                  </a:ext>
                </a:extLst>
              </p:cNvPr>
              <p:cNvPicPr/>
              <p:nvPr/>
            </p:nvPicPr>
            <p:blipFill>
              <a:blip r:embed="rId21"/>
              <a:stretch>
                <a:fillRect/>
              </a:stretch>
            </p:blipFill>
            <p:spPr>
              <a:xfrm>
                <a:off x="1384429" y="3985364"/>
                <a:ext cx="10872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6" name="Freihand 55">
                <a:extLst>
                  <a:ext uri="{FF2B5EF4-FFF2-40B4-BE49-F238E27FC236}">
                    <a16:creationId xmlns:a16="http://schemas.microsoft.com/office/drawing/2014/main" id="{DBE44CA7-F46C-701D-AB4F-1808D700934C}"/>
                  </a:ext>
                </a:extLst>
              </p14:cNvPr>
              <p14:cNvContentPartPr/>
              <p14:nvPr/>
            </p14:nvContentPartPr>
            <p14:xfrm>
              <a:off x="1475509" y="3841724"/>
              <a:ext cx="159480" cy="188640"/>
            </p14:xfrm>
          </p:contentPart>
        </mc:Choice>
        <mc:Fallback xmlns="">
          <p:pic>
            <p:nvPicPr>
              <p:cNvPr id="56" name="Freihand 55">
                <a:extLst>
                  <a:ext uri="{FF2B5EF4-FFF2-40B4-BE49-F238E27FC236}">
                    <a16:creationId xmlns:a16="http://schemas.microsoft.com/office/drawing/2014/main" id="{DBE44CA7-F46C-701D-AB4F-1808D700934C}"/>
                  </a:ext>
                </a:extLst>
              </p:cNvPr>
              <p:cNvPicPr/>
              <p:nvPr/>
            </p:nvPicPr>
            <p:blipFill>
              <a:blip r:embed="rId23"/>
              <a:stretch>
                <a:fillRect/>
              </a:stretch>
            </p:blipFill>
            <p:spPr>
              <a:xfrm>
                <a:off x="1466509" y="3833084"/>
                <a:ext cx="17712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6" name="Freihand 25">
                <a:extLst>
                  <a:ext uri="{FF2B5EF4-FFF2-40B4-BE49-F238E27FC236}">
                    <a16:creationId xmlns:a16="http://schemas.microsoft.com/office/drawing/2014/main" id="{6BAAEC3B-0E17-9B89-A714-15936D1F33E3}"/>
                  </a:ext>
                </a:extLst>
              </p14:cNvPr>
              <p14:cNvContentPartPr/>
              <p14:nvPr/>
            </p14:nvContentPartPr>
            <p14:xfrm>
              <a:off x="3722629" y="6217724"/>
              <a:ext cx="18720" cy="205200"/>
            </p14:xfrm>
          </p:contentPart>
        </mc:Choice>
        <mc:Fallback xmlns="">
          <p:pic>
            <p:nvPicPr>
              <p:cNvPr id="26" name="Freihand 25">
                <a:extLst>
                  <a:ext uri="{FF2B5EF4-FFF2-40B4-BE49-F238E27FC236}">
                    <a16:creationId xmlns:a16="http://schemas.microsoft.com/office/drawing/2014/main" id="{6BAAEC3B-0E17-9B89-A714-15936D1F33E3}"/>
                  </a:ext>
                </a:extLst>
              </p:cNvPr>
              <p:cNvPicPr/>
              <p:nvPr/>
            </p:nvPicPr>
            <p:blipFill>
              <a:blip r:embed="rId25"/>
              <a:stretch>
                <a:fillRect/>
              </a:stretch>
            </p:blipFill>
            <p:spPr>
              <a:xfrm>
                <a:off x="3713629" y="6209084"/>
                <a:ext cx="3636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7" name="Freihand 26">
                <a:extLst>
                  <a:ext uri="{FF2B5EF4-FFF2-40B4-BE49-F238E27FC236}">
                    <a16:creationId xmlns:a16="http://schemas.microsoft.com/office/drawing/2014/main" id="{B105C4CC-4456-176F-BAFB-A255AD823894}"/>
                  </a:ext>
                </a:extLst>
              </p14:cNvPr>
              <p14:cNvContentPartPr/>
              <p14:nvPr/>
            </p14:nvContentPartPr>
            <p14:xfrm>
              <a:off x="3748549" y="6037364"/>
              <a:ext cx="441720" cy="343800"/>
            </p14:xfrm>
          </p:contentPart>
        </mc:Choice>
        <mc:Fallback xmlns="">
          <p:pic>
            <p:nvPicPr>
              <p:cNvPr id="27" name="Freihand 26">
                <a:extLst>
                  <a:ext uri="{FF2B5EF4-FFF2-40B4-BE49-F238E27FC236}">
                    <a16:creationId xmlns:a16="http://schemas.microsoft.com/office/drawing/2014/main" id="{B105C4CC-4456-176F-BAFB-A255AD823894}"/>
                  </a:ext>
                </a:extLst>
              </p:cNvPr>
              <p:cNvPicPr/>
              <p:nvPr/>
            </p:nvPicPr>
            <p:blipFill>
              <a:blip r:embed="rId27"/>
              <a:stretch>
                <a:fillRect/>
              </a:stretch>
            </p:blipFill>
            <p:spPr>
              <a:xfrm>
                <a:off x="3739909" y="6028364"/>
                <a:ext cx="459360" cy="361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8" name="Freihand 27">
                <a:extLst>
                  <a:ext uri="{FF2B5EF4-FFF2-40B4-BE49-F238E27FC236}">
                    <a16:creationId xmlns:a16="http://schemas.microsoft.com/office/drawing/2014/main" id="{445F706B-A1EA-C825-CA7F-436551304CCC}"/>
                  </a:ext>
                </a:extLst>
              </p14:cNvPr>
              <p14:cNvContentPartPr/>
              <p14:nvPr/>
            </p14:nvContentPartPr>
            <p14:xfrm>
              <a:off x="4073269" y="6048164"/>
              <a:ext cx="19440" cy="12600"/>
            </p14:xfrm>
          </p:contentPart>
        </mc:Choice>
        <mc:Fallback xmlns="">
          <p:pic>
            <p:nvPicPr>
              <p:cNvPr id="28" name="Freihand 27">
                <a:extLst>
                  <a:ext uri="{FF2B5EF4-FFF2-40B4-BE49-F238E27FC236}">
                    <a16:creationId xmlns:a16="http://schemas.microsoft.com/office/drawing/2014/main" id="{445F706B-A1EA-C825-CA7F-436551304CCC}"/>
                  </a:ext>
                </a:extLst>
              </p:cNvPr>
              <p:cNvPicPr/>
              <p:nvPr/>
            </p:nvPicPr>
            <p:blipFill>
              <a:blip r:embed="rId29"/>
              <a:stretch>
                <a:fillRect/>
              </a:stretch>
            </p:blipFill>
            <p:spPr>
              <a:xfrm>
                <a:off x="4064269" y="6039164"/>
                <a:ext cx="370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9" name="Freihand 38">
                <a:extLst>
                  <a:ext uri="{FF2B5EF4-FFF2-40B4-BE49-F238E27FC236}">
                    <a16:creationId xmlns:a16="http://schemas.microsoft.com/office/drawing/2014/main" id="{C9156E66-4EE8-93E2-A9D9-821E664D8DA1}"/>
                  </a:ext>
                </a:extLst>
              </p14:cNvPr>
              <p14:cNvContentPartPr/>
              <p14:nvPr/>
            </p14:nvContentPartPr>
            <p14:xfrm>
              <a:off x="1053589" y="6263084"/>
              <a:ext cx="153720" cy="243000"/>
            </p14:xfrm>
          </p:contentPart>
        </mc:Choice>
        <mc:Fallback xmlns="">
          <p:pic>
            <p:nvPicPr>
              <p:cNvPr id="39" name="Freihand 38">
                <a:extLst>
                  <a:ext uri="{FF2B5EF4-FFF2-40B4-BE49-F238E27FC236}">
                    <a16:creationId xmlns:a16="http://schemas.microsoft.com/office/drawing/2014/main" id="{C9156E66-4EE8-93E2-A9D9-821E664D8DA1}"/>
                  </a:ext>
                </a:extLst>
              </p:cNvPr>
              <p:cNvPicPr/>
              <p:nvPr/>
            </p:nvPicPr>
            <p:blipFill>
              <a:blip r:embed="rId31"/>
              <a:stretch>
                <a:fillRect/>
              </a:stretch>
            </p:blipFill>
            <p:spPr>
              <a:xfrm>
                <a:off x="1044589" y="6254444"/>
                <a:ext cx="17136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0" name="Freihand 39">
                <a:extLst>
                  <a:ext uri="{FF2B5EF4-FFF2-40B4-BE49-F238E27FC236}">
                    <a16:creationId xmlns:a16="http://schemas.microsoft.com/office/drawing/2014/main" id="{0531DC30-C68B-381A-EFA4-7B51ADF08AAF}"/>
                  </a:ext>
                </a:extLst>
              </p14:cNvPr>
              <p14:cNvContentPartPr/>
              <p14:nvPr/>
            </p14:nvContentPartPr>
            <p14:xfrm>
              <a:off x="1150789" y="6280364"/>
              <a:ext cx="544320" cy="255960"/>
            </p14:xfrm>
          </p:contentPart>
        </mc:Choice>
        <mc:Fallback xmlns="">
          <p:pic>
            <p:nvPicPr>
              <p:cNvPr id="40" name="Freihand 39">
                <a:extLst>
                  <a:ext uri="{FF2B5EF4-FFF2-40B4-BE49-F238E27FC236}">
                    <a16:creationId xmlns:a16="http://schemas.microsoft.com/office/drawing/2014/main" id="{0531DC30-C68B-381A-EFA4-7B51ADF08AAF}"/>
                  </a:ext>
                </a:extLst>
              </p:cNvPr>
              <p:cNvPicPr/>
              <p:nvPr/>
            </p:nvPicPr>
            <p:blipFill>
              <a:blip r:embed="rId33"/>
              <a:stretch>
                <a:fillRect/>
              </a:stretch>
            </p:blipFill>
            <p:spPr>
              <a:xfrm>
                <a:off x="1142149" y="6271364"/>
                <a:ext cx="56196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1" name="Freihand 40">
                <a:extLst>
                  <a:ext uri="{FF2B5EF4-FFF2-40B4-BE49-F238E27FC236}">
                    <a16:creationId xmlns:a16="http://schemas.microsoft.com/office/drawing/2014/main" id="{48026E7C-F691-A9D8-6AD2-B9F8AD20C95F}"/>
                  </a:ext>
                </a:extLst>
              </p14:cNvPr>
              <p14:cNvContentPartPr/>
              <p14:nvPr/>
            </p14:nvContentPartPr>
            <p14:xfrm>
              <a:off x="1752709" y="6265604"/>
              <a:ext cx="72000" cy="255240"/>
            </p14:xfrm>
          </p:contentPart>
        </mc:Choice>
        <mc:Fallback xmlns="">
          <p:pic>
            <p:nvPicPr>
              <p:cNvPr id="41" name="Freihand 40">
                <a:extLst>
                  <a:ext uri="{FF2B5EF4-FFF2-40B4-BE49-F238E27FC236}">
                    <a16:creationId xmlns:a16="http://schemas.microsoft.com/office/drawing/2014/main" id="{48026E7C-F691-A9D8-6AD2-B9F8AD20C95F}"/>
                  </a:ext>
                </a:extLst>
              </p:cNvPr>
              <p:cNvPicPr/>
              <p:nvPr/>
            </p:nvPicPr>
            <p:blipFill>
              <a:blip r:embed="rId35"/>
              <a:stretch>
                <a:fillRect/>
              </a:stretch>
            </p:blipFill>
            <p:spPr>
              <a:xfrm>
                <a:off x="1744069" y="6256964"/>
                <a:ext cx="8964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2" name="Freihand 41">
                <a:extLst>
                  <a:ext uri="{FF2B5EF4-FFF2-40B4-BE49-F238E27FC236}">
                    <a16:creationId xmlns:a16="http://schemas.microsoft.com/office/drawing/2014/main" id="{EDAA6109-8BFB-4039-EC4D-3F389A9F8164}"/>
                  </a:ext>
                </a:extLst>
              </p14:cNvPr>
              <p14:cNvContentPartPr/>
              <p14:nvPr/>
            </p14:nvContentPartPr>
            <p14:xfrm>
              <a:off x="1711669" y="6339044"/>
              <a:ext cx="201600" cy="159480"/>
            </p14:xfrm>
          </p:contentPart>
        </mc:Choice>
        <mc:Fallback xmlns="">
          <p:pic>
            <p:nvPicPr>
              <p:cNvPr id="42" name="Freihand 41">
                <a:extLst>
                  <a:ext uri="{FF2B5EF4-FFF2-40B4-BE49-F238E27FC236}">
                    <a16:creationId xmlns:a16="http://schemas.microsoft.com/office/drawing/2014/main" id="{EDAA6109-8BFB-4039-EC4D-3F389A9F8164}"/>
                  </a:ext>
                </a:extLst>
              </p:cNvPr>
              <p:cNvPicPr/>
              <p:nvPr/>
            </p:nvPicPr>
            <p:blipFill>
              <a:blip r:embed="rId37"/>
              <a:stretch>
                <a:fillRect/>
              </a:stretch>
            </p:blipFill>
            <p:spPr>
              <a:xfrm>
                <a:off x="1703029" y="6330044"/>
                <a:ext cx="21924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3" name="Freihand 42">
                <a:extLst>
                  <a:ext uri="{FF2B5EF4-FFF2-40B4-BE49-F238E27FC236}">
                    <a16:creationId xmlns:a16="http://schemas.microsoft.com/office/drawing/2014/main" id="{23DF46DC-F42C-6E77-A547-0CBF0EC547B8}"/>
                  </a:ext>
                </a:extLst>
              </p14:cNvPr>
              <p14:cNvContentPartPr/>
              <p14:nvPr/>
            </p14:nvContentPartPr>
            <p14:xfrm>
              <a:off x="1942789" y="6312764"/>
              <a:ext cx="556920" cy="207720"/>
            </p14:xfrm>
          </p:contentPart>
        </mc:Choice>
        <mc:Fallback xmlns="">
          <p:pic>
            <p:nvPicPr>
              <p:cNvPr id="43" name="Freihand 42">
                <a:extLst>
                  <a:ext uri="{FF2B5EF4-FFF2-40B4-BE49-F238E27FC236}">
                    <a16:creationId xmlns:a16="http://schemas.microsoft.com/office/drawing/2014/main" id="{23DF46DC-F42C-6E77-A547-0CBF0EC547B8}"/>
                  </a:ext>
                </a:extLst>
              </p:cNvPr>
              <p:cNvPicPr/>
              <p:nvPr/>
            </p:nvPicPr>
            <p:blipFill>
              <a:blip r:embed="rId39"/>
              <a:stretch>
                <a:fillRect/>
              </a:stretch>
            </p:blipFill>
            <p:spPr>
              <a:xfrm>
                <a:off x="1934149" y="6304124"/>
                <a:ext cx="57456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7" name="Freihand 46">
                <a:extLst>
                  <a:ext uri="{FF2B5EF4-FFF2-40B4-BE49-F238E27FC236}">
                    <a16:creationId xmlns:a16="http://schemas.microsoft.com/office/drawing/2014/main" id="{B80BA52B-E1DD-76F4-B43F-0886E614C97C}"/>
                  </a:ext>
                </a:extLst>
              </p14:cNvPr>
              <p14:cNvContentPartPr/>
              <p14:nvPr/>
            </p14:nvContentPartPr>
            <p14:xfrm>
              <a:off x="943069" y="5605364"/>
              <a:ext cx="128880" cy="232200"/>
            </p14:xfrm>
          </p:contentPart>
        </mc:Choice>
        <mc:Fallback xmlns="">
          <p:pic>
            <p:nvPicPr>
              <p:cNvPr id="47" name="Freihand 46">
                <a:extLst>
                  <a:ext uri="{FF2B5EF4-FFF2-40B4-BE49-F238E27FC236}">
                    <a16:creationId xmlns:a16="http://schemas.microsoft.com/office/drawing/2014/main" id="{B80BA52B-E1DD-76F4-B43F-0886E614C97C}"/>
                  </a:ext>
                </a:extLst>
              </p:cNvPr>
              <p:cNvPicPr/>
              <p:nvPr/>
            </p:nvPicPr>
            <p:blipFill>
              <a:blip r:embed="rId41"/>
              <a:stretch>
                <a:fillRect/>
              </a:stretch>
            </p:blipFill>
            <p:spPr>
              <a:xfrm>
                <a:off x="934429" y="5596724"/>
                <a:ext cx="14652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8" name="Freihand 47">
                <a:extLst>
                  <a:ext uri="{FF2B5EF4-FFF2-40B4-BE49-F238E27FC236}">
                    <a16:creationId xmlns:a16="http://schemas.microsoft.com/office/drawing/2014/main" id="{CC76952D-D950-F941-3B22-1BC6C2CAEF4C}"/>
                  </a:ext>
                </a:extLst>
              </p14:cNvPr>
              <p14:cNvContentPartPr/>
              <p14:nvPr/>
            </p14:nvContentPartPr>
            <p14:xfrm>
              <a:off x="1060789" y="5488724"/>
              <a:ext cx="117000" cy="154080"/>
            </p14:xfrm>
          </p:contentPart>
        </mc:Choice>
        <mc:Fallback xmlns="">
          <p:pic>
            <p:nvPicPr>
              <p:cNvPr id="48" name="Freihand 47">
                <a:extLst>
                  <a:ext uri="{FF2B5EF4-FFF2-40B4-BE49-F238E27FC236}">
                    <a16:creationId xmlns:a16="http://schemas.microsoft.com/office/drawing/2014/main" id="{CC76952D-D950-F941-3B22-1BC6C2CAEF4C}"/>
                  </a:ext>
                </a:extLst>
              </p:cNvPr>
              <p:cNvPicPr/>
              <p:nvPr/>
            </p:nvPicPr>
            <p:blipFill>
              <a:blip r:embed="rId43"/>
              <a:stretch>
                <a:fillRect/>
              </a:stretch>
            </p:blipFill>
            <p:spPr>
              <a:xfrm>
                <a:off x="1051789" y="5479724"/>
                <a:ext cx="1346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9" name="Freihand 58">
                <a:extLst>
                  <a:ext uri="{FF2B5EF4-FFF2-40B4-BE49-F238E27FC236}">
                    <a16:creationId xmlns:a16="http://schemas.microsoft.com/office/drawing/2014/main" id="{A700C212-B032-7190-343D-F717248E7668}"/>
                  </a:ext>
                </a:extLst>
              </p14:cNvPr>
              <p14:cNvContentPartPr/>
              <p14:nvPr/>
            </p14:nvContentPartPr>
            <p14:xfrm>
              <a:off x="2482069" y="4699244"/>
              <a:ext cx="118080" cy="7560"/>
            </p14:xfrm>
          </p:contentPart>
        </mc:Choice>
        <mc:Fallback xmlns="">
          <p:pic>
            <p:nvPicPr>
              <p:cNvPr id="59" name="Freihand 58">
                <a:extLst>
                  <a:ext uri="{FF2B5EF4-FFF2-40B4-BE49-F238E27FC236}">
                    <a16:creationId xmlns:a16="http://schemas.microsoft.com/office/drawing/2014/main" id="{A700C212-B032-7190-343D-F717248E7668}"/>
                  </a:ext>
                </a:extLst>
              </p:cNvPr>
              <p:cNvPicPr/>
              <p:nvPr/>
            </p:nvPicPr>
            <p:blipFill>
              <a:blip r:embed="rId45"/>
              <a:stretch>
                <a:fillRect/>
              </a:stretch>
            </p:blipFill>
            <p:spPr>
              <a:xfrm>
                <a:off x="2473069" y="4690604"/>
                <a:ext cx="1357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61" name="Freihand 60">
                <a:extLst>
                  <a:ext uri="{FF2B5EF4-FFF2-40B4-BE49-F238E27FC236}">
                    <a16:creationId xmlns:a16="http://schemas.microsoft.com/office/drawing/2014/main" id="{BB8C9C04-ED8C-4E8E-E4E0-1F06DE9F27BC}"/>
                  </a:ext>
                </a:extLst>
              </p14:cNvPr>
              <p14:cNvContentPartPr/>
              <p14:nvPr/>
            </p14:nvContentPartPr>
            <p14:xfrm>
              <a:off x="2774389" y="4673324"/>
              <a:ext cx="484920" cy="51840"/>
            </p14:xfrm>
          </p:contentPart>
        </mc:Choice>
        <mc:Fallback xmlns="">
          <p:pic>
            <p:nvPicPr>
              <p:cNvPr id="61" name="Freihand 60">
                <a:extLst>
                  <a:ext uri="{FF2B5EF4-FFF2-40B4-BE49-F238E27FC236}">
                    <a16:creationId xmlns:a16="http://schemas.microsoft.com/office/drawing/2014/main" id="{BB8C9C04-ED8C-4E8E-E4E0-1F06DE9F27BC}"/>
                  </a:ext>
                </a:extLst>
              </p:cNvPr>
              <p:cNvPicPr/>
              <p:nvPr/>
            </p:nvPicPr>
            <p:blipFill>
              <a:blip r:embed="rId47"/>
              <a:stretch>
                <a:fillRect/>
              </a:stretch>
            </p:blipFill>
            <p:spPr>
              <a:xfrm>
                <a:off x="2765749" y="4664684"/>
                <a:ext cx="50256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62" name="Freihand 61">
                <a:extLst>
                  <a:ext uri="{FF2B5EF4-FFF2-40B4-BE49-F238E27FC236}">
                    <a16:creationId xmlns:a16="http://schemas.microsoft.com/office/drawing/2014/main" id="{10A54DC8-86F2-884E-50F4-0AAAF52F032A}"/>
                  </a:ext>
                </a:extLst>
              </p14:cNvPr>
              <p14:cNvContentPartPr/>
              <p14:nvPr/>
            </p14:nvContentPartPr>
            <p14:xfrm>
              <a:off x="3447949" y="4640924"/>
              <a:ext cx="813600" cy="25200"/>
            </p14:xfrm>
          </p:contentPart>
        </mc:Choice>
        <mc:Fallback xmlns="">
          <p:pic>
            <p:nvPicPr>
              <p:cNvPr id="62" name="Freihand 61">
                <a:extLst>
                  <a:ext uri="{FF2B5EF4-FFF2-40B4-BE49-F238E27FC236}">
                    <a16:creationId xmlns:a16="http://schemas.microsoft.com/office/drawing/2014/main" id="{10A54DC8-86F2-884E-50F4-0AAAF52F032A}"/>
                  </a:ext>
                </a:extLst>
              </p:cNvPr>
              <p:cNvPicPr/>
              <p:nvPr/>
            </p:nvPicPr>
            <p:blipFill>
              <a:blip r:embed="rId49"/>
              <a:stretch>
                <a:fillRect/>
              </a:stretch>
            </p:blipFill>
            <p:spPr>
              <a:xfrm>
                <a:off x="3438949" y="4632284"/>
                <a:ext cx="8312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64" name="Freihand 63">
                <a:extLst>
                  <a:ext uri="{FF2B5EF4-FFF2-40B4-BE49-F238E27FC236}">
                    <a16:creationId xmlns:a16="http://schemas.microsoft.com/office/drawing/2014/main" id="{3532D5A9-C6AE-CC19-229A-17DE794EB49A}"/>
                  </a:ext>
                </a:extLst>
              </p14:cNvPr>
              <p14:cNvContentPartPr/>
              <p14:nvPr/>
            </p14:nvContentPartPr>
            <p14:xfrm>
              <a:off x="2395309" y="4870964"/>
              <a:ext cx="32400" cy="435960"/>
            </p14:xfrm>
          </p:contentPart>
        </mc:Choice>
        <mc:Fallback xmlns="">
          <p:pic>
            <p:nvPicPr>
              <p:cNvPr id="64" name="Freihand 63">
                <a:extLst>
                  <a:ext uri="{FF2B5EF4-FFF2-40B4-BE49-F238E27FC236}">
                    <a16:creationId xmlns:a16="http://schemas.microsoft.com/office/drawing/2014/main" id="{3532D5A9-C6AE-CC19-229A-17DE794EB49A}"/>
                  </a:ext>
                </a:extLst>
              </p:cNvPr>
              <p:cNvPicPr/>
              <p:nvPr/>
            </p:nvPicPr>
            <p:blipFill>
              <a:blip r:embed="rId51"/>
              <a:stretch>
                <a:fillRect/>
              </a:stretch>
            </p:blipFill>
            <p:spPr>
              <a:xfrm>
                <a:off x="2386309" y="4862324"/>
                <a:ext cx="50040" cy="4536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5" name="Freihand 64">
                <a:extLst>
                  <a:ext uri="{FF2B5EF4-FFF2-40B4-BE49-F238E27FC236}">
                    <a16:creationId xmlns:a16="http://schemas.microsoft.com/office/drawing/2014/main" id="{CE10293F-8ACC-BD1A-AC9F-F705DB6EF13B}"/>
                  </a:ext>
                </a:extLst>
              </p14:cNvPr>
              <p14:cNvContentPartPr/>
              <p14:nvPr/>
            </p14:nvContentPartPr>
            <p14:xfrm>
              <a:off x="2322229" y="4820564"/>
              <a:ext cx="140760" cy="140760"/>
            </p14:xfrm>
          </p:contentPart>
        </mc:Choice>
        <mc:Fallback xmlns="">
          <p:pic>
            <p:nvPicPr>
              <p:cNvPr id="65" name="Freihand 64">
                <a:extLst>
                  <a:ext uri="{FF2B5EF4-FFF2-40B4-BE49-F238E27FC236}">
                    <a16:creationId xmlns:a16="http://schemas.microsoft.com/office/drawing/2014/main" id="{CE10293F-8ACC-BD1A-AC9F-F705DB6EF13B}"/>
                  </a:ext>
                </a:extLst>
              </p:cNvPr>
              <p:cNvPicPr/>
              <p:nvPr/>
            </p:nvPicPr>
            <p:blipFill>
              <a:blip r:embed="rId53"/>
              <a:stretch>
                <a:fillRect/>
              </a:stretch>
            </p:blipFill>
            <p:spPr>
              <a:xfrm>
                <a:off x="2313589" y="4811564"/>
                <a:ext cx="15840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6" name="Freihand 65">
                <a:extLst>
                  <a:ext uri="{FF2B5EF4-FFF2-40B4-BE49-F238E27FC236}">
                    <a16:creationId xmlns:a16="http://schemas.microsoft.com/office/drawing/2014/main" id="{D149E58A-2DE7-5469-1F36-9B43481AA9A5}"/>
                  </a:ext>
                </a:extLst>
              </p14:cNvPr>
              <p14:cNvContentPartPr/>
              <p14:nvPr/>
            </p14:nvContentPartPr>
            <p14:xfrm>
              <a:off x="1846669" y="5529044"/>
              <a:ext cx="326880" cy="253080"/>
            </p14:xfrm>
          </p:contentPart>
        </mc:Choice>
        <mc:Fallback xmlns="">
          <p:pic>
            <p:nvPicPr>
              <p:cNvPr id="66" name="Freihand 65">
                <a:extLst>
                  <a:ext uri="{FF2B5EF4-FFF2-40B4-BE49-F238E27FC236}">
                    <a16:creationId xmlns:a16="http://schemas.microsoft.com/office/drawing/2014/main" id="{D149E58A-2DE7-5469-1F36-9B43481AA9A5}"/>
                  </a:ext>
                </a:extLst>
              </p:cNvPr>
              <p:cNvPicPr/>
              <p:nvPr/>
            </p:nvPicPr>
            <p:blipFill>
              <a:blip r:embed="rId55"/>
              <a:stretch>
                <a:fillRect/>
              </a:stretch>
            </p:blipFill>
            <p:spPr>
              <a:xfrm>
                <a:off x="1838029" y="5520404"/>
                <a:ext cx="34452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7" name="Freihand 66">
                <a:extLst>
                  <a:ext uri="{FF2B5EF4-FFF2-40B4-BE49-F238E27FC236}">
                    <a16:creationId xmlns:a16="http://schemas.microsoft.com/office/drawing/2014/main" id="{FA3BF4A4-DEC1-4C43-8DB5-9B051DE408D6}"/>
                  </a:ext>
                </a:extLst>
              </p14:cNvPr>
              <p14:cNvContentPartPr/>
              <p14:nvPr/>
            </p14:nvContentPartPr>
            <p14:xfrm>
              <a:off x="2200909" y="5438684"/>
              <a:ext cx="43560" cy="241560"/>
            </p14:xfrm>
          </p:contentPart>
        </mc:Choice>
        <mc:Fallback xmlns="">
          <p:pic>
            <p:nvPicPr>
              <p:cNvPr id="67" name="Freihand 66">
                <a:extLst>
                  <a:ext uri="{FF2B5EF4-FFF2-40B4-BE49-F238E27FC236}">
                    <a16:creationId xmlns:a16="http://schemas.microsoft.com/office/drawing/2014/main" id="{FA3BF4A4-DEC1-4C43-8DB5-9B051DE408D6}"/>
                  </a:ext>
                </a:extLst>
              </p:cNvPr>
              <p:cNvPicPr/>
              <p:nvPr/>
            </p:nvPicPr>
            <p:blipFill>
              <a:blip r:embed="rId57"/>
              <a:stretch>
                <a:fillRect/>
              </a:stretch>
            </p:blipFill>
            <p:spPr>
              <a:xfrm>
                <a:off x="2191909" y="5429684"/>
                <a:ext cx="6120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8" name="Freihand 67">
                <a:extLst>
                  <a:ext uri="{FF2B5EF4-FFF2-40B4-BE49-F238E27FC236}">
                    <a16:creationId xmlns:a16="http://schemas.microsoft.com/office/drawing/2014/main" id="{E1C6758D-F190-6D29-FB08-E11218016296}"/>
                  </a:ext>
                </a:extLst>
              </p14:cNvPr>
              <p14:cNvContentPartPr/>
              <p14:nvPr/>
            </p14:nvContentPartPr>
            <p14:xfrm>
              <a:off x="2164909" y="5499524"/>
              <a:ext cx="203400" cy="143640"/>
            </p14:xfrm>
          </p:contentPart>
        </mc:Choice>
        <mc:Fallback xmlns="">
          <p:pic>
            <p:nvPicPr>
              <p:cNvPr id="68" name="Freihand 67">
                <a:extLst>
                  <a:ext uri="{FF2B5EF4-FFF2-40B4-BE49-F238E27FC236}">
                    <a16:creationId xmlns:a16="http://schemas.microsoft.com/office/drawing/2014/main" id="{E1C6758D-F190-6D29-FB08-E11218016296}"/>
                  </a:ext>
                </a:extLst>
              </p:cNvPr>
              <p:cNvPicPr/>
              <p:nvPr/>
            </p:nvPicPr>
            <p:blipFill>
              <a:blip r:embed="rId59"/>
              <a:stretch>
                <a:fillRect/>
              </a:stretch>
            </p:blipFill>
            <p:spPr>
              <a:xfrm>
                <a:off x="2156269" y="5490524"/>
                <a:ext cx="2210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9" name="Freihand 68">
                <a:extLst>
                  <a:ext uri="{FF2B5EF4-FFF2-40B4-BE49-F238E27FC236}">
                    <a16:creationId xmlns:a16="http://schemas.microsoft.com/office/drawing/2014/main" id="{4D8F9A92-62E7-0991-AE8A-A02AC16F2608}"/>
                  </a:ext>
                </a:extLst>
              </p14:cNvPr>
              <p14:cNvContentPartPr/>
              <p14:nvPr/>
            </p14:nvContentPartPr>
            <p14:xfrm>
              <a:off x="2374429" y="5331764"/>
              <a:ext cx="445680" cy="275400"/>
            </p14:xfrm>
          </p:contentPart>
        </mc:Choice>
        <mc:Fallback xmlns="">
          <p:pic>
            <p:nvPicPr>
              <p:cNvPr id="69" name="Freihand 68">
                <a:extLst>
                  <a:ext uri="{FF2B5EF4-FFF2-40B4-BE49-F238E27FC236}">
                    <a16:creationId xmlns:a16="http://schemas.microsoft.com/office/drawing/2014/main" id="{4D8F9A92-62E7-0991-AE8A-A02AC16F2608}"/>
                  </a:ext>
                </a:extLst>
              </p:cNvPr>
              <p:cNvPicPr/>
              <p:nvPr/>
            </p:nvPicPr>
            <p:blipFill>
              <a:blip r:embed="rId61"/>
              <a:stretch>
                <a:fillRect/>
              </a:stretch>
            </p:blipFill>
            <p:spPr>
              <a:xfrm>
                <a:off x="2365789" y="5323124"/>
                <a:ext cx="46332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70" name="Freihand 69">
                <a:extLst>
                  <a:ext uri="{FF2B5EF4-FFF2-40B4-BE49-F238E27FC236}">
                    <a16:creationId xmlns:a16="http://schemas.microsoft.com/office/drawing/2014/main" id="{D0C6FAAA-7418-D951-83E3-B40C5FBB5554}"/>
                  </a:ext>
                </a:extLst>
              </p14:cNvPr>
              <p14:cNvContentPartPr/>
              <p14:nvPr/>
            </p14:nvContentPartPr>
            <p14:xfrm>
              <a:off x="2840629" y="5434364"/>
              <a:ext cx="50760" cy="37440"/>
            </p14:xfrm>
          </p:contentPart>
        </mc:Choice>
        <mc:Fallback xmlns="">
          <p:pic>
            <p:nvPicPr>
              <p:cNvPr id="70" name="Freihand 69">
                <a:extLst>
                  <a:ext uri="{FF2B5EF4-FFF2-40B4-BE49-F238E27FC236}">
                    <a16:creationId xmlns:a16="http://schemas.microsoft.com/office/drawing/2014/main" id="{D0C6FAAA-7418-D951-83E3-B40C5FBB5554}"/>
                  </a:ext>
                </a:extLst>
              </p:cNvPr>
              <p:cNvPicPr/>
              <p:nvPr/>
            </p:nvPicPr>
            <p:blipFill>
              <a:blip r:embed="rId63"/>
              <a:stretch>
                <a:fillRect/>
              </a:stretch>
            </p:blipFill>
            <p:spPr>
              <a:xfrm>
                <a:off x="2831629" y="5425724"/>
                <a:ext cx="6840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71" name="Freihand 70">
                <a:extLst>
                  <a:ext uri="{FF2B5EF4-FFF2-40B4-BE49-F238E27FC236}">
                    <a16:creationId xmlns:a16="http://schemas.microsoft.com/office/drawing/2014/main" id="{48887289-D129-58D9-3FA1-7A771FAC29E1}"/>
                  </a:ext>
                </a:extLst>
              </p14:cNvPr>
              <p14:cNvContentPartPr/>
              <p14:nvPr/>
            </p14:nvContentPartPr>
            <p14:xfrm>
              <a:off x="2094709" y="5788244"/>
              <a:ext cx="285840" cy="331560"/>
            </p14:xfrm>
          </p:contentPart>
        </mc:Choice>
        <mc:Fallback xmlns="">
          <p:pic>
            <p:nvPicPr>
              <p:cNvPr id="71" name="Freihand 70">
                <a:extLst>
                  <a:ext uri="{FF2B5EF4-FFF2-40B4-BE49-F238E27FC236}">
                    <a16:creationId xmlns:a16="http://schemas.microsoft.com/office/drawing/2014/main" id="{48887289-D129-58D9-3FA1-7A771FAC29E1}"/>
                  </a:ext>
                </a:extLst>
              </p:cNvPr>
              <p:cNvPicPr/>
              <p:nvPr/>
            </p:nvPicPr>
            <p:blipFill>
              <a:blip r:embed="rId65"/>
              <a:stretch>
                <a:fillRect/>
              </a:stretch>
            </p:blipFill>
            <p:spPr>
              <a:xfrm>
                <a:off x="2086069" y="5779244"/>
                <a:ext cx="303480" cy="3492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73" name="Freihand 72">
                <a:extLst>
                  <a:ext uri="{FF2B5EF4-FFF2-40B4-BE49-F238E27FC236}">
                    <a16:creationId xmlns:a16="http://schemas.microsoft.com/office/drawing/2014/main" id="{113EB83A-5F83-1068-8D1E-DAAC359A88E9}"/>
                  </a:ext>
                </a:extLst>
              </p14:cNvPr>
              <p14:cNvContentPartPr/>
              <p14:nvPr/>
            </p14:nvContentPartPr>
            <p14:xfrm>
              <a:off x="2360029" y="5759444"/>
              <a:ext cx="23040" cy="11880"/>
            </p14:xfrm>
          </p:contentPart>
        </mc:Choice>
        <mc:Fallback xmlns="">
          <p:pic>
            <p:nvPicPr>
              <p:cNvPr id="73" name="Freihand 72">
                <a:extLst>
                  <a:ext uri="{FF2B5EF4-FFF2-40B4-BE49-F238E27FC236}">
                    <a16:creationId xmlns:a16="http://schemas.microsoft.com/office/drawing/2014/main" id="{113EB83A-5F83-1068-8D1E-DAAC359A88E9}"/>
                  </a:ext>
                </a:extLst>
              </p:cNvPr>
              <p:cNvPicPr/>
              <p:nvPr/>
            </p:nvPicPr>
            <p:blipFill>
              <a:blip r:embed="rId67"/>
              <a:stretch>
                <a:fillRect/>
              </a:stretch>
            </p:blipFill>
            <p:spPr>
              <a:xfrm>
                <a:off x="2351389" y="5750804"/>
                <a:ext cx="406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74" name="Freihand 73">
                <a:extLst>
                  <a:ext uri="{FF2B5EF4-FFF2-40B4-BE49-F238E27FC236}">
                    <a16:creationId xmlns:a16="http://schemas.microsoft.com/office/drawing/2014/main" id="{379C9554-E1B5-27E8-5626-9168D0A38D20}"/>
                  </a:ext>
                </a:extLst>
              </p14:cNvPr>
              <p14:cNvContentPartPr/>
              <p14:nvPr/>
            </p14:nvContentPartPr>
            <p14:xfrm>
              <a:off x="2430589" y="5651444"/>
              <a:ext cx="152640" cy="226080"/>
            </p14:xfrm>
          </p:contentPart>
        </mc:Choice>
        <mc:Fallback xmlns="">
          <p:pic>
            <p:nvPicPr>
              <p:cNvPr id="74" name="Freihand 73">
                <a:extLst>
                  <a:ext uri="{FF2B5EF4-FFF2-40B4-BE49-F238E27FC236}">
                    <a16:creationId xmlns:a16="http://schemas.microsoft.com/office/drawing/2014/main" id="{379C9554-E1B5-27E8-5626-9168D0A38D20}"/>
                  </a:ext>
                </a:extLst>
              </p:cNvPr>
              <p:cNvPicPr/>
              <p:nvPr/>
            </p:nvPicPr>
            <p:blipFill>
              <a:blip r:embed="rId69"/>
              <a:stretch>
                <a:fillRect/>
              </a:stretch>
            </p:blipFill>
            <p:spPr>
              <a:xfrm>
                <a:off x="2421949" y="5642804"/>
                <a:ext cx="17028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75" name="Freihand 74">
                <a:extLst>
                  <a:ext uri="{FF2B5EF4-FFF2-40B4-BE49-F238E27FC236}">
                    <a16:creationId xmlns:a16="http://schemas.microsoft.com/office/drawing/2014/main" id="{E5F4F639-96F4-BCFE-B980-2462B482F7B0}"/>
                  </a:ext>
                </a:extLst>
              </p14:cNvPr>
              <p14:cNvContentPartPr/>
              <p14:nvPr/>
            </p14:nvContentPartPr>
            <p14:xfrm>
              <a:off x="2580709" y="5522924"/>
              <a:ext cx="550080" cy="484200"/>
            </p14:xfrm>
          </p:contentPart>
        </mc:Choice>
        <mc:Fallback xmlns="">
          <p:pic>
            <p:nvPicPr>
              <p:cNvPr id="75" name="Freihand 74">
                <a:extLst>
                  <a:ext uri="{FF2B5EF4-FFF2-40B4-BE49-F238E27FC236}">
                    <a16:creationId xmlns:a16="http://schemas.microsoft.com/office/drawing/2014/main" id="{E5F4F639-96F4-BCFE-B980-2462B482F7B0}"/>
                  </a:ext>
                </a:extLst>
              </p:cNvPr>
              <p:cNvPicPr/>
              <p:nvPr/>
            </p:nvPicPr>
            <p:blipFill>
              <a:blip r:embed="rId71"/>
              <a:stretch>
                <a:fillRect/>
              </a:stretch>
            </p:blipFill>
            <p:spPr>
              <a:xfrm>
                <a:off x="2571709" y="5513924"/>
                <a:ext cx="567720" cy="5018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7" name="Freihand 76">
                <a:extLst>
                  <a:ext uri="{FF2B5EF4-FFF2-40B4-BE49-F238E27FC236}">
                    <a16:creationId xmlns:a16="http://schemas.microsoft.com/office/drawing/2014/main" id="{5B9BA09A-1D0D-E330-5D96-7E0B7F9C7794}"/>
                  </a:ext>
                </a:extLst>
              </p14:cNvPr>
              <p14:cNvContentPartPr/>
              <p14:nvPr/>
            </p14:nvContentPartPr>
            <p14:xfrm>
              <a:off x="3989389" y="4811204"/>
              <a:ext cx="98640" cy="180360"/>
            </p14:xfrm>
          </p:contentPart>
        </mc:Choice>
        <mc:Fallback xmlns="">
          <p:pic>
            <p:nvPicPr>
              <p:cNvPr id="77" name="Freihand 76">
                <a:extLst>
                  <a:ext uri="{FF2B5EF4-FFF2-40B4-BE49-F238E27FC236}">
                    <a16:creationId xmlns:a16="http://schemas.microsoft.com/office/drawing/2014/main" id="{5B9BA09A-1D0D-E330-5D96-7E0B7F9C7794}"/>
                  </a:ext>
                </a:extLst>
              </p:cNvPr>
              <p:cNvPicPr/>
              <p:nvPr/>
            </p:nvPicPr>
            <p:blipFill>
              <a:blip r:embed="rId73"/>
              <a:stretch>
                <a:fillRect/>
              </a:stretch>
            </p:blipFill>
            <p:spPr>
              <a:xfrm>
                <a:off x="3980389" y="4802564"/>
                <a:ext cx="11628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8" name="Freihand 77">
                <a:extLst>
                  <a:ext uri="{FF2B5EF4-FFF2-40B4-BE49-F238E27FC236}">
                    <a16:creationId xmlns:a16="http://schemas.microsoft.com/office/drawing/2014/main" id="{15AB195C-76F7-49AD-0D6E-754A525828E0}"/>
                  </a:ext>
                </a:extLst>
              </p14:cNvPr>
              <p14:cNvContentPartPr/>
              <p14:nvPr/>
            </p14:nvContentPartPr>
            <p14:xfrm>
              <a:off x="4135189" y="4715804"/>
              <a:ext cx="106560" cy="167040"/>
            </p14:xfrm>
          </p:contentPart>
        </mc:Choice>
        <mc:Fallback xmlns="">
          <p:pic>
            <p:nvPicPr>
              <p:cNvPr id="78" name="Freihand 77">
                <a:extLst>
                  <a:ext uri="{FF2B5EF4-FFF2-40B4-BE49-F238E27FC236}">
                    <a16:creationId xmlns:a16="http://schemas.microsoft.com/office/drawing/2014/main" id="{15AB195C-76F7-49AD-0D6E-754A525828E0}"/>
                  </a:ext>
                </a:extLst>
              </p:cNvPr>
              <p:cNvPicPr/>
              <p:nvPr/>
            </p:nvPicPr>
            <p:blipFill>
              <a:blip r:embed="rId75"/>
              <a:stretch>
                <a:fillRect/>
              </a:stretch>
            </p:blipFill>
            <p:spPr>
              <a:xfrm>
                <a:off x="4126549" y="4707164"/>
                <a:ext cx="12420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80" name="Freihand 79">
                <a:extLst>
                  <a:ext uri="{FF2B5EF4-FFF2-40B4-BE49-F238E27FC236}">
                    <a16:creationId xmlns:a16="http://schemas.microsoft.com/office/drawing/2014/main" id="{48BD5A0C-F91C-4ADB-9852-9D2A6765266F}"/>
                  </a:ext>
                </a:extLst>
              </p14:cNvPr>
              <p14:cNvContentPartPr/>
              <p14:nvPr/>
            </p14:nvContentPartPr>
            <p14:xfrm>
              <a:off x="2463349" y="4570724"/>
              <a:ext cx="27720" cy="142920"/>
            </p14:xfrm>
          </p:contentPart>
        </mc:Choice>
        <mc:Fallback xmlns="">
          <p:pic>
            <p:nvPicPr>
              <p:cNvPr id="80" name="Freihand 79">
                <a:extLst>
                  <a:ext uri="{FF2B5EF4-FFF2-40B4-BE49-F238E27FC236}">
                    <a16:creationId xmlns:a16="http://schemas.microsoft.com/office/drawing/2014/main" id="{48BD5A0C-F91C-4ADB-9852-9D2A6765266F}"/>
                  </a:ext>
                </a:extLst>
              </p:cNvPr>
              <p:cNvPicPr/>
              <p:nvPr/>
            </p:nvPicPr>
            <p:blipFill>
              <a:blip r:embed="rId77"/>
              <a:stretch>
                <a:fillRect/>
              </a:stretch>
            </p:blipFill>
            <p:spPr>
              <a:xfrm>
                <a:off x="2454349" y="4562084"/>
                <a:ext cx="453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81" name="Freihand 80">
                <a:extLst>
                  <a:ext uri="{FF2B5EF4-FFF2-40B4-BE49-F238E27FC236}">
                    <a16:creationId xmlns:a16="http://schemas.microsoft.com/office/drawing/2014/main" id="{B7669ED9-2AF1-DADE-FED6-FAA3CEAF04D1}"/>
                  </a:ext>
                </a:extLst>
              </p14:cNvPr>
              <p14:cNvContentPartPr/>
              <p14:nvPr/>
            </p14:nvContentPartPr>
            <p14:xfrm>
              <a:off x="2500429" y="4277684"/>
              <a:ext cx="10800" cy="91800"/>
            </p14:xfrm>
          </p:contentPart>
        </mc:Choice>
        <mc:Fallback xmlns="">
          <p:pic>
            <p:nvPicPr>
              <p:cNvPr id="81" name="Freihand 80">
                <a:extLst>
                  <a:ext uri="{FF2B5EF4-FFF2-40B4-BE49-F238E27FC236}">
                    <a16:creationId xmlns:a16="http://schemas.microsoft.com/office/drawing/2014/main" id="{B7669ED9-2AF1-DADE-FED6-FAA3CEAF04D1}"/>
                  </a:ext>
                </a:extLst>
              </p:cNvPr>
              <p:cNvPicPr/>
              <p:nvPr/>
            </p:nvPicPr>
            <p:blipFill>
              <a:blip r:embed="rId79"/>
              <a:stretch>
                <a:fillRect/>
              </a:stretch>
            </p:blipFill>
            <p:spPr>
              <a:xfrm>
                <a:off x="2491789" y="4269044"/>
                <a:ext cx="284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92" name="Freihand 91">
                <a:extLst>
                  <a:ext uri="{FF2B5EF4-FFF2-40B4-BE49-F238E27FC236}">
                    <a16:creationId xmlns:a16="http://schemas.microsoft.com/office/drawing/2014/main" id="{69995F1D-C20D-4E68-0FF8-B52EFE84A1E9}"/>
                  </a:ext>
                </a:extLst>
              </p14:cNvPr>
              <p14:cNvContentPartPr/>
              <p14:nvPr/>
            </p14:nvContentPartPr>
            <p14:xfrm>
              <a:off x="4680949" y="6023684"/>
              <a:ext cx="6120" cy="192960"/>
            </p14:xfrm>
          </p:contentPart>
        </mc:Choice>
        <mc:Fallback xmlns="">
          <p:pic>
            <p:nvPicPr>
              <p:cNvPr id="92" name="Freihand 91">
                <a:extLst>
                  <a:ext uri="{FF2B5EF4-FFF2-40B4-BE49-F238E27FC236}">
                    <a16:creationId xmlns:a16="http://schemas.microsoft.com/office/drawing/2014/main" id="{69995F1D-C20D-4E68-0FF8-B52EFE84A1E9}"/>
                  </a:ext>
                </a:extLst>
              </p:cNvPr>
              <p:cNvPicPr/>
              <p:nvPr/>
            </p:nvPicPr>
            <p:blipFill>
              <a:blip r:embed="rId81"/>
              <a:stretch>
                <a:fillRect/>
              </a:stretch>
            </p:blipFill>
            <p:spPr>
              <a:xfrm>
                <a:off x="4672309" y="6015044"/>
                <a:ext cx="2376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93" name="Freihand 92">
                <a:extLst>
                  <a:ext uri="{FF2B5EF4-FFF2-40B4-BE49-F238E27FC236}">
                    <a16:creationId xmlns:a16="http://schemas.microsoft.com/office/drawing/2014/main" id="{FA85165E-FF1C-F674-EE21-067DB9FD579D}"/>
                  </a:ext>
                </a:extLst>
              </p14:cNvPr>
              <p14:cNvContentPartPr/>
              <p14:nvPr/>
            </p14:nvContentPartPr>
            <p14:xfrm>
              <a:off x="4686709" y="5994884"/>
              <a:ext cx="147240" cy="185040"/>
            </p14:xfrm>
          </p:contentPart>
        </mc:Choice>
        <mc:Fallback xmlns="">
          <p:pic>
            <p:nvPicPr>
              <p:cNvPr id="93" name="Freihand 92">
                <a:extLst>
                  <a:ext uri="{FF2B5EF4-FFF2-40B4-BE49-F238E27FC236}">
                    <a16:creationId xmlns:a16="http://schemas.microsoft.com/office/drawing/2014/main" id="{FA85165E-FF1C-F674-EE21-067DB9FD579D}"/>
                  </a:ext>
                </a:extLst>
              </p:cNvPr>
              <p:cNvPicPr/>
              <p:nvPr/>
            </p:nvPicPr>
            <p:blipFill>
              <a:blip r:embed="rId83"/>
              <a:stretch>
                <a:fillRect/>
              </a:stretch>
            </p:blipFill>
            <p:spPr>
              <a:xfrm>
                <a:off x="4677709" y="5985884"/>
                <a:ext cx="1648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94" name="Freihand 93">
                <a:extLst>
                  <a:ext uri="{FF2B5EF4-FFF2-40B4-BE49-F238E27FC236}">
                    <a16:creationId xmlns:a16="http://schemas.microsoft.com/office/drawing/2014/main" id="{B474A202-9797-1131-EDCA-E72F0830B229}"/>
                  </a:ext>
                </a:extLst>
              </p14:cNvPr>
              <p14:cNvContentPartPr/>
              <p14:nvPr/>
            </p14:nvContentPartPr>
            <p14:xfrm>
              <a:off x="4895509" y="6064724"/>
              <a:ext cx="110880" cy="110880"/>
            </p14:xfrm>
          </p:contentPart>
        </mc:Choice>
        <mc:Fallback xmlns="">
          <p:pic>
            <p:nvPicPr>
              <p:cNvPr id="94" name="Freihand 93">
                <a:extLst>
                  <a:ext uri="{FF2B5EF4-FFF2-40B4-BE49-F238E27FC236}">
                    <a16:creationId xmlns:a16="http://schemas.microsoft.com/office/drawing/2014/main" id="{B474A202-9797-1131-EDCA-E72F0830B229}"/>
                  </a:ext>
                </a:extLst>
              </p:cNvPr>
              <p:cNvPicPr/>
              <p:nvPr/>
            </p:nvPicPr>
            <p:blipFill>
              <a:blip r:embed="rId85"/>
              <a:stretch>
                <a:fillRect/>
              </a:stretch>
            </p:blipFill>
            <p:spPr>
              <a:xfrm>
                <a:off x="4886869" y="6056084"/>
                <a:ext cx="1285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95" name="Freihand 94">
                <a:extLst>
                  <a:ext uri="{FF2B5EF4-FFF2-40B4-BE49-F238E27FC236}">
                    <a16:creationId xmlns:a16="http://schemas.microsoft.com/office/drawing/2014/main" id="{255D6411-F485-3184-EDF4-CF1BEEEF9D13}"/>
                  </a:ext>
                </a:extLst>
              </p14:cNvPr>
              <p14:cNvContentPartPr/>
              <p14:nvPr/>
            </p14:nvContentPartPr>
            <p14:xfrm>
              <a:off x="5069029" y="6061484"/>
              <a:ext cx="73440" cy="114120"/>
            </p14:xfrm>
          </p:contentPart>
        </mc:Choice>
        <mc:Fallback xmlns="">
          <p:pic>
            <p:nvPicPr>
              <p:cNvPr id="95" name="Freihand 94">
                <a:extLst>
                  <a:ext uri="{FF2B5EF4-FFF2-40B4-BE49-F238E27FC236}">
                    <a16:creationId xmlns:a16="http://schemas.microsoft.com/office/drawing/2014/main" id="{255D6411-F485-3184-EDF4-CF1BEEEF9D13}"/>
                  </a:ext>
                </a:extLst>
              </p:cNvPr>
              <p:cNvPicPr/>
              <p:nvPr/>
            </p:nvPicPr>
            <p:blipFill>
              <a:blip r:embed="rId87"/>
              <a:stretch>
                <a:fillRect/>
              </a:stretch>
            </p:blipFill>
            <p:spPr>
              <a:xfrm>
                <a:off x="5060389" y="6052484"/>
                <a:ext cx="910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96" name="Freihand 95">
                <a:extLst>
                  <a:ext uri="{FF2B5EF4-FFF2-40B4-BE49-F238E27FC236}">
                    <a16:creationId xmlns:a16="http://schemas.microsoft.com/office/drawing/2014/main" id="{C8CB8E3C-1850-4B6F-B9CB-911FDC279D3E}"/>
                  </a:ext>
                </a:extLst>
              </p14:cNvPr>
              <p14:cNvContentPartPr/>
              <p14:nvPr/>
            </p14:nvContentPartPr>
            <p14:xfrm>
              <a:off x="5277109" y="5913884"/>
              <a:ext cx="108720" cy="222120"/>
            </p14:xfrm>
          </p:contentPart>
        </mc:Choice>
        <mc:Fallback xmlns="">
          <p:pic>
            <p:nvPicPr>
              <p:cNvPr id="96" name="Freihand 95">
                <a:extLst>
                  <a:ext uri="{FF2B5EF4-FFF2-40B4-BE49-F238E27FC236}">
                    <a16:creationId xmlns:a16="http://schemas.microsoft.com/office/drawing/2014/main" id="{C8CB8E3C-1850-4B6F-B9CB-911FDC279D3E}"/>
                  </a:ext>
                </a:extLst>
              </p:cNvPr>
              <p:cNvPicPr/>
              <p:nvPr/>
            </p:nvPicPr>
            <p:blipFill>
              <a:blip r:embed="rId89"/>
              <a:stretch>
                <a:fillRect/>
              </a:stretch>
            </p:blipFill>
            <p:spPr>
              <a:xfrm>
                <a:off x="5268109" y="5904884"/>
                <a:ext cx="12636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97" name="Freihand 96">
                <a:extLst>
                  <a:ext uri="{FF2B5EF4-FFF2-40B4-BE49-F238E27FC236}">
                    <a16:creationId xmlns:a16="http://schemas.microsoft.com/office/drawing/2014/main" id="{41215125-D012-583C-C5EF-3D60255E7775}"/>
                  </a:ext>
                </a:extLst>
              </p14:cNvPr>
              <p14:cNvContentPartPr/>
              <p14:nvPr/>
            </p14:nvContentPartPr>
            <p14:xfrm>
              <a:off x="5465389" y="5874284"/>
              <a:ext cx="66240" cy="206280"/>
            </p14:xfrm>
          </p:contentPart>
        </mc:Choice>
        <mc:Fallback xmlns="">
          <p:pic>
            <p:nvPicPr>
              <p:cNvPr id="97" name="Freihand 96">
                <a:extLst>
                  <a:ext uri="{FF2B5EF4-FFF2-40B4-BE49-F238E27FC236}">
                    <a16:creationId xmlns:a16="http://schemas.microsoft.com/office/drawing/2014/main" id="{41215125-D012-583C-C5EF-3D60255E7775}"/>
                  </a:ext>
                </a:extLst>
              </p:cNvPr>
              <p:cNvPicPr/>
              <p:nvPr/>
            </p:nvPicPr>
            <p:blipFill>
              <a:blip r:embed="rId91"/>
              <a:stretch>
                <a:fillRect/>
              </a:stretch>
            </p:blipFill>
            <p:spPr>
              <a:xfrm>
                <a:off x="5456389" y="5865284"/>
                <a:ext cx="8388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98" name="Freihand 97">
                <a:extLst>
                  <a:ext uri="{FF2B5EF4-FFF2-40B4-BE49-F238E27FC236}">
                    <a16:creationId xmlns:a16="http://schemas.microsoft.com/office/drawing/2014/main" id="{64BAABB1-0470-E550-7662-8A3B13D4F017}"/>
                  </a:ext>
                </a:extLst>
              </p14:cNvPr>
              <p14:cNvContentPartPr/>
              <p14:nvPr/>
            </p14:nvContentPartPr>
            <p14:xfrm>
              <a:off x="5561869" y="5965364"/>
              <a:ext cx="184320" cy="137880"/>
            </p14:xfrm>
          </p:contentPart>
        </mc:Choice>
        <mc:Fallback xmlns="">
          <p:pic>
            <p:nvPicPr>
              <p:cNvPr id="98" name="Freihand 97">
                <a:extLst>
                  <a:ext uri="{FF2B5EF4-FFF2-40B4-BE49-F238E27FC236}">
                    <a16:creationId xmlns:a16="http://schemas.microsoft.com/office/drawing/2014/main" id="{64BAABB1-0470-E550-7662-8A3B13D4F017}"/>
                  </a:ext>
                </a:extLst>
              </p:cNvPr>
              <p:cNvPicPr/>
              <p:nvPr/>
            </p:nvPicPr>
            <p:blipFill>
              <a:blip r:embed="rId93"/>
              <a:stretch>
                <a:fillRect/>
              </a:stretch>
            </p:blipFill>
            <p:spPr>
              <a:xfrm>
                <a:off x="5553229" y="5956724"/>
                <a:ext cx="2019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99" name="Freihand 98">
                <a:extLst>
                  <a:ext uri="{FF2B5EF4-FFF2-40B4-BE49-F238E27FC236}">
                    <a16:creationId xmlns:a16="http://schemas.microsoft.com/office/drawing/2014/main" id="{D3F96731-A26F-9686-E62A-A1EA3D6FD838}"/>
                  </a:ext>
                </a:extLst>
              </p14:cNvPr>
              <p14:cNvContentPartPr/>
              <p14:nvPr/>
            </p14:nvContentPartPr>
            <p14:xfrm>
              <a:off x="5758429" y="5949164"/>
              <a:ext cx="189720" cy="153360"/>
            </p14:xfrm>
          </p:contentPart>
        </mc:Choice>
        <mc:Fallback xmlns="">
          <p:pic>
            <p:nvPicPr>
              <p:cNvPr id="99" name="Freihand 98">
                <a:extLst>
                  <a:ext uri="{FF2B5EF4-FFF2-40B4-BE49-F238E27FC236}">
                    <a16:creationId xmlns:a16="http://schemas.microsoft.com/office/drawing/2014/main" id="{D3F96731-A26F-9686-E62A-A1EA3D6FD838}"/>
                  </a:ext>
                </a:extLst>
              </p:cNvPr>
              <p:cNvPicPr/>
              <p:nvPr/>
            </p:nvPicPr>
            <p:blipFill>
              <a:blip r:embed="rId95"/>
              <a:stretch>
                <a:fillRect/>
              </a:stretch>
            </p:blipFill>
            <p:spPr>
              <a:xfrm>
                <a:off x="5749789" y="5940164"/>
                <a:ext cx="2073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00" name="Freihand 99">
                <a:extLst>
                  <a:ext uri="{FF2B5EF4-FFF2-40B4-BE49-F238E27FC236}">
                    <a16:creationId xmlns:a16="http://schemas.microsoft.com/office/drawing/2014/main" id="{07F19262-CAC8-81EF-3E36-D8F635E3600F}"/>
                  </a:ext>
                </a:extLst>
              </p14:cNvPr>
              <p14:cNvContentPartPr/>
              <p14:nvPr/>
            </p14:nvContentPartPr>
            <p14:xfrm>
              <a:off x="5922949" y="5896964"/>
              <a:ext cx="22680" cy="32400"/>
            </p14:xfrm>
          </p:contentPart>
        </mc:Choice>
        <mc:Fallback xmlns="">
          <p:pic>
            <p:nvPicPr>
              <p:cNvPr id="100" name="Freihand 99">
                <a:extLst>
                  <a:ext uri="{FF2B5EF4-FFF2-40B4-BE49-F238E27FC236}">
                    <a16:creationId xmlns:a16="http://schemas.microsoft.com/office/drawing/2014/main" id="{07F19262-CAC8-81EF-3E36-D8F635E3600F}"/>
                  </a:ext>
                </a:extLst>
              </p:cNvPr>
              <p:cNvPicPr/>
              <p:nvPr/>
            </p:nvPicPr>
            <p:blipFill>
              <a:blip r:embed="rId97"/>
              <a:stretch>
                <a:fillRect/>
              </a:stretch>
            </p:blipFill>
            <p:spPr>
              <a:xfrm>
                <a:off x="5914309" y="5887964"/>
                <a:ext cx="403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01" name="Freihand 100">
                <a:extLst>
                  <a:ext uri="{FF2B5EF4-FFF2-40B4-BE49-F238E27FC236}">
                    <a16:creationId xmlns:a16="http://schemas.microsoft.com/office/drawing/2014/main" id="{B9CD6975-1EEB-E675-61B1-3879CA4FB896}"/>
                  </a:ext>
                </a:extLst>
              </p14:cNvPr>
              <p14:cNvContentPartPr/>
              <p14:nvPr/>
            </p14:nvContentPartPr>
            <p14:xfrm>
              <a:off x="6015469" y="5950604"/>
              <a:ext cx="54000" cy="101520"/>
            </p14:xfrm>
          </p:contentPart>
        </mc:Choice>
        <mc:Fallback xmlns="">
          <p:pic>
            <p:nvPicPr>
              <p:cNvPr id="101" name="Freihand 100">
                <a:extLst>
                  <a:ext uri="{FF2B5EF4-FFF2-40B4-BE49-F238E27FC236}">
                    <a16:creationId xmlns:a16="http://schemas.microsoft.com/office/drawing/2014/main" id="{B9CD6975-1EEB-E675-61B1-3879CA4FB896}"/>
                  </a:ext>
                </a:extLst>
              </p:cNvPr>
              <p:cNvPicPr/>
              <p:nvPr/>
            </p:nvPicPr>
            <p:blipFill>
              <a:blip r:embed="rId99"/>
              <a:stretch>
                <a:fillRect/>
              </a:stretch>
            </p:blipFill>
            <p:spPr>
              <a:xfrm>
                <a:off x="6006829" y="5941604"/>
                <a:ext cx="7164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02" name="Freihand 101">
                <a:extLst>
                  <a:ext uri="{FF2B5EF4-FFF2-40B4-BE49-F238E27FC236}">
                    <a16:creationId xmlns:a16="http://schemas.microsoft.com/office/drawing/2014/main" id="{59B8FFFE-4BA6-64BE-6F65-ADC5B5E13CFD}"/>
                  </a:ext>
                </a:extLst>
              </p14:cNvPr>
              <p14:cNvContentPartPr/>
              <p14:nvPr/>
            </p14:nvContentPartPr>
            <p14:xfrm>
              <a:off x="6137509" y="5822444"/>
              <a:ext cx="254880" cy="228600"/>
            </p14:xfrm>
          </p:contentPart>
        </mc:Choice>
        <mc:Fallback xmlns="">
          <p:pic>
            <p:nvPicPr>
              <p:cNvPr id="102" name="Freihand 101">
                <a:extLst>
                  <a:ext uri="{FF2B5EF4-FFF2-40B4-BE49-F238E27FC236}">
                    <a16:creationId xmlns:a16="http://schemas.microsoft.com/office/drawing/2014/main" id="{59B8FFFE-4BA6-64BE-6F65-ADC5B5E13CFD}"/>
                  </a:ext>
                </a:extLst>
              </p:cNvPr>
              <p:cNvPicPr/>
              <p:nvPr/>
            </p:nvPicPr>
            <p:blipFill>
              <a:blip r:embed="rId101"/>
              <a:stretch>
                <a:fillRect/>
              </a:stretch>
            </p:blipFill>
            <p:spPr>
              <a:xfrm>
                <a:off x="6128869" y="5813444"/>
                <a:ext cx="27252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03" name="Freihand 102">
                <a:extLst>
                  <a:ext uri="{FF2B5EF4-FFF2-40B4-BE49-F238E27FC236}">
                    <a16:creationId xmlns:a16="http://schemas.microsoft.com/office/drawing/2014/main" id="{3A40AD29-CDDB-DC5F-9D27-883EDF5E8C66}"/>
                  </a:ext>
                </a:extLst>
              </p14:cNvPr>
              <p14:cNvContentPartPr/>
              <p14:nvPr/>
            </p14:nvContentPartPr>
            <p14:xfrm>
              <a:off x="6438829" y="5905244"/>
              <a:ext cx="47880" cy="88200"/>
            </p14:xfrm>
          </p:contentPart>
        </mc:Choice>
        <mc:Fallback xmlns="">
          <p:pic>
            <p:nvPicPr>
              <p:cNvPr id="103" name="Freihand 102">
                <a:extLst>
                  <a:ext uri="{FF2B5EF4-FFF2-40B4-BE49-F238E27FC236}">
                    <a16:creationId xmlns:a16="http://schemas.microsoft.com/office/drawing/2014/main" id="{3A40AD29-CDDB-DC5F-9D27-883EDF5E8C66}"/>
                  </a:ext>
                </a:extLst>
              </p:cNvPr>
              <p:cNvPicPr/>
              <p:nvPr/>
            </p:nvPicPr>
            <p:blipFill>
              <a:blip r:embed="rId103"/>
              <a:stretch>
                <a:fillRect/>
              </a:stretch>
            </p:blipFill>
            <p:spPr>
              <a:xfrm>
                <a:off x="6430189" y="5896244"/>
                <a:ext cx="6552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04" name="Freihand 103">
                <a:extLst>
                  <a:ext uri="{FF2B5EF4-FFF2-40B4-BE49-F238E27FC236}">
                    <a16:creationId xmlns:a16="http://schemas.microsoft.com/office/drawing/2014/main" id="{4D5F5DD3-22EF-A27E-0BD1-D6696A0462B5}"/>
                  </a:ext>
                </a:extLst>
              </p14:cNvPr>
              <p14:cNvContentPartPr/>
              <p14:nvPr/>
            </p14:nvContentPartPr>
            <p14:xfrm>
              <a:off x="6789469" y="5823164"/>
              <a:ext cx="21600" cy="208440"/>
            </p14:xfrm>
          </p:contentPart>
        </mc:Choice>
        <mc:Fallback xmlns="">
          <p:pic>
            <p:nvPicPr>
              <p:cNvPr id="104" name="Freihand 103">
                <a:extLst>
                  <a:ext uri="{FF2B5EF4-FFF2-40B4-BE49-F238E27FC236}">
                    <a16:creationId xmlns:a16="http://schemas.microsoft.com/office/drawing/2014/main" id="{4D5F5DD3-22EF-A27E-0BD1-D6696A0462B5}"/>
                  </a:ext>
                </a:extLst>
              </p:cNvPr>
              <p:cNvPicPr/>
              <p:nvPr/>
            </p:nvPicPr>
            <p:blipFill>
              <a:blip r:embed="rId105"/>
              <a:stretch>
                <a:fillRect/>
              </a:stretch>
            </p:blipFill>
            <p:spPr>
              <a:xfrm>
                <a:off x="6780469" y="5814164"/>
                <a:ext cx="3924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05" name="Freihand 104">
                <a:extLst>
                  <a:ext uri="{FF2B5EF4-FFF2-40B4-BE49-F238E27FC236}">
                    <a16:creationId xmlns:a16="http://schemas.microsoft.com/office/drawing/2014/main" id="{AB90DBC0-2AC2-500C-7CA3-140E4095A3B8}"/>
                  </a:ext>
                </a:extLst>
              </p14:cNvPr>
              <p14:cNvContentPartPr/>
              <p14:nvPr/>
            </p14:nvContentPartPr>
            <p14:xfrm>
              <a:off x="6708469" y="5790764"/>
              <a:ext cx="252000" cy="231840"/>
            </p14:xfrm>
          </p:contentPart>
        </mc:Choice>
        <mc:Fallback xmlns="">
          <p:pic>
            <p:nvPicPr>
              <p:cNvPr id="105" name="Freihand 104">
                <a:extLst>
                  <a:ext uri="{FF2B5EF4-FFF2-40B4-BE49-F238E27FC236}">
                    <a16:creationId xmlns:a16="http://schemas.microsoft.com/office/drawing/2014/main" id="{AB90DBC0-2AC2-500C-7CA3-140E4095A3B8}"/>
                  </a:ext>
                </a:extLst>
              </p:cNvPr>
              <p:cNvPicPr/>
              <p:nvPr/>
            </p:nvPicPr>
            <p:blipFill>
              <a:blip r:embed="rId107"/>
              <a:stretch>
                <a:fillRect/>
              </a:stretch>
            </p:blipFill>
            <p:spPr>
              <a:xfrm>
                <a:off x="6699469" y="5781764"/>
                <a:ext cx="26964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06" name="Freihand 105">
                <a:extLst>
                  <a:ext uri="{FF2B5EF4-FFF2-40B4-BE49-F238E27FC236}">
                    <a16:creationId xmlns:a16="http://schemas.microsoft.com/office/drawing/2014/main" id="{DB43F7A5-A1E7-4950-1790-38CC89633F60}"/>
                  </a:ext>
                </a:extLst>
              </p14:cNvPr>
              <p14:cNvContentPartPr/>
              <p14:nvPr/>
            </p14:nvContentPartPr>
            <p14:xfrm>
              <a:off x="6989269" y="5909564"/>
              <a:ext cx="67320" cy="95040"/>
            </p14:xfrm>
          </p:contentPart>
        </mc:Choice>
        <mc:Fallback xmlns="">
          <p:pic>
            <p:nvPicPr>
              <p:cNvPr id="106" name="Freihand 105">
                <a:extLst>
                  <a:ext uri="{FF2B5EF4-FFF2-40B4-BE49-F238E27FC236}">
                    <a16:creationId xmlns:a16="http://schemas.microsoft.com/office/drawing/2014/main" id="{DB43F7A5-A1E7-4950-1790-38CC89633F60}"/>
                  </a:ext>
                </a:extLst>
              </p:cNvPr>
              <p:cNvPicPr/>
              <p:nvPr/>
            </p:nvPicPr>
            <p:blipFill>
              <a:blip r:embed="rId109"/>
              <a:stretch>
                <a:fillRect/>
              </a:stretch>
            </p:blipFill>
            <p:spPr>
              <a:xfrm>
                <a:off x="6980269" y="5900564"/>
                <a:ext cx="849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07" name="Freihand 106">
                <a:extLst>
                  <a:ext uri="{FF2B5EF4-FFF2-40B4-BE49-F238E27FC236}">
                    <a16:creationId xmlns:a16="http://schemas.microsoft.com/office/drawing/2014/main" id="{B51073BA-B462-CEA7-0EDC-C7829D10D6FC}"/>
                  </a:ext>
                </a:extLst>
              </p14:cNvPr>
              <p14:cNvContentPartPr/>
              <p14:nvPr/>
            </p14:nvContentPartPr>
            <p14:xfrm>
              <a:off x="7124629" y="5801564"/>
              <a:ext cx="225720" cy="183600"/>
            </p14:xfrm>
          </p:contentPart>
        </mc:Choice>
        <mc:Fallback xmlns="">
          <p:pic>
            <p:nvPicPr>
              <p:cNvPr id="107" name="Freihand 106">
                <a:extLst>
                  <a:ext uri="{FF2B5EF4-FFF2-40B4-BE49-F238E27FC236}">
                    <a16:creationId xmlns:a16="http://schemas.microsoft.com/office/drawing/2014/main" id="{B51073BA-B462-CEA7-0EDC-C7829D10D6FC}"/>
                  </a:ext>
                </a:extLst>
              </p:cNvPr>
              <p:cNvPicPr/>
              <p:nvPr/>
            </p:nvPicPr>
            <p:blipFill>
              <a:blip r:embed="rId111"/>
              <a:stretch>
                <a:fillRect/>
              </a:stretch>
            </p:blipFill>
            <p:spPr>
              <a:xfrm>
                <a:off x="7115629" y="5792564"/>
                <a:ext cx="24336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08" name="Freihand 107">
                <a:extLst>
                  <a:ext uri="{FF2B5EF4-FFF2-40B4-BE49-F238E27FC236}">
                    <a16:creationId xmlns:a16="http://schemas.microsoft.com/office/drawing/2014/main" id="{6A4F711B-991E-E3FA-EFFB-108F4D4AA963}"/>
                  </a:ext>
                </a:extLst>
              </p14:cNvPr>
              <p14:cNvContentPartPr/>
              <p14:nvPr/>
            </p14:nvContentPartPr>
            <p14:xfrm>
              <a:off x="7409029" y="5759444"/>
              <a:ext cx="176760" cy="191520"/>
            </p14:xfrm>
          </p:contentPart>
        </mc:Choice>
        <mc:Fallback xmlns="">
          <p:pic>
            <p:nvPicPr>
              <p:cNvPr id="108" name="Freihand 107">
                <a:extLst>
                  <a:ext uri="{FF2B5EF4-FFF2-40B4-BE49-F238E27FC236}">
                    <a16:creationId xmlns:a16="http://schemas.microsoft.com/office/drawing/2014/main" id="{6A4F711B-991E-E3FA-EFFB-108F4D4AA963}"/>
                  </a:ext>
                </a:extLst>
              </p:cNvPr>
              <p:cNvPicPr/>
              <p:nvPr/>
            </p:nvPicPr>
            <p:blipFill>
              <a:blip r:embed="rId113"/>
              <a:stretch>
                <a:fillRect/>
              </a:stretch>
            </p:blipFill>
            <p:spPr>
              <a:xfrm>
                <a:off x="7400029" y="5750804"/>
                <a:ext cx="19440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09" name="Freihand 108">
                <a:extLst>
                  <a:ext uri="{FF2B5EF4-FFF2-40B4-BE49-F238E27FC236}">
                    <a16:creationId xmlns:a16="http://schemas.microsoft.com/office/drawing/2014/main" id="{1A0D8241-3E8B-8D3F-E715-D513140AB4AD}"/>
                  </a:ext>
                </a:extLst>
              </p14:cNvPr>
              <p14:cNvContentPartPr/>
              <p14:nvPr/>
            </p14:nvContentPartPr>
            <p14:xfrm>
              <a:off x="7629349" y="5770244"/>
              <a:ext cx="213120" cy="185040"/>
            </p14:xfrm>
          </p:contentPart>
        </mc:Choice>
        <mc:Fallback xmlns="">
          <p:pic>
            <p:nvPicPr>
              <p:cNvPr id="109" name="Freihand 108">
                <a:extLst>
                  <a:ext uri="{FF2B5EF4-FFF2-40B4-BE49-F238E27FC236}">
                    <a16:creationId xmlns:a16="http://schemas.microsoft.com/office/drawing/2014/main" id="{1A0D8241-3E8B-8D3F-E715-D513140AB4AD}"/>
                  </a:ext>
                </a:extLst>
              </p:cNvPr>
              <p:cNvPicPr/>
              <p:nvPr/>
            </p:nvPicPr>
            <p:blipFill>
              <a:blip r:embed="rId115"/>
              <a:stretch>
                <a:fillRect/>
              </a:stretch>
            </p:blipFill>
            <p:spPr>
              <a:xfrm>
                <a:off x="7620349" y="5761604"/>
                <a:ext cx="23076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10" name="Freihand 109">
                <a:extLst>
                  <a:ext uri="{FF2B5EF4-FFF2-40B4-BE49-F238E27FC236}">
                    <a16:creationId xmlns:a16="http://schemas.microsoft.com/office/drawing/2014/main" id="{E7B61472-656D-5476-900F-773E5DF96270}"/>
                  </a:ext>
                </a:extLst>
              </p14:cNvPr>
              <p14:cNvContentPartPr/>
              <p14:nvPr/>
            </p14:nvContentPartPr>
            <p14:xfrm>
              <a:off x="7856149" y="5804804"/>
              <a:ext cx="60120" cy="127080"/>
            </p14:xfrm>
          </p:contentPart>
        </mc:Choice>
        <mc:Fallback xmlns="">
          <p:pic>
            <p:nvPicPr>
              <p:cNvPr id="110" name="Freihand 109">
                <a:extLst>
                  <a:ext uri="{FF2B5EF4-FFF2-40B4-BE49-F238E27FC236}">
                    <a16:creationId xmlns:a16="http://schemas.microsoft.com/office/drawing/2014/main" id="{E7B61472-656D-5476-900F-773E5DF96270}"/>
                  </a:ext>
                </a:extLst>
              </p:cNvPr>
              <p:cNvPicPr/>
              <p:nvPr/>
            </p:nvPicPr>
            <p:blipFill>
              <a:blip r:embed="rId117"/>
              <a:stretch>
                <a:fillRect/>
              </a:stretch>
            </p:blipFill>
            <p:spPr>
              <a:xfrm>
                <a:off x="7847149" y="5796164"/>
                <a:ext cx="777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11" name="Freihand 110">
                <a:extLst>
                  <a:ext uri="{FF2B5EF4-FFF2-40B4-BE49-F238E27FC236}">
                    <a16:creationId xmlns:a16="http://schemas.microsoft.com/office/drawing/2014/main" id="{72F71333-37CC-E1F0-75C3-1258A5E5A37F}"/>
                  </a:ext>
                </a:extLst>
              </p14:cNvPr>
              <p14:cNvContentPartPr/>
              <p14:nvPr/>
            </p14:nvContentPartPr>
            <p14:xfrm>
              <a:off x="7966309" y="5683484"/>
              <a:ext cx="321120" cy="276840"/>
            </p14:xfrm>
          </p:contentPart>
        </mc:Choice>
        <mc:Fallback xmlns="">
          <p:pic>
            <p:nvPicPr>
              <p:cNvPr id="111" name="Freihand 110">
                <a:extLst>
                  <a:ext uri="{FF2B5EF4-FFF2-40B4-BE49-F238E27FC236}">
                    <a16:creationId xmlns:a16="http://schemas.microsoft.com/office/drawing/2014/main" id="{72F71333-37CC-E1F0-75C3-1258A5E5A37F}"/>
                  </a:ext>
                </a:extLst>
              </p:cNvPr>
              <p:cNvPicPr/>
              <p:nvPr/>
            </p:nvPicPr>
            <p:blipFill>
              <a:blip r:embed="rId119"/>
              <a:stretch>
                <a:fillRect/>
              </a:stretch>
            </p:blipFill>
            <p:spPr>
              <a:xfrm>
                <a:off x="7957669" y="5674844"/>
                <a:ext cx="33876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14" name="Freihand 113">
                <a:extLst>
                  <a:ext uri="{FF2B5EF4-FFF2-40B4-BE49-F238E27FC236}">
                    <a16:creationId xmlns:a16="http://schemas.microsoft.com/office/drawing/2014/main" id="{1892AE36-9B89-3ECC-CA00-C7D07A6714CE}"/>
                  </a:ext>
                </a:extLst>
              </p14:cNvPr>
              <p14:cNvContentPartPr/>
              <p14:nvPr/>
            </p14:nvContentPartPr>
            <p14:xfrm>
              <a:off x="4306909" y="3542924"/>
              <a:ext cx="1798560" cy="1850760"/>
            </p14:xfrm>
          </p:contentPart>
        </mc:Choice>
        <mc:Fallback xmlns="">
          <p:pic>
            <p:nvPicPr>
              <p:cNvPr id="114" name="Freihand 113">
                <a:extLst>
                  <a:ext uri="{FF2B5EF4-FFF2-40B4-BE49-F238E27FC236}">
                    <a16:creationId xmlns:a16="http://schemas.microsoft.com/office/drawing/2014/main" id="{1892AE36-9B89-3ECC-CA00-C7D07A6714CE}"/>
                  </a:ext>
                </a:extLst>
              </p:cNvPr>
              <p:cNvPicPr/>
              <p:nvPr/>
            </p:nvPicPr>
            <p:blipFill>
              <a:blip r:embed="rId121"/>
              <a:stretch>
                <a:fillRect/>
              </a:stretch>
            </p:blipFill>
            <p:spPr>
              <a:xfrm>
                <a:off x="4298269" y="3534284"/>
                <a:ext cx="1816200" cy="1868400"/>
              </a:xfrm>
              <a:prstGeom prst="rect">
                <a:avLst/>
              </a:prstGeom>
            </p:spPr>
          </p:pic>
        </mc:Fallback>
      </mc:AlternateContent>
      <p:grpSp>
        <p:nvGrpSpPr>
          <p:cNvPr id="122" name="Gruppieren 121">
            <a:extLst>
              <a:ext uri="{FF2B5EF4-FFF2-40B4-BE49-F238E27FC236}">
                <a16:creationId xmlns:a16="http://schemas.microsoft.com/office/drawing/2014/main" id="{2660963B-0E1D-FC17-6509-74C216CBA479}"/>
              </a:ext>
            </a:extLst>
          </p:cNvPr>
          <p:cNvGrpSpPr/>
          <p:nvPr/>
        </p:nvGrpSpPr>
        <p:grpSpPr>
          <a:xfrm>
            <a:off x="6244069" y="5106404"/>
            <a:ext cx="573120" cy="398160"/>
            <a:chOff x="6244069" y="5106404"/>
            <a:chExt cx="573120" cy="398160"/>
          </a:xfrm>
        </p:grpSpPr>
        <mc:AlternateContent xmlns:mc="http://schemas.openxmlformats.org/markup-compatibility/2006" xmlns:p14="http://schemas.microsoft.com/office/powerpoint/2010/main">
          <mc:Choice Requires="p14">
            <p:contentPart p14:bwMode="auto" r:id="rId122">
              <p14:nvContentPartPr>
                <p14:cNvPr id="116" name="Freihand 115">
                  <a:extLst>
                    <a:ext uri="{FF2B5EF4-FFF2-40B4-BE49-F238E27FC236}">
                      <a16:creationId xmlns:a16="http://schemas.microsoft.com/office/drawing/2014/main" id="{0BFFA9F8-233A-C620-8A79-75F551DAB558}"/>
                    </a:ext>
                  </a:extLst>
                </p14:cNvPr>
                <p14:cNvContentPartPr/>
                <p14:nvPr/>
              </p14:nvContentPartPr>
              <p14:xfrm>
                <a:off x="6244069" y="5247884"/>
                <a:ext cx="102960" cy="67680"/>
              </p14:xfrm>
            </p:contentPart>
          </mc:Choice>
          <mc:Fallback xmlns="">
            <p:pic>
              <p:nvPicPr>
                <p:cNvPr id="116" name="Freihand 115">
                  <a:extLst>
                    <a:ext uri="{FF2B5EF4-FFF2-40B4-BE49-F238E27FC236}">
                      <a16:creationId xmlns:a16="http://schemas.microsoft.com/office/drawing/2014/main" id="{0BFFA9F8-233A-C620-8A79-75F551DAB558}"/>
                    </a:ext>
                  </a:extLst>
                </p:cNvPr>
                <p:cNvPicPr/>
                <p:nvPr/>
              </p:nvPicPr>
              <p:blipFill>
                <a:blip r:embed="rId123"/>
                <a:stretch>
                  <a:fillRect/>
                </a:stretch>
              </p:blipFill>
              <p:spPr>
                <a:xfrm>
                  <a:off x="6235069" y="5238884"/>
                  <a:ext cx="1206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17" name="Freihand 116">
                  <a:extLst>
                    <a:ext uri="{FF2B5EF4-FFF2-40B4-BE49-F238E27FC236}">
                      <a16:creationId xmlns:a16="http://schemas.microsoft.com/office/drawing/2014/main" id="{A04E4B2B-3DC8-1727-1440-A51B10405E43}"/>
                    </a:ext>
                  </a:extLst>
                </p14:cNvPr>
                <p14:cNvContentPartPr/>
                <p14:nvPr/>
              </p14:nvContentPartPr>
              <p14:xfrm>
                <a:off x="6336949" y="5222324"/>
                <a:ext cx="44640" cy="212400"/>
              </p14:xfrm>
            </p:contentPart>
          </mc:Choice>
          <mc:Fallback xmlns="">
            <p:pic>
              <p:nvPicPr>
                <p:cNvPr id="117" name="Freihand 116">
                  <a:extLst>
                    <a:ext uri="{FF2B5EF4-FFF2-40B4-BE49-F238E27FC236}">
                      <a16:creationId xmlns:a16="http://schemas.microsoft.com/office/drawing/2014/main" id="{A04E4B2B-3DC8-1727-1440-A51B10405E43}"/>
                    </a:ext>
                  </a:extLst>
                </p:cNvPr>
                <p:cNvPicPr/>
                <p:nvPr/>
              </p:nvPicPr>
              <p:blipFill>
                <a:blip r:embed="rId125"/>
                <a:stretch>
                  <a:fillRect/>
                </a:stretch>
              </p:blipFill>
              <p:spPr>
                <a:xfrm>
                  <a:off x="6327949" y="5213684"/>
                  <a:ext cx="6228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18" name="Freihand 117">
                  <a:extLst>
                    <a:ext uri="{FF2B5EF4-FFF2-40B4-BE49-F238E27FC236}">
                      <a16:creationId xmlns:a16="http://schemas.microsoft.com/office/drawing/2014/main" id="{FB9E4C03-CAD9-007A-A3C7-0AF56C00E079}"/>
                    </a:ext>
                  </a:extLst>
                </p14:cNvPr>
                <p14:cNvContentPartPr/>
                <p14:nvPr/>
              </p14:nvContentPartPr>
              <p14:xfrm>
                <a:off x="6433429" y="5170484"/>
                <a:ext cx="63720" cy="253080"/>
              </p14:xfrm>
            </p:contentPart>
          </mc:Choice>
          <mc:Fallback xmlns="">
            <p:pic>
              <p:nvPicPr>
                <p:cNvPr id="118" name="Freihand 117">
                  <a:extLst>
                    <a:ext uri="{FF2B5EF4-FFF2-40B4-BE49-F238E27FC236}">
                      <a16:creationId xmlns:a16="http://schemas.microsoft.com/office/drawing/2014/main" id="{FB9E4C03-CAD9-007A-A3C7-0AF56C00E079}"/>
                    </a:ext>
                  </a:extLst>
                </p:cNvPr>
                <p:cNvPicPr/>
                <p:nvPr/>
              </p:nvPicPr>
              <p:blipFill>
                <a:blip r:embed="rId127"/>
                <a:stretch>
                  <a:fillRect/>
                </a:stretch>
              </p:blipFill>
              <p:spPr>
                <a:xfrm>
                  <a:off x="6424789" y="5161484"/>
                  <a:ext cx="8136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19" name="Freihand 118">
                  <a:extLst>
                    <a:ext uri="{FF2B5EF4-FFF2-40B4-BE49-F238E27FC236}">
                      <a16:creationId xmlns:a16="http://schemas.microsoft.com/office/drawing/2014/main" id="{1F6030CF-B523-C9DE-6F63-FF0989B6BD73}"/>
                    </a:ext>
                  </a:extLst>
                </p14:cNvPr>
                <p14:cNvContentPartPr/>
                <p14:nvPr/>
              </p14:nvContentPartPr>
              <p14:xfrm>
                <a:off x="6529189" y="5210804"/>
                <a:ext cx="123120" cy="153000"/>
              </p14:xfrm>
            </p:contentPart>
          </mc:Choice>
          <mc:Fallback xmlns="">
            <p:pic>
              <p:nvPicPr>
                <p:cNvPr id="119" name="Freihand 118">
                  <a:extLst>
                    <a:ext uri="{FF2B5EF4-FFF2-40B4-BE49-F238E27FC236}">
                      <a16:creationId xmlns:a16="http://schemas.microsoft.com/office/drawing/2014/main" id="{1F6030CF-B523-C9DE-6F63-FF0989B6BD73}"/>
                    </a:ext>
                  </a:extLst>
                </p:cNvPr>
                <p:cNvPicPr/>
                <p:nvPr/>
              </p:nvPicPr>
              <p:blipFill>
                <a:blip r:embed="rId129"/>
                <a:stretch>
                  <a:fillRect/>
                </a:stretch>
              </p:blipFill>
              <p:spPr>
                <a:xfrm>
                  <a:off x="6520549" y="5202164"/>
                  <a:ext cx="1407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20" name="Freihand 119">
                  <a:extLst>
                    <a:ext uri="{FF2B5EF4-FFF2-40B4-BE49-F238E27FC236}">
                      <a16:creationId xmlns:a16="http://schemas.microsoft.com/office/drawing/2014/main" id="{31EDB7BE-CCD9-0785-11D8-9E3779EF1D10}"/>
                    </a:ext>
                  </a:extLst>
                </p14:cNvPr>
                <p14:cNvContentPartPr/>
                <p14:nvPr/>
              </p14:nvContentPartPr>
              <p14:xfrm>
                <a:off x="6538189" y="5179124"/>
                <a:ext cx="192240" cy="184680"/>
              </p14:xfrm>
            </p:contentPart>
          </mc:Choice>
          <mc:Fallback xmlns="">
            <p:pic>
              <p:nvPicPr>
                <p:cNvPr id="120" name="Freihand 119">
                  <a:extLst>
                    <a:ext uri="{FF2B5EF4-FFF2-40B4-BE49-F238E27FC236}">
                      <a16:creationId xmlns:a16="http://schemas.microsoft.com/office/drawing/2014/main" id="{31EDB7BE-CCD9-0785-11D8-9E3779EF1D10}"/>
                    </a:ext>
                  </a:extLst>
                </p:cNvPr>
                <p:cNvPicPr/>
                <p:nvPr/>
              </p:nvPicPr>
              <p:blipFill>
                <a:blip r:embed="rId131"/>
                <a:stretch>
                  <a:fillRect/>
                </a:stretch>
              </p:blipFill>
              <p:spPr>
                <a:xfrm>
                  <a:off x="6529189" y="5170484"/>
                  <a:ext cx="2098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21" name="Freihand 120">
                  <a:extLst>
                    <a:ext uri="{FF2B5EF4-FFF2-40B4-BE49-F238E27FC236}">
                      <a16:creationId xmlns:a16="http://schemas.microsoft.com/office/drawing/2014/main" id="{3E554FD9-B700-6205-49B9-B9A932BB9E55}"/>
                    </a:ext>
                  </a:extLst>
                </p14:cNvPr>
                <p14:cNvContentPartPr/>
                <p14:nvPr/>
              </p14:nvContentPartPr>
              <p14:xfrm>
                <a:off x="6738349" y="5106404"/>
                <a:ext cx="78840" cy="398160"/>
              </p14:xfrm>
            </p:contentPart>
          </mc:Choice>
          <mc:Fallback xmlns="">
            <p:pic>
              <p:nvPicPr>
                <p:cNvPr id="121" name="Freihand 120">
                  <a:extLst>
                    <a:ext uri="{FF2B5EF4-FFF2-40B4-BE49-F238E27FC236}">
                      <a16:creationId xmlns:a16="http://schemas.microsoft.com/office/drawing/2014/main" id="{3E554FD9-B700-6205-49B9-B9A932BB9E55}"/>
                    </a:ext>
                  </a:extLst>
                </p:cNvPr>
                <p:cNvPicPr/>
                <p:nvPr/>
              </p:nvPicPr>
              <p:blipFill>
                <a:blip r:embed="rId133"/>
                <a:stretch>
                  <a:fillRect/>
                </a:stretch>
              </p:blipFill>
              <p:spPr>
                <a:xfrm>
                  <a:off x="6729349" y="5097404"/>
                  <a:ext cx="96480" cy="415800"/>
                </a:xfrm>
                <a:prstGeom prst="rect">
                  <a:avLst/>
                </a:prstGeom>
              </p:spPr>
            </p:pic>
          </mc:Fallback>
        </mc:AlternateContent>
      </p:grpSp>
      <p:grpSp>
        <p:nvGrpSpPr>
          <p:cNvPr id="127" name="Gruppieren 126">
            <a:extLst>
              <a:ext uri="{FF2B5EF4-FFF2-40B4-BE49-F238E27FC236}">
                <a16:creationId xmlns:a16="http://schemas.microsoft.com/office/drawing/2014/main" id="{4B6740B5-3F86-859A-5E6D-022DF9FD42A6}"/>
              </a:ext>
            </a:extLst>
          </p:cNvPr>
          <p:cNvGrpSpPr/>
          <p:nvPr/>
        </p:nvGrpSpPr>
        <p:grpSpPr>
          <a:xfrm>
            <a:off x="4311229" y="4609604"/>
            <a:ext cx="1401480" cy="75600"/>
            <a:chOff x="4311229" y="4609604"/>
            <a:chExt cx="1401480" cy="75600"/>
          </a:xfrm>
        </p:grpSpPr>
        <mc:AlternateContent xmlns:mc="http://schemas.openxmlformats.org/markup-compatibility/2006" xmlns:p14="http://schemas.microsoft.com/office/powerpoint/2010/main">
          <mc:Choice Requires="p14">
            <p:contentPart p14:bwMode="auto" r:id="rId134">
              <p14:nvContentPartPr>
                <p14:cNvPr id="123" name="Freihand 122">
                  <a:extLst>
                    <a:ext uri="{FF2B5EF4-FFF2-40B4-BE49-F238E27FC236}">
                      <a16:creationId xmlns:a16="http://schemas.microsoft.com/office/drawing/2014/main" id="{86B427CC-3F0E-5D51-4A08-EB7CBD908527}"/>
                    </a:ext>
                  </a:extLst>
                </p14:cNvPr>
                <p14:cNvContentPartPr/>
                <p14:nvPr/>
              </p14:nvContentPartPr>
              <p14:xfrm>
                <a:off x="4311229" y="4664684"/>
                <a:ext cx="82440" cy="12600"/>
              </p14:xfrm>
            </p:contentPart>
          </mc:Choice>
          <mc:Fallback xmlns="">
            <p:pic>
              <p:nvPicPr>
                <p:cNvPr id="123" name="Freihand 122">
                  <a:extLst>
                    <a:ext uri="{FF2B5EF4-FFF2-40B4-BE49-F238E27FC236}">
                      <a16:creationId xmlns:a16="http://schemas.microsoft.com/office/drawing/2014/main" id="{86B427CC-3F0E-5D51-4A08-EB7CBD908527}"/>
                    </a:ext>
                  </a:extLst>
                </p:cNvPr>
                <p:cNvPicPr/>
                <p:nvPr/>
              </p:nvPicPr>
              <p:blipFill>
                <a:blip r:embed="rId135"/>
                <a:stretch>
                  <a:fillRect/>
                </a:stretch>
              </p:blipFill>
              <p:spPr>
                <a:xfrm>
                  <a:off x="4302229" y="4656044"/>
                  <a:ext cx="1000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24" name="Freihand 123">
                  <a:extLst>
                    <a:ext uri="{FF2B5EF4-FFF2-40B4-BE49-F238E27FC236}">
                      <a16:creationId xmlns:a16="http://schemas.microsoft.com/office/drawing/2014/main" id="{A0869612-BE38-B32F-5F2D-492789DE6C10}"/>
                    </a:ext>
                  </a:extLst>
                </p14:cNvPr>
                <p14:cNvContentPartPr/>
                <p14:nvPr/>
              </p14:nvContentPartPr>
              <p14:xfrm>
                <a:off x="4483309" y="4645244"/>
                <a:ext cx="446040" cy="39960"/>
              </p14:xfrm>
            </p:contentPart>
          </mc:Choice>
          <mc:Fallback xmlns="">
            <p:pic>
              <p:nvPicPr>
                <p:cNvPr id="124" name="Freihand 123">
                  <a:extLst>
                    <a:ext uri="{FF2B5EF4-FFF2-40B4-BE49-F238E27FC236}">
                      <a16:creationId xmlns:a16="http://schemas.microsoft.com/office/drawing/2014/main" id="{A0869612-BE38-B32F-5F2D-492789DE6C10}"/>
                    </a:ext>
                  </a:extLst>
                </p:cNvPr>
                <p:cNvPicPr/>
                <p:nvPr/>
              </p:nvPicPr>
              <p:blipFill>
                <a:blip r:embed="rId137"/>
                <a:stretch>
                  <a:fillRect/>
                </a:stretch>
              </p:blipFill>
              <p:spPr>
                <a:xfrm>
                  <a:off x="4474669" y="4636244"/>
                  <a:ext cx="46368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25" name="Freihand 124">
                  <a:extLst>
                    <a:ext uri="{FF2B5EF4-FFF2-40B4-BE49-F238E27FC236}">
                      <a16:creationId xmlns:a16="http://schemas.microsoft.com/office/drawing/2014/main" id="{FBEC680E-B150-037D-F094-6A873716411D}"/>
                    </a:ext>
                  </a:extLst>
                </p14:cNvPr>
                <p14:cNvContentPartPr/>
                <p14:nvPr/>
              </p14:nvContentPartPr>
              <p14:xfrm>
                <a:off x="5085949" y="4632284"/>
                <a:ext cx="146880" cy="13680"/>
              </p14:xfrm>
            </p:contentPart>
          </mc:Choice>
          <mc:Fallback xmlns="">
            <p:pic>
              <p:nvPicPr>
                <p:cNvPr id="125" name="Freihand 124">
                  <a:extLst>
                    <a:ext uri="{FF2B5EF4-FFF2-40B4-BE49-F238E27FC236}">
                      <a16:creationId xmlns:a16="http://schemas.microsoft.com/office/drawing/2014/main" id="{FBEC680E-B150-037D-F094-6A873716411D}"/>
                    </a:ext>
                  </a:extLst>
                </p:cNvPr>
                <p:cNvPicPr/>
                <p:nvPr/>
              </p:nvPicPr>
              <p:blipFill>
                <a:blip r:embed="rId139"/>
                <a:stretch>
                  <a:fillRect/>
                </a:stretch>
              </p:blipFill>
              <p:spPr>
                <a:xfrm>
                  <a:off x="5077309" y="4623284"/>
                  <a:ext cx="1645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26" name="Freihand 125">
                  <a:extLst>
                    <a:ext uri="{FF2B5EF4-FFF2-40B4-BE49-F238E27FC236}">
                      <a16:creationId xmlns:a16="http://schemas.microsoft.com/office/drawing/2014/main" id="{84D11DE8-FFCC-58E7-C45B-D678E9DB8F71}"/>
                    </a:ext>
                  </a:extLst>
                </p14:cNvPr>
                <p14:cNvContentPartPr/>
                <p14:nvPr/>
              </p14:nvContentPartPr>
              <p14:xfrm>
                <a:off x="5351629" y="4609604"/>
                <a:ext cx="361080" cy="20880"/>
              </p14:xfrm>
            </p:contentPart>
          </mc:Choice>
          <mc:Fallback xmlns="">
            <p:pic>
              <p:nvPicPr>
                <p:cNvPr id="126" name="Freihand 125">
                  <a:extLst>
                    <a:ext uri="{FF2B5EF4-FFF2-40B4-BE49-F238E27FC236}">
                      <a16:creationId xmlns:a16="http://schemas.microsoft.com/office/drawing/2014/main" id="{84D11DE8-FFCC-58E7-C45B-D678E9DB8F71}"/>
                    </a:ext>
                  </a:extLst>
                </p:cNvPr>
                <p:cNvPicPr/>
                <p:nvPr/>
              </p:nvPicPr>
              <p:blipFill>
                <a:blip r:embed="rId141"/>
                <a:stretch>
                  <a:fillRect/>
                </a:stretch>
              </p:blipFill>
              <p:spPr>
                <a:xfrm>
                  <a:off x="5342989" y="4600604"/>
                  <a:ext cx="378720" cy="38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128" name="Freihand 127">
                <a:extLst>
                  <a:ext uri="{FF2B5EF4-FFF2-40B4-BE49-F238E27FC236}">
                    <a16:creationId xmlns:a16="http://schemas.microsoft.com/office/drawing/2014/main" id="{1C86976B-7601-2872-F831-62BD4079DAE7}"/>
                  </a:ext>
                </a:extLst>
              </p14:cNvPr>
              <p14:cNvContentPartPr/>
              <p14:nvPr/>
            </p14:nvContentPartPr>
            <p14:xfrm>
              <a:off x="5768869" y="4496564"/>
              <a:ext cx="16200" cy="96480"/>
            </p14:xfrm>
          </p:contentPart>
        </mc:Choice>
        <mc:Fallback xmlns="">
          <p:pic>
            <p:nvPicPr>
              <p:cNvPr id="128" name="Freihand 127">
                <a:extLst>
                  <a:ext uri="{FF2B5EF4-FFF2-40B4-BE49-F238E27FC236}">
                    <a16:creationId xmlns:a16="http://schemas.microsoft.com/office/drawing/2014/main" id="{1C86976B-7601-2872-F831-62BD4079DAE7}"/>
                  </a:ext>
                </a:extLst>
              </p:cNvPr>
              <p:cNvPicPr/>
              <p:nvPr/>
            </p:nvPicPr>
            <p:blipFill>
              <a:blip r:embed="rId143"/>
              <a:stretch>
                <a:fillRect/>
              </a:stretch>
            </p:blipFill>
            <p:spPr>
              <a:xfrm>
                <a:off x="5759869" y="4487564"/>
                <a:ext cx="33840" cy="114120"/>
              </a:xfrm>
              <a:prstGeom prst="rect">
                <a:avLst/>
              </a:prstGeom>
            </p:spPr>
          </p:pic>
        </mc:Fallback>
      </mc:AlternateContent>
      <p:grpSp>
        <p:nvGrpSpPr>
          <p:cNvPr id="135" name="Gruppieren 134">
            <a:extLst>
              <a:ext uri="{FF2B5EF4-FFF2-40B4-BE49-F238E27FC236}">
                <a16:creationId xmlns:a16="http://schemas.microsoft.com/office/drawing/2014/main" id="{1677C39E-3B50-665D-F0CF-47B44BAE7EA0}"/>
              </a:ext>
            </a:extLst>
          </p:cNvPr>
          <p:cNvGrpSpPr/>
          <p:nvPr/>
        </p:nvGrpSpPr>
        <p:grpSpPr>
          <a:xfrm>
            <a:off x="5795509" y="3565604"/>
            <a:ext cx="581760" cy="778320"/>
            <a:chOff x="5795509" y="3565604"/>
            <a:chExt cx="581760" cy="778320"/>
          </a:xfrm>
        </p:grpSpPr>
        <mc:AlternateContent xmlns:mc="http://schemas.openxmlformats.org/markup-compatibility/2006" xmlns:p14="http://schemas.microsoft.com/office/powerpoint/2010/main">
          <mc:Choice Requires="p14">
            <p:contentPart p14:bwMode="auto" r:id="rId144">
              <p14:nvContentPartPr>
                <p14:cNvPr id="129" name="Freihand 128">
                  <a:extLst>
                    <a:ext uri="{FF2B5EF4-FFF2-40B4-BE49-F238E27FC236}">
                      <a16:creationId xmlns:a16="http://schemas.microsoft.com/office/drawing/2014/main" id="{0393BC64-066B-B4B7-9BF4-853C851EAC7C}"/>
                    </a:ext>
                  </a:extLst>
                </p14:cNvPr>
                <p14:cNvContentPartPr/>
                <p14:nvPr/>
              </p14:nvContentPartPr>
              <p14:xfrm>
                <a:off x="5795509" y="3896084"/>
                <a:ext cx="7560" cy="447840"/>
              </p14:xfrm>
            </p:contentPart>
          </mc:Choice>
          <mc:Fallback xmlns="">
            <p:pic>
              <p:nvPicPr>
                <p:cNvPr id="129" name="Freihand 128">
                  <a:extLst>
                    <a:ext uri="{FF2B5EF4-FFF2-40B4-BE49-F238E27FC236}">
                      <a16:creationId xmlns:a16="http://schemas.microsoft.com/office/drawing/2014/main" id="{0393BC64-066B-B4B7-9BF4-853C851EAC7C}"/>
                    </a:ext>
                  </a:extLst>
                </p:cNvPr>
                <p:cNvPicPr/>
                <p:nvPr/>
              </p:nvPicPr>
              <p:blipFill>
                <a:blip r:embed="rId145"/>
                <a:stretch>
                  <a:fillRect/>
                </a:stretch>
              </p:blipFill>
              <p:spPr>
                <a:xfrm>
                  <a:off x="5786869" y="3887084"/>
                  <a:ext cx="25200" cy="46548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30" name="Freihand 129">
                  <a:extLst>
                    <a:ext uri="{FF2B5EF4-FFF2-40B4-BE49-F238E27FC236}">
                      <a16:creationId xmlns:a16="http://schemas.microsoft.com/office/drawing/2014/main" id="{84EEF504-FE3B-988C-5B5C-1CB9B2E1CBFB}"/>
                    </a:ext>
                  </a:extLst>
                </p14:cNvPr>
                <p14:cNvContentPartPr/>
                <p14:nvPr/>
              </p14:nvContentPartPr>
              <p14:xfrm>
                <a:off x="5802349" y="3565604"/>
                <a:ext cx="9720" cy="205200"/>
              </p14:xfrm>
            </p:contentPart>
          </mc:Choice>
          <mc:Fallback xmlns="">
            <p:pic>
              <p:nvPicPr>
                <p:cNvPr id="130" name="Freihand 129">
                  <a:extLst>
                    <a:ext uri="{FF2B5EF4-FFF2-40B4-BE49-F238E27FC236}">
                      <a16:creationId xmlns:a16="http://schemas.microsoft.com/office/drawing/2014/main" id="{84EEF504-FE3B-988C-5B5C-1CB9B2E1CBFB}"/>
                    </a:ext>
                  </a:extLst>
                </p:cNvPr>
                <p:cNvPicPr/>
                <p:nvPr/>
              </p:nvPicPr>
              <p:blipFill>
                <a:blip r:embed="rId147"/>
                <a:stretch>
                  <a:fillRect/>
                </a:stretch>
              </p:blipFill>
              <p:spPr>
                <a:xfrm>
                  <a:off x="5793349" y="3556964"/>
                  <a:ext cx="2736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31" name="Freihand 130">
                  <a:extLst>
                    <a:ext uri="{FF2B5EF4-FFF2-40B4-BE49-F238E27FC236}">
                      <a16:creationId xmlns:a16="http://schemas.microsoft.com/office/drawing/2014/main" id="{F2BD7883-C692-9333-29C9-63C1E30DD597}"/>
                    </a:ext>
                  </a:extLst>
                </p14:cNvPr>
                <p14:cNvContentPartPr/>
                <p14:nvPr/>
              </p14:nvContentPartPr>
              <p14:xfrm>
                <a:off x="5885869" y="3700604"/>
                <a:ext cx="123480" cy="228960"/>
              </p14:xfrm>
            </p:contentPart>
          </mc:Choice>
          <mc:Fallback xmlns="">
            <p:pic>
              <p:nvPicPr>
                <p:cNvPr id="131" name="Freihand 130">
                  <a:extLst>
                    <a:ext uri="{FF2B5EF4-FFF2-40B4-BE49-F238E27FC236}">
                      <a16:creationId xmlns:a16="http://schemas.microsoft.com/office/drawing/2014/main" id="{F2BD7883-C692-9333-29C9-63C1E30DD597}"/>
                    </a:ext>
                  </a:extLst>
                </p:cNvPr>
                <p:cNvPicPr/>
                <p:nvPr/>
              </p:nvPicPr>
              <p:blipFill>
                <a:blip r:embed="rId149"/>
                <a:stretch>
                  <a:fillRect/>
                </a:stretch>
              </p:blipFill>
              <p:spPr>
                <a:xfrm>
                  <a:off x="5876869" y="3691604"/>
                  <a:ext cx="14112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32" name="Freihand 131">
                  <a:extLst>
                    <a:ext uri="{FF2B5EF4-FFF2-40B4-BE49-F238E27FC236}">
                      <a16:creationId xmlns:a16="http://schemas.microsoft.com/office/drawing/2014/main" id="{3FFFE88C-98D2-D196-0649-AB3A798D4559}"/>
                    </a:ext>
                  </a:extLst>
                </p14:cNvPr>
                <p14:cNvContentPartPr/>
                <p14:nvPr/>
              </p14:nvContentPartPr>
              <p14:xfrm>
                <a:off x="6069469" y="3658844"/>
                <a:ext cx="148320" cy="120240"/>
              </p14:xfrm>
            </p:contentPart>
          </mc:Choice>
          <mc:Fallback xmlns="">
            <p:pic>
              <p:nvPicPr>
                <p:cNvPr id="132" name="Freihand 131">
                  <a:extLst>
                    <a:ext uri="{FF2B5EF4-FFF2-40B4-BE49-F238E27FC236}">
                      <a16:creationId xmlns:a16="http://schemas.microsoft.com/office/drawing/2014/main" id="{3FFFE88C-98D2-D196-0649-AB3A798D4559}"/>
                    </a:ext>
                  </a:extLst>
                </p:cNvPr>
                <p:cNvPicPr/>
                <p:nvPr/>
              </p:nvPicPr>
              <p:blipFill>
                <a:blip r:embed="rId151"/>
                <a:stretch>
                  <a:fillRect/>
                </a:stretch>
              </p:blipFill>
              <p:spPr>
                <a:xfrm>
                  <a:off x="6060829" y="3650204"/>
                  <a:ext cx="1659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34" name="Freihand 133">
                  <a:extLst>
                    <a:ext uri="{FF2B5EF4-FFF2-40B4-BE49-F238E27FC236}">
                      <a16:creationId xmlns:a16="http://schemas.microsoft.com/office/drawing/2014/main" id="{6C8513BB-E8C3-BA34-8AAC-1530644AE0CD}"/>
                    </a:ext>
                  </a:extLst>
                </p14:cNvPr>
                <p14:cNvContentPartPr/>
                <p14:nvPr/>
              </p14:nvContentPartPr>
              <p14:xfrm>
                <a:off x="6246589" y="3614924"/>
                <a:ext cx="130680" cy="130680"/>
              </p14:xfrm>
            </p:contentPart>
          </mc:Choice>
          <mc:Fallback xmlns="">
            <p:pic>
              <p:nvPicPr>
                <p:cNvPr id="134" name="Freihand 133">
                  <a:extLst>
                    <a:ext uri="{FF2B5EF4-FFF2-40B4-BE49-F238E27FC236}">
                      <a16:creationId xmlns:a16="http://schemas.microsoft.com/office/drawing/2014/main" id="{6C8513BB-E8C3-BA34-8AAC-1530644AE0CD}"/>
                    </a:ext>
                  </a:extLst>
                </p:cNvPr>
                <p:cNvPicPr/>
                <p:nvPr/>
              </p:nvPicPr>
              <p:blipFill>
                <a:blip r:embed="rId153"/>
                <a:stretch>
                  <a:fillRect/>
                </a:stretch>
              </p:blipFill>
              <p:spPr>
                <a:xfrm>
                  <a:off x="6237949" y="3605924"/>
                  <a:ext cx="148320" cy="148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4">
            <p14:nvContentPartPr>
              <p14:cNvPr id="136" name="Freihand 135">
                <a:extLst>
                  <a:ext uri="{FF2B5EF4-FFF2-40B4-BE49-F238E27FC236}">
                    <a16:creationId xmlns:a16="http://schemas.microsoft.com/office/drawing/2014/main" id="{0D5CEB01-20F0-09BD-393E-1099B4B425F5}"/>
                  </a:ext>
                </a:extLst>
              </p14:cNvPr>
              <p14:cNvContentPartPr/>
              <p14:nvPr/>
            </p14:nvContentPartPr>
            <p14:xfrm>
              <a:off x="5810989" y="871364"/>
              <a:ext cx="43200" cy="2682360"/>
            </p14:xfrm>
          </p:contentPart>
        </mc:Choice>
        <mc:Fallback xmlns="">
          <p:pic>
            <p:nvPicPr>
              <p:cNvPr id="136" name="Freihand 135">
                <a:extLst>
                  <a:ext uri="{FF2B5EF4-FFF2-40B4-BE49-F238E27FC236}">
                    <a16:creationId xmlns:a16="http://schemas.microsoft.com/office/drawing/2014/main" id="{0D5CEB01-20F0-09BD-393E-1099B4B425F5}"/>
                  </a:ext>
                </a:extLst>
              </p:cNvPr>
              <p:cNvPicPr/>
              <p:nvPr/>
            </p:nvPicPr>
            <p:blipFill>
              <a:blip r:embed="rId155"/>
              <a:stretch>
                <a:fillRect/>
              </a:stretch>
            </p:blipFill>
            <p:spPr>
              <a:xfrm>
                <a:off x="5801989" y="862364"/>
                <a:ext cx="60840" cy="2700000"/>
              </a:xfrm>
              <a:prstGeom prst="rect">
                <a:avLst/>
              </a:prstGeom>
            </p:spPr>
          </p:pic>
        </mc:Fallback>
      </mc:AlternateContent>
      <p:grpSp>
        <p:nvGrpSpPr>
          <p:cNvPr id="144" name="Gruppieren 143">
            <a:extLst>
              <a:ext uri="{FF2B5EF4-FFF2-40B4-BE49-F238E27FC236}">
                <a16:creationId xmlns:a16="http://schemas.microsoft.com/office/drawing/2014/main" id="{EFAE61A0-C47B-6B7C-B0CB-A1BCBAC0566F}"/>
              </a:ext>
            </a:extLst>
          </p:cNvPr>
          <p:cNvGrpSpPr/>
          <p:nvPr/>
        </p:nvGrpSpPr>
        <p:grpSpPr>
          <a:xfrm>
            <a:off x="3437509" y="-41236"/>
            <a:ext cx="3261960" cy="997200"/>
            <a:chOff x="3437509" y="-41236"/>
            <a:chExt cx="3261960" cy="997200"/>
          </a:xfrm>
        </p:grpSpPr>
        <mc:AlternateContent xmlns:mc="http://schemas.openxmlformats.org/markup-compatibility/2006" xmlns:p14="http://schemas.microsoft.com/office/powerpoint/2010/main">
          <mc:Choice Requires="p14">
            <p:contentPart p14:bwMode="auto" r:id="rId156">
              <p14:nvContentPartPr>
                <p14:cNvPr id="19" name="Freihand 18">
                  <a:extLst>
                    <a:ext uri="{FF2B5EF4-FFF2-40B4-BE49-F238E27FC236}">
                      <a16:creationId xmlns:a16="http://schemas.microsoft.com/office/drawing/2014/main" id="{21490EA3-1BA7-795D-33C6-D6325360E450}"/>
                    </a:ext>
                  </a:extLst>
                </p14:cNvPr>
                <p14:cNvContentPartPr/>
                <p14:nvPr/>
              </p14:nvContentPartPr>
              <p14:xfrm>
                <a:off x="3777709" y="803324"/>
                <a:ext cx="46800" cy="152640"/>
              </p14:xfrm>
            </p:contentPart>
          </mc:Choice>
          <mc:Fallback xmlns="">
            <p:pic>
              <p:nvPicPr>
                <p:cNvPr id="19" name="Freihand 18">
                  <a:extLst>
                    <a:ext uri="{FF2B5EF4-FFF2-40B4-BE49-F238E27FC236}">
                      <a16:creationId xmlns:a16="http://schemas.microsoft.com/office/drawing/2014/main" id="{21490EA3-1BA7-795D-33C6-D6325360E450}"/>
                    </a:ext>
                  </a:extLst>
                </p:cNvPr>
                <p:cNvPicPr/>
                <p:nvPr/>
              </p:nvPicPr>
              <p:blipFill>
                <a:blip r:embed="rId157"/>
                <a:stretch>
                  <a:fillRect/>
                </a:stretch>
              </p:blipFill>
              <p:spPr>
                <a:xfrm>
                  <a:off x="3768709" y="794324"/>
                  <a:ext cx="644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20" name="Freihand 19">
                  <a:extLst>
                    <a:ext uri="{FF2B5EF4-FFF2-40B4-BE49-F238E27FC236}">
                      <a16:creationId xmlns:a16="http://schemas.microsoft.com/office/drawing/2014/main" id="{6C0204C7-B650-ED99-5175-6921C30F64C5}"/>
                    </a:ext>
                  </a:extLst>
                </p14:cNvPr>
                <p14:cNvContentPartPr/>
                <p14:nvPr/>
              </p14:nvContentPartPr>
              <p14:xfrm>
                <a:off x="3723709" y="733484"/>
                <a:ext cx="74880" cy="135720"/>
              </p14:xfrm>
            </p:contentPart>
          </mc:Choice>
          <mc:Fallback xmlns="">
            <p:pic>
              <p:nvPicPr>
                <p:cNvPr id="20" name="Freihand 19">
                  <a:extLst>
                    <a:ext uri="{FF2B5EF4-FFF2-40B4-BE49-F238E27FC236}">
                      <a16:creationId xmlns:a16="http://schemas.microsoft.com/office/drawing/2014/main" id="{6C0204C7-B650-ED99-5175-6921C30F64C5}"/>
                    </a:ext>
                  </a:extLst>
                </p:cNvPr>
                <p:cNvPicPr/>
                <p:nvPr/>
              </p:nvPicPr>
              <p:blipFill>
                <a:blip r:embed="rId159"/>
                <a:stretch>
                  <a:fillRect/>
                </a:stretch>
              </p:blipFill>
              <p:spPr>
                <a:xfrm>
                  <a:off x="3715069" y="724484"/>
                  <a:ext cx="925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21" name="Freihand 20">
                  <a:extLst>
                    <a:ext uri="{FF2B5EF4-FFF2-40B4-BE49-F238E27FC236}">
                      <a16:creationId xmlns:a16="http://schemas.microsoft.com/office/drawing/2014/main" id="{37A7CECB-6E2F-BFAD-3EC4-BC4F849CE277}"/>
                    </a:ext>
                  </a:extLst>
                </p14:cNvPr>
                <p14:cNvContentPartPr/>
                <p14:nvPr/>
              </p14:nvContentPartPr>
              <p14:xfrm>
                <a:off x="3855469" y="748604"/>
                <a:ext cx="171360" cy="135720"/>
              </p14:xfrm>
            </p:contentPart>
          </mc:Choice>
          <mc:Fallback xmlns="">
            <p:pic>
              <p:nvPicPr>
                <p:cNvPr id="21" name="Freihand 20">
                  <a:extLst>
                    <a:ext uri="{FF2B5EF4-FFF2-40B4-BE49-F238E27FC236}">
                      <a16:creationId xmlns:a16="http://schemas.microsoft.com/office/drawing/2014/main" id="{37A7CECB-6E2F-BFAD-3EC4-BC4F849CE277}"/>
                    </a:ext>
                  </a:extLst>
                </p:cNvPr>
                <p:cNvPicPr/>
                <p:nvPr/>
              </p:nvPicPr>
              <p:blipFill>
                <a:blip r:embed="rId161"/>
                <a:stretch>
                  <a:fillRect/>
                </a:stretch>
              </p:blipFill>
              <p:spPr>
                <a:xfrm>
                  <a:off x="3846469" y="739604"/>
                  <a:ext cx="1890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22" name="Freihand 21">
                  <a:extLst>
                    <a:ext uri="{FF2B5EF4-FFF2-40B4-BE49-F238E27FC236}">
                      <a16:creationId xmlns:a16="http://schemas.microsoft.com/office/drawing/2014/main" id="{632A3EC3-520B-32B2-C568-AA4748041942}"/>
                    </a:ext>
                  </a:extLst>
                </p14:cNvPr>
                <p14:cNvContentPartPr/>
                <p14:nvPr/>
              </p14:nvContentPartPr>
              <p14:xfrm>
                <a:off x="3988669" y="685604"/>
                <a:ext cx="169560" cy="106920"/>
              </p14:xfrm>
            </p:contentPart>
          </mc:Choice>
          <mc:Fallback xmlns="">
            <p:pic>
              <p:nvPicPr>
                <p:cNvPr id="22" name="Freihand 21">
                  <a:extLst>
                    <a:ext uri="{FF2B5EF4-FFF2-40B4-BE49-F238E27FC236}">
                      <a16:creationId xmlns:a16="http://schemas.microsoft.com/office/drawing/2014/main" id="{632A3EC3-520B-32B2-C568-AA4748041942}"/>
                    </a:ext>
                  </a:extLst>
                </p:cNvPr>
                <p:cNvPicPr/>
                <p:nvPr/>
              </p:nvPicPr>
              <p:blipFill>
                <a:blip r:embed="rId163"/>
                <a:stretch>
                  <a:fillRect/>
                </a:stretch>
              </p:blipFill>
              <p:spPr>
                <a:xfrm>
                  <a:off x="3979669" y="676604"/>
                  <a:ext cx="1872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37" name="Freihand 136">
                  <a:extLst>
                    <a:ext uri="{FF2B5EF4-FFF2-40B4-BE49-F238E27FC236}">
                      <a16:creationId xmlns:a16="http://schemas.microsoft.com/office/drawing/2014/main" id="{312D85AF-0AC5-7F9E-986F-84BBB4C3A3D6}"/>
                    </a:ext>
                  </a:extLst>
                </p14:cNvPr>
                <p14:cNvContentPartPr/>
                <p14:nvPr/>
              </p14:nvContentPartPr>
              <p14:xfrm>
                <a:off x="5965789" y="591644"/>
                <a:ext cx="128520" cy="203040"/>
              </p14:xfrm>
            </p:contentPart>
          </mc:Choice>
          <mc:Fallback xmlns="">
            <p:pic>
              <p:nvPicPr>
                <p:cNvPr id="137" name="Freihand 136">
                  <a:extLst>
                    <a:ext uri="{FF2B5EF4-FFF2-40B4-BE49-F238E27FC236}">
                      <a16:creationId xmlns:a16="http://schemas.microsoft.com/office/drawing/2014/main" id="{312D85AF-0AC5-7F9E-986F-84BBB4C3A3D6}"/>
                    </a:ext>
                  </a:extLst>
                </p:cNvPr>
                <p:cNvPicPr/>
                <p:nvPr/>
              </p:nvPicPr>
              <p:blipFill>
                <a:blip r:embed="rId165"/>
                <a:stretch>
                  <a:fillRect/>
                </a:stretch>
              </p:blipFill>
              <p:spPr>
                <a:xfrm>
                  <a:off x="5956789" y="583004"/>
                  <a:ext cx="14616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38" name="Freihand 137">
                  <a:extLst>
                    <a:ext uri="{FF2B5EF4-FFF2-40B4-BE49-F238E27FC236}">
                      <a16:creationId xmlns:a16="http://schemas.microsoft.com/office/drawing/2014/main" id="{3F9E8696-1F16-DF1C-F9DA-DCB609B4B0DE}"/>
                    </a:ext>
                  </a:extLst>
                </p14:cNvPr>
                <p14:cNvContentPartPr/>
                <p14:nvPr/>
              </p14:nvContentPartPr>
              <p14:xfrm>
                <a:off x="6024469" y="611444"/>
                <a:ext cx="217800" cy="169200"/>
              </p14:xfrm>
            </p:contentPart>
          </mc:Choice>
          <mc:Fallback xmlns="">
            <p:pic>
              <p:nvPicPr>
                <p:cNvPr id="138" name="Freihand 137">
                  <a:extLst>
                    <a:ext uri="{FF2B5EF4-FFF2-40B4-BE49-F238E27FC236}">
                      <a16:creationId xmlns:a16="http://schemas.microsoft.com/office/drawing/2014/main" id="{3F9E8696-1F16-DF1C-F9DA-DCB609B4B0DE}"/>
                    </a:ext>
                  </a:extLst>
                </p:cNvPr>
                <p:cNvPicPr/>
                <p:nvPr/>
              </p:nvPicPr>
              <p:blipFill>
                <a:blip r:embed="rId167"/>
                <a:stretch>
                  <a:fillRect/>
                </a:stretch>
              </p:blipFill>
              <p:spPr>
                <a:xfrm>
                  <a:off x="6015829" y="602444"/>
                  <a:ext cx="2354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40" name="Freihand 139">
                  <a:extLst>
                    <a:ext uri="{FF2B5EF4-FFF2-40B4-BE49-F238E27FC236}">
                      <a16:creationId xmlns:a16="http://schemas.microsoft.com/office/drawing/2014/main" id="{9A230A7E-F713-040A-2631-96C3B220EAF1}"/>
                    </a:ext>
                  </a:extLst>
                </p14:cNvPr>
                <p14:cNvContentPartPr/>
                <p14:nvPr/>
              </p14:nvContentPartPr>
              <p14:xfrm>
                <a:off x="6294109" y="702164"/>
                <a:ext cx="75960" cy="118080"/>
              </p14:xfrm>
            </p:contentPart>
          </mc:Choice>
          <mc:Fallback xmlns="">
            <p:pic>
              <p:nvPicPr>
                <p:cNvPr id="140" name="Freihand 139">
                  <a:extLst>
                    <a:ext uri="{FF2B5EF4-FFF2-40B4-BE49-F238E27FC236}">
                      <a16:creationId xmlns:a16="http://schemas.microsoft.com/office/drawing/2014/main" id="{9A230A7E-F713-040A-2631-96C3B220EAF1}"/>
                    </a:ext>
                  </a:extLst>
                </p:cNvPr>
                <p:cNvPicPr/>
                <p:nvPr/>
              </p:nvPicPr>
              <p:blipFill>
                <a:blip r:embed="rId169"/>
                <a:stretch>
                  <a:fillRect/>
                </a:stretch>
              </p:blipFill>
              <p:spPr>
                <a:xfrm>
                  <a:off x="6285469" y="693164"/>
                  <a:ext cx="936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41" name="Freihand 140">
                  <a:extLst>
                    <a:ext uri="{FF2B5EF4-FFF2-40B4-BE49-F238E27FC236}">
                      <a16:creationId xmlns:a16="http://schemas.microsoft.com/office/drawing/2014/main" id="{8EDB95E4-B386-6A70-ECBB-2B6BA8E77931}"/>
                    </a:ext>
                  </a:extLst>
                </p14:cNvPr>
                <p14:cNvContentPartPr/>
                <p14:nvPr/>
              </p14:nvContentPartPr>
              <p14:xfrm>
                <a:off x="6387709" y="720524"/>
                <a:ext cx="311760" cy="232560"/>
              </p14:xfrm>
            </p:contentPart>
          </mc:Choice>
          <mc:Fallback xmlns="">
            <p:pic>
              <p:nvPicPr>
                <p:cNvPr id="141" name="Freihand 140">
                  <a:extLst>
                    <a:ext uri="{FF2B5EF4-FFF2-40B4-BE49-F238E27FC236}">
                      <a16:creationId xmlns:a16="http://schemas.microsoft.com/office/drawing/2014/main" id="{8EDB95E4-B386-6A70-ECBB-2B6BA8E77931}"/>
                    </a:ext>
                  </a:extLst>
                </p:cNvPr>
                <p:cNvPicPr/>
                <p:nvPr/>
              </p:nvPicPr>
              <p:blipFill>
                <a:blip r:embed="rId171"/>
                <a:stretch>
                  <a:fillRect/>
                </a:stretch>
              </p:blipFill>
              <p:spPr>
                <a:xfrm>
                  <a:off x="6379069" y="711884"/>
                  <a:ext cx="32940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43" name="Freihand 142">
                  <a:extLst>
                    <a:ext uri="{FF2B5EF4-FFF2-40B4-BE49-F238E27FC236}">
                      <a16:creationId xmlns:a16="http://schemas.microsoft.com/office/drawing/2014/main" id="{1ED73EB5-1AF7-ACDF-7896-6484C2C0072C}"/>
                    </a:ext>
                  </a:extLst>
                </p14:cNvPr>
                <p14:cNvContentPartPr/>
                <p14:nvPr/>
              </p14:nvContentPartPr>
              <p14:xfrm>
                <a:off x="3437509" y="-41236"/>
                <a:ext cx="2123280" cy="554040"/>
              </p14:xfrm>
            </p:contentPart>
          </mc:Choice>
          <mc:Fallback xmlns="">
            <p:pic>
              <p:nvPicPr>
                <p:cNvPr id="143" name="Freihand 142">
                  <a:extLst>
                    <a:ext uri="{FF2B5EF4-FFF2-40B4-BE49-F238E27FC236}">
                      <a16:creationId xmlns:a16="http://schemas.microsoft.com/office/drawing/2014/main" id="{1ED73EB5-1AF7-ACDF-7896-6484C2C0072C}"/>
                    </a:ext>
                  </a:extLst>
                </p:cNvPr>
                <p:cNvPicPr/>
                <p:nvPr/>
              </p:nvPicPr>
              <p:blipFill>
                <a:blip r:embed="rId173"/>
                <a:stretch>
                  <a:fillRect/>
                </a:stretch>
              </p:blipFill>
              <p:spPr>
                <a:xfrm>
                  <a:off x="3428509" y="-49876"/>
                  <a:ext cx="2140920" cy="571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4">
            <p14:nvContentPartPr>
              <p14:cNvPr id="145" name="Freihand 144">
                <a:extLst>
                  <a:ext uri="{FF2B5EF4-FFF2-40B4-BE49-F238E27FC236}">
                    <a16:creationId xmlns:a16="http://schemas.microsoft.com/office/drawing/2014/main" id="{382907F3-5344-EC1C-6F7D-E938FF85DDD8}"/>
                  </a:ext>
                </a:extLst>
              </p14:cNvPr>
              <p14:cNvContentPartPr/>
              <p14:nvPr/>
            </p14:nvContentPartPr>
            <p14:xfrm>
              <a:off x="4702549" y="1143164"/>
              <a:ext cx="2348280" cy="2269080"/>
            </p14:xfrm>
          </p:contentPart>
        </mc:Choice>
        <mc:Fallback xmlns="">
          <p:pic>
            <p:nvPicPr>
              <p:cNvPr id="145" name="Freihand 144">
                <a:extLst>
                  <a:ext uri="{FF2B5EF4-FFF2-40B4-BE49-F238E27FC236}">
                    <a16:creationId xmlns:a16="http://schemas.microsoft.com/office/drawing/2014/main" id="{382907F3-5344-EC1C-6F7D-E938FF85DDD8}"/>
                  </a:ext>
                </a:extLst>
              </p:cNvPr>
              <p:cNvPicPr/>
              <p:nvPr/>
            </p:nvPicPr>
            <p:blipFill>
              <a:blip r:embed="rId175"/>
              <a:stretch>
                <a:fillRect/>
              </a:stretch>
            </p:blipFill>
            <p:spPr>
              <a:xfrm>
                <a:off x="4693909" y="1134524"/>
                <a:ext cx="2365920" cy="228672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74" name="Freihand 173">
                <a:extLst>
                  <a:ext uri="{FF2B5EF4-FFF2-40B4-BE49-F238E27FC236}">
                    <a16:creationId xmlns:a16="http://schemas.microsoft.com/office/drawing/2014/main" id="{62E855A1-4F33-3481-477D-8F05C4E5DF2E}"/>
                  </a:ext>
                </a:extLst>
              </p14:cNvPr>
              <p14:cNvContentPartPr/>
              <p14:nvPr/>
            </p14:nvContentPartPr>
            <p14:xfrm>
              <a:off x="3977149" y="1080884"/>
              <a:ext cx="244080" cy="351720"/>
            </p14:xfrm>
          </p:contentPart>
        </mc:Choice>
        <mc:Fallback xmlns="">
          <p:pic>
            <p:nvPicPr>
              <p:cNvPr id="174" name="Freihand 173">
                <a:extLst>
                  <a:ext uri="{FF2B5EF4-FFF2-40B4-BE49-F238E27FC236}">
                    <a16:creationId xmlns:a16="http://schemas.microsoft.com/office/drawing/2014/main" id="{62E855A1-4F33-3481-477D-8F05C4E5DF2E}"/>
                  </a:ext>
                </a:extLst>
              </p:cNvPr>
              <p:cNvPicPr/>
              <p:nvPr/>
            </p:nvPicPr>
            <p:blipFill>
              <a:blip r:embed="rId177"/>
              <a:stretch>
                <a:fillRect/>
              </a:stretch>
            </p:blipFill>
            <p:spPr>
              <a:xfrm>
                <a:off x="3968149" y="1072244"/>
                <a:ext cx="26172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75" name="Freihand 174">
                <a:extLst>
                  <a:ext uri="{FF2B5EF4-FFF2-40B4-BE49-F238E27FC236}">
                    <a16:creationId xmlns:a16="http://schemas.microsoft.com/office/drawing/2014/main" id="{70D08422-6205-99A5-1916-82DD57807716}"/>
                  </a:ext>
                </a:extLst>
              </p14:cNvPr>
              <p14:cNvContentPartPr/>
              <p14:nvPr/>
            </p14:nvContentPartPr>
            <p14:xfrm>
              <a:off x="796189" y="3590804"/>
              <a:ext cx="316080" cy="534600"/>
            </p14:xfrm>
          </p:contentPart>
        </mc:Choice>
        <mc:Fallback xmlns="">
          <p:pic>
            <p:nvPicPr>
              <p:cNvPr id="175" name="Freihand 174">
                <a:extLst>
                  <a:ext uri="{FF2B5EF4-FFF2-40B4-BE49-F238E27FC236}">
                    <a16:creationId xmlns:a16="http://schemas.microsoft.com/office/drawing/2014/main" id="{70D08422-6205-99A5-1916-82DD57807716}"/>
                  </a:ext>
                </a:extLst>
              </p:cNvPr>
              <p:cNvPicPr/>
              <p:nvPr/>
            </p:nvPicPr>
            <p:blipFill>
              <a:blip r:embed="rId179"/>
              <a:stretch>
                <a:fillRect/>
              </a:stretch>
            </p:blipFill>
            <p:spPr>
              <a:xfrm>
                <a:off x="787189" y="3581804"/>
                <a:ext cx="333720" cy="55224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227" name="Freihand 226">
                <a:extLst>
                  <a:ext uri="{FF2B5EF4-FFF2-40B4-BE49-F238E27FC236}">
                    <a16:creationId xmlns:a16="http://schemas.microsoft.com/office/drawing/2014/main" id="{F3E61B82-2156-0EA3-99A9-076015BA6C85}"/>
                  </a:ext>
                </a:extLst>
              </p14:cNvPr>
              <p14:cNvContentPartPr/>
              <p14:nvPr/>
            </p14:nvContentPartPr>
            <p14:xfrm>
              <a:off x="10974829" y="1489484"/>
              <a:ext cx="187920" cy="145800"/>
            </p14:xfrm>
          </p:contentPart>
        </mc:Choice>
        <mc:Fallback xmlns="">
          <p:pic>
            <p:nvPicPr>
              <p:cNvPr id="227" name="Freihand 226">
                <a:extLst>
                  <a:ext uri="{FF2B5EF4-FFF2-40B4-BE49-F238E27FC236}">
                    <a16:creationId xmlns:a16="http://schemas.microsoft.com/office/drawing/2014/main" id="{F3E61B82-2156-0EA3-99A9-076015BA6C85}"/>
                  </a:ext>
                </a:extLst>
              </p:cNvPr>
              <p:cNvPicPr/>
              <p:nvPr/>
            </p:nvPicPr>
            <p:blipFill>
              <a:blip r:embed="rId181"/>
              <a:stretch>
                <a:fillRect/>
              </a:stretch>
            </p:blipFill>
            <p:spPr>
              <a:xfrm>
                <a:off x="10966189" y="1480484"/>
                <a:ext cx="2055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239" name="Freihand 238">
                <a:extLst>
                  <a:ext uri="{FF2B5EF4-FFF2-40B4-BE49-F238E27FC236}">
                    <a16:creationId xmlns:a16="http://schemas.microsoft.com/office/drawing/2014/main" id="{FADC1673-BE43-54A9-0B31-BAA70E034432}"/>
                  </a:ext>
                </a:extLst>
              </p14:cNvPr>
              <p14:cNvContentPartPr/>
              <p14:nvPr/>
            </p14:nvContentPartPr>
            <p14:xfrm>
              <a:off x="3965629" y="1106804"/>
              <a:ext cx="252360" cy="325080"/>
            </p14:xfrm>
          </p:contentPart>
        </mc:Choice>
        <mc:Fallback xmlns="">
          <p:pic>
            <p:nvPicPr>
              <p:cNvPr id="239" name="Freihand 238">
                <a:extLst>
                  <a:ext uri="{FF2B5EF4-FFF2-40B4-BE49-F238E27FC236}">
                    <a16:creationId xmlns:a16="http://schemas.microsoft.com/office/drawing/2014/main" id="{FADC1673-BE43-54A9-0B31-BAA70E034432}"/>
                  </a:ext>
                </a:extLst>
              </p:cNvPr>
              <p:cNvPicPr/>
              <p:nvPr/>
            </p:nvPicPr>
            <p:blipFill>
              <a:blip r:embed="rId183"/>
              <a:stretch>
                <a:fillRect/>
              </a:stretch>
            </p:blipFill>
            <p:spPr>
              <a:xfrm>
                <a:off x="3956989" y="1098164"/>
                <a:ext cx="270000" cy="342720"/>
              </a:xfrm>
              <a:prstGeom prst="rect">
                <a:avLst/>
              </a:prstGeom>
            </p:spPr>
          </p:pic>
        </mc:Fallback>
      </mc:AlternateContent>
      <p:grpSp>
        <p:nvGrpSpPr>
          <p:cNvPr id="241" name="Gruppieren 240">
            <a:extLst>
              <a:ext uri="{FF2B5EF4-FFF2-40B4-BE49-F238E27FC236}">
                <a16:creationId xmlns:a16="http://schemas.microsoft.com/office/drawing/2014/main" id="{0FEF96D2-2F75-6763-4867-CA74B9B6EBED}"/>
              </a:ext>
            </a:extLst>
          </p:cNvPr>
          <p:cNvGrpSpPr/>
          <p:nvPr/>
        </p:nvGrpSpPr>
        <p:grpSpPr>
          <a:xfrm>
            <a:off x="218749" y="3594764"/>
            <a:ext cx="883080" cy="804960"/>
            <a:chOff x="218749" y="3594764"/>
            <a:chExt cx="883080" cy="804960"/>
          </a:xfrm>
        </p:grpSpPr>
        <mc:AlternateContent xmlns:mc="http://schemas.openxmlformats.org/markup-compatibility/2006" xmlns:p14="http://schemas.microsoft.com/office/powerpoint/2010/main">
          <mc:Choice Requires="p14">
            <p:contentPart p14:bwMode="auto" r:id="rId184">
              <p14:nvContentPartPr>
                <p14:cNvPr id="29" name="Freihand 28">
                  <a:extLst>
                    <a:ext uri="{FF2B5EF4-FFF2-40B4-BE49-F238E27FC236}">
                      <a16:creationId xmlns:a16="http://schemas.microsoft.com/office/drawing/2014/main" id="{8B227402-E269-8BDA-6AC2-06FBA5CFEE1D}"/>
                    </a:ext>
                  </a:extLst>
                </p14:cNvPr>
                <p14:cNvContentPartPr/>
                <p14:nvPr/>
              </p14:nvContentPartPr>
              <p14:xfrm>
                <a:off x="300829" y="4207484"/>
                <a:ext cx="38160" cy="184680"/>
              </p14:xfrm>
            </p:contentPart>
          </mc:Choice>
          <mc:Fallback xmlns="">
            <p:pic>
              <p:nvPicPr>
                <p:cNvPr id="29" name="Freihand 28">
                  <a:extLst>
                    <a:ext uri="{FF2B5EF4-FFF2-40B4-BE49-F238E27FC236}">
                      <a16:creationId xmlns:a16="http://schemas.microsoft.com/office/drawing/2014/main" id="{8B227402-E269-8BDA-6AC2-06FBA5CFEE1D}"/>
                    </a:ext>
                  </a:extLst>
                </p:cNvPr>
                <p:cNvPicPr/>
                <p:nvPr/>
              </p:nvPicPr>
              <p:blipFill>
                <a:blip r:embed="rId185"/>
                <a:stretch>
                  <a:fillRect/>
                </a:stretch>
              </p:blipFill>
              <p:spPr>
                <a:xfrm>
                  <a:off x="291829" y="4198844"/>
                  <a:ext cx="5580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30" name="Freihand 29">
                  <a:extLst>
                    <a:ext uri="{FF2B5EF4-FFF2-40B4-BE49-F238E27FC236}">
                      <a16:creationId xmlns:a16="http://schemas.microsoft.com/office/drawing/2014/main" id="{396F24C4-6DCC-0F13-71AE-15A0133FEC37}"/>
                    </a:ext>
                  </a:extLst>
                </p14:cNvPr>
                <p14:cNvContentPartPr/>
                <p14:nvPr/>
              </p14:nvContentPartPr>
              <p14:xfrm>
                <a:off x="218749" y="4197044"/>
                <a:ext cx="204120" cy="202680"/>
              </p14:xfrm>
            </p:contentPart>
          </mc:Choice>
          <mc:Fallback xmlns="">
            <p:pic>
              <p:nvPicPr>
                <p:cNvPr id="30" name="Freihand 29">
                  <a:extLst>
                    <a:ext uri="{FF2B5EF4-FFF2-40B4-BE49-F238E27FC236}">
                      <a16:creationId xmlns:a16="http://schemas.microsoft.com/office/drawing/2014/main" id="{396F24C4-6DCC-0F13-71AE-15A0133FEC37}"/>
                    </a:ext>
                  </a:extLst>
                </p:cNvPr>
                <p:cNvPicPr/>
                <p:nvPr/>
              </p:nvPicPr>
              <p:blipFill>
                <a:blip r:embed="rId187"/>
                <a:stretch>
                  <a:fillRect/>
                </a:stretch>
              </p:blipFill>
              <p:spPr>
                <a:xfrm>
                  <a:off x="210109" y="4188044"/>
                  <a:ext cx="22176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31" name="Freihand 30">
                  <a:extLst>
                    <a:ext uri="{FF2B5EF4-FFF2-40B4-BE49-F238E27FC236}">
                      <a16:creationId xmlns:a16="http://schemas.microsoft.com/office/drawing/2014/main" id="{0882079C-52FB-6434-9BDA-80A9E043E9F3}"/>
                    </a:ext>
                  </a:extLst>
                </p14:cNvPr>
                <p14:cNvContentPartPr/>
                <p14:nvPr/>
              </p14:nvContentPartPr>
              <p14:xfrm>
                <a:off x="399829" y="4274804"/>
                <a:ext cx="136080" cy="97560"/>
              </p14:xfrm>
            </p:contentPart>
          </mc:Choice>
          <mc:Fallback xmlns="">
            <p:pic>
              <p:nvPicPr>
                <p:cNvPr id="31" name="Freihand 30">
                  <a:extLst>
                    <a:ext uri="{FF2B5EF4-FFF2-40B4-BE49-F238E27FC236}">
                      <a16:creationId xmlns:a16="http://schemas.microsoft.com/office/drawing/2014/main" id="{0882079C-52FB-6434-9BDA-80A9E043E9F3}"/>
                    </a:ext>
                  </a:extLst>
                </p:cNvPr>
                <p:cNvPicPr/>
                <p:nvPr/>
              </p:nvPicPr>
              <p:blipFill>
                <a:blip r:embed="rId189"/>
                <a:stretch>
                  <a:fillRect/>
                </a:stretch>
              </p:blipFill>
              <p:spPr>
                <a:xfrm>
                  <a:off x="391189" y="4266164"/>
                  <a:ext cx="1537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32" name="Freihand 31">
                  <a:extLst>
                    <a:ext uri="{FF2B5EF4-FFF2-40B4-BE49-F238E27FC236}">
                      <a16:creationId xmlns:a16="http://schemas.microsoft.com/office/drawing/2014/main" id="{E066504C-4304-EA19-7E05-6837935E7C04}"/>
                    </a:ext>
                  </a:extLst>
                </p14:cNvPr>
                <p14:cNvContentPartPr/>
                <p14:nvPr/>
              </p14:nvContentPartPr>
              <p14:xfrm>
                <a:off x="559669" y="4252844"/>
                <a:ext cx="82800" cy="118440"/>
              </p14:xfrm>
            </p:contentPart>
          </mc:Choice>
          <mc:Fallback xmlns="">
            <p:pic>
              <p:nvPicPr>
                <p:cNvPr id="32" name="Freihand 31">
                  <a:extLst>
                    <a:ext uri="{FF2B5EF4-FFF2-40B4-BE49-F238E27FC236}">
                      <a16:creationId xmlns:a16="http://schemas.microsoft.com/office/drawing/2014/main" id="{E066504C-4304-EA19-7E05-6837935E7C04}"/>
                    </a:ext>
                  </a:extLst>
                </p:cNvPr>
                <p:cNvPicPr/>
                <p:nvPr/>
              </p:nvPicPr>
              <p:blipFill>
                <a:blip r:embed="rId191"/>
                <a:stretch>
                  <a:fillRect/>
                </a:stretch>
              </p:blipFill>
              <p:spPr>
                <a:xfrm>
                  <a:off x="550669" y="4244204"/>
                  <a:ext cx="1004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33" name="Freihand 32">
                  <a:extLst>
                    <a:ext uri="{FF2B5EF4-FFF2-40B4-BE49-F238E27FC236}">
                      <a16:creationId xmlns:a16="http://schemas.microsoft.com/office/drawing/2014/main" id="{D1A95AB4-12D9-3C7E-36D2-12E8AF634372}"/>
                    </a:ext>
                  </a:extLst>
                </p14:cNvPr>
                <p14:cNvContentPartPr/>
                <p14:nvPr/>
              </p14:nvContentPartPr>
              <p14:xfrm>
                <a:off x="652909" y="4132244"/>
                <a:ext cx="84240" cy="222120"/>
              </p14:xfrm>
            </p:contentPart>
          </mc:Choice>
          <mc:Fallback xmlns="">
            <p:pic>
              <p:nvPicPr>
                <p:cNvPr id="33" name="Freihand 32">
                  <a:extLst>
                    <a:ext uri="{FF2B5EF4-FFF2-40B4-BE49-F238E27FC236}">
                      <a16:creationId xmlns:a16="http://schemas.microsoft.com/office/drawing/2014/main" id="{D1A95AB4-12D9-3C7E-36D2-12E8AF634372}"/>
                    </a:ext>
                  </a:extLst>
                </p:cNvPr>
                <p:cNvPicPr/>
                <p:nvPr/>
              </p:nvPicPr>
              <p:blipFill>
                <a:blip r:embed="rId193"/>
                <a:stretch>
                  <a:fillRect/>
                </a:stretch>
              </p:blipFill>
              <p:spPr>
                <a:xfrm>
                  <a:off x="643909" y="4123604"/>
                  <a:ext cx="10188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34" name="Freihand 33">
                  <a:extLst>
                    <a:ext uri="{FF2B5EF4-FFF2-40B4-BE49-F238E27FC236}">
                      <a16:creationId xmlns:a16="http://schemas.microsoft.com/office/drawing/2014/main" id="{3D19A255-3C4C-5BE9-4F0F-EBB1336EC859}"/>
                    </a:ext>
                  </a:extLst>
                </p14:cNvPr>
                <p14:cNvContentPartPr/>
                <p14:nvPr/>
              </p14:nvContentPartPr>
              <p14:xfrm>
                <a:off x="734269" y="4103804"/>
                <a:ext cx="64440" cy="224280"/>
              </p14:xfrm>
            </p:contentPart>
          </mc:Choice>
          <mc:Fallback xmlns="">
            <p:pic>
              <p:nvPicPr>
                <p:cNvPr id="34" name="Freihand 33">
                  <a:extLst>
                    <a:ext uri="{FF2B5EF4-FFF2-40B4-BE49-F238E27FC236}">
                      <a16:creationId xmlns:a16="http://schemas.microsoft.com/office/drawing/2014/main" id="{3D19A255-3C4C-5BE9-4F0F-EBB1336EC859}"/>
                    </a:ext>
                  </a:extLst>
                </p:cNvPr>
                <p:cNvPicPr/>
                <p:nvPr/>
              </p:nvPicPr>
              <p:blipFill>
                <a:blip r:embed="rId195"/>
                <a:stretch>
                  <a:fillRect/>
                </a:stretch>
              </p:blipFill>
              <p:spPr>
                <a:xfrm>
                  <a:off x="725269" y="4095164"/>
                  <a:ext cx="8208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35" name="Freihand 34">
                  <a:extLst>
                    <a:ext uri="{FF2B5EF4-FFF2-40B4-BE49-F238E27FC236}">
                      <a16:creationId xmlns:a16="http://schemas.microsoft.com/office/drawing/2014/main" id="{7597CA2D-E468-0C3F-5837-0206CBEB9513}"/>
                    </a:ext>
                  </a:extLst>
                </p14:cNvPr>
                <p14:cNvContentPartPr/>
                <p14:nvPr/>
              </p14:nvContentPartPr>
              <p14:xfrm>
                <a:off x="804469" y="4184804"/>
                <a:ext cx="47520" cy="130680"/>
              </p14:xfrm>
            </p:contentPart>
          </mc:Choice>
          <mc:Fallback xmlns="">
            <p:pic>
              <p:nvPicPr>
                <p:cNvPr id="35" name="Freihand 34">
                  <a:extLst>
                    <a:ext uri="{FF2B5EF4-FFF2-40B4-BE49-F238E27FC236}">
                      <a16:creationId xmlns:a16="http://schemas.microsoft.com/office/drawing/2014/main" id="{7597CA2D-E468-0C3F-5837-0206CBEB9513}"/>
                    </a:ext>
                  </a:extLst>
                </p:cNvPr>
                <p:cNvPicPr/>
                <p:nvPr/>
              </p:nvPicPr>
              <p:blipFill>
                <a:blip r:embed="rId197"/>
                <a:stretch>
                  <a:fillRect/>
                </a:stretch>
              </p:blipFill>
              <p:spPr>
                <a:xfrm>
                  <a:off x="795829" y="4176164"/>
                  <a:ext cx="651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36" name="Freihand 35">
                  <a:extLst>
                    <a:ext uri="{FF2B5EF4-FFF2-40B4-BE49-F238E27FC236}">
                      <a16:creationId xmlns:a16="http://schemas.microsoft.com/office/drawing/2014/main" id="{AB66A5D8-557D-2530-BF96-41A9466BF7D1}"/>
                    </a:ext>
                  </a:extLst>
                </p14:cNvPr>
                <p14:cNvContentPartPr/>
                <p14:nvPr/>
              </p14:nvContentPartPr>
              <p14:xfrm>
                <a:off x="840109" y="4080044"/>
                <a:ext cx="235080" cy="205200"/>
              </p14:xfrm>
            </p:contentPart>
          </mc:Choice>
          <mc:Fallback xmlns="">
            <p:pic>
              <p:nvPicPr>
                <p:cNvPr id="36" name="Freihand 35">
                  <a:extLst>
                    <a:ext uri="{FF2B5EF4-FFF2-40B4-BE49-F238E27FC236}">
                      <a16:creationId xmlns:a16="http://schemas.microsoft.com/office/drawing/2014/main" id="{AB66A5D8-557D-2530-BF96-41A9466BF7D1}"/>
                    </a:ext>
                  </a:extLst>
                </p:cNvPr>
                <p:cNvPicPr/>
                <p:nvPr/>
              </p:nvPicPr>
              <p:blipFill>
                <a:blip r:embed="rId199"/>
                <a:stretch>
                  <a:fillRect/>
                </a:stretch>
              </p:blipFill>
              <p:spPr>
                <a:xfrm>
                  <a:off x="831109" y="4071404"/>
                  <a:ext cx="25272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240" name="Freihand 239">
                  <a:extLst>
                    <a:ext uri="{FF2B5EF4-FFF2-40B4-BE49-F238E27FC236}">
                      <a16:creationId xmlns:a16="http://schemas.microsoft.com/office/drawing/2014/main" id="{C2AA9CC3-C779-BFB6-AA4C-E24779555DDD}"/>
                    </a:ext>
                  </a:extLst>
                </p14:cNvPr>
                <p14:cNvContentPartPr/>
                <p14:nvPr/>
              </p14:nvContentPartPr>
              <p14:xfrm>
                <a:off x="782149" y="3594764"/>
                <a:ext cx="319680" cy="593640"/>
              </p14:xfrm>
            </p:contentPart>
          </mc:Choice>
          <mc:Fallback xmlns="">
            <p:pic>
              <p:nvPicPr>
                <p:cNvPr id="240" name="Freihand 239">
                  <a:extLst>
                    <a:ext uri="{FF2B5EF4-FFF2-40B4-BE49-F238E27FC236}">
                      <a16:creationId xmlns:a16="http://schemas.microsoft.com/office/drawing/2014/main" id="{C2AA9CC3-C779-BFB6-AA4C-E24779555DDD}"/>
                    </a:ext>
                  </a:extLst>
                </p:cNvPr>
                <p:cNvPicPr/>
                <p:nvPr/>
              </p:nvPicPr>
              <p:blipFill>
                <a:blip r:embed="rId201"/>
                <a:stretch>
                  <a:fillRect/>
                </a:stretch>
              </p:blipFill>
              <p:spPr>
                <a:xfrm>
                  <a:off x="773149" y="3585764"/>
                  <a:ext cx="337320" cy="611280"/>
                </a:xfrm>
                <a:prstGeom prst="rect">
                  <a:avLst/>
                </a:prstGeom>
              </p:spPr>
            </p:pic>
          </mc:Fallback>
        </mc:AlternateContent>
      </p:grpSp>
      <p:grpSp>
        <p:nvGrpSpPr>
          <p:cNvPr id="243" name="Gruppieren 242">
            <a:extLst>
              <a:ext uri="{FF2B5EF4-FFF2-40B4-BE49-F238E27FC236}">
                <a16:creationId xmlns:a16="http://schemas.microsoft.com/office/drawing/2014/main" id="{8EB81B9A-A686-2D23-B036-EFE8EE88D6D7}"/>
              </a:ext>
            </a:extLst>
          </p:cNvPr>
          <p:cNvGrpSpPr/>
          <p:nvPr/>
        </p:nvGrpSpPr>
        <p:grpSpPr>
          <a:xfrm>
            <a:off x="9670189" y="45884"/>
            <a:ext cx="2524320" cy="1887120"/>
            <a:chOff x="9670189" y="45884"/>
            <a:chExt cx="2524320" cy="1887120"/>
          </a:xfrm>
        </p:grpSpPr>
        <mc:AlternateContent xmlns:mc="http://schemas.openxmlformats.org/markup-compatibility/2006" xmlns:p14="http://schemas.microsoft.com/office/powerpoint/2010/main">
          <mc:Choice Requires="p14">
            <p:contentPart p14:bwMode="auto" r:id="rId202">
              <p14:nvContentPartPr>
                <p14:cNvPr id="177" name="Freihand 176">
                  <a:extLst>
                    <a:ext uri="{FF2B5EF4-FFF2-40B4-BE49-F238E27FC236}">
                      <a16:creationId xmlns:a16="http://schemas.microsoft.com/office/drawing/2014/main" id="{B934AA08-425D-9792-466A-E639292F53DF}"/>
                    </a:ext>
                  </a:extLst>
                </p14:cNvPr>
                <p14:cNvContentPartPr/>
                <p14:nvPr/>
              </p14:nvContentPartPr>
              <p14:xfrm>
                <a:off x="9670189" y="115364"/>
                <a:ext cx="76320" cy="1760400"/>
              </p14:xfrm>
            </p:contentPart>
          </mc:Choice>
          <mc:Fallback xmlns="">
            <p:pic>
              <p:nvPicPr>
                <p:cNvPr id="177" name="Freihand 176">
                  <a:extLst>
                    <a:ext uri="{FF2B5EF4-FFF2-40B4-BE49-F238E27FC236}">
                      <a16:creationId xmlns:a16="http://schemas.microsoft.com/office/drawing/2014/main" id="{B934AA08-425D-9792-466A-E639292F53DF}"/>
                    </a:ext>
                  </a:extLst>
                </p:cNvPr>
                <p:cNvPicPr/>
                <p:nvPr/>
              </p:nvPicPr>
              <p:blipFill>
                <a:blip r:embed="rId203"/>
                <a:stretch>
                  <a:fillRect/>
                </a:stretch>
              </p:blipFill>
              <p:spPr>
                <a:xfrm>
                  <a:off x="9661549" y="106724"/>
                  <a:ext cx="93960" cy="17780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78" name="Freihand 177">
                  <a:extLst>
                    <a:ext uri="{FF2B5EF4-FFF2-40B4-BE49-F238E27FC236}">
                      <a16:creationId xmlns:a16="http://schemas.microsoft.com/office/drawing/2014/main" id="{A93391D3-4D0E-E430-0071-2002E4E17E93}"/>
                    </a:ext>
                  </a:extLst>
                </p14:cNvPr>
                <p14:cNvContentPartPr/>
                <p14:nvPr/>
              </p14:nvContentPartPr>
              <p14:xfrm>
                <a:off x="9733909" y="1882244"/>
                <a:ext cx="2206800" cy="50760"/>
              </p14:xfrm>
            </p:contentPart>
          </mc:Choice>
          <mc:Fallback xmlns="">
            <p:pic>
              <p:nvPicPr>
                <p:cNvPr id="178" name="Freihand 177">
                  <a:extLst>
                    <a:ext uri="{FF2B5EF4-FFF2-40B4-BE49-F238E27FC236}">
                      <a16:creationId xmlns:a16="http://schemas.microsoft.com/office/drawing/2014/main" id="{A93391D3-4D0E-E430-0071-2002E4E17E93}"/>
                    </a:ext>
                  </a:extLst>
                </p:cNvPr>
                <p:cNvPicPr/>
                <p:nvPr/>
              </p:nvPicPr>
              <p:blipFill>
                <a:blip r:embed="rId205"/>
                <a:stretch>
                  <a:fillRect/>
                </a:stretch>
              </p:blipFill>
              <p:spPr>
                <a:xfrm>
                  <a:off x="9725269" y="1873244"/>
                  <a:ext cx="222444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80" name="Freihand 179">
                  <a:extLst>
                    <a:ext uri="{FF2B5EF4-FFF2-40B4-BE49-F238E27FC236}">
                      <a16:creationId xmlns:a16="http://schemas.microsoft.com/office/drawing/2014/main" id="{E6C412E6-61D8-B2A9-D3F1-99646DFC2758}"/>
                    </a:ext>
                  </a:extLst>
                </p14:cNvPr>
                <p14:cNvContentPartPr/>
                <p14:nvPr/>
              </p14:nvContentPartPr>
              <p14:xfrm>
                <a:off x="10353829" y="276644"/>
                <a:ext cx="57240" cy="1287000"/>
              </p14:xfrm>
            </p:contentPart>
          </mc:Choice>
          <mc:Fallback xmlns="">
            <p:pic>
              <p:nvPicPr>
                <p:cNvPr id="180" name="Freihand 179">
                  <a:extLst>
                    <a:ext uri="{FF2B5EF4-FFF2-40B4-BE49-F238E27FC236}">
                      <a16:creationId xmlns:a16="http://schemas.microsoft.com/office/drawing/2014/main" id="{E6C412E6-61D8-B2A9-D3F1-99646DFC2758}"/>
                    </a:ext>
                  </a:extLst>
                </p:cNvPr>
                <p:cNvPicPr/>
                <p:nvPr/>
              </p:nvPicPr>
              <p:blipFill>
                <a:blip r:embed="rId207"/>
                <a:stretch>
                  <a:fillRect/>
                </a:stretch>
              </p:blipFill>
              <p:spPr>
                <a:xfrm>
                  <a:off x="10344829" y="267644"/>
                  <a:ext cx="74880" cy="13046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81" name="Freihand 180">
                  <a:extLst>
                    <a:ext uri="{FF2B5EF4-FFF2-40B4-BE49-F238E27FC236}">
                      <a16:creationId xmlns:a16="http://schemas.microsoft.com/office/drawing/2014/main" id="{E2E824DE-8090-CB9F-7787-3378BDE84827}"/>
                    </a:ext>
                  </a:extLst>
                </p14:cNvPr>
                <p14:cNvContentPartPr/>
                <p14:nvPr/>
              </p14:nvContentPartPr>
              <p14:xfrm>
                <a:off x="10272109" y="1397684"/>
                <a:ext cx="1419120" cy="64800"/>
              </p14:xfrm>
            </p:contentPart>
          </mc:Choice>
          <mc:Fallback xmlns="">
            <p:pic>
              <p:nvPicPr>
                <p:cNvPr id="181" name="Freihand 180">
                  <a:extLst>
                    <a:ext uri="{FF2B5EF4-FFF2-40B4-BE49-F238E27FC236}">
                      <a16:creationId xmlns:a16="http://schemas.microsoft.com/office/drawing/2014/main" id="{E2E824DE-8090-CB9F-7787-3378BDE84827}"/>
                    </a:ext>
                  </a:extLst>
                </p:cNvPr>
                <p:cNvPicPr/>
                <p:nvPr/>
              </p:nvPicPr>
              <p:blipFill>
                <a:blip r:embed="rId209"/>
                <a:stretch>
                  <a:fillRect/>
                </a:stretch>
              </p:blipFill>
              <p:spPr>
                <a:xfrm>
                  <a:off x="10263109" y="1388684"/>
                  <a:ext cx="14367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82" name="Freihand 181">
                  <a:extLst>
                    <a:ext uri="{FF2B5EF4-FFF2-40B4-BE49-F238E27FC236}">
                      <a16:creationId xmlns:a16="http://schemas.microsoft.com/office/drawing/2014/main" id="{21FA8CBF-6BE5-0D5C-3C31-F22EB5AD1F3D}"/>
                    </a:ext>
                  </a:extLst>
                </p14:cNvPr>
                <p14:cNvContentPartPr/>
                <p14:nvPr/>
              </p14:nvContentPartPr>
              <p14:xfrm>
                <a:off x="11711389" y="1342964"/>
                <a:ext cx="209520" cy="129960"/>
              </p14:xfrm>
            </p:contentPart>
          </mc:Choice>
          <mc:Fallback xmlns="">
            <p:pic>
              <p:nvPicPr>
                <p:cNvPr id="182" name="Freihand 181">
                  <a:extLst>
                    <a:ext uri="{FF2B5EF4-FFF2-40B4-BE49-F238E27FC236}">
                      <a16:creationId xmlns:a16="http://schemas.microsoft.com/office/drawing/2014/main" id="{21FA8CBF-6BE5-0D5C-3C31-F22EB5AD1F3D}"/>
                    </a:ext>
                  </a:extLst>
                </p:cNvPr>
                <p:cNvPicPr/>
                <p:nvPr/>
              </p:nvPicPr>
              <p:blipFill>
                <a:blip r:embed="rId211"/>
                <a:stretch>
                  <a:fillRect/>
                </a:stretch>
              </p:blipFill>
              <p:spPr>
                <a:xfrm>
                  <a:off x="11702749" y="1333964"/>
                  <a:ext cx="2271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84" name="Freihand 183">
                  <a:extLst>
                    <a:ext uri="{FF2B5EF4-FFF2-40B4-BE49-F238E27FC236}">
                      <a16:creationId xmlns:a16="http://schemas.microsoft.com/office/drawing/2014/main" id="{6F8A9BFE-3FD0-EA22-2798-FF96B1B19FD0}"/>
                    </a:ext>
                  </a:extLst>
                </p14:cNvPr>
                <p14:cNvContentPartPr/>
                <p14:nvPr/>
              </p14:nvContentPartPr>
              <p14:xfrm>
                <a:off x="10147189" y="104924"/>
                <a:ext cx="378000" cy="170640"/>
              </p14:xfrm>
            </p:contentPart>
          </mc:Choice>
          <mc:Fallback xmlns="">
            <p:pic>
              <p:nvPicPr>
                <p:cNvPr id="184" name="Freihand 183">
                  <a:extLst>
                    <a:ext uri="{FF2B5EF4-FFF2-40B4-BE49-F238E27FC236}">
                      <a16:creationId xmlns:a16="http://schemas.microsoft.com/office/drawing/2014/main" id="{6F8A9BFE-3FD0-EA22-2798-FF96B1B19FD0}"/>
                    </a:ext>
                  </a:extLst>
                </p:cNvPr>
                <p:cNvPicPr/>
                <p:nvPr/>
              </p:nvPicPr>
              <p:blipFill>
                <a:blip r:embed="rId213"/>
                <a:stretch>
                  <a:fillRect/>
                </a:stretch>
              </p:blipFill>
              <p:spPr>
                <a:xfrm>
                  <a:off x="10138549" y="96284"/>
                  <a:ext cx="3956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85" name="Freihand 184">
                  <a:extLst>
                    <a:ext uri="{FF2B5EF4-FFF2-40B4-BE49-F238E27FC236}">
                      <a16:creationId xmlns:a16="http://schemas.microsoft.com/office/drawing/2014/main" id="{9D5F440B-FD04-F4B1-63B3-BDBC0EBE0F29}"/>
                    </a:ext>
                  </a:extLst>
                </p14:cNvPr>
                <p14:cNvContentPartPr/>
                <p14:nvPr/>
              </p14:nvContentPartPr>
              <p14:xfrm>
                <a:off x="9882589" y="1627364"/>
                <a:ext cx="79920" cy="177480"/>
              </p14:xfrm>
            </p:contentPart>
          </mc:Choice>
          <mc:Fallback xmlns="">
            <p:pic>
              <p:nvPicPr>
                <p:cNvPr id="185" name="Freihand 184">
                  <a:extLst>
                    <a:ext uri="{FF2B5EF4-FFF2-40B4-BE49-F238E27FC236}">
                      <a16:creationId xmlns:a16="http://schemas.microsoft.com/office/drawing/2014/main" id="{9D5F440B-FD04-F4B1-63B3-BDBC0EBE0F29}"/>
                    </a:ext>
                  </a:extLst>
                </p:cNvPr>
                <p:cNvPicPr/>
                <p:nvPr/>
              </p:nvPicPr>
              <p:blipFill>
                <a:blip r:embed="rId215"/>
                <a:stretch>
                  <a:fillRect/>
                </a:stretch>
              </p:blipFill>
              <p:spPr>
                <a:xfrm>
                  <a:off x="9873589" y="1618724"/>
                  <a:ext cx="975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86" name="Freihand 185">
                  <a:extLst>
                    <a:ext uri="{FF2B5EF4-FFF2-40B4-BE49-F238E27FC236}">
                      <a16:creationId xmlns:a16="http://schemas.microsoft.com/office/drawing/2014/main" id="{F0A4F9D9-D407-A39E-5B84-6D2DBB946AE4}"/>
                    </a:ext>
                  </a:extLst>
                </p14:cNvPr>
                <p14:cNvContentPartPr/>
                <p14:nvPr/>
              </p14:nvContentPartPr>
              <p14:xfrm>
                <a:off x="10022269" y="1629164"/>
                <a:ext cx="52200" cy="128160"/>
              </p14:xfrm>
            </p:contentPart>
          </mc:Choice>
          <mc:Fallback xmlns="">
            <p:pic>
              <p:nvPicPr>
                <p:cNvPr id="186" name="Freihand 185">
                  <a:extLst>
                    <a:ext uri="{FF2B5EF4-FFF2-40B4-BE49-F238E27FC236}">
                      <a16:creationId xmlns:a16="http://schemas.microsoft.com/office/drawing/2014/main" id="{F0A4F9D9-D407-A39E-5B84-6D2DBB946AE4}"/>
                    </a:ext>
                  </a:extLst>
                </p:cNvPr>
                <p:cNvPicPr/>
                <p:nvPr/>
              </p:nvPicPr>
              <p:blipFill>
                <a:blip r:embed="rId217"/>
                <a:stretch>
                  <a:fillRect/>
                </a:stretch>
              </p:blipFill>
              <p:spPr>
                <a:xfrm>
                  <a:off x="10013269" y="1620524"/>
                  <a:ext cx="698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87" name="Freihand 186">
                  <a:extLst>
                    <a:ext uri="{FF2B5EF4-FFF2-40B4-BE49-F238E27FC236}">
                      <a16:creationId xmlns:a16="http://schemas.microsoft.com/office/drawing/2014/main" id="{502BBCE3-4414-648E-CDAC-6F9C64261D6F}"/>
                    </a:ext>
                  </a:extLst>
                </p14:cNvPr>
                <p14:cNvContentPartPr/>
                <p14:nvPr/>
              </p14:nvContentPartPr>
              <p14:xfrm>
                <a:off x="10100389" y="1644284"/>
                <a:ext cx="105120" cy="119520"/>
              </p14:xfrm>
            </p:contentPart>
          </mc:Choice>
          <mc:Fallback xmlns="">
            <p:pic>
              <p:nvPicPr>
                <p:cNvPr id="187" name="Freihand 186">
                  <a:extLst>
                    <a:ext uri="{FF2B5EF4-FFF2-40B4-BE49-F238E27FC236}">
                      <a16:creationId xmlns:a16="http://schemas.microsoft.com/office/drawing/2014/main" id="{502BBCE3-4414-648E-CDAC-6F9C64261D6F}"/>
                    </a:ext>
                  </a:extLst>
                </p:cNvPr>
                <p:cNvPicPr/>
                <p:nvPr/>
              </p:nvPicPr>
              <p:blipFill>
                <a:blip r:embed="rId219"/>
                <a:stretch>
                  <a:fillRect/>
                </a:stretch>
              </p:blipFill>
              <p:spPr>
                <a:xfrm>
                  <a:off x="10091749" y="1635284"/>
                  <a:ext cx="1227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88" name="Freihand 187">
                  <a:extLst>
                    <a:ext uri="{FF2B5EF4-FFF2-40B4-BE49-F238E27FC236}">
                      <a16:creationId xmlns:a16="http://schemas.microsoft.com/office/drawing/2014/main" id="{639ECD52-7C7B-8339-1F8D-8BBC225AB169}"/>
                    </a:ext>
                  </a:extLst>
                </p14:cNvPr>
                <p14:cNvContentPartPr/>
                <p14:nvPr/>
              </p14:nvContentPartPr>
              <p14:xfrm>
                <a:off x="10197949" y="1629164"/>
                <a:ext cx="65880" cy="158760"/>
              </p14:xfrm>
            </p:contentPart>
          </mc:Choice>
          <mc:Fallback xmlns="">
            <p:pic>
              <p:nvPicPr>
                <p:cNvPr id="188" name="Freihand 187">
                  <a:extLst>
                    <a:ext uri="{FF2B5EF4-FFF2-40B4-BE49-F238E27FC236}">
                      <a16:creationId xmlns:a16="http://schemas.microsoft.com/office/drawing/2014/main" id="{639ECD52-7C7B-8339-1F8D-8BBC225AB169}"/>
                    </a:ext>
                  </a:extLst>
                </p:cNvPr>
                <p:cNvPicPr/>
                <p:nvPr/>
              </p:nvPicPr>
              <p:blipFill>
                <a:blip r:embed="rId221"/>
                <a:stretch>
                  <a:fillRect/>
                </a:stretch>
              </p:blipFill>
              <p:spPr>
                <a:xfrm>
                  <a:off x="10188949" y="1620524"/>
                  <a:ext cx="835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89" name="Freihand 188">
                  <a:extLst>
                    <a:ext uri="{FF2B5EF4-FFF2-40B4-BE49-F238E27FC236}">
                      <a16:creationId xmlns:a16="http://schemas.microsoft.com/office/drawing/2014/main" id="{1EBBBB08-8845-AED6-8042-A2047313E935}"/>
                    </a:ext>
                  </a:extLst>
                </p14:cNvPr>
                <p14:cNvContentPartPr/>
                <p14:nvPr/>
              </p14:nvContentPartPr>
              <p14:xfrm>
                <a:off x="10364629" y="1670924"/>
                <a:ext cx="145800" cy="16920"/>
              </p14:xfrm>
            </p:contentPart>
          </mc:Choice>
          <mc:Fallback xmlns="">
            <p:pic>
              <p:nvPicPr>
                <p:cNvPr id="189" name="Freihand 188">
                  <a:extLst>
                    <a:ext uri="{FF2B5EF4-FFF2-40B4-BE49-F238E27FC236}">
                      <a16:creationId xmlns:a16="http://schemas.microsoft.com/office/drawing/2014/main" id="{1EBBBB08-8845-AED6-8042-A2047313E935}"/>
                    </a:ext>
                  </a:extLst>
                </p:cNvPr>
                <p:cNvPicPr/>
                <p:nvPr/>
              </p:nvPicPr>
              <p:blipFill>
                <a:blip r:embed="rId223"/>
                <a:stretch>
                  <a:fillRect/>
                </a:stretch>
              </p:blipFill>
              <p:spPr>
                <a:xfrm>
                  <a:off x="10355629" y="1662284"/>
                  <a:ext cx="1634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90" name="Freihand 189">
                  <a:extLst>
                    <a:ext uri="{FF2B5EF4-FFF2-40B4-BE49-F238E27FC236}">
                      <a16:creationId xmlns:a16="http://schemas.microsoft.com/office/drawing/2014/main" id="{16FDCE86-F4E1-BAB9-D70F-8D7CE41F9C8C}"/>
                    </a:ext>
                  </a:extLst>
                </p14:cNvPr>
                <p14:cNvContentPartPr/>
                <p14:nvPr/>
              </p14:nvContentPartPr>
              <p14:xfrm>
                <a:off x="10376869" y="1714484"/>
                <a:ext cx="146880" cy="38880"/>
              </p14:xfrm>
            </p:contentPart>
          </mc:Choice>
          <mc:Fallback xmlns="">
            <p:pic>
              <p:nvPicPr>
                <p:cNvPr id="190" name="Freihand 189">
                  <a:extLst>
                    <a:ext uri="{FF2B5EF4-FFF2-40B4-BE49-F238E27FC236}">
                      <a16:creationId xmlns:a16="http://schemas.microsoft.com/office/drawing/2014/main" id="{16FDCE86-F4E1-BAB9-D70F-8D7CE41F9C8C}"/>
                    </a:ext>
                  </a:extLst>
                </p:cNvPr>
                <p:cNvPicPr/>
                <p:nvPr/>
              </p:nvPicPr>
              <p:blipFill>
                <a:blip r:embed="rId225"/>
                <a:stretch>
                  <a:fillRect/>
                </a:stretch>
              </p:blipFill>
              <p:spPr>
                <a:xfrm>
                  <a:off x="10368229" y="1705484"/>
                  <a:ext cx="1645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91" name="Freihand 190">
                  <a:extLst>
                    <a:ext uri="{FF2B5EF4-FFF2-40B4-BE49-F238E27FC236}">
                      <a16:creationId xmlns:a16="http://schemas.microsoft.com/office/drawing/2014/main" id="{2A9BC203-DB9E-CF8E-5C63-72FC0AE58451}"/>
                    </a:ext>
                  </a:extLst>
                </p14:cNvPr>
                <p14:cNvContentPartPr/>
                <p14:nvPr/>
              </p14:nvContentPartPr>
              <p14:xfrm>
                <a:off x="10620229" y="1531244"/>
                <a:ext cx="203040" cy="81000"/>
              </p14:xfrm>
            </p:contentPart>
          </mc:Choice>
          <mc:Fallback xmlns="">
            <p:pic>
              <p:nvPicPr>
                <p:cNvPr id="191" name="Freihand 190">
                  <a:extLst>
                    <a:ext uri="{FF2B5EF4-FFF2-40B4-BE49-F238E27FC236}">
                      <a16:creationId xmlns:a16="http://schemas.microsoft.com/office/drawing/2014/main" id="{2A9BC203-DB9E-CF8E-5C63-72FC0AE58451}"/>
                    </a:ext>
                  </a:extLst>
                </p:cNvPr>
                <p:cNvPicPr/>
                <p:nvPr/>
              </p:nvPicPr>
              <p:blipFill>
                <a:blip r:embed="rId227"/>
                <a:stretch>
                  <a:fillRect/>
                </a:stretch>
              </p:blipFill>
              <p:spPr>
                <a:xfrm>
                  <a:off x="10611229" y="1522244"/>
                  <a:ext cx="2206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92" name="Freihand 191">
                  <a:extLst>
                    <a:ext uri="{FF2B5EF4-FFF2-40B4-BE49-F238E27FC236}">
                      <a16:creationId xmlns:a16="http://schemas.microsoft.com/office/drawing/2014/main" id="{97339EE5-50F9-F3BF-BE15-562997F71D2F}"/>
                    </a:ext>
                  </a:extLst>
                </p14:cNvPr>
                <p14:cNvContentPartPr/>
                <p14:nvPr/>
              </p14:nvContentPartPr>
              <p14:xfrm>
                <a:off x="10643629" y="1641044"/>
                <a:ext cx="248400" cy="39240"/>
              </p14:xfrm>
            </p:contentPart>
          </mc:Choice>
          <mc:Fallback xmlns="">
            <p:pic>
              <p:nvPicPr>
                <p:cNvPr id="192" name="Freihand 191">
                  <a:extLst>
                    <a:ext uri="{FF2B5EF4-FFF2-40B4-BE49-F238E27FC236}">
                      <a16:creationId xmlns:a16="http://schemas.microsoft.com/office/drawing/2014/main" id="{97339EE5-50F9-F3BF-BE15-562997F71D2F}"/>
                    </a:ext>
                  </a:extLst>
                </p:cNvPr>
                <p:cNvPicPr/>
                <p:nvPr/>
              </p:nvPicPr>
              <p:blipFill>
                <a:blip r:embed="rId229"/>
                <a:stretch>
                  <a:fillRect/>
                </a:stretch>
              </p:blipFill>
              <p:spPr>
                <a:xfrm>
                  <a:off x="10634989" y="1632404"/>
                  <a:ext cx="26604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93" name="Freihand 192">
                  <a:extLst>
                    <a:ext uri="{FF2B5EF4-FFF2-40B4-BE49-F238E27FC236}">
                      <a16:creationId xmlns:a16="http://schemas.microsoft.com/office/drawing/2014/main" id="{128E6FCC-FE8F-5D53-1889-82AC175CB0E3}"/>
                    </a:ext>
                  </a:extLst>
                </p14:cNvPr>
                <p14:cNvContentPartPr/>
                <p14:nvPr/>
              </p14:nvContentPartPr>
              <p14:xfrm>
                <a:off x="10739029" y="1690724"/>
                <a:ext cx="88920" cy="129600"/>
              </p14:xfrm>
            </p:contentPart>
          </mc:Choice>
          <mc:Fallback xmlns="">
            <p:pic>
              <p:nvPicPr>
                <p:cNvPr id="193" name="Freihand 192">
                  <a:extLst>
                    <a:ext uri="{FF2B5EF4-FFF2-40B4-BE49-F238E27FC236}">
                      <a16:creationId xmlns:a16="http://schemas.microsoft.com/office/drawing/2014/main" id="{128E6FCC-FE8F-5D53-1889-82AC175CB0E3}"/>
                    </a:ext>
                  </a:extLst>
                </p:cNvPr>
                <p:cNvPicPr/>
                <p:nvPr/>
              </p:nvPicPr>
              <p:blipFill>
                <a:blip r:embed="rId231"/>
                <a:stretch>
                  <a:fillRect/>
                </a:stretch>
              </p:blipFill>
              <p:spPr>
                <a:xfrm>
                  <a:off x="10730389" y="1681724"/>
                  <a:ext cx="1065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94" name="Freihand 193">
                  <a:extLst>
                    <a:ext uri="{FF2B5EF4-FFF2-40B4-BE49-F238E27FC236}">
                      <a16:creationId xmlns:a16="http://schemas.microsoft.com/office/drawing/2014/main" id="{CAF2C841-A535-57EA-1079-4B9E45D22D60}"/>
                    </a:ext>
                  </a:extLst>
                </p14:cNvPr>
                <p14:cNvContentPartPr/>
                <p14:nvPr/>
              </p14:nvContentPartPr>
              <p14:xfrm>
                <a:off x="10738309" y="1706564"/>
                <a:ext cx="159840" cy="117360"/>
              </p14:xfrm>
            </p:contentPart>
          </mc:Choice>
          <mc:Fallback xmlns="">
            <p:pic>
              <p:nvPicPr>
                <p:cNvPr id="194" name="Freihand 193">
                  <a:extLst>
                    <a:ext uri="{FF2B5EF4-FFF2-40B4-BE49-F238E27FC236}">
                      <a16:creationId xmlns:a16="http://schemas.microsoft.com/office/drawing/2014/main" id="{CAF2C841-A535-57EA-1079-4B9E45D22D60}"/>
                    </a:ext>
                  </a:extLst>
                </p:cNvPr>
                <p:cNvPicPr/>
                <p:nvPr/>
              </p:nvPicPr>
              <p:blipFill>
                <a:blip r:embed="rId233"/>
                <a:stretch>
                  <a:fillRect/>
                </a:stretch>
              </p:blipFill>
              <p:spPr>
                <a:xfrm>
                  <a:off x="10729309" y="1697924"/>
                  <a:ext cx="1774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96" name="Freihand 195">
                  <a:extLst>
                    <a:ext uri="{FF2B5EF4-FFF2-40B4-BE49-F238E27FC236}">
                      <a16:creationId xmlns:a16="http://schemas.microsoft.com/office/drawing/2014/main" id="{B667050A-E238-5EE7-3248-1A84BA207599}"/>
                    </a:ext>
                  </a:extLst>
                </p14:cNvPr>
                <p14:cNvContentPartPr/>
                <p14:nvPr/>
              </p14:nvContentPartPr>
              <p14:xfrm>
                <a:off x="11624269" y="1549964"/>
                <a:ext cx="154440" cy="128160"/>
              </p14:xfrm>
            </p:contentPart>
          </mc:Choice>
          <mc:Fallback xmlns="">
            <p:pic>
              <p:nvPicPr>
                <p:cNvPr id="196" name="Freihand 195">
                  <a:extLst>
                    <a:ext uri="{FF2B5EF4-FFF2-40B4-BE49-F238E27FC236}">
                      <a16:creationId xmlns:a16="http://schemas.microsoft.com/office/drawing/2014/main" id="{B667050A-E238-5EE7-3248-1A84BA207599}"/>
                    </a:ext>
                  </a:extLst>
                </p:cNvPr>
                <p:cNvPicPr/>
                <p:nvPr/>
              </p:nvPicPr>
              <p:blipFill>
                <a:blip r:embed="rId235"/>
                <a:stretch>
                  <a:fillRect/>
                </a:stretch>
              </p:blipFill>
              <p:spPr>
                <a:xfrm>
                  <a:off x="11615269" y="1540964"/>
                  <a:ext cx="1720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97" name="Freihand 196">
                  <a:extLst>
                    <a:ext uri="{FF2B5EF4-FFF2-40B4-BE49-F238E27FC236}">
                      <a16:creationId xmlns:a16="http://schemas.microsoft.com/office/drawing/2014/main" id="{9834472B-0928-AEA6-99A6-52A6E87FAE1D}"/>
                    </a:ext>
                  </a:extLst>
                </p14:cNvPr>
                <p14:cNvContentPartPr/>
                <p14:nvPr/>
              </p14:nvContentPartPr>
              <p14:xfrm>
                <a:off x="11625709" y="1558964"/>
                <a:ext cx="151920" cy="100800"/>
              </p14:xfrm>
            </p:contentPart>
          </mc:Choice>
          <mc:Fallback xmlns="">
            <p:pic>
              <p:nvPicPr>
                <p:cNvPr id="197" name="Freihand 196">
                  <a:extLst>
                    <a:ext uri="{FF2B5EF4-FFF2-40B4-BE49-F238E27FC236}">
                      <a16:creationId xmlns:a16="http://schemas.microsoft.com/office/drawing/2014/main" id="{9834472B-0928-AEA6-99A6-52A6E87FAE1D}"/>
                    </a:ext>
                  </a:extLst>
                </p:cNvPr>
                <p:cNvPicPr/>
                <p:nvPr/>
              </p:nvPicPr>
              <p:blipFill>
                <a:blip r:embed="rId237"/>
                <a:stretch>
                  <a:fillRect/>
                </a:stretch>
              </p:blipFill>
              <p:spPr>
                <a:xfrm>
                  <a:off x="11616709" y="1550324"/>
                  <a:ext cx="1695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99" name="Freihand 198">
                  <a:extLst>
                    <a:ext uri="{FF2B5EF4-FFF2-40B4-BE49-F238E27FC236}">
                      <a16:creationId xmlns:a16="http://schemas.microsoft.com/office/drawing/2014/main" id="{90459D70-CD0F-3670-6012-17F52198E0E1}"/>
                    </a:ext>
                  </a:extLst>
                </p14:cNvPr>
                <p14:cNvContentPartPr/>
                <p14:nvPr/>
              </p14:nvContentPartPr>
              <p14:xfrm>
                <a:off x="9822469" y="124364"/>
                <a:ext cx="93600" cy="241560"/>
              </p14:xfrm>
            </p:contentPart>
          </mc:Choice>
          <mc:Fallback xmlns="">
            <p:pic>
              <p:nvPicPr>
                <p:cNvPr id="199" name="Freihand 198">
                  <a:extLst>
                    <a:ext uri="{FF2B5EF4-FFF2-40B4-BE49-F238E27FC236}">
                      <a16:creationId xmlns:a16="http://schemas.microsoft.com/office/drawing/2014/main" id="{90459D70-CD0F-3670-6012-17F52198E0E1}"/>
                    </a:ext>
                  </a:extLst>
                </p:cNvPr>
                <p:cNvPicPr/>
                <p:nvPr/>
              </p:nvPicPr>
              <p:blipFill>
                <a:blip r:embed="rId239"/>
                <a:stretch>
                  <a:fillRect/>
                </a:stretch>
              </p:blipFill>
              <p:spPr>
                <a:xfrm>
                  <a:off x="9813829" y="115724"/>
                  <a:ext cx="11124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200" name="Freihand 199">
                  <a:extLst>
                    <a:ext uri="{FF2B5EF4-FFF2-40B4-BE49-F238E27FC236}">
                      <a16:creationId xmlns:a16="http://schemas.microsoft.com/office/drawing/2014/main" id="{C8D73337-D824-804F-3EFD-5FEB26AC82FE}"/>
                    </a:ext>
                  </a:extLst>
                </p14:cNvPr>
                <p14:cNvContentPartPr/>
                <p14:nvPr/>
              </p14:nvContentPartPr>
              <p14:xfrm>
                <a:off x="9922549" y="123284"/>
                <a:ext cx="90720" cy="142200"/>
              </p14:xfrm>
            </p:contentPart>
          </mc:Choice>
          <mc:Fallback xmlns="">
            <p:pic>
              <p:nvPicPr>
                <p:cNvPr id="200" name="Freihand 199">
                  <a:extLst>
                    <a:ext uri="{FF2B5EF4-FFF2-40B4-BE49-F238E27FC236}">
                      <a16:creationId xmlns:a16="http://schemas.microsoft.com/office/drawing/2014/main" id="{C8D73337-D824-804F-3EFD-5FEB26AC82FE}"/>
                    </a:ext>
                  </a:extLst>
                </p:cNvPr>
                <p:cNvPicPr/>
                <p:nvPr/>
              </p:nvPicPr>
              <p:blipFill>
                <a:blip r:embed="rId241"/>
                <a:stretch>
                  <a:fillRect/>
                </a:stretch>
              </p:blipFill>
              <p:spPr>
                <a:xfrm>
                  <a:off x="9913549" y="114284"/>
                  <a:ext cx="1083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201" name="Freihand 200">
                  <a:extLst>
                    <a:ext uri="{FF2B5EF4-FFF2-40B4-BE49-F238E27FC236}">
                      <a16:creationId xmlns:a16="http://schemas.microsoft.com/office/drawing/2014/main" id="{ED7EDE75-1B94-B833-6EE0-4BD531D62D45}"/>
                    </a:ext>
                  </a:extLst>
                </p14:cNvPr>
                <p14:cNvContentPartPr/>
                <p14:nvPr/>
              </p14:nvContentPartPr>
              <p14:xfrm>
                <a:off x="10011829" y="111404"/>
                <a:ext cx="145440" cy="219240"/>
              </p14:xfrm>
            </p:contentPart>
          </mc:Choice>
          <mc:Fallback xmlns="">
            <p:pic>
              <p:nvPicPr>
                <p:cNvPr id="201" name="Freihand 200">
                  <a:extLst>
                    <a:ext uri="{FF2B5EF4-FFF2-40B4-BE49-F238E27FC236}">
                      <a16:creationId xmlns:a16="http://schemas.microsoft.com/office/drawing/2014/main" id="{ED7EDE75-1B94-B833-6EE0-4BD531D62D45}"/>
                    </a:ext>
                  </a:extLst>
                </p:cNvPr>
                <p:cNvPicPr/>
                <p:nvPr/>
              </p:nvPicPr>
              <p:blipFill>
                <a:blip r:embed="rId243"/>
                <a:stretch>
                  <a:fillRect/>
                </a:stretch>
              </p:blipFill>
              <p:spPr>
                <a:xfrm>
                  <a:off x="10002829" y="102404"/>
                  <a:ext cx="16308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203" name="Freihand 202">
                  <a:extLst>
                    <a:ext uri="{FF2B5EF4-FFF2-40B4-BE49-F238E27FC236}">
                      <a16:creationId xmlns:a16="http://schemas.microsoft.com/office/drawing/2014/main" id="{6E1CEAAE-82E3-67E3-BA6D-5D731948CACA}"/>
                    </a:ext>
                  </a:extLst>
                </p14:cNvPr>
                <p14:cNvContentPartPr/>
                <p14:nvPr/>
              </p14:nvContentPartPr>
              <p14:xfrm>
                <a:off x="10606909" y="197444"/>
                <a:ext cx="1164240" cy="1032120"/>
              </p14:xfrm>
            </p:contentPart>
          </mc:Choice>
          <mc:Fallback xmlns="">
            <p:pic>
              <p:nvPicPr>
                <p:cNvPr id="203" name="Freihand 202">
                  <a:extLst>
                    <a:ext uri="{FF2B5EF4-FFF2-40B4-BE49-F238E27FC236}">
                      <a16:creationId xmlns:a16="http://schemas.microsoft.com/office/drawing/2014/main" id="{6E1CEAAE-82E3-67E3-BA6D-5D731948CACA}"/>
                    </a:ext>
                  </a:extLst>
                </p:cNvPr>
                <p:cNvPicPr/>
                <p:nvPr/>
              </p:nvPicPr>
              <p:blipFill>
                <a:blip r:embed="rId245"/>
                <a:stretch>
                  <a:fillRect/>
                </a:stretch>
              </p:blipFill>
              <p:spPr>
                <a:xfrm>
                  <a:off x="10598269" y="188804"/>
                  <a:ext cx="1181880" cy="104976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205" name="Freihand 204">
                  <a:extLst>
                    <a:ext uri="{FF2B5EF4-FFF2-40B4-BE49-F238E27FC236}">
                      <a16:creationId xmlns:a16="http://schemas.microsoft.com/office/drawing/2014/main" id="{6E34551A-D969-C9DC-4C79-49A0C5933A32}"/>
                    </a:ext>
                  </a:extLst>
                </p14:cNvPr>
                <p14:cNvContentPartPr/>
                <p14:nvPr/>
              </p14:nvContentPartPr>
              <p14:xfrm>
                <a:off x="10872229" y="434684"/>
                <a:ext cx="169200" cy="104400"/>
              </p14:xfrm>
            </p:contentPart>
          </mc:Choice>
          <mc:Fallback xmlns="">
            <p:pic>
              <p:nvPicPr>
                <p:cNvPr id="205" name="Freihand 204">
                  <a:extLst>
                    <a:ext uri="{FF2B5EF4-FFF2-40B4-BE49-F238E27FC236}">
                      <a16:creationId xmlns:a16="http://schemas.microsoft.com/office/drawing/2014/main" id="{6E34551A-D969-C9DC-4C79-49A0C5933A32}"/>
                    </a:ext>
                  </a:extLst>
                </p:cNvPr>
                <p:cNvPicPr/>
                <p:nvPr/>
              </p:nvPicPr>
              <p:blipFill>
                <a:blip r:embed="rId247"/>
                <a:stretch>
                  <a:fillRect/>
                </a:stretch>
              </p:blipFill>
              <p:spPr>
                <a:xfrm>
                  <a:off x="10863589" y="426044"/>
                  <a:ext cx="18684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206" name="Freihand 205">
                  <a:extLst>
                    <a:ext uri="{FF2B5EF4-FFF2-40B4-BE49-F238E27FC236}">
                      <a16:creationId xmlns:a16="http://schemas.microsoft.com/office/drawing/2014/main" id="{17A383C0-1A7A-99A6-E4E3-FE657D40DE6B}"/>
                    </a:ext>
                  </a:extLst>
                </p14:cNvPr>
                <p14:cNvContentPartPr/>
                <p14:nvPr/>
              </p14:nvContentPartPr>
              <p14:xfrm>
                <a:off x="10813189" y="404444"/>
                <a:ext cx="183240" cy="131400"/>
              </p14:xfrm>
            </p:contentPart>
          </mc:Choice>
          <mc:Fallback xmlns="">
            <p:pic>
              <p:nvPicPr>
                <p:cNvPr id="206" name="Freihand 205">
                  <a:extLst>
                    <a:ext uri="{FF2B5EF4-FFF2-40B4-BE49-F238E27FC236}">
                      <a16:creationId xmlns:a16="http://schemas.microsoft.com/office/drawing/2014/main" id="{17A383C0-1A7A-99A6-E4E3-FE657D40DE6B}"/>
                    </a:ext>
                  </a:extLst>
                </p:cNvPr>
                <p:cNvPicPr/>
                <p:nvPr/>
              </p:nvPicPr>
              <p:blipFill>
                <a:blip r:embed="rId249"/>
                <a:stretch>
                  <a:fillRect/>
                </a:stretch>
              </p:blipFill>
              <p:spPr>
                <a:xfrm>
                  <a:off x="10804189" y="395444"/>
                  <a:ext cx="2008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207" name="Freihand 206">
                  <a:extLst>
                    <a:ext uri="{FF2B5EF4-FFF2-40B4-BE49-F238E27FC236}">
                      <a16:creationId xmlns:a16="http://schemas.microsoft.com/office/drawing/2014/main" id="{BA512457-4583-C5B3-E950-B415E1BE22E6}"/>
                    </a:ext>
                  </a:extLst>
                </p14:cNvPr>
                <p14:cNvContentPartPr/>
                <p14:nvPr/>
              </p14:nvContentPartPr>
              <p14:xfrm>
                <a:off x="11220709" y="149204"/>
                <a:ext cx="106920" cy="149400"/>
              </p14:xfrm>
            </p:contentPart>
          </mc:Choice>
          <mc:Fallback xmlns="">
            <p:pic>
              <p:nvPicPr>
                <p:cNvPr id="207" name="Freihand 206">
                  <a:extLst>
                    <a:ext uri="{FF2B5EF4-FFF2-40B4-BE49-F238E27FC236}">
                      <a16:creationId xmlns:a16="http://schemas.microsoft.com/office/drawing/2014/main" id="{BA512457-4583-C5B3-E950-B415E1BE22E6}"/>
                    </a:ext>
                  </a:extLst>
                </p:cNvPr>
                <p:cNvPicPr/>
                <p:nvPr/>
              </p:nvPicPr>
              <p:blipFill>
                <a:blip r:embed="rId251"/>
                <a:stretch>
                  <a:fillRect/>
                </a:stretch>
              </p:blipFill>
              <p:spPr>
                <a:xfrm>
                  <a:off x="11212069" y="140204"/>
                  <a:ext cx="1245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208" name="Freihand 207">
                  <a:extLst>
                    <a:ext uri="{FF2B5EF4-FFF2-40B4-BE49-F238E27FC236}">
                      <a16:creationId xmlns:a16="http://schemas.microsoft.com/office/drawing/2014/main" id="{1A9A2E1E-5943-9949-8600-D742FBA8CDE2}"/>
                    </a:ext>
                  </a:extLst>
                </p14:cNvPr>
                <p14:cNvContentPartPr/>
                <p14:nvPr/>
              </p14:nvContentPartPr>
              <p14:xfrm>
                <a:off x="11211349" y="240284"/>
                <a:ext cx="140760" cy="16200"/>
              </p14:xfrm>
            </p:contentPart>
          </mc:Choice>
          <mc:Fallback xmlns="">
            <p:pic>
              <p:nvPicPr>
                <p:cNvPr id="208" name="Freihand 207">
                  <a:extLst>
                    <a:ext uri="{FF2B5EF4-FFF2-40B4-BE49-F238E27FC236}">
                      <a16:creationId xmlns:a16="http://schemas.microsoft.com/office/drawing/2014/main" id="{1A9A2E1E-5943-9949-8600-D742FBA8CDE2}"/>
                    </a:ext>
                  </a:extLst>
                </p:cNvPr>
                <p:cNvPicPr/>
                <p:nvPr/>
              </p:nvPicPr>
              <p:blipFill>
                <a:blip r:embed="rId253"/>
                <a:stretch>
                  <a:fillRect/>
                </a:stretch>
              </p:blipFill>
              <p:spPr>
                <a:xfrm>
                  <a:off x="11202349" y="231644"/>
                  <a:ext cx="1584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209" name="Freihand 208">
                  <a:extLst>
                    <a:ext uri="{FF2B5EF4-FFF2-40B4-BE49-F238E27FC236}">
                      <a16:creationId xmlns:a16="http://schemas.microsoft.com/office/drawing/2014/main" id="{DB80EA88-B441-ABDC-1A72-A91D3D6A9B8C}"/>
                    </a:ext>
                  </a:extLst>
                </p14:cNvPr>
                <p14:cNvContentPartPr/>
                <p14:nvPr/>
              </p14:nvContentPartPr>
              <p14:xfrm>
                <a:off x="11425189" y="223364"/>
                <a:ext cx="99360" cy="145800"/>
              </p14:xfrm>
            </p:contentPart>
          </mc:Choice>
          <mc:Fallback xmlns="">
            <p:pic>
              <p:nvPicPr>
                <p:cNvPr id="209" name="Freihand 208">
                  <a:extLst>
                    <a:ext uri="{FF2B5EF4-FFF2-40B4-BE49-F238E27FC236}">
                      <a16:creationId xmlns:a16="http://schemas.microsoft.com/office/drawing/2014/main" id="{DB80EA88-B441-ABDC-1A72-A91D3D6A9B8C}"/>
                    </a:ext>
                  </a:extLst>
                </p:cNvPr>
                <p:cNvPicPr/>
                <p:nvPr/>
              </p:nvPicPr>
              <p:blipFill>
                <a:blip r:embed="rId255"/>
                <a:stretch>
                  <a:fillRect/>
                </a:stretch>
              </p:blipFill>
              <p:spPr>
                <a:xfrm>
                  <a:off x="11416549" y="214364"/>
                  <a:ext cx="1170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210" name="Freihand 209">
                  <a:extLst>
                    <a:ext uri="{FF2B5EF4-FFF2-40B4-BE49-F238E27FC236}">
                      <a16:creationId xmlns:a16="http://schemas.microsoft.com/office/drawing/2014/main" id="{F5604107-D806-B733-BC77-AE2CBC9082CA}"/>
                    </a:ext>
                  </a:extLst>
                </p14:cNvPr>
                <p14:cNvContentPartPr/>
                <p14:nvPr/>
              </p14:nvContentPartPr>
              <p14:xfrm>
                <a:off x="11582509" y="195284"/>
                <a:ext cx="76320" cy="214560"/>
              </p14:xfrm>
            </p:contentPart>
          </mc:Choice>
          <mc:Fallback xmlns="">
            <p:pic>
              <p:nvPicPr>
                <p:cNvPr id="210" name="Freihand 209">
                  <a:extLst>
                    <a:ext uri="{FF2B5EF4-FFF2-40B4-BE49-F238E27FC236}">
                      <a16:creationId xmlns:a16="http://schemas.microsoft.com/office/drawing/2014/main" id="{F5604107-D806-B733-BC77-AE2CBC9082CA}"/>
                    </a:ext>
                  </a:extLst>
                </p:cNvPr>
                <p:cNvPicPr/>
                <p:nvPr/>
              </p:nvPicPr>
              <p:blipFill>
                <a:blip r:embed="rId257"/>
                <a:stretch>
                  <a:fillRect/>
                </a:stretch>
              </p:blipFill>
              <p:spPr>
                <a:xfrm>
                  <a:off x="11573869" y="186644"/>
                  <a:ext cx="9396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211" name="Freihand 210">
                  <a:extLst>
                    <a:ext uri="{FF2B5EF4-FFF2-40B4-BE49-F238E27FC236}">
                      <a16:creationId xmlns:a16="http://schemas.microsoft.com/office/drawing/2014/main" id="{D3FC4FAC-AECD-7A39-1835-130319FA0D8D}"/>
                    </a:ext>
                  </a:extLst>
                </p14:cNvPr>
                <p14:cNvContentPartPr/>
                <p14:nvPr/>
              </p14:nvContentPartPr>
              <p14:xfrm>
                <a:off x="11694829" y="179084"/>
                <a:ext cx="160200" cy="85320"/>
              </p14:xfrm>
            </p:contentPart>
          </mc:Choice>
          <mc:Fallback xmlns="">
            <p:pic>
              <p:nvPicPr>
                <p:cNvPr id="211" name="Freihand 210">
                  <a:extLst>
                    <a:ext uri="{FF2B5EF4-FFF2-40B4-BE49-F238E27FC236}">
                      <a16:creationId xmlns:a16="http://schemas.microsoft.com/office/drawing/2014/main" id="{D3FC4FAC-AECD-7A39-1835-130319FA0D8D}"/>
                    </a:ext>
                  </a:extLst>
                </p:cNvPr>
                <p:cNvPicPr/>
                <p:nvPr/>
              </p:nvPicPr>
              <p:blipFill>
                <a:blip r:embed="rId259"/>
                <a:stretch>
                  <a:fillRect/>
                </a:stretch>
              </p:blipFill>
              <p:spPr>
                <a:xfrm>
                  <a:off x="11685829" y="170084"/>
                  <a:ext cx="1778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212" name="Freihand 211">
                  <a:extLst>
                    <a:ext uri="{FF2B5EF4-FFF2-40B4-BE49-F238E27FC236}">
                      <a16:creationId xmlns:a16="http://schemas.microsoft.com/office/drawing/2014/main" id="{E13570FA-EE06-9FF5-8881-25E475AEE0BE}"/>
                    </a:ext>
                  </a:extLst>
                </p14:cNvPr>
                <p14:cNvContentPartPr/>
                <p14:nvPr/>
              </p14:nvContentPartPr>
              <p14:xfrm>
                <a:off x="11842069" y="118604"/>
                <a:ext cx="59760" cy="146880"/>
              </p14:xfrm>
            </p:contentPart>
          </mc:Choice>
          <mc:Fallback xmlns="">
            <p:pic>
              <p:nvPicPr>
                <p:cNvPr id="212" name="Freihand 211">
                  <a:extLst>
                    <a:ext uri="{FF2B5EF4-FFF2-40B4-BE49-F238E27FC236}">
                      <a16:creationId xmlns:a16="http://schemas.microsoft.com/office/drawing/2014/main" id="{E13570FA-EE06-9FF5-8881-25E475AEE0BE}"/>
                    </a:ext>
                  </a:extLst>
                </p:cNvPr>
                <p:cNvPicPr/>
                <p:nvPr/>
              </p:nvPicPr>
              <p:blipFill>
                <a:blip r:embed="rId261"/>
                <a:stretch>
                  <a:fillRect/>
                </a:stretch>
              </p:blipFill>
              <p:spPr>
                <a:xfrm>
                  <a:off x="11833069" y="109604"/>
                  <a:ext cx="774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13" name="Freihand 212">
                  <a:extLst>
                    <a:ext uri="{FF2B5EF4-FFF2-40B4-BE49-F238E27FC236}">
                      <a16:creationId xmlns:a16="http://schemas.microsoft.com/office/drawing/2014/main" id="{EA48A281-DE48-1192-E64A-BEEF1930FC88}"/>
                    </a:ext>
                  </a:extLst>
                </p14:cNvPr>
                <p14:cNvContentPartPr/>
                <p14:nvPr/>
              </p14:nvContentPartPr>
              <p14:xfrm>
                <a:off x="11957989" y="129764"/>
                <a:ext cx="147240" cy="131400"/>
              </p14:xfrm>
            </p:contentPart>
          </mc:Choice>
          <mc:Fallback xmlns="">
            <p:pic>
              <p:nvPicPr>
                <p:cNvPr id="213" name="Freihand 212">
                  <a:extLst>
                    <a:ext uri="{FF2B5EF4-FFF2-40B4-BE49-F238E27FC236}">
                      <a16:creationId xmlns:a16="http://schemas.microsoft.com/office/drawing/2014/main" id="{EA48A281-DE48-1192-E64A-BEEF1930FC88}"/>
                    </a:ext>
                  </a:extLst>
                </p:cNvPr>
                <p:cNvPicPr/>
                <p:nvPr/>
              </p:nvPicPr>
              <p:blipFill>
                <a:blip r:embed="rId263"/>
                <a:stretch>
                  <a:fillRect/>
                </a:stretch>
              </p:blipFill>
              <p:spPr>
                <a:xfrm>
                  <a:off x="11948989" y="120764"/>
                  <a:ext cx="1648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215" name="Freihand 214">
                  <a:extLst>
                    <a:ext uri="{FF2B5EF4-FFF2-40B4-BE49-F238E27FC236}">
                      <a16:creationId xmlns:a16="http://schemas.microsoft.com/office/drawing/2014/main" id="{E18207A5-7B88-8960-A6E2-F927C3F2F5BA}"/>
                    </a:ext>
                  </a:extLst>
                </p14:cNvPr>
                <p14:cNvContentPartPr/>
                <p14:nvPr/>
              </p14:nvContentPartPr>
              <p14:xfrm>
                <a:off x="11676469" y="447284"/>
                <a:ext cx="104040" cy="57960"/>
              </p14:xfrm>
            </p:contentPart>
          </mc:Choice>
          <mc:Fallback xmlns="">
            <p:pic>
              <p:nvPicPr>
                <p:cNvPr id="215" name="Freihand 214">
                  <a:extLst>
                    <a:ext uri="{FF2B5EF4-FFF2-40B4-BE49-F238E27FC236}">
                      <a16:creationId xmlns:a16="http://schemas.microsoft.com/office/drawing/2014/main" id="{E18207A5-7B88-8960-A6E2-F927C3F2F5BA}"/>
                    </a:ext>
                  </a:extLst>
                </p:cNvPr>
                <p:cNvPicPr/>
                <p:nvPr/>
              </p:nvPicPr>
              <p:blipFill>
                <a:blip r:embed="rId265"/>
                <a:stretch>
                  <a:fillRect/>
                </a:stretch>
              </p:blipFill>
              <p:spPr>
                <a:xfrm>
                  <a:off x="11667469" y="438644"/>
                  <a:ext cx="1216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216" name="Freihand 215">
                  <a:extLst>
                    <a:ext uri="{FF2B5EF4-FFF2-40B4-BE49-F238E27FC236}">
                      <a16:creationId xmlns:a16="http://schemas.microsoft.com/office/drawing/2014/main" id="{60AB8937-7052-82D8-133B-B9B4A2F523CF}"/>
                    </a:ext>
                  </a:extLst>
                </p14:cNvPr>
                <p14:cNvContentPartPr/>
                <p14:nvPr/>
              </p14:nvContentPartPr>
              <p14:xfrm>
                <a:off x="11665309" y="425324"/>
                <a:ext cx="102240" cy="133560"/>
              </p14:xfrm>
            </p:contentPart>
          </mc:Choice>
          <mc:Fallback xmlns="">
            <p:pic>
              <p:nvPicPr>
                <p:cNvPr id="216" name="Freihand 215">
                  <a:extLst>
                    <a:ext uri="{FF2B5EF4-FFF2-40B4-BE49-F238E27FC236}">
                      <a16:creationId xmlns:a16="http://schemas.microsoft.com/office/drawing/2014/main" id="{60AB8937-7052-82D8-133B-B9B4A2F523CF}"/>
                    </a:ext>
                  </a:extLst>
                </p:cNvPr>
                <p:cNvPicPr/>
                <p:nvPr/>
              </p:nvPicPr>
              <p:blipFill>
                <a:blip r:embed="rId267"/>
                <a:stretch>
                  <a:fillRect/>
                </a:stretch>
              </p:blipFill>
              <p:spPr>
                <a:xfrm>
                  <a:off x="11656309" y="416684"/>
                  <a:ext cx="1198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18" name="Freihand 217">
                  <a:extLst>
                    <a:ext uri="{FF2B5EF4-FFF2-40B4-BE49-F238E27FC236}">
                      <a16:creationId xmlns:a16="http://schemas.microsoft.com/office/drawing/2014/main" id="{58FFA364-60C0-95B6-919A-5DA7E4D01EF5}"/>
                    </a:ext>
                  </a:extLst>
                </p14:cNvPr>
                <p14:cNvContentPartPr/>
                <p14:nvPr/>
              </p14:nvContentPartPr>
              <p14:xfrm>
                <a:off x="11619229" y="583364"/>
                <a:ext cx="279720" cy="76680"/>
              </p14:xfrm>
            </p:contentPart>
          </mc:Choice>
          <mc:Fallback xmlns="">
            <p:pic>
              <p:nvPicPr>
                <p:cNvPr id="218" name="Freihand 217">
                  <a:extLst>
                    <a:ext uri="{FF2B5EF4-FFF2-40B4-BE49-F238E27FC236}">
                      <a16:creationId xmlns:a16="http://schemas.microsoft.com/office/drawing/2014/main" id="{58FFA364-60C0-95B6-919A-5DA7E4D01EF5}"/>
                    </a:ext>
                  </a:extLst>
                </p:cNvPr>
                <p:cNvPicPr/>
                <p:nvPr/>
              </p:nvPicPr>
              <p:blipFill>
                <a:blip r:embed="rId269"/>
                <a:stretch>
                  <a:fillRect/>
                </a:stretch>
              </p:blipFill>
              <p:spPr>
                <a:xfrm>
                  <a:off x="11610589" y="574724"/>
                  <a:ext cx="29736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19" name="Freihand 218">
                  <a:extLst>
                    <a:ext uri="{FF2B5EF4-FFF2-40B4-BE49-F238E27FC236}">
                      <a16:creationId xmlns:a16="http://schemas.microsoft.com/office/drawing/2014/main" id="{4BCEC19B-BC18-7E26-622E-05BF4E3A8931}"/>
                    </a:ext>
                  </a:extLst>
                </p14:cNvPr>
                <p14:cNvContentPartPr/>
                <p14:nvPr/>
              </p14:nvContentPartPr>
              <p14:xfrm>
                <a:off x="11702029" y="667604"/>
                <a:ext cx="153720" cy="110880"/>
              </p14:xfrm>
            </p:contentPart>
          </mc:Choice>
          <mc:Fallback xmlns="">
            <p:pic>
              <p:nvPicPr>
                <p:cNvPr id="219" name="Freihand 218">
                  <a:extLst>
                    <a:ext uri="{FF2B5EF4-FFF2-40B4-BE49-F238E27FC236}">
                      <a16:creationId xmlns:a16="http://schemas.microsoft.com/office/drawing/2014/main" id="{4BCEC19B-BC18-7E26-622E-05BF4E3A8931}"/>
                    </a:ext>
                  </a:extLst>
                </p:cNvPr>
                <p:cNvPicPr/>
                <p:nvPr/>
              </p:nvPicPr>
              <p:blipFill>
                <a:blip r:embed="rId271"/>
                <a:stretch>
                  <a:fillRect/>
                </a:stretch>
              </p:blipFill>
              <p:spPr>
                <a:xfrm>
                  <a:off x="11693029" y="658604"/>
                  <a:ext cx="1713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20" name="Freihand 219">
                  <a:extLst>
                    <a:ext uri="{FF2B5EF4-FFF2-40B4-BE49-F238E27FC236}">
                      <a16:creationId xmlns:a16="http://schemas.microsoft.com/office/drawing/2014/main" id="{8045AA81-6105-A8B2-4E17-82D5B47AAF3D}"/>
                    </a:ext>
                  </a:extLst>
                </p14:cNvPr>
                <p14:cNvContentPartPr/>
                <p14:nvPr/>
              </p14:nvContentPartPr>
              <p14:xfrm>
                <a:off x="11441389" y="478244"/>
                <a:ext cx="104400" cy="123120"/>
              </p14:xfrm>
            </p:contentPart>
          </mc:Choice>
          <mc:Fallback xmlns="">
            <p:pic>
              <p:nvPicPr>
                <p:cNvPr id="220" name="Freihand 219">
                  <a:extLst>
                    <a:ext uri="{FF2B5EF4-FFF2-40B4-BE49-F238E27FC236}">
                      <a16:creationId xmlns:a16="http://schemas.microsoft.com/office/drawing/2014/main" id="{8045AA81-6105-A8B2-4E17-82D5B47AAF3D}"/>
                    </a:ext>
                  </a:extLst>
                </p:cNvPr>
                <p:cNvPicPr/>
                <p:nvPr/>
              </p:nvPicPr>
              <p:blipFill>
                <a:blip r:embed="rId273"/>
                <a:stretch>
                  <a:fillRect/>
                </a:stretch>
              </p:blipFill>
              <p:spPr>
                <a:xfrm>
                  <a:off x="11432389" y="469244"/>
                  <a:ext cx="1220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21" name="Freihand 220">
                  <a:extLst>
                    <a:ext uri="{FF2B5EF4-FFF2-40B4-BE49-F238E27FC236}">
                      <a16:creationId xmlns:a16="http://schemas.microsoft.com/office/drawing/2014/main" id="{288EF64F-492C-B0FE-27B3-F47FAA6B8AB6}"/>
                    </a:ext>
                  </a:extLst>
                </p14:cNvPr>
                <p14:cNvContentPartPr/>
                <p14:nvPr/>
              </p14:nvContentPartPr>
              <p14:xfrm>
                <a:off x="11860789" y="365564"/>
                <a:ext cx="78480" cy="114480"/>
              </p14:xfrm>
            </p:contentPart>
          </mc:Choice>
          <mc:Fallback xmlns="">
            <p:pic>
              <p:nvPicPr>
                <p:cNvPr id="221" name="Freihand 220">
                  <a:extLst>
                    <a:ext uri="{FF2B5EF4-FFF2-40B4-BE49-F238E27FC236}">
                      <a16:creationId xmlns:a16="http://schemas.microsoft.com/office/drawing/2014/main" id="{288EF64F-492C-B0FE-27B3-F47FAA6B8AB6}"/>
                    </a:ext>
                  </a:extLst>
                </p:cNvPr>
                <p:cNvPicPr/>
                <p:nvPr/>
              </p:nvPicPr>
              <p:blipFill>
                <a:blip r:embed="rId275"/>
                <a:stretch>
                  <a:fillRect/>
                </a:stretch>
              </p:blipFill>
              <p:spPr>
                <a:xfrm>
                  <a:off x="11851789" y="356924"/>
                  <a:ext cx="961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23" name="Freihand 222">
                  <a:extLst>
                    <a:ext uri="{FF2B5EF4-FFF2-40B4-BE49-F238E27FC236}">
                      <a16:creationId xmlns:a16="http://schemas.microsoft.com/office/drawing/2014/main" id="{84CC4BD6-B3B4-9F14-DD6F-240C51F22177}"/>
                    </a:ext>
                  </a:extLst>
                </p14:cNvPr>
                <p14:cNvContentPartPr/>
                <p14:nvPr/>
              </p14:nvContentPartPr>
              <p14:xfrm>
                <a:off x="10984189" y="1655444"/>
                <a:ext cx="120240" cy="24120"/>
              </p14:xfrm>
            </p:contentPart>
          </mc:Choice>
          <mc:Fallback xmlns="">
            <p:pic>
              <p:nvPicPr>
                <p:cNvPr id="223" name="Freihand 222">
                  <a:extLst>
                    <a:ext uri="{FF2B5EF4-FFF2-40B4-BE49-F238E27FC236}">
                      <a16:creationId xmlns:a16="http://schemas.microsoft.com/office/drawing/2014/main" id="{84CC4BD6-B3B4-9F14-DD6F-240C51F22177}"/>
                    </a:ext>
                  </a:extLst>
                </p:cNvPr>
                <p:cNvPicPr/>
                <p:nvPr/>
              </p:nvPicPr>
              <p:blipFill>
                <a:blip r:embed="rId277"/>
                <a:stretch>
                  <a:fillRect/>
                </a:stretch>
              </p:blipFill>
              <p:spPr>
                <a:xfrm>
                  <a:off x="10975549" y="1646804"/>
                  <a:ext cx="1378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24" name="Freihand 223">
                  <a:extLst>
                    <a:ext uri="{FF2B5EF4-FFF2-40B4-BE49-F238E27FC236}">
                      <a16:creationId xmlns:a16="http://schemas.microsoft.com/office/drawing/2014/main" id="{960A2F14-3D15-8A30-52D0-438B560B9528}"/>
                    </a:ext>
                  </a:extLst>
                </p14:cNvPr>
                <p14:cNvContentPartPr/>
                <p14:nvPr/>
              </p14:nvContentPartPr>
              <p14:xfrm>
                <a:off x="10998229" y="1710884"/>
                <a:ext cx="101520" cy="18360"/>
              </p14:xfrm>
            </p:contentPart>
          </mc:Choice>
          <mc:Fallback xmlns="">
            <p:pic>
              <p:nvPicPr>
                <p:cNvPr id="224" name="Freihand 223">
                  <a:extLst>
                    <a:ext uri="{FF2B5EF4-FFF2-40B4-BE49-F238E27FC236}">
                      <a16:creationId xmlns:a16="http://schemas.microsoft.com/office/drawing/2014/main" id="{960A2F14-3D15-8A30-52D0-438B560B9528}"/>
                    </a:ext>
                  </a:extLst>
                </p:cNvPr>
                <p:cNvPicPr/>
                <p:nvPr/>
              </p:nvPicPr>
              <p:blipFill>
                <a:blip r:embed="rId279"/>
                <a:stretch>
                  <a:fillRect/>
                </a:stretch>
              </p:blipFill>
              <p:spPr>
                <a:xfrm>
                  <a:off x="10989229" y="1701884"/>
                  <a:ext cx="1191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25" name="Freihand 224">
                  <a:extLst>
                    <a:ext uri="{FF2B5EF4-FFF2-40B4-BE49-F238E27FC236}">
                      <a16:creationId xmlns:a16="http://schemas.microsoft.com/office/drawing/2014/main" id="{030E2B88-9B7D-8926-2DF2-A882B1388AC5}"/>
                    </a:ext>
                  </a:extLst>
                </p14:cNvPr>
                <p14:cNvContentPartPr/>
                <p14:nvPr/>
              </p14:nvContentPartPr>
              <p14:xfrm>
                <a:off x="10980229" y="1502804"/>
                <a:ext cx="171000" cy="87120"/>
              </p14:xfrm>
            </p:contentPart>
          </mc:Choice>
          <mc:Fallback xmlns="">
            <p:pic>
              <p:nvPicPr>
                <p:cNvPr id="225" name="Freihand 224">
                  <a:extLst>
                    <a:ext uri="{FF2B5EF4-FFF2-40B4-BE49-F238E27FC236}">
                      <a16:creationId xmlns:a16="http://schemas.microsoft.com/office/drawing/2014/main" id="{030E2B88-9B7D-8926-2DF2-A882B1388AC5}"/>
                    </a:ext>
                  </a:extLst>
                </p:cNvPr>
                <p:cNvPicPr/>
                <p:nvPr/>
              </p:nvPicPr>
              <p:blipFill>
                <a:blip r:embed="rId281"/>
                <a:stretch>
                  <a:fillRect/>
                </a:stretch>
              </p:blipFill>
              <p:spPr>
                <a:xfrm>
                  <a:off x="10971229" y="1494164"/>
                  <a:ext cx="1886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29" name="Freihand 228">
                  <a:extLst>
                    <a:ext uri="{FF2B5EF4-FFF2-40B4-BE49-F238E27FC236}">
                      <a16:creationId xmlns:a16="http://schemas.microsoft.com/office/drawing/2014/main" id="{74DF7F19-CFED-A62E-81C2-284A4DF28E3B}"/>
                    </a:ext>
                  </a:extLst>
                </p14:cNvPr>
                <p14:cNvContentPartPr/>
                <p14:nvPr/>
              </p14:nvContentPartPr>
              <p14:xfrm>
                <a:off x="11275789" y="1562564"/>
                <a:ext cx="170280" cy="70920"/>
              </p14:xfrm>
            </p:contentPart>
          </mc:Choice>
          <mc:Fallback xmlns="">
            <p:pic>
              <p:nvPicPr>
                <p:cNvPr id="229" name="Freihand 228">
                  <a:extLst>
                    <a:ext uri="{FF2B5EF4-FFF2-40B4-BE49-F238E27FC236}">
                      <a16:creationId xmlns:a16="http://schemas.microsoft.com/office/drawing/2014/main" id="{74DF7F19-CFED-A62E-81C2-284A4DF28E3B}"/>
                    </a:ext>
                  </a:extLst>
                </p:cNvPr>
                <p:cNvPicPr/>
                <p:nvPr/>
              </p:nvPicPr>
              <p:blipFill>
                <a:blip r:embed="rId283"/>
                <a:stretch>
                  <a:fillRect/>
                </a:stretch>
              </p:blipFill>
              <p:spPr>
                <a:xfrm>
                  <a:off x="11267149" y="1553924"/>
                  <a:ext cx="1879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30" name="Freihand 229">
                  <a:extLst>
                    <a:ext uri="{FF2B5EF4-FFF2-40B4-BE49-F238E27FC236}">
                      <a16:creationId xmlns:a16="http://schemas.microsoft.com/office/drawing/2014/main" id="{8973CE7C-25A4-D1E8-30B2-703D5793E906}"/>
                    </a:ext>
                  </a:extLst>
                </p14:cNvPr>
                <p14:cNvContentPartPr/>
                <p14:nvPr/>
              </p14:nvContentPartPr>
              <p14:xfrm>
                <a:off x="11239069" y="1648964"/>
                <a:ext cx="223560" cy="38520"/>
              </p14:xfrm>
            </p:contentPart>
          </mc:Choice>
          <mc:Fallback xmlns="">
            <p:pic>
              <p:nvPicPr>
                <p:cNvPr id="230" name="Freihand 229">
                  <a:extLst>
                    <a:ext uri="{FF2B5EF4-FFF2-40B4-BE49-F238E27FC236}">
                      <a16:creationId xmlns:a16="http://schemas.microsoft.com/office/drawing/2014/main" id="{8973CE7C-25A4-D1E8-30B2-703D5793E906}"/>
                    </a:ext>
                  </a:extLst>
                </p:cNvPr>
                <p:cNvPicPr/>
                <p:nvPr/>
              </p:nvPicPr>
              <p:blipFill>
                <a:blip r:embed="rId285"/>
                <a:stretch>
                  <a:fillRect/>
                </a:stretch>
              </p:blipFill>
              <p:spPr>
                <a:xfrm>
                  <a:off x="11230429" y="1639964"/>
                  <a:ext cx="2412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231" name="Freihand 230">
                  <a:extLst>
                    <a:ext uri="{FF2B5EF4-FFF2-40B4-BE49-F238E27FC236}">
                      <a16:creationId xmlns:a16="http://schemas.microsoft.com/office/drawing/2014/main" id="{371E684C-60DD-A827-9601-6AC780A2FA08}"/>
                    </a:ext>
                  </a:extLst>
                </p14:cNvPr>
                <p14:cNvContentPartPr/>
                <p14:nvPr/>
              </p14:nvContentPartPr>
              <p14:xfrm>
                <a:off x="11304229" y="1727804"/>
                <a:ext cx="141480" cy="137520"/>
              </p14:xfrm>
            </p:contentPart>
          </mc:Choice>
          <mc:Fallback xmlns="">
            <p:pic>
              <p:nvPicPr>
                <p:cNvPr id="231" name="Freihand 230">
                  <a:extLst>
                    <a:ext uri="{FF2B5EF4-FFF2-40B4-BE49-F238E27FC236}">
                      <a16:creationId xmlns:a16="http://schemas.microsoft.com/office/drawing/2014/main" id="{371E684C-60DD-A827-9601-6AC780A2FA08}"/>
                    </a:ext>
                  </a:extLst>
                </p:cNvPr>
                <p:cNvPicPr/>
                <p:nvPr/>
              </p:nvPicPr>
              <p:blipFill>
                <a:blip r:embed="rId287"/>
                <a:stretch>
                  <a:fillRect/>
                </a:stretch>
              </p:blipFill>
              <p:spPr>
                <a:xfrm>
                  <a:off x="11295229" y="1719164"/>
                  <a:ext cx="1591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233" name="Freihand 232">
                  <a:extLst>
                    <a:ext uri="{FF2B5EF4-FFF2-40B4-BE49-F238E27FC236}">
                      <a16:creationId xmlns:a16="http://schemas.microsoft.com/office/drawing/2014/main" id="{62D74456-9905-3BFB-3D07-58480CA22D53}"/>
                    </a:ext>
                  </a:extLst>
                </p14:cNvPr>
                <p14:cNvContentPartPr/>
                <p14:nvPr/>
              </p14:nvContentPartPr>
              <p14:xfrm>
                <a:off x="10962589" y="1800164"/>
                <a:ext cx="117000" cy="24840"/>
              </p14:xfrm>
            </p:contentPart>
          </mc:Choice>
          <mc:Fallback xmlns="">
            <p:pic>
              <p:nvPicPr>
                <p:cNvPr id="233" name="Freihand 232">
                  <a:extLst>
                    <a:ext uri="{FF2B5EF4-FFF2-40B4-BE49-F238E27FC236}">
                      <a16:creationId xmlns:a16="http://schemas.microsoft.com/office/drawing/2014/main" id="{62D74456-9905-3BFB-3D07-58480CA22D53}"/>
                    </a:ext>
                  </a:extLst>
                </p:cNvPr>
                <p:cNvPicPr/>
                <p:nvPr/>
              </p:nvPicPr>
              <p:blipFill>
                <a:blip r:embed="rId289"/>
                <a:stretch>
                  <a:fillRect/>
                </a:stretch>
              </p:blipFill>
              <p:spPr>
                <a:xfrm>
                  <a:off x="10953589" y="1791164"/>
                  <a:ext cx="13464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234" name="Freihand 233">
                  <a:extLst>
                    <a:ext uri="{FF2B5EF4-FFF2-40B4-BE49-F238E27FC236}">
                      <a16:creationId xmlns:a16="http://schemas.microsoft.com/office/drawing/2014/main" id="{BC65258B-3783-E714-4E6A-78E170495642}"/>
                    </a:ext>
                  </a:extLst>
                </p14:cNvPr>
                <p14:cNvContentPartPr/>
                <p14:nvPr/>
              </p14:nvContentPartPr>
              <p14:xfrm>
                <a:off x="11054029" y="1791164"/>
                <a:ext cx="131400" cy="83880"/>
              </p14:xfrm>
            </p:contentPart>
          </mc:Choice>
          <mc:Fallback xmlns="">
            <p:pic>
              <p:nvPicPr>
                <p:cNvPr id="234" name="Freihand 233">
                  <a:extLst>
                    <a:ext uri="{FF2B5EF4-FFF2-40B4-BE49-F238E27FC236}">
                      <a16:creationId xmlns:a16="http://schemas.microsoft.com/office/drawing/2014/main" id="{BC65258B-3783-E714-4E6A-78E170495642}"/>
                    </a:ext>
                  </a:extLst>
                </p:cNvPr>
                <p:cNvPicPr/>
                <p:nvPr/>
              </p:nvPicPr>
              <p:blipFill>
                <a:blip r:embed="rId291"/>
                <a:stretch>
                  <a:fillRect/>
                </a:stretch>
              </p:blipFill>
              <p:spPr>
                <a:xfrm>
                  <a:off x="11045029" y="1782524"/>
                  <a:ext cx="1490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236" name="Freihand 235">
                  <a:extLst>
                    <a:ext uri="{FF2B5EF4-FFF2-40B4-BE49-F238E27FC236}">
                      <a16:creationId xmlns:a16="http://schemas.microsoft.com/office/drawing/2014/main" id="{D48E6AEA-6515-0923-6605-E31D162C9563}"/>
                    </a:ext>
                  </a:extLst>
                </p14:cNvPr>
                <p14:cNvContentPartPr/>
                <p14:nvPr/>
              </p14:nvContentPartPr>
              <p14:xfrm>
                <a:off x="10910389" y="1484804"/>
                <a:ext cx="366840" cy="72720"/>
              </p14:xfrm>
            </p:contentPart>
          </mc:Choice>
          <mc:Fallback xmlns="">
            <p:pic>
              <p:nvPicPr>
                <p:cNvPr id="236" name="Freihand 235">
                  <a:extLst>
                    <a:ext uri="{FF2B5EF4-FFF2-40B4-BE49-F238E27FC236}">
                      <a16:creationId xmlns:a16="http://schemas.microsoft.com/office/drawing/2014/main" id="{D48E6AEA-6515-0923-6605-E31D162C9563}"/>
                    </a:ext>
                  </a:extLst>
                </p:cNvPr>
                <p:cNvPicPr/>
                <p:nvPr/>
              </p:nvPicPr>
              <p:blipFill>
                <a:blip r:embed="rId293"/>
                <a:stretch>
                  <a:fillRect/>
                </a:stretch>
              </p:blipFill>
              <p:spPr>
                <a:xfrm>
                  <a:off x="10901749" y="1475804"/>
                  <a:ext cx="38448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237" name="Freihand 236">
                  <a:extLst>
                    <a:ext uri="{FF2B5EF4-FFF2-40B4-BE49-F238E27FC236}">
                      <a16:creationId xmlns:a16="http://schemas.microsoft.com/office/drawing/2014/main" id="{CD03920E-58BD-7624-4C83-39D3165F8CA7}"/>
                    </a:ext>
                  </a:extLst>
                </p14:cNvPr>
                <p14:cNvContentPartPr/>
                <p14:nvPr/>
              </p14:nvContentPartPr>
              <p14:xfrm>
                <a:off x="11185789" y="1482284"/>
                <a:ext cx="97920" cy="108360"/>
              </p14:xfrm>
            </p:contentPart>
          </mc:Choice>
          <mc:Fallback xmlns="">
            <p:pic>
              <p:nvPicPr>
                <p:cNvPr id="237" name="Freihand 236">
                  <a:extLst>
                    <a:ext uri="{FF2B5EF4-FFF2-40B4-BE49-F238E27FC236}">
                      <a16:creationId xmlns:a16="http://schemas.microsoft.com/office/drawing/2014/main" id="{CD03920E-58BD-7624-4C83-39D3165F8CA7}"/>
                    </a:ext>
                  </a:extLst>
                </p:cNvPr>
                <p:cNvPicPr/>
                <p:nvPr/>
              </p:nvPicPr>
              <p:blipFill>
                <a:blip r:embed="rId295"/>
                <a:stretch>
                  <a:fillRect/>
                </a:stretch>
              </p:blipFill>
              <p:spPr>
                <a:xfrm>
                  <a:off x="11177149" y="1473284"/>
                  <a:ext cx="11556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42" name="Freihand 241">
                  <a:extLst>
                    <a:ext uri="{FF2B5EF4-FFF2-40B4-BE49-F238E27FC236}">
                      <a16:creationId xmlns:a16="http://schemas.microsoft.com/office/drawing/2014/main" id="{D9D5A74F-A35B-5F99-9704-74CA09B2EA88}"/>
                    </a:ext>
                  </a:extLst>
                </p14:cNvPr>
                <p14:cNvContentPartPr/>
                <p14:nvPr/>
              </p14:nvContentPartPr>
              <p14:xfrm>
                <a:off x="9813469" y="45884"/>
                <a:ext cx="2381040" cy="1744200"/>
              </p14:xfrm>
            </p:contentPart>
          </mc:Choice>
          <mc:Fallback xmlns="">
            <p:pic>
              <p:nvPicPr>
                <p:cNvPr id="242" name="Freihand 241">
                  <a:extLst>
                    <a:ext uri="{FF2B5EF4-FFF2-40B4-BE49-F238E27FC236}">
                      <a16:creationId xmlns:a16="http://schemas.microsoft.com/office/drawing/2014/main" id="{D9D5A74F-A35B-5F99-9704-74CA09B2EA88}"/>
                    </a:ext>
                  </a:extLst>
                </p:cNvPr>
                <p:cNvPicPr/>
                <p:nvPr/>
              </p:nvPicPr>
              <p:blipFill>
                <a:blip r:embed="rId297"/>
                <a:stretch>
                  <a:fillRect/>
                </a:stretch>
              </p:blipFill>
              <p:spPr>
                <a:xfrm>
                  <a:off x="9804829" y="37244"/>
                  <a:ext cx="2398680" cy="1761840"/>
                </a:xfrm>
                <a:prstGeom prst="rect">
                  <a:avLst/>
                </a:prstGeom>
              </p:spPr>
            </p:pic>
          </mc:Fallback>
        </mc:AlternateContent>
      </p:grpSp>
      <p:grpSp>
        <p:nvGrpSpPr>
          <p:cNvPr id="253" name="Gruppieren 252">
            <a:extLst>
              <a:ext uri="{FF2B5EF4-FFF2-40B4-BE49-F238E27FC236}">
                <a16:creationId xmlns:a16="http://schemas.microsoft.com/office/drawing/2014/main" id="{D807F6D5-A695-46BE-B63C-641B35EFD030}"/>
              </a:ext>
            </a:extLst>
          </p:cNvPr>
          <p:cNvGrpSpPr/>
          <p:nvPr/>
        </p:nvGrpSpPr>
        <p:grpSpPr>
          <a:xfrm>
            <a:off x="2555869" y="3416204"/>
            <a:ext cx="520200" cy="621720"/>
            <a:chOff x="2555869" y="3416204"/>
            <a:chExt cx="520200" cy="621720"/>
          </a:xfrm>
        </p:grpSpPr>
        <mc:AlternateContent xmlns:mc="http://schemas.openxmlformats.org/markup-compatibility/2006" xmlns:p14="http://schemas.microsoft.com/office/powerpoint/2010/main">
          <mc:Choice Requires="p14">
            <p:contentPart p14:bwMode="auto" r:id="rId298">
              <p14:nvContentPartPr>
                <p14:cNvPr id="82" name="Freihand 81">
                  <a:extLst>
                    <a:ext uri="{FF2B5EF4-FFF2-40B4-BE49-F238E27FC236}">
                      <a16:creationId xmlns:a16="http://schemas.microsoft.com/office/drawing/2014/main" id="{0C451A0A-A6C0-B31E-64E3-3E2EE72A59A0}"/>
                    </a:ext>
                  </a:extLst>
                </p14:cNvPr>
                <p14:cNvContentPartPr/>
                <p14:nvPr/>
              </p14:nvContentPartPr>
              <p14:xfrm>
                <a:off x="2555869" y="3630764"/>
                <a:ext cx="41040" cy="356400"/>
              </p14:xfrm>
            </p:contentPart>
          </mc:Choice>
          <mc:Fallback xmlns="">
            <p:pic>
              <p:nvPicPr>
                <p:cNvPr id="82" name="Freihand 81">
                  <a:extLst>
                    <a:ext uri="{FF2B5EF4-FFF2-40B4-BE49-F238E27FC236}">
                      <a16:creationId xmlns:a16="http://schemas.microsoft.com/office/drawing/2014/main" id="{0C451A0A-A6C0-B31E-64E3-3E2EE72A59A0}"/>
                    </a:ext>
                  </a:extLst>
                </p:cNvPr>
                <p:cNvPicPr/>
                <p:nvPr/>
              </p:nvPicPr>
              <p:blipFill>
                <a:blip r:embed="rId299"/>
                <a:stretch>
                  <a:fillRect/>
                </a:stretch>
              </p:blipFill>
              <p:spPr>
                <a:xfrm>
                  <a:off x="2546869" y="3621764"/>
                  <a:ext cx="58680" cy="3740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83" name="Freihand 82">
                  <a:extLst>
                    <a:ext uri="{FF2B5EF4-FFF2-40B4-BE49-F238E27FC236}">
                      <a16:creationId xmlns:a16="http://schemas.microsoft.com/office/drawing/2014/main" id="{EEC8429F-382D-BD48-50E6-D28BC7C9F4AE}"/>
                    </a:ext>
                  </a:extLst>
                </p14:cNvPr>
                <p14:cNvContentPartPr/>
                <p14:nvPr/>
              </p14:nvContentPartPr>
              <p14:xfrm>
                <a:off x="2727949" y="3661004"/>
                <a:ext cx="118440" cy="93960"/>
              </p14:xfrm>
            </p:contentPart>
          </mc:Choice>
          <mc:Fallback xmlns="">
            <p:pic>
              <p:nvPicPr>
                <p:cNvPr id="83" name="Freihand 82">
                  <a:extLst>
                    <a:ext uri="{FF2B5EF4-FFF2-40B4-BE49-F238E27FC236}">
                      <a16:creationId xmlns:a16="http://schemas.microsoft.com/office/drawing/2014/main" id="{EEC8429F-382D-BD48-50E6-D28BC7C9F4AE}"/>
                    </a:ext>
                  </a:extLst>
                </p:cNvPr>
                <p:cNvPicPr/>
                <p:nvPr/>
              </p:nvPicPr>
              <p:blipFill>
                <a:blip r:embed="rId301"/>
                <a:stretch>
                  <a:fillRect/>
                </a:stretch>
              </p:blipFill>
              <p:spPr>
                <a:xfrm>
                  <a:off x="2719309" y="3652004"/>
                  <a:ext cx="1360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84" name="Freihand 83">
                  <a:extLst>
                    <a:ext uri="{FF2B5EF4-FFF2-40B4-BE49-F238E27FC236}">
                      <a16:creationId xmlns:a16="http://schemas.microsoft.com/office/drawing/2014/main" id="{AD9F7CEA-049A-FA63-75E1-F64FD65D596C}"/>
                    </a:ext>
                  </a:extLst>
                </p14:cNvPr>
                <p14:cNvContentPartPr/>
                <p14:nvPr/>
              </p14:nvContentPartPr>
              <p14:xfrm>
                <a:off x="2723269" y="3753164"/>
                <a:ext cx="135000" cy="66240"/>
              </p14:xfrm>
            </p:contentPart>
          </mc:Choice>
          <mc:Fallback xmlns="">
            <p:pic>
              <p:nvPicPr>
                <p:cNvPr id="84" name="Freihand 83">
                  <a:extLst>
                    <a:ext uri="{FF2B5EF4-FFF2-40B4-BE49-F238E27FC236}">
                      <a16:creationId xmlns:a16="http://schemas.microsoft.com/office/drawing/2014/main" id="{AD9F7CEA-049A-FA63-75E1-F64FD65D596C}"/>
                    </a:ext>
                  </a:extLst>
                </p:cNvPr>
                <p:cNvPicPr/>
                <p:nvPr/>
              </p:nvPicPr>
              <p:blipFill>
                <a:blip r:embed="rId303"/>
                <a:stretch>
                  <a:fillRect/>
                </a:stretch>
              </p:blipFill>
              <p:spPr>
                <a:xfrm>
                  <a:off x="2714629" y="3744164"/>
                  <a:ext cx="1526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85" name="Freihand 84">
                  <a:extLst>
                    <a:ext uri="{FF2B5EF4-FFF2-40B4-BE49-F238E27FC236}">
                      <a16:creationId xmlns:a16="http://schemas.microsoft.com/office/drawing/2014/main" id="{2A4AE822-A91F-6154-286E-32AC945625D3}"/>
                    </a:ext>
                  </a:extLst>
                </p14:cNvPr>
                <p14:cNvContentPartPr/>
                <p14:nvPr/>
              </p14:nvContentPartPr>
              <p14:xfrm>
                <a:off x="2779069" y="3869084"/>
                <a:ext cx="84600" cy="151200"/>
              </p14:xfrm>
            </p:contentPart>
          </mc:Choice>
          <mc:Fallback xmlns="">
            <p:pic>
              <p:nvPicPr>
                <p:cNvPr id="85" name="Freihand 84">
                  <a:extLst>
                    <a:ext uri="{FF2B5EF4-FFF2-40B4-BE49-F238E27FC236}">
                      <a16:creationId xmlns:a16="http://schemas.microsoft.com/office/drawing/2014/main" id="{2A4AE822-A91F-6154-286E-32AC945625D3}"/>
                    </a:ext>
                  </a:extLst>
                </p:cNvPr>
                <p:cNvPicPr/>
                <p:nvPr/>
              </p:nvPicPr>
              <p:blipFill>
                <a:blip r:embed="rId305"/>
                <a:stretch>
                  <a:fillRect/>
                </a:stretch>
              </p:blipFill>
              <p:spPr>
                <a:xfrm>
                  <a:off x="2770429" y="3860444"/>
                  <a:ext cx="1022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88" name="Freihand 87">
                  <a:extLst>
                    <a:ext uri="{FF2B5EF4-FFF2-40B4-BE49-F238E27FC236}">
                      <a16:creationId xmlns:a16="http://schemas.microsoft.com/office/drawing/2014/main" id="{CBA9A69E-89B8-F6D0-2DF0-0EE0072423E8}"/>
                    </a:ext>
                  </a:extLst>
                </p14:cNvPr>
                <p14:cNvContentPartPr/>
                <p14:nvPr/>
              </p14:nvContentPartPr>
              <p14:xfrm>
                <a:off x="2888869" y="3674684"/>
                <a:ext cx="103320" cy="267480"/>
              </p14:xfrm>
            </p:contentPart>
          </mc:Choice>
          <mc:Fallback xmlns="">
            <p:pic>
              <p:nvPicPr>
                <p:cNvPr id="88" name="Freihand 87">
                  <a:extLst>
                    <a:ext uri="{FF2B5EF4-FFF2-40B4-BE49-F238E27FC236}">
                      <a16:creationId xmlns:a16="http://schemas.microsoft.com/office/drawing/2014/main" id="{CBA9A69E-89B8-F6D0-2DF0-0EE0072423E8}"/>
                    </a:ext>
                  </a:extLst>
                </p:cNvPr>
                <p:cNvPicPr/>
                <p:nvPr/>
              </p:nvPicPr>
              <p:blipFill>
                <a:blip r:embed="rId307"/>
                <a:stretch>
                  <a:fillRect/>
                </a:stretch>
              </p:blipFill>
              <p:spPr>
                <a:xfrm>
                  <a:off x="2880229" y="3665684"/>
                  <a:ext cx="12096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89" name="Freihand 88">
                  <a:extLst>
                    <a:ext uri="{FF2B5EF4-FFF2-40B4-BE49-F238E27FC236}">
                      <a16:creationId xmlns:a16="http://schemas.microsoft.com/office/drawing/2014/main" id="{810CD967-D119-BEC4-F7B3-5C509464AB63}"/>
                    </a:ext>
                  </a:extLst>
                </p14:cNvPr>
                <p14:cNvContentPartPr/>
                <p14:nvPr/>
              </p14:nvContentPartPr>
              <p14:xfrm>
                <a:off x="2642989" y="3686204"/>
                <a:ext cx="146880" cy="351720"/>
              </p14:xfrm>
            </p:contentPart>
          </mc:Choice>
          <mc:Fallback xmlns="">
            <p:pic>
              <p:nvPicPr>
                <p:cNvPr id="89" name="Freihand 88">
                  <a:extLst>
                    <a:ext uri="{FF2B5EF4-FFF2-40B4-BE49-F238E27FC236}">
                      <a16:creationId xmlns:a16="http://schemas.microsoft.com/office/drawing/2014/main" id="{810CD967-D119-BEC4-F7B3-5C509464AB63}"/>
                    </a:ext>
                  </a:extLst>
                </p:cNvPr>
                <p:cNvPicPr/>
                <p:nvPr/>
              </p:nvPicPr>
              <p:blipFill>
                <a:blip r:embed="rId309"/>
                <a:stretch>
                  <a:fillRect/>
                </a:stretch>
              </p:blipFill>
              <p:spPr>
                <a:xfrm>
                  <a:off x="2633989" y="3677204"/>
                  <a:ext cx="16452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90" name="Freihand 89">
                  <a:extLst>
                    <a:ext uri="{FF2B5EF4-FFF2-40B4-BE49-F238E27FC236}">
                      <a16:creationId xmlns:a16="http://schemas.microsoft.com/office/drawing/2014/main" id="{9B9D01A0-AAC6-9A04-CD0D-D9C875802F88}"/>
                    </a:ext>
                  </a:extLst>
                </p14:cNvPr>
                <p14:cNvContentPartPr/>
                <p14:nvPr/>
              </p14:nvContentPartPr>
              <p14:xfrm>
                <a:off x="2952589" y="3637604"/>
                <a:ext cx="123480" cy="94320"/>
              </p14:xfrm>
            </p:contentPart>
          </mc:Choice>
          <mc:Fallback xmlns="">
            <p:pic>
              <p:nvPicPr>
                <p:cNvPr id="90" name="Freihand 89">
                  <a:extLst>
                    <a:ext uri="{FF2B5EF4-FFF2-40B4-BE49-F238E27FC236}">
                      <a16:creationId xmlns:a16="http://schemas.microsoft.com/office/drawing/2014/main" id="{9B9D01A0-AAC6-9A04-CD0D-D9C875802F88}"/>
                    </a:ext>
                  </a:extLst>
                </p:cNvPr>
                <p:cNvPicPr/>
                <p:nvPr/>
              </p:nvPicPr>
              <p:blipFill>
                <a:blip r:embed="rId311"/>
                <a:stretch>
                  <a:fillRect/>
                </a:stretch>
              </p:blipFill>
              <p:spPr>
                <a:xfrm>
                  <a:off x="2943949" y="3628604"/>
                  <a:ext cx="1411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44" name="Freihand 243">
                  <a:extLst>
                    <a:ext uri="{FF2B5EF4-FFF2-40B4-BE49-F238E27FC236}">
                      <a16:creationId xmlns:a16="http://schemas.microsoft.com/office/drawing/2014/main" id="{0AD334A2-FCF5-BAEA-0439-AAB3E78E8BBD}"/>
                    </a:ext>
                  </a:extLst>
                </p14:cNvPr>
                <p14:cNvContentPartPr/>
                <p14:nvPr/>
              </p14:nvContentPartPr>
              <p14:xfrm>
                <a:off x="2589709" y="3416204"/>
                <a:ext cx="12600" cy="163440"/>
              </p14:xfrm>
            </p:contentPart>
          </mc:Choice>
          <mc:Fallback xmlns="">
            <p:pic>
              <p:nvPicPr>
                <p:cNvPr id="244" name="Freihand 243">
                  <a:extLst>
                    <a:ext uri="{FF2B5EF4-FFF2-40B4-BE49-F238E27FC236}">
                      <a16:creationId xmlns:a16="http://schemas.microsoft.com/office/drawing/2014/main" id="{0AD334A2-FCF5-BAEA-0439-AAB3E78E8BBD}"/>
                    </a:ext>
                  </a:extLst>
                </p:cNvPr>
                <p:cNvPicPr/>
                <p:nvPr/>
              </p:nvPicPr>
              <p:blipFill>
                <a:blip r:embed="rId313"/>
                <a:stretch>
                  <a:fillRect/>
                </a:stretch>
              </p:blipFill>
              <p:spPr>
                <a:xfrm>
                  <a:off x="2581069" y="3407204"/>
                  <a:ext cx="30240" cy="181080"/>
                </a:xfrm>
                <a:prstGeom prst="rect">
                  <a:avLst/>
                </a:prstGeom>
              </p:spPr>
            </p:pic>
          </mc:Fallback>
        </mc:AlternateContent>
      </p:grpSp>
      <p:grpSp>
        <p:nvGrpSpPr>
          <p:cNvPr id="255" name="Gruppieren 254">
            <a:extLst>
              <a:ext uri="{FF2B5EF4-FFF2-40B4-BE49-F238E27FC236}">
                <a16:creationId xmlns:a16="http://schemas.microsoft.com/office/drawing/2014/main" id="{17C44AF5-73A1-D5CA-46CF-C40A1EE416BE}"/>
              </a:ext>
            </a:extLst>
          </p:cNvPr>
          <p:cNvGrpSpPr/>
          <p:nvPr/>
        </p:nvGrpSpPr>
        <p:grpSpPr>
          <a:xfrm>
            <a:off x="2581069" y="2121644"/>
            <a:ext cx="3221640" cy="1145160"/>
            <a:chOff x="2581069" y="2121644"/>
            <a:chExt cx="3221640" cy="1145160"/>
          </a:xfrm>
        </p:grpSpPr>
        <mc:AlternateContent xmlns:mc="http://schemas.openxmlformats.org/markup-compatibility/2006" xmlns:p14="http://schemas.microsoft.com/office/powerpoint/2010/main">
          <mc:Choice Requires="p14">
            <p:contentPart p14:bwMode="auto" r:id="rId314">
              <p14:nvContentPartPr>
                <p14:cNvPr id="167" name="Freihand 166">
                  <a:extLst>
                    <a:ext uri="{FF2B5EF4-FFF2-40B4-BE49-F238E27FC236}">
                      <a16:creationId xmlns:a16="http://schemas.microsoft.com/office/drawing/2014/main" id="{4D62DD26-D727-5A79-1B0F-3E9382F8AA79}"/>
                    </a:ext>
                  </a:extLst>
                </p14:cNvPr>
                <p14:cNvContentPartPr/>
                <p14:nvPr/>
              </p14:nvContentPartPr>
              <p14:xfrm>
                <a:off x="5744029" y="2324684"/>
                <a:ext cx="58680" cy="9720"/>
              </p14:xfrm>
            </p:contentPart>
          </mc:Choice>
          <mc:Fallback xmlns="">
            <p:pic>
              <p:nvPicPr>
                <p:cNvPr id="167" name="Freihand 166">
                  <a:extLst>
                    <a:ext uri="{FF2B5EF4-FFF2-40B4-BE49-F238E27FC236}">
                      <a16:creationId xmlns:a16="http://schemas.microsoft.com/office/drawing/2014/main" id="{4D62DD26-D727-5A79-1B0F-3E9382F8AA79}"/>
                    </a:ext>
                  </a:extLst>
                </p:cNvPr>
                <p:cNvPicPr/>
                <p:nvPr/>
              </p:nvPicPr>
              <p:blipFill>
                <a:blip r:embed="rId315"/>
                <a:stretch>
                  <a:fillRect/>
                </a:stretch>
              </p:blipFill>
              <p:spPr>
                <a:xfrm>
                  <a:off x="5735029" y="2316044"/>
                  <a:ext cx="763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68" name="Freihand 167">
                  <a:extLst>
                    <a:ext uri="{FF2B5EF4-FFF2-40B4-BE49-F238E27FC236}">
                      <a16:creationId xmlns:a16="http://schemas.microsoft.com/office/drawing/2014/main" id="{586B558F-14D3-A07F-F5A1-BCBD7625B661}"/>
                    </a:ext>
                  </a:extLst>
                </p14:cNvPr>
                <p14:cNvContentPartPr/>
                <p14:nvPr/>
              </p14:nvContentPartPr>
              <p14:xfrm>
                <a:off x="5069029" y="2303804"/>
                <a:ext cx="473040" cy="78120"/>
              </p14:xfrm>
            </p:contentPart>
          </mc:Choice>
          <mc:Fallback xmlns="">
            <p:pic>
              <p:nvPicPr>
                <p:cNvPr id="168" name="Freihand 167">
                  <a:extLst>
                    <a:ext uri="{FF2B5EF4-FFF2-40B4-BE49-F238E27FC236}">
                      <a16:creationId xmlns:a16="http://schemas.microsoft.com/office/drawing/2014/main" id="{586B558F-14D3-A07F-F5A1-BCBD7625B661}"/>
                    </a:ext>
                  </a:extLst>
                </p:cNvPr>
                <p:cNvPicPr/>
                <p:nvPr/>
              </p:nvPicPr>
              <p:blipFill>
                <a:blip r:embed="rId317"/>
                <a:stretch>
                  <a:fillRect/>
                </a:stretch>
              </p:blipFill>
              <p:spPr>
                <a:xfrm>
                  <a:off x="5060389" y="2294804"/>
                  <a:ext cx="4906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69" name="Freihand 168">
                  <a:extLst>
                    <a:ext uri="{FF2B5EF4-FFF2-40B4-BE49-F238E27FC236}">
                      <a16:creationId xmlns:a16="http://schemas.microsoft.com/office/drawing/2014/main" id="{F79B71BE-17C0-C535-4DC8-22B6CA8BAAB3}"/>
                    </a:ext>
                  </a:extLst>
                </p14:cNvPr>
                <p14:cNvContentPartPr/>
                <p14:nvPr/>
              </p14:nvContentPartPr>
              <p14:xfrm>
                <a:off x="4330669" y="2296604"/>
                <a:ext cx="524520" cy="16920"/>
              </p14:xfrm>
            </p:contentPart>
          </mc:Choice>
          <mc:Fallback xmlns="">
            <p:pic>
              <p:nvPicPr>
                <p:cNvPr id="169" name="Freihand 168">
                  <a:extLst>
                    <a:ext uri="{FF2B5EF4-FFF2-40B4-BE49-F238E27FC236}">
                      <a16:creationId xmlns:a16="http://schemas.microsoft.com/office/drawing/2014/main" id="{F79B71BE-17C0-C535-4DC8-22B6CA8BAAB3}"/>
                    </a:ext>
                  </a:extLst>
                </p:cNvPr>
                <p:cNvPicPr/>
                <p:nvPr/>
              </p:nvPicPr>
              <p:blipFill>
                <a:blip r:embed="rId319"/>
                <a:stretch>
                  <a:fillRect/>
                </a:stretch>
              </p:blipFill>
              <p:spPr>
                <a:xfrm>
                  <a:off x="4321669" y="2287604"/>
                  <a:ext cx="5421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71" name="Freihand 170">
                  <a:extLst>
                    <a:ext uri="{FF2B5EF4-FFF2-40B4-BE49-F238E27FC236}">
                      <a16:creationId xmlns:a16="http://schemas.microsoft.com/office/drawing/2014/main" id="{FEF99632-1DD3-10D8-6D63-EB5615B71048}"/>
                    </a:ext>
                  </a:extLst>
                </p14:cNvPr>
                <p14:cNvContentPartPr/>
                <p14:nvPr/>
              </p14:nvContentPartPr>
              <p14:xfrm>
                <a:off x="4062469" y="2271404"/>
                <a:ext cx="104040" cy="239760"/>
              </p14:xfrm>
            </p:contentPart>
          </mc:Choice>
          <mc:Fallback xmlns="">
            <p:pic>
              <p:nvPicPr>
                <p:cNvPr id="171" name="Freihand 170">
                  <a:extLst>
                    <a:ext uri="{FF2B5EF4-FFF2-40B4-BE49-F238E27FC236}">
                      <a16:creationId xmlns:a16="http://schemas.microsoft.com/office/drawing/2014/main" id="{FEF99632-1DD3-10D8-6D63-EB5615B71048}"/>
                    </a:ext>
                  </a:extLst>
                </p:cNvPr>
                <p:cNvPicPr/>
                <p:nvPr/>
              </p:nvPicPr>
              <p:blipFill>
                <a:blip r:embed="rId321"/>
                <a:stretch>
                  <a:fillRect/>
                </a:stretch>
              </p:blipFill>
              <p:spPr>
                <a:xfrm>
                  <a:off x="4053829" y="2262404"/>
                  <a:ext cx="12168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72" name="Freihand 171">
                  <a:extLst>
                    <a:ext uri="{FF2B5EF4-FFF2-40B4-BE49-F238E27FC236}">
                      <a16:creationId xmlns:a16="http://schemas.microsoft.com/office/drawing/2014/main" id="{22D6F0D0-6C00-A1BC-5134-25B8EA40FA73}"/>
                    </a:ext>
                  </a:extLst>
                </p14:cNvPr>
                <p14:cNvContentPartPr/>
                <p14:nvPr/>
              </p14:nvContentPartPr>
              <p14:xfrm>
                <a:off x="4157869" y="2121644"/>
                <a:ext cx="89280" cy="147240"/>
              </p14:xfrm>
            </p:contentPart>
          </mc:Choice>
          <mc:Fallback xmlns="">
            <p:pic>
              <p:nvPicPr>
                <p:cNvPr id="172" name="Freihand 171">
                  <a:extLst>
                    <a:ext uri="{FF2B5EF4-FFF2-40B4-BE49-F238E27FC236}">
                      <a16:creationId xmlns:a16="http://schemas.microsoft.com/office/drawing/2014/main" id="{22D6F0D0-6C00-A1BC-5134-25B8EA40FA73}"/>
                    </a:ext>
                  </a:extLst>
                </p:cNvPr>
                <p:cNvPicPr/>
                <p:nvPr/>
              </p:nvPicPr>
              <p:blipFill>
                <a:blip r:embed="rId323"/>
                <a:stretch>
                  <a:fillRect/>
                </a:stretch>
              </p:blipFill>
              <p:spPr>
                <a:xfrm>
                  <a:off x="4148869" y="2112644"/>
                  <a:ext cx="1069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45" name="Freihand 244">
                  <a:extLst>
                    <a:ext uri="{FF2B5EF4-FFF2-40B4-BE49-F238E27FC236}">
                      <a16:creationId xmlns:a16="http://schemas.microsoft.com/office/drawing/2014/main" id="{7D2EC0D9-97DF-4E46-E1B2-E939A4D5E95C}"/>
                    </a:ext>
                  </a:extLst>
                </p14:cNvPr>
                <p14:cNvContentPartPr/>
                <p14:nvPr/>
              </p14:nvContentPartPr>
              <p14:xfrm>
                <a:off x="2581069" y="2905724"/>
                <a:ext cx="20880" cy="361080"/>
              </p14:xfrm>
            </p:contentPart>
          </mc:Choice>
          <mc:Fallback xmlns="">
            <p:pic>
              <p:nvPicPr>
                <p:cNvPr id="245" name="Freihand 244">
                  <a:extLst>
                    <a:ext uri="{FF2B5EF4-FFF2-40B4-BE49-F238E27FC236}">
                      <a16:creationId xmlns:a16="http://schemas.microsoft.com/office/drawing/2014/main" id="{7D2EC0D9-97DF-4E46-E1B2-E939A4D5E95C}"/>
                    </a:ext>
                  </a:extLst>
                </p:cNvPr>
                <p:cNvPicPr/>
                <p:nvPr/>
              </p:nvPicPr>
              <p:blipFill>
                <a:blip r:embed="rId325"/>
                <a:stretch>
                  <a:fillRect/>
                </a:stretch>
              </p:blipFill>
              <p:spPr>
                <a:xfrm>
                  <a:off x="2572069" y="2897084"/>
                  <a:ext cx="38520" cy="37872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46" name="Freihand 245">
                  <a:extLst>
                    <a:ext uri="{FF2B5EF4-FFF2-40B4-BE49-F238E27FC236}">
                      <a16:creationId xmlns:a16="http://schemas.microsoft.com/office/drawing/2014/main" id="{BE3F070D-05F0-AAAC-D993-902F263E0A9F}"/>
                    </a:ext>
                  </a:extLst>
                </p14:cNvPr>
                <p14:cNvContentPartPr/>
                <p14:nvPr/>
              </p14:nvContentPartPr>
              <p14:xfrm>
                <a:off x="2603029" y="2572004"/>
                <a:ext cx="22680" cy="190080"/>
              </p14:xfrm>
            </p:contentPart>
          </mc:Choice>
          <mc:Fallback xmlns="">
            <p:pic>
              <p:nvPicPr>
                <p:cNvPr id="246" name="Freihand 245">
                  <a:extLst>
                    <a:ext uri="{FF2B5EF4-FFF2-40B4-BE49-F238E27FC236}">
                      <a16:creationId xmlns:a16="http://schemas.microsoft.com/office/drawing/2014/main" id="{BE3F070D-05F0-AAAC-D993-902F263E0A9F}"/>
                    </a:ext>
                  </a:extLst>
                </p:cNvPr>
                <p:cNvPicPr/>
                <p:nvPr/>
              </p:nvPicPr>
              <p:blipFill>
                <a:blip r:embed="rId327"/>
                <a:stretch>
                  <a:fillRect/>
                </a:stretch>
              </p:blipFill>
              <p:spPr>
                <a:xfrm>
                  <a:off x="2594389" y="2563004"/>
                  <a:ext cx="403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47" name="Freihand 246">
                  <a:extLst>
                    <a:ext uri="{FF2B5EF4-FFF2-40B4-BE49-F238E27FC236}">
                      <a16:creationId xmlns:a16="http://schemas.microsoft.com/office/drawing/2014/main" id="{FB654A46-1393-E1F1-2175-A8C9F6B48324}"/>
                    </a:ext>
                  </a:extLst>
                </p14:cNvPr>
                <p14:cNvContentPartPr/>
                <p14:nvPr/>
              </p14:nvContentPartPr>
              <p14:xfrm>
                <a:off x="2612029" y="2469764"/>
                <a:ext cx="25560" cy="142200"/>
              </p14:xfrm>
            </p:contentPart>
          </mc:Choice>
          <mc:Fallback xmlns="">
            <p:pic>
              <p:nvPicPr>
                <p:cNvPr id="247" name="Freihand 246">
                  <a:extLst>
                    <a:ext uri="{FF2B5EF4-FFF2-40B4-BE49-F238E27FC236}">
                      <a16:creationId xmlns:a16="http://schemas.microsoft.com/office/drawing/2014/main" id="{FB654A46-1393-E1F1-2175-A8C9F6B48324}"/>
                    </a:ext>
                  </a:extLst>
                </p:cNvPr>
                <p:cNvPicPr/>
                <p:nvPr/>
              </p:nvPicPr>
              <p:blipFill>
                <a:blip r:embed="rId329"/>
                <a:stretch>
                  <a:fillRect/>
                </a:stretch>
              </p:blipFill>
              <p:spPr>
                <a:xfrm>
                  <a:off x="2603029" y="2461124"/>
                  <a:ext cx="432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48" name="Freihand 247">
                  <a:extLst>
                    <a:ext uri="{FF2B5EF4-FFF2-40B4-BE49-F238E27FC236}">
                      <a16:creationId xmlns:a16="http://schemas.microsoft.com/office/drawing/2014/main" id="{BA9C21A6-9940-CC66-99A3-57780ED6A914}"/>
                    </a:ext>
                  </a:extLst>
                </p14:cNvPr>
                <p14:cNvContentPartPr/>
                <p14:nvPr/>
              </p14:nvContentPartPr>
              <p14:xfrm>
                <a:off x="4190269" y="2282924"/>
                <a:ext cx="66960" cy="5400"/>
              </p14:xfrm>
            </p:contentPart>
          </mc:Choice>
          <mc:Fallback xmlns="">
            <p:pic>
              <p:nvPicPr>
                <p:cNvPr id="248" name="Freihand 247">
                  <a:extLst>
                    <a:ext uri="{FF2B5EF4-FFF2-40B4-BE49-F238E27FC236}">
                      <a16:creationId xmlns:a16="http://schemas.microsoft.com/office/drawing/2014/main" id="{BA9C21A6-9940-CC66-99A3-57780ED6A914}"/>
                    </a:ext>
                  </a:extLst>
                </p:cNvPr>
                <p:cNvPicPr/>
                <p:nvPr/>
              </p:nvPicPr>
              <p:blipFill>
                <a:blip r:embed="rId331"/>
                <a:stretch>
                  <a:fillRect/>
                </a:stretch>
              </p:blipFill>
              <p:spPr>
                <a:xfrm>
                  <a:off x="4181629" y="2274284"/>
                  <a:ext cx="846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49" name="Freihand 248">
                  <a:extLst>
                    <a:ext uri="{FF2B5EF4-FFF2-40B4-BE49-F238E27FC236}">
                      <a16:creationId xmlns:a16="http://schemas.microsoft.com/office/drawing/2014/main" id="{F6FD27BA-BD60-2F5F-FC39-018167B91D16}"/>
                    </a:ext>
                  </a:extLst>
                </p14:cNvPr>
                <p14:cNvContentPartPr/>
                <p14:nvPr/>
              </p14:nvContentPartPr>
              <p14:xfrm>
                <a:off x="3393229" y="2311364"/>
                <a:ext cx="478080" cy="25560"/>
              </p14:xfrm>
            </p:contentPart>
          </mc:Choice>
          <mc:Fallback xmlns="">
            <p:pic>
              <p:nvPicPr>
                <p:cNvPr id="249" name="Freihand 248">
                  <a:extLst>
                    <a:ext uri="{FF2B5EF4-FFF2-40B4-BE49-F238E27FC236}">
                      <a16:creationId xmlns:a16="http://schemas.microsoft.com/office/drawing/2014/main" id="{F6FD27BA-BD60-2F5F-FC39-018167B91D16}"/>
                    </a:ext>
                  </a:extLst>
                </p:cNvPr>
                <p:cNvPicPr/>
                <p:nvPr/>
              </p:nvPicPr>
              <p:blipFill>
                <a:blip r:embed="rId333"/>
                <a:stretch>
                  <a:fillRect/>
                </a:stretch>
              </p:blipFill>
              <p:spPr>
                <a:xfrm>
                  <a:off x="3384229" y="2302724"/>
                  <a:ext cx="4957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50" name="Freihand 249">
                  <a:extLst>
                    <a:ext uri="{FF2B5EF4-FFF2-40B4-BE49-F238E27FC236}">
                      <a16:creationId xmlns:a16="http://schemas.microsoft.com/office/drawing/2014/main" id="{A676EAFA-67F1-729B-8E20-71C9AA6316AE}"/>
                    </a:ext>
                  </a:extLst>
                </p14:cNvPr>
                <p14:cNvContentPartPr/>
                <p14:nvPr/>
              </p14:nvContentPartPr>
              <p14:xfrm>
                <a:off x="2622109" y="2318204"/>
                <a:ext cx="461160" cy="32400"/>
              </p14:xfrm>
            </p:contentPart>
          </mc:Choice>
          <mc:Fallback xmlns="">
            <p:pic>
              <p:nvPicPr>
                <p:cNvPr id="250" name="Freihand 249">
                  <a:extLst>
                    <a:ext uri="{FF2B5EF4-FFF2-40B4-BE49-F238E27FC236}">
                      <a16:creationId xmlns:a16="http://schemas.microsoft.com/office/drawing/2014/main" id="{A676EAFA-67F1-729B-8E20-71C9AA6316AE}"/>
                    </a:ext>
                  </a:extLst>
                </p:cNvPr>
                <p:cNvPicPr/>
                <p:nvPr/>
              </p:nvPicPr>
              <p:blipFill>
                <a:blip r:embed="rId335"/>
                <a:stretch>
                  <a:fillRect/>
                </a:stretch>
              </p:blipFill>
              <p:spPr>
                <a:xfrm>
                  <a:off x="2613469" y="2309204"/>
                  <a:ext cx="4788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51" name="Freihand 250">
                  <a:extLst>
                    <a:ext uri="{FF2B5EF4-FFF2-40B4-BE49-F238E27FC236}">
                      <a16:creationId xmlns:a16="http://schemas.microsoft.com/office/drawing/2014/main" id="{67FA75CE-3238-5342-7A1A-7B132C85DCBE}"/>
                    </a:ext>
                  </a:extLst>
                </p14:cNvPr>
                <p14:cNvContentPartPr/>
                <p14:nvPr/>
              </p14:nvContentPartPr>
              <p14:xfrm>
                <a:off x="2628589" y="2329364"/>
                <a:ext cx="13680" cy="188280"/>
              </p14:xfrm>
            </p:contentPart>
          </mc:Choice>
          <mc:Fallback xmlns="">
            <p:pic>
              <p:nvPicPr>
                <p:cNvPr id="251" name="Freihand 250">
                  <a:extLst>
                    <a:ext uri="{FF2B5EF4-FFF2-40B4-BE49-F238E27FC236}">
                      <a16:creationId xmlns:a16="http://schemas.microsoft.com/office/drawing/2014/main" id="{67FA75CE-3238-5342-7A1A-7B132C85DCBE}"/>
                    </a:ext>
                  </a:extLst>
                </p:cNvPr>
                <p:cNvPicPr/>
                <p:nvPr/>
              </p:nvPicPr>
              <p:blipFill>
                <a:blip r:embed="rId337"/>
                <a:stretch>
                  <a:fillRect/>
                </a:stretch>
              </p:blipFill>
              <p:spPr>
                <a:xfrm>
                  <a:off x="2619589" y="2320724"/>
                  <a:ext cx="3132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54" name="Freihand 253">
                  <a:extLst>
                    <a:ext uri="{FF2B5EF4-FFF2-40B4-BE49-F238E27FC236}">
                      <a16:creationId xmlns:a16="http://schemas.microsoft.com/office/drawing/2014/main" id="{545B1B1D-5452-19F1-DB2D-1392BF4FDFAE}"/>
                    </a:ext>
                  </a:extLst>
                </p14:cNvPr>
                <p14:cNvContentPartPr/>
                <p14:nvPr/>
              </p14:nvContentPartPr>
              <p14:xfrm>
                <a:off x="4296469" y="2293724"/>
                <a:ext cx="31320" cy="44640"/>
              </p14:xfrm>
            </p:contentPart>
          </mc:Choice>
          <mc:Fallback xmlns="">
            <p:pic>
              <p:nvPicPr>
                <p:cNvPr id="254" name="Freihand 253">
                  <a:extLst>
                    <a:ext uri="{FF2B5EF4-FFF2-40B4-BE49-F238E27FC236}">
                      <a16:creationId xmlns:a16="http://schemas.microsoft.com/office/drawing/2014/main" id="{545B1B1D-5452-19F1-DB2D-1392BF4FDFAE}"/>
                    </a:ext>
                  </a:extLst>
                </p:cNvPr>
                <p:cNvPicPr/>
                <p:nvPr/>
              </p:nvPicPr>
              <p:blipFill>
                <a:blip r:embed="rId339"/>
                <a:stretch>
                  <a:fillRect/>
                </a:stretch>
              </p:blipFill>
              <p:spPr>
                <a:xfrm>
                  <a:off x="4287829" y="2284724"/>
                  <a:ext cx="48960" cy="62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0">
            <p14:nvContentPartPr>
              <p14:cNvPr id="256" name="Freihand 255">
                <a:extLst>
                  <a:ext uri="{FF2B5EF4-FFF2-40B4-BE49-F238E27FC236}">
                    <a16:creationId xmlns:a16="http://schemas.microsoft.com/office/drawing/2014/main" id="{245AE080-9502-CE7B-CB85-EAA9DF4E9B23}"/>
                  </a:ext>
                </a:extLst>
              </p14:cNvPr>
              <p14:cNvContentPartPr/>
              <p14:nvPr/>
            </p14:nvContentPartPr>
            <p14:xfrm>
              <a:off x="1052149" y="1160444"/>
              <a:ext cx="2478600" cy="1968120"/>
            </p14:xfrm>
          </p:contentPart>
        </mc:Choice>
        <mc:Fallback xmlns="">
          <p:pic>
            <p:nvPicPr>
              <p:cNvPr id="256" name="Freihand 255">
                <a:extLst>
                  <a:ext uri="{FF2B5EF4-FFF2-40B4-BE49-F238E27FC236}">
                    <a16:creationId xmlns:a16="http://schemas.microsoft.com/office/drawing/2014/main" id="{245AE080-9502-CE7B-CB85-EAA9DF4E9B23}"/>
                  </a:ext>
                </a:extLst>
              </p:cNvPr>
              <p:cNvPicPr/>
              <p:nvPr/>
            </p:nvPicPr>
            <p:blipFill>
              <a:blip r:embed="rId341"/>
              <a:stretch>
                <a:fillRect/>
              </a:stretch>
            </p:blipFill>
            <p:spPr>
              <a:xfrm>
                <a:off x="1043149" y="1151444"/>
                <a:ext cx="2496240" cy="1985760"/>
              </a:xfrm>
              <a:prstGeom prst="rect">
                <a:avLst/>
              </a:prstGeom>
            </p:spPr>
          </p:pic>
        </mc:Fallback>
      </mc:AlternateContent>
      <p:grpSp>
        <p:nvGrpSpPr>
          <p:cNvPr id="264" name="Gruppieren 263">
            <a:extLst>
              <a:ext uri="{FF2B5EF4-FFF2-40B4-BE49-F238E27FC236}">
                <a16:creationId xmlns:a16="http://schemas.microsoft.com/office/drawing/2014/main" id="{7B2F5723-EC6B-8303-2324-07B0C45A95EB}"/>
              </a:ext>
            </a:extLst>
          </p:cNvPr>
          <p:cNvGrpSpPr/>
          <p:nvPr/>
        </p:nvGrpSpPr>
        <p:grpSpPr>
          <a:xfrm>
            <a:off x="2994349" y="786404"/>
            <a:ext cx="450720" cy="717120"/>
            <a:chOff x="2994349" y="786404"/>
            <a:chExt cx="450720" cy="717120"/>
          </a:xfrm>
        </p:grpSpPr>
        <mc:AlternateContent xmlns:mc="http://schemas.openxmlformats.org/markup-compatibility/2006" xmlns:p14="http://schemas.microsoft.com/office/powerpoint/2010/main">
          <mc:Choice Requires="p14">
            <p:contentPart p14:bwMode="auto" r:id="rId342">
              <p14:nvContentPartPr>
                <p14:cNvPr id="257" name="Freihand 256">
                  <a:extLst>
                    <a:ext uri="{FF2B5EF4-FFF2-40B4-BE49-F238E27FC236}">
                      <a16:creationId xmlns:a16="http://schemas.microsoft.com/office/drawing/2014/main" id="{85223E5E-B708-A2A2-19A2-C7AB1A51509F}"/>
                    </a:ext>
                  </a:extLst>
                </p14:cNvPr>
                <p14:cNvContentPartPr/>
                <p14:nvPr/>
              </p14:nvContentPartPr>
              <p14:xfrm>
                <a:off x="3104509" y="1018964"/>
                <a:ext cx="154440" cy="160200"/>
              </p14:xfrm>
            </p:contentPart>
          </mc:Choice>
          <mc:Fallback xmlns="">
            <p:pic>
              <p:nvPicPr>
                <p:cNvPr id="257" name="Freihand 256">
                  <a:extLst>
                    <a:ext uri="{FF2B5EF4-FFF2-40B4-BE49-F238E27FC236}">
                      <a16:creationId xmlns:a16="http://schemas.microsoft.com/office/drawing/2014/main" id="{85223E5E-B708-A2A2-19A2-C7AB1A51509F}"/>
                    </a:ext>
                  </a:extLst>
                </p:cNvPr>
                <p:cNvPicPr/>
                <p:nvPr/>
              </p:nvPicPr>
              <p:blipFill>
                <a:blip r:embed="rId343"/>
                <a:stretch>
                  <a:fillRect/>
                </a:stretch>
              </p:blipFill>
              <p:spPr>
                <a:xfrm>
                  <a:off x="3095869" y="1009964"/>
                  <a:ext cx="1720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58" name="Freihand 257">
                  <a:extLst>
                    <a:ext uri="{FF2B5EF4-FFF2-40B4-BE49-F238E27FC236}">
                      <a16:creationId xmlns:a16="http://schemas.microsoft.com/office/drawing/2014/main" id="{E989EA48-3061-6EEE-337A-56F5C9E0C22E}"/>
                    </a:ext>
                  </a:extLst>
                </p14:cNvPr>
                <p14:cNvContentPartPr/>
                <p14:nvPr/>
              </p14:nvContentPartPr>
              <p14:xfrm>
                <a:off x="3279109" y="877484"/>
                <a:ext cx="65520" cy="111600"/>
              </p14:xfrm>
            </p:contentPart>
          </mc:Choice>
          <mc:Fallback xmlns="">
            <p:pic>
              <p:nvPicPr>
                <p:cNvPr id="258" name="Freihand 257">
                  <a:extLst>
                    <a:ext uri="{FF2B5EF4-FFF2-40B4-BE49-F238E27FC236}">
                      <a16:creationId xmlns:a16="http://schemas.microsoft.com/office/drawing/2014/main" id="{E989EA48-3061-6EEE-337A-56F5C9E0C22E}"/>
                    </a:ext>
                  </a:extLst>
                </p:cNvPr>
                <p:cNvPicPr/>
                <p:nvPr/>
              </p:nvPicPr>
              <p:blipFill>
                <a:blip r:embed="rId345"/>
                <a:stretch>
                  <a:fillRect/>
                </a:stretch>
              </p:blipFill>
              <p:spPr>
                <a:xfrm>
                  <a:off x="3270109" y="868844"/>
                  <a:ext cx="8316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59" name="Freihand 258">
                  <a:extLst>
                    <a:ext uri="{FF2B5EF4-FFF2-40B4-BE49-F238E27FC236}">
                      <a16:creationId xmlns:a16="http://schemas.microsoft.com/office/drawing/2014/main" id="{06908448-CCEB-CBAB-237F-9CC85D246CC2}"/>
                    </a:ext>
                  </a:extLst>
                </p14:cNvPr>
                <p14:cNvContentPartPr/>
                <p14:nvPr/>
              </p14:nvContentPartPr>
              <p14:xfrm>
                <a:off x="3101629" y="1135244"/>
                <a:ext cx="217080" cy="156240"/>
              </p14:xfrm>
            </p:contentPart>
          </mc:Choice>
          <mc:Fallback xmlns="">
            <p:pic>
              <p:nvPicPr>
                <p:cNvPr id="259" name="Freihand 258">
                  <a:extLst>
                    <a:ext uri="{FF2B5EF4-FFF2-40B4-BE49-F238E27FC236}">
                      <a16:creationId xmlns:a16="http://schemas.microsoft.com/office/drawing/2014/main" id="{06908448-CCEB-CBAB-237F-9CC85D246CC2}"/>
                    </a:ext>
                  </a:extLst>
                </p:cNvPr>
                <p:cNvPicPr/>
                <p:nvPr/>
              </p:nvPicPr>
              <p:blipFill>
                <a:blip r:embed="rId347"/>
                <a:stretch>
                  <a:fillRect/>
                </a:stretch>
              </p:blipFill>
              <p:spPr>
                <a:xfrm>
                  <a:off x="3092989" y="1126604"/>
                  <a:ext cx="2347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60" name="Freihand 259">
                  <a:extLst>
                    <a:ext uri="{FF2B5EF4-FFF2-40B4-BE49-F238E27FC236}">
                      <a16:creationId xmlns:a16="http://schemas.microsoft.com/office/drawing/2014/main" id="{1021794B-B5EA-B99E-614A-E60FC62210CF}"/>
                    </a:ext>
                  </a:extLst>
                </p14:cNvPr>
                <p14:cNvContentPartPr/>
                <p14:nvPr/>
              </p14:nvContentPartPr>
              <p14:xfrm>
                <a:off x="3212509" y="1258724"/>
                <a:ext cx="78480" cy="184320"/>
              </p14:xfrm>
            </p:contentPart>
          </mc:Choice>
          <mc:Fallback xmlns="">
            <p:pic>
              <p:nvPicPr>
                <p:cNvPr id="260" name="Freihand 259">
                  <a:extLst>
                    <a:ext uri="{FF2B5EF4-FFF2-40B4-BE49-F238E27FC236}">
                      <a16:creationId xmlns:a16="http://schemas.microsoft.com/office/drawing/2014/main" id="{1021794B-B5EA-B99E-614A-E60FC62210CF}"/>
                    </a:ext>
                  </a:extLst>
                </p:cNvPr>
                <p:cNvPicPr/>
                <p:nvPr/>
              </p:nvPicPr>
              <p:blipFill>
                <a:blip r:embed="rId349"/>
                <a:stretch>
                  <a:fillRect/>
                </a:stretch>
              </p:blipFill>
              <p:spPr>
                <a:xfrm>
                  <a:off x="3203869" y="1249724"/>
                  <a:ext cx="961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62" name="Freihand 261">
                  <a:extLst>
                    <a:ext uri="{FF2B5EF4-FFF2-40B4-BE49-F238E27FC236}">
                      <a16:creationId xmlns:a16="http://schemas.microsoft.com/office/drawing/2014/main" id="{2EC6E19E-B316-9ECA-6517-E8D06745143F}"/>
                    </a:ext>
                  </a:extLst>
                </p14:cNvPr>
                <p14:cNvContentPartPr/>
                <p14:nvPr/>
              </p14:nvContentPartPr>
              <p14:xfrm>
                <a:off x="2994349" y="999164"/>
                <a:ext cx="158760" cy="504360"/>
              </p14:xfrm>
            </p:contentPart>
          </mc:Choice>
          <mc:Fallback xmlns="">
            <p:pic>
              <p:nvPicPr>
                <p:cNvPr id="262" name="Freihand 261">
                  <a:extLst>
                    <a:ext uri="{FF2B5EF4-FFF2-40B4-BE49-F238E27FC236}">
                      <a16:creationId xmlns:a16="http://schemas.microsoft.com/office/drawing/2014/main" id="{2EC6E19E-B316-9ECA-6517-E8D06745143F}"/>
                    </a:ext>
                  </a:extLst>
                </p:cNvPr>
                <p:cNvPicPr/>
                <p:nvPr/>
              </p:nvPicPr>
              <p:blipFill>
                <a:blip r:embed="rId351"/>
                <a:stretch>
                  <a:fillRect/>
                </a:stretch>
              </p:blipFill>
              <p:spPr>
                <a:xfrm>
                  <a:off x="2985349" y="990524"/>
                  <a:ext cx="176400" cy="52200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63" name="Freihand 262">
                  <a:extLst>
                    <a:ext uri="{FF2B5EF4-FFF2-40B4-BE49-F238E27FC236}">
                      <a16:creationId xmlns:a16="http://schemas.microsoft.com/office/drawing/2014/main" id="{9DF1BE20-4496-0DEE-CF6F-53478A253BFD}"/>
                    </a:ext>
                  </a:extLst>
                </p14:cNvPr>
                <p14:cNvContentPartPr/>
                <p14:nvPr/>
              </p14:nvContentPartPr>
              <p14:xfrm>
                <a:off x="3366949" y="786404"/>
                <a:ext cx="78120" cy="507960"/>
              </p14:xfrm>
            </p:contentPart>
          </mc:Choice>
          <mc:Fallback xmlns="">
            <p:pic>
              <p:nvPicPr>
                <p:cNvPr id="263" name="Freihand 262">
                  <a:extLst>
                    <a:ext uri="{FF2B5EF4-FFF2-40B4-BE49-F238E27FC236}">
                      <a16:creationId xmlns:a16="http://schemas.microsoft.com/office/drawing/2014/main" id="{9DF1BE20-4496-0DEE-CF6F-53478A253BFD}"/>
                    </a:ext>
                  </a:extLst>
                </p:cNvPr>
                <p:cNvPicPr/>
                <p:nvPr/>
              </p:nvPicPr>
              <p:blipFill>
                <a:blip r:embed="rId353"/>
                <a:stretch>
                  <a:fillRect/>
                </a:stretch>
              </p:blipFill>
              <p:spPr>
                <a:xfrm>
                  <a:off x="3358309" y="777764"/>
                  <a:ext cx="95760" cy="525600"/>
                </a:xfrm>
                <a:prstGeom prst="rect">
                  <a:avLst/>
                </a:prstGeom>
              </p:spPr>
            </p:pic>
          </mc:Fallback>
        </mc:AlternateContent>
      </p:grpSp>
      <p:grpSp>
        <p:nvGrpSpPr>
          <p:cNvPr id="278" name="Gruppieren 277">
            <a:extLst>
              <a:ext uri="{FF2B5EF4-FFF2-40B4-BE49-F238E27FC236}">
                <a16:creationId xmlns:a16="http://schemas.microsoft.com/office/drawing/2014/main" id="{E18359F8-D039-350E-E60D-9FB37E5CBAAF}"/>
              </a:ext>
            </a:extLst>
          </p:cNvPr>
          <p:cNvGrpSpPr/>
          <p:nvPr/>
        </p:nvGrpSpPr>
        <p:grpSpPr>
          <a:xfrm>
            <a:off x="6971269" y="2462564"/>
            <a:ext cx="4923000" cy="1699920"/>
            <a:chOff x="6971269" y="2462564"/>
            <a:chExt cx="4923000" cy="1699920"/>
          </a:xfrm>
        </p:grpSpPr>
        <mc:AlternateContent xmlns:mc="http://schemas.openxmlformats.org/markup-compatibility/2006" xmlns:p14="http://schemas.microsoft.com/office/powerpoint/2010/main">
          <mc:Choice Requires="p14">
            <p:contentPart p14:bwMode="auto" r:id="rId354">
              <p14:nvContentPartPr>
                <p14:cNvPr id="7" name="Freihand 6">
                  <a:extLst>
                    <a:ext uri="{FF2B5EF4-FFF2-40B4-BE49-F238E27FC236}">
                      <a16:creationId xmlns:a16="http://schemas.microsoft.com/office/drawing/2014/main" id="{3A1C2E4E-280E-CD6D-9F1E-2A4FBD164593}"/>
                    </a:ext>
                  </a:extLst>
                </p14:cNvPr>
                <p14:cNvContentPartPr/>
                <p14:nvPr/>
              </p14:nvContentPartPr>
              <p14:xfrm>
                <a:off x="8090509" y="3673604"/>
                <a:ext cx="7560" cy="114480"/>
              </p14:xfrm>
            </p:contentPart>
          </mc:Choice>
          <mc:Fallback xmlns="">
            <p:pic>
              <p:nvPicPr>
                <p:cNvPr id="7" name="Freihand 6">
                  <a:extLst>
                    <a:ext uri="{FF2B5EF4-FFF2-40B4-BE49-F238E27FC236}">
                      <a16:creationId xmlns:a16="http://schemas.microsoft.com/office/drawing/2014/main" id="{3A1C2E4E-280E-CD6D-9F1E-2A4FBD164593}"/>
                    </a:ext>
                  </a:extLst>
                </p:cNvPr>
                <p:cNvPicPr/>
                <p:nvPr/>
              </p:nvPicPr>
              <p:blipFill>
                <a:blip r:embed="rId355"/>
                <a:stretch>
                  <a:fillRect/>
                </a:stretch>
              </p:blipFill>
              <p:spPr>
                <a:xfrm>
                  <a:off x="8081869" y="3664604"/>
                  <a:ext cx="252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9" name="Freihand 8">
                  <a:extLst>
                    <a:ext uri="{FF2B5EF4-FFF2-40B4-BE49-F238E27FC236}">
                      <a16:creationId xmlns:a16="http://schemas.microsoft.com/office/drawing/2014/main" id="{01C7DF31-C2B0-6355-A718-77095D5002E0}"/>
                    </a:ext>
                  </a:extLst>
                </p14:cNvPr>
                <p14:cNvContentPartPr/>
                <p14:nvPr/>
              </p14:nvContentPartPr>
              <p14:xfrm>
                <a:off x="8031829" y="3601244"/>
                <a:ext cx="104400" cy="94320"/>
              </p14:xfrm>
            </p:contentPart>
          </mc:Choice>
          <mc:Fallback xmlns="">
            <p:pic>
              <p:nvPicPr>
                <p:cNvPr id="9" name="Freihand 8">
                  <a:extLst>
                    <a:ext uri="{FF2B5EF4-FFF2-40B4-BE49-F238E27FC236}">
                      <a16:creationId xmlns:a16="http://schemas.microsoft.com/office/drawing/2014/main" id="{01C7DF31-C2B0-6355-A718-77095D5002E0}"/>
                    </a:ext>
                  </a:extLst>
                </p:cNvPr>
                <p:cNvPicPr/>
                <p:nvPr/>
              </p:nvPicPr>
              <p:blipFill>
                <a:blip r:embed="rId357"/>
                <a:stretch>
                  <a:fillRect/>
                </a:stretch>
              </p:blipFill>
              <p:spPr>
                <a:xfrm>
                  <a:off x="8022829" y="3592244"/>
                  <a:ext cx="1220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1" name="Freihand 10">
                  <a:extLst>
                    <a:ext uri="{FF2B5EF4-FFF2-40B4-BE49-F238E27FC236}">
                      <a16:creationId xmlns:a16="http://schemas.microsoft.com/office/drawing/2014/main" id="{1CA509B0-FD63-8CA1-8536-11823416DC06}"/>
                    </a:ext>
                  </a:extLst>
                </p14:cNvPr>
                <p14:cNvContentPartPr/>
                <p14:nvPr/>
              </p14:nvContentPartPr>
              <p14:xfrm>
                <a:off x="8183749" y="3655964"/>
                <a:ext cx="53280" cy="80280"/>
              </p14:xfrm>
            </p:contentPart>
          </mc:Choice>
          <mc:Fallback xmlns="">
            <p:pic>
              <p:nvPicPr>
                <p:cNvPr id="11" name="Freihand 10">
                  <a:extLst>
                    <a:ext uri="{FF2B5EF4-FFF2-40B4-BE49-F238E27FC236}">
                      <a16:creationId xmlns:a16="http://schemas.microsoft.com/office/drawing/2014/main" id="{1CA509B0-FD63-8CA1-8536-11823416DC06}"/>
                    </a:ext>
                  </a:extLst>
                </p:cNvPr>
                <p:cNvPicPr/>
                <p:nvPr/>
              </p:nvPicPr>
              <p:blipFill>
                <a:blip r:embed="rId359"/>
                <a:stretch>
                  <a:fillRect/>
                </a:stretch>
              </p:blipFill>
              <p:spPr>
                <a:xfrm>
                  <a:off x="8174749" y="3647324"/>
                  <a:ext cx="709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3" name="Freihand 12">
                  <a:extLst>
                    <a:ext uri="{FF2B5EF4-FFF2-40B4-BE49-F238E27FC236}">
                      <a16:creationId xmlns:a16="http://schemas.microsoft.com/office/drawing/2014/main" id="{45AEAA9F-EF5F-87F3-0BA0-9FD0074C6471}"/>
                    </a:ext>
                  </a:extLst>
                </p14:cNvPr>
                <p14:cNvContentPartPr/>
                <p14:nvPr/>
              </p14:nvContentPartPr>
              <p14:xfrm>
                <a:off x="8269069" y="3655604"/>
                <a:ext cx="45360" cy="70200"/>
              </p14:xfrm>
            </p:contentPart>
          </mc:Choice>
          <mc:Fallback xmlns="">
            <p:pic>
              <p:nvPicPr>
                <p:cNvPr id="13" name="Freihand 12">
                  <a:extLst>
                    <a:ext uri="{FF2B5EF4-FFF2-40B4-BE49-F238E27FC236}">
                      <a16:creationId xmlns:a16="http://schemas.microsoft.com/office/drawing/2014/main" id="{45AEAA9F-EF5F-87F3-0BA0-9FD0074C6471}"/>
                    </a:ext>
                  </a:extLst>
                </p:cNvPr>
                <p:cNvPicPr/>
                <p:nvPr/>
              </p:nvPicPr>
              <p:blipFill>
                <a:blip r:embed="rId361"/>
                <a:stretch>
                  <a:fillRect/>
                </a:stretch>
              </p:blipFill>
              <p:spPr>
                <a:xfrm>
                  <a:off x="8260429" y="3646604"/>
                  <a:ext cx="630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4" name="Freihand 13">
                  <a:extLst>
                    <a:ext uri="{FF2B5EF4-FFF2-40B4-BE49-F238E27FC236}">
                      <a16:creationId xmlns:a16="http://schemas.microsoft.com/office/drawing/2014/main" id="{1967CD4C-8075-8150-D2A4-B71FE684B214}"/>
                    </a:ext>
                  </a:extLst>
                </p14:cNvPr>
                <p14:cNvContentPartPr/>
                <p14:nvPr/>
              </p14:nvContentPartPr>
              <p14:xfrm>
                <a:off x="8373109" y="3545444"/>
                <a:ext cx="296280" cy="163440"/>
              </p14:xfrm>
            </p:contentPart>
          </mc:Choice>
          <mc:Fallback xmlns="">
            <p:pic>
              <p:nvPicPr>
                <p:cNvPr id="14" name="Freihand 13">
                  <a:extLst>
                    <a:ext uri="{FF2B5EF4-FFF2-40B4-BE49-F238E27FC236}">
                      <a16:creationId xmlns:a16="http://schemas.microsoft.com/office/drawing/2014/main" id="{1967CD4C-8075-8150-D2A4-B71FE684B214}"/>
                    </a:ext>
                  </a:extLst>
                </p:cNvPr>
                <p:cNvPicPr/>
                <p:nvPr/>
              </p:nvPicPr>
              <p:blipFill>
                <a:blip r:embed="rId363"/>
                <a:stretch>
                  <a:fillRect/>
                </a:stretch>
              </p:blipFill>
              <p:spPr>
                <a:xfrm>
                  <a:off x="8364109" y="3536804"/>
                  <a:ext cx="3139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15" name="Freihand 14">
                  <a:extLst>
                    <a:ext uri="{FF2B5EF4-FFF2-40B4-BE49-F238E27FC236}">
                      <a16:creationId xmlns:a16="http://schemas.microsoft.com/office/drawing/2014/main" id="{ED57B643-CCDB-77E8-DE35-139C13C04323}"/>
                    </a:ext>
                  </a:extLst>
                </p14:cNvPr>
                <p14:cNvContentPartPr/>
                <p14:nvPr/>
              </p14:nvContentPartPr>
              <p14:xfrm>
                <a:off x="8681269" y="3475964"/>
                <a:ext cx="290880" cy="221760"/>
              </p14:xfrm>
            </p:contentPart>
          </mc:Choice>
          <mc:Fallback xmlns="">
            <p:pic>
              <p:nvPicPr>
                <p:cNvPr id="15" name="Freihand 14">
                  <a:extLst>
                    <a:ext uri="{FF2B5EF4-FFF2-40B4-BE49-F238E27FC236}">
                      <a16:creationId xmlns:a16="http://schemas.microsoft.com/office/drawing/2014/main" id="{ED57B643-CCDB-77E8-DE35-139C13C04323}"/>
                    </a:ext>
                  </a:extLst>
                </p:cNvPr>
                <p:cNvPicPr/>
                <p:nvPr/>
              </p:nvPicPr>
              <p:blipFill>
                <a:blip r:embed="rId365"/>
                <a:stretch>
                  <a:fillRect/>
                </a:stretch>
              </p:blipFill>
              <p:spPr>
                <a:xfrm>
                  <a:off x="8672629" y="3467324"/>
                  <a:ext cx="30852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16" name="Freihand 15">
                  <a:extLst>
                    <a:ext uri="{FF2B5EF4-FFF2-40B4-BE49-F238E27FC236}">
                      <a16:creationId xmlns:a16="http://schemas.microsoft.com/office/drawing/2014/main" id="{A936C79B-C6AC-E06E-9481-FCEE9C1A618F}"/>
                    </a:ext>
                  </a:extLst>
                </p14:cNvPr>
                <p14:cNvContentPartPr/>
                <p14:nvPr/>
              </p14:nvContentPartPr>
              <p14:xfrm>
                <a:off x="8921389" y="3541484"/>
                <a:ext cx="37080" cy="59040"/>
              </p14:xfrm>
            </p:contentPart>
          </mc:Choice>
          <mc:Fallback xmlns="">
            <p:pic>
              <p:nvPicPr>
                <p:cNvPr id="16" name="Freihand 15">
                  <a:extLst>
                    <a:ext uri="{FF2B5EF4-FFF2-40B4-BE49-F238E27FC236}">
                      <a16:creationId xmlns:a16="http://schemas.microsoft.com/office/drawing/2014/main" id="{A936C79B-C6AC-E06E-9481-FCEE9C1A618F}"/>
                    </a:ext>
                  </a:extLst>
                </p:cNvPr>
                <p:cNvPicPr/>
                <p:nvPr/>
              </p:nvPicPr>
              <p:blipFill>
                <a:blip r:embed="rId367"/>
                <a:stretch>
                  <a:fillRect/>
                </a:stretch>
              </p:blipFill>
              <p:spPr>
                <a:xfrm>
                  <a:off x="8912389" y="3532484"/>
                  <a:ext cx="547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17" name="Freihand 16">
                  <a:extLst>
                    <a:ext uri="{FF2B5EF4-FFF2-40B4-BE49-F238E27FC236}">
                      <a16:creationId xmlns:a16="http://schemas.microsoft.com/office/drawing/2014/main" id="{E65A935F-09F7-02C1-8C5D-218A94903463}"/>
                    </a:ext>
                  </a:extLst>
                </p14:cNvPr>
                <p14:cNvContentPartPr/>
                <p14:nvPr/>
              </p14:nvContentPartPr>
              <p14:xfrm>
                <a:off x="9040189" y="3623924"/>
                <a:ext cx="137520" cy="50040"/>
              </p14:xfrm>
            </p:contentPart>
          </mc:Choice>
          <mc:Fallback xmlns="">
            <p:pic>
              <p:nvPicPr>
                <p:cNvPr id="17" name="Freihand 16">
                  <a:extLst>
                    <a:ext uri="{FF2B5EF4-FFF2-40B4-BE49-F238E27FC236}">
                      <a16:creationId xmlns:a16="http://schemas.microsoft.com/office/drawing/2014/main" id="{E65A935F-09F7-02C1-8C5D-218A94903463}"/>
                    </a:ext>
                  </a:extLst>
                </p:cNvPr>
                <p:cNvPicPr/>
                <p:nvPr/>
              </p:nvPicPr>
              <p:blipFill>
                <a:blip r:embed="rId369"/>
                <a:stretch>
                  <a:fillRect/>
                </a:stretch>
              </p:blipFill>
              <p:spPr>
                <a:xfrm>
                  <a:off x="9031189" y="3615284"/>
                  <a:ext cx="1551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146" name="Freihand 145">
                  <a:extLst>
                    <a:ext uri="{FF2B5EF4-FFF2-40B4-BE49-F238E27FC236}">
                      <a16:creationId xmlns:a16="http://schemas.microsoft.com/office/drawing/2014/main" id="{57B4F54B-9F47-17DE-761A-3F3F03A87656}"/>
                    </a:ext>
                  </a:extLst>
                </p14:cNvPr>
                <p14:cNvContentPartPr/>
                <p14:nvPr/>
              </p14:nvContentPartPr>
              <p14:xfrm>
                <a:off x="6971269" y="2953604"/>
                <a:ext cx="106920" cy="193680"/>
              </p14:xfrm>
            </p:contentPart>
          </mc:Choice>
          <mc:Fallback xmlns="">
            <p:pic>
              <p:nvPicPr>
                <p:cNvPr id="146" name="Freihand 145">
                  <a:extLst>
                    <a:ext uri="{FF2B5EF4-FFF2-40B4-BE49-F238E27FC236}">
                      <a16:creationId xmlns:a16="http://schemas.microsoft.com/office/drawing/2014/main" id="{57B4F54B-9F47-17DE-761A-3F3F03A87656}"/>
                    </a:ext>
                  </a:extLst>
                </p:cNvPr>
                <p:cNvPicPr/>
                <p:nvPr/>
              </p:nvPicPr>
              <p:blipFill>
                <a:blip r:embed="rId371"/>
                <a:stretch>
                  <a:fillRect/>
                </a:stretch>
              </p:blipFill>
              <p:spPr>
                <a:xfrm>
                  <a:off x="6962269" y="2944964"/>
                  <a:ext cx="12456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147" name="Freihand 146">
                  <a:extLst>
                    <a:ext uri="{FF2B5EF4-FFF2-40B4-BE49-F238E27FC236}">
                      <a16:creationId xmlns:a16="http://schemas.microsoft.com/office/drawing/2014/main" id="{D1860D64-9B87-2F2B-B6A3-61D1B507DC0F}"/>
                    </a:ext>
                  </a:extLst>
                </p14:cNvPr>
                <p14:cNvContentPartPr/>
                <p14:nvPr/>
              </p14:nvContentPartPr>
              <p14:xfrm>
                <a:off x="7014469" y="2948924"/>
                <a:ext cx="139320" cy="223920"/>
              </p14:xfrm>
            </p:contentPart>
          </mc:Choice>
          <mc:Fallback xmlns="">
            <p:pic>
              <p:nvPicPr>
                <p:cNvPr id="147" name="Freihand 146">
                  <a:extLst>
                    <a:ext uri="{FF2B5EF4-FFF2-40B4-BE49-F238E27FC236}">
                      <a16:creationId xmlns:a16="http://schemas.microsoft.com/office/drawing/2014/main" id="{D1860D64-9B87-2F2B-B6A3-61D1B507DC0F}"/>
                    </a:ext>
                  </a:extLst>
                </p:cNvPr>
                <p:cNvPicPr/>
                <p:nvPr/>
              </p:nvPicPr>
              <p:blipFill>
                <a:blip r:embed="rId373"/>
                <a:stretch>
                  <a:fillRect/>
                </a:stretch>
              </p:blipFill>
              <p:spPr>
                <a:xfrm>
                  <a:off x="7005469" y="2940284"/>
                  <a:ext cx="15696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148" name="Freihand 147">
                  <a:extLst>
                    <a:ext uri="{FF2B5EF4-FFF2-40B4-BE49-F238E27FC236}">
                      <a16:creationId xmlns:a16="http://schemas.microsoft.com/office/drawing/2014/main" id="{95F11295-6E42-A6B2-ED29-C3F1B8183302}"/>
                    </a:ext>
                  </a:extLst>
                </p14:cNvPr>
                <p14:cNvContentPartPr/>
                <p14:nvPr/>
              </p14:nvContentPartPr>
              <p14:xfrm>
                <a:off x="7244509" y="2905364"/>
                <a:ext cx="15840" cy="181800"/>
              </p14:xfrm>
            </p:contentPart>
          </mc:Choice>
          <mc:Fallback xmlns="">
            <p:pic>
              <p:nvPicPr>
                <p:cNvPr id="148" name="Freihand 147">
                  <a:extLst>
                    <a:ext uri="{FF2B5EF4-FFF2-40B4-BE49-F238E27FC236}">
                      <a16:creationId xmlns:a16="http://schemas.microsoft.com/office/drawing/2014/main" id="{95F11295-6E42-A6B2-ED29-C3F1B8183302}"/>
                    </a:ext>
                  </a:extLst>
                </p:cNvPr>
                <p:cNvPicPr/>
                <p:nvPr/>
              </p:nvPicPr>
              <p:blipFill>
                <a:blip r:embed="rId375"/>
                <a:stretch>
                  <a:fillRect/>
                </a:stretch>
              </p:blipFill>
              <p:spPr>
                <a:xfrm>
                  <a:off x="7235509" y="2896364"/>
                  <a:ext cx="3348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149" name="Freihand 148">
                  <a:extLst>
                    <a:ext uri="{FF2B5EF4-FFF2-40B4-BE49-F238E27FC236}">
                      <a16:creationId xmlns:a16="http://schemas.microsoft.com/office/drawing/2014/main" id="{8CE32A97-4AD9-7A42-075D-F4CB90FDB8D2}"/>
                    </a:ext>
                  </a:extLst>
                </p14:cNvPr>
                <p14:cNvContentPartPr/>
                <p14:nvPr/>
              </p14:nvContentPartPr>
              <p14:xfrm>
                <a:off x="7155589" y="2906444"/>
                <a:ext cx="212400" cy="246240"/>
              </p14:xfrm>
            </p:contentPart>
          </mc:Choice>
          <mc:Fallback xmlns="">
            <p:pic>
              <p:nvPicPr>
                <p:cNvPr id="149" name="Freihand 148">
                  <a:extLst>
                    <a:ext uri="{FF2B5EF4-FFF2-40B4-BE49-F238E27FC236}">
                      <a16:creationId xmlns:a16="http://schemas.microsoft.com/office/drawing/2014/main" id="{8CE32A97-4AD9-7A42-075D-F4CB90FDB8D2}"/>
                    </a:ext>
                  </a:extLst>
                </p:cNvPr>
                <p:cNvPicPr/>
                <p:nvPr/>
              </p:nvPicPr>
              <p:blipFill>
                <a:blip r:embed="rId377"/>
                <a:stretch>
                  <a:fillRect/>
                </a:stretch>
              </p:blipFill>
              <p:spPr>
                <a:xfrm>
                  <a:off x="7146949" y="2897444"/>
                  <a:ext cx="23004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150" name="Freihand 149">
                  <a:extLst>
                    <a:ext uri="{FF2B5EF4-FFF2-40B4-BE49-F238E27FC236}">
                      <a16:creationId xmlns:a16="http://schemas.microsoft.com/office/drawing/2014/main" id="{ACCD27B3-BCFE-7873-3DB0-4B6467B130B1}"/>
                    </a:ext>
                  </a:extLst>
                </p14:cNvPr>
                <p14:cNvContentPartPr/>
                <p14:nvPr/>
              </p14:nvContentPartPr>
              <p14:xfrm>
                <a:off x="7621789" y="2939204"/>
                <a:ext cx="297360" cy="143280"/>
              </p14:xfrm>
            </p:contentPart>
          </mc:Choice>
          <mc:Fallback xmlns="">
            <p:pic>
              <p:nvPicPr>
                <p:cNvPr id="150" name="Freihand 149">
                  <a:extLst>
                    <a:ext uri="{FF2B5EF4-FFF2-40B4-BE49-F238E27FC236}">
                      <a16:creationId xmlns:a16="http://schemas.microsoft.com/office/drawing/2014/main" id="{ACCD27B3-BCFE-7873-3DB0-4B6467B130B1}"/>
                    </a:ext>
                  </a:extLst>
                </p:cNvPr>
                <p:cNvPicPr/>
                <p:nvPr/>
              </p:nvPicPr>
              <p:blipFill>
                <a:blip r:embed="rId379"/>
                <a:stretch>
                  <a:fillRect/>
                </a:stretch>
              </p:blipFill>
              <p:spPr>
                <a:xfrm>
                  <a:off x="7613149" y="2930204"/>
                  <a:ext cx="31500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151" name="Freihand 150">
                  <a:extLst>
                    <a:ext uri="{FF2B5EF4-FFF2-40B4-BE49-F238E27FC236}">
                      <a16:creationId xmlns:a16="http://schemas.microsoft.com/office/drawing/2014/main" id="{014BC920-BC98-5CFB-D1D5-98150CE85657}"/>
                    </a:ext>
                  </a:extLst>
                </p14:cNvPr>
                <p14:cNvContentPartPr/>
                <p14:nvPr/>
              </p14:nvContentPartPr>
              <p14:xfrm>
                <a:off x="8019949" y="2862524"/>
                <a:ext cx="74880" cy="165240"/>
              </p14:xfrm>
            </p:contentPart>
          </mc:Choice>
          <mc:Fallback xmlns="">
            <p:pic>
              <p:nvPicPr>
                <p:cNvPr id="151" name="Freihand 150">
                  <a:extLst>
                    <a:ext uri="{FF2B5EF4-FFF2-40B4-BE49-F238E27FC236}">
                      <a16:creationId xmlns:a16="http://schemas.microsoft.com/office/drawing/2014/main" id="{014BC920-BC98-5CFB-D1D5-98150CE85657}"/>
                    </a:ext>
                  </a:extLst>
                </p:cNvPr>
                <p:cNvPicPr/>
                <p:nvPr/>
              </p:nvPicPr>
              <p:blipFill>
                <a:blip r:embed="rId381"/>
                <a:stretch>
                  <a:fillRect/>
                </a:stretch>
              </p:blipFill>
              <p:spPr>
                <a:xfrm>
                  <a:off x="8011309" y="2853524"/>
                  <a:ext cx="925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154" name="Freihand 153">
                  <a:extLst>
                    <a:ext uri="{FF2B5EF4-FFF2-40B4-BE49-F238E27FC236}">
                      <a16:creationId xmlns:a16="http://schemas.microsoft.com/office/drawing/2014/main" id="{CBEDB3B7-35F0-F62B-56D4-AF9B82453AC8}"/>
                    </a:ext>
                  </a:extLst>
                </p14:cNvPr>
                <p14:cNvContentPartPr/>
                <p14:nvPr/>
              </p14:nvContentPartPr>
              <p14:xfrm>
                <a:off x="8327029" y="2707004"/>
                <a:ext cx="148320" cy="267480"/>
              </p14:xfrm>
            </p:contentPart>
          </mc:Choice>
          <mc:Fallback xmlns="">
            <p:pic>
              <p:nvPicPr>
                <p:cNvPr id="154" name="Freihand 153">
                  <a:extLst>
                    <a:ext uri="{FF2B5EF4-FFF2-40B4-BE49-F238E27FC236}">
                      <a16:creationId xmlns:a16="http://schemas.microsoft.com/office/drawing/2014/main" id="{CBEDB3B7-35F0-F62B-56D4-AF9B82453AC8}"/>
                    </a:ext>
                  </a:extLst>
                </p:cNvPr>
                <p:cNvPicPr/>
                <p:nvPr/>
              </p:nvPicPr>
              <p:blipFill>
                <a:blip r:embed="rId383"/>
                <a:stretch>
                  <a:fillRect/>
                </a:stretch>
              </p:blipFill>
              <p:spPr>
                <a:xfrm>
                  <a:off x="8318389" y="2698364"/>
                  <a:ext cx="16596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155" name="Freihand 154">
                  <a:extLst>
                    <a:ext uri="{FF2B5EF4-FFF2-40B4-BE49-F238E27FC236}">
                      <a16:creationId xmlns:a16="http://schemas.microsoft.com/office/drawing/2014/main" id="{2645C69E-C91E-2A62-2614-E3E3C0F5302E}"/>
                    </a:ext>
                  </a:extLst>
                </p14:cNvPr>
                <p14:cNvContentPartPr/>
                <p14:nvPr/>
              </p14:nvContentPartPr>
              <p14:xfrm>
                <a:off x="8508469" y="2704124"/>
                <a:ext cx="129960" cy="238680"/>
              </p14:xfrm>
            </p:contentPart>
          </mc:Choice>
          <mc:Fallback xmlns="">
            <p:pic>
              <p:nvPicPr>
                <p:cNvPr id="155" name="Freihand 154">
                  <a:extLst>
                    <a:ext uri="{FF2B5EF4-FFF2-40B4-BE49-F238E27FC236}">
                      <a16:creationId xmlns:a16="http://schemas.microsoft.com/office/drawing/2014/main" id="{2645C69E-C91E-2A62-2614-E3E3C0F5302E}"/>
                    </a:ext>
                  </a:extLst>
                </p:cNvPr>
                <p:cNvPicPr/>
                <p:nvPr/>
              </p:nvPicPr>
              <p:blipFill>
                <a:blip r:embed="rId385"/>
                <a:stretch>
                  <a:fillRect/>
                </a:stretch>
              </p:blipFill>
              <p:spPr>
                <a:xfrm>
                  <a:off x="8499469" y="2695124"/>
                  <a:ext cx="14760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157" name="Freihand 156">
                  <a:extLst>
                    <a:ext uri="{FF2B5EF4-FFF2-40B4-BE49-F238E27FC236}">
                      <a16:creationId xmlns:a16="http://schemas.microsoft.com/office/drawing/2014/main" id="{8FE268D3-76F6-AC43-B939-9D42B0C5E191}"/>
                    </a:ext>
                  </a:extLst>
                </p14:cNvPr>
                <p14:cNvContentPartPr/>
                <p14:nvPr/>
              </p14:nvContentPartPr>
              <p14:xfrm>
                <a:off x="8734189" y="2541044"/>
                <a:ext cx="26640" cy="447480"/>
              </p14:xfrm>
            </p:contentPart>
          </mc:Choice>
          <mc:Fallback xmlns="">
            <p:pic>
              <p:nvPicPr>
                <p:cNvPr id="157" name="Freihand 156">
                  <a:extLst>
                    <a:ext uri="{FF2B5EF4-FFF2-40B4-BE49-F238E27FC236}">
                      <a16:creationId xmlns:a16="http://schemas.microsoft.com/office/drawing/2014/main" id="{8FE268D3-76F6-AC43-B939-9D42B0C5E191}"/>
                    </a:ext>
                  </a:extLst>
                </p:cNvPr>
                <p:cNvPicPr/>
                <p:nvPr/>
              </p:nvPicPr>
              <p:blipFill>
                <a:blip r:embed="rId387"/>
                <a:stretch>
                  <a:fillRect/>
                </a:stretch>
              </p:blipFill>
              <p:spPr>
                <a:xfrm>
                  <a:off x="8725189" y="2532044"/>
                  <a:ext cx="44280" cy="46512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158" name="Freihand 157">
                  <a:extLst>
                    <a:ext uri="{FF2B5EF4-FFF2-40B4-BE49-F238E27FC236}">
                      <a16:creationId xmlns:a16="http://schemas.microsoft.com/office/drawing/2014/main" id="{9A7C5D90-E6C0-D436-C2AD-69883CBA8A67}"/>
                    </a:ext>
                  </a:extLst>
                </p14:cNvPr>
                <p14:cNvContentPartPr/>
                <p14:nvPr/>
              </p14:nvContentPartPr>
              <p14:xfrm>
                <a:off x="8804029" y="2655524"/>
                <a:ext cx="78840" cy="178560"/>
              </p14:xfrm>
            </p:contentPart>
          </mc:Choice>
          <mc:Fallback xmlns="">
            <p:pic>
              <p:nvPicPr>
                <p:cNvPr id="158" name="Freihand 157">
                  <a:extLst>
                    <a:ext uri="{FF2B5EF4-FFF2-40B4-BE49-F238E27FC236}">
                      <a16:creationId xmlns:a16="http://schemas.microsoft.com/office/drawing/2014/main" id="{9A7C5D90-E6C0-D436-C2AD-69883CBA8A67}"/>
                    </a:ext>
                  </a:extLst>
                </p:cNvPr>
                <p:cNvPicPr/>
                <p:nvPr/>
              </p:nvPicPr>
              <p:blipFill>
                <a:blip r:embed="rId389"/>
                <a:stretch>
                  <a:fillRect/>
                </a:stretch>
              </p:blipFill>
              <p:spPr>
                <a:xfrm>
                  <a:off x="8795029" y="2646884"/>
                  <a:ext cx="9648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159" name="Freihand 158">
                  <a:extLst>
                    <a:ext uri="{FF2B5EF4-FFF2-40B4-BE49-F238E27FC236}">
                      <a16:creationId xmlns:a16="http://schemas.microsoft.com/office/drawing/2014/main" id="{C3EBEBCB-ED62-4462-F6CE-BFF53CFC31B3}"/>
                    </a:ext>
                  </a:extLst>
                </p14:cNvPr>
                <p14:cNvContentPartPr/>
                <p14:nvPr/>
              </p14:nvContentPartPr>
              <p14:xfrm>
                <a:off x="8830669" y="2655524"/>
                <a:ext cx="155160" cy="207360"/>
              </p14:xfrm>
            </p:contentPart>
          </mc:Choice>
          <mc:Fallback xmlns="">
            <p:pic>
              <p:nvPicPr>
                <p:cNvPr id="159" name="Freihand 158">
                  <a:extLst>
                    <a:ext uri="{FF2B5EF4-FFF2-40B4-BE49-F238E27FC236}">
                      <a16:creationId xmlns:a16="http://schemas.microsoft.com/office/drawing/2014/main" id="{C3EBEBCB-ED62-4462-F6CE-BFF53CFC31B3}"/>
                    </a:ext>
                  </a:extLst>
                </p:cNvPr>
                <p:cNvPicPr/>
                <p:nvPr/>
              </p:nvPicPr>
              <p:blipFill>
                <a:blip r:embed="rId391"/>
                <a:stretch>
                  <a:fillRect/>
                </a:stretch>
              </p:blipFill>
              <p:spPr>
                <a:xfrm>
                  <a:off x="8821669" y="2646884"/>
                  <a:ext cx="1728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160" name="Freihand 159">
                  <a:extLst>
                    <a:ext uri="{FF2B5EF4-FFF2-40B4-BE49-F238E27FC236}">
                      <a16:creationId xmlns:a16="http://schemas.microsoft.com/office/drawing/2014/main" id="{8CBBE5DE-860B-1FF0-1D21-D137C1368BCE}"/>
                    </a:ext>
                  </a:extLst>
                </p14:cNvPr>
                <p14:cNvContentPartPr/>
                <p14:nvPr/>
              </p14:nvContentPartPr>
              <p14:xfrm>
                <a:off x="8909509" y="2658764"/>
                <a:ext cx="193320" cy="203760"/>
              </p14:xfrm>
            </p:contentPart>
          </mc:Choice>
          <mc:Fallback xmlns="">
            <p:pic>
              <p:nvPicPr>
                <p:cNvPr id="160" name="Freihand 159">
                  <a:extLst>
                    <a:ext uri="{FF2B5EF4-FFF2-40B4-BE49-F238E27FC236}">
                      <a16:creationId xmlns:a16="http://schemas.microsoft.com/office/drawing/2014/main" id="{8CBBE5DE-860B-1FF0-1D21-D137C1368BCE}"/>
                    </a:ext>
                  </a:extLst>
                </p:cNvPr>
                <p:cNvPicPr/>
                <p:nvPr/>
              </p:nvPicPr>
              <p:blipFill>
                <a:blip r:embed="rId393"/>
                <a:stretch>
                  <a:fillRect/>
                </a:stretch>
              </p:blipFill>
              <p:spPr>
                <a:xfrm>
                  <a:off x="8900869" y="2650124"/>
                  <a:ext cx="21096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161" name="Freihand 160">
                  <a:extLst>
                    <a:ext uri="{FF2B5EF4-FFF2-40B4-BE49-F238E27FC236}">
                      <a16:creationId xmlns:a16="http://schemas.microsoft.com/office/drawing/2014/main" id="{A39BF1D0-0903-D784-430C-DDD4A01D2D87}"/>
                    </a:ext>
                  </a:extLst>
                </p14:cNvPr>
                <p14:cNvContentPartPr/>
                <p14:nvPr/>
              </p14:nvContentPartPr>
              <p14:xfrm>
                <a:off x="9212989" y="2727884"/>
                <a:ext cx="141120" cy="36000"/>
              </p14:xfrm>
            </p:contentPart>
          </mc:Choice>
          <mc:Fallback xmlns="">
            <p:pic>
              <p:nvPicPr>
                <p:cNvPr id="161" name="Freihand 160">
                  <a:extLst>
                    <a:ext uri="{FF2B5EF4-FFF2-40B4-BE49-F238E27FC236}">
                      <a16:creationId xmlns:a16="http://schemas.microsoft.com/office/drawing/2014/main" id="{A39BF1D0-0903-D784-430C-DDD4A01D2D87}"/>
                    </a:ext>
                  </a:extLst>
                </p:cNvPr>
                <p:cNvPicPr/>
                <p:nvPr/>
              </p:nvPicPr>
              <p:blipFill>
                <a:blip r:embed="rId395"/>
                <a:stretch>
                  <a:fillRect/>
                </a:stretch>
              </p:blipFill>
              <p:spPr>
                <a:xfrm>
                  <a:off x="9203989" y="2718884"/>
                  <a:ext cx="1587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162" name="Freihand 161">
                  <a:extLst>
                    <a:ext uri="{FF2B5EF4-FFF2-40B4-BE49-F238E27FC236}">
                      <a16:creationId xmlns:a16="http://schemas.microsoft.com/office/drawing/2014/main" id="{50616C28-4E91-3C1B-5AF1-CC64D22A44EB}"/>
                    </a:ext>
                  </a:extLst>
                </p14:cNvPr>
                <p14:cNvContentPartPr/>
                <p14:nvPr/>
              </p14:nvContentPartPr>
              <p14:xfrm>
                <a:off x="9423589" y="2567324"/>
                <a:ext cx="168480" cy="232920"/>
              </p14:xfrm>
            </p:contentPart>
          </mc:Choice>
          <mc:Fallback xmlns="">
            <p:pic>
              <p:nvPicPr>
                <p:cNvPr id="162" name="Freihand 161">
                  <a:extLst>
                    <a:ext uri="{FF2B5EF4-FFF2-40B4-BE49-F238E27FC236}">
                      <a16:creationId xmlns:a16="http://schemas.microsoft.com/office/drawing/2014/main" id="{50616C28-4E91-3C1B-5AF1-CC64D22A44EB}"/>
                    </a:ext>
                  </a:extLst>
                </p:cNvPr>
                <p:cNvPicPr/>
                <p:nvPr/>
              </p:nvPicPr>
              <p:blipFill>
                <a:blip r:embed="rId397"/>
                <a:stretch>
                  <a:fillRect/>
                </a:stretch>
              </p:blipFill>
              <p:spPr>
                <a:xfrm>
                  <a:off x="9414589" y="2558684"/>
                  <a:ext cx="18612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163" name="Freihand 162">
                  <a:extLst>
                    <a:ext uri="{FF2B5EF4-FFF2-40B4-BE49-F238E27FC236}">
                      <a16:creationId xmlns:a16="http://schemas.microsoft.com/office/drawing/2014/main" id="{2F45802D-9866-D55E-53BD-AAA8898E07FE}"/>
                    </a:ext>
                  </a:extLst>
                </p14:cNvPr>
                <p14:cNvContentPartPr/>
                <p14:nvPr/>
              </p14:nvContentPartPr>
              <p14:xfrm>
                <a:off x="9625549" y="2664164"/>
                <a:ext cx="48240" cy="99000"/>
              </p14:xfrm>
            </p:contentPart>
          </mc:Choice>
          <mc:Fallback xmlns="">
            <p:pic>
              <p:nvPicPr>
                <p:cNvPr id="163" name="Freihand 162">
                  <a:extLst>
                    <a:ext uri="{FF2B5EF4-FFF2-40B4-BE49-F238E27FC236}">
                      <a16:creationId xmlns:a16="http://schemas.microsoft.com/office/drawing/2014/main" id="{2F45802D-9866-D55E-53BD-AAA8898E07FE}"/>
                    </a:ext>
                  </a:extLst>
                </p:cNvPr>
                <p:cNvPicPr/>
                <p:nvPr/>
              </p:nvPicPr>
              <p:blipFill>
                <a:blip r:embed="rId399"/>
                <a:stretch>
                  <a:fillRect/>
                </a:stretch>
              </p:blipFill>
              <p:spPr>
                <a:xfrm>
                  <a:off x="9616549" y="2655524"/>
                  <a:ext cx="658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164" name="Freihand 163">
                  <a:extLst>
                    <a:ext uri="{FF2B5EF4-FFF2-40B4-BE49-F238E27FC236}">
                      <a16:creationId xmlns:a16="http://schemas.microsoft.com/office/drawing/2014/main" id="{86AD3C25-15B2-22AE-5D26-97FFAD7E8A39}"/>
                    </a:ext>
                  </a:extLst>
                </p14:cNvPr>
                <p14:cNvContentPartPr/>
                <p14:nvPr/>
              </p14:nvContentPartPr>
              <p14:xfrm>
                <a:off x="9726349" y="2528444"/>
                <a:ext cx="150480" cy="219600"/>
              </p14:xfrm>
            </p:contentPart>
          </mc:Choice>
          <mc:Fallback xmlns="">
            <p:pic>
              <p:nvPicPr>
                <p:cNvPr id="164" name="Freihand 163">
                  <a:extLst>
                    <a:ext uri="{FF2B5EF4-FFF2-40B4-BE49-F238E27FC236}">
                      <a16:creationId xmlns:a16="http://schemas.microsoft.com/office/drawing/2014/main" id="{86AD3C25-15B2-22AE-5D26-97FFAD7E8A39}"/>
                    </a:ext>
                  </a:extLst>
                </p:cNvPr>
                <p:cNvPicPr/>
                <p:nvPr/>
              </p:nvPicPr>
              <p:blipFill>
                <a:blip r:embed="rId401"/>
                <a:stretch>
                  <a:fillRect/>
                </a:stretch>
              </p:blipFill>
              <p:spPr>
                <a:xfrm>
                  <a:off x="9717349" y="2519444"/>
                  <a:ext cx="16812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165" name="Freihand 164">
                  <a:extLst>
                    <a:ext uri="{FF2B5EF4-FFF2-40B4-BE49-F238E27FC236}">
                      <a16:creationId xmlns:a16="http://schemas.microsoft.com/office/drawing/2014/main" id="{21085433-8B26-34A5-2D3E-8180750F6D82}"/>
                    </a:ext>
                  </a:extLst>
                </p14:cNvPr>
                <p14:cNvContentPartPr/>
                <p14:nvPr/>
              </p14:nvContentPartPr>
              <p14:xfrm>
                <a:off x="9910309" y="2462564"/>
                <a:ext cx="388800" cy="270720"/>
              </p14:xfrm>
            </p:contentPart>
          </mc:Choice>
          <mc:Fallback xmlns="">
            <p:pic>
              <p:nvPicPr>
                <p:cNvPr id="165" name="Freihand 164">
                  <a:extLst>
                    <a:ext uri="{FF2B5EF4-FFF2-40B4-BE49-F238E27FC236}">
                      <a16:creationId xmlns:a16="http://schemas.microsoft.com/office/drawing/2014/main" id="{21085433-8B26-34A5-2D3E-8180750F6D82}"/>
                    </a:ext>
                  </a:extLst>
                </p:cNvPr>
                <p:cNvPicPr/>
                <p:nvPr/>
              </p:nvPicPr>
              <p:blipFill>
                <a:blip r:embed="rId403"/>
                <a:stretch>
                  <a:fillRect/>
                </a:stretch>
              </p:blipFill>
              <p:spPr>
                <a:xfrm>
                  <a:off x="9901669" y="2453924"/>
                  <a:ext cx="40644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265" name="Freihand 264">
                  <a:extLst>
                    <a:ext uri="{FF2B5EF4-FFF2-40B4-BE49-F238E27FC236}">
                      <a16:creationId xmlns:a16="http://schemas.microsoft.com/office/drawing/2014/main" id="{71120F22-988D-F5B3-1B46-FC17719D22B3}"/>
                    </a:ext>
                  </a:extLst>
                </p14:cNvPr>
                <p14:cNvContentPartPr/>
                <p14:nvPr/>
              </p14:nvContentPartPr>
              <p14:xfrm>
                <a:off x="9644629" y="2963684"/>
                <a:ext cx="39240" cy="1198800"/>
              </p14:xfrm>
            </p:contentPart>
          </mc:Choice>
          <mc:Fallback xmlns="">
            <p:pic>
              <p:nvPicPr>
                <p:cNvPr id="265" name="Freihand 264">
                  <a:extLst>
                    <a:ext uri="{FF2B5EF4-FFF2-40B4-BE49-F238E27FC236}">
                      <a16:creationId xmlns:a16="http://schemas.microsoft.com/office/drawing/2014/main" id="{71120F22-988D-F5B3-1B46-FC17719D22B3}"/>
                    </a:ext>
                  </a:extLst>
                </p:cNvPr>
                <p:cNvPicPr/>
                <p:nvPr/>
              </p:nvPicPr>
              <p:blipFill>
                <a:blip r:embed="rId405"/>
                <a:stretch>
                  <a:fillRect/>
                </a:stretch>
              </p:blipFill>
              <p:spPr>
                <a:xfrm>
                  <a:off x="9635989" y="2954684"/>
                  <a:ext cx="56880" cy="121644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266" name="Freihand 265">
                  <a:extLst>
                    <a:ext uri="{FF2B5EF4-FFF2-40B4-BE49-F238E27FC236}">
                      <a16:creationId xmlns:a16="http://schemas.microsoft.com/office/drawing/2014/main" id="{937D811D-77F3-585D-8EE3-CF9B468AEEB9}"/>
                    </a:ext>
                  </a:extLst>
                </p14:cNvPr>
                <p14:cNvContentPartPr/>
                <p14:nvPr/>
              </p14:nvContentPartPr>
              <p14:xfrm>
                <a:off x="9756589" y="2739044"/>
                <a:ext cx="2137680" cy="191160"/>
              </p14:xfrm>
            </p:contentPart>
          </mc:Choice>
          <mc:Fallback xmlns="">
            <p:pic>
              <p:nvPicPr>
                <p:cNvPr id="266" name="Freihand 265">
                  <a:extLst>
                    <a:ext uri="{FF2B5EF4-FFF2-40B4-BE49-F238E27FC236}">
                      <a16:creationId xmlns:a16="http://schemas.microsoft.com/office/drawing/2014/main" id="{937D811D-77F3-585D-8EE3-CF9B468AEEB9}"/>
                    </a:ext>
                  </a:extLst>
                </p:cNvPr>
                <p:cNvPicPr/>
                <p:nvPr/>
              </p:nvPicPr>
              <p:blipFill>
                <a:blip r:embed="rId407"/>
                <a:stretch>
                  <a:fillRect/>
                </a:stretch>
              </p:blipFill>
              <p:spPr>
                <a:xfrm>
                  <a:off x="9747949" y="2730404"/>
                  <a:ext cx="2155320" cy="208800"/>
                </a:xfrm>
                <a:prstGeom prst="rect">
                  <a:avLst/>
                </a:prstGeom>
              </p:spPr>
            </p:pic>
          </mc:Fallback>
        </mc:AlternateContent>
      </p:grpSp>
      <p:grpSp>
        <p:nvGrpSpPr>
          <p:cNvPr id="272" name="Gruppieren 271">
            <a:extLst>
              <a:ext uri="{FF2B5EF4-FFF2-40B4-BE49-F238E27FC236}">
                <a16:creationId xmlns:a16="http://schemas.microsoft.com/office/drawing/2014/main" id="{66DE0371-6125-979D-BAB1-671FAC407716}"/>
              </a:ext>
            </a:extLst>
          </p:cNvPr>
          <p:cNvGrpSpPr/>
          <p:nvPr/>
        </p:nvGrpSpPr>
        <p:grpSpPr>
          <a:xfrm>
            <a:off x="5327869" y="855884"/>
            <a:ext cx="2594880" cy="2088000"/>
            <a:chOff x="5327869" y="855884"/>
            <a:chExt cx="2594880" cy="2088000"/>
          </a:xfrm>
        </p:grpSpPr>
        <mc:AlternateContent xmlns:mc="http://schemas.openxmlformats.org/markup-compatibility/2006" xmlns:p14="http://schemas.microsoft.com/office/powerpoint/2010/main">
          <mc:Choice Requires="p14">
            <p:contentPart p14:bwMode="auto" r:id="rId408">
              <p14:nvContentPartPr>
                <p14:cNvPr id="238" name="Freihand 237">
                  <a:extLst>
                    <a:ext uri="{FF2B5EF4-FFF2-40B4-BE49-F238E27FC236}">
                      <a16:creationId xmlns:a16="http://schemas.microsoft.com/office/drawing/2014/main" id="{670811AC-EC2A-99F8-BA4E-9C1BBC176915}"/>
                    </a:ext>
                  </a:extLst>
                </p14:cNvPr>
                <p14:cNvContentPartPr/>
                <p14:nvPr/>
              </p14:nvContentPartPr>
              <p14:xfrm>
                <a:off x="5327869" y="855884"/>
                <a:ext cx="2095560" cy="2088000"/>
              </p14:xfrm>
            </p:contentPart>
          </mc:Choice>
          <mc:Fallback xmlns="">
            <p:pic>
              <p:nvPicPr>
                <p:cNvPr id="238" name="Freihand 237">
                  <a:extLst>
                    <a:ext uri="{FF2B5EF4-FFF2-40B4-BE49-F238E27FC236}">
                      <a16:creationId xmlns:a16="http://schemas.microsoft.com/office/drawing/2014/main" id="{670811AC-EC2A-99F8-BA4E-9C1BBC176915}"/>
                    </a:ext>
                  </a:extLst>
                </p:cNvPr>
                <p:cNvPicPr/>
                <p:nvPr/>
              </p:nvPicPr>
              <p:blipFill>
                <a:blip r:embed="rId409"/>
                <a:stretch>
                  <a:fillRect/>
                </a:stretch>
              </p:blipFill>
              <p:spPr>
                <a:xfrm>
                  <a:off x="5319229" y="846884"/>
                  <a:ext cx="2113200" cy="210564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252" name="Freihand 251">
                  <a:extLst>
                    <a:ext uri="{FF2B5EF4-FFF2-40B4-BE49-F238E27FC236}">
                      <a16:creationId xmlns:a16="http://schemas.microsoft.com/office/drawing/2014/main" id="{805671F3-8F36-CAAC-B65A-F50CA9A96333}"/>
                    </a:ext>
                  </a:extLst>
                </p14:cNvPr>
                <p14:cNvContentPartPr/>
                <p14:nvPr/>
              </p14:nvContentPartPr>
              <p14:xfrm>
                <a:off x="7423429" y="2434484"/>
                <a:ext cx="178200" cy="218160"/>
              </p14:xfrm>
            </p:contentPart>
          </mc:Choice>
          <mc:Fallback xmlns="">
            <p:pic>
              <p:nvPicPr>
                <p:cNvPr id="252" name="Freihand 251">
                  <a:extLst>
                    <a:ext uri="{FF2B5EF4-FFF2-40B4-BE49-F238E27FC236}">
                      <a16:creationId xmlns:a16="http://schemas.microsoft.com/office/drawing/2014/main" id="{805671F3-8F36-CAAC-B65A-F50CA9A96333}"/>
                    </a:ext>
                  </a:extLst>
                </p:cNvPr>
                <p:cNvPicPr/>
                <p:nvPr/>
              </p:nvPicPr>
              <p:blipFill>
                <a:blip r:embed="rId411"/>
                <a:stretch>
                  <a:fillRect/>
                </a:stretch>
              </p:blipFill>
              <p:spPr>
                <a:xfrm>
                  <a:off x="7414789" y="2425484"/>
                  <a:ext cx="19584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261" name="Freihand 260">
                  <a:extLst>
                    <a:ext uri="{FF2B5EF4-FFF2-40B4-BE49-F238E27FC236}">
                      <a16:creationId xmlns:a16="http://schemas.microsoft.com/office/drawing/2014/main" id="{3C55B8DB-21E4-A595-BD38-C3078A90D0B5}"/>
                    </a:ext>
                  </a:extLst>
                </p14:cNvPr>
                <p14:cNvContentPartPr/>
                <p14:nvPr/>
              </p14:nvContentPartPr>
              <p14:xfrm>
                <a:off x="7692349" y="2439884"/>
                <a:ext cx="19440" cy="127800"/>
              </p14:xfrm>
            </p:contentPart>
          </mc:Choice>
          <mc:Fallback xmlns="">
            <p:pic>
              <p:nvPicPr>
                <p:cNvPr id="261" name="Freihand 260">
                  <a:extLst>
                    <a:ext uri="{FF2B5EF4-FFF2-40B4-BE49-F238E27FC236}">
                      <a16:creationId xmlns:a16="http://schemas.microsoft.com/office/drawing/2014/main" id="{3C55B8DB-21E4-A595-BD38-C3078A90D0B5}"/>
                    </a:ext>
                  </a:extLst>
                </p:cNvPr>
                <p:cNvPicPr/>
                <p:nvPr/>
              </p:nvPicPr>
              <p:blipFill>
                <a:blip r:embed="rId413"/>
                <a:stretch>
                  <a:fillRect/>
                </a:stretch>
              </p:blipFill>
              <p:spPr>
                <a:xfrm>
                  <a:off x="7683349" y="2430884"/>
                  <a:ext cx="370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267" name="Freihand 266">
                  <a:extLst>
                    <a:ext uri="{FF2B5EF4-FFF2-40B4-BE49-F238E27FC236}">
                      <a16:creationId xmlns:a16="http://schemas.microsoft.com/office/drawing/2014/main" id="{3B1A63A1-D9C9-8664-F3CE-5B8908D6CD05}"/>
                    </a:ext>
                  </a:extLst>
                </p14:cNvPr>
                <p14:cNvContentPartPr/>
                <p14:nvPr/>
              </p14:nvContentPartPr>
              <p14:xfrm>
                <a:off x="7619629" y="2289044"/>
                <a:ext cx="303120" cy="291240"/>
              </p14:xfrm>
            </p:contentPart>
          </mc:Choice>
          <mc:Fallback xmlns="">
            <p:pic>
              <p:nvPicPr>
                <p:cNvPr id="267" name="Freihand 266">
                  <a:extLst>
                    <a:ext uri="{FF2B5EF4-FFF2-40B4-BE49-F238E27FC236}">
                      <a16:creationId xmlns:a16="http://schemas.microsoft.com/office/drawing/2014/main" id="{3B1A63A1-D9C9-8664-F3CE-5B8908D6CD05}"/>
                    </a:ext>
                  </a:extLst>
                </p:cNvPr>
                <p:cNvPicPr/>
                <p:nvPr/>
              </p:nvPicPr>
              <p:blipFill>
                <a:blip r:embed="rId415"/>
                <a:stretch>
                  <a:fillRect/>
                </a:stretch>
              </p:blipFill>
              <p:spPr>
                <a:xfrm>
                  <a:off x="7610629" y="2280404"/>
                  <a:ext cx="320760" cy="308880"/>
                </a:xfrm>
                <a:prstGeom prst="rect">
                  <a:avLst/>
                </a:prstGeom>
              </p:spPr>
            </p:pic>
          </mc:Fallback>
        </mc:AlternateContent>
      </p:grpSp>
      <p:grpSp>
        <p:nvGrpSpPr>
          <p:cNvPr id="303" name="Gruppieren 302">
            <a:extLst>
              <a:ext uri="{FF2B5EF4-FFF2-40B4-BE49-F238E27FC236}">
                <a16:creationId xmlns:a16="http://schemas.microsoft.com/office/drawing/2014/main" id="{E48E536E-9F93-3EEF-C266-3D98E788F314}"/>
              </a:ext>
            </a:extLst>
          </p:cNvPr>
          <p:cNvGrpSpPr/>
          <p:nvPr/>
        </p:nvGrpSpPr>
        <p:grpSpPr>
          <a:xfrm>
            <a:off x="1217749" y="592724"/>
            <a:ext cx="4617360" cy="2079720"/>
            <a:chOff x="1217749" y="592724"/>
            <a:chExt cx="4617360" cy="2079720"/>
          </a:xfrm>
        </p:grpSpPr>
        <mc:AlternateContent xmlns:mc="http://schemas.openxmlformats.org/markup-compatibility/2006" xmlns:p14="http://schemas.microsoft.com/office/powerpoint/2010/main">
          <mc:Choice Requires="p14">
            <p:contentPart p14:bwMode="auto" r:id="rId416">
              <p14:nvContentPartPr>
                <p14:cNvPr id="282" name="Freihand 281">
                  <a:extLst>
                    <a:ext uri="{FF2B5EF4-FFF2-40B4-BE49-F238E27FC236}">
                      <a16:creationId xmlns:a16="http://schemas.microsoft.com/office/drawing/2014/main" id="{735CEEA6-0B36-A6FA-F971-4C9AE883818F}"/>
                    </a:ext>
                  </a:extLst>
                </p14:cNvPr>
                <p14:cNvContentPartPr/>
                <p14:nvPr/>
              </p14:nvContentPartPr>
              <p14:xfrm>
                <a:off x="5489509" y="1417124"/>
                <a:ext cx="345600" cy="16560"/>
              </p14:xfrm>
            </p:contentPart>
          </mc:Choice>
          <mc:Fallback xmlns="">
            <p:pic>
              <p:nvPicPr>
                <p:cNvPr id="282" name="Freihand 281">
                  <a:extLst>
                    <a:ext uri="{FF2B5EF4-FFF2-40B4-BE49-F238E27FC236}">
                      <a16:creationId xmlns:a16="http://schemas.microsoft.com/office/drawing/2014/main" id="{735CEEA6-0B36-A6FA-F971-4C9AE883818F}"/>
                    </a:ext>
                  </a:extLst>
                </p:cNvPr>
                <p:cNvPicPr/>
                <p:nvPr/>
              </p:nvPicPr>
              <p:blipFill>
                <a:blip r:embed="rId417"/>
                <a:stretch>
                  <a:fillRect/>
                </a:stretch>
              </p:blipFill>
              <p:spPr>
                <a:xfrm>
                  <a:off x="5480869" y="1408484"/>
                  <a:ext cx="36324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283" name="Freihand 282">
                  <a:extLst>
                    <a:ext uri="{FF2B5EF4-FFF2-40B4-BE49-F238E27FC236}">
                      <a16:creationId xmlns:a16="http://schemas.microsoft.com/office/drawing/2014/main" id="{1D1B4BB6-DB62-0746-09C0-3E6E1FA2905A}"/>
                    </a:ext>
                  </a:extLst>
                </p14:cNvPr>
                <p14:cNvContentPartPr/>
                <p14:nvPr/>
              </p14:nvContentPartPr>
              <p14:xfrm>
                <a:off x="4538749" y="1420364"/>
                <a:ext cx="814680" cy="28800"/>
              </p14:xfrm>
            </p:contentPart>
          </mc:Choice>
          <mc:Fallback xmlns="">
            <p:pic>
              <p:nvPicPr>
                <p:cNvPr id="283" name="Freihand 282">
                  <a:extLst>
                    <a:ext uri="{FF2B5EF4-FFF2-40B4-BE49-F238E27FC236}">
                      <a16:creationId xmlns:a16="http://schemas.microsoft.com/office/drawing/2014/main" id="{1D1B4BB6-DB62-0746-09C0-3E6E1FA2905A}"/>
                    </a:ext>
                  </a:extLst>
                </p:cNvPr>
                <p:cNvPicPr/>
                <p:nvPr/>
              </p:nvPicPr>
              <p:blipFill>
                <a:blip r:embed="rId419"/>
                <a:stretch>
                  <a:fillRect/>
                </a:stretch>
              </p:blipFill>
              <p:spPr>
                <a:xfrm>
                  <a:off x="4529749" y="1411364"/>
                  <a:ext cx="8323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284" name="Freihand 283">
                  <a:extLst>
                    <a:ext uri="{FF2B5EF4-FFF2-40B4-BE49-F238E27FC236}">
                      <a16:creationId xmlns:a16="http://schemas.microsoft.com/office/drawing/2014/main" id="{CF11DE29-EC49-77C4-29EC-867C806F8340}"/>
                    </a:ext>
                  </a:extLst>
                </p14:cNvPr>
                <p14:cNvContentPartPr/>
                <p14:nvPr/>
              </p14:nvContentPartPr>
              <p14:xfrm>
                <a:off x="3075349" y="1452764"/>
                <a:ext cx="1051560" cy="87480"/>
              </p14:xfrm>
            </p:contentPart>
          </mc:Choice>
          <mc:Fallback xmlns="">
            <p:pic>
              <p:nvPicPr>
                <p:cNvPr id="284" name="Freihand 283">
                  <a:extLst>
                    <a:ext uri="{FF2B5EF4-FFF2-40B4-BE49-F238E27FC236}">
                      <a16:creationId xmlns:a16="http://schemas.microsoft.com/office/drawing/2014/main" id="{CF11DE29-EC49-77C4-29EC-867C806F8340}"/>
                    </a:ext>
                  </a:extLst>
                </p:cNvPr>
                <p:cNvPicPr/>
                <p:nvPr/>
              </p:nvPicPr>
              <p:blipFill>
                <a:blip r:embed="rId421"/>
                <a:stretch>
                  <a:fillRect/>
                </a:stretch>
              </p:blipFill>
              <p:spPr>
                <a:xfrm>
                  <a:off x="3066349" y="1444124"/>
                  <a:ext cx="10692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286" name="Freihand 285">
                  <a:extLst>
                    <a:ext uri="{FF2B5EF4-FFF2-40B4-BE49-F238E27FC236}">
                      <a16:creationId xmlns:a16="http://schemas.microsoft.com/office/drawing/2014/main" id="{8D68FF7D-68A1-5D54-928A-6C3D48D658DC}"/>
                    </a:ext>
                  </a:extLst>
                </p14:cNvPr>
                <p14:cNvContentPartPr/>
                <p14:nvPr/>
              </p14:nvContentPartPr>
              <p14:xfrm>
                <a:off x="2620309" y="1522964"/>
                <a:ext cx="336960" cy="21600"/>
              </p14:xfrm>
            </p:contentPart>
          </mc:Choice>
          <mc:Fallback xmlns="">
            <p:pic>
              <p:nvPicPr>
                <p:cNvPr id="286" name="Freihand 285">
                  <a:extLst>
                    <a:ext uri="{FF2B5EF4-FFF2-40B4-BE49-F238E27FC236}">
                      <a16:creationId xmlns:a16="http://schemas.microsoft.com/office/drawing/2014/main" id="{8D68FF7D-68A1-5D54-928A-6C3D48D658DC}"/>
                    </a:ext>
                  </a:extLst>
                </p:cNvPr>
                <p:cNvPicPr/>
                <p:nvPr/>
              </p:nvPicPr>
              <p:blipFill>
                <a:blip r:embed="rId423"/>
                <a:stretch>
                  <a:fillRect/>
                </a:stretch>
              </p:blipFill>
              <p:spPr>
                <a:xfrm>
                  <a:off x="2611309" y="1514324"/>
                  <a:ext cx="3546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287" name="Freihand 286">
                  <a:extLst>
                    <a:ext uri="{FF2B5EF4-FFF2-40B4-BE49-F238E27FC236}">
                      <a16:creationId xmlns:a16="http://schemas.microsoft.com/office/drawing/2014/main" id="{EA214401-47C5-A1A8-3F3A-67C0621042D1}"/>
                    </a:ext>
                  </a:extLst>
                </p14:cNvPr>
                <p14:cNvContentPartPr/>
                <p14:nvPr/>
              </p14:nvContentPartPr>
              <p14:xfrm>
                <a:off x="2014789" y="1519364"/>
                <a:ext cx="369360" cy="33120"/>
              </p14:xfrm>
            </p:contentPart>
          </mc:Choice>
          <mc:Fallback xmlns="">
            <p:pic>
              <p:nvPicPr>
                <p:cNvPr id="287" name="Freihand 286">
                  <a:extLst>
                    <a:ext uri="{FF2B5EF4-FFF2-40B4-BE49-F238E27FC236}">
                      <a16:creationId xmlns:a16="http://schemas.microsoft.com/office/drawing/2014/main" id="{EA214401-47C5-A1A8-3F3A-67C0621042D1}"/>
                    </a:ext>
                  </a:extLst>
                </p:cNvPr>
                <p:cNvPicPr/>
                <p:nvPr/>
              </p:nvPicPr>
              <p:blipFill>
                <a:blip r:embed="rId425"/>
                <a:stretch>
                  <a:fillRect/>
                </a:stretch>
              </p:blipFill>
              <p:spPr>
                <a:xfrm>
                  <a:off x="2006149" y="1510364"/>
                  <a:ext cx="38700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288" name="Freihand 287">
                  <a:extLst>
                    <a:ext uri="{FF2B5EF4-FFF2-40B4-BE49-F238E27FC236}">
                      <a16:creationId xmlns:a16="http://schemas.microsoft.com/office/drawing/2014/main" id="{E578EEB2-7186-41EF-E077-ED6CE768C9A4}"/>
                    </a:ext>
                  </a:extLst>
                </p14:cNvPr>
                <p14:cNvContentPartPr/>
                <p14:nvPr/>
              </p14:nvContentPartPr>
              <p14:xfrm>
                <a:off x="4399789" y="1557164"/>
                <a:ext cx="86040" cy="217800"/>
              </p14:xfrm>
            </p:contentPart>
          </mc:Choice>
          <mc:Fallback xmlns="">
            <p:pic>
              <p:nvPicPr>
                <p:cNvPr id="288" name="Freihand 287">
                  <a:extLst>
                    <a:ext uri="{FF2B5EF4-FFF2-40B4-BE49-F238E27FC236}">
                      <a16:creationId xmlns:a16="http://schemas.microsoft.com/office/drawing/2014/main" id="{E578EEB2-7186-41EF-E077-ED6CE768C9A4}"/>
                    </a:ext>
                  </a:extLst>
                </p:cNvPr>
                <p:cNvPicPr/>
                <p:nvPr/>
              </p:nvPicPr>
              <p:blipFill>
                <a:blip r:embed="rId427"/>
                <a:stretch>
                  <a:fillRect/>
                </a:stretch>
              </p:blipFill>
              <p:spPr>
                <a:xfrm>
                  <a:off x="4391149" y="1548164"/>
                  <a:ext cx="10368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289" name="Freihand 288">
                  <a:extLst>
                    <a:ext uri="{FF2B5EF4-FFF2-40B4-BE49-F238E27FC236}">
                      <a16:creationId xmlns:a16="http://schemas.microsoft.com/office/drawing/2014/main" id="{1558E588-D25F-FFB5-2A67-8D7D63D68F1A}"/>
                    </a:ext>
                  </a:extLst>
                </p14:cNvPr>
                <p14:cNvContentPartPr/>
                <p14:nvPr/>
              </p14:nvContentPartPr>
              <p14:xfrm>
                <a:off x="4570069" y="1515404"/>
                <a:ext cx="95400" cy="102600"/>
              </p14:xfrm>
            </p:contentPart>
          </mc:Choice>
          <mc:Fallback xmlns="">
            <p:pic>
              <p:nvPicPr>
                <p:cNvPr id="289" name="Freihand 288">
                  <a:extLst>
                    <a:ext uri="{FF2B5EF4-FFF2-40B4-BE49-F238E27FC236}">
                      <a16:creationId xmlns:a16="http://schemas.microsoft.com/office/drawing/2014/main" id="{1558E588-D25F-FFB5-2A67-8D7D63D68F1A}"/>
                    </a:ext>
                  </a:extLst>
                </p:cNvPr>
                <p:cNvPicPr/>
                <p:nvPr/>
              </p:nvPicPr>
              <p:blipFill>
                <a:blip r:embed="rId429"/>
                <a:stretch>
                  <a:fillRect/>
                </a:stretch>
              </p:blipFill>
              <p:spPr>
                <a:xfrm>
                  <a:off x="4561069" y="1506404"/>
                  <a:ext cx="1130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290" name="Freihand 289">
                  <a:extLst>
                    <a:ext uri="{FF2B5EF4-FFF2-40B4-BE49-F238E27FC236}">
                      <a16:creationId xmlns:a16="http://schemas.microsoft.com/office/drawing/2014/main" id="{1A11C1A0-C376-C2A4-A521-E4263484DD84}"/>
                    </a:ext>
                  </a:extLst>
                </p14:cNvPr>
                <p14:cNvContentPartPr/>
                <p14:nvPr/>
              </p14:nvContentPartPr>
              <p14:xfrm>
                <a:off x="4669069" y="1440524"/>
                <a:ext cx="20520" cy="120600"/>
              </p14:xfrm>
            </p:contentPart>
          </mc:Choice>
          <mc:Fallback xmlns="">
            <p:pic>
              <p:nvPicPr>
                <p:cNvPr id="290" name="Freihand 289">
                  <a:extLst>
                    <a:ext uri="{FF2B5EF4-FFF2-40B4-BE49-F238E27FC236}">
                      <a16:creationId xmlns:a16="http://schemas.microsoft.com/office/drawing/2014/main" id="{1A11C1A0-C376-C2A4-A521-E4263484DD84}"/>
                    </a:ext>
                  </a:extLst>
                </p:cNvPr>
                <p:cNvPicPr/>
                <p:nvPr/>
              </p:nvPicPr>
              <p:blipFill>
                <a:blip r:embed="rId431"/>
                <a:stretch>
                  <a:fillRect/>
                </a:stretch>
              </p:blipFill>
              <p:spPr>
                <a:xfrm>
                  <a:off x="4660429" y="1431524"/>
                  <a:ext cx="381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292" name="Freihand 291">
                  <a:extLst>
                    <a:ext uri="{FF2B5EF4-FFF2-40B4-BE49-F238E27FC236}">
                      <a16:creationId xmlns:a16="http://schemas.microsoft.com/office/drawing/2014/main" id="{10FE81E2-EB7B-E5CC-F18F-3E82F5DF9440}"/>
                    </a:ext>
                  </a:extLst>
                </p14:cNvPr>
                <p14:cNvContentPartPr/>
                <p14:nvPr/>
              </p14:nvContentPartPr>
              <p14:xfrm>
                <a:off x="2626789" y="1562204"/>
                <a:ext cx="7560" cy="304920"/>
              </p14:xfrm>
            </p:contentPart>
          </mc:Choice>
          <mc:Fallback xmlns="">
            <p:pic>
              <p:nvPicPr>
                <p:cNvPr id="292" name="Freihand 291">
                  <a:extLst>
                    <a:ext uri="{FF2B5EF4-FFF2-40B4-BE49-F238E27FC236}">
                      <a16:creationId xmlns:a16="http://schemas.microsoft.com/office/drawing/2014/main" id="{10FE81E2-EB7B-E5CC-F18F-3E82F5DF9440}"/>
                    </a:ext>
                  </a:extLst>
                </p:cNvPr>
                <p:cNvPicPr/>
                <p:nvPr/>
              </p:nvPicPr>
              <p:blipFill>
                <a:blip r:embed="rId433"/>
                <a:stretch>
                  <a:fillRect/>
                </a:stretch>
              </p:blipFill>
              <p:spPr>
                <a:xfrm>
                  <a:off x="2618149" y="1553564"/>
                  <a:ext cx="2520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293" name="Freihand 292">
                  <a:extLst>
                    <a:ext uri="{FF2B5EF4-FFF2-40B4-BE49-F238E27FC236}">
                      <a16:creationId xmlns:a16="http://schemas.microsoft.com/office/drawing/2014/main" id="{87E12467-F6D3-B215-C3AF-755812058F14}"/>
                    </a:ext>
                  </a:extLst>
                </p14:cNvPr>
                <p14:cNvContentPartPr/>
                <p14:nvPr/>
              </p14:nvContentPartPr>
              <p14:xfrm>
                <a:off x="2637589" y="2092484"/>
                <a:ext cx="13320" cy="579960"/>
              </p14:xfrm>
            </p:contentPart>
          </mc:Choice>
          <mc:Fallback xmlns="">
            <p:pic>
              <p:nvPicPr>
                <p:cNvPr id="293" name="Freihand 292">
                  <a:extLst>
                    <a:ext uri="{FF2B5EF4-FFF2-40B4-BE49-F238E27FC236}">
                      <a16:creationId xmlns:a16="http://schemas.microsoft.com/office/drawing/2014/main" id="{87E12467-F6D3-B215-C3AF-755812058F14}"/>
                    </a:ext>
                  </a:extLst>
                </p:cNvPr>
                <p:cNvPicPr/>
                <p:nvPr/>
              </p:nvPicPr>
              <p:blipFill>
                <a:blip r:embed="rId435"/>
                <a:stretch>
                  <a:fillRect/>
                </a:stretch>
              </p:blipFill>
              <p:spPr>
                <a:xfrm>
                  <a:off x="2628949" y="2083844"/>
                  <a:ext cx="30960" cy="59760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295" name="Freihand 294">
                  <a:extLst>
                    <a:ext uri="{FF2B5EF4-FFF2-40B4-BE49-F238E27FC236}">
                      <a16:creationId xmlns:a16="http://schemas.microsoft.com/office/drawing/2014/main" id="{D3ABA51E-1889-A103-8048-2088A0101759}"/>
                    </a:ext>
                  </a:extLst>
                </p14:cNvPr>
                <p14:cNvContentPartPr/>
                <p14:nvPr/>
              </p14:nvContentPartPr>
              <p14:xfrm>
                <a:off x="1217749" y="806204"/>
                <a:ext cx="1747800" cy="1497960"/>
              </p14:xfrm>
            </p:contentPart>
          </mc:Choice>
          <mc:Fallback xmlns="">
            <p:pic>
              <p:nvPicPr>
                <p:cNvPr id="295" name="Freihand 294">
                  <a:extLst>
                    <a:ext uri="{FF2B5EF4-FFF2-40B4-BE49-F238E27FC236}">
                      <a16:creationId xmlns:a16="http://schemas.microsoft.com/office/drawing/2014/main" id="{D3ABA51E-1889-A103-8048-2088A0101759}"/>
                    </a:ext>
                  </a:extLst>
                </p:cNvPr>
                <p:cNvPicPr/>
                <p:nvPr/>
              </p:nvPicPr>
              <p:blipFill>
                <a:blip r:embed="rId437"/>
                <a:stretch>
                  <a:fillRect/>
                </a:stretch>
              </p:blipFill>
              <p:spPr>
                <a:xfrm>
                  <a:off x="1208749" y="797564"/>
                  <a:ext cx="1765440" cy="151560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296" name="Freihand 295">
                  <a:extLst>
                    <a:ext uri="{FF2B5EF4-FFF2-40B4-BE49-F238E27FC236}">
                      <a16:creationId xmlns:a16="http://schemas.microsoft.com/office/drawing/2014/main" id="{B540CA64-C8EF-3A96-B1C3-41D17527C781}"/>
                    </a:ext>
                  </a:extLst>
                </p14:cNvPr>
                <p14:cNvContentPartPr/>
                <p14:nvPr/>
              </p14:nvContentPartPr>
              <p14:xfrm>
                <a:off x="2431669" y="752564"/>
                <a:ext cx="149040" cy="136080"/>
              </p14:xfrm>
            </p:contentPart>
          </mc:Choice>
          <mc:Fallback xmlns="">
            <p:pic>
              <p:nvPicPr>
                <p:cNvPr id="296" name="Freihand 295">
                  <a:extLst>
                    <a:ext uri="{FF2B5EF4-FFF2-40B4-BE49-F238E27FC236}">
                      <a16:creationId xmlns:a16="http://schemas.microsoft.com/office/drawing/2014/main" id="{B540CA64-C8EF-3A96-B1C3-41D17527C781}"/>
                    </a:ext>
                  </a:extLst>
                </p:cNvPr>
                <p:cNvPicPr/>
                <p:nvPr/>
              </p:nvPicPr>
              <p:blipFill>
                <a:blip r:embed="rId439"/>
                <a:stretch>
                  <a:fillRect/>
                </a:stretch>
              </p:blipFill>
              <p:spPr>
                <a:xfrm>
                  <a:off x="2423029" y="743564"/>
                  <a:ext cx="1666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297" name="Freihand 296">
                  <a:extLst>
                    <a:ext uri="{FF2B5EF4-FFF2-40B4-BE49-F238E27FC236}">
                      <a16:creationId xmlns:a16="http://schemas.microsoft.com/office/drawing/2014/main" id="{30D0B7AD-DE89-D377-5814-0508CE1D267C}"/>
                    </a:ext>
                  </a:extLst>
                </p14:cNvPr>
                <p14:cNvContentPartPr/>
                <p14:nvPr/>
              </p14:nvContentPartPr>
              <p14:xfrm>
                <a:off x="2612029" y="675164"/>
                <a:ext cx="59760" cy="84600"/>
              </p14:xfrm>
            </p:contentPart>
          </mc:Choice>
          <mc:Fallback xmlns="">
            <p:pic>
              <p:nvPicPr>
                <p:cNvPr id="297" name="Freihand 296">
                  <a:extLst>
                    <a:ext uri="{FF2B5EF4-FFF2-40B4-BE49-F238E27FC236}">
                      <a16:creationId xmlns:a16="http://schemas.microsoft.com/office/drawing/2014/main" id="{30D0B7AD-DE89-D377-5814-0508CE1D267C}"/>
                    </a:ext>
                  </a:extLst>
                </p:cNvPr>
                <p:cNvPicPr/>
                <p:nvPr/>
              </p:nvPicPr>
              <p:blipFill>
                <a:blip r:embed="rId441"/>
                <a:stretch>
                  <a:fillRect/>
                </a:stretch>
              </p:blipFill>
              <p:spPr>
                <a:xfrm>
                  <a:off x="2603389" y="666524"/>
                  <a:ext cx="774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298" name="Freihand 297">
                  <a:extLst>
                    <a:ext uri="{FF2B5EF4-FFF2-40B4-BE49-F238E27FC236}">
                      <a16:creationId xmlns:a16="http://schemas.microsoft.com/office/drawing/2014/main" id="{7E6036DA-F360-81C9-6FF9-E6BAF12737AC}"/>
                    </a:ext>
                  </a:extLst>
                </p14:cNvPr>
                <p14:cNvContentPartPr/>
                <p14:nvPr/>
              </p14:nvContentPartPr>
              <p14:xfrm>
                <a:off x="2690869" y="592724"/>
                <a:ext cx="59760" cy="81720"/>
              </p14:xfrm>
            </p:contentPart>
          </mc:Choice>
          <mc:Fallback xmlns="">
            <p:pic>
              <p:nvPicPr>
                <p:cNvPr id="298" name="Freihand 297">
                  <a:extLst>
                    <a:ext uri="{FF2B5EF4-FFF2-40B4-BE49-F238E27FC236}">
                      <a16:creationId xmlns:a16="http://schemas.microsoft.com/office/drawing/2014/main" id="{7E6036DA-F360-81C9-6FF9-E6BAF12737AC}"/>
                    </a:ext>
                  </a:extLst>
                </p:cNvPr>
                <p:cNvPicPr/>
                <p:nvPr/>
              </p:nvPicPr>
              <p:blipFill>
                <a:blip r:embed="rId443"/>
                <a:stretch>
                  <a:fillRect/>
                </a:stretch>
              </p:blipFill>
              <p:spPr>
                <a:xfrm>
                  <a:off x="2681869" y="583724"/>
                  <a:ext cx="774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299" name="Freihand 298">
                  <a:extLst>
                    <a:ext uri="{FF2B5EF4-FFF2-40B4-BE49-F238E27FC236}">
                      <a16:creationId xmlns:a16="http://schemas.microsoft.com/office/drawing/2014/main" id="{FC6983AF-10B1-265A-58A6-70CE2783237F}"/>
                    </a:ext>
                  </a:extLst>
                </p14:cNvPr>
                <p14:cNvContentPartPr/>
                <p14:nvPr/>
              </p14:nvContentPartPr>
              <p14:xfrm>
                <a:off x="2410789" y="890444"/>
                <a:ext cx="258120" cy="87120"/>
              </p14:xfrm>
            </p:contentPart>
          </mc:Choice>
          <mc:Fallback xmlns="">
            <p:pic>
              <p:nvPicPr>
                <p:cNvPr id="299" name="Freihand 298">
                  <a:extLst>
                    <a:ext uri="{FF2B5EF4-FFF2-40B4-BE49-F238E27FC236}">
                      <a16:creationId xmlns:a16="http://schemas.microsoft.com/office/drawing/2014/main" id="{FC6983AF-10B1-265A-58A6-70CE2783237F}"/>
                    </a:ext>
                  </a:extLst>
                </p:cNvPr>
                <p:cNvPicPr/>
                <p:nvPr/>
              </p:nvPicPr>
              <p:blipFill>
                <a:blip r:embed="rId445"/>
                <a:stretch>
                  <a:fillRect/>
                </a:stretch>
              </p:blipFill>
              <p:spPr>
                <a:xfrm>
                  <a:off x="2401789" y="881804"/>
                  <a:ext cx="2757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300" name="Freihand 299">
                  <a:extLst>
                    <a:ext uri="{FF2B5EF4-FFF2-40B4-BE49-F238E27FC236}">
                      <a16:creationId xmlns:a16="http://schemas.microsoft.com/office/drawing/2014/main" id="{F06DF22C-7398-830E-DE5C-600D7E5F9872}"/>
                    </a:ext>
                  </a:extLst>
                </p14:cNvPr>
                <p14:cNvContentPartPr/>
                <p14:nvPr/>
              </p14:nvContentPartPr>
              <p14:xfrm>
                <a:off x="2479549" y="985484"/>
                <a:ext cx="117000" cy="194760"/>
              </p14:xfrm>
            </p:contentPart>
          </mc:Choice>
          <mc:Fallback xmlns="">
            <p:pic>
              <p:nvPicPr>
                <p:cNvPr id="300" name="Freihand 299">
                  <a:extLst>
                    <a:ext uri="{FF2B5EF4-FFF2-40B4-BE49-F238E27FC236}">
                      <a16:creationId xmlns:a16="http://schemas.microsoft.com/office/drawing/2014/main" id="{F06DF22C-7398-830E-DE5C-600D7E5F9872}"/>
                    </a:ext>
                  </a:extLst>
                </p:cNvPr>
                <p:cNvPicPr/>
                <p:nvPr/>
              </p:nvPicPr>
              <p:blipFill>
                <a:blip r:embed="rId447"/>
                <a:stretch>
                  <a:fillRect/>
                </a:stretch>
              </p:blipFill>
              <p:spPr>
                <a:xfrm>
                  <a:off x="2470549" y="976484"/>
                  <a:ext cx="13464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301" name="Freihand 300">
                  <a:extLst>
                    <a:ext uri="{FF2B5EF4-FFF2-40B4-BE49-F238E27FC236}">
                      <a16:creationId xmlns:a16="http://schemas.microsoft.com/office/drawing/2014/main" id="{7E063D2C-92D8-7770-46FD-67467B10DB7F}"/>
                    </a:ext>
                  </a:extLst>
                </p14:cNvPr>
                <p14:cNvContentPartPr/>
                <p14:nvPr/>
              </p14:nvContentPartPr>
              <p14:xfrm>
                <a:off x="2633989" y="674804"/>
                <a:ext cx="206280" cy="443160"/>
              </p14:xfrm>
            </p:contentPart>
          </mc:Choice>
          <mc:Fallback xmlns="">
            <p:pic>
              <p:nvPicPr>
                <p:cNvPr id="301" name="Freihand 300">
                  <a:extLst>
                    <a:ext uri="{FF2B5EF4-FFF2-40B4-BE49-F238E27FC236}">
                      <a16:creationId xmlns:a16="http://schemas.microsoft.com/office/drawing/2014/main" id="{7E063D2C-92D8-7770-46FD-67467B10DB7F}"/>
                    </a:ext>
                  </a:extLst>
                </p:cNvPr>
                <p:cNvPicPr/>
                <p:nvPr/>
              </p:nvPicPr>
              <p:blipFill>
                <a:blip r:embed="rId449"/>
                <a:stretch>
                  <a:fillRect/>
                </a:stretch>
              </p:blipFill>
              <p:spPr>
                <a:xfrm>
                  <a:off x="2625349" y="665804"/>
                  <a:ext cx="223920" cy="46080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302" name="Freihand 301">
                  <a:extLst>
                    <a:ext uri="{FF2B5EF4-FFF2-40B4-BE49-F238E27FC236}">
                      <a16:creationId xmlns:a16="http://schemas.microsoft.com/office/drawing/2014/main" id="{6C4DE2C2-3085-9A6E-C659-C89BA3FF5707}"/>
                    </a:ext>
                  </a:extLst>
                </p14:cNvPr>
                <p14:cNvContentPartPr/>
                <p14:nvPr/>
              </p14:nvContentPartPr>
              <p14:xfrm>
                <a:off x="2260669" y="698924"/>
                <a:ext cx="131760" cy="554400"/>
              </p14:xfrm>
            </p:contentPart>
          </mc:Choice>
          <mc:Fallback xmlns="">
            <p:pic>
              <p:nvPicPr>
                <p:cNvPr id="302" name="Freihand 301">
                  <a:extLst>
                    <a:ext uri="{FF2B5EF4-FFF2-40B4-BE49-F238E27FC236}">
                      <a16:creationId xmlns:a16="http://schemas.microsoft.com/office/drawing/2014/main" id="{6C4DE2C2-3085-9A6E-C659-C89BA3FF5707}"/>
                    </a:ext>
                  </a:extLst>
                </p:cNvPr>
                <p:cNvPicPr/>
                <p:nvPr/>
              </p:nvPicPr>
              <p:blipFill>
                <a:blip r:embed="rId451"/>
                <a:stretch>
                  <a:fillRect/>
                </a:stretch>
              </p:blipFill>
              <p:spPr>
                <a:xfrm>
                  <a:off x="2251669" y="690284"/>
                  <a:ext cx="149400" cy="572040"/>
                </a:xfrm>
                <a:prstGeom prst="rect">
                  <a:avLst/>
                </a:prstGeom>
              </p:spPr>
            </p:pic>
          </mc:Fallback>
        </mc:AlternateContent>
      </p:grpSp>
      <p:grpSp>
        <p:nvGrpSpPr>
          <p:cNvPr id="339" name="Gruppieren 338">
            <a:extLst>
              <a:ext uri="{FF2B5EF4-FFF2-40B4-BE49-F238E27FC236}">
                <a16:creationId xmlns:a16="http://schemas.microsoft.com/office/drawing/2014/main" id="{41479E3D-BEE5-DD84-7A03-E3ED69CC1F9D}"/>
              </a:ext>
            </a:extLst>
          </p:cNvPr>
          <p:cNvGrpSpPr/>
          <p:nvPr/>
        </p:nvGrpSpPr>
        <p:grpSpPr>
          <a:xfrm>
            <a:off x="9681349" y="2847044"/>
            <a:ext cx="2379960" cy="1202760"/>
            <a:chOff x="9681349" y="2847044"/>
            <a:chExt cx="2379960" cy="1202760"/>
          </a:xfrm>
        </p:grpSpPr>
        <mc:AlternateContent xmlns:mc="http://schemas.openxmlformats.org/markup-compatibility/2006" xmlns:p14="http://schemas.microsoft.com/office/powerpoint/2010/main">
          <mc:Choice Requires="p14">
            <p:contentPart p14:bwMode="auto" r:id="rId452">
              <p14:nvContentPartPr>
                <p14:cNvPr id="18" name="Freihand 17">
                  <a:extLst>
                    <a:ext uri="{FF2B5EF4-FFF2-40B4-BE49-F238E27FC236}">
                      <a16:creationId xmlns:a16="http://schemas.microsoft.com/office/drawing/2014/main" id="{68DC5546-68B7-6C2C-8240-E0675E35C66A}"/>
                    </a:ext>
                  </a:extLst>
                </p14:cNvPr>
                <p14:cNvContentPartPr/>
                <p14:nvPr/>
              </p14:nvContentPartPr>
              <p14:xfrm>
                <a:off x="9947749" y="3020204"/>
                <a:ext cx="39600" cy="198000"/>
              </p14:xfrm>
            </p:contentPart>
          </mc:Choice>
          <mc:Fallback xmlns="">
            <p:pic>
              <p:nvPicPr>
                <p:cNvPr id="18" name="Freihand 17">
                  <a:extLst>
                    <a:ext uri="{FF2B5EF4-FFF2-40B4-BE49-F238E27FC236}">
                      <a16:creationId xmlns:a16="http://schemas.microsoft.com/office/drawing/2014/main" id="{68DC5546-68B7-6C2C-8240-E0675E35C66A}"/>
                    </a:ext>
                  </a:extLst>
                </p:cNvPr>
                <p:cNvPicPr/>
                <p:nvPr/>
              </p:nvPicPr>
              <p:blipFill>
                <a:blip r:embed="rId453"/>
                <a:stretch>
                  <a:fillRect/>
                </a:stretch>
              </p:blipFill>
              <p:spPr>
                <a:xfrm>
                  <a:off x="9938749" y="3011564"/>
                  <a:ext cx="5724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23" name="Freihand 22">
                  <a:extLst>
                    <a:ext uri="{FF2B5EF4-FFF2-40B4-BE49-F238E27FC236}">
                      <a16:creationId xmlns:a16="http://schemas.microsoft.com/office/drawing/2014/main" id="{68686AB1-BA39-AB4D-4D40-48827B19C07A}"/>
                    </a:ext>
                  </a:extLst>
                </p14:cNvPr>
                <p14:cNvContentPartPr/>
                <p14:nvPr/>
              </p14:nvContentPartPr>
              <p14:xfrm>
                <a:off x="9855229" y="2982764"/>
                <a:ext cx="257400" cy="45360"/>
              </p14:xfrm>
            </p:contentPart>
          </mc:Choice>
          <mc:Fallback xmlns="">
            <p:pic>
              <p:nvPicPr>
                <p:cNvPr id="23" name="Freihand 22">
                  <a:extLst>
                    <a:ext uri="{FF2B5EF4-FFF2-40B4-BE49-F238E27FC236}">
                      <a16:creationId xmlns:a16="http://schemas.microsoft.com/office/drawing/2014/main" id="{68686AB1-BA39-AB4D-4D40-48827B19C07A}"/>
                    </a:ext>
                  </a:extLst>
                </p:cNvPr>
                <p:cNvPicPr/>
                <p:nvPr/>
              </p:nvPicPr>
              <p:blipFill>
                <a:blip r:embed="rId455"/>
                <a:stretch>
                  <a:fillRect/>
                </a:stretch>
              </p:blipFill>
              <p:spPr>
                <a:xfrm>
                  <a:off x="9846589" y="2973764"/>
                  <a:ext cx="27504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37" name="Freihand 36">
                  <a:extLst>
                    <a:ext uri="{FF2B5EF4-FFF2-40B4-BE49-F238E27FC236}">
                      <a16:creationId xmlns:a16="http://schemas.microsoft.com/office/drawing/2014/main" id="{28B110EA-6B43-4E60-8210-FE311D165649}"/>
                    </a:ext>
                  </a:extLst>
                </p14:cNvPr>
                <p14:cNvContentPartPr/>
                <p14:nvPr/>
              </p14:nvContentPartPr>
              <p14:xfrm>
                <a:off x="9873229" y="3078164"/>
                <a:ext cx="263880" cy="106200"/>
              </p14:xfrm>
            </p:contentPart>
          </mc:Choice>
          <mc:Fallback xmlns="">
            <p:pic>
              <p:nvPicPr>
                <p:cNvPr id="37" name="Freihand 36">
                  <a:extLst>
                    <a:ext uri="{FF2B5EF4-FFF2-40B4-BE49-F238E27FC236}">
                      <a16:creationId xmlns:a16="http://schemas.microsoft.com/office/drawing/2014/main" id="{28B110EA-6B43-4E60-8210-FE311D165649}"/>
                    </a:ext>
                  </a:extLst>
                </p:cNvPr>
                <p:cNvPicPr/>
                <p:nvPr/>
              </p:nvPicPr>
              <p:blipFill>
                <a:blip r:embed="rId457"/>
                <a:stretch>
                  <a:fillRect/>
                </a:stretch>
              </p:blipFill>
              <p:spPr>
                <a:xfrm>
                  <a:off x="9864589" y="3069164"/>
                  <a:ext cx="2815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38" name="Freihand 37">
                  <a:extLst>
                    <a:ext uri="{FF2B5EF4-FFF2-40B4-BE49-F238E27FC236}">
                      <a16:creationId xmlns:a16="http://schemas.microsoft.com/office/drawing/2014/main" id="{03AF075F-572B-92E6-7EA8-ECC9FCBC4347}"/>
                    </a:ext>
                  </a:extLst>
                </p14:cNvPr>
                <p14:cNvContentPartPr/>
                <p14:nvPr/>
              </p14:nvContentPartPr>
              <p14:xfrm>
                <a:off x="10135669" y="3017684"/>
                <a:ext cx="150120" cy="177840"/>
              </p14:xfrm>
            </p:contentPart>
          </mc:Choice>
          <mc:Fallback xmlns="">
            <p:pic>
              <p:nvPicPr>
                <p:cNvPr id="38" name="Freihand 37">
                  <a:extLst>
                    <a:ext uri="{FF2B5EF4-FFF2-40B4-BE49-F238E27FC236}">
                      <a16:creationId xmlns:a16="http://schemas.microsoft.com/office/drawing/2014/main" id="{03AF075F-572B-92E6-7EA8-ECC9FCBC4347}"/>
                    </a:ext>
                  </a:extLst>
                </p:cNvPr>
                <p:cNvPicPr/>
                <p:nvPr/>
              </p:nvPicPr>
              <p:blipFill>
                <a:blip r:embed="rId459"/>
                <a:stretch>
                  <a:fillRect/>
                </a:stretch>
              </p:blipFill>
              <p:spPr>
                <a:xfrm>
                  <a:off x="10126669" y="3009044"/>
                  <a:ext cx="1677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44" name="Freihand 43">
                  <a:extLst>
                    <a:ext uri="{FF2B5EF4-FFF2-40B4-BE49-F238E27FC236}">
                      <a16:creationId xmlns:a16="http://schemas.microsoft.com/office/drawing/2014/main" id="{F60FE9C0-E7DA-DEBE-CC3F-7202BD5FC6DF}"/>
                    </a:ext>
                  </a:extLst>
                </p14:cNvPr>
                <p14:cNvContentPartPr/>
                <p14:nvPr/>
              </p14:nvContentPartPr>
              <p14:xfrm>
                <a:off x="10337989" y="2984204"/>
                <a:ext cx="133920" cy="187920"/>
              </p14:xfrm>
            </p:contentPart>
          </mc:Choice>
          <mc:Fallback xmlns="">
            <p:pic>
              <p:nvPicPr>
                <p:cNvPr id="44" name="Freihand 43">
                  <a:extLst>
                    <a:ext uri="{FF2B5EF4-FFF2-40B4-BE49-F238E27FC236}">
                      <a16:creationId xmlns:a16="http://schemas.microsoft.com/office/drawing/2014/main" id="{F60FE9C0-E7DA-DEBE-CC3F-7202BD5FC6DF}"/>
                    </a:ext>
                  </a:extLst>
                </p:cNvPr>
                <p:cNvPicPr/>
                <p:nvPr/>
              </p:nvPicPr>
              <p:blipFill>
                <a:blip r:embed="rId461"/>
                <a:stretch>
                  <a:fillRect/>
                </a:stretch>
              </p:blipFill>
              <p:spPr>
                <a:xfrm>
                  <a:off x="10328989" y="2975204"/>
                  <a:ext cx="15156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46" name="Freihand 45">
                  <a:extLst>
                    <a:ext uri="{FF2B5EF4-FFF2-40B4-BE49-F238E27FC236}">
                      <a16:creationId xmlns:a16="http://schemas.microsoft.com/office/drawing/2014/main" id="{D034A7D7-38C6-6353-C960-7160CE141F22}"/>
                    </a:ext>
                  </a:extLst>
                </p14:cNvPr>
                <p14:cNvContentPartPr/>
                <p14:nvPr/>
              </p14:nvContentPartPr>
              <p14:xfrm>
                <a:off x="10399189" y="3130724"/>
                <a:ext cx="74520" cy="58680"/>
              </p14:xfrm>
            </p:contentPart>
          </mc:Choice>
          <mc:Fallback xmlns="">
            <p:pic>
              <p:nvPicPr>
                <p:cNvPr id="46" name="Freihand 45">
                  <a:extLst>
                    <a:ext uri="{FF2B5EF4-FFF2-40B4-BE49-F238E27FC236}">
                      <a16:creationId xmlns:a16="http://schemas.microsoft.com/office/drawing/2014/main" id="{D034A7D7-38C6-6353-C960-7160CE141F22}"/>
                    </a:ext>
                  </a:extLst>
                </p:cNvPr>
                <p:cNvPicPr/>
                <p:nvPr/>
              </p:nvPicPr>
              <p:blipFill>
                <a:blip r:embed="rId463"/>
                <a:stretch>
                  <a:fillRect/>
                </a:stretch>
              </p:blipFill>
              <p:spPr>
                <a:xfrm>
                  <a:off x="10390189" y="3122084"/>
                  <a:ext cx="921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50" name="Freihand 49">
                  <a:extLst>
                    <a:ext uri="{FF2B5EF4-FFF2-40B4-BE49-F238E27FC236}">
                      <a16:creationId xmlns:a16="http://schemas.microsoft.com/office/drawing/2014/main" id="{DC0CEA84-F731-2CF2-6FA8-550518DAE48D}"/>
                    </a:ext>
                  </a:extLst>
                </p14:cNvPr>
                <p14:cNvContentPartPr/>
                <p14:nvPr/>
              </p14:nvContentPartPr>
              <p14:xfrm>
                <a:off x="10444909" y="3000764"/>
                <a:ext cx="242640" cy="183600"/>
              </p14:xfrm>
            </p:contentPart>
          </mc:Choice>
          <mc:Fallback xmlns="">
            <p:pic>
              <p:nvPicPr>
                <p:cNvPr id="50" name="Freihand 49">
                  <a:extLst>
                    <a:ext uri="{FF2B5EF4-FFF2-40B4-BE49-F238E27FC236}">
                      <a16:creationId xmlns:a16="http://schemas.microsoft.com/office/drawing/2014/main" id="{DC0CEA84-F731-2CF2-6FA8-550518DAE48D}"/>
                    </a:ext>
                  </a:extLst>
                </p:cNvPr>
                <p:cNvPicPr/>
                <p:nvPr/>
              </p:nvPicPr>
              <p:blipFill>
                <a:blip r:embed="rId465"/>
                <a:stretch>
                  <a:fillRect/>
                </a:stretch>
              </p:blipFill>
              <p:spPr>
                <a:xfrm>
                  <a:off x="10435909" y="2992124"/>
                  <a:ext cx="2602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57" name="Freihand 56">
                  <a:extLst>
                    <a:ext uri="{FF2B5EF4-FFF2-40B4-BE49-F238E27FC236}">
                      <a16:creationId xmlns:a16="http://schemas.microsoft.com/office/drawing/2014/main" id="{09E04D25-FDD0-A748-5014-86AF72DA3BB4}"/>
                    </a:ext>
                  </a:extLst>
                </p14:cNvPr>
                <p14:cNvContentPartPr/>
                <p14:nvPr/>
              </p14:nvContentPartPr>
              <p14:xfrm>
                <a:off x="10691869" y="3030284"/>
                <a:ext cx="105120" cy="190440"/>
              </p14:xfrm>
            </p:contentPart>
          </mc:Choice>
          <mc:Fallback xmlns="">
            <p:pic>
              <p:nvPicPr>
                <p:cNvPr id="57" name="Freihand 56">
                  <a:extLst>
                    <a:ext uri="{FF2B5EF4-FFF2-40B4-BE49-F238E27FC236}">
                      <a16:creationId xmlns:a16="http://schemas.microsoft.com/office/drawing/2014/main" id="{09E04D25-FDD0-A748-5014-86AF72DA3BB4}"/>
                    </a:ext>
                  </a:extLst>
                </p:cNvPr>
                <p:cNvPicPr/>
                <p:nvPr/>
              </p:nvPicPr>
              <p:blipFill>
                <a:blip r:embed="rId467"/>
                <a:stretch>
                  <a:fillRect/>
                </a:stretch>
              </p:blipFill>
              <p:spPr>
                <a:xfrm>
                  <a:off x="10682869" y="3021284"/>
                  <a:ext cx="12276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63" name="Freihand 62">
                  <a:extLst>
                    <a:ext uri="{FF2B5EF4-FFF2-40B4-BE49-F238E27FC236}">
                      <a16:creationId xmlns:a16="http://schemas.microsoft.com/office/drawing/2014/main" id="{6ECA1E20-109B-344C-EE20-FDB8C2DC5E29}"/>
                    </a:ext>
                  </a:extLst>
                </p14:cNvPr>
                <p14:cNvContentPartPr/>
                <p14:nvPr/>
              </p14:nvContentPartPr>
              <p14:xfrm>
                <a:off x="10820749" y="2992844"/>
                <a:ext cx="221760" cy="149760"/>
              </p14:xfrm>
            </p:contentPart>
          </mc:Choice>
          <mc:Fallback xmlns="">
            <p:pic>
              <p:nvPicPr>
                <p:cNvPr id="63" name="Freihand 62">
                  <a:extLst>
                    <a:ext uri="{FF2B5EF4-FFF2-40B4-BE49-F238E27FC236}">
                      <a16:creationId xmlns:a16="http://schemas.microsoft.com/office/drawing/2014/main" id="{6ECA1E20-109B-344C-EE20-FDB8C2DC5E29}"/>
                    </a:ext>
                  </a:extLst>
                </p:cNvPr>
                <p:cNvPicPr/>
                <p:nvPr/>
              </p:nvPicPr>
              <p:blipFill>
                <a:blip r:embed="rId469"/>
                <a:stretch>
                  <a:fillRect/>
                </a:stretch>
              </p:blipFill>
              <p:spPr>
                <a:xfrm>
                  <a:off x="10811749" y="2984204"/>
                  <a:ext cx="2394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76" name="Freihand 75">
                  <a:extLst>
                    <a:ext uri="{FF2B5EF4-FFF2-40B4-BE49-F238E27FC236}">
                      <a16:creationId xmlns:a16="http://schemas.microsoft.com/office/drawing/2014/main" id="{608534B1-BF9F-9B2F-3992-8D469D7A6B13}"/>
                    </a:ext>
                  </a:extLst>
                </p14:cNvPr>
                <p14:cNvContentPartPr/>
                <p14:nvPr/>
              </p14:nvContentPartPr>
              <p14:xfrm>
                <a:off x="11092189" y="2939204"/>
                <a:ext cx="177480" cy="184680"/>
              </p14:xfrm>
            </p:contentPart>
          </mc:Choice>
          <mc:Fallback xmlns="">
            <p:pic>
              <p:nvPicPr>
                <p:cNvPr id="76" name="Freihand 75">
                  <a:extLst>
                    <a:ext uri="{FF2B5EF4-FFF2-40B4-BE49-F238E27FC236}">
                      <a16:creationId xmlns:a16="http://schemas.microsoft.com/office/drawing/2014/main" id="{608534B1-BF9F-9B2F-3992-8D469D7A6B13}"/>
                    </a:ext>
                  </a:extLst>
                </p:cNvPr>
                <p:cNvPicPr/>
                <p:nvPr/>
              </p:nvPicPr>
              <p:blipFill>
                <a:blip r:embed="rId471"/>
                <a:stretch>
                  <a:fillRect/>
                </a:stretch>
              </p:blipFill>
              <p:spPr>
                <a:xfrm>
                  <a:off x="11083189" y="2930564"/>
                  <a:ext cx="19512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79" name="Freihand 78">
                  <a:extLst>
                    <a:ext uri="{FF2B5EF4-FFF2-40B4-BE49-F238E27FC236}">
                      <a16:creationId xmlns:a16="http://schemas.microsoft.com/office/drawing/2014/main" id="{45EBD940-3CE4-99C4-68B5-B087DD62837C}"/>
                    </a:ext>
                  </a:extLst>
                </p14:cNvPr>
                <p14:cNvContentPartPr/>
                <p14:nvPr/>
              </p14:nvContentPartPr>
              <p14:xfrm>
                <a:off x="11267869" y="2920124"/>
                <a:ext cx="109440" cy="187560"/>
              </p14:xfrm>
            </p:contentPart>
          </mc:Choice>
          <mc:Fallback xmlns="">
            <p:pic>
              <p:nvPicPr>
                <p:cNvPr id="79" name="Freihand 78">
                  <a:extLst>
                    <a:ext uri="{FF2B5EF4-FFF2-40B4-BE49-F238E27FC236}">
                      <a16:creationId xmlns:a16="http://schemas.microsoft.com/office/drawing/2014/main" id="{45EBD940-3CE4-99C4-68B5-B087DD62837C}"/>
                    </a:ext>
                  </a:extLst>
                </p:cNvPr>
                <p:cNvPicPr/>
                <p:nvPr/>
              </p:nvPicPr>
              <p:blipFill>
                <a:blip r:embed="rId473"/>
                <a:stretch>
                  <a:fillRect/>
                </a:stretch>
              </p:blipFill>
              <p:spPr>
                <a:xfrm>
                  <a:off x="11259229" y="2911484"/>
                  <a:ext cx="12708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86" name="Freihand 85">
                  <a:extLst>
                    <a:ext uri="{FF2B5EF4-FFF2-40B4-BE49-F238E27FC236}">
                      <a16:creationId xmlns:a16="http://schemas.microsoft.com/office/drawing/2014/main" id="{56A925D2-E00D-97D4-D9F4-D1F8BE423E56}"/>
                    </a:ext>
                  </a:extLst>
                </p14:cNvPr>
                <p14:cNvContentPartPr/>
                <p14:nvPr/>
              </p14:nvContentPartPr>
              <p14:xfrm>
                <a:off x="11033869" y="2847044"/>
                <a:ext cx="313920" cy="288360"/>
              </p14:xfrm>
            </p:contentPart>
          </mc:Choice>
          <mc:Fallback xmlns="">
            <p:pic>
              <p:nvPicPr>
                <p:cNvPr id="86" name="Freihand 85">
                  <a:extLst>
                    <a:ext uri="{FF2B5EF4-FFF2-40B4-BE49-F238E27FC236}">
                      <a16:creationId xmlns:a16="http://schemas.microsoft.com/office/drawing/2014/main" id="{56A925D2-E00D-97D4-D9F4-D1F8BE423E56}"/>
                    </a:ext>
                  </a:extLst>
                </p:cNvPr>
                <p:cNvPicPr/>
                <p:nvPr/>
              </p:nvPicPr>
              <p:blipFill>
                <a:blip r:embed="rId475"/>
                <a:stretch>
                  <a:fillRect/>
                </a:stretch>
              </p:blipFill>
              <p:spPr>
                <a:xfrm>
                  <a:off x="11024869" y="2838044"/>
                  <a:ext cx="33156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91" name="Freihand 90">
                  <a:extLst>
                    <a:ext uri="{FF2B5EF4-FFF2-40B4-BE49-F238E27FC236}">
                      <a16:creationId xmlns:a16="http://schemas.microsoft.com/office/drawing/2014/main" id="{C113B415-EAC8-8D91-311E-EA7CF085EC05}"/>
                    </a:ext>
                  </a:extLst>
                </p14:cNvPr>
                <p14:cNvContentPartPr/>
                <p14:nvPr/>
              </p14:nvContentPartPr>
              <p14:xfrm>
                <a:off x="11493949" y="3036764"/>
                <a:ext cx="38520" cy="8640"/>
              </p14:xfrm>
            </p:contentPart>
          </mc:Choice>
          <mc:Fallback xmlns="">
            <p:pic>
              <p:nvPicPr>
                <p:cNvPr id="91" name="Freihand 90">
                  <a:extLst>
                    <a:ext uri="{FF2B5EF4-FFF2-40B4-BE49-F238E27FC236}">
                      <a16:creationId xmlns:a16="http://schemas.microsoft.com/office/drawing/2014/main" id="{C113B415-EAC8-8D91-311E-EA7CF085EC05}"/>
                    </a:ext>
                  </a:extLst>
                </p:cNvPr>
                <p:cNvPicPr/>
                <p:nvPr/>
              </p:nvPicPr>
              <p:blipFill>
                <a:blip r:embed="rId477"/>
                <a:stretch>
                  <a:fillRect/>
                </a:stretch>
              </p:blipFill>
              <p:spPr>
                <a:xfrm>
                  <a:off x="11485309" y="3028124"/>
                  <a:ext cx="561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112" name="Freihand 111">
                  <a:extLst>
                    <a:ext uri="{FF2B5EF4-FFF2-40B4-BE49-F238E27FC236}">
                      <a16:creationId xmlns:a16="http://schemas.microsoft.com/office/drawing/2014/main" id="{80ADE54D-0750-A2A3-A735-94A51E680349}"/>
                    </a:ext>
                  </a:extLst>
                </p14:cNvPr>
                <p14:cNvContentPartPr/>
                <p14:nvPr/>
              </p14:nvContentPartPr>
              <p14:xfrm>
                <a:off x="11498629" y="3133244"/>
                <a:ext cx="14400" cy="37080"/>
              </p14:xfrm>
            </p:contentPart>
          </mc:Choice>
          <mc:Fallback xmlns="">
            <p:pic>
              <p:nvPicPr>
                <p:cNvPr id="112" name="Freihand 111">
                  <a:extLst>
                    <a:ext uri="{FF2B5EF4-FFF2-40B4-BE49-F238E27FC236}">
                      <a16:creationId xmlns:a16="http://schemas.microsoft.com/office/drawing/2014/main" id="{80ADE54D-0750-A2A3-A735-94A51E680349}"/>
                    </a:ext>
                  </a:extLst>
                </p:cNvPr>
                <p:cNvPicPr/>
                <p:nvPr/>
              </p:nvPicPr>
              <p:blipFill>
                <a:blip r:embed="rId479"/>
                <a:stretch>
                  <a:fillRect/>
                </a:stretch>
              </p:blipFill>
              <p:spPr>
                <a:xfrm>
                  <a:off x="11489989" y="3124604"/>
                  <a:ext cx="320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115" name="Freihand 114">
                  <a:extLst>
                    <a:ext uri="{FF2B5EF4-FFF2-40B4-BE49-F238E27FC236}">
                      <a16:creationId xmlns:a16="http://schemas.microsoft.com/office/drawing/2014/main" id="{86D69181-5167-E34F-B8A7-2AD82C513110}"/>
                    </a:ext>
                  </a:extLst>
                </p14:cNvPr>
                <p14:cNvContentPartPr/>
                <p14:nvPr/>
              </p14:nvContentPartPr>
              <p14:xfrm>
                <a:off x="11688709" y="2988164"/>
                <a:ext cx="31320" cy="221040"/>
              </p14:xfrm>
            </p:contentPart>
          </mc:Choice>
          <mc:Fallback xmlns="">
            <p:pic>
              <p:nvPicPr>
                <p:cNvPr id="115" name="Freihand 114">
                  <a:extLst>
                    <a:ext uri="{FF2B5EF4-FFF2-40B4-BE49-F238E27FC236}">
                      <a16:creationId xmlns:a16="http://schemas.microsoft.com/office/drawing/2014/main" id="{86D69181-5167-E34F-B8A7-2AD82C513110}"/>
                    </a:ext>
                  </a:extLst>
                </p:cNvPr>
                <p:cNvPicPr/>
                <p:nvPr/>
              </p:nvPicPr>
              <p:blipFill>
                <a:blip r:embed="rId481"/>
                <a:stretch>
                  <a:fillRect/>
                </a:stretch>
              </p:blipFill>
              <p:spPr>
                <a:xfrm>
                  <a:off x="11679709" y="2979524"/>
                  <a:ext cx="4896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133" name="Freihand 132">
                  <a:extLst>
                    <a:ext uri="{FF2B5EF4-FFF2-40B4-BE49-F238E27FC236}">
                      <a16:creationId xmlns:a16="http://schemas.microsoft.com/office/drawing/2014/main" id="{01B568FD-F333-FA95-36F4-03FBE5FD3BB3}"/>
                    </a:ext>
                  </a:extLst>
                </p14:cNvPr>
                <p14:cNvContentPartPr/>
                <p14:nvPr/>
              </p14:nvContentPartPr>
              <p14:xfrm>
                <a:off x="11637589" y="3072044"/>
                <a:ext cx="128160" cy="20880"/>
              </p14:xfrm>
            </p:contentPart>
          </mc:Choice>
          <mc:Fallback xmlns="">
            <p:pic>
              <p:nvPicPr>
                <p:cNvPr id="133" name="Freihand 132">
                  <a:extLst>
                    <a:ext uri="{FF2B5EF4-FFF2-40B4-BE49-F238E27FC236}">
                      <a16:creationId xmlns:a16="http://schemas.microsoft.com/office/drawing/2014/main" id="{01B568FD-F333-FA95-36F4-03FBE5FD3BB3}"/>
                    </a:ext>
                  </a:extLst>
                </p:cNvPr>
                <p:cNvPicPr/>
                <p:nvPr/>
              </p:nvPicPr>
              <p:blipFill>
                <a:blip r:embed="rId483"/>
                <a:stretch>
                  <a:fillRect/>
                </a:stretch>
              </p:blipFill>
              <p:spPr>
                <a:xfrm>
                  <a:off x="11628589" y="3063044"/>
                  <a:ext cx="14580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139" name="Freihand 138">
                  <a:extLst>
                    <a:ext uri="{FF2B5EF4-FFF2-40B4-BE49-F238E27FC236}">
                      <a16:creationId xmlns:a16="http://schemas.microsoft.com/office/drawing/2014/main" id="{2E87CE9D-CDCD-1E8E-68CB-CBEC4484392E}"/>
                    </a:ext>
                  </a:extLst>
                </p14:cNvPr>
                <p14:cNvContentPartPr/>
                <p14:nvPr/>
              </p14:nvContentPartPr>
              <p14:xfrm>
                <a:off x="11834509" y="2923364"/>
                <a:ext cx="95400" cy="247320"/>
              </p14:xfrm>
            </p:contentPart>
          </mc:Choice>
          <mc:Fallback xmlns="">
            <p:pic>
              <p:nvPicPr>
                <p:cNvPr id="139" name="Freihand 138">
                  <a:extLst>
                    <a:ext uri="{FF2B5EF4-FFF2-40B4-BE49-F238E27FC236}">
                      <a16:creationId xmlns:a16="http://schemas.microsoft.com/office/drawing/2014/main" id="{2E87CE9D-CDCD-1E8E-68CB-CBEC4484392E}"/>
                    </a:ext>
                  </a:extLst>
                </p:cNvPr>
                <p:cNvPicPr/>
                <p:nvPr/>
              </p:nvPicPr>
              <p:blipFill>
                <a:blip r:embed="rId485"/>
                <a:stretch>
                  <a:fillRect/>
                </a:stretch>
              </p:blipFill>
              <p:spPr>
                <a:xfrm>
                  <a:off x="11825869" y="2914724"/>
                  <a:ext cx="11304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142" name="Freihand 141">
                  <a:extLst>
                    <a:ext uri="{FF2B5EF4-FFF2-40B4-BE49-F238E27FC236}">
                      <a16:creationId xmlns:a16="http://schemas.microsoft.com/office/drawing/2014/main" id="{B82EBC4B-284D-5136-656E-5A747C28E5A0}"/>
                    </a:ext>
                  </a:extLst>
                </p14:cNvPr>
                <p14:cNvContentPartPr/>
                <p14:nvPr/>
              </p14:nvContentPartPr>
              <p14:xfrm>
                <a:off x="11843509" y="3095804"/>
                <a:ext cx="128160" cy="56520"/>
              </p14:xfrm>
            </p:contentPart>
          </mc:Choice>
          <mc:Fallback xmlns="">
            <p:pic>
              <p:nvPicPr>
                <p:cNvPr id="142" name="Freihand 141">
                  <a:extLst>
                    <a:ext uri="{FF2B5EF4-FFF2-40B4-BE49-F238E27FC236}">
                      <a16:creationId xmlns:a16="http://schemas.microsoft.com/office/drawing/2014/main" id="{B82EBC4B-284D-5136-656E-5A747C28E5A0}"/>
                    </a:ext>
                  </a:extLst>
                </p:cNvPr>
                <p:cNvPicPr/>
                <p:nvPr/>
              </p:nvPicPr>
              <p:blipFill>
                <a:blip r:embed="rId487"/>
                <a:stretch>
                  <a:fillRect/>
                </a:stretch>
              </p:blipFill>
              <p:spPr>
                <a:xfrm>
                  <a:off x="11834509" y="3086804"/>
                  <a:ext cx="1458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152" name="Freihand 151">
                  <a:extLst>
                    <a:ext uri="{FF2B5EF4-FFF2-40B4-BE49-F238E27FC236}">
                      <a16:creationId xmlns:a16="http://schemas.microsoft.com/office/drawing/2014/main" id="{EE299C16-F500-35C4-83F9-B1B0F5556723}"/>
                    </a:ext>
                  </a:extLst>
                </p14:cNvPr>
                <p14:cNvContentPartPr/>
                <p14:nvPr/>
              </p14:nvContentPartPr>
              <p14:xfrm>
                <a:off x="11934229" y="2941004"/>
                <a:ext cx="127080" cy="310680"/>
              </p14:xfrm>
            </p:contentPart>
          </mc:Choice>
          <mc:Fallback xmlns="">
            <p:pic>
              <p:nvPicPr>
                <p:cNvPr id="152" name="Freihand 151">
                  <a:extLst>
                    <a:ext uri="{FF2B5EF4-FFF2-40B4-BE49-F238E27FC236}">
                      <a16:creationId xmlns:a16="http://schemas.microsoft.com/office/drawing/2014/main" id="{EE299C16-F500-35C4-83F9-B1B0F5556723}"/>
                    </a:ext>
                  </a:extLst>
                </p:cNvPr>
                <p:cNvPicPr/>
                <p:nvPr/>
              </p:nvPicPr>
              <p:blipFill>
                <a:blip r:embed="rId489"/>
                <a:stretch>
                  <a:fillRect/>
                </a:stretch>
              </p:blipFill>
              <p:spPr>
                <a:xfrm>
                  <a:off x="11925229" y="2932004"/>
                  <a:ext cx="14472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156" name="Freihand 155">
                  <a:extLst>
                    <a:ext uri="{FF2B5EF4-FFF2-40B4-BE49-F238E27FC236}">
                      <a16:creationId xmlns:a16="http://schemas.microsoft.com/office/drawing/2014/main" id="{ACECC966-329E-2C3C-02D6-9461A9724885}"/>
                    </a:ext>
                  </a:extLst>
                </p14:cNvPr>
                <p14:cNvContentPartPr/>
                <p14:nvPr/>
              </p14:nvContentPartPr>
              <p14:xfrm>
                <a:off x="9801229" y="3408644"/>
                <a:ext cx="107640" cy="32040"/>
              </p14:xfrm>
            </p:contentPart>
          </mc:Choice>
          <mc:Fallback xmlns="">
            <p:pic>
              <p:nvPicPr>
                <p:cNvPr id="156" name="Freihand 155">
                  <a:extLst>
                    <a:ext uri="{FF2B5EF4-FFF2-40B4-BE49-F238E27FC236}">
                      <a16:creationId xmlns:a16="http://schemas.microsoft.com/office/drawing/2014/main" id="{ACECC966-329E-2C3C-02D6-9461A9724885}"/>
                    </a:ext>
                  </a:extLst>
                </p:cNvPr>
                <p:cNvPicPr/>
                <p:nvPr/>
              </p:nvPicPr>
              <p:blipFill>
                <a:blip r:embed="rId491"/>
                <a:stretch>
                  <a:fillRect/>
                </a:stretch>
              </p:blipFill>
              <p:spPr>
                <a:xfrm>
                  <a:off x="9792589" y="3400004"/>
                  <a:ext cx="1252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166" name="Freihand 165">
                  <a:extLst>
                    <a:ext uri="{FF2B5EF4-FFF2-40B4-BE49-F238E27FC236}">
                      <a16:creationId xmlns:a16="http://schemas.microsoft.com/office/drawing/2014/main" id="{87D8857A-DB24-F350-580C-DF08FA9C7323}"/>
                    </a:ext>
                  </a:extLst>
                </p14:cNvPr>
                <p14:cNvContentPartPr/>
                <p14:nvPr/>
              </p14:nvContentPartPr>
              <p14:xfrm>
                <a:off x="9795469" y="3453284"/>
                <a:ext cx="97920" cy="22680"/>
              </p14:xfrm>
            </p:contentPart>
          </mc:Choice>
          <mc:Fallback xmlns="">
            <p:pic>
              <p:nvPicPr>
                <p:cNvPr id="166" name="Freihand 165">
                  <a:extLst>
                    <a:ext uri="{FF2B5EF4-FFF2-40B4-BE49-F238E27FC236}">
                      <a16:creationId xmlns:a16="http://schemas.microsoft.com/office/drawing/2014/main" id="{87D8857A-DB24-F350-580C-DF08FA9C7323}"/>
                    </a:ext>
                  </a:extLst>
                </p:cNvPr>
                <p:cNvPicPr/>
                <p:nvPr/>
              </p:nvPicPr>
              <p:blipFill>
                <a:blip r:embed="rId493"/>
                <a:stretch>
                  <a:fillRect/>
                </a:stretch>
              </p:blipFill>
              <p:spPr>
                <a:xfrm>
                  <a:off x="9786469" y="3444284"/>
                  <a:ext cx="1155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170" name="Freihand 169">
                  <a:extLst>
                    <a:ext uri="{FF2B5EF4-FFF2-40B4-BE49-F238E27FC236}">
                      <a16:creationId xmlns:a16="http://schemas.microsoft.com/office/drawing/2014/main" id="{FF344414-16B5-12A7-A5DE-AE2B5BB41A0B}"/>
                    </a:ext>
                  </a:extLst>
                </p14:cNvPr>
                <p14:cNvContentPartPr/>
                <p14:nvPr/>
              </p14:nvContentPartPr>
              <p14:xfrm>
                <a:off x="9938749" y="3368684"/>
                <a:ext cx="82080" cy="100080"/>
              </p14:xfrm>
            </p:contentPart>
          </mc:Choice>
          <mc:Fallback xmlns="">
            <p:pic>
              <p:nvPicPr>
                <p:cNvPr id="170" name="Freihand 169">
                  <a:extLst>
                    <a:ext uri="{FF2B5EF4-FFF2-40B4-BE49-F238E27FC236}">
                      <a16:creationId xmlns:a16="http://schemas.microsoft.com/office/drawing/2014/main" id="{FF344414-16B5-12A7-A5DE-AE2B5BB41A0B}"/>
                    </a:ext>
                  </a:extLst>
                </p:cNvPr>
                <p:cNvPicPr/>
                <p:nvPr/>
              </p:nvPicPr>
              <p:blipFill>
                <a:blip r:embed="rId495"/>
                <a:stretch>
                  <a:fillRect/>
                </a:stretch>
              </p:blipFill>
              <p:spPr>
                <a:xfrm>
                  <a:off x="9930109" y="3359684"/>
                  <a:ext cx="997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173" name="Freihand 172">
                  <a:extLst>
                    <a:ext uri="{FF2B5EF4-FFF2-40B4-BE49-F238E27FC236}">
                      <a16:creationId xmlns:a16="http://schemas.microsoft.com/office/drawing/2014/main" id="{E2B12D93-299E-743E-792F-6943768820BA}"/>
                    </a:ext>
                  </a:extLst>
                </p14:cNvPr>
                <p14:cNvContentPartPr/>
                <p14:nvPr/>
              </p14:nvContentPartPr>
              <p14:xfrm>
                <a:off x="10131709" y="3349604"/>
                <a:ext cx="133560" cy="129960"/>
              </p14:xfrm>
            </p:contentPart>
          </mc:Choice>
          <mc:Fallback xmlns="">
            <p:pic>
              <p:nvPicPr>
                <p:cNvPr id="173" name="Freihand 172">
                  <a:extLst>
                    <a:ext uri="{FF2B5EF4-FFF2-40B4-BE49-F238E27FC236}">
                      <a16:creationId xmlns:a16="http://schemas.microsoft.com/office/drawing/2014/main" id="{E2B12D93-299E-743E-792F-6943768820BA}"/>
                    </a:ext>
                  </a:extLst>
                </p:cNvPr>
                <p:cNvPicPr/>
                <p:nvPr/>
              </p:nvPicPr>
              <p:blipFill>
                <a:blip r:embed="rId497"/>
                <a:stretch>
                  <a:fillRect/>
                </a:stretch>
              </p:blipFill>
              <p:spPr>
                <a:xfrm>
                  <a:off x="10123069" y="3340604"/>
                  <a:ext cx="1512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176" name="Freihand 175">
                  <a:extLst>
                    <a:ext uri="{FF2B5EF4-FFF2-40B4-BE49-F238E27FC236}">
                      <a16:creationId xmlns:a16="http://schemas.microsoft.com/office/drawing/2014/main" id="{7AF13774-B968-0C26-A779-46E07BEF1363}"/>
                    </a:ext>
                  </a:extLst>
                </p14:cNvPr>
                <p14:cNvContentPartPr/>
                <p14:nvPr/>
              </p14:nvContentPartPr>
              <p14:xfrm>
                <a:off x="10316029" y="3354284"/>
                <a:ext cx="15840" cy="96840"/>
              </p14:xfrm>
            </p:contentPart>
          </mc:Choice>
          <mc:Fallback xmlns="">
            <p:pic>
              <p:nvPicPr>
                <p:cNvPr id="176" name="Freihand 175">
                  <a:extLst>
                    <a:ext uri="{FF2B5EF4-FFF2-40B4-BE49-F238E27FC236}">
                      <a16:creationId xmlns:a16="http://schemas.microsoft.com/office/drawing/2014/main" id="{7AF13774-B968-0C26-A779-46E07BEF1363}"/>
                    </a:ext>
                  </a:extLst>
                </p:cNvPr>
                <p:cNvPicPr/>
                <p:nvPr/>
              </p:nvPicPr>
              <p:blipFill>
                <a:blip r:embed="rId499"/>
                <a:stretch>
                  <a:fillRect/>
                </a:stretch>
              </p:blipFill>
              <p:spPr>
                <a:xfrm>
                  <a:off x="10307389" y="3345284"/>
                  <a:ext cx="334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179" name="Freihand 178">
                  <a:extLst>
                    <a:ext uri="{FF2B5EF4-FFF2-40B4-BE49-F238E27FC236}">
                      <a16:creationId xmlns:a16="http://schemas.microsoft.com/office/drawing/2014/main" id="{5015764C-37E3-995A-99A0-0CA8E0F5935D}"/>
                    </a:ext>
                  </a:extLst>
                </p14:cNvPr>
                <p14:cNvContentPartPr/>
                <p14:nvPr/>
              </p14:nvContentPartPr>
              <p14:xfrm>
                <a:off x="10280389" y="3358604"/>
                <a:ext cx="121320" cy="110880"/>
              </p14:xfrm>
            </p:contentPart>
          </mc:Choice>
          <mc:Fallback xmlns="">
            <p:pic>
              <p:nvPicPr>
                <p:cNvPr id="179" name="Freihand 178">
                  <a:extLst>
                    <a:ext uri="{FF2B5EF4-FFF2-40B4-BE49-F238E27FC236}">
                      <a16:creationId xmlns:a16="http://schemas.microsoft.com/office/drawing/2014/main" id="{5015764C-37E3-995A-99A0-0CA8E0F5935D}"/>
                    </a:ext>
                  </a:extLst>
                </p:cNvPr>
                <p:cNvPicPr/>
                <p:nvPr/>
              </p:nvPicPr>
              <p:blipFill>
                <a:blip r:embed="rId501"/>
                <a:stretch>
                  <a:fillRect/>
                </a:stretch>
              </p:blipFill>
              <p:spPr>
                <a:xfrm>
                  <a:off x="10271749" y="3349964"/>
                  <a:ext cx="1389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183" name="Freihand 182">
                  <a:extLst>
                    <a:ext uri="{FF2B5EF4-FFF2-40B4-BE49-F238E27FC236}">
                      <a16:creationId xmlns:a16="http://schemas.microsoft.com/office/drawing/2014/main" id="{927604E1-A1DD-8025-52DB-D3E8AB5F6920}"/>
                    </a:ext>
                  </a:extLst>
                </p14:cNvPr>
                <p14:cNvContentPartPr/>
                <p14:nvPr/>
              </p14:nvContentPartPr>
              <p14:xfrm>
                <a:off x="10519789" y="3394604"/>
                <a:ext cx="105120" cy="59040"/>
              </p14:xfrm>
            </p:contentPart>
          </mc:Choice>
          <mc:Fallback xmlns="">
            <p:pic>
              <p:nvPicPr>
                <p:cNvPr id="183" name="Freihand 182">
                  <a:extLst>
                    <a:ext uri="{FF2B5EF4-FFF2-40B4-BE49-F238E27FC236}">
                      <a16:creationId xmlns:a16="http://schemas.microsoft.com/office/drawing/2014/main" id="{927604E1-A1DD-8025-52DB-D3E8AB5F6920}"/>
                    </a:ext>
                  </a:extLst>
                </p:cNvPr>
                <p:cNvPicPr/>
                <p:nvPr/>
              </p:nvPicPr>
              <p:blipFill>
                <a:blip r:embed="rId503"/>
                <a:stretch>
                  <a:fillRect/>
                </a:stretch>
              </p:blipFill>
              <p:spPr>
                <a:xfrm>
                  <a:off x="10511149" y="3385964"/>
                  <a:ext cx="1227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195" name="Freihand 194">
                  <a:extLst>
                    <a:ext uri="{FF2B5EF4-FFF2-40B4-BE49-F238E27FC236}">
                      <a16:creationId xmlns:a16="http://schemas.microsoft.com/office/drawing/2014/main" id="{598EFB83-62FE-93BB-A330-E8904D270626}"/>
                    </a:ext>
                  </a:extLst>
                </p14:cNvPr>
                <p14:cNvContentPartPr/>
                <p14:nvPr/>
              </p14:nvContentPartPr>
              <p14:xfrm>
                <a:off x="10686469" y="3380204"/>
                <a:ext cx="79920" cy="66240"/>
              </p14:xfrm>
            </p:contentPart>
          </mc:Choice>
          <mc:Fallback xmlns="">
            <p:pic>
              <p:nvPicPr>
                <p:cNvPr id="195" name="Freihand 194">
                  <a:extLst>
                    <a:ext uri="{FF2B5EF4-FFF2-40B4-BE49-F238E27FC236}">
                      <a16:creationId xmlns:a16="http://schemas.microsoft.com/office/drawing/2014/main" id="{598EFB83-62FE-93BB-A330-E8904D270626}"/>
                    </a:ext>
                  </a:extLst>
                </p:cNvPr>
                <p:cNvPicPr/>
                <p:nvPr/>
              </p:nvPicPr>
              <p:blipFill>
                <a:blip r:embed="rId505"/>
                <a:stretch>
                  <a:fillRect/>
                </a:stretch>
              </p:blipFill>
              <p:spPr>
                <a:xfrm>
                  <a:off x="10677829" y="3371204"/>
                  <a:ext cx="9756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198" name="Freihand 197">
                  <a:extLst>
                    <a:ext uri="{FF2B5EF4-FFF2-40B4-BE49-F238E27FC236}">
                      <a16:creationId xmlns:a16="http://schemas.microsoft.com/office/drawing/2014/main" id="{701B84B0-F222-CDE0-2352-10A0426B7C44}"/>
                    </a:ext>
                  </a:extLst>
                </p14:cNvPr>
                <p14:cNvContentPartPr/>
                <p14:nvPr/>
              </p14:nvContentPartPr>
              <p14:xfrm>
                <a:off x="10818949" y="3288764"/>
                <a:ext cx="105120" cy="137880"/>
              </p14:xfrm>
            </p:contentPart>
          </mc:Choice>
          <mc:Fallback xmlns="">
            <p:pic>
              <p:nvPicPr>
                <p:cNvPr id="198" name="Freihand 197">
                  <a:extLst>
                    <a:ext uri="{FF2B5EF4-FFF2-40B4-BE49-F238E27FC236}">
                      <a16:creationId xmlns:a16="http://schemas.microsoft.com/office/drawing/2014/main" id="{701B84B0-F222-CDE0-2352-10A0426B7C44}"/>
                    </a:ext>
                  </a:extLst>
                </p:cNvPr>
                <p:cNvPicPr/>
                <p:nvPr/>
              </p:nvPicPr>
              <p:blipFill>
                <a:blip r:embed="rId507"/>
                <a:stretch>
                  <a:fillRect/>
                </a:stretch>
              </p:blipFill>
              <p:spPr>
                <a:xfrm>
                  <a:off x="10809949" y="3279764"/>
                  <a:ext cx="1227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202" name="Freihand 201">
                  <a:extLst>
                    <a:ext uri="{FF2B5EF4-FFF2-40B4-BE49-F238E27FC236}">
                      <a16:creationId xmlns:a16="http://schemas.microsoft.com/office/drawing/2014/main" id="{6F9E9CDC-BDE9-D8D5-B27F-21840152B982}"/>
                    </a:ext>
                  </a:extLst>
                </p14:cNvPr>
                <p14:cNvContentPartPr/>
                <p14:nvPr/>
              </p14:nvContentPartPr>
              <p14:xfrm>
                <a:off x="11022709" y="3353204"/>
                <a:ext cx="163800" cy="98640"/>
              </p14:xfrm>
            </p:contentPart>
          </mc:Choice>
          <mc:Fallback xmlns="">
            <p:pic>
              <p:nvPicPr>
                <p:cNvPr id="202" name="Freihand 201">
                  <a:extLst>
                    <a:ext uri="{FF2B5EF4-FFF2-40B4-BE49-F238E27FC236}">
                      <a16:creationId xmlns:a16="http://schemas.microsoft.com/office/drawing/2014/main" id="{6F9E9CDC-BDE9-D8D5-B27F-21840152B982}"/>
                    </a:ext>
                  </a:extLst>
                </p:cNvPr>
                <p:cNvPicPr/>
                <p:nvPr/>
              </p:nvPicPr>
              <p:blipFill>
                <a:blip r:embed="rId509"/>
                <a:stretch>
                  <a:fillRect/>
                </a:stretch>
              </p:blipFill>
              <p:spPr>
                <a:xfrm>
                  <a:off x="11013709" y="3344204"/>
                  <a:ext cx="1814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204" name="Freihand 203">
                  <a:extLst>
                    <a:ext uri="{FF2B5EF4-FFF2-40B4-BE49-F238E27FC236}">
                      <a16:creationId xmlns:a16="http://schemas.microsoft.com/office/drawing/2014/main" id="{D50E0A8F-1DC8-CED0-A93E-0831056E1A09}"/>
                    </a:ext>
                  </a:extLst>
                </p14:cNvPr>
                <p14:cNvContentPartPr/>
                <p14:nvPr/>
              </p14:nvContentPartPr>
              <p14:xfrm>
                <a:off x="11191909" y="3280484"/>
                <a:ext cx="108000" cy="149400"/>
              </p14:xfrm>
            </p:contentPart>
          </mc:Choice>
          <mc:Fallback xmlns="">
            <p:pic>
              <p:nvPicPr>
                <p:cNvPr id="204" name="Freihand 203">
                  <a:extLst>
                    <a:ext uri="{FF2B5EF4-FFF2-40B4-BE49-F238E27FC236}">
                      <a16:creationId xmlns:a16="http://schemas.microsoft.com/office/drawing/2014/main" id="{D50E0A8F-1DC8-CED0-A93E-0831056E1A09}"/>
                    </a:ext>
                  </a:extLst>
                </p:cNvPr>
                <p:cNvPicPr/>
                <p:nvPr/>
              </p:nvPicPr>
              <p:blipFill>
                <a:blip r:embed="rId511"/>
                <a:stretch>
                  <a:fillRect/>
                </a:stretch>
              </p:blipFill>
              <p:spPr>
                <a:xfrm>
                  <a:off x="11183269" y="3271844"/>
                  <a:ext cx="12564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214" name="Freihand 213">
                  <a:extLst>
                    <a:ext uri="{FF2B5EF4-FFF2-40B4-BE49-F238E27FC236}">
                      <a16:creationId xmlns:a16="http://schemas.microsoft.com/office/drawing/2014/main" id="{1E9CB846-C569-637D-948D-A6D31C969E33}"/>
                    </a:ext>
                  </a:extLst>
                </p14:cNvPr>
                <p14:cNvContentPartPr/>
                <p14:nvPr/>
              </p14:nvContentPartPr>
              <p14:xfrm>
                <a:off x="11351749" y="3265004"/>
                <a:ext cx="77760" cy="180360"/>
              </p14:xfrm>
            </p:contentPart>
          </mc:Choice>
          <mc:Fallback xmlns="">
            <p:pic>
              <p:nvPicPr>
                <p:cNvPr id="214" name="Freihand 213">
                  <a:extLst>
                    <a:ext uri="{FF2B5EF4-FFF2-40B4-BE49-F238E27FC236}">
                      <a16:creationId xmlns:a16="http://schemas.microsoft.com/office/drawing/2014/main" id="{1E9CB846-C569-637D-948D-A6D31C969E33}"/>
                    </a:ext>
                  </a:extLst>
                </p:cNvPr>
                <p:cNvPicPr/>
                <p:nvPr/>
              </p:nvPicPr>
              <p:blipFill>
                <a:blip r:embed="rId513"/>
                <a:stretch>
                  <a:fillRect/>
                </a:stretch>
              </p:blipFill>
              <p:spPr>
                <a:xfrm>
                  <a:off x="11343109" y="3256004"/>
                  <a:ext cx="9540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217" name="Freihand 216">
                  <a:extLst>
                    <a:ext uri="{FF2B5EF4-FFF2-40B4-BE49-F238E27FC236}">
                      <a16:creationId xmlns:a16="http://schemas.microsoft.com/office/drawing/2014/main" id="{4D09476F-EA03-60EE-037B-3CD780027CCB}"/>
                    </a:ext>
                  </a:extLst>
                </p14:cNvPr>
                <p14:cNvContentPartPr/>
                <p14:nvPr/>
              </p14:nvContentPartPr>
              <p14:xfrm>
                <a:off x="11432749" y="3366524"/>
                <a:ext cx="55080" cy="84240"/>
              </p14:xfrm>
            </p:contentPart>
          </mc:Choice>
          <mc:Fallback xmlns="">
            <p:pic>
              <p:nvPicPr>
                <p:cNvPr id="217" name="Freihand 216">
                  <a:extLst>
                    <a:ext uri="{FF2B5EF4-FFF2-40B4-BE49-F238E27FC236}">
                      <a16:creationId xmlns:a16="http://schemas.microsoft.com/office/drawing/2014/main" id="{4D09476F-EA03-60EE-037B-3CD780027CCB}"/>
                    </a:ext>
                  </a:extLst>
                </p:cNvPr>
                <p:cNvPicPr/>
                <p:nvPr/>
              </p:nvPicPr>
              <p:blipFill>
                <a:blip r:embed="rId515"/>
                <a:stretch>
                  <a:fillRect/>
                </a:stretch>
              </p:blipFill>
              <p:spPr>
                <a:xfrm>
                  <a:off x="11424109" y="3357884"/>
                  <a:ext cx="727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222" name="Freihand 221">
                  <a:extLst>
                    <a:ext uri="{FF2B5EF4-FFF2-40B4-BE49-F238E27FC236}">
                      <a16:creationId xmlns:a16="http://schemas.microsoft.com/office/drawing/2014/main" id="{FBCF4419-6DF2-84F8-E1AA-AC1BA93EE4A7}"/>
                    </a:ext>
                  </a:extLst>
                </p14:cNvPr>
                <p14:cNvContentPartPr/>
                <p14:nvPr/>
              </p14:nvContentPartPr>
              <p14:xfrm>
                <a:off x="11645149" y="3277244"/>
                <a:ext cx="67320" cy="125280"/>
              </p14:xfrm>
            </p:contentPart>
          </mc:Choice>
          <mc:Fallback xmlns="">
            <p:pic>
              <p:nvPicPr>
                <p:cNvPr id="222" name="Freihand 221">
                  <a:extLst>
                    <a:ext uri="{FF2B5EF4-FFF2-40B4-BE49-F238E27FC236}">
                      <a16:creationId xmlns:a16="http://schemas.microsoft.com/office/drawing/2014/main" id="{FBCF4419-6DF2-84F8-E1AA-AC1BA93EE4A7}"/>
                    </a:ext>
                  </a:extLst>
                </p:cNvPr>
                <p:cNvPicPr/>
                <p:nvPr/>
              </p:nvPicPr>
              <p:blipFill>
                <a:blip r:embed="rId517"/>
                <a:stretch>
                  <a:fillRect/>
                </a:stretch>
              </p:blipFill>
              <p:spPr>
                <a:xfrm>
                  <a:off x="11636509" y="3268604"/>
                  <a:ext cx="849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226" name="Freihand 225">
                  <a:extLst>
                    <a:ext uri="{FF2B5EF4-FFF2-40B4-BE49-F238E27FC236}">
                      <a16:creationId xmlns:a16="http://schemas.microsoft.com/office/drawing/2014/main" id="{E108CD5B-0532-04A0-9BB7-9CE555A230BE}"/>
                    </a:ext>
                  </a:extLst>
                </p14:cNvPr>
                <p14:cNvContentPartPr/>
                <p14:nvPr/>
              </p14:nvContentPartPr>
              <p14:xfrm>
                <a:off x="11656669" y="3283004"/>
                <a:ext cx="120960" cy="142200"/>
              </p14:xfrm>
            </p:contentPart>
          </mc:Choice>
          <mc:Fallback xmlns="">
            <p:pic>
              <p:nvPicPr>
                <p:cNvPr id="226" name="Freihand 225">
                  <a:extLst>
                    <a:ext uri="{FF2B5EF4-FFF2-40B4-BE49-F238E27FC236}">
                      <a16:creationId xmlns:a16="http://schemas.microsoft.com/office/drawing/2014/main" id="{E108CD5B-0532-04A0-9BB7-9CE555A230BE}"/>
                    </a:ext>
                  </a:extLst>
                </p:cNvPr>
                <p:cNvPicPr/>
                <p:nvPr/>
              </p:nvPicPr>
              <p:blipFill>
                <a:blip r:embed="rId519"/>
                <a:stretch>
                  <a:fillRect/>
                </a:stretch>
              </p:blipFill>
              <p:spPr>
                <a:xfrm>
                  <a:off x="11647669" y="3274004"/>
                  <a:ext cx="1386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228" name="Freihand 227">
                  <a:extLst>
                    <a:ext uri="{FF2B5EF4-FFF2-40B4-BE49-F238E27FC236}">
                      <a16:creationId xmlns:a16="http://schemas.microsoft.com/office/drawing/2014/main" id="{0A90607F-FF69-90BE-77B8-6EC630CCC7D2}"/>
                    </a:ext>
                  </a:extLst>
                </p14:cNvPr>
                <p14:cNvContentPartPr/>
                <p14:nvPr/>
              </p14:nvContentPartPr>
              <p14:xfrm>
                <a:off x="11750989" y="3290204"/>
                <a:ext cx="170640" cy="148320"/>
              </p14:xfrm>
            </p:contentPart>
          </mc:Choice>
          <mc:Fallback xmlns="">
            <p:pic>
              <p:nvPicPr>
                <p:cNvPr id="228" name="Freihand 227">
                  <a:extLst>
                    <a:ext uri="{FF2B5EF4-FFF2-40B4-BE49-F238E27FC236}">
                      <a16:creationId xmlns:a16="http://schemas.microsoft.com/office/drawing/2014/main" id="{0A90607F-FF69-90BE-77B8-6EC630CCC7D2}"/>
                    </a:ext>
                  </a:extLst>
                </p:cNvPr>
                <p:cNvPicPr/>
                <p:nvPr/>
              </p:nvPicPr>
              <p:blipFill>
                <a:blip r:embed="rId521"/>
                <a:stretch>
                  <a:fillRect/>
                </a:stretch>
              </p:blipFill>
              <p:spPr>
                <a:xfrm>
                  <a:off x="11742349" y="3281564"/>
                  <a:ext cx="18828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232" name="Freihand 231">
                  <a:extLst>
                    <a:ext uri="{FF2B5EF4-FFF2-40B4-BE49-F238E27FC236}">
                      <a16:creationId xmlns:a16="http://schemas.microsoft.com/office/drawing/2014/main" id="{0F2D0F5A-F7AD-A891-4360-D7CC18339BA4}"/>
                    </a:ext>
                  </a:extLst>
                </p14:cNvPr>
                <p14:cNvContentPartPr/>
                <p14:nvPr/>
              </p14:nvContentPartPr>
              <p14:xfrm>
                <a:off x="11910109" y="3226844"/>
                <a:ext cx="27720" cy="97200"/>
              </p14:xfrm>
            </p:contentPart>
          </mc:Choice>
          <mc:Fallback xmlns="">
            <p:pic>
              <p:nvPicPr>
                <p:cNvPr id="232" name="Freihand 231">
                  <a:extLst>
                    <a:ext uri="{FF2B5EF4-FFF2-40B4-BE49-F238E27FC236}">
                      <a16:creationId xmlns:a16="http://schemas.microsoft.com/office/drawing/2014/main" id="{0F2D0F5A-F7AD-A891-4360-D7CC18339BA4}"/>
                    </a:ext>
                  </a:extLst>
                </p:cNvPr>
                <p:cNvPicPr/>
                <p:nvPr/>
              </p:nvPicPr>
              <p:blipFill>
                <a:blip r:embed="rId523"/>
                <a:stretch>
                  <a:fillRect/>
                </a:stretch>
              </p:blipFill>
              <p:spPr>
                <a:xfrm>
                  <a:off x="11901109" y="3217844"/>
                  <a:ext cx="453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04" name="Freihand 303">
                  <a:extLst>
                    <a:ext uri="{FF2B5EF4-FFF2-40B4-BE49-F238E27FC236}">
                      <a16:creationId xmlns:a16="http://schemas.microsoft.com/office/drawing/2014/main" id="{FAA7F999-0393-7C81-FB5C-B016B70171DF}"/>
                    </a:ext>
                  </a:extLst>
                </p14:cNvPr>
                <p14:cNvContentPartPr/>
                <p14:nvPr/>
              </p14:nvContentPartPr>
              <p14:xfrm>
                <a:off x="9686749" y="3664604"/>
                <a:ext cx="140760" cy="18000"/>
              </p14:xfrm>
            </p:contentPart>
          </mc:Choice>
          <mc:Fallback xmlns="">
            <p:pic>
              <p:nvPicPr>
                <p:cNvPr id="304" name="Freihand 303">
                  <a:extLst>
                    <a:ext uri="{FF2B5EF4-FFF2-40B4-BE49-F238E27FC236}">
                      <a16:creationId xmlns:a16="http://schemas.microsoft.com/office/drawing/2014/main" id="{FAA7F999-0393-7C81-FB5C-B016B70171DF}"/>
                    </a:ext>
                  </a:extLst>
                </p:cNvPr>
                <p:cNvPicPr/>
                <p:nvPr/>
              </p:nvPicPr>
              <p:blipFill>
                <a:blip r:embed="rId525"/>
                <a:stretch>
                  <a:fillRect/>
                </a:stretch>
              </p:blipFill>
              <p:spPr>
                <a:xfrm>
                  <a:off x="9677749" y="3655964"/>
                  <a:ext cx="1584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05" name="Freihand 304">
                  <a:extLst>
                    <a:ext uri="{FF2B5EF4-FFF2-40B4-BE49-F238E27FC236}">
                      <a16:creationId xmlns:a16="http://schemas.microsoft.com/office/drawing/2014/main" id="{C2AC13A3-63C0-E257-AEC3-416DFCC130CC}"/>
                    </a:ext>
                  </a:extLst>
                </p14:cNvPr>
                <p14:cNvContentPartPr/>
                <p14:nvPr/>
              </p14:nvContentPartPr>
              <p14:xfrm>
                <a:off x="9681349" y="3607004"/>
                <a:ext cx="190080" cy="136440"/>
              </p14:xfrm>
            </p:contentPart>
          </mc:Choice>
          <mc:Fallback xmlns="">
            <p:pic>
              <p:nvPicPr>
                <p:cNvPr id="305" name="Freihand 304">
                  <a:extLst>
                    <a:ext uri="{FF2B5EF4-FFF2-40B4-BE49-F238E27FC236}">
                      <a16:creationId xmlns:a16="http://schemas.microsoft.com/office/drawing/2014/main" id="{C2AC13A3-63C0-E257-AEC3-416DFCC130CC}"/>
                    </a:ext>
                  </a:extLst>
                </p:cNvPr>
                <p:cNvPicPr/>
                <p:nvPr/>
              </p:nvPicPr>
              <p:blipFill>
                <a:blip r:embed="rId527"/>
                <a:stretch>
                  <a:fillRect/>
                </a:stretch>
              </p:blipFill>
              <p:spPr>
                <a:xfrm>
                  <a:off x="9672709" y="3598004"/>
                  <a:ext cx="2077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07" name="Freihand 306">
                  <a:extLst>
                    <a:ext uri="{FF2B5EF4-FFF2-40B4-BE49-F238E27FC236}">
                      <a16:creationId xmlns:a16="http://schemas.microsoft.com/office/drawing/2014/main" id="{D730C818-5AD2-C5D7-4F75-CAB42976B413}"/>
                    </a:ext>
                  </a:extLst>
                </p14:cNvPr>
                <p14:cNvContentPartPr/>
                <p14:nvPr/>
              </p14:nvContentPartPr>
              <p14:xfrm>
                <a:off x="9976189" y="3628604"/>
                <a:ext cx="326880" cy="73080"/>
              </p14:xfrm>
            </p:contentPart>
          </mc:Choice>
          <mc:Fallback xmlns="">
            <p:pic>
              <p:nvPicPr>
                <p:cNvPr id="307" name="Freihand 306">
                  <a:extLst>
                    <a:ext uri="{FF2B5EF4-FFF2-40B4-BE49-F238E27FC236}">
                      <a16:creationId xmlns:a16="http://schemas.microsoft.com/office/drawing/2014/main" id="{D730C818-5AD2-C5D7-4F75-CAB42976B413}"/>
                    </a:ext>
                  </a:extLst>
                </p:cNvPr>
                <p:cNvPicPr/>
                <p:nvPr/>
              </p:nvPicPr>
              <p:blipFill>
                <a:blip r:embed="rId529"/>
                <a:stretch>
                  <a:fillRect/>
                </a:stretch>
              </p:blipFill>
              <p:spPr>
                <a:xfrm>
                  <a:off x="9967189" y="3619964"/>
                  <a:ext cx="3445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08" name="Freihand 307">
                  <a:extLst>
                    <a:ext uri="{FF2B5EF4-FFF2-40B4-BE49-F238E27FC236}">
                      <a16:creationId xmlns:a16="http://schemas.microsoft.com/office/drawing/2014/main" id="{6E994CC7-FF85-FF59-71A4-C2CFF740729E}"/>
                    </a:ext>
                  </a:extLst>
                </p14:cNvPr>
                <p14:cNvContentPartPr/>
                <p14:nvPr/>
              </p14:nvContentPartPr>
              <p14:xfrm>
                <a:off x="10419349" y="3559844"/>
                <a:ext cx="102240" cy="136440"/>
              </p14:xfrm>
            </p:contentPart>
          </mc:Choice>
          <mc:Fallback xmlns="">
            <p:pic>
              <p:nvPicPr>
                <p:cNvPr id="308" name="Freihand 307">
                  <a:extLst>
                    <a:ext uri="{FF2B5EF4-FFF2-40B4-BE49-F238E27FC236}">
                      <a16:creationId xmlns:a16="http://schemas.microsoft.com/office/drawing/2014/main" id="{6E994CC7-FF85-FF59-71A4-C2CFF740729E}"/>
                    </a:ext>
                  </a:extLst>
                </p:cNvPr>
                <p:cNvPicPr/>
                <p:nvPr/>
              </p:nvPicPr>
              <p:blipFill>
                <a:blip r:embed="rId531"/>
                <a:stretch>
                  <a:fillRect/>
                </a:stretch>
              </p:blipFill>
              <p:spPr>
                <a:xfrm>
                  <a:off x="10410709" y="3551204"/>
                  <a:ext cx="1198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09" name="Freihand 308">
                  <a:extLst>
                    <a:ext uri="{FF2B5EF4-FFF2-40B4-BE49-F238E27FC236}">
                      <a16:creationId xmlns:a16="http://schemas.microsoft.com/office/drawing/2014/main" id="{5CE15424-2A6D-A321-0744-6AFF8E88FCE2}"/>
                    </a:ext>
                  </a:extLst>
                </p14:cNvPr>
                <p14:cNvContentPartPr/>
                <p14:nvPr/>
              </p14:nvContentPartPr>
              <p14:xfrm>
                <a:off x="10544989" y="3635804"/>
                <a:ext cx="52560" cy="73080"/>
              </p14:xfrm>
            </p:contentPart>
          </mc:Choice>
          <mc:Fallback xmlns="">
            <p:pic>
              <p:nvPicPr>
                <p:cNvPr id="309" name="Freihand 308">
                  <a:extLst>
                    <a:ext uri="{FF2B5EF4-FFF2-40B4-BE49-F238E27FC236}">
                      <a16:creationId xmlns:a16="http://schemas.microsoft.com/office/drawing/2014/main" id="{5CE15424-2A6D-A321-0744-6AFF8E88FCE2}"/>
                    </a:ext>
                  </a:extLst>
                </p:cNvPr>
                <p:cNvPicPr/>
                <p:nvPr/>
              </p:nvPicPr>
              <p:blipFill>
                <a:blip r:embed="rId533"/>
                <a:stretch>
                  <a:fillRect/>
                </a:stretch>
              </p:blipFill>
              <p:spPr>
                <a:xfrm>
                  <a:off x="10535989" y="3627164"/>
                  <a:ext cx="702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10" name="Freihand 309">
                  <a:extLst>
                    <a:ext uri="{FF2B5EF4-FFF2-40B4-BE49-F238E27FC236}">
                      <a16:creationId xmlns:a16="http://schemas.microsoft.com/office/drawing/2014/main" id="{82DAE501-6D90-92F9-DD51-45E6CF288788}"/>
                    </a:ext>
                  </a:extLst>
                </p14:cNvPr>
                <p14:cNvContentPartPr/>
                <p14:nvPr/>
              </p14:nvContentPartPr>
              <p14:xfrm>
                <a:off x="10627069" y="3560924"/>
                <a:ext cx="225000" cy="135000"/>
              </p14:xfrm>
            </p:contentPart>
          </mc:Choice>
          <mc:Fallback xmlns="">
            <p:pic>
              <p:nvPicPr>
                <p:cNvPr id="310" name="Freihand 309">
                  <a:extLst>
                    <a:ext uri="{FF2B5EF4-FFF2-40B4-BE49-F238E27FC236}">
                      <a16:creationId xmlns:a16="http://schemas.microsoft.com/office/drawing/2014/main" id="{82DAE501-6D90-92F9-DD51-45E6CF288788}"/>
                    </a:ext>
                  </a:extLst>
                </p:cNvPr>
                <p:cNvPicPr/>
                <p:nvPr/>
              </p:nvPicPr>
              <p:blipFill>
                <a:blip r:embed="rId535"/>
                <a:stretch>
                  <a:fillRect/>
                </a:stretch>
              </p:blipFill>
              <p:spPr>
                <a:xfrm>
                  <a:off x="10618429" y="3552284"/>
                  <a:ext cx="2426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11" name="Freihand 310">
                  <a:extLst>
                    <a:ext uri="{FF2B5EF4-FFF2-40B4-BE49-F238E27FC236}">
                      <a16:creationId xmlns:a16="http://schemas.microsoft.com/office/drawing/2014/main" id="{F069AAA3-D59A-88E6-4D16-371FC1DCEBF3}"/>
                    </a:ext>
                  </a:extLst>
                </p14:cNvPr>
                <p14:cNvContentPartPr/>
                <p14:nvPr/>
              </p14:nvContentPartPr>
              <p14:xfrm>
                <a:off x="10848109" y="3594764"/>
                <a:ext cx="95040" cy="87120"/>
              </p14:xfrm>
            </p:contentPart>
          </mc:Choice>
          <mc:Fallback xmlns="">
            <p:pic>
              <p:nvPicPr>
                <p:cNvPr id="311" name="Freihand 310">
                  <a:extLst>
                    <a:ext uri="{FF2B5EF4-FFF2-40B4-BE49-F238E27FC236}">
                      <a16:creationId xmlns:a16="http://schemas.microsoft.com/office/drawing/2014/main" id="{F069AAA3-D59A-88E6-4D16-371FC1DCEBF3}"/>
                    </a:ext>
                  </a:extLst>
                </p:cNvPr>
                <p:cNvPicPr/>
                <p:nvPr/>
              </p:nvPicPr>
              <p:blipFill>
                <a:blip r:embed="rId537"/>
                <a:stretch>
                  <a:fillRect/>
                </a:stretch>
              </p:blipFill>
              <p:spPr>
                <a:xfrm>
                  <a:off x="10839469" y="3585764"/>
                  <a:ext cx="11268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12" name="Freihand 311">
                  <a:extLst>
                    <a:ext uri="{FF2B5EF4-FFF2-40B4-BE49-F238E27FC236}">
                      <a16:creationId xmlns:a16="http://schemas.microsoft.com/office/drawing/2014/main" id="{9C68B954-01A7-FC8E-6C08-2B875A61CB94}"/>
                    </a:ext>
                  </a:extLst>
                </p14:cNvPr>
                <p14:cNvContentPartPr/>
                <p14:nvPr/>
              </p14:nvContentPartPr>
              <p14:xfrm>
                <a:off x="10875469" y="3589364"/>
                <a:ext cx="129240" cy="102240"/>
              </p14:xfrm>
            </p:contentPart>
          </mc:Choice>
          <mc:Fallback xmlns="">
            <p:pic>
              <p:nvPicPr>
                <p:cNvPr id="312" name="Freihand 311">
                  <a:extLst>
                    <a:ext uri="{FF2B5EF4-FFF2-40B4-BE49-F238E27FC236}">
                      <a16:creationId xmlns:a16="http://schemas.microsoft.com/office/drawing/2014/main" id="{9C68B954-01A7-FC8E-6C08-2B875A61CB94}"/>
                    </a:ext>
                  </a:extLst>
                </p:cNvPr>
                <p:cNvPicPr/>
                <p:nvPr/>
              </p:nvPicPr>
              <p:blipFill>
                <a:blip r:embed="rId539"/>
                <a:stretch>
                  <a:fillRect/>
                </a:stretch>
              </p:blipFill>
              <p:spPr>
                <a:xfrm>
                  <a:off x="10866469" y="3580724"/>
                  <a:ext cx="1468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13" name="Freihand 312">
                  <a:extLst>
                    <a:ext uri="{FF2B5EF4-FFF2-40B4-BE49-F238E27FC236}">
                      <a16:creationId xmlns:a16="http://schemas.microsoft.com/office/drawing/2014/main" id="{7E567EAB-CB4F-65E1-2120-6CF26F4691E2}"/>
                    </a:ext>
                  </a:extLst>
                </p14:cNvPr>
                <p14:cNvContentPartPr/>
                <p14:nvPr/>
              </p14:nvContentPartPr>
              <p14:xfrm>
                <a:off x="10581709" y="3523484"/>
                <a:ext cx="95760" cy="34920"/>
              </p14:xfrm>
            </p:contentPart>
          </mc:Choice>
          <mc:Fallback xmlns="">
            <p:pic>
              <p:nvPicPr>
                <p:cNvPr id="313" name="Freihand 312">
                  <a:extLst>
                    <a:ext uri="{FF2B5EF4-FFF2-40B4-BE49-F238E27FC236}">
                      <a16:creationId xmlns:a16="http://schemas.microsoft.com/office/drawing/2014/main" id="{7E567EAB-CB4F-65E1-2120-6CF26F4691E2}"/>
                    </a:ext>
                  </a:extLst>
                </p:cNvPr>
                <p:cNvPicPr/>
                <p:nvPr/>
              </p:nvPicPr>
              <p:blipFill>
                <a:blip r:embed="rId541"/>
                <a:stretch>
                  <a:fillRect/>
                </a:stretch>
              </p:blipFill>
              <p:spPr>
                <a:xfrm>
                  <a:off x="10573069" y="3514484"/>
                  <a:ext cx="1134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14" name="Freihand 313">
                  <a:extLst>
                    <a:ext uri="{FF2B5EF4-FFF2-40B4-BE49-F238E27FC236}">
                      <a16:creationId xmlns:a16="http://schemas.microsoft.com/office/drawing/2014/main" id="{68F544E6-4B08-D4C1-3DC5-D7F58360B58E}"/>
                    </a:ext>
                  </a:extLst>
                </p14:cNvPr>
                <p14:cNvContentPartPr/>
                <p14:nvPr/>
              </p14:nvContentPartPr>
              <p14:xfrm>
                <a:off x="11110189" y="3518444"/>
                <a:ext cx="88560" cy="260280"/>
              </p14:xfrm>
            </p:contentPart>
          </mc:Choice>
          <mc:Fallback xmlns="">
            <p:pic>
              <p:nvPicPr>
                <p:cNvPr id="314" name="Freihand 313">
                  <a:extLst>
                    <a:ext uri="{FF2B5EF4-FFF2-40B4-BE49-F238E27FC236}">
                      <a16:creationId xmlns:a16="http://schemas.microsoft.com/office/drawing/2014/main" id="{68F544E6-4B08-D4C1-3DC5-D7F58360B58E}"/>
                    </a:ext>
                  </a:extLst>
                </p:cNvPr>
                <p:cNvPicPr/>
                <p:nvPr/>
              </p:nvPicPr>
              <p:blipFill>
                <a:blip r:embed="rId543"/>
                <a:stretch>
                  <a:fillRect/>
                </a:stretch>
              </p:blipFill>
              <p:spPr>
                <a:xfrm>
                  <a:off x="11101549" y="3509444"/>
                  <a:ext cx="10620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315" name="Freihand 314">
                  <a:extLst>
                    <a:ext uri="{FF2B5EF4-FFF2-40B4-BE49-F238E27FC236}">
                      <a16:creationId xmlns:a16="http://schemas.microsoft.com/office/drawing/2014/main" id="{F6C1CC7E-CD58-3B3C-85E0-49E56433E921}"/>
                    </a:ext>
                  </a:extLst>
                </p14:cNvPr>
                <p14:cNvContentPartPr/>
                <p14:nvPr/>
              </p14:nvContentPartPr>
              <p14:xfrm>
                <a:off x="11183629" y="3635444"/>
                <a:ext cx="165240" cy="65520"/>
              </p14:xfrm>
            </p:contentPart>
          </mc:Choice>
          <mc:Fallback xmlns="">
            <p:pic>
              <p:nvPicPr>
                <p:cNvPr id="315" name="Freihand 314">
                  <a:extLst>
                    <a:ext uri="{FF2B5EF4-FFF2-40B4-BE49-F238E27FC236}">
                      <a16:creationId xmlns:a16="http://schemas.microsoft.com/office/drawing/2014/main" id="{F6C1CC7E-CD58-3B3C-85E0-49E56433E921}"/>
                    </a:ext>
                  </a:extLst>
                </p:cNvPr>
                <p:cNvPicPr/>
                <p:nvPr/>
              </p:nvPicPr>
              <p:blipFill>
                <a:blip r:embed="rId545"/>
                <a:stretch>
                  <a:fillRect/>
                </a:stretch>
              </p:blipFill>
              <p:spPr>
                <a:xfrm>
                  <a:off x="11174989" y="3626444"/>
                  <a:ext cx="1828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16" name="Freihand 315">
                  <a:extLst>
                    <a:ext uri="{FF2B5EF4-FFF2-40B4-BE49-F238E27FC236}">
                      <a16:creationId xmlns:a16="http://schemas.microsoft.com/office/drawing/2014/main" id="{CA23A62C-8553-4CBA-289E-BACD0224FFDE}"/>
                    </a:ext>
                  </a:extLst>
                </p14:cNvPr>
                <p14:cNvContentPartPr/>
                <p14:nvPr/>
              </p14:nvContentPartPr>
              <p14:xfrm>
                <a:off x="11367229" y="3569924"/>
                <a:ext cx="92880" cy="134280"/>
              </p14:xfrm>
            </p:contentPart>
          </mc:Choice>
          <mc:Fallback xmlns="">
            <p:pic>
              <p:nvPicPr>
                <p:cNvPr id="316" name="Freihand 315">
                  <a:extLst>
                    <a:ext uri="{FF2B5EF4-FFF2-40B4-BE49-F238E27FC236}">
                      <a16:creationId xmlns:a16="http://schemas.microsoft.com/office/drawing/2014/main" id="{CA23A62C-8553-4CBA-289E-BACD0224FFDE}"/>
                    </a:ext>
                  </a:extLst>
                </p:cNvPr>
                <p:cNvPicPr/>
                <p:nvPr/>
              </p:nvPicPr>
              <p:blipFill>
                <a:blip r:embed="rId547"/>
                <a:stretch>
                  <a:fillRect/>
                </a:stretch>
              </p:blipFill>
              <p:spPr>
                <a:xfrm>
                  <a:off x="11358589" y="3560924"/>
                  <a:ext cx="1105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17" name="Freihand 316">
                  <a:extLst>
                    <a:ext uri="{FF2B5EF4-FFF2-40B4-BE49-F238E27FC236}">
                      <a16:creationId xmlns:a16="http://schemas.microsoft.com/office/drawing/2014/main" id="{A8123CFA-2E58-0BAD-FF27-E252CC006628}"/>
                    </a:ext>
                  </a:extLst>
                </p14:cNvPr>
                <p14:cNvContentPartPr/>
                <p14:nvPr/>
              </p14:nvContentPartPr>
              <p14:xfrm>
                <a:off x="11487469" y="3616724"/>
                <a:ext cx="151920" cy="90720"/>
              </p14:xfrm>
            </p:contentPart>
          </mc:Choice>
          <mc:Fallback xmlns="">
            <p:pic>
              <p:nvPicPr>
                <p:cNvPr id="317" name="Freihand 316">
                  <a:extLst>
                    <a:ext uri="{FF2B5EF4-FFF2-40B4-BE49-F238E27FC236}">
                      <a16:creationId xmlns:a16="http://schemas.microsoft.com/office/drawing/2014/main" id="{A8123CFA-2E58-0BAD-FF27-E252CC006628}"/>
                    </a:ext>
                  </a:extLst>
                </p:cNvPr>
                <p:cNvPicPr/>
                <p:nvPr/>
              </p:nvPicPr>
              <p:blipFill>
                <a:blip r:embed="rId549"/>
                <a:stretch>
                  <a:fillRect/>
                </a:stretch>
              </p:blipFill>
              <p:spPr>
                <a:xfrm>
                  <a:off x="11478469" y="3608084"/>
                  <a:ext cx="1695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18" name="Freihand 317">
                  <a:extLst>
                    <a:ext uri="{FF2B5EF4-FFF2-40B4-BE49-F238E27FC236}">
                      <a16:creationId xmlns:a16="http://schemas.microsoft.com/office/drawing/2014/main" id="{2A010349-0042-B68E-AE0B-EF15EBA5EF3D}"/>
                    </a:ext>
                  </a:extLst>
                </p14:cNvPr>
                <p14:cNvContentPartPr/>
                <p14:nvPr/>
              </p14:nvContentPartPr>
              <p14:xfrm>
                <a:off x="11633269" y="3550124"/>
                <a:ext cx="20880" cy="61920"/>
              </p14:xfrm>
            </p:contentPart>
          </mc:Choice>
          <mc:Fallback xmlns="">
            <p:pic>
              <p:nvPicPr>
                <p:cNvPr id="318" name="Freihand 317">
                  <a:extLst>
                    <a:ext uri="{FF2B5EF4-FFF2-40B4-BE49-F238E27FC236}">
                      <a16:creationId xmlns:a16="http://schemas.microsoft.com/office/drawing/2014/main" id="{2A010349-0042-B68E-AE0B-EF15EBA5EF3D}"/>
                    </a:ext>
                  </a:extLst>
                </p:cNvPr>
                <p:cNvPicPr/>
                <p:nvPr/>
              </p:nvPicPr>
              <p:blipFill>
                <a:blip r:embed="rId551"/>
                <a:stretch>
                  <a:fillRect/>
                </a:stretch>
              </p:blipFill>
              <p:spPr>
                <a:xfrm>
                  <a:off x="11624629" y="3541484"/>
                  <a:ext cx="385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19" name="Freihand 318">
                  <a:extLst>
                    <a:ext uri="{FF2B5EF4-FFF2-40B4-BE49-F238E27FC236}">
                      <a16:creationId xmlns:a16="http://schemas.microsoft.com/office/drawing/2014/main" id="{6EB70E79-7255-AE8E-3F73-36AAC4E47461}"/>
                    </a:ext>
                  </a:extLst>
                </p14:cNvPr>
                <p14:cNvContentPartPr/>
                <p14:nvPr/>
              </p14:nvContentPartPr>
              <p14:xfrm>
                <a:off x="11691949" y="3600884"/>
                <a:ext cx="186120" cy="88920"/>
              </p14:xfrm>
            </p:contentPart>
          </mc:Choice>
          <mc:Fallback xmlns="">
            <p:pic>
              <p:nvPicPr>
                <p:cNvPr id="319" name="Freihand 318">
                  <a:extLst>
                    <a:ext uri="{FF2B5EF4-FFF2-40B4-BE49-F238E27FC236}">
                      <a16:creationId xmlns:a16="http://schemas.microsoft.com/office/drawing/2014/main" id="{6EB70E79-7255-AE8E-3F73-36AAC4E47461}"/>
                    </a:ext>
                  </a:extLst>
                </p:cNvPr>
                <p:cNvPicPr/>
                <p:nvPr/>
              </p:nvPicPr>
              <p:blipFill>
                <a:blip r:embed="rId553"/>
                <a:stretch>
                  <a:fillRect/>
                </a:stretch>
              </p:blipFill>
              <p:spPr>
                <a:xfrm>
                  <a:off x="11682949" y="3591884"/>
                  <a:ext cx="2037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20" name="Freihand 319">
                  <a:extLst>
                    <a:ext uri="{FF2B5EF4-FFF2-40B4-BE49-F238E27FC236}">
                      <a16:creationId xmlns:a16="http://schemas.microsoft.com/office/drawing/2014/main" id="{E884B593-C5C5-BD08-753F-4F851C9D0C67}"/>
                    </a:ext>
                  </a:extLst>
                </p14:cNvPr>
                <p14:cNvContentPartPr/>
                <p14:nvPr/>
              </p14:nvContentPartPr>
              <p14:xfrm>
                <a:off x="11882029" y="3614924"/>
                <a:ext cx="155160" cy="69120"/>
              </p14:xfrm>
            </p:contentPart>
          </mc:Choice>
          <mc:Fallback xmlns="">
            <p:pic>
              <p:nvPicPr>
                <p:cNvPr id="320" name="Freihand 319">
                  <a:extLst>
                    <a:ext uri="{FF2B5EF4-FFF2-40B4-BE49-F238E27FC236}">
                      <a16:creationId xmlns:a16="http://schemas.microsoft.com/office/drawing/2014/main" id="{E884B593-C5C5-BD08-753F-4F851C9D0C67}"/>
                    </a:ext>
                  </a:extLst>
                </p:cNvPr>
                <p:cNvPicPr/>
                <p:nvPr/>
              </p:nvPicPr>
              <p:blipFill>
                <a:blip r:embed="rId555"/>
                <a:stretch>
                  <a:fillRect/>
                </a:stretch>
              </p:blipFill>
              <p:spPr>
                <a:xfrm>
                  <a:off x="11873029" y="3605924"/>
                  <a:ext cx="17280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21" name="Freihand 320">
                  <a:extLst>
                    <a:ext uri="{FF2B5EF4-FFF2-40B4-BE49-F238E27FC236}">
                      <a16:creationId xmlns:a16="http://schemas.microsoft.com/office/drawing/2014/main" id="{55A0462D-3696-BEA7-4FBA-F9E47DFFEC79}"/>
                    </a:ext>
                  </a:extLst>
                </p14:cNvPr>
                <p14:cNvContentPartPr/>
                <p14:nvPr/>
              </p14:nvContentPartPr>
              <p14:xfrm>
                <a:off x="9722749" y="3900764"/>
                <a:ext cx="100080" cy="149040"/>
              </p14:xfrm>
            </p:contentPart>
          </mc:Choice>
          <mc:Fallback xmlns="">
            <p:pic>
              <p:nvPicPr>
                <p:cNvPr id="321" name="Freihand 320">
                  <a:extLst>
                    <a:ext uri="{FF2B5EF4-FFF2-40B4-BE49-F238E27FC236}">
                      <a16:creationId xmlns:a16="http://schemas.microsoft.com/office/drawing/2014/main" id="{55A0462D-3696-BEA7-4FBA-F9E47DFFEC79}"/>
                    </a:ext>
                  </a:extLst>
                </p:cNvPr>
                <p:cNvPicPr/>
                <p:nvPr/>
              </p:nvPicPr>
              <p:blipFill>
                <a:blip r:embed="rId557"/>
                <a:stretch>
                  <a:fillRect/>
                </a:stretch>
              </p:blipFill>
              <p:spPr>
                <a:xfrm>
                  <a:off x="9714109" y="3892124"/>
                  <a:ext cx="11772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22" name="Freihand 321">
                  <a:extLst>
                    <a:ext uri="{FF2B5EF4-FFF2-40B4-BE49-F238E27FC236}">
                      <a16:creationId xmlns:a16="http://schemas.microsoft.com/office/drawing/2014/main" id="{CDBC8E2D-4D87-B23D-9B25-0025BC7B802C}"/>
                    </a:ext>
                  </a:extLst>
                </p14:cNvPr>
                <p14:cNvContentPartPr/>
                <p14:nvPr/>
              </p14:nvContentPartPr>
              <p14:xfrm>
                <a:off x="9885469" y="3825164"/>
                <a:ext cx="119520" cy="110520"/>
              </p14:xfrm>
            </p:contentPart>
          </mc:Choice>
          <mc:Fallback xmlns="">
            <p:pic>
              <p:nvPicPr>
                <p:cNvPr id="322" name="Freihand 321">
                  <a:extLst>
                    <a:ext uri="{FF2B5EF4-FFF2-40B4-BE49-F238E27FC236}">
                      <a16:creationId xmlns:a16="http://schemas.microsoft.com/office/drawing/2014/main" id="{CDBC8E2D-4D87-B23D-9B25-0025BC7B802C}"/>
                    </a:ext>
                  </a:extLst>
                </p:cNvPr>
                <p:cNvPicPr/>
                <p:nvPr/>
              </p:nvPicPr>
              <p:blipFill>
                <a:blip r:embed="rId559"/>
                <a:stretch>
                  <a:fillRect/>
                </a:stretch>
              </p:blipFill>
              <p:spPr>
                <a:xfrm>
                  <a:off x="9876469" y="3816164"/>
                  <a:ext cx="1371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23" name="Freihand 322">
                  <a:extLst>
                    <a:ext uri="{FF2B5EF4-FFF2-40B4-BE49-F238E27FC236}">
                      <a16:creationId xmlns:a16="http://schemas.microsoft.com/office/drawing/2014/main" id="{C4335106-1CC3-CE95-0154-C4039AC26817}"/>
                    </a:ext>
                  </a:extLst>
                </p14:cNvPr>
                <p14:cNvContentPartPr/>
                <p14:nvPr/>
              </p14:nvContentPartPr>
              <p14:xfrm>
                <a:off x="10057549" y="3738044"/>
                <a:ext cx="12600" cy="119520"/>
              </p14:xfrm>
            </p:contentPart>
          </mc:Choice>
          <mc:Fallback xmlns="">
            <p:pic>
              <p:nvPicPr>
                <p:cNvPr id="323" name="Freihand 322">
                  <a:extLst>
                    <a:ext uri="{FF2B5EF4-FFF2-40B4-BE49-F238E27FC236}">
                      <a16:creationId xmlns:a16="http://schemas.microsoft.com/office/drawing/2014/main" id="{C4335106-1CC3-CE95-0154-C4039AC26817}"/>
                    </a:ext>
                  </a:extLst>
                </p:cNvPr>
                <p:cNvPicPr/>
                <p:nvPr/>
              </p:nvPicPr>
              <p:blipFill>
                <a:blip r:embed="rId561"/>
                <a:stretch>
                  <a:fillRect/>
                </a:stretch>
              </p:blipFill>
              <p:spPr>
                <a:xfrm>
                  <a:off x="10048909" y="3729044"/>
                  <a:ext cx="302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25" name="Freihand 324">
                  <a:extLst>
                    <a:ext uri="{FF2B5EF4-FFF2-40B4-BE49-F238E27FC236}">
                      <a16:creationId xmlns:a16="http://schemas.microsoft.com/office/drawing/2014/main" id="{0431C8C1-2D31-1A76-0937-B9A5E4531827}"/>
                    </a:ext>
                  </a:extLst>
                </p14:cNvPr>
                <p14:cNvContentPartPr/>
                <p14:nvPr/>
              </p14:nvContentPartPr>
              <p14:xfrm>
                <a:off x="10166629" y="3892124"/>
                <a:ext cx="176040" cy="78840"/>
              </p14:xfrm>
            </p:contentPart>
          </mc:Choice>
          <mc:Fallback xmlns="">
            <p:pic>
              <p:nvPicPr>
                <p:cNvPr id="325" name="Freihand 324">
                  <a:extLst>
                    <a:ext uri="{FF2B5EF4-FFF2-40B4-BE49-F238E27FC236}">
                      <a16:creationId xmlns:a16="http://schemas.microsoft.com/office/drawing/2014/main" id="{0431C8C1-2D31-1A76-0937-B9A5E4531827}"/>
                    </a:ext>
                  </a:extLst>
                </p:cNvPr>
                <p:cNvPicPr/>
                <p:nvPr/>
              </p:nvPicPr>
              <p:blipFill>
                <a:blip r:embed="rId563"/>
                <a:stretch>
                  <a:fillRect/>
                </a:stretch>
              </p:blipFill>
              <p:spPr>
                <a:xfrm>
                  <a:off x="10157989" y="3883484"/>
                  <a:ext cx="19368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26" name="Freihand 325">
                  <a:extLst>
                    <a:ext uri="{FF2B5EF4-FFF2-40B4-BE49-F238E27FC236}">
                      <a16:creationId xmlns:a16="http://schemas.microsoft.com/office/drawing/2014/main" id="{15CD30FB-96E4-C3F8-2E44-1AB0DF3901EC}"/>
                    </a:ext>
                  </a:extLst>
                </p14:cNvPr>
                <p14:cNvContentPartPr/>
                <p14:nvPr/>
              </p14:nvContentPartPr>
              <p14:xfrm>
                <a:off x="10373629" y="3851444"/>
                <a:ext cx="144000" cy="114840"/>
              </p14:xfrm>
            </p:contentPart>
          </mc:Choice>
          <mc:Fallback xmlns="">
            <p:pic>
              <p:nvPicPr>
                <p:cNvPr id="326" name="Freihand 325">
                  <a:extLst>
                    <a:ext uri="{FF2B5EF4-FFF2-40B4-BE49-F238E27FC236}">
                      <a16:creationId xmlns:a16="http://schemas.microsoft.com/office/drawing/2014/main" id="{15CD30FB-96E4-C3F8-2E44-1AB0DF3901EC}"/>
                    </a:ext>
                  </a:extLst>
                </p:cNvPr>
                <p:cNvPicPr/>
                <p:nvPr/>
              </p:nvPicPr>
              <p:blipFill>
                <a:blip r:embed="rId565"/>
                <a:stretch>
                  <a:fillRect/>
                </a:stretch>
              </p:blipFill>
              <p:spPr>
                <a:xfrm>
                  <a:off x="10364629" y="3842804"/>
                  <a:ext cx="1616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28" name="Freihand 327">
                  <a:extLst>
                    <a:ext uri="{FF2B5EF4-FFF2-40B4-BE49-F238E27FC236}">
                      <a16:creationId xmlns:a16="http://schemas.microsoft.com/office/drawing/2014/main" id="{3289C75D-30F1-FA4A-4A26-7E42C9058115}"/>
                    </a:ext>
                  </a:extLst>
                </p14:cNvPr>
                <p14:cNvContentPartPr/>
                <p14:nvPr/>
              </p14:nvContentPartPr>
              <p14:xfrm>
                <a:off x="10620589" y="3839564"/>
                <a:ext cx="138600" cy="119160"/>
              </p14:xfrm>
            </p:contentPart>
          </mc:Choice>
          <mc:Fallback xmlns="">
            <p:pic>
              <p:nvPicPr>
                <p:cNvPr id="328" name="Freihand 327">
                  <a:extLst>
                    <a:ext uri="{FF2B5EF4-FFF2-40B4-BE49-F238E27FC236}">
                      <a16:creationId xmlns:a16="http://schemas.microsoft.com/office/drawing/2014/main" id="{3289C75D-30F1-FA4A-4A26-7E42C9058115}"/>
                    </a:ext>
                  </a:extLst>
                </p:cNvPr>
                <p:cNvPicPr/>
                <p:nvPr/>
              </p:nvPicPr>
              <p:blipFill>
                <a:blip r:embed="rId567"/>
                <a:stretch>
                  <a:fillRect/>
                </a:stretch>
              </p:blipFill>
              <p:spPr>
                <a:xfrm>
                  <a:off x="10611949" y="3830564"/>
                  <a:ext cx="1562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29" name="Freihand 328">
                  <a:extLst>
                    <a:ext uri="{FF2B5EF4-FFF2-40B4-BE49-F238E27FC236}">
                      <a16:creationId xmlns:a16="http://schemas.microsoft.com/office/drawing/2014/main" id="{704F2E8B-E182-6B6A-29AD-494ACE6A3B23}"/>
                    </a:ext>
                  </a:extLst>
                </p14:cNvPr>
                <p14:cNvContentPartPr/>
                <p14:nvPr/>
              </p14:nvContentPartPr>
              <p14:xfrm>
                <a:off x="10775389" y="3902924"/>
                <a:ext cx="228600" cy="51840"/>
              </p14:xfrm>
            </p:contentPart>
          </mc:Choice>
          <mc:Fallback xmlns="">
            <p:pic>
              <p:nvPicPr>
                <p:cNvPr id="329" name="Freihand 328">
                  <a:extLst>
                    <a:ext uri="{FF2B5EF4-FFF2-40B4-BE49-F238E27FC236}">
                      <a16:creationId xmlns:a16="http://schemas.microsoft.com/office/drawing/2014/main" id="{704F2E8B-E182-6B6A-29AD-494ACE6A3B23}"/>
                    </a:ext>
                  </a:extLst>
                </p:cNvPr>
                <p:cNvPicPr/>
                <p:nvPr/>
              </p:nvPicPr>
              <p:blipFill>
                <a:blip r:embed="rId569"/>
                <a:stretch>
                  <a:fillRect/>
                </a:stretch>
              </p:blipFill>
              <p:spPr>
                <a:xfrm>
                  <a:off x="10766389" y="3894284"/>
                  <a:ext cx="24624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330" name="Freihand 329">
                  <a:extLst>
                    <a:ext uri="{FF2B5EF4-FFF2-40B4-BE49-F238E27FC236}">
                      <a16:creationId xmlns:a16="http://schemas.microsoft.com/office/drawing/2014/main" id="{DEC9645C-990F-AAB8-A721-44521E1B2A0A}"/>
                    </a:ext>
                  </a:extLst>
                </p14:cNvPr>
                <p14:cNvContentPartPr/>
                <p14:nvPr/>
              </p14:nvContentPartPr>
              <p14:xfrm>
                <a:off x="11009029" y="3911564"/>
                <a:ext cx="140760" cy="57240"/>
              </p14:xfrm>
            </p:contentPart>
          </mc:Choice>
          <mc:Fallback xmlns="">
            <p:pic>
              <p:nvPicPr>
                <p:cNvPr id="330" name="Freihand 329">
                  <a:extLst>
                    <a:ext uri="{FF2B5EF4-FFF2-40B4-BE49-F238E27FC236}">
                      <a16:creationId xmlns:a16="http://schemas.microsoft.com/office/drawing/2014/main" id="{DEC9645C-990F-AAB8-A721-44521E1B2A0A}"/>
                    </a:ext>
                  </a:extLst>
                </p:cNvPr>
                <p:cNvPicPr/>
                <p:nvPr/>
              </p:nvPicPr>
              <p:blipFill>
                <a:blip r:embed="rId571"/>
                <a:stretch>
                  <a:fillRect/>
                </a:stretch>
              </p:blipFill>
              <p:spPr>
                <a:xfrm>
                  <a:off x="11000389" y="3902564"/>
                  <a:ext cx="1584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31" name="Freihand 330">
                  <a:extLst>
                    <a:ext uri="{FF2B5EF4-FFF2-40B4-BE49-F238E27FC236}">
                      <a16:creationId xmlns:a16="http://schemas.microsoft.com/office/drawing/2014/main" id="{7BC12087-C73B-1170-944D-9E6849525D51}"/>
                    </a:ext>
                  </a:extLst>
                </p14:cNvPr>
                <p14:cNvContentPartPr/>
                <p14:nvPr/>
              </p14:nvContentPartPr>
              <p14:xfrm>
                <a:off x="11153389" y="3884564"/>
                <a:ext cx="53640" cy="21960"/>
              </p14:xfrm>
            </p:contentPart>
          </mc:Choice>
          <mc:Fallback xmlns="">
            <p:pic>
              <p:nvPicPr>
                <p:cNvPr id="331" name="Freihand 330">
                  <a:extLst>
                    <a:ext uri="{FF2B5EF4-FFF2-40B4-BE49-F238E27FC236}">
                      <a16:creationId xmlns:a16="http://schemas.microsoft.com/office/drawing/2014/main" id="{7BC12087-C73B-1170-944D-9E6849525D51}"/>
                    </a:ext>
                  </a:extLst>
                </p:cNvPr>
                <p:cNvPicPr/>
                <p:nvPr/>
              </p:nvPicPr>
              <p:blipFill>
                <a:blip r:embed="rId573"/>
                <a:stretch>
                  <a:fillRect/>
                </a:stretch>
              </p:blipFill>
              <p:spPr>
                <a:xfrm>
                  <a:off x="11144749" y="3875564"/>
                  <a:ext cx="712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332" name="Freihand 331">
                  <a:extLst>
                    <a:ext uri="{FF2B5EF4-FFF2-40B4-BE49-F238E27FC236}">
                      <a16:creationId xmlns:a16="http://schemas.microsoft.com/office/drawing/2014/main" id="{10586BE2-D741-DF7C-4066-9A813785DF4F}"/>
                    </a:ext>
                  </a:extLst>
                </p14:cNvPr>
                <p14:cNvContentPartPr/>
                <p14:nvPr/>
              </p14:nvContentPartPr>
              <p14:xfrm>
                <a:off x="11169229" y="3819044"/>
                <a:ext cx="230400" cy="137160"/>
              </p14:xfrm>
            </p:contentPart>
          </mc:Choice>
          <mc:Fallback xmlns="">
            <p:pic>
              <p:nvPicPr>
                <p:cNvPr id="332" name="Freihand 331">
                  <a:extLst>
                    <a:ext uri="{FF2B5EF4-FFF2-40B4-BE49-F238E27FC236}">
                      <a16:creationId xmlns:a16="http://schemas.microsoft.com/office/drawing/2014/main" id="{10586BE2-D741-DF7C-4066-9A813785DF4F}"/>
                    </a:ext>
                  </a:extLst>
                </p:cNvPr>
                <p:cNvPicPr/>
                <p:nvPr/>
              </p:nvPicPr>
              <p:blipFill>
                <a:blip r:embed="rId575"/>
                <a:stretch>
                  <a:fillRect/>
                </a:stretch>
              </p:blipFill>
              <p:spPr>
                <a:xfrm>
                  <a:off x="11160589" y="3810404"/>
                  <a:ext cx="2480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333" name="Freihand 332">
                  <a:extLst>
                    <a:ext uri="{FF2B5EF4-FFF2-40B4-BE49-F238E27FC236}">
                      <a16:creationId xmlns:a16="http://schemas.microsoft.com/office/drawing/2014/main" id="{CE355BAB-CB57-A8A5-919F-50728D5F36FF}"/>
                    </a:ext>
                  </a:extLst>
                </p14:cNvPr>
                <p14:cNvContentPartPr/>
                <p14:nvPr/>
              </p14:nvContentPartPr>
              <p14:xfrm>
                <a:off x="11412229" y="3816524"/>
                <a:ext cx="67320" cy="145800"/>
              </p14:xfrm>
            </p:contentPart>
          </mc:Choice>
          <mc:Fallback xmlns="">
            <p:pic>
              <p:nvPicPr>
                <p:cNvPr id="333" name="Freihand 332">
                  <a:extLst>
                    <a:ext uri="{FF2B5EF4-FFF2-40B4-BE49-F238E27FC236}">
                      <a16:creationId xmlns:a16="http://schemas.microsoft.com/office/drawing/2014/main" id="{CE355BAB-CB57-A8A5-919F-50728D5F36FF}"/>
                    </a:ext>
                  </a:extLst>
                </p:cNvPr>
                <p:cNvPicPr/>
                <p:nvPr/>
              </p:nvPicPr>
              <p:blipFill>
                <a:blip r:embed="rId577"/>
                <a:stretch>
                  <a:fillRect/>
                </a:stretch>
              </p:blipFill>
              <p:spPr>
                <a:xfrm>
                  <a:off x="11403589" y="3807524"/>
                  <a:ext cx="849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334" name="Freihand 333">
                  <a:extLst>
                    <a:ext uri="{FF2B5EF4-FFF2-40B4-BE49-F238E27FC236}">
                      <a16:creationId xmlns:a16="http://schemas.microsoft.com/office/drawing/2014/main" id="{73B3C33C-F751-432D-7B3A-AD55E2FB02BD}"/>
                    </a:ext>
                  </a:extLst>
                </p14:cNvPr>
                <p14:cNvContentPartPr/>
                <p14:nvPr/>
              </p14:nvContentPartPr>
              <p14:xfrm>
                <a:off x="11461549" y="3896804"/>
                <a:ext cx="88920" cy="55800"/>
              </p14:xfrm>
            </p:contentPart>
          </mc:Choice>
          <mc:Fallback xmlns="">
            <p:pic>
              <p:nvPicPr>
                <p:cNvPr id="334" name="Freihand 333">
                  <a:extLst>
                    <a:ext uri="{FF2B5EF4-FFF2-40B4-BE49-F238E27FC236}">
                      <a16:creationId xmlns:a16="http://schemas.microsoft.com/office/drawing/2014/main" id="{73B3C33C-F751-432D-7B3A-AD55E2FB02BD}"/>
                    </a:ext>
                  </a:extLst>
                </p:cNvPr>
                <p:cNvPicPr/>
                <p:nvPr/>
              </p:nvPicPr>
              <p:blipFill>
                <a:blip r:embed="rId579"/>
                <a:stretch>
                  <a:fillRect/>
                </a:stretch>
              </p:blipFill>
              <p:spPr>
                <a:xfrm>
                  <a:off x="11452549" y="3887804"/>
                  <a:ext cx="1065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335" name="Freihand 334">
                  <a:extLst>
                    <a:ext uri="{FF2B5EF4-FFF2-40B4-BE49-F238E27FC236}">
                      <a16:creationId xmlns:a16="http://schemas.microsoft.com/office/drawing/2014/main" id="{820ED443-0775-C627-503D-00A45849BD56}"/>
                    </a:ext>
                  </a:extLst>
                </p14:cNvPr>
                <p14:cNvContentPartPr/>
                <p14:nvPr/>
              </p14:nvContentPartPr>
              <p14:xfrm>
                <a:off x="11531389" y="3780164"/>
                <a:ext cx="184320" cy="171720"/>
              </p14:xfrm>
            </p:contentPart>
          </mc:Choice>
          <mc:Fallback xmlns="">
            <p:pic>
              <p:nvPicPr>
                <p:cNvPr id="335" name="Freihand 334">
                  <a:extLst>
                    <a:ext uri="{FF2B5EF4-FFF2-40B4-BE49-F238E27FC236}">
                      <a16:creationId xmlns:a16="http://schemas.microsoft.com/office/drawing/2014/main" id="{820ED443-0775-C627-503D-00A45849BD56}"/>
                    </a:ext>
                  </a:extLst>
                </p:cNvPr>
                <p:cNvPicPr/>
                <p:nvPr/>
              </p:nvPicPr>
              <p:blipFill>
                <a:blip r:embed="rId581"/>
                <a:stretch>
                  <a:fillRect/>
                </a:stretch>
              </p:blipFill>
              <p:spPr>
                <a:xfrm>
                  <a:off x="11522389" y="3771524"/>
                  <a:ext cx="20196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336" name="Freihand 335">
                  <a:extLst>
                    <a:ext uri="{FF2B5EF4-FFF2-40B4-BE49-F238E27FC236}">
                      <a16:creationId xmlns:a16="http://schemas.microsoft.com/office/drawing/2014/main" id="{92E33A21-BDD5-9880-2B32-BDF7621614C9}"/>
                    </a:ext>
                  </a:extLst>
                </p14:cNvPr>
                <p14:cNvContentPartPr/>
                <p14:nvPr/>
              </p14:nvContentPartPr>
              <p14:xfrm>
                <a:off x="11766469" y="3892124"/>
                <a:ext cx="132120" cy="69840"/>
              </p14:xfrm>
            </p:contentPart>
          </mc:Choice>
          <mc:Fallback xmlns="">
            <p:pic>
              <p:nvPicPr>
                <p:cNvPr id="336" name="Freihand 335">
                  <a:extLst>
                    <a:ext uri="{FF2B5EF4-FFF2-40B4-BE49-F238E27FC236}">
                      <a16:creationId xmlns:a16="http://schemas.microsoft.com/office/drawing/2014/main" id="{92E33A21-BDD5-9880-2B32-BDF7621614C9}"/>
                    </a:ext>
                  </a:extLst>
                </p:cNvPr>
                <p:cNvPicPr/>
                <p:nvPr/>
              </p:nvPicPr>
              <p:blipFill>
                <a:blip r:embed="rId583"/>
                <a:stretch>
                  <a:fillRect/>
                </a:stretch>
              </p:blipFill>
              <p:spPr>
                <a:xfrm>
                  <a:off x="11757829" y="3883484"/>
                  <a:ext cx="1497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337" name="Freihand 336">
                  <a:extLst>
                    <a:ext uri="{FF2B5EF4-FFF2-40B4-BE49-F238E27FC236}">
                      <a16:creationId xmlns:a16="http://schemas.microsoft.com/office/drawing/2014/main" id="{BDE5B857-C325-1747-2977-6A8D8F09820E}"/>
                    </a:ext>
                  </a:extLst>
                </p14:cNvPr>
                <p14:cNvContentPartPr/>
                <p14:nvPr/>
              </p14:nvContentPartPr>
              <p14:xfrm>
                <a:off x="11931349" y="3855764"/>
                <a:ext cx="66600" cy="85320"/>
              </p14:xfrm>
            </p:contentPart>
          </mc:Choice>
          <mc:Fallback xmlns="">
            <p:pic>
              <p:nvPicPr>
                <p:cNvPr id="337" name="Freihand 336">
                  <a:extLst>
                    <a:ext uri="{FF2B5EF4-FFF2-40B4-BE49-F238E27FC236}">
                      <a16:creationId xmlns:a16="http://schemas.microsoft.com/office/drawing/2014/main" id="{BDE5B857-C325-1747-2977-6A8D8F09820E}"/>
                    </a:ext>
                  </a:extLst>
                </p:cNvPr>
                <p:cNvPicPr/>
                <p:nvPr/>
              </p:nvPicPr>
              <p:blipFill>
                <a:blip r:embed="rId585"/>
                <a:stretch>
                  <a:fillRect/>
                </a:stretch>
              </p:blipFill>
              <p:spPr>
                <a:xfrm>
                  <a:off x="11922709" y="3847124"/>
                  <a:ext cx="842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338" name="Freihand 337">
                  <a:extLst>
                    <a:ext uri="{FF2B5EF4-FFF2-40B4-BE49-F238E27FC236}">
                      <a16:creationId xmlns:a16="http://schemas.microsoft.com/office/drawing/2014/main" id="{39C488DA-31C7-C939-9429-E05D459DA874}"/>
                    </a:ext>
                  </a:extLst>
                </p14:cNvPr>
                <p14:cNvContentPartPr/>
                <p14:nvPr/>
              </p14:nvContentPartPr>
              <p14:xfrm>
                <a:off x="12026029" y="3773684"/>
                <a:ext cx="9000" cy="108360"/>
              </p14:xfrm>
            </p:contentPart>
          </mc:Choice>
          <mc:Fallback xmlns="">
            <p:pic>
              <p:nvPicPr>
                <p:cNvPr id="338" name="Freihand 337">
                  <a:extLst>
                    <a:ext uri="{FF2B5EF4-FFF2-40B4-BE49-F238E27FC236}">
                      <a16:creationId xmlns:a16="http://schemas.microsoft.com/office/drawing/2014/main" id="{39C488DA-31C7-C939-9429-E05D459DA874}"/>
                    </a:ext>
                  </a:extLst>
                </p:cNvPr>
                <p:cNvPicPr/>
                <p:nvPr/>
              </p:nvPicPr>
              <p:blipFill>
                <a:blip r:embed="rId587"/>
                <a:stretch>
                  <a:fillRect/>
                </a:stretch>
              </p:blipFill>
              <p:spPr>
                <a:xfrm>
                  <a:off x="12017389" y="3764684"/>
                  <a:ext cx="26640" cy="12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88">
            <p14:nvContentPartPr>
              <p14:cNvPr id="340" name="Freihand 339">
                <a:extLst>
                  <a:ext uri="{FF2B5EF4-FFF2-40B4-BE49-F238E27FC236}">
                    <a16:creationId xmlns:a16="http://schemas.microsoft.com/office/drawing/2014/main" id="{0D2EC76D-49F3-3358-6414-561A8FEAD5D1}"/>
                  </a:ext>
                </a:extLst>
              </p14:cNvPr>
              <p14:cNvContentPartPr/>
              <p14:nvPr/>
            </p14:nvContentPartPr>
            <p14:xfrm>
              <a:off x="4617949" y="3795284"/>
              <a:ext cx="2813760" cy="2022120"/>
            </p14:xfrm>
          </p:contentPart>
        </mc:Choice>
        <mc:Fallback xmlns="">
          <p:pic>
            <p:nvPicPr>
              <p:cNvPr id="340" name="Freihand 339">
                <a:extLst>
                  <a:ext uri="{FF2B5EF4-FFF2-40B4-BE49-F238E27FC236}">
                    <a16:creationId xmlns:a16="http://schemas.microsoft.com/office/drawing/2014/main" id="{0D2EC76D-49F3-3358-6414-561A8FEAD5D1}"/>
                  </a:ext>
                </a:extLst>
              </p:cNvPr>
              <p:cNvPicPr/>
              <p:nvPr/>
            </p:nvPicPr>
            <p:blipFill>
              <a:blip r:embed="rId589"/>
              <a:stretch>
                <a:fillRect/>
              </a:stretch>
            </p:blipFill>
            <p:spPr>
              <a:xfrm>
                <a:off x="4609309" y="3786644"/>
                <a:ext cx="2831400" cy="203976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341" name="Freihand 340">
                <a:extLst>
                  <a:ext uri="{FF2B5EF4-FFF2-40B4-BE49-F238E27FC236}">
                    <a16:creationId xmlns:a16="http://schemas.microsoft.com/office/drawing/2014/main" id="{C25711B2-E131-373D-DF84-DFCAC2CBEA16}"/>
                  </a:ext>
                </a:extLst>
              </p14:cNvPr>
              <p14:cNvContentPartPr/>
              <p14:nvPr/>
            </p14:nvContentPartPr>
            <p14:xfrm>
              <a:off x="4550269" y="3765764"/>
              <a:ext cx="3071880" cy="2073600"/>
            </p14:xfrm>
          </p:contentPart>
        </mc:Choice>
        <mc:Fallback xmlns="">
          <p:pic>
            <p:nvPicPr>
              <p:cNvPr id="341" name="Freihand 340">
                <a:extLst>
                  <a:ext uri="{FF2B5EF4-FFF2-40B4-BE49-F238E27FC236}">
                    <a16:creationId xmlns:a16="http://schemas.microsoft.com/office/drawing/2014/main" id="{C25711B2-E131-373D-DF84-DFCAC2CBEA16}"/>
                  </a:ext>
                </a:extLst>
              </p:cNvPr>
              <p:cNvPicPr/>
              <p:nvPr/>
            </p:nvPicPr>
            <p:blipFill>
              <a:blip r:embed="rId591"/>
              <a:stretch>
                <a:fillRect/>
              </a:stretch>
            </p:blipFill>
            <p:spPr>
              <a:xfrm>
                <a:off x="4541269" y="3756764"/>
                <a:ext cx="3089520" cy="209124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342" name="Freihand 341">
                <a:extLst>
                  <a:ext uri="{FF2B5EF4-FFF2-40B4-BE49-F238E27FC236}">
                    <a16:creationId xmlns:a16="http://schemas.microsoft.com/office/drawing/2014/main" id="{79550AB9-AB1F-1B99-C5DE-7BC83BD345A8}"/>
                  </a:ext>
                </a:extLst>
              </p14:cNvPr>
              <p14:cNvContentPartPr/>
              <p14:nvPr/>
            </p14:nvContentPartPr>
            <p14:xfrm>
              <a:off x="1132789" y="3891044"/>
              <a:ext cx="2687400" cy="2108880"/>
            </p14:xfrm>
          </p:contentPart>
        </mc:Choice>
        <mc:Fallback xmlns="">
          <p:pic>
            <p:nvPicPr>
              <p:cNvPr id="342" name="Freihand 341">
                <a:extLst>
                  <a:ext uri="{FF2B5EF4-FFF2-40B4-BE49-F238E27FC236}">
                    <a16:creationId xmlns:a16="http://schemas.microsoft.com/office/drawing/2014/main" id="{79550AB9-AB1F-1B99-C5DE-7BC83BD345A8}"/>
                  </a:ext>
                </a:extLst>
              </p:cNvPr>
              <p:cNvPicPr/>
              <p:nvPr/>
            </p:nvPicPr>
            <p:blipFill>
              <a:blip r:embed="rId593"/>
              <a:stretch>
                <a:fillRect/>
              </a:stretch>
            </p:blipFill>
            <p:spPr>
              <a:xfrm>
                <a:off x="1123789" y="3882404"/>
                <a:ext cx="2705040" cy="2126520"/>
              </a:xfrm>
              <a:prstGeom prst="rect">
                <a:avLst/>
              </a:prstGeom>
            </p:spPr>
          </p:pic>
        </mc:Fallback>
      </mc:AlternateContent>
      <p:grpSp>
        <p:nvGrpSpPr>
          <p:cNvPr id="345" name="Gruppieren 344">
            <a:extLst>
              <a:ext uri="{FF2B5EF4-FFF2-40B4-BE49-F238E27FC236}">
                <a16:creationId xmlns:a16="http://schemas.microsoft.com/office/drawing/2014/main" id="{43F04716-0609-118D-F3BA-68658ACE9808}"/>
              </a:ext>
            </a:extLst>
          </p:cNvPr>
          <p:cNvGrpSpPr/>
          <p:nvPr/>
        </p:nvGrpSpPr>
        <p:grpSpPr>
          <a:xfrm>
            <a:off x="1703389" y="4108484"/>
            <a:ext cx="185760" cy="240840"/>
            <a:chOff x="1703389" y="4108484"/>
            <a:chExt cx="185760" cy="240840"/>
          </a:xfrm>
        </p:grpSpPr>
        <mc:AlternateContent xmlns:mc="http://schemas.openxmlformats.org/markup-compatibility/2006" xmlns:p14="http://schemas.microsoft.com/office/powerpoint/2010/main">
          <mc:Choice Requires="p14">
            <p:contentPart p14:bwMode="auto" r:id="rId594">
              <p14:nvContentPartPr>
                <p14:cNvPr id="343" name="Freihand 342">
                  <a:extLst>
                    <a:ext uri="{FF2B5EF4-FFF2-40B4-BE49-F238E27FC236}">
                      <a16:creationId xmlns:a16="http://schemas.microsoft.com/office/drawing/2014/main" id="{7ACCF5B6-F269-6EEF-B98F-1635B8211769}"/>
                    </a:ext>
                  </a:extLst>
                </p14:cNvPr>
                <p14:cNvContentPartPr/>
                <p14:nvPr/>
              </p14:nvContentPartPr>
              <p14:xfrm>
                <a:off x="1751629" y="4108484"/>
                <a:ext cx="137520" cy="128160"/>
              </p14:xfrm>
            </p:contentPart>
          </mc:Choice>
          <mc:Fallback xmlns="">
            <p:pic>
              <p:nvPicPr>
                <p:cNvPr id="343" name="Freihand 342">
                  <a:extLst>
                    <a:ext uri="{FF2B5EF4-FFF2-40B4-BE49-F238E27FC236}">
                      <a16:creationId xmlns:a16="http://schemas.microsoft.com/office/drawing/2014/main" id="{7ACCF5B6-F269-6EEF-B98F-1635B8211769}"/>
                    </a:ext>
                  </a:extLst>
                </p:cNvPr>
                <p:cNvPicPr/>
                <p:nvPr/>
              </p:nvPicPr>
              <p:blipFill>
                <a:blip r:embed="rId595"/>
                <a:stretch>
                  <a:fillRect/>
                </a:stretch>
              </p:blipFill>
              <p:spPr>
                <a:xfrm>
                  <a:off x="1742989" y="4099484"/>
                  <a:ext cx="1551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344" name="Freihand 343">
                  <a:extLst>
                    <a:ext uri="{FF2B5EF4-FFF2-40B4-BE49-F238E27FC236}">
                      <a16:creationId xmlns:a16="http://schemas.microsoft.com/office/drawing/2014/main" id="{163506DA-50FE-3E65-F1DA-D3D4D04935CA}"/>
                    </a:ext>
                  </a:extLst>
                </p14:cNvPr>
                <p14:cNvContentPartPr/>
                <p14:nvPr/>
              </p14:nvContentPartPr>
              <p14:xfrm>
                <a:off x="1703389" y="4112444"/>
                <a:ext cx="121680" cy="236880"/>
              </p14:xfrm>
            </p:contentPart>
          </mc:Choice>
          <mc:Fallback xmlns="">
            <p:pic>
              <p:nvPicPr>
                <p:cNvPr id="344" name="Freihand 343">
                  <a:extLst>
                    <a:ext uri="{FF2B5EF4-FFF2-40B4-BE49-F238E27FC236}">
                      <a16:creationId xmlns:a16="http://schemas.microsoft.com/office/drawing/2014/main" id="{163506DA-50FE-3E65-F1DA-D3D4D04935CA}"/>
                    </a:ext>
                  </a:extLst>
                </p:cNvPr>
                <p:cNvPicPr/>
                <p:nvPr/>
              </p:nvPicPr>
              <p:blipFill>
                <a:blip r:embed="rId597"/>
                <a:stretch>
                  <a:fillRect/>
                </a:stretch>
              </p:blipFill>
              <p:spPr>
                <a:xfrm>
                  <a:off x="1694389" y="4103804"/>
                  <a:ext cx="139320" cy="254520"/>
                </a:xfrm>
                <a:prstGeom prst="rect">
                  <a:avLst/>
                </a:prstGeom>
              </p:spPr>
            </p:pic>
          </mc:Fallback>
        </mc:AlternateContent>
      </p:grpSp>
      <p:grpSp>
        <p:nvGrpSpPr>
          <p:cNvPr id="348" name="Gruppieren 347">
            <a:extLst>
              <a:ext uri="{FF2B5EF4-FFF2-40B4-BE49-F238E27FC236}">
                <a16:creationId xmlns:a16="http://schemas.microsoft.com/office/drawing/2014/main" id="{AA069FB4-F024-B6AD-BFE8-CB1E897BB607}"/>
              </a:ext>
            </a:extLst>
          </p:cNvPr>
          <p:cNvGrpSpPr/>
          <p:nvPr/>
        </p:nvGrpSpPr>
        <p:grpSpPr>
          <a:xfrm>
            <a:off x="1639309" y="5269124"/>
            <a:ext cx="98280" cy="144000"/>
            <a:chOff x="1639309" y="5269124"/>
            <a:chExt cx="98280" cy="144000"/>
          </a:xfrm>
        </p:grpSpPr>
        <mc:AlternateContent xmlns:mc="http://schemas.openxmlformats.org/markup-compatibility/2006" xmlns:p14="http://schemas.microsoft.com/office/powerpoint/2010/main">
          <mc:Choice Requires="p14">
            <p:contentPart p14:bwMode="auto" r:id="rId598">
              <p14:nvContentPartPr>
                <p14:cNvPr id="346" name="Freihand 345">
                  <a:extLst>
                    <a:ext uri="{FF2B5EF4-FFF2-40B4-BE49-F238E27FC236}">
                      <a16:creationId xmlns:a16="http://schemas.microsoft.com/office/drawing/2014/main" id="{932E6D59-5516-EE8C-B5E4-930283CC1061}"/>
                    </a:ext>
                  </a:extLst>
                </p14:cNvPr>
                <p14:cNvContentPartPr/>
                <p14:nvPr/>
              </p14:nvContentPartPr>
              <p14:xfrm>
                <a:off x="1649389" y="5269124"/>
                <a:ext cx="64800" cy="108000"/>
              </p14:xfrm>
            </p:contentPart>
          </mc:Choice>
          <mc:Fallback xmlns="">
            <p:pic>
              <p:nvPicPr>
                <p:cNvPr id="346" name="Freihand 345">
                  <a:extLst>
                    <a:ext uri="{FF2B5EF4-FFF2-40B4-BE49-F238E27FC236}">
                      <a16:creationId xmlns:a16="http://schemas.microsoft.com/office/drawing/2014/main" id="{932E6D59-5516-EE8C-B5E4-930283CC1061}"/>
                    </a:ext>
                  </a:extLst>
                </p:cNvPr>
                <p:cNvPicPr/>
                <p:nvPr/>
              </p:nvPicPr>
              <p:blipFill>
                <a:blip r:embed="rId599"/>
                <a:stretch>
                  <a:fillRect/>
                </a:stretch>
              </p:blipFill>
              <p:spPr>
                <a:xfrm>
                  <a:off x="1640389" y="5260484"/>
                  <a:ext cx="8244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347" name="Freihand 346">
                  <a:extLst>
                    <a:ext uri="{FF2B5EF4-FFF2-40B4-BE49-F238E27FC236}">
                      <a16:creationId xmlns:a16="http://schemas.microsoft.com/office/drawing/2014/main" id="{1AB91B15-CE97-3B42-F586-0CCE678E458F}"/>
                    </a:ext>
                  </a:extLst>
                </p14:cNvPr>
                <p14:cNvContentPartPr/>
                <p14:nvPr/>
              </p14:nvContentPartPr>
              <p14:xfrm>
                <a:off x="1639309" y="5324564"/>
                <a:ext cx="98280" cy="88560"/>
              </p14:xfrm>
            </p:contentPart>
          </mc:Choice>
          <mc:Fallback xmlns="">
            <p:pic>
              <p:nvPicPr>
                <p:cNvPr id="347" name="Freihand 346">
                  <a:extLst>
                    <a:ext uri="{FF2B5EF4-FFF2-40B4-BE49-F238E27FC236}">
                      <a16:creationId xmlns:a16="http://schemas.microsoft.com/office/drawing/2014/main" id="{1AB91B15-CE97-3B42-F586-0CCE678E458F}"/>
                    </a:ext>
                  </a:extLst>
                </p:cNvPr>
                <p:cNvPicPr/>
                <p:nvPr/>
              </p:nvPicPr>
              <p:blipFill>
                <a:blip r:embed="rId601"/>
                <a:stretch>
                  <a:fillRect/>
                </a:stretch>
              </p:blipFill>
              <p:spPr>
                <a:xfrm>
                  <a:off x="1630309" y="5315924"/>
                  <a:ext cx="115920" cy="106200"/>
                </a:xfrm>
                <a:prstGeom prst="rect">
                  <a:avLst/>
                </a:prstGeom>
              </p:spPr>
            </p:pic>
          </mc:Fallback>
        </mc:AlternateContent>
      </p:grpSp>
    </p:spTree>
    <p:extLst>
      <p:ext uri="{BB962C8B-B14F-4D97-AF65-F5344CB8AC3E}">
        <p14:creationId xmlns:p14="http://schemas.microsoft.com/office/powerpoint/2010/main" val="2068766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mit Pfeil 4"/>
          <p:cNvCxnSpPr/>
          <p:nvPr/>
        </p:nvCxnSpPr>
        <p:spPr>
          <a:xfrm>
            <a:off x="2981983" y="3014954"/>
            <a:ext cx="4550" cy="181144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p:cNvCxnSpPr/>
          <p:nvPr/>
        </p:nvCxnSpPr>
        <p:spPr>
          <a:xfrm flipV="1">
            <a:off x="2977433" y="2990348"/>
            <a:ext cx="2685866" cy="24606"/>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flipH="1">
            <a:off x="251304" y="3013477"/>
            <a:ext cx="2721808" cy="1355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p:cNvCxnSpPr/>
          <p:nvPr/>
        </p:nvCxnSpPr>
        <p:spPr>
          <a:xfrm flipV="1">
            <a:off x="2986533" y="1174620"/>
            <a:ext cx="0" cy="1852713"/>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Freihandform 14"/>
          <p:cNvSpPr/>
          <p:nvPr/>
        </p:nvSpPr>
        <p:spPr>
          <a:xfrm>
            <a:off x="3321118" y="1262748"/>
            <a:ext cx="2065787" cy="1357556"/>
          </a:xfrm>
          <a:custGeom>
            <a:avLst/>
            <a:gdLst>
              <a:gd name="connsiteX0" fmla="*/ 0 w 2882900"/>
              <a:gd name="connsiteY0" fmla="*/ 0 h 2089150"/>
              <a:gd name="connsiteX1" fmla="*/ 1149350 w 2882900"/>
              <a:gd name="connsiteY1" fmla="*/ 1511300 h 2089150"/>
              <a:gd name="connsiteX2" fmla="*/ 2882900 w 2882900"/>
              <a:gd name="connsiteY2" fmla="*/ 2089150 h 2089150"/>
              <a:gd name="connsiteX3" fmla="*/ 2882900 w 2882900"/>
              <a:gd name="connsiteY3" fmla="*/ 2089150 h 2089150"/>
            </a:gdLst>
            <a:ahLst/>
            <a:cxnLst>
              <a:cxn ang="0">
                <a:pos x="connsiteX0" y="connsiteY0"/>
              </a:cxn>
              <a:cxn ang="0">
                <a:pos x="connsiteX1" y="connsiteY1"/>
              </a:cxn>
              <a:cxn ang="0">
                <a:pos x="connsiteX2" y="connsiteY2"/>
              </a:cxn>
              <a:cxn ang="0">
                <a:pos x="connsiteX3" y="connsiteY3"/>
              </a:cxn>
            </a:cxnLst>
            <a:rect l="l" t="t" r="r" b="b"/>
            <a:pathLst>
              <a:path w="2882900" h="2089150">
                <a:moveTo>
                  <a:pt x="0" y="0"/>
                </a:moveTo>
                <a:cubicBezTo>
                  <a:pt x="334433" y="581554"/>
                  <a:pt x="668867" y="1163108"/>
                  <a:pt x="1149350" y="1511300"/>
                </a:cubicBezTo>
                <a:cubicBezTo>
                  <a:pt x="1629833" y="1859492"/>
                  <a:pt x="2882900" y="2089150"/>
                  <a:pt x="2882900" y="2089150"/>
                </a:cubicBezTo>
                <a:lnTo>
                  <a:pt x="2882900" y="208915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Freihandform 15"/>
          <p:cNvSpPr/>
          <p:nvPr/>
        </p:nvSpPr>
        <p:spPr>
          <a:xfrm>
            <a:off x="2987828" y="3021843"/>
            <a:ext cx="1641075" cy="1499099"/>
          </a:xfrm>
          <a:custGeom>
            <a:avLst/>
            <a:gdLst>
              <a:gd name="connsiteX0" fmla="*/ 0 w 3238150"/>
              <a:gd name="connsiteY0" fmla="*/ 0 h 2306972"/>
              <a:gd name="connsiteX1" fmla="*/ 1853967 w 3238150"/>
              <a:gd name="connsiteY1" fmla="*/ 713064 h 2306972"/>
              <a:gd name="connsiteX2" fmla="*/ 3238150 w 3238150"/>
              <a:gd name="connsiteY2" fmla="*/ 2306972 h 2306972"/>
              <a:gd name="connsiteX3" fmla="*/ 3238150 w 3238150"/>
              <a:gd name="connsiteY3" fmla="*/ 2306972 h 2306972"/>
            </a:gdLst>
            <a:ahLst/>
            <a:cxnLst>
              <a:cxn ang="0">
                <a:pos x="connsiteX0" y="connsiteY0"/>
              </a:cxn>
              <a:cxn ang="0">
                <a:pos x="connsiteX1" y="connsiteY1"/>
              </a:cxn>
              <a:cxn ang="0">
                <a:pos x="connsiteX2" y="connsiteY2"/>
              </a:cxn>
              <a:cxn ang="0">
                <a:pos x="connsiteX3" y="connsiteY3"/>
              </a:cxn>
            </a:cxnLst>
            <a:rect l="l" t="t" r="r" b="b"/>
            <a:pathLst>
              <a:path w="3238150" h="2306972">
                <a:moveTo>
                  <a:pt x="0" y="0"/>
                </a:moveTo>
                <a:cubicBezTo>
                  <a:pt x="657137" y="164284"/>
                  <a:pt x="1314275" y="328569"/>
                  <a:pt x="1853967" y="713064"/>
                </a:cubicBezTo>
                <a:cubicBezTo>
                  <a:pt x="2393659" y="1097559"/>
                  <a:pt x="3238150" y="2306972"/>
                  <a:pt x="3238150" y="2306972"/>
                </a:cubicBezTo>
                <a:lnTo>
                  <a:pt x="3238150" y="2306972"/>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Freihandform 16"/>
          <p:cNvSpPr/>
          <p:nvPr/>
        </p:nvSpPr>
        <p:spPr>
          <a:xfrm>
            <a:off x="690735" y="3174478"/>
            <a:ext cx="1960460" cy="1089338"/>
          </a:xfrm>
          <a:custGeom>
            <a:avLst/>
            <a:gdLst>
              <a:gd name="connsiteX0" fmla="*/ 2735912 w 2735912"/>
              <a:gd name="connsiteY0" fmla="*/ 0 h 1676388"/>
              <a:gd name="connsiteX1" fmla="*/ 1704066 w 2735912"/>
              <a:gd name="connsiteY1" fmla="*/ 1023457 h 1676388"/>
              <a:gd name="connsiteX2" fmla="*/ 152102 w 2735912"/>
              <a:gd name="connsiteY2" fmla="*/ 1619075 h 1676388"/>
              <a:gd name="connsiteX3" fmla="*/ 143713 w 2735912"/>
              <a:gd name="connsiteY3" fmla="*/ 1619075 h 1676388"/>
            </a:gdLst>
            <a:ahLst/>
            <a:cxnLst>
              <a:cxn ang="0">
                <a:pos x="connsiteX0" y="connsiteY0"/>
              </a:cxn>
              <a:cxn ang="0">
                <a:pos x="connsiteX1" y="connsiteY1"/>
              </a:cxn>
              <a:cxn ang="0">
                <a:pos x="connsiteX2" y="connsiteY2"/>
              </a:cxn>
              <a:cxn ang="0">
                <a:pos x="connsiteX3" y="connsiteY3"/>
              </a:cxn>
            </a:cxnLst>
            <a:rect l="l" t="t" r="r" b="b"/>
            <a:pathLst>
              <a:path w="2735912" h="1676388">
                <a:moveTo>
                  <a:pt x="2735912" y="0"/>
                </a:moveTo>
                <a:cubicBezTo>
                  <a:pt x="2435306" y="376805"/>
                  <a:pt x="2134701" y="753611"/>
                  <a:pt x="1704066" y="1023457"/>
                </a:cubicBezTo>
                <a:cubicBezTo>
                  <a:pt x="1273431" y="1293303"/>
                  <a:pt x="152102" y="1619075"/>
                  <a:pt x="152102" y="1619075"/>
                </a:cubicBezTo>
                <a:cubicBezTo>
                  <a:pt x="-107957" y="1718345"/>
                  <a:pt x="17878" y="1668710"/>
                  <a:pt x="143713" y="161907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Freihandform 17"/>
          <p:cNvSpPr/>
          <p:nvPr/>
        </p:nvSpPr>
        <p:spPr>
          <a:xfrm>
            <a:off x="1112313" y="3327114"/>
            <a:ext cx="1382591" cy="1013937"/>
          </a:xfrm>
          <a:custGeom>
            <a:avLst/>
            <a:gdLst>
              <a:gd name="connsiteX0" fmla="*/ 0 w 1929468"/>
              <a:gd name="connsiteY0" fmla="*/ 0 h 1560353"/>
              <a:gd name="connsiteX1" fmla="*/ 1124125 w 1929468"/>
              <a:gd name="connsiteY1" fmla="*/ 402672 h 1560353"/>
              <a:gd name="connsiteX2" fmla="*/ 1929468 w 1929468"/>
              <a:gd name="connsiteY2" fmla="*/ 1560353 h 1560353"/>
            </a:gdLst>
            <a:ahLst/>
            <a:cxnLst>
              <a:cxn ang="0">
                <a:pos x="connsiteX0" y="connsiteY0"/>
              </a:cxn>
              <a:cxn ang="0">
                <a:pos x="connsiteX1" y="connsiteY1"/>
              </a:cxn>
              <a:cxn ang="0">
                <a:pos x="connsiteX2" y="connsiteY2"/>
              </a:cxn>
            </a:cxnLst>
            <a:rect l="l" t="t" r="r" b="b"/>
            <a:pathLst>
              <a:path w="1929468" h="1560353">
                <a:moveTo>
                  <a:pt x="0" y="0"/>
                </a:moveTo>
                <a:cubicBezTo>
                  <a:pt x="401273" y="71306"/>
                  <a:pt x="802547" y="142613"/>
                  <a:pt x="1124125" y="402672"/>
                </a:cubicBezTo>
                <a:cubicBezTo>
                  <a:pt x="1445703" y="662731"/>
                  <a:pt x="1687585" y="1111542"/>
                  <a:pt x="1929468" y="1560353"/>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Freihandform 33"/>
          <p:cNvSpPr/>
          <p:nvPr/>
        </p:nvSpPr>
        <p:spPr>
          <a:xfrm>
            <a:off x="865852" y="1337401"/>
            <a:ext cx="1586973" cy="1406428"/>
          </a:xfrm>
          <a:custGeom>
            <a:avLst/>
            <a:gdLst>
              <a:gd name="connsiteX0" fmla="*/ 2214694 w 2214694"/>
              <a:gd name="connsiteY0" fmla="*/ 0 h 2164359"/>
              <a:gd name="connsiteX1" fmla="*/ 1669409 w 2214694"/>
              <a:gd name="connsiteY1" fmla="*/ 1409350 h 2164359"/>
              <a:gd name="connsiteX2" fmla="*/ 0 w 2214694"/>
              <a:gd name="connsiteY2" fmla="*/ 2164359 h 2164359"/>
            </a:gdLst>
            <a:ahLst/>
            <a:cxnLst>
              <a:cxn ang="0">
                <a:pos x="connsiteX0" y="connsiteY0"/>
              </a:cxn>
              <a:cxn ang="0">
                <a:pos x="connsiteX1" y="connsiteY1"/>
              </a:cxn>
              <a:cxn ang="0">
                <a:pos x="connsiteX2" y="connsiteY2"/>
              </a:cxn>
            </a:cxnLst>
            <a:rect l="l" t="t" r="r" b="b"/>
            <a:pathLst>
              <a:path w="2214694" h="2164359">
                <a:moveTo>
                  <a:pt x="2214694" y="0"/>
                </a:moveTo>
                <a:cubicBezTo>
                  <a:pt x="2126609" y="524312"/>
                  <a:pt x="2038525" y="1048624"/>
                  <a:pt x="1669409" y="1409350"/>
                </a:cubicBezTo>
                <a:cubicBezTo>
                  <a:pt x="1300293" y="1770077"/>
                  <a:pt x="650146" y="1967218"/>
                  <a:pt x="0" y="2164359"/>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6" name="Gerader Verbinder 35"/>
          <p:cNvCxnSpPr/>
          <p:nvPr/>
        </p:nvCxnSpPr>
        <p:spPr>
          <a:xfrm flipH="1" flipV="1">
            <a:off x="4156871" y="1337401"/>
            <a:ext cx="13025" cy="16652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feld 50"/>
              <p:cNvSpPr txBox="1"/>
              <p:nvPr/>
            </p:nvSpPr>
            <p:spPr>
              <a:xfrm>
                <a:off x="4173013" y="1139943"/>
                <a:ext cx="368769"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51" name="Textfeld 50"/>
              <p:cNvSpPr txBox="1">
                <a:spLocks noRot="1" noChangeAspect="1" noMove="1" noResize="1" noEditPoints="1" noAdjustHandles="1" noChangeArrowheads="1" noChangeShapeType="1" noTextEdit="1"/>
              </p:cNvSpPr>
              <p:nvPr/>
            </p:nvSpPr>
            <p:spPr>
              <a:xfrm>
                <a:off x="4173013" y="1139943"/>
                <a:ext cx="368769" cy="338972"/>
              </a:xfrm>
              <a:prstGeom prst="rect">
                <a:avLst/>
              </a:prstGeom>
              <a:blipFill>
                <a:blip r:embed="rId2"/>
                <a:stretch>
                  <a:fillRect l="-25000" t="-3571" r="-11667"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3" name="Rechteck 52"/>
              <p:cNvSpPr/>
              <p:nvPr/>
            </p:nvSpPr>
            <p:spPr>
              <a:xfrm>
                <a:off x="-15591" y="3027468"/>
                <a:ext cx="811248" cy="5538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1600" i="1">
                          <a:latin typeface="Cambria Math" panose="02040503050406030204" pitchFamily="18" charset="0"/>
                        </a:rPr>
                        <m:t>ω</m:t>
                      </m:r>
                      <m:r>
                        <a:rPr lang="de-DE" sz="1600" b="0" i="1" smtClean="0">
                          <a:latin typeface="Cambria Math" panose="02040503050406030204" pitchFamily="18" charset="0"/>
                        </a:rPr>
                        <m:t>=</m:t>
                      </m:r>
                      <m:f>
                        <m:fPr>
                          <m:ctrlPr>
                            <a:rPr lang="de-DE" sz="1600" i="1" smtClean="0">
                              <a:latin typeface="Cambria Math" panose="02040503050406030204" pitchFamily="18" charset="0"/>
                            </a:rPr>
                          </m:ctrlPr>
                        </m:fPr>
                        <m:num>
                          <m:r>
                            <a:rPr lang="de-DE" sz="1600" b="0" i="1" smtClean="0">
                              <a:latin typeface="Cambria Math" panose="02040503050406030204" pitchFamily="18" charset="0"/>
                            </a:rPr>
                            <m:t>𝑤</m:t>
                          </m:r>
                        </m:num>
                        <m:den>
                          <m:r>
                            <a:rPr lang="de-DE" sz="1600" b="0" i="1" smtClean="0">
                              <a:latin typeface="Cambria Math" panose="02040503050406030204" pitchFamily="18" charset="0"/>
                            </a:rPr>
                            <m:t>𝑝</m:t>
                          </m:r>
                        </m:den>
                      </m:f>
                    </m:oMath>
                  </m:oMathPara>
                </a14:m>
                <a:endParaRPr lang="de-DE" sz="1600" dirty="0"/>
              </a:p>
            </p:txBody>
          </p:sp>
        </mc:Choice>
        <mc:Fallback xmlns="">
          <p:sp>
            <p:nvSpPr>
              <p:cNvPr id="53" name="Rechteck 52"/>
              <p:cNvSpPr>
                <a:spLocks noRot="1" noChangeAspect="1" noMove="1" noResize="1" noEditPoints="1" noAdjustHandles="1" noChangeArrowheads="1" noChangeShapeType="1" noTextEdit="1"/>
              </p:cNvSpPr>
              <p:nvPr/>
            </p:nvSpPr>
            <p:spPr>
              <a:xfrm>
                <a:off x="-15591" y="3027468"/>
                <a:ext cx="811248" cy="553870"/>
              </a:xfrm>
              <a:prstGeom prst="rect">
                <a:avLst/>
              </a:prstGeom>
              <a:blipFill>
                <a:blip r:embed="rId4"/>
                <a:stretch>
                  <a:fillRect b="-444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4" name="Rechteck 53"/>
              <p:cNvSpPr/>
              <p:nvPr/>
            </p:nvSpPr>
            <p:spPr>
              <a:xfrm>
                <a:off x="2655381" y="1154502"/>
                <a:ext cx="392347"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𝑝</m:t>
                      </m:r>
                    </m:oMath>
                  </m:oMathPara>
                </a14:m>
                <a:endParaRPr lang="de-DE" sz="2400" dirty="0"/>
              </a:p>
            </p:txBody>
          </p:sp>
        </mc:Choice>
        <mc:Fallback xmlns="">
          <p:sp>
            <p:nvSpPr>
              <p:cNvPr id="54" name="Rechteck 53"/>
              <p:cNvSpPr>
                <a:spLocks noRot="1" noChangeAspect="1" noMove="1" noResize="1" noEditPoints="1" noAdjustHandles="1" noChangeArrowheads="1" noChangeShapeType="1" noTextEdit="1"/>
              </p:cNvSpPr>
              <p:nvPr/>
            </p:nvSpPr>
            <p:spPr>
              <a:xfrm>
                <a:off x="2655381" y="1154502"/>
                <a:ext cx="392347" cy="422321"/>
              </a:xfrm>
              <a:prstGeom prst="rect">
                <a:avLst/>
              </a:prstGeom>
              <a:blipFill>
                <a:blip r:embed="rId5"/>
                <a:stretch>
                  <a:fillRect b="-200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5" name="Rechteck 54"/>
              <p:cNvSpPr/>
              <p:nvPr/>
            </p:nvSpPr>
            <p:spPr>
              <a:xfrm>
                <a:off x="5283789" y="2938773"/>
                <a:ext cx="393696"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i="1">
                          <a:latin typeface="Cambria Math" panose="02040503050406030204" pitchFamily="18" charset="0"/>
                        </a:rPr>
                        <m:t>𝑦</m:t>
                      </m:r>
                    </m:oMath>
                  </m:oMathPara>
                </a14:m>
                <a:endParaRPr lang="de-DE" sz="2400" dirty="0"/>
              </a:p>
            </p:txBody>
          </p:sp>
        </mc:Choice>
        <mc:Fallback xmlns="">
          <p:sp>
            <p:nvSpPr>
              <p:cNvPr id="55" name="Rechteck 54"/>
              <p:cNvSpPr>
                <a:spLocks noRot="1" noChangeAspect="1" noMove="1" noResize="1" noEditPoints="1" noAdjustHandles="1" noChangeArrowheads="1" noChangeShapeType="1" noTextEdit="1"/>
              </p:cNvSpPr>
              <p:nvPr/>
            </p:nvSpPr>
            <p:spPr>
              <a:xfrm>
                <a:off x="5283789" y="2938773"/>
                <a:ext cx="393696" cy="422321"/>
              </a:xfrm>
              <a:prstGeom prst="rect">
                <a:avLst/>
              </a:prstGeom>
              <a:blipFill>
                <a:blip r:embed="rId6"/>
                <a:stretch>
                  <a:fillRect b="-21739"/>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58" name="Rechteck 57"/>
              <p:cNvSpPr/>
              <p:nvPr/>
            </p:nvSpPr>
            <p:spPr>
              <a:xfrm>
                <a:off x="2643963" y="4394968"/>
                <a:ext cx="387303" cy="42232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de-DE" sz="2400" b="0" i="1" smtClean="0">
                          <a:latin typeface="Cambria Math" panose="02040503050406030204" pitchFamily="18" charset="0"/>
                        </a:rPr>
                        <m:t>𝐿</m:t>
                      </m:r>
                    </m:oMath>
                  </m:oMathPara>
                </a14:m>
                <a:endParaRPr lang="de-DE" sz="2400" dirty="0"/>
              </a:p>
            </p:txBody>
          </p:sp>
        </mc:Choice>
        <mc:Fallback xmlns="">
          <p:sp>
            <p:nvSpPr>
              <p:cNvPr id="58" name="Rechteck 57"/>
              <p:cNvSpPr>
                <a:spLocks noRot="1" noChangeAspect="1" noMove="1" noResize="1" noEditPoints="1" noAdjustHandles="1" noChangeArrowheads="1" noChangeShapeType="1" noTextEdit="1"/>
              </p:cNvSpPr>
              <p:nvPr/>
            </p:nvSpPr>
            <p:spPr>
              <a:xfrm>
                <a:off x="2643963" y="4394968"/>
                <a:ext cx="387303" cy="422321"/>
              </a:xfrm>
              <a:prstGeom prst="rect">
                <a:avLst/>
              </a:prstGeom>
              <a:blipFill>
                <a:blip r:embed="rId7"/>
                <a:stretch>
                  <a:fillRect b="-4348"/>
                </a:stretch>
              </a:blipFill>
            </p:spPr>
            <p:txBody>
              <a:bodyPr/>
              <a:lstStyle/>
              <a:p>
                <a:r>
                  <a:rPr lang="de-DE">
                    <a:noFill/>
                  </a:rPr>
                  <a:t> </a:t>
                </a:r>
              </a:p>
            </p:txBody>
          </p:sp>
        </mc:Fallback>
      </mc:AlternateContent>
      <p:sp>
        <p:nvSpPr>
          <p:cNvPr id="60" name="Rechteck 59"/>
          <p:cNvSpPr/>
          <p:nvPr/>
        </p:nvSpPr>
        <p:spPr>
          <a:xfrm>
            <a:off x="5424315" y="3128900"/>
            <a:ext cx="149782" cy="299458"/>
          </a:xfrm>
          <a:prstGeom prst="rect">
            <a:avLst/>
          </a:prstGeom>
        </p:spPr>
        <p:txBody>
          <a:bodyPr wrap="none">
            <a:spAutoFit/>
          </a:bodyPr>
          <a:lstStyle/>
          <a:p>
            <a:endParaRPr lang="de-DE" dirty="0"/>
          </a:p>
        </p:txBody>
      </p:sp>
      <mc:AlternateContent xmlns:mc="http://schemas.openxmlformats.org/markup-compatibility/2006" xmlns:a14="http://schemas.microsoft.com/office/drawing/2010/main">
        <mc:Choice Requires="a14">
          <p:sp>
            <p:nvSpPr>
              <p:cNvPr id="61" name="Textfeld 60"/>
              <p:cNvSpPr txBox="1"/>
              <p:nvPr/>
            </p:nvSpPr>
            <p:spPr>
              <a:xfrm>
                <a:off x="712050" y="4224925"/>
                <a:ext cx="331463" cy="3389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𝑆</m:t>
                          </m:r>
                        </m:sup>
                      </m:sSup>
                    </m:oMath>
                  </m:oMathPara>
                </a14:m>
                <a:endParaRPr lang="de-DE" sz="2400" dirty="0"/>
              </a:p>
            </p:txBody>
          </p:sp>
        </mc:Choice>
        <mc:Fallback xmlns="">
          <p:sp>
            <p:nvSpPr>
              <p:cNvPr id="61" name="Textfeld 60"/>
              <p:cNvSpPr txBox="1">
                <a:spLocks noRot="1" noChangeAspect="1" noMove="1" noResize="1" noEditPoints="1" noAdjustHandles="1" noChangeArrowheads="1" noChangeShapeType="1" noTextEdit="1"/>
              </p:cNvSpPr>
              <p:nvPr/>
            </p:nvSpPr>
            <p:spPr>
              <a:xfrm>
                <a:off x="712050" y="4224925"/>
                <a:ext cx="331463" cy="338972"/>
              </a:xfrm>
              <a:prstGeom prst="rect">
                <a:avLst/>
              </a:prstGeom>
              <a:blipFill>
                <a:blip r:embed="rId8"/>
                <a:stretch>
                  <a:fillRect l="-27778" t="-1786" r="-11111"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2" name="Textfeld 61"/>
              <p:cNvSpPr txBox="1"/>
              <p:nvPr/>
            </p:nvSpPr>
            <p:spPr>
              <a:xfrm>
                <a:off x="2101960" y="4235398"/>
                <a:ext cx="35967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𝐷</m:t>
                          </m:r>
                        </m:sup>
                      </m:sSup>
                    </m:oMath>
                  </m:oMathPara>
                </a14:m>
                <a:endParaRPr lang="de-DE" sz="2400" dirty="0"/>
              </a:p>
            </p:txBody>
          </p:sp>
        </mc:Choice>
        <mc:Fallback xmlns="">
          <p:sp>
            <p:nvSpPr>
              <p:cNvPr id="62" name="Textfeld 61"/>
              <p:cNvSpPr txBox="1">
                <a:spLocks noRot="1" noChangeAspect="1" noMove="1" noResize="1" noEditPoints="1" noAdjustHandles="1" noChangeArrowheads="1" noChangeShapeType="1" noTextEdit="1"/>
              </p:cNvSpPr>
              <p:nvPr/>
            </p:nvSpPr>
            <p:spPr>
              <a:xfrm>
                <a:off x="2101960" y="4235398"/>
                <a:ext cx="359676" cy="337857"/>
              </a:xfrm>
              <a:prstGeom prst="rect">
                <a:avLst/>
              </a:prstGeom>
              <a:blipFill>
                <a:blip r:embed="rId9"/>
                <a:stretch>
                  <a:fillRect l="-25424" r="-10169" b="-1636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5" name="Textfeld 64"/>
              <p:cNvSpPr txBox="1"/>
              <p:nvPr/>
            </p:nvSpPr>
            <p:spPr>
              <a:xfrm>
                <a:off x="1769574" y="1957701"/>
                <a:ext cx="399855"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𝑤</m:t>
                          </m:r>
                        </m:e>
                        <m:sup>
                          <m:r>
                            <a:rPr lang="de-DE" sz="2400" b="0" i="1" smtClean="0">
                              <a:latin typeface="Cambria Math" panose="02040503050406030204" pitchFamily="18" charset="0"/>
                            </a:rPr>
                            <m:t>∗</m:t>
                          </m:r>
                        </m:sup>
                      </m:sSup>
                    </m:oMath>
                  </m:oMathPara>
                </a14:m>
                <a:endParaRPr lang="de-DE" sz="2400" dirty="0"/>
              </a:p>
            </p:txBody>
          </p:sp>
        </mc:Choice>
        <mc:Fallback xmlns="">
          <p:sp>
            <p:nvSpPr>
              <p:cNvPr id="65" name="Textfeld 64"/>
              <p:cNvSpPr txBox="1">
                <a:spLocks noRot="1" noChangeAspect="1" noMove="1" noResize="1" noEditPoints="1" noAdjustHandles="1" noChangeArrowheads="1" noChangeShapeType="1" noTextEdit="1"/>
              </p:cNvSpPr>
              <p:nvPr/>
            </p:nvSpPr>
            <p:spPr>
              <a:xfrm>
                <a:off x="1769574" y="1957701"/>
                <a:ext cx="399855" cy="337857"/>
              </a:xfrm>
              <a:prstGeom prst="rect">
                <a:avLst/>
              </a:prstGeom>
              <a:blipFill>
                <a:blip r:embed="rId10"/>
                <a:stretch>
                  <a:fillRect l="-13636" r="-6061" b="-714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6" name="Textfeld 65"/>
              <p:cNvSpPr txBox="1"/>
              <p:nvPr/>
            </p:nvSpPr>
            <p:spPr>
              <a:xfrm>
                <a:off x="2619186" y="2251143"/>
                <a:ext cx="337562"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𝑝</m:t>
                          </m:r>
                        </m:e>
                        <m:sup>
                          <m:r>
                            <a:rPr lang="de-DE" sz="2400" b="0" i="1" smtClean="0">
                              <a:latin typeface="Cambria Math" panose="02040503050406030204" pitchFamily="18" charset="0"/>
                            </a:rPr>
                            <m:t>∗</m:t>
                          </m:r>
                        </m:sup>
                      </m:sSup>
                    </m:oMath>
                  </m:oMathPara>
                </a14:m>
                <a:endParaRPr lang="de-DE" sz="2400" dirty="0"/>
              </a:p>
            </p:txBody>
          </p:sp>
        </mc:Choice>
        <mc:Fallback xmlns="">
          <p:sp>
            <p:nvSpPr>
              <p:cNvPr id="66" name="Textfeld 65"/>
              <p:cNvSpPr txBox="1">
                <a:spLocks noRot="1" noChangeAspect="1" noMove="1" noResize="1" noEditPoints="1" noAdjustHandles="1" noChangeArrowheads="1" noChangeShapeType="1" noTextEdit="1"/>
              </p:cNvSpPr>
              <p:nvPr/>
            </p:nvSpPr>
            <p:spPr>
              <a:xfrm>
                <a:off x="2619186" y="2251143"/>
                <a:ext cx="337562" cy="337857"/>
              </a:xfrm>
              <a:prstGeom prst="rect">
                <a:avLst/>
              </a:prstGeom>
              <a:blipFill>
                <a:blip r:embed="rId11"/>
                <a:stretch>
                  <a:fillRect l="-27273" r="-7273" b="-3571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8" name="Textfeld 67"/>
              <p:cNvSpPr txBox="1"/>
              <p:nvPr/>
            </p:nvSpPr>
            <p:spPr>
              <a:xfrm>
                <a:off x="2108821" y="2499379"/>
                <a:ext cx="415576" cy="4622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1400" b="0" i="1" dirty="0" smtClean="0">
                              <a:latin typeface="Cambria Math" panose="02040503050406030204" pitchFamily="18" charset="0"/>
                            </a:rPr>
                          </m:ctrlPr>
                        </m:sSupPr>
                        <m:e>
                          <m:d>
                            <m:dPr>
                              <m:ctrlPr>
                                <a:rPr lang="de-DE" sz="1400" b="0" i="1" dirty="0" smtClean="0">
                                  <a:latin typeface="Cambria Math" panose="02040503050406030204" pitchFamily="18" charset="0"/>
                                </a:rPr>
                              </m:ctrlPr>
                            </m:dPr>
                            <m:e>
                              <m:f>
                                <m:fPr>
                                  <m:ctrlPr>
                                    <a:rPr lang="de-DE" sz="1400" b="0" i="1" dirty="0" smtClean="0">
                                      <a:latin typeface="Cambria Math" panose="02040503050406030204" pitchFamily="18" charset="0"/>
                                    </a:rPr>
                                  </m:ctrlPr>
                                </m:fPr>
                                <m:num>
                                  <m:r>
                                    <a:rPr lang="de-DE" sz="1400" b="0" i="1" dirty="0" smtClean="0">
                                      <a:latin typeface="Cambria Math" panose="02040503050406030204" pitchFamily="18" charset="0"/>
                                    </a:rPr>
                                    <m:t>𝑤</m:t>
                                  </m:r>
                                </m:num>
                                <m:den>
                                  <m:r>
                                    <a:rPr lang="de-DE" sz="1400" b="0" i="1" dirty="0" smtClean="0">
                                      <a:latin typeface="Cambria Math" panose="02040503050406030204" pitchFamily="18" charset="0"/>
                                    </a:rPr>
                                    <m:t>𝑝</m:t>
                                  </m:r>
                                </m:den>
                              </m:f>
                            </m:e>
                          </m:d>
                        </m:e>
                        <m:sup>
                          <m:r>
                            <a:rPr lang="de-DE" sz="1400" b="0" i="1" dirty="0" smtClean="0">
                              <a:latin typeface="Cambria Math" panose="02040503050406030204" pitchFamily="18" charset="0"/>
                            </a:rPr>
                            <m:t>∗</m:t>
                          </m:r>
                        </m:sup>
                      </m:sSup>
                    </m:oMath>
                  </m:oMathPara>
                </a14:m>
                <a:endParaRPr lang="de-DE" sz="1400" dirty="0"/>
              </a:p>
            </p:txBody>
          </p:sp>
        </mc:Choice>
        <mc:Fallback xmlns="">
          <p:sp>
            <p:nvSpPr>
              <p:cNvPr id="68" name="Textfeld 67"/>
              <p:cNvSpPr txBox="1">
                <a:spLocks noRot="1" noChangeAspect="1" noMove="1" noResize="1" noEditPoints="1" noAdjustHandles="1" noChangeArrowheads="1" noChangeShapeType="1" noTextEdit="1"/>
              </p:cNvSpPr>
              <p:nvPr/>
            </p:nvSpPr>
            <p:spPr>
              <a:xfrm>
                <a:off x="2108821" y="2499379"/>
                <a:ext cx="415576" cy="462265"/>
              </a:xfrm>
              <a:prstGeom prst="rect">
                <a:avLst/>
              </a:prstGeom>
              <a:blipFill>
                <a:blip r:embed="rId12"/>
                <a:stretch>
                  <a:fillRect b="-7895"/>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9" name="Textfeld 68"/>
              <p:cNvSpPr txBox="1"/>
              <p:nvPr/>
            </p:nvSpPr>
            <p:spPr>
              <a:xfrm>
                <a:off x="2644131" y="3739882"/>
                <a:ext cx="307766"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𝐿</m:t>
                          </m:r>
                        </m:e>
                        <m:sup>
                          <m:r>
                            <a:rPr lang="de-DE" sz="2400" b="0" i="1" smtClean="0">
                              <a:latin typeface="Cambria Math" panose="02040503050406030204" pitchFamily="18" charset="0"/>
                            </a:rPr>
                            <m:t>∗</m:t>
                          </m:r>
                        </m:sup>
                      </m:sSup>
                    </m:oMath>
                  </m:oMathPara>
                </a14:m>
                <a:endParaRPr lang="de-DE" sz="2400" dirty="0"/>
              </a:p>
            </p:txBody>
          </p:sp>
        </mc:Choice>
        <mc:Fallback xmlns="">
          <p:sp>
            <p:nvSpPr>
              <p:cNvPr id="69" name="Textfeld 68"/>
              <p:cNvSpPr txBox="1">
                <a:spLocks noRot="1" noChangeAspect="1" noMove="1" noResize="1" noEditPoints="1" noAdjustHandles="1" noChangeArrowheads="1" noChangeShapeType="1" noTextEdit="1"/>
              </p:cNvSpPr>
              <p:nvPr/>
            </p:nvSpPr>
            <p:spPr>
              <a:xfrm>
                <a:off x="2644131" y="3739882"/>
                <a:ext cx="307766" cy="337857"/>
              </a:xfrm>
              <a:prstGeom prst="rect">
                <a:avLst/>
              </a:prstGeom>
              <a:blipFill>
                <a:blip r:embed="rId13"/>
                <a:stretch>
                  <a:fillRect l="-30000" r="-8000" b="-1607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76" name="Textfeld 75"/>
              <p:cNvSpPr txBox="1"/>
              <p:nvPr/>
            </p:nvSpPr>
            <p:spPr>
              <a:xfrm>
                <a:off x="4251033" y="3036716"/>
                <a:ext cx="345071" cy="3378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m:t>
                          </m:r>
                        </m:sup>
                      </m:sSup>
                    </m:oMath>
                  </m:oMathPara>
                </a14:m>
                <a:endParaRPr lang="de-DE" sz="2400" dirty="0"/>
              </a:p>
            </p:txBody>
          </p:sp>
        </mc:Choice>
        <mc:Fallback xmlns="">
          <p:sp>
            <p:nvSpPr>
              <p:cNvPr id="76" name="Textfeld 75"/>
              <p:cNvSpPr txBox="1">
                <a:spLocks noRot="1" noChangeAspect="1" noMove="1" noResize="1" noEditPoints="1" noAdjustHandles="1" noChangeArrowheads="1" noChangeShapeType="1" noTextEdit="1"/>
              </p:cNvSpPr>
              <p:nvPr/>
            </p:nvSpPr>
            <p:spPr>
              <a:xfrm>
                <a:off x="4251033" y="3036716"/>
                <a:ext cx="345071" cy="337857"/>
              </a:xfrm>
              <a:prstGeom prst="rect">
                <a:avLst/>
              </a:prstGeom>
              <a:blipFill>
                <a:blip r:embed="rId14"/>
                <a:stretch>
                  <a:fillRect l="-26316" r="-7018" b="-35714"/>
                </a:stretch>
              </a:blipFill>
            </p:spPr>
            <p:txBody>
              <a:bodyPr/>
              <a:lstStyle/>
              <a:p>
                <a:r>
                  <a:rPr lang="de-DE">
                    <a:noFill/>
                  </a:rPr>
                  <a:t> </a:t>
                </a:r>
              </a:p>
            </p:txBody>
          </p:sp>
        </mc:Fallback>
      </mc:AlternateContent>
      <p:sp>
        <p:nvSpPr>
          <p:cNvPr id="46" name="Textfeld 45"/>
          <p:cNvSpPr txBox="1"/>
          <p:nvPr/>
        </p:nvSpPr>
        <p:spPr>
          <a:xfrm>
            <a:off x="3974504" y="865366"/>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Produktionsniveau</a:t>
            </a:r>
            <a:endParaRPr lang="de-DE" sz="1400" dirty="0"/>
          </a:p>
        </p:txBody>
      </p:sp>
      <p:sp>
        <p:nvSpPr>
          <p:cNvPr id="50" name="Textfeld 49"/>
          <p:cNvSpPr txBox="1"/>
          <p:nvPr/>
        </p:nvSpPr>
        <p:spPr>
          <a:xfrm>
            <a:off x="3904629" y="4500189"/>
            <a:ext cx="1702981" cy="301606"/>
          </a:xfrm>
          <a:prstGeom prst="rect">
            <a:avLst/>
          </a:prstGeom>
          <a:noFill/>
          <a:ln>
            <a:noFill/>
          </a:ln>
        </p:spPr>
        <p:txBody>
          <a:bodyPr vert="horz" wrap="square" lIns="81646" tIns="40823" rIns="81646" bIns="40823" anchorCtr="0" compatLnSpc="0">
            <a:spAutoFit/>
          </a:bodyPr>
          <a:lstStyle/>
          <a:p>
            <a:pPr>
              <a:defRPr/>
            </a:pPr>
            <a:r>
              <a:rPr lang="de-DE" altLang="en-US" sz="1400" dirty="0"/>
              <a:t>Produktionsfunktion</a:t>
            </a:r>
            <a:endParaRPr lang="de-DE" sz="1400" dirty="0"/>
          </a:p>
        </p:txBody>
      </p:sp>
      <p:sp>
        <p:nvSpPr>
          <p:cNvPr id="59" name="Textfeld 58"/>
          <p:cNvSpPr txBox="1"/>
          <p:nvPr/>
        </p:nvSpPr>
        <p:spPr>
          <a:xfrm>
            <a:off x="1217161" y="4665136"/>
            <a:ext cx="1173591" cy="301606"/>
          </a:xfrm>
          <a:prstGeom prst="rect">
            <a:avLst/>
          </a:prstGeom>
          <a:noFill/>
          <a:ln>
            <a:noFill/>
          </a:ln>
        </p:spPr>
        <p:txBody>
          <a:bodyPr vert="horz" wrap="square" lIns="81646" tIns="40823" rIns="81646" bIns="40823" anchorCtr="0" compatLnSpc="0">
            <a:spAutoFit/>
          </a:bodyPr>
          <a:lstStyle/>
          <a:p>
            <a:pPr>
              <a:defRPr/>
            </a:pPr>
            <a:r>
              <a:rPr lang="de-DE" altLang="en-US" sz="1400" dirty="0"/>
              <a:t>Arbeitsmarkt</a:t>
            </a:r>
            <a:endParaRPr lang="de-DE" sz="1400" dirty="0"/>
          </a:p>
        </p:txBody>
      </p:sp>
      <p:sp>
        <p:nvSpPr>
          <p:cNvPr id="67" name="Textfeld 66"/>
          <p:cNvSpPr txBox="1"/>
          <p:nvPr/>
        </p:nvSpPr>
        <p:spPr>
          <a:xfrm>
            <a:off x="586109" y="889130"/>
            <a:ext cx="2052198" cy="301606"/>
          </a:xfrm>
          <a:prstGeom prst="rect">
            <a:avLst/>
          </a:prstGeom>
          <a:noFill/>
          <a:ln>
            <a:noFill/>
          </a:ln>
        </p:spPr>
        <p:txBody>
          <a:bodyPr vert="horz" wrap="square" lIns="81646" tIns="40823" rIns="81646" bIns="40823" anchorCtr="0" compatLnSpc="0">
            <a:spAutoFit/>
          </a:bodyPr>
          <a:lstStyle/>
          <a:p>
            <a:pPr>
              <a:defRPr/>
            </a:pPr>
            <a:r>
              <a:rPr lang="de-DE" altLang="en-US" sz="1400" dirty="0"/>
              <a:t>Preis- und Reallohnniveau</a:t>
            </a:r>
            <a:endParaRPr lang="de-DE" sz="1400" dirty="0"/>
          </a:p>
        </p:txBody>
      </p:sp>
      <p:sp>
        <p:nvSpPr>
          <p:cNvPr id="72" name="Textfeld 71"/>
          <p:cNvSpPr txBox="1"/>
          <p:nvPr/>
        </p:nvSpPr>
        <p:spPr>
          <a:xfrm>
            <a:off x="1043513" y="-47321"/>
            <a:ext cx="9558099"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Neoklassische Modell des allgemeinen Gleichgewichts</a:t>
            </a:r>
            <a:endParaRPr lang="de-DE" sz="3266" dirty="0">
              <a:latin typeface="Arial" pitchFamily="18"/>
              <a:ea typeface="Droid Sans Fallback" pitchFamily="2"/>
              <a:cs typeface="Lohit Hindi" pitchFamily="2"/>
            </a:endParaRPr>
          </a:p>
        </p:txBody>
      </p:sp>
      <p:cxnSp>
        <p:nvCxnSpPr>
          <p:cNvPr id="87" name="Gerader Verbinder 86"/>
          <p:cNvCxnSpPr/>
          <p:nvPr/>
        </p:nvCxnSpPr>
        <p:spPr>
          <a:xfrm flipV="1">
            <a:off x="2111345" y="3726889"/>
            <a:ext cx="872913" cy="1225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8" name="Gerader Verbinder 87"/>
          <p:cNvCxnSpPr/>
          <p:nvPr/>
        </p:nvCxnSpPr>
        <p:spPr>
          <a:xfrm>
            <a:off x="2101960" y="3013477"/>
            <a:ext cx="0" cy="70496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9" name="Gerader Verbinder 88"/>
          <p:cNvCxnSpPr/>
          <p:nvPr/>
        </p:nvCxnSpPr>
        <p:spPr>
          <a:xfrm>
            <a:off x="3004932" y="3724903"/>
            <a:ext cx="1151939" cy="954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0" name="Gerader Verbinder 89"/>
          <p:cNvCxnSpPr/>
          <p:nvPr/>
        </p:nvCxnSpPr>
        <p:spPr>
          <a:xfrm>
            <a:off x="4156871" y="2990348"/>
            <a:ext cx="6512" cy="749534"/>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1" name="Gerader Verbinder 90"/>
          <p:cNvCxnSpPr/>
          <p:nvPr/>
        </p:nvCxnSpPr>
        <p:spPr>
          <a:xfrm>
            <a:off x="2981983" y="2260305"/>
            <a:ext cx="1187913" cy="2669"/>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2" name="Gerader Verbinder 91"/>
          <p:cNvCxnSpPr/>
          <p:nvPr/>
        </p:nvCxnSpPr>
        <p:spPr>
          <a:xfrm>
            <a:off x="2108821" y="2251143"/>
            <a:ext cx="0" cy="751507"/>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3" name="Gerader Verbinder 92"/>
          <p:cNvCxnSpPr/>
          <p:nvPr/>
        </p:nvCxnSpPr>
        <p:spPr>
          <a:xfrm>
            <a:off x="2096730" y="2241183"/>
            <a:ext cx="860360" cy="5071"/>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Rechteck 48">
            <a:extLst>
              <a:ext uri="{FF2B5EF4-FFF2-40B4-BE49-F238E27FC236}">
                <a16:creationId xmlns:a16="http://schemas.microsoft.com/office/drawing/2014/main" id="{E5DFE926-27A0-4AB7-81FC-9A1D4D83190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a14="http://schemas.microsoft.com/office/drawing/2010/main">
        <mc:Choice Requires="a14">
          <p:sp>
            <p:nvSpPr>
              <p:cNvPr id="2" name="Textfeld 1">
                <a:extLst>
                  <a:ext uri="{FF2B5EF4-FFF2-40B4-BE49-F238E27FC236}">
                    <a16:creationId xmlns:a16="http://schemas.microsoft.com/office/drawing/2014/main" id="{9247BA54-9FBF-97D9-E8B8-2F563883DA0E}"/>
                  </a:ext>
                </a:extLst>
              </p:cNvPr>
              <p:cNvSpPr txBox="1"/>
              <p:nvPr/>
            </p:nvSpPr>
            <p:spPr>
              <a:xfrm>
                <a:off x="5480637" y="2316127"/>
                <a:ext cx="157767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de-DE" sz="2400" i="1" smtClean="0">
                              <a:latin typeface="Cambria Math" panose="02040503050406030204" pitchFamily="18" charset="0"/>
                            </a:rPr>
                          </m:ctrlPr>
                        </m:sSupPr>
                        <m:e>
                          <m:r>
                            <a:rPr lang="de-DE" sz="2400" b="0" i="1" smtClean="0">
                              <a:latin typeface="Cambria Math" panose="02040503050406030204" pitchFamily="18" charset="0"/>
                            </a:rPr>
                            <m:t>𝑦</m:t>
                          </m:r>
                        </m:e>
                        <m:sup>
                          <m:r>
                            <a:rPr lang="de-DE" sz="2400" b="0" i="1" smtClean="0">
                              <a:latin typeface="Cambria Math" panose="02040503050406030204" pitchFamily="18" charset="0"/>
                            </a:rPr>
                            <m:t>𝐷</m:t>
                          </m:r>
                        </m:sup>
                      </m:sSup>
                      <m:r>
                        <a:rPr lang="de-DE" sz="2400" b="0" i="1" smtClean="0">
                          <a:latin typeface="Cambria Math" panose="02040503050406030204" pitchFamily="18" charset="0"/>
                        </a:rPr>
                        <m:t>(</m:t>
                      </m:r>
                      <m:r>
                        <a:rPr lang="de-DE" sz="2400" b="0" i="1" smtClean="0">
                          <a:latin typeface="Cambria Math" panose="02040503050406030204" pitchFamily="18" charset="0"/>
                        </a:rPr>
                        <m:t>𝑝</m:t>
                      </m:r>
                      <m:r>
                        <a:rPr lang="de-DE" sz="2400" b="0" i="1" smtClean="0">
                          <a:latin typeface="Cambria Math" panose="02040503050406030204" pitchFamily="18" charset="0"/>
                        </a:rPr>
                        <m:t>,</m:t>
                      </m:r>
                      <m:r>
                        <a:rPr lang="de-DE" sz="2400" b="0" i="1" smtClean="0">
                          <a:latin typeface="Cambria Math" panose="02040503050406030204" pitchFamily="18" charset="0"/>
                        </a:rPr>
                        <m:t>𝐺</m:t>
                      </m:r>
                      <m:r>
                        <a:rPr lang="de-DE" sz="2400" b="0" i="1" smtClean="0">
                          <a:latin typeface="Cambria Math" panose="02040503050406030204" pitchFamily="18" charset="0"/>
                        </a:rPr>
                        <m:t>,</m:t>
                      </m:r>
                      <m:r>
                        <a:rPr lang="de-DE" sz="2400" b="0" i="1" smtClean="0">
                          <a:latin typeface="Cambria Math" panose="02040503050406030204" pitchFamily="18" charset="0"/>
                        </a:rPr>
                        <m:t>𝑀</m:t>
                      </m:r>
                      <m:r>
                        <a:rPr lang="de-DE" sz="2400" b="0" i="1" smtClean="0">
                          <a:latin typeface="Cambria Math" panose="02040503050406030204" pitchFamily="18" charset="0"/>
                        </a:rPr>
                        <m:t>)</m:t>
                      </m:r>
                    </m:oMath>
                  </m:oMathPara>
                </a14:m>
                <a:endParaRPr lang="de-DE" sz="2400" dirty="0"/>
              </a:p>
            </p:txBody>
          </p:sp>
        </mc:Choice>
        <mc:Fallback xmlns="">
          <p:sp>
            <p:nvSpPr>
              <p:cNvPr id="2" name="Textfeld 1">
                <a:extLst>
                  <a:ext uri="{FF2B5EF4-FFF2-40B4-BE49-F238E27FC236}">
                    <a16:creationId xmlns:a16="http://schemas.microsoft.com/office/drawing/2014/main" id="{9247BA54-9FBF-97D9-E8B8-2F563883DA0E}"/>
                  </a:ext>
                </a:extLst>
              </p:cNvPr>
              <p:cNvSpPr txBox="1">
                <a:spLocks noRot="1" noChangeAspect="1" noMove="1" noResize="1" noEditPoints="1" noAdjustHandles="1" noChangeArrowheads="1" noChangeShapeType="1" noTextEdit="1"/>
              </p:cNvSpPr>
              <p:nvPr/>
            </p:nvSpPr>
            <p:spPr>
              <a:xfrm>
                <a:off x="5480637" y="2316127"/>
                <a:ext cx="1577676" cy="369332"/>
              </a:xfrm>
              <a:prstGeom prst="rect">
                <a:avLst/>
              </a:prstGeom>
              <a:blipFill>
                <a:blip r:embed="rId15"/>
                <a:stretch>
                  <a:fillRect l="-4247" r="-6178" b="-32787"/>
                </a:stretch>
              </a:blipFill>
            </p:spPr>
            <p:txBody>
              <a:bodyPr/>
              <a:lstStyle/>
              <a:p>
                <a:r>
                  <a:rPr lang="de-DE">
                    <a:noFill/>
                  </a:rPr>
                  <a:t> </a:t>
                </a:r>
              </a:p>
            </p:txBody>
          </p:sp>
        </mc:Fallback>
      </mc:AlternateContent>
      <mc:AlternateContent xmlns:mc="http://schemas.openxmlformats.org/markup-compatibility/2006" xmlns:p14="http://schemas.microsoft.com/office/powerpoint/2010/main">
        <mc:Choice Requires="p14">
          <p:contentPart p14:bwMode="auto" r:id="rId16">
            <p14:nvContentPartPr>
              <p14:cNvPr id="3" name="Freihand 2">
                <a:extLst>
                  <a:ext uri="{FF2B5EF4-FFF2-40B4-BE49-F238E27FC236}">
                    <a16:creationId xmlns:a16="http://schemas.microsoft.com/office/drawing/2014/main" id="{D1917193-C05A-4A20-9980-86E770256D51}"/>
                  </a:ext>
                </a:extLst>
              </p14:cNvPr>
              <p14:cNvContentPartPr/>
              <p14:nvPr/>
            </p14:nvContentPartPr>
            <p14:xfrm>
              <a:off x="6154069" y="1960004"/>
              <a:ext cx="1041480" cy="1114200"/>
            </p14:xfrm>
          </p:contentPart>
        </mc:Choice>
        <mc:Fallback xmlns="">
          <p:pic>
            <p:nvPicPr>
              <p:cNvPr id="3" name="Freihand 2">
                <a:extLst>
                  <a:ext uri="{FF2B5EF4-FFF2-40B4-BE49-F238E27FC236}">
                    <a16:creationId xmlns:a16="http://schemas.microsoft.com/office/drawing/2014/main" id="{D1917193-C05A-4A20-9980-86E770256D51}"/>
                  </a:ext>
                </a:extLst>
              </p:cNvPr>
              <p:cNvPicPr/>
              <p:nvPr/>
            </p:nvPicPr>
            <p:blipFill>
              <a:blip r:embed="rId17"/>
              <a:stretch>
                <a:fillRect/>
              </a:stretch>
            </p:blipFill>
            <p:spPr>
              <a:xfrm>
                <a:off x="6145069" y="1951364"/>
                <a:ext cx="1059120" cy="1131840"/>
              </a:xfrm>
              <a:prstGeom prst="rect">
                <a:avLst/>
              </a:prstGeom>
            </p:spPr>
          </p:pic>
        </mc:Fallback>
      </mc:AlternateContent>
      <p:grpSp>
        <p:nvGrpSpPr>
          <p:cNvPr id="20" name="Gruppieren 19">
            <a:extLst>
              <a:ext uri="{FF2B5EF4-FFF2-40B4-BE49-F238E27FC236}">
                <a16:creationId xmlns:a16="http://schemas.microsoft.com/office/drawing/2014/main" id="{7BEC0B25-A770-3D00-7108-216D77BFE7B2}"/>
              </a:ext>
            </a:extLst>
          </p:cNvPr>
          <p:cNvGrpSpPr/>
          <p:nvPr/>
        </p:nvGrpSpPr>
        <p:grpSpPr>
          <a:xfrm>
            <a:off x="4373149" y="1267004"/>
            <a:ext cx="469440" cy="205560"/>
            <a:chOff x="4373149" y="1267004"/>
            <a:chExt cx="469440" cy="205560"/>
          </a:xfrm>
        </p:grpSpPr>
        <mc:AlternateContent xmlns:mc="http://schemas.openxmlformats.org/markup-compatibility/2006" xmlns:p14="http://schemas.microsoft.com/office/powerpoint/2010/main">
          <mc:Choice Requires="p14">
            <p:contentPart p14:bwMode="auto" r:id="rId18">
              <p14:nvContentPartPr>
                <p14:cNvPr id="9" name="Freihand 8">
                  <a:extLst>
                    <a:ext uri="{FF2B5EF4-FFF2-40B4-BE49-F238E27FC236}">
                      <a16:creationId xmlns:a16="http://schemas.microsoft.com/office/drawing/2014/main" id="{39E0DFCD-9F8B-5DBA-1AE3-1C87C78725AE}"/>
                    </a:ext>
                  </a:extLst>
                </p14:cNvPr>
                <p14:cNvContentPartPr/>
                <p14:nvPr/>
              </p14:nvContentPartPr>
              <p14:xfrm>
                <a:off x="4526149" y="1287884"/>
                <a:ext cx="97920" cy="179280"/>
              </p14:xfrm>
            </p:contentPart>
          </mc:Choice>
          <mc:Fallback xmlns="">
            <p:pic>
              <p:nvPicPr>
                <p:cNvPr id="9" name="Freihand 8">
                  <a:extLst>
                    <a:ext uri="{FF2B5EF4-FFF2-40B4-BE49-F238E27FC236}">
                      <a16:creationId xmlns:a16="http://schemas.microsoft.com/office/drawing/2014/main" id="{39E0DFCD-9F8B-5DBA-1AE3-1C87C78725AE}"/>
                    </a:ext>
                  </a:extLst>
                </p:cNvPr>
                <p:cNvPicPr/>
                <p:nvPr/>
              </p:nvPicPr>
              <p:blipFill>
                <a:blip r:embed="rId19"/>
                <a:stretch>
                  <a:fillRect/>
                </a:stretch>
              </p:blipFill>
              <p:spPr>
                <a:xfrm>
                  <a:off x="4517509" y="1278884"/>
                  <a:ext cx="11556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 name="Freihand 10">
                  <a:extLst>
                    <a:ext uri="{FF2B5EF4-FFF2-40B4-BE49-F238E27FC236}">
                      <a16:creationId xmlns:a16="http://schemas.microsoft.com/office/drawing/2014/main" id="{864F39C5-92C9-3286-EFC6-548EF68B0CD0}"/>
                    </a:ext>
                  </a:extLst>
                </p14:cNvPr>
                <p14:cNvContentPartPr/>
                <p14:nvPr/>
              </p14:nvContentPartPr>
              <p14:xfrm>
                <a:off x="4588429" y="1301204"/>
                <a:ext cx="130320" cy="171360"/>
              </p14:xfrm>
            </p:contentPart>
          </mc:Choice>
          <mc:Fallback xmlns="">
            <p:pic>
              <p:nvPicPr>
                <p:cNvPr id="11" name="Freihand 10">
                  <a:extLst>
                    <a:ext uri="{FF2B5EF4-FFF2-40B4-BE49-F238E27FC236}">
                      <a16:creationId xmlns:a16="http://schemas.microsoft.com/office/drawing/2014/main" id="{864F39C5-92C9-3286-EFC6-548EF68B0CD0}"/>
                    </a:ext>
                  </a:extLst>
                </p:cNvPr>
                <p:cNvPicPr/>
                <p:nvPr/>
              </p:nvPicPr>
              <p:blipFill>
                <a:blip r:embed="rId21"/>
                <a:stretch>
                  <a:fillRect/>
                </a:stretch>
              </p:blipFill>
              <p:spPr>
                <a:xfrm>
                  <a:off x="4579789" y="1292204"/>
                  <a:ext cx="1479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Freihand 12">
                  <a:extLst>
                    <a:ext uri="{FF2B5EF4-FFF2-40B4-BE49-F238E27FC236}">
                      <a16:creationId xmlns:a16="http://schemas.microsoft.com/office/drawing/2014/main" id="{3A89B3F8-72BF-35BF-2E2A-9A45DB612DDF}"/>
                    </a:ext>
                  </a:extLst>
                </p14:cNvPr>
                <p14:cNvContentPartPr/>
                <p14:nvPr/>
              </p14:nvContentPartPr>
              <p14:xfrm>
                <a:off x="4707229" y="1267004"/>
                <a:ext cx="135360" cy="167400"/>
              </p14:xfrm>
            </p:contentPart>
          </mc:Choice>
          <mc:Fallback xmlns="">
            <p:pic>
              <p:nvPicPr>
                <p:cNvPr id="13" name="Freihand 12">
                  <a:extLst>
                    <a:ext uri="{FF2B5EF4-FFF2-40B4-BE49-F238E27FC236}">
                      <a16:creationId xmlns:a16="http://schemas.microsoft.com/office/drawing/2014/main" id="{3A89B3F8-72BF-35BF-2E2A-9A45DB612DDF}"/>
                    </a:ext>
                  </a:extLst>
                </p:cNvPr>
                <p:cNvPicPr/>
                <p:nvPr/>
              </p:nvPicPr>
              <p:blipFill>
                <a:blip r:embed="rId23"/>
                <a:stretch>
                  <a:fillRect/>
                </a:stretch>
              </p:blipFill>
              <p:spPr>
                <a:xfrm>
                  <a:off x="4698229" y="1258364"/>
                  <a:ext cx="1530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 name="Freihand 13">
                  <a:extLst>
                    <a:ext uri="{FF2B5EF4-FFF2-40B4-BE49-F238E27FC236}">
                      <a16:creationId xmlns:a16="http://schemas.microsoft.com/office/drawing/2014/main" id="{F8E92557-E688-5F26-DA55-91C67F4020A6}"/>
                    </a:ext>
                  </a:extLst>
                </p14:cNvPr>
                <p14:cNvContentPartPr/>
                <p14:nvPr/>
              </p14:nvContentPartPr>
              <p14:xfrm>
                <a:off x="4390069" y="1402724"/>
                <a:ext cx="99360" cy="29880"/>
              </p14:xfrm>
            </p:contentPart>
          </mc:Choice>
          <mc:Fallback xmlns="">
            <p:pic>
              <p:nvPicPr>
                <p:cNvPr id="14" name="Freihand 13">
                  <a:extLst>
                    <a:ext uri="{FF2B5EF4-FFF2-40B4-BE49-F238E27FC236}">
                      <a16:creationId xmlns:a16="http://schemas.microsoft.com/office/drawing/2014/main" id="{F8E92557-E688-5F26-DA55-91C67F4020A6}"/>
                    </a:ext>
                  </a:extLst>
                </p:cNvPr>
                <p:cNvPicPr/>
                <p:nvPr/>
              </p:nvPicPr>
              <p:blipFill>
                <a:blip r:embed="rId25"/>
                <a:stretch>
                  <a:fillRect/>
                </a:stretch>
              </p:blipFill>
              <p:spPr>
                <a:xfrm>
                  <a:off x="4381069" y="1394084"/>
                  <a:ext cx="1170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Freihand 18">
                  <a:extLst>
                    <a:ext uri="{FF2B5EF4-FFF2-40B4-BE49-F238E27FC236}">
                      <a16:creationId xmlns:a16="http://schemas.microsoft.com/office/drawing/2014/main" id="{E7D6EA62-AE55-F1A9-2195-87A71F52458D}"/>
                    </a:ext>
                  </a:extLst>
                </p14:cNvPr>
                <p14:cNvContentPartPr/>
                <p14:nvPr/>
              </p14:nvContentPartPr>
              <p14:xfrm>
                <a:off x="4373149" y="1333604"/>
                <a:ext cx="137160" cy="137520"/>
              </p14:xfrm>
            </p:contentPart>
          </mc:Choice>
          <mc:Fallback xmlns="">
            <p:pic>
              <p:nvPicPr>
                <p:cNvPr id="19" name="Freihand 18">
                  <a:extLst>
                    <a:ext uri="{FF2B5EF4-FFF2-40B4-BE49-F238E27FC236}">
                      <a16:creationId xmlns:a16="http://schemas.microsoft.com/office/drawing/2014/main" id="{E7D6EA62-AE55-F1A9-2195-87A71F52458D}"/>
                    </a:ext>
                  </a:extLst>
                </p:cNvPr>
                <p:cNvPicPr/>
                <p:nvPr/>
              </p:nvPicPr>
              <p:blipFill>
                <a:blip r:embed="rId27"/>
                <a:stretch>
                  <a:fillRect/>
                </a:stretch>
              </p:blipFill>
              <p:spPr>
                <a:xfrm>
                  <a:off x="4364149" y="1324964"/>
                  <a:ext cx="154800" cy="155160"/>
                </a:xfrm>
                <a:prstGeom prst="rect">
                  <a:avLst/>
                </a:prstGeom>
              </p:spPr>
            </p:pic>
          </mc:Fallback>
        </mc:AlternateContent>
      </p:grpSp>
      <p:grpSp>
        <p:nvGrpSpPr>
          <p:cNvPr id="25" name="Gruppieren 24">
            <a:extLst>
              <a:ext uri="{FF2B5EF4-FFF2-40B4-BE49-F238E27FC236}">
                <a16:creationId xmlns:a16="http://schemas.microsoft.com/office/drawing/2014/main" id="{E0EFD60B-D18A-A583-5838-0345F7E6CF4B}"/>
              </a:ext>
            </a:extLst>
          </p:cNvPr>
          <p:cNvGrpSpPr/>
          <p:nvPr/>
        </p:nvGrpSpPr>
        <p:grpSpPr>
          <a:xfrm>
            <a:off x="5266309" y="2136044"/>
            <a:ext cx="525960" cy="380160"/>
            <a:chOff x="5266309" y="2136044"/>
            <a:chExt cx="525960" cy="380160"/>
          </a:xfrm>
        </p:grpSpPr>
        <mc:AlternateContent xmlns:mc="http://schemas.openxmlformats.org/markup-compatibility/2006" xmlns:p14="http://schemas.microsoft.com/office/powerpoint/2010/main">
          <mc:Choice Requires="p14">
            <p:contentPart p14:bwMode="auto" r:id="rId28">
              <p14:nvContentPartPr>
                <p14:cNvPr id="4" name="Freihand 3">
                  <a:extLst>
                    <a:ext uri="{FF2B5EF4-FFF2-40B4-BE49-F238E27FC236}">
                      <a16:creationId xmlns:a16="http://schemas.microsoft.com/office/drawing/2014/main" id="{DA723BAC-1874-E7D0-ED2C-105E05888584}"/>
                    </a:ext>
                  </a:extLst>
                </p14:cNvPr>
                <p14:cNvContentPartPr/>
                <p14:nvPr/>
              </p14:nvContentPartPr>
              <p14:xfrm>
                <a:off x="5445949" y="2149724"/>
                <a:ext cx="113400" cy="180720"/>
              </p14:xfrm>
            </p:contentPart>
          </mc:Choice>
          <mc:Fallback xmlns="">
            <p:pic>
              <p:nvPicPr>
                <p:cNvPr id="4" name="Freihand 3">
                  <a:extLst>
                    <a:ext uri="{FF2B5EF4-FFF2-40B4-BE49-F238E27FC236}">
                      <a16:creationId xmlns:a16="http://schemas.microsoft.com/office/drawing/2014/main" id="{DA723BAC-1874-E7D0-ED2C-105E05888584}"/>
                    </a:ext>
                  </a:extLst>
                </p:cNvPr>
                <p:cNvPicPr/>
                <p:nvPr/>
              </p:nvPicPr>
              <p:blipFill>
                <a:blip r:embed="rId29"/>
                <a:stretch>
                  <a:fillRect/>
                </a:stretch>
              </p:blipFill>
              <p:spPr>
                <a:xfrm>
                  <a:off x="5436949" y="2140724"/>
                  <a:ext cx="1310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6" name="Freihand 5">
                  <a:extLst>
                    <a:ext uri="{FF2B5EF4-FFF2-40B4-BE49-F238E27FC236}">
                      <a16:creationId xmlns:a16="http://schemas.microsoft.com/office/drawing/2014/main" id="{8547DDBC-C82F-6720-0682-C774C05D6820}"/>
                    </a:ext>
                  </a:extLst>
                </p14:cNvPr>
                <p14:cNvContentPartPr/>
                <p14:nvPr/>
              </p14:nvContentPartPr>
              <p14:xfrm>
                <a:off x="5511829" y="2146124"/>
                <a:ext cx="165960" cy="120600"/>
              </p14:xfrm>
            </p:contentPart>
          </mc:Choice>
          <mc:Fallback xmlns="">
            <p:pic>
              <p:nvPicPr>
                <p:cNvPr id="6" name="Freihand 5">
                  <a:extLst>
                    <a:ext uri="{FF2B5EF4-FFF2-40B4-BE49-F238E27FC236}">
                      <a16:creationId xmlns:a16="http://schemas.microsoft.com/office/drawing/2014/main" id="{8547DDBC-C82F-6720-0682-C774C05D6820}"/>
                    </a:ext>
                  </a:extLst>
                </p:cNvPr>
                <p:cNvPicPr/>
                <p:nvPr/>
              </p:nvPicPr>
              <p:blipFill>
                <a:blip r:embed="rId31"/>
                <a:stretch>
                  <a:fillRect/>
                </a:stretch>
              </p:blipFill>
              <p:spPr>
                <a:xfrm>
                  <a:off x="5502829" y="2137484"/>
                  <a:ext cx="1836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7" name="Freihand 6">
                  <a:extLst>
                    <a:ext uri="{FF2B5EF4-FFF2-40B4-BE49-F238E27FC236}">
                      <a16:creationId xmlns:a16="http://schemas.microsoft.com/office/drawing/2014/main" id="{6E90C380-0CF1-1C58-9D88-FB4F8C6A17FA}"/>
                    </a:ext>
                  </a:extLst>
                </p14:cNvPr>
                <p14:cNvContentPartPr/>
                <p14:nvPr/>
              </p14:nvContentPartPr>
              <p14:xfrm>
                <a:off x="5603629" y="2136044"/>
                <a:ext cx="188640" cy="161640"/>
              </p14:xfrm>
            </p:contentPart>
          </mc:Choice>
          <mc:Fallback xmlns="">
            <p:pic>
              <p:nvPicPr>
                <p:cNvPr id="7" name="Freihand 6">
                  <a:extLst>
                    <a:ext uri="{FF2B5EF4-FFF2-40B4-BE49-F238E27FC236}">
                      <a16:creationId xmlns:a16="http://schemas.microsoft.com/office/drawing/2014/main" id="{6E90C380-0CF1-1C58-9D88-FB4F8C6A17FA}"/>
                    </a:ext>
                  </a:extLst>
                </p:cNvPr>
                <p:cNvPicPr/>
                <p:nvPr/>
              </p:nvPicPr>
              <p:blipFill>
                <a:blip r:embed="rId33"/>
                <a:stretch>
                  <a:fillRect/>
                </a:stretch>
              </p:blipFill>
              <p:spPr>
                <a:xfrm>
                  <a:off x="5594629" y="2127044"/>
                  <a:ext cx="2062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Freihand 21">
                  <a:extLst>
                    <a:ext uri="{FF2B5EF4-FFF2-40B4-BE49-F238E27FC236}">
                      <a16:creationId xmlns:a16="http://schemas.microsoft.com/office/drawing/2014/main" id="{4B6012B9-2424-FA58-5FA3-139739EE8510}"/>
                    </a:ext>
                  </a:extLst>
                </p14:cNvPr>
                <p14:cNvContentPartPr/>
                <p14:nvPr/>
              </p14:nvContentPartPr>
              <p14:xfrm>
                <a:off x="5371069" y="2399204"/>
                <a:ext cx="147960" cy="70560"/>
              </p14:xfrm>
            </p:contentPart>
          </mc:Choice>
          <mc:Fallback xmlns="">
            <p:pic>
              <p:nvPicPr>
                <p:cNvPr id="22" name="Freihand 21">
                  <a:extLst>
                    <a:ext uri="{FF2B5EF4-FFF2-40B4-BE49-F238E27FC236}">
                      <a16:creationId xmlns:a16="http://schemas.microsoft.com/office/drawing/2014/main" id="{4B6012B9-2424-FA58-5FA3-139739EE8510}"/>
                    </a:ext>
                  </a:extLst>
                </p:cNvPr>
                <p:cNvPicPr/>
                <p:nvPr/>
              </p:nvPicPr>
              <p:blipFill>
                <a:blip r:embed="rId35"/>
                <a:stretch>
                  <a:fillRect/>
                </a:stretch>
              </p:blipFill>
              <p:spPr>
                <a:xfrm>
                  <a:off x="5362069" y="2390204"/>
                  <a:ext cx="1656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Freihand 22">
                  <a:extLst>
                    <a:ext uri="{FF2B5EF4-FFF2-40B4-BE49-F238E27FC236}">
                      <a16:creationId xmlns:a16="http://schemas.microsoft.com/office/drawing/2014/main" id="{2EB01EC2-D3C9-B042-3629-CF41837ADA97}"/>
                    </a:ext>
                  </a:extLst>
                </p14:cNvPr>
                <p14:cNvContentPartPr/>
                <p14:nvPr/>
              </p14:nvContentPartPr>
              <p14:xfrm>
                <a:off x="5343709" y="2445644"/>
                <a:ext cx="147960" cy="70560"/>
              </p14:xfrm>
            </p:contentPart>
          </mc:Choice>
          <mc:Fallback xmlns="">
            <p:pic>
              <p:nvPicPr>
                <p:cNvPr id="23" name="Freihand 22">
                  <a:extLst>
                    <a:ext uri="{FF2B5EF4-FFF2-40B4-BE49-F238E27FC236}">
                      <a16:creationId xmlns:a16="http://schemas.microsoft.com/office/drawing/2014/main" id="{2EB01EC2-D3C9-B042-3629-CF41837ADA97}"/>
                    </a:ext>
                  </a:extLst>
                </p:cNvPr>
                <p:cNvPicPr/>
                <p:nvPr/>
              </p:nvPicPr>
              <p:blipFill>
                <a:blip r:embed="rId37"/>
                <a:stretch>
                  <a:fillRect/>
                </a:stretch>
              </p:blipFill>
              <p:spPr>
                <a:xfrm>
                  <a:off x="5334709" y="2436644"/>
                  <a:ext cx="1656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Freihand 23">
                  <a:extLst>
                    <a:ext uri="{FF2B5EF4-FFF2-40B4-BE49-F238E27FC236}">
                      <a16:creationId xmlns:a16="http://schemas.microsoft.com/office/drawing/2014/main" id="{04C275BE-AE6C-D725-D415-21D1A15A12AE}"/>
                    </a:ext>
                  </a:extLst>
                </p14:cNvPr>
                <p14:cNvContentPartPr/>
                <p14:nvPr/>
              </p14:nvContentPartPr>
              <p14:xfrm>
                <a:off x="5266309" y="2284364"/>
                <a:ext cx="187200" cy="119160"/>
              </p14:xfrm>
            </p:contentPart>
          </mc:Choice>
          <mc:Fallback xmlns="">
            <p:pic>
              <p:nvPicPr>
                <p:cNvPr id="24" name="Freihand 23">
                  <a:extLst>
                    <a:ext uri="{FF2B5EF4-FFF2-40B4-BE49-F238E27FC236}">
                      <a16:creationId xmlns:a16="http://schemas.microsoft.com/office/drawing/2014/main" id="{04C275BE-AE6C-D725-D415-21D1A15A12AE}"/>
                    </a:ext>
                  </a:extLst>
                </p:cNvPr>
                <p:cNvPicPr/>
                <p:nvPr/>
              </p:nvPicPr>
              <p:blipFill>
                <a:blip r:embed="rId39"/>
                <a:stretch>
                  <a:fillRect/>
                </a:stretch>
              </p:blipFill>
              <p:spPr>
                <a:xfrm>
                  <a:off x="5257309" y="2275364"/>
                  <a:ext cx="204840" cy="136800"/>
                </a:xfrm>
                <a:prstGeom prst="rect">
                  <a:avLst/>
                </a:prstGeom>
              </p:spPr>
            </p:pic>
          </mc:Fallback>
        </mc:AlternateContent>
      </p:grpSp>
    </p:spTree>
    <p:extLst>
      <p:ext uri="{BB962C8B-B14F-4D97-AF65-F5344CB8AC3E}">
        <p14:creationId xmlns:p14="http://schemas.microsoft.com/office/powerpoint/2010/main" val="3020966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5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7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7"/>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91"/>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9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2"/>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5"/>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34" grpId="0" animBg="1"/>
      <p:bldP spid="51" grpId="0"/>
      <p:bldP spid="53" grpId="0"/>
      <p:bldP spid="54" grpId="0"/>
      <p:bldP spid="55" grpId="0"/>
      <p:bldP spid="58" grpId="0"/>
      <p:bldP spid="61" grpId="0"/>
      <p:bldP spid="62" grpId="0"/>
      <p:bldP spid="65" grpId="0"/>
      <p:bldP spid="66" grpId="0"/>
      <p:bldP spid="68" grpId="0"/>
      <p:bldP spid="69" grpId="0"/>
      <p:bldP spid="76" grpId="0"/>
      <p:bldP spid="46" grpId="0"/>
      <p:bldP spid="50" grpId="0"/>
      <p:bldP spid="59" grpId="0"/>
      <p:bldP spid="67"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44068" y="74144"/>
            <a:ext cx="7091270" cy="593674"/>
          </a:xfrm>
          <a:prstGeom prst="rect">
            <a:avLst/>
          </a:prstGeom>
          <a:noFill/>
          <a:ln>
            <a:noFill/>
          </a:ln>
        </p:spPr>
        <p:txBody>
          <a:bodyPr vert="horz" wrap="none" lIns="81646" tIns="40823" rIns="81646" bIns="40823" anchorCtr="0" compatLnSpc="0">
            <a:spAutoFit/>
          </a:bodyPr>
          <a:lstStyle/>
          <a:p>
            <a:pPr lvl="0" hangingPunct="0">
              <a:defRPr sz="3600"/>
            </a:pPr>
            <a:r>
              <a:rPr lang="de-DE" sz="3266" b="1" dirty="0"/>
              <a:t>Geld- und Fiskalpolitik in der Neoklassik</a:t>
            </a:r>
            <a:endParaRPr lang="de-DE" sz="3266" dirty="0">
              <a:latin typeface="Arial" pitchFamily="18"/>
              <a:ea typeface="Droid Sans Fallback" pitchFamily="2"/>
              <a:cs typeface="Lohit Hindi" pitchFamily="2"/>
            </a:endParaRPr>
          </a:p>
        </p:txBody>
      </p:sp>
      <mc:AlternateContent xmlns:mc="http://schemas.openxmlformats.org/markup-compatibility/2006" xmlns:a14="http://schemas.microsoft.com/office/drawing/2010/main">
        <mc:Choice Requires="a14">
          <p:sp>
            <p:nvSpPr>
              <p:cNvPr id="4" name="Textfeld 3"/>
              <p:cNvSpPr txBox="1"/>
              <p:nvPr/>
            </p:nvSpPr>
            <p:spPr>
              <a:xfrm>
                <a:off x="81643" y="673401"/>
                <a:ext cx="11968843" cy="1491483"/>
              </a:xfrm>
              <a:prstGeom prst="rect">
                <a:avLst/>
              </a:prstGeom>
              <a:noFill/>
              <a:ln>
                <a:noFill/>
              </a:ln>
            </p:spPr>
            <p:txBody>
              <a:bodyPr vert="horz" wrap="square" lIns="81646" tIns="40823" rIns="81646" bIns="40823" anchorCtr="0" compatLnSpc="0">
                <a:spAutoFit/>
              </a:bodyPr>
              <a:lstStyle/>
              <a:p>
                <a:r>
                  <a:rPr lang="de-DE" dirty="0"/>
                  <a:t>In der Neoklassik haben beide Politikmaßnahmen letztlich keinen Effekt auf die realen Größen der Volkswirtschaft, denn das Produktionsniveau </a:t>
                </a:r>
                <a:r>
                  <a:rPr lang="de-DE" dirty="0" err="1"/>
                  <a:t>y</a:t>
                </a:r>
                <a:r>
                  <a:rPr lang="de-DE" baseline="30000" dirty="0" err="1"/>
                  <a:t>S</a:t>
                </a:r>
                <a:r>
                  <a:rPr lang="de-DE" dirty="0"/>
                  <a:t> wird nur durch die Rahmenbedingungen in der Wirtschaft, also die Produktionsfunktion und die Präferenzen der Wirtschaftssubjekte bestimmt.</a:t>
                </a:r>
              </a:p>
              <a:p>
                <a:r>
                  <a:rPr lang="en-US" altLang="en-US" dirty="0"/>
                  <a:t>Solange </a:t>
                </a:r>
                <a:r>
                  <a:rPr lang="en-US" altLang="en-US" dirty="0" err="1"/>
                  <a:t>diese</a:t>
                </a:r>
                <a:r>
                  <a:rPr lang="en-US" altLang="en-US" dirty="0"/>
                  <a:t> </a:t>
                </a:r>
                <a:r>
                  <a:rPr lang="en-US" altLang="en-US" dirty="0" err="1"/>
                  <a:t>sich</a:t>
                </a:r>
                <a:r>
                  <a:rPr lang="en-US" altLang="en-US" dirty="0"/>
                  <a:t> </a:t>
                </a:r>
                <a:r>
                  <a:rPr lang="en-US" altLang="en-US" dirty="0" err="1"/>
                  <a:t>nicht</a:t>
                </a:r>
                <a:r>
                  <a:rPr lang="en-US" altLang="en-US" dirty="0"/>
                  <a:t> </a:t>
                </a:r>
                <a:r>
                  <a:rPr lang="en-US" altLang="en-US" dirty="0" err="1"/>
                  <a:t>ändern</a:t>
                </a:r>
                <a:r>
                  <a:rPr lang="en-US" altLang="en-US" dirty="0"/>
                  <a:t> </a:t>
                </a:r>
                <a:r>
                  <a:rPr lang="en-US" altLang="en-US" dirty="0" err="1"/>
                  <a:t>bleibt</a:t>
                </a:r>
                <a:r>
                  <a:rPr lang="en-US" altLang="en-US" dirty="0"/>
                  <a:t> </a:t>
                </a:r>
                <a:r>
                  <a:rPr lang="en-US" altLang="en-US" dirty="0" err="1"/>
                  <a:t>damit</a:t>
                </a:r>
                <a:r>
                  <a:rPr lang="en-US" altLang="en-US" dirty="0"/>
                  <a:t> das </a:t>
                </a:r>
                <a:r>
                  <a:rPr lang="en-US" altLang="en-US" dirty="0" err="1"/>
                  <a:t>gleichgewichtige</a:t>
                </a:r>
                <a:r>
                  <a:rPr lang="en-US" altLang="en-US" dirty="0"/>
                  <a:t> </a:t>
                </a:r>
                <a:r>
                  <a:rPr lang="en-US" altLang="en-US" dirty="0" err="1"/>
                  <a:t>Produktionsniveau</a:t>
                </a:r>
                <a:r>
                  <a:rPr lang="en-US" altLang="en-US" dirty="0"/>
                  <a:t> y* und der </a:t>
                </a:r>
                <a:r>
                  <a:rPr lang="en-US" altLang="en-US" dirty="0" err="1"/>
                  <a:t>gleichgewichtige</a:t>
                </a:r>
                <a:r>
                  <a:rPr lang="en-US" altLang="en-US" dirty="0"/>
                  <a:t> </a:t>
                </a:r>
                <a:r>
                  <a:rPr lang="en-US" altLang="en-US" dirty="0" err="1"/>
                  <a:t>Reallohn</a:t>
                </a:r>
                <a:r>
                  <a:rPr lang="en-US" altLang="en-US" dirty="0"/>
                  <a:t> </a:t>
                </a:r>
                <a14:m>
                  <m:oMath xmlns:m="http://schemas.openxmlformats.org/officeDocument/2006/math">
                    <m:r>
                      <m:rPr>
                        <m:sty m:val="p"/>
                      </m:rPr>
                      <a:rPr lang="el-GR" i="1">
                        <a:latin typeface="Cambria Math" panose="02040503050406030204" pitchFamily="18" charset="0"/>
                      </a:rPr>
                      <m:t>ω</m:t>
                    </m:r>
                  </m:oMath>
                </a14:m>
                <a:r>
                  <a:rPr lang="en-US" altLang="en-US" dirty="0"/>
                  <a:t>* </a:t>
                </a:r>
                <a:r>
                  <a:rPr lang="en-US" altLang="en-US" dirty="0" err="1"/>
                  <a:t>unverändert</a:t>
                </a:r>
                <a:r>
                  <a:rPr lang="en-US" altLang="en-US" dirty="0"/>
                  <a:t>.</a:t>
                </a:r>
                <a:endParaRPr lang="de-DE" altLang="en-US" dirty="0"/>
              </a:p>
            </p:txBody>
          </p:sp>
        </mc:Choice>
        <mc:Fallback xmlns="">
          <p:sp>
            <p:nvSpPr>
              <p:cNvPr id="4" name="Textfeld 3"/>
              <p:cNvSpPr txBox="1">
                <a:spLocks noRot="1" noChangeAspect="1" noMove="1" noResize="1" noEditPoints="1" noAdjustHandles="1" noChangeArrowheads="1" noChangeShapeType="1" noTextEdit="1"/>
              </p:cNvSpPr>
              <p:nvPr/>
            </p:nvSpPr>
            <p:spPr>
              <a:xfrm>
                <a:off x="81643" y="673401"/>
                <a:ext cx="11968843" cy="1491483"/>
              </a:xfrm>
              <a:prstGeom prst="rect">
                <a:avLst/>
              </a:prstGeom>
              <a:blipFill>
                <a:blip r:embed="rId3"/>
                <a:stretch>
                  <a:fillRect l="-509" t="-2041" b="-6122"/>
                </a:stretch>
              </a:blipFill>
              <a:ln>
                <a:no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6" name="Textfeld 5"/>
              <p:cNvSpPr txBox="1"/>
              <p:nvPr/>
            </p:nvSpPr>
            <p:spPr>
              <a:xfrm>
                <a:off x="0" y="2135695"/>
                <a:ext cx="12192000" cy="927868"/>
              </a:xfrm>
              <a:prstGeom prst="rect">
                <a:avLst/>
              </a:prstGeom>
              <a:noFill/>
              <a:ln>
                <a:noFill/>
              </a:ln>
            </p:spPr>
            <p:txBody>
              <a:bodyPr vert="horz" wrap="square" lIns="81646" tIns="40823" rIns="81646" bIns="40823" anchorCtr="0" compatLnSpc="0">
                <a:spAutoFit/>
              </a:bodyPr>
              <a:lstStyle/>
              <a:p>
                <a:r>
                  <a:rPr lang="de-DE" b="1" dirty="0"/>
                  <a:t>Geldpolitik: </a:t>
                </a:r>
                <a:r>
                  <a:rPr lang="de-DE" dirty="0"/>
                  <a:t>Die erhöhte Geldmenge verschiebt nur die Kurve der Quantitätsgleichung nach außen und erhöht damit 1:1 das 	     	    Preisniveau in der Wirtschaft, so dass die aus der höheren Geldmenge resultierenden gestiegenen Nominallöhne 	         	  zu 100% durch das gestiegene Preisniveau absorbiert werden und Reallohn </a:t>
                </a:r>
                <a14:m>
                  <m:oMath xmlns:m="http://schemas.openxmlformats.org/officeDocument/2006/math">
                    <m:r>
                      <m:rPr>
                        <m:sty m:val="p"/>
                      </m:rPr>
                      <a:rPr lang="el-GR" i="1">
                        <a:latin typeface="Cambria Math" panose="02040503050406030204" pitchFamily="18" charset="0"/>
                      </a:rPr>
                      <m:t>ω</m:t>
                    </m:r>
                  </m:oMath>
                </a14:m>
                <a:r>
                  <a:rPr lang="en-US" altLang="en-US" dirty="0"/>
                  <a:t>* und </a:t>
                </a:r>
                <a:r>
                  <a:rPr lang="en-US" altLang="en-US" dirty="0" err="1"/>
                  <a:t>Produktion</a:t>
                </a:r>
                <a:r>
                  <a:rPr lang="en-US" altLang="en-US" dirty="0"/>
                  <a:t> y* </a:t>
                </a:r>
                <a:r>
                  <a:rPr lang="de-DE" dirty="0"/>
                  <a:t>unverändert bleiben</a:t>
                </a:r>
              </a:p>
            </p:txBody>
          </p:sp>
        </mc:Choice>
        <mc:Fallback xmlns="">
          <p:sp>
            <p:nvSpPr>
              <p:cNvPr id="6" name="Textfeld 5"/>
              <p:cNvSpPr txBox="1">
                <a:spLocks noRot="1" noChangeAspect="1" noMove="1" noResize="1" noEditPoints="1" noAdjustHandles="1" noChangeArrowheads="1" noChangeShapeType="1" noTextEdit="1"/>
              </p:cNvSpPr>
              <p:nvPr/>
            </p:nvSpPr>
            <p:spPr>
              <a:xfrm>
                <a:off x="0" y="2135695"/>
                <a:ext cx="12192000" cy="927868"/>
              </a:xfrm>
              <a:prstGeom prst="rect">
                <a:avLst/>
              </a:prstGeom>
              <a:blipFill>
                <a:blip r:embed="rId4"/>
                <a:stretch>
                  <a:fillRect l="-500" t="-3268" r="-400" b="-9804"/>
                </a:stretch>
              </a:blipFill>
              <a:ln>
                <a:noFill/>
              </a:ln>
            </p:spPr>
            <p:txBody>
              <a:bodyPr/>
              <a:lstStyle/>
              <a:p>
                <a:r>
                  <a:rPr lang="de-DE">
                    <a:noFill/>
                  </a:rPr>
                  <a:t> </a:t>
                </a:r>
              </a:p>
            </p:txBody>
          </p:sp>
        </mc:Fallback>
      </mc:AlternateContent>
      <p:sp>
        <p:nvSpPr>
          <p:cNvPr id="7" name="Textfeld 6"/>
          <p:cNvSpPr txBox="1"/>
          <p:nvPr/>
        </p:nvSpPr>
        <p:spPr>
          <a:xfrm>
            <a:off x="23827" y="3063563"/>
            <a:ext cx="11968843" cy="1491483"/>
          </a:xfrm>
          <a:prstGeom prst="rect">
            <a:avLst/>
          </a:prstGeom>
          <a:noFill/>
          <a:ln>
            <a:noFill/>
          </a:ln>
        </p:spPr>
        <p:txBody>
          <a:bodyPr vert="horz" wrap="square" lIns="81646" tIns="40823" rIns="81646" bIns="40823" anchorCtr="0" compatLnSpc="0">
            <a:spAutoFit/>
          </a:bodyPr>
          <a:lstStyle/>
          <a:p>
            <a:r>
              <a:rPr lang="de-DE" b="1" dirty="0"/>
              <a:t>Fiskalpolitik: </a:t>
            </a:r>
            <a:r>
              <a:rPr lang="de-DE" dirty="0"/>
              <a:t>Die künstlich von staatlicher Seite erzeugte zusätzliche Nachfrage wird zwar auf dem Gütermarkt wirksam. Die 	      Unternehmen können prinzipiell durch Preis und/oder Mengenanpassungen auf die gestiegene Nachfrage 	      reagieren. Diesmal gehen wir aber im Gegensatz zu Keynes davon aus, dass die vollkommene Preisflexibilität dafür 	      genutzt wird, dass die zusätzliche Nachfrage wiederum zu 100% durch Preiserhöhungen absorbiert wird, so dass 	      sich ebenfalls nichts an der Produktion und dem Reallohn ändert</a:t>
            </a:r>
          </a:p>
        </p:txBody>
      </p:sp>
      <p:sp>
        <p:nvSpPr>
          <p:cNvPr id="9" name="Rechteck 8">
            <a:extLst>
              <a:ext uri="{FF2B5EF4-FFF2-40B4-BE49-F238E27FC236}">
                <a16:creationId xmlns:a16="http://schemas.microsoft.com/office/drawing/2014/main" id="{5A4DE060-DAA8-4E93-A083-A9D978C081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7604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2652823" y="893"/>
            <a:ext cx="7375415"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Vereinigung von Neoklassik und Keynesianismus </a:t>
            </a:r>
          </a:p>
        </p:txBody>
      </p:sp>
      <p:sp>
        <p:nvSpPr>
          <p:cNvPr id="6" name="Textfeld 5"/>
          <p:cNvSpPr txBox="1"/>
          <p:nvPr/>
        </p:nvSpPr>
        <p:spPr>
          <a:xfrm>
            <a:off x="130392" y="410614"/>
            <a:ext cx="11968843" cy="4246788"/>
          </a:xfrm>
          <a:prstGeom prst="rect">
            <a:avLst/>
          </a:prstGeom>
          <a:noFill/>
          <a:ln>
            <a:noFill/>
          </a:ln>
        </p:spPr>
        <p:txBody>
          <a:bodyPr vert="horz" wrap="square" lIns="81646" tIns="40823" rIns="81646" bIns="40823" anchorCtr="0" compatLnSpc="0">
            <a:spAutoFit/>
          </a:bodyPr>
          <a:lstStyle/>
          <a:p>
            <a:r>
              <a:rPr lang="de-DE" sz="1900" dirty="0">
                <a:solidFill>
                  <a:srgbClr val="000000"/>
                </a:solidFill>
              </a:rPr>
              <a:t>Kurzfristig lässt sich mit einem externen Impuls über die Nachfrage (</a:t>
            </a:r>
            <a:r>
              <a:rPr lang="de-DE" sz="1900" dirty="0" err="1">
                <a:solidFill>
                  <a:srgbClr val="000000"/>
                </a:solidFill>
              </a:rPr>
              <a:t>Fisklapolitik</a:t>
            </a:r>
            <a:r>
              <a:rPr lang="de-DE" sz="1900" dirty="0">
                <a:solidFill>
                  <a:srgbClr val="000000"/>
                </a:solidFill>
              </a:rPr>
              <a:t>) die Produktion erhöhen, da die Preise nicht sofort reagieren. Langfristig werden sich aber bei rein künstlicher Nachfrageerhöhung die Preise nach oben anpassen und der Effekt der Produktionsausweitung verschwindet wieder.</a:t>
            </a:r>
          </a:p>
          <a:p>
            <a:endParaRPr lang="de-DE" sz="1900" dirty="0">
              <a:solidFill>
                <a:srgbClr val="000000"/>
              </a:solidFill>
            </a:endParaRPr>
          </a:p>
          <a:p>
            <a:r>
              <a:rPr lang="de-DE" sz="1900" dirty="0">
                <a:solidFill>
                  <a:srgbClr val="000000"/>
                </a:solidFill>
              </a:rPr>
              <a:t>Ähnliches gilt über den Kanal der induzierten Zinssenkung über eine externe Ausweitung der Geldmenge. Bei festen Preisen führt auch dies über die folgende Investitionssteigerung zu einer Produktionsausweitung. Bei vollkommen flexiblen Preisen kann aber langfristig die erhöhte Nachfrage wieder durch reine Preissteigerungen absorbiert werden.</a:t>
            </a:r>
          </a:p>
          <a:p>
            <a:endParaRPr lang="de-DE" sz="1900" dirty="0">
              <a:solidFill>
                <a:srgbClr val="000000"/>
              </a:solidFill>
            </a:endParaRPr>
          </a:p>
          <a:p>
            <a:r>
              <a:rPr lang="de-DE" sz="1900" dirty="0">
                <a:solidFill>
                  <a:srgbClr val="000000"/>
                </a:solidFill>
              </a:rPr>
              <a:t>Grundsätzlich lässt sich damit folgender zeitlicher Rahmen für die Anwendbarkeit von Keynes und Neoklassik ableiten:  </a:t>
            </a:r>
          </a:p>
          <a:p>
            <a:endParaRPr lang="de-DE" sz="1900" dirty="0">
              <a:solidFill>
                <a:srgbClr val="000000"/>
              </a:solidFill>
            </a:endParaRPr>
          </a:p>
          <a:p>
            <a:r>
              <a:rPr lang="de-DE" sz="1900" dirty="0">
                <a:solidFill>
                  <a:srgbClr val="000000"/>
                </a:solidFill>
              </a:rPr>
              <a:t>→ Keynes: Kurze Frist</a:t>
            </a:r>
          </a:p>
          <a:p>
            <a:endParaRPr lang="de-DE" sz="1900" dirty="0">
              <a:solidFill>
                <a:srgbClr val="000000"/>
              </a:solidFill>
            </a:endParaRPr>
          </a:p>
          <a:p>
            <a:r>
              <a:rPr lang="de-DE" sz="1900" dirty="0">
                <a:solidFill>
                  <a:srgbClr val="000000"/>
                </a:solidFill>
              </a:rPr>
              <a:t>→ Neoklassik: Lange Frist</a:t>
            </a:r>
          </a:p>
          <a:p>
            <a:endParaRPr lang="de-DE" sz="1900" dirty="0">
              <a:solidFill>
                <a:srgbClr val="000000"/>
              </a:solidFill>
            </a:endParaRPr>
          </a:p>
        </p:txBody>
      </p:sp>
      <p:sp>
        <p:nvSpPr>
          <p:cNvPr id="4" name="Rechteck 3">
            <a:extLst>
              <a:ext uri="{FF2B5EF4-FFF2-40B4-BE49-F238E27FC236}">
                <a16:creationId xmlns:a16="http://schemas.microsoft.com/office/drawing/2014/main" id="{91587F6B-BA64-40B3-A972-004A3B3F743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15A40215-D33D-792E-7264-AC5DB3C31097}"/>
              </a:ext>
            </a:extLst>
          </p:cNvPr>
          <p:cNvSpPr txBox="1"/>
          <p:nvPr/>
        </p:nvSpPr>
        <p:spPr>
          <a:xfrm>
            <a:off x="92764" y="4255760"/>
            <a:ext cx="8504075" cy="2585323"/>
          </a:xfrm>
          <a:prstGeom prst="rect">
            <a:avLst/>
          </a:prstGeom>
          <a:noFill/>
        </p:spPr>
        <p:txBody>
          <a:bodyPr wrap="square">
            <a:spAutoFit/>
          </a:bodyPr>
          <a:lstStyle/>
          <a:p>
            <a:r>
              <a:rPr lang="de-DE" sz="1800" dirty="0">
                <a:solidFill>
                  <a:srgbClr val="000000"/>
                </a:solidFill>
              </a:rPr>
              <a:t>Wichtig ist dabei zu erkennen, dass beide Theorien in sich schlüssig sind und absolut ihre Daseinsberechtigung haben. Das Problem ist aber wie immer in den Sozialwissenschaften zu erkennen, wann es sinnvoll ist die Theorien anzuwenden, denn leider sind in unserem Fach die Rahmenbedingungen bei weitem nicht so stabil, wie in den Naturwissenschaften! Skeptisch sollte man immer sein, wenn Leute erzählen, sie </a:t>
            </a:r>
            <a:r>
              <a:rPr lang="de-DE" sz="1800" dirty="0" err="1">
                <a:solidFill>
                  <a:srgbClr val="000000"/>
                </a:solidFill>
              </a:rPr>
              <a:t>wüßten</a:t>
            </a:r>
            <a:r>
              <a:rPr lang="de-DE" sz="1800" dirty="0">
                <a:solidFill>
                  <a:srgbClr val="000000"/>
                </a:solidFill>
              </a:rPr>
              <a:t> ganz genau, wie die „Wirtschaft“ funktioniert und das Folgen zwangsläufig sind! Betrachten wir allerdings die aktuellen Entwicklungen bei der Inflationsrate, so lässt sich das sehr gut mit dem Übergang von der Gültigkeit der keynesianischen Theorie zur </a:t>
            </a:r>
            <a:r>
              <a:rPr lang="de-DE" sz="1800" dirty="0" err="1">
                <a:solidFill>
                  <a:srgbClr val="000000"/>
                </a:solidFill>
              </a:rPr>
              <a:t>neoklassichen</a:t>
            </a:r>
            <a:r>
              <a:rPr lang="de-DE" sz="1800" dirty="0">
                <a:solidFill>
                  <a:srgbClr val="000000"/>
                </a:solidFill>
              </a:rPr>
              <a:t> Theorie erklären</a:t>
            </a:r>
          </a:p>
        </p:txBody>
      </p:sp>
    </p:spTree>
    <p:extLst>
      <p:ext uri="{BB962C8B-B14F-4D97-AF65-F5344CB8AC3E}">
        <p14:creationId xmlns:p14="http://schemas.microsoft.com/office/powerpoint/2010/main" val="24701159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3" name="Rectangle 3"/>
          <p:cNvSpPr>
            <a:spLocks noChangeArrowheads="1"/>
          </p:cNvSpPr>
          <p:nvPr/>
        </p:nvSpPr>
        <p:spPr bwMode="auto">
          <a:xfrm>
            <a:off x="4687019" y="236978"/>
            <a:ext cx="3594339"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AS-AD-Modell</a:t>
            </a:r>
          </a:p>
        </p:txBody>
      </p:sp>
      <p:sp>
        <p:nvSpPr>
          <p:cNvPr id="174084" name="Text Box 4"/>
          <p:cNvSpPr txBox="1">
            <a:spLocks noChangeArrowheads="1"/>
          </p:cNvSpPr>
          <p:nvPr/>
        </p:nvSpPr>
        <p:spPr bwMode="auto">
          <a:xfrm>
            <a:off x="1534951" y="1126342"/>
            <a:ext cx="914400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609600" indent="-608013"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1pPr>
            <a:lvl2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2pPr>
            <a:lvl3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3pPr>
            <a:lvl4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4pPr>
            <a:lvl5pPr eaLnBrk="0" hangingPunc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609600" algn="l"/>
                <a:tab pos="1057275" algn="l"/>
                <a:tab pos="1506538" algn="l"/>
                <a:tab pos="1955800" algn="l"/>
                <a:tab pos="2405063" algn="l"/>
                <a:tab pos="2854325" algn="l"/>
                <a:tab pos="3303588" algn="l"/>
                <a:tab pos="3752850" algn="l"/>
                <a:tab pos="4202113" algn="l"/>
                <a:tab pos="4651375" algn="l"/>
                <a:tab pos="5100638" algn="l"/>
                <a:tab pos="5549900" algn="l"/>
                <a:tab pos="5999163" algn="l"/>
                <a:tab pos="6448425" algn="l"/>
                <a:tab pos="6897688" algn="l"/>
                <a:tab pos="7346950" algn="l"/>
                <a:tab pos="7796213" algn="l"/>
                <a:tab pos="8245475" algn="l"/>
                <a:tab pos="8694738" algn="l"/>
                <a:tab pos="9144000" algn="l"/>
                <a:tab pos="95932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feld 5"/>
          <p:cNvSpPr txBox="1"/>
          <p:nvPr/>
        </p:nvSpPr>
        <p:spPr>
          <a:xfrm>
            <a:off x="262220" y="662496"/>
            <a:ext cx="8356138" cy="509489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Im </a:t>
            </a:r>
            <a:r>
              <a:rPr lang="de-DE" sz="1996" dirty="0" err="1"/>
              <a:t>Keynesianschen</a:t>
            </a:r>
            <a:r>
              <a:rPr lang="de-DE" sz="1996" dirty="0"/>
              <a:t> IS-LM-Modell tauchen die Preise zwar mit M/p zur Bestimmung der realen Geldmenge auf, sie aber werden als konstant angenommen.</a:t>
            </a:r>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Im folgenden wird diese extreme Annahme fallengelassen und wir gehen von teilweise flexiblen Preisen aus, aber insbesondere im Arbeitsmarkt gilt die Annahme einer gewissen Marktmacht der Unternehmen und teilweise rigiden Löhnen, so dass die Unternehmen ihre Preise mit einem gewissen Aufschlag auf die Grenzkosten kalkulieren können.</a:t>
            </a:r>
          </a:p>
          <a:p>
            <a:pPr marL="342900" indent="-342900">
              <a:buFont typeface="Arial" panose="020B0604020202020204" pitchFamily="34" charset="0"/>
              <a:buChar char="•"/>
            </a:pPr>
            <a:endParaRPr lang="de-DE" sz="1996" dirty="0"/>
          </a:p>
          <a:p>
            <a:pPr marL="342900" indent="-342900">
              <a:buFont typeface="Arial" panose="020B0604020202020204" pitchFamily="34" charset="0"/>
              <a:buChar char="•"/>
            </a:pPr>
            <a:r>
              <a:rPr lang="de-DE" sz="1996" dirty="0"/>
              <a:t>Aus diesen Annahmen werden dann die</a:t>
            </a:r>
          </a:p>
          <a:p>
            <a:pPr marL="342900" indent="-342900">
              <a:buFont typeface="Arial" panose="020B0604020202020204" pitchFamily="34" charset="0"/>
              <a:buChar char="•"/>
            </a:pPr>
            <a:endParaRPr lang="de-DE" sz="1996" dirty="0"/>
          </a:p>
          <a:p>
            <a:pPr marL="800100" lvl="1" indent="-342900">
              <a:buFont typeface="Arial" panose="020B0604020202020204" pitchFamily="34" charset="0"/>
              <a:buChar char="•"/>
            </a:pPr>
            <a:r>
              <a:rPr lang="de-DE" sz="1996" b="1" dirty="0"/>
              <a:t>Aggregierte Angebotskurve: AS</a:t>
            </a:r>
          </a:p>
          <a:p>
            <a:pPr marL="800100" lvl="1" indent="-342900">
              <a:buFont typeface="Arial" panose="020B0604020202020204" pitchFamily="34" charset="0"/>
              <a:buChar char="•"/>
            </a:pPr>
            <a:r>
              <a:rPr lang="de-DE" sz="1996" b="1" dirty="0"/>
              <a:t>Aggregierte Nachfragekurve: AD</a:t>
            </a:r>
          </a:p>
          <a:p>
            <a:pPr marL="342900" indent="-342900">
              <a:buFont typeface="Arial" panose="020B0604020202020204" pitchFamily="34" charset="0"/>
              <a:buChar char="•"/>
            </a:pPr>
            <a:endParaRPr lang="de-DE" sz="1996" dirty="0"/>
          </a:p>
          <a:p>
            <a:r>
              <a:rPr lang="de-DE" sz="1996" dirty="0"/>
              <a:t>       abgeleitet</a:t>
            </a:r>
          </a:p>
        </p:txBody>
      </p:sp>
      <p:sp>
        <p:nvSpPr>
          <p:cNvPr id="8" name="Rechteck 7">
            <a:extLst>
              <a:ext uri="{FF2B5EF4-FFF2-40B4-BE49-F238E27FC236}">
                <a16:creationId xmlns:a16="http://schemas.microsoft.com/office/drawing/2014/main" id="{FDA86EE1-274E-4A58-B793-F5C30138921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951E6043-D98A-A5C5-A7E7-08E6CB36B1B1}"/>
                  </a:ext>
                </a:extLst>
              </p14:cNvPr>
              <p14:cNvContentPartPr/>
              <p14:nvPr/>
            </p14:nvContentPartPr>
            <p14:xfrm>
              <a:off x="2644069" y="1325062"/>
              <a:ext cx="1549800" cy="77760"/>
            </p14:xfrm>
          </p:contentPart>
        </mc:Choice>
        <mc:Fallback xmlns="">
          <p:pic>
            <p:nvPicPr>
              <p:cNvPr id="2" name="Freihand 1">
                <a:extLst>
                  <a:ext uri="{FF2B5EF4-FFF2-40B4-BE49-F238E27FC236}">
                    <a16:creationId xmlns:a16="http://schemas.microsoft.com/office/drawing/2014/main" id="{951E6043-D98A-A5C5-A7E7-08E6CB36B1B1}"/>
                  </a:ext>
                </a:extLst>
              </p:cNvPr>
              <p:cNvPicPr/>
              <p:nvPr/>
            </p:nvPicPr>
            <p:blipFill>
              <a:blip r:embed="rId4"/>
              <a:stretch>
                <a:fillRect/>
              </a:stretch>
            </p:blipFill>
            <p:spPr>
              <a:xfrm>
                <a:off x="2635429" y="1316062"/>
                <a:ext cx="15674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4E76A55E-C32C-56FF-4037-F2449D57D4F7}"/>
                  </a:ext>
                </a:extLst>
              </p14:cNvPr>
              <p14:cNvContentPartPr/>
              <p14:nvPr/>
            </p14:nvContentPartPr>
            <p14:xfrm>
              <a:off x="7239829" y="1059382"/>
              <a:ext cx="330840" cy="295560"/>
            </p14:xfrm>
          </p:contentPart>
        </mc:Choice>
        <mc:Fallback xmlns="">
          <p:pic>
            <p:nvPicPr>
              <p:cNvPr id="3" name="Freihand 2">
                <a:extLst>
                  <a:ext uri="{FF2B5EF4-FFF2-40B4-BE49-F238E27FC236}">
                    <a16:creationId xmlns:a16="http://schemas.microsoft.com/office/drawing/2014/main" id="{4E76A55E-C32C-56FF-4037-F2449D57D4F7}"/>
                  </a:ext>
                </a:extLst>
              </p:cNvPr>
              <p:cNvPicPr/>
              <p:nvPr/>
            </p:nvPicPr>
            <p:blipFill>
              <a:blip r:embed="rId6"/>
              <a:stretch>
                <a:fillRect/>
              </a:stretch>
            </p:blipFill>
            <p:spPr>
              <a:xfrm>
                <a:off x="7230829" y="1050742"/>
                <a:ext cx="34848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640C893A-9B83-2D14-CC9A-45D48F84FE66}"/>
                  </a:ext>
                </a:extLst>
              </p14:cNvPr>
              <p14:cNvContentPartPr/>
              <p14:nvPr/>
            </p14:nvContentPartPr>
            <p14:xfrm>
              <a:off x="3224389" y="2492542"/>
              <a:ext cx="3384720" cy="86040"/>
            </p14:xfrm>
          </p:contentPart>
        </mc:Choice>
        <mc:Fallback xmlns="">
          <p:pic>
            <p:nvPicPr>
              <p:cNvPr id="4" name="Freihand 3">
                <a:extLst>
                  <a:ext uri="{FF2B5EF4-FFF2-40B4-BE49-F238E27FC236}">
                    <a16:creationId xmlns:a16="http://schemas.microsoft.com/office/drawing/2014/main" id="{640C893A-9B83-2D14-CC9A-45D48F84FE66}"/>
                  </a:ext>
                </a:extLst>
              </p:cNvPr>
              <p:cNvPicPr/>
              <p:nvPr/>
            </p:nvPicPr>
            <p:blipFill>
              <a:blip r:embed="rId8"/>
              <a:stretch>
                <a:fillRect/>
              </a:stretch>
            </p:blipFill>
            <p:spPr>
              <a:xfrm>
                <a:off x="3215749" y="2483542"/>
                <a:ext cx="3402360" cy="103680"/>
              </a:xfrm>
              <a:prstGeom prst="rect">
                <a:avLst/>
              </a:prstGeom>
            </p:spPr>
          </p:pic>
        </mc:Fallback>
      </mc:AlternateContent>
      <p:grpSp>
        <p:nvGrpSpPr>
          <p:cNvPr id="9" name="Gruppieren 8">
            <a:extLst>
              <a:ext uri="{FF2B5EF4-FFF2-40B4-BE49-F238E27FC236}">
                <a16:creationId xmlns:a16="http://schemas.microsoft.com/office/drawing/2014/main" id="{F333C963-7D6D-B915-F092-0AAF1CD958E8}"/>
              </a:ext>
            </a:extLst>
          </p:cNvPr>
          <p:cNvGrpSpPr/>
          <p:nvPr/>
        </p:nvGrpSpPr>
        <p:grpSpPr>
          <a:xfrm>
            <a:off x="5490949" y="2459422"/>
            <a:ext cx="2715480" cy="542880"/>
            <a:chOff x="5490949" y="2459422"/>
            <a:chExt cx="2715480" cy="542880"/>
          </a:xfrm>
        </p:grpSpPr>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F3359E5E-5B7A-22FF-1D71-381B9C74B379}"/>
                    </a:ext>
                  </a:extLst>
                </p14:cNvPr>
                <p14:cNvContentPartPr/>
                <p14:nvPr/>
              </p14:nvContentPartPr>
              <p14:xfrm>
                <a:off x="5490949" y="2859382"/>
                <a:ext cx="2715480" cy="68040"/>
              </p14:xfrm>
            </p:contentPart>
          </mc:Choice>
          <mc:Fallback xmlns="">
            <p:pic>
              <p:nvPicPr>
                <p:cNvPr id="5" name="Freihand 4">
                  <a:extLst>
                    <a:ext uri="{FF2B5EF4-FFF2-40B4-BE49-F238E27FC236}">
                      <a16:creationId xmlns:a16="http://schemas.microsoft.com/office/drawing/2014/main" id="{F3359E5E-5B7A-22FF-1D71-381B9C74B379}"/>
                    </a:ext>
                  </a:extLst>
                </p:cNvPr>
                <p:cNvPicPr/>
                <p:nvPr/>
              </p:nvPicPr>
              <p:blipFill>
                <a:blip r:embed="rId10"/>
                <a:stretch>
                  <a:fillRect/>
                </a:stretch>
              </p:blipFill>
              <p:spPr>
                <a:xfrm>
                  <a:off x="5481949" y="2850742"/>
                  <a:ext cx="27331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6BDD87D5-FD0B-47D9-B041-E2E5E6C06618}"/>
                    </a:ext>
                  </a:extLst>
                </p14:cNvPr>
                <p14:cNvContentPartPr/>
                <p14:nvPr/>
              </p14:nvContentPartPr>
              <p14:xfrm>
                <a:off x="6483109" y="2459422"/>
                <a:ext cx="1610640" cy="542880"/>
              </p14:xfrm>
            </p:contentPart>
          </mc:Choice>
          <mc:Fallback xmlns="">
            <p:pic>
              <p:nvPicPr>
                <p:cNvPr id="7" name="Freihand 6">
                  <a:extLst>
                    <a:ext uri="{FF2B5EF4-FFF2-40B4-BE49-F238E27FC236}">
                      <a16:creationId xmlns:a16="http://schemas.microsoft.com/office/drawing/2014/main" id="{6BDD87D5-FD0B-47D9-B041-E2E5E6C06618}"/>
                    </a:ext>
                  </a:extLst>
                </p:cNvPr>
                <p:cNvPicPr/>
                <p:nvPr/>
              </p:nvPicPr>
              <p:blipFill>
                <a:blip r:embed="rId12"/>
                <a:stretch>
                  <a:fillRect/>
                </a:stretch>
              </p:blipFill>
              <p:spPr>
                <a:xfrm>
                  <a:off x="6474109" y="2450422"/>
                  <a:ext cx="1628280" cy="560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5616FCC2-1BA4-9E6D-13A6-71A27CEF2212}"/>
                  </a:ext>
                </a:extLst>
              </p14:cNvPr>
              <p14:cNvContentPartPr/>
              <p14:nvPr/>
            </p14:nvContentPartPr>
            <p14:xfrm>
              <a:off x="507109" y="3103102"/>
              <a:ext cx="1841040" cy="433080"/>
            </p14:xfrm>
          </p:contentPart>
        </mc:Choice>
        <mc:Fallback xmlns="">
          <p:pic>
            <p:nvPicPr>
              <p:cNvPr id="10" name="Freihand 9">
                <a:extLst>
                  <a:ext uri="{FF2B5EF4-FFF2-40B4-BE49-F238E27FC236}">
                    <a16:creationId xmlns:a16="http://schemas.microsoft.com/office/drawing/2014/main" id="{5616FCC2-1BA4-9E6D-13A6-71A27CEF2212}"/>
                  </a:ext>
                </a:extLst>
              </p:cNvPr>
              <p:cNvPicPr/>
              <p:nvPr/>
            </p:nvPicPr>
            <p:blipFill>
              <a:blip r:embed="rId14"/>
              <a:stretch>
                <a:fillRect/>
              </a:stretch>
            </p:blipFill>
            <p:spPr>
              <a:xfrm>
                <a:off x="498109" y="3094102"/>
                <a:ext cx="1858680" cy="4507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EC8303E4-D78A-5009-3C47-62DFF803C16A}"/>
                  </a:ext>
                </a:extLst>
              </p14:cNvPr>
              <p14:cNvContentPartPr/>
              <p14:nvPr/>
            </p14:nvContentPartPr>
            <p14:xfrm>
              <a:off x="1069069" y="5335462"/>
              <a:ext cx="3619080" cy="112680"/>
            </p14:xfrm>
          </p:contentPart>
        </mc:Choice>
        <mc:Fallback xmlns="">
          <p:pic>
            <p:nvPicPr>
              <p:cNvPr id="11" name="Freihand 10">
                <a:extLst>
                  <a:ext uri="{FF2B5EF4-FFF2-40B4-BE49-F238E27FC236}">
                    <a16:creationId xmlns:a16="http://schemas.microsoft.com/office/drawing/2014/main" id="{EC8303E4-D78A-5009-3C47-62DFF803C16A}"/>
                  </a:ext>
                </a:extLst>
              </p:cNvPr>
              <p:cNvPicPr/>
              <p:nvPr/>
            </p:nvPicPr>
            <p:blipFill>
              <a:blip r:embed="rId16"/>
              <a:stretch>
                <a:fillRect/>
              </a:stretch>
            </p:blipFill>
            <p:spPr>
              <a:xfrm>
                <a:off x="1060429" y="5326462"/>
                <a:ext cx="36367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FE6BB5C9-E26D-5E95-3642-D79C30666FE2}"/>
                  </a:ext>
                </a:extLst>
              </p14:cNvPr>
              <p14:cNvContentPartPr/>
              <p14:nvPr/>
            </p14:nvContentPartPr>
            <p14:xfrm>
              <a:off x="1067629" y="4929382"/>
              <a:ext cx="3514320" cy="179640"/>
            </p14:xfrm>
          </p:contentPart>
        </mc:Choice>
        <mc:Fallback xmlns="">
          <p:pic>
            <p:nvPicPr>
              <p:cNvPr id="12" name="Freihand 11">
                <a:extLst>
                  <a:ext uri="{FF2B5EF4-FFF2-40B4-BE49-F238E27FC236}">
                    <a16:creationId xmlns:a16="http://schemas.microsoft.com/office/drawing/2014/main" id="{FE6BB5C9-E26D-5E95-3642-D79C30666FE2}"/>
                  </a:ext>
                </a:extLst>
              </p:cNvPr>
              <p:cNvPicPr/>
              <p:nvPr/>
            </p:nvPicPr>
            <p:blipFill>
              <a:blip r:embed="rId18"/>
              <a:stretch>
                <a:fillRect/>
              </a:stretch>
            </p:blipFill>
            <p:spPr>
              <a:xfrm>
                <a:off x="1058629" y="4920742"/>
                <a:ext cx="353196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6FC7FA1E-00A9-95B5-C8C7-57CD176A6EBF}"/>
                  </a:ext>
                </a:extLst>
              </p14:cNvPr>
              <p14:cNvContentPartPr/>
              <p14:nvPr/>
            </p14:nvContentPartPr>
            <p14:xfrm>
              <a:off x="8663989" y="1516942"/>
              <a:ext cx="23400" cy="28800"/>
            </p14:xfrm>
          </p:contentPart>
        </mc:Choice>
        <mc:Fallback xmlns="">
          <p:pic>
            <p:nvPicPr>
              <p:cNvPr id="13" name="Freihand 12">
                <a:extLst>
                  <a:ext uri="{FF2B5EF4-FFF2-40B4-BE49-F238E27FC236}">
                    <a16:creationId xmlns:a16="http://schemas.microsoft.com/office/drawing/2014/main" id="{6FC7FA1E-00A9-95B5-C8C7-57CD176A6EBF}"/>
                  </a:ext>
                </a:extLst>
              </p:cNvPr>
              <p:cNvPicPr/>
              <p:nvPr/>
            </p:nvPicPr>
            <p:blipFill>
              <a:blip r:embed="rId20"/>
              <a:stretch>
                <a:fillRect/>
              </a:stretch>
            </p:blipFill>
            <p:spPr>
              <a:xfrm>
                <a:off x="8654989" y="1508302"/>
                <a:ext cx="41040" cy="46440"/>
              </a:xfrm>
              <a:prstGeom prst="rect">
                <a:avLst/>
              </a:prstGeom>
            </p:spPr>
          </p:pic>
        </mc:Fallback>
      </mc:AlternateContent>
      <p:grpSp>
        <p:nvGrpSpPr>
          <p:cNvPr id="27" name="Gruppieren 26">
            <a:extLst>
              <a:ext uri="{FF2B5EF4-FFF2-40B4-BE49-F238E27FC236}">
                <a16:creationId xmlns:a16="http://schemas.microsoft.com/office/drawing/2014/main" id="{39A8BFB6-7E49-0F41-2BAA-6787781681CD}"/>
              </a:ext>
            </a:extLst>
          </p:cNvPr>
          <p:cNvGrpSpPr/>
          <p:nvPr/>
        </p:nvGrpSpPr>
        <p:grpSpPr>
          <a:xfrm>
            <a:off x="9145669" y="105742"/>
            <a:ext cx="1566000" cy="269280"/>
            <a:chOff x="9145669" y="105742"/>
            <a:chExt cx="1566000" cy="269280"/>
          </a:xfrm>
        </p:grpSpPr>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C433D756-E782-2250-4735-613070B47453}"/>
                    </a:ext>
                  </a:extLst>
                </p14:cNvPr>
                <p14:cNvContentPartPr/>
                <p14:nvPr/>
              </p14:nvContentPartPr>
              <p14:xfrm>
                <a:off x="9236029" y="217342"/>
                <a:ext cx="16920" cy="157680"/>
              </p14:xfrm>
            </p:contentPart>
          </mc:Choice>
          <mc:Fallback xmlns="">
            <p:pic>
              <p:nvPicPr>
                <p:cNvPr id="14" name="Freihand 13">
                  <a:extLst>
                    <a:ext uri="{FF2B5EF4-FFF2-40B4-BE49-F238E27FC236}">
                      <a16:creationId xmlns:a16="http://schemas.microsoft.com/office/drawing/2014/main" id="{C433D756-E782-2250-4735-613070B47453}"/>
                    </a:ext>
                  </a:extLst>
                </p:cNvPr>
                <p:cNvPicPr/>
                <p:nvPr/>
              </p:nvPicPr>
              <p:blipFill>
                <a:blip r:embed="rId22"/>
                <a:stretch>
                  <a:fillRect/>
                </a:stretch>
              </p:blipFill>
              <p:spPr>
                <a:xfrm>
                  <a:off x="9227389" y="208342"/>
                  <a:ext cx="345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1FC9DD58-4925-E6C7-349B-C67D996F1BBE}"/>
                    </a:ext>
                  </a:extLst>
                </p14:cNvPr>
                <p14:cNvContentPartPr/>
                <p14:nvPr/>
              </p14:nvContentPartPr>
              <p14:xfrm>
                <a:off x="9145669" y="136342"/>
                <a:ext cx="221040" cy="59040"/>
              </p14:xfrm>
            </p:contentPart>
          </mc:Choice>
          <mc:Fallback xmlns="">
            <p:pic>
              <p:nvPicPr>
                <p:cNvPr id="15" name="Freihand 14">
                  <a:extLst>
                    <a:ext uri="{FF2B5EF4-FFF2-40B4-BE49-F238E27FC236}">
                      <a16:creationId xmlns:a16="http://schemas.microsoft.com/office/drawing/2014/main" id="{1FC9DD58-4925-E6C7-349B-C67D996F1BBE}"/>
                    </a:ext>
                  </a:extLst>
                </p:cNvPr>
                <p:cNvPicPr/>
                <p:nvPr/>
              </p:nvPicPr>
              <p:blipFill>
                <a:blip r:embed="rId24"/>
                <a:stretch>
                  <a:fillRect/>
                </a:stretch>
              </p:blipFill>
              <p:spPr>
                <a:xfrm>
                  <a:off x="9137029" y="127342"/>
                  <a:ext cx="2386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E314EB9F-452C-C9C1-CB19-2ED51928C92A}"/>
                    </a:ext>
                  </a:extLst>
                </p14:cNvPr>
                <p14:cNvContentPartPr/>
                <p14:nvPr/>
              </p14:nvContentPartPr>
              <p14:xfrm>
                <a:off x="9370309" y="154342"/>
                <a:ext cx="112680" cy="167400"/>
              </p14:xfrm>
            </p:contentPart>
          </mc:Choice>
          <mc:Fallback xmlns="">
            <p:pic>
              <p:nvPicPr>
                <p:cNvPr id="16" name="Freihand 15">
                  <a:extLst>
                    <a:ext uri="{FF2B5EF4-FFF2-40B4-BE49-F238E27FC236}">
                      <a16:creationId xmlns:a16="http://schemas.microsoft.com/office/drawing/2014/main" id="{E314EB9F-452C-C9C1-CB19-2ED51928C92A}"/>
                    </a:ext>
                  </a:extLst>
                </p:cNvPr>
                <p:cNvPicPr/>
                <p:nvPr/>
              </p:nvPicPr>
              <p:blipFill>
                <a:blip r:embed="rId26"/>
                <a:stretch>
                  <a:fillRect/>
                </a:stretch>
              </p:blipFill>
              <p:spPr>
                <a:xfrm>
                  <a:off x="9361669" y="145342"/>
                  <a:ext cx="1303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B603BAB2-D7F9-9F34-53A1-B9C6307483FC}"/>
                    </a:ext>
                  </a:extLst>
                </p14:cNvPr>
                <p14:cNvContentPartPr/>
                <p14:nvPr/>
              </p14:nvContentPartPr>
              <p14:xfrm>
                <a:off x="9580189" y="237142"/>
                <a:ext cx="119880" cy="73080"/>
              </p14:xfrm>
            </p:contentPart>
          </mc:Choice>
          <mc:Fallback xmlns="">
            <p:pic>
              <p:nvPicPr>
                <p:cNvPr id="17" name="Freihand 16">
                  <a:extLst>
                    <a:ext uri="{FF2B5EF4-FFF2-40B4-BE49-F238E27FC236}">
                      <a16:creationId xmlns:a16="http://schemas.microsoft.com/office/drawing/2014/main" id="{B603BAB2-D7F9-9F34-53A1-B9C6307483FC}"/>
                    </a:ext>
                  </a:extLst>
                </p:cNvPr>
                <p:cNvPicPr/>
                <p:nvPr/>
              </p:nvPicPr>
              <p:blipFill>
                <a:blip r:embed="rId28"/>
                <a:stretch>
                  <a:fillRect/>
                </a:stretch>
              </p:blipFill>
              <p:spPr>
                <a:xfrm>
                  <a:off x="9571549" y="228142"/>
                  <a:ext cx="1375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5BA7990D-E23E-DCD7-01B5-2A8CB603E2B1}"/>
                    </a:ext>
                  </a:extLst>
                </p14:cNvPr>
                <p14:cNvContentPartPr/>
                <p14:nvPr/>
              </p14:nvContentPartPr>
              <p14:xfrm>
                <a:off x="9744349" y="255862"/>
                <a:ext cx="78840" cy="63360"/>
              </p14:xfrm>
            </p:contentPart>
          </mc:Choice>
          <mc:Fallback xmlns="">
            <p:pic>
              <p:nvPicPr>
                <p:cNvPr id="18" name="Freihand 17">
                  <a:extLst>
                    <a:ext uri="{FF2B5EF4-FFF2-40B4-BE49-F238E27FC236}">
                      <a16:creationId xmlns:a16="http://schemas.microsoft.com/office/drawing/2014/main" id="{5BA7990D-E23E-DCD7-01B5-2A8CB603E2B1}"/>
                    </a:ext>
                  </a:extLst>
                </p:cNvPr>
                <p:cNvPicPr/>
                <p:nvPr/>
              </p:nvPicPr>
              <p:blipFill>
                <a:blip r:embed="rId30"/>
                <a:stretch>
                  <a:fillRect/>
                </a:stretch>
              </p:blipFill>
              <p:spPr>
                <a:xfrm>
                  <a:off x="9735709" y="247222"/>
                  <a:ext cx="964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Freihand 18">
                  <a:extLst>
                    <a:ext uri="{FF2B5EF4-FFF2-40B4-BE49-F238E27FC236}">
                      <a16:creationId xmlns:a16="http://schemas.microsoft.com/office/drawing/2014/main" id="{AA335689-AD75-901A-357B-5A226823EF7D}"/>
                    </a:ext>
                  </a:extLst>
                </p14:cNvPr>
                <p14:cNvContentPartPr/>
                <p14:nvPr/>
              </p14:nvContentPartPr>
              <p14:xfrm>
                <a:off x="9696469" y="264862"/>
                <a:ext cx="332280" cy="69120"/>
              </p14:xfrm>
            </p:contentPart>
          </mc:Choice>
          <mc:Fallback xmlns="">
            <p:pic>
              <p:nvPicPr>
                <p:cNvPr id="19" name="Freihand 18">
                  <a:extLst>
                    <a:ext uri="{FF2B5EF4-FFF2-40B4-BE49-F238E27FC236}">
                      <a16:creationId xmlns:a16="http://schemas.microsoft.com/office/drawing/2014/main" id="{AA335689-AD75-901A-357B-5A226823EF7D}"/>
                    </a:ext>
                  </a:extLst>
                </p:cNvPr>
                <p:cNvPicPr/>
                <p:nvPr/>
              </p:nvPicPr>
              <p:blipFill>
                <a:blip r:embed="rId32"/>
                <a:stretch>
                  <a:fillRect/>
                </a:stretch>
              </p:blipFill>
              <p:spPr>
                <a:xfrm>
                  <a:off x="9687469" y="255862"/>
                  <a:ext cx="3499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Freihand 19">
                  <a:extLst>
                    <a:ext uri="{FF2B5EF4-FFF2-40B4-BE49-F238E27FC236}">
                      <a16:creationId xmlns:a16="http://schemas.microsoft.com/office/drawing/2014/main" id="{5E74EFCB-8671-3748-95AB-F18DABCB7553}"/>
                    </a:ext>
                  </a:extLst>
                </p14:cNvPr>
                <p14:cNvContentPartPr/>
                <p14:nvPr/>
              </p14:nvContentPartPr>
              <p14:xfrm>
                <a:off x="10059349" y="139222"/>
                <a:ext cx="174960" cy="196200"/>
              </p14:xfrm>
            </p:contentPart>
          </mc:Choice>
          <mc:Fallback xmlns="">
            <p:pic>
              <p:nvPicPr>
                <p:cNvPr id="20" name="Freihand 19">
                  <a:extLst>
                    <a:ext uri="{FF2B5EF4-FFF2-40B4-BE49-F238E27FC236}">
                      <a16:creationId xmlns:a16="http://schemas.microsoft.com/office/drawing/2014/main" id="{5E74EFCB-8671-3748-95AB-F18DABCB7553}"/>
                    </a:ext>
                  </a:extLst>
                </p:cNvPr>
                <p:cNvPicPr/>
                <p:nvPr/>
              </p:nvPicPr>
              <p:blipFill>
                <a:blip r:embed="rId34"/>
                <a:stretch>
                  <a:fillRect/>
                </a:stretch>
              </p:blipFill>
              <p:spPr>
                <a:xfrm>
                  <a:off x="10050709" y="130582"/>
                  <a:ext cx="1926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Freihand 20">
                  <a:extLst>
                    <a:ext uri="{FF2B5EF4-FFF2-40B4-BE49-F238E27FC236}">
                      <a16:creationId xmlns:a16="http://schemas.microsoft.com/office/drawing/2014/main" id="{1899AFC9-0390-48AD-74B0-E5F003781A15}"/>
                    </a:ext>
                  </a:extLst>
                </p14:cNvPr>
                <p14:cNvContentPartPr/>
                <p14:nvPr/>
              </p14:nvContentPartPr>
              <p14:xfrm>
                <a:off x="10253749" y="193942"/>
                <a:ext cx="111240" cy="137520"/>
              </p14:xfrm>
            </p:contentPart>
          </mc:Choice>
          <mc:Fallback xmlns="">
            <p:pic>
              <p:nvPicPr>
                <p:cNvPr id="21" name="Freihand 20">
                  <a:extLst>
                    <a:ext uri="{FF2B5EF4-FFF2-40B4-BE49-F238E27FC236}">
                      <a16:creationId xmlns:a16="http://schemas.microsoft.com/office/drawing/2014/main" id="{1899AFC9-0390-48AD-74B0-E5F003781A15}"/>
                    </a:ext>
                  </a:extLst>
                </p:cNvPr>
                <p:cNvPicPr/>
                <p:nvPr/>
              </p:nvPicPr>
              <p:blipFill>
                <a:blip r:embed="rId36"/>
                <a:stretch>
                  <a:fillRect/>
                </a:stretch>
              </p:blipFill>
              <p:spPr>
                <a:xfrm>
                  <a:off x="10244749" y="185302"/>
                  <a:ext cx="12888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Freihand 21">
                  <a:extLst>
                    <a:ext uri="{FF2B5EF4-FFF2-40B4-BE49-F238E27FC236}">
                      <a16:creationId xmlns:a16="http://schemas.microsoft.com/office/drawing/2014/main" id="{206A28F8-5866-D770-6EF6-9612BE4FA709}"/>
                    </a:ext>
                  </a:extLst>
                </p14:cNvPr>
                <p14:cNvContentPartPr/>
                <p14:nvPr/>
              </p14:nvContentPartPr>
              <p14:xfrm>
                <a:off x="10430509" y="105742"/>
                <a:ext cx="162000" cy="197640"/>
              </p14:xfrm>
            </p:contentPart>
          </mc:Choice>
          <mc:Fallback xmlns="">
            <p:pic>
              <p:nvPicPr>
                <p:cNvPr id="22" name="Freihand 21">
                  <a:extLst>
                    <a:ext uri="{FF2B5EF4-FFF2-40B4-BE49-F238E27FC236}">
                      <a16:creationId xmlns:a16="http://schemas.microsoft.com/office/drawing/2014/main" id="{206A28F8-5866-D770-6EF6-9612BE4FA709}"/>
                    </a:ext>
                  </a:extLst>
                </p:cNvPr>
                <p:cNvPicPr/>
                <p:nvPr/>
              </p:nvPicPr>
              <p:blipFill>
                <a:blip r:embed="rId38"/>
                <a:stretch>
                  <a:fillRect/>
                </a:stretch>
              </p:blipFill>
              <p:spPr>
                <a:xfrm>
                  <a:off x="10421869" y="96742"/>
                  <a:ext cx="17964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Freihand 22">
                  <a:extLst>
                    <a:ext uri="{FF2B5EF4-FFF2-40B4-BE49-F238E27FC236}">
                      <a16:creationId xmlns:a16="http://schemas.microsoft.com/office/drawing/2014/main" id="{C4D55EE9-DB49-52FC-CF91-BF1D93920902}"/>
                    </a:ext>
                  </a:extLst>
                </p14:cNvPr>
                <p14:cNvContentPartPr/>
                <p14:nvPr/>
              </p14:nvContentPartPr>
              <p14:xfrm>
                <a:off x="10629589" y="216262"/>
                <a:ext cx="82080" cy="86760"/>
              </p14:xfrm>
            </p:contentPart>
          </mc:Choice>
          <mc:Fallback xmlns="">
            <p:pic>
              <p:nvPicPr>
                <p:cNvPr id="23" name="Freihand 22">
                  <a:extLst>
                    <a:ext uri="{FF2B5EF4-FFF2-40B4-BE49-F238E27FC236}">
                      <a16:creationId xmlns:a16="http://schemas.microsoft.com/office/drawing/2014/main" id="{C4D55EE9-DB49-52FC-CF91-BF1D93920902}"/>
                    </a:ext>
                  </a:extLst>
                </p:cNvPr>
                <p:cNvPicPr/>
                <p:nvPr/>
              </p:nvPicPr>
              <p:blipFill>
                <a:blip r:embed="rId40"/>
                <a:stretch>
                  <a:fillRect/>
                </a:stretch>
              </p:blipFill>
              <p:spPr>
                <a:xfrm>
                  <a:off x="10620949" y="207622"/>
                  <a:ext cx="99720" cy="104400"/>
                </a:xfrm>
                <a:prstGeom prst="rect">
                  <a:avLst/>
                </a:prstGeom>
              </p:spPr>
            </p:pic>
          </mc:Fallback>
        </mc:AlternateContent>
      </p:grpSp>
      <p:grpSp>
        <p:nvGrpSpPr>
          <p:cNvPr id="33" name="Gruppieren 32">
            <a:extLst>
              <a:ext uri="{FF2B5EF4-FFF2-40B4-BE49-F238E27FC236}">
                <a16:creationId xmlns:a16="http://schemas.microsoft.com/office/drawing/2014/main" id="{748C2B86-E373-A36A-2A86-D1B4229F4104}"/>
              </a:ext>
            </a:extLst>
          </p:cNvPr>
          <p:cNvGrpSpPr/>
          <p:nvPr/>
        </p:nvGrpSpPr>
        <p:grpSpPr>
          <a:xfrm>
            <a:off x="11036389" y="128782"/>
            <a:ext cx="907200" cy="173520"/>
            <a:chOff x="11036389" y="128782"/>
            <a:chExt cx="907200" cy="173520"/>
          </a:xfrm>
        </p:grpSpPr>
        <mc:AlternateContent xmlns:mc="http://schemas.openxmlformats.org/markup-compatibility/2006" xmlns:p14="http://schemas.microsoft.com/office/powerpoint/2010/main">
          <mc:Choice Requires="p14">
            <p:contentPart p14:bwMode="auto" r:id="rId41">
              <p14:nvContentPartPr>
                <p14:cNvPr id="24" name="Freihand 23">
                  <a:extLst>
                    <a:ext uri="{FF2B5EF4-FFF2-40B4-BE49-F238E27FC236}">
                      <a16:creationId xmlns:a16="http://schemas.microsoft.com/office/drawing/2014/main" id="{3D31C0CB-3A6F-246C-7294-628369F65BD9}"/>
                    </a:ext>
                  </a:extLst>
                </p14:cNvPr>
                <p14:cNvContentPartPr/>
                <p14:nvPr/>
              </p14:nvContentPartPr>
              <p14:xfrm>
                <a:off x="11036389" y="128782"/>
                <a:ext cx="172440" cy="173520"/>
              </p14:xfrm>
            </p:contentPart>
          </mc:Choice>
          <mc:Fallback xmlns="">
            <p:pic>
              <p:nvPicPr>
                <p:cNvPr id="24" name="Freihand 23">
                  <a:extLst>
                    <a:ext uri="{FF2B5EF4-FFF2-40B4-BE49-F238E27FC236}">
                      <a16:creationId xmlns:a16="http://schemas.microsoft.com/office/drawing/2014/main" id="{3D31C0CB-3A6F-246C-7294-628369F65BD9}"/>
                    </a:ext>
                  </a:extLst>
                </p:cNvPr>
                <p:cNvPicPr/>
                <p:nvPr/>
              </p:nvPicPr>
              <p:blipFill>
                <a:blip r:embed="rId42"/>
                <a:stretch>
                  <a:fillRect/>
                </a:stretch>
              </p:blipFill>
              <p:spPr>
                <a:xfrm>
                  <a:off x="11027749" y="120142"/>
                  <a:ext cx="19008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FC15007B-D1A7-1C86-CCCC-2FA192CACB12}"/>
                    </a:ext>
                  </a:extLst>
                </p14:cNvPr>
                <p14:cNvContentPartPr/>
                <p14:nvPr/>
              </p14:nvContentPartPr>
              <p14:xfrm>
                <a:off x="11235469" y="240382"/>
                <a:ext cx="118800" cy="52920"/>
              </p14:xfrm>
            </p:contentPart>
          </mc:Choice>
          <mc:Fallback xmlns="">
            <p:pic>
              <p:nvPicPr>
                <p:cNvPr id="25" name="Freihand 24">
                  <a:extLst>
                    <a:ext uri="{FF2B5EF4-FFF2-40B4-BE49-F238E27FC236}">
                      <a16:creationId xmlns:a16="http://schemas.microsoft.com/office/drawing/2014/main" id="{FC15007B-D1A7-1C86-CCCC-2FA192CACB12}"/>
                    </a:ext>
                  </a:extLst>
                </p:cNvPr>
                <p:cNvPicPr/>
                <p:nvPr/>
              </p:nvPicPr>
              <p:blipFill>
                <a:blip r:embed="rId44"/>
                <a:stretch>
                  <a:fillRect/>
                </a:stretch>
              </p:blipFill>
              <p:spPr>
                <a:xfrm>
                  <a:off x="11226469" y="231742"/>
                  <a:ext cx="1364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F12A3F60-BDC2-2589-656F-9A26E9032617}"/>
                    </a:ext>
                  </a:extLst>
                </p14:cNvPr>
                <p14:cNvContentPartPr/>
                <p14:nvPr/>
              </p14:nvContentPartPr>
              <p14:xfrm>
                <a:off x="11439589" y="189262"/>
                <a:ext cx="111240" cy="103680"/>
              </p14:xfrm>
            </p:contentPart>
          </mc:Choice>
          <mc:Fallback xmlns="">
            <p:pic>
              <p:nvPicPr>
                <p:cNvPr id="28" name="Freihand 27">
                  <a:extLst>
                    <a:ext uri="{FF2B5EF4-FFF2-40B4-BE49-F238E27FC236}">
                      <a16:creationId xmlns:a16="http://schemas.microsoft.com/office/drawing/2014/main" id="{F12A3F60-BDC2-2589-656F-9A26E9032617}"/>
                    </a:ext>
                  </a:extLst>
                </p:cNvPr>
                <p:cNvPicPr/>
                <p:nvPr/>
              </p:nvPicPr>
              <p:blipFill>
                <a:blip r:embed="rId46"/>
                <a:stretch>
                  <a:fillRect/>
                </a:stretch>
              </p:blipFill>
              <p:spPr>
                <a:xfrm>
                  <a:off x="11430589" y="180262"/>
                  <a:ext cx="1288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D72F53AF-8C36-3D0B-CA87-D491E70C2B9C}"/>
                    </a:ext>
                  </a:extLst>
                </p14:cNvPr>
                <p14:cNvContentPartPr/>
                <p14:nvPr/>
              </p14:nvContentPartPr>
              <p14:xfrm>
                <a:off x="11593669" y="139942"/>
                <a:ext cx="349920" cy="153720"/>
              </p14:xfrm>
            </p:contentPart>
          </mc:Choice>
          <mc:Fallback xmlns="">
            <p:pic>
              <p:nvPicPr>
                <p:cNvPr id="29" name="Freihand 28">
                  <a:extLst>
                    <a:ext uri="{FF2B5EF4-FFF2-40B4-BE49-F238E27FC236}">
                      <a16:creationId xmlns:a16="http://schemas.microsoft.com/office/drawing/2014/main" id="{D72F53AF-8C36-3D0B-CA87-D491E70C2B9C}"/>
                    </a:ext>
                  </a:extLst>
                </p:cNvPr>
                <p:cNvPicPr/>
                <p:nvPr/>
              </p:nvPicPr>
              <p:blipFill>
                <a:blip r:embed="rId48"/>
                <a:stretch>
                  <a:fillRect/>
                </a:stretch>
              </p:blipFill>
              <p:spPr>
                <a:xfrm>
                  <a:off x="11584669" y="130942"/>
                  <a:ext cx="367560" cy="171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
            <p14:nvContentPartPr>
              <p14:cNvPr id="174236" name="Freihand 174235">
                <a:extLst>
                  <a:ext uri="{FF2B5EF4-FFF2-40B4-BE49-F238E27FC236}">
                    <a16:creationId xmlns:a16="http://schemas.microsoft.com/office/drawing/2014/main" id="{9A10C1CE-704B-88CA-F75E-71792E018099}"/>
                  </a:ext>
                </a:extLst>
              </p14:cNvPr>
              <p14:cNvContentPartPr/>
              <p14:nvPr/>
            </p14:nvContentPartPr>
            <p14:xfrm>
              <a:off x="9870709" y="3452662"/>
              <a:ext cx="549720" cy="396000"/>
            </p14:xfrm>
          </p:contentPart>
        </mc:Choice>
        <mc:Fallback xmlns="">
          <p:pic>
            <p:nvPicPr>
              <p:cNvPr id="174236" name="Freihand 174235">
                <a:extLst>
                  <a:ext uri="{FF2B5EF4-FFF2-40B4-BE49-F238E27FC236}">
                    <a16:creationId xmlns:a16="http://schemas.microsoft.com/office/drawing/2014/main" id="{9A10C1CE-704B-88CA-F75E-71792E018099}"/>
                  </a:ext>
                </a:extLst>
              </p:cNvPr>
              <p:cNvPicPr/>
              <p:nvPr/>
            </p:nvPicPr>
            <p:blipFill>
              <a:blip r:embed="rId50"/>
              <a:stretch>
                <a:fillRect/>
              </a:stretch>
            </p:blipFill>
            <p:spPr>
              <a:xfrm>
                <a:off x="9861709" y="3443662"/>
                <a:ext cx="567360" cy="4136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74259" name="Freihand 174258">
                <a:extLst>
                  <a:ext uri="{FF2B5EF4-FFF2-40B4-BE49-F238E27FC236}">
                    <a16:creationId xmlns:a16="http://schemas.microsoft.com/office/drawing/2014/main" id="{6027B482-DE24-4124-E0CA-CDA86E60D58E}"/>
                  </a:ext>
                </a:extLst>
              </p14:cNvPr>
              <p14:cNvContentPartPr/>
              <p14:nvPr/>
            </p14:nvContentPartPr>
            <p14:xfrm>
              <a:off x="6519829" y="4644622"/>
              <a:ext cx="633240" cy="308160"/>
            </p14:xfrm>
          </p:contentPart>
        </mc:Choice>
        <mc:Fallback xmlns="">
          <p:pic>
            <p:nvPicPr>
              <p:cNvPr id="174259" name="Freihand 174258">
                <a:extLst>
                  <a:ext uri="{FF2B5EF4-FFF2-40B4-BE49-F238E27FC236}">
                    <a16:creationId xmlns:a16="http://schemas.microsoft.com/office/drawing/2014/main" id="{6027B482-DE24-4124-E0CA-CDA86E60D58E}"/>
                  </a:ext>
                </a:extLst>
              </p:cNvPr>
              <p:cNvPicPr/>
              <p:nvPr/>
            </p:nvPicPr>
            <p:blipFill>
              <a:blip r:embed="rId52"/>
              <a:stretch>
                <a:fillRect/>
              </a:stretch>
            </p:blipFill>
            <p:spPr>
              <a:xfrm>
                <a:off x="6511189" y="4635982"/>
                <a:ext cx="650880" cy="325800"/>
              </a:xfrm>
              <a:prstGeom prst="rect">
                <a:avLst/>
              </a:prstGeom>
            </p:spPr>
          </p:pic>
        </mc:Fallback>
      </mc:AlternateContent>
      <p:grpSp>
        <p:nvGrpSpPr>
          <p:cNvPr id="174281" name="Gruppieren 174280">
            <a:extLst>
              <a:ext uri="{FF2B5EF4-FFF2-40B4-BE49-F238E27FC236}">
                <a16:creationId xmlns:a16="http://schemas.microsoft.com/office/drawing/2014/main" id="{6E559CC1-8F0C-157D-1319-613A7AFDC205}"/>
              </a:ext>
            </a:extLst>
          </p:cNvPr>
          <p:cNvGrpSpPr/>
          <p:nvPr/>
        </p:nvGrpSpPr>
        <p:grpSpPr>
          <a:xfrm>
            <a:off x="5548549" y="3562102"/>
            <a:ext cx="2700360" cy="2422800"/>
            <a:chOff x="5548549" y="3562102"/>
            <a:chExt cx="2700360" cy="2422800"/>
          </a:xfrm>
        </p:grpSpPr>
        <mc:AlternateContent xmlns:mc="http://schemas.openxmlformats.org/markup-compatibility/2006" xmlns:p14="http://schemas.microsoft.com/office/powerpoint/2010/main">
          <mc:Choice Requires="p14">
            <p:contentPart p14:bwMode="auto" r:id="rId53">
              <p14:nvContentPartPr>
                <p14:cNvPr id="174238" name="Freihand 174237">
                  <a:extLst>
                    <a:ext uri="{FF2B5EF4-FFF2-40B4-BE49-F238E27FC236}">
                      <a16:creationId xmlns:a16="http://schemas.microsoft.com/office/drawing/2014/main" id="{04171995-5238-D8DA-A870-38EB1DF0B2DA}"/>
                    </a:ext>
                  </a:extLst>
                </p14:cNvPr>
                <p14:cNvContentPartPr/>
                <p14:nvPr/>
              </p14:nvContentPartPr>
              <p14:xfrm>
                <a:off x="5813869" y="4201102"/>
                <a:ext cx="150480" cy="1555560"/>
              </p14:xfrm>
            </p:contentPart>
          </mc:Choice>
          <mc:Fallback xmlns="">
            <p:pic>
              <p:nvPicPr>
                <p:cNvPr id="174238" name="Freihand 174237">
                  <a:extLst>
                    <a:ext uri="{FF2B5EF4-FFF2-40B4-BE49-F238E27FC236}">
                      <a16:creationId xmlns:a16="http://schemas.microsoft.com/office/drawing/2014/main" id="{04171995-5238-D8DA-A870-38EB1DF0B2DA}"/>
                    </a:ext>
                  </a:extLst>
                </p:cNvPr>
                <p:cNvPicPr/>
                <p:nvPr/>
              </p:nvPicPr>
              <p:blipFill>
                <a:blip r:embed="rId54"/>
                <a:stretch>
                  <a:fillRect/>
                </a:stretch>
              </p:blipFill>
              <p:spPr>
                <a:xfrm>
                  <a:off x="5805229" y="4192102"/>
                  <a:ext cx="168120" cy="15732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74239" name="Freihand 174238">
                  <a:extLst>
                    <a:ext uri="{FF2B5EF4-FFF2-40B4-BE49-F238E27FC236}">
                      <a16:creationId xmlns:a16="http://schemas.microsoft.com/office/drawing/2014/main" id="{50747FAB-36D4-4139-7530-E83418144A7D}"/>
                    </a:ext>
                  </a:extLst>
                </p14:cNvPr>
                <p14:cNvContentPartPr/>
                <p14:nvPr/>
              </p14:nvContentPartPr>
              <p14:xfrm>
                <a:off x="5613349" y="5567662"/>
                <a:ext cx="2116440" cy="35280"/>
              </p14:xfrm>
            </p:contentPart>
          </mc:Choice>
          <mc:Fallback xmlns="">
            <p:pic>
              <p:nvPicPr>
                <p:cNvPr id="174239" name="Freihand 174238">
                  <a:extLst>
                    <a:ext uri="{FF2B5EF4-FFF2-40B4-BE49-F238E27FC236}">
                      <a16:creationId xmlns:a16="http://schemas.microsoft.com/office/drawing/2014/main" id="{50747FAB-36D4-4139-7530-E83418144A7D}"/>
                    </a:ext>
                  </a:extLst>
                </p:cNvPr>
                <p:cNvPicPr/>
                <p:nvPr/>
              </p:nvPicPr>
              <p:blipFill>
                <a:blip r:embed="rId56"/>
                <a:stretch>
                  <a:fillRect/>
                </a:stretch>
              </p:blipFill>
              <p:spPr>
                <a:xfrm>
                  <a:off x="5604709" y="5559022"/>
                  <a:ext cx="21340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74240" name="Freihand 174239">
                  <a:extLst>
                    <a:ext uri="{FF2B5EF4-FFF2-40B4-BE49-F238E27FC236}">
                      <a16:creationId xmlns:a16="http://schemas.microsoft.com/office/drawing/2014/main" id="{45200D2C-555C-3AB3-AF32-8D408CE57C66}"/>
                    </a:ext>
                  </a:extLst>
                </p14:cNvPr>
                <p14:cNvContentPartPr/>
                <p14:nvPr/>
              </p14:nvContentPartPr>
              <p14:xfrm>
                <a:off x="7674349" y="5478382"/>
                <a:ext cx="154800" cy="276840"/>
              </p14:xfrm>
            </p:contentPart>
          </mc:Choice>
          <mc:Fallback xmlns="">
            <p:pic>
              <p:nvPicPr>
                <p:cNvPr id="174240" name="Freihand 174239">
                  <a:extLst>
                    <a:ext uri="{FF2B5EF4-FFF2-40B4-BE49-F238E27FC236}">
                      <a16:creationId xmlns:a16="http://schemas.microsoft.com/office/drawing/2014/main" id="{45200D2C-555C-3AB3-AF32-8D408CE57C66}"/>
                    </a:ext>
                  </a:extLst>
                </p:cNvPr>
                <p:cNvPicPr/>
                <p:nvPr/>
              </p:nvPicPr>
              <p:blipFill>
                <a:blip r:embed="rId58"/>
                <a:stretch>
                  <a:fillRect/>
                </a:stretch>
              </p:blipFill>
              <p:spPr>
                <a:xfrm>
                  <a:off x="7665349" y="5469742"/>
                  <a:ext cx="17244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74241" name="Freihand 174240">
                  <a:extLst>
                    <a:ext uri="{FF2B5EF4-FFF2-40B4-BE49-F238E27FC236}">
                      <a16:creationId xmlns:a16="http://schemas.microsoft.com/office/drawing/2014/main" id="{656616CB-D759-BBBC-BCBF-60717C168FC4}"/>
                    </a:ext>
                  </a:extLst>
                </p14:cNvPr>
                <p14:cNvContentPartPr/>
                <p14:nvPr/>
              </p14:nvContentPartPr>
              <p14:xfrm>
                <a:off x="5845909" y="4066102"/>
                <a:ext cx="171000" cy="190800"/>
              </p14:xfrm>
            </p:contentPart>
          </mc:Choice>
          <mc:Fallback xmlns="">
            <p:pic>
              <p:nvPicPr>
                <p:cNvPr id="174241" name="Freihand 174240">
                  <a:extLst>
                    <a:ext uri="{FF2B5EF4-FFF2-40B4-BE49-F238E27FC236}">
                      <a16:creationId xmlns:a16="http://schemas.microsoft.com/office/drawing/2014/main" id="{656616CB-D759-BBBC-BCBF-60717C168FC4}"/>
                    </a:ext>
                  </a:extLst>
                </p:cNvPr>
                <p:cNvPicPr/>
                <p:nvPr/>
              </p:nvPicPr>
              <p:blipFill>
                <a:blip r:embed="rId60"/>
                <a:stretch>
                  <a:fillRect/>
                </a:stretch>
              </p:blipFill>
              <p:spPr>
                <a:xfrm>
                  <a:off x="5837269" y="4057462"/>
                  <a:ext cx="18864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74242" name="Freihand 174241">
                  <a:extLst>
                    <a:ext uri="{FF2B5EF4-FFF2-40B4-BE49-F238E27FC236}">
                      <a16:creationId xmlns:a16="http://schemas.microsoft.com/office/drawing/2014/main" id="{47FF16D9-527E-9569-2C9B-BB47E8AD969F}"/>
                    </a:ext>
                  </a:extLst>
                </p14:cNvPr>
                <p14:cNvContentPartPr/>
                <p14:nvPr/>
              </p14:nvContentPartPr>
              <p14:xfrm>
                <a:off x="5601469" y="4118302"/>
                <a:ext cx="171000" cy="227880"/>
              </p14:xfrm>
            </p:contentPart>
          </mc:Choice>
          <mc:Fallback xmlns="">
            <p:pic>
              <p:nvPicPr>
                <p:cNvPr id="174242" name="Freihand 174241">
                  <a:extLst>
                    <a:ext uri="{FF2B5EF4-FFF2-40B4-BE49-F238E27FC236}">
                      <a16:creationId xmlns:a16="http://schemas.microsoft.com/office/drawing/2014/main" id="{47FF16D9-527E-9569-2C9B-BB47E8AD969F}"/>
                    </a:ext>
                  </a:extLst>
                </p:cNvPr>
                <p:cNvPicPr/>
                <p:nvPr/>
              </p:nvPicPr>
              <p:blipFill>
                <a:blip r:embed="rId62"/>
                <a:stretch>
                  <a:fillRect/>
                </a:stretch>
              </p:blipFill>
              <p:spPr>
                <a:xfrm>
                  <a:off x="5592469" y="4109302"/>
                  <a:ext cx="18864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74243" name="Freihand 174242">
                  <a:extLst>
                    <a:ext uri="{FF2B5EF4-FFF2-40B4-BE49-F238E27FC236}">
                      <a16:creationId xmlns:a16="http://schemas.microsoft.com/office/drawing/2014/main" id="{EB543047-8428-ABBC-013A-38EBE940DB87}"/>
                    </a:ext>
                  </a:extLst>
                </p14:cNvPr>
                <p14:cNvContentPartPr/>
                <p14:nvPr/>
              </p14:nvContentPartPr>
              <p14:xfrm>
                <a:off x="7486789" y="5728222"/>
                <a:ext cx="138600" cy="223200"/>
              </p14:xfrm>
            </p:contentPart>
          </mc:Choice>
          <mc:Fallback xmlns="">
            <p:pic>
              <p:nvPicPr>
                <p:cNvPr id="174243" name="Freihand 174242">
                  <a:extLst>
                    <a:ext uri="{FF2B5EF4-FFF2-40B4-BE49-F238E27FC236}">
                      <a16:creationId xmlns:a16="http://schemas.microsoft.com/office/drawing/2014/main" id="{EB543047-8428-ABBC-013A-38EBE940DB87}"/>
                    </a:ext>
                  </a:extLst>
                </p:cNvPr>
                <p:cNvPicPr/>
                <p:nvPr/>
              </p:nvPicPr>
              <p:blipFill>
                <a:blip r:embed="rId64"/>
                <a:stretch>
                  <a:fillRect/>
                </a:stretch>
              </p:blipFill>
              <p:spPr>
                <a:xfrm>
                  <a:off x="7478149" y="5719582"/>
                  <a:ext cx="15624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74244" name="Freihand 174243">
                  <a:extLst>
                    <a:ext uri="{FF2B5EF4-FFF2-40B4-BE49-F238E27FC236}">
                      <a16:creationId xmlns:a16="http://schemas.microsoft.com/office/drawing/2014/main" id="{79706811-96CE-D73D-2E2F-7C9E7A626A6F}"/>
                    </a:ext>
                  </a:extLst>
                </p14:cNvPr>
                <p14:cNvContentPartPr/>
                <p14:nvPr/>
              </p14:nvContentPartPr>
              <p14:xfrm>
                <a:off x="5892349" y="4243582"/>
                <a:ext cx="1910880" cy="1131120"/>
              </p14:xfrm>
            </p:contentPart>
          </mc:Choice>
          <mc:Fallback xmlns="">
            <p:pic>
              <p:nvPicPr>
                <p:cNvPr id="174244" name="Freihand 174243">
                  <a:extLst>
                    <a:ext uri="{FF2B5EF4-FFF2-40B4-BE49-F238E27FC236}">
                      <a16:creationId xmlns:a16="http://schemas.microsoft.com/office/drawing/2014/main" id="{79706811-96CE-D73D-2E2F-7C9E7A626A6F}"/>
                    </a:ext>
                  </a:extLst>
                </p:cNvPr>
                <p:cNvPicPr/>
                <p:nvPr/>
              </p:nvPicPr>
              <p:blipFill>
                <a:blip r:embed="rId66"/>
                <a:stretch>
                  <a:fillRect/>
                </a:stretch>
              </p:blipFill>
              <p:spPr>
                <a:xfrm>
                  <a:off x="5883349" y="4234942"/>
                  <a:ext cx="1928520" cy="11487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74245" name="Freihand 174244">
                  <a:extLst>
                    <a:ext uri="{FF2B5EF4-FFF2-40B4-BE49-F238E27FC236}">
                      <a16:creationId xmlns:a16="http://schemas.microsoft.com/office/drawing/2014/main" id="{34B46211-8628-B18F-8614-0C8D940C7178}"/>
                    </a:ext>
                  </a:extLst>
                </p14:cNvPr>
                <p14:cNvContentPartPr/>
                <p14:nvPr/>
              </p14:nvContentPartPr>
              <p14:xfrm>
                <a:off x="6142549" y="4157542"/>
                <a:ext cx="1585800" cy="1194480"/>
              </p14:xfrm>
            </p:contentPart>
          </mc:Choice>
          <mc:Fallback xmlns="">
            <p:pic>
              <p:nvPicPr>
                <p:cNvPr id="174245" name="Freihand 174244">
                  <a:extLst>
                    <a:ext uri="{FF2B5EF4-FFF2-40B4-BE49-F238E27FC236}">
                      <a16:creationId xmlns:a16="http://schemas.microsoft.com/office/drawing/2014/main" id="{34B46211-8628-B18F-8614-0C8D940C7178}"/>
                    </a:ext>
                  </a:extLst>
                </p:cNvPr>
                <p:cNvPicPr/>
                <p:nvPr/>
              </p:nvPicPr>
              <p:blipFill>
                <a:blip r:embed="rId68"/>
                <a:stretch>
                  <a:fillRect/>
                </a:stretch>
              </p:blipFill>
              <p:spPr>
                <a:xfrm>
                  <a:off x="6133549" y="4148902"/>
                  <a:ext cx="1603440" cy="12121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74247" name="Freihand 174246">
                  <a:extLst>
                    <a:ext uri="{FF2B5EF4-FFF2-40B4-BE49-F238E27FC236}">
                      <a16:creationId xmlns:a16="http://schemas.microsoft.com/office/drawing/2014/main" id="{E3D4946C-38C8-1713-B5DE-A14543F240DF}"/>
                    </a:ext>
                  </a:extLst>
                </p14:cNvPr>
                <p14:cNvContentPartPr/>
                <p14:nvPr/>
              </p14:nvContentPartPr>
              <p14:xfrm>
                <a:off x="7903669" y="4099942"/>
                <a:ext cx="133200" cy="177840"/>
              </p14:xfrm>
            </p:contentPart>
          </mc:Choice>
          <mc:Fallback xmlns="">
            <p:pic>
              <p:nvPicPr>
                <p:cNvPr id="174247" name="Freihand 174246">
                  <a:extLst>
                    <a:ext uri="{FF2B5EF4-FFF2-40B4-BE49-F238E27FC236}">
                      <a16:creationId xmlns:a16="http://schemas.microsoft.com/office/drawing/2014/main" id="{E3D4946C-38C8-1713-B5DE-A14543F240DF}"/>
                    </a:ext>
                  </a:extLst>
                </p:cNvPr>
                <p:cNvPicPr/>
                <p:nvPr/>
              </p:nvPicPr>
              <p:blipFill>
                <a:blip r:embed="rId70"/>
                <a:stretch>
                  <a:fillRect/>
                </a:stretch>
              </p:blipFill>
              <p:spPr>
                <a:xfrm>
                  <a:off x="7894669" y="4091302"/>
                  <a:ext cx="15084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74248" name="Freihand 174247">
                  <a:extLst>
                    <a:ext uri="{FF2B5EF4-FFF2-40B4-BE49-F238E27FC236}">
                      <a16:creationId xmlns:a16="http://schemas.microsoft.com/office/drawing/2014/main" id="{93606405-851F-9F9C-FF1B-777306C86114}"/>
                    </a:ext>
                  </a:extLst>
                </p14:cNvPr>
                <p14:cNvContentPartPr/>
                <p14:nvPr/>
              </p14:nvContentPartPr>
              <p14:xfrm>
                <a:off x="7873069" y="5231782"/>
                <a:ext cx="29880" cy="180000"/>
              </p14:xfrm>
            </p:contentPart>
          </mc:Choice>
          <mc:Fallback xmlns="">
            <p:pic>
              <p:nvPicPr>
                <p:cNvPr id="174248" name="Freihand 174247">
                  <a:extLst>
                    <a:ext uri="{FF2B5EF4-FFF2-40B4-BE49-F238E27FC236}">
                      <a16:creationId xmlns:a16="http://schemas.microsoft.com/office/drawing/2014/main" id="{93606405-851F-9F9C-FF1B-777306C86114}"/>
                    </a:ext>
                  </a:extLst>
                </p:cNvPr>
                <p:cNvPicPr/>
                <p:nvPr/>
              </p:nvPicPr>
              <p:blipFill>
                <a:blip r:embed="rId72"/>
                <a:stretch>
                  <a:fillRect/>
                </a:stretch>
              </p:blipFill>
              <p:spPr>
                <a:xfrm>
                  <a:off x="7864069" y="5223142"/>
                  <a:ext cx="4752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74249" name="Freihand 174248">
                  <a:extLst>
                    <a:ext uri="{FF2B5EF4-FFF2-40B4-BE49-F238E27FC236}">
                      <a16:creationId xmlns:a16="http://schemas.microsoft.com/office/drawing/2014/main" id="{4E24FAFC-79CE-1454-E8FD-770EF1A79F93}"/>
                    </a:ext>
                  </a:extLst>
                </p14:cNvPr>
                <p14:cNvContentPartPr/>
                <p14:nvPr/>
              </p14:nvContentPartPr>
              <p14:xfrm>
                <a:off x="7902229" y="5212702"/>
                <a:ext cx="137520" cy="138240"/>
              </p14:xfrm>
            </p:contentPart>
          </mc:Choice>
          <mc:Fallback xmlns="">
            <p:pic>
              <p:nvPicPr>
                <p:cNvPr id="174249" name="Freihand 174248">
                  <a:extLst>
                    <a:ext uri="{FF2B5EF4-FFF2-40B4-BE49-F238E27FC236}">
                      <a16:creationId xmlns:a16="http://schemas.microsoft.com/office/drawing/2014/main" id="{4E24FAFC-79CE-1454-E8FD-770EF1A79F93}"/>
                    </a:ext>
                  </a:extLst>
                </p:cNvPr>
                <p:cNvPicPr/>
                <p:nvPr/>
              </p:nvPicPr>
              <p:blipFill>
                <a:blip r:embed="rId74"/>
                <a:stretch>
                  <a:fillRect/>
                </a:stretch>
              </p:blipFill>
              <p:spPr>
                <a:xfrm>
                  <a:off x="7893229" y="5204062"/>
                  <a:ext cx="1551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74250" name="Freihand 174249">
                  <a:extLst>
                    <a:ext uri="{FF2B5EF4-FFF2-40B4-BE49-F238E27FC236}">
                      <a16:creationId xmlns:a16="http://schemas.microsoft.com/office/drawing/2014/main" id="{83697186-0087-0D55-FA93-DC31B68DCE5B}"/>
                    </a:ext>
                  </a:extLst>
                </p14:cNvPr>
                <p14:cNvContentPartPr/>
                <p14:nvPr/>
              </p14:nvContentPartPr>
              <p14:xfrm>
                <a:off x="6078469" y="4751902"/>
                <a:ext cx="276840" cy="37440"/>
              </p14:xfrm>
            </p:contentPart>
          </mc:Choice>
          <mc:Fallback xmlns="">
            <p:pic>
              <p:nvPicPr>
                <p:cNvPr id="174250" name="Freihand 174249">
                  <a:extLst>
                    <a:ext uri="{FF2B5EF4-FFF2-40B4-BE49-F238E27FC236}">
                      <a16:creationId xmlns:a16="http://schemas.microsoft.com/office/drawing/2014/main" id="{83697186-0087-0D55-FA93-DC31B68DCE5B}"/>
                    </a:ext>
                  </a:extLst>
                </p:cNvPr>
                <p:cNvPicPr/>
                <p:nvPr/>
              </p:nvPicPr>
              <p:blipFill>
                <a:blip r:embed="rId76"/>
                <a:stretch>
                  <a:fillRect/>
                </a:stretch>
              </p:blipFill>
              <p:spPr>
                <a:xfrm>
                  <a:off x="6069469" y="4743262"/>
                  <a:ext cx="2944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174251" name="Freihand 174250">
                  <a:extLst>
                    <a:ext uri="{FF2B5EF4-FFF2-40B4-BE49-F238E27FC236}">
                      <a16:creationId xmlns:a16="http://schemas.microsoft.com/office/drawing/2014/main" id="{8B2662F6-C7F9-65A5-5866-84561DD5A611}"/>
                    </a:ext>
                  </a:extLst>
                </p14:cNvPr>
                <p14:cNvContentPartPr/>
                <p14:nvPr/>
              </p14:nvContentPartPr>
              <p14:xfrm>
                <a:off x="6767149" y="4814902"/>
                <a:ext cx="116280" cy="20520"/>
              </p14:xfrm>
            </p:contentPart>
          </mc:Choice>
          <mc:Fallback xmlns="">
            <p:pic>
              <p:nvPicPr>
                <p:cNvPr id="174251" name="Freihand 174250">
                  <a:extLst>
                    <a:ext uri="{FF2B5EF4-FFF2-40B4-BE49-F238E27FC236}">
                      <a16:creationId xmlns:a16="http://schemas.microsoft.com/office/drawing/2014/main" id="{8B2662F6-C7F9-65A5-5866-84561DD5A611}"/>
                    </a:ext>
                  </a:extLst>
                </p:cNvPr>
                <p:cNvPicPr/>
                <p:nvPr/>
              </p:nvPicPr>
              <p:blipFill>
                <a:blip r:embed="rId78"/>
                <a:stretch>
                  <a:fillRect/>
                </a:stretch>
              </p:blipFill>
              <p:spPr>
                <a:xfrm>
                  <a:off x="6758149" y="4806262"/>
                  <a:ext cx="1339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174252" name="Freihand 174251">
                  <a:extLst>
                    <a:ext uri="{FF2B5EF4-FFF2-40B4-BE49-F238E27FC236}">
                      <a16:creationId xmlns:a16="http://schemas.microsoft.com/office/drawing/2014/main" id="{1189DD45-89C0-7CC8-23E2-650D22743335}"/>
                    </a:ext>
                  </a:extLst>
                </p14:cNvPr>
                <p14:cNvContentPartPr/>
                <p14:nvPr/>
              </p14:nvContentPartPr>
              <p14:xfrm>
                <a:off x="6855349" y="4845862"/>
                <a:ext cx="76320" cy="694440"/>
              </p14:xfrm>
            </p:contentPart>
          </mc:Choice>
          <mc:Fallback xmlns="">
            <p:pic>
              <p:nvPicPr>
                <p:cNvPr id="174252" name="Freihand 174251">
                  <a:extLst>
                    <a:ext uri="{FF2B5EF4-FFF2-40B4-BE49-F238E27FC236}">
                      <a16:creationId xmlns:a16="http://schemas.microsoft.com/office/drawing/2014/main" id="{1189DD45-89C0-7CC8-23E2-650D22743335}"/>
                    </a:ext>
                  </a:extLst>
                </p:cNvPr>
                <p:cNvPicPr/>
                <p:nvPr/>
              </p:nvPicPr>
              <p:blipFill>
                <a:blip r:embed="rId80"/>
                <a:stretch>
                  <a:fillRect/>
                </a:stretch>
              </p:blipFill>
              <p:spPr>
                <a:xfrm>
                  <a:off x="6846709" y="4837222"/>
                  <a:ext cx="93960" cy="7120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174253" name="Freihand 174252">
                  <a:extLst>
                    <a:ext uri="{FF2B5EF4-FFF2-40B4-BE49-F238E27FC236}">
                      <a16:creationId xmlns:a16="http://schemas.microsoft.com/office/drawing/2014/main" id="{9039B7BA-1AC5-869B-786E-CFD183B0581C}"/>
                    </a:ext>
                  </a:extLst>
                </p14:cNvPr>
                <p14:cNvContentPartPr/>
                <p14:nvPr/>
              </p14:nvContentPartPr>
              <p14:xfrm>
                <a:off x="5548549" y="4670902"/>
                <a:ext cx="98280" cy="268200"/>
              </p14:xfrm>
            </p:contentPart>
          </mc:Choice>
          <mc:Fallback xmlns="">
            <p:pic>
              <p:nvPicPr>
                <p:cNvPr id="174253" name="Freihand 174252">
                  <a:extLst>
                    <a:ext uri="{FF2B5EF4-FFF2-40B4-BE49-F238E27FC236}">
                      <a16:creationId xmlns:a16="http://schemas.microsoft.com/office/drawing/2014/main" id="{9039B7BA-1AC5-869B-786E-CFD183B0581C}"/>
                    </a:ext>
                  </a:extLst>
                </p:cNvPr>
                <p:cNvPicPr/>
                <p:nvPr/>
              </p:nvPicPr>
              <p:blipFill>
                <a:blip r:embed="rId82"/>
                <a:stretch>
                  <a:fillRect/>
                </a:stretch>
              </p:blipFill>
              <p:spPr>
                <a:xfrm>
                  <a:off x="5539909" y="4662262"/>
                  <a:ext cx="11592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174254" name="Freihand 174253">
                  <a:extLst>
                    <a:ext uri="{FF2B5EF4-FFF2-40B4-BE49-F238E27FC236}">
                      <a16:creationId xmlns:a16="http://schemas.microsoft.com/office/drawing/2014/main" id="{C709273A-2AB1-F850-CD0A-90111E57C411}"/>
                    </a:ext>
                  </a:extLst>
                </p14:cNvPr>
                <p14:cNvContentPartPr/>
                <p14:nvPr/>
              </p14:nvContentPartPr>
              <p14:xfrm>
                <a:off x="5687149" y="4581622"/>
                <a:ext cx="95400" cy="126720"/>
              </p14:xfrm>
            </p:contentPart>
          </mc:Choice>
          <mc:Fallback xmlns="">
            <p:pic>
              <p:nvPicPr>
                <p:cNvPr id="174254" name="Freihand 174253">
                  <a:extLst>
                    <a:ext uri="{FF2B5EF4-FFF2-40B4-BE49-F238E27FC236}">
                      <a16:creationId xmlns:a16="http://schemas.microsoft.com/office/drawing/2014/main" id="{C709273A-2AB1-F850-CD0A-90111E57C411}"/>
                    </a:ext>
                  </a:extLst>
                </p:cNvPr>
                <p:cNvPicPr/>
                <p:nvPr/>
              </p:nvPicPr>
              <p:blipFill>
                <a:blip r:embed="rId84"/>
                <a:stretch>
                  <a:fillRect/>
                </a:stretch>
              </p:blipFill>
              <p:spPr>
                <a:xfrm>
                  <a:off x="5678149" y="4572982"/>
                  <a:ext cx="11304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174255" name="Freihand 174254">
                  <a:extLst>
                    <a:ext uri="{FF2B5EF4-FFF2-40B4-BE49-F238E27FC236}">
                      <a16:creationId xmlns:a16="http://schemas.microsoft.com/office/drawing/2014/main" id="{51B851A6-A508-11C9-502A-8A0E5C53E97F}"/>
                    </a:ext>
                  </a:extLst>
                </p14:cNvPr>
                <p14:cNvContentPartPr/>
                <p14:nvPr/>
              </p14:nvContentPartPr>
              <p14:xfrm>
                <a:off x="6758509" y="5844862"/>
                <a:ext cx="124200" cy="140040"/>
              </p14:xfrm>
            </p:contentPart>
          </mc:Choice>
          <mc:Fallback xmlns="">
            <p:pic>
              <p:nvPicPr>
                <p:cNvPr id="174255" name="Freihand 174254">
                  <a:extLst>
                    <a:ext uri="{FF2B5EF4-FFF2-40B4-BE49-F238E27FC236}">
                      <a16:creationId xmlns:a16="http://schemas.microsoft.com/office/drawing/2014/main" id="{51B851A6-A508-11C9-502A-8A0E5C53E97F}"/>
                    </a:ext>
                  </a:extLst>
                </p:cNvPr>
                <p:cNvPicPr/>
                <p:nvPr/>
              </p:nvPicPr>
              <p:blipFill>
                <a:blip r:embed="rId86"/>
                <a:stretch>
                  <a:fillRect/>
                </a:stretch>
              </p:blipFill>
              <p:spPr>
                <a:xfrm>
                  <a:off x="6749509" y="5836222"/>
                  <a:ext cx="1418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174256" name="Freihand 174255">
                  <a:extLst>
                    <a:ext uri="{FF2B5EF4-FFF2-40B4-BE49-F238E27FC236}">
                      <a16:creationId xmlns:a16="http://schemas.microsoft.com/office/drawing/2014/main" id="{F90235DA-A61B-0A48-DA06-656420479390}"/>
                    </a:ext>
                  </a:extLst>
                </p14:cNvPr>
                <p14:cNvContentPartPr/>
                <p14:nvPr/>
              </p14:nvContentPartPr>
              <p14:xfrm>
                <a:off x="6749509" y="5834062"/>
                <a:ext cx="172800" cy="136440"/>
              </p14:xfrm>
            </p:contentPart>
          </mc:Choice>
          <mc:Fallback xmlns="">
            <p:pic>
              <p:nvPicPr>
                <p:cNvPr id="174256" name="Freihand 174255">
                  <a:extLst>
                    <a:ext uri="{FF2B5EF4-FFF2-40B4-BE49-F238E27FC236}">
                      <a16:creationId xmlns:a16="http://schemas.microsoft.com/office/drawing/2014/main" id="{F90235DA-A61B-0A48-DA06-656420479390}"/>
                    </a:ext>
                  </a:extLst>
                </p:cNvPr>
                <p:cNvPicPr/>
                <p:nvPr/>
              </p:nvPicPr>
              <p:blipFill>
                <a:blip r:embed="rId88"/>
                <a:stretch>
                  <a:fillRect/>
                </a:stretch>
              </p:blipFill>
              <p:spPr>
                <a:xfrm>
                  <a:off x="6740869" y="5825062"/>
                  <a:ext cx="1904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174257" name="Freihand 174256">
                  <a:extLst>
                    <a:ext uri="{FF2B5EF4-FFF2-40B4-BE49-F238E27FC236}">
                      <a16:creationId xmlns:a16="http://schemas.microsoft.com/office/drawing/2014/main" id="{72636BC6-7BD9-70A0-EAA7-1960D55A6272}"/>
                    </a:ext>
                  </a:extLst>
                </p14:cNvPr>
                <p14:cNvContentPartPr/>
                <p14:nvPr/>
              </p14:nvContentPartPr>
              <p14:xfrm>
                <a:off x="6983509" y="5635342"/>
                <a:ext cx="158040" cy="174240"/>
              </p14:xfrm>
            </p:contentPart>
          </mc:Choice>
          <mc:Fallback xmlns="">
            <p:pic>
              <p:nvPicPr>
                <p:cNvPr id="174257" name="Freihand 174256">
                  <a:extLst>
                    <a:ext uri="{FF2B5EF4-FFF2-40B4-BE49-F238E27FC236}">
                      <a16:creationId xmlns:a16="http://schemas.microsoft.com/office/drawing/2014/main" id="{72636BC6-7BD9-70A0-EAA7-1960D55A6272}"/>
                    </a:ext>
                  </a:extLst>
                </p:cNvPr>
                <p:cNvPicPr/>
                <p:nvPr/>
              </p:nvPicPr>
              <p:blipFill>
                <a:blip r:embed="rId90"/>
                <a:stretch>
                  <a:fillRect/>
                </a:stretch>
              </p:blipFill>
              <p:spPr>
                <a:xfrm>
                  <a:off x="6974869" y="5626702"/>
                  <a:ext cx="1756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174261" name="Freihand 174260">
                  <a:extLst>
                    <a:ext uri="{FF2B5EF4-FFF2-40B4-BE49-F238E27FC236}">
                      <a16:creationId xmlns:a16="http://schemas.microsoft.com/office/drawing/2014/main" id="{20B75630-50F9-86CF-B1D9-B49A5858FD99}"/>
                    </a:ext>
                  </a:extLst>
                </p14:cNvPr>
                <p14:cNvContentPartPr/>
                <p14:nvPr/>
              </p14:nvContentPartPr>
              <p14:xfrm>
                <a:off x="6863629" y="4008502"/>
                <a:ext cx="69120" cy="415440"/>
              </p14:xfrm>
            </p:contentPart>
          </mc:Choice>
          <mc:Fallback xmlns="">
            <p:pic>
              <p:nvPicPr>
                <p:cNvPr id="174261" name="Freihand 174260">
                  <a:extLst>
                    <a:ext uri="{FF2B5EF4-FFF2-40B4-BE49-F238E27FC236}">
                      <a16:creationId xmlns:a16="http://schemas.microsoft.com/office/drawing/2014/main" id="{20B75630-50F9-86CF-B1D9-B49A5858FD99}"/>
                    </a:ext>
                  </a:extLst>
                </p:cNvPr>
                <p:cNvPicPr/>
                <p:nvPr/>
              </p:nvPicPr>
              <p:blipFill>
                <a:blip r:embed="rId92"/>
                <a:stretch>
                  <a:fillRect/>
                </a:stretch>
              </p:blipFill>
              <p:spPr>
                <a:xfrm>
                  <a:off x="6854989" y="3999862"/>
                  <a:ext cx="86760" cy="4330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174262" name="Freihand 174261">
                  <a:extLst>
                    <a:ext uri="{FF2B5EF4-FFF2-40B4-BE49-F238E27FC236}">
                      <a16:creationId xmlns:a16="http://schemas.microsoft.com/office/drawing/2014/main" id="{AF7B57CA-B8AA-AC1F-AC26-F295F15D6966}"/>
                    </a:ext>
                  </a:extLst>
                </p14:cNvPr>
                <p14:cNvContentPartPr/>
                <p14:nvPr/>
              </p14:nvContentPartPr>
              <p14:xfrm>
                <a:off x="6827989" y="4277422"/>
                <a:ext cx="198720" cy="225720"/>
              </p14:xfrm>
            </p:contentPart>
          </mc:Choice>
          <mc:Fallback xmlns="">
            <p:pic>
              <p:nvPicPr>
                <p:cNvPr id="174262" name="Freihand 174261">
                  <a:extLst>
                    <a:ext uri="{FF2B5EF4-FFF2-40B4-BE49-F238E27FC236}">
                      <a16:creationId xmlns:a16="http://schemas.microsoft.com/office/drawing/2014/main" id="{AF7B57CA-B8AA-AC1F-AC26-F295F15D6966}"/>
                    </a:ext>
                  </a:extLst>
                </p:cNvPr>
                <p:cNvPicPr/>
                <p:nvPr/>
              </p:nvPicPr>
              <p:blipFill>
                <a:blip r:embed="rId94"/>
                <a:stretch>
                  <a:fillRect/>
                </a:stretch>
              </p:blipFill>
              <p:spPr>
                <a:xfrm>
                  <a:off x="6818989" y="4268422"/>
                  <a:ext cx="21636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174263" name="Freihand 174262">
                  <a:extLst>
                    <a:ext uri="{FF2B5EF4-FFF2-40B4-BE49-F238E27FC236}">
                      <a16:creationId xmlns:a16="http://schemas.microsoft.com/office/drawing/2014/main" id="{BE74A53B-39E6-3027-239B-F0A550CA9B32}"/>
                    </a:ext>
                  </a:extLst>
                </p14:cNvPr>
                <p14:cNvContentPartPr/>
                <p14:nvPr/>
              </p14:nvContentPartPr>
              <p14:xfrm>
                <a:off x="6368989" y="3814462"/>
                <a:ext cx="99720" cy="145080"/>
              </p14:xfrm>
            </p:contentPart>
          </mc:Choice>
          <mc:Fallback xmlns="">
            <p:pic>
              <p:nvPicPr>
                <p:cNvPr id="174263" name="Freihand 174262">
                  <a:extLst>
                    <a:ext uri="{FF2B5EF4-FFF2-40B4-BE49-F238E27FC236}">
                      <a16:creationId xmlns:a16="http://schemas.microsoft.com/office/drawing/2014/main" id="{BE74A53B-39E6-3027-239B-F0A550CA9B32}"/>
                    </a:ext>
                  </a:extLst>
                </p:cNvPr>
                <p:cNvPicPr/>
                <p:nvPr/>
              </p:nvPicPr>
              <p:blipFill>
                <a:blip r:embed="rId96"/>
                <a:stretch>
                  <a:fillRect/>
                </a:stretch>
              </p:blipFill>
              <p:spPr>
                <a:xfrm>
                  <a:off x="6359989" y="3805822"/>
                  <a:ext cx="11736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174264" name="Freihand 174263">
                  <a:extLst>
                    <a:ext uri="{FF2B5EF4-FFF2-40B4-BE49-F238E27FC236}">
                      <a16:creationId xmlns:a16="http://schemas.microsoft.com/office/drawing/2014/main" id="{7EA667BE-7CAD-1F29-5C93-D04ACBD61960}"/>
                    </a:ext>
                  </a:extLst>
                </p14:cNvPr>
                <p14:cNvContentPartPr/>
                <p14:nvPr/>
              </p14:nvContentPartPr>
              <p14:xfrm>
                <a:off x="6533509" y="3798622"/>
                <a:ext cx="67680" cy="104040"/>
              </p14:xfrm>
            </p:contentPart>
          </mc:Choice>
          <mc:Fallback xmlns="">
            <p:pic>
              <p:nvPicPr>
                <p:cNvPr id="174264" name="Freihand 174263">
                  <a:extLst>
                    <a:ext uri="{FF2B5EF4-FFF2-40B4-BE49-F238E27FC236}">
                      <a16:creationId xmlns:a16="http://schemas.microsoft.com/office/drawing/2014/main" id="{7EA667BE-7CAD-1F29-5C93-D04ACBD61960}"/>
                    </a:ext>
                  </a:extLst>
                </p:cNvPr>
                <p:cNvPicPr/>
                <p:nvPr/>
              </p:nvPicPr>
              <p:blipFill>
                <a:blip r:embed="rId98"/>
                <a:stretch>
                  <a:fillRect/>
                </a:stretch>
              </p:blipFill>
              <p:spPr>
                <a:xfrm>
                  <a:off x="6524869" y="3789622"/>
                  <a:ext cx="853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174265" name="Freihand 174264">
                  <a:extLst>
                    <a:ext uri="{FF2B5EF4-FFF2-40B4-BE49-F238E27FC236}">
                      <a16:creationId xmlns:a16="http://schemas.microsoft.com/office/drawing/2014/main" id="{32858530-BC9B-E957-A462-FCEBB955637B}"/>
                    </a:ext>
                  </a:extLst>
                </p14:cNvPr>
                <p14:cNvContentPartPr/>
                <p14:nvPr/>
              </p14:nvContentPartPr>
              <p14:xfrm>
                <a:off x="6658789" y="3685582"/>
                <a:ext cx="97200" cy="211320"/>
              </p14:xfrm>
            </p:contentPart>
          </mc:Choice>
          <mc:Fallback xmlns="">
            <p:pic>
              <p:nvPicPr>
                <p:cNvPr id="174265" name="Freihand 174264">
                  <a:extLst>
                    <a:ext uri="{FF2B5EF4-FFF2-40B4-BE49-F238E27FC236}">
                      <a16:creationId xmlns:a16="http://schemas.microsoft.com/office/drawing/2014/main" id="{32858530-BC9B-E957-A462-FCEBB955637B}"/>
                    </a:ext>
                  </a:extLst>
                </p:cNvPr>
                <p:cNvPicPr/>
                <p:nvPr/>
              </p:nvPicPr>
              <p:blipFill>
                <a:blip r:embed="rId100"/>
                <a:stretch>
                  <a:fillRect/>
                </a:stretch>
              </p:blipFill>
              <p:spPr>
                <a:xfrm>
                  <a:off x="6650149" y="3676582"/>
                  <a:ext cx="11484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174266" name="Freihand 174265">
                  <a:extLst>
                    <a:ext uri="{FF2B5EF4-FFF2-40B4-BE49-F238E27FC236}">
                      <a16:creationId xmlns:a16="http://schemas.microsoft.com/office/drawing/2014/main" id="{C9C97BA2-4C98-7C1B-0D4A-F0897D6AAC35}"/>
                    </a:ext>
                  </a:extLst>
                </p14:cNvPr>
                <p14:cNvContentPartPr/>
                <p14:nvPr/>
              </p14:nvContentPartPr>
              <p14:xfrm>
                <a:off x="6935629" y="3616462"/>
                <a:ext cx="232200" cy="316800"/>
              </p14:xfrm>
            </p:contentPart>
          </mc:Choice>
          <mc:Fallback xmlns="">
            <p:pic>
              <p:nvPicPr>
                <p:cNvPr id="174266" name="Freihand 174265">
                  <a:extLst>
                    <a:ext uri="{FF2B5EF4-FFF2-40B4-BE49-F238E27FC236}">
                      <a16:creationId xmlns:a16="http://schemas.microsoft.com/office/drawing/2014/main" id="{C9C97BA2-4C98-7C1B-0D4A-F0897D6AAC35}"/>
                    </a:ext>
                  </a:extLst>
                </p:cNvPr>
                <p:cNvPicPr/>
                <p:nvPr/>
              </p:nvPicPr>
              <p:blipFill>
                <a:blip r:embed="rId102"/>
                <a:stretch>
                  <a:fillRect/>
                </a:stretch>
              </p:blipFill>
              <p:spPr>
                <a:xfrm>
                  <a:off x="6926629" y="3607462"/>
                  <a:ext cx="24984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174267" name="Freihand 174266">
                  <a:extLst>
                    <a:ext uri="{FF2B5EF4-FFF2-40B4-BE49-F238E27FC236}">
                      <a16:creationId xmlns:a16="http://schemas.microsoft.com/office/drawing/2014/main" id="{F8EA39F3-41A2-DFA4-6D02-C3E4B581EE59}"/>
                    </a:ext>
                  </a:extLst>
                </p14:cNvPr>
                <p14:cNvContentPartPr/>
                <p14:nvPr/>
              </p14:nvContentPartPr>
              <p14:xfrm>
                <a:off x="7169989" y="3725182"/>
                <a:ext cx="13320" cy="37800"/>
              </p14:xfrm>
            </p:contentPart>
          </mc:Choice>
          <mc:Fallback xmlns="">
            <p:pic>
              <p:nvPicPr>
                <p:cNvPr id="174267" name="Freihand 174266">
                  <a:extLst>
                    <a:ext uri="{FF2B5EF4-FFF2-40B4-BE49-F238E27FC236}">
                      <a16:creationId xmlns:a16="http://schemas.microsoft.com/office/drawing/2014/main" id="{F8EA39F3-41A2-DFA4-6D02-C3E4B581EE59}"/>
                    </a:ext>
                  </a:extLst>
                </p:cNvPr>
                <p:cNvPicPr/>
                <p:nvPr/>
              </p:nvPicPr>
              <p:blipFill>
                <a:blip r:embed="rId104"/>
                <a:stretch>
                  <a:fillRect/>
                </a:stretch>
              </p:blipFill>
              <p:spPr>
                <a:xfrm>
                  <a:off x="7161349" y="3716542"/>
                  <a:ext cx="3096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174268" name="Freihand 174267">
                  <a:extLst>
                    <a:ext uri="{FF2B5EF4-FFF2-40B4-BE49-F238E27FC236}">
                      <a16:creationId xmlns:a16="http://schemas.microsoft.com/office/drawing/2014/main" id="{540FEFE1-15E2-6EA3-21B1-CC03B1994F15}"/>
                    </a:ext>
                  </a:extLst>
                </p14:cNvPr>
                <p14:cNvContentPartPr/>
                <p14:nvPr/>
              </p14:nvContentPartPr>
              <p14:xfrm>
                <a:off x="7142269" y="3711142"/>
                <a:ext cx="205200" cy="155520"/>
              </p14:xfrm>
            </p:contentPart>
          </mc:Choice>
          <mc:Fallback xmlns="">
            <p:pic>
              <p:nvPicPr>
                <p:cNvPr id="174268" name="Freihand 174267">
                  <a:extLst>
                    <a:ext uri="{FF2B5EF4-FFF2-40B4-BE49-F238E27FC236}">
                      <a16:creationId xmlns:a16="http://schemas.microsoft.com/office/drawing/2014/main" id="{540FEFE1-15E2-6EA3-21B1-CC03B1994F15}"/>
                    </a:ext>
                  </a:extLst>
                </p:cNvPr>
                <p:cNvPicPr/>
                <p:nvPr/>
              </p:nvPicPr>
              <p:blipFill>
                <a:blip r:embed="rId106"/>
                <a:stretch>
                  <a:fillRect/>
                </a:stretch>
              </p:blipFill>
              <p:spPr>
                <a:xfrm>
                  <a:off x="7133269" y="3702142"/>
                  <a:ext cx="22284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174269" name="Freihand 174268">
                  <a:extLst>
                    <a:ext uri="{FF2B5EF4-FFF2-40B4-BE49-F238E27FC236}">
                      <a16:creationId xmlns:a16="http://schemas.microsoft.com/office/drawing/2014/main" id="{6C92C50A-75FB-972D-3C61-E379BC03C781}"/>
                    </a:ext>
                  </a:extLst>
                </p14:cNvPr>
                <p14:cNvContentPartPr/>
                <p14:nvPr/>
              </p14:nvContentPartPr>
              <p14:xfrm>
                <a:off x="7304629" y="3742462"/>
                <a:ext cx="76320" cy="31320"/>
              </p14:xfrm>
            </p:contentPart>
          </mc:Choice>
          <mc:Fallback xmlns="">
            <p:pic>
              <p:nvPicPr>
                <p:cNvPr id="174269" name="Freihand 174268">
                  <a:extLst>
                    <a:ext uri="{FF2B5EF4-FFF2-40B4-BE49-F238E27FC236}">
                      <a16:creationId xmlns:a16="http://schemas.microsoft.com/office/drawing/2014/main" id="{6C92C50A-75FB-972D-3C61-E379BC03C781}"/>
                    </a:ext>
                  </a:extLst>
                </p:cNvPr>
                <p:cNvPicPr/>
                <p:nvPr/>
              </p:nvPicPr>
              <p:blipFill>
                <a:blip r:embed="rId108"/>
                <a:stretch>
                  <a:fillRect/>
                </a:stretch>
              </p:blipFill>
              <p:spPr>
                <a:xfrm>
                  <a:off x="7295989" y="3733462"/>
                  <a:ext cx="939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174270" name="Freihand 174269">
                  <a:extLst>
                    <a:ext uri="{FF2B5EF4-FFF2-40B4-BE49-F238E27FC236}">
                      <a16:creationId xmlns:a16="http://schemas.microsoft.com/office/drawing/2014/main" id="{2CB1653F-DE61-F7C8-E896-16A2A4FD43E1}"/>
                    </a:ext>
                  </a:extLst>
                </p14:cNvPr>
                <p14:cNvContentPartPr/>
                <p14:nvPr/>
              </p14:nvContentPartPr>
              <p14:xfrm>
                <a:off x="7495069" y="3696382"/>
                <a:ext cx="169200" cy="150480"/>
              </p14:xfrm>
            </p:contentPart>
          </mc:Choice>
          <mc:Fallback xmlns="">
            <p:pic>
              <p:nvPicPr>
                <p:cNvPr id="174270" name="Freihand 174269">
                  <a:extLst>
                    <a:ext uri="{FF2B5EF4-FFF2-40B4-BE49-F238E27FC236}">
                      <a16:creationId xmlns:a16="http://schemas.microsoft.com/office/drawing/2014/main" id="{2CB1653F-DE61-F7C8-E896-16A2A4FD43E1}"/>
                    </a:ext>
                  </a:extLst>
                </p:cNvPr>
                <p:cNvPicPr/>
                <p:nvPr/>
              </p:nvPicPr>
              <p:blipFill>
                <a:blip r:embed="rId110"/>
                <a:stretch>
                  <a:fillRect/>
                </a:stretch>
              </p:blipFill>
              <p:spPr>
                <a:xfrm>
                  <a:off x="7486429" y="3687742"/>
                  <a:ext cx="1868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174271" name="Freihand 174270">
                  <a:extLst>
                    <a:ext uri="{FF2B5EF4-FFF2-40B4-BE49-F238E27FC236}">
                      <a16:creationId xmlns:a16="http://schemas.microsoft.com/office/drawing/2014/main" id="{0BCE797F-1202-573A-A4BE-B1996650D634}"/>
                    </a:ext>
                  </a:extLst>
                </p14:cNvPr>
                <p14:cNvContentPartPr/>
                <p14:nvPr/>
              </p14:nvContentPartPr>
              <p14:xfrm>
                <a:off x="7551229" y="3562102"/>
                <a:ext cx="200160" cy="173160"/>
              </p14:xfrm>
            </p:contentPart>
          </mc:Choice>
          <mc:Fallback xmlns="">
            <p:pic>
              <p:nvPicPr>
                <p:cNvPr id="174271" name="Freihand 174270">
                  <a:extLst>
                    <a:ext uri="{FF2B5EF4-FFF2-40B4-BE49-F238E27FC236}">
                      <a16:creationId xmlns:a16="http://schemas.microsoft.com/office/drawing/2014/main" id="{0BCE797F-1202-573A-A4BE-B1996650D634}"/>
                    </a:ext>
                  </a:extLst>
                </p:cNvPr>
                <p:cNvPicPr/>
                <p:nvPr/>
              </p:nvPicPr>
              <p:blipFill>
                <a:blip r:embed="rId112"/>
                <a:stretch>
                  <a:fillRect/>
                </a:stretch>
              </p:blipFill>
              <p:spPr>
                <a:xfrm>
                  <a:off x="7542229" y="3553102"/>
                  <a:ext cx="2178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174272" name="Freihand 174271">
                  <a:extLst>
                    <a:ext uri="{FF2B5EF4-FFF2-40B4-BE49-F238E27FC236}">
                      <a16:creationId xmlns:a16="http://schemas.microsoft.com/office/drawing/2014/main" id="{D97C25B4-F555-79B1-9C6D-F397A64412C4}"/>
                    </a:ext>
                  </a:extLst>
                </p14:cNvPr>
                <p14:cNvContentPartPr/>
                <p14:nvPr/>
              </p14:nvContentPartPr>
              <p14:xfrm>
                <a:off x="7740949" y="3589102"/>
                <a:ext cx="254880" cy="200160"/>
              </p14:xfrm>
            </p:contentPart>
          </mc:Choice>
          <mc:Fallback xmlns="">
            <p:pic>
              <p:nvPicPr>
                <p:cNvPr id="174272" name="Freihand 174271">
                  <a:extLst>
                    <a:ext uri="{FF2B5EF4-FFF2-40B4-BE49-F238E27FC236}">
                      <a16:creationId xmlns:a16="http://schemas.microsoft.com/office/drawing/2014/main" id="{D97C25B4-F555-79B1-9C6D-F397A64412C4}"/>
                    </a:ext>
                  </a:extLst>
                </p:cNvPr>
                <p:cNvPicPr/>
                <p:nvPr/>
              </p:nvPicPr>
              <p:blipFill>
                <a:blip r:embed="rId114"/>
                <a:stretch>
                  <a:fillRect/>
                </a:stretch>
              </p:blipFill>
              <p:spPr>
                <a:xfrm>
                  <a:off x="7731949" y="3580102"/>
                  <a:ext cx="27252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174273" name="Freihand 174272">
                  <a:extLst>
                    <a:ext uri="{FF2B5EF4-FFF2-40B4-BE49-F238E27FC236}">
                      <a16:creationId xmlns:a16="http://schemas.microsoft.com/office/drawing/2014/main" id="{F76BF17F-D559-AAED-2886-6F3776E339C2}"/>
                    </a:ext>
                  </a:extLst>
                </p14:cNvPr>
                <p14:cNvContentPartPr/>
                <p14:nvPr/>
              </p14:nvContentPartPr>
              <p14:xfrm>
                <a:off x="8009509" y="3626902"/>
                <a:ext cx="99000" cy="161280"/>
              </p14:xfrm>
            </p:contentPart>
          </mc:Choice>
          <mc:Fallback xmlns="">
            <p:pic>
              <p:nvPicPr>
                <p:cNvPr id="174273" name="Freihand 174272">
                  <a:extLst>
                    <a:ext uri="{FF2B5EF4-FFF2-40B4-BE49-F238E27FC236}">
                      <a16:creationId xmlns:a16="http://schemas.microsoft.com/office/drawing/2014/main" id="{F76BF17F-D559-AAED-2886-6F3776E339C2}"/>
                    </a:ext>
                  </a:extLst>
                </p:cNvPr>
                <p:cNvPicPr/>
                <p:nvPr/>
              </p:nvPicPr>
              <p:blipFill>
                <a:blip r:embed="rId116"/>
                <a:stretch>
                  <a:fillRect/>
                </a:stretch>
              </p:blipFill>
              <p:spPr>
                <a:xfrm>
                  <a:off x="8000869" y="3617902"/>
                  <a:ext cx="1166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174274" name="Freihand 174273">
                  <a:extLst>
                    <a:ext uri="{FF2B5EF4-FFF2-40B4-BE49-F238E27FC236}">
                      <a16:creationId xmlns:a16="http://schemas.microsoft.com/office/drawing/2014/main" id="{95597658-BE57-73D0-1B30-0CAA4B0998EB}"/>
                    </a:ext>
                  </a:extLst>
                </p14:cNvPr>
                <p14:cNvContentPartPr/>
                <p14:nvPr/>
              </p14:nvContentPartPr>
              <p14:xfrm>
                <a:off x="8111749" y="3638422"/>
                <a:ext cx="137160" cy="113760"/>
              </p14:xfrm>
            </p:contentPart>
          </mc:Choice>
          <mc:Fallback xmlns="">
            <p:pic>
              <p:nvPicPr>
                <p:cNvPr id="174274" name="Freihand 174273">
                  <a:extLst>
                    <a:ext uri="{FF2B5EF4-FFF2-40B4-BE49-F238E27FC236}">
                      <a16:creationId xmlns:a16="http://schemas.microsoft.com/office/drawing/2014/main" id="{95597658-BE57-73D0-1B30-0CAA4B0998EB}"/>
                    </a:ext>
                  </a:extLst>
                </p:cNvPr>
                <p:cNvPicPr/>
                <p:nvPr/>
              </p:nvPicPr>
              <p:blipFill>
                <a:blip r:embed="rId118"/>
                <a:stretch>
                  <a:fillRect/>
                </a:stretch>
              </p:blipFill>
              <p:spPr>
                <a:xfrm>
                  <a:off x="8102749" y="3629782"/>
                  <a:ext cx="1548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174280" name="Freihand 174279">
                  <a:extLst>
                    <a:ext uri="{FF2B5EF4-FFF2-40B4-BE49-F238E27FC236}">
                      <a16:creationId xmlns:a16="http://schemas.microsoft.com/office/drawing/2014/main" id="{A3591744-E980-EC71-AE39-CF96F107AAEF}"/>
                    </a:ext>
                  </a:extLst>
                </p14:cNvPr>
                <p14:cNvContentPartPr/>
                <p14:nvPr/>
              </p14:nvContentPartPr>
              <p14:xfrm>
                <a:off x="6826549" y="4737502"/>
                <a:ext cx="283680" cy="87840"/>
              </p14:xfrm>
            </p:contentPart>
          </mc:Choice>
          <mc:Fallback xmlns="">
            <p:pic>
              <p:nvPicPr>
                <p:cNvPr id="174280" name="Freihand 174279">
                  <a:extLst>
                    <a:ext uri="{FF2B5EF4-FFF2-40B4-BE49-F238E27FC236}">
                      <a16:creationId xmlns:a16="http://schemas.microsoft.com/office/drawing/2014/main" id="{A3591744-E980-EC71-AE39-CF96F107AAEF}"/>
                    </a:ext>
                  </a:extLst>
                </p:cNvPr>
                <p:cNvPicPr/>
                <p:nvPr/>
              </p:nvPicPr>
              <p:blipFill>
                <a:blip r:embed="rId120"/>
                <a:stretch>
                  <a:fillRect/>
                </a:stretch>
              </p:blipFill>
              <p:spPr>
                <a:xfrm>
                  <a:off x="6817549" y="4728862"/>
                  <a:ext cx="301320" cy="105480"/>
                </a:xfrm>
                <a:prstGeom prst="rect">
                  <a:avLst/>
                </a:prstGeom>
              </p:spPr>
            </p:pic>
          </mc:Fallback>
        </mc:AlternateContent>
      </p:grpSp>
      <p:grpSp>
        <p:nvGrpSpPr>
          <p:cNvPr id="174291" name="Gruppieren 174290">
            <a:extLst>
              <a:ext uri="{FF2B5EF4-FFF2-40B4-BE49-F238E27FC236}">
                <a16:creationId xmlns:a16="http://schemas.microsoft.com/office/drawing/2014/main" id="{B2EB5956-3782-845A-3BF4-3310BD1DDA80}"/>
              </a:ext>
            </a:extLst>
          </p:cNvPr>
          <p:cNvGrpSpPr/>
          <p:nvPr/>
        </p:nvGrpSpPr>
        <p:grpSpPr>
          <a:xfrm>
            <a:off x="8735269" y="481582"/>
            <a:ext cx="3438000" cy="3617640"/>
            <a:chOff x="8735269" y="481582"/>
            <a:chExt cx="3438000" cy="3617640"/>
          </a:xfrm>
        </p:grpSpPr>
        <mc:AlternateContent xmlns:mc="http://schemas.openxmlformats.org/markup-compatibility/2006" xmlns:p14="http://schemas.microsoft.com/office/powerpoint/2010/main">
          <mc:Choice Requires="p14">
            <p:contentPart p14:bwMode="auto" r:id="rId121">
              <p14:nvContentPartPr>
                <p14:cNvPr id="30" name="Freihand 29">
                  <a:extLst>
                    <a:ext uri="{FF2B5EF4-FFF2-40B4-BE49-F238E27FC236}">
                      <a16:creationId xmlns:a16="http://schemas.microsoft.com/office/drawing/2014/main" id="{26F654BF-526D-C1C1-9728-AA2C5E3DBF4A}"/>
                    </a:ext>
                  </a:extLst>
                </p14:cNvPr>
                <p14:cNvContentPartPr/>
                <p14:nvPr/>
              </p14:nvContentPartPr>
              <p14:xfrm>
                <a:off x="8735269" y="584182"/>
                <a:ext cx="172800" cy="177480"/>
              </p14:xfrm>
            </p:contentPart>
          </mc:Choice>
          <mc:Fallback xmlns="">
            <p:pic>
              <p:nvPicPr>
                <p:cNvPr id="30" name="Freihand 29">
                  <a:extLst>
                    <a:ext uri="{FF2B5EF4-FFF2-40B4-BE49-F238E27FC236}">
                      <a16:creationId xmlns:a16="http://schemas.microsoft.com/office/drawing/2014/main" id="{26F654BF-526D-C1C1-9728-AA2C5E3DBF4A}"/>
                    </a:ext>
                  </a:extLst>
                </p:cNvPr>
                <p:cNvPicPr/>
                <p:nvPr/>
              </p:nvPicPr>
              <p:blipFill>
                <a:blip r:embed="rId122"/>
                <a:stretch>
                  <a:fillRect/>
                </a:stretch>
              </p:blipFill>
              <p:spPr>
                <a:xfrm>
                  <a:off x="8726629" y="575182"/>
                  <a:ext cx="1904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31" name="Freihand 30">
                  <a:extLst>
                    <a:ext uri="{FF2B5EF4-FFF2-40B4-BE49-F238E27FC236}">
                      <a16:creationId xmlns:a16="http://schemas.microsoft.com/office/drawing/2014/main" id="{D7627143-530A-D8FF-AF11-D22AE60F746C}"/>
                    </a:ext>
                  </a:extLst>
                </p14:cNvPr>
                <p14:cNvContentPartPr/>
                <p14:nvPr/>
              </p14:nvContentPartPr>
              <p14:xfrm>
                <a:off x="8849029" y="525142"/>
                <a:ext cx="162720" cy="365040"/>
              </p14:xfrm>
            </p:contentPart>
          </mc:Choice>
          <mc:Fallback xmlns="">
            <p:pic>
              <p:nvPicPr>
                <p:cNvPr id="31" name="Freihand 30">
                  <a:extLst>
                    <a:ext uri="{FF2B5EF4-FFF2-40B4-BE49-F238E27FC236}">
                      <a16:creationId xmlns:a16="http://schemas.microsoft.com/office/drawing/2014/main" id="{D7627143-530A-D8FF-AF11-D22AE60F746C}"/>
                    </a:ext>
                  </a:extLst>
                </p:cNvPr>
                <p:cNvPicPr/>
                <p:nvPr/>
              </p:nvPicPr>
              <p:blipFill>
                <a:blip r:embed="rId124"/>
                <a:stretch>
                  <a:fillRect/>
                </a:stretch>
              </p:blipFill>
              <p:spPr>
                <a:xfrm>
                  <a:off x="8840389" y="516502"/>
                  <a:ext cx="180360" cy="38268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34" name="Freihand 33">
                  <a:extLst>
                    <a:ext uri="{FF2B5EF4-FFF2-40B4-BE49-F238E27FC236}">
                      <a16:creationId xmlns:a16="http://schemas.microsoft.com/office/drawing/2014/main" id="{3DAC2AE6-A81D-B775-7579-58289F2BE4D8}"/>
                    </a:ext>
                  </a:extLst>
                </p14:cNvPr>
                <p14:cNvContentPartPr/>
                <p14:nvPr/>
              </p14:nvContentPartPr>
              <p14:xfrm>
                <a:off x="9184549" y="560422"/>
                <a:ext cx="181080" cy="185040"/>
              </p14:xfrm>
            </p:contentPart>
          </mc:Choice>
          <mc:Fallback xmlns="">
            <p:pic>
              <p:nvPicPr>
                <p:cNvPr id="34" name="Freihand 33">
                  <a:extLst>
                    <a:ext uri="{FF2B5EF4-FFF2-40B4-BE49-F238E27FC236}">
                      <a16:creationId xmlns:a16="http://schemas.microsoft.com/office/drawing/2014/main" id="{3DAC2AE6-A81D-B775-7579-58289F2BE4D8}"/>
                    </a:ext>
                  </a:extLst>
                </p:cNvPr>
                <p:cNvPicPr/>
                <p:nvPr/>
              </p:nvPicPr>
              <p:blipFill>
                <a:blip r:embed="rId126"/>
                <a:stretch>
                  <a:fillRect/>
                </a:stretch>
              </p:blipFill>
              <p:spPr>
                <a:xfrm>
                  <a:off x="9175549" y="551782"/>
                  <a:ext cx="19872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35" name="Freihand 34">
                  <a:extLst>
                    <a:ext uri="{FF2B5EF4-FFF2-40B4-BE49-F238E27FC236}">
                      <a16:creationId xmlns:a16="http://schemas.microsoft.com/office/drawing/2014/main" id="{AF078B1C-747B-5170-BC9E-05061D1C6759}"/>
                    </a:ext>
                  </a:extLst>
                </p14:cNvPr>
                <p14:cNvContentPartPr/>
                <p14:nvPr/>
              </p14:nvContentPartPr>
              <p14:xfrm>
                <a:off x="9302269" y="643942"/>
                <a:ext cx="56520" cy="78840"/>
              </p14:xfrm>
            </p:contentPart>
          </mc:Choice>
          <mc:Fallback xmlns="">
            <p:pic>
              <p:nvPicPr>
                <p:cNvPr id="35" name="Freihand 34">
                  <a:extLst>
                    <a:ext uri="{FF2B5EF4-FFF2-40B4-BE49-F238E27FC236}">
                      <a16:creationId xmlns:a16="http://schemas.microsoft.com/office/drawing/2014/main" id="{AF078B1C-747B-5170-BC9E-05061D1C6759}"/>
                    </a:ext>
                  </a:extLst>
                </p:cNvPr>
                <p:cNvPicPr/>
                <p:nvPr/>
              </p:nvPicPr>
              <p:blipFill>
                <a:blip r:embed="rId128"/>
                <a:stretch>
                  <a:fillRect/>
                </a:stretch>
              </p:blipFill>
              <p:spPr>
                <a:xfrm>
                  <a:off x="9293269" y="635302"/>
                  <a:ext cx="741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36" name="Freihand 35">
                  <a:extLst>
                    <a:ext uri="{FF2B5EF4-FFF2-40B4-BE49-F238E27FC236}">
                      <a16:creationId xmlns:a16="http://schemas.microsoft.com/office/drawing/2014/main" id="{DD2EBABA-DB0E-9872-F403-D12D76108FC7}"/>
                    </a:ext>
                  </a:extLst>
                </p14:cNvPr>
                <p14:cNvContentPartPr/>
                <p14:nvPr/>
              </p14:nvContentPartPr>
              <p14:xfrm>
                <a:off x="9434029" y="609022"/>
                <a:ext cx="441000" cy="204120"/>
              </p14:xfrm>
            </p:contentPart>
          </mc:Choice>
          <mc:Fallback xmlns="">
            <p:pic>
              <p:nvPicPr>
                <p:cNvPr id="36" name="Freihand 35">
                  <a:extLst>
                    <a:ext uri="{FF2B5EF4-FFF2-40B4-BE49-F238E27FC236}">
                      <a16:creationId xmlns:a16="http://schemas.microsoft.com/office/drawing/2014/main" id="{DD2EBABA-DB0E-9872-F403-D12D76108FC7}"/>
                    </a:ext>
                  </a:extLst>
                </p:cNvPr>
                <p:cNvPicPr/>
                <p:nvPr/>
              </p:nvPicPr>
              <p:blipFill>
                <a:blip r:embed="rId130"/>
                <a:stretch>
                  <a:fillRect/>
                </a:stretch>
              </p:blipFill>
              <p:spPr>
                <a:xfrm>
                  <a:off x="9425029" y="600022"/>
                  <a:ext cx="45864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37" name="Freihand 36">
                  <a:extLst>
                    <a:ext uri="{FF2B5EF4-FFF2-40B4-BE49-F238E27FC236}">
                      <a16:creationId xmlns:a16="http://schemas.microsoft.com/office/drawing/2014/main" id="{B258D21A-C2D4-04C3-BD04-991B7A42A1A2}"/>
                    </a:ext>
                  </a:extLst>
                </p14:cNvPr>
                <p14:cNvContentPartPr/>
                <p14:nvPr/>
              </p14:nvContentPartPr>
              <p14:xfrm>
                <a:off x="9873229" y="613702"/>
                <a:ext cx="193680" cy="101880"/>
              </p14:xfrm>
            </p:contentPart>
          </mc:Choice>
          <mc:Fallback xmlns="">
            <p:pic>
              <p:nvPicPr>
                <p:cNvPr id="37" name="Freihand 36">
                  <a:extLst>
                    <a:ext uri="{FF2B5EF4-FFF2-40B4-BE49-F238E27FC236}">
                      <a16:creationId xmlns:a16="http://schemas.microsoft.com/office/drawing/2014/main" id="{B258D21A-C2D4-04C3-BD04-991B7A42A1A2}"/>
                    </a:ext>
                  </a:extLst>
                </p:cNvPr>
                <p:cNvPicPr/>
                <p:nvPr/>
              </p:nvPicPr>
              <p:blipFill>
                <a:blip r:embed="rId132"/>
                <a:stretch>
                  <a:fillRect/>
                </a:stretch>
              </p:blipFill>
              <p:spPr>
                <a:xfrm>
                  <a:off x="9864229" y="605062"/>
                  <a:ext cx="2113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38" name="Freihand 37">
                  <a:extLst>
                    <a:ext uri="{FF2B5EF4-FFF2-40B4-BE49-F238E27FC236}">
                      <a16:creationId xmlns:a16="http://schemas.microsoft.com/office/drawing/2014/main" id="{49166EDC-13E3-F1A7-C47E-54A19990565E}"/>
                    </a:ext>
                  </a:extLst>
                </p14:cNvPr>
                <p14:cNvContentPartPr/>
                <p14:nvPr/>
              </p14:nvContentPartPr>
              <p14:xfrm>
                <a:off x="10075549" y="531982"/>
                <a:ext cx="14400" cy="47160"/>
              </p14:xfrm>
            </p:contentPart>
          </mc:Choice>
          <mc:Fallback xmlns="">
            <p:pic>
              <p:nvPicPr>
                <p:cNvPr id="38" name="Freihand 37">
                  <a:extLst>
                    <a:ext uri="{FF2B5EF4-FFF2-40B4-BE49-F238E27FC236}">
                      <a16:creationId xmlns:a16="http://schemas.microsoft.com/office/drawing/2014/main" id="{49166EDC-13E3-F1A7-C47E-54A19990565E}"/>
                    </a:ext>
                  </a:extLst>
                </p:cNvPr>
                <p:cNvPicPr/>
                <p:nvPr/>
              </p:nvPicPr>
              <p:blipFill>
                <a:blip r:embed="rId134"/>
                <a:stretch>
                  <a:fillRect/>
                </a:stretch>
              </p:blipFill>
              <p:spPr>
                <a:xfrm>
                  <a:off x="10066909" y="523342"/>
                  <a:ext cx="3204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39" name="Freihand 38">
                  <a:extLst>
                    <a:ext uri="{FF2B5EF4-FFF2-40B4-BE49-F238E27FC236}">
                      <a16:creationId xmlns:a16="http://schemas.microsoft.com/office/drawing/2014/main" id="{11B6918B-AF63-2A8D-68CD-1681DBFBE90E}"/>
                    </a:ext>
                  </a:extLst>
                </p14:cNvPr>
                <p14:cNvContentPartPr/>
                <p14:nvPr/>
              </p14:nvContentPartPr>
              <p14:xfrm>
                <a:off x="10096789" y="608662"/>
                <a:ext cx="316800" cy="75600"/>
              </p14:xfrm>
            </p:contentPart>
          </mc:Choice>
          <mc:Fallback xmlns="">
            <p:pic>
              <p:nvPicPr>
                <p:cNvPr id="39" name="Freihand 38">
                  <a:extLst>
                    <a:ext uri="{FF2B5EF4-FFF2-40B4-BE49-F238E27FC236}">
                      <a16:creationId xmlns:a16="http://schemas.microsoft.com/office/drawing/2014/main" id="{11B6918B-AF63-2A8D-68CD-1681DBFBE90E}"/>
                    </a:ext>
                  </a:extLst>
                </p:cNvPr>
                <p:cNvPicPr/>
                <p:nvPr/>
              </p:nvPicPr>
              <p:blipFill>
                <a:blip r:embed="rId136"/>
                <a:stretch>
                  <a:fillRect/>
                </a:stretch>
              </p:blipFill>
              <p:spPr>
                <a:xfrm>
                  <a:off x="10087789" y="600022"/>
                  <a:ext cx="3344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40" name="Freihand 39">
                  <a:extLst>
                    <a:ext uri="{FF2B5EF4-FFF2-40B4-BE49-F238E27FC236}">
                      <a16:creationId xmlns:a16="http://schemas.microsoft.com/office/drawing/2014/main" id="{79521A50-4FCC-CE81-4458-A702D87008A1}"/>
                    </a:ext>
                  </a:extLst>
                </p14:cNvPr>
                <p14:cNvContentPartPr/>
                <p14:nvPr/>
              </p14:nvContentPartPr>
              <p14:xfrm>
                <a:off x="10436989" y="530902"/>
                <a:ext cx="129600" cy="160560"/>
              </p14:xfrm>
            </p:contentPart>
          </mc:Choice>
          <mc:Fallback xmlns="">
            <p:pic>
              <p:nvPicPr>
                <p:cNvPr id="40" name="Freihand 39">
                  <a:extLst>
                    <a:ext uri="{FF2B5EF4-FFF2-40B4-BE49-F238E27FC236}">
                      <a16:creationId xmlns:a16="http://schemas.microsoft.com/office/drawing/2014/main" id="{79521A50-4FCC-CE81-4458-A702D87008A1}"/>
                    </a:ext>
                  </a:extLst>
                </p:cNvPr>
                <p:cNvPicPr/>
                <p:nvPr/>
              </p:nvPicPr>
              <p:blipFill>
                <a:blip r:embed="rId138"/>
                <a:stretch>
                  <a:fillRect/>
                </a:stretch>
              </p:blipFill>
              <p:spPr>
                <a:xfrm>
                  <a:off x="10427989" y="522262"/>
                  <a:ext cx="1472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41" name="Freihand 40">
                  <a:extLst>
                    <a:ext uri="{FF2B5EF4-FFF2-40B4-BE49-F238E27FC236}">
                      <a16:creationId xmlns:a16="http://schemas.microsoft.com/office/drawing/2014/main" id="{07A58DB5-F2B9-B661-ACCC-17FBB0FFBB88}"/>
                    </a:ext>
                  </a:extLst>
                </p14:cNvPr>
                <p14:cNvContentPartPr/>
                <p14:nvPr/>
              </p14:nvContentPartPr>
              <p14:xfrm>
                <a:off x="10579189" y="505702"/>
                <a:ext cx="295920" cy="162000"/>
              </p14:xfrm>
            </p:contentPart>
          </mc:Choice>
          <mc:Fallback xmlns="">
            <p:pic>
              <p:nvPicPr>
                <p:cNvPr id="41" name="Freihand 40">
                  <a:extLst>
                    <a:ext uri="{FF2B5EF4-FFF2-40B4-BE49-F238E27FC236}">
                      <a16:creationId xmlns:a16="http://schemas.microsoft.com/office/drawing/2014/main" id="{07A58DB5-F2B9-B661-ACCC-17FBB0FFBB88}"/>
                    </a:ext>
                  </a:extLst>
                </p:cNvPr>
                <p:cNvPicPr/>
                <p:nvPr/>
              </p:nvPicPr>
              <p:blipFill>
                <a:blip r:embed="rId140"/>
                <a:stretch>
                  <a:fillRect/>
                </a:stretch>
              </p:blipFill>
              <p:spPr>
                <a:xfrm>
                  <a:off x="10570549" y="497062"/>
                  <a:ext cx="3135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42" name="Freihand 41">
                  <a:extLst>
                    <a:ext uri="{FF2B5EF4-FFF2-40B4-BE49-F238E27FC236}">
                      <a16:creationId xmlns:a16="http://schemas.microsoft.com/office/drawing/2014/main" id="{C1E8607F-25C7-7DB1-7E1E-EB888DDE6E33}"/>
                    </a:ext>
                  </a:extLst>
                </p14:cNvPr>
                <p14:cNvContentPartPr/>
                <p14:nvPr/>
              </p14:nvContentPartPr>
              <p14:xfrm>
                <a:off x="11019469" y="502462"/>
                <a:ext cx="226440" cy="180360"/>
              </p14:xfrm>
            </p:contentPart>
          </mc:Choice>
          <mc:Fallback xmlns="">
            <p:pic>
              <p:nvPicPr>
                <p:cNvPr id="42" name="Freihand 41">
                  <a:extLst>
                    <a:ext uri="{FF2B5EF4-FFF2-40B4-BE49-F238E27FC236}">
                      <a16:creationId xmlns:a16="http://schemas.microsoft.com/office/drawing/2014/main" id="{C1E8607F-25C7-7DB1-7E1E-EB888DDE6E33}"/>
                    </a:ext>
                  </a:extLst>
                </p:cNvPr>
                <p:cNvPicPr/>
                <p:nvPr/>
              </p:nvPicPr>
              <p:blipFill>
                <a:blip r:embed="rId142"/>
                <a:stretch>
                  <a:fillRect/>
                </a:stretch>
              </p:blipFill>
              <p:spPr>
                <a:xfrm>
                  <a:off x="11010469" y="493822"/>
                  <a:ext cx="24408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43" name="Freihand 42">
                  <a:extLst>
                    <a:ext uri="{FF2B5EF4-FFF2-40B4-BE49-F238E27FC236}">
                      <a16:creationId xmlns:a16="http://schemas.microsoft.com/office/drawing/2014/main" id="{FC3D38A5-0B2E-B4CB-0AB8-80A218294677}"/>
                    </a:ext>
                  </a:extLst>
                </p14:cNvPr>
                <p14:cNvContentPartPr/>
                <p14:nvPr/>
              </p14:nvContentPartPr>
              <p14:xfrm>
                <a:off x="11270029" y="481582"/>
                <a:ext cx="182880" cy="200160"/>
              </p14:xfrm>
            </p:contentPart>
          </mc:Choice>
          <mc:Fallback xmlns="">
            <p:pic>
              <p:nvPicPr>
                <p:cNvPr id="43" name="Freihand 42">
                  <a:extLst>
                    <a:ext uri="{FF2B5EF4-FFF2-40B4-BE49-F238E27FC236}">
                      <a16:creationId xmlns:a16="http://schemas.microsoft.com/office/drawing/2014/main" id="{FC3D38A5-0B2E-B4CB-0AB8-80A218294677}"/>
                    </a:ext>
                  </a:extLst>
                </p:cNvPr>
                <p:cNvPicPr/>
                <p:nvPr/>
              </p:nvPicPr>
              <p:blipFill>
                <a:blip r:embed="rId144"/>
                <a:stretch>
                  <a:fillRect/>
                </a:stretch>
              </p:blipFill>
              <p:spPr>
                <a:xfrm>
                  <a:off x="11261389" y="472582"/>
                  <a:ext cx="20052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44" name="Freihand 43">
                  <a:extLst>
                    <a:ext uri="{FF2B5EF4-FFF2-40B4-BE49-F238E27FC236}">
                      <a16:creationId xmlns:a16="http://schemas.microsoft.com/office/drawing/2014/main" id="{9873F11E-3B57-78C7-AE27-A352348C0364}"/>
                    </a:ext>
                  </a:extLst>
                </p14:cNvPr>
                <p14:cNvContentPartPr/>
                <p14:nvPr/>
              </p14:nvContentPartPr>
              <p14:xfrm>
                <a:off x="11327629" y="599302"/>
                <a:ext cx="14760" cy="106920"/>
              </p14:xfrm>
            </p:contentPart>
          </mc:Choice>
          <mc:Fallback xmlns="">
            <p:pic>
              <p:nvPicPr>
                <p:cNvPr id="44" name="Freihand 43">
                  <a:extLst>
                    <a:ext uri="{FF2B5EF4-FFF2-40B4-BE49-F238E27FC236}">
                      <a16:creationId xmlns:a16="http://schemas.microsoft.com/office/drawing/2014/main" id="{9873F11E-3B57-78C7-AE27-A352348C0364}"/>
                    </a:ext>
                  </a:extLst>
                </p:cNvPr>
                <p:cNvPicPr/>
                <p:nvPr/>
              </p:nvPicPr>
              <p:blipFill>
                <a:blip r:embed="rId146"/>
                <a:stretch>
                  <a:fillRect/>
                </a:stretch>
              </p:blipFill>
              <p:spPr>
                <a:xfrm>
                  <a:off x="11318989" y="590302"/>
                  <a:ext cx="324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45" name="Freihand 44">
                  <a:extLst>
                    <a:ext uri="{FF2B5EF4-FFF2-40B4-BE49-F238E27FC236}">
                      <a16:creationId xmlns:a16="http://schemas.microsoft.com/office/drawing/2014/main" id="{AA4908FF-69B8-F386-A7F9-95F205EF7709}"/>
                    </a:ext>
                  </a:extLst>
                </p14:cNvPr>
                <p14:cNvContentPartPr/>
                <p14:nvPr/>
              </p14:nvContentPartPr>
              <p14:xfrm>
                <a:off x="11402869" y="487342"/>
                <a:ext cx="330480" cy="196200"/>
              </p14:xfrm>
            </p:contentPart>
          </mc:Choice>
          <mc:Fallback xmlns="">
            <p:pic>
              <p:nvPicPr>
                <p:cNvPr id="45" name="Freihand 44">
                  <a:extLst>
                    <a:ext uri="{FF2B5EF4-FFF2-40B4-BE49-F238E27FC236}">
                      <a16:creationId xmlns:a16="http://schemas.microsoft.com/office/drawing/2014/main" id="{AA4908FF-69B8-F386-A7F9-95F205EF7709}"/>
                    </a:ext>
                  </a:extLst>
                </p:cNvPr>
                <p:cNvPicPr/>
                <p:nvPr/>
              </p:nvPicPr>
              <p:blipFill>
                <a:blip r:embed="rId148"/>
                <a:stretch>
                  <a:fillRect/>
                </a:stretch>
              </p:blipFill>
              <p:spPr>
                <a:xfrm>
                  <a:off x="11393869" y="478702"/>
                  <a:ext cx="34812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46" name="Freihand 45">
                  <a:extLst>
                    <a:ext uri="{FF2B5EF4-FFF2-40B4-BE49-F238E27FC236}">
                      <a16:creationId xmlns:a16="http://schemas.microsoft.com/office/drawing/2014/main" id="{3737505E-5D67-8983-EAEE-B5D76E7A475D}"/>
                    </a:ext>
                  </a:extLst>
                </p14:cNvPr>
                <p14:cNvContentPartPr/>
                <p14:nvPr/>
              </p14:nvContentPartPr>
              <p14:xfrm>
                <a:off x="11739829" y="494542"/>
                <a:ext cx="209880" cy="155160"/>
              </p14:xfrm>
            </p:contentPart>
          </mc:Choice>
          <mc:Fallback xmlns="">
            <p:pic>
              <p:nvPicPr>
                <p:cNvPr id="46" name="Freihand 45">
                  <a:extLst>
                    <a:ext uri="{FF2B5EF4-FFF2-40B4-BE49-F238E27FC236}">
                      <a16:creationId xmlns:a16="http://schemas.microsoft.com/office/drawing/2014/main" id="{3737505E-5D67-8983-EAEE-B5D76E7A475D}"/>
                    </a:ext>
                  </a:extLst>
                </p:cNvPr>
                <p:cNvPicPr/>
                <p:nvPr/>
              </p:nvPicPr>
              <p:blipFill>
                <a:blip r:embed="rId150"/>
                <a:stretch>
                  <a:fillRect/>
                </a:stretch>
              </p:blipFill>
              <p:spPr>
                <a:xfrm>
                  <a:off x="11730829" y="485542"/>
                  <a:ext cx="2275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47" name="Freihand 46">
                  <a:extLst>
                    <a:ext uri="{FF2B5EF4-FFF2-40B4-BE49-F238E27FC236}">
                      <a16:creationId xmlns:a16="http://schemas.microsoft.com/office/drawing/2014/main" id="{C1BE43B0-D711-24FA-139B-7C2F5EA408B1}"/>
                    </a:ext>
                  </a:extLst>
                </p14:cNvPr>
                <p14:cNvContentPartPr/>
                <p14:nvPr/>
              </p14:nvContentPartPr>
              <p14:xfrm>
                <a:off x="11978149" y="586702"/>
                <a:ext cx="46440" cy="16920"/>
              </p14:xfrm>
            </p:contentPart>
          </mc:Choice>
          <mc:Fallback xmlns="">
            <p:pic>
              <p:nvPicPr>
                <p:cNvPr id="47" name="Freihand 46">
                  <a:extLst>
                    <a:ext uri="{FF2B5EF4-FFF2-40B4-BE49-F238E27FC236}">
                      <a16:creationId xmlns:a16="http://schemas.microsoft.com/office/drawing/2014/main" id="{C1BE43B0-D711-24FA-139B-7C2F5EA408B1}"/>
                    </a:ext>
                  </a:extLst>
                </p:cNvPr>
                <p:cNvPicPr/>
                <p:nvPr/>
              </p:nvPicPr>
              <p:blipFill>
                <a:blip r:embed="rId152"/>
                <a:stretch>
                  <a:fillRect/>
                </a:stretch>
              </p:blipFill>
              <p:spPr>
                <a:xfrm>
                  <a:off x="11969149" y="577702"/>
                  <a:ext cx="640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48" name="Freihand 47">
                  <a:extLst>
                    <a:ext uri="{FF2B5EF4-FFF2-40B4-BE49-F238E27FC236}">
                      <a16:creationId xmlns:a16="http://schemas.microsoft.com/office/drawing/2014/main" id="{FFFBE2E2-FB67-D57E-51C0-A3860BE216B4}"/>
                    </a:ext>
                  </a:extLst>
                </p14:cNvPr>
                <p14:cNvContentPartPr/>
                <p14:nvPr/>
              </p14:nvContentPartPr>
              <p14:xfrm>
                <a:off x="9258709" y="948142"/>
                <a:ext cx="152280" cy="111240"/>
              </p14:xfrm>
            </p:contentPart>
          </mc:Choice>
          <mc:Fallback xmlns="">
            <p:pic>
              <p:nvPicPr>
                <p:cNvPr id="48" name="Freihand 47">
                  <a:extLst>
                    <a:ext uri="{FF2B5EF4-FFF2-40B4-BE49-F238E27FC236}">
                      <a16:creationId xmlns:a16="http://schemas.microsoft.com/office/drawing/2014/main" id="{FFFBE2E2-FB67-D57E-51C0-A3860BE216B4}"/>
                    </a:ext>
                  </a:extLst>
                </p:cNvPr>
                <p:cNvPicPr/>
                <p:nvPr/>
              </p:nvPicPr>
              <p:blipFill>
                <a:blip r:embed="rId154"/>
                <a:stretch>
                  <a:fillRect/>
                </a:stretch>
              </p:blipFill>
              <p:spPr>
                <a:xfrm>
                  <a:off x="9250069" y="939502"/>
                  <a:ext cx="1699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49" name="Freihand 48">
                  <a:extLst>
                    <a:ext uri="{FF2B5EF4-FFF2-40B4-BE49-F238E27FC236}">
                      <a16:creationId xmlns:a16="http://schemas.microsoft.com/office/drawing/2014/main" id="{C0F5C014-DDE9-E9D1-A323-18403A907ECE}"/>
                    </a:ext>
                  </a:extLst>
                </p14:cNvPr>
                <p14:cNvContentPartPr/>
                <p14:nvPr/>
              </p14:nvContentPartPr>
              <p14:xfrm>
                <a:off x="9435469" y="952822"/>
                <a:ext cx="116640" cy="70920"/>
              </p14:xfrm>
            </p:contentPart>
          </mc:Choice>
          <mc:Fallback xmlns="">
            <p:pic>
              <p:nvPicPr>
                <p:cNvPr id="49" name="Freihand 48">
                  <a:extLst>
                    <a:ext uri="{FF2B5EF4-FFF2-40B4-BE49-F238E27FC236}">
                      <a16:creationId xmlns:a16="http://schemas.microsoft.com/office/drawing/2014/main" id="{C0F5C014-DDE9-E9D1-A323-18403A907ECE}"/>
                    </a:ext>
                  </a:extLst>
                </p:cNvPr>
                <p:cNvPicPr/>
                <p:nvPr/>
              </p:nvPicPr>
              <p:blipFill>
                <a:blip r:embed="rId156"/>
                <a:stretch>
                  <a:fillRect/>
                </a:stretch>
              </p:blipFill>
              <p:spPr>
                <a:xfrm>
                  <a:off x="9426829" y="944182"/>
                  <a:ext cx="13428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50" name="Freihand 49">
                  <a:extLst>
                    <a:ext uri="{FF2B5EF4-FFF2-40B4-BE49-F238E27FC236}">
                      <a16:creationId xmlns:a16="http://schemas.microsoft.com/office/drawing/2014/main" id="{8AE9FEBB-43B6-E7A2-7A58-6B68E88732D8}"/>
                    </a:ext>
                  </a:extLst>
                </p14:cNvPr>
                <p14:cNvContentPartPr/>
                <p14:nvPr/>
              </p14:nvContentPartPr>
              <p14:xfrm>
                <a:off x="9549229" y="886222"/>
                <a:ext cx="139680" cy="136440"/>
              </p14:xfrm>
            </p:contentPart>
          </mc:Choice>
          <mc:Fallback xmlns="">
            <p:pic>
              <p:nvPicPr>
                <p:cNvPr id="50" name="Freihand 49">
                  <a:extLst>
                    <a:ext uri="{FF2B5EF4-FFF2-40B4-BE49-F238E27FC236}">
                      <a16:creationId xmlns:a16="http://schemas.microsoft.com/office/drawing/2014/main" id="{8AE9FEBB-43B6-E7A2-7A58-6B68E88732D8}"/>
                    </a:ext>
                  </a:extLst>
                </p:cNvPr>
                <p:cNvPicPr/>
                <p:nvPr/>
              </p:nvPicPr>
              <p:blipFill>
                <a:blip r:embed="rId158"/>
                <a:stretch>
                  <a:fillRect/>
                </a:stretch>
              </p:blipFill>
              <p:spPr>
                <a:xfrm>
                  <a:off x="9540229" y="877582"/>
                  <a:ext cx="1573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51" name="Freihand 50">
                  <a:extLst>
                    <a:ext uri="{FF2B5EF4-FFF2-40B4-BE49-F238E27FC236}">
                      <a16:creationId xmlns:a16="http://schemas.microsoft.com/office/drawing/2014/main" id="{E2E6F301-0660-1CE7-5DF5-ED7846EE7657}"/>
                    </a:ext>
                  </a:extLst>
                </p14:cNvPr>
                <p14:cNvContentPartPr/>
                <p14:nvPr/>
              </p14:nvContentPartPr>
              <p14:xfrm>
                <a:off x="9718429" y="839782"/>
                <a:ext cx="370080" cy="182160"/>
              </p14:xfrm>
            </p:contentPart>
          </mc:Choice>
          <mc:Fallback xmlns="">
            <p:pic>
              <p:nvPicPr>
                <p:cNvPr id="51" name="Freihand 50">
                  <a:extLst>
                    <a:ext uri="{FF2B5EF4-FFF2-40B4-BE49-F238E27FC236}">
                      <a16:creationId xmlns:a16="http://schemas.microsoft.com/office/drawing/2014/main" id="{E2E6F301-0660-1CE7-5DF5-ED7846EE7657}"/>
                    </a:ext>
                  </a:extLst>
                </p:cNvPr>
                <p:cNvPicPr/>
                <p:nvPr/>
              </p:nvPicPr>
              <p:blipFill>
                <a:blip r:embed="rId160"/>
                <a:stretch>
                  <a:fillRect/>
                </a:stretch>
              </p:blipFill>
              <p:spPr>
                <a:xfrm>
                  <a:off x="9709429" y="830782"/>
                  <a:ext cx="38772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54" name="Freihand 53">
                  <a:extLst>
                    <a:ext uri="{FF2B5EF4-FFF2-40B4-BE49-F238E27FC236}">
                      <a16:creationId xmlns:a16="http://schemas.microsoft.com/office/drawing/2014/main" id="{D6DFB790-3433-7DA3-0BC0-4A53B93B1BA2}"/>
                    </a:ext>
                  </a:extLst>
                </p14:cNvPr>
                <p14:cNvContentPartPr/>
                <p14:nvPr/>
              </p14:nvContentPartPr>
              <p14:xfrm>
                <a:off x="9191749" y="1255942"/>
                <a:ext cx="101880" cy="43560"/>
              </p14:xfrm>
            </p:contentPart>
          </mc:Choice>
          <mc:Fallback xmlns="">
            <p:pic>
              <p:nvPicPr>
                <p:cNvPr id="54" name="Freihand 53">
                  <a:extLst>
                    <a:ext uri="{FF2B5EF4-FFF2-40B4-BE49-F238E27FC236}">
                      <a16:creationId xmlns:a16="http://schemas.microsoft.com/office/drawing/2014/main" id="{D6DFB790-3433-7DA3-0BC0-4A53B93B1BA2}"/>
                    </a:ext>
                  </a:extLst>
                </p:cNvPr>
                <p:cNvPicPr/>
                <p:nvPr/>
              </p:nvPicPr>
              <p:blipFill>
                <a:blip r:embed="rId162"/>
                <a:stretch>
                  <a:fillRect/>
                </a:stretch>
              </p:blipFill>
              <p:spPr>
                <a:xfrm>
                  <a:off x="9183109" y="1246942"/>
                  <a:ext cx="1195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55" name="Freihand 54">
                  <a:extLst>
                    <a:ext uri="{FF2B5EF4-FFF2-40B4-BE49-F238E27FC236}">
                      <a16:creationId xmlns:a16="http://schemas.microsoft.com/office/drawing/2014/main" id="{C46547FA-11AA-9280-F252-4D766B146139}"/>
                    </a:ext>
                  </a:extLst>
                </p14:cNvPr>
                <p14:cNvContentPartPr/>
                <p14:nvPr/>
              </p14:nvContentPartPr>
              <p14:xfrm>
                <a:off x="9302269" y="1201582"/>
                <a:ext cx="51120" cy="146520"/>
              </p14:xfrm>
            </p:contentPart>
          </mc:Choice>
          <mc:Fallback xmlns="">
            <p:pic>
              <p:nvPicPr>
                <p:cNvPr id="55" name="Freihand 54">
                  <a:extLst>
                    <a:ext uri="{FF2B5EF4-FFF2-40B4-BE49-F238E27FC236}">
                      <a16:creationId xmlns:a16="http://schemas.microsoft.com/office/drawing/2014/main" id="{C46547FA-11AA-9280-F252-4D766B146139}"/>
                    </a:ext>
                  </a:extLst>
                </p:cNvPr>
                <p:cNvPicPr/>
                <p:nvPr/>
              </p:nvPicPr>
              <p:blipFill>
                <a:blip r:embed="rId164"/>
                <a:stretch>
                  <a:fillRect/>
                </a:stretch>
              </p:blipFill>
              <p:spPr>
                <a:xfrm>
                  <a:off x="9293269" y="1192942"/>
                  <a:ext cx="687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56" name="Freihand 55">
                  <a:extLst>
                    <a:ext uri="{FF2B5EF4-FFF2-40B4-BE49-F238E27FC236}">
                      <a16:creationId xmlns:a16="http://schemas.microsoft.com/office/drawing/2014/main" id="{3EC616C1-DDB7-30C1-EF3F-F0DCBD28F0EE}"/>
                    </a:ext>
                  </a:extLst>
                </p14:cNvPr>
                <p14:cNvContentPartPr/>
                <p14:nvPr/>
              </p14:nvContentPartPr>
              <p14:xfrm>
                <a:off x="9430789" y="1207342"/>
                <a:ext cx="146160" cy="132120"/>
              </p14:xfrm>
            </p:contentPart>
          </mc:Choice>
          <mc:Fallback xmlns="">
            <p:pic>
              <p:nvPicPr>
                <p:cNvPr id="56" name="Freihand 55">
                  <a:extLst>
                    <a:ext uri="{FF2B5EF4-FFF2-40B4-BE49-F238E27FC236}">
                      <a16:creationId xmlns:a16="http://schemas.microsoft.com/office/drawing/2014/main" id="{3EC616C1-DDB7-30C1-EF3F-F0DCBD28F0EE}"/>
                    </a:ext>
                  </a:extLst>
                </p:cNvPr>
                <p:cNvPicPr/>
                <p:nvPr/>
              </p:nvPicPr>
              <p:blipFill>
                <a:blip r:embed="rId166"/>
                <a:stretch>
                  <a:fillRect/>
                </a:stretch>
              </p:blipFill>
              <p:spPr>
                <a:xfrm>
                  <a:off x="9421789" y="1198702"/>
                  <a:ext cx="1638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57" name="Freihand 56">
                  <a:extLst>
                    <a:ext uri="{FF2B5EF4-FFF2-40B4-BE49-F238E27FC236}">
                      <a16:creationId xmlns:a16="http://schemas.microsoft.com/office/drawing/2014/main" id="{53049077-9D20-43ED-19A2-C7C971E7913C}"/>
                    </a:ext>
                  </a:extLst>
                </p14:cNvPr>
                <p14:cNvContentPartPr/>
                <p14:nvPr/>
              </p14:nvContentPartPr>
              <p14:xfrm>
                <a:off x="9598189" y="1241542"/>
                <a:ext cx="69120" cy="87840"/>
              </p14:xfrm>
            </p:contentPart>
          </mc:Choice>
          <mc:Fallback xmlns="">
            <p:pic>
              <p:nvPicPr>
                <p:cNvPr id="57" name="Freihand 56">
                  <a:extLst>
                    <a:ext uri="{FF2B5EF4-FFF2-40B4-BE49-F238E27FC236}">
                      <a16:creationId xmlns:a16="http://schemas.microsoft.com/office/drawing/2014/main" id="{53049077-9D20-43ED-19A2-C7C971E7913C}"/>
                    </a:ext>
                  </a:extLst>
                </p:cNvPr>
                <p:cNvPicPr/>
                <p:nvPr/>
              </p:nvPicPr>
              <p:blipFill>
                <a:blip r:embed="rId168"/>
                <a:stretch>
                  <a:fillRect/>
                </a:stretch>
              </p:blipFill>
              <p:spPr>
                <a:xfrm>
                  <a:off x="9589549" y="1232542"/>
                  <a:ext cx="867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58" name="Freihand 57">
                  <a:extLst>
                    <a:ext uri="{FF2B5EF4-FFF2-40B4-BE49-F238E27FC236}">
                      <a16:creationId xmlns:a16="http://schemas.microsoft.com/office/drawing/2014/main" id="{936D275E-6614-8654-995B-6C69980916FF}"/>
                    </a:ext>
                  </a:extLst>
                </p14:cNvPr>
                <p14:cNvContentPartPr/>
                <p14:nvPr/>
              </p14:nvContentPartPr>
              <p14:xfrm>
                <a:off x="9715189" y="1168462"/>
                <a:ext cx="121680" cy="145080"/>
              </p14:xfrm>
            </p:contentPart>
          </mc:Choice>
          <mc:Fallback xmlns="">
            <p:pic>
              <p:nvPicPr>
                <p:cNvPr id="58" name="Freihand 57">
                  <a:extLst>
                    <a:ext uri="{FF2B5EF4-FFF2-40B4-BE49-F238E27FC236}">
                      <a16:creationId xmlns:a16="http://schemas.microsoft.com/office/drawing/2014/main" id="{936D275E-6614-8654-995B-6C69980916FF}"/>
                    </a:ext>
                  </a:extLst>
                </p:cNvPr>
                <p:cNvPicPr/>
                <p:nvPr/>
              </p:nvPicPr>
              <p:blipFill>
                <a:blip r:embed="rId170"/>
                <a:stretch>
                  <a:fillRect/>
                </a:stretch>
              </p:blipFill>
              <p:spPr>
                <a:xfrm>
                  <a:off x="9706549" y="1159822"/>
                  <a:ext cx="1393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59" name="Freihand 58">
                  <a:extLst>
                    <a:ext uri="{FF2B5EF4-FFF2-40B4-BE49-F238E27FC236}">
                      <a16:creationId xmlns:a16="http://schemas.microsoft.com/office/drawing/2014/main" id="{3F460042-5C4B-186E-C2D6-5DDF373D688A}"/>
                    </a:ext>
                  </a:extLst>
                </p14:cNvPr>
                <p14:cNvContentPartPr/>
                <p14:nvPr/>
              </p14:nvContentPartPr>
              <p14:xfrm>
                <a:off x="9836149" y="1164142"/>
                <a:ext cx="419040" cy="249120"/>
              </p14:xfrm>
            </p:contentPart>
          </mc:Choice>
          <mc:Fallback xmlns="">
            <p:pic>
              <p:nvPicPr>
                <p:cNvPr id="59" name="Freihand 58">
                  <a:extLst>
                    <a:ext uri="{FF2B5EF4-FFF2-40B4-BE49-F238E27FC236}">
                      <a16:creationId xmlns:a16="http://schemas.microsoft.com/office/drawing/2014/main" id="{3F460042-5C4B-186E-C2D6-5DDF373D688A}"/>
                    </a:ext>
                  </a:extLst>
                </p:cNvPr>
                <p:cNvPicPr/>
                <p:nvPr/>
              </p:nvPicPr>
              <p:blipFill>
                <a:blip r:embed="rId172"/>
                <a:stretch>
                  <a:fillRect/>
                </a:stretch>
              </p:blipFill>
              <p:spPr>
                <a:xfrm>
                  <a:off x="9827149" y="1155142"/>
                  <a:ext cx="43668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61" name="Freihand 60">
                  <a:extLst>
                    <a:ext uri="{FF2B5EF4-FFF2-40B4-BE49-F238E27FC236}">
                      <a16:creationId xmlns:a16="http://schemas.microsoft.com/office/drawing/2014/main" id="{E2B01AE7-5B8E-BEF6-3CE4-195B9F280D89}"/>
                    </a:ext>
                  </a:extLst>
                </p14:cNvPr>
                <p14:cNvContentPartPr/>
                <p14:nvPr/>
              </p14:nvContentPartPr>
              <p14:xfrm>
                <a:off x="10327189" y="1222822"/>
                <a:ext cx="184320" cy="89280"/>
              </p14:xfrm>
            </p:contentPart>
          </mc:Choice>
          <mc:Fallback xmlns="">
            <p:pic>
              <p:nvPicPr>
                <p:cNvPr id="61" name="Freihand 60">
                  <a:extLst>
                    <a:ext uri="{FF2B5EF4-FFF2-40B4-BE49-F238E27FC236}">
                      <a16:creationId xmlns:a16="http://schemas.microsoft.com/office/drawing/2014/main" id="{E2B01AE7-5B8E-BEF6-3CE4-195B9F280D89}"/>
                    </a:ext>
                  </a:extLst>
                </p:cNvPr>
                <p:cNvPicPr/>
                <p:nvPr/>
              </p:nvPicPr>
              <p:blipFill>
                <a:blip r:embed="rId174"/>
                <a:stretch>
                  <a:fillRect/>
                </a:stretch>
              </p:blipFill>
              <p:spPr>
                <a:xfrm>
                  <a:off x="10318189" y="1214182"/>
                  <a:ext cx="2019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62" name="Freihand 61">
                  <a:extLst>
                    <a:ext uri="{FF2B5EF4-FFF2-40B4-BE49-F238E27FC236}">
                      <a16:creationId xmlns:a16="http://schemas.microsoft.com/office/drawing/2014/main" id="{1637B0A2-7EF0-F956-9023-2889ADA8F4C2}"/>
                    </a:ext>
                  </a:extLst>
                </p14:cNvPr>
                <p14:cNvContentPartPr/>
                <p14:nvPr/>
              </p14:nvContentPartPr>
              <p14:xfrm>
                <a:off x="10512229" y="1170262"/>
                <a:ext cx="56160" cy="30240"/>
              </p14:xfrm>
            </p:contentPart>
          </mc:Choice>
          <mc:Fallback xmlns="">
            <p:pic>
              <p:nvPicPr>
                <p:cNvPr id="62" name="Freihand 61">
                  <a:extLst>
                    <a:ext uri="{FF2B5EF4-FFF2-40B4-BE49-F238E27FC236}">
                      <a16:creationId xmlns:a16="http://schemas.microsoft.com/office/drawing/2014/main" id="{1637B0A2-7EF0-F956-9023-2889ADA8F4C2}"/>
                    </a:ext>
                  </a:extLst>
                </p:cNvPr>
                <p:cNvPicPr/>
                <p:nvPr/>
              </p:nvPicPr>
              <p:blipFill>
                <a:blip r:embed="rId176"/>
                <a:stretch>
                  <a:fillRect/>
                </a:stretch>
              </p:blipFill>
              <p:spPr>
                <a:xfrm>
                  <a:off x="10503229" y="1161262"/>
                  <a:ext cx="738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63" name="Freihand 62">
                  <a:extLst>
                    <a:ext uri="{FF2B5EF4-FFF2-40B4-BE49-F238E27FC236}">
                      <a16:creationId xmlns:a16="http://schemas.microsoft.com/office/drawing/2014/main" id="{49BB24B4-CF6D-5B9C-2CCB-EA7FC4575B6D}"/>
                    </a:ext>
                  </a:extLst>
                </p14:cNvPr>
                <p14:cNvContentPartPr/>
                <p14:nvPr/>
              </p14:nvContentPartPr>
              <p14:xfrm>
                <a:off x="10587469" y="1111942"/>
                <a:ext cx="163440" cy="164520"/>
              </p14:xfrm>
            </p:contentPart>
          </mc:Choice>
          <mc:Fallback xmlns="">
            <p:pic>
              <p:nvPicPr>
                <p:cNvPr id="63" name="Freihand 62">
                  <a:extLst>
                    <a:ext uri="{FF2B5EF4-FFF2-40B4-BE49-F238E27FC236}">
                      <a16:creationId xmlns:a16="http://schemas.microsoft.com/office/drawing/2014/main" id="{49BB24B4-CF6D-5B9C-2CCB-EA7FC4575B6D}"/>
                    </a:ext>
                  </a:extLst>
                </p:cNvPr>
                <p:cNvPicPr/>
                <p:nvPr/>
              </p:nvPicPr>
              <p:blipFill>
                <a:blip r:embed="rId178"/>
                <a:stretch>
                  <a:fillRect/>
                </a:stretch>
              </p:blipFill>
              <p:spPr>
                <a:xfrm>
                  <a:off x="10578829" y="1103302"/>
                  <a:ext cx="1810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74080" name="Freihand 174079">
                  <a:extLst>
                    <a:ext uri="{FF2B5EF4-FFF2-40B4-BE49-F238E27FC236}">
                      <a16:creationId xmlns:a16="http://schemas.microsoft.com/office/drawing/2014/main" id="{6274B021-2C35-76F2-DA9E-9D8C45D9D2D7}"/>
                    </a:ext>
                  </a:extLst>
                </p14:cNvPr>
                <p14:cNvContentPartPr/>
                <p14:nvPr/>
              </p14:nvContentPartPr>
              <p14:xfrm>
                <a:off x="10798789" y="1106182"/>
                <a:ext cx="152280" cy="161640"/>
              </p14:xfrm>
            </p:contentPart>
          </mc:Choice>
          <mc:Fallback xmlns="">
            <p:pic>
              <p:nvPicPr>
                <p:cNvPr id="174080" name="Freihand 174079">
                  <a:extLst>
                    <a:ext uri="{FF2B5EF4-FFF2-40B4-BE49-F238E27FC236}">
                      <a16:creationId xmlns:a16="http://schemas.microsoft.com/office/drawing/2014/main" id="{6274B021-2C35-76F2-DA9E-9D8C45D9D2D7}"/>
                    </a:ext>
                  </a:extLst>
                </p:cNvPr>
                <p:cNvPicPr/>
                <p:nvPr/>
              </p:nvPicPr>
              <p:blipFill>
                <a:blip r:embed="rId180"/>
                <a:stretch>
                  <a:fillRect/>
                </a:stretch>
              </p:blipFill>
              <p:spPr>
                <a:xfrm>
                  <a:off x="10789789" y="1097542"/>
                  <a:ext cx="1699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74082" name="Freihand 174081">
                  <a:extLst>
                    <a:ext uri="{FF2B5EF4-FFF2-40B4-BE49-F238E27FC236}">
                      <a16:creationId xmlns:a16="http://schemas.microsoft.com/office/drawing/2014/main" id="{5B34E76D-32C6-803F-C24F-18C894EB3A3D}"/>
                    </a:ext>
                  </a:extLst>
                </p14:cNvPr>
                <p14:cNvContentPartPr/>
                <p14:nvPr/>
              </p14:nvContentPartPr>
              <p14:xfrm>
                <a:off x="9322429" y="1473742"/>
                <a:ext cx="83160" cy="126360"/>
              </p14:xfrm>
            </p:contentPart>
          </mc:Choice>
          <mc:Fallback xmlns="">
            <p:pic>
              <p:nvPicPr>
                <p:cNvPr id="174082" name="Freihand 174081">
                  <a:extLst>
                    <a:ext uri="{FF2B5EF4-FFF2-40B4-BE49-F238E27FC236}">
                      <a16:creationId xmlns:a16="http://schemas.microsoft.com/office/drawing/2014/main" id="{5B34E76D-32C6-803F-C24F-18C894EB3A3D}"/>
                    </a:ext>
                  </a:extLst>
                </p:cNvPr>
                <p:cNvPicPr/>
                <p:nvPr/>
              </p:nvPicPr>
              <p:blipFill>
                <a:blip r:embed="rId182"/>
                <a:stretch>
                  <a:fillRect/>
                </a:stretch>
              </p:blipFill>
              <p:spPr>
                <a:xfrm>
                  <a:off x="9313789" y="1464742"/>
                  <a:ext cx="1008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74085" name="Freihand 174084">
                  <a:extLst>
                    <a:ext uri="{FF2B5EF4-FFF2-40B4-BE49-F238E27FC236}">
                      <a16:creationId xmlns:a16="http://schemas.microsoft.com/office/drawing/2014/main" id="{848BE59A-410B-10DF-4EA5-528AB2463CBA}"/>
                    </a:ext>
                  </a:extLst>
                </p14:cNvPr>
                <p14:cNvContentPartPr/>
                <p14:nvPr/>
              </p14:nvContentPartPr>
              <p14:xfrm>
                <a:off x="9444109" y="1488502"/>
                <a:ext cx="156960" cy="149760"/>
              </p14:xfrm>
            </p:contentPart>
          </mc:Choice>
          <mc:Fallback xmlns="">
            <p:pic>
              <p:nvPicPr>
                <p:cNvPr id="174085" name="Freihand 174084">
                  <a:extLst>
                    <a:ext uri="{FF2B5EF4-FFF2-40B4-BE49-F238E27FC236}">
                      <a16:creationId xmlns:a16="http://schemas.microsoft.com/office/drawing/2014/main" id="{848BE59A-410B-10DF-4EA5-528AB2463CBA}"/>
                    </a:ext>
                  </a:extLst>
                </p:cNvPr>
                <p:cNvPicPr/>
                <p:nvPr/>
              </p:nvPicPr>
              <p:blipFill>
                <a:blip r:embed="rId184"/>
                <a:stretch>
                  <a:fillRect/>
                </a:stretch>
              </p:blipFill>
              <p:spPr>
                <a:xfrm>
                  <a:off x="9435109" y="1479862"/>
                  <a:ext cx="1746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74086" name="Freihand 174085">
                  <a:extLst>
                    <a:ext uri="{FF2B5EF4-FFF2-40B4-BE49-F238E27FC236}">
                      <a16:creationId xmlns:a16="http://schemas.microsoft.com/office/drawing/2014/main" id="{AED2EA73-F831-69D4-2EE0-A2073E9C8873}"/>
                    </a:ext>
                  </a:extLst>
                </p14:cNvPr>
                <p14:cNvContentPartPr/>
                <p14:nvPr/>
              </p14:nvContentPartPr>
              <p14:xfrm>
                <a:off x="9508549" y="1628542"/>
                <a:ext cx="45720" cy="44280"/>
              </p14:xfrm>
            </p:contentPart>
          </mc:Choice>
          <mc:Fallback xmlns="">
            <p:pic>
              <p:nvPicPr>
                <p:cNvPr id="174086" name="Freihand 174085">
                  <a:extLst>
                    <a:ext uri="{FF2B5EF4-FFF2-40B4-BE49-F238E27FC236}">
                      <a16:creationId xmlns:a16="http://schemas.microsoft.com/office/drawing/2014/main" id="{AED2EA73-F831-69D4-2EE0-A2073E9C8873}"/>
                    </a:ext>
                  </a:extLst>
                </p:cNvPr>
                <p:cNvPicPr/>
                <p:nvPr/>
              </p:nvPicPr>
              <p:blipFill>
                <a:blip r:embed="rId186"/>
                <a:stretch>
                  <a:fillRect/>
                </a:stretch>
              </p:blipFill>
              <p:spPr>
                <a:xfrm>
                  <a:off x="9499909" y="1619542"/>
                  <a:ext cx="6336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74087" name="Freihand 174086">
                  <a:extLst>
                    <a:ext uri="{FF2B5EF4-FFF2-40B4-BE49-F238E27FC236}">
                      <a16:creationId xmlns:a16="http://schemas.microsoft.com/office/drawing/2014/main" id="{FC3F955C-2BE1-804B-56AE-73763AD78C67}"/>
                    </a:ext>
                  </a:extLst>
                </p14:cNvPr>
                <p14:cNvContentPartPr/>
                <p14:nvPr/>
              </p14:nvContentPartPr>
              <p14:xfrm>
                <a:off x="9602869" y="1609462"/>
                <a:ext cx="120240" cy="31680"/>
              </p14:xfrm>
            </p:contentPart>
          </mc:Choice>
          <mc:Fallback xmlns="">
            <p:pic>
              <p:nvPicPr>
                <p:cNvPr id="174087" name="Freihand 174086">
                  <a:extLst>
                    <a:ext uri="{FF2B5EF4-FFF2-40B4-BE49-F238E27FC236}">
                      <a16:creationId xmlns:a16="http://schemas.microsoft.com/office/drawing/2014/main" id="{FC3F955C-2BE1-804B-56AE-73763AD78C67}"/>
                    </a:ext>
                  </a:extLst>
                </p:cNvPr>
                <p:cNvPicPr/>
                <p:nvPr/>
              </p:nvPicPr>
              <p:blipFill>
                <a:blip r:embed="rId188"/>
                <a:stretch>
                  <a:fillRect/>
                </a:stretch>
              </p:blipFill>
              <p:spPr>
                <a:xfrm>
                  <a:off x="9594229" y="1600462"/>
                  <a:ext cx="13788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74088" name="Freihand 174087">
                  <a:extLst>
                    <a:ext uri="{FF2B5EF4-FFF2-40B4-BE49-F238E27FC236}">
                      <a16:creationId xmlns:a16="http://schemas.microsoft.com/office/drawing/2014/main" id="{DAB47529-29DD-F68C-E78B-5C0905A97026}"/>
                    </a:ext>
                  </a:extLst>
                </p14:cNvPr>
                <p14:cNvContentPartPr/>
                <p14:nvPr/>
              </p14:nvContentPartPr>
              <p14:xfrm>
                <a:off x="9619069" y="1566982"/>
                <a:ext cx="309960" cy="94680"/>
              </p14:xfrm>
            </p:contentPart>
          </mc:Choice>
          <mc:Fallback xmlns="">
            <p:pic>
              <p:nvPicPr>
                <p:cNvPr id="174088" name="Freihand 174087">
                  <a:extLst>
                    <a:ext uri="{FF2B5EF4-FFF2-40B4-BE49-F238E27FC236}">
                      <a16:creationId xmlns:a16="http://schemas.microsoft.com/office/drawing/2014/main" id="{DAB47529-29DD-F68C-E78B-5C0905A97026}"/>
                    </a:ext>
                  </a:extLst>
                </p:cNvPr>
                <p:cNvPicPr/>
                <p:nvPr/>
              </p:nvPicPr>
              <p:blipFill>
                <a:blip r:embed="rId190"/>
                <a:stretch>
                  <a:fillRect/>
                </a:stretch>
              </p:blipFill>
              <p:spPr>
                <a:xfrm>
                  <a:off x="9610069" y="1557982"/>
                  <a:ext cx="3276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74089" name="Freihand 174088">
                  <a:extLst>
                    <a:ext uri="{FF2B5EF4-FFF2-40B4-BE49-F238E27FC236}">
                      <a16:creationId xmlns:a16="http://schemas.microsoft.com/office/drawing/2014/main" id="{433B1543-0754-50DB-3202-B0F0F53D1505}"/>
                    </a:ext>
                  </a:extLst>
                </p14:cNvPr>
                <p14:cNvContentPartPr/>
                <p14:nvPr/>
              </p14:nvContentPartPr>
              <p14:xfrm>
                <a:off x="9877549" y="1514062"/>
                <a:ext cx="21600" cy="3600"/>
              </p14:xfrm>
            </p:contentPart>
          </mc:Choice>
          <mc:Fallback xmlns="">
            <p:pic>
              <p:nvPicPr>
                <p:cNvPr id="174089" name="Freihand 174088">
                  <a:extLst>
                    <a:ext uri="{FF2B5EF4-FFF2-40B4-BE49-F238E27FC236}">
                      <a16:creationId xmlns:a16="http://schemas.microsoft.com/office/drawing/2014/main" id="{433B1543-0754-50DB-3202-B0F0F53D1505}"/>
                    </a:ext>
                  </a:extLst>
                </p:cNvPr>
                <p:cNvPicPr/>
                <p:nvPr/>
              </p:nvPicPr>
              <p:blipFill>
                <a:blip r:embed="rId192"/>
                <a:stretch>
                  <a:fillRect/>
                </a:stretch>
              </p:blipFill>
              <p:spPr>
                <a:xfrm>
                  <a:off x="9868549" y="1505062"/>
                  <a:ext cx="392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74090" name="Freihand 174089">
                  <a:extLst>
                    <a:ext uri="{FF2B5EF4-FFF2-40B4-BE49-F238E27FC236}">
                      <a16:creationId xmlns:a16="http://schemas.microsoft.com/office/drawing/2014/main" id="{03F02CF1-C344-F0A5-0B4A-DCA2BD7D65F5}"/>
                    </a:ext>
                  </a:extLst>
                </p14:cNvPr>
                <p14:cNvContentPartPr/>
                <p14:nvPr/>
              </p14:nvContentPartPr>
              <p14:xfrm>
                <a:off x="9493789" y="1440262"/>
                <a:ext cx="268920" cy="349200"/>
              </p14:xfrm>
            </p:contentPart>
          </mc:Choice>
          <mc:Fallback xmlns="">
            <p:pic>
              <p:nvPicPr>
                <p:cNvPr id="174090" name="Freihand 174089">
                  <a:extLst>
                    <a:ext uri="{FF2B5EF4-FFF2-40B4-BE49-F238E27FC236}">
                      <a16:creationId xmlns:a16="http://schemas.microsoft.com/office/drawing/2014/main" id="{03F02CF1-C344-F0A5-0B4A-DCA2BD7D65F5}"/>
                    </a:ext>
                  </a:extLst>
                </p:cNvPr>
                <p:cNvPicPr/>
                <p:nvPr/>
              </p:nvPicPr>
              <p:blipFill>
                <a:blip r:embed="rId194"/>
                <a:stretch>
                  <a:fillRect/>
                </a:stretch>
              </p:blipFill>
              <p:spPr>
                <a:xfrm>
                  <a:off x="9484789" y="1431262"/>
                  <a:ext cx="286560" cy="3668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74091" name="Freihand 174090">
                  <a:extLst>
                    <a:ext uri="{FF2B5EF4-FFF2-40B4-BE49-F238E27FC236}">
                      <a16:creationId xmlns:a16="http://schemas.microsoft.com/office/drawing/2014/main" id="{6555C3F8-931B-412D-D76B-FA42EFF4086C}"/>
                    </a:ext>
                  </a:extLst>
                </p14:cNvPr>
                <p14:cNvContentPartPr/>
                <p14:nvPr/>
              </p14:nvContentPartPr>
              <p14:xfrm>
                <a:off x="9752629" y="1452862"/>
                <a:ext cx="58680" cy="74160"/>
              </p14:xfrm>
            </p:contentPart>
          </mc:Choice>
          <mc:Fallback xmlns="">
            <p:pic>
              <p:nvPicPr>
                <p:cNvPr id="174091" name="Freihand 174090">
                  <a:extLst>
                    <a:ext uri="{FF2B5EF4-FFF2-40B4-BE49-F238E27FC236}">
                      <a16:creationId xmlns:a16="http://schemas.microsoft.com/office/drawing/2014/main" id="{6555C3F8-931B-412D-D76B-FA42EFF4086C}"/>
                    </a:ext>
                  </a:extLst>
                </p:cNvPr>
                <p:cNvPicPr/>
                <p:nvPr/>
              </p:nvPicPr>
              <p:blipFill>
                <a:blip r:embed="rId196"/>
                <a:stretch>
                  <a:fillRect/>
                </a:stretch>
              </p:blipFill>
              <p:spPr>
                <a:xfrm>
                  <a:off x="9743989" y="1444222"/>
                  <a:ext cx="763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74092" name="Freihand 174091">
                  <a:extLst>
                    <a:ext uri="{FF2B5EF4-FFF2-40B4-BE49-F238E27FC236}">
                      <a16:creationId xmlns:a16="http://schemas.microsoft.com/office/drawing/2014/main" id="{7F0B5E4C-490C-5FB0-1BF7-0FBA17C06D40}"/>
                    </a:ext>
                  </a:extLst>
                </p14:cNvPr>
                <p14:cNvContentPartPr/>
                <p14:nvPr/>
              </p14:nvContentPartPr>
              <p14:xfrm>
                <a:off x="9858829" y="1546102"/>
                <a:ext cx="77040" cy="109080"/>
              </p14:xfrm>
            </p:contentPart>
          </mc:Choice>
          <mc:Fallback xmlns="">
            <p:pic>
              <p:nvPicPr>
                <p:cNvPr id="174092" name="Freihand 174091">
                  <a:extLst>
                    <a:ext uri="{FF2B5EF4-FFF2-40B4-BE49-F238E27FC236}">
                      <a16:creationId xmlns:a16="http://schemas.microsoft.com/office/drawing/2014/main" id="{7F0B5E4C-490C-5FB0-1BF7-0FBA17C06D40}"/>
                    </a:ext>
                  </a:extLst>
                </p:cNvPr>
                <p:cNvPicPr/>
                <p:nvPr/>
              </p:nvPicPr>
              <p:blipFill>
                <a:blip r:embed="rId198"/>
                <a:stretch>
                  <a:fillRect/>
                </a:stretch>
              </p:blipFill>
              <p:spPr>
                <a:xfrm>
                  <a:off x="9849829" y="1537102"/>
                  <a:ext cx="946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74093" name="Freihand 174092">
                  <a:extLst>
                    <a:ext uri="{FF2B5EF4-FFF2-40B4-BE49-F238E27FC236}">
                      <a16:creationId xmlns:a16="http://schemas.microsoft.com/office/drawing/2014/main" id="{1FEF1867-B961-1CEB-2CBB-A1292F72F0B8}"/>
                    </a:ext>
                  </a:extLst>
                </p14:cNvPr>
                <p14:cNvContentPartPr/>
                <p14:nvPr/>
              </p14:nvContentPartPr>
              <p14:xfrm>
                <a:off x="10151149" y="1448182"/>
                <a:ext cx="34560" cy="199080"/>
              </p14:xfrm>
            </p:contentPart>
          </mc:Choice>
          <mc:Fallback xmlns="">
            <p:pic>
              <p:nvPicPr>
                <p:cNvPr id="174093" name="Freihand 174092">
                  <a:extLst>
                    <a:ext uri="{FF2B5EF4-FFF2-40B4-BE49-F238E27FC236}">
                      <a16:creationId xmlns:a16="http://schemas.microsoft.com/office/drawing/2014/main" id="{1FEF1867-B961-1CEB-2CBB-A1292F72F0B8}"/>
                    </a:ext>
                  </a:extLst>
                </p:cNvPr>
                <p:cNvPicPr/>
                <p:nvPr/>
              </p:nvPicPr>
              <p:blipFill>
                <a:blip r:embed="rId200"/>
                <a:stretch>
                  <a:fillRect/>
                </a:stretch>
              </p:blipFill>
              <p:spPr>
                <a:xfrm>
                  <a:off x="10142149" y="1439542"/>
                  <a:ext cx="5220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74094" name="Freihand 174093">
                  <a:extLst>
                    <a:ext uri="{FF2B5EF4-FFF2-40B4-BE49-F238E27FC236}">
                      <a16:creationId xmlns:a16="http://schemas.microsoft.com/office/drawing/2014/main" id="{345CFC8D-777D-ABED-7CE0-82FEC7A3205A}"/>
                    </a:ext>
                  </a:extLst>
                </p14:cNvPr>
                <p14:cNvContentPartPr/>
                <p14:nvPr/>
              </p14:nvContentPartPr>
              <p14:xfrm>
                <a:off x="9913549" y="1502902"/>
                <a:ext cx="193320" cy="166680"/>
              </p14:xfrm>
            </p:contentPart>
          </mc:Choice>
          <mc:Fallback xmlns="">
            <p:pic>
              <p:nvPicPr>
                <p:cNvPr id="174094" name="Freihand 174093">
                  <a:extLst>
                    <a:ext uri="{FF2B5EF4-FFF2-40B4-BE49-F238E27FC236}">
                      <a16:creationId xmlns:a16="http://schemas.microsoft.com/office/drawing/2014/main" id="{345CFC8D-777D-ABED-7CE0-82FEC7A3205A}"/>
                    </a:ext>
                  </a:extLst>
                </p:cNvPr>
                <p:cNvPicPr/>
                <p:nvPr/>
              </p:nvPicPr>
              <p:blipFill>
                <a:blip r:embed="rId202"/>
                <a:stretch>
                  <a:fillRect/>
                </a:stretch>
              </p:blipFill>
              <p:spPr>
                <a:xfrm>
                  <a:off x="9904909" y="1493902"/>
                  <a:ext cx="2109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74095" name="Freihand 174094">
                  <a:extLst>
                    <a:ext uri="{FF2B5EF4-FFF2-40B4-BE49-F238E27FC236}">
                      <a16:creationId xmlns:a16="http://schemas.microsoft.com/office/drawing/2014/main" id="{24A1844E-991F-FE69-6C39-F1A1897520D2}"/>
                    </a:ext>
                  </a:extLst>
                </p14:cNvPr>
                <p14:cNvContentPartPr/>
                <p14:nvPr/>
              </p14:nvContentPartPr>
              <p14:xfrm>
                <a:off x="10123069" y="1419742"/>
                <a:ext cx="142560" cy="131760"/>
              </p14:xfrm>
            </p:contentPart>
          </mc:Choice>
          <mc:Fallback xmlns="">
            <p:pic>
              <p:nvPicPr>
                <p:cNvPr id="174095" name="Freihand 174094">
                  <a:extLst>
                    <a:ext uri="{FF2B5EF4-FFF2-40B4-BE49-F238E27FC236}">
                      <a16:creationId xmlns:a16="http://schemas.microsoft.com/office/drawing/2014/main" id="{24A1844E-991F-FE69-6C39-F1A1897520D2}"/>
                    </a:ext>
                  </a:extLst>
                </p:cNvPr>
                <p:cNvPicPr/>
                <p:nvPr/>
              </p:nvPicPr>
              <p:blipFill>
                <a:blip r:embed="rId204"/>
                <a:stretch>
                  <a:fillRect/>
                </a:stretch>
              </p:blipFill>
              <p:spPr>
                <a:xfrm>
                  <a:off x="10114429" y="1411102"/>
                  <a:ext cx="1602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74096" name="Freihand 174095">
                  <a:extLst>
                    <a:ext uri="{FF2B5EF4-FFF2-40B4-BE49-F238E27FC236}">
                      <a16:creationId xmlns:a16="http://schemas.microsoft.com/office/drawing/2014/main" id="{A15212F7-FCB4-EB7F-BE87-04E392A143CE}"/>
                    </a:ext>
                  </a:extLst>
                </p14:cNvPr>
                <p14:cNvContentPartPr/>
                <p14:nvPr/>
              </p14:nvContentPartPr>
              <p14:xfrm>
                <a:off x="10259869" y="1500742"/>
                <a:ext cx="263520" cy="124200"/>
              </p14:xfrm>
            </p:contentPart>
          </mc:Choice>
          <mc:Fallback xmlns="">
            <p:pic>
              <p:nvPicPr>
                <p:cNvPr id="174096" name="Freihand 174095">
                  <a:extLst>
                    <a:ext uri="{FF2B5EF4-FFF2-40B4-BE49-F238E27FC236}">
                      <a16:creationId xmlns:a16="http://schemas.microsoft.com/office/drawing/2014/main" id="{A15212F7-FCB4-EB7F-BE87-04E392A143CE}"/>
                    </a:ext>
                  </a:extLst>
                </p:cNvPr>
                <p:cNvPicPr/>
                <p:nvPr/>
              </p:nvPicPr>
              <p:blipFill>
                <a:blip r:embed="rId206"/>
                <a:stretch>
                  <a:fillRect/>
                </a:stretch>
              </p:blipFill>
              <p:spPr>
                <a:xfrm>
                  <a:off x="10250869" y="1491742"/>
                  <a:ext cx="2811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74098" name="Freihand 174097">
                  <a:extLst>
                    <a:ext uri="{FF2B5EF4-FFF2-40B4-BE49-F238E27FC236}">
                      <a16:creationId xmlns:a16="http://schemas.microsoft.com/office/drawing/2014/main" id="{95EC8AD1-40E5-051A-1986-51201E1EE149}"/>
                    </a:ext>
                  </a:extLst>
                </p14:cNvPr>
                <p14:cNvContentPartPr/>
                <p14:nvPr/>
              </p14:nvContentPartPr>
              <p14:xfrm>
                <a:off x="10679989" y="1492822"/>
                <a:ext cx="109440" cy="117720"/>
              </p14:xfrm>
            </p:contentPart>
          </mc:Choice>
          <mc:Fallback xmlns="">
            <p:pic>
              <p:nvPicPr>
                <p:cNvPr id="174098" name="Freihand 174097">
                  <a:extLst>
                    <a:ext uri="{FF2B5EF4-FFF2-40B4-BE49-F238E27FC236}">
                      <a16:creationId xmlns:a16="http://schemas.microsoft.com/office/drawing/2014/main" id="{95EC8AD1-40E5-051A-1986-51201E1EE149}"/>
                    </a:ext>
                  </a:extLst>
                </p:cNvPr>
                <p:cNvPicPr/>
                <p:nvPr/>
              </p:nvPicPr>
              <p:blipFill>
                <a:blip r:embed="rId208"/>
                <a:stretch>
                  <a:fillRect/>
                </a:stretch>
              </p:blipFill>
              <p:spPr>
                <a:xfrm>
                  <a:off x="10671349" y="1483822"/>
                  <a:ext cx="1270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74099" name="Freihand 174098">
                  <a:extLst>
                    <a:ext uri="{FF2B5EF4-FFF2-40B4-BE49-F238E27FC236}">
                      <a16:creationId xmlns:a16="http://schemas.microsoft.com/office/drawing/2014/main" id="{2C44F8CC-680A-C4B3-2E59-A0D2720BAC65}"/>
                    </a:ext>
                  </a:extLst>
                </p14:cNvPr>
                <p14:cNvContentPartPr/>
                <p14:nvPr/>
              </p14:nvContentPartPr>
              <p14:xfrm>
                <a:off x="10841629" y="1389502"/>
                <a:ext cx="118080" cy="115560"/>
              </p14:xfrm>
            </p:contentPart>
          </mc:Choice>
          <mc:Fallback xmlns="">
            <p:pic>
              <p:nvPicPr>
                <p:cNvPr id="174099" name="Freihand 174098">
                  <a:extLst>
                    <a:ext uri="{FF2B5EF4-FFF2-40B4-BE49-F238E27FC236}">
                      <a16:creationId xmlns:a16="http://schemas.microsoft.com/office/drawing/2014/main" id="{2C44F8CC-680A-C4B3-2E59-A0D2720BAC65}"/>
                    </a:ext>
                  </a:extLst>
                </p:cNvPr>
                <p:cNvPicPr/>
                <p:nvPr/>
              </p:nvPicPr>
              <p:blipFill>
                <a:blip r:embed="rId210"/>
                <a:stretch>
                  <a:fillRect/>
                </a:stretch>
              </p:blipFill>
              <p:spPr>
                <a:xfrm>
                  <a:off x="10832629" y="1380502"/>
                  <a:ext cx="1357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74100" name="Freihand 174099">
                  <a:extLst>
                    <a:ext uri="{FF2B5EF4-FFF2-40B4-BE49-F238E27FC236}">
                      <a16:creationId xmlns:a16="http://schemas.microsoft.com/office/drawing/2014/main" id="{804A7C7E-ACBF-069B-E699-1B5329695B1A}"/>
                    </a:ext>
                  </a:extLst>
                </p14:cNvPr>
                <p14:cNvContentPartPr/>
                <p14:nvPr/>
              </p14:nvContentPartPr>
              <p14:xfrm>
                <a:off x="10556869" y="1514062"/>
                <a:ext cx="73800" cy="127800"/>
              </p14:xfrm>
            </p:contentPart>
          </mc:Choice>
          <mc:Fallback xmlns="">
            <p:pic>
              <p:nvPicPr>
                <p:cNvPr id="174100" name="Freihand 174099">
                  <a:extLst>
                    <a:ext uri="{FF2B5EF4-FFF2-40B4-BE49-F238E27FC236}">
                      <a16:creationId xmlns:a16="http://schemas.microsoft.com/office/drawing/2014/main" id="{804A7C7E-ACBF-069B-E699-1B5329695B1A}"/>
                    </a:ext>
                  </a:extLst>
                </p:cNvPr>
                <p:cNvPicPr/>
                <p:nvPr/>
              </p:nvPicPr>
              <p:blipFill>
                <a:blip r:embed="rId212"/>
                <a:stretch>
                  <a:fillRect/>
                </a:stretch>
              </p:blipFill>
              <p:spPr>
                <a:xfrm>
                  <a:off x="10548229" y="1505062"/>
                  <a:ext cx="914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74102" name="Freihand 174101">
                  <a:extLst>
                    <a:ext uri="{FF2B5EF4-FFF2-40B4-BE49-F238E27FC236}">
                      <a16:creationId xmlns:a16="http://schemas.microsoft.com/office/drawing/2014/main" id="{23186386-AB42-A0E0-BDBA-E0704BB58C6A}"/>
                    </a:ext>
                  </a:extLst>
                </p14:cNvPr>
                <p14:cNvContentPartPr/>
                <p14:nvPr/>
              </p14:nvContentPartPr>
              <p14:xfrm>
                <a:off x="11213509" y="1390222"/>
                <a:ext cx="75960" cy="66600"/>
              </p14:xfrm>
            </p:contentPart>
          </mc:Choice>
          <mc:Fallback xmlns="">
            <p:pic>
              <p:nvPicPr>
                <p:cNvPr id="174102" name="Freihand 174101">
                  <a:extLst>
                    <a:ext uri="{FF2B5EF4-FFF2-40B4-BE49-F238E27FC236}">
                      <a16:creationId xmlns:a16="http://schemas.microsoft.com/office/drawing/2014/main" id="{23186386-AB42-A0E0-BDBA-E0704BB58C6A}"/>
                    </a:ext>
                  </a:extLst>
                </p:cNvPr>
                <p:cNvPicPr/>
                <p:nvPr/>
              </p:nvPicPr>
              <p:blipFill>
                <a:blip r:embed="rId214"/>
                <a:stretch>
                  <a:fillRect/>
                </a:stretch>
              </p:blipFill>
              <p:spPr>
                <a:xfrm>
                  <a:off x="11204869" y="1381582"/>
                  <a:ext cx="936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74103" name="Freihand 174102">
                  <a:extLst>
                    <a:ext uri="{FF2B5EF4-FFF2-40B4-BE49-F238E27FC236}">
                      <a16:creationId xmlns:a16="http://schemas.microsoft.com/office/drawing/2014/main" id="{547A3435-94A5-3612-CC84-EB31AA7BC453}"/>
                    </a:ext>
                  </a:extLst>
                </p14:cNvPr>
                <p14:cNvContentPartPr/>
                <p14:nvPr/>
              </p14:nvContentPartPr>
              <p14:xfrm>
                <a:off x="11328709" y="1376542"/>
                <a:ext cx="156240" cy="192960"/>
              </p14:xfrm>
            </p:contentPart>
          </mc:Choice>
          <mc:Fallback xmlns="">
            <p:pic>
              <p:nvPicPr>
                <p:cNvPr id="174103" name="Freihand 174102">
                  <a:extLst>
                    <a:ext uri="{FF2B5EF4-FFF2-40B4-BE49-F238E27FC236}">
                      <a16:creationId xmlns:a16="http://schemas.microsoft.com/office/drawing/2014/main" id="{547A3435-94A5-3612-CC84-EB31AA7BC453}"/>
                    </a:ext>
                  </a:extLst>
                </p:cNvPr>
                <p:cNvPicPr/>
                <p:nvPr/>
              </p:nvPicPr>
              <p:blipFill>
                <a:blip r:embed="rId216"/>
                <a:stretch>
                  <a:fillRect/>
                </a:stretch>
              </p:blipFill>
              <p:spPr>
                <a:xfrm>
                  <a:off x="11319709" y="1367542"/>
                  <a:ext cx="1738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74104" name="Freihand 174103">
                  <a:extLst>
                    <a:ext uri="{FF2B5EF4-FFF2-40B4-BE49-F238E27FC236}">
                      <a16:creationId xmlns:a16="http://schemas.microsoft.com/office/drawing/2014/main" id="{7CC1E619-CD12-591C-01E2-21FF8EB1DBB4}"/>
                    </a:ext>
                  </a:extLst>
                </p14:cNvPr>
                <p14:cNvContentPartPr/>
                <p14:nvPr/>
              </p14:nvContentPartPr>
              <p14:xfrm>
                <a:off x="11404669" y="1490302"/>
                <a:ext cx="38160" cy="83880"/>
              </p14:xfrm>
            </p:contentPart>
          </mc:Choice>
          <mc:Fallback xmlns="">
            <p:pic>
              <p:nvPicPr>
                <p:cNvPr id="174104" name="Freihand 174103">
                  <a:extLst>
                    <a:ext uri="{FF2B5EF4-FFF2-40B4-BE49-F238E27FC236}">
                      <a16:creationId xmlns:a16="http://schemas.microsoft.com/office/drawing/2014/main" id="{7CC1E619-CD12-591C-01E2-21FF8EB1DBB4}"/>
                    </a:ext>
                  </a:extLst>
                </p:cNvPr>
                <p:cNvPicPr/>
                <p:nvPr/>
              </p:nvPicPr>
              <p:blipFill>
                <a:blip r:embed="rId218"/>
                <a:stretch>
                  <a:fillRect/>
                </a:stretch>
              </p:blipFill>
              <p:spPr>
                <a:xfrm>
                  <a:off x="11396029" y="1481302"/>
                  <a:ext cx="558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74105" name="Freihand 174104">
                  <a:extLst>
                    <a:ext uri="{FF2B5EF4-FFF2-40B4-BE49-F238E27FC236}">
                      <a16:creationId xmlns:a16="http://schemas.microsoft.com/office/drawing/2014/main" id="{14A48D38-3003-B1E5-B224-7C595598B454}"/>
                    </a:ext>
                  </a:extLst>
                </p14:cNvPr>
                <p14:cNvContentPartPr/>
                <p14:nvPr/>
              </p14:nvContentPartPr>
              <p14:xfrm>
                <a:off x="11477029" y="1464742"/>
                <a:ext cx="177840" cy="105120"/>
              </p14:xfrm>
            </p:contentPart>
          </mc:Choice>
          <mc:Fallback xmlns="">
            <p:pic>
              <p:nvPicPr>
                <p:cNvPr id="174105" name="Freihand 174104">
                  <a:extLst>
                    <a:ext uri="{FF2B5EF4-FFF2-40B4-BE49-F238E27FC236}">
                      <a16:creationId xmlns:a16="http://schemas.microsoft.com/office/drawing/2014/main" id="{14A48D38-3003-B1E5-B224-7C595598B454}"/>
                    </a:ext>
                  </a:extLst>
                </p:cNvPr>
                <p:cNvPicPr/>
                <p:nvPr/>
              </p:nvPicPr>
              <p:blipFill>
                <a:blip r:embed="rId220"/>
                <a:stretch>
                  <a:fillRect/>
                </a:stretch>
              </p:blipFill>
              <p:spPr>
                <a:xfrm>
                  <a:off x="11468029" y="1455742"/>
                  <a:ext cx="1954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74106" name="Freihand 174105">
                  <a:extLst>
                    <a:ext uri="{FF2B5EF4-FFF2-40B4-BE49-F238E27FC236}">
                      <a16:creationId xmlns:a16="http://schemas.microsoft.com/office/drawing/2014/main" id="{5CBF78D7-E45E-1690-353F-FE9EA86E9A49}"/>
                    </a:ext>
                  </a:extLst>
                </p14:cNvPr>
                <p14:cNvContentPartPr/>
                <p14:nvPr/>
              </p14:nvContentPartPr>
              <p14:xfrm>
                <a:off x="11650909" y="1433422"/>
                <a:ext cx="25560" cy="1800"/>
              </p14:xfrm>
            </p:contentPart>
          </mc:Choice>
          <mc:Fallback xmlns="">
            <p:pic>
              <p:nvPicPr>
                <p:cNvPr id="174106" name="Freihand 174105">
                  <a:extLst>
                    <a:ext uri="{FF2B5EF4-FFF2-40B4-BE49-F238E27FC236}">
                      <a16:creationId xmlns:a16="http://schemas.microsoft.com/office/drawing/2014/main" id="{5CBF78D7-E45E-1690-353F-FE9EA86E9A49}"/>
                    </a:ext>
                  </a:extLst>
                </p:cNvPr>
                <p:cNvPicPr/>
                <p:nvPr/>
              </p:nvPicPr>
              <p:blipFill>
                <a:blip r:embed="rId192"/>
                <a:stretch>
                  <a:fillRect/>
                </a:stretch>
              </p:blipFill>
              <p:spPr>
                <a:xfrm>
                  <a:off x="11642269" y="1424422"/>
                  <a:ext cx="432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74107" name="Freihand 174106">
                  <a:extLst>
                    <a:ext uri="{FF2B5EF4-FFF2-40B4-BE49-F238E27FC236}">
                      <a16:creationId xmlns:a16="http://schemas.microsoft.com/office/drawing/2014/main" id="{341C7247-DDF0-0D93-6EDD-458AE703D67F}"/>
                    </a:ext>
                  </a:extLst>
                </p14:cNvPr>
                <p14:cNvContentPartPr/>
                <p14:nvPr/>
              </p14:nvContentPartPr>
              <p14:xfrm>
                <a:off x="11727589" y="1397422"/>
                <a:ext cx="150480" cy="180720"/>
              </p14:xfrm>
            </p:contentPart>
          </mc:Choice>
          <mc:Fallback xmlns="">
            <p:pic>
              <p:nvPicPr>
                <p:cNvPr id="174107" name="Freihand 174106">
                  <a:extLst>
                    <a:ext uri="{FF2B5EF4-FFF2-40B4-BE49-F238E27FC236}">
                      <a16:creationId xmlns:a16="http://schemas.microsoft.com/office/drawing/2014/main" id="{341C7247-DDF0-0D93-6EDD-458AE703D67F}"/>
                    </a:ext>
                  </a:extLst>
                </p:cNvPr>
                <p:cNvPicPr/>
                <p:nvPr/>
              </p:nvPicPr>
              <p:blipFill>
                <a:blip r:embed="rId223"/>
                <a:stretch>
                  <a:fillRect/>
                </a:stretch>
              </p:blipFill>
              <p:spPr>
                <a:xfrm>
                  <a:off x="11718589" y="1388782"/>
                  <a:ext cx="1681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74108" name="Freihand 174107">
                  <a:extLst>
                    <a:ext uri="{FF2B5EF4-FFF2-40B4-BE49-F238E27FC236}">
                      <a16:creationId xmlns:a16="http://schemas.microsoft.com/office/drawing/2014/main" id="{8B4C382F-F08B-F224-04C4-B5DBD7B55D1C}"/>
                    </a:ext>
                  </a:extLst>
                </p14:cNvPr>
                <p14:cNvContentPartPr/>
                <p14:nvPr/>
              </p14:nvContentPartPr>
              <p14:xfrm>
                <a:off x="11869429" y="1404262"/>
                <a:ext cx="128880" cy="185040"/>
              </p14:xfrm>
            </p:contentPart>
          </mc:Choice>
          <mc:Fallback xmlns="">
            <p:pic>
              <p:nvPicPr>
                <p:cNvPr id="174108" name="Freihand 174107">
                  <a:extLst>
                    <a:ext uri="{FF2B5EF4-FFF2-40B4-BE49-F238E27FC236}">
                      <a16:creationId xmlns:a16="http://schemas.microsoft.com/office/drawing/2014/main" id="{8B4C382F-F08B-F224-04C4-B5DBD7B55D1C}"/>
                    </a:ext>
                  </a:extLst>
                </p:cNvPr>
                <p:cNvPicPr/>
                <p:nvPr/>
              </p:nvPicPr>
              <p:blipFill>
                <a:blip r:embed="rId225"/>
                <a:stretch>
                  <a:fillRect/>
                </a:stretch>
              </p:blipFill>
              <p:spPr>
                <a:xfrm>
                  <a:off x="11860429" y="1395622"/>
                  <a:ext cx="14652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74109" name="Freihand 174108">
                  <a:extLst>
                    <a:ext uri="{FF2B5EF4-FFF2-40B4-BE49-F238E27FC236}">
                      <a16:creationId xmlns:a16="http://schemas.microsoft.com/office/drawing/2014/main" id="{34580E8E-9D73-F0E5-DF33-C41F3A0A5802}"/>
                    </a:ext>
                  </a:extLst>
                </p14:cNvPr>
                <p14:cNvContentPartPr/>
                <p14:nvPr/>
              </p14:nvContentPartPr>
              <p14:xfrm>
                <a:off x="11982469" y="1421902"/>
                <a:ext cx="83880" cy="134280"/>
              </p14:xfrm>
            </p:contentPart>
          </mc:Choice>
          <mc:Fallback xmlns="">
            <p:pic>
              <p:nvPicPr>
                <p:cNvPr id="174109" name="Freihand 174108">
                  <a:extLst>
                    <a:ext uri="{FF2B5EF4-FFF2-40B4-BE49-F238E27FC236}">
                      <a16:creationId xmlns:a16="http://schemas.microsoft.com/office/drawing/2014/main" id="{34580E8E-9D73-F0E5-DF33-C41F3A0A5802}"/>
                    </a:ext>
                  </a:extLst>
                </p:cNvPr>
                <p:cNvPicPr/>
                <p:nvPr/>
              </p:nvPicPr>
              <p:blipFill>
                <a:blip r:embed="rId227"/>
                <a:stretch>
                  <a:fillRect/>
                </a:stretch>
              </p:blipFill>
              <p:spPr>
                <a:xfrm>
                  <a:off x="11973829" y="1412902"/>
                  <a:ext cx="1015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74110" name="Freihand 174109">
                  <a:extLst>
                    <a:ext uri="{FF2B5EF4-FFF2-40B4-BE49-F238E27FC236}">
                      <a16:creationId xmlns:a16="http://schemas.microsoft.com/office/drawing/2014/main" id="{A7F75F46-5D8B-D676-325E-4D8D3DE365CD}"/>
                    </a:ext>
                  </a:extLst>
                </p14:cNvPr>
                <p14:cNvContentPartPr/>
                <p14:nvPr/>
              </p14:nvContentPartPr>
              <p14:xfrm>
                <a:off x="12107749" y="1383382"/>
                <a:ext cx="2520" cy="2520"/>
              </p14:xfrm>
            </p:contentPart>
          </mc:Choice>
          <mc:Fallback xmlns="">
            <p:pic>
              <p:nvPicPr>
                <p:cNvPr id="174110" name="Freihand 174109">
                  <a:extLst>
                    <a:ext uri="{FF2B5EF4-FFF2-40B4-BE49-F238E27FC236}">
                      <a16:creationId xmlns:a16="http://schemas.microsoft.com/office/drawing/2014/main" id="{A7F75F46-5D8B-D676-325E-4D8D3DE365CD}"/>
                    </a:ext>
                  </a:extLst>
                </p:cNvPr>
                <p:cNvPicPr/>
                <p:nvPr/>
              </p:nvPicPr>
              <p:blipFill>
                <a:blip r:embed="rId229"/>
                <a:stretch>
                  <a:fillRect/>
                </a:stretch>
              </p:blipFill>
              <p:spPr>
                <a:xfrm>
                  <a:off x="12098749" y="1374382"/>
                  <a:ext cx="2016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74111" name="Freihand 174110">
                  <a:extLst>
                    <a:ext uri="{FF2B5EF4-FFF2-40B4-BE49-F238E27FC236}">
                      <a16:creationId xmlns:a16="http://schemas.microsoft.com/office/drawing/2014/main" id="{73C1DD0A-E548-B5B5-128F-122D03641762}"/>
                    </a:ext>
                  </a:extLst>
                </p14:cNvPr>
                <p14:cNvContentPartPr/>
                <p14:nvPr/>
              </p14:nvContentPartPr>
              <p14:xfrm>
                <a:off x="12100189" y="1300222"/>
                <a:ext cx="73080" cy="115560"/>
              </p14:xfrm>
            </p:contentPart>
          </mc:Choice>
          <mc:Fallback xmlns="">
            <p:pic>
              <p:nvPicPr>
                <p:cNvPr id="174111" name="Freihand 174110">
                  <a:extLst>
                    <a:ext uri="{FF2B5EF4-FFF2-40B4-BE49-F238E27FC236}">
                      <a16:creationId xmlns:a16="http://schemas.microsoft.com/office/drawing/2014/main" id="{73C1DD0A-E548-B5B5-128F-122D03641762}"/>
                    </a:ext>
                  </a:extLst>
                </p:cNvPr>
                <p:cNvPicPr/>
                <p:nvPr/>
              </p:nvPicPr>
              <p:blipFill>
                <a:blip r:embed="rId231"/>
                <a:stretch>
                  <a:fillRect/>
                </a:stretch>
              </p:blipFill>
              <p:spPr>
                <a:xfrm>
                  <a:off x="12091189" y="1291582"/>
                  <a:ext cx="907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74113" name="Freihand 174112">
                  <a:extLst>
                    <a:ext uri="{FF2B5EF4-FFF2-40B4-BE49-F238E27FC236}">
                      <a16:creationId xmlns:a16="http://schemas.microsoft.com/office/drawing/2014/main" id="{3287ED47-4278-13D7-B2F2-6528D5644745}"/>
                    </a:ext>
                  </a:extLst>
                </p14:cNvPr>
                <p14:cNvContentPartPr/>
                <p14:nvPr/>
              </p14:nvContentPartPr>
              <p14:xfrm>
                <a:off x="11138989" y="1011862"/>
                <a:ext cx="160920" cy="193320"/>
              </p14:xfrm>
            </p:contentPart>
          </mc:Choice>
          <mc:Fallback xmlns="">
            <p:pic>
              <p:nvPicPr>
                <p:cNvPr id="174113" name="Freihand 174112">
                  <a:extLst>
                    <a:ext uri="{FF2B5EF4-FFF2-40B4-BE49-F238E27FC236}">
                      <a16:creationId xmlns:a16="http://schemas.microsoft.com/office/drawing/2014/main" id="{3287ED47-4278-13D7-B2F2-6528D5644745}"/>
                    </a:ext>
                  </a:extLst>
                </p:cNvPr>
                <p:cNvPicPr/>
                <p:nvPr/>
              </p:nvPicPr>
              <p:blipFill>
                <a:blip r:embed="rId233"/>
                <a:stretch>
                  <a:fillRect/>
                </a:stretch>
              </p:blipFill>
              <p:spPr>
                <a:xfrm>
                  <a:off x="11130349" y="1003222"/>
                  <a:ext cx="17856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74114" name="Freihand 174113">
                  <a:extLst>
                    <a:ext uri="{FF2B5EF4-FFF2-40B4-BE49-F238E27FC236}">
                      <a16:creationId xmlns:a16="http://schemas.microsoft.com/office/drawing/2014/main" id="{2AA2AB4A-25A2-6F0E-5788-5A8351EDF07E}"/>
                    </a:ext>
                  </a:extLst>
                </p14:cNvPr>
                <p14:cNvContentPartPr/>
                <p14:nvPr/>
              </p14:nvContentPartPr>
              <p14:xfrm>
                <a:off x="11439229" y="1034542"/>
                <a:ext cx="97920" cy="18000"/>
              </p14:xfrm>
            </p:contentPart>
          </mc:Choice>
          <mc:Fallback xmlns="">
            <p:pic>
              <p:nvPicPr>
                <p:cNvPr id="174114" name="Freihand 174113">
                  <a:extLst>
                    <a:ext uri="{FF2B5EF4-FFF2-40B4-BE49-F238E27FC236}">
                      <a16:creationId xmlns:a16="http://schemas.microsoft.com/office/drawing/2014/main" id="{2AA2AB4A-25A2-6F0E-5788-5A8351EDF07E}"/>
                    </a:ext>
                  </a:extLst>
                </p:cNvPr>
                <p:cNvPicPr/>
                <p:nvPr/>
              </p:nvPicPr>
              <p:blipFill>
                <a:blip r:embed="rId235"/>
                <a:stretch>
                  <a:fillRect/>
                </a:stretch>
              </p:blipFill>
              <p:spPr>
                <a:xfrm>
                  <a:off x="11430589" y="1025902"/>
                  <a:ext cx="1155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74115" name="Freihand 174114">
                  <a:extLst>
                    <a:ext uri="{FF2B5EF4-FFF2-40B4-BE49-F238E27FC236}">
                      <a16:creationId xmlns:a16="http://schemas.microsoft.com/office/drawing/2014/main" id="{EB9BECC1-F492-82D8-B1FA-DD3304F643F6}"/>
                    </a:ext>
                  </a:extLst>
                </p14:cNvPr>
                <p14:cNvContentPartPr/>
                <p14:nvPr/>
              </p14:nvContentPartPr>
              <p14:xfrm>
                <a:off x="11447149" y="1015822"/>
                <a:ext cx="305280" cy="106200"/>
              </p14:xfrm>
            </p:contentPart>
          </mc:Choice>
          <mc:Fallback xmlns="">
            <p:pic>
              <p:nvPicPr>
                <p:cNvPr id="174115" name="Freihand 174114">
                  <a:extLst>
                    <a:ext uri="{FF2B5EF4-FFF2-40B4-BE49-F238E27FC236}">
                      <a16:creationId xmlns:a16="http://schemas.microsoft.com/office/drawing/2014/main" id="{EB9BECC1-F492-82D8-B1FA-DD3304F643F6}"/>
                    </a:ext>
                  </a:extLst>
                </p:cNvPr>
                <p:cNvPicPr/>
                <p:nvPr/>
              </p:nvPicPr>
              <p:blipFill>
                <a:blip r:embed="rId237"/>
                <a:stretch>
                  <a:fillRect/>
                </a:stretch>
              </p:blipFill>
              <p:spPr>
                <a:xfrm>
                  <a:off x="11438149" y="1007182"/>
                  <a:ext cx="3229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74116" name="Freihand 174115">
                  <a:extLst>
                    <a:ext uri="{FF2B5EF4-FFF2-40B4-BE49-F238E27FC236}">
                      <a16:creationId xmlns:a16="http://schemas.microsoft.com/office/drawing/2014/main" id="{D4FD96D6-4A5A-084B-6224-DF30C57154BE}"/>
                    </a:ext>
                  </a:extLst>
                </p14:cNvPr>
                <p14:cNvContentPartPr/>
                <p14:nvPr/>
              </p14:nvContentPartPr>
              <p14:xfrm>
                <a:off x="11710669" y="1021582"/>
                <a:ext cx="50760" cy="150120"/>
              </p14:xfrm>
            </p:contentPart>
          </mc:Choice>
          <mc:Fallback xmlns="">
            <p:pic>
              <p:nvPicPr>
                <p:cNvPr id="174116" name="Freihand 174115">
                  <a:extLst>
                    <a:ext uri="{FF2B5EF4-FFF2-40B4-BE49-F238E27FC236}">
                      <a16:creationId xmlns:a16="http://schemas.microsoft.com/office/drawing/2014/main" id="{D4FD96D6-4A5A-084B-6224-DF30C57154BE}"/>
                    </a:ext>
                  </a:extLst>
                </p:cNvPr>
                <p:cNvPicPr/>
                <p:nvPr/>
              </p:nvPicPr>
              <p:blipFill>
                <a:blip r:embed="rId239"/>
                <a:stretch>
                  <a:fillRect/>
                </a:stretch>
              </p:blipFill>
              <p:spPr>
                <a:xfrm>
                  <a:off x="11702029" y="1012942"/>
                  <a:ext cx="684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74117" name="Freihand 174116">
                  <a:extLst>
                    <a:ext uri="{FF2B5EF4-FFF2-40B4-BE49-F238E27FC236}">
                      <a16:creationId xmlns:a16="http://schemas.microsoft.com/office/drawing/2014/main" id="{10D1AEB0-5BEB-330D-1938-3E00FA319878}"/>
                    </a:ext>
                  </a:extLst>
                </p14:cNvPr>
                <p14:cNvContentPartPr/>
                <p14:nvPr/>
              </p14:nvContentPartPr>
              <p14:xfrm>
                <a:off x="11808229" y="904582"/>
                <a:ext cx="82800" cy="86400"/>
              </p14:xfrm>
            </p:contentPart>
          </mc:Choice>
          <mc:Fallback xmlns="">
            <p:pic>
              <p:nvPicPr>
                <p:cNvPr id="174117" name="Freihand 174116">
                  <a:extLst>
                    <a:ext uri="{FF2B5EF4-FFF2-40B4-BE49-F238E27FC236}">
                      <a16:creationId xmlns:a16="http://schemas.microsoft.com/office/drawing/2014/main" id="{10D1AEB0-5BEB-330D-1938-3E00FA319878}"/>
                    </a:ext>
                  </a:extLst>
                </p:cNvPr>
                <p:cNvPicPr/>
                <p:nvPr/>
              </p:nvPicPr>
              <p:blipFill>
                <a:blip r:embed="rId241"/>
                <a:stretch>
                  <a:fillRect/>
                </a:stretch>
              </p:blipFill>
              <p:spPr>
                <a:xfrm>
                  <a:off x="11799589" y="895582"/>
                  <a:ext cx="1004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74118" name="Freihand 174117">
                  <a:extLst>
                    <a:ext uri="{FF2B5EF4-FFF2-40B4-BE49-F238E27FC236}">
                      <a16:creationId xmlns:a16="http://schemas.microsoft.com/office/drawing/2014/main" id="{DD3ACCF1-322C-FEFE-1064-D0AD8FED2831}"/>
                    </a:ext>
                  </a:extLst>
                </p14:cNvPr>
                <p14:cNvContentPartPr/>
                <p14:nvPr/>
              </p14:nvContentPartPr>
              <p14:xfrm>
                <a:off x="10346629" y="1757782"/>
                <a:ext cx="74160" cy="349920"/>
              </p14:xfrm>
            </p:contentPart>
          </mc:Choice>
          <mc:Fallback xmlns="">
            <p:pic>
              <p:nvPicPr>
                <p:cNvPr id="174118" name="Freihand 174117">
                  <a:extLst>
                    <a:ext uri="{FF2B5EF4-FFF2-40B4-BE49-F238E27FC236}">
                      <a16:creationId xmlns:a16="http://schemas.microsoft.com/office/drawing/2014/main" id="{DD3ACCF1-322C-FEFE-1064-D0AD8FED2831}"/>
                    </a:ext>
                  </a:extLst>
                </p:cNvPr>
                <p:cNvPicPr/>
                <p:nvPr/>
              </p:nvPicPr>
              <p:blipFill>
                <a:blip r:embed="rId243"/>
                <a:stretch>
                  <a:fillRect/>
                </a:stretch>
              </p:blipFill>
              <p:spPr>
                <a:xfrm>
                  <a:off x="10337629" y="1749142"/>
                  <a:ext cx="91800" cy="36756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74119" name="Freihand 174118">
                  <a:extLst>
                    <a:ext uri="{FF2B5EF4-FFF2-40B4-BE49-F238E27FC236}">
                      <a16:creationId xmlns:a16="http://schemas.microsoft.com/office/drawing/2014/main" id="{0CDDC578-EF65-02AD-CB96-F936F8DB2109}"/>
                    </a:ext>
                  </a:extLst>
                </p14:cNvPr>
                <p14:cNvContentPartPr/>
                <p14:nvPr/>
              </p14:nvContentPartPr>
              <p14:xfrm>
                <a:off x="10245829" y="2061982"/>
                <a:ext cx="673200" cy="29880"/>
              </p14:xfrm>
            </p:contentPart>
          </mc:Choice>
          <mc:Fallback xmlns="">
            <p:pic>
              <p:nvPicPr>
                <p:cNvPr id="174119" name="Freihand 174118">
                  <a:extLst>
                    <a:ext uri="{FF2B5EF4-FFF2-40B4-BE49-F238E27FC236}">
                      <a16:creationId xmlns:a16="http://schemas.microsoft.com/office/drawing/2014/main" id="{0CDDC578-EF65-02AD-CB96-F936F8DB2109}"/>
                    </a:ext>
                  </a:extLst>
                </p:cNvPr>
                <p:cNvPicPr/>
                <p:nvPr/>
              </p:nvPicPr>
              <p:blipFill>
                <a:blip r:embed="rId245"/>
                <a:stretch>
                  <a:fillRect/>
                </a:stretch>
              </p:blipFill>
              <p:spPr>
                <a:xfrm>
                  <a:off x="10236829" y="2052982"/>
                  <a:ext cx="69084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74120" name="Freihand 174119">
                  <a:extLst>
                    <a:ext uri="{FF2B5EF4-FFF2-40B4-BE49-F238E27FC236}">
                      <a16:creationId xmlns:a16="http://schemas.microsoft.com/office/drawing/2014/main" id="{03B78195-7E6A-3ADA-660D-3AE471EBEAFE}"/>
                    </a:ext>
                  </a:extLst>
                </p14:cNvPr>
                <p14:cNvContentPartPr/>
                <p14:nvPr/>
              </p14:nvContentPartPr>
              <p14:xfrm>
                <a:off x="10889509" y="1990702"/>
                <a:ext cx="180000" cy="147960"/>
              </p14:xfrm>
            </p:contentPart>
          </mc:Choice>
          <mc:Fallback xmlns="">
            <p:pic>
              <p:nvPicPr>
                <p:cNvPr id="174120" name="Freihand 174119">
                  <a:extLst>
                    <a:ext uri="{FF2B5EF4-FFF2-40B4-BE49-F238E27FC236}">
                      <a16:creationId xmlns:a16="http://schemas.microsoft.com/office/drawing/2014/main" id="{03B78195-7E6A-3ADA-660D-3AE471EBEAFE}"/>
                    </a:ext>
                  </a:extLst>
                </p:cNvPr>
                <p:cNvPicPr/>
                <p:nvPr/>
              </p:nvPicPr>
              <p:blipFill>
                <a:blip r:embed="rId247"/>
                <a:stretch>
                  <a:fillRect/>
                </a:stretch>
              </p:blipFill>
              <p:spPr>
                <a:xfrm>
                  <a:off x="10880509" y="1982062"/>
                  <a:ext cx="19764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74121" name="Freihand 174120">
                  <a:extLst>
                    <a:ext uri="{FF2B5EF4-FFF2-40B4-BE49-F238E27FC236}">
                      <a16:creationId xmlns:a16="http://schemas.microsoft.com/office/drawing/2014/main" id="{8D3A23B9-9D89-6C87-3418-B413DE60E315}"/>
                    </a:ext>
                  </a:extLst>
                </p14:cNvPr>
                <p14:cNvContentPartPr/>
                <p14:nvPr/>
              </p14:nvContentPartPr>
              <p14:xfrm>
                <a:off x="10280029" y="1670662"/>
                <a:ext cx="223920" cy="152280"/>
              </p14:xfrm>
            </p:contentPart>
          </mc:Choice>
          <mc:Fallback xmlns="">
            <p:pic>
              <p:nvPicPr>
                <p:cNvPr id="174121" name="Freihand 174120">
                  <a:extLst>
                    <a:ext uri="{FF2B5EF4-FFF2-40B4-BE49-F238E27FC236}">
                      <a16:creationId xmlns:a16="http://schemas.microsoft.com/office/drawing/2014/main" id="{8D3A23B9-9D89-6C87-3418-B413DE60E315}"/>
                    </a:ext>
                  </a:extLst>
                </p:cNvPr>
                <p:cNvPicPr/>
                <p:nvPr/>
              </p:nvPicPr>
              <p:blipFill>
                <a:blip r:embed="rId249"/>
                <a:stretch>
                  <a:fillRect/>
                </a:stretch>
              </p:blipFill>
              <p:spPr>
                <a:xfrm>
                  <a:off x="10271029" y="1661662"/>
                  <a:ext cx="24156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74122" name="Freihand 174121">
                  <a:extLst>
                    <a:ext uri="{FF2B5EF4-FFF2-40B4-BE49-F238E27FC236}">
                      <a16:creationId xmlns:a16="http://schemas.microsoft.com/office/drawing/2014/main" id="{81745091-FEB6-1B77-A92F-E1647B5B6596}"/>
                    </a:ext>
                  </a:extLst>
                </p14:cNvPr>
                <p14:cNvContentPartPr/>
                <p14:nvPr/>
              </p14:nvContentPartPr>
              <p14:xfrm>
                <a:off x="10125589" y="1727542"/>
                <a:ext cx="110880" cy="142200"/>
              </p14:xfrm>
            </p:contentPart>
          </mc:Choice>
          <mc:Fallback xmlns="">
            <p:pic>
              <p:nvPicPr>
                <p:cNvPr id="174122" name="Freihand 174121">
                  <a:extLst>
                    <a:ext uri="{FF2B5EF4-FFF2-40B4-BE49-F238E27FC236}">
                      <a16:creationId xmlns:a16="http://schemas.microsoft.com/office/drawing/2014/main" id="{81745091-FEB6-1B77-A92F-E1647B5B6596}"/>
                    </a:ext>
                  </a:extLst>
                </p:cNvPr>
                <p:cNvPicPr/>
                <p:nvPr/>
              </p:nvPicPr>
              <p:blipFill>
                <a:blip r:embed="rId251"/>
                <a:stretch>
                  <a:fillRect/>
                </a:stretch>
              </p:blipFill>
              <p:spPr>
                <a:xfrm>
                  <a:off x="10116949" y="1718902"/>
                  <a:ext cx="1285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74123" name="Freihand 174122">
                  <a:extLst>
                    <a:ext uri="{FF2B5EF4-FFF2-40B4-BE49-F238E27FC236}">
                      <a16:creationId xmlns:a16="http://schemas.microsoft.com/office/drawing/2014/main" id="{CD836F5D-57F5-A4D2-B882-91C1CFEC56C6}"/>
                    </a:ext>
                  </a:extLst>
                </p14:cNvPr>
                <p14:cNvContentPartPr/>
                <p14:nvPr/>
              </p14:nvContentPartPr>
              <p14:xfrm>
                <a:off x="10268149" y="1645102"/>
                <a:ext cx="27720" cy="94680"/>
              </p14:xfrm>
            </p:contentPart>
          </mc:Choice>
          <mc:Fallback xmlns="">
            <p:pic>
              <p:nvPicPr>
                <p:cNvPr id="174123" name="Freihand 174122">
                  <a:extLst>
                    <a:ext uri="{FF2B5EF4-FFF2-40B4-BE49-F238E27FC236}">
                      <a16:creationId xmlns:a16="http://schemas.microsoft.com/office/drawing/2014/main" id="{CD836F5D-57F5-A4D2-B882-91C1CFEC56C6}"/>
                    </a:ext>
                  </a:extLst>
                </p:cNvPr>
                <p:cNvPicPr/>
                <p:nvPr/>
              </p:nvPicPr>
              <p:blipFill>
                <a:blip r:embed="rId253"/>
                <a:stretch>
                  <a:fillRect/>
                </a:stretch>
              </p:blipFill>
              <p:spPr>
                <a:xfrm>
                  <a:off x="10259149" y="1636102"/>
                  <a:ext cx="453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74124" name="Freihand 174123">
                  <a:extLst>
                    <a:ext uri="{FF2B5EF4-FFF2-40B4-BE49-F238E27FC236}">
                      <a16:creationId xmlns:a16="http://schemas.microsoft.com/office/drawing/2014/main" id="{4E2C5D51-0048-7C86-0151-B3DA388D7061}"/>
                    </a:ext>
                  </a:extLst>
                </p14:cNvPr>
                <p14:cNvContentPartPr/>
                <p14:nvPr/>
              </p14:nvContentPartPr>
              <p14:xfrm>
                <a:off x="10237549" y="1655542"/>
                <a:ext cx="120960" cy="114120"/>
              </p14:xfrm>
            </p:contentPart>
          </mc:Choice>
          <mc:Fallback xmlns="">
            <p:pic>
              <p:nvPicPr>
                <p:cNvPr id="174124" name="Freihand 174123">
                  <a:extLst>
                    <a:ext uri="{FF2B5EF4-FFF2-40B4-BE49-F238E27FC236}">
                      <a16:creationId xmlns:a16="http://schemas.microsoft.com/office/drawing/2014/main" id="{4E2C5D51-0048-7C86-0151-B3DA388D7061}"/>
                    </a:ext>
                  </a:extLst>
                </p:cNvPr>
                <p:cNvPicPr/>
                <p:nvPr/>
              </p:nvPicPr>
              <p:blipFill>
                <a:blip r:embed="rId255"/>
                <a:stretch>
                  <a:fillRect/>
                </a:stretch>
              </p:blipFill>
              <p:spPr>
                <a:xfrm>
                  <a:off x="10228909" y="1646542"/>
                  <a:ext cx="1386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74125" name="Freihand 174124">
                  <a:extLst>
                    <a:ext uri="{FF2B5EF4-FFF2-40B4-BE49-F238E27FC236}">
                      <a16:creationId xmlns:a16="http://schemas.microsoft.com/office/drawing/2014/main" id="{464531B9-011A-093F-CF02-545CE5DCA729}"/>
                    </a:ext>
                  </a:extLst>
                </p14:cNvPr>
                <p14:cNvContentPartPr/>
                <p14:nvPr/>
              </p14:nvContentPartPr>
              <p14:xfrm>
                <a:off x="10962589" y="2140102"/>
                <a:ext cx="110160" cy="95760"/>
              </p14:xfrm>
            </p:contentPart>
          </mc:Choice>
          <mc:Fallback xmlns="">
            <p:pic>
              <p:nvPicPr>
                <p:cNvPr id="174125" name="Freihand 174124">
                  <a:extLst>
                    <a:ext uri="{FF2B5EF4-FFF2-40B4-BE49-F238E27FC236}">
                      <a16:creationId xmlns:a16="http://schemas.microsoft.com/office/drawing/2014/main" id="{464531B9-011A-093F-CF02-545CE5DCA729}"/>
                    </a:ext>
                  </a:extLst>
                </p:cNvPr>
                <p:cNvPicPr/>
                <p:nvPr/>
              </p:nvPicPr>
              <p:blipFill>
                <a:blip r:embed="rId257"/>
                <a:stretch>
                  <a:fillRect/>
                </a:stretch>
              </p:blipFill>
              <p:spPr>
                <a:xfrm>
                  <a:off x="10953949" y="2131462"/>
                  <a:ext cx="1278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74126" name="Freihand 174125">
                  <a:extLst>
                    <a:ext uri="{FF2B5EF4-FFF2-40B4-BE49-F238E27FC236}">
                      <a16:creationId xmlns:a16="http://schemas.microsoft.com/office/drawing/2014/main" id="{404A6AB5-1E6D-596C-29FA-896A5815BD00}"/>
                    </a:ext>
                  </a:extLst>
                </p14:cNvPr>
                <p14:cNvContentPartPr/>
                <p14:nvPr/>
              </p14:nvContentPartPr>
              <p14:xfrm>
                <a:off x="11017309" y="2184742"/>
                <a:ext cx="69480" cy="140040"/>
              </p14:xfrm>
            </p:contentPart>
          </mc:Choice>
          <mc:Fallback xmlns="">
            <p:pic>
              <p:nvPicPr>
                <p:cNvPr id="174126" name="Freihand 174125">
                  <a:extLst>
                    <a:ext uri="{FF2B5EF4-FFF2-40B4-BE49-F238E27FC236}">
                      <a16:creationId xmlns:a16="http://schemas.microsoft.com/office/drawing/2014/main" id="{404A6AB5-1E6D-596C-29FA-896A5815BD00}"/>
                    </a:ext>
                  </a:extLst>
                </p:cNvPr>
                <p:cNvPicPr/>
                <p:nvPr/>
              </p:nvPicPr>
              <p:blipFill>
                <a:blip r:embed="rId259"/>
                <a:stretch>
                  <a:fillRect/>
                </a:stretch>
              </p:blipFill>
              <p:spPr>
                <a:xfrm>
                  <a:off x="11008669" y="2175742"/>
                  <a:ext cx="871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74127" name="Freihand 174126">
                  <a:extLst>
                    <a:ext uri="{FF2B5EF4-FFF2-40B4-BE49-F238E27FC236}">
                      <a16:creationId xmlns:a16="http://schemas.microsoft.com/office/drawing/2014/main" id="{F6A33346-4002-41AF-7D40-90A5947AFB0E}"/>
                    </a:ext>
                  </a:extLst>
                </p14:cNvPr>
                <p14:cNvContentPartPr/>
                <p14:nvPr/>
              </p14:nvContentPartPr>
              <p14:xfrm>
                <a:off x="10327189" y="1810342"/>
                <a:ext cx="582120" cy="296280"/>
              </p14:xfrm>
            </p:contentPart>
          </mc:Choice>
          <mc:Fallback xmlns="">
            <p:pic>
              <p:nvPicPr>
                <p:cNvPr id="174127" name="Freihand 174126">
                  <a:extLst>
                    <a:ext uri="{FF2B5EF4-FFF2-40B4-BE49-F238E27FC236}">
                      <a16:creationId xmlns:a16="http://schemas.microsoft.com/office/drawing/2014/main" id="{F6A33346-4002-41AF-7D40-90A5947AFB0E}"/>
                    </a:ext>
                  </a:extLst>
                </p:cNvPr>
                <p:cNvPicPr/>
                <p:nvPr/>
              </p:nvPicPr>
              <p:blipFill>
                <a:blip r:embed="rId261"/>
                <a:stretch>
                  <a:fillRect/>
                </a:stretch>
              </p:blipFill>
              <p:spPr>
                <a:xfrm>
                  <a:off x="10318189" y="1801342"/>
                  <a:ext cx="59976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74128" name="Freihand 174127">
                  <a:extLst>
                    <a:ext uri="{FF2B5EF4-FFF2-40B4-BE49-F238E27FC236}">
                      <a16:creationId xmlns:a16="http://schemas.microsoft.com/office/drawing/2014/main" id="{5D9DFDBE-CAE4-EC5F-F089-0107154DE6F2}"/>
                    </a:ext>
                  </a:extLst>
                </p14:cNvPr>
                <p14:cNvContentPartPr/>
                <p14:nvPr/>
              </p14:nvContentPartPr>
              <p14:xfrm>
                <a:off x="10389829" y="1864702"/>
                <a:ext cx="801720" cy="114840"/>
              </p14:xfrm>
            </p:contentPart>
          </mc:Choice>
          <mc:Fallback xmlns="">
            <p:pic>
              <p:nvPicPr>
                <p:cNvPr id="174128" name="Freihand 174127">
                  <a:extLst>
                    <a:ext uri="{FF2B5EF4-FFF2-40B4-BE49-F238E27FC236}">
                      <a16:creationId xmlns:a16="http://schemas.microsoft.com/office/drawing/2014/main" id="{5D9DFDBE-CAE4-EC5F-F089-0107154DE6F2}"/>
                    </a:ext>
                  </a:extLst>
                </p:cNvPr>
                <p:cNvPicPr/>
                <p:nvPr/>
              </p:nvPicPr>
              <p:blipFill>
                <a:blip r:embed="rId263"/>
                <a:stretch>
                  <a:fillRect/>
                </a:stretch>
              </p:blipFill>
              <p:spPr>
                <a:xfrm>
                  <a:off x="10380829" y="1856062"/>
                  <a:ext cx="8193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74129" name="Freihand 174128">
                  <a:extLst>
                    <a:ext uri="{FF2B5EF4-FFF2-40B4-BE49-F238E27FC236}">
                      <a16:creationId xmlns:a16="http://schemas.microsoft.com/office/drawing/2014/main" id="{2FD29F27-8ABE-A117-C138-44A09E648023}"/>
                    </a:ext>
                  </a:extLst>
                </p14:cNvPr>
                <p14:cNvContentPartPr/>
                <p14:nvPr/>
              </p14:nvContentPartPr>
              <p14:xfrm>
                <a:off x="11012629" y="1676062"/>
                <a:ext cx="2880" cy="7200"/>
              </p14:xfrm>
            </p:contentPart>
          </mc:Choice>
          <mc:Fallback xmlns="">
            <p:pic>
              <p:nvPicPr>
                <p:cNvPr id="174129" name="Freihand 174128">
                  <a:extLst>
                    <a:ext uri="{FF2B5EF4-FFF2-40B4-BE49-F238E27FC236}">
                      <a16:creationId xmlns:a16="http://schemas.microsoft.com/office/drawing/2014/main" id="{2FD29F27-8ABE-A117-C138-44A09E648023}"/>
                    </a:ext>
                  </a:extLst>
                </p:cNvPr>
                <p:cNvPicPr/>
                <p:nvPr/>
              </p:nvPicPr>
              <p:blipFill>
                <a:blip r:embed="rId265"/>
                <a:stretch>
                  <a:fillRect/>
                </a:stretch>
              </p:blipFill>
              <p:spPr>
                <a:xfrm>
                  <a:off x="11003989" y="1667062"/>
                  <a:ext cx="205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74130" name="Freihand 174129">
                  <a:extLst>
                    <a:ext uri="{FF2B5EF4-FFF2-40B4-BE49-F238E27FC236}">
                      <a16:creationId xmlns:a16="http://schemas.microsoft.com/office/drawing/2014/main" id="{DDC83A6D-9231-6C33-615C-5DB5128787E4}"/>
                    </a:ext>
                  </a:extLst>
                </p14:cNvPr>
                <p14:cNvContentPartPr/>
                <p14:nvPr/>
              </p14:nvContentPartPr>
              <p14:xfrm>
                <a:off x="10984909" y="1665982"/>
                <a:ext cx="16200" cy="109800"/>
              </p14:xfrm>
            </p:contentPart>
          </mc:Choice>
          <mc:Fallback xmlns="">
            <p:pic>
              <p:nvPicPr>
                <p:cNvPr id="174130" name="Freihand 174129">
                  <a:extLst>
                    <a:ext uri="{FF2B5EF4-FFF2-40B4-BE49-F238E27FC236}">
                      <a16:creationId xmlns:a16="http://schemas.microsoft.com/office/drawing/2014/main" id="{DDC83A6D-9231-6C33-615C-5DB5128787E4}"/>
                    </a:ext>
                  </a:extLst>
                </p:cNvPr>
                <p:cNvPicPr/>
                <p:nvPr/>
              </p:nvPicPr>
              <p:blipFill>
                <a:blip r:embed="rId267"/>
                <a:stretch>
                  <a:fillRect/>
                </a:stretch>
              </p:blipFill>
              <p:spPr>
                <a:xfrm>
                  <a:off x="10975909" y="1657342"/>
                  <a:ext cx="338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74131" name="Freihand 174130">
                  <a:extLst>
                    <a:ext uri="{FF2B5EF4-FFF2-40B4-BE49-F238E27FC236}">
                      <a16:creationId xmlns:a16="http://schemas.microsoft.com/office/drawing/2014/main" id="{E22ACD4D-2169-644F-F5D4-C02CB5437679}"/>
                    </a:ext>
                  </a:extLst>
                </p14:cNvPr>
                <p14:cNvContentPartPr/>
                <p14:nvPr/>
              </p14:nvContentPartPr>
              <p14:xfrm>
                <a:off x="10928389" y="1662382"/>
                <a:ext cx="64800" cy="145440"/>
              </p14:xfrm>
            </p:contentPart>
          </mc:Choice>
          <mc:Fallback xmlns="">
            <p:pic>
              <p:nvPicPr>
                <p:cNvPr id="174131" name="Freihand 174130">
                  <a:extLst>
                    <a:ext uri="{FF2B5EF4-FFF2-40B4-BE49-F238E27FC236}">
                      <a16:creationId xmlns:a16="http://schemas.microsoft.com/office/drawing/2014/main" id="{E22ACD4D-2169-644F-F5D4-C02CB5437679}"/>
                    </a:ext>
                  </a:extLst>
                </p:cNvPr>
                <p:cNvPicPr/>
                <p:nvPr/>
              </p:nvPicPr>
              <p:blipFill>
                <a:blip r:embed="rId269"/>
                <a:stretch>
                  <a:fillRect/>
                </a:stretch>
              </p:blipFill>
              <p:spPr>
                <a:xfrm>
                  <a:off x="10919749" y="1653742"/>
                  <a:ext cx="824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74132" name="Freihand 174131">
                  <a:extLst>
                    <a:ext uri="{FF2B5EF4-FFF2-40B4-BE49-F238E27FC236}">
                      <a16:creationId xmlns:a16="http://schemas.microsoft.com/office/drawing/2014/main" id="{C60E032E-99D6-DDA4-03A5-7EB69D864D37}"/>
                    </a:ext>
                  </a:extLst>
                </p14:cNvPr>
                <p14:cNvContentPartPr/>
                <p14:nvPr/>
              </p14:nvContentPartPr>
              <p14:xfrm>
                <a:off x="11044309" y="1668142"/>
                <a:ext cx="88200" cy="12600"/>
              </p14:xfrm>
            </p:contentPart>
          </mc:Choice>
          <mc:Fallback xmlns="">
            <p:pic>
              <p:nvPicPr>
                <p:cNvPr id="174132" name="Freihand 174131">
                  <a:extLst>
                    <a:ext uri="{FF2B5EF4-FFF2-40B4-BE49-F238E27FC236}">
                      <a16:creationId xmlns:a16="http://schemas.microsoft.com/office/drawing/2014/main" id="{C60E032E-99D6-DDA4-03A5-7EB69D864D37}"/>
                    </a:ext>
                  </a:extLst>
                </p:cNvPr>
                <p:cNvPicPr/>
                <p:nvPr/>
              </p:nvPicPr>
              <p:blipFill>
                <a:blip r:embed="rId271"/>
                <a:stretch>
                  <a:fillRect/>
                </a:stretch>
              </p:blipFill>
              <p:spPr>
                <a:xfrm>
                  <a:off x="11035309" y="1659502"/>
                  <a:ext cx="1058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74133" name="Freihand 174132">
                  <a:extLst>
                    <a:ext uri="{FF2B5EF4-FFF2-40B4-BE49-F238E27FC236}">
                      <a16:creationId xmlns:a16="http://schemas.microsoft.com/office/drawing/2014/main" id="{3E4004B9-1B9A-7B10-5BB1-20963E42FD9E}"/>
                    </a:ext>
                  </a:extLst>
                </p14:cNvPr>
                <p14:cNvContentPartPr/>
                <p14:nvPr/>
              </p14:nvContentPartPr>
              <p14:xfrm>
                <a:off x="11050789" y="1698022"/>
                <a:ext cx="116280" cy="24120"/>
              </p14:xfrm>
            </p:contentPart>
          </mc:Choice>
          <mc:Fallback xmlns="">
            <p:pic>
              <p:nvPicPr>
                <p:cNvPr id="174133" name="Freihand 174132">
                  <a:extLst>
                    <a:ext uri="{FF2B5EF4-FFF2-40B4-BE49-F238E27FC236}">
                      <a16:creationId xmlns:a16="http://schemas.microsoft.com/office/drawing/2014/main" id="{3E4004B9-1B9A-7B10-5BB1-20963E42FD9E}"/>
                    </a:ext>
                  </a:extLst>
                </p:cNvPr>
                <p:cNvPicPr/>
                <p:nvPr/>
              </p:nvPicPr>
              <p:blipFill>
                <a:blip r:embed="rId273"/>
                <a:stretch>
                  <a:fillRect/>
                </a:stretch>
              </p:blipFill>
              <p:spPr>
                <a:xfrm>
                  <a:off x="11042149" y="1689382"/>
                  <a:ext cx="1339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74134" name="Freihand 174133">
                  <a:extLst>
                    <a:ext uri="{FF2B5EF4-FFF2-40B4-BE49-F238E27FC236}">
                      <a16:creationId xmlns:a16="http://schemas.microsoft.com/office/drawing/2014/main" id="{30049D64-ADED-CA92-95F5-71B56A0912C4}"/>
                    </a:ext>
                  </a:extLst>
                </p14:cNvPr>
                <p14:cNvContentPartPr/>
                <p14:nvPr/>
              </p14:nvContentPartPr>
              <p14:xfrm>
                <a:off x="11204149" y="1618462"/>
                <a:ext cx="171720" cy="127440"/>
              </p14:xfrm>
            </p:contentPart>
          </mc:Choice>
          <mc:Fallback xmlns="">
            <p:pic>
              <p:nvPicPr>
                <p:cNvPr id="174134" name="Freihand 174133">
                  <a:extLst>
                    <a:ext uri="{FF2B5EF4-FFF2-40B4-BE49-F238E27FC236}">
                      <a16:creationId xmlns:a16="http://schemas.microsoft.com/office/drawing/2014/main" id="{30049D64-ADED-CA92-95F5-71B56A0912C4}"/>
                    </a:ext>
                  </a:extLst>
                </p:cNvPr>
                <p:cNvPicPr/>
                <p:nvPr/>
              </p:nvPicPr>
              <p:blipFill>
                <a:blip r:embed="rId275"/>
                <a:stretch>
                  <a:fillRect/>
                </a:stretch>
              </p:blipFill>
              <p:spPr>
                <a:xfrm>
                  <a:off x="11195149" y="1609822"/>
                  <a:ext cx="1893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74135" name="Freihand 174134">
                  <a:extLst>
                    <a:ext uri="{FF2B5EF4-FFF2-40B4-BE49-F238E27FC236}">
                      <a16:creationId xmlns:a16="http://schemas.microsoft.com/office/drawing/2014/main" id="{84960507-6292-7AA5-51A7-D2A1F8F3BB3A}"/>
                    </a:ext>
                  </a:extLst>
                </p14:cNvPr>
                <p14:cNvContentPartPr/>
                <p14:nvPr/>
              </p14:nvContentPartPr>
              <p14:xfrm>
                <a:off x="11305669" y="1614502"/>
                <a:ext cx="111600" cy="81360"/>
              </p14:xfrm>
            </p:contentPart>
          </mc:Choice>
          <mc:Fallback xmlns="">
            <p:pic>
              <p:nvPicPr>
                <p:cNvPr id="174135" name="Freihand 174134">
                  <a:extLst>
                    <a:ext uri="{FF2B5EF4-FFF2-40B4-BE49-F238E27FC236}">
                      <a16:creationId xmlns:a16="http://schemas.microsoft.com/office/drawing/2014/main" id="{84960507-6292-7AA5-51A7-D2A1F8F3BB3A}"/>
                    </a:ext>
                  </a:extLst>
                </p:cNvPr>
                <p:cNvPicPr/>
                <p:nvPr/>
              </p:nvPicPr>
              <p:blipFill>
                <a:blip r:embed="rId277"/>
                <a:stretch>
                  <a:fillRect/>
                </a:stretch>
              </p:blipFill>
              <p:spPr>
                <a:xfrm>
                  <a:off x="11297029" y="1605502"/>
                  <a:ext cx="1292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4136" name="Freihand 174135">
                  <a:extLst>
                    <a:ext uri="{FF2B5EF4-FFF2-40B4-BE49-F238E27FC236}">
                      <a16:creationId xmlns:a16="http://schemas.microsoft.com/office/drawing/2014/main" id="{2A8274FB-58CC-B6A4-E9A7-3538B0146E08}"/>
                    </a:ext>
                  </a:extLst>
                </p14:cNvPr>
                <p14:cNvContentPartPr/>
                <p14:nvPr/>
              </p14:nvContentPartPr>
              <p14:xfrm>
                <a:off x="11336629" y="1875142"/>
                <a:ext cx="117360" cy="68040"/>
              </p14:xfrm>
            </p:contentPart>
          </mc:Choice>
          <mc:Fallback xmlns="">
            <p:pic>
              <p:nvPicPr>
                <p:cNvPr id="174136" name="Freihand 174135">
                  <a:extLst>
                    <a:ext uri="{FF2B5EF4-FFF2-40B4-BE49-F238E27FC236}">
                      <a16:creationId xmlns:a16="http://schemas.microsoft.com/office/drawing/2014/main" id="{2A8274FB-58CC-B6A4-E9A7-3538B0146E08}"/>
                    </a:ext>
                  </a:extLst>
                </p:cNvPr>
                <p:cNvPicPr/>
                <p:nvPr/>
              </p:nvPicPr>
              <p:blipFill>
                <a:blip r:embed="rId279"/>
                <a:stretch>
                  <a:fillRect/>
                </a:stretch>
              </p:blipFill>
              <p:spPr>
                <a:xfrm>
                  <a:off x="11327989" y="1866142"/>
                  <a:ext cx="1350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74137" name="Freihand 174136">
                  <a:extLst>
                    <a:ext uri="{FF2B5EF4-FFF2-40B4-BE49-F238E27FC236}">
                      <a16:creationId xmlns:a16="http://schemas.microsoft.com/office/drawing/2014/main" id="{59B93D31-96D6-6DEE-7333-236495B02DC2}"/>
                    </a:ext>
                  </a:extLst>
                </p14:cNvPr>
                <p14:cNvContentPartPr/>
                <p14:nvPr/>
              </p14:nvContentPartPr>
              <p14:xfrm>
                <a:off x="11513749" y="1831222"/>
                <a:ext cx="13680" cy="61920"/>
              </p14:xfrm>
            </p:contentPart>
          </mc:Choice>
          <mc:Fallback xmlns="">
            <p:pic>
              <p:nvPicPr>
                <p:cNvPr id="174137" name="Freihand 174136">
                  <a:extLst>
                    <a:ext uri="{FF2B5EF4-FFF2-40B4-BE49-F238E27FC236}">
                      <a16:creationId xmlns:a16="http://schemas.microsoft.com/office/drawing/2014/main" id="{59B93D31-96D6-6DEE-7333-236495B02DC2}"/>
                    </a:ext>
                  </a:extLst>
                </p:cNvPr>
                <p:cNvPicPr/>
                <p:nvPr/>
              </p:nvPicPr>
              <p:blipFill>
                <a:blip r:embed="rId281"/>
                <a:stretch>
                  <a:fillRect/>
                </a:stretch>
              </p:blipFill>
              <p:spPr>
                <a:xfrm>
                  <a:off x="11504749" y="1822222"/>
                  <a:ext cx="313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4138" name="Freihand 174137">
                  <a:extLst>
                    <a:ext uri="{FF2B5EF4-FFF2-40B4-BE49-F238E27FC236}">
                      <a16:creationId xmlns:a16="http://schemas.microsoft.com/office/drawing/2014/main" id="{B2E4F614-B5F9-7C0D-5B72-72B0AF2791BB}"/>
                    </a:ext>
                  </a:extLst>
                </p14:cNvPr>
                <p14:cNvContentPartPr/>
                <p14:nvPr/>
              </p14:nvContentPartPr>
              <p14:xfrm>
                <a:off x="11473429" y="1808182"/>
                <a:ext cx="100080" cy="84240"/>
              </p14:xfrm>
            </p:contentPart>
          </mc:Choice>
          <mc:Fallback xmlns="">
            <p:pic>
              <p:nvPicPr>
                <p:cNvPr id="174138" name="Freihand 174137">
                  <a:extLst>
                    <a:ext uri="{FF2B5EF4-FFF2-40B4-BE49-F238E27FC236}">
                      <a16:creationId xmlns:a16="http://schemas.microsoft.com/office/drawing/2014/main" id="{B2E4F614-B5F9-7C0D-5B72-72B0AF2791BB}"/>
                    </a:ext>
                  </a:extLst>
                </p:cNvPr>
                <p:cNvPicPr/>
                <p:nvPr/>
              </p:nvPicPr>
              <p:blipFill>
                <a:blip r:embed="rId283"/>
                <a:stretch>
                  <a:fillRect/>
                </a:stretch>
              </p:blipFill>
              <p:spPr>
                <a:xfrm>
                  <a:off x="11464789" y="1799542"/>
                  <a:ext cx="11772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4139" name="Freihand 174138">
                  <a:extLst>
                    <a:ext uri="{FF2B5EF4-FFF2-40B4-BE49-F238E27FC236}">
                      <a16:creationId xmlns:a16="http://schemas.microsoft.com/office/drawing/2014/main" id="{2C5E9A6A-24C3-037C-97B1-9C5D6D3716A8}"/>
                    </a:ext>
                  </a:extLst>
                </p14:cNvPr>
                <p14:cNvContentPartPr/>
                <p14:nvPr/>
              </p14:nvContentPartPr>
              <p14:xfrm>
                <a:off x="10659829" y="1930222"/>
                <a:ext cx="22320" cy="144360"/>
              </p14:xfrm>
            </p:contentPart>
          </mc:Choice>
          <mc:Fallback xmlns="">
            <p:pic>
              <p:nvPicPr>
                <p:cNvPr id="174139" name="Freihand 174138">
                  <a:extLst>
                    <a:ext uri="{FF2B5EF4-FFF2-40B4-BE49-F238E27FC236}">
                      <a16:creationId xmlns:a16="http://schemas.microsoft.com/office/drawing/2014/main" id="{2C5E9A6A-24C3-037C-97B1-9C5D6D3716A8}"/>
                    </a:ext>
                  </a:extLst>
                </p:cNvPr>
                <p:cNvPicPr/>
                <p:nvPr/>
              </p:nvPicPr>
              <p:blipFill>
                <a:blip r:embed="rId285"/>
                <a:stretch>
                  <a:fillRect/>
                </a:stretch>
              </p:blipFill>
              <p:spPr>
                <a:xfrm>
                  <a:off x="10651189" y="1921582"/>
                  <a:ext cx="399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74140" name="Freihand 174139">
                  <a:extLst>
                    <a:ext uri="{FF2B5EF4-FFF2-40B4-BE49-F238E27FC236}">
                      <a16:creationId xmlns:a16="http://schemas.microsoft.com/office/drawing/2014/main" id="{9AFBF561-1763-61F5-9BF3-F2F88B99E6DF}"/>
                    </a:ext>
                  </a:extLst>
                </p14:cNvPr>
                <p14:cNvContentPartPr/>
                <p14:nvPr/>
              </p14:nvContentPartPr>
              <p14:xfrm>
                <a:off x="10418269" y="1889542"/>
                <a:ext cx="269640" cy="27720"/>
              </p14:xfrm>
            </p:contentPart>
          </mc:Choice>
          <mc:Fallback xmlns="">
            <p:pic>
              <p:nvPicPr>
                <p:cNvPr id="174140" name="Freihand 174139">
                  <a:extLst>
                    <a:ext uri="{FF2B5EF4-FFF2-40B4-BE49-F238E27FC236}">
                      <a16:creationId xmlns:a16="http://schemas.microsoft.com/office/drawing/2014/main" id="{9AFBF561-1763-61F5-9BF3-F2F88B99E6DF}"/>
                    </a:ext>
                  </a:extLst>
                </p:cNvPr>
                <p:cNvPicPr/>
                <p:nvPr/>
              </p:nvPicPr>
              <p:blipFill>
                <a:blip r:embed="rId287"/>
                <a:stretch>
                  <a:fillRect/>
                </a:stretch>
              </p:blipFill>
              <p:spPr>
                <a:xfrm>
                  <a:off x="10409269" y="1880542"/>
                  <a:ext cx="2872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74142" name="Freihand 174141">
                  <a:extLst>
                    <a:ext uri="{FF2B5EF4-FFF2-40B4-BE49-F238E27FC236}">
                      <a16:creationId xmlns:a16="http://schemas.microsoft.com/office/drawing/2014/main" id="{4111D0FB-90E7-605C-6626-750539E33124}"/>
                    </a:ext>
                  </a:extLst>
                </p14:cNvPr>
                <p14:cNvContentPartPr/>
                <p14:nvPr/>
              </p14:nvContentPartPr>
              <p14:xfrm>
                <a:off x="8823469" y="2180422"/>
                <a:ext cx="129240" cy="209880"/>
              </p14:xfrm>
            </p:contentPart>
          </mc:Choice>
          <mc:Fallback xmlns="">
            <p:pic>
              <p:nvPicPr>
                <p:cNvPr id="174142" name="Freihand 174141">
                  <a:extLst>
                    <a:ext uri="{FF2B5EF4-FFF2-40B4-BE49-F238E27FC236}">
                      <a16:creationId xmlns:a16="http://schemas.microsoft.com/office/drawing/2014/main" id="{4111D0FB-90E7-605C-6626-750539E33124}"/>
                    </a:ext>
                  </a:extLst>
                </p:cNvPr>
                <p:cNvPicPr/>
                <p:nvPr/>
              </p:nvPicPr>
              <p:blipFill>
                <a:blip r:embed="rId289"/>
                <a:stretch>
                  <a:fillRect/>
                </a:stretch>
              </p:blipFill>
              <p:spPr>
                <a:xfrm>
                  <a:off x="8814469" y="2171422"/>
                  <a:ext cx="14688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74143" name="Freihand 174142">
                  <a:extLst>
                    <a:ext uri="{FF2B5EF4-FFF2-40B4-BE49-F238E27FC236}">
                      <a16:creationId xmlns:a16="http://schemas.microsoft.com/office/drawing/2014/main" id="{DFF2A7AD-A8C7-0996-2FA0-F08F9EE8ED5B}"/>
                    </a:ext>
                  </a:extLst>
                </p14:cNvPr>
                <p14:cNvContentPartPr/>
                <p14:nvPr/>
              </p14:nvContentPartPr>
              <p14:xfrm>
                <a:off x="8991949" y="2147662"/>
                <a:ext cx="91440" cy="275400"/>
              </p14:xfrm>
            </p:contentPart>
          </mc:Choice>
          <mc:Fallback xmlns="">
            <p:pic>
              <p:nvPicPr>
                <p:cNvPr id="174143" name="Freihand 174142">
                  <a:extLst>
                    <a:ext uri="{FF2B5EF4-FFF2-40B4-BE49-F238E27FC236}">
                      <a16:creationId xmlns:a16="http://schemas.microsoft.com/office/drawing/2014/main" id="{DFF2A7AD-A8C7-0996-2FA0-F08F9EE8ED5B}"/>
                    </a:ext>
                  </a:extLst>
                </p:cNvPr>
                <p:cNvPicPr/>
                <p:nvPr/>
              </p:nvPicPr>
              <p:blipFill>
                <a:blip r:embed="rId291"/>
                <a:stretch>
                  <a:fillRect/>
                </a:stretch>
              </p:blipFill>
              <p:spPr>
                <a:xfrm>
                  <a:off x="8983309" y="2138662"/>
                  <a:ext cx="10908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74144" name="Freihand 174143">
                  <a:extLst>
                    <a:ext uri="{FF2B5EF4-FFF2-40B4-BE49-F238E27FC236}">
                      <a16:creationId xmlns:a16="http://schemas.microsoft.com/office/drawing/2014/main" id="{F03675A0-AE2B-1FE8-0FA7-F24BFAE22807}"/>
                    </a:ext>
                  </a:extLst>
                </p14:cNvPr>
                <p14:cNvContentPartPr/>
                <p14:nvPr/>
              </p14:nvContentPartPr>
              <p14:xfrm>
                <a:off x="9260509" y="2173222"/>
                <a:ext cx="181440" cy="184680"/>
              </p14:xfrm>
            </p:contentPart>
          </mc:Choice>
          <mc:Fallback xmlns="">
            <p:pic>
              <p:nvPicPr>
                <p:cNvPr id="174144" name="Freihand 174143">
                  <a:extLst>
                    <a:ext uri="{FF2B5EF4-FFF2-40B4-BE49-F238E27FC236}">
                      <a16:creationId xmlns:a16="http://schemas.microsoft.com/office/drawing/2014/main" id="{F03675A0-AE2B-1FE8-0FA7-F24BFAE22807}"/>
                    </a:ext>
                  </a:extLst>
                </p:cNvPr>
                <p:cNvPicPr/>
                <p:nvPr/>
              </p:nvPicPr>
              <p:blipFill>
                <a:blip r:embed="rId293"/>
                <a:stretch>
                  <a:fillRect/>
                </a:stretch>
              </p:blipFill>
              <p:spPr>
                <a:xfrm>
                  <a:off x="9251509" y="2164582"/>
                  <a:ext cx="1990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74145" name="Freihand 174144">
                  <a:extLst>
                    <a:ext uri="{FF2B5EF4-FFF2-40B4-BE49-F238E27FC236}">
                      <a16:creationId xmlns:a16="http://schemas.microsoft.com/office/drawing/2014/main" id="{DC489D59-3239-DB8D-312E-7A6F0DF1581D}"/>
                    </a:ext>
                  </a:extLst>
                </p14:cNvPr>
                <p14:cNvContentPartPr/>
                <p14:nvPr/>
              </p14:nvContentPartPr>
              <p14:xfrm>
                <a:off x="9260509" y="2139382"/>
                <a:ext cx="141840" cy="23400"/>
              </p14:xfrm>
            </p:contentPart>
          </mc:Choice>
          <mc:Fallback xmlns="">
            <p:pic>
              <p:nvPicPr>
                <p:cNvPr id="174145" name="Freihand 174144">
                  <a:extLst>
                    <a:ext uri="{FF2B5EF4-FFF2-40B4-BE49-F238E27FC236}">
                      <a16:creationId xmlns:a16="http://schemas.microsoft.com/office/drawing/2014/main" id="{DC489D59-3239-DB8D-312E-7A6F0DF1581D}"/>
                    </a:ext>
                  </a:extLst>
                </p:cNvPr>
                <p:cNvPicPr/>
                <p:nvPr/>
              </p:nvPicPr>
              <p:blipFill>
                <a:blip r:embed="rId295"/>
                <a:stretch>
                  <a:fillRect/>
                </a:stretch>
              </p:blipFill>
              <p:spPr>
                <a:xfrm>
                  <a:off x="9251509" y="2130382"/>
                  <a:ext cx="1594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74146" name="Freihand 174145">
                  <a:extLst>
                    <a:ext uri="{FF2B5EF4-FFF2-40B4-BE49-F238E27FC236}">
                      <a16:creationId xmlns:a16="http://schemas.microsoft.com/office/drawing/2014/main" id="{E54D46AA-2BEE-AAE6-0769-C0AB01EB0D33}"/>
                    </a:ext>
                  </a:extLst>
                </p14:cNvPr>
                <p14:cNvContentPartPr/>
                <p14:nvPr/>
              </p14:nvContentPartPr>
              <p14:xfrm>
                <a:off x="9449509" y="2099422"/>
                <a:ext cx="222840" cy="244800"/>
              </p14:xfrm>
            </p:contentPart>
          </mc:Choice>
          <mc:Fallback xmlns="">
            <p:pic>
              <p:nvPicPr>
                <p:cNvPr id="174146" name="Freihand 174145">
                  <a:extLst>
                    <a:ext uri="{FF2B5EF4-FFF2-40B4-BE49-F238E27FC236}">
                      <a16:creationId xmlns:a16="http://schemas.microsoft.com/office/drawing/2014/main" id="{E54D46AA-2BEE-AAE6-0769-C0AB01EB0D33}"/>
                    </a:ext>
                  </a:extLst>
                </p:cNvPr>
                <p:cNvPicPr/>
                <p:nvPr/>
              </p:nvPicPr>
              <p:blipFill>
                <a:blip r:embed="rId297"/>
                <a:stretch>
                  <a:fillRect/>
                </a:stretch>
              </p:blipFill>
              <p:spPr>
                <a:xfrm>
                  <a:off x="9440869" y="2090782"/>
                  <a:ext cx="24048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74147" name="Freihand 174146">
                  <a:extLst>
                    <a:ext uri="{FF2B5EF4-FFF2-40B4-BE49-F238E27FC236}">
                      <a16:creationId xmlns:a16="http://schemas.microsoft.com/office/drawing/2014/main" id="{47D44FEF-6A4F-5DD2-C7DF-96EA3D3B0076}"/>
                    </a:ext>
                  </a:extLst>
                </p14:cNvPr>
                <p14:cNvContentPartPr/>
                <p14:nvPr/>
              </p14:nvContentPartPr>
              <p14:xfrm>
                <a:off x="9682789" y="2096902"/>
                <a:ext cx="154800" cy="217440"/>
              </p14:xfrm>
            </p:contentPart>
          </mc:Choice>
          <mc:Fallback xmlns="">
            <p:pic>
              <p:nvPicPr>
                <p:cNvPr id="174147" name="Freihand 174146">
                  <a:extLst>
                    <a:ext uri="{FF2B5EF4-FFF2-40B4-BE49-F238E27FC236}">
                      <a16:creationId xmlns:a16="http://schemas.microsoft.com/office/drawing/2014/main" id="{47D44FEF-6A4F-5DD2-C7DF-96EA3D3B0076}"/>
                    </a:ext>
                  </a:extLst>
                </p:cNvPr>
                <p:cNvPicPr/>
                <p:nvPr/>
              </p:nvPicPr>
              <p:blipFill>
                <a:blip r:embed="rId299"/>
                <a:stretch>
                  <a:fillRect/>
                </a:stretch>
              </p:blipFill>
              <p:spPr>
                <a:xfrm>
                  <a:off x="9673789" y="2088262"/>
                  <a:ext cx="17244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74148" name="Freihand 174147">
                  <a:extLst>
                    <a:ext uri="{FF2B5EF4-FFF2-40B4-BE49-F238E27FC236}">
                      <a16:creationId xmlns:a16="http://schemas.microsoft.com/office/drawing/2014/main" id="{7B6BF60E-E8BA-9CF6-61A6-9F51D0F4F850}"/>
                    </a:ext>
                  </a:extLst>
                </p14:cNvPr>
                <p14:cNvContentPartPr/>
                <p14:nvPr/>
              </p14:nvContentPartPr>
              <p14:xfrm>
                <a:off x="9844429" y="2158462"/>
                <a:ext cx="168480" cy="145080"/>
              </p14:xfrm>
            </p:contentPart>
          </mc:Choice>
          <mc:Fallback xmlns="">
            <p:pic>
              <p:nvPicPr>
                <p:cNvPr id="174148" name="Freihand 174147">
                  <a:extLst>
                    <a:ext uri="{FF2B5EF4-FFF2-40B4-BE49-F238E27FC236}">
                      <a16:creationId xmlns:a16="http://schemas.microsoft.com/office/drawing/2014/main" id="{7B6BF60E-E8BA-9CF6-61A6-9F51D0F4F850}"/>
                    </a:ext>
                  </a:extLst>
                </p:cNvPr>
                <p:cNvPicPr/>
                <p:nvPr/>
              </p:nvPicPr>
              <p:blipFill>
                <a:blip r:embed="rId301"/>
                <a:stretch>
                  <a:fillRect/>
                </a:stretch>
              </p:blipFill>
              <p:spPr>
                <a:xfrm>
                  <a:off x="9835789" y="2149462"/>
                  <a:ext cx="18612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74150" name="Freihand 174149">
                  <a:extLst>
                    <a:ext uri="{FF2B5EF4-FFF2-40B4-BE49-F238E27FC236}">
                      <a16:creationId xmlns:a16="http://schemas.microsoft.com/office/drawing/2014/main" id="{07E6071D-83E3-1C08-8FB1-EA2662A6E270}"/>
                    </a:ext>
                  </a:extLst>
                </p14:cNvPr>
                <p14:cNvContentPartPr/>
                <p14:nvPr/>
              </p14:nvContentPartPr>
              <p14:xfrm>
                <a:off x="9197869" y="2598022"/>
                <a:ext cx="149400" cy="25200"/>
              </p14:xfrm>
            </p:contentPart>
          </mc:Choice>
          <mc:Fallback xmlns="">
            <p:pic>
              <p:nvPicPr>
                <p:cNvPr id="174150" name="Freihand 174149">
                  <a:extLst>
                    <a:ext uri="{FF2B5EF4-FFF2-40B4-BE49-F238E27FC236}">
                      <a16:creationId xmlns:a16="http://schemas.microsoft.com/office/drawing/2014/main" id="{07E6071D-83E3-1C08-8FB1-EA2662A6E270}"/>
                    </a:ext>
                  </a:extLst>
                </p:cNvPr>
                <p:cNvPicPr/>
                <p:nvPr/>
              </p:nvPicPr>
              <p:blipFill>
                <a:blip r:embed="rId303"/>
                <a:stretch>
                  <a:fillRect/>
                </a:stretch>
              </p:blipFill>
              <p:spPr>
                <a:xfrm>
                  <a:off x="9189229" y="2589022"/>
                  <a:ext cx="16704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74151" name="Freihand 174150">
                  <a:extLst>
                    <a:ext uri="{FF2B5EF4-FFF2-40B4-BE49-F238E27FC236}">
                      <a16:creationId xmlns:a16="http://schemas.microsoft.com/office/drawing/2014/main" id="{4ED6C874-5510-6687-943E-39F4709D7834}"/>
                    </a:ext>
                  </a:extLst>
                </p14:cNvPr>
                <p14:cNvContentPartPr/>
                <p14:nvPr/>
              </p14:nvContentPartPr>
              <p14:xfrm>
                <a:off x="9329629" y="2558782"/>
                <a:ext cx="86040" cy="118800"/>
              </p14:xfrm>
            </p:contentPart>
          </mc:Choice>
          <mc:Fallback xmlns="">
            <p:pic>
              <p:nvPicPr>
                <p:cNvPr id="174151" name="Freihand 174150">
                  <a:extLst>
                    <a:ext uri="{FF2B5EF4-FFF2-40B4-BE49-F238E27FC236}">
                      <a16:creationId xmlns:a16="http://schemas.microsoft.com/office/drawing/2014/main" id="{4ED6C874-5510-6687-943E-39F4709D7834}"/>
                    </a:ext>
                  </a:extLst>
                </p:cNvPr>
                <p:cNvPicPr/>
                <p:nvPr/>
              </p:nvPicPr>
              <p:blipFill>
                <a:blip r:embed="rId305"/>
                <a:stretch>
                  <a:fillRect/>
                </a:stretch>
              </p:blipFill>
              <p:spPr>
                <a:xfrm>
                  <a:off x="9320629" y="2549782"/>
                  <a:ext cx="10368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74152" name="Freihand 174151">
                  <a:extLst>
                    <a:ext uri="{FF2B5EF4-FFF2-40B4-BE49-F238E27FC236}">
                      <a16:creationId xmlns:a16="http://schemas.microsoft.com/office/drawing/2014/main" id="{AF8DE6A6-EEFC-77C8-A954-6AABFF873B43}"/>
                    </a:ext>
                  </a:extLst>
                </p14:cNvPr>
                <p14:cNvContentPartPr/>
                <p14:nvPr/>
              </p14:nvContentPartPr>
              <p14:xfrm>
                <a:off x="9544189" y="2479222"/>
                <a:ext cx="181080" cy="252360"/>
              </p14:xfrm>
            </p:contentPart>
          </mc:Choice>
          <mc:Fallback xmlns="">
            <p:pic>
              <p:nvPicPr>
                <p:cNvPr id="174152" name="Freihand 174151">
                  <a:extLst>
                    <a:ext uri="{FF2B5EF4-FFF2-40B4-BE49-F238E27FC236}">
                      <a16:creationId xmlns:a16="http://schemas.microsoft.com/office/drawing/2014/main" id="{AF8DE6A6-EEFC-77C8-A954-6AABFF873B43}"/>
                    </a:ext>
                  </a:extLst>
                </p:cNvPr>
                <p:cNvPicPr/>
                <p:nvPr/>
              </p:nvPicPr>
              <p:blipFill>
                <a:blip r:embed="rId307"/>
                <a:stretch>
                  <a:fillRect/>
                </a:stretch>
              </p:blipFill>
              <p:spPr>
                <a:xfrm>
                  <a:off x="9535549" y="2470582"/>
                  <a:ext cx="19872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74154" name="Freihand 174153">
                  <a:extLst>
                    <a:ext uri="{FF2B5EF4-FFF2-40B4-BE49-F238E27FC236}">
                      <a16:creationId xmlns:a16="http://schemas.microsoft.com/office/drawing/2014/main" id="{25538D2A-B68B-20C1-BC59-79E4C2A66E8B}"/>
                    </a:ext>
                  </a:extLst>
                </p14:cNvPr>
                <p14:cNvContentPartPr/>
                <p14:nvPr/>
              </p14:nvContentPartPr>
              <p14:xfrm>
                <a:off x="9430429" y="2523142"/>
                <a:ext cx="105840" cy="181800"/>
              </p14:xfrm>
            </p:contentPart>
          </mc:Choice>
          <mc:Fallback xmlns="">
            <p:pic>
              <p:nvPicPr>
                <p:cNvPr id="174154" name="Freihand 174153">
                  <a:extLst>
                    <a:ext uri="{FF2B5EF4-FFF2-40B4-BE49-F238E27FC236}">
                      <a16:creationId xmlns:a16="http://schemas.microsoft.com/office/drawing/2014/main" id="{25538D2A-B68B-20C1-BC59-79E4C2A66E8B}"/>
                    </a:ext>
                  </a:extLst>
                </p:cNvPr>
                <p:cNvPicPr/>
                <p:nvPr/>
              </p:nvPicPr>
              <p:blipFill>
                <a:blip r:embed="rId309"/>
                <a:stretch>
                  <a:fillRect/>
                </a:stretch>
              </p:blipFill>
              <p:spPr>
                <a:xfrm>
                  <a:off x="9421789" y="2514502"/>
                  <a:ext cx="12348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74155" name="Freihand 174154">
                  <a:extLst>
                    <a:ext uri="{FF2B5EF4-FFF2-40B4-BE49-F238E27FC236}">
                      <a16:creationId xmlns:a16="http://schemas.microsoft.com/office/drawing/2014/main" id="{E6C4DF83-51ED-B753-4BD7-4C209C808683}"/>
                    </a:ext>
                  </a:extLst>
                </p14:cNvPr>
                <p14:cNvContentPartPr/>
                <p14:nvPr/>
              </p14:nvContentPartPr>
              <p14:xfrm>
                <a:off x="9814549" y="2568502"/>
                <a:ext cx="133920" cy="155520"/>
              </p14:xfrm>
            </p:contentPart>
          </mc:Choice>
          <mc:Fallback xmlns="">
            <p:pic>
              <p:nvPicPr>
                <p:cNvPr id="174155" name="Freihand 174154">
                  <a:extLst>
                    <a:ext uri="{FF2B5EF4-FFF2-40B4-BE49-F238E27FC236}">
                      <a16:creationId xmlns:a16="http://schemas.microsoft.com/office/drawing/2014/main" id="{E6C4DF83-51ED-B753-4BD7-4C209C808683}"/>
                    </a:ext>
                  </a:extLst>
                </p:cNvPr>
                <p:cNvPicPr/>
                <p:nvPr/>
              </p:nvPicPr>
              <p:blipFill>
                <a:blip r:embed="rId311"/>
                <a:stretch>
                  <a:fillRect/>
                </a:stretch>
              </p:blipFill>
              <p:spPr>
                <a:xfrm>
                  <a:off x="9805549" y="2559862"/>
                  <a:ext cx="1515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74156" name="Freihand 174155">
                  <a:extLst>
                    <a:ext uri="{FF2B5EF4-FFF2-40B4-BE49-F238E27FC236}">
                      <a16:creationId xmlns:a16="http://schemas.microsoft.com/office/drawing/2014/main" id="{B485A4D5-3454-8538-9503-6CF1A6BD7E4B}"/>
                    </a:ext>
                  </a:extLst>
                </p14:cNvPr>
                <p14:cNvContentPartPr/>
                <p14:nvPr/>
              </p14:nvContentPartPr>
              <p14:xfrm>
                <a:off x="9941629" y="2469502"/>
                <a:ext cx="189720" cy="196560"/>
              </p14:xfrm>
            </p:contentPart>
          </mc:Choice>
          <mc:Fallback xmlns="">
            <p:pic>
              <p:nvPicPr>
                <p:cNvPr id="174156" name="Freihand 174155">
                  <a:extLst>
                    <a:ext uri="{FF2B5EF4-FFF2-40B4-BE49-F238E27FC236}">
                      <a16:creationId xmlns:a16="http://schemas.microsoft.com/office/drawing/2014/main" id="{B485A4D5-3454-8538-9503-6CF1A6BD7E4B}"/>
                    </a:ext>
                  </a:extLst>
                </p:cNvPr>
                <p:cNvPicPr/>
                <p:nvPr/>
              </p:nvPicPr>
              <p:blipFill>
                <a:blip r:embed="rId313"/>
                <a:stretch>
                  <a:fillRect/>
                </a:stretch>
              </p:blipFill>
              <p:spPr>
                <a:xfrm>
                  <a:off x="9932629" y="2460502"/>
                  <a:ext cx="2073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74157" name="Freihand 174156">
                  <a:extLst>
                    <a:ext uri="{FF2B5EF4-FFF2-40B4-BE49-F238E27FC236}">
                      <a16:creationId xmlns:a16="http://schemas.microsoft.com/office/drawing/2014/main" id="{7B5B33D9-7DEF-2679-BCB7-FCAFF2C707A7}"/>
                    </a:ext>
                  </a:extLst>
                </p14:cNvPr>
                <p14:cNvContentPartPr/>
                <p14:nvPr/>
              </p14:nvContentPartPr>
              <p14:xfrm>
                <a:off x="9917149" y="2438542"/>
                <a:ext cx="87120" cy="269280"/>
              </p14:xfrm>
            </p:contentPart>
          </mc:Choice>
          <mc:Fallback xmlns="">
            <p:pic>
              <p:nvPicPr>
                <p:cNvPr id="174157" name="Freihand 174156">
                  <a:extLst>
                    <a:ext uri="{FF2B5EF4-FFF2-40B4-BE49-F238E27FC236}">
                      <a16:creationId xmlns:a16="http://schemas.microsoft.com/office/drawing/2014/main" id="{7B5B33D9-7DEF-2679-BCB7-FCAFF2C707A7}"/>
                    </a:ext>
                  </a:extLst>
                </p:cNvPr>
                <p:cNvPicPr/>
                <p:nvPr/>
              </p:nvPicPr>
              <p:blipFill>
                <a:blip r:embed="rId315"/>
                <a:stretch>
                  <a:fillRect/>
                </a:stretch>
              </p:blipFill>
              <p:spPr>
                <a:xfrm>
                  <a:off x="9908509" y="2429902"/>
                  <a:ext cx="10476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74159" name="Freihand 174158">
                  <a:extLst>
                    <a:ext uri="{FF2B5EF4-FFF2-40B4-BE49-F238E27FC236}">
                      <a16:creationId xmlns:a16="http://schemas.microsoft.com/office/drawing/2014/main" id="{2FCA3928-C68D-B436-FDDD-56022D373513}"/>
                    </a:ext>
                  </a:extLst>
                </p14:cNvPr>
                <p14:cNvContentPartPr/>
                <p14:nvPr/>
              </p14:nvContentPartPr>
              <p14:xfrm>
                <a:off x="9432229" y="1285822"/>
                <a:ext cx="1594440" cy="120240"/>
              </p14:xfrm>
            </p:contentPart>
          </mc:Choice>
          <mc:Fallback xmlns="">
            <p:pic>
              <p:nvPicPr>
                <p:cNvPr id="174159" name="Freihand 174158">
                  <a:extLst>
                    <a:ext uri="{FF2B5EF4-FFF2-40B4-BE49-F238E27FC236}">
                      <a16:creationId xmlns:a16="http://schemas.microsoft.com/office/drawing/2014/main" id="{2FCA3928-C68D-B436-FDDD-56022D373513}"/>
                    </a:ext>
                  </a:extLst>
                </p:cNvPr>
                <p:cNvPicPr/>
                <p:nvPr/>
              </p:nvPicPr>
              <p:blipFill>
                <a:blip r:embed="rId317"/>
                <a:stretch>
                  <a:fillRect/>
                </a:stretch>
              </p:blipFill>
              <p:spPr>
                <a:xfrm>
                  <a:off x="9423589" y="1277182"/>
                  <a:ext cx="16120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74160" name="Freihand 174159">
                  <a:extLst>
                    <a:ext uri="{FF2B5EF4-FFF2-40B4-BE49-F238E27FC236}">
                      <a16:creationId xmlns:a16="http://schemas.microsoft.com/office/drawing/2014/main" id="{3DEEC01D-8EB2-04C2-5DDC-C916EF14E73F}"/>
                    </a:ext>
                  </a:extLst>
                </p14:cNvPr>
                <p14:cNvContentPartPr/>
                <p14:nvPr/>
              </p14:nvContentPartPr>
              <p14:xfrm>
                <a:off x="9278869" y="1612702"/>
                <a:ext cx="1581480" cy="138600"/>
              </p14:xfrm>
            </p:contentPart>
          </mc:Choice>
          <mc:Fallback xmlns="">
            <p:pic>
              <p:nvPicPr>
                <p:cNvPr id="174160" name="Freihand 174159">
                  <a:extLst>
                    <a:ext uri="{FF2B5EF4-FFF2-40B4-BE49-F238E27FC236}">
                      <a16:creationId xmlns:a16="http://schemas.microsoft.com/office/drawing/2014/main" id="{3DEEC01D-8EB2-04C2-5DDC-C916EF14E73F}"/>
                    </a:ext>
                  </a:extLst>
                </p:cNvPr>
                <p:cNvPicPr/>
                <p:nvPr/>
              </p:nvPicPr>
              <p:blipFill>
                <a:blip r:embed="rId319"/>
                <a:stretch>
                  <a:fillRect/>
                </a:stretch>
              </p:blipFill>
              <p:spPr>
                <a:xfrm>
                  <a:off x="9270229" y="1603702"/>
                  <a:ext cx="15991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74162" name="Freihand 174161">
                  <a:extLst>
                    <a:ext uri="{FF2B5EF4-FFF2-40B4-BE49-F238E27FC236}">
                      <a16:creationId xmlns:a16="http://schemas.microsoft.com/office/drawing/2014/main" id="{EC0CA6E1-3D7F-A5A5-1154-ED7B7A59AA3D}"/>
                    </a:ext>
                  </a:extLst>
                </p14:cNvPr>
                <p14:cNvContentPartPr/>
                <p14:nvPr/>
              </p14:nvContentPartPr>
              <p14:xfrm>
                <a:off x="10302709" y="2307502"/>
                <a:ext cx="31680" cy="96480"/>
              </p14:xfrm>
            </p:contentPart>
          </mc:Choice>
          <mc:Fallback xmlns="">
            <p:pic>
              <p:nvPicPr>
                <p:cNvPr id="174162" name="Freihand 174161">
                  <a:extLst>
                    <a:ext uri="{FF2B5EF4-FFF2-40B4-BE49-F238E27FC236}">
                      <a16:creationId xmlns:a16="http://schemas.microsoft.com/office/drawing/2014/main" id="{EC0CA6E1-3D7F-A5A5-1154-ED7B7A59AA3D}"/>
                    </a:ext>
                  </a:extLst>
                </p:cNvPr>
                <p:cNvPicPr/>
                <p:nvPr/>
              </p:nvPicPr>
              <p:blipFill>
                <a:blip r:embed="rId321"/>
                <a:stretch>
                  <a:fillRect/>
                </a:stretch>
              </p:blipFill>
              <p:spPr>
                <a:xfrm>
                  <a:off x="10293709" y="2298502"/>
                  <a:ext cx="493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74163" name="Freihand 174162">
                  <a:extLst>
                    <a:ext uri="{FF2B5EF4-FFF2-40B4-BE49-F238E27FC236}">
                      <a16:creationId xmlns:a16="http://schemas.microsoft.com/office/drawing/2014/main" id="{452A9535-A8EA-76B5-BC3C-ECD820A6DA98}"/>
                    </a:ext>
                  </a:extLst>
                </p14:cNvPr>
                <p14:cNvContentPartPr/>
                <p14:nvPr/>
              </p14:nvContentPartPr>
              <p14:xfrm>
                <a:off x="10263469" y="2332702"/>
                <a:ext cx="163440" cy="19440"/>
              </p14:xfrm>
            </p:contentPart>
          </mc:Choice>
          <mc:Fallback xmlns="">
            <p:pic>
              <p:nvPicPr>
                <p:cNvPr id="174163" name="Freihand 174162">
                  <a:extLst>
                    <a:ext uri="{FF2B5EF4-FFF2-40B4-BE49-F238E27FC236}">
                      <a16:creationId xmlns:a16="http://schemas.microsoft.com/office/drawing/2014/main" id="{452A9535-A8EA-76B5-BC3C-ECD820A6DA98}"/>
                    </a:ext>
                  </a:extLst>
                </p:cNvPr>
                <p:cNvPicPr/>
                <p:nvPr/>
              </p:nvPicPr>
              <p:blipFill>
                <a:blip r:embed="rId323"/>
                <a:stretch>
                  <a:fillRect/>
                </a:stretch>
              </p:blipFill>
              <p:spPr>
                <a:xfrm>
                  <a:off x="10254469" y="2324062"/>
                  <a:ext cx="1810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74164" name="Freihand 174163">
                  <a:extLst>
                    <a:ext uri="{FF2B5EF4-FFF2-40B4-BE49-F238E27FC236}">
                      <a16:creationId xmlns:a16="http://schemas.microsoft.com/office/drawing/2014/main" id="{DDFB3DE4-B035-D892-39D8-99F882B405D1}"/>
                    </a:ext>
                  </a:extLst>
                </p14:cNvPr>
                <p14:cNvContentPartPr/>
                <p14:nvPr/>
              </p14:nvContentPartPr>
              <p14:xfrm>
                <a:off x="9436909" y="1388422"/>
                <a:ext cx="1504440" cy="450000"/>
              </p14:xfrm>
            </p:contentPart>
          </mc:Choice>
          <mc:Fallback xmlns="">
            <p:pic>
              <p:nvPicPr>
                <p:cNvPr id="174164" name="Freihand 174163">
                  <a:extLst>
                    <a:ext uri="{FF2B5EF4-FFF2-40B4-BE49-F238E27FC236}">
                      <a16:creationId xmlns:a16="http://schemas.microsoft.com/office/drawing/2014/main" id="{DDFB3DE4-B035-D892-39D8-99F882B405D1}"/>
                    </a:ext>
                  </a:extLst>
                </p:cNvPr>
                <p:cNvPicPr/>
                <p:nvPr/>
              </p:nvPicPr>
              <p:blipFill>
                <a:blip r:embed="rId325"/>
                <a:stretch>
                  <a:fillRect/>
                </a:stretch>
              </p:blipFill>
              <p:spPr>
                <a:xfrm>
                  <a:off x="9427909" y="1379422"/>
                  <a:ext cx="1522080" cy="4676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74165" name="Freihand 174164">
                  <a:extLst>
                    <a:ext uri="{FF2B5EF4-FFF2-40B4-BE49-F238E27FC236}">
                      <a16:creationId xmlns:a16="http://schemas.microsoft.com/office/drawing/2014/main" id="{998C1188-3875-5398-E892-FC11029261C3}"/>
                    </a:ext>
                  </a:extLst>
                </p14:cNvPr>
                <p14:cNvContentPartPr/>
                <p14:nvPr/>
              </p14:nvContentPartPr>
              <p14:xfrm>
                <a:off x="9349789" y="1047142"/>
                <a:ext cx="1647000" cy="457560"/>
              </p14:xfrm>
            </p:contentPart>
          </mc:Choice>
          <mc:Fallback xmlns="">
            <p:pic>
              <p:nvPicPr>
                <p:cNvPr id="174165" name="Freihand 174164">
                  <a:extLst>
                    <a:ext uri="{FF2B5EF4-FFF2-40B4-BE49-F238E27FC236}">
                      <a16:creationId xmlns:a16="http://schemas.microsoft.com/office/drawing/2014/main" id="{998C1188-3875-5398-E892-FC11029261C3}"/>
                    </a:ext>
                  </a:extLst>
                </p:cNvPr>
                <p:cNvPicPr/>
                <p:nvPr/>
              </p:nvPicPr>
              <p:blipFill>
                <a:blip r:embed="rId327"/>
                <a:stretch>
                  <a:fillRect/>
                </a:stretch>
              </p:blipFill>
              <p:spPr>
                <a:xfrm>
                  <a:off x="9340789" y="1038502"/>
                  <a:ext cx="1664640" cy="4752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74167" name="Freihand 174166">
                  <a:extLst>
                    <a:ext uri="{FF2B5EF4-FFF2-40B4-BE49-F238E27FC236}">
                      <a16:creationId xmlns:a16="http://schemas.microsoft.com/office/drawing/2014/main" id="{6AD2B176-140E-F43F-E2E3-34090B296DF8}"/>
                    </a:ext>
                  </a:extLst>
                </p14:cNvPr>
                <p14:cNvContentPartPr/>
                <p14:nvPr/>
              </p14:nvContentPartPr>
              <p14:xfrm>
                <a:off x="10080229" y="1902862"/>
                <a:ext cx="399600" cy="402840"/>
              </p14:xfrm>
            </p:contentPart>
          </mc:Choice>
          <mc:Fallback xmlns="">
            <p:pic>
              <p:nvPicPr>
                <p:cNvPr id="174167" name="Freihand 174166">
                  <a:extLst>
                    <a:ext uri="{FF2B5EF4-FFF2-40B4-BE49-F238E27FC236}">
                      <a16:creationId xmlns:a16="http://schemas.microsoft.com/office/drawing/2014/main" id="{6AD2B176-140E-F43F-E2E3-34090B296DF8}"/>
                    </a:ext>
                  </a:extLst>
                </p:cNvPr>
                <p:cNvPicPr/>
                <p:nvPr/>
              </p:nvPicPr>
              <p:blipFill>
                <a:blip r:embed="rId329"/>
                <a:stretch>
                  <a:fillRect/>
                </a:stretch>
              </p:blipFill>
              <p:spPr>
                <a:xfrm>
                  <a:off x="10071589" y="1894222"/>
                  <a:ext cx="417240" cy="42048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74168" name="Freihand 174167">
                  <a:extLst>
                    <a:ext uri="{FF2B5EF4-FFF2-40B4-BE49-F238E27FC236}">
                      <a16:creationId xmlns:a16="http://schemas.microsoft.com/office/drawing/2014/main" id="{D09E3D3C-E4C2-DC2E-3BF9-6DE36E0409F2}"/>
                    </a:ext>
                  </a:extLst>
                </p14:cNvPr>
                <p14:cNvContentPartPr/>
                <p14:nvPr/>
              </p14:nvContentPartPr>
              <p14:xfrm>
                <a:off x="10401709" y="2240902"/>
                <a:ext cx="186840" cy="146880"/>
              </p14:xfrm>
            </p:contentPart>
          </mc:Choice>
          <mc:Fallback xmlns="">
            <p:pic>
              <p:nvPicPr>
                <p:cNvPr id="174168" name="Freihand 174167">
                  <a:extLst>
                    <a:ext uri="{FF2B5EF4-FFF2-40B4-BE49-F238E27FC236}">
                      <a16:creationId xmlns:a16="http://schemas.microsoft.com/office/drawing/2014/main" id="{D09E3D3C-E4C2-DC2E-3BF9-6DE36E0409F2}"/>
                    </a:ext>
                  </a:extLst>
                </p:cNvPr>
                <p:cNvPicPr/>
                <p:nvPr/>
              </p:nvPicPr>
              <p:blipFill>
                <a:blip r:embed="rId331"/>
                <a:stretch>
                  <a:fillRect/>
                </a:stretch>
              </p:blipFill>
              <p:spPr>
                <a:xfrm>
                  <a:off x="10393069" y="2231902"/>
                  <a:ext cx="2044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74170" name="Freihand 174169">
                  <a:extLst>
                    <a:ext uri="{FF2B5EF4-FFF2-40B4-BE49-F238E27FC236}">
                      <a16:creationId xmlns:a16="http://schemas.microsoft.com/office/drawing/2014/main" id="{CFF72FE1-9C25-0747-F6E2-4EF2B3638ED0}"/>
                    </a:ext>
                  </a:extLst>
                </p14:cNvPr>
                <p14:cNvContentPartPr/>
                <p14:nvPr/>
              </p14:nvContentPartPr>
              <p14:xfrm>
                <a:off x="8845429" y="3054862"/>
                <a:ext cx="118080" cy="261000"/>
              </p14:xfrm>
            </p:contentPart>
          </mc:Choice>
          <mc:Fallback xmlns="">
            <p:pic>
              <p:nvPicPr>
                <p:cNvPr id="174170" name="Freihand 174169">
                  <a:extLst>
                    <a:ext uri="{FF2B5EF4-FFF2-40B4-BE49-F238E27FC236}">
                      <a16:creationId xmlns:a16="http://schemas.microsoft.com/office/drawing/2014/main" id="{CFF72FE1-9C25-0747-F6E2-4EF2B3638ED0}"/>
                    </a:ext>
                  </a:extLst>
                </p:cNvPr>
                <p:cNvPicPr/>
                <p:nvPr/>
              </p:nvPicPr>
              <p:blipFill>
                <a:blip r:embed="rId333"/>
                <a:stretch>
                  <a:fillRect/>
                </a:stretch>
              </p:blipFill>
              <p:spPr>
                <a:xfrm>
                  <a:off x="8836789" y="3046222"/>
                  <a:ext cx="13572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74171" name="Freihand 174170">
                  <a:extLst>
                    <a:ext uri="{FF2B5EF4-FFF2-40B4-BE49-F238E27FC236}">
                      <a16:creationId xmlns:a16="http://schemas.microsoft.com/office/drawing/2014/main" id="{3AB07A69-3EC9-38D2-2F8B-1A9657AEF67F}"/>
                    </a:ext>
                  </a:extLst>
                </p14:cNvPr>
                <p14:cNvContentPartPr/>
                <p14:nvPr/>
              </p14:nvContentPartPr>
              <p14:xfrm>
                <a:off x="9043069" y="2912662"/>
                <a:ext cx="90720" cy="383760"/>
              </p14:xfrm>
            </p:contentPart>
          </mc:Choice>
          <mc:Fallback xmlns="">
            <p:pic>
              <p:nvPicPr>
                <p:cNvPr id="174171" name="Freihand 174170">
                  <a:extLst>
                    <a:ext uri="{FF2B5EF4-FFF2-40B4-BE49-F238E27FC236}">
                      <a16:creationId xmlns:a16="http://schemas.microsoft.com/office/drawing/2014/main" id="{3AB07A69-3EC9-38D2-2F8B-1A9657AEF67F}"/>
                    </a:ext>
                  </a:extLst>
                </p:cNvPr>
                <p:cNvPicPr/>
                <p:nvPr/>
              </p:nvPicPr>
              <p:blipFill>
                <a:blip r:embed="rId335"/>
                <a:stretch>
                  <a:fillRect/>
                </a:stretch>
              </p:blipFill>
              <p:spPr>
                <a:xfrm>
                  <a:off x="9034429" y="2903662"/>
                  <a:ext cx="108360" cy="4014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74172" name="Freihand 174171">
                  <a:extLst>
                    <a:ext uri="{FF2B5EF4-FFF2-40B4-BE49-F238E27FC236}">
                      <a16:creationId xmlns:a16="http://schemas.microsoft.com/office/drawing/2014/main" id="{7197E34F-E960-94CD-EABD-C0B268F1A52D}"/>
                    </a:ext>
                  </a:extLst>
                </p14:cNvPr>
                <p14:cNvContentPartPr/>
                <p14:nvPr/>
              </p14:nvContentPartPr>
              <p14:xfrm>
                <a:off x="9455269" y="2989342"/>
                <a:ext cx="171720" cy="211320"/>
              </p14:xfrm>
            </p:contentPart>
          </mc:Choice>
          <mc:Fallback xmlns="">
            <p:pic>
              <p:nvPicPr>
                <p:cNvPr id="174172" name="Freihand 174171">
                  <a:extLst>
                    <a:ext uri="{FF2B5EF4-FFF2-40B4-BE49-F238E27FC236}">
                      <a16:creationId xmlns:a16="http://schemas.microsoft.com/office/drawing/2014/main" id="{7197E34F-E960-94CD-EABD-C0B268F1A52D}"/>
                    </a:ext>
                  </a:extLst>
                </p:cNvPr>
                <p:cNvPicPr/>
                <p:nvPr/>
              </p:nvPicPr>
              <p:blipFill>
                <a:blip r:embed="rId337"/>
                <a:stretch>
                  <a:fillRect/>
                </a:stretch>
              </p:blipFill>
              <p:spPr>
                <a:xfrm>
                  <a:off x="9446269" y="2980702"/>
                  <a:ext cx="18936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74173" name="Freihand 174172">
                  <a:extLst>
                    <a:ext uri="{FF2B5EF4-FFF2-40B4-BE49-F238E27FC236}">
                      <a16:creationId xmlns:a16="http://schemas.microsoft.com/office/drawing/2014/main" id="{4ECDD62A-59F9-EF90-F15F-9B864D61E2D2}"/>
                    </a:ext>
                  </a:extLst>
                </p14:cNvPr>
                <p14:cNvContentPartPr/>
                <p14:nvPr/>
              </p14:nvContentPartPr>
              <p14:xfrm>
                <a:off x="9658309" y="3006982"/>
                <a:ext cx="92880" cy="179280"/>
              </p14:xfrm>
            </p:contentPart>
          </mc:Choice>
          <mc:Fallback xmlns="">
            <p:pic>
              <p:nvPicPr>
                <p:cNvPr id="174173" name="Freihand 174172">
                  <a:extLst>
                    <a:ext uri="{FF2B5EF4-FFF2-40B4-BE49-F238E27FC236}">
                      <a16:creationId xmlns:a16="http://schemas.microsoft.com/office/drawing/2014/main" id="{4ECDD62A-59F9-EF90-F15F-9B864D61E2D2}"/>
                    </a:ext>
                  </a:extLst>
                </p:cNvPr>
                <p:cNvPicPr/>
                <p:nvPr/>
              </p:nvPicPr>
              <p:blipFill>
                <a:blip r:embed="rId339"/>
                <a:stretch>
                  <a:fillRect/>
                </a:stretch>
              </p:blipFill>
              <p:spPr>
                <a:xfrm>
                  <a:off x="9649309" y="2998342"/>
                  <a:ext cx="1105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74174" name="Freihand 174173">
                  <a:extLst>
                    <a:ext uri="{FF2B5EF4-FFF2-40B4-BE49-F238E27FC236}">
                      <a16:creationId xmlns:a16="http://schemas.microsoft.com/office/drawing/2014/main" id="{41B835D3-4E98-FE5F-C9CC-DBE7B313A300}"/>
                    </a:ext>
                  </a:extLst>
                </p14:cNvPr>
                <p14:cNvContentPartPr/>
                <p14:nvPr/>
              </p14:nvContentPartPr>
              <p14:xfrm>
                <a:off x="9819229" y="2919502"/>
                <a:ext cx="55800" cy="318960"/>
              </p14:xfrm>
            </p:contentPart>
          </mc:Choice>
          <mc:Fallback xmlns="">
            <p:pic>
              <p:nvPicPr>
                <p:cNvPr id="174174" name="Freihand 174173">
                  <a:extLst>
                    <a:ext uri="{FF2B5EF4-FFF2-40B4-BE49-F238E27FC236}">
                      <a16:creationId xmlns:a16="http://schemas.microsoft.com/office/drawing/2014/main" id="{41B835D3-4E98-FE5F-C9CC-DBE7B313A300}"/>
                    </a:ext>
                  </a:extLst>
                </p:cNvPr>
                <p:cNvPicPr/>
                <p:nvPr/>
              </p:nvPicPr>
              <p:blipFill>
                <a:blip r:embed="rId341"/>
                <a:stretch>
                  <a:fillRect/>
                </a:stretch>
              </p:blipFill>
              <p:spPr>
                <a:xfrm>
                  <a:off x="9810229" y="2910862"/>
                  <a:ext cx="7344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74175" name="Freihand 174174">
                  <a:extLst>
                    <a:ext uri="{FF2B5EF4-FFF2-40B4-BE49-F238E27FC236}">
                      <a16:creationId xmlns:a16="http://schemas.microsoft.com/office/drawing/2014/main" id="{E08E490E-AEF5-02EA-317E-1FCE2DD8550C}"/>
                    </a:ext>
                  </a:extLst>
                </p14:cNvPr>
                <p14:cNvContentPartPr/>
                <p14:nvPr/>
              </p14:nvContentPartPr>
              <p14:xfrm>
                <a:off x="9944149" y="2965222"/>
                <a:ext cx="129600" cy="195840"/>
              </p14:xfrm>
            </p:contentPart>
          </mc:Choice>
          <mc:Fallback xmlns="">
            <p:pic>
              <p:nvPicPr>
                <p:cNvPr id="174175" name="Freihand 174174">
                  <a:extLst>
                    <a:ext uri="{FF2B5EF4-FFF2-40B4-BE49-F238E27FC236}">
                      <a16:creationId xmlns:a16="http://schemas.microsoft.com/office/drawing/2014/main" id="{E08E490E-AEF5-02EA-317E-1FCE2DD8550C}"/>
                    </a:ext>
                  </a:extLst>
                </p:cNvPr>
                <p:cNvPicPr/>
                <p:nvPr/>
              </p:nvPicPr>
              <p:blipFill>
                <a:blip r:embed="rId343"/>
                <a:stretch>
                  <a:fillRect/>
                </a:stretch>
              </p:blipFill>
              <p:spPr>
                <a:xfrm>
                  <a:off x="9935149" y="2956582"/>
                  <a:ext cx="14724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74176" name="Freihand 174175">
                  <a:extLst>
                    <a:ext uri="{FF2B5EF4-FFF2-40B4-BE49-F238E27FC236}">
                      <a16:creationId xmlns:a16="http://schemas.microsoft.com/office/drawing/2014/main" id="{64D10B6C-99C3-6EFB-F36B-209C4DE650CF}"/>
                    </a:ext>
                  </a:extLst>
                </p14:cNvPr>
                <p14:cNvContentPartPr/>
                <p14:nvPr/>
              </p14:nvContentPartPr>
              <p14:xfrm>
                <a:off x="9970789" y="2983222"/>
                <a:ext cx="311040" cy="154800"/>
              </p14:xfrm>
            </p:contentPart>
          </mc:Choice>
          <mc:Fallback xmlns="">
            <p:pic>
              <p:nvPicPr>
                <p:cNvPr id="174176" name="Freihand 174175">
                  <a:extLst>
                    <a:ext uri="{FF2B5EF4-FFF2-40B4-BE49-F238E27FC236}">
                      <a16:creationId xmlns:a16="http://schemas.microsoft.com/office/drawing/2014/main" id="{64D10B6C-99C3-6EFB-F36B-209C4DE650CF}"/>
                    </a:ext>
                  </a:extLst>
                </p:cNvPr>
                <p:cNvPicPr/>
                <p:nvPr/>
              </p:nvPicPr>
              <p:blipFill>
                <a:blip r:embed="rId345"/>
                <a:stretch>
                  <a:fillRect/>
                </a:stretch>
              </p:blipFill>
              <p:spPr>
                <a:xfrm>
                  <a:off x="9962149" y="2974582"/>
                  <a:ext cx="3286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74177" name="Freihand 174176">
                  <a:extLst>
                    <a:ext uri="{FF2B5EF4-FFF2-40B4-BE49-F238E27FC236}">
                      <a16:creationId xmlns:a16="http://schemas.microsoft.com/office/drawing/2014/main" id="{BFC01E42-33B0-D06D-32D0-898972B3CFAB}"/>
                    </a:ext>
                  </a:extLst>
                </p14:cNvPr>
                <p14:cNvContentPartPr/>
                <p14:nvPr/>
              </p14:nvContentPartPr>
              <p14:xfrm>
                <a:off x="10162669" y="2957662"/>
                <a:ext cx="206640" cy="220320"/>
              </p14:xfrm>
            </p:contentPart>
          </mc:Choice>
          <mc:Fallback xmlns="">
            <p:pic>
              <p:nvPicPr>
                <p:cNvPr id="174177" name="Freihand 174176">
                  <a:extLst>
                    <a:ext uri="{FF2B5EF4-FFF2-40B4-BE49-F238E27FC236}">
                      <a16:creationId xmlns:a16="http://schemas.microsoft.com/office/drawing/2014/main" id="{BFC01E42-33B0-D06D-32D0-898972B3CFAB}"/>
                    </a:ext>
                  </a:extLst>
                </p:cNvPr>
                <p:cNvPicPr/>
                <p:nvPr/>
              </p:nvPicPr>
              <p:blipFill>
                <a:blip r:embed="rId347"/>
                <a:stretch>
                  <a:fillRect/>
                </a:stretch>
              </p:blipFill>
              <p:spPr>
                <a:xfrm>
                  <a:off x="10154029" y="2949022"/>
                  <a:ext cx="22428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74180" name="Freihand 174179">
                  <a:extLst>
                    <a:ext uri="{FF2B5EF4-FFF2-40B4-BE49-F238E27FC236}">
                      <a16:creationId xmlns:a16="http://schemas.microsoft.com/office/drawing/2014/main" id="{23D5AD4A-E2DF-B53B-1893-21671B54CCEB}"/>
                    </a:ext>
                  </a:extLst>
                </p14:cNvPr>
                <p14:cNvContentPartPr/>
                <p14:nvPr/>
              </p14:nvContentPartPr>
              <p14:xfrm>
                <a:off x="9395509" y="2833462"/>
                <a:ext cx="404280" cy="519840"/>
              </p14:xfrm>
            </p:contentPart>
          </mc:Choice>
          <mc:Fallback xmlns="">
            <p:pic>
              <p:nvPicPr>
                <p:cNvPr id="174180" name="Freihand 174179">
                  <a:extLst>
                    <a:ext uri="{FF2B5EF4-FFF2-40B4-BE49-F238E27FC236}">
                      <a16:creationId xmlns:a16="http://schemas.microsoft.com/office/drawing/2014/main" id="{23D5AD4A-E2DF-B53B-1893-21671B54CCEB}"/>
                    </a:ext>
                  </a:extLst>
                </p:cNvPr>
                <p:cNvPicPr/>
                <p:nvPr/>
              </p:nvPicPr>
              <p:blipFill>
                <a:blip r:embed="rId349"/>
                <a:stretch>
                  <a:fillRect/>
                </a:stretch>
              </p:blipFill>
              <p:spPr>
                <a:xfrm>
                  <a:off x="9386869" y="2824822"/>
                  <a:ext cx="421920" cy="53748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74182" name="Freihand 174181">
                  <a:extLst>
                    <a:ext uri="{FF2B5EF4-FFF2-40B4-BE49-F238E27FC236}">
                      <a16:creationId xmlns:a16="http://schemas.microsoft.com/office/drawing/2014/main" id="{B74F96C4-0523-B71C-7DAF-E9A0156767C3}"/>
                    </a:ext>
                  </a:extLst>
                </p14:cNvPr>
                <p14:cNvContentPartPr/>
                <p14:nvPr/>
              </p14:nvContentPartPr>
              <p14:xfrm>
                <a:off x="11235829" y="2141182"/>
                <a:ext cx="65520" cy="502920"/>
              </p14:xfrm>
            </p:contentPart>
          </mc:Choice>
          <mc:Fallback xmlns="">
            <p:pic>
              <p:nvPicPr>
                <p:cNvPr id="174182" name="Freihand 174181">
                  <a:extLst>
                    <a:ext uri="{FF2B5EF4-FFF2-40B4-BE49-F238E27FC236}">
                      <a16:creationId xmlns:a16="http://schemas.microsoft.com/office/drawing/2014/main" id="{B74F96C4-0523-B71C-7DAF-E9A0156767C3}"/>
                    </a:ext>
                  </a:extLst>
                </p:cNvPr>
                <p:cNvPicPr/>
                <p:nvPr/>
              </p:nvPicPr>
              <p:blipFill>
                <a:blip r:embed="rId351"/>
                <a:stretch>
                  <a:fillRect/>
                </a:stretch>
              </p:blipFill>
              <p:spPr>
                <a:xfrm>
                  <a:off x="11227189" y="2132542"/>
                  <a:ext cx="83160" cy="5205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74183" name="Freihand 174182">
                  <a:extLst>
                    <a:ext uri="{FF2B5EF4-FFF2-40B4-BE49-F238E27FC236}">
                      <a16:creationId xmlns:a16="http://schemas.microsoft.com/office/drawing/2014/main" id="{BC8999CC-28FC-7B12-E7F6-F13210C2BA95}"/>
                    </a:ext>
                  </a:extLst>
                </p14:cNvPr>
                <p14:cNvContentPartPr/>
                <p14:nvPr/>
              </p14:nvContentPartPr>
              <p14:xfrm>
                <a:off x="11015869" y="2663542"/>
                <a:ext cx="850320" cy="26280"/>
              </p14:xfrm>
            </p:contentPart>
          </mc:Choice>
          <mc:Fallback xmlns="">
            <p:pic>
              <p:nvPicPr>
                <p:cNvPr id="174183" name="Freihand 174182">
                  <a:extLst>
                    <a:ext uri="{FF2B5EF4-FFF2-40B4-BE49-F238E27FC236}">
                      <a16:creationId xmlns:a16="http://schemas.microsoft.com/office/drawing/2014/main" id="{BC8999CC-28FC-7B12-E7F6-F13210C2BA95}"/>
                    </a:ext>
                  </a:extLst>
                </p:cNvPr>
                <p:cNvPicPr/>
                <p:nvPr/>
              </p:nvPicPr>
              <p:blipFill>
                <a:blip r:embed="rId353"/>
                <a:stretch>
                  <a:fillRect/>
                </a:stretch>
              </p:blipFill>
              <p:spPr>
                <a:xfrm>
                  <a:off x="11006869" y="2654542"/>
                  <a:ext cx="8679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74184" name="Freihand 174183">
                  <a:extLst>
                    <a:ext uri="{FF2B5EF4-FFF2-40B4-BE49-F238E27FC236}">
                      <a16:creationId xmlns:a16="http://schemas.microsoft.com/office/drawing/2014/main" id="{91D06C92-242A-AE64-5291-7FB6B08CF9D7}"/>
                    </a:ext>
                  </a:extLst>
                </p14:cNvPr>
                <p14:cNvContentPartPr/>
                <p14:nvPr/>
              </p14:nvContentPartPr>
              <p14:xfrm>
                <a:off x="11876269" y="2592262"/>
                <a:ext cx="134640" cy="195480"/>
              </p14:xfrm>
            </p:contentPart>
          </mc:Choice>
          <mc:Fallback xmlns="">
            <p:pic>
              <p:nvPicPr>
                <p:cNvPr id="174184" name="Freihand 174183">
                  <a:extLst>
                    <a:ext uri="{FF2B5EF4-FFF2-40B4-BE49-F238E27FC236}">
                      <a16:creationId xmlns:a16="http://schemas.microsoft.com/office/drawing/2014/main" id="{91D06C92-242A-AE64-5291-7FB6B08CF9D7}"/>
                    </a:ext>
                  </a:extLst>
                </p:cNvPr>
                <p:cNvPicPr/>
                <p:nvPr/>
              </p:nvPicPr>
              <p:blipFill>
                <a:blip r:embed="rId355"/>
                <a:stretch>
                  <a:fillRect/>
                </a:stretch>
              </p:blipFill>
              <p:spPr>
                <a:xfrm>
                  <a:off x="11867629" y="2583622"/>
                  <a:ext cx="15228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74185" name="Freihand 174184">
                  <a:extLst>
                    <a:ext uri="{FF2B5EF4-FFF2-40B4-BE49-F238E27FC236}">
                      <a16:creationId xmlns:a16="http://schemas.microsoft.com/office/drawing/2014/main" id="{0B0E6EC6-5DEF-1D7F-CD7B-A782837D81F3}"/>
                    </a:ext>
                  </a:extLst>
                </p14:cNvPr>
                <p14:cNvContentPartPr/>
                <p14:nvPr/>
              </p14:nvContentPartPr>
              <p14:xfrm>
                <a:off x="11185069" y="2067742"/>
                <a:ext cx="194400" cy="163080"/>
              </p14:xfrm>
            </p:contentPart>
          </mc:Choice>
          <mc:Fallback xmlns="">
            <p:pic>
              <p:nvPicPr>
                <p:cNvPr id="174185" name="Freihand 174184">
                  <a:extLst>
                    <a:ext uri="{FF2B5EF4-FFF2-40B4-BE49-F238E27FC236}">
                      <a16:creationId xmlns:a16="http://schemas.microsoft.com/office/drawing/2014/main" id="{0B0E6EC6-5DEF-1D7F-CD7B-A782837D81F3}"/>
                    </a:ext>
                  </a:extLst>
                </p:cNvPr>
                <p:cNvPicPr/>
                <p:nvPr/>
              </p:nvPicPr>
              <p:blipFill>
                <a:blip r:embed="rId357"/>
                <a:stretch>
                  <a:fillRect/>
                </a:stretch>
              </p:blipFill>
              <p:spPr>
                <a:xfrm>
                  <a:off x="11176429" y="2059102"/>
                  <a:ext cx="2120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74186" name="Freihand 174185">
                  <a:extLst>
                    <a:ext uri="{FF2B5EF4-FFF2-40B4-BE49-F238E27FC236}">
                      <a16:creationId xmlns:a16="http://schemas.microsoft.com/office/drawing/2014/main" id="{7E4AAE8C-6F76-00F9-31F3-9654AF135A37}"/>
                    </a:ext>
                  </a:extLst>
                </p14:cNvPr>
                <p14:cNvContentPartPr/>
                <p14:nvPr/>
              </p14:nvContentPartPr>
              <p14:xfrm>
                <a:off x="11105509" y="2087182"/>
                <a:ext cx="82800" cy="119160"/>
              </p14:xfrm>
            </p:contentPart>
          </mc:Choice>
          <mc:Fallback xmlns="">
            <p:pic>
              <p:nvPicPr>
                <p:cNvPr id="174186" name="Freihand 174185">
                  <a:extLst>
                    <a:ext uri="{FF2B5EF4-FFF2-40B4-BE49-F238E27FC236}">
                      <a16:creationId xmlns:a16="http://schemas.microsoft.com/office/drawing/2014/main" id="{7E4AAE8C-6F76-00F9-31F3-9654AF135A37}"/>
                    </a:ext>
                  </a:extLst>
                </p:cNvPr>
                <p:cNvPicPr/>
                <p:nvPr/>
              </p:nvPicPr>
              <p:blipFill>
                <a:blip r:embed="rId359"/>
                <a:stretch>
                  <a:fillRect/>
                </a:stretch>
              </p:blipFill>
              <p:spPr>
                <a:xfrm>
                  <a:off x="11096869" y="2078182"/>
                  <a:ext cx="1004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74187" name="Freihand 174186">
                  <a:extLst>
                    <a:ext uri="{FF2B5EF4-FFF2-40B4-BE49-F238E27FC236}">
                      <a16:creationId xmlns:a16="http://schemas.microsoft.com/office/drawing/2014/main" id="{67550DB2-E19B-15FC-59BD-0C90A1636453}"/>
                    </a:ext>
                  </a:extLst>
                </p14:cNvPr>
                <p14:cNvContentPartPr/>
                <p14:nvPr/>
              </p14:nvContentPartPr>
              <p14:xfrm>
                <a:off x="11187589" y="2027782"/>
                <a:ext cx="23040" cy="36360"/>
              </p14:xfrm>
            </p:contentPart>
          </mc:Choice>
          <mc:Fallback xmlns="">
            <p:pic>
              <p:nvPicPr>
                <p:cNvPr id="174187" name="Freihand 174186">
                  <a:extLst>
                    <a:ext uri="{FF2B5EF4-FFF2-40B4-BE49-F238E27FC236}">
                      <a16:creationId xmlns:a16="http://schemas.microsoft.com/office/drawing/2014/main" id="{67550DB2-E19B-15FC-59BD-0C90A1636453}"/>
                    </a:ext>
                  </a:extLst>
                </p:cNvPr>
                <p:cNvPicPr/>
                <p:nvPr/>
              </p:nvPicPr>
              <p:blipFill>
                <a:blip r:embed="rId361"/>
                <a:stretch>
                  <a:fillRect/>
                </a:stretch>
              </p:blipFill>
              <p:spPr>
                <a:xfrm>
                  <a:off x="11178589" y="2018782"/>
                  <a:ext cx="406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74188" name="Freihand 174187">
                  <a:extLst>
                    <a:ext uri="{FF2B5EF4-FFF2-40B4-BE49-F238E27FC236}">
                      <a16:creationId xmlns:a16="http://schemas.microsoft.com/office/drawing/2014/main" id="{FD7A18B2-19D8-6A68-5AAD-6534CBE33F78}"/>
                    </a:ext>
                  </a:extLst>
                </p14:cNvPr>
                <p14:cNvContentPartPr/>
                <p14:nvPr/>
              </p14:nvContentPartPr>
              <p14:xfrm>
                <a:off x="11849629" y="2801062"/>
                <a:ext cx="140040" cy="119880"/>
              </p14:xfrm>
            </p:contentPart>
          </mc:Choice>
          <mc:Fallback xmlns="">
            <p:pic>
              <p:nvPicPr>
                <p:cNvPr id="174188" name="Freihand 174187">
                  <a:extLst>
                    <a:ext uri="{FF2B5EF4-FFF2-40B4-BE49-F238E27FC236}">
                      <a16:creationId xmlns:a16="http://schemas.microsoft.com/office/drawing/2014/main" id="{FD7A18B2-19D8-6A68-5AAD-6534CBE33F78}"/>
                    </a:ext>
                  </a:extLst>
                </p:cNvPr>
                <p:cNvPicPr/>
                <p:nvPr/>
              </p:nvPicPr>
              <p:blipFill>
                <a:blip r:embed="rId363"/>
                <a:stretch>
                  <a:fillRect/>
                </a:stretch>
              </p:blipFill>
              <p:spPr>
                <a:xfrm>
                  <a:off x="11840989" y="2792062"/>
                  <a:ext cx="15768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174189" name="Freihand 174188">
                  <a:extLst>
                    <a:ext uri="{FF2B5EF4-FFF2-40B4-BE49-F238E27FC236}">
                      <a16:creationId xmlns:a16="http://schemas.microsoft.com/office/drawing/2014/main" id="{91113657-020C-1362-446D-2EEBA1CE1225}"/>
                    </a:ext>
                  </a:extLst>
                </p14:cNvPr>
                <p14:cNvContentPartPr/>
                <p14:nvPr/>
              </p14:nvContentPartPr>
              <p14:xfrm>
                <a:off x="11399269" y="2239462"/>
                <a:ext cx="507600" cy="327600"/>
              </p14:xfrm>
            </p:contentPart>
          </mc:Choice>
          <mc:Fallback xmlns="">
            <p:pic>
              <p:nvPicPr>
                <p:cNvPr id="174189" name="Freihand 174188">
                  <a:extLst>
                    <a:ext uri="{FF2B5EF4-FFF2-40B4-BE49-F238E27FC236}">
                      <a16:creationId xmlns:a16="http://schemas.microsoft.com/office/drawing/2014/main" id="{91113657-020C-1362-446D-2EEBA1CE1225}"/>
                    </a:ext>
                  </a:extLst>
                </p:cNvPr>
                <p:cNvPicPr/>
                <p:nvPr/>
              </p:nvPicPr>
              <p:blipFill>
                <a:blip r:embed="rId365"/>
                <a:stretch>
                  <a:fillRect/>
                </a:stretch>
              </p:blipFill>
              <p:spPr>
                <a:xfrm>
                  <a:off x="11390269" y="2230462"/>
                  <a:ext cx="525240" cy="34524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174190" name="Freihand 174189">
                  <a:extLst>
                    <a:ext uri="{FF2B5EF4-FFF2-40B4-BE49-F238E27FC236}">
                      <a16:creationId xmlns:a16="http://schemas.microsoft.com/office/drawing/2014/main" id="{4659B5B4-A927-A587-3304-586EC77521A2}"/>
                    </a:ext>
                  </a:extLst>
                </p14:cNvPr>
                <p14:cNvContentPartPr/>
                <p14:nvPr/>
              </p14:nvContentPartPr>
              <p14:xfrm>
                <a:off x="11487829" y="2154862"/>
                <a:ext cx="304200" cy="402120"/>
              </p14:xfrm>
            </p:contentPart>
          </mc:Choice>
          <mc:Fallback xmlns="">
            <p:pic>
              <p:nvPicPr>
                <p:cNvPr id="174190" name="Freihand 174189">
                  <a:extLst>
                    <a:ext uri="{FF2B5EF4-FFF2-40B4-BE49-F238E27FC236}">
                      <a16:creationId xmlns:a16="http://schemas.microsoft.com/office/drawing/2014/main" id="{4659B5B4-A927-A587-3304-586EC77521A2}"/>
                    </a:ext>
                  </a:extLst>
                </p:cNvPr>
                <p:cNvPicPr/>
                <p:nvPr/>
              </p:nvPicPr>
              <p:blipFill>
                <a:blip r:embed="rId367"/>
                <a:stretch>
                  <a:fillRect/>
                </a:stretch>
              </p:blipFill>
              <p:spPr>
                <a:xfrm>
                  <a:off x="11479189" y="2145862"/>
                  <a:ext cx="321840" cy="41976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174191" name="Freihand 174190">
                  <a:extLst>
                    <a:ext uri="{FF2B5EF4-FFF2-40B4-BE49-F238E27FC236}">
                      <a16:creationId xmlns:a16="http://schemas.microsoft.com/office/drawing/2014/main" id="{81085B11-A38C-EE2C-D16F-24E642805E53}"/>
                    </a:ext>
                  </a:extLst>
                </p14:cNvPr>
                <p14:cNvContentPartPr/>
                <p14:nvPr/>
              </p14:nvContentPartPr>
              <p14:xfrm>
                <a:off x="11879869" y="2443222"/>
                <a:ext cx="11160" cy="90720"/>
              </p14:xfrm>
            </p:contentPart>
          </mc:Choice>
          <mc:Fallback xmlns="">
            <p:pic>
              <p:nvPicPr>
                <p:cNvPr id="174191" name="Freihand 174190">
                  <a:extLst>
                    <a:ext uri="{FF2B5EF4-FFF2-40B4-BE49-F238E27FC236}">
                      <a16:creationId xmlns:a16="http://schemas.microsoft.com/office/drawing/2014/main" id="{81085B11-A38C-EE2C-D16F-24E642805E53}"/>
                    </a:ext>
                  </a:extLst>
                </p:cNvPr>
                <p:cNvPicPr/>
                <p:nvPr/>
              </p:nvPicPr>
              <p:blipFill>
                <a:blip r:embed="rId369"/>
                <a:stretch>
                  <a:fillRect/>
                </a:stretch>
              </p:blipFill>
              <p:spPr>
                <a:xfrm>
                  <a:off x="11871229" y="2434222"/>
                  <a:ext cx="2880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174192" name="Freihand 174191">
                  <a:extLst>
                    <a:ext uri="{FF2B5EF4-FFF2-40B4-BE49-F238E27FC236}">
                      <a16:creationId xmlns:a16="http://schemas.microsoft.com/office/drawing/2014/main" id="{2A96409D-2125-6774-2939-EE5D9B565D06}"/>
                    </a:ext>
                  </a:extLst>
                </p14:cNvPr>
                <p14:cNvContentPartPr/>
                <p14:nvPr/>
              </p14:nvContentPartPr>
              <p14:xfrm>
                <a:off x="11932429" y="2421982"/>
                <a:ext cx="55080" cy="113040"/>
              </p14:xfrm>
            </p:contentPart>
          </mc:Choice>
          <mc:Fallback xmlns="">
            <p:pic>
              <p:nvPicPr>
                <p:cNvPr id="174192" name="Freihand 174191">
                  <a:extLst>
                    <a:ext uri="{FF2B5EF4-FFF2-40B4-BE49-F238E27FC236}">
                      <a16:creationId xmlns:a16="http://schemas.microsoft.com/office/drawing/2014/main" id="{2A96409D-2125-6774-2939-EE5D9B565D06}"/>
                    </a:ext>
                  </a:extLst>
                </p:cNvPr>
                <p:cNvPicPr/>
                <p:nvPr/>
              </p:nvPicPr>
              <p:blipFill>
                <a:blip r:embed="rId371"/>
                <a:stretch>
                  <a:fillRect/>
                </a:stretch>
              </p:blipFill>
              <p:spPr>
                <a:xfrm>
                  <a:off x="11923789" y="2413342"/>
                  <a:ext cx="727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174193" name="Freihand 174192">
                  <a:extLst>
                    <a:ext uri="{FF2B5EF4-FFF2-40B4-BE49-F238E27FC236}">
                      <a16:creationId xmlns:a16="http://schemas.microsoft.com/office/drawing/2014/main" id="{42861439-2E6C-CFAD-2C99-1AD136E15452}"/>
                    </a:ext>
                  </a:extLst>
                </p14:cNvPr>
                <p14:cNvContentPartPr/>
                <p14:nvPr/>
              </p14:nvContentPartPr>
              <p14:xfrm>
                <a:off x="11942509" y="2110222"/>
                <a:ext cx="99000" cy="147240"/>
              </p14:xfrm>
            </p:contentPart>
          </mc:Choice>
          <mc:Fallback xmlns="">
            <p:pic>
              <p:nvPicPr>
                <p:cNvPr id="174193" name="Freihand 174192">
                  <a:extLst>
                    <a:ext uri="{FF2B5EF4-FFF2-40B4-BE49-F238E27FC236}">
                      <a16:creationId xmlns:a16="http://schemas.microsoft.com/office/drawing/2014/main" id="{42861439-2E6C-CFAD-2C99-1AD136E15452}"/>
                    </a:ext>
                  </a:extLst>
                </p:cNvPr>
                <p:cNvPicPr/>
                <p:nvPr/>
              </p:nvPicPr>
              <p:blipFill>
                <a:blip r:embed="rId373"/>
                <a:stretch>
                  <a:fillRect/>
                </a:stretch>
              </p:blipFill>
              <p:spPr>
                <a:xfrm>
                  <a:off x="11933509" y="2101582"/>
                  <a:ext cx="1166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174194" name="Freihand 174193">
                  <a:extLst>
                    <a:ext uri="{FF2B5EF4-FFF2-40B4-BE49-F238E27FC236}">
                      <a16:creationId xmlns:a16="http://schemas.microsoft.com/office/drawing/2014/main" id="{BC554E00-6871-AB6C-FF55-A99BB1348B0E}"/>
                    </a:ext>
                  </a:extLst>
                </p14:cNvPr>
                <p14:cNvContentPartPr/>
                <p14:nvPr/>
              </p14:nvContentPartPr>
              <p14:xfrm>
                <a:off x="12032149" y="2103022"/>
                <a:ext cx="96120" cy="165600"/>
              </p14:xfrm>
            </p:contentPart>
          </mc:Choice>
          <mc:Fallback xmlns="">
            <p:pic>
              <p:nvPicPr>
                <p:cNvPr id="174194" name="Freihand 174193">
                  <a:extLst>
                    <a:ext uri="{FF2B5EF4-FFF2-40B4-BE49-F238E27FC236}">
                      <a16:creationId xmlns:a16="http://schemas.microsoft.com/office/drawing/2014/main" id="{BC554E00-6871-AB6C-FF55-A99BB1348B0E}"/>
                    </a:ext>
                  </a:extLst>
                </p:cNvPr>
                <p:cNvPicPr/>
                <p:nvPr/>
              </p:nvPicPr>
              <p:blipFill>
                <a:blip r:embed="rId375"/>
                <a:stretch>
                  <a:fillRect/>
                </a:stretch>
              </p:blipFill>
              <p:spPr>
                <a:xfrm>
                  <a:off x="12023149" y="2094022"/>
                  <a:ext cx="1137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174196" name="Freihand 174195">
                  <a:extLst>
                    <a:ext uri="{FF2B5EF4-FFF2-40B4-BE49-F238E27FC236}">
                      <a16:creationId xmlns:a16="http://schemas.microsoft.com/office/drawing/2014/main" id="{68B573A3-31DB-4DE3-FF83-188ADA1BB4C1}"/>
                    </a:ext>
                  </a:extLst>
                </p14:cNvPr>
                <p14:cNvContentPartPr/>
                <p14:nvPr/>
              </p14:nvContentPartPr>
              <p14:xfrm>
                <a:off x="10602589" y="3017422"/>
                <a:ext cx="28440" cy="117720"/>
              </p14:xfrm>
            </p:contentPart>
          </mc:Choice>
          <mc:Fallback xmlns="">
            <p:pic>
              <p:nvPicPr>
                <p:cNvPr id="174196" name="Freihand 174195">
                  <a:extLst>
                    <a:ext uri="{FF2B5EF4-FFF2-40B4-BE49-F238E27FC236}">
                      <a16:creationId xmlns:a16="http://schemas.microsoft.com/office/drawing/2014/main" id="{68B573A3-31DB-4DE3-FF83-188ADA1BB4C1}"/>
                    </a:ext>
                  </a:extLst>
                </p:cNvPr>
                <p:cNvPicPr/>
                <p:nvPr/>
              </p:nvPicPr>
              <p:blipFill>
                <a:blip r:embed="rId377"/>
                <a:stretch>
                  <a:fillRect/>
                </a:stretch>
              </p:blipFill>
              <p:spPr>
                <a:xfrm>
                  <a:off x="10593589" y="3008422"/>
                  <a:ext cx="460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174197" name="Freihand 174196">
                  <a:extLst>
                    <a:ext uri="{FF2B5EF4-FFF2-40B4-BE49-F238E27FC236}">
                      <a16:creationId xmlns:a16="http://schemas.microsoft.com/office/drawing/2014/main" id="{720D74DE-B660-A755-CA57-95235230063C}"/>
                    </a:ext>
                  </a:extLst>
                </p14:cNvPr>
                <p14:cNvContentPartPr/>
                <p14:nvPr/>
              </p14:nvContentPartPr>
              <p14:xfrm>
                <a:off x="10571989" y="3048382"/>
                <a:ext cx="150120" cy="19080"/>
              </p14:xfrm>
            </p:contentPart>
          </mc:Choice>
          <mc:Fallback xmlns="">
            <p:pic>
              <p:nvPicPr>
                <p:cNvPr id="174197" name="Freihand 174196">
                  <a:extLst>
                    <a:ext uri="{FF2B5EF4-FFF2-40B4-BE49-F238E27FC236}">
                      <a16:creationId xmlns:a16="http://schemas.microsoft.com/office/drawing/2014/main" id="{720D74DE-B660-A755-CA57-95235230063C}"/>
                    </a:ext>
                  </a:extLst>
                </p:cNvPr>
                <p:cNvPicPr/>
                <p:nvPr/>
              </p:nvPicPr>
              <p:blipFill>
                <a:blip r:embed="rId379"/>
                <a:stretch>
                  <a:fillRect/>
                </a:stretch>
              </p:blipFill>
              <p:spPr>
                <a:xfrm>
                  <a:off x="10563349" y="3039382"/>
                  <a:ext cx="1677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174198" name="Freihand 174197">
                  <a:extLst>
                    <a:ext uri="{FF2B5EF4-FFF2-40B4-BE49-F238E27FC236}">
                      <a16:creationId xmlns:a16="http://schemas.microsoft.com/office/drawing/2014/main" id="{07551DF5-84F7-01FB-9A61-E2014E5E5983}"/>
                    </a:ext>
                  </a:extLst>
                </p14:cNvPr>
                <p14:cNvContentPartPr/>
                <p14:nvPr/>
              </p14:nvContentPartPr>
              <p14:xfrm>
                <a:off x="10755589" y="2966302"/>
                <a:ext cx="457920" cy="209880"/>
              </p14:xfrm>
            </p:contentPart>
          </mc:Choice>
          <mc:Fallback xmlns="">
            <p:pic>
              <p:nvPicPr>
                <p:cNvPr id="174198" name="Freihand 174197">
                  <a:extLst>
                    <a:ext uri="{FF2B5EF4-FFF2-40B4-BE49-F238E27FC236}">
                      <a16:creationId xmlns:a16="http://schemas.microsoft.com/office/drawing/2014/main" id="{07551DF5-84F7-01FB-9A61-E2014E5E5983}"/>
                    </a:ext>
                  </a:extLst>
                </p:cNvPr>
                <p:cNvPicPr/>
                <p:nvPr/>
              </p:nvPicPr>
              <p:blipFill>
                <a:blip r:embed="rId381"/>
                <a:stretch>
                  <a:fillRect/>
                </a:stretch>
              </p:blipFill>
              <p:spPr>
                <a:xfrm>
                  <a:off x="10746589" y="2957302"/>
                  <a:ext cx="47556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174199" name="Freihand 174198">
                  <a:extLst>
                    <a:ext uri="{FF2B5EF4-FFF2-40B4-BE49-F238E27FC236}">
                      <a16:creationId xmlns:a16="http://schemas.microsoft.com/office/drawing/2014/main" id="{33C3EB7D-CA2C-D0D4-CB80-5C71505109FC}"/>
                    </a:ext>
                  </a:extLst>
                </p14:cNvPr>
                <p14:cNvContentPartPr/>
                <p14:nvPr/>
              </p14:nvContentPartPr>
              <p14:xfrm>
                <a:off x="11200549" y="2912662"/>
                <a:ext cx="69120" cy="143640"/>
              </p14:xfrm>
            </p:contentPart>
          </mc:Choice>
          <mc:Fallback xmlns="">
            <p:pic>
              <p:nvPicPr>
                <p:cNvPr id="174199" name="Freihand 174198">
                  <a:extLst>
                    <a:ext uri="{FF2B5EF4-FFF2-40B4-BE49-F238E27FC236}">
                      <a16:creationId xmlns:a16="http://schemas.microsoft.com/office/drawing/2014/main" id="{33C3EB7D-CA2C-D0D4-CB80-5C71505109FC}"/>
                    </a:ext>
                  </a:extLst>
                </p:cNvPr>
                <p:cNvPicPr/>
                <p:nvPr/>
              </p:nvPicPr>
              <p:blipFill>
                <a:blip r:embed="rId383"/>
                <a:stretch>
                  <a:fillRect/>
                </a:stretch>
              </p:blipFill>
              <p:spPr>
                <a:xfrm>
                  <a:off x="11191909" y="2903662"/>
                  <a:ext cx="867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174200" name="Freihand 174199">
                  <a:extLst>
                    <a:ext uri="{FF2B5EF4-FFF2-40B4-BE49-F238E27FC236}">
                      <a16:creationId xmlns:a16="http://schemas.microsoft.com/office/drawing/2014/main" id="{66CD492E-84AE-480C-7767-4591F262A277}"/>
                    </a:ext>
                  </a:extLst>
                </p14:cNvPr>
                <p14:cNvContentPartPr/>
                <p14:nvPr/>
              </p14:nvContentPartPr>
              <p14:xfrm>
                <a:off x="11306029" y="2915542"/>
                <a:ext cx="184680" cy="142920"/>
              </p14:xfrm>
            </p:contentPart>
          </mc:Choice>
          <mc:Fallback xmlns="">
            <p:pic>
              <p:nvPicPr>
                <p:cNvPr id="174200" name="Freihand 174199">
                  <a:extLst>
                    <a:ext uri="{FF2B5EF4-FFF2-40B4-BE49-F238E27FC236}">
                      <a16:creationId xmlns:a16="http://schemas.microsoft.com/office/drawing/2014/main" id="{66CD492E-84AE-480C-7767-4591F262A277}"/>
                    </a:ext>
                  </a:extLst>
                </p:cNvPr>
                <p:cNvPicPr/>
                <p:nvPr/>
              </p:nvPicPr>
              <p:blipFill>
                <a:blip r:embed="rId385"/>
                <a:stretch>
                  <a:fillRect/>
                </a:stretch>
              </p:blipFill>
              <p:spPr>
                <a:xfrm>
                  <a:off x="11297389" y="2906902"/>
                  <a:ext cx="2023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174201" name="Freihand 174200">
                  <a:extLst>
                    <a:ext uri="{FF2B5EF4-FFF2-40B4-BE49-F238E27FC236}">
                      <a16:creationId xmlns:a16="http://schemas.microsoft.com/office/drawing/2014/main" id="{49C5723F-483E-9EC9-83AE-6357882C8D7B}"/>
                    </a:ext>
                  </a:extLst>
                </p14:cNvPr>
                <p14:cNvContentPartPr/>
                <p14:nvPr/>
              </p14:nvContentPartPr>
              <p14:xfrm>
                <a:off x="10573069" y="3260062"/>
                <a:ext cx="33480" cy="97920"/>
              </p14:xfrm>
            </p:contentPart>
          </mc:Choice>
          <mc:Fallback xmlns="">
            <p:pic>
              <p:nvPicPr>
                <p:cNvPr id="174201" name="Freihand 174200">
                  <a:extLst>
                    <a:ext uri="{FF2B5EF4-FFF2-40B4-BE49-F238E27FC236}">
                      <a16:creationId xmlns:a16="http://schemas.microsoft.com/office/drawing/2014/main" id="{49C5723F-483E-9EC9-83AE-6357882C8D7B}"/>
                    </a:ext>
                  </a:extLst>
                </p:cNvPr>
                <p:cNvPicPr/>
                <p:nvPr/>
              </p:nvPicPr>
              <p:blipFill>
                <a:blip r:embed="rId387"/>
                <a:stretch>
                  <a:fillRect/>
                </a:stretch>
              </p:blipFill>
              <p:spPr>
                <a:xfrm>
                  <a:off x="10564069" y="3251062"/>
                  <a:ext cx="511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174202" name="Freihand 174201">
                  <a:extLst>
                    <a:ext uri="{FF2B5EF4-FFF2-40B4-BE49-F238E27FC236}">
                      <a16:creationId xmlns:a16="http://schemas.microsoft.com/office/drawing/2014/main" id="{99D4CA03-27B5-26CD-339F-7CD44184A3F1}"/>
                    </a:ext>
                  </a:extLst>
                </p14:cNvPr>
                <p14:cNvContentPartPr/>
                <p14:nvPr/>
              </p14:nvContentPartPr>
              <p14:xfrm>
                <a:off x="10559029" y="3292822"/>
                <a:ext cx="154800" cy="10080"/>
              </p14:xfrm>
            </p:contentPart>
          </mc:Choice>
          <mc:Fallback xmlns="">
            <p:pic>
              <p:nvPicPr>
                <p:cNvPr id="174202" name="Freihand 174201">
                  <a:extLst>
                    <a:ext uri="{FF2B5EF4-FFF2-40B4-BE49-F238E27FC236}">
                      <a16:creationId xmlns:a16="http://schemas.microsoft.com/office/drawing/2014/main" id="{99D4CA03-27B5-26CD-339F-7CD44184A3F1}"/>
                    </a:ext>
                  </a:extLst>
                </p:cNvPr>
                <p:cNvPicPr/>
                <p:nvPr/>
              </p:nvPicPr>
              <p:blipFill>
                <a:blip r:embed="rId389"/>
                <a:stretch>
                  <a:fillRect/>
                </a:stretch>
              </p:blipFill>
              <p:spPr>
                <a:xfrm>
                  <a:off x="10550389" y="3284182"/>
                  <a:ext cx="1724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174203" name="Freihand 174202">
                  <a:extLst>
                    <a:ext uri="{FF2B5EF4-FFF2-40B4-BE49-F238E27FC236}">
                      <a16:creationId xmlns:a16="http://schemas.microsoft.com/office/drawing/2014/main" id="{770E2425-A2E5-4EC8-AB8A-05558518CB7A}"/>
                    </a:ext>
                  </a:extLst>
                </p14:cNvPr>
                <p14:cNvContentPartPr/>
                <p14:nvPr/>
              </p14:nvContentPartPr>
              <p14:xfrm>
                <a:off x="10775389" y="3193462"/>
                <a:ext cx="172440" cy="136800"/>
              </p14:xfrm>
            </p:contentPart>
          </mc:Choice>
          <mc:Fallback xmlns="">
            <p:pic>
              <p:nvPicPr>
                <p:cNvPr id="174203" name="Freihand 174202">
                  <a:extLst>
                    <a:ext uri="{FF2B5EF4-FFF2-40B4-BE49-F238E27FC236}">
                      <a16:creationId xmlns:a16="http://schemas.microsoft.com/office/drawing/2014/main" id="{770E2425-A2E5-4EC8-AB8A-05558518CB7A}"/>
                    </a:ext>
                  </a:extLst>
                </p:cNvPr>
                <p:cNvPicPr/>
                <p:nvPr/>
              </p:nvPicPr>
              <p:blipFill>
                <a:blip r:embed="rId391"/>
                <a:stretch>
                  <a:fillRect/>
                </a:stretch>
              </p:blipFill>
              <p:spPr>
                <a:xfrm>
                  <a:off x="10766749" y="3184462"/>
                  <a:ext cx="1900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174204" name="Freihand 174203">
                  <a:extLst>
                    <a:ext uri="{FF2B5EF4-FFF2-40B4-BE49-F238E27FC236}">
                      <a16:creationId xmlns:a16="http://schemas.microsoft.com/office/drawing/2014/main" id="{C5D1C058-9A9F-6387-589E-EFB688CD89BE}"/>
                    </a:ext>
                  </a:extLst>
                </p14:cNvPr>
                <p14:cNvContentPartPr/>
                <p14:nvPr/>
              </p14:nvContentPartPr>
              <p14:xfrm>
                <a:off x="10885189" y="3153142"/>
                <a:ext cx="22680" cy="19800"/>
              </p14:xfrm>
            </p:contentPart>
          </mc:Choice>
          <mc:Fallback xmlns="">
            <p:pic>
              <p:nvPicPr>
                <p:cNvPr id="174204" name="Freihand 174203">
                  <a:extLst>
                    <a:ext uri="{FF2B5EF4-FFF2-40B4-BE49-F238E27FC236}">
                      <a16:creationId xmlns:a16="http://schemas.microsoft.com/office/drawing/2014/main" id="{C5D1C058-9A9F-6387-589E-EFB688CD89BE}"/>
                    </a:ext>
                  </a:extLst>
                </p:cNvPr>
                <p:cNvPicPr/>
                <p:nvPr/>
              </p:nvPicPr>
              <p:blipFill>
                <a:blip r:embed="rId393"/>
                <a:stretch>
                  <a:fillRect/>
                </a:stretch>
              </p:blipFill>
              <p:spPr>
                <a:xfrm>
                  <a:off x="10876549" y="3144142"/>
                  <a:ext cx="403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174205" name="Freihand 174204">
                  <a:extLst>
                    <a:ext uri="{FF2B5EF4-FFF2-40B4-BE49-F238E27FC236}">
                      <a16:creationId xmlns:a16="http://schemas.microsoft.com/office/drawing/2014/main" id="{3D4F1CC9-0D85-6D31-BEAC-2E90479C5615}"/>
                    </a:ext>
                  </a:extLst>
                </p14:cNvPr>
                <p14:cNvContentPartPr/>
                <p14:nvPr/>
              </p14:nvContentPartPr>
              <p14:xfrm>
                <a:off x="10965109" y="3139822"/>
                <a:ext cx="49680" cy="173160"/>
              </p14:xfrm>
            </p:contentPart>
          </mc:Choice>
          <mc:Fallback xmlns="">
            <p:pic>
              <p:nvPicPr>
                <p:cNvPr id="174205" name="Freihand 174204">
                  <a:extLst>
                    <a:ext uri="{FF2B5EF4-FFF2-40B4-BE49-F238E27FC236}">
                      <a16:creationId xmlns:a16="http://schemas.microsoft.com/office/drawing/2014/main" id="{3D4F1CC9-0D85-6D31-BEAC-2E90479C5615}"/>
                    </a:ext>
                  </a:extLst>
                </p:cNvPr>
                <p:cNvPicPr/>
                <p:nvPr/>
              </p:nvPicPr>
              <p:blipFill>
                <a:blip r:embed="rId395"/>
                <a:stretch>
                  <a:fillRect/>
                </a:stretch>
              </p:blipFill>
              <p:spPr>
                <a:xfrm>
                  <a:off x="10956109" y="3130822"/>
                  <a:ext cx="6732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174206" name="Freihand 174205">
                  <a:extLst>
                    <a:ext uri="{FF2B5EF4-FFF2-40B4-BE49-F238E27FC236}">
                      <a16:creationId xmlns:a16="http://schemas.microsoft.com/office/drawing/2014/main" id="{2FCC2575-7214-4B92-6418-E269A15B9330}"/>
                    </a:ext>
                  </a:extLst>
                </p14:cNvPr>
                <p14:cNvContentPartPr/>
                <p14:nvPr/>
              </p14:nvContentPartPr>
              <p14:xfrm>
                <a:off x="11023069" y="3222982"/>
                <a:ext cx="292320" cy="83520"/>
              </p14:xfrm>
            </p:contentPart>
          </mc:Choice>
          <mc:Fallback xmlns="">
            <p:pic>
              <p:nvPicPr>
                <p:cNvPr id="174206" name="Freihand 174205">
                  <a:extLst>
                    <a:ext uri="{FF2B5EF4-FFF2-40B4-BE49-F238E27FC236}">
                      <a16:creationId xmlns:a16="http://schemas.microsoft.com/office/drawing/2014/main" id="{2FCC2575-7214-4B92-6418-E269A15B9330}"/>
                    </a:ext>
                  </a:extLst>
                </p:cNvPr>
                <p:cNvPicPr/>
                <p:nvPr/>
              </p:nvPicPr>
              <p:blipFill>
                <a:blip r:embed="rId397"/>
                <a:stretch>
                  <a:fillRect/>
                </a:stretch>
              </p:blipFill>
              <p:spPr>
                <a:xfrm>
                  <a:off x="11014429" y="3213982"/>
                  <a:ext cx="3099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174207" name="Freihand 174206">
                  <a:extLst>
                    <a:ext uri="{FF2B5EF4-FFF2-40B4-BE49-F238E27FC236}">
                      <a16:creationId xmlns:a16="http://schemas.microsoft.com/office/drawing/2014/main" id="{67708A23-056E-C1EE-7575-254F18916166}"/>
                    </a:ext>
                  </a:extLst>
                </p14:cNvPr>
                <p14:cNvContentPartPr/>
                <p14:nvPr/>
              </p14:nvContentPartPr>
              <p14:xfrm>
                <a:off x="11306749" y="3179062"/>
                <a:ext cx="114120" cy="99720"/>
              </p14:xfrm>
            </p:contentPart>
          </mc:Choice>
          <mc:Fallback xmlns="">
            <p:pic>
              <p:nvPicPr>
                <p:cNvPr id="174207" name="Freihand 174206">
                  <a:extLst>
                    <a:ext uri="{FF2B5EF4-FFF2-40B4-BE49-F238E27FC236}">
                      <a16:creationId xmlns:a16="http://schemas.microsoft.com/office/drawing/2014/main" id="{67708A23-056E-C1EE-7575-254F18916166}"/>
                    </a:ext>
                  </a:extLst>
                </p:cNvPr>
                <p:cNvPicPr/>
                <p:nvPr/>
              </p:nvPicPr>
              <p:blipFill>
                <a:blip r:embed="rId399"/>
                <a:stretch>
                  <a:fillRect/>
                </a:stretch>
              </p:blipFill>
              <p:spPr>
                <a:xfrm>
                  <a:off x="11297749" y="3170062"/>
                  <a:ext cx="1317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174208" name="Freihand 174207">
                  <a:extLst>
                    <a:ext uri="{FF2B5EF4-FFF2-40B4-BE49-F238E27FC236}">
                      <a16:creationId xmlns:a16="http://schemas.microsoft.com/office/drawing/2014/main" id="{5169164B-917D-9236-1784-5DE6E64FE7CF}"/>
                    </a:ext>
                  </a:extLst>
                </p14:cNvPr>
                <p14:cNvContentPartPr/>
                <p14:nvPr/>
              </p14:nvContentPartPr>
              <p14:xfrm>
                <a:off x="11436709" y="3217942"/>
                <a:ext cx="75600" cy="48960"/>
              </p14:xfrm>
            </p:contentPart>
          </mc:Choice>
          <mc:Fallback xmlns="">
            <p:pic>
              <p:nvPicPr>
                <p:cNvPr id="174208" name="Freihand 174207">
                  <a:extLst>
                    <a:ext uri="{FF2B5EF4-FFF2-40B4-BE49-F238E27FC236}">
                      <a16:creationId xmlns:a16="http://schemas.microsoft.com/office/drawing/2014/main" id="{5169164B-917D-9236-1784-5DE6E64FE7CF}"/>
                    </a:ext>
                  </a:extLst>
                </p:cNvPr>
                <p:cNvPicPr/>
                <p:nvPr/>
              </p:nvPicPr>
              <p:blipFill>
                <a:blip r:embed="rId401"/>
                <a:stretch>
                  <a:fillRect/>
                </a:stretch>
              </p:blipFill>
              <p:spPr>
                <a:xfrm>
                  <a:off x="11428069" y="3208942"/>
                  <a:ext cx="932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174209" name="Freihand 174208">
                  <a:extLst>
                    <a:ext uri="{FF2B5EF4-FFF2-40B4-BE49-F238E27FC236}">
                      <a16:creationId xmlns:a16="http://schemas.microsoft.com/office/drawing/2014/main" id="{F5DD5409-1F9C-E400-ACE8-4E5219E59E73}"/>
                    </a:ext>
                  </a:extLst>
                </p14:cNvPr>
                <p14:cNvContentPartPr/>
                <p14:nvPr/>
              </p14:nvContentPartPr>
              <p14:xfrm>
                <a:off x="10736869" y="3317302"/>
                <a:ext cx="808560" cy="88920"/>
              </p14:xfrm>
            </p:contentPart>
          </mc:Choice>
          <mc:Fallback xmlns="">
            <p:pic>
              <p:nvPicPr>
                <p:cNvPr id="174209" name="Freihand 174208">
                  <a:extLst>
                    <a:ext uri="{FF2B5EF4-FFF2-40B4-BE49-F238E27FC236}">
                      <a16:creationId xmlns:a16="http://schemas.microsoft.com/office/drawing/2014/main" id="{F5DD5409-1F9C-E400-ACE8-4E5219E59E73}"/>
                    </a:ext>
                  </a:extLst>
                </p:cNvPr>
                <p:cNvPicPr/>
                <p:nvPr/>
              </p:nvPicPr>
              <p:blipFill>
                <a:blip r:embed="rId403"/>
                <a:stretch>
                  <a:fillRect/>
                </a:stretch>
              </p:blipFill>
              <p:spPr>
                <a:xfrm>
                  <a:off x="10728229" y="3308662"/>
                  <a:ext cx="8262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174211" name="Freihand 174210">
                  <a:extLst>
                    <a:ext uri="{FF2B5EF4-FFF2-40B4-BE49-F238E27FC236}">
                      <a16:creationId xmlns:a16="http://schemas.microsoft.com/office/drawing/2014/main" id="{DCF8AA15-D3D9-F57D-34A7-61EF7A1705B4}"/>
                    </a:ext>
                  </a:extLst>
                </p14:cNvPr>
                <p14:cNvContentPartPr/>
                <p14:nvPr/>
              </p14:nvContentPartPr>
              <p14:xfrm>
                <a:off x="11616709" y="3139462"/>
                <a:ext cx="184680" cy="277920"/>
              </p14:xfrm>
            </p:contentPart>
          </mc:Choice>
          <mc:Fallback xmlns="">
            <p:pic>
              <p:nvPicPr>
                <p:cNvPr id="174211" name="Freihand 174210">
                  <a:extLst>
                    <a:ext uri="{FF2B5EF4-FFF2-40B4-BE49-F238E27FC236}">
                      <a16:creationId xmlns:a16="http://schemas.microsoft.com/office/drawing/2014/main" id="{DCF8AA15-D3D9-F57D-34A7-61EF7A1705B4}"/>
                    </a:ext>
                  </a:extLst>
                </p:cNvPr>
                <p:cNvPicPr/>
                <p:nvPr/>
              </p:nvPicPr>
              <p:blipFill>
                <a:blip r:embed="rId405"/>
                <a:stretch>
                  <a:fillRect/>
                </a:stretch>
              </p:blipFill>
              <p:spPr>
                <a:xfrm>
                  <a:off x="11607709" y="3130462"/>
                  <a:ext cx="20232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174212" name="Freihand 174211">
                  <a:extLst>
                    <a:ext uri="{FF2B5EF4-FFF2-40B4-BE49-F238E27FC236}">
                      <a16:creationId xmlns:a16="http://schemas.microsoft.com/office/drawing/2014/main" id="{54F7268A-8190-AC45-D25D-CB95132C8CFF}"/>
                    </a:ext>
                  </a:extLst>
                </p14:cNvPr>
                <p14:cNvContentPartPr/>
                <p14:nvPr/>
              </p14:nvContentPartPr>
              <p14:xfrm>
                <a:off x="11817589" y="3218302"/>
                <a:ext cx="84960" cy="64440"/>
              </p14:xfrm>
            </p:contentPart>
          </mc:Choice>
          <mc:Fallback xmlns="">
            <p:pic>
              <p:nvPicPr>
                <p:cNvPr id="174212" name="Freihand 174211">
                  <a:extLst>
                    <a:ext uri="{FF2B5EF4-FFF2-40B4-BE49-F238E27FC236}">
                      <a16:creationId xmlns:a16="http://schemas.microsoft.com/office/drawing/2014/main" id="{54F7268A-8190-AC45-D25D-CB95132C8CFF}"/>
                    </a:ext>
                  </a:extLst>
                </p:cNvPr>
                <p:cNvPicPr/>
                <p:nvPr/>
              </p:nvPicPr>
              <p:blipFill>
                <a:blip r:embed="rId407"/>
                <a:stretch>
                  <a:fillRect/>
                </a:stretch>
              </p:blipFill>
              <p:spPr>
                <a:xfrm>
                  <a:off x="11808949" y="3209662"/>
                  <a:ext cx="1026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174213" name="Freihand 174212">
                  <a:extLst>
                    <a:ext uri="{FF2B5EF4-FFF2-40B4-BE49-F238E27FC236}">
                      <a16:creationId xmlns:a16="http://schemas.microsoft.com/office/drawing/2014/main" id="{D068DD80-E9F3-E9CF-D9B9-D8D077E1B38F}"/>
                    </a:ext>
                  </a:extLst>
                </p14:cNvPr>
                <p14:cNvContentPartPr/>
                <p14:nvPr/>
              </p14:nvContentPartPr>
              <p14:xfrm>
                <a:off x="11533909" y="3485782"/>
                <a:ext cx="13320" cy="141840"/>
              </p14:xfrm>
            </p:contentPart>
          </mc:Choice>
          <mc:Fallback xmlns="">
            <p:pic>
              <p:nvPicPr>
                <p:cNvPr id="174213" name="Freihand 174212">
                  <a:extLst>
                    <a:ext uri="{FF2B5EF4-FFF2-40B4-BE49-F238E27FC236}">
                      <a16:creationId xmlns:a16="http://schemas.microsoft.com/office/drawing/2014/main" id="{D068DD80-E9F3-E9CF-D9B9-D8D077E1B38F}"/>
                    </a:ext>
                  </a:extLst>
                </p:cNvPr>
                <p:cNvPicPr/>
                <p:nvPr/>
              </p:nvPicPr>
              <p:blipFill>
                <a:blip r:embed="rId409"/>
                <a:stretch>
                  <a:fillRect/>
                </a:stretch>
              </p:blipFill>
              <p:spPr>
                <a:xfrm>
                  <a:off x="11524909" y="3477142"/>
                  <a:ext cx="309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174214" name="Freihand 174213">
                  <a:extLst>
                    <a:ext uri="{FF2B5EF4-FFF2-40B4-BE49-F238E27FC236}">
                      <a16:creationId xmlns:a16="http://schemas.microsoft.com/office/drawing/2014/main" id="{5847D5BD-5C10-34B3-7BE1-B90B3600A4D5}"/>
                    </a:ext>
                  </a:extLst>
                </p14:cNvPr>
                <p14:cNvContentPartPr/>
                <p14:nvPr/>
              </p14:nvContentPartPr>
              <p14:xfrm>
                <a:off x="11439229" y="3417022"/>
                <a:ext cx="186480" cy="122040"/>
              </p14:xfrm>
            </p:contentPart>
          </mc:Choice>
          <mc:Fallback xmlns="">
            <p:pic>
              <p:nvPicPr>
                <p:cNvPr id="174214" name="Freihand 174213">
                  <a:extLst>
                    <a:ext uri="{FF2B5EF4-FFF2-40B4-BE49-F238E27FC236}">
                      <a16:creationId xmlns:a16="http://schemas.microsoft.com/office/drawing/2014/main" id="{5847D5BD-5C10-34B3-7BE1-B90B3600A4D5}"/>
                    </a:ext>
                  </a:extLst>
                </p:cNvPr>
                <p:cNvPicPr/>
                <p:nvPr/>
              </p:nvPicPr>
              <p:blipFill>
                <a:blip r:embed="rId411"/>
                <a:stretch>
                  <a:fillRect/>
                </a:stretch>
              </p:blipFill>
              <p:spPr>
                <a:xfrm>
                  <a:off x="11430589" y="3408022"/>
                  <a:ext cx="2041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174215" name="Freihand 174214">
                  <a:extLst>
                    <a:ext uri="{FF2B5EF4-FFF2-40B4-BE49-F238E27FC236}">
                      <a16:creationId xmlns:a16="http://schemas.microsoft.com/office/drawing/2014/main" id="{FCECDCAC-2351-7AFB-48FF-9B0578A25D73}"/>
                    </a:ext>
                  </a:extLst>
                </p14:cNvPr>
                <p14:cNvContentPartPr/>
                <p14:nvPr/>
              </p14:nvContentPartPr>
              <p14:xfrm>
                <a:off x="11599069" y="3502342"/>
                <a:ext cx="181440" cy="105480"/>
              </p14:xfrm>
            </p:contentPart>
          </mc:Choice>
          <mc:Fallback xmlns="">
            <p:pic>
              <p:nvPicPr>
                <p:cNvPr id="174215" name="Freihand 174214">
                  <a:extLst>
                    <a:ext uri="{FF2B5EF4-FFF2-40B4-BE49-F238E27FC236}">
                      <a16:creationId xmlns:a16="http://schemas.microsoft.com/office/drawing/2014/main" id="{FCECDCAC-2351-7AFB-48FF-9B0578A25D73}"/>
                    </a:ext>
                  </a:extLst>
                </p:cNvPr>
                <p:cNvPicPr/>
                <p:nvPr/>
              </p:nvPicPr>
              <p:blipFill>
                <a:blip r:embed="rId413"/>
                <a:stretch>
                  <a:fillRect/>
                </a:stretch>
              </p:blipFill>
              <p:spPr>
                <a:xfrm>
                  <a:off x="11590429" y="3493702"/>
                  <a:ext cx="1990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174216" name="Freihand 174215">
                  <a:extLst>
                    <a:ext uri="{FF2B5EF4-FFF2-40B4-BE49-F238E27FC236}">
                      <a16:creationId xmlns:a16="http://schemas.microsoft.com/office/drawing/2014/main" id="{06190D37-0ACE-EAA0-42E9-3049781FED39}"/>
                    </a:ext>
                  </a:extLst>
                </p14:cNvPr>
                <p14:cNvContentPartPr/>
                <p14:nvPr/>
              </p14:nvContentPartPr>
              <p14:xfrm>
                <a:off x="11810029" y="3459142"/>
                <a:ext cx="75240" cy="121320"/>
              </p14:xfrm>
            </p:contentPart>
          </mc:Choice>
          <mc:Fallback xmlns="">
            <p:pic>
              <p:nvPicPr>
                <p:cNvPr id="174216" name="Freihand 174215">
                  <a:extLst>
                    <a:ext uri="{FF2B5EF4-FFF2-40B4-BE49-F238E27FC236}">
                      <a16:creationId xmlns:a16="http://schemas.microsoft.com/office/drawing/2014/main" id="{06190D37-0ACE-EAA0-42E9-3049781FED39}"/>
                    </a:ext>
                  </a:extLst>
                </p:cNvPr>
                <p:cNvPicPr/>
                <p:nvPr/>
              </p:nvPicPr>
              <p:blipFill>
                <a:blip r:embed="rId415"/>
                <a:stretch>
                  <a:fillRect/>
                </a:stretch>
              </p:blipFill>
              <p:spPr>
                <a:xfrm>
                  <a:off x="11801029" y="3450142"/>
                  <a:ext cx="928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174217" name="Freihand 174216">
                  <a:extLst>
                    <a:ext uri="{FF2B5EF4-FFF2-40B4-BE49-F238E27FC236}">
                      <a16:creationId xmlns:a16="http://schemas.microsoft.com/office/drawing/2014/main" id="{76838270-7EAB-2B2F-96AC-31C331CE6142}"/>
                    </a:ext>
                  </a:extLst>
                </p14:cNvPr>
                <p14:cNvContentPartPr/>
                <p14:nvPr/>
              </p14:nvContentPartPr>
              <p14:xfrm>
                <a:off x="11885629" y="3474982"/>
                <a:ext cx="78480" cy="96480"/>
              </p14:xfrm>
            </p:contentPart>
          </mc:Choice>
          <mc:Fallback xmlns="">
            <p:pic>
              <p:nvPicPr>
                <p:cNvPr id="174217" name="Freihand 174216">
                  <a:extLst>
                    <a:ext uri="{FF2B5EF4-FFF2-40B4-BE49-F238E27FC236}">
                      <a16:creationId xmlns:a16="http://schemas.microsoft.com/office/drawing/2014/main" id="{76838270-7EAB-2B2F-96AC-31C331CE6142}"/>
                    </a:ext>
                  </a:extLst>
                </p:cNvPr>
                <p:cNvPicPr/>
                <p:nvPr/>
              </p:nvPicPr>
              <p:blipFill>
                <a:blip r:embed="rId417"/>
                <a:stretch>
                  <a:fillRect/>
                </a:stretch>
              </p:blipFill>
              <p:spPr>
                <a:xfrm>
                  <a:off x="11876629" y="3466342"/>
                  <a:ext cx="961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174218" name="Freihand 174217">
                  <a:extLst>
                    <a:ext uri="{FF2B5EF4-FFF2-40B4-BE49-F238E27FC236}">
                      <a16:creationId xmlns:a16="http://schemas.microsoft.com/office/drawing/2014/main" id="{8CC27BC4-D9D9-397F-8391-C40DB1B16894}"/>
                    </a:ext>
                  </a:extLst>
                </p14:cNvPr>
                <p14:cNvContentPartPr/>
                <p14:nvPr/>
              </p14:nvContentPartPr>
              <p14:xfrm>
                <a:off x="9795469" y="3420982"/>
                <a:ext cx="23400" cy="476640"/>
              </p14:xfrm>
            </p:contentPart>
          </mc:Choice>
          <mc:Fallback xmlns="">
            <p:pic>
              <p:nvPicPr>
                <p:cNvPr id="174218" name="Freihand 174217">
                  <a:extLst>
                    <a:ext uri="{FF2B5EF4-FFF2-40B4-BE49-F238E27FC236}">
                      <a16:creationId xmlns:a16="http://schemas.microsoft.com/office/drawing/2014/main" id="{8CC27BC4-D9D9-397F-8391-C40DB1B16894}"/>
                    </a:ext>
                  </a:extLst>
                </p:cNvPr>
                <p:cNvPicPr/>
                <p:nvPr/>
              </p:nvPicPr>
              <p:blipFill>
                <a:blip r:embed="rId419"/>
                <a:stretch>
                  <a:fillRect/>
                </a:stretch>
              </p:blipFill>
              <p:spPr>
                <a:xfrm>
                  <a:off x="9786469" y="3411982"/>
                  <a:ext cx="41040" cy="49428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174219" name="Freihand 174218">
                  <a:extLst>
                    <a:ext uri="{FF2B5EF4-FFF2-40B4-BE49-F238E27FC236}">
                      <a16:creationId xmlns:a16="http://schemas.microsoft.com/office/drawing/2014/main" id="{E05F65DF-29D6-2514-45E6-6E31FA7EF18D}"/>
                    </a:ext>
                  </a:extLst>
                </p14:cNvPr>
                <p14:cNvContentPartPr/>
                <p14:nvPr/>
              </p14:nvContentPartPr>
              <p14:xfrm>
                <a:off x="9653629" y="3836782"/>
                <a:ext cx="1026360" cy="59040"/>
              </p14:xfrm>
            </p:contentPart>
          </mc:Choice>
          <mc:Fallback xmlns="">
            <p:pic>
              <p:nvPicPr>
                <p:cNvPr id="174219" name="Freihand 174218">
                  <a:extLst>
                    <a:ext uri="{FF2B5EF4-FFF2-40B4-BE49-F238E27FC236}">
                      <a16:creationId xmlns:a16="http://schemas.microsoft.com/office/drawing/2014/main" id="{E05F65DF-29D6-2514-45E6-6E31FA7EF18D}"/>
                    </a:ext>
                  </a:extLst>
                </p:cNvPr>
                <p:cNvPicPr/>
                <p:nvPr/>
              </p:nvPicPr>
              <p:blipFill>
                <a:blip r:embed="rId421"/>
                <a:stretch>
                  <a:fillRect/>
                </a:stretch>
              </p:blipFill>
              <p:spPr>
                <a:xfrm>
                  <a:off x="9644629" y="3827782"/>
                  <a:ext cx="10440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174220" name="Freihand 174219">
                  <a:extLst>
                    <a:ext uri="{FF2B5EF4-FFF2-40B4-BE49-F238E27FC236}">
                      <a16:creationId xmlns:a16="http://schemas.microsoft.com/office/drawing/2014/main" id="{5C6409E8-1904-123B-F92C-7A787371C3E2}"/>
                    </a:ext>
                  </a:extLst>
                </p14:cNvPr>
                <p14:cNvContentPartPr/>
                <p14:nvPr/>
              </p14:nvContentPartPr>
              <p14:xfrm>
                <a:off x="10652989" y="3779542"/>
                <a:ext cx="143280" cy="168120"/>
              </p14:xfrm>
            </p:contentPart>
          </mc:Choice>
          <mc:Fallback xmlns="">
            <p:pic>
              <p:nvPicPr>
                <p:cNvPr id="174220" name="Freihand 174219">
                  <a:extLst>
                    <a:ext uri="{FF2B5EF4-FFF2-40B4-BE49-F238E27FC236}">
                      <a16:creationId xmlns:a16="http://schemas.microsoft.com/office/drawing/2014/main" id="{5C6409E8-1904-123B-F92C-7A787371C3E2}"/>
                    </a:ext>
                  </a:extLst>
                </p:cNvPr>
                <p:cNvPicPr/>
                <p:nvPr/>
              </p:nvPicPr>
              <p:blipFill>
                <a:blip r:embed="rId423"/>
                <a:stretch>
                  <a:fillRect/>
                </a:stretch>
              </p:blipFill>
              <p:spPr>
                <a:xfrm>
                  <a:off x="10644349" y="3770542"/>
                  <a:ext cx="1609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174221" name="Freihand 174220">
                  <a:extLst>
                    <a:ext uri="{FF2B5EF4-FFF2-40B4-BE49-F238E27FC236}">
                      <a16:creationId xmlns:a16="http://schemas.microsoft.com/office/drawing/2014/main" id="{C35B3A47-F120-61A2-1D9F-CA9ED4745D0E}"/>
                    </a:ext>
                  </a:extLst>
                </p14:cNvPr>
                <p14:cNvContentPartPr/>
                <p14:nvPr/>
              </p14:nvContentPartPr>
              <p14:xfrm>
                <a:off x="9692509" y="3316942"/>
                <a:ext cx="156240" cy="172080"/>
              </p14:xfrm>
            </p:contentPart>
          </mc:Choice>
          <mc:Fallback xmlns="">
            <p:pic>
              <p:nvPicPr>
                <p:cNvPr id="174221" name="Freihand 174220">
                  <a:extLst>
                    <a:ext uri="{FF2B5EF4-FFF2-40B4-BE49-F238E27FC236}">
                      <a16:creationId xmlns:a16="http://schemas.microsoft.com/office/drawing/2014/main" id="{C35B3A47-F120-61A2-1D9F-CA9ED4745D0E}"/>
                    </a:ext>
                  </a:extLst>
                </p:cNvPr>
                <p:cNvPicPr/>
                <p:nvPr/>
              </p:nvPicPr>
              <p:blipFill>
                <a:blip r:embed="rId425"/>
                <a:stretch>
                  <a:fillRect/>
                </a:stretch>
              </p:blipFill>
              <p:spPr>
                <a:xfrm>
                  <a:off x="9683509" y="3308302"/>
                  <a:ext cx="17388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174223" name="Freihand 174222">
                  <a:extLst>
                    <a:ext uri="{FF2B5EF4-FFF2-40B4-BE49-F238E27FC236}">
                      <a16:creationId xmlns:a16="http://schemas.microsoft.com/office/drawing/2014/main" id="{09A2E0C2-6434-B910-3A3F-0952C2D8AC69}"/>
                    </a:ext>
                  </a:extLst>
                </p14:cNvPr>
                <p14:cNvContentPartPr/>
                <p14:nvPr/>
              </p14:nvContentPartPr>
              <p14:xfrm>
                <a:off x="9554989" y="3404422"/>
                <a:ext cx="97200" cy="161280"/>
              </p14:xfrm>
            </p:contentPart>
          </mc:Choice>
          <mc:Fallback xmlns="">
            <p:pic>
              <p:nvPicPr>
                <p:cNvPr id="174223" name="Freihand 174222">
                  <a:extLst>
                    <a:ext uri="{FF2B5EF4-FFF2-40B4-BE49-F238E27FC236}">
                      <a16:creationId xmlns:a16="http://schemas.microsoft.com/office/drawing/2014/main" id="{09A2E0C2-6434-B910-3A3F-0952C2D8AC69}"/>
                    </a:ext>
                  </a:extLst>
                </p:cNvPr>
                <p:cNvPicPr/>
                <p:nvPr/>
              </p:nvPicPr>
              <p:blipFill>
                <a:blip r:embed="rId427"/>
                <a:stretch>
                  <a:fillRect/>
                </a:stretch>
              </p:blipFill>
              <p:spPr>
                <a:xfrm>
                  <a:off x="9546349" y="3395422"/>
                  <a:ext cx="1148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174224" name="Freihand 174223">
                  <a:extLst>
                    <a:ext uri="{FF2B5EF4-FFF2-40B4-BE49-F238E27FC236}">
                      <a16:creationId xmlns:a16="http://schemas.microsoft.com/office/drawing/2014/main" id="{F700AA06-6AAD-FC06-D72C-9E200B5484CA}"/>
                    </a:ext>
                  </a:extLst>
                </p14:cNvPr>
                <p14:cNvContentPartPr/>
                <p14:nvPr/>
              </p14:nvContentPartPr>
              <p14:xfrm>
                <a:off x="10605829" y="3951982"/>
                <a:ext cx="122400" cy="147240"/>
              </p14:xfrm>
            </p:contentPart>
          </mc:Choice>
          <mc:Fallback xmlns="">
            <p:pic>
              <p:nvPicPr>
                <p:cNvPr id="174224" name="Freihand 174223">
                  <a:extLst>
                    <a:ext uri="{FF2B5EF4-FFF2-40B4-BE49-F238E27FC236}">
                      <a16:creationId xmlns:a16="http://schemas.microsoft.com/office/drawing/2014/main" id="{F700AA06-6AAD-FC06-D72C-9E200B5484CA}"/>
                    </a:ext>
                  </a:extLst>
                </p:cNvPr>
                <p:cNvPicPr/>
                <p:nvPr/>
              </p:nvPicPr>
              <p:blipFill>
                <a:blip r:embed="rId429"/>
                <a:stretch>
                  <a:fillRect/>
                </a:stretch>
              </p:blipFill>
              <p:spPr>
                <a:xfrm>
                  <a:off x="10596829" y="3943342"/>
                  <a:ext cx="14004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174225" name="Freihand 174224">
                  <a:extLst>
                    <a:ext uri="{FF2B5EF4-FFF2-40B4-BE49-F238E27FC236}">
                      <a16:creationId xmlns:a16="http://schemas.microsoft.com/office/drawing/2014/main" id="{AF90B30C-F564-208E-7381-A517E824BE3B}"/>
                    </a:ext>
                  </a:extLst>
                </p14:cNvPr>
                <p14:cNvContentPartPr/>
                <p14:nvPr/>
              </p14:nvContentPartPr>
              <p14:xfrm>
                <a:off x="10630669" y="3951982"/>
                <a:ext cx="123120" cy="81360"/>
              </p14:xfrm>
            </p:contentPart>
          </mc:Choice>
          <mc:Fallback xmlns="">
            <p:pic>
              <p:nvPicPr>
                <p:cNvPr id="174225" name="Freihand 174224">
                  <a:extLst>
                    <a:ext uri="{FF2B5EF4-FFF2-40B4-BE49-F238E27FC236}">
                      <a16:creationId xmlns:a16="http://schemas.microsoft.com/office/drawing/2014/main" id="{AF90B30C-F564-208E-7381-A517E824BE3B}"/>
                    </a:ext>
                  </a:extLst>
                </p:cNvPr>
                <p:cNvPicPr/>
                <p:nvPr/>
              </p:nvPicPr>
              <p:blipFill>
                <a:blip r:embed="rId431"/>
                <a:stretch>
                  <a:fillRect/>
                </a:stretch>
              </p:blipFill>
              <p:spPr>
                <a:xfrm>
                  <a:off x="10622029" y="3942982"/>
                  <a:ext cx="14076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174226" name="Freihand 174225">
                  <a:extLst>
                    <a:ext uri="{FF2B5EF4-FFF2-40B4-BE49-F238E27FC236}">
                      <a16:creationId xmlns:a16="http://schemas.microsoft.com/office/drawing/2014/main" id="{022296DF-F5FE-460B-8645-75B363D9D309}"/>
                    </a:ext>
                  </a:extLst>
                </p14:cNvPr>
                <p14:cNvContentPartPr/>
                <p14:nvPr/>
              </p14:nvContentPartPr>
              <p14:xfrm>
                <a:off x="9857389" y="3434662"/>
                <a:ext cx="562680" cy="415440"/>
              </p14:xfrm>
            </p:contentPart>
          </mc:Choice>
          <mc:Fallback xmlns="">
            <p:pic>
              <p:nvPicPr>
                <p:cNvPr id="174226" name="Freihand 174225">
                  <a:extLst>
                    <a:ext uri="{FF2B5EF4-FFF2-40B4-BE49-F238E27FC236}">
                      <a16:creationId xmlns:a16="http://schemas.microsoft.com/office/drawing/2014/main" id="{022296DF-F5FE-460B-8645-75B363D9D309}"/>
                    </a:ext>
                  </a:extLst>
                </p:cNvPr>
                <p:cNvPicPr/>
                <p:nvPr/>
              </p:nvPicPr>
              <p:blipFill>
                <a:blip r:embed="rId433"/>
                <a:stretch>
                  <a:fillRect/>
                </a:stretch>
              </p:blipFill>
              <p:spPr>
                <a:xfrm>
                  <a:off x="9848389" y="3426022"/>
                  <a:ext cx="580320" cy="43308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174227" name="Freihand 174226">
                  <a:extLst>
                    <a:ext uri="{FF2B5EF4-FFF2-40B4-BE49-F238E27FC236}">
                      <a16:creationId xmlns:a16="http://schemas.microsoft.com/office/drawing/2014/main" id="{E2A2F28F-76A3-D67E-5E25-C6C5266CB21D}"/>
                    </a:ext>
                  </a:extLst>
                </p14:cNvPr>
                <p14:cNvContentPartPr/>
                <p14:nvPr/>
              </p14:nvContentPartPr>
              <p14:xfrm>
                <a:off x="10021189" y="3354382"/>
                <a:ext cx="431280" cy="518400"/>
              </p14:xfrm>
            </p:contentPart>
          </mc:Choice>
          <mc:Fallback xmlns="">
            <p:pic>
              <p:nvPicPr>
                <p:cNvPr id="174227" name="Freihand 174226">
                  <a:extLst>
                    <a:ext uri="{FF2B5EF4-FFF2-40B4-BE49-F238E27FC236}">
                      <a16:creationId xmlns:a16="http://schemas.microsoft.com/office/drawing/2014/main" id="{E2A2F28F-76A3-D67E-5E25-C6C5266CB21D}"/>
                    </a:ext>
                  </a:extLst>
                </p:cNvPr>
                <p:cNvPicPr/>
                <p:nvPr/>
              </p:nvPicPr>
              <p:blipFill>
                <a:blip r:embed="rId435"/>
                <a:stretch>
                  <a:fillRect/>
                </a:stretch>
              </p:blipFill>
              <p:spPr>
                <a:xfrm>
                  <a:off x="10012189" y="3345382"/>
                  <a:ext cx="448920" cy="53604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174228" name="Freihand 174227">
                  <a:extLst>
                    <a:ext uri="{FF2B5EF4-FFF2-40B4-BE49-F238E27FC236}">
                      <a16:creationId xmlns:a16="http://schemas.microsoft.com/office/drawing/2014/main" id="{D344D6E0-862E-AA8E-619A-394AD31C3C53}"/>
                    </a:ext>
                  </a:extLst>
                </p14:cNvPr>
                <p14:cNvContentPartPr/>
                <p14:nvPr/>
              </p14:nvContentPartPr>
              <p14:xfrm>
                <a:off x="10465429" y="3399742"/>
                <a:ext cx="80280" cy="113400"/>
              </p14:xfrm>
            </p:contentPart>
          </mc:Choice>
          <mc:Fallback xmlns="">
            <p:pic>
              <p:nvPicPr>
                <p:cNvPr id="174228" name="Freihand 174227">
                  <a:extLst>
                    <a:ext uri="{FF2B5EF4-FFF2-40B4-BE49-F238E27FC236}">
                      <a16:creationId xmlns:a16="http://schemas.microsoft.com/office/drawing/2014/main" id="{D344D6E0-862E-AA8E-619A-394AD31C3C53}"/>
                    </a:ext>
                  </a:extLst>
                </p:cNvPr>
                <p:cNvPicPr/>
                <p:nvPr/>
              </p:nvPicPr>
              <p:blipFill>
                <a:blip r:embed="rId437"/>
                <a:stretch>
                  <a:fillRect/>
                </a:stretch>
              </p:blipFill>
              <p:spPr>
                <a:xfrm>
                  <a:off x="10456429" y="3391102"/>
                  <a:ext cx="979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174229" name="Freihand 174228">
                  <a:extLst>
                    <a:ext uri="{FF2B5EF4-FFF2-40B4-BE49-F238E27FC236}">
                      <a16:creationId xmlns:a16="http://schemas.microsoft.com/office/drawing/2014/main" id="{C774C463-3A57-F9AF-BDD7-F45A960D5324}"/>
                    </a:ext>
                  </a:extLst>
                </p14:cNvPr>
                <p14:cNvContentPartPr/>
                <p14:nvPr/>
              </p14:nvContentPartPr>
              <p14:xfrm>
                <a:off x="10535989" y="3416302"/>
                <a:ext cx="19440" cy="107280"/>
              </p14:xfrm>
            </p:contentPart>
          </mc:Choice>
          <mc:Fallback xmlns="">
            <p:pic>
              <p:nvPicPr>
                <p:cNvPr id="174229" name="Freihand 174228">
                  <a:extLst>
                    <a:ext uri="{FF2B5EF4-FFF2-40B4-BE49-F238E27FC236}">
                      <a16:creationId xmlns:a16="http://schemas.microsoft.com/office/drawing/2014/main" id="{C774C463-3A57-F9AF-BDD7-F45A960D5324}"/>
                    </a:ext>
                  </a:extLst>
                </p:cNvPr>
                <p:cNvPicPr/>
                <p:nvPr/>
              </p:nvPicPr>
              <p:blipFill>
                <a:blip r:embed="rId439"/>
                <a:stretch>
                  <a:fillRect/>
                </a:stretch>
              </p:blipFill>
              <p:spPr>
                <a:xfrm>
                  <a:off x="10526989" y="3407302"/>
                  <a:ext cx="370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174230" name="Freihand 174229">
                  <a:extLst>
                    <a:ext uri="{FF2B5EF4-FFF2-40B4-BE49-F238E27FC236}">
                      <a16:creationId xmlns:a16="http://schemas.microsoft.com/office/drawing/2014/main" id="{20458E62-1381-EF1F-694C-F8933A9CCAE8}"/>
                    </a:ext>
                  </a:extLst>
                </p14:cNvPr>
                <p14:cNvContentPartPr/>
                <p14:nvPr/>
              </p14:nvContentPartPr>
              <p14:xfrm>
                <a:off x="10507549" y="3479302"/>
                <a:ext cx="54360" cy="7200"/>
              </p14:xfrm>
            </p:contentPart>
          </mc:Choice>
          <mc:Fallback xmlns="">
            <p:pic>
              <p:nvPicPr>
                <p:cNvPr id="174230" name="Freihand 174229">
                  <a:extLst>
                    <a:ext uri="{FF2B5EF4-FFF2-40B4-BE49-F238E27FC236}">
                      <a16:creationId xmlns:a16="http://schemas.microsoft.com/office/drawing/2014/main" id="{20458E62-1381-EF1F-694C-F8933A9CCAE8}"/>
                    </a:ext>
                  </a:extLst>
                </p:cNvPr>
                <p:cNvPicPr/>
                <p:nvPr/>
              </p:nvPicPr>
              <p:blipFill>
                <a:blip r:embed="rId441"/>
                <a:stretch>
                  <a:fillRect/>
                </a:stretch>
              </p:blipFill>
              <p:spPr>
                <a:xfrm>
                  <a:off x="10498549" y="3470302"/>
                  <a:ext cx="720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174231" name="Freihand 174230">
                  <a:extLst>
                    <a:ext uri="{FF2B5EF4-FFF2-40B4-BE49-F238E27FC236}">
                      <a16:creationId xmlns:a16="http://schemas.microsoft.com/office/drawing/2014/main" id="{62B0F477-A023-329E-5DC1-58CFFD0A635C}"/>
                    </a:ext>
                  </a:extLst>
                </p14:cNvPr>
                <p14:cNvContentPartPr/>
                <p14:nvPr/>
              </p14:nvContentPartPr>
              <p14:xfrm>
                <a:off x="10576309" y="3405862"/>
                <a:ext cx="83520" cy="128160"/>
              </p14:xfrm>
            </p:contentPart>
          </mc:Choice>
          <mc:Fallback xmlns="">
            <p:pic>
              <p:nvPicPr>
                <p:cNvPr id="174231" name="Freihand 174230">
                  <a:extLst>
                    <a:ext uri="{FF2B5EF4-FFF2-40B4-BE49-F238E27FC236}">
                      <a16:creationId xmlns:a16="http://schemas.microsoft.com/office/drawing/2014/main" id="{62B0F477-A023-329E-5DC1-58CFFD0A635C}"/>
                    </a:ext>
                  </a:extLst>
                </p:cNvPr>
                <p:cNvPicPr/>
                <p:nvPr/>
              </p:nvPicPr>
              <p:blipFill>
                <a:blip r:embed="rId443"/>
                <a:stretch>
                  <a:fillRect/>
                </a:stretch>
              </p:blipFill>
              <p:spPr>
                <a:xfrm>
                  <a:off x="10567309" y="3397222"/>
                  <a:ext cx="1011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174232" name="Freihand 174231">
                  <a:extLst>
                    <a:ext uri="{FF2B5EF4-FFF2-40B4-BE49-F238E27FC236}">
                      <a16:creationId xmlns:a16="http://schemas.microsoft.com/office/drawing/2014/main" id="{A388EEFA-D5D4-BEB5-2CD2-A4E8060F5508}"/>
                    </a:ext>
                  </a:extLst>
                </p14:cNvPr>
                <p14:cNvContentPartPr/>
                <p14:nvPr/>
              </p14:nvContentPartPr>
              <p14:xfrm>
                <a:off x="10492069" y="3669742"/>
                <a:ext cx="48240" cy="75240"/>
              </p14:xfrm>
            </p:contentPart>
          </mc:Choice>
          <mc:Fallback xmlns="">
            <p:pic>
              <p:nvPicPr>
                <p:cNvPr id="174232" name="Freihand 174231">
                  <a:extLst>
                    <a:ext uri="{FF2B5EF4-FFF2-40B4-BE49-F238E27FC236}">
                      <a16:creationId xmlns:a16="http://schemas.microsoft.com/office/drawing/2014/main" id="{A388EEFA-D5D4-BEB5-2CD2-A4E8060F5508}"/>
                    </a:ext>
                  </a:extLst>
                </p:cNvPr>
                <p:cNvPicPr/>
                <p:nvPr/>
              </p:nvPicPr>
              <p:blipFill>
                <a:blip r:embed="rId445"/>
                <a:stretch>
                  <a:fillRect/>
                </a:stretch>
              </p:blipFill>
              <p:spPr>
                <a:xfrm>
                  <a:off x="10483069" y="3660742"/>
                  <a:ext cx="658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174233" name="Freihand 174232">
                  <a:extLst>
                    <a:ext uri="{FF2B5EF4-FFF2-40B4-BE49-F238E27FC236}">
                      <a16:creationId xmlns:a16="http://schemas.microsoft.com/office/drawing/2014/main" id="{98DB51BA-6B33-F724-D40D-76CB7147BF9F}"/>
                    </a:ext>
                  </a:extLst>
                </p14:cNvPr>
                <p14:cNvContentPartPr/>
                <p14:nvPr/>
              </p14:nvContentPartPr>
              <p14:xfrm>
                <a:off x="10507909" y="3676222"/>
                <a:ext cx="108360" cy="74160"/>
              </p14:xfrm>
            </p:contentPart>
          </mc:Choice>
          <mc:Fallback xmlns="">
            <p:pic>
              <p:nvPicPr>
                <p:cNvPr id="174233" name="Freihand 174232">
                  <a:extLst>
                    <a:ext uri="{FF2B5EF4-FFF2-40B4-BE49-F238E27FC236}">
                      <a16:creationId xmlns:a16="http://schemas.microsoft.com/office/drawing/2014/main" id="{98DB51BA-6B33-F724-D40D-76CB7147BF9F}"/>
                    </a:ext>
                  </a:extLst>
                </p:cNvPr>
                <p:cNvPicPr/>
                <p:nvPr/>
              </p:nvPicPr>
              <p:blipFill>
                <a:blip r:embed="rId447"/>
                <a:stretch>
                  <a:fillRect/>
                </a:stretch>
              </p:blipFill>
              <p:spPr>
                <a:xfrm>
                  <a:off x="10499269" y="3667582"/>
                  <a:ext cx="1260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174234" name="Freihand 174233">
                  <a:extLst>
                    <a:ext uri="{FF2B5EF4-FFF2-40B4-BE49-F238E27FC236}">
                      <a16:creationId xmlns:a16="http://schemas.microsoft.com/office/drawing/2014/main" id="{697F833D-DFEE-E46E-56F4-DE9A7FFAE64B}"/>
                    </a:ext>
                  </a:extLst>
                </p14:cNvPr>
                <p14:cNvContentPartPr/>
                <p14:nvPr/>
              </p14:nvContentPartPr>
              <p14:xfrm>
                <a:off x="10560829" y="3666862"/>
                <a:ext cx="151920" cy="146880"/>
              </p14:xfrm>
            </p:contentPart>
          </mc:Choice>
          <mc:Fallback xmlns="">
            <p:pic>
              <p:nvPicPr>
                <p:cNvPr id="174234" name="Freihand 174233">
                  <a:extLst>
                    <a:ext uri="{FF2B5EF4-FFF2-40B4-BE49-F238E27FC236}">
                      <a16:creationId xmlns:a16="http://schemas.microsoft.com/office/drawing/2014/main" id="{697F833D-DFEE-E46E-56F4-DE9A7FFAE64B}"/>
                    </a:ext>
                  </a:extLst>
                </p:cNvPr>
                <p:cNvPicPr/>
                <p:nvPr/>
              </p:nvPicPr>
              <p:blipFill>
                <a:blip r:embed="rId449"/>
                <a:stretch>
                  <a:fillRect/>
                </a:stretch>
              </p:blipFill>
              <p:spPr>
                <a:xfrm>
                  <a:off x="10551829" y="3657862"/>
                  <a:ext cx="1695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174276" name="Freihand 174275">
                  <a:extLst>
                    <a:ext uri="{FF2B5EF4-FFF2-40B4-BE49-F238E27FC236}">
                      <a16:creationId xmlns:a16="http://schemas.microsoft.com/office/drawing/2014/main" id="{537B6A80-09D8-E61A-46B7-75F4E1019F6D}"/>
                    </a:ext>
                  </a:extLst>
                </p14:cNvPr>
                <p14:cNvContentPartPr/>
                <p14:nvPr/>
              </p14:nvContentPartPr>
              <p14:xfrm>
                <a:off x="9207589" y="787582"/>
                <a:ext cx="2603160" cy="221760"/>
              </p14:xfrm>
            </p:contentPart>
          </mc:Choice>
          <mc:Fallback xmlns="">
            <p:pic>
              <p:nvPicPr>
                <p:cNvPr id="174276" name="Freihand 174275">
                  <a:extLst>
                    <a:ext uri="{FF2B5EF4-FFF2-40B4-BE49-F238E27FC236}">
                      <a16:creationId xmlns:a16="http://schemas.microsoft.com/office/drawing/2014/main" id="{537B6A80-09D8-E61A-46B7-75F4E1019F6D}"/>
                    </a:ext>
                  </a:extLst>
                </p:cNvPr>
                <p:cNvPicPr/>
                <p:nvPr/>
              </p:nvPicPr>
              <p:blipFill>
                <a:blip r:embed="rId451"/>
                <a:stretch>
                  <a:fillRect/>
                </a:stretch>
              </p:blipFill>
              <p:spPr>
                <a:xfrm>
                  <a:off x="9198949" y="778582"/>
                  <a:ext cx="262080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174278" name="Freihand 174277">
                  <a:extLst>
                    <a:ext uri="{FF2B5EF4-FFF2-40B4-BE49-F238E27FC236}">
                      <a16:creationId xmlns:a16="http://schemas.microsoft.com/office/drawing/2014/main" id="{1149D05A-9C16-5DFC-67B0-01E15F4677FC}"/>
                    </a:ext>
                  </a:extLst>
                </p14:cNvPr>
                <p14:cNvContentPartPr/>
                <p14:nvPr/>
              </p14:nvContentPartPr>
              <p14:xfrm>
                <a:off x="9385429" y="2277622"/>
                <a:ext cx="876600" cy="139680"/>
              </p14:xfrm>
            </p:contentPart>
          </mc:Choice>
          <mc:Fallback xmlns="">
            <p:pic>
              <p:nvPicPr>
                <p:cNvPr id="174278" name="Freihand 174277">
                  <a:extLst>
                    <a:ext uri="{FF2B5EF4-FFF2-40B4-BE49-F238E27FC236}">
                      <a16:creationId xmlns:a16="http://schemas.microsoft.com/office/drawing/2014/main" id="{1149D05A-9C16-5DFC-67B0-01E15F4677FC}"/>
                    </a:ext>
                  </a:extLst>
                </p:cNvPr>
                <p:cNvPicPr/>
                <p:nvPr/>
              </p:nvPicPr>
              <p:blipFill>
                <a:blip r:embed="rId453"/>
                <a:stretch>
                  <a:fillRect/>
                </a:stretch>
              </p:blipFill>
              <p:spPr>
                <a:xfrm>
                  <a:off x="9376429" y="2268622"/>
                  <a:ext cx="8942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174282" name="Freihand 174281">
                  <a:extLst>
                    <a:ext uri="{FF2B5EF4-FFF2-40B4-BE49-F238E27FC236}">
                      <a16:creationId xmlns:a16="http://schemas.microsoft.com/office/drawing/2014/main" id="{F7A62A82-85AB-61D3-FAC9-1C69063F39CC}"/>
                    </a:ext>
                  </a:extLst>
                </p14:cNvPr>
                <p14:cNvContentPartPr/>
                <p14:nvPr/>
              </p14:nvContentPartPr>
              <p14:xfrm>
                <a:off x="10234669" y="3396142"/>
                <a:ext cx="14400" cy="6480"/>
              </p14:xfrm>
            </p:contentPart>
          </mc:Choice>
          <mc:Fallback xmlns="">
            <p:pic>
              <p:nvPicPr>
                <p:cNvPr id="174282" name="Freihand 174281">
                  <a:extLst>
                    <a:ext uri="{FF2B5EF4-FFF2-40B4-BE49-F238E27FC236}">
                      <a16:creationId xmlns:a16="http://schemas.microsoft.com/office/drawing/2014/main" id="{F7A62A82-85AB-61D3-FAC9-1C69063F39CC}"/>
                    </a:ext>
                  </a:extLst>
                </p:cNvPr>
                <p:cNvPicPr/>
                <p:nvPr/>
              </p:nvPicPr>
              <p:blipFill>
                <a:blip r:embed="rId455"/>
                <a:stretch>
                  <a:fillRect/>
                </a:stretch>
              </p:blipFill>
              <p:spPr>
                <a:xfrm>
                  <a:off x="10225669" y="3387142"/>
                  <a:ext cx="320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174283" name="Freihand 174282">
                  <a:extLst>
                    <a:ext uri="{FF2B5EF4-FFF2-40B4-BE49-F238E27FC236}">
                      <a16:creationId xmlns:a16="http://schemas.microsoft.com/office/drawing/2014/main" id="{CDA9D64D-68BD-4A59-9320-AAA4024CD612}"/>
                    </a:ext>
                  </a:extLst>
                </p14:cNvPr>
                <p14:cNvContentPartPr/>
                <p14:nvPr/>
              </p14:nvContentPartPr>
              <p14:xfrm>
                <a:off x="10176349" y="3215062"/>
                <a:ext cx="32400" cy="795960"/>
              </p14:xfrm>
            </p:contentPart>
          </mc:Choice>
          <mc:Fallback xmlns="">
            <p:pic>
              <p:nvPicPr>
                <p:cNvPr id="174283" name="Freihand 174282">
                  <a:extLst>
                    <a:ext uri="{FF2B5EF4-FFF2-40B4-BE49-F238E27FC236}">
                      <a16:creationId xmlns:a16="http://schemas.microsoft.com/office/drawing/2014/main" id="{CDA9D64D-68BD-4A59-9320-AAA4024CD612}"/>
                    </a:ext>
                  </a:extLst>
                </p:cNvPr>
                <p:cNvPicPr/>
                <p:nvPr/>
              </p:nvPicPr>
              <p:blipFill>
                <a:blip r:embed="rId457"/>
                <a:stretch>
                  <a:fillRect/>
                </a:stretch>
              </p:blipFill>
              <p:spPr>
                <a:xfrm>
                  <a:off x="10167709" y="3206062"/>
                  <a:ext cx="50040" cy="81360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174285" name="Freihand 174284">
                  <a:extLst>
                    <a:ext uri="{FF2B5EF4-FFF2-40B4-BE49-F238E27FC236}">
                      <a16:creationId xmlns:a16="http://schemas.microsoft.com/office/drawing/2014/main" id="{5BDF51B2-3A1F-BCA6-AB9F-544A1BD2477D}"/>
                    </a:ext>
                  </a:extLst>
                </p14:cNvPr>
                <p14:cNvContentPartPr/>
                <p14:nvPr/>
              </p14:nvContentPartPr>
              <p14:xfrm>
                <a:off x="10200829" y="3346462"/>
                <a:ext cx="141840" cy="119520"/>
              </p14:xfrm>
            </p:contentPart>
          </mc:Choice>
          <mc:Fallback xmlns="">
            <p:pic>
              <p:nvPicPr>
                <p:cNvPr id="174285" name="Freihand 174284">
                  <a:extLst>
                    <a:ext uri="{FF2B5EF4-FFF2-40B4-BE49-F238E27FC236}">
                      <a16:creationId xmlns:a16="http://schemas.microsoft.com/office/drawing/2014/main" id="{5BDF51B2-3A1F-BCA6-AB9F-544A1BD2477D}"/>
                    </a:ext>
                  </a:extLst>
                </p:cNvPr>
                <p:cNvPicPr/>
                <p:nvPr/>
              </p:nvPicPr>
              <p:blipFill>
                <a:blip r:embed="rId459"/>
                <a:stretch>
                  <a:fillRect/>
                </a:stretch>
              </p:blipFill>
              <p:spPr>
                <a:xfrm>
                  <a:off x="10191829" y="3337822"/>
                  <a:ext cx="1594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174286" name="Freihand 174285">
                  <a:extLst>
                    <a:ext uri="{FF2B5EF4-FFF2-40B4-BE49-F238E27FC236}">
                      <a16:creationId xmlns:a16="http://schemas.microsoft.com/office/drawing/2014/main" id="{40FF95FF-CE1E-74F6-AB16-0AECC0EDDE20}"/>
                    </a:ext>
                  </a:extLst>
                </p14:cNvPr>
                <p14:cNvContentPartPr/>
                <p14:nvPr/>
              </p14:nvContentPartPr>
              <p14:xfrm>
                <a:off x="10183909" y="3298942"/>
                <a:ext cx="113760" cy="150480"/>
              </p14:xfrm>
            </p:contentPart>
          </mc:Choice>
          <mc:Fallback xmlns="">
            <p:pic>
              <p:nvPicPr>
                <p:cNvPr id="174286" name="Freihand 174285">
                  <a:extLst>
                    <a:ext uri="{FF2B5EF4-FFF2-40B4-BE49-F238E27FC236}">
                      <a16:creationId xmlns:a16="http://schemas.microsoft.com/office/drawing/2014/main" id="{40FF95FF-CE1E-74F6-AB16-0AECC0EDDE20}"/>
                    </a:ext>
                  </a:extLst>
                </p:cNvPr>
                <p:cNvPicPr/>
                <p:nvPr/>
              </p:nvPicPr>
              <p:blipFill>
                <a:blip r:embed="rId461"/>
                <a:stretch>
                  <a:fillRect/>
                </a:stretch>
              </p:blipFill>
              <p:spPr>
                <a:xfrm>
                  <a:off x="10174909" y="3290302"/>
                  <a:ext cx="1314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174287" name="Freihand 174286">
                  <a:extLst>
                    <a:ext uri="{FF2B5EF4-FFF2-40B4-BE49-F238E27FC236}">
                      <a16:creationId xmlns:a16="http://schemas.microsoft.com/office/drawing/2014/main" id="{E20F1A0E-A7FB-09C3-BC65-F45C09BA0DE1}"/>
                    </a:ext>
                  </a:extLst>
                </p14:cNvPr>
                <p14:cNvContentPartPr/>
                <p14:nvPr/>
              </p14:nvContentPartPr>
              <p14:xfrm>
                <a:off x="10301989" y="3195262"/>
                <a:ext cx="106200" cy="99360"/>
              </p14:xfrm>
            </p:contentPart>
          </mc:Choice>
          <mc:Fallback xmlns="">
            <p:pic>
              <p:nvPicPr>
                <p:cNvPr id="174287" name="Freihand 174286">
                  <a:extLst>
                    <a:ext uri="{FF2B5EF4-FFF2-40B4-BE49-F238E27FC236}">
                      <a16:creationId xmlns:a16="http://schemas.microsoft.com/office/drawing/2014/main" id="{E20F1A0E-A7FB-09C3-BC65-F45C09BA0DE1}"/>
                    </a:ext>
                  </a:extLst>
                </p:cNvPr>
                <p:cNvPicPr/>
                <p:nvPr/>
              </p:nvPicPr>
              <p:blipFill>
                <a:blip r:embed="rId463"/>
                <a:stretch>
                  <a:fillRect/>
                </a:stretch>
              </p:blipFill>
              <p:spPr>
                <a:xfrm>
                  <a:off x="10293349" y="3186622"/>
                  <a:ext cx="1238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174288" name="Freihand 174287">
                  <a:extLst>
                    <a:ext uri="{FF2B5EF4-FFF2-40B4-BE49-F238E27FC236}">
                      <a16:creationId xmlns:a16="http://schemas.microsoft.com/office/drawing/2014/main" id="{968B7165-6D7F-3DD7-D4A6-838349909BD6}"/>
                    </a:ext>
                  </a:extLst>
                </p14:cNvPr>
                <p14:cNvContentPartPr/>
                <p14:nvPr/>
              </p14:nvContentPartPr>
              <p14:xfrm>
                <a:off x="10395229" y="3166102"/>
                <a:ext cx="60840" cy="115920"/>
              </p14:xfrm>
            </p:contentPart>
          </mc:Choice>
          <mc:Fallback xmlns="">
            <p:pic>
              <p:nvPicPr>
                <p:cNvPr id="174288" name="Freihand 174287">
                  <a:extLst>
                    <a:ext uri="{FF2B5EF4-FFF2-40B4-BE49-F238E27FC236}">
                      <a16:creationId xmlns:a16="http://schemas.microsoft.com/office/drawing/2014/main" id="{968B7165-6D7F-3DD7-D4A6-838349909BD6}"/>
                    </a:ext>
                  </a:extLst>
                </p:cNvPr>
                <p:cNvPicPr/>
                <p:nvPr/>
              </p:nvPicPr>
              <p:blipFill>
                <a:blip r:embed="rId465"/>
                <a:stretch>
                  <a:fillRect/>
                </a:stretch>
              </p:blipFill>
              <p:spPr>
                <a:xfrm>
                  <a:off x="10386589" y="3157462"/>
                  <a:ext cx="784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174290" name="Freihand 174289">
                  <a:extLst>
                    <a:ext uri="{FF2B5EF4-FFF2-40B4-BE49-F238E27FC236}">
                      <a16:creationId xmlns:a16="http://schemas.microsoft.com/office/drawing/2014/main" id="{002FB6E6-E471-D8B9-1ACD-FE8D97D0AF23}"/>
                    </a:ext>
                  </a:extLst>
                </p14:cNvPr>
                <p14:cNvContentPartPr/>
                <p14:nvPr/>
              </p14:nvContentPartPr>
              <p14:xfrm>
                <a:off x="10062589" y="3163582"/>
                <a:ext cx="329040" cy="842400"/>
              </p14:xfrm>
            </p:contentPart>
          </mc:Choice>
          <mc:Fallback xmlns="">
            <p:pic>
              <p:nvPicPr>
                <p:cNvPr id="174290" name="Freihand 174289">
                  <a:extLst>
                    <a:ext uri="{FF2B5EF4-FFF2-40B4-BE49-F238E27FC236}">
                      <a16:creationId xmlns:a16="http://schemas.microsoft.com/office/drawing/2014/main" id="{002FB6E6-E471-D8B9-1ACD-FE8D97D0AF23}"/>
                    </a:ext>
                  </a:extLst>
                </p:cNvPr>
                <p:cNvPicPr/>
                <p:nvPr/>
              </p:nvPicPr>
              <p:blipFill>
                <a:blip r:embed="rId467"/>
                <a:stretch>
                  <a:fillRect/>
                </a:stretch>
              </p:blipFill>
              <p:spPr>
                <a:xfrm>
                  <a:off x="10053589" y="3154582"/>
                  <a:ext cx="346680" cy="860040"/>
                </a:xfrm>
                <a:prstGeom prst="rect">
                  <a:avLst/>
                </a:prstGeom>
              </p:spPr>
            </p:pic>
          </mc:Fallback>
        </mc:AlternateContent>
      </p:grpSp>
    </p:spTree>
    <p:extLst>
      <p:ext uri="{BB962C8B-B14F-4D97-AF65-F5344CB8AC3E}">
        <p14:creationId xmlns:p14="http://schemas.microsoft.com/office/powerpoint/2010/main" val="3007411632"/>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1587F6B-BA64-40B3-A972-004A3B3F743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839C9EDA-09D3-2C5A-73C1-68FD49E5B631}"/>
              </a:ext>
            </a:extLst>
          </p:cNvPr>
          <p:cNvPicPr>
            <a:picLocks noChangeAspect="1"/>
          </p:cNvPicPr>
          <p:nvPr/>
        </p:nvPicPr>
        <p:blipFill>
          <a:blip r:embed="rId3"/>
          <a:stretch>
            <a:fillRect/>
          </a:stretch>
        </p:blipFill>
        <p:spPr>
          <a:xfrm>
            <a:off x="0" y="0"/>
            <a:ext cx="5301205" cy="1909823"/>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F14B14E9-07AD-235D-07C4-A1D7D8893EAB}"/>
                  </a:ext>
                </a:extLst>
              </p14:cNvPr>
              <p14:cNvContentPartPr/>
              <p14:nvPr/>
            </p14:nvContentPartPr>
            <p14:xfrm>
              <a:off x="292189" y="2055502"/>
              <a:ext cx="33840" cy="26280"/>
            </p14:xfrm>
          </p:contentPart>
        </mc:Choice>
        <mc:Fallback xmlns="">
          <p:pic>
            <p:nvPicPr>
              <p:cNvPr id="5" name="Freihand 4">
                <a:extLst>
                  <a:ext uri="{FF2B5EF4-FFF2-40B4-BE49-F238E27FC236}">
                    <a16:creationId xmlns:a16="http://schemas.microsoft.com/office/drawing/2014/main" id="{F14B14E9-07AD-235D-07C4-A1D7D8893EAB}"/>
                  </a:ext>
                </a:extLst>
              </p:cNvPr>
              <p:cNvPicPr/>
              <p:nvPr/>
            </p:nvPicPr>
            <p:blipFill>
              <a:blip r:embed="rId5"/>
              <a:stretch>
                <a:fillRect/>
              </a:stretch>
            </p:blipFill>
            <p:spPr>
              <a:xfrm>
                <a:off x="283189" y="2046862"/>
                <a:ext cx="514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Freihand 7">
                <a:extLst>
                  <a:ext uri="{FF2B5EF4-FFF2-40B4-BE49-F238E27FC236}">
                    <a16:creationId xmlns:a16="http://schemas.microsoft.com/office/drawing/2014/main" id="{82AE799D-AB1F-9A63-9042-8B60C3B6F70F}"/>
                  </a:ext>
                </a:extLst>
              </p14:cNvPr>
              <p14:cNvContentPartPr/>
              <p14:nvPr/>
            </p14:nvContentPartPr>
            <p14:xfrm>
              <a:off x="1030909" y="428302"/>
              <a:ext cx="193680" cy="40680"/>
            </p14:xfrm>
          </p:contentPart>
        </mc:Choice>
        <mc:Fallback xmlns="">
          <p:pic>
            <p:nvPicPr>
              <p:cNvPr id="8" name="Freihand 7">
                <a:extLst>
                  <a:ext uri="{FF2B5EF4-FFF2-40B4-BE49-F238E27FC236}">
                    <a16:creationId xmlns:a16="http://schemas.microsoft.com/office/drawing/2014/main" id="{82AE799D-AB1F-9A63-9042-8B60C3B6F70F}"/>
                  </a:ext>
                </a:extLst>
              </p:cNvPr>
              <p:cNvPicPr/>
              <p:nvPr/>
            </p:nvPicPr>
            <p:blipFill>
              <a:blip r:embed="rId7"/>
              <a:stretch>
                <a:fillRect/>
              </a:stretch>
            </p:blipFill>
            <p:spPr>
              <a:xfrm>
                <a:off x="1022269" y="419302"/>
                <a:ext cx="21132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Freihand 8">
                <a:extLst>
                  <a:ext uri="{FF2B5EF4-FFF2-40B4-BE49-F238E27FC236}">
                    <a16:creationId xmlns:a16="http://schemas.microsoft.com/office/drawing/2014/main" id="{21CB7C93-E83B-A48A-8E1C-1DCFE5351DD1}"/>
                  </a:ext>
                </a:extLst>
              </p14:cNvPr>
              <p14:cNvContentPartPr/>
              <p14:nvPr/>
            </p14:nvContentPartPr>
            <p14:xfrm>
              <a:off x="2884549" y="433702"/>
              <a:ext cx="694440" cy="23040"/>
            </p14:xfrm>
          </p:contentPart>
        </mc:Choice>
        <mc:Fallback xmlns="">
          <p:pic>
            <p:nvPicPr>
              <p:cNvPr id="9" name="Freihand 8">
                <a:extLst>
                  <a:ext uri="{FF2B5EF4-FFF2-40B4-BE49-F238E27FC236}">
                    <a16:creationId xmlns:a16="http://schemas.microsoft.com/office/drawing/2014/main" id="{21CB7C93-E83B-A48A-8E1C-1DCFE5351DD1}"/>
                  </a:ext>
                </a:extLst>
              </p:cNvPr>
              <p:cNvPicPr/>
              <p:nvPr/>
            </p:nvPicPr>
            <p:blipFill>
              <a:blip r:embed="rId9"/>
              <a:stretch>
                <a:fillRect/>
              </a:stretch>
            </p:blipFill>
            <p:spPr>
              <a:xfrm>
                <a:off x="2875909" y="425062"/>
                <a:ext cx="7120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Freihand 9">
                <a:extLst>
                  <a:ext uri="{FF2B5EF4-FFF2-40B4-BE49-F238E27FC236}">
                    <a16:creationId xmlns:a16="http://schemas.microsoft.com/office/drawing/2014/main" id="{E7EC8B56-A4AE-B787-973C-FE4B5AF021D1}"/>
                  </a:ext>
                </a:extLst>
              </p14:cNvPr>
              <p14:cNvContentPartPr/>
              <p14:nvPr/>
            </p14:nvContentPartPr>
            <p14:xfrm>
              <a:off x="543829" y="529822"/>
              <a:ext cx="177480" cy="22680"/>
            </p14:xfrm>
          </p:contentPart>
        </mc:Choice>
        <mc:Fallback xmlns="">
          <p:pic>
            <p:nvPicPr>
              <p:cNvPr id="10" name="Freihand 9">
                <a:extLst>
                  <a:ext uri="{FF2B5EF4-FFF2-40B4-BE49-F238E27FC236}">
                    <a16:creationId xmlns:a16="http://schemas.microsoft.com/office/drawing/2014/main" id="{E7EC8B56-A4AE-B787-973C-FE4B5AF021D1}"/>
                  </a:ext>
                </a:extLst>
              </p:cNvPr>
              <p:cNvPicPr/>
              <p:nvPr/>
            </p:nvPicPr>
            <p:blipFill>
              <a:blip r:embed="rId11"/>
              <a:stretch>
                <a:fillRect/>
              </a:stretch>
            </p:blipFill>
            <p:spPr>
              <a:xfrm>
                <a:off x="535189" y="521182"/>
                <a:ext cx="1951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Freihand 10">
                <a:extLst>
                  <a:ext uri="{FF2B5EF4-FFF2-40B4-BE49-F238E27FC236}">
                    <a16:creationId xmlns:a16="http://schemas.microsoft.com/office/drawing/2014/main" id="{D50758ED-68C9-F588-F3F0-72FCE6DEECA6}"/>
                  </a:ext>
                </a:extLst>
              </p14:cNvPr>
              <p14:cNvContentPartPr/>
              <p14:nvPr/>
            </p14:nvContentPartPr>
            <p14:xfrm>
              <a:off x="2649109" y="522262"/>
              <a:ext cx="193680" cy="20520"/>
            </p14:xfrm>
          </p:contentPart>
        </mc:Choice>
        <mc:Fallback xmlns="">
          <p:pic>
            <p:nvPicPr>
              <p:cNvPr id="11" name="Freihand 10">
                <a:extLst>
                  <a:ext uri="{FF2B5EF4-FFF2-40B4-BE49-F238E27FC236}">
                    <a16:creationId xmlns:a16="http://schemas.microsoft.com/office/drawing/2014/main" id="{D50758ED-68C9-F588-F3F0-72FCE6DEECA6}"/>
                  </a:ext>
                </a:extLst>
              </p:cNvPr>
              <p:cNvPicPr/>
              <p:nvPr/>
            </p:nvPicPr>
            <p:blipFill>
              <a:blip r:embed="rId13"/>
              <a:stretch>
                <a:fillRect/>
              </a:stretch>
            </p:blipFill>
            <p:spPr>
              <a:xfrm>
                <a:off x="2640109" y="513262"/>
                <a:ext cx="211320" cy="38160"/>
              </a:xfrm>
              <a:prstGeom prst="rect">
                <a:avLst/>
              </a:prstGeom>
            </p:spPr>
          </p:pic>
        </mc:Fallback>
      </mc:AlternateContent>
      <p:grpSp>
        <p:nvGrpSpPr>
          <p:cNvPr id="18" name="Gruppieren 17">
            <a:extLst>
              <a:ext uri="{FF2B5EF4-FFF2-40B4-BE49-F238E27FC236}">
                <a16:creationId xmlns:a16="http://schemas.microsoft.com/office/drawing/2014/main" id="{07E0F870-4F18-304B-0850-FA6FA9E02504}"/>
              </a:ext>
            </a:extLst>
          </p:cNvPr>
          <p:cNvGrpSpPr/>
          <p:nvPr/>
        </p:nvGrpSpPr>
        <p:grpSpPr>
          <a:xfrm>
            <a:off x="5931949" y="68302"/>
            <a:ext cx="425880" cy="286560"/>
            <a:chOff x="5931949" y="68302"/>
            <a:chExt cx="425880" cy="286560"/>
          </a:xfrm>
        </p:grpSpPr>
        <mc:AlternateContent xmlns:mc="http://schemas.openxmlformats.org/markup-compatibility/2006" xmlns:p14="http://schemas.microsoft.com/office/powerpoint/2010/main">
          <mc:Choice Requires="p14">
            <p:contentPart p14:bwMode="auto" r:id="rId14">
              <p14:nvContentPartPr>
                <p14:cNvPr id="12" name="Freihand 11">
                  <a:extLst>
                    <a:ext uri="{FF2B5EF4-FFF2-40B4-BE49-F238E27FC236}">
                      <a16:creationId xmlns:a16="http://schemas.microsoft.com/office/drawing/2014/main" id="{C87D5E19-6CEB-839F-DD32-03CD561160E3}"/>
                    </a:ext>
                  </a:extLst>
                </p14:cNvPr>
                <p14:cNvContentPartPr/>
                <p14:nvPr/>
              </p14:nvContentPartPr>
              <p14:xfrm>
                <a:off x="5931949" y="204382"/>
                <a:ext cx="113760" cy="54000"/>
              </p14:xfrm>
            </p:contentPart>
          </mc:Choice>
          <mc:Fallback xmlns="">
            <p:pic>
              <p:nvPicPr>
                <p:cNvPr id="12" name="Freihand 11">
                  <a:extLst>
                    <a:ext uri="{FF2B5EF4-FFF2-40B4-BE49-F238E27FC236}">
                      <a16:creationId xmlns:a16="http://schemas.microsoft.com/office/drawing/2014/main" id="{C87D5E19-6CEB-839F-DD32-03CD561160E3}"/>
                    </a:ext>
                  </a:extLst>
                </p:cNvPr>
                <p:cNvPicPr/>
                <p:nvPr/>
              </p:nvPicPr>
              <p:blipFill>
                <a:blip r:embed="rId15"/>
                <a:stretch>
                  <a:fillRect/>
                </a:stretch>
              </p:blipFill>
              <p:spPr>
                <a:xfrm>
                  <a:off x="5922949" y="195382"/>
                  <a:ext cx="1314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6BB40F9E-BCE5-5A15-A922-3EEBE830FCFD}"/>
                    </a:ext>
                  </a:extLst>
                </p14:cNvPr>
                <p14:cNvContentPartPr/>
                <p14:nvPr/>
              </p14:nvContentPartPr>
              <p14:xfrm>
                <a:off x="6042109" y="192142"/>
                <a:ext cx="47160" cy="162720"/>
              </p14:xfrm>
            </p:contentPart>
          </mc:Choice>
          <mc:Fallback xmlns="">
            <p:pic>
              <p:nvPicPr>
                <p:cNvPr id="13" name="Freihand 12">
                  <a:extLst>
                    <a:ext uri="{FF2B5EF4-FFF2-40B4-BE49-F238E27FC236}">
                      <a16:creationId xmlns:a16="http://schemas.microsoft.com/office/drawing/2014/main" id="{6BB40F9E-BCE5-5A15-A922-3EEBE830FCFD}"/>
                    </a:ext>
                  </a:extLst>
                </p:cNvPr>
                <p:cNvPicPr/>
                <p:nvPr/>
              </p:nvPicPr>
              <p:blipFill>
                <a:blip r:embed="rId17"/>
                <a:stretch>
                  <a:fillRect/>
                </a:stretch>
              </p:blipFill>
              <p:spPr>
                <a:xfrm>
                  <a:off x="6033469" y="183142"/>
                  <a:ext cx="648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7C310D6D-83E3-22CD-939C-CF059F6F5D85}"/>
                    </a:ext>
                  </a:extLst>
                </p14:cNvPr>
                <p14:cNvContentPartPr/>
                <p14:nvPr/>
              </p14:nvContentPartPr>
              <p14:xfrm>
                <a:off x="6195829" y="68302"/>
                <a:ext cx="162000" cy="163080"/>
              </p14:xfrm>
            </p:contentPart>
          </mc:Choice>
          <mc:Fallback xmlns="">
            <p:pic>
              <p:nvPicPr>
                <p:cNvPr id="14" name="Freihand 13">
                  <a:extLst>
                    <a:ext uri="{FF2B5EF4-FFF2-40B4-BE49-F238E27FC236}">
                      <a16:creationId xmlns:a16="http://schemas.microsoft.com/office/drawing/2014/main" id="{7C310D6D-83E3-22CD-939C-CF059F6F5D85}"/>
                    </a:ext>
                  </a:extLst>
                </p:cNvPr>
                <p:cNvPicPr/>
                <p:nvPr/>
              </p:nvPicPr>
              <p:blipFill>
                <a:blip r:embed="rId19"/>
                <a:stretch>
                  <a:fillRect/>
                </a:stretch>
              </p:blipFill>
              <p:spPr>
                <a:xfrm>
                  <a:off x="6187189" y="59662"/>
                  <a:ext cx="179640" cy="180720"/>
                </a:xfrm>
                <a:prstGeom prst="rect">
                  <a:avLst/>
                </a:prstGeom>
              </p:spPr>
            </p:pic>
          </mc:Fallback>
        </mc:AlternateContent>
      </p:grpSp>
      <p:grpSp>
        <p:nvGrpSpPr>
          <p:cNvPr id="17" name="Gruppieren 16">
            <a:extLst>
              <a:ext uri="{FF2B5EF4-FFF2-40B4-BE49-F238E27FC236}">
                <a16:creationId xmlns:a16="http://schemas.microsoft.com/office/drawing/2014/main" id="{958137C1-5A92-6CFF-A95B-1C32A46E3FD7}"/>
              </a:ext>
            </a:extLst>
          </p:cNvPr>
          <p:cNvGrpSpPr/>
          <p:nvPr/>
        </p:nvGrpSpPr>
        <p:grpSpPr>
          <a:xfrm>
            <a:off x="5512909" y="245782"/>
            <a:ext cx="164880" cy="275760"/>
            <a:chOff x="5512909" y="245782"/>
            <a:chExt cx="164880" cy="275760"/>
          </a:xfrm>
        </p:grpSpPr>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0E38C15B-FE5E-0949-B55E-40F9F6B0D9CD}"/>
                    </a:ext>
                  </a:extLst>
                </p14:cNvPr>
                <p14:cNvContentPartPr/>
                <p14:nvPr/>
              </p14:nvContentPartPr>
              <p14:xfrm>
                <a:off x="5512909" y="280342"/>
                <a:ext cx="88200" cy="97560"/>
              </p14:xfrm>
            </p:contentPart>
          </mc:Choice>
          <mc:Fallback xmlns="">
            <p:pic>
              <p:nvPicPr>
                <p:cNvPr id="15" name="Freihand 14">
                  <a:extLst>
                    <a:ext uri="{FF2B5EF4-FFF2-40B4-BE49-F238E27FC236}">
                      <a16:creationId xmlns:a16="http://schemas.microsoft.com/office/drawing/2014/main" id="{0E38C15B-FE5E-0949-B55E-40F9F6B0D9CD}"/>
                    </a:ext>
                  </a:extLst>
                </p:cNvPr>
                <p:cNvPicPr/>
                <p:nvPr/>
              </p:nvPicPr>
              <p:blipFill>
                <a:blip r:embed="rId21"/>
                <a:stretch>
                  <a:fillRect/>
                </a:stretch>
              </p:blipFill>
              <p:spPr>
                <a:xfrm>
                  <a:off x="5503909" y="271342"/>
                  <a:ext cx="1058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1377F070-C233-7918-5E46-CC28C792FBD5}"/>
                    </a:ext>
                  </a:extLst>
                </p14:cNvPr>
                <p14:cNvContentPartPr/>
                <p14:nvPr/>
              </p14:nvContentPartPr>
              <p14:xfrm>
                <a:off x="5602549" y="245782"/>
                <a:ext cx="75240" cy="275760"/>
              </p14:xfrm>
            </p:contentPart>
          </mc:Choice>
          <mc:Fallback xmlns="">
            <p:pic>
              <p:nvPicPr>
                <p:cNvPr id="16" name="Freihand 15">
                  <a:extLst>
                    <a:ext uri="{FF2B5EF4-FFF2-40B4-BE49-F238E27FC236}">
                      <a16:creationId xmlns:a16="http://schemas.microsoft.com/office/drawing/2014/main" id="{1377F070-C233-7918-5E46-CC28C792FBD5}"/>
                    </a:ext>
                  </a:extLst>
                </p:cNvPr>
                <p:cNvPicPr/>
                <p:nvPr/>
              </p:nvPicPr>
              <p:blipFill>
                <a:blip r:embed="rId23"/>
                <a:stretch>
                  <a:fillRect/>
                </a:stretch>
              </p:blipFill>
              <p:spPr>
                <a:xfrm>
                  <a:off x="5593909" y="236782"/>
                  <a:ext cx="92880" cy="293400"/>
                </a:xfrm>
                <a:prstGeom prst="rect">
                  <a:avLst/>
                </a:prstGeom>
              </p:spPr>
            </p:pic>
          </mc:Fallback>
        </mc:AlternateContent>
      </p:grpSp>
      <p:grpSp>
        <p:nvGrpSpPr>
          <p:cNvPr id="21" name="Gruppieren 20">
            <a:extLst>
              <a:ext uri="{FF2B5EF4-FFF2-40B4-BE49-F238E27FC236}">
                <a16:creationId xmlns:a16="http://schemas.microsoft.com/office/drawing/2014/main" id="{DAFE09FE-1540-746E-518C-3476280D01CF}"/>
              </a:ext>
            </a:extLst>
          </p:cNvPr>
          <p:cNvGrpSpPr/>
          <p:nvPr/>
        </p:nvGrpSpPr>
        <p:grpSpPr>
          <a:xfrm>
            <a:off x="6545749" y="247222"/>
            <a:ext cx="176760" cy="88560"/>
            <a:chOff x="6545749" y="247222"/>
            <a:chExt cx="176760" cy="88560"/>
          </a:xfrm>
        </p:grpSpPr>
        <mc:AlternateContent xmlns:mc="http://schemas.openxmlformats.org/markup-compatibility/2006" xmlns:p14="http://schemas.microsoft.com/office/powerpoint/2010/main">
          <mc:Choice Requires="p14">
            <p:contentPart p14:bwMode="auto" r:id="rId24">
              <p14:nvContentPartPr>
                <p14:cNvPr id="19" name="Freihand 18">
                  <a:extLst>
                    <a:ext uri="{FF2B5EF4-FFF2-40B4-BE49-F238E27FC236}">
                      <a16:creationId xmlns:a16="http://schemas.microsoft.com/office/drawing/2014/main" id="{4E7DE285-B125-17CD-4E92-D6318C69FB00}"/>
                    </a:ext>
                  </a:extLst>
                </p14:cNvPr>
                <p14:cNvContentPartPr/>
                <p14:nvPr/>
              </p14:nvContentPartPr>
              <p14:xfrm>
                <a:off x="6557269" y="247222"/>
                <a:ext cx="164880" cy="24120"/>
              </p14:xfrm>
            </p:contentPart>
          </mc:Choice>
          <mc:Fallback xmlns="">
            <p:pic>
              <p:nvPicPr>
                <p:cNvPr id="19" name="Freihand 18">
                  <a:extLst>
                    <a:ext uri="{FF2B5EF4-FFF2-40B4-BE49-F238E27FC236}">
                      <a16:creationId xmlns:a16="http://schemas.microsoft.com/office/drawing/2014/main" id="{4E7DE285-B125-17CD-4E92-D6318C69FB00}"/>
                    </a:ext>
                  </a:extLst>
                </p:cNvPr>
                <p:cNvPicPr/>
                <p:nvPr/>
              </p:nvPicPr>
              <p:blipFill>
                <a:blip r:embed="rId25"/>
                <a:stretch>
                  <a:fillRect/>
                </a:stretch>
              </p:blipFill>
              <p:spPr>
                <a:xfrm>
                  <a:off x="6548269" y="238222"/>
                  <a:ext cx="1825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Freihand 19">
                  <a:extLst>
                    <a:ext uri="{FF2B5EF4-FFF2-40B4-BE49-F238E27FC236}">
                      <a16:creationId xmlns:a16="http://schemas.microsoft.com/office/drawing/2014/main" id="{F359D259-B75E-ED3C-67E1-11841B7A26B0}"/>
                    </a:ext>
                  </a:extLst>
                </p14:cNvPr>
                <p14:cNvContentPartPr/>
                <p14:nvPr/>
              </p14:nvContentPartPr>
              <p14:xfrm>
                <a:off x="6545749" y="320302"/>
                <a:ext cx="176760" cy="15480"/>
              </p14:xfrm>
            </p:contentPart>
          </mc:Choice>
          <mc:Fallback xmlns="">
            <p:pic>
              <p:nvPicPr>
                <p:cNvPr id="20" name="Freihand 19">
                  <a:extLst>
                    <a:ext uri="{FF2B5EF4-FFF2-40B4-BE49-F238E27FC236}">
                      <a16:creationId xmlns:a16="http://schemas.microsoft.com/office/drawing/2014/main" id="{F359D259-B75E-ED3C-67E1-11841B7A26B0}"/>
                    </a:ext>
                  </a:extLst>
                </p:cNvPr>
                <p:cNvPicPr/>
                <p:nvPr/>
              </p:nvPicPr>
              <p:blipFill>
                <a:blip r:embed="rId27"/>
                <a:stretch>
                  <a:fillRect/>
                </a:stretch>
              </p:blipFill>
              <p:spPr>
                <a:xfrm>
                  <a:off x="6537109" y="311662"/>
                  <a:ext cx="194400" cy="33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
            <p14:nvContentPartPr>
              <p14:cNvPr id="22" name="Freihand 21">
                <a:extLst>
                  <a:ext uri="{FF2B5EF4-FFF2-40B4-BE49-F238E27FC236}">
                    <a16:creationId xmlns:a16="http://schemas.microsoft.com/office/drawing/2014/main" id="{378953CC-83B5-AC75-0977-F56266B40FDD}"/>
                  </a:ext>
                </a:extLst>
              </p14:cNvPr>
              <p14:cNvContentPartPr/>
              <p14:nvPr/>
            </p14:nvContentPartPr>
            <p14:xfrm>
              <a:off x="7032109" y="178462"/>
              <a:ext cx="145800" cy="119160"/>
            </p14:xfrm>
          </p:contentPart>
        </mc:Choice>
        <mc:Fallback xmlns="">
          <p:pic>
            <p:nvPicPr>
              <p:cNvPr id="22" name="Freihand 21">
                <a:extLst>
                  <a:ext uri="{FF2B5EF4-FFF2-40B4-BE49-F238E27FC236}">
                    <a16:creationId xmlns:a16="http://schemas.microsoft.com/office/drawing/2014/main" id="{378953CC-83B5-AC75-0977-F56266B40FDD}"/>
                  </a:ext>
                </a:extLst>
              </p:cNvPr>
              <p:cNvPicPr/>
              <p:nvPr/>
            </p:nvPicPr>
            <p:blipFill>
              <a:blip r:embed="rId29"/>
              <a:stretch>
                <a:fillRect/>
              </a:stretch>
            </p:blipFill>
            <p:spPr>
              <a:xfrm>
                <a:off x="7023109" y="169822"/>
                <a:ext cx="163440" cy="136800"/>
              </a:xfrm>
              <a:prstGeom prst="rect">
                <a:avLst/>
              </a:prstGeom>
            </p:spPr>
          </p:pic>
        </mc:Fallback>
      </mc:AlternateContent>
      <p:grpSp>
        <p:nvGrpSpPr>
          <p:cNvPr id="28" name="Gruppieren 27">
            <a:extLst>
              <a:ext uri="{FF2B5EF4-FFF2-40B4-BE49-F238E27FC236}">
                <a16:creationId xmlns:a16="http://schemas.microsoft.com/office/drawing/2014/main" id="{552E4A62-7C59-935E-4D7E-7ACE6CA9A931}"/>
              </a:ext>
            </a:extLst>
          </p:cNvPr>
          <p:cNvGrpSpPr/>
          <p:nvPr/>
        </p:nvGrpSpPr>
        <p:grpSpPr>
          <a:xfrm>
            <a:off x="7389589" y="149302"/>
            <a:ext cx="705960" cy="146520"/>
            <a:chOff x="7389589" y="149302"/>
            <a:chExt cx="705960" cy="146520"/>
          </a:xfrm>
        </p:grpSpPr>
        <mc:AlternateContent xmlns:mc="http://schemas.openxmlformats.org/markup-compatibility/2006" xmlns:p14="http://schemas.microsoft.com/office/powerpoint/2010/main">
          <mc:Choice Requires="p14">
            <p:contentPart p14:bwMode="auto" r:id="rId30">
              <p14:nvContentPartPr>
                <p14:cNvPr id="23" name="Freihand 22">
                  <a:extLst>
                    <a:ext uri="{FF2B5EF4-FFF2-40B4-BE49-F238E27FC236}">
                      <a16:creationId xmlns:a16="http://schemas.microsoft.com/office/drawing/2014/main" id="{6F744D6D-0D03-B070-8290-AE8A71A99E61}"/>
                    </a:ext>
                  </a:extLst>
                </p14:cNvPr>
                <p14:cNvContentPartPr/>
                <p14:nvPr/>
              </p14:nvContentPartPr>
              <p14:xfrm>
                <a:off x="7389589" y="195022"/>
                <a:ext cx="166680" cy="87120"/>
              </p14:xfrm>
            </p:contentPart>
          </mc:Choice>
          <mc:Fallback xmlns="">
            <p:pic>
              <p:nvPicPr>
                <p:cNvPr id="23" name="Freihand 22">
                  <a:extLst>
                    <a:ext uri="{FF2B5EF4-FFF2-40B4-BE49-F238E27FC236}">
                      <a16:creationId xmlns:a16="http://schemas.microsoft.com/office/drawing/2014/main" id="{6F744D6D-0D03-B070-8290-AE8A71A99E61}"/>
                    </a:ext>
                  </a:extLst>
                </p:cNvPr>
                <p:cNvPicPr/>
                <p:nvPr/>
              </p:nvPicPr>
              <p:blipFill>
                <a:blip r:embed="rId31"/>
                <a:stretch>
                  <a:fillRect/>
                </a:stretch>
              </p:blipFill>
              <p:spPr>
                <a:xfrm>
                  <a:off x="7380589" y="186382"/>
                  <a:ext cx="1843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Freihand 23">
                  <a:extLst>
                    <a:ext uri="{FF2B5EF4-FFF2-40B4-BE49-F238E27FC236}">
                      <a16:creationId xmlns:a16="http://schemas.microsoft.com/office/drawing/2014/main" id="{F2B6A46F-7C65-D5D9-DBCE-643B0AD7E88D}"/>
                    </a:ext>
                  </a:extLst>
                </p14:cNvPr>
                <p14:cNvContentPartPr/>
                <p14:nvPr/>
              </p14:nvContentPartPr>
              <p14:xfrm>
                <a:off x="7682629" y="193942"/>
                <a:ext cx="156240" cy="101880"/>
              </p14:xfrm>
            </p:contentPart>
          </mc:Choice>
          <mc:Fallback xmlns="">
            <p:pic>
              <p:nvPicPr>
                <p:cNvPr id="24" name="Freihand 23">
                  <a:extLst>
                    <a:ext uri="{FF2B5EF4-FFF2-40B4-BE49-F238E27FC236}">
                      <a16:creationId xmlns:a16="http://schemas.microsoft.com/office/drawing/2014/main" id="{F2B6A46F-7C65-D5D9-DBCE-643B0AD7E88D}"/>
                    </a:ext>
                  </a:extLst>
                </p:cNvPr>
                <p:cNvPicPr/>
                <p:nvPr/>
              </p:nvPicPr>
              <p:blipFill>
                <a:blip r:embed="rId33"/>
                <a:stretch>
                  <a:fillRect/>
                </a:stretch>
              </p:blipFill>
              <p:spPr>
                <a:xfrm>
                  <a:off x="7673629" y="185302"/>
                  <a:ext cx="1738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Freihand 24">
                  <a:extLst>
                    <a:ext uri="{FF2B5EF4-FFF2-40B4-BE49-F238E27FC236}">
                      <a16:creationId xmlns:a16="http://schemas.microsoft.com/office/drawing/2014/main" id="{BB0B622F-F602-BEE1-5743-7307B935E114}"/>
                    </a:ext>
                  </a:extLst>
                </p14:cNvPr>
                <p14:cNvContentPartPr/>
                <p14:nvPr/>
              </p14:nvContentPartPr>
              <p14:xfrm>
                <a:off x="7650949" y="149302"/>
                <a:ext cx="428040" cy="136440"/>
              </p14:xfrm>
            </p:contentPart>
          </mc:Choice>
          <mc:Fallback xmlns="">
            <p:pic>
              <p:nvPicPr>
                <p:cNvPr id="25" name="Freihand 24">
                  <a:extLst>
                    <a:ext uri="{FF2B5EF4-FFF2-40B4-BE49-F238E27FC236}">
                      <a16:creationId xmlns:a16="http://schemas.microsoft.com/office/drawing/2014/main" id="{BB0B622F-F602-BEE1-5743-7307B935E114}"/>
                    </a:ext>
                  </a:extLst>
                </p:cNvPr>
                <p:cNvPicPr/>
                <p:nvPr/>
              </p:nvPicPr>
              <p:blipFill>
                <a:blip r:embed="rId35"/>
                <a:stretch>
                  <a:fillRect/>
                </a:stretch>
              </p:blipFill>
              <p:spPr>
                <a:xfrm>
                  <a:off x="7642309" y="140302"/>
                  <a:ext cx="4456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 name="Freihand 25">
                  <a:extLst>
                    <a:ext uri="{FF2B5EF4-FFF2-40B4-BE49-F238E27FC236}">
                      <a16:creationId xmlns:a16="http://schemas.microsoft.com/office/drawing/2014/main" id="{52D36994-79B3-AAD0-EC1A-91B16E8F5523}"/>
                    </a:ext>
                  </a:extLst>
                </p14:cNvPr>
                <p14:cNvContentPartPr/>
                <p14:nvPr/>
              </p14:nvContentPartPr>
              <p14:xfrm>
                <a:off x="7990069" y="249742"/>
                <a:ext cx="105480" cy="7920"/>
              </p14:xfrm>
            </p:contentPart>
          </mc:Choice>
          <mc:Fallback xmlns="">
            <p:pic>
              <p:nvPicPr>
                <p:cNvPr id="26" name="Freihand 25">
                  <a:extLst>
                    <a:ext uri="{FF2B5EF4-FFF2-40B4-BE49-F238E27FC236}">
                      <a16:creationId xmlns:a16="http://schemas.microsoft.com/office/drawing/2014/main" id="{52D36994-79B3-AAD0-EC1A-91B16E8F5523}"/>
                    </a:ext>
                  </a:extLst>
                </p:cNvPr>
                <p:cNvPicPr/>
                <p:nvPr/>
              </p:nvPicPr>
              <p:blipFill>
                <a:blip r:embed="rId37"/>
                <a:stretch>
                  <a:fillRect/>
                </a:stretch>
              </p:blipFill>
              <p:spPr>
                <a:xfrm>
                  <a:off x="7981069" y="241102"/>
                  <a:ext cx="123120" cy="25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
            <p14:nvContentPartPr>
              <p14:cNvPr id="27" name="Freihand 26">
                <a:extLst>
                  <a:ext uri="{FF2B5EF4-FFF2-40B4-BE49-F238E27FC236}">
                    <a16:creationId xmlns:a16="http://schemas.microsoft.com/office/drawing/2014/main" id="{8D63B0B8-1CF7-02B4-EF35-A090584841DC}"/>
                  </a:ext>
                </a:extLst>
              </p14:cNvPr>
              <p14:cNvContentPartPr/>
              <p14:nvPr/>
            </p14:nvContentPartPr>
            <p14:xfrm>
              <a:off x="8269789" y="166222"/>
              <a:ext cx="165600" cy="200520"/>
            </p14:xfrm>
          </p:contentPart>
        </mc:Choice>
        <mc:Fallback xmlns="">
          <p:pic>
            <p:nvPicPr>
              <p:cNvPr id="27" name="Freihand 26">
                <a:extLst>
                  <a:ext uri="{FF2B5EF4-FFF2-40B4-BE49-F238E27FC236}">
                    <a16:creationId xmlns:a16="http://schemas.microsoft.com/office/drawing/2014/main" id="{8D63B0B8-1CF7-02B4-EF35-A090584841DC}"/>
                  </a:ext>
                </a:extLst>
              </p:cNvPr>
              <p:cNvPicPr/>
              <p:nvPr/>
            </p:nvPicPr>
            <p:blipFill>
              <a:blip r:embed="rId39"/>
              <a:stretch>
                <a:fillRect/>
              </a:stretch>
            </p:blipFill>
            <p:spPr>
              <a:xfrm>
                <a:off x="8261149" y="157222"/>
                <a:ext cx="183240" cy="218160"/>
              </a:xfrm>
              <a:prstGeom prst="rect">
                <a:avLst/>
              </a:prstGeom>
            </p:spPr>
          </p:pic>
        </mc:Fallback>
      </mc:AlternateContent>
      <p:grpSp>
        <p:nvGrpSpPr>
          <p:cNvPr id="31" name="Gruppieren 30">
            <a:extLst>
              <a:ext uri="{FF2B5EF4-FFF2-40B4-BE49-F238E27FC236}">
                <a16:creationId xmlns:a16="http://schemas.microsoft.com/office/drawing/2014/main" id="{2F830CA6-63E3-2819-1294-6DC95C3E80A5}"/>
              </a:ext>
            </a:extLst>
          </p:cNvPr>
          <p:cNvGrpSpPr/>
          <p:nvPr/>
        </p:nvGrpSpPr>
        <p:grpSpPr>
          <a:xfrm>
            <a:off x="6578869" y="573742"/>
            <a:ext cx="207720" cy="133560"/>
            <a:chOff x="6578869" y="573742"/>
            <a:chExt cx="207720" cy="133560"/>
          </a:xfrm>
        </p:grpSpPr>
        <mc:AlternateContent xmlns:mc="http://schemas.openxmlformats.org/markup-compatibility/2006" xmlns:p14="http://schemas.microsoft.com/office/powerpoint/2010/main">
          <mc:Choice Requires="p14">
            <p:contentPart p14:bwMode="auto" r:id="rId40">
              <p14:nvContentPartPr>
                <p14:cNvPr id="29" name="Freihand 28">
                  <a:extLst>
                    <a:ext uri="{FF2B5EF4-FFF2-40B4-BE49-F238E27FC236}">
                      <a16:creationId xmlns:a16="http://schemas.microsoft.com/office/drawing/2014/main" id="{73ECC392-7064-48F7-F6ED-DFF074E5AC6C}"/>
                    </a:ext>
                  </a:extLst>
                </p14:cNvPr>
                <p14:cNvContentPartPr/>
                <p14:nvPr/>
              </p14:nvContentPartPr>
              <p14:xfrm>
                <a:off x="6578869" y="573742"/>
                <a:ext cx="207720" cy="55080"/>
              </p14:xfrm>
            </p:contentPart>
          </mc:Choice>
          <mc:Fallback xmlns="">
            <p:pic>
              <p:nvPicPr>
                <p:cNvPr id="29" name="Freihand 28">
                  <a:extLst>
                    <a:ext uri="{FF2B5EF4-FFF2-40B4-BE49-F238E27FC236}">
                      <a16:creationId xmlns:a16="http://schemas.microsoft.com/office/drawing/2014/main" id="{73ECC392-7064-48F7-F6ED-DFF074E5AC6C}"/>
                    </a:ext>
                  </a:extLst>
                </p:cNvPr>
                <p:cNvPicPr/>
                <p:nvPr/>
              </p:nvPicPr>
              <p:blipFill>
                <a:blip r:embed="rId41"/>
                <a:stretch>
                  <a:fillRect/>
                </a:stretch>
              </p:blipFill>
              <p:spPr>
                <a:xfrm>
                  <a:off x="6569869" y="565102"/>
                  <a:ext cx="2253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 name="Freihand 29">
                  <a:extLst>
                    <a:ext uri="{FF2B5EF4-FFF2-40B4-BE49-F238E27FC236}">
                      <a16:creationId xmlns:a16="http://schemas.microsoft.com/office/drawing/2014/main" id="{0E65DB26-6872-51E4-BD6D-FB687120FCCD}"/>
                    </a:ext>
                  </a:extLst>
                </p14:cNvPr>
                <p14:cNvContentPartPr/>
                <p14:nvPr/>
              </p14:nvContentPartPr>
              <p14:xfrm>
                <a:off x="6605149" y="664102"/>
                <a:ext cx="169200" cy="43200"/>
              </p14:xfrm>
            </p:contentPart>
          </mc:Choice>
          <mc:Fallback xmlns="">
            <p:pic>
              <p:nvPicPr>
                <p:cNvPr id="30" name="Freihand 29">
                  <a:extLst>
                    <a:ext uri="{FF2B5EF4-FFF2-40B4-BE49-F238E27FC236}">
                      <a16:creationId xmlns:a16="http://schemas.microsoft.com/office/drawing/2014/main" id="{0E65DB26-6872-51E4-BD6D-FB687120FCCD}"/>
                    </a:ext>
                  </a:extLst>
                </p:cNvPr>
                <p:cNvPicPr/>
                <p:nvPr/>
              </p:nvPicPr>
              <p:blipFill>
                <a:blip r:embed="rId43"/>
                <a:stretch>
                  <a:fillRect/>
                </a:stretch>
              </p:blipFill>
              <p:spPr>
                <a:xfrm>
                  <a:off x="6596149" y="655102"/>
                  <a:ext cx="186840" cy="60840"/>
                </a:xfrm>
                <a:prstGeom prst="rect">
                  <a:avLst/>
                </a:prstGeom>
              </p:spPr>
            </p:pic>
          </mc:Fallback>
        </mc:AlternateContent>
      </p:grpSp>
      <p:grpSp>
        <p:nvGrpSpPr>
          <p:cNvPr id="43" name="Gruppieren 42">
            <a:extLst>
              <a:ext uri="{FF2B5EF4-FFF2-40B4-BE49-F238E27FC236}">
                <a16:creationId xmlns:a16="http://schemas.microsoft.com/office/drawing/2014/main" id="{94D2B4F0-3025-6C03-432E-7CA898082053}"/>
              </a:ext>
            </a:extLst>
          </p:cNvPr>
          <p:cNvGrpSpPr/>
          <p:nvPr/>
        </p:nvGrpSpPr>
        <p:grpSpPr>
          <a:xfrm>
            <a:off x="6998989" y="488422"/>
            <a:ext cx="1197000" cy="247680"/>
            <a:chOff x="6998989" y="488422"/>
            <a:chExt cx="1197000" cy="247680"/>
          </a:xfrm>
        </p:grpSpPr>
        <mc:AlternateContent xmlns:mc="http://schemas.openxmlformats.org/markup-compatibility/2006" xmlns:p14="http://schemas.microsoft.com/office/powerpoint/2010/main">
          <mc:Choice Requires="p14">
            <p:contentPart p14:bwMode="auto" r:id="rId44">
              <p14:nvContentPartPr>
                <p14:cNvPr id="32" name="Freihand 31">
                  <a:extLst>
                    <a:ext uri="{FF2B5EF4-FFF2-40B4-BE49-F238E27FC236}">
                      <a16:creationId xmlns:a16="http://schemas.microsoft.com/office/drawing/2014/main" id="{55C40AC6-2C3C-0D99-8C8F-A247424383B5}"/>
                    </a:ext>
                  </a:extLst>
                </p14:cNvPr>
                <p14:cNvContentPartPr/>
                <p14:nvPr/>
              </p14:nvContentPartPr>
              <p14:xfrm>
                <a:off x="6998989" y="488422"/>
                <a:ext cx="66600" cy="172080"/>
              </p14:xfrm>
            </p:contentPart>
          </mc:Choice>
          <mc:Fallback xmlns="">
            <p:pic>
              <p:nvPicPr>
                <p:cNvPr id="32" name="Freihand 31">
                  <a:extLst>
                    <a:ext uri="{FF2B5EF4-FFF2-40B4-BE49-F238E27FC236}">
                      <a16:creationId xmlns:a16="http://schemas.microsoft.com/office/drawing/2014/main" id="{55C40AC6-2C3C-0D99-8C8F-A247424383B5}"/>
                    </a:ext>
                  </a:extLst>
                </p:cNvPr>
                <p:cNvPicPr/>
                <p:nvPr/>
              </p:nvPicPr>
              <p:blipFill>
                <a:blip r:embed="rId45"/>
                <a:stretch>
                  <a:fillRect/>
                </a:stretch>
              </p:blipFill>
              <p:spPr>
                <a:xfrm>
                  <a:off x="6990349" y="479422"/>
                  <a:ext cx="8424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3" name="Freihand 32">
                  <a:extLst>
                    <a:ext uri="{FF2B5EF4-FFF2-40B4-BE49-F238E27FC236}">
                      <a16:creationId xmlns:a16="http://schemas.microsoft.com/office/drawing/2014/main" id="{8D6A61EC-4C83-84EB-51C5-E2E76E973526}"/>
                    </a:ext>
                  </a:extLst>
                </p14:cNvPr>
                <p14:cNvContentPartPr/>
                <p14:nvPr/>
              </p14:nvContentPartPr>
              <p14:xfrm>
                <a:off x="7173589" y="525142"/>
                <a:ext cx="117000" cy="122760"/>
              </p14:xfrm>
            </p:contentPart>
          </mc:Choice>
          <mc:Fallback xmlns="">
            <p:pic>
              <p:nvPicPr>
                <p:cNvPr id="33" name="Freihand 32">
                  <a:extLst>
                    <a:ext uri="{FF2B5EF4-FFF2-40B4-BE49-F238E27FC236}">
                      <a16:creationId xmlns:a16="http://schemas.microsoft.com/office/drawing/2014/main" id="{8D6A61EC-4C83-84EB-51C5-E2E76E973526}"/>
                    </a:ext>
                  </a:extLst>
                </p:cNvPr>
                <p:cNvPicPr/>
                <p:nvPr/>
              </p:nvPicPr>
              <p:blipFill>
                <a:blip r:embed="rId47"/>
                <a:stretch>
                  <a:fillRect/>
                </a:stretch>
              </p:blipFill>
              <p:spPr>
                <a:xfrm>
                  <a:off x="7164949" y="516502"/>
                  <a:ext cx="1346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4" name="Freihand 33">
                  <a:extLst>
                    <a:ext uri="{FF2B5EF4-FFF2-40B4-BE49-F238E27FC236}">
                      <a16:creationId xmlns:a16="http://schemas.microsoft.com/office/drawing/2014/main" id="{76349258-581A-8655-4534-1666BF735486}"/>
                    </a:ext>
                  </a:extLst>
                </p14:cNvPr>
                <p14:cNvContentPartPr/>
                <p14:nvPr/>
              </p14:nvContentPartPr>
              <p14:xfrm>
                <a:off x="7363669" y="564382"/>
                <a:ext cx="146520" cy="96840"/>
              </p14:xfrm>
            </p:contentPart>
          </mc:Choice>
          <mc:Fallback xmlns="">
            <p:pic>
              <p:nvPicPr>
                <p:cNvPr id="34" name="Freihand 33">
                  <a:extLst>
                    <a:ext uri="{FF2B5EF4-FFF2-40B4-BE49-F238E27FC236}">
                      <a16:creationId xmlns:a16="http://schemas.microsoft.com/office/drawing/2014/main" id="{76349258-581A-8655-4534-1666BF735486}"/>
                    </a:ext>
                  </a:extLst>
                </p:cNvPr>
                <p:cNvPicPr/>
                <p:nvPr/>
              </p:nvPicPr>
              <p:blipFill>
                <a:blip r:embed="rId49"/>
                <a:stretch>
                  <a:fillRect/>
                </a:stretch>
              </p:blipFill>
              <p:spPr>
                <a:xfrm>
                  <a:off x="7354669" y="555742"/>
                  <a:ext cx="1641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6" name="Freihand 35">
                  <a:extLst>
                    <a:ext uri="{FF2B5EF4-FFF2-40B4-BE49-F238E27FC236}">
                      <a16:creationId xmlns:a16="http://schemas.microsoft.com/office/drawing/2014/main" id="{84A9088C-AB9F-FA23-0AF4-DC5755264B4F}"/>
                    </a:ext>
                  </a:extLst>
                </p14:cNvPr>
                <p14:cNvContentPartPr/>
                <p14:nvPr/>
              </p14:nvContentPartPr>
              <p14:xfrm>
                <a:off x="7625029" y="547462"/>
                <a:ext cx="99720" cy="91800"/>
              </p14:xfrm>
            </p:contentPart>
          </mc:Choice>
          <mc:Fallback xmlns="">
            <p:pic>
              <p:nvPicPr>
                <p:cNvPr id="36" name="Freihand 35">
                  <a:extLst>
                    <a:ext uri="{FF2B5EF4-FFF2-40B4-BE49-F238E27FC236}">
                      <a16:creationId xmlns:a16="http://schemas.microsoft.com/office/drawing/2014/main" id="{84A9088C-AB9F-FA23-0AF4-DC5755264B4F}"/>
                    </a:ext>
                  </a:extLst>
                </p:cNvPr>
                <p:cNvPicPr/>
                <p:nvPr/>
              </p:nvPicPr>
              <p:blipFill>
                <a:blip r:embed="rId51"/>
                <a:stretch>
                  <a:fillRect/>
                </a:stretch>
              </p:blipFill>
              <p:spPr>
                <a:xfrm>
                  <a:off x="7616389" y="538462"/>
                  <a:ext cx="1173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7" name="Freihand 36">
                  <a:extLst>
                    <a:ext uri="{FF2B5EF4-FFF2-40B4-BE49-F238E27FC236}">
                      <a16:creationId xmlns:a16="http://schemas.microsoft.com/office/drawing/2014/main" id="{8968A4B8-EFE4-1F33-95A0-1DE822219164}"/>
                    </a:ext>
                  </a:extLst>
                </p14:cNvPr>
                <p14:cNvContentPartPr/>
                <p14:nvPr/>
              </p14:nvContentPartPr>
              <p14:xfrm>
                <a:off x="7746349" y="676342"/>
                <a:ext cx="26280" cy="59760"/>
              </p14:xfrm>
            </p:contentPart>
          </mc:Choice>
          <mc:Fallback xmlns="">
            <p:pic>
              <p:nvPicPr>
                <p:cNvPr id="37" name="Freihand 36">
                  <a:extLst>
                    <a:ext uri="{FF2B5EF4-FFF2-40B4-BE49-F238E27FC236}">
                      <a16:creationId xmlns:a16="http://schemas.microsoft.com/office/drawing/2014/main" id="{8968A4B8-EFE4-1F33-95A0-1DE822219164}"/>
                    </a:ext>
                  </a:extLst>
                </p:cNvPr>
                <p:cNvPicPr/>
                <p:nvPr/>
              </p:nvPicPr>
              <p:blipFill>
                <a:blip r:embed="rId53"/>
                <a:stretch>
                  <a:fillRect/>
                </a:stretch>
              </p:blipFill>
              <p:spPr>
                <a:xfrm>
                  <a:off x="7737709" y="667702"/>
                  <a:ext cx="439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8" name="Freihand 37">
                  <a:extLst>
                    <a:ext uri="{FF2B5EF4-FFF2-40B4-BE49-F238E27FC236}">
                      <a16:creationId xmlns:a16="http://schemas.microsoft.com/office/drawing/2014/main" id="{A89B7666-A0A1-E0DC-FD59-3AF5055100B3}"/>
                    </a:ext>
                  </a:extLst>
                </p14:cNvPr>
                <p14:cNvContentPartPr/>
                <p14:nvPr/>
              </p14:nvContentPartPr>
              <p14:xfrm>
                <a:off x="7876669" y="507862"/>
                <a:ext cx="106560" cy="153360"/>
              </p14:xfrm>
            </p:contentPart>
          </mc:Choice>
          <mc:Fallback xmlns="">
            <p:pic>
              <p:nvPicPr>
                <p:cNvPr id="38" name="Freihand 37">
                  <a:extLst>
                    <a:ext uri="{FF2B5EF4-FFF2-40B4-BE49-F238E27FC236}">
                      <a16:creationId xmlns:a16="http://schemas.microsoft.com/office/drawing/2014/main" id="{A89B7666-A0A1-E0DC-FD59-3AF5055100B3}"/>
                    </a:ext>
                  </a:extLst>
                </p:cNvPr>
                <p:cNvPicPr/>
                <p:nvPr/>
              </p:nvPicPr>
              <p:blipFill>
                <a:blip r:embed="rId55"/>
                <a:stretch>
                  <a:fillRect/>
                </a:stretch>
              </p:blipFill>
              <p:spPr>
                <a:xfrm>
                  <a:off x="7868029" y="498862"/>
                  <a:ext cx="12420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9" name="Freihand 38">
                  <a:extLst>
                    <a:ext uri="{FF2B5EF4-FFF2-40B4-BE49-F238E27FC236}">
                      <a16:creationId xmlns:a16="http://schemas.microsoft.com/office/drawing/2014/main" id="{5D672944-0736-D6A8-9DDC-8B775089B2F3}"/>
                    </a:ext>
                  </a:extLst>
                </p14:cNvPr>
                <p14:cNvContentPartPr/>
                <p14:nvPr/>
              </p14:nvContentPartPr>
              <p14:xfrm>
                <a:off x="8080429" y="556822"/>
                <a:ext cx="115560" cy="173880"/>
              </p14:xfrm>
            </p:contentPart>
          </mc:Choice>
          <mc:Fallback xmlns="">
            <p:pic>
              <p:nvPicPr>
                <p:cNvPr id="39" name="Freihand 38">
                  <a:extLst>
                    <a:ext uri="{FF2B5EF4-FFF2-40B4-BE49-F238E27FC236}">
                      <a16:creationId xmlns:a16="http://schemas.microsoft.com/office/drawing/2014/main" id="{5D672944-0736-D6A8-9DDC-8B775089B2F3}"/>
                    </a:ext>
                  </a:extLst>
                </p:cNvPr>
                <p:cNvPicPr/>
                <p:nvPr/>
              </p:nvPicPr>
              <p:blipFill>
                <a:blip r:embed="rId57"/>
                <a:stretch>
                  <a:fillRect/>
                </a:stretch>
              </p:blipFill>
              <p:spPr>
                <a:xfrm>
                  <a:off x="8071429" y="547822"/>
                  <a:ext cx="133200" cy="191520"/>
                </a:xfrm>
                <a:prstGeom prst="rect">
                  <a:avLst/>
                </a:prstGeom>
              </p:spPr>
            </p:pic>
          </mc:Fallback>
        </mc:AlternateContent>
      </p:grpSp>
      <p:grpSp>
        <p:nvGrpSpPr>
          <p:cNvPr id="42" name="Gruppieren 41">
            <a:extLst>
              <a:ext uri="{FF2B5EF4-FFF2-40B4-BE49-F238E27FC236}">
                <a16:creationId xmlns:a16="http://schemas.microsoft.com/office/drawing/2014/main" id="{48DD1C16-14AD-97F5-C508-A76D751CFFBD}"/>
              </a:ext>
            </a:extLst>
          </p:cNvPr>
          <p:cNvGrpSpPr/>
          <p:nvPr/>
        </p:nvGrpSpPr>
        <p:grpSpPr>
          <a:xfrm>
            <a:off x="8395429" y="565102"/>
            <a:ext cx="129960" cy="126720"/>
            <a:chOff x="8395429" y="565102"/>
            <a:chExt cx="129960" cy="126720"/>
          </a:xfrm>
        </p:grpSpPr>
        <mc:AlternateContent xmlns:mc="http://schemas.openxmlformats.org/markup-compatibility/2006" xmlns:p14="http://schemas.microsoft.com/office/powerpoint/2010/main">
          <mc:Choice Requires="p14">
            <p:contentPart p14:bwMode="auto" r:id="rId58">
              <p14:nvContentPartPr>
                <p14:cNvPr id="40" name="Freihand 39">
                  <a:extLst>
                    <a:ext uri="{FF2B5EF4-FFF2-40B4-BE49-F238E27FC236}">
                      <a16:creationId xmlns:a16="http://schemas.microsoft.com/office/drawing/2014/main" id="{B883A7E5-B97F-8BD3-12FE-EBB93954A487}"/>
                    </a:ext>
                  </a:extLst>
                </p14:cNvPr>
                <p14:cNvContentPartPr/>
                <p14:nvPr/>
              </p14:nvContentPartPr>
              <p14:xfrm>
                <a:off x="8444749" y="565102"/>
                <a:ext cx="18360" cy="126720"/>
              </p14:xfrm>
            </p:contentPart>
          </mc:Choice>
          <mc:Fallback xmlns="">
            <p:pic>
              <p:nvPicPr>
                <p:cNvPr id="40" name="Freihand 39">
                  <a:extLst>
                    <a:ext uri="{FF2B5EF4-FFF2-40B4-BE49-F238E27FC236}">
                      <a16:creationId xmlns:a16="http://schemas.microsoft.com/office/drawing/2014/main" id="{B883A7E5-B97F-8BD3-12FE-EBB93954A487}"/>
                    </a:ext>
                  </a:extLst>
                </p:cNvPr>
                <p:cNvPicPr/>
                <p:nvPr/>
              </p:nvPicPr>
              <p:blipFill>
                <a:blip r:embed="rId59"/>
                <a:stretch>
                  <a:fillRect/>
                </a:stretch>
              </p:blipFill>
              <p:spPr>
                <a:xfrm>
                  <a:off x="8435749" y="556102"/>
                  <a:ext cx="360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1" name="Freihand 40">
                  <a:extLst>
                    <a:ext uri="{FF2B5EF4-FFF2-40B4-BE49-F238E27FC236}">
                      <a16:creationId xmlns:a16="http://schemas.microsoft.com/office/drawing/2014/main" id="{FB99CE4E-69C8-A094-65BC-C51976B808F8}"/>
                    </a:ext>
                  </a:extLst>
                </p14:cNvPr>
                <p14:cNvContentPartPr/>
                <p14:nvPr/>
              </p14:nvContentPartPr>
              <p14:xfrm>
                <a:off x="8395429" y="620902"/>
                <a:ext cx="129960" cy="21960"/>
              </p14:xfrm>
            </p:contentPart>
          </mc:Choice>
          <mc:Fallback xmlns="">
            <p:pic>
              <p:nvPicPr>
                <p:cNvPr id="41" name="Freihand 40">
                  <a:extLst>
                    <a:ext uri="{FF2B5EF4-FFF2-40B4-BE49-F238E27FC236}">
                      <a16:creationId xmlns:a16="http://schemas.microsoft.com/office/drawing/2014/main" id="{FB99CE4E-69C8-A094-65BC-C51976B808F8}"/>
                    </a:ext>
                  </a:extLst>
                </p:cNvPr>
                <p:cNvPicPr/>
                <p:nvPr/>
              </p:nvPicPr>
              <p:blipFill>
                <a:blip r:embed="rId61"/>
                <a:stretch>
                  <a:fillRect/>
                </a:stretch>
              </p:blipFill>
              <p:spPr>
                <a:xfrm>
                  <a:off x="8386789" y="611902"/>
                  <a:ext cx="147600" cy="39600"/>
                </a:xfrm>
                <a:prstGeom prst="rect">
                  <a:avLst/>
                </a:prstGeom>
              </p:spPr>
            </p:pic>
          </mc:Fallback>
        </mc:AlternateContent>
      </p:grpSp>
      <p:grpSp>
        <p:nvGrpSpPr>
          <p:cNvPr id="47" name="Gruppieren 46">
            <a:extLst>
              <a:ext uri="{FF2B5EF4-FFF2-40B4-BE49-F238E27FC236}">
                <a16:creationId xmlns:a16="http://schemas.microsoft.com/office/drawing/2014/main" id="{97CBCDAF-B831-7CF7-DC77-C86240D800F2}"/>
              </a:ext>
            </a:extLst>
          </p:cNvPr>
          <p:cNvGrpSpPr/>
          <p:nvPr/>
        </p:nvGrpSpPr>
        <p:grpSpPr>
          <a:xfrm>
            <a:off x="8703229" y="496702"/>
            <a:ext cx="539640" cy="134280"/>
            <a:chOff x="8703229" y="496702"/>
            <a:chExt cx="539640" cy="134280"/>
          </a:xfrm>
        </p:grpSpPr>
        <mc:AlternateContent xmlns:mc="http://schemas.openxmlformats.org/markup-compatibility/2006" xmlns:p14="http://schemas.microsoft.com/office/powerpoint/2010/main">
          <mc:Choice Requires="p14">
            <p:contentPart p14:bwMode="auto" r:id="rId62">
              <p14:nvContentPartPr>
                <p14:cNvPr id="44" name="Freihand 43">
                  <a:extLst>
                    <a:ext uri="{FF2B5EF4-FFF2-40B4-BE49-F238E27FC236}">
                      <a16:creationId xmlns:a16="http://schemas.microsoft.com/office/drawing/2014/main" id="{C8AF2D6D-63AD-D3AF-3E80-709E9AD3ED70}"/>
                    </a:ext>
                  </a:extLst>
                </p14:cNvPr>
                <p14:cNvContentPartPr/>
                <p14:nvPr/>
              </p14:nvContentPartPr>
              <p14:xfrm>
                <a:off x="8703229" y="496702"/>
                <a:ext cx="74520" cy="131400"/>
              </p14:xfrm>
            </p:contentPart>
          </mc:Choice>
          <mc:Fallback xmlns="">
            <p:pic>
              <p:nvPicPr>
                <p:cNvPr id="44" name="Freihand 43">
                  <a:extLst>
                    <a:ext uri="{FF2B5EF4-FFF2-40B4-BE49-F238E27FC236}">
                      <a16:creationId xmlns:a16="http://schemas.microsoft.com/office/drawing/2014/main" id="{C8AF2D6D-63AD-D3AF-3E80-709E9AD3ED70}"/>
                    </a:ext>
                  </a:extLst>
                </p:cNvPr>
                <p:cNvPicPr/>
                <p:nvPr/>
              </p:nvPicPr>
              <p:blipFill>
                <a:blip r:embed="rId63"/>
                <a:stretch>
                  <a:fillRect/>
                </a:stretch>
              </p:blipFill>
              <p:spPr>
                <a:xfrm>
                  <a:off x="8694229" y="487702"/>
                  <a:ext cx="921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5" name="Freihand 44">
                  <a:extLst>
                    <a:ext uri="{FF2B5EF4-FFF2-40B4-BE49-F238E27FC236}">
                      <a16:creationId xmlns:a16="http://schemas.microsoft.com/office/drawing/2014/main" id="{F86158EA-0A3B-10B3-46E4-74729FA1774F}"/>
                    </a:ext>
                  </a:extLst>
                </p14:cNvPr>
                <p14:cNvContentPartPr/>
                <p14:nvPr/>
              </p14:nvContentPartPr>
              <p14:xfrm>
                <a:off x="8737069" y="511822"/>
                <a:ext cx="273240" cy="91080"/>
              </p14:xfrm>
            </p:contentPart>
          </mc:Choice>
          <mc:Fallback xmlns="">
            <p:pic>
              <p:nvPicPr>
                <p:cNvPr id="45" name="Freihand 44">
                  <a:extLst>
                    <a:ext uri="{FF2B5EF4-FFF2-40B4-BE49-F238E27FC236}">
                      <a16:creationId xmlns:a16="http://schemas.microsoft.com/office/drawing/2014/main" id="{F86158EA-0A3B-10B3-46E4-74729FA1774F}"/>
                    </a:ext>
                  </a:extLst>
                </p:cNvPr>
                <p:cNvPicPr/>
                <p:nvPr/>
              </p:nvPicPr>
              <p:blipFill>
                <a:blip r:embed="rId65"/>
                <a:stretch>
                  <a:fillRect/>
                </a:stretch>
              </p:blipFill>
              <p:spPr>
                <a:xfrm>
                  <a:off x="8728429" y="503182"/>
                  <a:ext cx="2908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6" name="Freihand 45">
                  <a:extLst>
                    <a:ext uri="{FF2B5EF4-FFF2-40B4-BE49-F238E27FC236}">
                      <a16:creationId xmlns:a16="http://schemas.microsoft.com/office/drawing/2014/main" id="{4EB8C3D7-F233-89AD-1647-0AD92431A2A4}"/>
                    </a:ext>
                  </a:extLst>
                </p14:cNvPr>
                <p14:cNvContentPartPr/>
                <p14:nvPr/>
              </p14:nvContentPartPr>
              <p14:xfrm>
                <a:off x="9138109" y="521182"/>
                <a:ext cx="104760" cy="109800"/>
              </p14:xfrm>
            </p:contentPart>
          </mc:Choice>
          <mc:Fallback xmlns="">
            <p:pic>
              <p:nvPicPr>
                <p:cNvPr id="46" name="Freihand 45">
                  <a:extLst>
                    <a:ext uri="{FF2B5EF4-FFF2-40B4-BE49-F238E27FC236}">
                      <a16:creationId xmlns:a16="http://schemas.microsoft.com/office/drawing/2014/main" id="{4EB8C3D7-F233-89AD-1647-0AD92431A2A4}"/>
                    </a:ext>
                  </a:extLst>
                </p:cNvPr>
                <p:cNvPicPr/>
                <p:nvPr/>
              </p:nvPicPr>
              <p:blipFill>
                <a:blip r:embed="rId67"/>
                <a:stretch>
                  <a:fillRect/>
                </a:stretch>
              </p:blipFill>
              <p:spPr>
                <a:xfrm>
                  <a:off x="9129109" y="512182"/>
                  <a:ext cx="122400" cy="127440"/>
                </a:xfrm>
                <a:prstGeom prst="rect">
                  <a:avLst/>
                </a:prstGeom>
              </p:spPr>
            </p:pic>
          </mc:Fallback>
        </mc:AlternateContent>
      </p:grpSp>
      <p:grpSp>
        <p:nvGrpSpPr>
          <p:cNvPr id="174080" name="Gruppieren 174079">
            <a:extLst>
              <a:ext uri="{FF2B5EF4-FFF2-40B4-BE49-F238E27FC236}">
                <a16:creationId xmlns:a16="http://schemas.microsoft.com/office/drawing/2014/main" id="{1F984AFE-2DE8-3073-7CC9-FC3FA83012AB}"/>
              </a:ext>
            </a:extLst>
          </p:cNvPr>
          <p:cNvGrpSpPr/>
          <p:nvPr/>
        </p:nvGrpSpPr>
        <p:grpSpPr>
          <a:xfrm>
            <a:off x="9402709" y="452422"/>
            <a:ext cx="2204280" cy="234720"/>
            <a:chOff x="9402709" y="452422"/>
            <a:chExt cx="2204280" cy="234720"/>
          </a:xfrm>
        </p:grpSpPr>
        <mc:AlternateContent xmlns:mc="http://schemas.openxmlformats.org/markup-compatibility/2006" xmlns:p14="http://schemas.microsoft.com/office/powerpoint/2010/main">
          <mc:Choice Requires="p14">
            <p:contentPart p14:bwMode="auto" r:id="rId68">
              <p14:nvContentPartPr>
                <p14:cNvPr id="48" name="Freihand 47">
                  <a:extLst>
                    <a:ext uri="{FF2B5EF4-FFF2-40B4-BE49-F238E27FC236}">
                      <a16:creationId xmlns:a16="http://schemas.microsoft.com/office/drawing/2014/main" id="{0755CAAB-DE95-71E1-6743-BAA4CD8E364B}"/>
                    </a:ext>
                  </a:extLst>
                </p14:cNvPr>
                <p14:cNvContentPartPr/>
                <p14:nvPr/>
              </p14:nvContentPartPr>
              <p14:xfrm>
                <a:off x="9402709" y="467902"/>
                <a:ext cx="88920" cy="119520"/>
              </p14:xfrm>
            </p:contentPart>
          </mc:Choice>
          <mc:Fallback xmlns="">
            <p:pic>
              <p:nvPicPr>
                <p:cNvPr id="48" name="Freihand 47">
                  <a:extLst>
                    <a:ext uri="{FF2B5EF4-FFF2-40B4-BE49-F238E27FC236}">
                      <a16:creationId xmlns:a16="http://schemas.microsoft.com/office/drawing/2014/main" id="{0755CAAB-DE95-71E1-6743-BAA4CD8E364B}"/>
                    </a:ext>
                  </a:extLst>
                </p:cNvPr>
                <p:cNvPicPr/>
                <p:nvPr/>
              </p:nvPicPr>
              <p:blipFill>
                <a:blip r:embed="rId69"/>
                <a:stretch>
                  <a:fillRect/>
                </a:stretch>
              </p:blipFill>
              <p:spPr>
                <a:xfrm>
                  <a:off x="9394069" y="459262"/>
                  <a:ext cx="1065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9" name="Freihand 48">
                  <a:extLst>
                    <a:ext uri="{FF2B5EF4-FFF2-40B4-BE49-F238E27FC236}">
                      <a16:creationId xmlns:a16="http://schemas.microsoft.com/office/drawing/2014/main" id="{79091499-30DA-76A7-5D79-B18230B4ACEB}"/>
                    </a:ext>
                  </a:extLst>
                </p14:cNvPr>
                <p14:cNvContentPartPr/>
                <p14:nvPr/>
              </p14:nvContentPartPr>
              <p14:xfrm>
                <a:off x="9428629" y="477262"/>
                <a:ext cx="141840" cy="7920"/>
              </p14:xfrm>
            </p:contentPart>
          </mc:Choice>
          <mc:Fallback xmlns="">
            <p:pic>
              <p:nvPicPr>
                <p:cNvPr id="49" name="Freihand 48">
                  <a:extLst>
                    <a:ext uri="{FF2B5EF4-FFF2-40B4-BE49-F238E27FC236}">
                      <a16:creationId xmlns:a16="http://schemas.microsoft.com/office/drawing/2014/main" id="{79091499-30DA-76A7-5D79-B18230B4ACEB}"/>
                    </a:ext>
                  </a:extLst>
                </p:cNvPr>
                <p:cNvPicPr/>
                <p:nvPr/>
              </p:nvPicPr>
              <p:blipFill>
                <a:blip r:embed="rId71"/>
                <a:stretch>
                  <a:fillRect/>
                </a:stretch>
              </p:blipFill>
              <p:spPr>
                <a:xfrm>
                  <a:off x="9419629" y="468622"/>
                  <a:ext cx="15948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0" name="Freihand 49">
                  <a:extLst>
                    <a:ext uri="{FF2B5EF4-FFF2-40B4-BE49-F238E27FC236}">
                      <a16:creationId xmlns:a16="http://schemas.microsoft.com/office/drawing/2014/main" id="{912386AF-4C3A-E00E-D046-57D92DC3E0B7}"/>
                    </a:ext>
                  </a:extLst>
                </p14:cNvPr>
                <p14:cNvContentPartPr/>
                <p14:nvPr/>
              </p14:nvContentPartPr>
              <p14:xfrm>
                <a:off x="9610429" y="474742"/>
                <a:ext cx="120240" cy="79200"/>
              </p14:xfrm>
            </p:contentPart>
          </mc:Choice>
          <mc:Fallback xmlns="">
            <p:pic>
              <p:nvPicPr>
                <p:cNvPr id="50" name="Freihand 49">
                  <a:extLst>
                    <a:ext uri="{FF2B5EF4-FFF2-40B4-BE49-F238E27FC236}">
                      <a16:creationId xmlns:a16="http://schemas.microsoft.com/office/drawing/2014/main" id="{912386AF-4C3A-E00E-D046-57D92DC3E0B7}"/>
                    </a:ext>
                  </a:extLst>
                </p:cNvPr>
                <p:cNvPicPr/>
                <p:nvPr/>
              </p:nvPicPr>
              <p:blipFill>
                <a:blip r:embed="rId73"/>
                <a:stretch>
                  <a:fillRect/>
                </a:stretch>
              </p:blipFill>
              <p:spPr>
                <a:xfrm>
                  <a:off x="9601789" y="465742"/>
                  <a:ext cx="1378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2" name="Freihand 51">
                  <a:extLst>
                    <a:ext uri="{FF2B5EF4-FFF2-40B4-BE49-F238E27FC236}">
                      <a16:creationId xmlns:a16="http://schemas.microsoft.com/office/drawing/2014/main" id="{34EDA9CC-8052-84A2-DFFC-126D6C017FE9}"/>
                    </a:ext>
                  </a:extLst>
                </p14:cNvPr>
                <p14:cNvContentPartPr/>
                <p14:nvPr/>
              </p14:nvContentPartPr>
              <p14:xfrm>
                <a:off x="9864949" y="521182"/>
                <a:ext cx="135000" cy="11880"/>
              </p14:xfrm>
            </p:contentPart>
          </mc:Choice>
          <mc:Fallback xmlns="">
            <p:pic>
              <p:nvPicPr>
                <p:cNvPr id="52" name="Freihand 51">
                  <a:extLst>
                    <a:ext uri="{FF2B5EF4-FFF2-40B4-BE49-F238E27FC236}">
                      <a16:creationId xmlns:a16="http://schemas.microsoft.com/office/drawing/2014/main" id="{34EDA9CC-8052-84A2-DFFC-126D6C017FE9}"/>
                    </a:ext>
                  </a:extLst>
                </p:cNvPr>
                <p:cNvPicPr/>
                <p:nvPr/>
              </p:nvPicPr>
              <p:blipFill>
                <a:blip r:embed="rId75"/>
                <a:stretch>
                  <a:fillRect/>
                </a:stretch>
              </p:blipFill>
              <p:spPr>
                <a:xfrm>
                  <a:off x="9856309" y="512182"/>
                  <a:ext cx="1526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3" name="Freihand 52">
                  <a:extLst>
                    <a:ext uri="{FF2B5EF4-FFF2-40B4-BE49-F238E27FC236}">
                      <a16:creationId xmlns:a16="http://schemas.microsoft.com/office/drawing/2014/main" id="{96383655-E0D9-9A5B-65C5-5A0D7ECCC2C2}"/>
                    </a:ext>
                  </a:extLst>
                </p14:cNvPr>
                <p14:cNvContentPartPr/>
                <p14:nvPr/>
              </p14:nvContentPartPr>
              <p14:xfrm>
                <a:off x="9884749" y="576262"/>
                <a:ext cx="108360" cy="7560"/>
              </p14:xfrm>
            </p:contentPart>
          </mc:Choice>
          <mc:Fallback xmlns="">
            <p:pic>
              <p:nvPicPr>
                <p:cNvPr id="53" name="Freihand 52">
                  <a:extLst>
                    <a:ext uri="{FF2B5EF4-FFF2-40B4-BE49-F238E27FC236}">
                      <a16:creationId xmlns:a16="http://schemas.microsoft.com/office/drawing/2014/main" id="{96383655-E0D9-9A5B-65C5-5A0D7ECCC2C2}"/>
                    </a:ext>
                  </a:extLst>
                </p:cNvPr>
                <p:cNvPicPr/>
                <p:nvPr/>
              </p:nvPicPr>
              <p:blipFill>
                <a:blip r:embed="rId77"/>
                <a:stretch>
                  <a:fillRect/>
                </a:stretch>
              </p:blipFill>
              <p:spPr>
                <a:xfrm>
                  <a:off x="9875749" y="567622"/>
                  <a:ext cx="1260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5" name="Freihand 54">
                  <a:extLst>
                    <a:ext uri="{FF2B5EF4-FFF2-40B4-BE49-F238E27FC236}">
                      <a16:creationId xmlns:a16="http://schemas.microsoft.com/office/drawing/2014/main" id="{D604FB19-FC3D-582A-ECC7-A7F0BDD42AA3}"/>
                    </a:ext>
                  </a:extLst>
                </p14:cNvPr>
                <p14:cNvContentPartPr/>
                <p14:nvPr/>
              </p14:nvContentPartPr>
              <p14:xfrm>
                <a:off x="10135669" y="489502"/>
                <a:ext cx="196920" cy="125640"/>
              </p14:xfrm>
            </p:contentPart>
          </mc:Choice>
          <mc:Fallback xmlns="">
            <p:pic>
              <p:nvPicPr>
                <p:cNvPr id="55" name="Freihand 54">
                  <a:extLst>
                    <a:ext uri="{FF2B5EF4-FFF2-40B4-BE49-F238E27FC236}">
                      <a16:creationId xmlns:a16="http://schemas.microsoft.com/office/drawing/2014/main" id="{D604FB19-FC3D-582A-ECC7-A7F0BDD42AA3}"/>
                    </a:ext>
                  </a:extLst>
                </p:cNvPr>
                <p:cNvPicPr/>
                <p:nvPr/>
              </p:nvPicPr>
              <p:blipFill>
                <a:blip r:embed="rId79"/>
                <a:stretch>
                  <a:fillRect/>
                </a:stretch>
              </p:blipFill>
              <p:spPr>
                <a:xfrm>
                  <a:off x="10127029" y="480862"/>
                  <a:ext cx="21456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6" name="Freihand 55">
                  <a:extLst>
                    <a:ext uri="{FF2B5EF4-FFF2-40B4-BE49-F238E27FC236}">
                      <a16:creationId xmlns:a16="http://schemas.microsoft.com/office/drawing/2014/main" id="{1471255D-7DD7-8A75-7007-C3808D8AE0F4}"/>
                    </a:ext>
                  </a:extLst>
                </p14:cNvPr>
                <p14:cNvContentPartPr/>
                <p14:nvPr/>
              </p14:nvContentPartPr>
              <p14:xfrm>
                <a:off x="10381189" y="452422"/>
                <a:ext cx="100440" cy="147960"/>
              </p14:xfrm>
            </p:contentPart>
          </mc:Choice>
          <mc:Fallback xmlns="">
            <p:pic>
              <p:nvPicPr>
                <p:cNvPr id="56" name="Freihand 55">
                  <a:extLst>
                    <a:ext uri="{FF2B5EF4-FFF2-40B4-BE49-F238E27FC236}">
                      <a16:creationId xmlns:a16="http://schemas.microsoft.com/office/drawing/2014/main" id="{1471255D-7DD7-8A75-7007-C3808D8AE0F4}"/>
                    </a:ext>
                  </a:extLst>
                </p:cNvPr>
                <p:cNvPicPr/>
                <p:nvPr/>
              </p:nvPicPr>
              <p:blipFill>
                <a:blip r:embed="rId81"/>
                <a:stretch>
                  <a:fillRect/>
                </a:stretch>
              </p:blipFill>
              <p:spPr>
                <a:xfrm>
                  <a:off x="10372189" y="443782"/>
                  <a:ext cx="11808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7" name="Freihand 56">
                  <a:extLst>
                    <a:ext uri="{FF2B5EF4-FFF2-40B4-BE49-F238E27FC236}">
                      <a16:creationId xmlns:a16="http://schemas.microsoft.com/office/drawing/2014/main" id="{53256F94-873E-6DB6-00AB-469923B33ABD}"/>
                    </a:ext>
                  </a:extLst>
                </p14:cNvPr>
                <p14:cNvContentPartPr/>
                <p14:nvPr/>
              </p14:nvContentPartPr>
              <p14:xfrm>
                <a:off x="10409629" y="469702"/>
                <a:ext cx="133560" cy="6480"/>
              </p14:xfrm>
            </p:contentPart>
          </mc:Choice>
          <mc:Fallback xmlns="">
            <p:pic>
              <p:nvPicPr>
                <p:cNvPr id="57" name="Freihand 56">
                  <a:extLst>
                    <a:ext uri="{FF2B5EF4-FFF2-40B4-BE49-F238E27FC236}">
                      <a16:creationId xmlns:a16="http://schemas.microsoft.com/office/drawing/2014/main" id="{53256F94-873E-6DB6-00AB-469923B33ABD}"/>
                    </a:ext>
                  </a:extLst>
                </p:cNvPr>
                <p:cNvPicPr/>
                <p:nvPr/>
              </p:nvPicPr>
              <p:blipFill>
                <a:blip r:embed="rId83"/>
                <a:stretch>
                  <a:fillRect/>
                </a:stretch>
              </p:blipFill>
              <p:spPr>
                <a:xfrm>
                  <a:off x="10400629" y="460702"/>
                  <a:ext cx="1512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8" name="Freihand 57">
                  <a:extLst>
                    <a:ext uri="{FF2B5EF4-FFF2-40B4-BE49-F238E27FC236}">
                      <a16:creationId xmlns:a16="http://schemas.microsoft.com/office/drawing/2014/main" id="{C69FE20D-DD36-0CDF-6697-EF96977869E7}"/>
                    </a:ext>
                  </a:extLst>
                </p14:cNvPr>
                <p14:cNvContentPartPr/>
                <p14:nvPr/>
              </p14:nvContentPartPr>
              <p14:xfrm>
                <a:off x="10586749" y="468982"/>
                <a:ext cx="381600" cy="101880"/>
              </p14:xfrm>
            </p:contentPart>
          </mc:Choice>
          <mc:Fallback xmlns="">
            <p:pic>
              <p:nvPicPr>
                <p:cNvPr id="58" name="Freihand 57">
                  <a:extLst>
                    <a:ext uri="{FF2B5EF4-FFF2-40B4-BE49-F238E27FC236}">
                      <a16:creationId xmlns:a16="http://schemas.microsoft.com/office/drawing/2014/main" id="{C69FE20D-DD36-0CDF-6697-EF96977869E7}"/>
                    </a:ext>
                  </a:extLst>
                </p:cNvPr>
                <p:cNvPicPr/>
                <p:nvPr/>
              </p:nvPicPr>
              <p:blipFill>
                <a:blip r:embed="rId85"/>
                <a:stretch>
                  <a:fillRect/>
                </a:stretch>
              </p:blipFill>
              <p:spPr>
                <a:xfrm>
                  <a:off x="10577749" y="460342"/>
                  <a:ext cx="3992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9" name="Freihand 58">
                  <a:extLst>
                    <a:ext uri="{FF2B5EF4-FFF2-40B4-BE49-F238E27FC236}">
                      <a16:creationId xmlns:a16="http://schemas.microsoft.com/office/drawing/2014/main" id="{BBC52C98-B143-31D3-319A-08815D7AF52A}"/>
                    </a:ext>
                  </a:extLst>
                </p14:cNvPr>
                <p14:cNvContentPartPr/>
                <p14:nvPr/>
              </p14:nvContentPartPr>
              <p14:xfrm>
                <a:off x="11068789" y="485542"/>
                <a:ext cx="123480" cy="74520"/>
              </p14:xfrm>
            </p:contentPart>
          </mc:Choice>
          <mc:Fallback xmlns="">
            <p:pic>
              <p:nvPicPr>
                <p:cNvPr id="59" name="Freihand 58">
                  <a:extLst>
                    <a:ext uri="{FF2B5EF4-FFF2-40B4-BE49-F238E27FC236}">
                      <a16:creationId xmlns:a16="http://schemas.microsoft.com/office/drawing/2014/main" id="{BBC52C98-B143-31D3-319A-08815D7AF52A}"/>
                    </a:ext>
                  </a:extLst>
                </p:cNvPr>
                <p:cNvPicPr/>
                <p:nvPr/>
              </p:nvPicPr>
              <p:blipFill>
                <a:blip r:embed="rId87"/>
                <a:stretch>
                  <a:fillRect/>
                </a:stretch>
              </p:blipFill>
              <p:spPr>
                <a:xfrm>
                  <a:off x="11060149" y="476542"/>
                  <a:ext cx="14112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0" name="Freihand 59">
                  <a:extLst>
                    <a:ext uri="{FF2B5EF4-FFF2-40B4-BE49-F238E27FC236}">
                      <a16:creationId xmlns:a16="http://schemas.microsoft.com/office/drawing/2014/main" id="{D244EF42-2672-8987-1EFE-CBF214163739}"/>
                    </a:ext>
                  </a:extLst>
                </p14:cNvPr>
                <p14:cNvContentPartPr/>
                <p14:nvPr/>
              </p14:nvContentPartPr>
              <p14:xfrm>
                <a:off x="11240869" y="542422"/>
                <a:ext cx="12600" cy="59760"/>
              </p14:xfrm>
            </p:contentPart>
          </mc:Choice>
          <mc:Fallback xmlns="">
            <p:pic>
              <p:nvPicPr>
                <p:cNvPr id="60" name="Freihand 59">
                  <a:extLst>
                    <a:ext uri="{FF2B5EF4-FFF2-40B4-BE49-F238E27FC236}">
                      <a16:creationId xmlns:a16="http://schemas.microsoft.com/office/drawing/2014/main" id="{D244EF42-2672-8987-1EFE-CBF214163739}"/>
                    </a:ext>
                  </a:extLst>
                </p:cNvPr>
                <p:cNvPicPr/>
                <p:nvPr/>
              </p:nvPicPr>
              <p:blipFill>
                <a:blip r:embed="rId89"/>
                <a:stretch>
                  <a:fillRect/>
                </a:stretch>
              </p:blipFill>
              <p:spPr>
                <a:xfrm>
                  <a:off x="11231869" y="533422"/>
                  <a:ext cx="302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1" name="Freihand 60">
                  <a:extLst>
                    <a:ext uri="{FF2B5EF4-FFF2-40B4-BE49-F238E27FC236}">
                      <a16:creationId xmlns:a16="http://schemas.microsoft.com/office/drawing/2014/main" id="{63DD8CE1-E7FF-EA62-5C70-2ABED0FDF640}"/>
                    </a:ext>
                  </a:extLst>
                </p14:cNvPr>
                <p14:cNvContentPartPr/>
                <p14:nvPr/>
              </p14:nvContentPartPr>
              <p14:xfrm>
                <a:off x="11334109" y="475462"/>
                <a:ext cx="117360" cy="111960"/>
              </p14:xfrm>
            </p:contentPart>
          </mc:Choice>
          <mc:Fallback xmlns="">
            <p:pic>
              <p:nvPicPr>
                <p:cNvPr id="61" name="Freihand 60">
                  <a:extLst>
                    <a:ext uri="{FF2B5EF4-FFF2-40B4-BE49-F238E27FC236}">
                      <a16:creationId xmlns:a16="http://schemas.microsoft.com/office/drawing/2014/main" id="{63DD8CE1-E7FF-EA62-5C70-2ABED0FDF640}"/>
                    </a:ext>
                  </a:extLst>
                </p:cNvPr>
                <p:cNvPicPr/>
                <p:nvPr/>
              </p:nvPicPr>
              <p:blipFill>
                <a:blip r:embed="rId91"/>
                <a:stretch>
                  <a:fillRect/>
                </a:stretch>
              </p:blipFill>
              <p:spPr>
                <a:xfrm>
                  <a:off x="11325109" y="466462"/>
                  <a:ext cx="1350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2" name="Freihand 61">
                  <a:extLst>
                    <a:ext uri="{FF2B5EF4-FFF2-40B4-BE49-F238E27FC236}">
                      <a16:creationId xmlns:a16="http://schemas.microsoft.com/office/drawing/2014/main" id="{0AEF2153-1783-9639-ED1E-41DC29C93B9E}"/>
                    </a:ext>
                  </a:extLst>
                </p14:cNvPr>
                <p14:cNvContentPartPr/>
                <p14:nvPr/>
              </p14:nvContentPartPr>
              <p14:xfrm>
                <a:off x="11503309" y="506062"/>
                <a:ext cx="92160" cy="28800"/>
              </p14:xfrm>
            </p:contentPart>
          </mc:Choice>
          <mc:Fallback xmlns="">
            <p:pic>
              <p:nvPicPr>
                <p:cNvPr id="62" name="Freihand 61">
                  <a:extLst>
                    <a:ext uri="{FF2B5EF4-FFF2-40B4-BE49-F238E27FC236}">
                      <a16:creationId xmlns:a16="http://schemas.microsoft.com/office/drawing/2014/main" id="{0AEF2153-1783-9639-ED1E-41DC29C93B9E}"/>
                    </a:ext>
                  </a:extLst>
                </p:cNvPr>
                <p:cNvPicPr/>
                <p:nvPr/>
              </p:nvPicPr>
              <p:blipFill>
                <a:blip r:embed="rId93"/>
                <a:stretch>
                  <a:fillRect/>
                </a:stretch>
              </p:blipFill>
              <p:spPr>
                <a:xfrm>
                  <a:off x="11494669" y="497422"/>
                  <a:ext cx="1098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3" name="Freihand 62">
                  <a:extLst>
                    <a:ext uri="{FF2B5EF4-FFF2-40B4-BE49-F238E27FC236}">
                      <a16:creationId xmlns:a16="http://schemas.microsoft.com/office/drawing/2014/main" id="{5A1C18B3-4393-C60B-E431-CB852427C246}"/>
                    </a:ext>
                  </a:extLst>
                </p14:cNvPr>
                <p14:cNvContentPartPr/>
                <p14:nvPr/>
              </p14:nvContentPartPr>
              <p14:xfrm>
                <a:off x="11533909" y="513262"/>
                <a:ext cx="73080" cy="173880"/>
              </p14:xfrm>
            </p:contentPart>
          </mc:Choice>
          <mc:Fallback xmlns="">
            <p:pic>
              <p:nvPicPr>
                <p:cNvPr id="63" name="Freihand 62">
                  <a:extLst>
                    <a:ext uri="{FF2B5EF4-FFF2-40B4-BE49-F238E27FC236}">
                      <a16:creationId xmlns:a16="http://schemas.microsoft.com/office/drawing/2014/main" id="{5A1C18B3-4393-C60B-E431-CB852427C246}"/>
                    </a:ext>
                  </a:extLst>
                </p:cNvPr>
                <p:cNvPicPr/>
                <p:nvPr/>
              </p:nvPicPr>
              <p:blipFill>
                <a:blip r:embed="rId95"/>
                <a:stretch>
                  <a:fillRect/>
                </a:stretch>
              </p:blipFill>
              <p:spPr>
                <a:xfrm>
                  <a:off x="11524909" y="504622"/>
                  <a:ext cx="90720" cy="191520"/>
                </a:xfrm>
                <a:prstGeom prst="rect">
                  <a:avLst/>
                </a:prstGeom>
              </p:spPr>
            </p:pic>
          </mc:Fallback>
        </mc:AlternateContent>
      </p:grpSp>
      <p:grpSp>
        <p:nvGrpSpPr>
          <p:cNvPr id="174084" name="Gruppieren 174083">
            <a:extLst>
              <a:ext uri="{FF2B5EF4-FFF2-40B4-BE49-F238E27FC236}">
                <a16:creationId xmlns:a16="http://schemas.microsoft.com/office/drawing/2014/main" id="{6F8E05D1-DF4F-BD59-E02A-54C51FD0C41E}"/>
              </a:ext>
            </a:extLst>
          </p:cNvPr>
          <p:cNvGrpSpPr/>
          <p:nvPr/>
        </p:nvGrpSpPr>
        <p:grpSpPr>
          <a:xfrm>
            <a:off x="5556469" y="916462"/>
            <a:ext cx="234360" cy="317160"/>
            <a:chOff x="5556469" y="916462"/>
            <a:chExt cx="234360" cy="317160"/>
          </a:xfrm>
        </p:grpSpPr>
        <mc:AlternateContent xmlns:mc="http://schemas.openxmlformats.org/markup-compatibility/2006" xmlns:p14="http://schemas.microsoft.com/office/powerpoint/2010/main">
          <mc:Choice Requires="p14">
            <p:contentPart p14:bwMode="auto" r:id="rId96">
              <p14:nvContentPartPr>
                <p14:cNvPr id="174081" name="Freihand 174080">
                  <a:extLst>
                    <a:ext uri="{FF2B5EF4-FFF2-40B4-BE49-F238E27FC236}">
                      <a16:creationId xmlns:a16="http://schemas.microsoft.com/office/drawing/2014/main" id="{861E8069-B011-C432-D19B-52F34A5D63D4}"/>
                    </a:ext>
                  </a:extLst>
                </p14:cNvPr>
                <p14:cNvContentPartPr/>
                <p14:nvPr/>
              </p14:nvContentPartPr>
              <p14:xfrm>
                <a:off x="5556469" y="972622"/>
                <a:ext cx="77400" cy="205560"/>
              </p14:xfrm>
            </p:contentPart>
          </mc:Choice>
          <mc:Fallback xmlns="">
            <p:pic>
              <p:nvPicPr>
                <p:cNvPr id="174081" name="Freihand 174080">
                  <a:extLst>
                    <a:ext uri="{FF2B5EF4-FFF2-40B4-BE49-F238E27FC236}">
                      <a16:creationId xmlns:a16="http://schemas.microsoft.com/office/drawing/2014/main" id="{861E8069-B011-C432-D19B-52F34A5D63D4}"/>
                    </a:ext>
                  </a:extLst>
                </p:cNvPr>
                <p:cNvPicPr/>
                <p:nvPr/>
              </p:nvPicPr>
              <p:blipFill>
                <a:blip r:embed="rId97"/>
                <a:stretch>
                  <a:fillRect/>
                </a:stretch>
              </p:blipFill>
              <p:spPr>
                <a:xfrm>
                  <a:off x="5547469" y="963982"/>
                  <a:ext cx="9504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74082" name="Freihand 174081">
                  <a:extLst>
                    <a:ext uri="{FF2B5EF4-FFF2-40B4-BE49-F238E27FC236}">
                      <a16:creationId xmlns:a16="http://schemas.microsoft.com/office/drawing/2014/main" id="{7E80D233-B6FD-526A-43A1-3CE874861973}"/>
                    </a:ext>
                  </a:extLst>
                </p14:cNvPr>
                <p14:cNvContentPartPr/>
                <p14:nvPr/>
              </p14:nvContentPartPr>
              <p14:xfrm>
                <a:off x="5637109" y="916462"/>
                <a:ext cx="153720" cy="317160"/>
              </p14:xfrm>
            </p:contentPart>
          </mc:Choice>
          <mc:Fallback xmlns="">
            <p:pic>
              <p:nvPicPr>
                <p:cNvPr id="174082" name="Freihand 174081">
                  <a:extLst>
                    <a:ext uri="{FF2B5EF4-FFF2-40B4-BE49-F238E27FC236}">
                      <a16:creationId xmlns:a16="http://schemas.microsoft.com/office/drawing/2014/main" id="{7E80D233-B6FD-526A-43A1-3CE874861973}"/>
                    </a:ext>
                  </a:extLst>
                </p:cNvPr>
                <p:cNvPicPr/>
                <p:nvPr/>
              </p:nvPicPr>
              <p:blipFill>
                <a:blip r:embed="rId99"/>
                <a:stretch>
                  <a:fillRect/>
                </a:stretch>
              </p:blipFill>
              <p:spPr>
                <a:xfrm>
                  <a:off x="5628469" y="907462"/>
                  <a:ext cx="171360" cy="334800"/>
                </a:xfrm>
                <a:prstGeom prst="rect">
                  <a:avLst/>
                </a:prstGeom>
              </p:spPr>
            </p:pic>
          </mc:Fallback>
        </mc:AlternateContent>
      </p:grpSp>
      <p:grpSp>
        <p:nvGrpSpPr>
          <p:cNvPr id="174091" name="Gruppieren 174090">
            <a:extLst>
              <a:ext uri="{FF2B5EF4-FFF2-40B4-BE49-F238E27FC236}">
                <a16:creationId xmlns:a16="http://schemas.microsoft.com/office/drawing/2014/main" id="{AE57B9CF-26D1-E14D-4A4E-012A3599C949}"/>
              </a:ext>
            </a:extLst>
          </p:cNvPr>
          <p:cNvGrpSpPr/>
          <p:nvPr/>
        </p:nvGrpSpPr>
        <p:grpSpPr>
          <a:xfrm>
            <a:off x="5901349" y="1007902"/>
            <a:ext cx="959760" cy="227880"/>
            <a:chOff x="5901349" y="1007902"/>
            <a:chExt cx="959760" cy="227880"/>
          </a:xfrm>
        </p:grpSpPr>
        <mc:AlternateContent xmlns:mc="http://schemas.openxmlformats.org/markup-compatibility/2006" xmlns:p14="http://schemas.microsoft.com/office/powerpoint/2010/main">
          <mc:Choice Requires="p14">
            <p:contentPart p14:bwMode="auto" r:id="rId100">
              <p14:nvContentPartPr>
                <p14:cNvPr id="174085" name="Freihand 174084">
                  <a:extLst>
                    <a:ext uri="{FF2B5EF4-FFF2-40B4-BE49-F238E27FC236}">
                      <a16:creationId xmlns:a16="http://schemas.microsoft.com/office/drawing/2014/main" id="{E3EBAAD6-580A-4FFC-0297-E7B4784D4851}"/>
                    </a:ext>
                  </a:extLst>
                </p14:cNvPr>
                <p14:cNvContentPartPr/>
                <p14:nvPr/>
              </p14:nvContentPartPr>
              <p14:xfrm>
                <a:off x="5901349" y="1008262"/>
                <a:ext cx="146160" cy="227520"/>
              </p14:xfrm>
            </p:contentPart>
          </mc:Choice>
          <mc:Fallback xmlns="">
            <p:pic>
              <p:nvPicPr>
                <p:cNvPr id="174085" name="Freihand 174084">
                  <a:extLst>
                    <a:ext uri="{FF2B5EF4-FFF2-40B4-BE49-F238E27FC236}">
                      <a16:creationId xmlns:a16="http://schemas.microsoft.com/office/drawing/2014/main" id="{E3EBAAD6-580A-4FFC-0297-E7B4784D4851}"/>
                    </a:ext>
                  </a:extLst>
                </p:cNvPr>
                <p:cNvPicPr/>
                <p:nvPr/>
              </p:nvPicPr>
              <p:blipFill>
                <a:blip r:embed="rId101"/>
                <a:stretch>
                  <a:fillRect/>
                </a:stretch>
              </p:blipFill>
              <p:spPr>
                <a:xfrm>
                  <a:off x="5892349" y="999262"/>
                  <a:ext cx="16380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74086" name="Freihand 174085">
                  <a:extLst>
                    <a:ext uri="{FF2B5EF4-FFF2-40B4-BE49-F238E27FC236}">
                      <a16:creationId xmlns:a16="http://schemas.microsoft.com/office/drawing/2014/main" id="{F5431FB6-3CA4-422A-40A2-8A1CC1FA45FB}"/>
                    </a:ext>
                  </a:extLst>
                </p14:cNvPr>
                <p14:cNvContentPartPr/>
                <p14:nvPr/>
              </p14:nvContentPartPr>
              <p14:xfrm>
                <a:off x="6096469" y="1045342"/>
                <a:ext cx="149760" cy="160920"/>
              </p14:xfrm>
            </p:contentPart>
          </mc:Choice>
          <mc:Fallback xmlns="">
            <p:pic>
              <p:nvPicPr>
                <p:cNvPr id="174086" name="Freihand 174085">
                  <a:extLst>
                    <a:ext uri="{FF2B5EF4-FFF2-40B4-BE49-F238E27FC236}">
                      <a16:creationId xmlns:a16="http://schemas.microsoft.com/office/drawing/2014/main" id="{F5431FB6-3CA4-422A-40A2-8A1CC1FA45FB}"/>
                    </a:ext>
                  </a:extLst>
                </p:cNvPr>
                <p:cNvPicPr/>
                <p:nvPr/>
              </p:nvPicPr>
              <p:blipFill>
                <a:blip r:embed="rId103"/>
                <a:stretch>
                  <a:fillRect/>
                </a:stretch>
              </p:blipFill>
              <p:spPr>
                <a:xfrm>
                  <a:off x="6087829" y="1036702"/>
                  <a:ext cx="1674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74087" name="Freihand 174086">
                  <a:extLst>
                    <a:ext uri="{FF2B5EF4-FFF2-40B4-BE49-F238E27FC236}">
                      <a16:creationId xmlns:a16="http://schemas.microsoft.com/office/drawing/2014/main" id="{3583AF98-B7A5-F62F-E7CF-17977DFD9A0F}"/>
                    </a:ext>
                  </a:extLst>
                </p14:cNvPr>
                <p14:cNvContentPartPr/>
                <p14:nvPr/>
              </p14:nvContentPartPr>
              <p14:xfrm>
                <a:off x="6304189" y="1068022"/>
                <a:ext cx="173880" cy="104040"/>
              </p14:xfrm>
            </p:contentPart>
          </mc:Choice>
          <mc:Fallback xmlns="">
            <p:pic>
              <p:nvPicPr>
                <p:cNvPr id="174087" name="Freihand 174086">
                  <a:extLst>
                    <a:ext uri="{FF2B5EF4-FFF2-40B4-BE49-F238E27FC236}">
                      <a16:creationId xmlns:a16="http://schemas.microsoft.com/office/drawing/2014/main" id="{3583AF98-B7A5-F62F-E7CF-17977DFD9A0F}"/>
                    </a:ext>
                  </a:extLst>
                </p:cNvPr>
                <p:cNvPicPr/>
                <p:nvPr/>
              </p:nvPicPr>
              <p:blipFill>
                <a:blip r:embed="rId105"/>
                <a:stretch>
                  <a:fillRect/>
                </a:stretch>
              </p:blipFill>
              <p:spPr>
                <a:xfrm>
                  <a:off x="6295549" y="1059382"/>
                  <a:ext cx="1915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74088" name="Freihand 174087">
                  <a:extLst>
                    <a:ext uri="{FF2B5EF4-FFF2-40B4-BE49-F238E27FC236}">
                      <a16:creationId xmlns:a16="http://schemas.microsoft.com/office/drawing/2014/main" id="{F06AA4F1-3F5F-BC36-1D2A-C50347662C88}"/>
                    </a:ext>
                  </a:extLst>
                </p14:cNvPr>
                <p14:cNvContentPartPr/>
                <p14:nvPr/>
              </p14:nvContentPartPr>
              <p14:xfrm>
                <a:off x="6435949" y="1007902"/>
                <a:ext cx="94320" cy="191520"/>
              </p14:xfrm>
            </p:contentPart>
          </mc:Choice>
          <mc:Fallback xmlns="">
            <p:pic>
              <p:nvPicPr>
                <p:cNvPr id="174088" name="Freihand 174087">
                  <a:extLst>
                    <a:ext uri="{FF2B5EF4-FFF2-40B4-BE49-F238E27FC236}">
                      <a16:creationId xmlns:a16="http://schemas.microsoft.com/office/drawing/2014/main" id="{F06AA4F1-3F5F-BC36-1D2A-C50347662C88}"/>
                    </a:ext>
                  </a:extLst>
                </p:cNvPr>
                <p:cNvPicPr/>
                <p:nvPr/>
              </p:nvPicPr>
              <p:blipFill>
                <a:blip r:embed="rId107"/>
                <a:stretch>
                  <a:fillRect/>
                </a:stretch>
              </p:blipFill>
              <p:spPr>
                <a:xfrm>
                  <a:off x="6426949" y="999262"/>
                  <a:ext cx="11196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74089" name="Freihand 174088">
                  <a:extLst>
                    <a:ext uri="{FF2B5EF4-FFF2-40B4-BE49-F238E27FC236}">
                      <a16:creationId xmlns:a16="http://schemas.microsoft.com/office/drawing/2014/main" id="{2AA9D2B7-AC11-A6A6-7F06-32F73FBCB5DB}"/>
                    </a:ext>
                  </a:extLst>
                </p14:cNvPr>
                <p14:cNvContentPartPr/>
                <p14:nvPr/>
              </p14:nvContentPartPr>
              <p14:xfrm>
                <a:off x="6554389" y="1116622"/>
                <a:ext cx="96120" cy="60120"/>
              </p14:xfrm>
            </p:contentPart>
          </mc:Choice>
          <mc:Fallback xmlns="">
            <p:pic>
              <p:nvPicPr>
                <p:cNvPr id="174089" name="Freihand 174088">
                  <a:extLst>
                    <a:ext uri="{FF2B5EF4-FFF2-40B4-BE49-F238E27FC236}">
                      <a16:creationId xmlns:a16="http://schemas.microsoft.com/office/drawing/2014/main" id="{2AA9D2B7-AC11-A6A6-7F06-32F73FBCB5DB}"/>
                    </a:ext>
                  </a:extLst>
                </p:cNvPr>
                <p:cNvPicPr/>
                <p:nvPr/>
              </p:nvPicPr>
              <p:blipFill>
                <a:blip r:embed="rId109"/>
                <a:stretch>
                  <a:fillRect/>
                </a:stretch>
              </p:blipFill>
              <p:spPr>
                <a:xfrm>
                  <a:off x="6545749" y="1107982"/>
                  <a:ext cx="11376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74090" name="Freihand 174089">
                  <a:extLst>
                    <a:ext uri="{FF2B5EF4-FFF2-40B4-BE49-F238E27FC236}">
                      <a16:creationId xmlns:a16="http://schemas.microsoft.com/office/drawing/2014/main" id="{080F7667-2260-9BFA-BB49-F283776B07C9}"/>
                    </a:ext>
                  </a:extLst>
                </p14:cNvPr>
                <p14:cNvContentPartPr/>
                <p14:nvPr/>
              </p14:nvContentPartPr>
              <p14:xfrm>
                <a:off x="6649069" y="1053622"/>
                <a:ext cx="212040" cy="146520"/>
              </p14:xfrm>
            </p:contentPart>
          </mc:Choice>
          <mc:Fallback xmlns="">
            <p:pic>
              <p:nvPicPr>
                <p:cNvPr id="174090" name="Freihand 174089">
                  <a:extLst>
                    <a:ext uri="{FF2B5EF4-FFF2-40B4-BE49-F238E27FC236}">
                      <a16:creationId xmlns:a16="http://schemas.microsoft.com/office/drawing/2014/main" id="{080F7667-2260-9BFA-BB49-F283776B07C9}"/>
                    </a:ext>
                  </a:extLst>
                </p:cNvPr>
                <p:cNvPicPr/>
                <p:nvPr/>
              </p:nvPicPr>
              <p:blipFill>
                <a:blip r:embed="rId111"/>
                <a:stretch>
                  <a:fillRect/>
                </a:stretch>
              </p:blipFill>
              <p:spPr>
                <a:xfrm>
                  <a:off x="6640069" y="1044622"/>
                  <a:ext cx="229680" cy="164160"/>
                </a:xfrm>
                <a:prstGeom prst="rect">
                  <a:avLst/>
                </a:prstGeom>
              </p:spPr>
            </p:pic>
          </mc:Fallback>
        </mc:AlternateContent>
      </p:grpSp>
      <p:grpSp>
        <p:nvGrpSpPr>
          <p:cNvPr id="174101" name="Gruppieren 174100">
            <a:extLst>
              <a:ext uri="{FF2B5EF4-FFF2-40B4-BE49-F238E27FC236}">
                <a16:creationId xmlns:a16="http://schemas.microsoft.com/office/drawing/2014/main" id="{0290526D-A8E3-7B0B-29B3-8904771CA830}"/>
              </a:ext>
            </a:extLst>
          </p:cNvPr>
          <p:cNvGrpSpPr/>
          <p:nvPr/>
        </p:nvGrpSpPr>
        <p:grpSpPr>
          <a:xfrm>
            <a:off x="7101949" y="921142"/>
            <a:ext cx="337320" cy="272160"/>
            <a:chOff x="7101949" y="921142"/>
            <a:chExt cx="337320" cy="272160"/>
          </a:xfrm>
        </p:grpSpPr>
        <mc:AlternateContent xmlns:mc="http://schemas.openxmlformats.org/markup-compatibility/2006" xmlns:p14="http://schemas.microsoft.com/office/powerpoint/2010/main">
          <mc:Choice Requires="p14">
            <p:contentPart p14:bwMode="auto" r:id="rId112">
              <p14:nvContentPartPr>
                <p14:cNvPr id="174092" name="Freihand 174091">
                  <a:extLst>
                    <a:ext uri="{FF2B5EF4-FFF2-40B4-BE49-F238E27FC236}">
                      <a16:creationId xmlns:a16="http://schemas.microsoft.com/office/drawing/2014/main" id="{36B2183D-D8C6-7295-DB81-EB57AB2C4793}"/>
                    </a:ext>
                  </a:extLst>
                </p14:cNvPr>
                <p14:cNvContentPartPr/>
                <p14:nvPr/>
              </p14:nvContentPartPr>
              <p14:xfrm>
                <a:off x="7250269" y="997462"/>
                <a:ext cx="144360" cy="102600"/>
              </p14:xfrm>
            </p:contentPart>
          </mc:Choice>
          <mc:Fallback xmlns="">
            <p:pic>
              <p:nvPicPr>
                <p:cNvPr id="174092" name="Freihand 174091">
                  <a:extLst>
                    <a:ext uri="{FF2B5EF4-FFF2-40B4-BE49-F238E27FC236}">
                      <a16:creationId xmlns:a16="http://schemas.microsoft.com/office/drawing/2014/main" id="{36B2183D-D8C6-7295-DB81-EB57AB2C4793}"/>
                    </a:ext>
                  </a:extLst>
                </p:cNvPr>
                <p:cNvPicPr/>
                <p:nvPr/>
              </p:nvPicPr>
              <p:blipFill>
                <a:blip r:embed="rId113"/>
                <a:stretch>
                  <a:fillRect/>
                </a:stretch>
              </p:blipFill>
              <p:spPr>
                <a:xfrm>
                  <a:off x="7241269" y="988462"/>
                  <a:ext cx="1620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74093" name="Freihand 174092">
                  <a:extLst>
                    <a:ext uri="{FF2B5EF4-FFF2-40B4-BE49-F238E27FC236}">
                      <a16:creationId xmlns:a16="http://schemas.microsoft.com/office/drawing/2014/main" id="{6408B629-CE75-EEDA-6AFE-97E57252B11D}"/>
                    </a:ext>
                  </a:extLst>
                </p14:cNvPr>
                <p14:cNvContentPartPr/>
                <p14:nvPr/>
              </p14:nvContentPartPr>
              <p14:xfrm>
                <a:off x="7352149" y="993142"/>
                <a:ext cx="87120" cy="200160"/>
              </p14:xfrm>
            </p:contentPart>
          </mc:Choice>
          <mc:Fallback xmlns="">
            <p:pic>
              <p:nvPicPr>
                <p:cNvPr id="174093" name="Freihand 174092">
                  <a:extLst>
                    <a:ext uri="{FF2B5EF4-FFF2-40B4-BE49-F238E27FC236}">
                      <a16:creationId xmlns:a16="http://schemas.microsoft.com/office/drawing/2014/main" id="{6408B629-CE75-EEDA-6AFE-97E57252B11D}"/>
                    </a:ext>
                  </a:extLst>
                </p:cNvPr>
                <p:cNvPicPr/>
                <p:nvPr/>
              </p:nvPicPr>
              <p:blipFill>
                <a:blip r:embed="rId115"/>
                <a:stretch>
                  <a:fillRect/>
                </a:stretch>
              </p:blipFill>
              <p:spPr>
                <a:xfrm>
                  <a:off x="7343509" y="984502"/>
                  <a:ext cx="10476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74098" name="Freihand 174097">
                  <a:extLst>
                    <a:ext uri="{FF2B5EF4-FFF2-40B4-BE49-F238E27FC236}">
                      <a16:creationId xmlns:a16="http://schemas.microsoft.com/office/drawing/2014/main" id="{A26E9024-B8DC-1D5E-6C78-20A7E072B554}"/>
                    </a:ext>
                  </a:extLst>
                </p14:cNvPr>
                <p14:cNvContentPartPr/>
                <p14:nvPr/>
              </p14:nvContentPartPr>
              <p14:xfrm>
                <a:off x="7101949" y="921142"/>
                <a:ext cx="76680" cy="53280"/>
              </p14:xfrm>
            </p:contentPart>
          </mc:Choice>
          <mc:Fallback xmlns="">
            <p:pic>
              <p:nvPicPr>
                <p:cNvPr id="174098" name="Freihand 174097">
                  <a:extLst>
                    <a:ext uri="{FF2B5EF4-FFF2-40B4-BE49-F238E27FC236}">
                      <a16:creationId xmlns:a16="http://schemas.microsoft.com/office/drawing/2014/main" id="{A26E9024-B8DC-1D5E-6C78-20A7E072B554}"/>
                    </a:ext>
                  </a:extLst>
                </p:cNvPr>
                <p:cNvPicPr/>
                <p:nvPr/>
              </p:nvPicPr>
              <p:blipFill>
                <a:blip r:embed="rId117"/>
                <a:stretch>
                  <a:fillRect/>
                </a:stretch>
              </p:blipFill>
              <p:spPr>
                <a:xfrm>
                  <a:off x="7093309" y="912142"/>
                  <a:ext cx="94320" cy="70920"/>
                </a:xfrm>
                <a:prstGeom prst="rect">
                  <a:avLst/>
                </a:prstGeom>
              </p:spPr>
            </p:pic>
          </mc:Fallback>
        </mc:AlternateContent>
      </p:grpSp>
      <p:grpSp>
        <p:nvGrpSpPr>
          <p:cNvPr id="174100" name="Gruppieren 174099">
            <a:extLst>
              <a:ext uri="{FF2B5EF4-FFF2-40B4-BE49-F238E27FC236}">
                <a16:creationId xmlns:a16="http://schemas.microsoft.com/office/drawing/2014/main" id="{4BCF9140-F171-CF65-0DC9-F4AABFEEAA9C}"/>
              </a:ext>
            </a:extLst>
          </p:cNvPr>
          <p:cNvGrpSpPr/>
          <p:nvPr/>
        </p:nvGrpSpPr>
        <p:grpSpPr>
          <a:xfrm>
            <a:off x="7591549" y="803422"/>
            <a:ext cx="700560" cy="357840"/>
            <a:chOff x="7591549" y="803422"/>
            <a:chExt cx="700560" cy="357840"/>
          </a:xfrm>
        </p:grpSpPr>
        <mc:AlternateContent xmlns:mc="http://schemas.openxmlformats.org/markup-compatibility/2006" xmlns:p14="http://schemas.microsoft.com/office/powerpoint/2010/main">
          <mc:Choice Requires="p14">
            <p:contentPart p14:bwMode="auto" r:id="rId118">
              <p14:nvContentPartPr>
                <p14:cNvPr id="174094" name="Freihand 174093">
                  <a:extLst>
                    <a:ext uri="{FF2B5EF4-FFF2-40B4-BE49-F238E27FC236}">
                      <a16:creationId xmlns:a16="http://schemas.microsoft.com/office/drawing/2014/main" id="{E113AA68-0F85-9DD1-94DF-2A69C184A457}"/>
                    </a:ext>
                  </a:extLst>
                </p14:cNvPr>
                <p14:cNvContentPartPr/>
                <p14:nvPr/>
              </p14:nvContentPartPr>
              <p14:xfrm>
                <a:off x="7591549" y="1015462"/>
                <a:ext cx="367200" cy="95400"/>
              </p14:xfrm>
            </p:contentPart>
          </mc:Choice>
          <mc:Fallback xmlns="">
            <p:pic>
              <p:nvPicPr>
                <p:cNvPr id="174094" name="Freihand 174093">
                  <a:extLst>
                    <a:ext uri="{FF2B5EF4-FFF2-40B4-BE49-F238E27FC236}">
                      <a16:creationId xmlns:a16="http://schemas.microsoft.com/office/drawing/2014/main" id="{E113AA68-0F85-9DD1-94DF-2A69C184A457}"/>
                    </a:ext>
                  </a:extLst>
                </p:cNvPr>
                <p:cNvPicPr/>
                <p:nvPr/>
              </p:nvPicPr>
              <p:blipFill>
                <a:blip r:embed="rId119"/>
                <a:stretch>
                  <a:fillRect/>
                </a:stretch>
              </p:blipFill>
              <p:spPr>
                <a:xfrm>
                  <a:off x="7582909" y="1006822"/>
                  <a:ext cx="3848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74095" name="Freihand 174094">
                  <a:extLst>
                    <a:ext uri="{FF2B5EF4-FFF2-40B4-BE49-F238E27FC236}">
                      <a16:creationId xmlns:a16="http://schemas.microsoft.com/office/drawing/2014/main" id="{2A0C6F38-0A10-90A2-7463-DD2A29D8D5B8}"/>
                    </a:ext>
                  </a:extLst>
                </p14:cNvPr>
                <p14:cNvContentPartPr/>
                <p14:nvPr/>
              </p14:nvContentPartPr>
              <p14:xfrm>
                <a:off x="7902229" y="1031302"/>
                <a:ext cx="68040" cy="129960"/>
              </p14:xfrm>
            </p:contentPart>
          </mc:Choice>
          <mc:Fallback xmlns="">
            <p:pic>
              <p:nvPicPr>
                <p:cNvPr id="174095" name="Freihand 174094">
                  <a:extLst>
                    <a:ext uri="{FF2B5EF4-FFF2-40B4-BE49-F238E27FC236}">
                      <a16:creationId xmlns:a16="http://schemas.microsoft.com/office/drawing/2014/main" id="{2A0C6F38-0A10-90A2-7463-DD2A29D8D5B8}"/>
                    </a:ext>
                  </a:extLst>
                </p:cNvPr>
                <p:cNvPicPr/>
                <p:nvPr/>
              </p:nvPicPr>
              <p:blipFill>
                <a:blip r:embed="rId121"/>
                <a:stretch>
                  <a:fillRect/>
                </a:stretch>
              </p:blipFill>
              <p:spPr>
                <a:xfrm>
                  <a:off x="7893589" y="1022662"/>
                  <a:ext cx="856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74096" name="Freihand 174095">
                  <a:extLst>
                    <a:ext uri="{FF2B5EF4-FFF2-40B4-BE49-F238E27FC236}">
                      <a16:creationId xmlns:a16="http://schemas.microsoft.com/office/drawing/2014/main" id="{A847CC42-5316-52D2-CB71-56FD7D710E2F}"/>
                    </a:ext>
                  </a:extLst>
                </p14:cNvPr>
                <p14:cNvContentPartPr/>
                <p14:nvPr/>
              </p14:nvContentPartPr>
              <p14:xfrm>
                <a:off x="8059549" y="913222"/>
                <a:ext cx="7560" cy="53640"/>
              </p14:xfrm>
            </p:contentPart>
          </mc:Choice>
          <mc:Fallback xmlns="">
            <p:pic>
              <p:nvPicPr>
                <p:cNvPr id="174096" name="Freihand 174095">
                  <a:extLst>
                    <a:ext uri="{FF2B5EF4-FFF2-40B4-BE49-F238E27FC236}">
                      <a16:creationId xmlns:a16="http://schemas.microsoft.com/office/drawing/2014/main" id="{A847CC42-5316-52D2-CB71-56FD7D710E2F}"/>
                    </a:ext>
                  </a:extLst>
                </p:cNvPr>
                <p:cNvPicPr/>
                <p:nvPr/>
              </p:nvPicPr>
              <p:blipFill>
                <a:blip r:embed="rId123"/>
                <a:stretch>
                  <a:fillRect/>
                </a:stretch>
              </p:blipFill>
              <p:spPr>
                <a:xfrm>
                  <a:off x="8050909" y="904582"/>
                  <a:ext cx="2520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74097" name="Freihand 174096">
                  <a:extLst>
                    <a:ext uri="{FF2B5EF4-FFF2-40B4-BE49-F238E27FC236}">
                      <a16:creationId xmlns:a16="http://schemas.microsoft.com/office/drawing/2014/main" id="{AFAEB84E-4027-AB6D-5E1F-8B69C2F5C75E}"/>
                    </a:ext>
                  </a:extLst>
                </p14:cNvPr>
                <p14:cNvContentPartPr/>
                <p14:nvPr/>
              </p14:nvContentPartPr>
              <p14:xfrm>
                <a:off x="8009149" y="900622"/>
                <a:ext cx="110520" cy="85320"/>
              </p14:xfrm>
            </p:contentPart>
          </mc:Choice>
          <mc:Fallback xmlns="">
            <p:pic>
              <p:nvPicPr>
                <p:cNvPr id="174097" name="Freihand 174096">
                  <a:extLst>
                    <a:ext uri="{FF2B5EF4-FFF2-40B4-BE49-F238E27FC236}">
                      <a16:creationId xmlns:a16="http://schemas.microsoft.com/office/drawing/2014/main" id="{AFAEB84E-4027-AB6D-5E1F-8B69C2F5C75E}"/>
                    </a:ext>
                  </a:extLst>
                </p:cNvPr>
                <p:cNvPicPr/>
                <p:nvPr/>
              </p:nvPicPr>
              <p:blipFill>
                <a:blip r:embed="rId125"/>
                <a:stretch>
                  <a:fillRect/>
                </a:stretch>
              </p:blipFill>
              <p:spPr>
                <a:xfrm>
                  <a:off x="8000149" y="891622"/>
                  <a:ext cx="1281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74099" name="Freihand 174098">
                  <a:extLst>
                    <a:ext uri="{FF2B5EF4-FFF2-40B4-BE49-F238E27FC236}">
                      <a16:creationId xmlns:a16="http://schemas.microsoft.com/office/drawing/2014/main" id="{A5F54F8E-75B6-D7B4-26EB-0E6628C0DBD4}"/>
                    </a:ext>
                  </a:extLst>
                </p14:cNvPr>
                <p14:cNvContentPartPr/>
                <p14:nvPr/>
              </p14:nvContentPartPr>
              <p14:xfrm>
                <a:off x="8219749" y="803422"/>
                <a:ext cx="72360" cy="60120"/>
              </p14:xfrm>
            </p:contentPart>
          </mc:Choice>
          <mc:Fallback xmlns="">
            <p:pic>
              <p:nvPicPr>
                <p:cNvPr id="174099" name="Freihand 174098">
                  <a:extLst>
                    <a:ext uri="{FF2B5EF4-FFF2-40B4-BE49-F238E27FC236}">
                      <a16:creationId xmlns:a16="http://schemas.microsoft.com/office/drawing/2014/main" id="{A5F54F8E-75B6-D7B4-26EB-0E6628C0DBD4}"/>
                    </a:ext>
                  </a:extLst>
                </p:cNvPr>
                <p:cNvPicPr/>
                <p:nvPr/>
              </p:nvPicPr>
              <p:blipFill>
                <a:blip r:embed="rId127"/>
                <a:stretch>
                  <a:fillRect/>
                </a:stretch>
              </p:blipFill>
              <p:spPr>
                <a:xfrm>
                  <a:off x="8210749" y="794422"/>
                  <a:ext cx="90000" cy="77760"/>
                </a:xfrm>
                <a:prstGeom prst="rect">
                  <a:avLst/>
                </a:prstGeom>
              </p:spPr>
            </p:pic>
          </mc:Fallback>
        </mc:AlternateContent>
      </p:grpSp>
      <p:grpSp>
        <p:nvGrpSpPr>
          <p:cNvPr id="174105" name="Gruppieren 174104">
            <a:extLst>
              <a:ext uri="{FF2B5EF4-FFF2-40B4-BE49-F238E27FC236}">
                <a16:creationId xmlns:a16="http://schemas.microsoft.com/office/drawing/2014/main" id="{A7EB584B-C98B-8BD0-2FE1-A6EE439D78B3}"/>
              </a:ext>
            </a:extLst>
          </p:cNvPr>
          <p:cNvGrpSpPr/>
          <p:nvPr/>
        </p:nvGrpSpPr>
        <p:grpSpPr>
          <a:xfrm>
            <a:off x="8798629" y="990262"/>
            <a:ext cx="99360" cy="198000"/>
            <a:chOff x="8798629" y="990262"/>
            <a:chExt cx="99360" cy="198000"/>
          </a:xfrm>
        </p:grpSpPr>
        <mc:AlternateContent xmlns:mc="http://schemas.openxmlformats.org/markup-compatibility/2006" xmlns:p14="http://schemas.microsoft.com/office/powerpoint/2010/main">
          <mc:Choice Requires="p14">
            <p:contentPart p14:bwMode="auto" r:id="rId128">
              <p14:nvContentPartPr>
                <p14:cNvPr id="174102" name="Freihand 174101">
                  <a:extLst>
                    <a:ext uri="{FF2B5EF4-FFF2-40B4-BE49-F238E27FC236}">
                      <a16:creationId xmlns:a16="http://schemas.microsoft.com/office/drawing/2014/main" id="{668C9A24-28DF-44E4-4A42-63AAB3D1ADAF}"/>
                    </a:ext>
                  </a:extLst>
                </p14:cNvPr>
                <p14:cNvContentPartPr/>
                <p14:nvPr/>
              </p14:nvContentPartPr>
              <p14:xfrm>
                <a:off x="8798629" y="996742"/>
                <a:ext cx="81360" cy="85320"/>
              </p14:xfrm>
            </p:contentPart>
          </mc:Choice>
          <mc:Fallback xmlns="">
            <p:pic>
              <p:nvPicPr>
                <p:cNvPr id="174102" name="Freihand 174101">
                  <a:extLst>
                    <a:ext uri="{FF2B5EF4-FFF2-40B4-BE49-F238E27FC236}">
                      <a16:creationId xmlns:a16="http://schemas.microsoft.com/office/drawing/2014/main" id="{668C9A24-28DF-44E4-4A42-63AAB3D1ADAF}"/>
                    </a:ext>
                  </a:extLst>
                </p:cNvPr>
                <p:cNvPicPr/>
                <p:nvPr/>
              </p:nvPicPr>
              <p:blipFill>
                <a:blip r:embed="rId129"/>
                <a:stretch>
                  <a:fillRect/>
                </a:stretch>
              </p:blipFill>
              <p:spPr>
                <a:xfrm>
                  <a:off x="8789629" y="988102"/>
                  <a:ext cx="990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74103" name="Freihand 174102">
                  <a:extLst>
                    <a:ext uri="{FF2B5EF4-FFF2-40B4-BE49-F238E27FC236}">
                      <a16:creationId xmlns:a16="http://schemas.microsoft.com/office/drawing/2014/main" id="{768116A1-FF90-CF7E-2223-5EFBCAE7BECC}"/>
                    </a:ext>
                  </a:extLst>
                </p14:cNvPr>
                <p14:cNvContentPartPr/>
                <p14:nvPr/>
              </p14:nvContentPartPr>
              <p14:xfrm>
                <a:off x="8830669" y="990262"/>
                <a:ext cx="67320" cy="198000"/>
              </p14:xfrm>
            </p:contentPart>
          </mc:Choice>
          <mc:Fallback xmlns="">
            <p:pic>
              <p:nvPicPr>
                <p:cNvPr id="174103" name="Freihand 174102">
                  <a:extLst>
                    <a:ext uri="{FF2B5EF4-FFF2-40B4-BE49-F238E27FC236}">
                      <a16:creationId xmlns:a16="http://schemas.microsoft.com/office/drawing/2014/main" id="{768116A1-FF90-CF7E-2223-5EFBCAE7BECC}"/>
                    </a:ext>
                  </a:extLst>
                </p:cNvPr>
                <p:cNvPicPr/>
                <p:nvPr/>
              </p:nvPicPr>
              <p:blipFill>
                <a:blip r:embed="rId131"/>
                <a:stretch>
                  <a:fillRect/>
                </a:stretch>
              </p:blipFill>
              <p:spPr>
                <a:xfrm>
                  <a:off x="8821669" y="981262"/>
                  <a:ext cx="84960" cy="215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2">
            <p14:nvContentPartPr>
              <p14:cNvPr id="174104" name="Freihand 174103">
                <a:extLst>
                  <a:ext uri="{FF2B5EF4-FFF2-40B4-BE49-F238E27FC236}">
                    <a16:creationId xmlns:a16="http://schemas.microsoft.com/office/drawing/2014/main" id="{19FFB2BD-AFD7-9EB3-6ACE-688176D73F50}"/>
                  </a:ext>
                </a:extLst>
              </p14:cNvPr>
              <p14:cNvContentPartPr/>
              <p14:nvPr/>
            </p14:nvContentPartPr>
            <p14:xfrm>
              <a:off x="9141709" y="996022"/>
              <a:ext cx="131040" cy="59760"/>
            </p14:xfrm>
          </p:contentPart>
        </mc:Choice>
        <mc:Fallback xmlns="">
          <p:pic>
            <p:nvPicPr>
              <p:cNvPr id="174104" name="Freihand 174103">
                <a:extLst>
                  <a:ext uri="{FF2B5EF4-FFF2-40B4-BE49-F238E27FC236}">
                    <a16:creationId xmlns:a16="http://schemas.microsoft.com/office/drawing/2014/main" id="{19FFB2BD-AFD7-9EB3-6ACE-688176D73F50}"/>
                  </a:ext>
                </a:extLst>
              </p:cNvPr>
              <p:cNvPicPr/>
              <p:nvPr/>
            </p:nvPicPr>
            <p:blipFill>
              <a:blip r:embed="rId133"/>
              <a:stretch>
                <a:fillRect/>
              </a:stretch>
            </p:blipFill>
            <p:spPr>
              <a:xfrm>
                <a:off x="9132709" y="987022"/>
                <a:ext cx="148680" cy="77400"/>
              </a:xfrm>
              <a:prstGeom prst="rect">
                <a:avLst/>
              </a:prstGeom>
            </p:spPr>
          </p:pic>
        </mc:Fallback>
      </mc:AlternateContent>
      <p:grpSp>
        <p:nvGrpSpPr>
          <p:cNvPr id="174109" name="Gruppieren 174108">
            <a:extLst>
              <a:ext uri="{FF2B5EF4-FFF2-40B4-BE49-F238E27FC236}">
                <a16:creationId xmlns:a16="http://schemas.microsoft.com/office/drawing/2014/main" id="{51EF2EA5-2036-2971-57C3-E2C665BABB5B}"/>
              </a:ext>
            </a:extLst>
          </p:cNvPr>
          <p:cNvGrpSpPr/>
          <p:nvPr/>
        </p:nvGrpSpPr>
        <p:grpSpPr>
          <a:xfrm>
            <a:off x="9571549" y="904582"/>
            <a:ext cx="386280" cy="129240"/>
            <a:chOff x="9571549" y="904582"/>
            <a:chExt cx="386280" cy="129240"/>
          </a:xfrm>
        </p:grpSpPr>
        <mc:AlternateContent xmlns:mc="http://schemas.openxmlformats.org/markup-compatibility/2006" xmlns:p14="http://schemas.microsoft.com/office/powerpoint/2010/main">
          <mc:Choice Requires="p14">
            <p:contentPart p14:bwMode="auto" r:id="rId134">
              <p14:nvContentPartPr>
                <p14:cNvPr id="174106" name="Freihand 174105">
                  <a:extLst>
                    <a:ext uri="{FF2B5EF4-FFF2-40B4-BE49-F238E27FC236}">
                      <a16:creationId xmlns:a16="http://schemas.microsoft.com/office/drawing/2014/main" id="{815F2C0E-656E-445C-FDAE-C2B77350558E}"/>
                    </a:ext>
                  </a:extLst>
                </p14:cNvPr>
                <p14:cNvContentPartPr/>
                <p14:nvPr/>
              </p14:nvContentPartPr>
              <p14:xfrm>
                <a:off x="9571549" y="923662"/>
                <a:ext cx="30240" cy="110160"/>
              </p14:xfrm>
            </p:contentPart>
          </mc:Choice>
          <mc:Fallback xmlns="">
            <p:pic>
              <p:nvPicPr>
                <p:cNvPr id="174106" name="Freihand 174105">
                  <a:extLst>
                    <a:ext uri="{FF2B5EF4-FFF2-40B4-BE49-F238E27FC236}">
                      <a16:creationId xmlns:a16="http://schemas.microsoft.com/office/drawing/2014/main" id="{815F2C0E-656E-445C-FDAE-C2B77350558E}"/>
                    </a:ext>
                  </a:extLst>
                </p:cNvPr>
                <p:cNvPicPr/>
                <p:nvPr/>
              </p:nvPicPr>
              <p:blipFill>
                <a:blip r:embed="rId135"/>
                <a:stretch>
                  <a:fillRect/>
                </a:stretch>
              </p:blipFill>
              <p:spPr>
                <a:xfrm>
                  <a:off x="9562549" y="914662"/>
                  <a:ext cx="478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74107" name="Freihand 174106">
                  <a:extLst>
                    <a:ext uri="{FF2B5EF4-FFF2-40B4-BE49-F238E27FC236}">
                      <a16:creationId xmlns:a16="http://schemas.microsoft.com/office/drawing/2014/main" id="{D4599924-2200-CDA1-CE6A-EC01AF9CD571}"/>
                    </a:ext>
                  </a:extLst>
                </p14:cNvPr>
                <p14:cNvContentPartPr/>
                <p14:nvPr/>
              </p14:nvContentPartPr>
              <p14:xfrm>
                <a:off x="9656869" y="923662"/>
                <a:ext cx="81000" cy="107280"/>
              </p14:xfrm>
            </p:contentPart>
          </mc:Choice>
          <mc:Fallback xmlns="">
            <p:pic>
              <p:nvPicPr>
                <p:cNvPr id="174107" name="Freihand 174106">
                  <a:extLst>
                    <a:ext uri="{FF2B5EF4-FFF2-40B4-BE49-F238E27FC236}">
                      <a16:creationId xmlns:a16="http://schemas.microsoft.com/office/drawing/2014/main" id="{D4599924-2200-CDA1-CE6A-EC01AF9CD571}"/>
                    </a:ext>
                  </a:extLst>
                </p:cNvPr>
                <p:cNvPicPr/>
                <p:nvPr/>
              </p:nvPicPr>
              <p:blipFill>
                <a:blip r:embed="rId137"/>
                <a:stretch>
                  <a:fillRect/>
                </a:stretch>
              </p:blipFill>
              <p:spPr>
                <a:xfrm>
                  <a:off x="9647869" y="914662"/>
                  <a:ext cx="986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74108" name="Freihand 174107">
                  <a:extLst>
                    <a:ext uri="{FF2B5EF4-FFF2-40B4-BE49-F238E27FC236}">
                      <a16:creationId xmlns:a16="http://schemas.microsoft.com/office/drawing/2014/main" id="{F80BBBB4-0D4F-5805-F43E-7BC5CC920560}"/>
                    </a:ext>
                  </a:extLst>
                </p14:cNvPr>
                <p14:cNvContentPartPr/>
                <p14:nvPr/>
              </p14:nvContentPartPr>
              <p14:xfrm>
                <a:off x="9683509" y="904582"/>
                <a:ext cx="274320" cy="70920"/>
              </p14:xfrm>
            </p:contentPart>
          </mc:Choice>
          <mc:Fallback xmlns="">
            <p:pic>
              <p:nvPicPr>
                <p:cNvPr id="174108" name="Freihand 174107">
                  <a:extLst>
                    <a:ext uri="{FF2B5EF4-FFF2-40B4-BE49-F238E27FC236}">
                      <a16:creationId xmlns:a16="http://schemas.microsoft.com/office/drawing/2014/main" id="{F80BBBB4-0D4F-5805-F43E-7BC5CC920560}"/>
                    </a:ext>
                  </a:extLst>
                </p:cNvPr>
                <p:cNvPicPr/>
                <p:nvPr/>
              </p:nvPicPr>
              <p:blipFill>
                <a:blip r:embed="rId139"/>
                <a:stretch>
                  <a:fillRect/>
                </a:stretch>
              </p:blipFill>
              <p:spPr>
                <a:xfrm>
                  <a:off x="9674509" y="895582"/>
                  <a:ext cx="291960" cy="88560"/>
                </a:xfrm>
                <a:prstGeom prst="rect">
                  <a:avLst/>
                </a:prstGeom>
              </p:spPr>
            </p:pic>
          </mc:Fallback>
        </mc:AlternateContent>
      </p:grpSp>
      <p:grpSp>
        <p:nvGrpSpPr>
          <p:cNvPr id="174115" name="Gruppieren 174114">
            <a:extLst>
              <a:ext uri="{FF2B5EF4-FFF2-40B4-BE49-F238E27FC236}">
                <a16:creationId xmlns:a16="http://schemas.microsoft.com/office/drawing/2014/main" id="{E301D3F5-3969-1C71-302D-059456460BAB}"/>
              </a:ext>
            </a:extLst>
          </p:cNvPr>
          <p:cNvGrpSpPr/>
          <p:nvPr/>
        </p:nvGrpSpPr>
        <p:grpSpPr>
          <a:xfrm>
            <a:off x="10163389" y="891622"/>
            <a:ext cx="781200" cy="210960"/>
            <a:chOff x="10163389" y="891622"/>
            <a:chExt cx="781200" cy="210960"/>
          </a:xfrm>
        </p:grpSpPr>
        <mc:AlternateContent xmlns:mc="http://schemas.openxmlformats.org/markup-compatibility/2006" xmlns:p14="http://schemas.microsoft.com/office/powerpoint/2010/main">
          <mc:Choice Requires="p14">
            <p:contentPart p14:bwMode="auto" r:id="rId140">
              <p14:nvContentPartPr>
                <p14:cNvPr id="174110" name="Freihand 174109">
                  <a:extLst>
                    <a:ext uri="{FF2B5EF4-FFF2-40B4-BE49-F238E27FC236}">
                      <a16:creationId xmlns:a16="http://schemas.microsoft.com/office/drawing/2014/main" id="{39F8C746-EB09-B343-FBD1-354F674240F4}"/>
                    </a:ext>
                  </a:extLst>
                </p14:cNvPr>
                <p14:cNvContentPartPr/>
                <p14:nvPr/>
              </p14:nvContentPartPr>
              <p14:xfrm>
                <a:off x="10205149" y="936982"/>
                <a:ext cx="20880" cy="100800"/>
              </p14:xfrm>
            </p:contentPart>
          </mc:Choice>
          <mc:Fallback xmlns="">
            <p:pic>
              <p:nvPicPr>
                <p:cNvPr id="174110" name="Freihand 174109">
                  <a:extLst>
                    <a:ext uri="{FF2B5EF4-FFF2-40B4-BE49-F238E27FC236}">
                      <a16:creationId xmlns:a16="http://schemas.microsoft.com/office/drawing/2014/main" id="{39F8C746-EB09-B343-FBD1-354F674240F4}"/>
                    </a:ext>
                  </a:extLst>
                </p:cNvPr>
                <p:cNvPicPr/>
                <p:nvPr/>
              </p:nvPicPr>
              <p:blipFill>
                <a:blip r:embed="rId141"/>
                <a:stretch>
                  <a:fillRect/>
                </a:stretch>
              </p:blipFill>
              <p:spPr>
                <a:xfrm>
                  <a:off x="10196509" y="928342"/>
                  <a:ext cx="3852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74111" name="Freihand 174110">
                  <a:extLst>
                    <a:ext uri="{FF2B5EF4-FFF2-40B4-BE49-F238E27FC236}">
                      <a16:creationId xmlns:a16="http://schemas.microsoft.com/office/drawing/2014/main" id="{0150CB6B-0F96-DE35-284A-33F759FD08C0}"/>
                    </a:ext>
                  </a:extLst>
                </p14:cNvPr>
                <p14:cNvContentPartPr/>
                <p14:nvPr/>
              </p14:nvContentPartPr>
              <p14:xfrm>
                <a:off x="10163389" y="965062"/>
                <a:ext cx="130320" cy="7920"/>
              </p14:xfrm>
            </p:contentPart>
          </mc:Choice>
          <mc:Fallback xmlns="">
            <p:pic>
              <p:nvPicPr>
                <p:cNvPr id="174111" name="Freihand 174110">
                  <a:extLst>
                    <a:ext uri="{FF2B5EF4-FFF2-40B4-BE49-F238E27FC236}">
                      <a16:creationId xmlns:a16="http://schemas.microsoft.com/office/drawing/2014/main" id="{0150CB6B-0F96-DE35-284A-33F759FD08C0}"/>
                    </a:ext>
                  </a:extLst>
                </p:cNvPr>
                <p:cNvPicPr/>
                <p:nvPr/>
              </p:nvPicPr>
              <p:blipFill>
                <a:blip r:embed="rId143"/>
                <a:stretch>
                  <a:fillRect/>
                </a:stretch>
              </p:blipFill>
              <p:spPr>
                <a:xfrm>
                  <a:off x="10154389" y="956062"/>
                  <a:ext cx="1479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74112" name="Freihand 174111">
                  <a:extLst>
                    <a:ext uri="{FF2B5EF4-FFF2-40B4-BE49-F238E27FC236}">
                      <a16:creationId xmlns:a16="http://schemas.microsoft.com/office/drawing/2014/main" id="{C28CAD36-3E37-0DE6-A5EE-2C646ED5C641}"/>
                    </a:ext>
                  </a:extLst>
                </p14:cNvPr>
                <p14:cNvContentPartPr/>
                <p14:nvPr/>
              </p14:nvContentPartPr>
              <p14:xfrm>
                <a:off x="10357429" y="907102"/>
                <a:ext cx="158760" cy="195480"/>
              </p14:xfrm>
            </p:contentPart>
          </mc:Choice>
          <mc:Fallback xmlns="">
            <p:pic>
              <p:nvPicPr>
                <p:cNvPr id="174112" name="Freihand 174111">
                  <a:extLst>
                    <a:ext uri="{FF2B5EF4-FFF2-40B4-BE49-F238E27FC236}">
                      <a16:creationId xmlns:a16="http://schemas.microsoft.com/office/drawing/2014/main" id="{C28CAD36-3E37-0DE6-A5EE-2C646ED5C641}"/>
                    </a:ext>
                  </a:extLst>
                </p:cNvPr>
                <p:cNvPicPr/>
                <p:nvPr/>
              </p:nvPicPr>
              <p:blipFill>
                <a:blip r:embed="rId145"/>
                <a:stretch>
                  <a:fillRect/>
                </a:stretch>
              </p:blipFill>
              <p:spPr>
                <a:xfrm>
                  <a:off x="10348789" y="898102"/>
                  <a:ext cx="17640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74113" name="Freihand 174112">
                  <a:extLst>
                    <a:ext uri="{FF2B5EF4-FFF2-40B4-BE49-F238E27FC236}">
                      <a16:creationId xmlns:a16="http://schemas.microsoft.com/office/drawing/2014/main" id="{26BDDE85-F274-1A1D-1898-75B894961CA8}"/>
                    </a:ext>
                  </a:extLst>
                </p14:cNvPr>
                <p14:cNvContentPartPr/>
                <p14:nvPr/>
              </p14:nvContentPartPr>
              <p14:xfrm>
                <a:off x="10612309" y="891622"/>
                <a:ext cx="96840" cy="123120"/>
              </p14:xfrm>
            </p:contentPart>
          </mc:Choice>
          <mc:Fallback xmlns="">
            <p:pic>
              <p:nvPicPr>
                <p:cNvPr id="174113" name="Freihand 174112">
                  <a:extLst>
                    <a:ext uri="{FF2B5EF4-FFF2-40B4-BE49-F238E27FC236}">
                      <a16:creationId xmlns:a16="http://schemas.microsoft.com/office/drawing/2014/main" id="{26BDDE85-F274-1A1D-1898-75B894961CA8}"/>
                    </a:ext>
                  </a:extLst>
                </p:cNvPr>
                <p:cNvPicPr/>
                <p:nvPr/>
              </p:nvPicPr>
              <p:blipFill>
                <a:blip r:embed="rId147"/>
                <a:stretch>
                  <a:fillRect/>
                </a:stretch>
              </p:blipFill>
              <p:spPr>
                <a:xfrm>
                  <a:off x="10603669" y="882622"/>
                  <a:ext cx="1144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74114" name="Freihand 174113">
                  <a:extLst>
                    <a:ext uri="{FF2B5EF4-FFF2-40B4-BE49-F238E27FC236}">
                      <a16:creationId xmlns:a16="http://schemas.microsoft.com/office/drawing/2014/main" id="{C7DA51BD-DF55-339E-D66F-60E610DA4FE9}"/>
                    </a:ext>
                  </a:extLst>
                </p14:cNvPr>
                <p14:cNvContentPartPr/>
                <p14:nvPr/>
              </p14:nvContentPartPr>
              <p14:xfrm>
                <a:off x="10816429" y="928342"/>
                <a:ext cx="128160" cy="173880"/>
              </p14:xfrm>
            </p:contentPart>
          </mc:Choice>
          <mc:Fallback xmlns="">
            <p:pic>
              <p:nvPicPr>
                <p:cNvPr id="174114" name="Freihand 174113">
                  <a:extLst>
                    <a:ext uri="{FF2B5EF4-FFF2-40B4-BE49-F238E27FC236}">
                      <a16:creationId xmlns:a16="http://schemas.microsoft.com/office/drawing/2014/main" id="{C7DA51BD-DF55-339E-D66F-60E610DA4FE9}"/>
                    </a:ext>
                  </a:extLst>
                </p:cNvPr>
                <p:cNvPicPr/>
                <p:nvPr/>
              </p:nvPicPr>
              <p:blipFill>
                <a:blip r:embed="rId149"/>
                <a:stretch>
                  <a:fillRect/>
                </a:stretch>
              </p:blipFill>
              <p:spPr>
                <a:xfrm>
                  <a:off x="10807789" y="919342"/>
                  <a:ext cx="145800" cy="191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0">
            <p14:nvContentPartPr>
              <p14:cNvPr id="174116" name="Freihand 174115">
                <a:extLst>
                  <a:ext uri="{FF2B5EF4-FFF2-40B4-BE49-F238E27FC236}">
                    <a16:creationId xmlns:a16="http://schemas.microsoft.com/office/drawing/2014/main" id="{FCF2EDBB-04F0-47E8-256A-25381BA59387}"/>
                  </a:ext>
                </a:extLst>
              </p14:cNvPr>
              <p14:cNvContentPartPr/>
              <p14:nvPr/>
            </p14:nvContentPartPr>
            <p14:xfrm>
              <a:off x="11122429" y="882262"/>
              <a:ext cx="10080" cy="162720"/>
            </p14:xfrm>
          </p:contentPart>
        </mc:Choice>
        <mc:Fallback xmlns="">
          <p:pic>
            <p:nvPicPr>
              <p:cNvPr id="174116" name="Freihand 174115">
                <a:extLst>
                  <a:ext uri="{FF2B5EF4-FFF2-40B4-BE49-F238E27FC236}">
                    <a16:creationId xmlns:a16="http://schemas.microsoft.com/office/drawing/2014/main" id="{FCF2EDBB-04F0-47E8-256A-25381BA59387}"/>
                  </a:ext>
                </a:extLst>
              </p:cNvPr>
              <p:cNvPicPr/>
              <p:nvPr/>
            </p:nvPicPr>
            <p:blipFill>
              <a:blip r:embed="rId151"/>
              <a:stretch>
                <a:fillRect/>
              </a:stretch>
            </p:blipFill>
            <p:spPr>
              <a:xfrm>
                <a:off x="11113789" y="873622"/>
                <a:ext cx="27720" cy="180360"/>
              </a:xfrm>
              <a:prstGeom prst="rect">
                <a:avLst/>
              </a:prstGeom>
            </p:spPr>
          </p:pic>
        </mc:Fallback>
      </mc:AlternateContent>
      <p:grpSp>
        <p:nvGrpSpPr>
          <p:cNvPr id="174122" name="Gruppieren 174121">
            <a:extLst>
              <a:ext uri="{FF2B5EF4-FFF2-40B4-BE49-F238E27FC236}">
                <a16:creationId xmlns:a16="http://schemas.microsoft.com/office/drawing/2014/main" id="{B0F4D12A-5F78-9236-33B3-26841A9F87C7}"/>
              </a:ext>
            </a:extLst>
          </p:cNvPr>
          <p:cNvGrpSpPr/>
          <p:nvPr/>
        </p:nvGrpSpPr>
        <p:grpSpPr>
          <a:xfrm>
            <a:off x="11347429" y="868942"/>
            <a:ext cx="663840" cy="190800"/>
            <a:chOff x="11347429" y="868942"/>
            <a:chExt cx="663840" cy="190800"/>
          </a:xfrm>
        </p:grpSpPr>
        <mc:AlternateContent xmlns:mc="http://schemas.openxmlformats.org/markup-compatibility/2006" xmlns:p14="http://schemas.microsoft.com/office/powerpoint/2010/main">
          <mc:Choice Requires="p14">
            <p:contentPart p14:bwMode="auto" r:id="rId152">
              <p14:nvContentPartPr>
                <p14:cNvPr id="174117" name="Freihand 174116">
                  <a:extLst>
                    <a:ext uri="{FF2B5EF4-FFF2-40B4-BE49-F238E27FC236}">
                      <a16:creationId xmlns:a16="http://schemas.microsoft.com/office/drawing/2014/main" id="{E67CAC72-33AE-A806-6794-3FDBBAEB0C74}"/>
                    </a:ext>
                  </a:extLst>
                </p14:cNvPr>
                <p14:cNvContentPartPr/>
                <p14:nvPr/>
              </p14:nvContentPartPr>
              <p14:xfrm>
                <a:off x="11347429" y="963262"/>
                <a:ext cx="83880" cy="5040"/>
              </p14:xfrm>
            </p:contentPart>
          </mc:Choice>
          <mc:Fallback xmlns="">
            <p:pic>
              <p:nvPicPr>
                <p:cNvPr id="174117" name="Freihand 174116">
                  <a:extLst>
                    <a:ext uri="{FF2B5EF4-FFF2-40B4-BE49-F238E27FC236}">
                      <a16:creationId xmlns:a16="http://schemas.microsoft.com/office/drawing/2014/main" id="{E67CAC72-33AE-A806-6794-3FDBBAEB0C74}"/>
                    </a:ext>
                  </a:extLst>
                </p:cNvPr>
                <p:cNvPicPr/>
                <p:nvPr/>
              </p:nvPicPr>
              <p:blipFill>
                <a:blip r:embed="rId153"/>
                <a:stretch>
                  <a:fillRect/>
                </a:stretch>
              </p:blipFill>
              <p:spPr>
                <a:xfrm>
                  <a:off x="11338789" y="954622"/>
                  <a:ext cx="1015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74118" name="Freihand 174117">
                  <a:extLst>
                    <a:ext uri="{FF2B5EF4-FFF2-40B4-BE49-F238E27FC236}">
                      <a16:creationId xmlns:a16="http://schemas.microsoft.com/office/drawing/2014/main" id="{EB5B9EC1-1CA6-22A4-21E7-94E8EA7BB3E5}"/>
                    </a:ext>
                  </a:extLst>
                </p14:cNvPr>
                <p14:cNvContentPartPr/>
                <p14:nvPr/>
              </p14:nvContentPartPr>
              <p14:xfrm>
                <a:off x="11516269" y="898822"/>
                <a:ext cx="92520" cy="77760"/>
              </p14:xfrm>
            </p:contentPart>
          </mc:Choice>
          <mc:Fallback xmlns="">
            <p:pic>
              <p:nvPicPr>
                <p:cNvPr id="174118" name="Freihand 174117">
                  <a:extLst>
                    <a:ext uri="{FF2B5EF4-FFF2-40B4-BE49-F238E27FC236}">
                      <a16:creationId xmlns:a16="http://schemas.microsoft.com/office/drawing/2014/main" id="{EB5B9EC1-1CA6-22A4-21E7-94E8EA7BB3E5}"/>
                    </a:ext>
                  </a:extLst>
                </p:cNvPr>
                <p:cNvPicPr/>
                <p:nvPr/>
              </p:nvPicPr>
              <p:blipFill>
                <a:blip r:embed="rId155"/>
                <a:stretch>
                  <a:fillRect/>
                </a:stretch>
              </p:blipFill>
              <p:spPr>
                <a:xfrm>
                  <a:off x="11507269" y="889822"/>
                  <a:ext cx="1101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74119" name="Freihand 174118">
                  <a:extLst>
                    <a:ext uri="{FF2B5EF4-FFF2-40B4-BE49-F238E27FC236}">
                      <a16:creationId xmlns:a16="http://schemas.microsoft.com/office/drawing/2014/main" id="{253A3720-C030-8451-EE61-D8EDF8794056}"/>
                    </a:ext>
                  </a:extLst>
                </p14:cNvPr>
                <p14:cNvContentPartPr/>
                <p14:nvPr/>
              </p14:nvContentPartPr>
              <p14:xfrm>
                <a:off x="11630749" y="998902"/>
                <a:ext cx="29160" cy="59040"/>
              </p14:xfrm>
            </p:contentPart>
          </mc:Choice>
          <mc:Fallback xmlns="">
            <p:pic>
              <p:nvPicPr>
                <p:cNvPr id="174119" name="Freihand 174118">
                  <a:extLst>
                    <a:ext uri="{FF2B5EF4-FFF2-40B4-BE49-F238E27FC236}">
                      <a16:creationId xmlns:a16="http://schemas.microsoft.com/office/drawing/2014/main" id="{253A3720-C030-8451-EE61-D8EDF8794056}"/>
                    </a:ext>
                  </a:extLst>
                </p:cNvPr>
                <p:cNvPicPr/>
                <p:nvPr/>
              </p:nvPicPr>
              <p:blipFill>
                <a:blip r:embed="rId157"/>
                <a:stretch>
                  <a:fillRect/>
                </a:stretch>
              </p:blipFill>
              <p:spPr>
                <a:xfrm>
                  <a:off x="11622109" y="990262"/>
                  <a:ext cx="468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74120" name="Freihand 174119">
                  <a:extLst>
                    <a:ext uri="{FF2B5EF4-FFF2-40B4-BE49-F238E27FC236}">
                      <a16:creationId xmlns:a16="http://schemas.microsoft.com/office/drawing/2014/main" id="{A70A9323-8E9C-9F89-0B6C-B5CA8A28B1F4}"/>
                    </a:ext>
                  </a:extLst>
                </p14:cNvPr>
                <p14:cNvContentPartPr/>
                <p14:nvPr/>
              </p14:nvContentPartPr>
              <p14:xfrm>
                <a:off x="11738389" y="868942"/>
                <a:ext cx="115200" cy="144360"/>
              </p14:xfrm>
            </p:contentPart>
          </mc:Choice>
          <mc:Fallback xmlns="">
            <p:pic>
              <p:nvPicPr>
                <p:cNvPr id="174120" name="Freihand 174119">
                  <a:extLst>
                    <a:ext uri="{FF2B5EF4-FFF2-40B4-BE49-F238E27FC236}">
                      <a16:creationId xmlns:a16="http://schemas.microsoft.com/office/drawing/2014/main" id="{A70A9323-8E9C-9F89-0B6C-B5CA8A28B1F4}"/>
                    </a:ext>
                  </a:extLst>
                </p:cNvPr>
                <p:cNvPicPr/>
                <p:nvPr/>
              </p:nvPicPr>
              <p:blipFill>
                <a:blip r:embed="rId159"/>
                <a:stretch>
                  <a:fillRect/>
                </a:stretch>
              </p:blipFill>
              <p:spPr>
                <a:xfrm>
                  <a:off x="11729749" y="859942"/>
                  <a:ext cx="1328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74121" name="Freihand 174120">
                  <a:extLst>
                    <a:ext uri="{FF2B5EF4-FFF2-40B4-BE49-F238E27FC236}">
                      <a16:creationId xmlns:a16="http://schemas.microsoft.com/office/drawing/2014/main" id="{DF35420A-4F9A-5AFB-7943-405711017F1A}"/>
                    </a:ext>
                  </a:extLst>
                </p14:cNvPr>
                <p14:cNvContentPartPr/>
                <p14:nvPr/>
              </p14:nvContentPartPr>
              <p14:xfrm>
                <a:off x="11910109" y="943822"/>
                <a:ext cx="101160" cy="115920"/>
              </p14:xfrm>
            </p:contentPart>
          </mc:Choice>
          <mc:Fallback xmlns="">
            <p:pic>
              <p:nvPicPr>
                <p:cNvPr id="174121" name="Freihand 174120">
                  <a:extLst>
                    <a:ext uri="{FF2B5EF4-FFF2-40B4-BE49-F238E27FC236}">
                      <a16:creationId xmlns:a16="http://schemas.microsoft.com/office/drawing/2014/main" id="{DF35420A-4F9A-5AFB-7943-405711017F1A}"/>
                    </a:ext>
                  </a:extLst>
                </p:cNvPr>
                <p:cNvPicPr/>
                <p:nvPr/>
              </p:nvPicPr>
              <p:blipFill>
                <a:blip r:embed="rId161"/>
                <a:stretch>
                  <a:fillRect/>
                </a:stretch>
              </p:blipFill>
              <p:spPr>
                <a:xfrm>
                  <a:off x="11901469" y="934822"/>
                  <a:ext cx="118800" cy="133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2">
            <p14:nvContentPartPr>
              <p14:cNvPr id="174253" name="Freihand 174252">
                <a:extLst>
                  <a:ext uri="{FF2B5EF4-FFF2-40B4-BE49-F238E27FC236}">
                    <a16:creationId xmlns:a16="http://schemas.microsoft.com/office/drawing/2014/main" id="{08C09D43-56E7-8932-F288-9DE08FB1BA52}"/>
                  </a:ext>
                </a:extLst>
              </p14:cNvPr>
              <p14:cNvContentPartPr/>
              <p14:nvPr/>
            </p14:nvContentPartPr>
            <p14:xfrm>
              <a:off x="11276509" y="1309222"/>
              <a:ext cx="1440" cy="36360"/>
            </p14:xfrm>
          </p:contentPart>
        </mc:Choice>
        <mc:Fallback xmlns="">
          <p:pic>
            <p:nvPicPr>
              <p:cNvPr id="174253" name="Freihand 174252">
                <a:extLst>
                  <a:ext uri="{FF2B5EF4-FFF2-40B4-BE49-F238E27FC236}">
                    <a16:creationId xmlns:a16="http://schemas.microsoft.com/office/drawing/2014/main" id="{08C09D43-56E7-8932-F288-9DE08FB1BA52}"/>
                  </a:ext>
                </a:extLst>
              </p:cNvPr>
              <p:cNvPicPr/>
              <p:nvPr/>
            </p:nvPicPr>
            <p:blipFill>
              <a:blip r:embed="rId163"/>
              <a:stretch>
                <a:fillRect/>
              </a:stretch>
            </p:blipFill>
            <p:spPr>
              <a:xfrm>
                <a:off x="11267509" y="1300222"/>
                <a:ext cx="19080" cy="54000"/>
              </a:xfrm>
              <a:prstGeom prst="rect">
                <a:avLst/>
              </a:prstGeom>
            </p:spPr>
          </p:pic>
        </mc:Fallback>
      </mc:AlternateContent>
      <p:grpSp>
        <p:nvGrpSpPr>
          <p:cNvPr id="174258" name="Gruppieren 174257">
            <a:extLst>
              <a:ext uri="{FF2B5EF4-FFF2-40B4-BE49-F238E27FC236}">
                <a16:creationId xmlns:a16="http://schemas.microsoft.com/office/drawing/2014/main" id="{59542191-5285-E86E-CC9B-2AA93C1A8BD5}"/>
              </a:ext>
            </a:extLst>
          </p:cNvPr>
          <p:cNvGrpSpPr/>
          <p:nvPr/>
        </p:nvGrpSpPr>
        <p:grpSpPr>
          <a:xfrm>
            <a:off x="9234229" y="187462"/>
            <a:ext cx="481320" cy="149760"/>
            <a:chOff x="9234229" y="187462"/>
            <a:chExt cx="481320" cy="149760"/>
          </a:xfrm>
        </p:grpSpPr>
        <mc:AlternateContent xmlns:mc="http://schemas.openxmlformats.org/markup-compatibility/2006" xmlns:p14="http://schemas.microsoft.com/office/powerpoint/2010/main">
          <mc:Choice Requires="p14">
            <p:contentPart p14:bwMode="auto" r:id="rId164">
              <p14:nvContentPartPr>
                <p14:cNvPr id="174254" name="Freihand 174253">
                  <a:extLst>
                    <a:ext uri="{FF2B5EF4-FFF2-40B4-BE49-F238E27FC236}">
                      <a16:creationId xmlns:a16="http://schemas.microsoft.com/office/drawing/2014/main" id="{CF19DB0D-CE9D-A023-EC59-7DDF18D604BE}"/>
                    </a:ext>
                  </a:extLst>
                </p14:cNvPr>
                <p14:cNvContentPartPr/>
                <p14:nvPr/>
              </p14:nvContentPartPr>
              <p14:xfrm>
                <a:off x="9272389" y="242542"/>
                <a:ext cx="7560" cy="94680"/>
              </p14:xfrm>
            </p:contentPart>
          </mc:Choice>
          <mc:Fallback xmlns="">
            <p:pic>
              <p:nvPicPr>
                <p:cNvPr id="174254" name="Freihand 174253">
                  <a:extLst>
                    <a:ext uri="{FF2B5EF4-FFF2-40B4-BE49-F238E27FC236}">
                      <a16:creationId xmlns:a16="http://schemas.microsoft.com/office/drawing/2014/main" id="{CF19DB0D-CE9D-A023-EC59-7DDF18D604BE}"/>
                    </a:ext>
                  </a:extLst>
                </p:cNvPr>
                <p:cNvPicPr/>
                <p:nvPr/>
              </p:nvPicPr>
              <p:blipFill>
                <a:blip r:embed="rId165"/>
                <a:stretch>
                  <a:fillRect/>
                </a:stretch>
              </p:blipFill>
              <p:spPr>
                <a:xfrm>
                  <a:off x="9263389" y="233902"/>
                  <a:ext cx="252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74255" name="Freihand 174254">
                  <a:extLst>
                    <a:ext uri="{FF2B5EF4-FFF2-40B4-BE49-F238E27FC236}">
                      <a16:creationId xmlns:a16="http://schemas.microsoft.com/office/drawing/2014/main" id="{5D01DF76-B170-5224-2802-50E0DDFD63FC}"/>
                    </a:ext>
                  </a:extLst>
                </p14:cNvPr>
                <p14:cNvContentPartPr/>
                <p14:nvPr/>
              </p14:nvContentPartPr>
              <p14:xfrm>
                <a:off x="9234229" y="260182"/>
                <a:ext cx="168120" cy="28800"/>
              </p14:xfrm>
            </p:contentPart>
          </mc:Choice>
          <mc:Fallback xmlns="">
            <p:pic>
              <p:nvPicPr>
                <p:cNvPr id="174255" name="Freihand 174254">
                  <a:extLst>
                    <a:ext uri="{FF2B5EF4-FFF2-40B4-BE49-F238E27FC236}">
                      <a16:creationId xmlns:a16="http://schemas.microsoft.com/office/drawing/2014/main" id="{5D01DF76-B170-5224-2802-50E0DDFD63FC}"/>
                    </a:ext>
                  </a:extLst>
                </p:cNvPr>
                <p:cNvPicPr/>
                <p:nvPr/>
              </p:nvPicPr>
              <p:blipFill>
                <a:blip r:embed="rId167"/>
                <a:stretch>
                  <a:fillRect/>
                </a:stretch>
              </p:blipFill>
              <p:spPr>
                <a:xfrm>
                  <a:off x="9225229" y="251182"/>
                  <a:ext cx="1857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74256" name="Freihand 174255">
                  <a:extLst>
                    <a:ext uri="{FF2B5EF4-FFF2-40B4-BE49-F238E27FC236}">
                      <a16:creationId xmlns:a16="http://schemas.microsoft.com/office/drawing/2014/main" id="{5FCFBEAD-482C-9382-F9BB-68140F27D12A}"/>
                    </a:ext>
                  </a:extLst>
                </p14:cNvPr>
                <p14:cNvContentPartPr/>
                <p14:nvPr/>
              </p14:nvContentPartPr>
              <p14:xfrm>
                <a:off x="9409549" y="187462"/>
                <a:ext cx="156240" cy="135000"/>
              </p14:xfrm>
            </p:contentPart>
          </mc:Choice>
          <mc:Fallback xmlns="">
            <p:pic>
              <p:nvPicPr>
                <p:cNvPr id="174256" name="Freihand 174255">
                  <a:extLst>
                    <a:ext uri="{FF2B5EF4-FFF2-40B4-BE49-F238E27FC236}">
                      <a16:creationId xmlns:a16="http://schemas.microsoft.com/office/drawing/2014/main" id="{5FCFBEAD-482C-9382-F9BB-68140F27D12A}"/>
                    </a:ext>
                  </a:extLst>
                </p:cNvPr>
                <p:cNvPicPr/>
                <p:nvPr/>
              </p:nvPicPr>
              <p:blipFill>
                <a:blip r:embed="rId169"/>
                <a:stretch>
                  <a:fillRect/>
                </a:stretch>
              </p:blipFill>
              <p:spPr>
                <a:xfrm>
                  <a:off x="9400549" y="178462"/>
                  <a:ext cx="17388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74257" name="Freihand 174256">
                  <a:extLst>
                    <a:ext uri="{FF2B5EF4-FFF2-40B4-BE49-F238E27FC236}">
                      <a16:creationId xmlns:a16="http://schemas.microsoft.com/office/drawing/2014/main" id="{CF4D7D7A-3E2B-D0DE-4C54-DAD0995550D9}"/>
                    </a:ext>
                  </a:extLst>
                </p14:cNvPr>
                <p14:cNvContentPartPr/>
                <p14:nvPr/>
              </p14:nvContentPartPr>
              <p14:xfrm>
                <a:off x="9618349" y="194662"/>
                <a:ext cx="97200" cy="92160"/>
              </p14:xfrm>
            </p:contentPart>
          </mc:Choice>
          <mc:Fallback xmlns="">
            <p:pic>
              <p:nvPicPr>
                <p:cNvPr id="174257" name="Freihand 174256">
                  <a:extLst>
                    <a:ext uri="{FF2B5EF4-FFF2-40B4-BE49-F238E27FC236}">
                      <a16:creationId xmlns:a16="http://schemas.microsoft.com/office/drawing/2014/main" id="{CF4D7D7A-3E2B-D0DE-4C54-DAD0995550D9}"/>
                    </a:ext>
                  </a:extLst>
                </p:cNvPr>
                <p:cNvPicPr/>
                <p:nvPr/>
              </p:nvPicPr>
              <p:blipFill>
                <a:blip r:embed="rId171"/>
                <a:stretch>
                  <a:fillRect/>
                </a:stretch>
              </p:blipFill>
              <p:spPr>
                <a:xfrm>
                  <a:off x="9609709" y="185662"/>
                  <a:ext cx="114840" cy="109800"/>
                </a:xfrm>
                <a:prstGeom prst="rect">
                  <a:avLst/>
                </a:prstGeom>
              </p:spPr>
            </p:pic>
          </mc:Fallback>
        </mc:AlternateContent>
      </p:grpSp>
      <p:grpSp>
        <p:nvGrpSpPr>
          <p:cNvPr id="174268" name="Gruppieren 174267">
            <a:extLst>
              <a:ext uri="{FF2B5EF4-FFF2-40B4-BE49-F238E27FC236}">
                <a16:creationId xmlns:a16="http://schemas.microsoft.com/office/drawing/2014/main" id="{8CFB7DDF-CCD3-B9C7-7DB6-610D4C8A9544}"/>
              </a:ext>
            </a:extLst>
          </p:cNvPr>
          <p:cNvGrpSpPr/>
          <p:nvPr/>
        </p:nvGrpSpPr>
        <p:grpSpPr>
          <a:xfrm>
            <a:off x="10283629" y="154342"/>
            <a:ext cx="506160" cy="186480"/>
            <a:chOff x="10283629" y="154342"/>
            <a:chExt cx="506160" cy="186480"/>
          </a:xfrm>
        </p:grpSpPr>
        <mc:AlternateContent xmlns:mc="http://schemas.openxmlformats.org/markup-compatibility/2006" xmlns:p14="http://schemas.microsoft.com/office/powerpoint/2010/main">
          <mc:Choice Requires="p14">
            <p:contentPart p14:bwMode="auto" r:id="rId172">
              <p14:nvContentPartPr>
                <p14:cNvPr id="174259" name="Freihand 174258">
                  <a:extLst>
                    <a:ext uri="{FF2B5EF4-FFF2-40B4-BE49-F238E27FC236}">
                      <a16:creationId xmlns:a16="http://schemas.microsoft.com/office/drawing/2014/main" id="{B3A81428-4357-4B3F-CCE5-5DDF8A24F071}"/>
                    </a:ext>
                  </a:extLst>
                </p14:cNvPr>
                <p14:cNvContentPartPr/>
                <p14:nvPr/>
              </p14:nvContentPartPr>
              <p14:xfrm>
                <a:off x="10321429" y="231022"/>
                <a:ext cx="9000" cy="109800"/>
              </p14:xfrm>
            </p:contentPart>
          </mc:Choice>
          <mc:Fallback xmlns="">
            <p:pic>
              <p:nvPicPr>
                <p:cNvPr id="174259" name="Freihand 174258">
                  <a:extLst>
                    <a:ext uri="{FF2B5EF4-FFF2-40B4-BE49-F238E27FC236}">
                      <a16:creationId xmlns:a16="http://schemas.microsoft.com/office/drawing/2014/main" id="{B3A81428-4357-4B3F-CCE5-5DDF8A24F071}"/>
                    </a:ext>
                  </a:extLst>
                </p:cNvPr>
                <p:cNvPicPr/>
                <p:nvPr/>
              </p:nvPicPr>
              <p:blipFill>
                <a:blip r:embed="rId173"/>
                <a:stretch>
                  <a:fillRect/>
                </a:stretch>
              </p:blipFill>
              <p:spPr>
                <a:xfrm>
                  <a:off x="10312429" y="222382"/>
                  <a:ext cx="266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74260" name="Freihand 174259">
                  <a:extLst>
                    <a:ext uri="{FF2B5EF4-FFF2-40B4-BE49-F238E27FC236}">
                      <a16:creationId xmlns:a16="http://schemas.microsoft.com/office/drawing/2014/main" id="{9E8564E3-2C5A-86B1-270B-C6F7BD4F2DFC}"/>
                    </a:ext>
                  </a:extLst>
                </p14:cNvPr>
                <p14:cNvContentPartPr/>
                <p14:nvPr/>
              </p14:nvContentPartPr>
              <p14:xfrm>
                <a:off x="10283629" y="268462"/>
                <a:ext cx="127800" cy="16920"/>
              </p14:xfrm>
            </p:contentPart>
          </mc:Choice>
          <mc:Fallback xmlns="">
            <p:pic>
              <p:nvPicPr>
                <p:cNvPr id="174260" name="Freihand 174259">
                  <a:extLst>
                    <a:ext uri="{FF2B5EF4-FFF2-40B4-BE49-F238E27FC236}">
                      <a16:creationId xmlns:a16="http://schemas.microsoft.com/office/drawing/2014/main" id="{9E8564E3-2C5A-86B1-270B-C6F7BD4F2DFC}"/>
                    </a:ext>
                  </a:extLst>
                </p:cNvPr>
                <p:cNvPicPr/>
                <p:nvPr/>
              </p:nvPicPr>
              <p:blipFill>
                <a:blip r:embed="rId175"/>
                <a:stretch>
                  <a:fillRect/>
                </a:stretch>
              </p:blipFill>
              <p:spPr>
                <a:xfrm>
                  <a:off x="10274629" y="259462"/>
                  <a:ext cx="1454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74261" name="Freihand 174260">
                  <a:extLst>
                    <a:ext uri="{FF2B5EF4-FFF2-40B4-BE49-F238E27FC236}">
                      <a16:creationId xmlns:a16="http://schemas.microsoft.com/office/drawing/2014/main" id="{AED13D6A-AB2B-659C-B7BA-89650A0AE883}"/>
                    </a:ext>
                  </a:extLst>
                </p14:cNvPr>
                <p14:cNvContentPartPr/>
                <p14:nvPr/>
              </p14:nvContentPartPr>
              <p14:xfrm>
                <a:off x="10471549" y="161902"/>
                <a:ext cx="179280" cy="161280"/>
              </p14:xfrm>
            </p:contentPart>
          </mc:Choice>
          <mc:Fallback xmlns="">
            <p:pic>
              <p:nvPicPr>
                <p:cNvPr id="174261" name="Freihand 174260">
                  <a:extLst>
                    <a:ext uri="{FF2B5EF4-FFF2-40B4-BE49-F238E27FC236}">
                      <a16:creationId xmlns:a16="http://schemas.microsoft.com/office/drawing/2014/main" id="{AED13D6A-AB2B-659C-B7BA-89650A0AE883}"/>
                    </a:ext>
                  </a:extLst>
                </p:cNvPr>
                <p:cNvPicPr/>
                <p:nvPr/>
              </p:nvPicPr>
              <p:blipFill>
                <a:blip r:embed="rId177"/>
                <a:stretch>
                  <a:fillRect/>
                </a:stretch>
              </p:blipFill>
              <p:spPr>
                <a:xfrm>
                  <a:off x="10462549" y="153262"/>
                  <a:ext cx="1969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74262" name="Freihand 174261">
                  <a:extLst>
                    <a:ext uri="{FF2B5EF4-FFF2-40B4-BE49-F238E27FC236}">
                      <a16:creationId xmlns:a16="http://schemas.microsoft.com/office/drawing/2014/main" id="{C5EF5ED1-D791-7200-1EC1-2B16C72AA50C}"/>
                    </a:ext>
                  </a:extLst>
                </p14:cNvPr>
                <p14:cNvContentPartPr/>
                <p14:nvPr/>
              </p14:nvContentPartPr>
              <p14:xfrm>
                <a:off x="10650829" y="154342"/>
                <a:ext cx="138960" cy="133560"/>
              </p14:xfrm>
            </p:contentPart>
          </mc:Choice>
          <mc:Fallback xmlns="">
            <p:pic>
              <p:nvPicPr>
                <p:cNvPr id="174262" name="Freihand 174261">
                  <a:extLst>
                    <a:ext uri="{FF2B5EF4-FFF2-40B4-BE49-F238E27FC236}">
                      <a16:creationId xmlns:a16="http://schemas.microsoft.com/office/drawing/2014/main" id="{C5EF5ED1-D791-7200-1EC1-2B16C72AA50C}"/>
                    </a:ext>
                  </a:extLst>
                </p:cNvPr>
                <p:cNvPicPr/>
                <p:nvPr/>
              </p:nvPicPr>
              <p:blipFill>
                <a:blip r:embed="rId179"/>
                <a:stretch>
                  <a:fillRect/>
                </a:stretch>
              </p:blipFill>
              <p:spPr>
                <a:xfrm>
                  <a:off x="10641829" y="145342"/>
                  <a:ext cx="156600" cy="151200"/>
                </a:xfrm>
                <a:prstGeom prst="rect">
                  <a:avLst/>
                </a:prstGeom>
              </p:spPr>
            </p:pic>
          </mc:Fallback>
        </mc:AlternateContent>
      </p:grpSp>
      <p:grpSp>
        <p:nvGrpSpPr>
          <p:cNvPr id="174267" name="Gruppieren 174266">
            <a:extLst>
              <a:ext uri="{FF2B5EF4-FFF2-40B4-BE49-F238E27FC236}">
                <a16:creationId xmlns:a16="http://schemas.microsoft.com/office/drawing/2014/main" id="{936F3CE3-8775-0E5F-BE35-12CC28E0485C}"/>
              </a:ext>
            </a:extLst>
          </p:cNvPr>
          <p:cNvGrpSpPr/>
          <p:nvPr/>
        </p:nvGrpSpPr>
        <p:grpSpPr>
          <a:xfrm>
            <a:off x="9584509" y="701902"/>
            <a:ext cx="418320" cy="112320"/>
            <a:chOff x="9584509" y="701902"/>
            <a:chExt cx="418320" cy="112320"/>
          </a:xfrm>
        </p:grpSpPr>
        <mc:AlternateContent xmlns:mc="http://schemas.openxmlformats.org/markup-compatibility/2006" xmlns:p14="http://schemas.microsoft.com/office/powerpoint/2010/main">
          <mc:Choice Requires="p14">
            <p:contentPart p14:bwMode="auto" r:id="rId180">
              <p14:nvContentPartPr>
                <p14:cNvPr id="174263" name="Freihand 174262">
                  <a:extLst>
                    <a:ext uri="{FF2B5EF4-FFF2-40B4-BE49-F238E27FC236}">
                      <a16:creationId xmlns:a16="http://schemas.microsoft.com/office/drawing/2014/main" id="{E6260A96-72A9-FCE5-8574-D91447AEF881}"/>
                    </a:ext>
                  </a:extLst>
                </p14:cNvPr>
                <p14:cNvContentPartPr/>
                <p14:nvPr/>
              </p14:nvContentPartPr>
              <p14:xfrm>
                <a:off x="9622669" y="738982"/>
                <a:ext cx="12600" cy="75240"/>
              </p14:xfrm>
            </p:contentPart>
          </mc:Choice>
          <mc:Fallback xmlns="">
            <p:pic>
              <p:nvPicPr>
                <p:cNvPr id="174263" name="Freihand 174262">
                  <a:extLst>
                    <a:ext uri="{FF2B5EF4-FFF2-40B4-BE49-F238E27FC236}">
                      <a16:creationId xmlns:a16="http://schemas.microsoft.com/office/drawing/2014/main" id="{E6260A96-72A9-FCE5-8574-D91447AEF881}"/>
                    </a:ext>
                  </a:extLst>
                </p:cNvPr>
                <p:cNvPicPr/>
                <p:nvPr/>
              </p:nvPicPr>
              <p:blipFill>
                <a:blip r:embed="rId181"/>
                <a:stretch>
                  <a:fillRect/>
                </a:stretch>
              </p:blipFill>
              <p:spPr>
                <a:xfrm>
                  <a:off x="9613669" y="729982"/>
                  <a:ext cx="302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74264" name="Freihand 174263">
                  <a:extLst>
                    <a:ext uri="{FF2B5EF4-FFF2-40B4-BE49-F238E27FC236}">
                      <a16:creationId xmlns:a16="http://schemas.microsoft.com/office/drawing/2014/main" id="{95306DCC-208B-511A-47CA-EE0A7F0E2FAA}"/>
                    </a:ext>
                  </a:extLst>
                </p14:cNvPr>
                <p14:cNvContentPartPr/>
                <p14:nvPr/>
              </p14:nvContentPartPr>
              <p14:xfrm>
                <a:off x="9584509" y="754462"/>
                <a:ext cx="91800" cy="24120"/>
              </p14:xfrm>
            </p:contentPart>
          </mc:Choice>
          <mc:Fallback xmlns="">
            <p:pic>
              <p:nvPicPr>
                <p:cNvPr id="174264" name="Freihand 174263">
                  <a:extLst>
                    <a:ext uri="{FF2B5EF4-FFF2-40B4-BE49-F238E27FC236}">
                      <a16:creationId xmlns:a16="http://schemas.microsoft.com/office/drawing/2014/main" id="{95306DCC-208B-511A-47CA-EE0A7F0E2FAA}"/>
                    </a:ext>
                  </a:extLst>
                </p:cNvPr>
                <p:cNvPicPr/>
                <p:nvPr/>
              </p:nvPicPr>
              <p:blipFill>
                <a:blip r:embed="rId183"/>
                <a:stretch>
                  <a:fillRect/>
                </a:stretch>
              </p:blipFill>
              <p:spPr>
                <a:xfrm>
                  <a:off x="9575509" y="745462"/>
                  <a:ext cx="1094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74265" name="Freihand 174264">
                  <a:extLst>
                    <a:ext uri="{FF2B5EF4-FFF2-40B4-BE49-F238E27FC236}">
                      <a16:creationId xmlns:a16="http://schemas.microsoft.com/office/drawing/2014/main" id="{F0E8CDAB-9DCB-F307-A506-00175846E4A5}"/>
                    </a:ext>
                  </a:extLst>
                </p14:cNvPr>
                <p14:cNvContentPartPr/>
                <p14:nvPr/>
              </p14:nvContentPartPr>
              <p14:xfrm>
                <a:off x="9709429" y="701902"/>
                <a:ext cx="160200" cy="102240"/>
              </p14:xfrm>
            </p:contentPart>
          </mc:Choice>
          <mc:Fallback xmlns="">
            <p:pic>
              <p:nvPicPr>
                <p:cNvPr id="174265" name="Freihand 174264">
                  <a:extLst>
                    <a:ext uri="{FF2B5EF4-FFF2-40B4-BE49-F238E27FC236}">
                      <a16:creationId xmlns:a16="http://schemas.microsoft.com/office/drawing/2014/main" id="{F0E8CDAB-9DCB-F307-A506-00175846E4A5}"/>
                    </a:ext>
                  </a:extLst>
                </p:cNvPr>
                <p:cNvPicPr/>
                <p:nvPr/>
              </p:nvPicPr>
              <p:blipFill>
                <a:blip r:embed="rId185"/>
                <a:stretch>
                  <a:fillRect/>
                </a:stretch>
              </p:blipFill>
              <p:spPr>
                <a:xfrm>
                  <a:off x="9700429" y="692902"/>
                  <a:ext cx="17784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74266" name="Freihand 174265">
                  <a:extLst>
                    <a:ext uri="{FF2B5EF4-FFF2-40B4-BE49-F238E27FC236}">
                      <a16:creationId xmlns:a16="http://schemas.microsoft.com/office/drawing/2014/main" id="{44672D4E-9E66-5D7F-4919-66AAE6A037AE}"/>
                    </a:ext>
                  </a:extLst>
                </p14:cNvPr>
                <p14:cNvContentPartPr/>
                <p14:nvPr/>
              </p14:nvContentPartPr>
              <p14:xfrm>
                <a:off x="9857749" y="705502"/>
                <a:ext cx="145080" cy="69840"/>
              </p14:xfrm>
            </p:contentPart>
          </mc:Choice>
          <mc:Fallback xmlns="">
            <p:pic>
              <p:nvPicPr>
                <p:cNvPr id="174266" name="Freihand 174265">
                  <a:extLst>
                    <a:ext uri="{FF2B5EF4-FFF2-40B4-BE49-F238E27FC236}">
                      <a16:creationId xmlns:a16="http://schemas.microsoft.com/office/drawing/2014/main" id="{44672D4E-9E66-5D7F-4919-66AAE6A037AE}"/>
                    </a:ext>
                  </a:extLst>
                </p:cNvPr>
                <p:cNvPicPr/>
                <p:nvPr/>
              </p:nvPicPr>
              <p:blipFill>
                <a:blip r:embed="rId187"/>
                <a:stretch>
                  <a:fillRect/>
                </a:stretch>
              </p:blipFill>
              <p:spPr>
                <a:xfrm>
                  <a:off x="9848749" y="696502"/>
                  <a:ext cx="162720" cy="87480"/>
                </a:xfrm>
                <a:prstGeom prst="rect">
                  <a:avLst/>
                </a:prstGeom>
              </p:spPr>
            </p:pic>
          </mc:Fallback>
        </mc:AlternateContent>
      </p:grpSp>
      <p:grpSp>
        <p:nvGrpSpPr>
          <p:cNvPr id="174278" name="Gruppieren 174277">
            <a:extLst>
              <a:ext uri="{FF2B5EF4-FFF2-40B4-BE49-F238E27FC236}">
                <a16:creationId xmlns:a16="http://schemas.microsoft.com/office/drawing/2014/main" id="{A1FA454A-D7A7-3DD0-07F7-3F031BF05534}"/>
              </a:ext>
            </a:extLst>
          </p:cNvPr>
          <p:cNvGrpSpPr/>
          <p:nvPr/>
        </p:nvGrpSpPr>
        <p:grpSpPr>
          <a:xfrm>
            <a:off x="9872869" y="1115182"/>
            <a:ext cx="480960" cy="142200"/>
            <a:chOff x="9872869" y="1115182"/>
            <a:chExt cx="480960" cy="142200"/>
          </a:xfrm>
        </p:grpSpPr>
        <mc:AlternateContent xmlns:mc="http://schemas.openxmlformats.org/markup-compatibility/2006" xmlns:p14="http://schemas.microsoft.com/office/powerpoint/2010/main">
          <mc:Choice Requires="p14">
            <p:contentPart p14:bwMode="auto" r:id="rId188">
              <p14:nvContentPartPr>
                <p14:cNvPr id="174269" name="Freihand 174268">
                  <a:extLst>
                    <a:ext uri="{FF2B5EF4-FFF2-40B4-BE49-F238E27FC236}">
                      <a16:creationId xmlns:a16="http://schemas.microsoft.com/office/drawing/2014/main" id="{E28CFED2-B921-23F5-1145-C90F22DE56DA}"/>
                    </a:ext>
                  </a:extLst>
                </p14:cNvPr>
                <p14:cNvContentPartPr/>
                <p14:nvPr/>
              </p14:nvContentPartPr>
              <p14:xfrm>
                <a:off x="9918949" y="1165582"/>
                <a:ext cx="5400" cy="91800"/>
              </p14:xfrm>
            </p:contentPart>
          </mc:Choice>
          <mc:Fallback xmlns="">
            <p:pic>
              <p:nvPicPr>
                <p:cNvPr id="174269" name="Freihand 174268">
                  <a:extLst>
                    <a:ext uri="{FF2B5EF4-FFF2-40B4-BE49-F238E27FC236}">
                      <a16:creationId xmlns:a16="http://schemas.microsoft.com/office/drawing/2014/main" id="{E28CFED2-B921-23F5-1145-C90F22DE56DA}"/>
                    </a:ext>
                  </a:extLst>
                </p:cNvPr>
                <p:cNvPicPr/>
                <p:nvPr/>
              </p:nvPicPr>
              <p:blipFill>
                <a:blip r:embed="rId189"/>
                <a:stretch>
                  <a:fillRect/>
                </a:stretch>
              </p:blipFill>
              <p:spPr>
                <a:xfrm>
                  <a:off x="9909949" y="1156942"/>
                  <a:ext cx="230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74270" name="Freihand 174269">
                  <a:extLst>
                    <a:ext uri="{FF2B5EF4-FFF2-40B4-BE49-F238E27FC236}">
                      <a16:creationId xmlns:a16="http://schemas.microsoft.com/office/drawing/2014/main" id="{59EE1477-519F-6966-BCA4-E98151D29538}"/>
                    </a:ext>
                  </a:extLst>
                </p14:cNvPr>
                <p14:cNvContentPartPr/>
                <p14:nvPr/>
              </p14:nvContentPartPr>
              <p14:xfrm>
                <a:off x="9872869" y="1197982"/>
                <a:ext cx="139320" cy="16200"/>
              </p14:xfrm>
            </p:contentPart>
          </mc:Choice>
          <mc:Fallback xmlns="">
            <p:pic>
              <p:nvPicPr>
                <p:cNvPr id="174270" name="Freihand 174269">
                  <a:extLst>
                    <a:ext uri="{FF2B5EF4-FFF2-40B4-BE49-F238E27FC236}">
                      <a16:creationId xmlns:a16="http://schemas.microsoft.com/office/drawing/2014/main" id="{59EE1477-519F-6966-BCA4-E98151D29538}"/>
                    </a:ext>
                  </a:extLst>
                </p:cNvPr>
                <p:cNvPicPr/>
                <p:nvPr/>
              </p:nvPicPr>
              <p:blipFill>
                <a:blip r:embed="rId191"/>
                <a:stretch>
                  <a:fillRect/>
                </a:stretch>
              </p:blipFill>
              <p:spPr>
                <a:xfrm>
                  <a:off x="9863869" y="1189342"/>
                  <a:ext cx="1569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74271" name="Freihand 174270">
                  <a:extLst>
                    <a:ext uri="{FF2B5EF4-FFF2-40B4-BE49-F238E27FC236}">
                      <a16:creationId xmlns:a16="http://schemas.microsoft.com/office/drawing/2014/main" id="{CFF588AB-89DD-25B0-C59A-ECF719B5B957}"/>
                    </a:ext>
                  </a:extLst>
                </p14:cNvPr>
                <p14:cNvContentPartPr/>
                <p14:nvPr/>
              </p14:nvContentPartPr>
              <p14:xfrm>
                <a:off x="10036309" y="1123822"/>
                <a:ext cx="146520" cy="109800"/>
              </p14:xfrm>
            </p:contentPart>
          </mc:Choice>
          <mc:Fallback xmlns="">
            <p:pic>
              <p:nvPicPr>
                <p:cNvPr id="174271" name="Freihand 174270">
                  <a:extLst>
                    <a:ext uri="{FF2B5EF4-FFF2-40B4-BE49-F238E27FC236}">
                      <a16:creationId xmlns:a16="http://schemas.microsoft.com/office/drawing/2014/main" id="{CFF588AB-89DD-25B0-C59A-ECF719B5B957}"/>
                    </a:ext>
                  </a:extLst>
                </p:cNvPr>
                <p:cNvPicPr/>
                <p:nvPr/>
              </p:nvPicPr>
              <p:blipFill>
                <a:blip r:embed="rId193"/>
                <a:stretch>
                  <a:fillRect/>
                </a:stretch>
              </p:blipFill>
              <p:spPr>
                <a:xfrm>
                  <a:off x="10027669" y="1114822"/>
                  <a:ext cx="1641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74272" name="Freihand 174271">
                  <a:extLst>
                    <a:ext uri="{FF2B5EF4-FFF2-40B4-BE49-F238E27FC236}">
                      <a16:creationId xmlns:a16="http://schemas.microsoft.com/office/drawing/2014/main" id="{6B2C392E-ECDF-04D9-39C0-17306FCB776F}"/>
                    </a:ext>
                  </a:extLst>
                </p14:cNvPr>
                <p14:cNvContentPartPr/>
                <p14:nvPr/>
              </p14:nvContentPartPr>
              <p14:xfrm>
                <a:off x="10218829" y="1115182"/>
                <a:ext cx="135000" cy="81720"/>
              </p14:xfrm>
            </p:contentPart>
          </mc:Choice>
          <mc:Fallback xmlns="">
            <p:pic>
              <p:nvPicPr>
                <p:cNvPr id="174272" name="Freihand 174271">
                  <a:extLst>
                    <a:ext uri="{FF2B5EF4-FFF2-40B4-BE49-F238E27FC236}">
                      <a16:creationId xmlns:a16="http://schemas.microsoft.com/office/drawing/2014/main" id="{6B2C392E-ECDF-04D9-39C0-17306FCB776F}"/>
                    </a:ext>
                  </a:extLst>
                </p:cNvPr>
                <p:cNvPicPr/>
                <p:nvPr/>
              </p:nvPicPr>
              <p:blipFill>
                <a:blip r:embed="rId195"/>
                <a:stretch>
                  <a:fillRect/>
                </a:stretch>
              </p:blipFill>
              <p:spPr>
                <a:xfrm>
                  <a:off x="10210189" y="1106182"/>
                  <a:ext cx="152640" cy="99360"/>
                </a:xfrm>
                <a:prstGeom prst="rect">
                  <a:avLst/>
                </a:prstGeom>
              </p:spPr>
            </p:pic>
          </mc:Fallback>
        </mc:AlternateContent>
      </p:grpSp>
      <p:grpSp>
        <p:nvGrpSpPr>
          <p:cNvPr id="174277" name="Gruppieren 174276">
            <a:extLst>
              <a:ext uri="{FF2B5EF4-FFF2-40B4-BE49-F238E27FC236}">
                <a16:creationId xmlns:a16="http://schemas.microsoft.com/office/drawing/2014/main" id="{4B8349B5-5216-3B6B-2CA8-541CF0ED3B2E}"/>
              </a:ext>
            </a:extLst>
          </p:cNvPr>
          <p:cNvGrpSpPr/>
          <p:nvPr/>
        </p:nvGrpSpPr>
        <p:grpSpPr>
          <a:xfrm>
            <a:off x="9818149" y="1540702"/>
            <a:ext cx="458280" cy="167400"/>
            <a:chOff x="9818149" y="1540702"/>
            <a:chExt cx="458280" cy="167400"/>
          </a:xfrm>
        </p:grpSpPr>
        <mc:AlternateContent xmlns:mc="http://schemas.openxmlformats.org/markup-compatibility/2006" xmlns:p14="http://schemas.microsoft.com/office/powerpoint/2010/main">
          <mc:Choice Requires="p14">
            <p:contentPart p14:bwMode="auto" r:id="rId196">
              <p14:nvContentPartPr>
                <p14:cNvPr id="174273" name="Freihand 174272">
                  <a:extLst>
                    <a:ext uri="{FF2B5EF4-FFF2-40B4-BE49-F238E27FC236}">
                      <a16:creationId xmlns:a16="http://schemas.microsoft.com/office/drawing/2014/main" id="{E185E0CA-8EC7-D7EF-48E9-0F5660D51BA2}"/>
                    </a:ext>
                  </a:extLst>
                </p14:cNvPr>
                <p14:cNvContentPartPr/>
                <p14:nvPr/>
              </p14:nvContentPartPr>
              <p14:xfrm>
                <a:off x="9839029" y="1584982"/>
                <a:ext cx="10080" cy="123120"/>
              </p14:xfrm>
            </p:contentPart>
          </mc:Choice>
          <mc:Fallback xmlns="">
            <p:pic>
              <p:nvPicPr>
                <p:cNvPr id="174273" name="Freihand 174272">
                  <a:extLst>
                    <a:ext uri="{FF2B5EF4-FFF2-40B4-BE49-F238E27FC236}">
                      <a16:creationId xmlns:a16="http://schemas.microsoft.com/office/drawing/2014/main" id="{E185E0CA-8EC7-D7EF-48E9-0F5660D51BA2}"/>
                    </a:ext>
                  </a:extLst>
                </p:cNvPr>
                <p:cNvPicPr/>
                <p:nvPr/>
              </p:nvPicPr>
              <p:blipFill>
                <a:blip r:embed="rId197"/>
                <a:stretch>
                  <a:fillRect/>
                </a:stretch>
              </p:blipFill>
              <p:spPr>
                <a:xfrm>
                  <a:off x="9830029" y="1576342"/>
                  <a:ext cx="277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74274" name="Freihand 174273">
                  <a:extLst>
                    <a:ext uri="{FF2B5EF4-FFF2-40B4-BE49-F238E27FC236}">
                      <a16:creationId xmlns:a16="http://schemas.microsoft.com/office/drawing/2014/main" id="{901F2A6F-89F3-957D-EF4E-39A371612A2E}"/>
                    </a:ext>
                  </a:extLst>
                </p14:cNvPr>
                <p14:cNvContentPartPr/>
                <p14:nvPr/>
              </p14:nvContentPartPr>
              <p14:xfrm>
                <a:off x="9818149" y="1637182"/>
                <a:ext cx="110880" cy="16200"/>
              </p14:xfrm>
            </p:contentPart>
          </mc:Choice>
          <mc:Fallback xmlns="">
            <p:pic>
              <p:nvPicPr>
                <p:cNvPr id="174274" name="Freihand 174273">
                  <a:extLst>
                    <a:ext uri="{FF2B5EF4-FFF2-40B4-BE49-F238E27FC236}">
                      <a16:creationId xmlns:a16="http://schemas.microsoft.com/office/drawing/2014/main" id="{901F2A6F-89F3-957D-EF4E-39A371612A2E}"/>
                    </a:ext>
                  </a:extLst>
                </p:cNvPr>
                <p:cNvPicPr/>
                <p:nvPr/>
              </p:nvPicPr>
              <p:blipFill>
                <a:blip r:embed="rId199"/>
                <a:stretch>
                  <a:fillRect/>
                </a:stretch>
              </p:blipFill>
              <p:spPr>
                <a:xfrm>
                  <a:off x="9809509" y="1628542"/>
                  <a:ext cx="1285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74275" name="Freihand 174274">
                  <a:extLst>
                    <a:ext uri="{FF2B5EF4-FFF2-40B4-BE49-F238E27FC236}">
                      <a16:creationId xmlns:a16="http://schemas.microsoft.com/office/drawing/2014/main" id="{2F68CCF9-80E9-B969-F618-F43A4B0A8756}"/>
                    </a:ext>
                  </a:extLst>
                </p14:cNvPr>
                <p14:cNvContentPartPr/>
                <p14:nvPr/>
              </p14:nvContentPartPr>
              <p14:xfrm>
                <a:off x="9986989" y="1540702"/>
                <a:ext cx="176400" cy="136800"/>
              </p14:xfrm>
            </p:contentPart>
          </mc:Choice>
          <mc:Fallback xmlns="">
            <p:pic>
              <p:nvPicPr>
                <p:cNvPr id="174275" name="Freihand 174274">
                  <a:extLst>
                    <a:ext uri="{FF2B5EF4-FFF2-40B4-BE49-F238E27FC236}">
                      <a16:creationId xmlns:a16="http://schemas.microsoft.com/office/drawing/2014/main" id="{2F68CCF9-80E9-B969-F618-F43A4B0A8756}"/>
                    </a:ext>
                  </a:extLst>
                </p:cNvPr>
                <p:cNvPicPr/>
                <p:nvPr/>
              </p:nvPicPr>
              <p:blipFill>
                <a:blip r:embed="rId201"/>
                <a:stretch>
                  <a:fillRect/>
                </a:stretch>
              </p:blipFill>
              <p:spPr>
                <a:xfrm>
                  <a:off x="9977989" y="1532062"/>
                  <a:ext cx="1940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74276" name="Freihand 174275">
                  <a:extLst>
                    <a:ext uri="{FF2B5EF4-FFF2-40B4-BE49-F238E27FC236}">
                      <a16:creationId xmlns:a16="http://schemas.microsoft.com/office/drawing/2014/main" id="{14A6905D-7663-1BDD-4AAB-550DF414E625}"/>
                    </a:ext>
                  </a:extLst>
                </p14:cNvPr>
                <p14:cNvContentPartPr/>
                <p14:nvPr/>
              </p14:nvContentPartPr>
              <p14:xfrm>
                <a:off x="10156909" y="1548622"/>
                <a:ext cx="119520" cy="96480"/>
              </p14:xfrm>
            </p:contentPart>
          </mc:Choice>
          <mc:Fallback xmlns="">
            <p:pic>
              <p:nvPicPr>
                <p:cNvPr id="174276" name="Freihand 174275">
                  <a:extLst>
                    <a:ext uri="{FF2B5EF4-FFF2-40B4-BE49-F238E27FC236}">
                      <a16:creationId xmlns:a16="http://schemas.microsoft.com/office/drawing/2014/main" id="{14A6905D-7663-1BDD-4AAB-550DF414E625}"/>
                    </a:ext>
                  </a:extLst>
                </p:cNvPr>
                <p:cNvPicPr/>
                <p:nvPr/>
              </p:nvPicPr>
              <p:blipFill>
                <a:blip r:embed="rId203"/>
                <a:stretch>
                  <a:fillRect/>
                </a:stretch>
              </p:blipFill>
              <p:spPr>
                <a:xfrm>
                  <a:off x="10147909" y="1539622"/>
                  <a:ext cx="137160" cy="114120"/>
                </a:xfrm>
                <a:prstGeom prst="rect">
                  <a:avLst/>
                </a:prstGeom>
              </p:spPr>
            </p:pic>
          </mc:Fallback>
        </mc:AlternateContent>
      </p:grpSp>
      <p:grpSp>
        <p:nvGrpSpPr>
          <p:cNvPr id="174284" name="Gruppieren 174283">
            <a:extLst>
              <a:ext uri="{FF2B5EF4-FFF2-40B4-BE49-F238E27FC236}">
                <a16:creationId xmlns:a16="http://schemas.microsoft.com/office/drawing/2014/main" id="{05738BA2-CF5D-25A7-A3A1-5A928BBDA87F}"/>
              </a:ext>
            </a:extLst>
          </p:cNvPr>
          <p:cNvGrpSpPr/>
          <p:nvPr/>
        </p:nvGrpSpPr>
        <p:grpSpPr>
          <a:xfrm>
            <a:off x="11423749" y="1356382"/>
            <a:ext cx="538560" cy="161280"/>
            <a:chOff x="11423749" y="1356382"/>
            <a:chExt cx="538560" cy="161280"/>
          </a:xfrm>
        </p:grpSpPr>
        <mc:AlternateContent xmlns:mc="http://schemas.openxmlformats.org/markup-compatibility/2006" xmlns:p14="http://schemas.microsoft.com/office/powerpoint/2010/main">
          <mc:Choice Requires="p14">
            <p:contentPart p14:bwMode="auto" r:id="rId204">
              <p14:nvContentPartPr>
                <p14:cNvPr id="174279" name="Freihand 174278">
                  <a:extLst>
                    <a:ext uri="{FF2B5EF4-FFF2-40B4-BE49-F238E27FC236}">
                      <a16:creationId xmlns:a16="http://schemas.microsoft.com/office/drawing/2014/main" id="{4A0F8FF9-93D4-2339-C2CF-D87CE4B06C18}"/>
                    </a:ext>
                  </a:extLst>
                </p14:cNvPr>
                <p14:cNvContentPartPr/>
                <p14:nvPr/>
              </p14:nvContentPartPr>
              <p14:xfrm>
                <a:off x="11454349" y="1397422"/>
                <a:ext cx="19440" cy="120240"/>
              </p14:xfrm>
            </p:contentPart>
          </mc:Choice>
          <mc:Fallback xmlns="">
            <p:pic>
              <p:nvPicPr>
                <p:cNvPr id="174279" name="Freihand 174278">
                  <a:extLst>
                    <a:ext uri="{FF2B5EF4-FFF2-40B4-BE49-F238E27FC236}">
                      <a16:creationId xmlns:a16="http://schemas.microsoft.com/office/drawing/2014/main" id="{4A0F8FF9-93D4-2339-C2CF-D87CE4B06C18}"/>
                    </a:ext>
                  </a:extLst>
                </p:cNvPr>
                <p:cNvPicPr/>
                <p:nvPr/>
              </p:nvPicPr>
              <p:blipFill>
                <a:blip r:embed="rId205"/>
                <a:stretch>
                  <a:fillRect/>
                </a:stretch>
              </p:blipFill>
              <p:spPr>
                <a:xfrm>
                  <a:off x="11445709" y="1388422"/>
                  <a:ext cx="370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74280" name="Freihand 174279">
                  <a:extLst>
                    <a:ext uri="{FF2B5EF4-FFF2-40B4-BE49-F238E27FC236}">
                      <a16:creationId xmlns:a16="http://schemas.microsoft.com/office/drawing/2014/main" id="{09DA5E04-52BD-F6F5-9FB8-C9FBDF4C5574}"/>
                    </a:ext>
                  </a:extLst>
                </p14:cNvPr>
                <p14:cNvContentPartPr/>
                <p14:nvPr/>
              </p14:nvContentPartPr>
              <p14:xfrm>
                <a:off x="11423749" y="1433422"/>
                <a:ext cx="106200" cy="6120"/>
              </p14:xfrm>
            </p:contentPart>
          </mc:Choice>
          <mc:Fallback xmlns="">
            <p:pic>
              <p:nvPicPr>
                <p:cNvPr id="174280" name="Freihand 174279">
                  <a:extLst>
                    <a:ext uri="{FF2B5EF4-FFF2-40B4-BE49-F238E27FC236}">
                      <a16:creationId xmlns:a16="http://schemas.microsoft.com/office/drawing/2014/main" id="{09DA5E04-52BD-F6F5-9FB8-C9FBDF4C5574}"/>
                    </a:ext>
                  </a:extLst>
                </p:cNvPr>
                <p:cNvPicPr/>
                <p:nvPr/>
              </p:nvPicPr>
              <p:blipFill>
                <a:blip r:embed="rId207"/>
                <a:stretch>
                  <a:fillRect/>
                </a:stretch>
              </p:blipFill>
              <p:spPr>
                <a:xfrm>
                  <a:off x="11415109" y="1424422"/>
                  <a:ext cx="1238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74281" name="Freihand 174280">
                  <a:extLst>
                    <a:ext uri="{FF2B5EF4-FFF2-40B4-BE49-F238E27FC236}">
                      <a16:creationId xmlns:a16="http://schemas.microsoft.com/office/drawing/2014/main" id="{F9B9C94D-7CF5-3FD5-F337-441AA478BDC1}"/>
                    </a:ext>
                  </a:extLst>
                </p14:cNvPr>
                <p14:cNvContentPartPr/>
                <p14:nvPr/>
              </p14:nvContentPartPr>
              <p14:xfrm>
                <a:off x="11576029" y="1356382"/>
                <a:ext cx="160920" cy="132480"/>
              </p14:xfrm>
            </p:contentPart>
          </mc:Choice>
          <mc:Fallback xmlns="">
            <p:pic>
              <p:nvPicPr>
                <p:cNvPr id="174281" name="Freihand 174280">
                  <a:extLst>
                    <a:ext uri="{FF2B5EF4-FFF2-40B4-BE49-F238E27FC236}">
                      <a16:creationId xmlns:a16="http://schemas.microsoft.com/office/drawing/2014/main" id="{F9B9C94D-7CF5-3FD5-F337-441AA478BDC1}"/>
                    </a:ext>
                  </a:extLst>
                </p:cNvPr>
                <p:cNvPicPr/>
                <p:nvPr/>
              </p:nvPicPr>
              <p:blipFill>
                <a:blip r:embed="rId209"/>
                <a:stretch>
                  <a:fillRect/>
                </a:stretch>
              </p:blipFill>
              <p:spPr>
                <a:xfrm>
                  <a:off x="11567029" y="1347742"/>
                  <a:ext cx="1785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74282" name="Freihand 174281">
                  <a:extLst>
                    <a:ext uri="{FF2B5EF4-FFF2-40B4-BE49-F238E27FC236}">
                      <a16:creationId xmlns:a16="http://schemas.microsoft.com/office/drawing/2014/main" id="{AEAD26F1-AEB4-6083-B262-4F9BE8F491B8}"/>
                    </a:ext>
                  </a:extLst>
                </p14:cNvPr>
                <p14:cNvContentPartPr/>
                <p14:nvPr/>
              </p14:nvContentPartPr>
              <p14:xfrm>
                <a:off x="11719309" y="1363582"/>
                <a:ext cx="101520" cy="80640"/>
              </p14:xfrm>
            </p:contentPart>
          </mc:Choice>
          <mc:Fallback xmlns="">
            <p:pic>
              <p:nvPicPr>
                <p:cNvPr id="174282" name="Freihand 174281">
                  <a:extLst>
                    <a:ext uri="{FF2B5EF4-FFF2-40B4-BE49-F238E27FC236}">
                      <a16:creationId xmlns:a16="http://schemas.microsoft.com/office/drawing/2014/main" id="{AEAD26F1-AEB4-6083-B262-4F9BE8F491B8}"/>
                    </a:ext>
                  </a:extLst>
                </p:cNvPr>
                <p:cNvPicPr/>
                <p:nvPr/>
              </p:nvPicPr>
              <p:blipFill>
                <a:blip r:embed="rId211"/>
                <a:stretch>
                  <a:fillRect/>
                </a:stretch>
              </p:blipFill>
              <p:spPr>
                <a:xfrm>
                  <a:off x="11710669" y="1354942"/>
                  <a:ext cx="1191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74283" name="Freihand 174282">
                  <a:extLst>
                    <a:ext uri="{FF2B5EF4-FFF2-40B4-BE49-F238E27FC236}">
                      <a16:creationId xmlns:a16="http://schemas.microsoft.com/office/drawing/2014/main" id="{87F3596E-0E14-72B5-9BDF-B5C6B50E5ABE}"/>
                    </a:ext>
                  </a:extLst>
                </p14:cNvPr>
                <p14:cNvContentPartPr/>
                <p14:nvPr/>
              </p14:nvContentPartPr>
              <p14:xfrm>
                <a:off x="11858629" y="1394542"/>
                <a:ext cx="103680" cy="47160"/>
              </p14:xfrm>
            </p:contentPart>
          </mc:Choice>
          <mc:Fallback xmlns="">
            <p:pic>
              <p:nvPicPr>
                <p:cNvPr id="174283" name="Freihand 174282">
                  <a:extLst>
                    <a:ext uri="{FF2B5EF4-FFF2-40B4-BE49-F238E27FC236}">
                      <a16:creationId xmlns:a16="http://schemas.microsoft.com/office/drawing/2014/main" id="{87F3596E-0E14-72B5-9BDF-B5C6B50E5ABE}"/>
                    </a:ext>
                  </a:extLst>
                </p:cNvPr>
                <p:cNvPicPr/>
                <p:nvPr/>
              </p:nvPicPr>
              <p:blipFill>
                <a:blip r:embed="rId213"/>
                <a:stretch>
                  <a:fillRect/>
                </a:stretch>
              </p:blipFill>
              <p:spPr>
                <a:xfrm>
                  <a:off x="11849629" y="1385542"/>
                  <a:ext cx="121320" cy="64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4">
            <p14:nvContentPartPr>
              <p14:cNvPr id="174405" name="Freihand 174404">
                <a:extLst>
                  <a:ext uri="{FF2B5EF4-FFF2-40B4-BE49-F238E27FC236}">
                    <a16:creationId xmlns:a16="http://schemas.microsoft.com/office/drawing/2014/main" id="{CDF3B4C1-E249-6DED-AAD8-288BD6ECBEC8}"/>
                  </a:ext>
                </a:extLst>
              </p14:cNvPr>
              <p14:cNvContentPartPr/>
              <p14:nvPr/>
            </p14:nvContentPartPr>
            <p14:xfrm>
              <a:off x="7002229" y="372862"/>
              <a:ext cx="307080" cy="44280"/>
            </p14:xfrm>
          </p:contentPart>
        </mc:Choice>
        <mc:Fallback xmlns="">
          <p:pic>
            <p:nvPicPr>
              <p:cNvPr id="174405" name="Freihand 174404">
                <a:extLst>
                  <a:ext uri="{FF2B5EF4-FFF2-40B4-BE49-F238E27FC236}">
                    <a16:creationId xmlns:a16="http://schemas.microsoft.com/office/drawing/2014/main" id="{CDF3B4C1-E249-6DED-AAD8-288BD6ECBEC8}"/>
                  </a:ext>
                </a:extLst>
              </p:cNvPr>
              <p:cNvPicPr/>
              <p:nvPr/>
            </p:nvPicPr>
            <p:blipFill>
              <a:blip r:embed="rId215"/>
              <a:stretch>
                <a:fillRect/>
              </a:stretch>
            </p:blipFill>
            <p:spPr>
              <a:xfrm>
                <a:off x="6993229" y="363862"/>
                <a:ext cx="3247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74576" name="Freihand 174575">
                <a:extLst>
                  <a:ext uri="{FF2B5EF4-FFF2-40B4-BE49-F238E27FC236}">
                    <a16:creationId xmlns:a16="http://schemas.microsoft.com/office/drawing/2014/main" id="{E1AAA829-667D-C750-DC76-2D37733D28D3}"/>
                  </a:ext>
                </a:extLst>
              </p14:cNvPr>
              <p14:cNvContentPartPr/>
              <p14:nvPr/>
            </p14:nvContentPartPr>
            <p14:xfrm>
              <a:off x="2065909" y="1696582"/>
              <a:ext cx="931320" cy="35640"/>
            </p14:xfrm>
          </p:contentPart>
        </mc:Choice>
        <mc:Fallback xmlns="">
          <p:pic>
            <p:nvPicPr>
              <p:cNvPr id="174576" name="Freihand 174575">
                <a:extLst>
                  <a:ext uri="{FF2B5EF4-FFF2-40B4-BE49-F238E27FC236}">
                    <a16:creationId xmlns:a16="http://schemas.microsoft.com/office/drawing/2014/main" id="{E1AAA829-667D-C750-DC76-2D37733D28D3}"/>
                  </a:ext>
                </a:extLst>
              </p:cNvPr>
              <p:cNvPicPr/>
              <p:nvPr/>
            </p:nvPicPr>
            <p:blipFill>
              <a:blip r:embed="rId217"/>
              <a:stretch>
                <a:fillRect/>
              </a:stretch>
            </p:blipFill>
            <p:spPr>
              <a:xfrm>
                <a:off x="2056909" y="1687582"/>
                <a:ext cx="948960" cy="53280"/>
              </a:xfrm>
              <a:prstGeom prst="rect">
                <a:avLst/>
              </a:prstGeom>
            </p:spPr>
          </p:pic>
        </mc:Fallback>
      </mc:AlternateContent>
      <p:grpSp>
        <p:nvGrpSpPr>
          <p:cNvPr id="174679" name="Gruppieren 174678">
            <a:extLst>
              <a:ext uri="{FF2B5EF4-FFF2-40B4-BE49-F238E27FC236}">
                <a16:creationId xmlns:a16="http://schemas.microsoft.com/office/drawing/2014/main" id="{E44669C9-E52B-EA2A-BE9B-6F49AC370DFE}"/>
              </a:ext>
            </a:extLst>
          </p:cNvPr>
          <p:cNvGrpSpPr/>
          <p:nvPr/>
        </p:nvGrpSpPr>
        <p:grpSpPr>
          <a:xfrm>
            <a:off x="142429" y="1323982"/>
            <a:ext cx="11964600" cy="5469840"/>
            <a:chOff x="142429" y="1323982"/>
            <a:chExt cx="11964600" cy="5469840"/>
          </a:xfrm>
        </p:grpSpPr>
        <mc:AlternateContent xmlns:mc="http://schemas.openxmlformats.org/markup-compatibility/2006" xmlns:p14="http://schemas.microsoft.com/office/powerpoint/2010/main">
          <mc:Choice Requires="p14">
            <p:contentPart p14:bwMode="auto" r:id="rId218">
              <p14:nvContentPartPr>
                <p14:cNvPr id="174123" name="Freihand 174122">
                  <a:extLst>
                    <a:ext uri="{FF2B5EF4-FFF2-40B4-BE49-F238E27FC236}">
                      <a16:creationId xmlns:a16="http://schemas.microsoft.com/office/drawing/2014/main" id="{D4B311CA-6584-8E3C-6EAF-D670EFC3C313}"/>
                    </a:ext>
                  </a:extLst>
                </p14:cNvPr>
                <p14:cNvContentPartPr/>
                <p14:nvPr/>
              </p14:nvContentPartPr>
              <p14:xfrm>
                <a:off x="8347189" y="1460062"/>
                <a:ext cx="118080" cy="108720"/>
              </p14:xfrm>
            </p:contentPart>
          </mc:Choice>
          <mc:Fallback xmlns="">
            <p:pic>
              <p:nvPicPr>
                <p:cNvPr id="174123" name="Freihand 174122">
                  <a:extLst>
                    <a:ext uri="{FF2B5EF4-FFF2-40B4-BE49-F238E27FC236}">
                      <a16:creationId xmlns:a16="http://schemas.microsoft.com/office/drawing/2014/main" id="{D4B311CA-6584-8E3C-6EAF-D670EFC3C313}"/>
                    </a:ext>
                  </a:extLst>
                </p:cNvPr>
                <p:cNvPicPr/>
                <p:nvPr/>
              </p:nvPicPr>
              <p:blipFill>
                <a:blip r:embed="rId219"/>
                <a:stretch>
                  <a:fillRect/>
                </a:stretch>
              </p:blipFill>
              <p:spPr>
                <a:xfrm>
                  <a:off x="8338189" y="1451422"/>
                  <a:ext cx="1357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74124" name="Freihand 174123">
                  <a:extLst>
                    <a:ext uri="{FF2B5EF4-FFF2-40B4-BE49-F238E27FC236}">
                      <a16:creationId xmlns:a16="http://schemas.microsoft.com/office/drawing/2014/main" id="{037C77A8-FDE8-4C57-BE25-B652145B4FD9}"/>
                    </a:ext>
                  </a:extLst>
                </p14:cNvPr>
                <p14:cNvContentPartPr/>
                <p14:nvPr/>
              </p14:nvContentPartPr>
              <p14:xfrm>
                <a:off x="8403709" y="1478422"/>
                <a:ext cx="72000" cy="164520"/>
              </p14:xfrm>
            </p:contentPart>
          </mc:Choice>
          <mc:Fallback xmlns="">
            <p:pic>
              <p:nvPicPr>
                <p:cNvPr id="174124" name="Freihand 174123">
                  <a:extLst>
                    <a:ext uri="{FF2B5EF4-FFF2-40B4-BE49-F238E27FC236}">
                      <a16:creationId xmlns:a16="http://schemas.microsoft.com/office/drawing/2014/main" id="{037C77A8-FDE8-4C57-BE25-B652145B4FD9}"/>
                    </a:ext>
                  </a:extLst>
                </p:cNvPr>
                <p:cNvPicPr/>
                <p:nvPr/>
              </p:nvPicPr>
              <p:blipFill>
                <a:blip r:embed="rId221"/>
                <a:stretch>
                  <a:fillRect/>
                </a:stretch>
              </p:blipFill>
              <p:spPr>
                <a:xfrm>
                  <a:off x="8395069" y="1469422"/>
                  <a:ext cx="896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74125" name="Freihand 174124">
                  <a:extLst>
                    <a:ext uri="{FF2B5EF4-FFF2-40B4-BE49-F238E27FC236}">
                      <a16:creationId xmlns:a16="http://schemas.microsoft.com/office/drawing/2014/main" id="{F12B91D4-B03C-D89E-573E-146620F9B66A}"/>
                    </a:ext>
                  </a:extLst>
                </p14:cNvPr>
                <p14:cNvContentPartPr/>
                <p14:nvPr/>
              </p14:nvContentPartPr>
              <p14:xfrm>
                <a:off x="8547709" y="1487422"/>
                <a:ext cx="114480" cy="26640"/>
              </p14:xfrm>
            </p:contentPart>
          </mc:Choice>
          <mc:Fallback xmlns="">
            <p:pic>
              <p:nvPicPr>
                <p:cNvPr id="174125" name="Freihand 174124">
                  <a:extLst>
                    <a:ext uri="{FF2B5EF4-FFF2-40B4-BE49-F238E27FC236}">
                      <a16:creationId xmlns:a16="http://schemas.microsoft.com/office/drawing/2014/main" id="{F12B91D4-B03C-D89E-573E-146620F9B66A}"/>
                    </a:ext>
                  </a:extLst>
                </p:cNvPr>
                <p:cNvPicPr/>
                <p:nvPr/>
              </p:nvPicPr>
              <p:blipFill>
                <a:blip r:embed="rId223"/>
                <a:stretch>
                  <a:fillRect/>
                </a:stretch>
              </p:blipFill>
              <p:spPr>
                <a:xfrm>
                  <a:off x="8539069" y="1478782"/>
                  <a:ext cx="1321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74126" name="Freihand 174125">
                  <a:extLst>
                    <a:ext uri="{FF2B5EF4-FFF2-40B4-BE49-F238E27FC236}">
                      <a16:creationId xmlns:a16="http://schemas.microsoft.com/office/drawing/2014/main" id="{C11782F4-375B-7503-9448-20A925A74D02}"/>
                    </a:ext>
                  </a:extLst>
                </p14:cNvPr>
                <p14:cNvContentPartPr/>
                <p14:nvPr/>
              </p14:nvContentPartPr>
              <p14:xfrm>
                <a:off x="8731669" y="1408582"/>
                <a:ext cx="99360" cy="213840"/>
              </p14:xfrm>
            </p:contentPart>
          </mc:Choice>
          <mc:Fallback xmlns="">
            <p:pic>
              <p:nvPicPr>
                <p:cNvPr id="174126" name="Freihand 174125">
                  <a:extLst>
                    <a:ext uri="{FF2B5EF4-FFF2-40B4-BE49-F238E27FC236}">
                      <a16:creationId xmlns:a16="http://schemas.microsoft.com/office/drawing/2014/main" id="{C11782F4-375B-7503-9448-20A925A74D02}"/>
                    </a:ext>
                  </a:extLst>
                </p:cNvPr>
                <p:cNvPicPr/>
                <p:nvPr/>
              </p:nvPicPr>
              <p:blipFill>
                <a:blip r:embed="rId225"/>
                <a:stretch>
                  <a:fillRect/>
                </a:stretch>
              </p:blipFill>
              <p:spPr>
                <a:xfrm>
                  <a:off x="8723029" y="1399942"/>
                  <a:ext cx="11700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74127" name="Freihand 174126">
                  <a:extLst>
                    <a:ext uri="{FF2B5EF4-FFF2-40B4-BE49-F238E27FC236}">
                      <a16:creationId xmlns:a16="http://schemas.microsoft.com/office/drawing/2014/main" id="{53B53CA0-3088-B52B-95A0-06E5FA9F7F44}"/>
                    </a:ext>
                  </a:extLst>
                </p14:cNvPr>
                <p14:cNvContentPartPr/>
                <p14:nvPr/>
              </p14:nvContentPartPr>
              <p14:xfrm>
                <a:off x="8917429" y="1415062"/>
                <a:ext cx="69480" cy="132840"/>
              </p14:xfrm>
            </p:contentPart>
          </mc:Choice>
          <mc:Fallback xmlns="">
            <p:pic>
              <p:nvPicPr>
                <p:cNvPr id="174127" name="Freihand 174126">
                  <a:extLst>
                    <a:ext uri="{FF2B5EF4-FFF2-40B4-BE49-F238E27FC236}">
                      <a16:creationId xmlns:a16="http://schemas.microsoft.com/office/drawing/2014/main" id="{53B53CA0-3088-B52B-95A0-06E5FA9F7F44}"/>
                    </a:ext>
                  </a:extLst>
                </p:cNvPr>
                <p:cNvPicPr/>
                <p:nvPr/>
              </p:nvPicPr>
              <p:blipFill>
                <a:blip r:embed="rId227"/>
                <a:stretch>
                  <a:fillRect/>
                </a:stretch>
              </p:blipFill>
              <p:spPr>
                <a:xfrm>
                  <a:off x="8908789" y="1406422"/>
                  <a:ext cx="871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74128" name="Freihand 174127">
                  <a:extLst>
                    <a:ext uri="{FF2B5EF4-FFF2-40B4-BE49-F238E27FC236}">
                      <a16:creationId xmlns:a16="http://schemas.microsoft.com/office/drawing/2014/main" id="{F264697D-A309-A8B0-4D53-00046E0F2292}"/>
                    </a:ext>
                  </a:extLst>
                </p14:cNvPr>
                <p14:cNvContentPartPr/>
                <p14:nvPr/>
              </p14:nvContentPartPr>
              <p14:xfrm>
                <a:off x="9071509" y="1448182"/>
                <a:ext cx="106200" cy="164160"/>
              </p14:xfrm>
            </p:contentPart>
          </mc:Choice>
          <mc:Fallback xmlns="">
            <p:pic>
              <p:nvPicPr>
                <p:cNvPr id="174128" name="Freihand 174127">
                  <a:extLst>
                    <a:ext uri="{FF2B5EF4-FFF2-40B4-BE49-F238E27FC236}">
                      <a16:creationId xmlns:a16="http://schemas.microsoft.com/office/drawing/2014/main" id="{F264697D-A309-A8B0-4D53-00046E0F2292}"/>
                    </a:ext>
                  </a:extLst>
                </p:cNvPr>
                <p:cNvPicPr/>
                <p:nvPr/>
              </p:nvPicPr>
              <p:blipFill>
                <a:blip r:embed="rId229"/>
                <a:stretch>
                  <a:fillRect/>
                </a:stretch>
              </p:blipFill>
              <p:spPr>
                <a:xfrm>
                  <a:off x="9062509" y="1439542"/>
                  <a:ext cx="1238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74129" name="Freihand 174128">
                  <a:extLst>
                    <a:ext uri="{FF2B5EF4-FFF2-40B4-BE49-F238E27FC236}">
                      <a16:creationId xmlns:a16="http://schemas.microsoft.com/office/drawing/2014/main" id="{EFDEB883-E149-E383-32B0-93F5DAAE9F43}"/>
                    </a:ext>
                  </a:extLst>
                </p14:cNvPr>
                <p14:cNvContentPartPr/>
                <p14:nvPr/>
              </p14:nvContentPartPr>
              <p14:xfrm>
                <a:off x="9353749" y="1450342"/>
                <a:ext cx="128880" cy="54000"/>
              </p14:xfrm>
            </p:contentPart>
          </mc:Choice>
          <mc:Fallback xmlns="">
            <p:pic>
              <p:nvPicPr>
                <p:cNvPr id="174129" name="Freihand 174128">
                  <a:extLst>
                    <a:ext uri="{FF2B5EF4-FFF2-40B4-BE49-F238E27FC236}">
                      <a16:creationId xmlns:a16="http://schemas.microsoft.com/office/drawing/2014/main" id="{EFDEB883-E149-E383-32B0-93F5DAAE9F43}"/>
                    </a:ext>
                  </a:extLst>
                </p:cNvPr>
                <p:cNvPicPr/>
                <p:nvPr/>
              </p:nvPicPr>
              <p:blipFill>
                <a:blip r:embed="rId231"/>
                <a:stretch>
                  <a:fillRect/>
                </a:stretch>
              </p:blipFill>
              <p:spPr>
                <a:xfrm>
                  <a:off x="9345109" y="1441702"/>
                  <a:ext cx="1465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74130" name="Freihand 174129">
                  <a:extLst>
                    <a:ext uri="{FF2B5EF4-FFF2-40B4-BE49-F238E27FC236}">
                      <a16:creationId xmlns:a16="http://schemas.microsoft.com/office/drawing/2014/main" id="{7DBC94B5-64A7-98D9-B034-9AC22B6865C5}"/>
                    </a:ext>
                  </a:extLst>
                </p14:cNvPr>
                <p14:cNvContentPartPr/>
                <p14:nvPr/>
              </p14:nvContentPartPr>
              <p14:xfrm>
                <a:off x="9812389" y="1389502"/>
                <a:ext cx="31680" cy="81360"/>
              </p14:xfrm>
            </p:contentPart>
          </mc:Choice>
          <mc:Fallback xmlns="">
            <p:pic>
              <p:nvPicPr>
                <p:cNvPr id="174130" name="Freihand 174129">
                  <a:extLst>
                    <a:ext uri="{FF2B5EF4-FFF2-40B4-BE49-F238E27FC236}">
                      <a16:creationId xmlns:a16="http://schemas.microsoft.com/office/drawing/2014/main" id="{7DBC94B5-64A7-98D9-B034-9AC22B6865C5}"/>
                    </a:ext>
                  </a:extLst>
                </p:cNvPr>
                <p:cNvPicPr/>
                <p:nvPr/>
              </p:nvPicPr>
              <p:blipFill>
                <a:blip r:embed="rId233"/>
                <a:stretch>
                  <a:fillRect/>
                </a:stretch>
              </p:blipFill>
              <p:spPr>
                <a:xfrm>
                  <a:off x="9803749" y="1380862"/>
                  <a:ext cx="493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74131" name="Freihand 174130">
                  <a:extLst>
                    <a:ext uri="{FF2B5EF4-FFF2-40B4-BE49-F238E27FC236}">
                      <a16:creationId xmlns:a16="http://schemas.microsoft.com/office/drawing/2014/main" id="{C73F3338-2682-9235-A473-A9B489462F8A}"/>
                    </a:ext>
                  </a:extLst>
                </p14:cNvPr>
                <p14:cNvContentPartPr/>
                <p14:nvPr/>
              </p14:nvContentPartPr>
              <p14:xfrm>
                <a:off x="9956749" y="1323982"/>
                <a:ext cx="125640" cy="156240"/>
              </p14:xfrm>
            </p:contentPart>
          </mc:Choice>
          <mc:Fallback xmlns="">
            <p:pic>
              <p:nvPicPr>
                <p:cNvPr id="174131" name="Freihand 174130">
                  <a:extLst>
                    <a:ext uri="{FF2B5EF4-FFF2-40B4-BE49-F238E27FC236}">
                      <a16:creationId xmlns:a16="http://schemas.microsoft.com/office/drawing/2014/main" id="{C73F3338-2682-9235-A473-A9B489462F8A}"/>
                    </a:ext>
                  </a:extLst>
                </p:cNvPr>
                <p:cNvPicPr/>
                <p:nvPr/>
              </p:nvPicPr>
              <p:blipFill>
                <a:blip r:embed="rId235"/>
                <a:stretch>
                  <a:fillRect/>
                </a:stretch>
              </p:blipFill>
              <p:spPr>
                <a:xfrm>
                  <a:off x="9947749" y="1315342"/>
                  <a:ext cx="14328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74132" name="Freihand 174131">
                  <a:extLst>
                    <a:ext uri="{FF2B5EF4-FFF2-40B4-BE49-F238E27FC236}">
                      <a16:creationId xmlns:a16="http://schemas.microsoft.com/office/drawing/2014/main" id="{1023A524-05BE-570D-2239-604457681FE2}"/>
                    </a:ext>
                  </a:extLst>
                </p14:cNvPr>
                <p14:cNvContentPartPr/>
                <p14:nvPr/>
              </p14:nvContentPartPr>
              <p14:xfrm>
                <a:off x="10038829" y="1326502"/>
                <a:ext cx="350640" cy="114120"/>
              </p14:xfrm>
            </p:contentPart>
          </mc:Choice>
          <mc:Fallback xmlns="">
            <p:pic>
              <p:nvPicPr>
                <p:cNvPr id="174132" name="Freihand 174131">
                  <a:extLst>
                    <a:ext uri="{FF2B5EF4-FFF2-40B4-BE49-F238E27FC236}">
                      <a16:creationId xmlns:a16="http://schemas.microsoft.com/office/drawing/2014/main" id="{1023A524-05BE-570D-2239-604457681FE2}"/>
                    </a:ext>
                  </a:extLst>
                </p:cNvPr>
                <p:cNvPicPr/>
                <p:nvPr/>
              </p:nvPicPr>
              <p:blipFill>
                <a:blip r:embed="rId237"/>
                <a:stretch>
                  <a:fillRect/>
                </a:stretch>
              </p:blipFill>
              <p:spPr>
                <a:xfrm>
                  <a:off x="10030189" y="1317862"/>
                  <a:ext cx="3682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74135" name="Freihand 174134">
                  <a:extLst>
                    <a:ext uri="{FF2B5EF4-FFF2-40B4-BE49-F238E27FC236}">
                      <a16:creationId xmlns:a16="http://schemas.microsoft.com/office/drawing/2014/main" id="{30BBA629-B574-BC47-8320-FDF60839DF8E}"/>
                    </a:ext>
                  </a:extLst>
                </p14:cNvPr>
                <p14:cNvContentPartPr/>
                <p14:nvPr/>
              </p14:nvContentPartPr>
              <p14:xfrm>
                <a:off x="8423509" y="1872262"/>
                <a:ext cx="119880" cy="114840"/>
              </p14:xfrm>
            </p:contentPart>
          </mc:Choice>
          <mc:Fallback xmlns="">
            <p:pic>
              <p:nvPicPr>
                <p:cNvPr id="174135" name="Freihand 174134">
                  <a:extLst>
                    <a:ext uri="{FF2B5EF4-FFF2-40B4-BE49-F238E27FC236}">
                      <a16:creationId xmlns:a16="http://schemas.microsoft.com/office/drawing/2014/main" id="{30BBA629-B574-BC47-8320-FDF60839DF8E}"/>
                    </a:ext>
                  </a:extLst>
                </p:cNvPr>
                <p:cNvPicPr/>
                <p:nvPr/>
              </p:nvPicPr>
              <p:blipFill>
                <a:blip r:embed="rId239"/>
                <a:stretch>
                  <a:fillRect/>
                </a:stretch>
              </p:blipFill>
              <p:spPr>
                <a:xfrm>
                  <a:off x="8414509" y="1863622"/>
                  <a:ext cx="1375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74136" name="Freihand 174135">
                  <a:extLst>
                    <a:ext uri="{FF2B5EF4-FFF2-40B4-BE49-F238E27FC236}">
                      <a16:creationId xmlns:a16="http://schemas.microsoft.com/office/drawing/2014/main" id="{D77799D2-A8EB-9CD0-368C-3E0845AF4891}"/>
                    </a:ext>
                  </a:extLst>
                </p14:cNvPr>
                <p14:cNvContentPartPr/>
                <p14:nvPr/>
              </p14:nvContentPartPr>
              <p14:xfrm>
                <a:off x="8638069" y="1934542"/>
                <a:ext cx="23400" cy="132840"/>
              </p14:xfrm>
            </p:contentPart>
          </mc:Choice>
          <mc:Fallback xmlns="">
            <p:pic>
              <p:nvPicPr>
                <p:cNvPr id="174136" name="Freihand 174135">
                  <a:extLst>
                    <a:ext uri="{FF2B5EF4-FFF2-40B4-BE49-F238E27FC236}">
                      <a16:creationId xmlns:a16="http://schemas.microsoft.com/office/drawing/2014/main" id="{D77799D2-A8EB-9CD0-368C-3E0845AF4891}"/>
                    </a:ext>
                  </a:extLst>
                </p:cNvPr>
                <p:cNvPicPr/>
                <p:nvPr/>
              </p:nvPicPr>
              <p:blipFill>
                <a:blip r:embed="rId241"/>
                <a:stretch>
                  <a:fillRect/>
                </a:stretch>
              </p:blipFill>
              <p:spPr>
                <a:xfrm>
                  <a:off x="8629429" y="1925542"/>
                  <a:ext cx="410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74137" name="Freihand 174136">
                  <a:extLst>
                    <a:ext uri="{FF2B5EF4-FFF2-40B4-BE49-F238E27FC236}">
                      <a16:creationId xmlns:a16="http://schemas.microsoft.com/office/drawing/2014/main" id="{553564A9-E895-31C3-EDD6-C2B9E3DDE19C}"/>
                    </a:ext>
                  </a:extLst>
                </p14:cNvPr>
                <p14:cNvContentPartPr/>
                <p14:nvPr/>
              </p14:nvContentPartPr>
              <p14:xfrm>
                <a:off x="8716189" y="1845982"/>
                <a:ext cx="114480" cy="107640"/>
              </p14:xfrm>
            </p:contentPart>
          </mc:Choice>
          <mc:Fallback xmlns="">
            <p:pic>
              <p:nvPicPr>
                <p:cNvPr id="174137" name="Freihand 174136">
                  <a:extLst>
                    <a:ext uri="{FF2B5EF4-FFF2-40B4-BE49-F238E27FC236}">
                      <a16:creationId xmlns:a16="http://schemas.microsoft.com/office/drawing/2014/main" id="{553564A9-E895-31C3-EDD6-C2B9E3DDE19C}"/>
                    </a:ext>
                  </a:extLst>
                </p:cNvPr>
                <p:cNvPicPr/>
                <p:nvPr/>
              </p:nvPicPr>
              <p:blipFill>
                <a:blip r:embed="rId243"/>
                <a:stretch>
                  <a:fillRect/>
                </a:stretch>
              </p:blipFill>
              <p:spPr>
                <a:xfrm>
                  <a:off x="8707189" y="1836982"/>
                  <a:ext cx="1321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74138" name="Freihand 174137">
                  <a:extLst>
                    <a:ext uri="{FF2B5EF4-FFF2-40B4-BE49-F238E27FC236}">
                      <a16:creationId xmlns:a16="http://schemas.microsoft.com/office/drawing/2014/main" id="{1D070A6A-8546-6FEC-8A54-A040B557355E}"/>
                    </a:ext>
                  </a:extLst>
                </p14:cNvPr>
                <p14:cNvContentPartPr/>
                <p14:nvPr/>
              </p14:nvContentPartPr>
              <p14:xfrm>
                <a:off x="8954869" y="1876582"/>
                <a:ext cx="25200" cy="13680"/>
              </p14:xfrm>
            </p:contentPart>
          </mc:Choice>
          <mc:Fallback xmlns="">
            <p:pic>
              <p:nvPicPr>
                <p:cNvPr id="174138" name="Freihand 174137">
                  <a:extLst>
                    <a:ext uri="{FF2B5EF4-FFF2-40B4-BE49-F238E27FC236}">
                      <a16:creationId xmlns:a16="http://schemas.microsoft.com/office/drawing/2014/main" id="{1D070A6A-8546-6FEC-8A54-A040B557355E}"/>
                    </a:ext>
                  </a:extLst>
                </p:cNvPr>
                <p:cNvPicPr/>
                <p:nvPr/>
              </p:nvPicPr>
              <p:blipFill>
                <a:blip r:embed="rId245"/>
                <a:stretch>
                  <a:fillRect/>
                </a:stretch>
              </p:blipFill>
              <p:spPr>
                <a:xfrm>
                  <a:off x="8946229" y="1867942"/>
                  <a:ext cx="428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74139" name="Freihand 174138">
                  <a:extLst>
                    <a:ext uri="{FF2B5EF4-FFF2-40B4-BE49-F238E27FC236}">
                      <a16:creationId xmlns:a16="http://schemas.microsoft.com/office/drawing/2014/main" id="{CE20A467-A55C-4ED1-174B-8F03B98AFF3F}"/>
                    </a:ext>
                  </a:extLst>
                </p14:cNvPr>
                <p14:cNvContentPartPr/>
                <p14:nvPr/>
              </p14:nvContentPartPr>
              <p14:xfrm>
                <a:off x="9054589" y="1845262"/>
                <a:ext cx="509040" cy="137160"/>
              </p14:xfrm>
            </p:contentPart>
          </mc:Choice>
          <mc:Fallback xmlns="">
            <p:pic>
              <p:nvPicPr>
                <p:cNvPr id="174139" name="Freihand 174138">
                  <a:extLst>
                    <a:ext uri="{FF2B5EF4-FFF2-40B4-BE49-F238E27FC236}">
                      <a16:creationId xmlns:a16="http://schemas.microsoft.com/office/drawing/2014/main" id="{CE20A467-A55C-4ED1-174B-8F03B98AFF3F}"/>
                    </a:ext>
                  </a:extLst>
                </p:cNvPr>
                <p:cNvPicPr/>
                <p:nvPr/>
              </p:nvPicPr>
              <p:blipFill>
                <a:blip r:embed="rId247"/>
                <a:stretch>
                  <a:fillRect/>
                </a:stretch>
              </p:blipFill>
              <p:spPr>
                <a:xfrm>
                  <a:off x="9045949" y="1836262"/>
                  <a:ext cx="5266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74140" name="Freihand 174139">
                  <a:extLst>
                    <a:ext uri="{FF2B5EF4-FFF2-40B4-BE49-F238E27FC236}">
                      <a16:creationId xmlns:a16="http://schemas.microsoft.com/office/drawing/2014/main" id="{A1E78D90-B961-EFFE-C89C-008976FB0AEF}"/>
                    </a:ext>
                  </a:extLst>
                </p14:cNvPr>
                <p14:cNvContentPartPr/>
                <p14:nvPr/>
              </p14:nvContentPartPr>
              <p14:xfrm>
                <a:off x="9426469" y="1898902"/>
                <a:ext cx="117000" cy="9720"/>
              </p14:xfrm>
            </p:contentPart>
          </mc:Choice>
          <mc:Fallback xmlns="">
            <p:pic>
              <p:nvPicPr>
                <p:cNvPr id="174140" name="Freihand 174139">
                  <a:extLst>
                    <a:ext uri="{FF2B5EF4-FFF2-40B4-BE49-F238E27FC236}">
                      <a16:creationId xmlns:a16="http://schemas.microsoft.com/office/drawing/2014/main" id="{A1E78D90-B961-EFFE-C89C-008976FB0AEF}"/>
                    </a:ext>
                  </a:extLst>
                </p:cNvPr>
                <p:cNvPicPr/>
                <p:nvPr/>
              </p:nvPicPr>
              <p:blipFill>
                <a:blip r:embed="rId249"/>
                <a:stretch>
                  <a:fillRect/>
                </a:stretch>
              </p:blipFill>
              <p:spPr>
                <a:xfrm>
                  <a:off x="9417829" y="1889902"/>
                  <a:ext cx="1346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74141" name="Freihand 174140">
                  <a:extLst>
                    <a:ext uri="{FF2B5EF4-FFF2-40B4-BE49-F238E27FC236}">
                      <a16:creationId xmlns:a16="http://schemas.microsoft.com/office/drawing/2014/main" id="{0EBE0317-A713-46D9-F133-02C7AD882B5E}"/>
                    </a:ext>
                  </a:extLst>
                </p14:cNvPr>
                <p14:cNvContentPartPr/>
                <p14:nvPr/>
              </p14:nvContentPartPr>
              <p14:xfrm>
                <a:off x="9777469" y="1828702"/>
                <a:ext cx="9000" cy="81720"/>
              </p14:xfrm>
            </p:contentPart>
          </mc:Choice>
          <mc:Fallback xmlns="">
            <p:pic>
              <p:nvPicPr>
                <p:cNvPr id="174141" name="Freihand 174140">
                  <a:extLst>
                    <a:ext uri="{FF2B5EF4-FFF2-40B4-BE49-F238E27FC236}">
                      <a16:creationId xmlns:a16="http://schemas.microsoft.com/office/drawing/2014/main" id="{0EBE0317-A713-46D9-F133-02C7AD882B5E}"/>
                    </a:ext>
                  </a:extLst>
                </p:cNvPr>
                <p:cNvPicPr/>
                <p:nvPr/>
              </p:nvPicPr>
              <p:blipFill>
                <a:blip r:embed="rId251"/>
                <a:stretch>
                  <a:fillRect/>
                </a:stretch>
              </p:blipFill>
              <p:spPr>
                <a:xfrm>
                  <a:off x="9768469" y="1819702"/>
                  <a:ext cx="2664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74142" name="Freihand 174141">
                  <a:extLst>
                    <a:ext uri="{FF2B5EF4-FFF2-40B4-BE49-F238E27FC236}">
                      <a16:creationId xmlns:a16="http://schemas.microsoft.com/office/drawing/2014/main" id="{E2E22C69-E66F-EB64-424C-F725E165E424}"/>
                    </a:ext>
                  </a:extLst>
                </p14:cNvPr>
                <p14:cNvContentPartPr/>
                <p14:nvPr/>
              </p14:nvContentPartPr>
              <p14:xfrm>
                <a:off x="9886549" y="1751302"/>
                <a:ext cx="169200" cy="146880"/>
              </p14:xfrm>
            </p:contentPart>
          </mc:Choice>
          <mc:Fallback xmlns="">
            <p:pic>
              <p:nvPicPr>
                <p:cNvPr id="174142" name="Freihand 174141">
                  <a:extLst>
                    <a:ext uri="{FF2B5EF4-FFF2-40B4-BE49-F238E27FC236}">
                      <a16:creationId xmlns:a16="http://schemas.microsoft.com/office/drawing/2014/main" id="{E2E22C69-E66F-EB64-424C-F725E165E424}"/>
                    </a:ext>
                  </a:extLst>
                </p:cNvPr>
                <p:cNvPicPr/>
                <p:nvPr/>
              </p:nvPicPr>
              <p:blipFill>
                <a:blip r:embed="rId253"/>
                <a:stretch>
                  <a:fillRect/>
                </a:stretch>
              </p:blipFill>
              <p:spPr>
                <a:xfrm>
                  <a:off x="9877909" y="1742302"/>
                  <a:ext cx="1868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74143" name="Freihand 174142">
                  <a:extLst>
                    <a:ext uri="{FF2B5EF4-FFF2-40B4-BE49-F238E27FC236}">
                      <a16:creationId xmlns:a16="http://schemas.microsoft.com/office/drawing/2014/main" id="{AC98F05D-370B-B38F-5B4E-F2319F724F83}"/>
                    </a:ext>
                  </a:extLst>
                </p14:cNvPr>
                <p14:cNvContentPartPr/>
                <p14:nvPr/>
              </p14:nvContentPartPr>
              <p14:xfrm>
                <a:off x="10072669" y="1745182"/>
                <a:ext cx="113400" cy="131040"/>
              </p14:xfrm>
            </p:contentPart>
          </mc:Choice>
          <mc:Fallback xmlns="">
            <p:pic>
              <p:nvPicPr>
                <p:cNvPr id="174143" name="Freihand 174142">
                  <a:extLst>
                    <a:ext uri="{FF2B5EF4-FFF2-40B4-BE49-F238E27FC236}">
                      <a16:creationId xmlns:a16="http://schemas.microsoft.com/office/drawing/2014/main" id="{AC98F05D-370B-B38F-5B4E-F2319F724F83}"/>
                    </a:ext>
                  </a:extLst>
                </p:cNvPr>
                <p:cNvPicPr/>
                <p:nvPr/>
              </p:nvPicPr>
              <p:blipFill>
                <a:blip r:embed="rId255"/>
                <a:stretch>
                  <a:fillRect/>
                </a:stretch>
              </p:blipFill>
              <p:spPr>
                <a:xfrm>
                  <a:off x="10063669" y="1736182"/>
                  <a:ext cx="1310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74144" name="Freihand 174143">
                  <a:extLst>
                    <a:ext uri="{FF2B5EF4-FFF2-40B4-BE49-F238E27FC236}">
                      <a16:creationId xmlns:a16="http://schemas.microsoft.com/office/drawing/2014/main" id="{3BD924FA-6BB4-B250-DA15-78316D1F71DE}"/>
                    </a:ext>
                  </a:extLst>
                </p14:cNvPr>
                <p14:cNvContentPartPr/>
                <p14:nvPr/>
              </p14:nvContentPartPr>
              <p14:xfrm>
                <a:off x="10371469" y="1774342"/>
                <a:ext cx="179280" cy="43200"/>
              </p14:xfrm>
            </p:contentPart>
          </mc:Choice>
          <mc:Fallback xmlns="">
            <p:pic>
              <p:nvPicPr>
                <p:cNvPr id="174144" name="Freihand 174143">
                  <a:extLst>
                    <a:ext uri="{FF2B5EF4-FFF2-40B4-BE49-F238E27FC236}">
                      <a16:creationId xmlns:a16="http://schemas.microsoft.com/office/drawing/2014/main" id="{3BD924FA-6BB4-B250-DA15-78316D1F71DE}"/>
                    </a:ext>
                  </a:extLst>
                </p:cNvPr>
                <p:cNvPicPr/>
                <p:nvPr/>
              </p:nvPicPr>
              <p:blipFill>
                <a:blip r:embed="rId257"/>
                <a:stretch>
                  <a:fillRect/>
                </a:stretch>
              </p:blipFill>
              <p:spPr>
                <a:xfrm>
                  <a:off x="10362469" y="1765702"/>
                  <a:ext cx="1969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74145" name="Freihand 174144">
                  <a:extLst>
                    <a:ext uri="{FF2B5EF4-FFF2-40B4-BE49-F238E27FC236}">
                      <a16:creationId xmlns:a16="http://schemas.microsoft.com/office/drawing/2014/main" id="{0D47BA6B-4140-1542-56C6-52C967F6BB08}"/>
                    </a:ext>
                  </a:extLst>
                </p14:cNvPr>
                <p14:cNvContentPartPr/>
                <p14:nvPr/>
              </p14:nvContentPartPr>
              <p14:xfrm>
                <a:off x="10404949" y="1687222"/>
                <a:ext cx="235800" cy="186120"/>
              </p14:xfrm>
            </p:contentPart>
          </mc:Choice>
          <mc:Fallback xmlns="">
            <p:pic>
              <p:nvPicPr>
                <p:cNvPr id="174145" name="Freihand 174144">
                  <a:extLst>
                    <a:ext uri="{FF2B5EF4-FFF2-40B4-BE49-F238E27FC236}">
                      <a16:creationId xmlns:a16="http://schemas.microsoft.com/office/drawing/2014/main" id="{0D47BA6B-4140-1542-56C6-52C967F6BB08}"/>
                    </a:ext>
                  </a:extLst>
                </p:cNvPr>
                <p:cNvPicPr/>
                <p:nvPr/>
              </p:nvPicPr>
              <p:blipFill>
                <a:blip r:embed="rId259"/>
                <a:stretch>
                  <a:fillRect/>
                </a:stretch>
              </p:blipFill>
              <p:spPr>
                <a:xfrm>
                  <a:off x="10395949" y="1678582"/>
                  <a:ext cx="2534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74146" name="Freihand 174145">
                  <a:extLst>
                    <a:ext uri="{FF2B5EF4-FFF2-40B4-BE49-F238E27FC236}">
                      <a16:creationId xmlns:a16="http://schemas.microsoft.com/office/drawing/2014/main" id="{EA1C6E36-90BA-B6AB-11E9-12E8FA467FB6}"/>
                    </a:ext>
                  </a:extLst>
                </p14:cNvPr>
                <p14:cNvContentPartPr/>
                <p14:nvPr/>
              </p14:nvContentPartPr>
              <p14:xfrm>
                <a:off x="10794829" y="1753822"/>
                <a:ext cx="155160" cy="62280"/>
              </p14:xfrm>
            </p:contentPart>
          </mc:Choice>
          <mc:Fallback xmlns="">
            <p:pic>
              <p:nvPicPr>
                <p:cNvPr id="174146" name="Freihand 174145">
                  <a:extLst>
                    <a:ext uri="{FF2B5EF4-FFF2-40B4-BE49-F238E27FC236}">
                      <a16:creationId xmlns:a16="http://schemas.microsoft.com/office/drawing/2014/main" id="{EA1C6E36-90BA-B6AB-11E9-12E8FA467FB6}"/>
                    </a:ext>
                  </a:extLst>
                </p:cNvPr>
                <p:cNvPicPr/>
                <p:nvPr/>
              </p:nvPicPr>
              <p:blipFill>
                <a:blip r:embed="rId261"/>
                <a:stretch>
                  <a:fillRect/>
                </a:stretch>
              </p:blipFill>
              <p:spPr>
                <a:xfrm>
                  <a:off x="10786189" y="1744822"/>
                  <a:ext cx="1728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74147" name="Freihand 174146">
                  <a:extLst>
                    <a:ext uri="{FF2B5EF4-FFF2-40B4-BE49-F238E27FC236}">
                      <a16:creationId xmlns:a16="http://schemas.microsoft.com/office/drawing/2014/main" id="{8B33680A-4C7B-13CC-043B-DFA403A85B6B}"/>
                    </a:ext>
                  </a:extLst>
                </p14:cNvPr>
                <p14:cNvContentPartPr/>
                <p14:nvPr/>
              </p14:nvContentPartPr>
              <p14:xfrm>
                <a:off x="10854949" y="1732222"/>
                <a:ext cx="96480" cy="170640"/>
              </p14:xfrm>
            </p:contentPart>
          </mc:Choice>
          <mc:Fallback xmlns="">
            <p:pic>
              <p:nvPicPr>
                <p:cNvPr id="174147" name="Freihand 174146">
                  <a:extLst>
                    <a:ext uri="{FF2B5EF4-FFF2-40B4-BE49-F238E27FC236}">
                      <a16:creationId xmlns:a16="http://schemas.microsoft.com/office/drawing/2014/main" id="{8B33680A-4C7B-13CC-043B-DFA403A85B6B}"/>
                    </a:ext>
                  </a:extLst>
                </p:cNvPr>
                <p:cNvPicPr/>
                <p:nvPr/>
              </p:nvPicPr>
              <p:blipFill>
                <a:blip r:embed="rId263"/>
                <a:stretch>
                  <a:fillRect/>
                </a:stretch>
              </p:blipFill>
              <p:spPr>
                <a:xfrm>
                  <a:off x="10845949" y="1723222"/>
                  <a:ext cx="1141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74148" name="Freihand 174147">
                  <a:extLst>
                    <a:ext uri="{FF2B5EF4-FFF2-40B4-BE49-F238E27FC236}">
                      <a16:creationId xmlns:a16="http://schemas.microsoft.com/office/drawing/2014/main" id="{A0D970AD-C5B8-0852-03B4-66C1F43E3319}"/>
                    </a:ext>
                  </a:extLst>
                </p14:cNvPr>
                <p14:cNvContentPartPr/>
                <p14:nvPr/>
              </p14:nvContentPartPr>
              <p14:xfrm>
                <a:off x="10984189" y="1608742"/>
                <a:ext cx="173520" cy="161640"/>
              </p14:xfrm>
            </p:contentPart>
          </mc:Choice>
          <mc:Fallback xmlns="">
            <p:pic>
              <p:nvPicPr>
                <p:cNvPr id="174148" name="Freihand 174147">
                  <a:extLst>
                    <a:ext uri="{FF2B5EF4-FFF2-40B4-BE49-F238E27FC236}">
                      <a16:creationId xmlns:a16="http://schemas.microsoft.com/office/drawing/2014/main" id="{A0D970AD-C5B8-0852-03B4-66C1F43E3319}"/>
                    </a:ext>
                  </a:extLst>
                </p:cNvPr>
                <p:cNvPicPr/>
                <p:nvPr/>
              </p:nvPicPr>
              <p:blipFill>
                <a:blip r:embed="rId265"/>
                <a:stretch>
                  <a:fillRect/>
                </a:stretch>
              </p:blipFill>
              <p:spPr>
                <a:xfrm>
                  <a:off x="10975549" y="1600102"/>
                  <a:ext cx="1911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74149" name="Freihand 174148">
                  <a:extLst>
                    <a:ext uri="{FF2B5EF4-FFF2-40B4-BE49-F238E27FC236}">
                      <a16:creationId xmlns:a16="http://schemas.microsoft.com/office/drawing/2014/main" id="{1D422F4A-54A9-8A85-994E-4F59B3FF1F2A}"/>
                    </a:ext>
                  </a:extLst>
                </p14:cNvPr>
                <p14:cNvContentPartPr/>
                <p14:nvPr/>
              </p14:nvContentPartPr>
              <p14:xfrm>
                <a:off x="11234389" y="1707742"/>
                <a:ext cx="141840" cy="91080"/>
              </p14:xfrm>
            </p:contentPart>
          </mc:Choice>
          <mc:Fallback xmlns="">
            <p:pic>
              <p:nvPicPr>
                <p:cNvPr id="174149" name="Freihand 174148">
                  <a:extLst>
                    <a:ext uri="{FF2B5EF4-FFF2-40B4-BE49-F238E27FC236}">
                      <a16:creationId xmlns:a16="http://schemas.microsoft.com/office/drawing/2014/main" id="{1D422F4A-54A9-8A85-994E-4F59B3FF1F2A}"/>
                    </a:ext>
                  </a:extLst>
                </p:cNvPr>
                <p:cNvPicPr/>
                <p:nvPr/>
              </p:nvPicPr>
              <p:blipFill>
                <a:blip r:embed="rId267"/>
                <a:stretch>
                  <a:fillRect/>
                </a:stretch>
              </p:blipFill>
              <p:spPr>
                <a:xfrm>
                  <a:off x="11225749" y="1699102"/>
                  <a:ext cx="1594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74150" name="Freihand 174149">
                  <a:extLst>
                    <a:ext uri="{FF2B5EF4-FFF2-40B4-BE49-F238E27FC236}">
                      <a16:creationId xmlns:a16="http://schemas.microsoft.com/office/drawing/2014/main" id="{7B37989C-4245-F826-C079-F719C147CD72}"/>
                    </a:ext>
                  </a:extLst>
                </p14:cNvPr>
                <p14:cNvContentPartPr/>
                <p14:nvPr/>
              </p14:nvContentPartPr>
              <p14:xfrm>
                <a:off x="11486749" y="1650142"/>
                <a:ext cx="19440" cy="153000"/>
              </p14:xfrm>
            </p:contentPart>
          </mc:Choice>
          <mc:Fallback xmlns="">
            <p:pic>
              <p:nvPicPr>
                <p:cNvPr id="174150" name="Freihand 174149">
                  <a:extLst>
                    <a:ext uri="{FF2B5EF4-FFF2-40B4-BE49-F238E27FC236}">
                      <a16:creationId xmlns:a16="http://schemas.microsoft.com/office/drawing/2014/main" id="{7B37989C-4245-F826-C079-F719C147CD72}"/>
                    </a:ext>
                  </a:extLst>
                </p:cNvPr>
                <p:cNvPicPr/>
                <p:nvPr/>
              </p:nvPicPr>
              <p:blipFill>
                <a:blip r:embed="rId269"/>
                <a:stretch>
                  <a:fillRect/>
                </a:stretch>
              </p:blipFill>
              <p:spPr>
                <a:xfrm>
                  <a:off x="11478109" y="1641142"/>
                  <a:ext cx="370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74151" name="Freihand 174150">
                  <a:extLst>
                    <a:ext uri="{FF2B5EF4-FFF2-40B4-BE49-F238E27FC236}">
                      <a16:creationId xmlns:a16="http://schemas.microsoft.com/office/drawing/2014/main" id="{19500986-6448-318F-1F65-B4C0DF723C9B}"/>
                    </a:ext>
                  </a:extLst>
                </p14:cNvPr>
                <p14:cNvContentPartPr/>
                <p14:nvPr/>
              </p14:nvContentPartPr>
              <p14:xfrm>
                <a:off x="11571349" y="1634662"/>
                <a:ext cx="158400" cy="148680"/>
              </p14:xfrm>
            </p:contentPart>
          </mc:Choice>
          <mc:Fallback xmlns="">
            <p:pic>
              <p:nvPicPr>
                <p:cNvPr id="174151" name="Freihand 174150">
                  <a:extLst>
                    <a:ext uri="{FF2B5EF4-FFF2-40B4-BE49-F238E27FC236}">
                      <a16:creationId xmlns:a16="http://schemas.microsoft.com/office/drawing/2014/main" id="{19500986-6448-318F-1F65-B4C0DF723C9B}"/>
                    </a:ext>
                  </a:extLst>
                </p:cNvPr>
                <p:cNvPicPr/>
                <p:nvPr/>
              </p:nvPicPr>
              <p:blipFill>
                <a:blip r:embed="rId271"/>
                <a:stretch>
                  <a:fillRect/>
                </a:stretch>
              </p:blipFill>
              <p:spPr>
                <a:xfrm>
                  <a:off x="11562349" y="1625662"/>
                  <a:ext cx="1760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74152" name="Freihand 174151">
                  <a:extLst>
                    <a:ext uri="{FF2B5EF4-FFF2-40B4-BE49-F238E27FC236}">
                      <a16:creationId xmlns:a16="http://schemas.microsoft.com/office/drawing/2014/main" id="{BF7920DF-6B39-7F22-FAA4-2CD0A46D75BC}"/>
                    </a:ext>
                  </a:extLst>
                </p14:cNvPr>
                <p14:cNvContentPartPr/>
                <p14:nvPr/>
              </p14:nvContentPartPr>
              <p14:xfrm>
                <a:off x="11765749" y="1638262"/>
                <a:ext cx="124560" cy="103320"/>
              </p14:xfrm>
            </p:contentPart>
          </mc:Choice>
          <mc:Fallback xmlns="">
            <p:pic>
              <p:nvPicPr>
                <p:cNvPr id="174152" name="Freihand 174151">
                  <a:extLst>
                    <a:ext uri="{FF2B5EF4-FFF2-40B4-BE49-F238E27FC236}">
                      <a16:creationId xmlns:a16="http://schemas.microsoft.com/office/drawing/2014/main" id="{BF7920DF-6B39-7F22-FAA4-2CD0A46D75BC}"/>
                    </a:ext>
                  </a:extLst>
                </p:cNvPr>
                <p:cNvPicPr/>
                <p:nvPr/>
              </p:nvPicPr>
              <p:blipFill>
                <a:blip r:embed="rId273"/>
                <a:stretch>
                  <a:fillRect/>
                </a:stretch>
              </p:blipFill>
              <p:spPr>
                <a:xfrm>
                  <a:off x="11757109" y="1629262"/>
                  <a:ext cx="1422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74153" name="Freihand 174152">
                  <a:extLst>
                    <a:ext uri="{FF2B5EF4-FFF2-40B4-BE49-F238E27FC236}">
                      <a16:creationId xmlns:a16="http://schemas.microsoft.com/office/drawing/2014/main" id="{FC93AAD3-FB98-6B28-E5D5-F9D992FDB04C}"/>
                    </a:ext>
                  </a:extLst>
                </p14:cNvPr>
                <p14:cNvContentPartPr/>
                <p14:nvPr/>
              </p14:nvContentPartPr>
              <p14:xfrm>
                <a:off x="11907589" y="1658062"/>
                <a:ext cx="143640" cy="109440"/>
              </p14:xfrm>
            </p:contentPart>
          </mc:Choice>
          <mc:Fallback xmlns="">
            <p:pic>
              <p:nvPicPr>
                <p:cNvPr id="174153" name="Freihand 174152">
                  <a:extLst>
                    <a:ext uri="{FF2B5EF4-FFF2-40B4-BE49-F238E27FC236}">
                      <a16:creationId xmlns:a16="http://schemas.microsoft.com/office/drawing/2014/main" id="{FC93AAD3-FB98-6B28-E5D5-F9D992FDB04C}"/>
                    </a:ext>
                  </a:extLst>
                </p:cNvPr>
                <p:cNvPicPr/>
                <p:nvPr/>
              </p:nvPicPr>
              <p:blipFill>
                <a:blip r:embed="rId275"/>
                <a:stretch>
                  <a:fillRect/>
                </a:stretch>
              </p:blipFill>
              <p:spPr>
                <a:xfrm>
                  <a:off x="11898589" y="1649422"/>
                  <a:ext cx="1612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74158" name="Freihand 174157">
                  <a:extLst>
                    <a:ext uri="{FF2B5EF4-FFF2-40B4-BE49-F238E27FC236}">
                      <a16:creationId xmlns:a16="http://schemas.microsoft.com/office/drawing/2014/main" id="{9A8DBDD1-3F6E-C3B3-6430-F7B69E972E53}"/>
                    </a:ext>
                  </a:extLst>
                </p14:cNvPr>
                <p14:cNvContentPartPr/>
                <p14:nvPr/>
              </p14:nvContentPartPr>
              <p14:xfrm>
                <a:off x="11387749" y="1847062"/>
                <a:ext cx="637200" cy="72000"/>
              </p14:xfrm>
            </p:contentPart>
          </mc:Choice>
          <mc:Fallback xmlns="">
            <p:pic>
              <p:nvPicPr>
                <p:cNvPr id="174158" name="Freihand 174157">
                  <a:extLst>
                    <a:ext uri="{FF2B5EF4-FFF2-40B4-BE49-F238E27FC236}">
                      <a16:creationId xmlns:a16="http://schemas.microsoft.com/office/drawing/2014/main" id="{9A8DBDD1-3F6E-C3B3-6430-F7B69E972E53}"/>
                    </a:ext>
                  </a:extLst>
                </p:cNvPr>
                <p:cNvPicPr/>
                <p:nvPr/>
              </p:nvPicPr>
              <p:blipFill>
                <a:blip r:embed="rId277"/>
                <a:stretch>
                  <a:fillRect/>
                </a:stretch>
              </p:blipFill>
              <p:spPr>
                <a:xfrm>
                  <a:off x="11379109" y="1838422"/>
                  <a:ext cx="6548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4159" name="Freihand 174158">
                  <a:extLst>
                    <a:ext uri="{FF2B5EF4-FFF2-40B4-BE49-F238E27FC236}">
                      <a16:creationId xmlns:a16="http://schemas.microsoft.com/office/drawing/2014/main" id="{ED46B3A8-7102-AF3C-06C0-4D77F8F512DA}"/>
                    </a:ext>
                  </a:extLst>
                </p14:cNvPr>
                <p14:cNvContentPartPr/>
                <p14:nvPr/>
              </p14:nvContentPartPr>
              <p14:xfrm>
                <a:off x="11265349" y="1917262"/>
                <a:ext cx="841680" cy="126360"/>
              </p14:xfrm>
            </p:contentPart>
          </mc:Choice>
          <mc:Fallback xmlns="">
            <p:pic>
              <p:nvPicPr>
                <p:cNvPr id="174159" name="Freihand 174158">
                  <a:extLst>
                    <a:ext uri="{FF2B5EF4-FFF2-40B4-BE49-F238E27FC236}">
                      <a16:creationId xmlns:a16="http://schemas.microsoft.com/office/drawing/2014/main" id="{ED46B3A8-7102-AF3C-06C0-4D77F8F512DA}"/>
                    </a:ext>
                  </a:extLst>
                </p:cNvPr>
                <p:cNvPicPr/>
                <p:nvPr/>
              </p:nvPicPr>
              <p:blipFill>
                <a:blip r:embed="rId279"/>
                <a:stretch>
                  <a:fillRect/>
                </a:stretch>
              </p:blipFill>
              <p:spPr>
                <a:xfrm>
                  <a:off x="11256709" y="1908622"/>
                  <a:ext cx="8593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74161" name="Freihand 174160">
                  <a:extLst>
                    <a:ext uri="{FF2B5EF4-FFF2-40B4-BE49-F238E27FC236}">
                      <a16:creationId xmlns:a16="http://schemas.microsoft.com/office/drawing/2014/main" id="{603763EF-CACD-261D-5DF4-AA32EA7F2E51}"/>
                    </a:ext>
                  </a:extLst>
                </p14:cNvPr>
                <p14:cNvContentPartPr/>
                <p14:nvPr/>
              </p14:nvContentPartPr>
              <p14:xfrm>
                <a:off x="5518669" y="2245582"/>
                <a:ext cx="161280" cy="146520"/>
              </p14:xfrm>
            </p:contentPart>
          </mc:Choice>
          <mc:Fallback xmlns="">
            <p:pic>
              <p:nvPicPr>
                <p:cNvPr id="174161" name="Freihand 174160">
                  <a:extLst>
                    <a:ext uri="{FF2B5EF4-FFF2-40B4-BE49-F238E27FC236}">
                      <a16:creationId xmlns:a16="http://schemas.microsoft.com/office/drawing/2014/main" id="{603763EF-CACD-261D-5DF4-AA32EA7F2E51}"/>
                    </a:ext>
                  </a:extLst>
                </p:cNvPr>
                <p:cNvPicPr/>
                <p:nvPr/>
              </p:nvPicPr>
              <p:blipFill>
                <a:blip r:embed="rId281"/>
                <a:stretch>
                  <a:fillRect/>
                </a:stretch>
              </p:blipFill>
              <p:spPr>
                <a:xfrm>
                  <a:off x="5509669" y="2236942"/>
                  <a:ext cx="1789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4162" name="Freihand 174161">
                  <a:extLst>
                    <a:ext uri="{FF2B5EF4-FFF2-40B4-BE49-F238E27FC236}">
                      <a16:creationId xmlns:a16="http://schemas.microsoft.com/office/drawing/2014/main" id="{40174932-6169-C769-FFF9-71F4981F9594}"/>
                    </a:ext>
                  </a:extLst>
                </p14:cNvPr>
                <p14:cNvContentPartPr/>
                <p14:nvPr/>
              </p14:nvContentPartPr>
              <p14:xfrm>
                <a:off x="5695069" y="2137222"/>
                <a:ext cx="113400" cy="326880"/>
              </p14:xfrm>
            </p:contentPart>
          </mc:Choice>
          <mc:Fallback xmlns="">
            <p:pic>
              <p:nvPicPr>
                <p:cNvPr id="174162" name="Freihand 174161">
                  <a:extLst>
                    <a:ext uri="{FF2B5EF4-FFF2-40B4-BE49-F238E27FC236}">
                      <a16:creationId xmlns:a16="http://schemas.microsoft.com/office/drawing/2014/main" id="{40174932-6169-C769-FFF9-71F4981F9594}"/>
                    </a:ext>
                  </a:extLst>
                </p:cNvPr>
                <p:cNvPicPr/>
                <p:nvPr/>
              </p:nvPicPr>
              <p:blipFill>
                <a:blip r:embed="rId283"/>
                <a:stretch>
                  <a:fillRect/>
                </a:stretch>
              </p:blipFill>
              <p:spPr>
                <a:xfrm>
                  <a:off x="5686069" y="2128222"/>
                  <a:ext cx="13104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4164" name="Freihand 174163">
                  <a:extLst>
                    <a:ext uri="{FF2B5EF4-FFF2-40B4-BE49-F238E27FC236}">
                      <a16:creationId xmlns:a16="http://schemas.microsoft.com/office/drawing/2014/main" id="{9F7B0AC9-98C2-2746-8614-A9697015C236}"/>
                    </a:ext>
                  </a:extLst>
                </p14:cNvPr>
                <p14:cNvContentPartPr/>
                <p14:nvPr/>
              </p14:nvContentPartPr>
              <p14:xfrm>
                <a:off x="6007549" y="2221102"/>
                <a:ext cx="99360" cy="178560"/>
              </p14:xfrm>
            </p:contentPart>
          </mc:Choice>
          <mc:Fallback xmlns="">
            <p:pic>
              <p:nvPicPr>
                <p:cNvPr id="174164" name="Freihand 174163">
                  <a:extLst>
                    <a:ext uri="{FF2B5EF4-FFF2-40B4-BE49-F238E27FC236}">
                      <a16:creationId xmlns:a16="http://schemas.microsoft.com/office/drawing/2014/main" id="{9F7B0AC9-98C2-2746-8614-A9697015C236}"/>
                    </a:ext>
                  </a:extLst>
                </p:cNvPr>
                <p:cNvPicPr/>
                <p:nvPr/>
              </p:nvPicPr>
              <p:blipFill>
                <a:blip r:embed="rId285"/>
                <a:stretch>
                  <a:fillRect/>
                </a:stretch>
              </p:blipFill>
              <p:spPr>
                <a:xfrm>
                  <a:off x="5998909" y="2212102"/>
                  <a:ext cx="11700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74165" name="Freihand 174164">
                  <a:extLst>
                    <a:ext uri="{FF2B5EF4-FFF2-40B4-BE49-F238E27FC236}">
                      <a16:creationId xmlns:a16="http://schemas.microsoft.com/office/drawing/2014/main" id="{F08A5593-F422-4268-5F52-86F2EE4AC2D4}"/>
                    </a:ext>
                  </a:extLst>
                </p14:cNvPr>
                <p14:cNvContentPartPr/>
                <p14:nvPr/>
              </p14:nvContentPartPr>
              <p14:xfrm>
                <a:off x="6025189" y="2219662"/>
                <a:ext cx="145440" cy="184680"/>
              </p14:xfrm>
            </p:contentPart>
          </mc:Choice>
          <mc:Fallback xmlns="">
            <p:pic>
              <p:nvPicPr>
                <p:cNvPr id="174165" name="Freihand 174164">
                  <a:extLst>
                    <a:ext uri="{FF2B5EF4-FFF2-40B4-BE49-F238E27FC236}">
                      <a16:creationId xmlns:a16="http://schemas.microsoft.com/office/drawing/2014/main" id="{F08A5593-F422-4268-5F52-86F2EE4AC2D4}"/>
                    </a:ext>
                  </a:extLst>
                </p:cNvPr>
                <p:cNvPicPr/>
                <p:nvPr/>
              </p:nvPicPr>
              <p:blipFill>
                <a:blip r:embed="rId287"/>
                <a:stretch>
                  <a:fillRect/>
                </a:stretch>
              </p:blipFill>
              <p:spPr>
                <a:xfrm>
                  <a:off x="6016189" y="2210662"/>
                  <a:ext cx="16308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74166" name="Freihand 174165">
                  <a:extLst>
                    <a:ext uri="{FF2B5EF4-FFF2-40B4-BE49-F238E27FC236}">
                      <a16:creationId xmlns:a16="http://schemas.microsoft.com/office/drawing/2014/main" id="{9A854BD3-F5F0-6A87-6C10-5807FB8BFC07}"/>
                    </a:ext>
                  </a:extLst>
                </p14:cNvPr>
                <p14:cNvContentPartPr/>
                <p14:nvPr/>
              </p14:nvContentPartPr>
              <p14:xfrm>
                <a:off x="6222109" y="2232262"/>
                <a:ext cx="234360" cy="217440"/>
              </p14:xfrm>
            </p:contentPart>
          </mc:Choice>
          <mc:Fallback xmlns="">
            <p:pic>
              <p:nvPicPr>
                <p:cNvPr id="174166" name="Freihand 174165">
                  <a:extLst>
                    <a:ext uri="{FF2B5EF4-FFF2-40B4-BE49-F238E27FC236}">
                      <a16:creationId xmlns:a16="http://schemas.microsoft.com/office/drawing/2014/main" id="{9A854BD3-F5F0-6A87-6C10-5807FB8BFC07}"/>
                    </a:ext>
                  </a:extLst>
                </p:cNvPr>
                <p:cNvPicPr/>
                <p:nvPr/>
              </p:nvPicPr>
              <p:blipFill>
                <a:blip r:embed="rId289"/>
                <a:stretch>
                  <a:fillRect/>
                </a:stretch>
              </p:blipFill>
              <p:spPr>
                <a:xfrm>
                  <a:off x="6213109" y="2223262"/>
                  <a:ext cx="25200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74168" name="Freihand 174167">
                  <a:extLst>
                    <a:ext uri="{FF2B5EF4-FFF2-40B4-BE49-F238E27FC236}">
                      <a16:creationId xmlns:a16="http://schemas.microsoft.com/office/drawing/2014/main" id="{115FC102-6C36-A292-60B4-74217390039F}"/>
                    </a:ext>
                  </a:extLst>
                </p14:cNvPr>
                <p14:cNvContentPartPr/>
                <p14:nvPr/>
              </p14:nvContentPartPr>
              <p14:xfrm>
                <a:off x="6653029" y="2311462"/>
                <a:ext cx="187560" cy="7560"/>
              </p14:xfrm>
            </p:contentPart>
          </mc:Choice>
          <mc:Fallback xmlns="">
            <p:pic>
              <p:nvPicPr>
                <p:cNvPr id="174168" name="Freihand 174167">
                  <a:extLst>
                    <a:ext uri="{FF2B5EF4-FFF2-40B4-BE49-F238E27FC236}">
                      <a16:creationId xmlns:a16="http://schemas.microsoft.com/office/drawing/2014/main" id="{115FC102-6C36-A292-60B4-74217390039F}"/>
                    </a:ext>
                  </a:extLst>
                </p:cNvPr>
                <p:cNvPicPr/>
                <p:nvPr/>
              </p:nvPicPr>
              <p:blipFill>
                <a:blip r:embed="rId291"/>
                <a:stretch>
                  <a:fillRect/>
                </a:stretch>
              </p:blipFill>
              <p:spPr>
                <a:xfrm>
                  <a:off x="6644389" y="2302822"/>
                  <a:ext cx="2052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74169" name="Freihand 174168">
                  <a:extLst>
                    <a:ext uri="{FF2B5EF4-FFF2-40B4-BE49-F238E27FC236}">
                      <a16:creationId xmlns:a16="http://schemas.microsoft.com/office/drawing/2014/main" id="{0FE7EBB8-3726-02A9-476D-D23806CAD080}"/>
                    </a:ext>
                  </a:extLst>
                </p14:cNvPr>
                <p14:cNvContentPartPr/>
                <p14:nvPr/>
              </p14:nvContentPartPr>
              <p14:xfrm>
                <a:off x="6639709" y="2382742"/>
                <a:ext cx="149040" cy="12600"/>
              </p14:xfrm>
            </p:contentPart>
          </mc:Choice>
          <mc:Fallback xmlns="">
            <p:pic>
              <p:nvPicPr>
                <p:cNvPr id="174169" name="Freihand 174168">
                  <a:extLst>
                    <a:ext uri="{FF2B5EF4-FFF2-40B4-BE49-F238E27FC236}">
                      <a16:creationId xmlns:a16="http://schemas.microsoft.com/office/drawing/2014/main" id="{0FE7EBB8-3726-02A9-476D-D23806CAD080}"/>
                    </a:ext>
                  </a:extLst>
                </p:cNvPr>
                <p:cNvPicPr/>
                <p:nvPr/>
              </p:nvPicPr>
              <p:blipFill>
                <a:blip r:embed="rId293"/>
                <a:stretch>
                  <a:fillRect/>
                </a:stretch>
              </p:blipFill>
              <p:spPr>
                <a:xfrm>
                  <a:off x="6630709" y="2374102"/>
                  <a:ext cx="1666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74171" name="Freihand 174170">
                  <a:extLst>
                    <a:ext uri="{FF2B5EF4-FFF2-40B4-BE49-F238E27FC236}">
                      <a16:creationId xmlns:a16="http://schemas.microsoft.com/office/drawing/2014/main" id="{2C61EEE6-8F4D-FA0F-D697-41B28BF475BD}"/>
                    </a:ext>
                  </a:extLst>
                </p14:cNvPr>
                <p14:cNvContentPartPr/>
                <p14:nvPr/>
              </p14:nvContentPartPr>
              <p14:xfrm>
                <a:off x="6960469" y="2170702"/>
                <a:ext cx="126360" cy="261720"/>
              </p14:xfrm>
            </p:contentPart>
          </mc:Choice>
          <mc:Fallback xmlns="">
            <p:pic>
              <p:nvPicPr>
                <p:cNvPr id="174171" name="Freihand 174170">
                  <a:extLst>
                    <a:ext uri="{FF2B5EF4-FFF2-40B4-BE49-F238E27FC236}">
                      <a16:creationId xmlns:a16="http://schemas.microsoft.com/office/drawing/2014/main" id="{2C61EEE6-8F4D-FA0F-D697-41B28BF475BD}"/>
                    </a:ext>
                  </a:extLst>
                </p:cNvPr>
                <p:cNvPicPr/>
                <p:nvPr/>
              </p:nvPicPr>
              <p:blipFill>
                <a:blip r:embed="rId295"/>
                <a:stretch>
                  <a:fillRect/>
                </a:stretch>
              </p:blipFill>
              <p:spPr>
                <a:xfrm>
                  <a:off x="6951469" y="2162062"/>
                  <a:ext cx="14400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74172" name="Freihand 174171">
                  <a:extLst>
                    <a:ext uri="{FF2B5EF4-FFF2-40B4-BE49-F238E27FC236}">
                      <a16:creationId xmlns:a16="http://schemas.microsoft.com/office/drawing/2014/main" id="{04AD6646-1A16-D8E5-1AE6-45FDF524C86A}"/>
                    </a:ext>
                  </a:extLst>
                </p14:cNvPr>
                <p14:cNvContentPartPr/>
                <p14:nvPr/>
              </p14:nvContentPartPr>
              <p14:xfrm>
                <a:off x="7012309" y="2158822"/>
                <a:ext cx="160920" cy="19440"/>
              </p14:xfrm>
            </p:contentPart>
          </mc:Choice>
          <mc:Fallback xmlns="">
            <p:pic>
              <p:nvPicPr>
                <p:cNvPr id="174172" name="Freihand 174171">
                  <a:extLst>
                    <a:ext uri="{FF2B5EF4-FFF2-40B4-BE49-F238E27FC236}">
                      <a16:creationId xmlns:a16="http://schemas.microsoft.com/office/drawing/2014/main" id="{04AD6646-1A16-D8E5-1AE6-45FDF524C86A}"/>
                    </a:ext>
                  </a:extLst>
                </p:cNvPr>
                <p:cNvPicPr/>
                <p:nvPr/>
              </p:nvPicPr>
              <p:blipFill>
                <a:blip r:embed="rId297"/>
                <a:stretch>
                  <a:fillRect/>
                </a:stretch>
              </p:blipFill>
              <p:spPr>
                <a:xfrm>
                  <a:off x="7003309" y="2150182"/>
                  <a:ext cx="1785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74173" name="Freihand 174172">
                  <a:extLst>
                    <a:ext uri="{FF2B5EF4-FFF2-40B4-BE49-F238E27FC236}">
                      <a16:creationId xmlns:a16="http://schemas.microsoft.com/office/drawing/2014/main" id="{4B2F203E-738C-4F6C-2665-BF79CF85C49B}"/>
                    </a:ext>
                  </a:extLst>
                </p14:cNvPr>
                <p14:cNvContentPartPr/>
                <p14:nvPr/>
              </p14:nvContentPartPr>
              <p14:xfrm>
                <a:off x="7176109" y="2162422"/>
                <a:ext cx="176040" cy="180360"/>
              </p14:xfrm>
            </p:contentPart>
          </mc:Choice>
          <mc:Fallback xmlns="">
            <p:pic>
              <p:nvPicPr>
                <p:cNvPr id="174173" name="Freihand 174172">
                  <a:extLst>
                    <a:ext uri="{FF2B5EF4-FFF2-40B4-BE49-F238E27FC236}">
                      <a16:creationId xmlns:a16="http://schemas.microsoft.com/office/drawing/2014/main" id="{4B2F203E-738C-4F6C-2665-BF79CF85C49B}"/>
                    </a:ext>
                  </a:extLst>
                </p:cNvPr>
                <p:cNvPicPr/>
                <p:nvPr/>
              </p:nvPicPr>
              <p:blipFill>
                <a:blip r:embed="rId299"/>
                <a:stretch>
                  <a:fillRect/>
                </a:stretch>
              </p:blipFill>
              <p:spPr>
                <a:xfrm>
                  <a:off x="7167109" y="2153782"/>
                  <a:ext cx="19368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74175" name="Freihand 174174">
                  <a:extLst>
                    <a:ext uri="{FF2B5EF4-FFF2-40B4-BE49-F238E27FC236}">
                      <a16:creationId xmlns:a16="http://schemas.microsoft.com/office/drawing/2014/main" id="{5DEB7283-CE7B-89F8-9597-3188CE85AC48}"/>
                    </a:ext>
                  </a:extLst>
                </p14:cNvPr>
                <p14:cNvContentPartPr/>
                <p14:nvPr/>
              </p14:nvContentPartPr>
              <p14:xfrm>
                <a:off x="7603429" y="2332702"/>
                <a:ext cx="135720" cy="7200"/>
              </p14:xfrm>
            </p:contentPart>
          </mc:Choice>
          <mc:Fallback xmlns="">
            <p:pic>
              <p:nvPicPr>
                <p:cNvPr id="174175" name="Freihand 174174">
                  <a:extLst>
                    <a:ext uri="{FF2B5EF4-FFF2-40B4-BE49-F238E27FC236}">
                      <a16:creationId xmlns:a16="http://schemas.microsoft.com/office/drawing/2014/main" id="{5DEB7283-CE7B-89F8-9597-3188CE85AC48}"/>
                    </a:ext>
                  </a:extLst>
                </p:cNvPr>
                <p:cNvPicPr/>
                <p:nvPr/>
              </p:nvPicPr>
              <p:blipFill>
                <a:blip r:embed="rId301"/>
                <a:stretch>
                  <a:fillRect/>
                </a:stretch>
              </p:blipFill>
              <p:spPr>
                <a:xfrm>
                  <a:off x="7594789" y="2324062"/>
                  <a:ext cx="1533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74176" name="Freihand 174175">
                  <a:extLst>
                    <a:ext uri="{FF2B5EF4-FFF2-40B4-BE49-F238E27FC236}">
                      <a16:creationId xmlns:a16="http://schemas.microsoft.com/office/drawing/2014/main" id="{429369B2-1EF8-4CC1-5BEF-7CB074461714}"/>
                    </a:ext>
                  </a:extLst>
                </p14:cNvPr>
                <p14:cNvContentPartPr/>
                <p14:nvPr/>
              </p14:nvContentPartPr>
              <p14:xfrm>
                <a:off x="7600909" y="2375902"/>
                <a:ext cx="209880" cy="13680"/>
              </p14:xfrm>
            </p:contentPart>
          </mc:Choice>
          <mc:Fallback xmlns="">
            <p:pic>
              <p:nvPicPr>
                <p:cNvPr id="174176" name="Freihand 174175">
                  <a:extLst>
                    <a:ext uri="{FF2B5EF4-FFF2-40B4-BE49-F238E27FC236}">
                      <a16:creationId xmlns:a16="http://schemas.microsoft.com/office/drawing/2014/main" id="{429369B2-1EF8-4CC1-5BEF-7CB074461714}"/>
                    </a:ext>
                  </a:extLst>
                </p:cNvPr>
                <p:cNvPicPr/>
                <p:nvPr/>
              </p:nvPicPr>
              <p:blipFill>
                <a:blip r:embed="rId303"/>
                <a:stretch>
                  <a:fillRect/>
                </a:stretch>
              </p:blipFill>
              <p:spPr>
                <a:xfrm>
                  <a:off x="7592269" y="2367262"/>
                  <a:ext cx="2275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74177" name="Freihand 174176">
                  <a:extLst>
                    <a:ext uri="{FF2B5EF4-FFF2-40B4-BE49-F238E27FC236}">
                      <a16:creationId xmlns:a16="http://schemas.microsoft.com/office/drawing/2014/main" id="{07139C8E-5DC1-B95F-6C86-88C212D2DA48}"/>
                    </a:ext>
                  </a:extLst>
                </p14:cNvPr>
                <p14:cNvContentPartPr/>
                <p14:nvPr/>
              </p14:nvContentPartPr>
              <p14:xfrm>
                <a:off x="7820509" y="2270782"/>
                <a:ext cx="84240" cy="152640"/>
              </p14:xfrm>
            </p:contentPart>
          </mc:Choice>
          <mc:Fallback xmlns="">
            <p:pic>
              <p:nvPicPr>
                <p:cNvPr id="174177" name="Freihand 174176">
                  <a:extLst>
                    <a:ext uri="{FF2B5EF4-FFF2-40B4-BE49-F238E27FC236}">
                      <a16:creationId xmlns:a16="http://schemas.microsoft.com/office/drawing/2014/main" id="{07139C8E-5DC1-B95F-6C86-88C212D2DA48}"/>
                    </a:ext>
                  </a:extLst>
                </p:cNvPr>
                <p:cNvPicPr/>
                <p:nvPr/>
              </p:nvPicPr>
              <p:blipFill>
                <a:blip r:embed="rId305"/>
                <a:stretch>
                  <a:fillRect/>
                </a:stretch>
              </p:blipFill>
              <p:spPr>
                <a:xfrm>
                  <a:off x="7811869" y="2262142"/>
                  <a:ext cx="1018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74178" name="Freihand 174177">
                  <a:extLst>
                    <a:ext uri="{FF2B5EF4-FFF2-40B4-BE49-F238E27FC236}">
                      <a16:creationId xmlns:a16="http://schemas.microsoft.com/office/drawing/2014/main" id="{A4E9059E-F253-1CF9-0BB6-4DA7503B44DE}"/>
                    </a:ext>
                  </a:extLst>
                </p14:cNvPr>
                <p14:cNvContentPartPr/>
                <p14:nvPr/>
              </p14:nvContentPartPr>
              <p14:xfrm>
                <a:off x="8081869" y="2321902"/>
                <a:ext cx="143640" cy="67320"/>
              </p14:xfrm>
            </p:contentPart>
          </mc:Choice>
          <mc:Fallback xmlns="">
            <p:pic>
              <p:nvPicPr>
                <p:cNvPr id="174178" name="Freihand 174177">
                  <a:extLst>
                    <a:ext uri="{FF2B5EF4-FFF2-40B4-BE49-F238E27FC236}">
                      <a16:creationId xmlns:a16="http://schemas.microsoft.com/office/drawing/2014/main" id="{A4E9059E-F253-1CF9-0BB6-4DA7503B44DE}"/>
                    </a:ext>
                  </a:extLst>
                </p:cNvPr>
                <p:cNvPicPr/>
                <p:nvPr/>
              </p:nvPicPr>
              <p:blipFill>
                <a:blip r:embed="rId307"/>
                <a:stretch>
                  <a:fillRect/>
                </a:stretch>
              </p:blipFill>
              <p:spPr>
                <a:xfrm>
                  <a:off x="8073229" y="2312902"/>
                  <a:ext cx="1612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74180" name="Freihand 174179">
                  <a:extLst>
                    <a:ext uri="{FF2B5EF4-FFF2-40B4-BE49-F238E27FC236}">
                      <a16:creationId xmlns:a16="http://schemas.microsoft.com/office/drawing/2014/main" id="{B4FFBD08-7D27-02F9-8C91-8832270EAE48}"/>
                    </a:ext>
                  </a:extLst>
                </p14:cNvPr>
                <p14:cNvContentPartPr/>
                <p14:nvPr/>
              </p14:nvContentPartPr>
              <p14:xfrm>
                <a:off x="8254669" y="2304262"/>
                <a:ext cx="257760" cy="77760"/>
              </p14:xfrm>
            </p:contentPart>
          </mc:Choice>
          <mc:Fallback xmlns="">
            <p:pic>
              <p:nvPicPr>
                <p:cNvPr id="174180" name="Freihand 174179">
                  <a:extLst>
                    <a:ext uri="{FF2B5EF4-FFF2-40B4-BE49-F238E27FC236}">
                      <a16:creationId xmlns:a16="http://schemas.microsoft.com/office/drawing/2014/main" id="{B4FFBD08-7D27-02F9-8C91-8832270EAE48}"/>
                    </a:ext>
                  </a:extLst>
                </p:cNvPr>
                <p:cNvPicPr/>
                <p:nvPr/>
              </p:nvPicPr>
              <p:blipFill>
                <a:blip r:embed="rId309"/>
                <a:stretch>
                  <a:fillRect/>
                </a:stretch>
              </p:blipFill>
              <p:spPr>
                <a:xfrm>
                  <a:off x="8246029" y="2295622"/>
                  <a:ext cx="2754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74181" name="Freihand 174180">
                  <a:extLst>
                    <a:ext uri="{FF2B5EF4-FFF2-40B4-BE49-F238E27FC236}">
                      <a16:creationId xmlns:a16="http://schemas.microsoft.com/office/drawing/2014/main" id="{B99E749C-AB1A-6F87-9DC0-9A74E7C75962}"/>
                    </a:ext>
                  </a:extLst>
                </p14:cNvPr>
                <p14:cNvContentPartPr/>
                <p14:nvPr/>
              </p14:nvContentPartPr>
              <p14:xfrm>
                <a:off x="8518549" y="2317942"/>
                <a:ext cx="131040" cy="57240"/>
              </p14:xfrm>
            </p:contentPart>
          </mc:Choice>
          <mc:Fallback xmlns="">
            <p:pic>
              <p:nvPicPr>
                <p:cNvPr id="174181" name="Freihand 174180">
                  <a:extLst>
                    <a:ext uri="{FF2B5EF4-FFF2-40B4-BE49-F238E27FC236}">
                      <a16:creationId xmlns:a16="http://schemas.microsoft.com/office/drawing/2014/main" id="{B99E749C-AB1A-6F87-9DC0-9A74E7C75962}"/>
                    </a:ext>
                  </a:extLst>
                </p:cNvPr>
                <p:cNvPicPr/>
                <p:nvPr/>
              </p:nvPicPr>
              <p:blipFill>
                <a:blip r:embed="rId311"/>
                <a:stretch>
                  <a:fillRect/>
                </a:stretch>
              </p:blipFill>
              <p:spPr>
                <a:xfrm>
                  <a:off x="8509549" y="2308942"/>
                  <a:ext cx="1486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74182" name="Freihand 174181">
                  <a:extLst>
                    <a:ext uri="{FF2B5EF4-FFF2-40B4-BE49-F238E27FC236}">
                      <a16:creationId xmlns:a16="http://schemas.microsoft.com/office/drawing/2014/main" id="{D4827A16-0B69-5B82-A875-6C30EA0B3EEF}"/>
                    </a:ext>
                  </a:extLst>
                </p14:cNvPr>
                <p14:cNvContentPartPr/>
                <p14:nvPr/>
              </p14:nvContentPartPr>
              <p14:xfrm>
                <a:off x="8814109" y="2257462"/>
                <a:ext cx="111240" cy="102240"/>
              </p14:xfrm>
            </p:contentPart>
          </mc:Choice>
          <mc:Fallback xmlns="">
            <p:pic>
              <p:nvPicPr>
                <p:cNvPr id="174182" name="Freihand 174181">
                  <a:extLst>
                    <a:ext uri="{FF2B5EF4-FFF2-40B4-BE49-F238E27FC236}">
                      <a16:creationId xmlns:a16="http://schemas.microsoft.com/office/drawing/2014/main" id="{D4827A16-0B69-5B82-A875-6C30EA0B3EEF}"/>
                    </a:ext>
                  </a:extLst>
                </p:cNvPr>
                <p:cNvPicPr/>
                <p:nvPr/>
              </p:nvPicPr>
              <p:blipFill>
                <a:blip r:embed="rId313"/>
                <a:stretch>
                  <a:fillRect/>
                </a:stretch>
              </p:blipFill>
              <p:spPr>
                <a:xfrm>
                  <a:off x="8805109" y="2248462"/>
                  <a:ext cx="12888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74183" name="Freihand 174182">
                  <a:extLst>
                    <a:ext uri="{FF2B5EF4-FFF2-40B4-BE49-F238E27FC236}">
                      <a16:creationId xmlns:a16="http://schemas.microsoft.com/office/drawing/2014/main" id="{EB3B1C4A-A026-2F3C-9CAE-DCFC34A4B138}"/>
                    </a:ext>
                  </a:extLst>
                </p14:cNvPr>
                <p14:cNvContentPartPr/>
                <p14:nvPr/>
              </p14:nvContentPartPr>
              <p14:xfrm>
                <a:off x="8840389" y="2311462"/>
                <a:ext cx="81720" cy="8640"/>
              </p14:xfrm>
            </p:contentPart>
          </mc:Choice>
          <mc:Fallback xmlns="">
            <p:pic>
              <p:nvPicPr>
                <p:cNvPr id="174183" name="Freihand 174182">
                  <a:extLst>
                    <a:ext uri="{FF2B5EF4-FFF2-40B4-BE49-F238E27FC236}">
                      <a16:creationId xmlns:a16="http://schemas.microsoft.com/office/drawing/2014/main" id="{EB3B1C4A-A026-2F3C-9CAE-DCFC34A4B138}"/>
                    </a:ext>
                  </a:extLst>
                </p:cNvPr>
                <p:cNvPicPr/>
                <p:nvPr/>
              </p:nvPicPr>
              <p:blipFill>
                <a:blip r:embed="rId315"/>
                <a:stretch>
                  <a:fillRect/>
                </a:stretch>
              </p:blipFill>
              <p:spPr>
                <a:xfrm>
                  <a:off x="8831389" y="2302822"/>
                  <a:ext cx="993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74184" name="Freihand 174183">
                  <a:extLst>
                    <a:ext uri="{FF2B5EF4-FFF2-40B4-BE49-F238E27FC236}">
                      <a16:creationId xmlns:a16="http://schemas.microsoft.com/office/drawing/2014/main" id="{1444C827-BF0A-3D93-70BB-BEDE5161A5AB}"/>
                    </a:ext>
                  </a:extLst>
                </p14:cNvPr>
                <p14:cNvContentPartPr/>
                <p14:nvPr/>
              </p14:nvContentPartPr>
              <p14:xfrm>
                <a:off x="8836789" y="2274382"/>
                <a:ext cx="114840" cy="67320"/>
              </p14:xfrm>
            </p:contentPart>
          </mc:Choice>
          <mc:Fallback xmlns="">
            <p:pic>
              <p:nvPicPr>
                <p:cNvPr id="174184" name="Freihand 174183">
                  <a:extLst>
                    <a:ext uri="{FF2B5EF4-FFF2-40B4-BE49-F238E27FC236}">
                      <a16:creationId xmlns:a16="http://schemas.microsoft.com/office/drawing/2014/main" id="{1444C827-BF0A-3D93-70BB-BEDE5161A5AB}"/>
                    </a:ext>
                  </a:extLst>
                </p:cNvPr>
                <p:cNvPicPr/>
                <p:nvPr/>
              </p:nvPicPr>
              <p:blipFill>
                <a:blip r:embed="rId317"/>
                <a:stretch>
                  <a:fillRect/>
                </a:stretch>
              </p:blipFill>
              <p:spPr>
                <a:xfrm>
                  <a:off x="8827789" y="2265742"/>
                  <a:ext cx="1324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74185" name="Freihand 174184">
                  <a:extLst>
                    <a:ext uri="{FF2B5EF4-FFF2-40B4-BE49-F238E27FC236}">
                      <a16:creationId xmlns:a16="http://schemas.microsoft.com/office/drawing/2014/main" id="{65468ED0-6440-C682-226F-A98CF49C338A}"/>
                    </a:ext>
                  </a:extLst>
                </p14:cNvPr>
                <p14:cNvContentPartPr/>
                <p14:nvPr/>
              </p14:nvContentPartPr>
              <p14:xfrm>
                <a:off x="8891869" y="2245942"/>
                <a:ext cx="88560" cy="248400"/>
              </p14:xfrm>
            </p:contentPart>
          </mc:Choice>
          <mc:Fallback xmlns="">
            <p:pic>
              <p:nvPicPr>
                <p:cNvPr id="174185" name="Freihand 174184">
                  <a:extLst>
                    <a:ext uri="{FF2B5EF4-FFF2-40B4-BE49-F238E27FC236}">
                      <a16:creationId xmlns:a16="http://schemas.microsoft.com/office/drawing/2014/main" id="{65468ED0-6440-C682-226F-A98CF49C338A}"/>
                    </a:ext>
                  </a:extLst>
                </p:cNvPr>
                <p:cNvPicPr/>
                <p:nvPr/>
              </p:nvPicPr>
              <p:blipFill>
                <a:blip r:embed="rId319"/>
                <a:stretch>
                  <a:fillRect/>
                </a:stretch>
              </p:blipFill>
              <p:spPr>
                <a:xfrm>
                  <a:off x="8882869" y="2237302"/>
                  <a:ext cx="10620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74186" name="Freihand 174185">
                  <a:extLst>
                    <a:ext uri="{FF2B5EF4-FFF2-40B4-BE49-F238E27FC236}">
                      <a16:creationId xmlns:a16="http://schemas.microsoft.com/office/drawing/2014/main" id="{0CD97E43-B50A-7EAB-A525-232F304EA54F}"/>
                    </a:ext>
                  </a:extLst>
                </p14:cNvPr>
                <p14:cNvContentPartPr/>
                <p14:nvPr/>
              </p14:nvContentPartPr>
              <p14:xfrm>
                <a:off x="9022549" y="2142982"/>
                <a:ext cx="109800" cy="166680"/>
              </p14:xfrm>
            </p:contentPart>
          </mc:Choice>
          <mc:Fallback xmlns="">
            <p:pic>
              <p:nvPicPr>
                <p:cNvPr id="174186" name="Freihand 174185">
                  <a:extLst>
                    <a:ext uri="{FF2B5EF4-FFF2-40B4-BE49-F238E27FC236}">
                      <a16:creationId xmlns:a16="http://schemas.microsoft.com/office/drawing/2014/main" id="{0CD97E43-B50A-7EAB-A525-232F304EA54F}"/>
                    </a:ext>
                  </a:extLst>
                </p:cNvPr>
                <p:cNvPicPr/>
                <p:nvPr/>
              </p:nvPicPr>
              <p:blipFill>
                <a:blip r:embed="rId321"/>
                <a:stretch>
                  <a:fillRect/>
                </a:stretch>
              </p:blipFill>
              <p:spPr>
                <a:xfrm>
                  <a:off x="9013549" y="2133982"/>
                  <a:ext cx="1274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74187" name="Freihand 174186">
                  <a:extLst>
                    <a:ext uri="{FF2B5EF4-FFF2-40B4-BE49-F238E27FC236}">
                      <a16:creationId xmlns:a16="http://schemas.microsoft.com/office/drawing/2014/main" id="{3C4AC6CE-8187-BBBE-BD7C-409C93140CB1}"/>
                    </a:ext>
                  </a:extLst>
                </p14:cNvPr>
                <p14:cNvContentPartPr/>
                <p14:nvPr/>
              </p14:nvContentPartPr>
              <p14:xfrm>
                <a:off x="9154669" y="2336302"/>
                <a:ext cx="120600" cy="19080"/>
              </p14:xfrm>
            </p:contentPart>
          </mc:Choice>
          <mc:Fallback xmlns="">
            <p:pic>
              <p:nvPicPr>
                <p:cNvPr id="174187" name="Freihand 174186">
                  <a:extLst>
                    <a:ext uri="{FF2B5EF4-FFF2-40B4-BE49-F238E27FC236}">
                      <a16:creationId xmlns:a16="http://schemas.microsoft.com/office/drawing/2014/main" id="{3C4AC6CE-8187-BBBE-BD7C-409C93140CB1}"/>
                    </a:ext>
                  </a:extLst>
                </p:cNvPr>
                <p:cNvPicPr/>
                <p:nvPr/>
              </p:nvPicPr>
              <p:blipFill>
                <a:blip r:embed="rId323"/>
                <a:stretch>
                  <a:fillRect/>
                </a:stretch>
              </p:blipFill>
              <p:spPr>
                <a:xfrm>
                  <a:off x="9145669" y="2327662"/>
                  <a:ext cx="1382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74188" name="Freihand 174187">
                  <a:extLst>
                    <a:ext uri="{FF2B5EF4-FFF2-40B4-BE49-F238E27FC236}">
                      <a16:creationId xmlns:a16="http://schemas.microsoft.com/office/drawing/2014/main" id="{C27986E4-3E57-F478-A6E6-56737E48AE69}"/>
                    </a:ext>
                  </a:extLst>
                </p14:cNvPr>
                <p14:cNvContentPartPr/>
                <p14:nvPr/>
              </p14:nvContentPartPr>
              <p14:xfrm>
                <a:off x="9407029" y="2261422"/>
                <a:ext cx="143640" cy="128520"/>
              </p14:xfrm>
            </p:contentPart>
          </mc:Choice>
          <mc:Fallback xmlns="">
            <p:pic>
              <p:nvPicPr>
                <p:cNvPr id="174188" name="Freihand 174187">
                  <a:extLst>
                    <a:ext uri="{FF2B5EF4-FFF2-40B4-BE49-F238E27FC236}">
                      <a16:creationId xmlns:a16="http://schemas.microsoft.com/office/drawing/2014/main" id="{C27986E4-3E57-F478-A6E6-56737E48AE69}"/>
                    </a:ext>
                  </a:extLst>
                </p:cNvPr>
                <p:cNvPicPr/>
                <p:nvPr/>
              </p:nvPicPr>
              <p:blipFill>
                <a:blip r:embed="rId325"/>
                <a:stretch>
                  <a:fillRect/>
                </a:stretch>
              </p:blipFill>
              <p:spPr>
                <a:xfrm>
                  <a:off x="9398029" y="2252782"/>
                  <a:ext cx="1612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74189" name="Freihand 174188">
                  <a:extLst>
                    <a:ext uri="{FF2B5EF4-FFF2-40B4-BE49-F238E27FC236}">
                      <a16:creationId xmlns:a16="http://schemas.microsoft.com/office/drawing/2014/main" id="{733BFE85-1279-37C2-5307-99CD9D076198}"/>
                    </a:ext>
                  </a:extLst>
                </p14:cNvPr>
                <p14:cNvContentPartPr/>
                <p14:nvPr/>
              </p14:nvContentPartPr>
              <p14:xfrm>
                <a:off x="9461029" y="2309302"/>
                <a:ext cx="464400" cy="71280"/>
              </p14:xfrm>
            </p:contentPart>
          </mc:Choice>
          <mc:Fallback xmlns="">
            <p:pic>
              <p:nvPicPr>
                <p:cNvPr id="174189" name="Freihand 174188">
                  <a:extLst>
                    <a:ext uri="{FF2B5EF4-FFF2-40B4-BE49-F238E27FC236}">
                      <a16:creationId xmlns:a16="http://schemas.microsoft.com/office/drawing/2014/main" id="{733BFE85-1279-37C2-5307-99CD9D076198}"/>
                    </a:ext>
                  </a:extLst>
                </p:cNvPr>
                <p:cNvPicPr/>
                <p:nvPr/>
              </p:nvPicPr>
              <p:blipFill>
                <a:blip r:embed="rId327"/>
                <a:stretch>
                  <a:fillRect/>
                </a:stretch>
              </p:blipFill>
              <p:spPr>
                <a:xfrm>
                  <a:off x="9452389" y="2300302"/>
                  <a:ext cx="4820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74192" name="Freihand 174191">
                  <a:extLst>
                    <a:ext uri="{FF2B5EF4-FFF2-40B4-BE49-F238E27FC236}">
                      <a16:creationId xmlns:a16="http://schemas.microsoft.com/office/drawing/2014/main" id="{D0F5D652-3076-5D13-4514-E094DD9C16AD}"/>
                    </a:ext>
                  </a:extLst>
                </p14:cNvPr>
                <p14:cNvContentPartPr/>
                <p14:nvPr/>
              </p14:nvContentPartPr>
              <p14:xfrm>
                <a:off x="6318589" y="2730142"/>
                <a:ext cx="151200" cy="68400"/>
              </p14:xfrm>
            </p:contentPart>
          </mc:Choice>
          <mc:Fallback xmlns="">
            <p:pic>
              <p:nvPicPr>
                <p:cNvPr id="174192" name="Freihand 174191">
                  <a:extLst>
                    <a:ext uri="{FF2B5EF4-FFF2-40B4-BE49-F238E27FC236}">
                      <a16:creationId xmlns:a16="http://schemas.microsoft.com/office/drawing/2014/main" id="{D0F5D652-3076-5D13-4514-E094DD9C16AD}"/>
                    </a:ext>
                  </a:extLst>
                </p:cNvPr>
                <p:cNvPicPr/>
                <p:nvPr/>
              </p:nvPicPr>
              <p:blipFill>
                <a:blip r:embed="rId329"/>
                <a:stretch>
                  <a:fillRect/>
                </a:stretch>
              </p:blipFill>
              <p:spPr>
                <a:xfrm>
                  <a:off x="6309949" y="2721142"/>
                  <a:ext cx="1688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74193" name="Freihand 174192">
                  <a:extLst>
                    <a:ext uri="{FF2B5EF4-FFF2-40B4-BE49-F238E27FC236}">
                      <a16:creationId xmlns:a16="http://schemas.microsoft.com/office/drawing/2014/main" id="{0C2169D1-B768-E6C3-6857-5791385E18AE}"/>
                    </a:ext>
                  </a:extLst>
                </p14:cNvPr>
                <p14:cNvContentPartPr/>
                <p14:nvPr/>
              </p14:nvContentPartPr>
              <p14:xfrm>
                <a:off x="6422989" y="2707822"/>
                <a:ext cx="71640" cy="217440"/>
              </p14:xfrm>
            </p:contentPart>
          </mc:Choice>
          <mc:Fallback xmlns="">
            <p:pic>
              <p:nvPicPr>
                <p:cNvPr id="174193" name="Freihand 174192">
                  <a:extLst>
                    <a:ext uri="{FF2B5EF4-FFF2-40B4-BE49-F238E27FC236}">
                      <a16:creationId xmlns:a16="http://schemas.microsoft.com/office/drawing/2014/main" id="{0C2169D1-B768-E6C3-6857-5791385E18AE}"/>
                    </a:ext>
                  </a:extLst>
                </p:cNvPr>
                <p:cNvPicPr/>
                <p:nvPr/>
              </p:nvPicPr>
              <p:blipFill>
                <a:blip r:embed="rId331"/>
                <a:stretch>
                  <a:fillRect/>
                </a:stretch>
              </p:blipFill>
              <p:spPr>
                <a:xfrm>
                  <a:off x="6413989" y="2698822"/>
                  <a:ext cx="8928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74194" name="Freihand 174193">
                  <a:extLst>
                    <a:ext uri="{FF2B5EF4-FFF2-40B4-BE49-F238E27FC236}">
                      <a16:creationId xmlns:a16="http://schemas.microsoft.com/office/drawing/2014/main" id="{E2019C4C-A5DC-0418-1817-6B9061997693}"/>
                    </a:ext>
                  </a:extLst>
                </p14:cNvPr>
                <p14:cNvContentPartPr/>
                <p14:nvPr/>
              </p14:nvContentPartPr>
              <p14:xfrm>
                <a:off x="6553669" y="2618182"/>
                <a:ext cx="56520" cy="158400"/>
              </p14:xfrm>
            </p:contentPart>
          </mc:Choice>
          <mc:Fallback xmlns="">
            <p:pic>
              <p:nvPicPr>
                <p:cNvPr id="174194" name="Freihand 174193">
                  <a:extLst>
                    <a:ext uri="{FF2B5EF4-FFF2-40B4-BE49-F238E27FC236}">
                      <a16:creationId xmlns:a16="http://schemas.microsoft.com/office/drawing/2014/main" id="{E2019C4C-A5DC-0418-1817-6B9061997693}"/>
                    </a:ext>
                  </a:extLst>
                </p:cNvPr>
                <p:cNvPicPr/>
                <p:nvPr/>
              </p:nvPicPr>
              <p:blipFill>
                <a:blip r:embed="rId333"/>
                <a:stretch>
                  <a:fillRect/>
                </a:stretch>
              </p:blipFill>
              <p:spPr>
                <a:xfrm>
                  <a:off x="6544669" y="2609182"/>
                  <a:ext cx="741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74195" name="Freihand 174194">
                  <a:extLst>
                    <a:ext uri="{FF2B5EF4-FFF2-40B4-BE49-F238E27FC236}">
                      <a16:creationId xmlns:a16="http://schemas.microsoft.com/office/drawing/2014/main" id="{7574A4DD-B4FF-C916-E713-62F26C38347D}"/>
                    </a:ext>
                  </a:extLst>
                </p14:cNvPr>
                <p14:cNvContentPartPr/>
                <p14:nvPr/>
              </p14:nvContentPartPr>
              <p14:xfrm>
                <a:off x="6538549" y="2559142"/>
                <a:ext cx="250560" cy="207360"/>
              </p14:xfrm>
            </p:contentPart>
          </mc:Choice>
          <mc:Fallback xmlns="">
            <p:pic>
              <p:nvPicPr>
                <p:cNvPr id="174195" name="Freihand 174194">
                  <a:extLst>
                    <a:ext uri="{FF2B5EF4-FFF2-40B4-BE49-F238E27FC236}">
                      <a16:creationId xmlns:a16="http://schemas.microsoft.com/office/drawing/2014/main" id="{7574A4DD-B4FF-C916-E713-62F26C38347D}"/>
                    </a:ext>
                  </a:extLst>
                </p:cNvPr>
                <p:cNvPicPr/>
                <p:nvPr/>
              </p:nvPicPr>
              <p:blipFill>
                <a:blip r:embed="rId335"/>
                <a:stretch>
                  <a:fillRect/>
                </a:stretch>
              </p:blipFill>
              <p:spPr>
                <a:xfrm>
                  <a:off x="6529549" y="2550502"/>
                  <a:ext cx="2682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74196" name="Freihand 174195">
                  <a:extLst>
                    <a:ext uri="{FF2B5EF4-FFF2-40B4-BE49-F238E27FC236}">
                      <a16:creationId xmlns:a16="http://schemas.microsoft.com/office/drawing/2014/main" id="{1BE0A34A-C5DF-AEC5-1894-9DFAB4BF47AC}"/>
                    </a:ext>
                  </a:extLst>
                </p14:cNvPr>
                <p14:cNvContentPartPr/>
                <p14:nvPr/>
              </p14:nvContentPartPr>
              <p14:xfrm>
                <a:off x="6962629" y="2775502"/>
                <a:ext cx="199440" cy="14760"/>
              </p14:xfrm>
            </p:contentPart>
          </mc:Choice>
          <mc:Fallback xmlns="">
            <p:pic>
              <p:nvPicPr>
                <p:cNvPr id="174196" name="Freihand 174195">
                  <a:extLst>
                    <a:ext uri="{FF2B5EF4-FFF2-40B4-BE49-F238E27FC236}">
                      <a16:creationId xmlns:a16="http://schemas.microsoft.com/office/drawing/2014/main" id="{1BE0A34A-C5DF-AEC5-1894-9DFAB4BF47AC}"/>
                    </a:ext>
                  </a:extLst>
                </p:cNvPr>
                <p:cNvPicPr/>
                <p:nvPr/>
              </p:nvPicPr>
              <p:blipFill>
                <a:blip r:embed="rId337"/>
                <a:stretch>
                  <a:fillRect/>
                </a:stretch>
              </p:blipFill>
              <p:spPr>
                <a:xfrm>
                  <a:off x="6953989" y="2766502"/>
                  <a:ext cx="2170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74197" name="Freihand 174196">
                  <a:extLst>
                    <a:ext uri="{FF2B5EF4-FFF2-40B4-BE49-F238E27FC236}">
                      <a16:creationId xmlns:a16="http://schemas.microsoft.com/office/drawing/2014/main" id="{6CDD9E8D-A727-9895-1FE5-5FD468B60515}"/>
                    </a:ext>
                  </a:extLst>
                </p14:cNvPr>
                <p14:cNvContentPartPr/>
                <p14:nvPr/>
              </p14:nvContentPartPr>
              <p14:xfrm>
                <a:off x="6981709" y="2841022"/>
                <a:ext cx="167040" cy="4320"/>
              </p14:xfrm>
            </p:contentPart>
          </mc:Choice>
          <mc:Fallback xmlns="">
            <p:pic>
              <p:nvPicPr>
                <p:cNvPr id="174197" name="Freihand 174196">
                  <a:extLst>
                    <a:ext uri="{FF2B5EF4-FFF2-40B4-BE49-F238E27FC236}">
                      <a16:creationId xmlns:a16="http://schemas.microsoft.com/office/drawing/2014/main" id="{6CDD9E8D-A727-9895-1FE5-5FD468B60515}"/>
                    </a:ext>
                  </a:extLst>
                </p:cNvPr>
                <p:cNvPicPr/>
                <p:nvPr/>
              </p:nvPicPr>
              <p:blipFill>
                <a:blip r:embed="rId339"/>
                <a:stretch>
                  <a:fillRect/>
                </a:stretch>
              </p:blipFill>
              <p:spPr>
                <a:xfrm>
                  <a:off x="6973069" y="2832022"/>
                  <a:ext cx="1846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74200" name="Freihand 174199">
                  <a:extLst>
                    <a:ext uri="{FF2B5EF4-FFF2-40B4-BE49-F238E27FC236}">
                      <a16:creationId xmlns:a16="http://schemas.microsoft.com/office/drawing/2014/main" id="{BFDE06F2-4610-A6DE-11A7-3C0C8EF30F4C}"/>
                    </a:ext>
                  </a:extLst>
                </p14:cNvPr>
                <p14:cNvContentPartPr/>
                <p14:nvPr/>
              </p14:nvContentPartPr>
              <p14:xfrm>
                <a:off x="7352869" y="2699182"/>
                <a:ext cx="104040" cy="193320"/>
              </p14:xfrm>
            </p:contentPart>
          </mc:Choice>
          <mc:Fallback xmlns="">
            <p:pic>
              <p:nvPicPr>
                <p:cNvPr id="174200" name="Freihand 174199">
                  <a:extLst>
                    <a:ext uri="{FF2B5EF4-FFF2-40B4-BE49-F238E27FC236}">
                      <a16:creationId xmlns:a16="http://schemas.microsoft.com/office/drawing/2014/main" id="{BFDE06F2-4610-A6DE-11A7-3C0C8EF30F4C}"/>
                    </a:ext>
                  </a:extLst>
                </p:cNvPr>
                <p:cNvPicPr/>
                <p:nvPr/>
              </p:nvPicPr>
              <p:blipFill>
                <a:blip r:embed="rId341"/>
                <a:stretch>
                  <a:fillRect/>
                </a:stretch>
              </p:blipFill>
              <p:spPr>
                <a:xfrm>
                  <a:off x="7343869" y="2690542"/>
                  <a:ext cx="12168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74201" name="Freihand 174200">
                  <a:extLst>
                    <a:ext uri="{FF2B5EF4-FFF2-40B4-BE49-F238E27FC236}">
                      <a16:creationId xmlns:a16="http://schemas.microsoft.com/office/drawing/2014/main" id="{7BF5E349-6F8D-3F70-509F-0A0183DE4AF7}"/>
                    </a:ext>
                  </a:extLst>
                </p14:cNvPr>
                <p14:cNvContentPartPr/>
                <p14:nvPr/>
              </p14:nvContentPartPr>
              <p14:xfrm>
                <a:off x="7607029" y="2717902"/>
                <a:ext cx="162000" cy="103320"/>
              </p14:xfrm>
            </p:contentPart>
          </mc:Choice>
          <mc:Fallback xmlns="">
            <p:pic>
              <p:nvPicPr>
                <p:cNvPr id="174201" name="Freihand 174200">
                  <a:extLst>
                    <a:ext uri="{FF2B5EF4-FFF2-40B4-BE49-F238E27FC236}">
                      <a16:creationId xmlns:a16="http://schemas.microsoft.com/office/drawing/2014/main" id="{7BF5E349-6F8D-3F70-509F-0A0183DE4AF7}"/>
                    </a:ext>
                  </a:extLst>
                </p:cNvPr>
                <p:cNvPicPr/>
                <p:nvPr/>
              </p:nvPicPr>
              <p:blipFill>
                <a:blip r:embed="rId343"/>
                <a:stretch>
                  <a:fillRect/>
                </a:stretch>
              </p:blipFill>
              <p:spPr>
                <a:xfrm>
                  <a:off x="7598029" y="2709262"/>
                  <a:ext cx="1796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74202" name="Freihand 174201">
                  <a:extLst>
                    <a:ext uri="{FF2B5EF4-FFF2-40B4-BE49-F238E27FC236}">
                      <a16:creationId xmlns:a16="http://schemas.microsoft.com/office/drawing/2014/main" id="{9433752D-78D9-0532-6A71-6DF457A5C042}"/>
                    </a:ext>
                  </a:extLst>
                </p14:cNvPr>
                <p14:cNvContentPartPr/>
                <p14:nvPr/>
              </p14:nvContentPartPr>
              <p14:xfrm>
                <a:off x="7849669" y="2688742"/>
                <a:ext cx="148680" cy="112680"/>
              </p14:xfrm>
            </p:contentPart>
          </mc:Choice>
          <mc:Fallback xmlns="">
            <p:pic>
              <p:nvPicPr>
                <p:cNvPr id="174202" name="Freihand 174201">
                  <a:extLst>
                    <a:ext uri="{FF2B5EF4-FFF2-40B4-BE49-F238E27FC236}">
                      <a16:creationId xmlns:a16="http://schemas.microsoft.com/office/drawing/2014/main" id="{9433752D-78D9-0532-6A71-6DF457A5C042}"/>
                    </a:ext>
                  </a:extLst>
                </p:cNvPr>
                <p:cNvPicPr/>
                <p:nvPr/>
              </p:nvPicPr>
              <p:blipFill>
                <a:blip r:embed="rId345"/>
                <a:stretch>
                  <a:fillRect/>
                </a:stretch>
              </p:blipFill>
              <p:spPr>
                <a:xfrm>
                  <a:off x="7840669" y="2679742"/>
                  <a:ext cx="1663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74203" name="Freihand 174202">
                  <a:extLst>
                    <a:ext uri="{FF2B5EF4-FFF2-40B4-BE49-F238E27FC236}">
                      <a16:creationId xmlns:a16="http://schemas.microsoft.com/office/drawing/2014/main" id="{BE7E3F27-F16F-96B6-C90F-356220ADE957}"/>
                    </a:ext>
                  </a:extLst>
                </p14:cNvPr>
                <p14:cNvContentPartPr/>
                <p14:nvPr/>
              </p14:nvContentPartPr>
              <p14:xfrm>
                <a:off x="8084389" y="2698102"/>
                <a:ext cx="151560" cy="120960"/>
              </p14:xfrm>
            </p:contentPart>
          </mc:Choice>
          <mc:Fallback xmlns="">
            <p:pic>
              <p:nvPicPr>
                <p:cNvPr id="174203" name="Freihand 174202">
                  <a:extLst>
                    <a:ext uri="{FF2B5EF4-FFF2-40B4-BE49-F238E27FC236}">
                      <a16:creationId xmlns:a16="http://schemas.microsoft.com/office/drawing/2014/main" id="{BE7E3F27-F16F-96B6-C90F-356220ADE957}"/>
                    </a:ext>
                  </a:extLst>
                </p:cNvPr>
                <p:cNvPicPr/>
                <p:nvPr/>
              </p:nvPicPr>
              <p:blipFill>
                <a:blip r:embed="rId347"/>
                <a:stretch>
                  <a:fillRect/>
                </a:stretch>
              </p:blipFill>
              <p:spPr>
                <a:xfrm>
                  <a:off x="8075749" y="2689102"/>
                  <a:ext cx="1692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74204" name="Freihand 174203">
                  <a:extLst>
                    <a:ext uri="{FF2B5EF4-FFF2-40B4-BE49-F238E27FC236}">
                      <a16:creationId xmlns:a16="http://schemas.microsoft.com/office/drawing/2014/main" id="{6F099D7A-48FF-B4D2-5FB1-78DEFB99EB8A}"/>
                    </a:ext>
                  </a:extLst>
                </p14:cNvPr>
                <p14:cNvContentPartPr/>
                <p14:nvPr/>
              </p14:nvContentPartPr>
              <p14:xfrm>
                <a:off x="8351149" y="2688382"/>
                <a:ext cx="159120" cy="100440"/>
              </p14:xfrm>
            </p:contentPart>
          </mc:Choice>
          <mc:Fallback xmlns="">
            <p:pic>
              <p:nvPicPr>
                <p:cNvPr id="174204" name="Freihand 174203">
                  <a:extLst>
                    <a:ext uri="{FF2B5EF4-FFF2-40B4-BE49-F238E27FC236}">
                      <a16:creationId xmlns:a16="http://schemas.microsoft.com/office/drawing/2014/main" id="{6F099D7A-48FF-B4D2-5FB1-78DEFB99EB8A}"/>
                    </a:ext>
                  </a:extLst>
                </p:cNvPr>
                <p:cNvPicPr/>
                <p:nvPr/>
              </p:nvPicPr>
              <p:blipFill>
                <a:blip r:embed="rId349"/>
                <a:stretch>
                  <a:fillRect/>
                </a:stretch>
              </p:blipFill>
              <p:spPr>
                <a:xfrm>
                  <a:off x="8342509" y="2679742"/>
                  <a:ext cx="1767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74205" name="Freihand 174204">
                  <a:extLst>
                    <a:ext uri="{FF2B5EF4-FFF2-40B4-BE49-F238E27FC236}">
                      <a16:creationId xmlns:a16="http://schemas.microsoft.com/office/drawing/2014/main" id="{E2E21A10-CD9F-CBAF-8B64-75A7BEC74EA2}"/>
                    </a:ext>
                  </a:extLst>
                </p14:cNvPr>
                <p14:cNvContentPartPr/>
                <p14:nvPr/>
              </p14:nvContentPartPr>
              <p14:xfrm>
                <a:off x="8680549" y="2749582"/>
                <a:ext cx="44640" cy="100440"/>
              </p14:xfrm>
            </p:contentPart>
          </mc:Choice>
          <mc:Fallback xmlns="">
            <p:pic>
              <p:nvPicPr>
                <p:cNvPr id="174205" name="Freihand 174204">
                  <a:extLst>
                    <a:ext uri="{FF2B5EF4-FFF2-40B4-BE49-F238E27FC236}">
                      <a16:creationId xmlns:a16="http://schemas.microsoft.com/office/drawing/2014/main" id="{E2E21A10-CD9F-CBAF-8B64-75A7BEC74EA2}"/>
                    </a:ext>
                  </a:extLst>
                </p:cNvPr>
                <p:cNvPicPr/>
                <p:nvPr/>
              </p:nvPicPr>
              <p:blipFill>
                <a:blip r:embed="rId351"/>
                <a:stretch>
                  <a:fillRect/>
                </a:stretch>
              </p:blipFill>
              <p:spPr>
                <a:xfrm>
                  <a:off x="8671549" y="2740942"/>
                  <a:ext cx="622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74206" name="Freihand 174205">
                  <a:extLst>
                    <a:ext uri="{FF2B5EF4-FFF2-40B4-BE49-F238E27FC236}">
                      <a16:creationId xmlns:a16="http://schemas.microsoft.com/office/drawing/2014/main" id="{A61B5787-D763-D8A6-E7F1-26AC47795C9B}"/>
                    </a:ext>
                  </a:extLst>
                </p14:cNvPr>
                <p14:cNvContentPartPr/>
                <p14:nvPr/>
              </p14:nvContentPartPr>
              <p14:xfrm>
                <a:off x="8774869" y="2631862"/>
                <a:ext cx="100080" cy="176040"/>
              </p14:xfrm>
            </p:contentPart>
          </mc:Choice>
          <mc:Fallback xmlns="">
            <p:pic>
              <p:nvPicPr>
                <p:cNvPr id="174206" name="Freihand 174205">
                  <a:extLst>
                    <a:ext uri="{FF2B5EF4-FFF2-40B4-BE49-F238E27FC236}">
                      <a16:creationId xmlns:a16="http://schemas.microsoft.com/office/drawing/2014/main" id="{A61B5787-D763-D8A6-E7F1-26AC47795C9B}"/>
                    </a:ext>
                  </a:extLst>
                </p:cNvPr>
                <p:cNvPicPr/>
                <p:nvPr/>
              </p:nvPicPr>
              <p:blipFill>
                <a:blip r:embed="rId353"/>
                <a:stretch>
                  <a:fillRect/>
                </a:stretch>
              </p:blipFill>
              <p:spPr>
                <a:xfrm>
                  <a:off x="8766229" y="2623222"/>
                  <a:ext cx="1177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74207" name="Freihand 174206">
                  <a:extLst>
                    <a:ext uri="{FF2B5EF4-FFF2-40B4-BE49-F238E27FC236}">
                      <a16:creationId xmlns:a16="http://schemas.microsoft.com/office/drawing/2014/main" id="{CDA50FD0-E3AF-25D5-5A56-79D4D0552407}"/>
                    </a:ext>
                  </a:extLst>
                </p14:cNvPr>
                <p14:cNvContentPartPr/>
                <p14:nvPr/>
              </p14:nvContentPartPr>
              <p14:xfrm>
                <a:off x="8991229" y="2693782"/>
                <a:ext cx="118080" cy="180360"/>
              </p14:xfrm>
            </p:contentPart>
          </mc:Choice>
          <mc:Fallback xmlns="">
            <p:pic>
              <p:nvPicPr>
                <p:cNvPr id="174207" name="Freihand 174206">
                  <a:extLst>
                    <a:ext uri="{FF2B5EF4-FFF2-40B4-BE49-F238E27FC236}">
                      <a16:creationId xmlns:a16="http://schemas.microsoft.com/office/drawing/2014/main" id="{CDA50FD0-E3AF-25D5-5A56-79D4D0552407}"/>
                    </a:ext>
                  </a:extLst>
                </p:cNvPr>
                <p:cNvPicPr/>
                <p:nvPr/>
              </p:nvPicPr>
              <p:blipFill>
                <a:blip r:embed="rId355"/>
                <a:stretch>
                  <a:fillRect/>
                </a:stretch>
              </p:blipFill>
              <p:spPr>
                <a:xfrm>
                  <a:off x="8982589" y="2685142"/>
                  <a:ext cx="1357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74210" name="Freihand 174209">
                  <a:extLst>
                    <a:ext uri="{FF2B5EF4-FFF2-40B4-BE49-F238E27FC236}">
                      <a16:creationId xmlns:a16="http://schemas.microsoft.com/office/drawing/2014/main" id="{3EAE7D81-DF76-8615-7872-9907C15385D4}"/>
                    </a:ext>
                  </a:extLst>
                </p14:cNvPr>
                <p14:cNvContentPartPr/>
                <p14:nvPr/>
              </p14:nvContentPartPr>
              <p14:xfrm>
                <a:off x="6317869" y="3184102"/>
                <a:ext cx="135720" cy="13680"/>
              </p14:xfrm>
            </p:contentPart>
          </mc:Choice>
          <mc:Fallback xmlns="">
            <p:pic>
              <p:nvPicPr>
                <p:cNvPr id="174210" name="Freihand 174209">
                  <a:extLst>
                    <a:ext uri="{FF2B5EF4-FFF2-40B4-BE49-F238E27FC236}">
                      <a16:creationId xmlns:a16="http://schemas.microsoft.com/office/drawing/2014/main" id="{3EAE7D81-DF76-8615-7872-9907C15385D4}"/>
                    </a:ext>
                  </a:extLst>
                </p:cNvPr>
                <p:cNvPicPr/>
                <p:nvPr/>
              </p:nvPicPr>
              <p:blipFill>
                <a:blip r:embed="rId357"/>
                <a:stretch>
                  <a:fillRect/>
                </a:stretch>
              </p:blipFill>
              <p:spPr>
                <a:xfrm>
                  <a:off x="6308869" y="3175102"/>
                  <a:ext cx="1533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74211" name="Freihand 174210">
                  <a:extLst>
                    <a:ext uri="{FF2B5EF4-FFF2-40B4-BE49-F238E27FC236}">
                      <a16:creationId xmlns:a16="http://schemas.microsoft.com/office/drawing/2014/main" id="{03B25A52-B5D1-8BD4-F8BB-48901EFEA7C3}"/>
                    </a:ext>
                  </a:extLst>
                </p14:cNvPr>
                <p14:cNvContentPartPr/>
                <p14:nvPr/>
              </p14:nvContentPartPr>
              <p14:xfrm>
                <a:off x="6312109" y="3242782"/>
                <a:ext cx="172800" cy="12600"/>
              </p14:xfrm>
            </p:contentPart>
          </mc:Choice>
          <mc:Fallback xmlns="">
            <p:pic>
              <p:nvPicPr>
                <p:cNvPr id="174211" name="Freihand 174210">
                  <a:extLst>
                    <a:ext uri="{FF2B5EF4-FFF2-40B4-BE49-F238E27FC236}">
                      <a16:creationId xmlns:a16="http://schemas.microsoft.com/office/drawing/2014/main" id="{03B25A52-B5D1-8BD4-F8BB-48901EFEA7C3}"/>
                    </a:ext>
                  </a:extLst>
                </p:cNvPr>
                <p:cNvPicPr/>
                <p:nvPr/>
              </p:nvPicPr>
              <p:blipFill>
                <a:blip r:embed="rId359"/>
                <a:stretch>
                  <a:fillRect/>
                </a:stretch>
              </p:blipFill>
              <p:spPr>
                <a:xfrm>
                  <a:off x="6303109" y="3234142"/>
                  <a:ext cx="1904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74212" name="Freihand 174211">
                  <a:extLst>
                    <a:ext uri="{FF2B5EF4-FFF2-40B4-BE49-F238E27FC236}">
                      <a16:creationId xmlns:a16="http://schemas.microsoft.com/office/drawing/2014/main" id="{95FBF392-E499-0A50-37BA-CD13BFAE284C}"/>
                    </a:ext>
                  </a:extLst>
                </p14:cNvPr>
                <p14:cNvContentPartPr/>
                <p14:nvPr/>
              </p14:nvContentPartPr>
              <p14:xfrm>
                <a:off x="6506509" y="3134422"/>
                <a:ext cx="59760" cy="153720"/>
              </p14:xfrm>
            </p:contentPart>
          </mc:Choice>
          <mc:Fallback xmlns="">
            <p:pic>
              <p:nvPicPr>
                <p:cNvPr id="174212" name="Freihand 174211">
                  <a:extLst>
                    <a:ext uri="{FF2B5EF4-FFF2-40B4-BE49-F238E27FC236}">
                      <a16:creationId xmlns:a16="http://schemas.microsoft.com/office/drawing/2014/main" id="{95FBF392-E499-0A50-37BA-CD13BFAE284C}"/>
                    </a:ext>
                  </a:extLst>
                </p:cNvPr>
                <p:cNvPicPr/>
                <p:nvPr/>
              </p:nvPicPr>
              <p:blipFill>
                <a:blip r:embed="rId361"/>
                <a:stretch>
                  <a:fillRect/>
                </a:stretch>
              </p:blipFill>
              <p:spPr>
                <a:xfrm>
                  <a:off x="6497869" y="3125782"/>
                  <a:ext cx="774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74213" name="Freihand 174212">
                  <a:extLst>
                    <a:ext uri="{FF2B5EF4-FFF2-40B4-BE49-F238E27FC236}">
                      <a16:creationId xmlns:a16="http://schemas.microsoft.com/office/drawing/2014/main" id="{9C72D860-DBC6-699B-CBF4-0B4EFACFA9C7}"/>
                    </a:ext>
                  </a:extLst>
                </p14:cNvPr>
                <p14:cNvContentPartPr/>
                <p14:nvPr/>
              </p14:nvContentPartPr>
              <p14:xfrm>
                <a:off x="6761389" y="3148822"/>
                <a:ext cx="173880" cy="163080"/>
              </p14:xfrm>
            </p:contentPart>
          </mc:Choice>
          <mc:Fallback xmlns="">
            <p:pic>
              <p:nvPicPr>
                <p:cNvPr id="174213" name="Freihand 174212">
                  <a:extLst>
                    <a:ext uri="{FF2B5EF4-FFF2-40B4-BE49-F238E27FC236}">
                      <a16:creationId xmlns:a16="http://schemas.microsoft.com/office/drawing/2014/main" id="{9C72D860-DBC6-699B-CBF4-0B4EFACFA9C7}"/>
                    </a:ext>
                  </a:extLst>
                </p:cNvPr>
                <p:cNvPicPr/>
                <p:nvPr/>
              </p:nvPicPr>
              <p:blipFill>
                <a:blip r:embed="rId363"/>
                <a:stretch>
                  <a:fillRect/>
                </a:stretch>
              </p:blipFill>
              <p:spPr>
                <a:xfrm>
                  <a:off x="6752749" y="3140182"/>
                  <a:ext cx="1915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174214" name="Freihand 174213">
                  <a:extLst>
                    <a:ext uri="{FF2B5EF4-FFF2-40B4-BE49-F238E27FC236}">
                      <a16:creationId xmlns:a16="http://schemas.microsoft.com/office/drawing/2014/main" id="{FFDA9B02-C29A-9105-3E9B-75183ABDE69F}"/>
                    </a:ext>
                  </a:extLst>
                </p14:cNvPr>
                <p14:cNvContentPartPr/>
                <p14:nvPr/>
              </p14:nvContentPartPr>
              <p14:xfrm>
                <a:off x="7022029" y="3055582"/>
                <a:ext cx="11160" cy="121680"/>
              </p14:xfrm>
            </p:contentPart>
          </mc:Choice>
          <mc:Fallback xmlns="">
            <p:pic>
              <p:nvPicPr>
                <p:cNvPr id="174214" name="Freihand 174213">
                  <a:extLst>
                    <a:ext uri="{FF2B5EF4-FFF2-40B4-BE49-F238E27FC236}">
                      <a16:creationId xmlns:a16="http://schemas.microsoft.com/office/drawing/2014/main" id="{FFDA9B02-C29A-9105-3E9B-75183ABDE69F}"/>
                    </a:ext>
                  </a:extLst>
                </p:cNvPr>
                <p:cNvPicPr/>
                <p:nvPr/>
              </p:nvPicPr>
              <p:blipFill>
                <a:blip r:embed="rId365"/>
                <a:stretch>
                  <a:fillRect/>
                </a:stretch>
              </p:blipFill>
              <p:spPr>
                <a:xfrm>
                  <a:off x="7013389" y="3046582"/>
                  <a:ext cx="288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174215" name="Freihand 174214">
                  <a:extLst>
                    <a:ext uri="{FF2B5EF4-FFF2-40B4-BE49-F238E27FC236}">
                      <a16:creationId xmlns:a16="http://schemas.microsoft.com/office/drawing/2014/main" id="{2536525D-110D-5EDB-A4E6-5DE0B2A9C19A}"/>
                    </a:ext>
                  </a:extLst>
                </p14:cNvPr>
                <p14:cNvContentPartPr/>
                <p14:nvPr/>
              </p14:nvContentPartPr>
              <p14:xfrm>
                <a:off x="6960829" y="3064222"/>
                <a:ext cx="108360" cy="144720"/>
              </p14:xfrm>
            </p:contentPart>
          </mc:Choice>
          <mc:Fallback xmlns="">
            <p:pic>
              <p:nvPicPr>
                <p:cNvPr id="174215" name="Freihand 174214">
                  <a:extLst>
                    <a:ext uri="{FF2B5EF4-FFF2-40B4-BE49-F238E27FC236}">
                      <a16:creationId xmlns:a16="http://schemas.microsoft.com/office/drawing/2014/main" id="{2536525D-110D-5EDB-A4E6-5DE0B2A9C19A}"/>
                    </a:ext>
                  </a:extLst>
                </p:cNvPr>
                <p:cNvPicPr/>
                <p:nvPr/>
              </p:nvPicPr>
              <p:blipFill>
                <a:blip r:embed="rId367"/>
                <a:stretch>
                  <a:fillRect/>
                </a:stretch>
              </p:blipFill>
              <p:spPr>
                <a:xfrm>
                  <a:off x="6951829" y="3055222"/>
                  <a:ext cx="1260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174216" name="Freihand 174215">
                  <a:extLst>
                    <a:ext uri="{FF2B5EF4-FFF2-40B4-BE49-F238E27FC236}">
                      <a16:creationId xmlns:a16="http://schemas.microsoft.com/office/drawing/2014/main" id="{D6687BF1-F664-CBF3-9C9A-536A48E1022A}"/>
                    </a:ext>
                  </a:extLst>
                </p14:cNvPr>
                <p14:cNvContentPartPr/>
                <p14:nvPr/>
              </p14:nvContentPartPr>
              <p14:xfrm>
                <a:off x="7124269" y="3006982"/>
                <a:ext cx="16920" cy="79920"/>
              </p14:xfrm>
            </p:contentPart>
          </mc:Choice>
          <mc:Fallback xmlns="">
            <p:pic>
              <p:nvPicPr>
                <p:cNvPr id="174216" name="Freihand 174215">
                  <a:extLst>
                    <a:ext uri="{FF2B5EF4-FFF2-40B4-BE49-F238E27FC236}">
                      <a16:creationId xmlns:a16="http://schemas.microsoft.com/office/drawing/2014/main" id="{D6687BF1-F664-CBF3-9C9A-536A48E1022A}"/>
                    </a:ext>
                  </a:extLst>
                </p:cNvPr>
                <p:cNvPicPr/>
                <p:nvPr/>
              </p:nvPicPr>
              <p:blipFill>
                <a:blip r:embed="rId369"/>
                <a:stretch>
                  <a:fillRect/>
                </a:stretch>
              </p:blipFill>
              <p:spPr>
                <a:xfrm>
                  <a:off x="7115269" y="2998342"/>
                  <a:ext cx="345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174217" name="Freihand 174216">
                  <a:extLst>
                    <a:ext uri="{FF2B5EF4-FFF2-40B4-BE49-F238E27FC236}">
                      <a16:creationId xmlns:a16="http://schemas.microsoft.com/office/drawing/2014/main" id="{F98AD571-7C31-C8CB-03E5-9BF6D479335C}"/>
                    </a:ext>
                  </a:extLst>
                </p14:cNvPr>
                <p14:cNvContentPartPr/>
                <p14:nvPr/>
              </p14:nvContentPartPr>
              <p14:xfrm>
                <a:off x="7293109" y="3161782"/>
                <a:ext cx="112320" cy="13320"/>
              </p14:xfrm>
            </p:contentPart>
          </mc:Choice>
          <mc:Fallback xmlns="">
            <p:pic>
              <p:nvPicPr>
                <p:cNvPr id="174217" name="Freihand 174216">
                  <a:extLst>
                    <a:ext uri="{FF2B5EF4-FFF2-40B4-BE49-F238E27FC236}">
                      <a16:creationId xmlns:a16="http://schemas.microsoft.com/office/drawing/2014/main" id="{F98AD571-7C31-C8CB-03E5-9BF6D479335C}"/>
                    </a:ext>
                  </a:extLst>
                </p:cNvPr>
                <p:cNvPicPr/>
                <p:nvPr/>
              </p:nvPicPr>
              <p:blipFill>
                <a:blip r:embed="rId371"/>
                <a:stretch>
                  <a:fillRect/>
                </a:stretch>
              </p:blipFill>
              <p:spPr>
                <a:xfrm>
                  <a:off x="7284109" y="3153142"/>
                  <a:ext cx="129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174218" name="Freihand 174217">
                  <a:extLst>
                    <a:ext uri="{FF2B5EF4-FFF2-40B4-BE49-F238E27FC236}">
                      <a16:creationId xmlns:a16="http://schemas.microsoft.com/office/drawing/2014/main" id="{3DD1FE17-0560-2816-3131-5FBE47ECF2DF}"/>
                    </a:ext>
                  </a:extLst>
                </p14:cNvPr>
                <p14:cNvContentPartPr/>
                <p14:nvPr/>
              </p14:nvContentPartPr>
              <p14:xfrm>
                <a:off x="7293469" y="3237742"/>
                <a:ext cx="149040" cy="14400"/>
              </p14:xfrm>
            </p:contentPart>
          </mc:Choice>
          <mc:Fallback xmlns="">
            <p:pic>
              <p:nvPicPr>
                <p:cNvPr id="174218" name="Freihand 174217">
                  <a:extLst>
                    <a:ext uri="{FF2B5EF4-FFF2-40B4-BE49-F238E27FC236}">
                      <a16:creationId xmlns:a16="http://schemas.microsoft.com/office/drawing/2014/main" id="{3DD1FE17-0560-2816-3131-5FBE47ECF2DF}"/>
                    </a:ext>
                  </a:extLst>
                </p:cNvPr>
                <p:cNvPicPr/>
                <p:nvPr/>
              </p:nvPicPr>
              <p:blipFill>
                <a:blip r:embed="rId373"/>
                <a:stretch>
                  <a:fillRect/>
                </a:stretch>
              </p:blipFill>
              <p:spPr>
                <a:xfrm>
                  <a:off x="7284469" y="3228742"/>
                  <a:ext cx="1666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174219" name="Freihand 174218">
                  <a:extLst>
                    <a:ext uri="{FF2B5EF4-FFF2-40B4-BE49-F238E27FC236}">
                      <a16:creationId xmlns:a16="http://schemas.microsoft.com/office/drawing/2014/main" id="{1C3CD676-8BEE-9A92-0D36-93DC9157C6AF}"/>
                    </a:ext>
                  </a:extLst>
                </p14:cNvPr>
                <p14:cNvContentPartPr/>
                <p14:nvPr/>
              </p14:nvContentPartPr>
              <p14:xfrm>
                <a:off x="7523869" y="3152422"/>
                <a:ext cx="140760" cy="146520"/>
              </p14:xfrm>
            </p:contentPart>
          </mc:Choice>
          <mc:Fallback xmlns="">
            <p:pic>
              <p:nvPicPr>
                <p:cNvPr id="174219" name="Freihand 174218">
                  <a:extLst>
                    <a:ext uri="{FF2B5EF4-FFF2-40B4-BE49-F238E27FC236}">
                      <a16:creationId xmlns:a16="http://schemas.microsoft.com/office/drawing/2014/main" id="{1C3CD676-8BEE-9A92-0D36-93DC9157C6AF}"/>
                    </a:ext>
                  </a:extLst>
                </p:cNvPr>
                <p:cNvPicPr/>
                <p:nvPr/>
              </p:nvPicPr>
              <p:blipFill>
                <a:blip r:embed="rId375"/>
                <a:stretch>
                  <a:fillRect/>
                </a:stretch>
              </p:blipFill>
              <p:spPr>
                <a:xfrm>
                  <a:off x="7514869" y="3143422"/>
                  <a:ext cx="1584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174220" name="Freihand 174219">
                  <a:extLst>
                    <a:ext uri="{FF2B5EF4-FFF2-40B4-BE49-F238E27FC236}">
                      <a16:creationId xmlns:a16="http://schemas.microsoft.com/office/drawing/2014/main" id="{019096DE-D2A0-9699-2C5B-3B4044E1F880}"/>
                    </a:ext>
                  </a:extLst>
                </p14:cNvPr>
                <p14:cNvContentPartPr/>
                <p14:nvPr/>
              </p14:nvContentPartPr>
              <p14:xfrm>
                <a:off x="7992589" y="3183022"/>
                <a:ext cx="169200" cy="19800"/>
              </p14:xfrm>
            </p:contentPart>
          </mc:Choice>
          <mc:Fallback xmlns="">
            <p:pic>
              <p:nvPicPr>
                <p:cNvPr id="174220" name="Freihand 174219">
                  <a:extLst>
                    <a:ext uri="{FF2B5EF4-FFF2-40B4-BE49-F238E27FC236}">
                      <a16:creationId xmlns:a16="http://schemas.microsoft.com/office/drawing/2014/main" id="{019096DE-D2A0-9699-2C5B-3B4044E1F880}"/>
                    </a:ext>
                  </a:extLst>
                </p:cNvPr>
                <p:cNvPicPr/>
                <p:nvPr/>
              </p:nvPicPr>
              <p:blipFill>
                <a:blip r:embed="rId377"/>
                <a:stretch>
                  <a:fillRect/>
                </a:stretch>
              </p:blipFill>
              <p:spPr>
                <a:xfrm>
                  <a:off x="7983949" y="3174022"/>
                  <a:ext cx="1868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174221" name="Freihand 174220">
                  <a:extLst>
                    <a:ext uri="{FF2B5EF4-FFF2-40B4-BE49-F238E27FC236}">
                      <a16:creationId xmlns:a16="http://schemas.microsoft.com/office/drawing/2014/main" id="{ED3369BB-BC8D-925D-E82A-9D85EE076692}"/>
                    </a:ext>
                  </a:extLst>
                </p14:cNvPr>
                <p14:cNvContentPartPr/>
                <p14:nvPr/>
              </p14:nvContentPartPr>
              <p14:xfrm>
                <a:off x="8014909" y="3124702"/>
                <a:ext cx="242280" cy="145440"/>
              </p14:xfrm>
            </p:contentPart>
          </mc:Choice>
          <mc:Fallback xmlns="">
            <p:pic>
              <p:nvPicPr>
                <p:cNvPr id="174221" name="Freihand 174220">
                  <a:extLst>
                    <a:ext uri="{FF2B5EF4-FFF2-40B4-BE49-F238E27FC236}">
                      <a16:creationId xmlns:a16="http://schemas.microsoft.com/office/drawing/2014/main" id="{ED3369BB-BC8D-925D-E82A-9D85EE076692}"/>
                    </a:ext>
                  </a:extLst>
                </p:cNvPr>
                <p:cNvPicPr/>
                <p:nvPr/>
              </p:nvPicPr>
              <p:blipFill>
                <a:blip r:embed="rId379"/>
                <a:stretch>
                  <a:fillRect/>
                </a:stretch>
              </p:blipFill>
              <p:spPr>
                <a:xfrm>
                  <a:off x="8005909" y="3116062"/>
                  <a:ext cx="2599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174222" name="Freihand 174221">
                  <a:extLst>
                    <a:ext uri="{FF2B5EF4-FFF2-40B4-BE49-F238E27FC236}">
                      <a16:creationId xmlns:a16="http://schemas.microsoft.com/office/drawing/2014/main" id="{6C19CDD3-02B3-AC27-9C7A-AE58F70DC88A}"/>
                    </a:ext>
                  </a:extLst>
                </p14:cNvPr>
                <p14:cNvContentPartPr/>
                <p14:nvPr/>
              </p14:nvContentPartPr>
              <p14:xfrm>
                <a:off x="8721589" y="3066382"/>
                <a:ext cx="117000" cy="170280"/>
              </p14:xfrm>
            </p:contentPart>
          </mc:Choice>
          <mc:Fallback xmlns="">
            <p:pic>
              <p:nvPicPr>
                <p:cNvPr id="174222" name="Freihand 174221">
                  <a:extLst>
                    <a:ext uri="{FF2B5EF4-FFF2-40B4-BE49-F238E27FC236}">
                      <a16:creationId xmlns:a16="http://schemas.microsoft.com/office/drawing/2014/main" id="{6C19CDD3-02B3-AC27-9C7A-AE58F70DC88A}"/>
                    </a:ext>
                  </a:extLst>
                </p:cNvPr>
                <p:cNvPicPr/>
                <p:nvPr/>
              </p:nvPicPr>
              <p:blipFill>
                <a:blip r:embed="rId381"/>
                <a:stretch>
                  <a:fillRect/>
                </a:stretch>
              </p:blipFill>
              <p:spPr>
                <a:xfrm>
                  <a:off x="8712949" y="3057382"/>
                  <a:ext cx="13464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174223" name="Freihand 174222">
                  <a:extLst>
                    <a:ext uri="{FF2B5EF4-FFF2-40B4-BE49-F238E27FC236}">
                      <a16:creationId xmlns:a16="http://schemas.microsoft.com/office/drawing/2014/main" id="{DC82FCDF-F2DE-610C-E130-E6B16AF6C1C7}"/>
                    </a:ext>
                  </a:extLst>
                </p14:cNvPr>
                <p14:cNvContentPartPr/>
                <p14:nvPr/>
              </p14:nvContentPartPr>
              <p14:xfrm>
                <a:off x="8847589" y="3093022"/>
                <a:ext cx="120600" cy="124200"/>
              </p14:xfrm>
            </p:contentPart>
          </mc:Choice>
          <mc:Fallback xmlns="">
            <p:pic>
              <p:nvPicPr>
                <p:cNvPr id="174223" name="Freihand 174222">
                  <a:extLst>
                    <a:ext uri="{FF2B5EF4-FFF2-40B4-BE49-F238E27FC236}">
                      <a16:creationId xmlns:a16="http://schemas.microsoft.com/office/drawing/2014/main" id="{DC82FCDF-F2DE-610C-E130-E6B16AF6C1C7}"/>
                    </a:ext>
                  </a:extLst>
                </p:cNvPr>
                <p:cNvPicPr/>
                <p:nvPr/>
              </p:nvPicPr>
              <p:blipFill>
                <a:blip r:embed="rId383"/>
                <a:stretch>
                  <a:fillRect/>
                </a:stretch>
              </p:blipFill>
              <p:spPr>
                <a:xfrm>
                  <a:off x="8838589" y="3084382"/>
                  <a:ext cx="1382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174224" name="Freihand 174223">
                  <a:extLst>
                    <a:ext uri="{FF2B5EF4-FFF2-40B4-BE49-F238E27FC236}">
                      <a16:creationId xmlns:a16="http://schemas.microsoft.com/office/drawing/2014/main" id="{07168091-9F6E-1B18-1368-BD852021BF3E}"/>
                    </a:ext>
                  </a:extLst>
                </p14:cNvPr>
                <p14:cNvContentPartPr/>
                <p14:nvPr/>
              </p14:nvContentPartPr>
              <p14:xfrm>
                <a:off x="8993389" y="3062782"/>
                <a:ext cx="290520" cy="162000"/>
              </p14:xfrm>
            </p:contentPart>
          </mc:Choice>
          <mc:Fallback xmlns="">
            <p:pic>
              <p:nvPicPr>
                <p:cNvPr id="174224" name="Freihand 174223">
                  <a:extLst>
                    <a:ext uri="{FF2B5EF4-FFF2-40B4-BE49-F238E27FC236}">
                      <a16:creationId xmlns:a16="http://schemas.microsoft.com/office/drawing/2014/main" id="{07168091-9F6E-1B18-1368-BD852021BF3E}"/>
                    </a:ext>
                  </a:extLst>
                </p:cNvPr>
                <p:cNvPicPr/>
                <p:nvPr/>
              </p:nvPicPr>
              <p:blipFill>
                <a:blip r:embed="rId385"/>
                <a:stretch>
                  <a:fillRect/>
                </a:stretch>
              </p:blipFill>
              <p:spPr>
                <a:xfrm>
                  <a:off x="8984749" y="3054142"/>
                  <a:ext cx="3081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174225" name="Freihand 174224">
                  <a:extLst>
                    <a:ext uri="{FF2B5EF4-FFF2-40B4-BE49-F238E27FC236}">
                      <a16:creationId xmlns:a16="http://schemas.microsoft.com/office/drawing/2014/main" id="{0947D9D3-719A-5FF2-E077-534AC131A27D}"/>
                    </a:ext>
                  </a:extLst>
                </p14:cNvPr>
                <p14:cNvContentPartPr/>
                <p14:nvPr/>
              </p14:nvContentPartPr>
              <p14:xfrm>
                <a:off x="9220189" y="3099502"/>
                <a:ext cx="181440" cy="14400"/>
              </p14:xfrm>
            </p:contentPart>
          </mc:Choice>
          <mc:Fallback xmlns="">
            <p:pic>
              <p:nvPicPr>
                <p:cNvPr id="174225" name="Freihand 174224">
                  <a:extLst>
                    <a:ext uri="{FF2B5EF4-FFF2-40B4-BE49-F238E27FC236}">
                      <a16:creationId xmlns:a16="http://schemas.microsoft.com/office/drawing/2014/main" id="{0947D9D3-719A-5FF2-E077-534AC131A27D}"/>
                    </a:ext>
                  </a:extLst>
                </p:cNvPr>
                <p:cNvPicPr/>
                <p:nvPr/>
              </p:nvPicPr>
              <p:blipFill>
                <a:blip r:embed="rId387"/>
                <a:stretch>
                  <a:fillRect/>
                </a:stretch>
              </p:blipFill>
              <p:spPr>
                <a:xfrm>
                  <a:off x="9211189" y="3090502"/>
                  <a:ext cx="1990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174226" name="Freihand 174225">
                  <a:extLst>
                    <a:ext uri="{FF2B5EF4-FFF2-40B4-BE49-F238E27FC236}">
                      <a16:creationId xmlns:a16="http://schemas.microsoft.com/office/drawing/2014/main" id="{DC534E8E-DA56-7EFF-2655-EB107DB1B44E}"/>
                    </a:ext>
                  </a:extLst>
                </p14:cNvPr>
                <p14:cNvContentPartPr/>
                <p14:nvPr/>
              </p14:nvContentPartPr>
              <p14:xfrm>
                <a:off x="9404869" y="3019942"/>
                <a:ext cx="198000" cy="237600"/>
              </p14:xfrm>
            </p:contentPart>
          </mc:Choice>
          <mc:Fallback xmlns="">
            <p:pic>
              <p:nvPicPr>
                <p:cNvPr id="174226" name="Freihand 174225">
                  <a:extLst>
                    <a:ext uri="{FF2B5EF4-FFF2-40B4-BE49-F238E27FC236}">
                      <a16:creationId xmlns:a16="http://schemas.microsoft.com/office/drawing/2014/main" id="{DC534E8E-DA56-7EFF-2655-EB107DB1B44E}"/>
                    </a:ext>
                  </a:extLst>
                </p:cNvPr>
                <p:cNvPicPr/>
                <p:nvPr/>
              </p:nvPicPr>
              <p:blipFill>
                <a:blip r:embed="rId389"/>
                <a:stretch>
                  <a:fillRect/>
                </a:stretch>
              </p:blipFill>
              <p:spPr>
                <a:xfrm>
                  <a:off x="9396229" y="3011302"/>
                  <a:ext cx="21564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174227" name="Freihand 174226">
                  <a:extLst>
                    <a:ext uri="{FF2B5EF4-FFF2-40B4-BE49-F238E27FC236}">
                      <a16:creationId xmlns:a16="http://schemas.microsoft.com/office/drawing/2014/main" id="{4D3A4B2A-315E-A6B9-9704-2911AD275B96}"/>
                    </a:ext>
                  </a:extLst>
                </p14:cNvPr>
                <p14:cNvContentPartPr/>
                <p14:nvPr/>
              </p14:nvContentPartPr>
              <p14:xfrm>
                <a:off x="9679909" y="3016342"/>
                <a:ext cx="59760" cy="92160"/>
              </p14:xfrm>
            </p:contentPart>
          </mc:Choice>
          <mc:Fallback xmlns="">
            <p:pic>
              <p:nvPicPr>
                <p:cNvPr id="174227" name="Freihand 174226">
                  <a:extLst>
                    <a:ext uri="{FF2B5EF4-FFF2-40B4-BE49-F238E27FC236}">
                      <a16:creationId xmlns:a16="http://schemas.microsoft.com/office/drawing/2014/main" id="{4D3A4B2A-315E-A6B9-9704-2911AD275B96}"/>
                    </a:ext>
                  </a:extLst>
                </p:cNvPr>
                <p:cNvPicPr/>
                <p:nvPr/>
              </p:nvPicPr>
              <p:blipFill>
                <a:blip r:embed="rId391"/>
                <a:stretch>
                  <a:fillRect/>
                </a:stretch>
              </p:blipFill>
              <p:spPr>
                <a:xfrm>
                  <a:off x="9670909" y="3007342"/>
                  <a:ext cx="7740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174228" name="Freihand 174227">
                  <a:extLst>
                    <a:ext uri="{FF2B5EF4-FFF2-40B4-BE49-F238E27FC236}">
                      <a16:creationId xmlns:a16="http://schemas.microsoft.com/office/drawing/2014/main" id="{A0B9D377-7088-0729-B4B8-9154E261BBE2}"/>
                    </a:ext>
                  </a:extLst>
                </p14:cNvPr>
                <p14:cNvContentPartPr/>
                <p14:nvPr/>
              </p14:nvContentPartPr>
              <p14:xfrm>
                <a:off x="9651469" y="3030022"/>
                <a:ext cx="165240" cy="174240"/>
              </p14:xfrm>
            </p:contentPart>
          </mc:Choice>
          <mc:Fallback xmlns="">
            <p:pic>
              <p:nvPicPr>
                <p:cNvPr id="174228" name="Freihand 174227">
                  <a:extLst>
                    <a:ext uri="{FF2B5EF4-FFF2-40B4-BE49-F238E27FC236}">
                      <a16:creationId xmlns:a16="http://schemas.microsoft.com/office/drawing/2014/main" id="{A0B9D377-7088-0729-B4B8-9154E261BBE2}"/>
                    </a:ext>
                  </a:extLst>
                </p:cNvPr>
                <p:cNvPicPr/>
                <p:nvPr/>
              </p:nvPicPr>
              <p:blipFill>
                <a:blip r:embed="rId393"/>
                <a:stretch>
                  <a:fillRect/>
                </a:stretch>
              </p:blipFill>
              <p:spPr>
                <a:xfrm>
                  <a:off x="9642829" y="3021022"/>
                  <a:ext cx="1828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174229" name="Freihand 174228">
                  <a:extLst>
                    <a:ext uri="{FF2B5EF4-FFF2-40B4-BE49-F238E27FC236}">
                      <a16:creationId xmlns:a16="http://schemas.microsoft.com/office/drawing/2014/main" id="{8BFF0E30-3486-C08B-30FA-861B915E2D04}"/>
                    </a:ext>
                  </a:extLst>
                </p14:cNvPr>
                <p14:cNvContentPartPr/>
                <p14:nvPr/>
              </p14:nvContentPartPr>
              <p14:xfrm>
                <a:off x="9882589" y="3053062"/>
                <a:ext cx="159840" cy="196560"/>
              </p14:xfrm>
            </p:contentPart>
          </mc:Choice>
          <mc:Fallback xmlns="">
            <p:pic>
              <p:nvPicPr>
                <p:cNvPr id="174229" name="Freihand 174228">
                  <a:extLst>
                    <a:ext uri="{FF2B5EF4-FFF2-40B4-BE49-F238E27FC236}">
                      <a16:creationId xmlns:a16="http://schemas.microsoft.com/office/drawing/2014/main" id="{8BFF0E30-3486-C08B-30FA-861B915E2D04}"/>
                    </a:ext>
                  </a:extLst>
                </p:cNvPr>
                <p:cNvPicPr/>
                <p:nvPr/>
              </p:nvPicPr>
              <p:blipFill>
                <a:blip r:embed="rId395"/>
                <a:stretch>
                  <a:fillRect/>
                </a:stretch>
              </p:blipFill>
              <p:spPr>
                <a:xfrm>
                  <a:off x="9873949" y="3044062"/>
                  <a:ext cx="17748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174230" name="Freihand 174229">
                  <a:extLst>
                    <a:ext uri="{FF2B5EF4-FFF2-40B4-BE49-F238E27FC236}">
                      <a16:creationId xmlns:a16="http://schemas.microsoft.com/office/drawing/2014/main" id="{60792D61-4A20-E875-039A-7E162D49F8F6}"/>
                    </a:ext>
                  </a:extLst>
                </p14:cNvPr>
                <p14:cNvContentPartPr/>
                <p14:nvPr/>
              </p14:nvContentPartPr>
              <p14:xfrm>
                <a:off x="10226389" y="3051982"/>
                <a:ext cx="156600" cy="11880"/>
              </p14:xfrm>
            </p:contentPart>
          </mc:Choice>
          <mc:Fallback xmlns="">
            <p:pic>
              <p:nvPicPr>
                <p:cNvPr id="174230" name="Freihand 174229">
                  <a:extLst>
                    <a:ext uri="{FF2B5EF4-FFF2-40B4-BE49-F238E27FC236}">
                      <a16:creationId xmlns:a16="http://schemas.microsoft.com/office/drawing/2014/main" id="{60792D61-4A20-E875-039A-7E162D49F8F6}"/>
                    </a:ext>
                  </a:extLst>
                </p:cNvPr>
                <p:cNvPicPr/>
                <p:nvPr/>
              </p:nvPicPr>
              <p:blipFill>
                <a:blip r:embed="rId397"/>
                <a:stretch>
                  <a:fillRect/>
                </a:stretch>
              </p:blipFill>
              <p:spPr>
                <a:xfrm>
                  <a:off x="10217389" y="3042982"/>
                  <a:ext cx="1742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174231" name="Freihand 174230">
                  <a:extLst>
                    <a:ext uri="{FF2B5EF4-FFF2-40B4-BE49-F238E27FC236}">
                      <a16:creationId xmlns:a16="http://schemas.microsoft.com/office/drawing/2014/main" id="{BE935DE7-BE54-FAD5-6135-4970F3C4335E}"/>
                    </a:ext>
                  </a:extLst>
                </p14:cNvPr>
                <p14:cNvContentPartPr/>
                <p14:nvPr/>
              </p14:nvContentPartPr>
              <p14:xfrm>
                <a:off x="10212349" y="3109222"/>
                <a:ext cx="218520" cy="34920"/>
              </p14:xfrm>
            </p:contentPart>
          </mc:Choice>
          <mc:Fallback xmlns="">
            <p:pic>
              <p:nvPicPr>
                <p:cNvPr id="174231" name="Freihand 174230">
                  <a:extLst>
                    <a:ext uri="{FF2B5EF4-FFF2-40B4-BE49-F238E27FC236}">
                      <a16:creationId xmlns:a16="http://schemas.microsoft.com/office/drawing/2014/main" id="{BE935DE7-BE54-FAD5-6135-4970F3C4335E}"/>
                    </a:ext>
                  </a:extLst>
                </p:cNvPr>
                <p:cNvPicPr/>
                <p:nvPr/>
              </p:nvPicPr>
              <p:blipFill>
                <a:blip r:embed="rId399"/>
                <a:stretch>
                  <a:fillRect/>
                </a:stretch>
              </p:blipFill>
              <p:spPr>
                <a:xfrm>
                  <a:off x="10203709" y="3100582"/>
                  <a:ext cx="2361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174232" name="Freihand 174231">
                  <a:extLst>
                    <a:ext uri="{FF2B5EF4-FFF2-40B4-BE49-F238E27FC236}">
                      <a16:creationId xmlns:a16="http://schemas.microsoft.com/office/drawing/2014/main" id="{6EB08A07-B59E-24A7-C030-67F81B5EC6BB}"/>
                    </a:ext>
                  </a:extLst>
                </p14:cNvPr>
                <p14:cNvContentPartPr/>
                <p14:nvPr/>
              </p14:nvContentPartPr>
              <p14:xfrm>
                <a:off x="10586389" y="3024262"/>
                <a:ext cx="195480" cy="216720"/>
              </p14:xfrm>
            </p:contentPart>
          </mc:Choice>
          <mc:Fallback xmlns="">
            <p:pic>
              <p:nvPicPr>
                <p:cNvPr id="174232" name="Freihand 174231">
                  <a:extLst>
                    <a:ext uri="{FF2B5EF4-FFF2-40B4-BE49-F238E27FC236}">
                      <a16:creationId xmlns:a16="http://schemas.microsoft.com/office/drawing/2014/main" id="{6EB08A07-B59E-24A7-C030-67F81B5EC6BB}"/>
                    </a:ext>
                  </a:extLst>
                </p:cNvPr>
                <p:cNvPicPr/>
                <p:nvPr/>
              </p:nvPicPr>
              <p:blipFill>
                <a:blip r:embed="rId401"/>
                <a:stretch>
                  <a:fillRect/>
                </a:stretch>
              </p:blipFill>
              <p:spPr>
                <a:xfrm>
                  <a:off x="10577749" y="3015262"/>
                  <a:ext cx="21312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174239" name="Freihand 174238">
                  <a:extLst>
                    <a:ext uri="{FF2B5EF4-FFF2-40B4-BE49-F238E27FC236}">
                      <a16:creationId xmlns:a16="http://schemas.microsoft.com/office/drawing/2014/main" id="{184F5F26-C582-D394-C2D1-FBF381F18735}"/>
                    </a:ext>
                  </a:extLst>
                </p14:cNvPr>
                <p14:cNvContentPartPr/>
                <p14:nvPr/>
              </p14:nvContentPartPr>
              <p14:xfrm>
                <a:off x="8892589" y="3523582"/>
                <a:ext cx="204840" cy="7200"/>
              </p14:xfrm>
            </p:contentPart>
          </mc:Choice>
          <mc:Fallback xmlns="">
            <p:pic>
              <p:nvPicPr>
                <p:cNvPr id="174239" name="Freihand 174238">
                  <a:extLst>
                    <a:ext uri="{FF2B5EF4-FFF2-40B4-BE49-F238E27FC236}">
                      <a16:creationId xmlns:a16="http://schemas.microsoft.com/office/drawing/2014/main" id="{184F5F26-C582-D394-C2D1-FBF381F18735}"/>
                    </a:ext>
                  </a:extLst>
                </p:cNvPr>
                <p:cNvPicPr/>
                <p:nvPr/>
              </p:nvPicPr>
              <p:blipFill>
                <a:blip r:embed="rId403"/>
                <a:stretch>
                  <a:fillRect/>
                </a:stretch>
              </p:blipFill>
              <p:spPr>
                <a:xfrm>
                  <a:off x="8883589" y="3514582"/>
                  <a:ext cx="2224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174240" name="Freihand 174239">
                  <a:extLst>
                    <a:ext uri="{FF2B5EF4-FFF2-40B4-BE49-F238E27FC236}">
                      <a16:creationId xmlns:a16="http://schemas.microsoft.com/office/drawing/2014/main" id="{6632DF81-1721-9E2D-9F60-772D6B37B99F}"/>
                    </a:ext>
                  </a:extLst>
                </p14:cNvPr>
                <p14:cNvContentPartPr/>
                <p14:nvPr/>
              </p14:nvContentPartPr>
              <p14:xfrm>
                <a:off x="8904829" y="3496222"/>
                <a:ext cx="266760" cy="166680"/>
              </p14:xfrm>
            </p:contentPart>
          </mc:Choice>
          <mc:Fallback xmlns="">
            <p:pic>
              <p:nvPicPr>
                <p:cNvPr id="174240" name="Freihand 174239">
                  <a:extLst>
                    <a:ext uri="{FF2B5EF4-FFF2-40B4-BE49-F238E27FC236}">
                      <a16:creationId xmlns:a16="http://schemas.microsoft.com/office/drawing/2014/main" id="{6632DF81-1721-9E2D-9F60-772D6B37B99F}"/>
                    </a:ext>
                  </a:extLst>
                </p:cNvPr>
                <p:cNvPicPr/>
                <p:nvPr/>
              </p:nvPicPr>
              <p:blipFill>
                <a:blip r:embed="rId405"/>
                <a:stretch>
                  <a:fillRect/>
                </a:stretch>
              </p:blipFill>
              <p:spPr>
                <a:xfrm>
                  <a:off x="8896189" y="3487222"/>
                  <a:ext cx="2844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174242" name="Freihand 174241">
                  <a:extLst>
                    <a:ext uri="{FF2B5EF4-FFF2-40B4-BE49-F238E27FC236}">
                      <a16:creationId xmlns:a16="http://schemas.microsoft.com/office/drawing/2014/main" id="{3E06EBB7-B9D4-9EE1-7366-3B6D76DD6545}"/>
                    </a:ext>
                  </a:extLst>
                </p14:cNvPr>
                <p14:cNvContentPartPr/>
                <p14:nvPr/>
              </p14:nvContentPartPr>
              <p14:xfrm>
                <a:off x="9655789" y="3540502"/>
                <a:ext cx="162000" cy="56520"/>
              </p14:xfrm>
            </p:contentPart>
          </mc:Choice>
          <mc:Fallback xmlns="">
            <p:pic>
              <p:nvPicPr>
                <p:cNvPr id="174242" name="Freihand 174241">
                  <a:extLst>
                    <a:ext uri="{FF2B5EF4-FFF2-40B4-BE49-F238E27FC236}">
                      <a16:creationId xmlns:a16="http://schemas.microsoft.com/office/drawing/2014/main" id="{3E06EBB7-B9D4-9EE1-7366-3B6D76DD6545}"/>
                    </a:ext>
                  </a:extLst>
                </p:cNvPr>
                <p:cNvPicPr/>
                <p:nvPr/>
              </p:nvPicPr>
              <p:blipFill>
                <a:blip r:embed="rId407"/>
                <a:stretch>
                  <a:fillRect/>
                </a:stretch>
              </p:blipFill>
              <p:spPr>
                <a:xfrm>
                  <a:off x="9646789" y="3531862"/>
                  <a:ext cx="1796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174243" name="Freihand 174242">
                  <a:extLst>
                    <a:ext uri="{FF2B5EF4-FFF2-40B4-BE49-F238E27FC236}">
                      <a16:creationId xmlns:a16="http://schemas.microsoft.com/office/drawing/2014/main" id="{EA9E22A1-2568-159D-9A0E-500F34F4B7F2}"/>
                    </a:ext>
                  </a:extLst>
                </p14:cNvPr>
                <p14:cNvContentPartPr/>
                <p14:nvPr/>
              </p14:nvContentPartPr>
              <p14:xfrm>
                <a:off x="9764509" y="3517462"/>
                <a:ext cx="65880" cy="178200"/>
              </p14:xfrm>
            </p:contentPart>
          </mc:Choice>
          <mc:Fallback xmlns="">
            <p:pic>
              <p:nvPicPr>
                <p:cNvPr id="174243" name="Freihand 174242">
                  <a:extLst>
                    <a:ext uri="{FF2B5EF4-FFF2-40B4-BE49-F238E27FC236}">
                      <a16:creationId xmlns:a16="http://schemas.microsoft.com/office/drawing/2014/main" id="{EA9E22A1-2568-159D-9A0E-500F34F4B7F2}"/>
                    </a:ext>
                  </a:extLst>
                </p:cNvPr>
                <p:cNvPicPr/>
                <p:nvPr/>
              </p:nvPicPr>
              <p:blipFill>
                <a:blip r:embed="rId409"/>
                <a:stretch>
                  <a:fillRect/>
                </a:stretch>
              </p:blipFill>
              <p:spPr>
                <a:xfrm>
                  <a:off x="9755509" y="3508462"/>
                  <a:ext cx="8352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174244" name="Freihand 174243">
                  <a:extLst>
                    <a:ext uri="{FF2B5EF4-FFF2-40B4-BE49-F238E27FC236}">
                      <a16:creationId xmlns:a16="http://schemas.microsoft.com/office/drawing/2014/main" id="{CF5EF7C0-1C09-E489-DBED-C93D7A463948}"/>
                    </a:ext>
                  </a:extLst>
                </p14:cNvPr>
                <p14:cNvContentPartPr/>
                <p14:nvPr/>
              </p14:nvContentPartPr>
              <p14:xfrm>
                <a:off x="9896629" y="3449422"/>
                <a:ext cx="182520" cy="100440"/>
              </p14:xfrm>
            </p:contentPart>
          </mc:Choice>
          <mc:Fallback xmlns="">
            <p:pic>
              <p:nvPicPr>
                <p:cNvPr id="174244" name="Freihand 174243">
                  <a:extLst>
                    <a:ext uri="{FF2B5EF4-FFF2-40B4-BE49-F238E27FC236}">
                      <a16:creationId xmlns:a16="http://schemas.microsoft.com/office/drawing/2014/main" id="{CF5EF7C0-1C09-E489-DBED-C93D7A463948}"/>
                    </a:ext>
                  </a:extLst>
                </p:cNvPr>
                <p:cNvPicPr/>
                <p:nvPr/>
              </p:nvPicPr>
              <p:blipFill>
                <a:blip r:embed="rId411"/>
                <a:stretch>
                  <a:fillRect/>
                </a:stretch>
              </p:blipFill>
              <p:spPr>
                <a:xfrm>
                  <a:off x="9887989" y="3440422"/>
                  <a:ext cx="2001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174245" name="Freihand 174244">
                  <a:extLst>
                    <a:ext uri="{FF2B5EF4-FFF2-40B4-BE49-F238E27FC236}">
                      <a16:creationId xmlns:a16="http://schemas.microsoft.com/office/drawing/2014/main" id="{75990FD7-F8BA-FD82-E2CD-FA76303994D4}"/>
                    </a:ext>
                  </a:extLst>
                </p14:cNvPr>
                <p14:cNvContentPartPr/>
                <p14:nvPr/>
              </p14:nvContentPartPr>
              <p14:xfrm>
                <a:off x="10156549" y="3492262"/>
                <a:ext cx="182520" cy="126720"/>
              </p14:xfrm>
            </p:contentPart>
          </mc:Choice>
          <mc:Fallback xmlns="">
            <p:pic>
              <p:nvPicPr>
                <p:cNvPr id="174245" name="Freihand 174244">
                  <a:extLst>
                    <a:ext uri="{FF2B5EF4-FFF2-40B4-BE49-F238E27FC236}">
                      <a16:creationId xmlns:a16="http://schemas.microsoft.com/office/drawing/2014/main" id="{75990FD7-F8BA-FD82-E2CD-FA76303994D4}"/>
                    </a:ext>
                  </a:extLst>
                </p:cNvPr>
                <p:cNvPicPr/>
                <p:nvPr/>
              </p:nvPicPr>
              <p:blipFill>
                <a:blip r:embed="rId413"/>
                <a:stretch>
                  <a:fillRect/>
                </a:stretch>
              </p:blipFill>
              <p:spPr>
                <a:xfrm>
                  <a:off x="10147909" y="3483262"/>
                  <a:ext cx="2001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174246" name="Freihand 174245">
                  <a:extLst>
                    <a:ext uri="{FF2B5EF4-FFF2-40B4-BE49-F238E27FC236}">
                      <a16:creationId xmlns:a16="http://schemas.microsoft.com/office/drawing/2014/main" id="{08077D38-DF8C-F79B-E80C-E66234F7B3D1}"/>
                    </a:ext>
                  </a:extLst>
                </p14:cNvPr>
                <p14:cNvContentPartPr/>
                <p14:nvPr/>
              </p14:nvContentPartPr>
              <p14:xfrm>
                <a:off x="10072669" y="3359062"/>
                <a:ext cx="44280" cy="82440"/>
              </p14:xfrm>
            </p:contentPart>
          </mc:Choice>
          <mc:Fallback xmlns="">
            <p:pic>
              <p:nvPicPr>
                <p:cNvPr id="174246" name="Freihand 174245">
                  <a:extLst>
                    <a:ext uri="{FF2B5EF4-FFF2-40B4-BE49-F238E27FC236}">
                      <a16:creationId xmlns:a16="http://schemas.microsoft.com/office/drawing/2014/main" id="{08077D38-DF8C-F79B-E80C-E66234F7B3D1}"/>
                    </a:ext>
                  </a:extLst>
                </p:cNvPr>
                <p:cNvPicPr/>
                <p:nvPr/>
              </p:nvPicPr>
              <p:blipFill>
                <a:blip r:embed="rId415"/>
                <a:stretch>
                  <a:fillRect/>
                </a:stretch>
              </p:blipFill>
              <p:spPr>
                <a:xfrm>
                  <a:off x="10063669" y="3350062"/>
                  <a:ext cx="619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174247" name="Freihand 174246">
                  <a:extLst>
                    <a:ext uri="{FF2B5EF4-FFF2-40B4-BE49-F238E27FC236}">
                      <a16:creationId xmlns:a16="http://schemas.microsoft.com/office/drawing/2014/main" id="{A6C6F9F4-F597-CBFE-0469-328E5F5EBDB9}"/>
                    </a:ext>
                  </a:extLst>
                </p14:cNvPr>
                <p14:cNvContentPartPr/>
                <p14:nvPr/>
              </p14:nvContentPartPr>
              <p14:xfrm>
                <a:off x="10579909" y="3420622"/>
                <a:ext cx="203760" cy="166680"/>
              </p14:xfrm>
            </p:contentPart>
          </mc:Choice>
          <mc:Fallback xmlns="">
            <p:pic>
              <p:nvPicPr>
                <p:cNvPr id="174247" name="Freihand 174246">
                  <a:extLst>
                    <a:ext uri="{FF2B5EF4-FFF2-40B4-BE49-F238E27FC236}">
                      <a16:creationId xmlns:a16="http://schemas.microsoft.com/office/drawing/2014/main" id="{A6C6F9F4-F597-CBFE-0469-328E5F5EBDB9}"/>
                    </a:ext>
                  </a:extLst>
                </p:cNvPr>
                <p:cNvPicPr/>
                <p:nvPr/>
              </p:nvPicPr>
              <p:blipFill>
                <a:blip r:embed="rId417"/>
                <a:stretch>
                  <a:fillRect/>
                </a:stretch>
              </p:blipFill>
              <p:spPr>
                <a:xfrm>
                  <a:off x="10570909" y="3411622"/>
                  <a:ext cx="22140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174248" name="Freihand 174247">
                  <a:extLst>
                    <a:ext uri="{FF2B5EF4-FFF2-40B4-BE49-F238E27FC236}">
                      <a16:creationId xmlns:a16="http://schemas.microsoft.com/office/drawing/2014/main" id="{11E10B05-7B76-DB6C-026C-1680BDF4B36D}"/>
                    </a:ext>
                  </a:extLst>
                </p14:cNvPr>
                <p14:cNvContentPartPr/>
                <p14:nvPr/>
              </p14:nvContentPartPr>
              <p14:xfrm>
                <a:off x="10804189" y="3454462"/>
                <a:ext cx="134280" cy="61920"/>
              </p14:xfrm>
            </p:contentPart>
          </mc:Choice>
          <mc:Fallback xmlns="">
            <p:pic>
              <p:nvPicPr>
                <p:cNvPr id="174248" name="Freihand 174247">
                  <a:extLst>
                    <a:ext uri="{FF2B5EF4-FFF2-40B4-BE49-F238E27FC236}">
                      <a16:creationId xmlns:a16="http://schemas.microsoft.com/office/drawing/2014/main" id="{11E10B05-7B76-DB6C-026C-1680BDF4B36D}"/>
                    </a:ext>
                  </a:extLst>
                </p:cNvPr>
                <p:cNvPicPr/>
                <p:nvPr/>
              </p:nvPicPr>
              <p:blipFill>
                <a:blip r:embed="rId419"/>
                <a:stretch>
                  <a:fillRect/>
                </a:stretch>
              </p:blipFill>
              <p:spPr>
                <a:xfrm>
                  <a:off x="10795549" y="3445822"/>
                  <a:ext cx="15192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174249" name="Freihand 174248">
                  <a:extLst>
                    <a:ext uri="{FF2B5EF4-FFF2-40B4-BE49-F238E27FC236}">
                      <a16:creationId xmlns:a16="http://schemas.microsoft.com/office/drawing/2014/main" id="{D425CA9A-BE54-6E4E-4DD6-FFD6B57FF9F6}"/>
                    </a:ext>
                  </a:extLst>
                </p14:cNvPr>
                <p14:cNvContentPartPr/>
                <p14:nvPr/>
              </p14:nvContentPartPr>
              <p14:xfrm>
                <a:off x="11001469" y="3426382"/>
                <a:ext cx="177480" cy="91800"/>
              </p14:xfrm>
            </p:contentPart>
          </mc:Choice>
          <mc:Fallback xmlns="">
            <p:pic>
              <p:nvPicPr>
                <p:cNvPr id="174249" name="Freihand 174248">
                  <a:extLst>
                    <a:ext uri="{FF2B5EF4-FFF2-40B4-BE49-F238E27FC236}">
                      <a16:creationId xmlns:a16="http://schemas.microsoft.com/office/drawing/2014/main" id="{D425CA9A-BE54-6E4E-4DD6-FFD6B57FF9F6}"/>
                    </a:ext>
                  </a:extLst>
                </p:cNvPr>
                <p:cNvPicPr/>
                <p:nvPr/>
              </p:nvPicPr>
              <p:blipFill>
                <a:blip r:embed="rId421"/>
                <a:stretch>
                  <a:fillRect/>
                </a:stretch>
              </p:blipFill>
              <p:spPr>
                <a:xfrm>
                  <a:off x="10992469" y="3417742"/>
                  <a:ext cx="1951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174250" name="Freihand 174249">
                  <a:extLst>
                    <a:ext uri="{FF2B5EF4-FFF2-40B4-BE49-F238E27FC236}">
                      <a16:creationId xmlns:a16="http://schemas.microsoft.com/office/drawing/2014/main" id="{FEA73A60-D510-1EDA-AB3D-5D99A270D79E}"/>
                    </a:ext>
                  </a:extLst>
                </p14:cNvPr>
                <p14:cNvContentPartPr/>
                <p14:nvPr/>
              </p14:nvContentPartPr>
              <p14:xfrm>
                <a:off x="10560829" y="3416662"/>
                <a:ext cx="1017000" cy="306720"/>
              </p14:xfrm>
            </p:contentPart>
          </mc:Choice>
          <mc:Fallback xmlns="">
            <p:pic>
              <p:nvPicPr>
                <p:cNvPr id="174250" name="Freihand 174249">
                  <a:extLst>
                    <a:ext uri="{FF2B5EF4-FFF2-40B4-BE49-F238E27FC236}">
                      <a16:creationId xmlns:a16="http://schemas.microsoft.com/office/drawing/2014/main" id="{FEA73A60-D510-1EDA-AB3D-5D99A270D79E}"/>
                    </a:ext>
                  </a:extLst>
                </p:cNvPr>
                <p:cNvPicPr/>
                <p:nvPr/>
              </p:nvPicPr>
              <p:blipFill>
                <a:blip r:embed="rId423"/>
                <a:stretch>
                  <a:fillRect/>
                </a:stretch>
              </p:blipFill>
              <p:spPr>
                <a:xfrm>
                  <a:off x="10551829" y="3408022"/>
                  <a:ext cx="103464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174285" name="Freihand 174284">
                  <a:extLst>
                    <a:ext uri="{FF2B5EF4-FFF2-40B4-BE49-F238E27FC236}">
                      <a16:creationId xmlns:a16="http://schemas.microsoft.com/office/drawing/2014/main" id="{791F9A4D-E7EE-090E-6E67-2723F98B9CF2}"/>
                    </a:ext>
                  </a:extLst>
                </p14:cNvPr>
                <p14:cNvContentPartPr/>
                <p14:nvPr/>
              </p14:nvContentPartPr>
              <p14:xfrm>
                <a:off x="6328309" y="3644542"/>
                <a:ext cx="148320" cy="90720"/>
              </p14:xfrm>
            </p:contentPart>
          </mc:Choice>
          <mc:Fallback xmlns="">
            <p:pic>
              <p:nvPicPr>
                <p:cNvPr id="174285" name="Freihand 174284">
                  <a:extLst>
                    <a:ext uri="{FF2B5EF4-FFF2-40B4-BE49-F238E27FC236}">
                      <a16:creationId xmlns:a16="http://schemas.microsoft.com/office/drawing/2014/main" id="{791F9A4D-E7EE-090E-6E67-2723F98B9CF2}"/>
                    </a:ext>
                  </a:extLst>
                </p:cNvPr>
                <p:cNvPicPr/>
                <p:nvPr/>
              </p:nvPicPr>
              <p:blipFill>
                <a:blip r:embed="rId425"/>
                <a:stretch>
                  <a:fillRect/>
                </a:stretch>
              </p:blipFill>
              <p:spPr>
                <a:xfrm>
                  <a:off x="6319669" y="3635542"/>
                  <a:ext cx="16596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174286" name="Freihand 174285">
                  <a:extLst>
                    <a:ext uri="{FF2B5EF4-FFF2-40B4-BE49-F238E27FC236}">
                      <a16:creationId xmlns:a16="http://schemas.microsoft.com/office/drawing/2014/main" id="{107A9310-C0CC-9505-6A6C-C6BDD39D7C68}"/>
                    </a:ext>
                  </a:extLst>
                </p14:cNvPr>
                <p14:cNvContentPartPr/>
                <p14:nvPr/>
              </p14:nvContentPartPr>
              <p14:xfrm>
                <a:off x="6505789" y="3577582"/>
                <a:ext cx="399240" cy="157680"/>
              </p14:xfrm>
            </p:contentPart>
          </mc:Choice>
          <mc:Fallback xmlns="">
            <p:pic>
              <p:nvPicPr>
                <p:cNvPr id="174286" name="Freihand 174285">
                  <a:extLst>
                    <a:ext uri="{FF2B5EF4-FFF2-40B4-BE49-F238E27FC236}">
                      <a16:creationId xmlns:a16="http://schemas.microsoft.com/office/drawing/2014/main" id="{107A9310-C0CC-9505-6A6C-C6BDD39D7C68}"/>
                    </a:ext>
                  </a:extLst>
                </p:cNvPr>
                <p:cNvPicPr/>
                <p:nvPr/>
              </p:nvPicPr>
              <p:blipFill>
                <a:blip r:embed="rId427"/>
                <a:stretch>
                  <a:fillRect/>
                </a:stretch>
              </p:blipFill>
              <p:spPr>
                <a:xfrm>
                  <a:off x="6496789" y="3568942"/>
                  <a:ext cx="4168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174287" name="Freihand 174286">
                  <a:extLst>
                    <a:ext uri="{FF2B5EF4-FFF2-40B4-BE49-F238E27FC236}">
                      <a16:creationId xmlns:a16="http://schemas.microsoft.com/office/drawing/2014/main" id="{F77F8B2A-D44D-75E8-30F2-6F17C7DF3D4F}"/>
                    </a:ext>
                  </a:extLst>
                </p14:cNvPr>
                <p14:cNvContentPartPr/>
                <p14:nvPr/>
              </p14:nvContentPartPr>
              <p14:xfrm>
                <a:off x="7012669" y="3565702"/>
                <a:ext cx="144000" cy="215280"/>
              </p14:xfrm>
            </p:contentPart>
          </mc:Choice>
          <mc:Fallback xmlns="">
            <p:pic>
              <p:nvPicPr>
                <p:cNvPr id="174287" name="Freihand 174286">
                  <a:extLst>
                    <a:ext uri="{FF2B5EF4-FFF2-40B4-BE49-F238E27FC236}">
                      <a16:creationId xmlns:a16="http://schemas.microsoft.com/office/drawing/2014/main" id="{F77F8B2A-D44D-75E8-30F2-6F17C7DF3D4F}"/>
                    </a:ext>
                  </a:extLst>
                </p:cNvPr>
                <p:cNvPicPr/>
                <p:nvPr/>
              </p:nvPicPr>
              <p:blipFill>
                <a:blip r:embed="rId429"/>
                <a:stretch>
                  <a:fillRect/>
                </a:stretch>
              </p:blipFill>
              <p:spPr>
                <a:xfrm>
                  <a:off x="7004029" y="3557062"/>
                  <a:ext cx="16164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174288" name="Freihand 174287">
                  <a:extLst>
                    <a:ext uri="{FF2B5EF4-FFF2-40B4-BE49-F238E27FC236}">
                      <a16:creationId xmlns:a16="http://schemas.microsoft.com/office/drawing/2014/main" id="{A2B55FC7-6A0F-2B84-D249-B3DEAA7B9FCB}"/>
                    </a:ext>
                  </a:extLst>
                </p14:cNvPr>
                <p14:cNvContentPartPr/>
                <p14:nvPr/>
              </p14:nvContentPartPr>
              <p14:xfrm>
                <a:off x="7173949" y="3553822"/>
                <a:ext cx="124200" cy="189720"/>
              </p14:xfrm>
            </p:contentPart>
          </mc:Choice>
          <mc:Fallback xmlns="">
            <p:pic>
              <p:nvPicPr>
                <p:cNvPr id="174288" name="Freihand 174287">
                  <a:extLst>
                    <a:ext uri="{FF2B5EF4-FFF2-40B4-BE49-F238E27FC236}">
                      <a16:creationId xmlns:a16="http://schemas.microsoft.com/office/drawing/2014/main" id="{A2B55FC7-6A0F-2B84-D249-B3DEAA7B9FCB}"/>
                    </a:ext>
                  </a:extLst>
                </p:cNvPr>
                <p:cNvPicPr/>
                <p:nvPr/>
              </p:nvPicPr>
              <p:blipFill>
                <a:blip r:embed="rId431"/>
                <a:stretch>
                  <a:fillRect/>
                </a:stretch>
              </p:blipFill>
              <p:spPr>
                <a:xfrm>
                  <a:off x="7165309" y="3545182"/>
                  <a:ext cx="1418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174289" name="Freihand 174288">
                  <a:extLst>
                    <a:ext uri="{FF2B5EF4-FFF2-40B4-BE49-F238E27FC236}">
                      <a16:creationId xmlns:a16="http://schemas.microsoft.com/office/drawing/2014/main" id="{F705436D-ED53-A971-46DA-A3871F4E88DC}"/>
                    </a:ext>
                  </a:extLst>
                </p14:cNvPr>
                <p14:cNvContentPartPr/>
                <p14:nvPr/>
              </p14:nvContentPartPr>
              <p14:xfrm>
                <a:off x="7266469" y="3664342"/>
                <a:ext cx="105120" cy="71280"/>
              </p14:xfrm>
            </p:contentPart>
          </mc:Choice>
          <mc:Fallback xmlns="">
            <p:pic>
              <p:nvPicPr>
                <p:cNvPr id="174289" name="Freihand 174288">
                  <a:extLst>
                    <a:ext uri="{FF2B5EF4-FFF2-40B4-BE49-F238E27FC236}">
                      <a16:creationId xmlns:a16="http://schemas.microsoft.com/office/drawing/2014/main" id="{F705436D-ED53-A971-46DA-A3871F4E88DC}"/>
                    </a:ext>
                  </a:extLst>
                </p:cNvPr>
                <p:cNvPicPr/>
                <p:nvPr/>
              </p:nvPicPr>
              <p:blipFill>
                <a:blip r:embed="rId433"/>
                <a:stretch>
                  <a:fillRect/>
                </a:stretch>
              </p:blipFill>
              <p:spPr>
                <a:xfrm>
                  <a:off x="7257829" y="3655702"/>
                  <a:ext cx="1227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174290" name="Freihand 174289">
                  <a:extLst>
                    <a:ext uri="{FF2B5EF4-FFF2-40B4-BE49-F238E27FC236}">
                      <a16:creationId xmlns:a16="http://schemas.microsoft.com/office/drawing/2014/main" id="{06180CA7-E761-892C-1D00-36BFDC8417BC}"/>
                    </a:ext>
                  </a:extLst>
                </p14:cNvPr>
                <p14:cNvContentPartPr/>
                <p14:nvPr/>
              </p14:nvContentPartPr>
              <p14:xfrm>
                <a:off x="7392469" y="3568222"/>
                <a:ext cx="223200" cy="168840"/>
              </p14:xfrm>
            </p:contentPart>
          </mc:Choice>
          <mc:Fallback xmlns="">
            <p:pic>
              <p:nvPicPr>
                <p:cNvPr id="174290" name="Freihand 174289">
                  <a:extLst>
                    <a:ext uri="{FF2B5EF4-FFF2-40B4-BE49-F238E27FC236}">
                      <a16:creationId xmlns:a16="http://schemas.microsoft.com/office/drawing/2014/main" id="{06180CA7-E761-892C-1D00-36BFDC8417BC}"/>
                    </a:ext>
                  </a:extLst>
                </p:cNvPr>
                <p:cNvPicPr/>
                <p:nvPr/>
              </p:nvPicPr>
              <p:blipFill>
                <a:blip r:embed="rId435"/>
                <a:stretch>
                  <a:fillRect/>
                </a:stretch>
              </p:blipFill>
              <p:spPr>
                <a:xfrm>
                  <a:off x="7383829" y="3559582"/>
                  <a:ext cx="2408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174291" name="Freihand 174290">
                  <a:extLst>
                    <a:ext uri="{FF2B5EF4-FFF2-40B4-BE49-F238E27FC236}">
                      <a16:creationId xmlns:a16="http://schemas.microsoft.com/office/drawing/2014/main" id="{7DCE5D1C-607B-B5C5-3669-F3B2BED31188}"/>
                    </a:ext>
                  </a:extLst>
                </p14:cNvPr>
                <p14:cNvContentPartPr/>
                <p14:nvPr/>
              </p14:nvContentPartPr>
              <p14:xfrm>
                <a:off x="7627189" y="3628702"/>
                <a:ext cx="58320" cy="103680"/>
              </p14:xfrm>
            </p:contentPart>
          </mc:Choice>
          <mc:Fallback xmlns="">
            <p:pic>
              <p:nvPicPr>
                <p:cNvPr id="174291" name="Freihand 174290">
                  <a:extLst>
                    <a:ext uri="{FF2B5EF4-FFF2-40B4-BE49-F238E27FC236}">
                      <a16:creationId xmlns:a16="http://schemas.microsoft.com/office/drawing/2014/main" id="{7DCE5D1C-607B-B5C5-3669-F3B2BED31188}"/>
                    </a:ext>
                  </a:extLst>
                </p:cNvPr>
                <p:cNvPicPr/>
                <p:nvPr/>
              </p:nvPicPr>
              <p:blipFill>
                <a:blip r:embed="rId437"/>
                <a:stretch>
                  <a:fillRect/>
                </a:stretch>
              </p:blipFill>
              <p:spPr>
                <a:xfrm>
                  <a:off x="7618189" y="3620062"/>
                  <a:ext cx="759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174292" name="Freihand 174291">
                  <a:extLst>
                    <a:ext uri="{FF2B5EF4-FFF2-40B4-BE49-F238E27FC236}">
                      <a16:creationId xmlns:a16="http://schemas.microsoft.com/office/drawing/2014/main" id="{5D8447A3-66C5-32F5-404B-C81B901471B4}"/>
                    </a:ext>
                  </a:extLst>
                </p14:cNvPr>
                <p14:cNvContentPartPr/>
                <p14:nvPr/>
              </p14:nvContentPartPr>
              <p14:xfrm>
                <a:off x="7745269" y="3642022"/>
                <a:ext cx="234360" cy="82440"/>
              </p14:xfrm>
            </p:contentPart>
          </mc:Choice>
          <mc:Fallback xmlns="">
            <p:pic>
              <p:nvPicPr>
                <p:cNvPr id="174292" name="Freihand 174291">
                  <a:extLst>
                    <a:ext uri="{FF2B5EF4-FFF2-40B4-BE49-F238E27FC236}">
                      <a16:creationId xmlns:a16="http://schemas.microsoft.com/office/drawing/2014/main" id="{5D8447A3-66C5-32F5-404B-C81B901471B4}"/>
                    </a:ext>
                  </a:extLst>
                </p:cNvPr>
                <p:cNvPicPr/>
                <p:nvPr/>
              </p:nvPicPr>
              <p:blipFill>
                <a:blip r:embed="rId439"/>
                <a:stretch>
                  <a:fillRect/>
                </a:stretch>
              </p:blipFill>
              <p:spPr>
                <a:xfrm>
                  <a:off x="7736269" y="3633022"/>
                  <a:ext cx="2520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174293" name="Freihand 174292">
                  <a:extLst>
                    <a:ext uri="{FF2B5EF4-FFF2-40B4-BE49-F238E27FC236}">
                      <a16:creationId xmlns:a16="http://schemas.microsoft.com/office/drawing/2014/main" id="{B43B26C7-C073-EB11-2587-2900800411C1}"/>
                    </a:ext>
                  </a:extLst>
                </p14:cNvPr>
                <p14:cNvContentPartPr/>
                <p14:nvPr/>
              </p14:nvContentPartPr>
              <p14:xfrm>
                <a:off x="8003389" y="3634102"/>
                <a:ext cx="52560" cy="89280"/>
              </p14:xfrm>
            </p:contentPart>
          </mc:Choice>
          <mc:Fallback xmlns="">
            <p:pic>
              <p:nvPicPr>
                <p:cNvPr id="174293" name="Freihand 174292">
                  <a:extLst>
                    <a:ext uri="{FF2B5EF4-FFF2-40B4-BE49-F238E27FC236}">
                      <a16:creationId xmlns:a16="http://schemas.microsoft.com/office/drawing/2014/main" id="{B43B26C7-C073-EB11-2587-2900800411C1}"/>
                    </a:ext>
                  </a:extLst>
                </p:cNvPr>
                <p:cNvPicPr/>
                <p:nvPr/>
              </p:nvPicPr>
              <p:blipFill>
                <a:blip r:embed="rId441"/>
                <a:stretch>
                  <a:fillRect/>
                </a:stretch>
              </p:blipFill>
              <p:spPr>
                <a:xfrm>
                  <a:off x="7994389" y="3625102"/>
                  <a:ext cx="702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174294" name="Freihand 174293">
                  <a:extLst>
                    <a:ext uri="{FF2B5EF4-FFF2-40B4-BE49-F238E27FC236}">
                      <a16:creationId xmlns:a16="http://schemas.microsoft.com/office/drawing/2014/main" id="{43961AC7-EF6F-113E-D064-B4C10A656277}"/>
                    </a:ext>
                  </a:extLst>
                </p14:cNvPr>
                <p14:cNvContentPartPr/>
                <p14:nvPr/>
              </p14:nvContentPartPr>
              <p14:xfrm>
                <a:off x="8058109" y="3551662"/>
                <a:ext cx="281160" cy="323280"/>
              </p14:xfrm>
            </p:contentPart>
          </mc:Choice>
          <mc:Fallback xmlns="">
            <p:pic>
              <p:nvPicPr>
                <p:cNvPr id="174294" name="Freihand 174293">
                  <a:extLst>
                    <a:ext uri="{FF2B5EF4-FFF2-40B4-BE49-F238E27FC236}">
                      <a16:creationId xmlns:a16="http://schemas.microsoft.com/office/drawing/2014/main" id="{43961AC7-EF6F-113E-D064-B4C10A656277}"/>
                    </a:ext>
                  </a:extLst>
                </p:cNvPr>
                <p:cNvPicPr/>
                <p:nvPr/>
              </p:nvPicPr>
              <p:blipFill>
                <a:blip r:embed="rId443"/>
                <a:stretch>
                  <a:fillRect/>
                </a:stretch>
              </p:blipFill>
              <p:spPr>
                <a:xfrm>
                  <a:off x="8049469" y="3543022"/>
                  <a:ext cx="298800" cy="34092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174295" name="Freihand 174294">
                  <a:extLst>
                    <a:ext uri="{FF2B5EF4-FFF2-40B4-BE49-F238E27FC236}">
                      <a16:creationId xmlns:a16="http://schemas.microsoft.com/office/drawing/2014/main" id="{7FA4DB48-F337-155C-B82D-5161931BC13B}"/>
                    </a:ext>
                  </a:extLst>
                </p14:cNvPr>
                <p14:cNvContentPartPr/>
                <p14:nvPr/>
              </p14:nvContentPartPr>
              <p14:xfrm>
                <a:off x="8382829" y="3649582"/>
                <a:ext cx="155520" cy="55080"/>
              </p14:xfrm>
            </p:contentPart>
          </mc:Choice>
          <mc:Fallback xmlns="">
            <p:pic>
              <p:nvPicPr>
                <p:cNvPr id="174295" name="Freihand 174294">
                  <a:extLst>
                    <a:ext uri="{FF2B5EF4-FFF2-40B4-BE49-F238E27FC236}">
                      <a16:creationId xmlns:a16="http://schemas.microsoft.com/office/drawing/2014/main" id="{7FA4DB48-F337-155C-B82D-5161931BC13B}"/>
                    </a:ext>
                  </a:extLst>
                </p:cNvPr>
                <p:cNvPicPr/>
                <p:nvPr/>
              </p:nvPicPr>
              <p:blipFill>
                <a:blip r:embed="rId445"/>
                <a:stretch>
                  <a:fillRect/>
                </a:stretch>
              </p:blipFill>
              <p:spPr>
                <a:xfrm>
                  <a:off x="8373829" y="3640582"/>
                  <a:ext cx="1731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174296" name="Freihand 174295">
                  <a:extLst>
                    <a:ext uri="{FF2B5EF4-FFF2-40B4-BE49-F238E27FC236}">
                      <a16:creationId xmlns:a16="http://schemas.microsoft.com/office/drawing/2014/main" id="{C2752890-8BA9-5E58-82E3-0BABC7792274}"/>
                    </a:ext>
                  </a:extLst>
                </p14:cNvPr>
                <p14:cNvContentPartPr/>
                <p14:nvPr/>
              </p14:nvContentPartPr>
              <p14:xfrm>
                <a:off x="8591629" y="3688822"/>
                <a:ext cx="80280" cy="7200"/>
              </p14:xfrm>
            </p:contentPart>
          </mc:Choice>
          <mc:Fallback xmlns="">
            <p:pic>
              <p:nvPicPr>
                <p:cNvPr id="174296" name="Freihand 174295">
                  <a:extLst>
                    <a:ext uri="{FF2B5EF4-FFF2-40B4-BE49-F238E27FC236}">
                      <a16:creationId xmlns:a16="http://schemas.microsoft.com/office/drawing/2014/main" id="{C2752890-8BA9-5E58-82E3-0BABC7792274}"/>
                    </a:ext>
                  </a:extLst>
                </p:cNvPr>
                <p:cNvPicPr/>
                <p:nvPr/>
              </p:nvPicPr>
              <p:blipFill>
                <a:blip r:embed="rId447"/>
                <a:stretch>
                  <a:fillRect/>
                </a:stretch>
              </p:blipFill>
              <p:spPr>
                <a:xfrm>
                  <a:off x="8582989" y="3679822"/>
                  <a:ext cx="979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174297" name="Freihand 174296">
                  <a:extLst>
                    <a:ext uri="{FF2B5EF4-FFF2-40B4-BE49-F238E27FC236}">
                      <a16:creationId xmlns:a16="http://schemas.microsoft.com/office/drawing/2014/main" id="{6C504EFD-90BF-6965-7DC6-11C3C99564E2}"/>
                    </a:ext>
                  </a:extLst>
                </p14:cNvPr>
                <p14:cNvContentPartPr/>
                <p14:nvPr/>
              </p14:nvContentPartPr>
              <p14:xfrm>
                <a:off x="6572029" y="3834982"/>
                <a:ext cx="618840" cy="173880"/>
              </p14:xfrm>
            </p:contentPart>
          </mc:Choice>
          <mc:Fallback xmlns="">
            <p:pic>
              <p:nvPicPr>
                <p:cNvPr id="174297" name="Freihand 174296">
                  <a:extLst>
                    <a:ext uri="{FF2B5EF4-FFF2-40B4-BE49-F238E27FC236}">
                      <a16:creationId xmlns:a16="http://schemas.microsoft.com/office/drawing/2014/main" id="{6C504EFD-90BF-6965-7DC6-11C3C99564E2}"/>
                    </a:ext>
                  </a:extLst>
                </p:cNvPr>
                <p:cNvPicPr/>
                <p:nvPr/>
              </p:nvPicPr>
              <p:blipFill>
                <a:blip r:embed="rId449"/>
                <a:stretch>
                  <a:fillRect/>
                </a:stretch>
              </p:blipFill>
              <p:spPr>
                <a:xfrm>
                  <a:off x="6563389" y="3825982"/>
                  <a:ext cx="6364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174298" name="Freihand 174297">
                  <a:extLst>
                    <a:ext uri="{FF2B5EF4-FFF2-40B4-BE49-F238E27FC236}">
                      <a16:creationId xmlns:a16="http://schemas.microsoft.com/office/drawing/2014/main" id="{19EF1B72-9FEE-E613-E75B-245A9302E326}"/>
                    </a:ext>
                  </a:extLst>
                </p14:cNvPr>
                <p14:cNvContentPartPr/>
                <p14:nvPr/>
              </p14:nvContentPartPr>
              <p14:xfrm>
                <a:off x="7215709" y="3837862"/>
                <a:ext cx="21600" cy="38880"/>
              </p14:xfrm>
            </p:contentPart>
          </mc:Choice>
          <mc:Fallback xmlns="">
            <p:pic>
              <p:nvPicPr>
                <p:cNvPr id="174298" name="Freihand 174297">
                  <a:extLst>
                    <a:ext uri="{FF2B5EF4-FFF2-40B4-BE49-F238E27FC236}">
                      <a16:creationId xmlns:a16="http://schemas.microsoft.com/office/drawing/2014/main" id="{19EF1B72-9FEE-E613-E75B-245A9302E326}"/>
                    </a:ext>
                  </a:extLst>
                </p:cNvPr>
                <p:cNvPicPr/>
                <p:nvPr/>
              </p:nvPicPr>
              <p:blipFill>
                <a:blip r:embed="rId451"/>
                <a:stretch>
                  <a:fillRect/>
                </a:stretch>
              </p:blipFill>
              <p:spPr>
                <a:xfrm>
                  <a:off x="7206709" y="3828862"/>
                  <a:ext cx="3924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174299" name="Freihand 174298">
                  <a:extLst>
                    <a:ext uri="{FF2B5EF4-FFF2-40B4-BE49-F238E27FC236}">
                      <a16:creationId xmlns:a16="http://schemas.microsoft.com/office/drawing/2014/main" id="{A2AE819E-6D29-1F63-7348-9C2F5D25408C}"/>
                    </a:ext>
                  </a:extLst>
                </p14:cNvPr>
                <p14:cNvContentPartPr/>
                <p14:nvPr/>
              </p14:nvContentPartPr>
              <p14:xfrm>
                <a:off x="7214269" y="3887182"/>
                <a:ext cx="114480" cy="180720"/>
              </p14:xfrm>
            </p:contentPart>
          </mc:Choice>
          <mc:Fallback xmlns="">
            <p:pic>
              <p:nvPicPr>
                <p:cNvPr id="174299" name="Freihand 174298">
                  <a:extLst>
                    <a:ext uri="{FF2B5EF4-FFF2-40B4-BE49-F238E27FC236}">
                      <a16:creationId xmlns:a16="http://schemas.microsoft.com/office/drawing/2014/main" id="{A2AE819E-6D29-1F63-7348-9C2F5D25408C}"/>
                    </a:ext>
                  </a:extLst>
                </p:cNvPr>
                <p:cNvPicPr/>
                <p:nvPr/>
              </p:nvPicPr>
              <p:blipFill>
                <a:blip r:embed="rId453"/>
                <a:stretch>
                  <a:fillRect/>
                </a:stretch>
              </p:blipFill>
              <p:spPr>
                <a:xfrm>
                  <a:off x="7205629" y="3878542"/>
                  <a:ext cx="1321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174300" name="Freihand 174299">
                  <a:extLst>
                    <a:ext uri="{FF2B5EF4-FFF2-40B4-BE49-F238E27FC236}">
                      <a16:creationId xmlns:a16="http://schemas.microsoft.com/office/drawing/2014/main" id="{A734F76F-187A-4488-EFAC-A85A7F434015}"/>
                    </a:ext>
                  </a:extLst>
                </p14:cNvPr>
                <p14:cNvContentPartPr/>
                <p14:nvPr/>
              </p14:nvContentPartPr>
              <p14:xfrm>
                <a:off x="7376269" y="3792502"/>
                <a:ext cx="130680" cy="182880"/>
              </p14:xfrm>
            </p:contentPart>
          </mc:Choice>
          <mc:Fallback xmlns="">
            <p:pic>
              <p:nvPicPr>
                <p:cNvPr id="174300" name="Freihand 174299">
                  <a:extLst>
                    <a:ext uri="{FF2B5EF4-FFF2-40B4-BE49-F238E27FC236}">
                      <a16:creationId xmlns:a16="http://schemas.microsoft.com/office/drawing/2014/main" id="{A734F76F-187A-4488-EFAC-A85A7F434015}"/>
                    </a:ext>
                  </a:extLst>
                </p:cNvPr>
                <p:cNvPicPr/>
                <p:nvPr/>
              </p:nvPicPr>
              <p:blipFill>
                <a:blip r:embed="rId455"/>
                <a:stretch>
                  <a:fillRect/>
                </a:stretch>
              </p:blipFill>
              <p:spPr>
                <a:xfrm>
                  <a:off x="7367629" y="3783502"/>
                  <a:ext cx="1483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174301" name="Freihand 174300">
                  <a:extLst>
                    <a:ext uri="{FF2B5EF4-FFF2-40B4-BE49-F238E27FC236}">
                      <a16:creationId xmlns:a16="http://schemas.microsoft.com/office/drawing/2014/main" id="{7B828C77-4E7F-0327-1354-F7F89681BDE8}"/>
                    </a:ext>
                  </a:extLst>
                </p14:cNvPr>
                <p14:cNvContentPartPr/>
                <p14:nvPr/>
              </p14:nvContentPartPr>
              <p14:xfrm>
                <a:off x="7494709" y="3808342"/>
                <a:ext cx="99360" cy="180000"/>
              </p14:xfrm>
            </p:contentPart>
          </mc:Choice>
          <mc:Fallback xmlns="">
            <p:pic>
              <p:nvPicPr>
                <p:cNvPr id="174301" name="Freihand 174300">
                  <a:extLst>
                    <a:ext uri="{FF2B5EF4-FFF2-40B4-BE49-F238E27FC236}">
                      <a16:creationId xmlns:a16="http://schemas.microsoft.com/office/drawing/2014/main" id="{7B828C77-4E7F-0327-1354-F7F89681BDE8}"/>
                    </a:ext>
                  </a:extLst>
                </p:cNvPr>
                <p:cNvPicPr/>
                <p:nvPr/>
              </p:nvPicPr>
              <p:blipFill>
                <a:blip r:embed="rId457"/>
                <a:stretch>
                  <a:fillRect/>
                </a:stretch>
              </p:blipFill>
              <p:spPr>
                <a:xfrm>
                  <a:off x="7485709" y="3799702"/>
                  <a:ext cx="1170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174302" name="Freihand 174301">
                  <a:extLst>
                    <a:ext uri="{FF2B5EF4-FFF2-40B4-BE49-F238E27FC236}">
                      <a16:creationId xmlns:a16="http://schemas.microsoft.com/office/drawing/2014/main" id="{0022F5CD-2409-A29C-506A-56B1ED52A080}"/>
                    </a:ext>
                  </a:extLst>
                </p14:cNvPr>
                <p14:cNvContentPartPr/>
                <p14:nvPr/>
              </p14:nvContentPartPr>
              <p14:xfrm>
                <a:off x="7484989" y="3838942"/>
                <a:ext cx="45360" cy="24480"/>
              </p14:xfrm>
            </p:contentPart>
          </mc:Choice>
          <mc:Fallback xmlns="">
            <p:pic>
              <p:nvPicPr>
                <p:cNvPr id="174302" name="Freihand 174301">
                  <a:extLst>
                    <a:ext uri="{FF2B5EF4-FFF2-40B4-BE49-F238E27FC236}">
                      <a16:creationId xmlns:a16="http://schemas.microsoft.com/office/drawing/2014/main" id="{0022F5CD-2409-A29C-506A-56B1ED52A080}"/>
                    </a:ext>
                  </a:extLst>
                </p:cNvPr>
                <p:cNvPicPr/>
                <p:nvPr/>
              </p:nvPicPr>
              <p:blipFill>
                <a:blip r:embed="rId459"/>
                <a:stretch>
                  <a:fillRect/>
                </a:stretch>
              </p:blipFill>
              <p:spPr>
                <a:xfrm>
                  <a:off x="7475989" y="3829942"/>
                  <a:ext cx="630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174303" name="Freihand 174302">
                  <a:extLst>
                    <a:ext uri="{FF2B5EF4-FFF2-40B4-BE49-F238E27FC236}">
                      <a16:creationId xmlns:a16="http://schemas.microsoft.com/office/drawing/2014/main" id="{02488769-BD5D-9B42-ABE1-1D359DE8EB5B}"/>
                    </a:ext>
                  </a:extLst>
                </p14:cNvPr>
                <p14:cNvContentPartPr/>
                <p14:nvPr/>
              </p14:nvContentPartPr>
              <p14:xfrm>
                <a:off x="7622149" y="3928222"/>
                <a:ext cx="138600" cy="57960"/>
              </p14:xfrm>
            </p:contentPart>
          </mc:Choice>
          <mc:Fallback xmlns="">
            <p:pic>
              <p:nvPicPr>
                <p:cNvPr id="174303" name="Freihand 174302">
                  <a:extLst>
                    <a:ext uri="{FF2B5EF4-FFF2-40B4-BE49-F238E27FC236}">
                      <a16:creationId xmlns:a16="http://schemas.microsoft.com/office/drawing/2014/main" id="{02488769-BD5D-9B42-ABE1-1D359DE8EB5B}"/>
                    </a:ext>
                  </a:extLst>
                </p:cNvPr>
                <p:cNvPicPr/>
                <p:nvPr/>
              </p:nvPicPr>
              <p:blipFill>
                <a:blip r:embed="rId461"/>
                <a:stretch>
                  <a:fillRect/>
                </a:stretch>
              </p:blipFill>
              <p:spPr>
                <a:xfrm>
                  <a:off x="7613509" y="3919222"/>
                  <a:ext cx="1562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174304" name="Freihand 174303">
                  <a:extLst>
                    <a:ext uri="{FF2B5EF4-FFF2-40B4-BE49-F238E27FC236}">
                      <a16:creationId xmlns:a16="http://schemas.microsoft.com/office/drawing/2014/main" id="{78298FC9-ED3F-CE76-5040-03688B54E733}"/>
                    </a:ext>
                  </a:extLst>
                </p14:cNvPr>
                <p14:cNvContentPartPr/>
                <p14:nvPr/>
              </p14:nvContentPartPr>
              <p14:xfrm>
                <a:off x="7773709" y="3788182"/>
                <a:ext cx="278640" cy="220680"/>
              </p14:xfrm>
            </p:contentPart>
          </mc:Choice>
          <mc:Fallback xmlns="">
            <p:pic>
              <p:nvPicPr>
                <p:cNvPr id="174304" name="Freihand 174303">
                  <a:extLst>
                    <a:ext uri="{FF2B5EF4-FFF2-40B4-BE49-F238E27FC236}">
                      <a16:creationId xmlns:a16="http://schemas.microsoft.com/office/drawing/2014/main" id="{78298FC9-ED3F-CE76-5040-03688B54E733}"/>
                    </a:ext>
                  </a:extLst>
                </p:cNvPr>
                <p:cNvPicPr/>
                <p:nvPr/>
              </p:nvPicPr>
              <p:blipFill>
                <a:blip r:embed="rId463"/>
                <a:stretch>
                  <a:fillRect/>
                </a:stretch>
              </p:blipFill>
              <p:spPr>
                <a:xfrm>
                  <a:off x="7764709" y="3779542"/>
                  <a:ext cx="29628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174306" name="Freihand 174305">
                  <a:extLst>
                    <a:ext uri="{FF2B5EF4-FFF2-40B4-BE49-F238E27FC236}">
                      <a16:creationId xmlns:a16="http://schemas.microsoft.com/office/drawing/2014/main" id="{F8392438-F9EF-9CE3-BD4A-84FABF44C453}"/>
                    </a:ext>
                  </a:extLst>
                </p14:cNvPr>
                <p14:cNvContentPartPr/>
                <p14:nvPr/>
              </p14:nvContentPartPr>
              <p14:xfrm>
                <a:off x="8209669" y="3936862"/>
                <a:ext cx="128160" cy="18000"/>
              </p14:xfrm>
            </p:contentPart>
          </mc:Choice>
          <mc:Fallback xmlns="">
            <p:pic>
              <p:nvPicPr>
                <p:cNvPr id="174306" name="Freihand 174305">
                  <a:extLst>
                    <a:ext uri="{FF2B5EF4-FFF2-40B4-BE49-F238E27FC236}">
                      <a16:creationId xmlns:a16="http://schemas.microsoft.com/office/drawing/2014/main" id="{F8392438-F9EF-9CE3-BD4A-84FABF44C453}"/>
                    </a:ext>
                  </a:extLst>
                </p:cNvPr>
                <p:cNvPicPr/>
                <p:nvPr/>
              </p:nvPicPr>
              <p:blipFill>
                <a:blip r:embed="rId465"/>
                <a:stretch>
                  <a:fillRect/>
                </a:stretch>
              </p:blipFill>
              <p:spPr>
                <a:xfrm>
                  <a:off x="8201029" y="3927862"/>
                  <a:ext cx="14580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174307" name="Freihand 174306">
                  <a:extLst>
                    <a:ext uri="{FF2B5EF4-FFF2-40B4-BE49-F238E27FC236}">
                      <a16:creationId xmlns:a16="http://schemas.microsoft.com/office/drawing/2014/main" id="{F7C5B419-2996-9BE0-D4B1-5B6D787785DE}"/>
                    </a:ext>
                  </a:extLst>
                </p14:cNvPr>
                <p14:cNvContentPartPr/>
                <p14:nvPr/>
              </p14:nvContentPartPr>
              <p14:xfrm>
                <a:off x="8199589" y="3893662"/>
                <a:ext cx="238680" cy="131040"/>
              </p14:xfrm>
            </p:contentPart>
          </mc:Choice>
          <mc:Fallback xmlns="">
            <p:pic>
              <p:nvPicPr>
                <p:cNvPr id="174307" name="Freihand 174306">
                  <a:extLst>
                    <a:ext uri="{FF2B5EF4-FFF2-40B4-BE49-F238E27FC236}">
                      <a16:creationId xmlns:a16="http://schemas.microsoft.com/office/drawing/2014/main" id="{F7C5B419-2996-9BE0-D4B1-5B6D787785DE}"/>
                    </a:ext>
                  </a:extLst>
                </p:cNvPr>
                <p:cNvPicPr/>
                <p:nvPr/>
              </p:nvPicPr>
              <p:blipFill>
                <a:blip r:embed="rId467"/>
                <a:stretch>
                  <a:fillRect/>
                </a:stretch>
              </p:blipFill>
              <p:spPr>
                <a:xfrm>
                  <a:off x="8190589" y="3884662"/>
                  <a:ext cx="2563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174309" name="Freihand 174308">
                  <a:extLst>
                    <a:ext uri="{FF2B5EF4-FFF2-40B4-BE49-F238E27FC236}">
                      <a16:creationId xmlns:a16="http://schemas.microsoft.com/office/drawing/2014/main" id="{29525EA7-7EBE-A634-320A-AA9AFDD7DC46}"/>
                    </a:ext>
                  </a:extLst>
                </p14:cNvPr>
                <p14:cNvContentPartPr/>
                <p14:nvPr/>
              </p14:nvContentPartPr>
              <p14:xfrm>
                <a:off x="8673709" y="3804742"/>
                <a:ext cx="93600" cy="134640"/>
              </p14:xfrm>
            </p:contentPart>
          </mc:Choice>
          <mc:Fallback xmlns="">
            <p:pic>
              <p:nvPicPr>
                <p:cNvPr id="174309" name="Freihand 174308">
                  <a:extLst>
                    <a:ext uri="{FF2B5EF4-FFF2-40B4-BE49-F238E27FC236}">
                      <a16:creationId xmlns:a16="http://schemas.microsoft.com/office/drawing/2014/main" id="{29525EA7-7EBE-A634-320A-AA9AFDD7DC46}"/>
                    </a:ext>
                  </a:extLst>
                </p:cNvPr>
                <p:cNvPicPr/>
                <p:nvPr/>
              </p:nvPicPr>
              <p:blipFill>
                <a:blip r:embed="rId469"/>
                <a:stretch>
                  <a:fillRect/>
                </a:stretch>
              </p:blipFill>
              <p:spPr>
                <a:xfrm>
                  <a:off x="8665069" y="3796102"/>
                  <a:ext cx="1112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174310" name="Freihand 174309">
                  <a:extLst>
                    <a:ext uri="{FF2B5EF4-FFF2-40B4-BE49-F238E27FC236}">
                      <a16:creationId xmlns:a16="http://schemas.microsoft.com/office/drawing/2014/main" id="{E25A8D91-7131-DB79-5CA2-4037D735248E}"/>
                    </a:ext>
                  </a:extLst>
                </p14:cNvPr>
                <p14:cNvContentPartPr/>
                <p14:nvPr/>
              </p14:nvContentPartPr>
              <p14:xfrm>
                <a:off x="8699629" y="3777382"/>
                <a:ext cx="131760" cy="163800"/>
              </p14:xfrm>
            </p:contentPart>
          </mc:Choice>
          <mc:Fallback xmlns="">
            <p:pic>
              <p:nvPicPr>
                <p:cNvPr id="174310" name="Freihand 174309">
                  <a:extLst>
                    <a:ext uri="{FF2B5EF4-FFF2-40B4-BE49-F238E27FC236}">
                      <a16:creationId xmlns:a16="http://schemas.microsoft.com/office/drawing/2014/main" id="{E25A8D91-7131-DB79-5CA2-4037D735248E}"/>
                    </a:ext>
                  </a:extLst>
                </p:cNvPr>
                <p:cNvPicPr/>
                <p:nvPr/>
              </p:nvPicPr>
              <p:blipFill>
                <a:blip r:embed="rId471"/>
                <a:stretch>
                  <a:fillRect/>
                </a:stretch>
              </p:blipFill>
              <p:spPr>
                <a:xfrm>
                  <a:off x="8690629" y="3768742"/>
                  <a:ext cx="1494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174311" name="Freihand 174310">
                  <a:extLst>
                    <a:ext uri="{FF2B5EF4-FFF2-40B4-BE49-F238E27FC236}">
                      <a16:creationId xmlns:a16="http://schemas.microsoft.com/office/drawing/2014/main" id="{51FD81D7-9A3F-2B53-1AA6-BC81E843A9E4}"/>
                    </a:ext>
                  </a:extLst>
                </p14:cNvPr>
                <p14:cNvContentPartPr/>
                <p14:nvPr/>
              </p14:nvContentPartPr>
              <p14:xfrm>
                <a:off x="8837869" y="3821302"/>
                <a:ext cx="135360" cy="138240"/>
              </p14:xfrm>
            </p:contentPart>
          </mc:Choice>
          <mc:Fallback xmlns="">
            <p:pic>
              <p:nvPicPr>
                <p:cNvPr id="174311" name="Freihand 174310">
                  <a:extLst>
                    <a:ext uri="{FF2B5EF4-FFF2-40B4-BE49-F238E27FC236}">
                      <a16:creationId xmlns:a16="http://schemas.microsoft.com/office/drawing/2014/main" id="{51FD81D7-9A3F-2B53-1AA6-BC81E843A9E4}"/>
                    </a:ext>
                  </a:extLst>
                </p:cNvPr>
                <p:cNvPicPr/>
                <p:nvPr/>
              </p:nvPicPr>
              <p:blipFill>
                <a:blip r:embed="rId473"/>
                <a:stretch>
                  <a:fillRect/>
                </a:stretch>
              </p:blipFill>
              <p:spPr>
                <a:xfrm>
                  <a:off x="8829229" y="3812662"/>
                  <a:ext cx="15300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174312" name="Freihand 174311">
                  <a:extLst>
                    <a:ext uri="{FF2B5EF4-FFF2-40B4-BE49-F238E27FC236}">
                      <a16:creationId xmlns:a16="http://schemas.microsoft.com/office/drawing/2014/main" id="{A175AD13-79DA-E086-0D1B-507F69AF165F}"/>
                    </a:ext>
                  </a:extLst>
                </p14:cNvPr>
                <p14:cNvContentPartPr/>
                <p14:nvPr/>
              </p14:nvContentPartPr>
              <p14:xfrm>
                <a:off x="8565709" y="3939022"/>
                <a:ext cx="512280" cy="48240"/>
              </p14:xfrm>
            </p:contentPart>
          </mc:Choice>
          <mc:Fallback xmlns="">
            <p:pic>
              <p:nvPicPr>
                <p:cNvPr id="174312" name="Freihand 174311">
                  <a:extLst>
                    <a:ext uri="{FF2B5EF4-FFF2-40B4-BE49-F238E27FC236}">
                      <a16:creationId xmlns:a16="http://schemas.microsoft.com/office/drawing/2014/main" id="{A175AD13-79DA-E086-0D1B-507F69AF165F}"/>
                    </a:ext>
                  </a:extLst>
                </p:cNvPr>
                <p:cNvPicPr/>
                <p:nvPr/>
              </p:nvPicPr>
              <p:blipFill>
                <a:blip r:embed="rId475"/>
                <a:stretch>
                  <a:fillRect/>
                </a:stretch>
              </p:blipFill>
              <p:spPr>
                <a:xfrm>
                  <a:off x="8557069" y="3930382"/>
                  <a:ext cx="5299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174313" name="Freihand 174312">
                  <a:extLst>
                    <a:ext uri="{FF2B5EF4-FFF2-40B4-BE49-F238E27FC236}">
                      <a16:creationId xmlns:a16="http://schemas.microsoft.com/office/drawing/2014/main" id="{DEDF866D-1048-691F-3422-48DFA6EF9C53}"/>
                    </a:ext>
                  </a:extLst>
                </p14:cNvPr>
                <p14:cNvContentPartPr/>
                <p14:nvPr/>
              </p14:nvContentPartPr>
              <p14:xfrm>
                <a:off x="8662549" y="4002382"/>
                <a:ext cx="92160" cy="146520"/>
              </p14:xfrm>
            </p:contentPart>
          </mc:Choice>
          <mc:Fallback xmlns="">
            <p:pic>
              <p:nvPicPr>
                <p:cNvPr id="174313" name="Freihand 174312">
                  <a:extLst>
                    <a:ext uri="{FF2B5EF4-FFF2-40B4-BE49-F238E27FC236}">
                      <a16:creationId xmlns:a16="http://schemas.microsoft.com/office/drawing/2014/main" id="{DEDF866D-1048-691F-3422-48DFA6EF9C53}"/>
                    </a:ext>
                  </a:extLst>
                </p:cNvPr>
                <p:cNvPicPr/>
                <p:nvPr/>
              </p:nvPicPr>
              <p:blipFill>
                <a:blip r:embed="rId477"/>
                <a:stretch>
                  <a:fillRect/>
                </a:stretch>
              </p:blipFill>
              <p:spPr>
                <a:xfrm>
                  <a:off x="8653549" y="3993382"/>
                  <a:ext cx="1098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174314" name="Freihand 174313">
                  <a:extLst>
                    <a:ext uri="{FF2B5EF4-FFF2-40B4-BE49-F238E27FC236}">
                      <a16:creationId xmlns:a16="http://schemas.microsoft.com/office/drawing/2014/main" id="{22F0888F-1FAA-8DE4-B766-E12BF0BDA5C5}"/>
                    </a:ext>
                  </a:extLst>
                </p14:cNvPr>
                <p14:cNvContentPartPr/>
                <p14:nvPr/>
              </p14:nvContentPartPr>
              <p14:xfrm>
                <a:off x="8677309" y="4128382"/>
                <a:ext cx="138600" cy="34560"/>
              </p14:xfrm>
            </p:contentPart>
          </mc:Choice>
          <mc:Fallback xmlns="">
            <p:pic>
              <p:nvPicPr>
                <p:cNvPr id="174314" name="Freihand 174313">
                  <a:extLst>
                    <a:ext uri="{FF2B5EF4-FFF2-40B4-BE49-F238E27FC236}">
                      <a16:creationId xmlns:a16="http://schemas.microsoft.com/office/drawing/2014/main" id="{22F0888F-1FAA-8DE4-B766-E12BF0BDA5C5}"/>
                    </a:ext>
                  </a:extLst>
                </p:cNvPr>
                <p:cNvPicPr/>
                <p:nvPr/>
              </p:nvPicPr>
              <p:blipFill>
                <a:blip r:embed="rId479"/>
                <a:stretch>
                  <a:fillRect/>
                </a:stretch>
              </p:blipFill>
              <p:spPr>
                <a:xfrm>
                  <a:off x="8668669" y="4119382"/>
                  <a:ext cx="1562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174315" name="Freihand 174314">
                  <a:extLst>
                    <a:ext uri="{FF2B5EF4-FFF2-40B4-BE49-F238E27FC236}">
                      <a16:creationId xmlns:a16="http://schemas.microsoft.com/office/drawing/2014/main" id="{AF037935-1F56-D9F4-D558-56903909BCEA}"/>
                    </a:ext>
                  </a:extLst>
                </p14:cNvPr>
                <p14:cNvContentPartPr/>
                <p14:nvPr/>
              </p14:nvContentPartPr>
              <p14:xfrm>
                <a:off x="8825629" y="4032622"/>
                <a:ext cx="160560" cy="151560"/>
              </p14:xfrm>
            </p:contentPart>
          </mc:Choice>
          <mc:Fallback xmlns="">
            <p:pic>
              <p:nvPicPr>
                <p:cNvPr id="174315" name="Freihand 174314">
                  <a:extLst>
                    <a:ext uri="{FF2B5EF4-FFF2-40B4-BE49-F238E27FC236}">
                      <a16:creationId xmlns:a16="http://schemas.microsoft.com/office/drawing/2014/main" id="{AF037935-1F56-D9F4-D558-56903909BCEA}"/>
                    </a:ext>
                  </a:extLst>
                </p:cNvPr>
                <p:cNvPicPr/>
                <p:nvPr/>
              </p:nvPicPr>
              <p:blipFill>
                <a:blip r:embed="rId481"/>
                <a:stretch>
                  <a:fillRect/>
                </a:stretch>
              </p:blipFill>
              <p:spPr>
                <a:xfrm>
                  <a:off x="8816989" y="4023982"/>
                  <a:ext cx="1782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174316" name="Freihand 174315">
                  <a:extLst>
                    <a:ext uri="{FF2B5EF4-FFF2-40B4-BE49-F238E27FC236}">
                      <a16:creationId xmlns:a16="http://schemas.microsoft.com/office/drawing/2014/main" id="{728D4587-660B-527F-CC03-D722CE4E8F66}"/>
                    </a:ext>
                  </a:extLst>
                </p14:cNvPr>
                <p14:cNvContentPartPr/>
                <p14:nvPr/>
              </p14:nvContentPartPr>
              <p14:xfrm>
                <a:off x="9193189" y="3968182"/>
                <a:ext cx="122040" cy="7200"/>
              </p14:xfrm>
            </p:contentPart>
          </mc:Choice>
          <mc:Fallback xmlns="">
            <p:pic>
              <p:nvPicPr>
                <p:cNvPr id="174316" name="Freihand 174315">
                  <a:extLst>
                    <a:ext uri="{FF2B5EF4-FFF2-40B4-BE49-F238E27FC236}">
                      <a16:creationId xmlns:a16="http://schemas.microsoft.com/office/drawing/2014/main" id="{728D4587-660B-527F-CC03-D722CE4E8F66}"/>
                    </a:ext>
                  </a:extLst>
                </p:cNvPr>
                <p:cNvPicPr/>
                <p:nvPr/>
              </p:nvPicPr>
              <p:blipFill>
                <a:blip r:embed="rId483"/>
                <a:stretch>
                  <a:fillRect/>
                </a:stretch>
              </p:blipFill>
              <p:spPr>
                <a:xfrm>
                  <a:off x="9184549" y="3959542"/>
                  <a:ext cx="1396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174317" name="Freihand 174316">
                  <a:extLst>
                    <a:ext uri="{FF2B5EF4-FFF2-40B4-BE49-F238E27FC236}">
                      <a16:creationId xmlns:a16="http://schemas.microsoft.com/office/drawing/2014/main" id="{1D0EBF54-F0BF-57FA-03A8-6E8473687382}"/>
                    </a:ext>
                  </a:extLst>
                </p14:cNvPr>
                <p14:cNvContentPartPr/>
                <p14:nvPr/>
              </p14:nvContentPartPr>
              <p14:xfrm>
                <a:off x="9176629" y="4024702"/>
                <a:ext cx="173160" cy="29160"/>
              </p14:xfrm>
            </p:contentPart>
          </mc:Choice>
          <mc:Fallback xmlns="">
            <p:pic>
              <p:nvPicPr>
                <p:cNvPr id="174317" name="Freihand 174316">
                  <a:extLst>
                    <a:ext uri="{FF2B5EF4-FFF2-40B4-BE49-F238E27FC236}">
                      <a16:creationId xmlns:a16="http://schemas.microsoft.com/office/drawing/2014/main" id="{1D0EBF54-F0BF-57FA-03A8-6E8473687382}"/>
                    </a:ext>
                  </a:extLst>
                </p:cNvPr>
                <p:cNvPicPr/>
                <p:nvPr/>
              </p:nvPicPr>
              <p:blipFill>
                <a:blip r:embed="rId485"/>
                <a:stretch>
                  <a:fillRect/>
                </a:stretch>
              </p:blipFill>
              <p:spPr>
                <a:xfrm>
                  <a:off x="9167989" y="4015702"/>
                  <a:ext cx="1908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174318" name="Freihand 174317">
                  <a:extLst>
                    <a:ext uri="{FF2B5EF4-FFF2-40B4-BE49-F238E27FC236}">
                      <a16:creationId xmlns:a16="http://schemas.microsoft.com/office/drawing/2014/main" id="{7496CEB4-9CAA-D831-6774-F83AB92DBD55}"/>
                    </a:ext>
                  </a:extLst>
                </p14:cNvPr>
                <p14:cNvContentPartPr/>
                <p14:nvPr/>
              </p14:nvContentPartPr>
              <p14:xfrm>
                <a:off x="9464629" y="3737062"/>
                <a:ext cx="195840" cy="193680"/>
              </p14:xfrm>
            </p:contentPart>
          </mc:Choice>
          <mc:Fallback xmlns="">
            <p:pic>
              <p:nvPicPr>
                <p:cNvPr id="174318" name="Freihand 174317">
                  <a:extLst>
                    <a:ext uri="{FF2B5EF4-FFF2-40B4-BE49-F238E27FC236}">
                      <a16:creationId xmlns:a16="http://schemas.microsoft.com/office/drawing/2014/main" id="{7496CEB4-9CAA-D831-6774-F83AB92DBD55}"/>
                    </a:ext>
                  </a:extLst>
                </p:cNvPr>
                <p:cNvPicPr/>
                <p:nvPr/>
              </p:nvPicPr>
              <p:blipFill>
                <a:blip r:embed="rId487"/>
                <a:stretch>
                  <a:fillRect/>
                </a:stretch>
              </p:blipFill>
              <p:spPr>
                <a:xfrm>
                  <a:off x="9455989" y="3728422"/>
                  <a:ext cx="21348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174319" name="Freihand 174318">
                  <a:extLst>
                    <a:ext uri="{FF2B5EF4-FFF2-40B4-BE49-F238E27FC236}">
                      <a16:creationId xmlns:a16="http://schemas.microsoft.com/office/drawing/2014/main" id="{189C1A56-BA6B-CCC5-4EE0-5B47F1F96E4B}"/>
                    </a:ext>
                  </a:extLst>
                </p14:cNvPr>
                <p14:cNvContentPartPr/>
                <p14:nvPr/>
              </p14:nvContentPartPr>
              <p14:xfrm>
                <a:off x="9440509" y="3918142"/>
                <a:ext cx="299160" cy="36000"/>
              </p14:xfrm>
            </p:contentPart>
          </mc:Choice>
          <mc:Fallback xmlns="">
            <p:pic>
              <p:nvPicPr>
                <p:cNvPr id="174319" name="Freihand 174318">
                  <a:extLst>
                    <a:ext uri="{FF2B5EF4-FFF2-40B4-BE49-F238E27FC236}">
                      <a16:creationId xmlns:a16="http://schemas.microsoft.com/office/drawing/2014/main" id="{189C1A56-BA6B-CCC5-4EE0-5B47F1F96E4B}"/>
                    </a:ext>
                  </a:extLst>
                </p:cNvPr>
                <p:cNvPicPr/>
                <p:nvPr/>
              </p:nvPicPr>
              <p:blipFill>
                <a:blip r:embed="rId489"/>
                <a:stretch>
                  <a:fillRect/>
                </a:stretch>
              </p:blipFill>
              <p:spPr>
                <a:xfrm>
                  <a:off x="9431509" y="3909502"/>
                  <a:ext cx="31680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174320" name="Freihand 174319">
                  <a:extLst>
                    <a:ext uri="{FF2B5EF4-FFF2-40B4-BE49-F238E27FC236}">
                      <a16:creationId xmlns:a16="http://schemas.microsoft.com/office/drawing/2014/main" id="{C8D58C7B-239B-9770-8B7D-3786B059A59B}"/>
                    </a:ext>
                  </a:extLst>
                </p14:cNvPr>
                <p14:cNvContentPartPr/>
                <p14:nvPr/>
              </p14:nvContentPartPr>
              <p14:xfrm>
                <a:off x="9363469" y="4025782"/>
                <a:ext cx="137520" cy="131760"/>
              </p14:xfrm>
            </p:contentPart>
          </mc:Choice>
          <mc:Fallback xmlns="">
            <p:pic>
              <p:nvPicPr>
                <p:cNvPr id="174320" name="Freihand 174319">
                  <a:extLst>
                    <a:ext uri="{FF2B5EF4-FFF2-40B4-BE49-F238E27FC236}">
                      <a16:creationId xmlns:a16="http://schemas.microsoft.com/office/drawing/2014/main" id="{C8D58C7B-239B-9770-8B7D-3786B059A59B}"/>
                    </a:ext>
                  </a:extLst>
                </p:cNvPr>
                <p:cNvPicPr/>
                <p:nvPr/>
              </p:nvPicPr>
              <p:blipFill>
                <a:blip r:embed="rId491"/>
                <a:stretch>
                  <a:fillRect/>
                </a:stretch>
              </p:blipFill>
              <p:spPr>
                <a:xfrm>
                  <a:off x="9354469" y="4017142"/>
                  <a:ext cx="1551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174321" name="Freihand 174320">
                  <a:extLst>
                    <a:ext uri="{FF2B5EF4-FFF2-40B4-BE49-F238E27FC236}">
                      <a16:creationId xmlns:a16="http://schemas.microsoft.com/office/drawing/2014/main" id="{8D45892D-05FA-AC98-5D71-53EFA24A58E4}"/>
                    </a:ext>
                  </a:extLst>
                </p14:cNvPr>
                <p14:cNvContentPartPr/>
                <p14:nvPr/>
              </p14:nvContentPartPr>
              <p14:xfrm>
                <a:off x="9534469" y="4072582"/>
                <a:ext cx="81000" cy="30240"/>
              </p14:xfrm>
            </p:contentPart>
          </mc:Choice>
          <mc:Fallback xmlns="">
            <p:pic>
              <p:nvPicPr>
                <p:cNvPr id="174321" name="Freihand 174320">
                  <a:extLst>
                    <a:ext uri="{FF2B5EF4-FFF2-40B4-BE49-F238E27FC236}">
                      <a16:creationId xmlns:a16="http://schemas.microsoft.com/office/drawing/2014/main" id="{8D45892D-05FA-AC98-5D71-53EFA24A58E4}"/>
                    </a:ext>
                  </a:extLst>
                </p:cNvPr>
                <p:cNvPicPr/>
                <p:nvPr/>
              </p:nvPicPr>
              <p:blipFill>
                <a:blip r:embed="rId493"/>
                <a:stretch>
                  <a:fillRect/>
                </a:stretch>
              </p:blipFill>
              <p:spPr>
                <a:xfrm>
                  <a:off x="9525469" y="4063582"/>
                  <a:ext cx="986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174322" name="Freihand 174321">
                  <a:extLst>
                    <a:ext uri="{FF2B5EF4-FFF2-40B4-BE49-F238E27FC236}">
                      <a16:creationId xmlns:a16="http://schemas.microsoft.com/office/drawing/2014/main" id="{31D90925-634C-DA16-756D-C52AA28EA549}"/>
                    </a:ext>
                  </a:extLst>
                </p14:cNvPr>
                <p14:cNvContentPartPr/>
                <p14:nvPr/>
              </p14:nvContentPartPr>
              <p14:xfrm>
                <a:off x="9652189" y="4047022"/>
                <a:ext cx="105480" cy="118800"/>
              </p14:xfrm>
            </p:contentPart>
          </mc:Choice>
          <mc:Fallback xmlns="">
            <p:pic>
              <p:nvPicPr>
                <p:cNvPr id="174322" name="Freihand 174321">
                  <a:extLst>
                    <a:ext uri="{FF2B5EF4-FFF2-40B4-BE49-F238E27FC236}">
                      <a16:creationId xmlns:a16="http://schemas.microsoft.com/office/drawing/2014/main" id="{31D90925-634C-DA16-756D-C52AA28EA549}"/>
                    </a:ext>
                  </a:extLst>
                </p:cNvPr>
                <p:cNvPicPr/>
                <p:nvPr/>
              </p:nvPicPr>
              <p:blipFill>
                <a:blip r:embed="rId495"/>
                <a:stretch>
                  <a:fillRect/>
                </a:stretch>
              </p:blipFill>
              <p:spPr>
                <a:xfrm>
                  <a:off x="9643189" y="4038022"/>
                  <a:ext cx="1231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174323" name="Freihand 174322">
                  <a:extLst>
                    <a:ext uri="{FF2B5EF4-FFF2-40B4-BE49-F238E27FC236}">
                      <a16:creationId xmlns:a16="http://schemas.microsoft.com/office/drawing/2014/main" id="{1F6F799F-AF50-D961-D777-B72DBED3ED73}"/>
                    </a:ext>
                  </a:extLst>
                </p14:cNvPr>
                <p14:cNvContentPartPr/>
                <p14:nvPr/>
              </p14:nvContentPartPr>
              <p14:xfrm>
                <a:off x="9740029" y="4109662"/>
                <a:ext cx="88200" cy="92520"/>
              </p14:xfrm>
            </p:contentPart>
          </mc:Choice>
          <mc:Fallback xmlns="">
            <p:pic>
              <p:nvPicPr>
                <p:cNvPr id="174323" name="Freihand 174322">
                  <a:extLst>
                    <a:ext uri="{FF2B5EF4-FFF2-40B4-BE49-F238E27FC236}">
                      <a16:creationId xmlns:a16="http://schemas.microsoft.com/office/drawing/2014/main" id="{1F6F799F-AF50-D961-D777-B72DBED3ED73}"/>
                    </a:ext>
                  </a:extLst>
                </p:cNvPr>
                <p:cNvPicPr/>
                <p:nvPr/>
              </p:nvPicPr>
              <p:blipFill>
                <a:blip r:embed="rId497"/>
                <a:stretch>
                  <a:fillRect/>
                </a:stretch>
              </p:blipFill>
              <p:spPr>
                <a:xfrm>
                  <a:off x="9731389" y="4101022"/>
                  <a:ext cx="1058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174325" name="Freihand 174324">
                  <a:extLst>
                    <a:ext uri="{FF2B5EF4-FFF2-40B4-BE49-F238E27FC236}">
                      <a16:creationId xmlns:a16="http://schemas.microsoft.com/office/drawing/2014/main" id="{5C0D455E-72A0-161E-4FA8-B62FEC25F31C}"/>
                    </a:ext>
                  </a:extLst>
                </p14:cNvPr>
                <p14:cNvContentPartPr/>
                <p14:nvPr/>
              </p14:nvContentPartPr>
              <p14:xfrm>
                <a:off x="9896989" y="3963142"/>
                <a:ext cx="195480" cy="30240"/>
              </p14:xfrm>
            </p:contentPart>
          </mc:Choice>
          <mc:Fallback xmlns="">
            <p:pic>
              <p:nvPicPr>
                <p:cNvPr id="174325" name="Freihand 174324">
                  <a:extLst>
                    <a:ext uri="{FF2B5EF4-FFF2-40B4-BE49-F238E27FC236}">
                      <a16:creationId xmlns:a16="http://schemas.microsoft.com/office/drawing/2014/main" id="{5C0D455E-72A0-161E-4FA8-B62FEC25F31C}"/>
                    </a:ext>
                  </a:extLst>
                </p:cNvPr>
                <p:cNvPicPr/>
                <p:nvPr/>
              </p:nvPicPr>
              <p:blipFill>
                <a:blip r:embed="rId499"/>
                <a:stretch>
                  <a:fillRect/>
                </a:stretch>
              </p:blipFill>
              <p:spPr>
                <a:xfrm>
                  <a:off x="9888349" y="3954502"/>
                  <a:ext cx="2131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174326" name="Freihand 174325">
                  <a:extLst>
                    <a:ext uri="{FF2B5EF4-FFF2-40B4-BE49-F238E27FC236}">
                      <a16:creationId xmlns:a16="http://schemas.microsoft.com/office/drawing/2014/main" id="{12037E4A-3810-DCA5-4019-ACE09AAB6863}"/>
                    </a:ext>
                  </a:extLst>
                </p14:cNvPr>
                <p14:cNvContentPartPr/>
                <p14:nvPr/>
              </p14:nvContentPartPr>
              <p14:xfrm>
                <a:off x="9935869" y="4008142"/>
                <a:ext cx="170280" cy="38160"/>
              </p14:xfrm>
            </p:contentPart>
          </mc:Choice>
          <mc:Fallback xmlns="">
            <p:pic>
              <p:nvPicPr>
                <p:cNvPr id="174326" name="Freihand 174325">
                  <a:extLst>
                    <a:ext uri="{FF2B5EF4-FFF2-40B4-BE49-F238E27FC236}">
                      <a16:creationId xmlns:a16="http://schemas.microsoft.com/office/drawing/2014/main" id="{12037E4A-3810-DCA5-4019-ACE09AAB6863}"/>
                    </a:ext>
                  </a:extLst>
                </p:cNvPr>
                <p:cNvPicPr/>
                <p:nvPr/>
              </p:nvPicPr>
              <p:blipFill>
                <a:blip r:embed="rId501"/>
                <a:stretch>
                  <a:fillRect/>
                </a:stretch>
              </p:blipFill>
              <p:spPr>
                <a:xfrm>
                  <a:off x="9926869" y="3999142"/>
                  <a:ext cx="1879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174327" name="Freihand 174326">
                  <a:extLst>
                    <a:ext uri="{FF2B5EF4-FFF2-40B4-BE49-F238E27FC236}">
                      <a16:creationId xmlns:a16="http://schemas.microsoft.com/office/drawing/2014/main" id="{8708F68E-DF40-12FD-AEB1-541EE5CEE73D}"/>
                    </a:ext>
                  </a:extLst>
                </p14:cNvPr>
                <p14:cNvContentPartPr/>
                <p14:nvPr/>
              </p14:nvContentPartPr>
              <p14:xfrm>
                <a:off x="10264189" y="3742462"/>
                <a:ext cx="176040" cy="154800"/>
              </p14:xfrm>
            </p:contentPart>
          </mc:Choice>
          <mc:Fallback xmlns="">
            <p:pic>
              <p:nvPicPr>
                <p:cNvPr id="174327" name="Freihand 174326">
                  <a:extLst>
                    <a:ext uri="{FF2B5EF4-FFF2-40B4-BE49-F238E27FC236}">
                      <a16:creationId xmlns:a16="http://schemas.microsoft.com/office/drawing/2014/main" id="{8708F68E-DF40-12FD-AEB1-541EE5CEE73D}"/>
                    </a:ext>
                  </a:extLst>
                </p:cNvPr>
                <p:cNvPicPr/>
                <p:nvPr/>
              </p:nvPicPr>
              <p:blipFill>
                <a:blip r:embed="rId503"/>
                <a:stretch>
                  <a:fillRect/>
                </a:stretch>
              </p:blipFill>
              <p:spPr>
                <a:xfrm>
                  <a:off x="10255189" y="3733462"/>
                  <a:ext cx="1936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174328" name="Freihand 174327">
                  <a:extLst>
                    <a:ext uri="{FF2B5EF4-FFF2-40B4-BE49-F238E27FC236}">
                      <a16:creationId xmlns:a16="http://schemas.microsoft.com/office/drawing/2014/main" id="{CF10D156-9086-590B-397F-16FB59F8413E}"/>
                    </a:ext>
                  </a:extLst>
                </p14:cNvPr>
                <p14:cNvContentPartPr/>
                <p14:nvPr/>
              </p14:nvContentPartPr>
              <p14:xfrm>
                <a:off x="10192189" y="3867742"/>
                <a:ext cx="363600" cy="67320"/>
              </p14:xfrm>
            </p:contentPart>
          </mc:Choice>
          <mc:Fallback xmlns="">
            <p:pic>
              <p:nvPicPr>
                <p:cNvPr id="174328" name="Freihand 174327">
                  <a:extLst>
                    <a:ext uri="{FF2B5EF4-FFF2-40B4-BE49-F238E27FC236}">
                      <a16:creationId xmlns:a16="http://schemas.microsoft.com/office/drawing/2014/main" id="{CF10D156-9086-590B-397F-16FB59F8413E}"/>
                    </a:ext>
                  </a:extLst>
                </p:cNvPr>
                <p:cNvPicPr/>
                <p:nvPr/>
              </p:nvPicPr>
              <p:blipFill>
                <a:blip r:embed="rId505"/>
                <a:stretch>
                  <a:fillRect/>
                </a:stretch>
              </p:blipFill>
              <p:spPr>
                <a:xfrm>
                  <a:off x="10183549" y="3858742"/>
                  <a:ext cx="38124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174329" name="Freihand 174328">
                  <a:extLst>
                    <a:ext uri="{FF2B5EF4-FFF2-40B4-BE49-F238E27FC236}">
                      <a16:creationId xmlns:a16="http://schemas.microsoft.com/office/drawing/2014/main" id="{CCE2D0F5-5351-8965-12B9-109164167483}"/>
                    </a:ext>
                  </a:extLst>
                </p14:cNvPr>
                <p14:cNvContentPartPr/>
                <p14:nvPr/>
              </p14:nvContentPartPr>
              <p14:xfrm>
                <a:off x="10142869" y="4029382"/>
                <a:ext cx="122040" cy="137160"/>
              </p14:xfrm>
            </p:contentPart>
          </mc:Choice>
          <mc:Fallback xmlns="">
            <p:pic>
              <p:nvPicPr>
                <p:cNvPr id="174329" name="Freihand 174328">
                  <a:extLst>
                    <a:ext uri="{FF2B5EF4-FFF2-40B4-BE49-F238E27FC236}">
                      <a16:creationId xmlns:a16="http://schemas.microsoft.com/office/drawing/2014/main" id="{CCE2D0F5-5351-8965-12B9-109164167483}"/>
                    </a:ext>
                  </a:extLst>
                </p:cNvPr>
                <p:cNvPicPr/>
                <p:nvPr/>
              </p:nvPicPr>
              <p:blipFill>
                <a:blip r:embed="rId507"/>
                <a:stretch>
                  <a:fillRect/>
                </a:stretch>
              </p:blipFill>
              <p:spPr>
                <a:xfrm>
                  <a:off x="10133869" y="4020382"/>
                  <a:ext cx="1396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174330" name="Freihand 174329">
                  <a:extLst>
                    <a:ext uri="{FF2B5EF4-FFF2-40B4-BE49-F238E27FC236}">
                      <a16:creationId xmlns:a16="http://schemas.microsoft.com/office/drawing/2014/main" id="{860E4211-DA5C-65B6-B677-06619ABF0AEB}"/>
                    </a:ext>
                  </a:extLst>
                </p14:cNvPr>
                <p14:cNvContentPartPr/>
                <p14:nvPr/>
              </p14:nvContentPartPr>
              <p14:xfrm>
                <a:off x="10296949" y="4102462"/>
                <a:ext cx="58320" cy="18000"/>
              </p14:xfrm>
            </p:contentPart>
          </mc:Choice>
          <mc:Fallback xmlns="">
            <p:pic>
              <p:nvPicPr>
                <p:cNvPr id="174330" name="Freihand 174329">
                  <a:extLst>
                    <a:ext uri="{FF2B5EF4-FFF2-40B4-BE49-F238E27FC236}">
                      <a16:creationId xmlns:a16="http://schemas.microsoft.com/office/drawing/2014/main" id="{860E4211-DA5C-65B6-B677-06619ABF0AEB}"/>
                    </a:ext>
                  </a:extLst>
                </p:cNvPr>
                <p:cNvPicPr/>
                <p:nvPr/>
              </p:nvPicPr>
              <p:blipFill>
                <a:blip r:embed="rId509"/>
                <a:stretch>
                  <a:fillRect/>
                </a:stretch>
              </p:blipFill>
              <p:spPr>
                <a:xfrm>
                  <a:off x="10288309" y="4093822"/>
                  <a:ext cx="759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174331" name="Freihand 174330">
                  <a:extLst>
                    <a:ext uri="{FF2B5EF4-FFF2-40B4-BE49-F238E27FC236}">
                      <a16:creationId xmlns:a16="http://schemas.microsoft.com/office/drawing/2014/main" id="{DE3681CA-E214-6A5F-03E5-4F32BCFADA6D}"/>
                    </a:ext>
                  </a:extLst>
                </p14:cNvPr>
                <p14:cNvContentPartPr/>
                <p14:nvPr/>
              </p14:nvContentPartPr>
              <p14:xfrm>
                <a:off x="10389109" y="4018942"/>
                <a:ext cx="129960" cy="118080"/>
              </p14:xfrm>
            </p:contentPart>
          </mc:Choice>
          <mc:Fallback xmlns="">
            <p:pic>
              <p:nvPicPr>
                <p:cNvPr id="174331" name="Freihand 174330">
                  <a:extLst>
                    <a:ext uri="{FF2B5EF4-FFF2-40B4-BE49-F238E27FC236}">
                      <a16:creationId xmlns:a16="http://schemas.microsoft.com/office/drawing/2014/main" id="{DE3681CA-E214-6A5F-03E5-4F32BCFADA6D}"/>
                    </a:ext>
                  </a:extLst>
                </p:cNvPr>
                <p:cNvPicPr/>
                <p:nvPr/>
              </p:nvPicPr>
              <p:blipFill>
                <a:blip r:embed="rId511"/>
                <a:stretch>
                  <a:fillRect/>
                </a:stretch>
              </p:blipFill>
              <p:spPr>
                <a:xfrm>
                  <a:off x="10380469" y="4010302"/>
                  <a:ext cx="1476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174332" name="Freihand 174331">
                  <a:extLst>
                    <a:ext uri="{FF2B5EF4-FFF2-40B4-BE49-F238E27FC236}">
                      <a16:creationId xmlns:a16="http://schemas.microsoft.com/office/drawing/2014/main" id="{98F2E7A6-D056-CB2A-E2F4-FA08AE7D34E8}"/>
                    </a:ext>
                  </a:extLst>
                </p14:cNvPr>
                <p14:cNvContentPartPr/>
                <p14:nvPr/>
              </p14:nvContentPartPr>
              <p14:xfrm>
                <a:off x="10479109" y="4126222"/>
                <a:ext cx="28800" cy="68400"/>
              </p14:xfrm>
            </p:contentPart>
          </mc:Choice>
          <mc:Fallback xmlns="">
            <p:pic>
              <p:nvPicPr>
                <p:cNvPr id="174332" name="Freihand 174331">
                  <a:extLst>
                    <a:ext uri="{FF2B5EF4-FFF2-40B4-BE49-F238E27FC236}">
                      <a16:creationId xmlns:a16="http://schemas.microsoft.com/office/drawing/2014/main" id="{98F2E7A6-D056-CB2A-E2F4-FA08AE7D34E8}"/>
                    </a:ext>
                  </a:extLst>
                </p:cNvPr>
                <p:cNvPicPr/>
                <p:nvPr/>
              </p:nvPicPr>
              <p:blipFill>
                <a:blip r:embed="rId513"/>
                <a:stretch>
                  <a:fillRect/>
                </a:stretch>
              </p:blipFill>
              <p:spPr>
                <a:xfrm>
                  <a:off x="10470469" y="4117222"/>
                  <a:ext cx="464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174333" name="Freihand 174332">
                  <a:extLst>
                    <a:ext uri="{FF2B5EF4-FFF2-40B4-BE49-F238E27FC236}">
                      <a16:creationId xmlns:a16="http://schemas.microsoft.com/office/drawing/2014/main" id="{FE8B6626-2F7F-60C0-3A48-172B204F9B92}"/>
                    </a:ext>
                  </a:extLst>
                </p14:cNvPr>
                <p14:cNvContentPartPr/>
                <p14:nvPr/>
              </p14:nvContentPartPr>
              <p14:xfrm>
                <a:off x="10549309" y="4013182"/>
                <a:ext cx="93600" cy="153000"/>
              </p14:xfrm>
            </p:contentPart>
          </mc:Choice>
          <mc:Fallback xmlns="">
            <p:pic>
              <p:nvPicPr>
                <p:cNvPr id="174333" name="Freihand 174332">
                  <a:extLst>
                    <a:ext uri="{FF2B5EF4-FFF2-40B4-BE49-F238E27FC236}">
                      <a16:creationId xmlns:a16="http://schemas.microsoft.com/office/drawing/2014/main" id="{FE8B6626-2F7F-60C0-3A48-172B204F9B92}"/>
                    </a:ext>
                  </a:extLst>
                </p:cNvPr>
                <p:cNvPicPr/>
                <p:nvPr/>
              </p:nvPicPr>
              <p:blipFill>
                <a:blip r:embed="rId515"/>
                <a:stretch>
                  <a:fillRect/>
                </a:stretch>
              </p:blipFill>
              <p:spPr>
                <a:xfrm>
                  <a:off x="10540309" y="4004542"/>
                  <a:ext cx="1112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174334" name="Freihand 174333">
                  <a:extLst>
                    <a:ext uri="{FF2B5EF4-FFF2-40B4-BE49-F238E27FC236}">
                      <a16:creationId xmlns:a16="http://schemas.microsoft.com/office/drawing/2014/main" id="{4425AFC2-2579-4BCA-3A1D-14A5A7D36670}"/>
                    </a:ext>
                  </a:extLst>
                </p14:cNvPr>
                <p14:cNvContentPartPr/>
                <p14:nvPr/>
              </p14:nvContentPartPr>
              <p14:xfrm>
                <a:off x="10718509" y="3913102"/>
                <a:ext cx="200160" cy="52560"/>
              </p14:xfrm>
            </p:contentPart>
          </mc:Choice>
          <mc:Fallback xmlns="">
            <p:pic>
              <p:nvPicPr>
                <p:cNvPr id="174334" name="Freihand 174333">
                  <a:extLst>
                    <a:ext uri="{FF2B5EF4-FFF2-40B4-BE49-F238E27FC236}">
                      <a16:creationId xmlns:a16="http://schemas.microsoft.com/office/drawing/2014/main" id="{4425AFC2-2579-4BCA-3A1D-14A5A7D36670}"/>
                    </a:ext>
                  </a:extLst>
                </p:cNvPr>
                <p:cNvPicPr/>
                <p:nvPr/>
              </p:nvPicPr>
              <p:blipFill>
                <a:blip r:embed="rId517"/>
                <a:stretch>
                  <a:fillRect/>
                </a:stretch>
              </p:blipFill>
              <p:spPr>
                <a:xfrm>
                  <a:off x="10709869" y="3904462"/>
                  <a:ext cx="21780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174335" name="Freihand 174334">
                  <a:extLst>
                    <a:ext uri="{FF2B5EF4-FFF2-40B4-BE49-F238E27FC236}">
                      <a16:creationId xmlns:a16="http://schemas.microsoft.com/office/drawing/2014/main" id="{1E3AC8D6-C399-6A32-F12F-A0DDBA7DE6BE}"/>
                    </a:ext>
                  </a:extLst>
                </p14:cNvPr>
                <p14:cNvContentPartPr/>
                <p14:nvPr/>
              </p14:nvContentPartPr>
              <p14:xfrm>
                <a:off x="10992109" y="3871702"/>
                <a:ext cx="34560" cy="97200"/>
              </p14:xfrm>
            </p:contentPart>
          </mc:Choice>
          <mc:Fallback xmlns="">
            <p:pic>
              <p:nvPicPr>
                <p:cNvPr id="174335" name="Freihand 174334">
                  <a:extLst>
                    <a:ext uri="{FF2B5EF4-FFF2-40B4-BE49-F238E27FC236}">
                      <a16:creationId xmlns:a16="http://schemas.microsoft.com/office/drawing/2014/main" id="{1E3AC8D6-C399-6A32-F12F-A0DDBA7DE6BE}"/>
                    </a:ext>
                  </a:extLst>
                </p:cNvPr>
                <p:cNvPicPr/>
                <p:nvPr/>
              </p:nvPicPr>
              <p:blipFill>
                <a:blip r:embed="rId519"/>
                <a:stretch>
                  <a:fillRect/>
                </a:stretch>
              </p:blipFill>
              <p:spPr>
                <a:xfrm>
                  <a:off x="10983109" y="3863062"/>
                  <a:ext cx="522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174336" name="Freihand 174335">
                  <a:extLst>
                    <a:ext uri="{FF2B5EF4-FFF2-40B4-BE49-F238E27FC236}">
                      <a16:creationId xmlns:a16="http://schemas.microsoft.com/office/drawing/2014/main" id="{7AA14677-9D56-D80D-B01D-88C341C5D23E}"/>
                    </a:ext>
                  </a:extLst>
                </p14:cNvPr>
                <p14:cNvContentPartPr/>
                <p14:nvPr/>
              </p14:nvContentPartPr>
              <p14:xfrm>
                <a:off x="11110909" y="3865222"/>
                <a:ext cx="182520" cy="109080"/>
              </p14:xfrm>
            </p:contentPart>
          </mc:Choice>
          <mc:Fallback xmlns="">
            <p:pic>
              <p:nvPicPr>
                <p:cNvPr id="174336" name="Freihand 174335">
                  <a:extLst>
                    <a:ext uri="{FF2B5EF4-FFF2-40B4-BE49-F238E27FC236}">
                      <a16:creationId xmlns:a16="http://schemas.microsoft.com/office/drawing/2014/main" id="{7AA14677-9D56-D80D-B01D-88C341C5D23E}"/>
                    </a:ext>
                  </a:extLst>
                </p:cNvPr>
                <p:cNvPicPr/>
                <p:nvPr/>
              </p:nvPicPr>
              <p:blipFill>
                <a:blip r:embed="rId521"/>
                <a:stretch>
                  <a:fillRect/>
                </a:stretch>
              </p:blipFill>
              <p:spPr>
                <a:xfrm>
                  <a:off x="11102269" y="3856222"/>
                  <a:ext cx="2001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174338" name="Freihand 174337">
                  <a:extLst>
                    <a:ext uri="{FF2B5EF4-FFF2-40B4-BE49-F238E27FC236}">
                      <a16:creationId xmlns:a16="http://schemas.microsoft.com/office/drawing/2014/main" id="{68BFC9C6-1765-CA6F-C2E0-0F21B6D4FFD4}"/>
                    </a:ext>
                  </a:extLst>
                </p14:cNvPr>
                <p14:cNvContentPartPr/>
                <p14:nvPr/>
              </p14:nvContentPartPr>
              <p14:xfrm>
                <a:off x="6192229" y="4405942"/>
                <a:ext cx="149400" cy="2880"/>
              </p14:xfrm>
            </p:contentPart>
          </mc:Choice>
          <mc:Fallback xmlns="">
            <p:pic>
              <p:nvPicPr>
                <p:cNvPr id="174338" name="Freihand 174337">
                  <a:extLst>
                    <a:ext uri="{FF2B5EF4-FFF2-40B4-BE49-F238E27FC236}">
                      <a16:creationId xmlns:a16="http://schemas.microsoft.com/office/drawing/2014/main" id="{68BFC9C6-1765-CA6F-C2E0-0F21B6D4FFD4}"/>
                    </a:ext>
                  </a:extLst>
                </p:cNvPr>
                <p:cNvPicPr/>
                <p:nvPr/>
              </p:nvPicPr>
              <p:blipFill>
                <a:blip r:embed="rId523"/>
                <a:stretch>
                  <a:fillRect/>
                </a:stretch>
              </p:blipFill>
              <p:spPr>
                <a:xfrm>
                  <a:off x="6183589" y="4396942"/>
                  <a:ext cx="1670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174339" name="Freihand 174338">
                  <a:extLst>
                    <a:ext uri="{FF2B5EF4-FFF2-40B4-BE49-F238E27FC236}">
                      <a16:creationId xmlns:a16="http://schemas.microsoft.com/office/drawing/2014/main" id="{301DF298-AF6F-38E4-463A-707181555BB4}"/>
                    </a:ext>
                  </a:extLst>
                </p14:cNvPr>
                <p14:cNvContentPartPr/>
                <p14:nvPr/>
              </p14:nvContentPartPr>
              <p14:xfrm>
                <a:off x="6171349" y="4428622"/>
                <a:ext cx="146520" cy="23400"/>
              </p14:xfrm>
            </p:contentPart>
          </mc:Choice>
          <mc:Fallback xmlns="">
            <p:pic>
              <p:nvPicPr>
                <p:cNvPr id="174339" name="Freihand 174338">
                  <a:extLst>
                    <a:ext uri="{FF2B5EF4-FFF2-40B4-BE49-F238E27FC236}">
                      <a16:creationId xmlns:a16="http://schemas.microsoft.com/office/drawing/2014/main" id="{301DF298-AF6F-38E4-463A-707181555BB4}"/>
                    </a:ext>
                  </a:extLst>
                </p:cNvPr>
                <p:cNvPicPr/>
                <p:nvPr/>
              </p:nvPicPr>
              <p:blipFill>
                <a:blip r:embed="rId525"/>
                <a:stretch>
                  <a:fillRect/>
                </a:stretch>
              </p:blipFill>
              <p:spPr>
                <a:xfrm>
                  <a:off x="6162349" y="4419622"/>
                  <a:ext cx="16416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174340" name="Freihand 174339">
                  <a:extLst>
                    <a:ext uri="{FF2B5EF4-FFF2-40B4-BE49-F238E27FC236}">
                      <a16:creationId xmlns:a16="http://schemas.microsoft.com/office/drawing/2014/main" id="{159E0141-D355-2C6A-0152-45558A589079}"/>
                    </a:ext>
                  </a:extLst>
                </p14:cNvPr>
                <p14:cNvContentPartPr/>
                <p14:nvPr/>
              </p14:nvContentPartPr>
              <p14:xfrm>
                <a:off x="6362509" y="4355182"/>
                <a:ext cx="81000" cy="130320"/>
              </p14:xfrm>
            </p:contentPart>
          </mc:Choice>
          <mc:Fallback xmlns="">
            <p:pic>
              <p:nvPicPr>
                <p:cNvPr id="174340" name="Freihand 174339">
                  <a:extLst>
                    <a:ext uri="{FF2B5EF4-FFF2-40B4-BE49-F238E27FC236}">
                      <a16:creationId xmlns:a16="http://schemas.microsoft.com/office/drawing/2014/main" id="{159E0141-D355-2C6A-0152-45558A589079}"/>
                    </a:ext>
                  </a:extLst>
                </p:cNvPr>
                <p:cNvPicPr/>
                <p:nvPr/>
              </p:nvPicPr>
              <p:blipFill>
                <a:blip r:embed="rId527"/>
                <a:stretch>
                  <a:fillRect/>
                </a:stretch>
              </p:blipFill>
              <p:spPr>
                <a:xfrm>
                  <a:off x="6353869" y="4346542"/>
                  <a:ext cx="986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174341" name="Freihand 174340">
                  <a:extLst>
                    <a:ext uri="{FF2B5EF4-FFF2-40B4-BE49-F238E27FC236}">
                      <a16:creationId xmlns:a16="http://schemas.microsoft.com/office/drawing/2014/main" id="{CE5DE0B3-3577-C574-D680-A4187C2E8C11}"/>
                    </a:ext>
                  </a:extLst>
                </p14:cNvPr>
                <p14:cNvContentPartPr/>
                <p14:nvPr/>
              </p14:nvContentPartPr>
              <p14:xfrm>
                <a:off x="6598669" y="4372822"/>
                <a:ext cx="201600" cy="102960"/>
              </p14:xfrm>
            </p:contentPart>
          </mc:Choice>
          <mc:Fallback xmlns="">
            <p:pic>
              <p:nvPicPr>
                <p:cNvPr id="174341" name="Freihand 174340">
                  <a:extLst>
                    <a:ext uri="{FF2B5EF4-FFF2-40B4-BE49-F238E27FC236}">
                      <a16:creationId xmlns:a16="http://schemas.microsoft.com/office/drawing/2014/main" id="{CE5DE0B3-3577-C574-D680-A4187C2E8C11}"/>
                    </a:ext>
                  </a:extLst>
                </p:cNvPr>
                <p:cNvPicPr/>
                <p:nvPr/>
              </p:nvPicPr>
              <p:blipFill>
                <a:blip r:embed="rId529"/>
                <a:stretch>
                  <a:fillRect/>
                </a:stretch>
              </p:blipFill>
              <p:spPr>
                <a:xfrm>
                  <a:off x="6589669" y="4364182"/>
                  <a:ext cx="2192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174342" name="Freihand 174341">
                  <a:extLst>
                    <a:ext uri="{FF2B5EF4-FFF2-40B4-BE49-F238E27FC236}">
                      <a16:creationId xmlns:a16="http://schemas.microsoft.com/office/drawing/2014/main" id="{6E0EC293-9B01-3BD5-634F-39BEC87D26C4}"/>
                    </a:ext>
                  </a:extLst>
                </p14:cNvPr>
                <p14:cNvContentPartPr/>
                <p14:nvPr/>
              </p14:nvContentPartPr>
              <p14:xfrm>
                <a:off x="6865069" y="4378942"/>
                <a:ext cx="325080" cy="70920"/>
              </p14:xfrm>
            </p:contentPart>
          </mc:Choice>
          <mc:Fallback xmlns="">
            <p:pic>
              <p:nvPicPr>
                <p:cNvPr id="174342" name="Freihand 174341">
                  <a:extLst>
                    <a:ext uri="{FF2B5EF4-FFF2-40B4-BE49-F238E27FC236}">
                      <a16:creationId xmlns:a16="http://schemas.microsoft.com/office/drawing/2014/main" id="{6E0EC293-9B01-3BD5-634F-39BEC87D26C4}"/>
                    </a:ext>
                  </a:extLst>
                </p:cNvPr>
                <p:cNvPicPr/>
                <p:nvPr/>
              </p:nvPicPr>
              <p:blipFill>
                <a:blip r:embed="rId531"/>
                <a:stretch>
                  <a:fillRect/>
                </a:stretch>
              </p:blipFill>
              <p:spPr>
                <a:xfrm>
                  <a:off x="6856429" y="4370302"/>
                  <a:ext cx="3427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174343" name="Freihand 174342">
                  <a:extLst>
                    <a:ext uri="{FF2B5EF4-FFF2-40B4-BE49-F238E27FC236}">
                      <a16:creationId xmlns:a16="http://schemas.microsoft.com/office/drawing/2014/main" id="{E8D1A466-283B-AD60-2F81-7016D954DF48}"/>
                    </a:ext>
                  </a:extLst>
                </p14:cNvPr>
                <p14:cNvContentPartPr/>
                <p14:nvPr/>
              </p14:nvContentPartPr>
              <p14:xfrm>
                <a:off x="7232989" y="4387222"/>
                <a:ext cx="135720" cy="34920"/>
              </p14:xfrm>
            </p:contentPart>
          </mc:Choice>
          <mc:Fallback xmlns="">
            <p:pic>
              <p:nvPicPr>
                <p:cNvPr id="174343" name="Freihand 174342">
                  <a:extLst>
                    <a:ext uri="{FF2B5EF4-FFF2-40B4-BE49-F238E27FC236}">
                      <a16:creationId xmlns:a16="http://schemas.microsoft.com/office/drawing/2014/main" id="{E8D1A466-283B-AD60-2F81-7016D954DF48}"/>
                    </a:ext>
                  </a:extLst>
                </p:cNvPr>
                <p:cNvPicPr/>
                <p:nvPr/>
              </p:nvPicPr>
              <p:blipFill>
                <a:blip r:embed="rId533"/>
                <a:stretch>
                  <a:fillRect/>
                </a:stretch>
              </p:blipFill>
              <p:spPr>
                <a:xfrm>
                  <a:off x="7224349" y="4378222"/>
                  <a:ext cx="1533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174345" name="Freihand 174344">
                  <a:extLst>
                    <a:ext uri="{FF2B5EF4-FFF2-40B4-BE49-F238E27FC236}">
                      <a16:creationId xmlns:a16="http://schemas.microsoft.com/office/drawing/2014/main" id="{8316C884-86A1-2A18-47E6-DE41799293C7}"/>
                    </a:ext>
                  </a:extLst>
                </p14:cNvPr>
                <p14:cNvContentPartPr/>
                <p14:nvPr/>
              </p14:nvContentPartPr>
              <p14:xfrm>
                <a:off x="7615309" y="4315582"/>
                <a:ext cx="119880" cy="166320"/>
              </p14:xfrm>
            </p:contentPart>
          </mc:Choice>
          <mc:Fallback xmlns="">
            <p:pic>
              <p:nvPicPr>
                <p:cNvPr id="174345" name="Freihand 174344">
                  <a:extLst>
                    <a:ext uri="{FF2B5EF4-FFF2-40B4-BE49-F238E27FC236}">
                      <a16:creationId xmlns:a16="http://schemas.microsoft.com/office/drawing/2014/main" id="{8316C884-86A1-2A18-47E6-DE41799293C7}"/>
                    </a:ext>
                  </a:extLst>
                </p:cNvPr>
                <p:cNvPicPr/>
                <p:nvPr/>
              </p:nvPicPr>
              <p:blipFill>
                <a:blip r:embed="rId535"/>
                <a:stretch>
                  <a:fillRect/>
                </a:stretch>
              </p:blipFill>
              <p:spPr>
                <a:xfrm>
                  <a:off x="7606309" y="4306942"/>
                  <a:ext cx="1375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174346" name="Freihand 174345">
                  <a:extLst>
                    <a:ext uri="{FF2B5EF4-FFF2-40B4-BE49-F238E27FC236}">
                      <a16:creationId xmlns:a16="http://schemas.microsoft.com/office/drawing/2014/main" id="{877C5438-56CE-3E83-F4FE-EB7076B1C5D1}"/>
                    </a:ext>
                  </a:extLst>
                </p14:cNvPr>
                <p14:cNvContentPartPr/>
                <p14:nvPr/>
              </p14:nvContentPartPr>
              <p14:xfrm>
                <a:off x="7627189" y="4441582"/>
                <a:ext cx="142920" cy="8640"/>
              </p14:xfrm>
            </p:contentPart>
          </mc:Choice>
          <mc:Fallback xmlns="">
            <p:pic>
              <p:nvPicPr>
                <p:cNvPr id="174346" name="Freihand 174345">
                  <a:extLst>
                    <a:ext uri="{FF2B5EF4-FFF2-40B4-BE49-F238E27FC236}">
                      <a16:creationId xmlns:a16="http://schemas.microsoft.com/office/drawing/2014/main" id="{877C5438-56CE-3E83-F4FE-EB7076B1C5D1}"/>
                    </a:ext>
                  </a:extLst>
                </p:cNvPr>
                <p:cNvPicPr/>
                <p:nvPr/>
              </p:nvPicPr>
              <p:blipFill>
                <a:blip r:embed="rId537"/>
                <a:stretch>
                  <a:fillRect/>
                </a:stretch>
              </p:blipFill>
              <p:spPr>
                <a:xfrm>
                  <a:off x="7618549" y="4432582"/>
                  <a:ext cx="16056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174347" name="Freihand 174346">
                  <a:extLst>
                    <a:ext uri="{FF2B5EF4-FFF2-40B4-BE49-F238E27FC236}">
                      <a16:creationId xmlns:a16="http://schemas.microsoft.com/office/drawing/2014/main" id="{81012588-945B-00B2-C3D7-2FEC055E4C93}"/>
                    </a:ext>
                  </a:extLst>
                </p14:cNvPr>
                <p14:cNvContentPartPr/>
                <p14:nvPr/>
              </p14:nvContentPartPr>
              <p14:xfrm>
                <a:off x="7830229" y="4306222"/>
                <a:ext cx="140040" cy="166680"/>
              </p14:xfrm>
            </p:contentPart>
          </mc:Choice>
          <mc:Fallback xmlns="">
            <p:pic>
              <p:nvPicPr>
                <p:cNvPr id="174347" name="Freihand 174346">
                  <a:extLst>
                    <a:ext uri="{FF2B5EF4-FFF2-40B4-BE49-F238E27FC236}">
                      <a16:creationId xmlns:a16="http://schemas.microsoft.com/office/drawing/2014/main" id="{81012588-945B-00B2-C3D7-2FEC055E4C93}"/>
                    </a:ext>
                  </a:extLst>
                </p:cNvPr>
                <p:cNvPicPr/>
                <p:nvPr/>
              </p:nvPicPr>
              <p:blipFill>
                <a:blip r:embed="rId539"/>
                <a:stretch>
                  <a:fillRect/>
                </a:stretch>
              </p:blipFill>
              <p:spPr>
                <a:xfrm>
                  <a:off x="7821589" y="4297582"/>
                  <a:ext cx="1576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174348" name="Freihand 174347">
                  <a:extLst>
                    <a:ext uri="{FF2B5EF4-FFF2-40B4-BE49-F238E27FC236}">
                      <a16:creationId xmlns:a16="http://schemas.microsoft.com/office/drawing/2014/main" id="{C1B48738-8140-A86B-D3A6-E068B8A2C921}"/>
                    </a:ext>
                  </a:extLst>
                </p14:cNvPr>
                <p14:cNvContentPartPr/>
                <p14:nvPr/>
              </p14:nvContentPartPr>
              <p14:xfrm>
                <a:off x="8029669" y="4369582"/>
                <a:ext cx="129960" cy="56520"/>
              </p14:xfrm>
            </p:contentPart>
          </mc:Choice>
          <mc:Fallback xmlns="">
            <p:pic>
              <p:nvPicPr>
                <p:cNvPr id="174348" name="Freihand 174347">
                  <a:extLst>
                    <a:ext uri="{FF2B5EF4-FFF2-40B4-BE49-F238E27FC236}">
                      <a16:creationId xmlns:a16="http://schemas.microsoft.com/office/drawing/2014/main" id="{C1B48738-8140-A86B-D3A6-E068B8A2C921}"/>
                    </a:ext>
                  </a:extLst>
                </p:cNvPr>
                <p:cNvPicPr/>
                <p:nvPr/>
              </p:nvPicPr>
              <p:blipFill>
                <a:blip r:embed="rId541"/>
                <a:stretch>
                  <a:fillRect/>
                </a:stretch>
              </p:blipFill>
              <p:spPr>
                <a:xfrm>
                  <a:off x="8021029" y="4360942"/>
                  <a:ext cx="1476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174349" name="Freihand 174348">
                  <a:extLst>
                    <a:ext uri="{FF2B5EF4-FFF2-40B4-BE49-F238E27FC236}">
                      <a16:creationId xmlns:a16="http://schemas.microsoft.com/office/drawing/2014/main" id="{3016A135-B7A0-CFB2-541B-A87F6A929CCE}"/>
                    </a:ext>
                  </a:extLst>
                </p14:cNvPr>
                <p14:cNvContentPartPr/>
                <p14:nvPr/>
              </p14:nvContentPartPr>
              <p14:xfrm>
                <a:off x="8285269" y="4332142"/>
                <a:ext cx="97560" cy="131040"/>
              </p14:xfrm>
            </p:contentPart>
          </mc:Choice>
          <mc:Fallback xmlns="">
            <p:pic>
              <p:nvPicPr>
                <p:cNvPr id="174349" name="Freihand 174348">
                  <a:extLst>
                    <a:ext uri="{FF2B5EF4-FFF2-40B4-BE49-F238E27FC236}">
                      <a16:creationId xmlns:a16="http://schemas.microsoft.com/office/drawing/2014/main" id="{3016A135-B7A0-CFB2-541B-A87F6A929CCE}"/>
                    </a:ext>
                  </a:extLst>
                </p:cNvPr>
                <p:cNvPicPr/>
                <p:nvPr/>
              </p:nvPicPr>
              <p:blipFill>
                <a:blip r:embed="rId543"/>
                <a:stretch>
                  <a:fillRect/>
                </a:stretch>
              </p:blipFill>
              <p:spPr>
                <a:xfrm>
                  <a:off x="8276629" y="4323142"/>
                  <a:ext cx="1152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174350" name="Freihand 174349">
                  <a:extLst>
                    <a:ext uri="{FF2B5EF4-FFF2-40B4-BE49-F238E27FC236}">
                      <a16:creationId xmlns:a16="http://schemas.microsoft.com/office/drawing/2014/main" id="{89718727-7A6B-C57C-5FA8-63F94E7B5132}"/>
                    </a:ext>
                  </a:extLst>
                </p14:cNvPr>
                <p14:cNvContentPartPr/>
                <p14:nvPr/>
              </p14:nvContentPartPr>
              <p14:xfrm>
                <a:off x="8316589" y="4337902"/>
                <a:ext cx="95400" cy="16200"/>
              </p14:xfrm>
            </p:contentPart>
          </mc:Choice>
          <mc:Fallback xmlns="">
            <p:pic>
              <p:nvPicPr>
                <p:cNvPr id="174350" name="Freihand 174349">
                  <a:extLst>
                    <a:ext uri="{FF2B5EF4-FFF2-40B4-BE49-F238E27FC236}">
                      <a16:creationId xmlns:a16="http://schemas.microsoft.com/office/drawing/2014/main" id="{89718727-7A6B-C57C-5FA8-63F94E7B5132}"/>
                    </a:ext>
                  </a:extLst>
                </p:cNvPr>
                <p:cNvPicPr/>
                <p:nvPr/>
              </p:nvPicPr>
              <p:blipFill>
                <a:blip r:embed="rId545"/>
                <a:stretch>
                  <a:fillRect/>
                </a:stretch>
              </p:blipFill>
              <p:spPr>
                <a:xfrm>
                  <a:off x="8307949" y="4328902"/>
                  <a:ext cx="1130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174351" name="Freihand 174350">
                  <a:extLst>
                    <a:ext uri="{FF2B5EF4-FFF2-40B4-BE49-F238E27FC236}">
                      <a16:creationId xmlns:a16="http://schemas.microsoft.com/office/drawing/2014/main" id="{6E8A8BA2-6DB1-442A-08A0-ACA993BE1C61}"/>
                    </a:ext>
                  </a:extLst>
                </p14:cNvPr>
                <p14:cNvContentPartPr/>
                <p14:nvPr/>
              </p14:nvContentPartPr>
              <p14:xfrm>
                <a:off x="8434669" y="4341142"/>
                <a:ext cx="116640" cy="85680"/>
              </p14:xfrm>
            </p:contentPart>
          </mc:Choice>
          <mc:Fallback xmlns="">
            <p:pic>
              <p:nvPicPr>
                <p:cNvPr id="174351" name="Freihand 174350">
                  <a:extLst>
                    <a:ext uri="{FF2B5EF4-FFF2-40B4-BE49-F238E27FC236}">
                      <a16:creationId xmlns:a16="http://schemas.microsoft.com/office/drawing/2014/main" id="{6E8A8BA2-6DB1-442A-08A0-ACA993BE1C61}"/>
                    </a:ext>
                  </a:extLst>
                </p:cNvPr>
                <p:cNvPicPr/>
                <p:nvPr/>
              </p:nvPicPr>
              <p:blipFill>
                <a:blip r:embed="rId547"/>
                <a:stretch>
                  <a:fillRect/>
                </a:stretch>
              </p:blipFill>
              <p:spPr>
                <a:xfrm>
                  <a:off x="8425669" y="4332142"/>
                  <a:ext cx="1342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174352" name="Freihand 174351">
                  <a:extLst>
                    <a:ext uri="{FF2B5EF4-FFF2-40B4-BE49-F238E27FC236}">
                      <a16:creationId xmlns:a16="http://schemas.microsoft.com/office/drawing/2014/main" id="{E1729781-D4E1-7F74-33B0-7DBD0FF9CB89}"/>
                    </a:ext>
                  </a:extLst>
                </p14:cNvPr>
                <p14:cNvContentPartPr/>
                <p14:nvPr/>
              </p14:nvContentPartPr>
              <p14:xfrm>
                <a:off x="6331549" y="4734622"/>
                <a:ext cx="183960" cy="73080"/>
              </p14:xfrm>
            </p:contentPart>
          </mc:Choice>
          <mc:Fallback xmlns="">
            <p:pic>
              <p:nvPicPr>
                <p:cNvPr id="174352" name="Freihand 174351">
                  <a:extLst>
                    <a:ext uri="{FF2B5EF4-FFF2-40B4-BE49-F238E27FC236}">
                      <a16:creationId xmlns:a16="http://schemas.microsoft.com/office/drawing/2014/main" id="{E1729781-D4E1-7F74-33B0-7DBD0FF9CB89}"/>
                    </a:ext>
                  </a:extLst>
                </p:cNvPr>
                <p:cNvPicPr/>
                <p:nvPr/>
              </p:nvPicPr>
              <p:blipFill>
                <a:blip r:embed="rId549"/>
                <a:stretch>
                  <a:fillRect/>
                </a:stretch>
              </p:blipFill>
              <p:spPr>
                <a:xfrm>
                  <a:off x="6322909" y="4725622"/>
                  <a:ext cx="2016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174353" name="Freihand 174352">
                  <a:extLst>
                    <a:ext uri="{FF2B5EF4-FFF2-40B4-BE49-F238E27FC236}">
                      <a16:creationId xmlns:a16="http://schemas.microsoft.com/office/drawing/2014/main" id="{901C8469-2ABC-435D-F373-459BCEFE14C4}"/>
                    </a:ext>
                  </a:extLst>
                </p14:cNvPr>
                <p14:cNvContentPartPr/>
                <p14:nvPr/>
              </p14:nvContentPartPr>
              <p14:xfrm>
                <a:off x="6519469" y="4655422"/>
                <a:ext cx="74520" cy="197280"/>
              </p14:xfrm>
            </p:contentPart>
          </mc:Choice>
          <mc:Fallback xmlns="">
            <p:pic>
              <p:nvPicPr>
                <p:cNvPr id="174353" name="Freihand 174352">
                  <a:extLst>
                    <a:ext uri="{FF2B5EF4-FFF2-40B4-BE49-F238E27FC236}">
                      <a16:creationId xmlns:a16="http://schemas.microsoft.com/office/drawing/2014/main" id="{901C8469-2ABC-435D-F373-459BCEFE14C4}"/>
                    </a:ext>
                  </a:extLst>
                </p:cNvPr>
                <p:cNvPicPr/>
                <p:nvPr/>
              </p:nvPicPr>
              <p:blipFill>
                <a:blip r:embed="rId551"/>
                <a:stretch>
                  <a:fillRect/>
                </a:stretch>
              </p:blipFill>
              <p:spPr>
                <a:xfrm>
                  <a:off x="6510829" y="4646782"/>
                  <a:ext cx="9216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174354" name="Freihand 174353">
                  <a:extLst>
                    <a:ext uri="{FF2B5EF4-FFF2-40B4-BE49-F238E27FC236}">
                      <a16:creationId xmlns:a16="http://schemas.microsoft.com/office/drawing/2014/main" id="{6C9940C8-B050-A77A-5A61-0FB2C545F052}"/>
                    </a:ext>
                  </a:extLst>
                </p14:cNvPr>
                <p14:cNvContentPartPr/>
                <p14:nvPr/>
              </p14:nvContentPartPr>
              <p14:xfrm>
                <a:off x="6851029" y="4725982"/>
                <a:ext cx="307080" cy="91080"/>
              </p14:xfrm>
            </p:contentPart>
          </mc:Choice>
          <mc:Fallback xmlns="">
            <p:pic>
              <p:nvPicPr>
                <p:cNvPr id="174354" name="Freihand 174353">
                  <a:extLst>
                    <a:ext uri="{FF2B5EF4-FFF2-40B4-BE49-F238E27FC236}">
                      <a16:creationId xmlns:a16="http://schemas.microsoft.com/office/drawing/2014/main" id="{6C9940C8-B050-A77A-5A61-0FB2C545F052}"/>
                    </a:ext>
                  </a:extLst>
                </p:cNvPr>
                <p:cNvPicPr/>
                <p:nvPr/>
              </p:nvPicPr>
              <p:blipFill>
                <a:blip r:embed="rId553"/>
                <a:stretch>
                  <a:fillRect/>
                </a:stretch>
              </p:blipFill>
              <p:spPr>
                <a:xfrm>
                  <a:off x="6842029" y="4716982"/>
                  <a:ext cx="32472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174355" name="Freihand 174354">
                  <a:extLst>
                    <a:ext uri="{FF2B5EF4-FFF2-40B4-BE49-F238E27FC236}">
                      <a16:creationId xmlns:a16="http://schemas.microsoft.com/office/drawing/2014/main" id="{B7DC4977-F7D0-AF74-F7A7-68CABB46EF50}"/>
                    </a:ext>
                  </a:extLst>
                </p14:cNvPr>
                <p14:cNvContentPartPr/>
                <p14:nvPr/>
              </p14:nvContentPartPr>
              <p14:xfrm>
                <a:off x="7187269" y="4625902"/>
                <a:ext cx="231120" cy="285840"/>
              </p14:xfrm>
            </p:contentPart>
          </mc:Choice>
          <mc:Fallback xmlns="">
            <p:pic>
              <p:nvPicPr>
                <p:cNvPr id="174355" name="Freihand 174354">
                  <a:extLst>
                    <a:ext uri="{FF2B5EF4-FFF2-40B4-BE49-F238E27FC236}">
                      <a16:creationId xmlns:a16="http://schemas.microsoft.com/office/drawing/2014/main" id="{B7DC4977-F7D0-AF74-F7A7-68CABB46EF50}"/>
                    </a:ext>
                  </a:extLst>
                </p:cNvPr>
                <p:cNvPicPr/>
                <p:nvPr/>
              </p:nvPicPr>
              <p:blipFill>
                <a:blip r:embed="rId555"/>
                <a:stretch>
                  <a:fillRect/>
                </a:stretch>
              </p:blipFill>
              <p:spPr>
                <a:xfrm>
                  <a:off x="7178629" y="4617262"/>
                  <a:ext cx="24876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174356" name="Freihand 174355">
                  <a:extLst>
                    <a:ext uri="{FF2B5EF4-FFF2-40B4-BE49-F238E27FC236}">
                      <a16:creationId xmlns:a16="http://schemas.microsoft.com/office/drawing/2014/main" id="{29D7A426-34EB-DBD8-1AF8-0055D70D5FE1}"/>
                    </a:ext>
                  </a:extLst>
                </p14:cNvPr>
                <p14:cNvContentPartPr/>
                <p14:nvPr/>
              </p14:nvContentPartPr>
              <p14:xfrm>
                <a:off x="7600909" y="4643542"/>
                <a:ext cx="96840" cy="168840"/>
              </p14:xfrm>
            </p:contentPart>
          </mc:Choice>
          <mc:Fallback xmlns="">
            <p:pic>
              <p:nvPicPr>
                <p:cNvPr id="174356" name="Freihand 174355">
                  <a:extLst>
                    <a:ext uri="{FF2B5EF4-FFF2-40B4-BE49-F238E27FC236}">
                      <a16:creationId xmlns:a16="http://schemas.microsoft.com/office/drawing/2014/main" id="{29D7A426-34EB-DBD8-1AF8-0055D70D5FE1}"/>
                    </a:ext>
                  </a:extLst>
                </p:cNvPr>
                <p:cNvPicPr/>
                <p:nvPr/>
              </p:nvPicPr>
              <p:blipFill>
                <a:blip r:embed="rId557"/>
                <a:stretch>
                  <a:fillRect/>
                </a:stretch>
              </p:blipFill>
              <p:spPr>
                <a:xfrm>
                  <a:off x="7591909" y="4634902"/>
                  <a:ext cx="1144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174357" name="Freihand 174356">
                  <a:extLst>
                    <a:ext uri="{FF2B5EF4-FFF2-40B4-BE49-F238E27FC236}">
                      <a16:creationId xmlns:a16="http://schemas.microsoft.com/office/drawing/2014/main" id="{075F205F-CB2C-B55B-3F8C-DFEBE73F6787}"/>
                    </a:ext>
                  </a:extLst>
                </p14:cNvPr>
                <p14:cNvContentPartPr/>
                <p14:nvPr/>
              </p14:nvContentPartPr>
              <p14:xfrm>
                <a:off x="7623229" y="4638502"/>
                <a:ext cx="183600" cy="183600"/>
              </p14:xfrm>
            </p:contentPart>
          </mc:Choice>
          <mc:Fallback xmlns="">
            <p:pic>
              <p:nvPicPr>
                <p:cNvPr id="174357" name="Freihand 174356">
                  <a:extLst>
                    <a:ext uri="{FF2B5EF4-FFF2-40B4-BE49-F238E27FC236}">
                      <a16:creationId xmlns:a16="http://schemas.microsoft.com/office/drawing/2014/main" id="{075F205F-CB2C-B55B-3F8C-DFEBE73F6787}"/>
                    </a:ext>
                  </a:extLst>
                </p:cNvPr>
                <p:cNvPicPr/>
                <p:nvPr/>
              </p:nvPicPr>
              <p:blipFill>
                <a:blip r:embed="rId559"/>
                <a:stretch>
                  <a:fillRect/>
                </a:stretch>
              </p:blipFill>
              <p:spPr>
                <a:xfrm>
                  <a:off x="7614229" y="4629502"/>
                  <a:ext cx="2012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174358" name="Freihand 174357">
                  <a:extLst>
                    <a:ext uri="{FF2B5EF4-FFF2-40B4-BE49-F238E27FC236}">
                      <a16:creationId xmlns:a16="http://schemas.microsoft.com/office/drawing/2014/main" id="{6200ACDC-3E89-086B-D90C-7C55785EFC72}"/>
                    </a:ext>
                  </a:extLst>
                </p14:cNvPr>
                <p14:cNvContentPartPr/>
                <p14:nvPr/>
              </p14:nvContentPartPr>
              <p14:xfrm>
                <a:off x="7828789" y="4717342"/>
                <a:ext cx="136440" cy="183240"/>
              </p14:xfrm>
            </p:contentPart>
          </mc:Choice>
          <mc:Fallback xmlns="">
            <p:pic>
              <p:nvPicPr>
                <p:cNvPr id="174358" name="Freihand 174357">
                  <a:extLst>
                    <a:ext uri="{FF2B5EF4-FFF2-40B4-BE49-F238E27FC236}">
                      <a16:creationId xmlns:a16="http://schemas.microsoft.com/office/drawing/2014/main" id="{6200ACDC-3E89-086B-D90C-7C55785EFC72}"/>
                    </a:ext>
                  </a:extLst>
                </p:cNvPr>
                <p:cNvPicPr/>
                <p:nvPr/>
              </p:nvPicPr>
              <p:blipFill>
                <a:blip r:embed="rId561"/>
                <a:stretch>
                  <a:fillRect/>
                </a:stretch>
              </p:blipFill>
              <p:spPr>
                <a:xfrm>
                  <a:off x="7819789" y="4708702"/>
                  <a:ext cx="15408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174359" name="Freihand 174358">
                  <a:extLst>
                    <a:ext uri="{FF2B5EF4-FFF2-40B4-BE49-F238E27FC236}">
                      <a16:creationId xmlns:a16="http://schemas.microsoft.com/office/drawing/2014/main" id="{65CB3A03-C7BC-3E8D-72A7-D2BFB25B5735}"/>
                    </a:ext>
                  </a:extLst>
                </p14:cNvPr>
                <p14:cNvContentPartPr/>
                <p14:nvPr/>
              </p14:nvContentPartPr>
              <p14:xfrm>
                <a:off x="8003389" y="4734622"/>
                <a:ext cx="128880" cy="79920"/>
              </p14:xfrm>
            </p:contentPart>
          </mc:Choice>
          <mc:Fallback xmlns="">
            <p:pic>
              <p:nvPicPr>
                <p:cNvPr id="174359" name="Freihand 174358">
                  <a:extLst>
                    <a:ext uri="{FF2B5EF4-FFF2-40B4-BE49-F238E27FC236}">
                      <a16:creationId xmlns:a16="http://schemas.microsoft.com/office/drawing/2014/main" id="{65CB3A03-C7BC-3E8D-72A7-D2BFB25B5735}"/>
                    </a:ext>
                  </a:extLst>
                </p:cNvPr>
                <p:cNvPicPr/>
                <p:nvPr/>
              </p:nvPicPr>
              <p:blipFill>
                <a:blip r:embed="rId563"/>
                <a:stretch>
                  <a:fillRect/>
                </a:stretch>
              </p:blipFill>
              <p:spPr>
                <a:xfrm>
                  <a:off x="7994749" y="4725622"/>
                  <a:ext cx="1465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174360" name="Freihand 174359">
                  <a:extLst>
                    <a:ext uri="{FF2B5EF4-FFF2-40B4-BE49-F238E27FC236}">
                      <a16:creationId xmlns:a16="http://schemas.microsoft.com/office/drawing/2014/main" id="{39898214-D9BC-2FCC-90B3-70BD575B055A}"/>
                    </a:ext>
                  </a:extLst>
                </p14:cNvPr>
                <p14:cNvContentPartPr/>
                <p14:nvPr/>
              </p14:nvContentPartPr>
              <p14:xfrm>
                <a:off x="8221549" y="4643542"/>
                <a:ext cx="124200" cy="168840"/>
              </p14:xfrm>
            </p:contentPart>
          </mc:Choice>
          <mc:Fallback xmlns="">
            <p:pic>
              <p:nvPicPr>
                <p:cNvPr id="174360" name="Freihand 174359">
                  <a:extLst>
                    <a:ext uri="{FF2B5EF4-FFF2-40B4-BE49-F238E27FC236}">
                      <a16:creationId xmlns:a16="http://schemas.microsoft.com/office/drawing/2014/main" id="{39898214-D9BC-2FCC-90B3-70BD575B055A}"/>
                    </a:ext>
                  </a:extLst>
                </p:cNvPr>
                <p:cNvPicPr/>
                <p:nvPr/>
              </p:nvPicPr>
              <p:blipFill>
                <a:blip r:embed="rId565"/>
                <a:stretch>
                  <a:fillRect/>
                </a:stretch>
              </p:blipFill>
              <p:spPr>
                <a:xfrm>
                  <a:off x="8212909" y="4634902"/>
                  <a:ext cx="1418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174361" name="Freihand 174360">
                  <a:extLst>
                    <a:ext uri="{FF2B5EF4-FFF2-40B4-BE49-F238E27FC236}">
                      <a16:creationId xmlns:a16="http://schemas.microsoft.com/office/drawing/2014/main" id="{F2A1F3A2-E4CD-CDE8-87B5-A9733F83A38C}"/>
                    </a:ext>
                  </a:extLst>
                </p14:cNvPr>
                <p14:cNvContentPartPr/>
                <p14:nvPr/>
              </p14:nvContentPartPr>
              <p14:xfrm>
                <a:off x="8269069" y="4642102"/>
                <a:ext cx="126720" cy="9000"/>
              </p14:xfrm>
            </p:contentPart>
          </mc:Choice>
          <mc:Fallback xmlns="">
            <p:pic>
              <p:nvPicPr>
                <p:cNvPr id="174361" name="Freihand 174360">
                  <a:extLst>
                    <a:ext uri="{FF2B5EF4-FFF2-40B4-BE49-F238E27FC236}">
                      <a16:creationId xmlns:a16="http://schemas.microsoft.com/office/drawing/2014/main" id="{F2A1F3A2-E4CD-CDE8-87B5-A9733F83A38C}"/>
                    </a:ext>
                  </a:extLst>
                </p:cNvPr>
                <p:cNvPicPr/>
                <p:nvPr/>
              </p:nvPicPr>
              <p:blipFill>
                <a:blip r:embed="rId567"/>
                <a:stretch>
                  <a:fillRect/>
                </a:stretch>
              </p:blipFill>
              <p:spPr>
                <a:xfrm>
                  <a:off x="8260429" y="4633462"/>
                  <a:ext cx="1443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174362" name="Freihand 174361">
                  <a:extLst>
                    <a:ext uri="{FF2B5EF4-FFF2-40B4-BE49-F238E27FC236}">
                      <a16:creationId xmlns:a16="http://schemas.microsoft.com/office/drawing/2014/main" id="{A5855788-99F7-0A77-5890-72C7D62C79C6}"/>
                    </a:ext>
                  </a:extLst>
                </p14:cNvPr>
                <p14:cNvContentPartPr/>
                <p14:nvPr/>
              </p14:nvContentPartPr>
              <p14:xfrm>
                <a:off x="8353669" y="4625182"/>
                <a:ext cx="271440" cy="146520"/>
              </p14:xfrm>
            </p:contentPart>
          </mc:Choice>
          <mc:Fallback xmlns="">
            <p:pic>
              <p:nvPicPr>
                <p:cNvPr id="174362" name="Freihand 174361">
                  <a:extLst>
                    <a:ext uri="{FF2B5EF4-FFF2-40B4-BE49-F238E27FC236}">
                      <a16:creationId xmlns:a16="http://schemas.microsoft.com/office/drawing/2014/main" id="{A5855788-99F7-0A77-5890-72C7D62C79C6}"/>
                    </a:ext>
                  </a:extLst>
                </p:cNvPr>
                <p:cNvPicPr/>
                <p:nvPr/>
              </p:nvPicPr>
              <p:blipFill>
                <a:blip r:embed="rId569"/>
                <a:stretch>
                  <a:fillRect/>
                </a:stretch>
              </p:blipFill>
              <p:spPr>
                <a:xfrm>
                  <a:off x="8345029" y="4616182"/>
                  <a:ext cx="28908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570">
              <p14:nvContentPartPr>
                <p14:cNvPr id="174367" name="Freihand 174366">
                  <a:extLst>
                    <a:ext uri="{FF2B5EF4-FFF2-40B4-BE49-F238E27FC236}">
                      <a16:creationId xmlns:a16="http://schemas.microsoft.com/office/drawing/2014/main" id="{C7B43648-FE8E-4CEC-B598-8259B3873899}"/>
                    </a:ext>
                  </a:extLst>
                </p14:cNvPr>
                <p14:cNvContentPartPr/>
                <p14:nvPr/>
              </p14:nvContentPartPr>
              <p14:xfrm>
                <a:off x="230269" y="2032822"/>
                <a:ext cx="149400" cy="140400"/>
              </p14:xfrm>
            </p:contentPart>
          </mc:Choice>
          <mc:Fallback xmlns="">
            <p:pic>
              <p:nvPicPr>
                <p:cNvPr id="174367" name="Freihand 174366">
                  <a:extLst>
                    <a:ext uri="{FF2B5EF4-FFF2-40B4-BE49-F238E27FC236}">
                      <a16:creationId xmlns:a16="http://schemas.microsoft.com/office/drawing/2014/main" id="{C7B43648-FE8E-4CEC-B598-8259B3873899}"/>
                    </a:ext>
                  </a:extLst>
                </p:cNvPr>
                <p:cNvPicPr/>
                <p:nvPr/>
              </p:nvPicPr>
              <p:blipFill>
                <a:blip r:embed="rId571"/>
                <a:stretch>
                  <a:fillRect/>
                </a:stretch>
              </p:blipFill>
              <p:spPr>
                <a:xfrm>
                  <a:off x="221269" y="2024182"/>
                  <a:ext cx="1670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174368" name="Freihand 174367">
                  <a:extLst>
                    <a:ext uri="{FF2B5EF4-FFF2-40B4-BE49-F238E27FC236}">
                      <a16:creationId xmlns:a16="http://schemas.microsoft.com/office/drawing/2014/main" id="{83D9F64F-2512-509A-8A32-E5948CEAA9F9}"/>
                    </a:ext>
                  </a:extLst>
                </p14:cNvPr>
                <p14:cNvContentPartPr/>
                <p14:nvPr/>
              </p14:nvContentPartPr>
              <p14:xfrm>
                <a:off x="366349" y="1943542"/>
                <a:ext cx="106920" cy="377640"/>
              </p14:xfrm>
            </p:contentPart>
          </mc:Choice>
          <mc:Fallback xmlns="">
            <p:pic>
              <p:nvPicPr>
                <p:cNvPr id="174368" name="Freihand 174367">
                  <a:extLst>
                    <a:ext uri="{FF2B5EF4-FFF2-40B4-BE49-F238E27FC236}">
                      <a16:creationId xmlns:a16="http://schemas.microsoft.com/office/drawing/2014/main" id="{83D9F64F-2512-509A-8A32-E5948CEAA9F9}"/>
                    </a:ext>
                  </a:extLst>
                </p:cNvPr>
                <p:cNvPicPr/>
                <p:nvPr/>
              </p:nvPicPr>
              <p:blipFill>
                <a:blip r:embed="rId573"/>
                <a:stretch>
                  <a:fillRect/>
                </a:stretch>
              </p:blipFill>
              <p:spPr>
                <a:xfrm>
                  <a:off x="357709" y="1934902"/>
                  <a:ext cx="124560" cy="395280"/>
                </a:xfrm>
                <a:prstGeom prst="rect">
                  <a:avLst/>
                </a:prstGeom>
              </p:spPr>
            </p:pic>
          </mc:Fallback>
        </mc:AlternateContent>
        <mc:AlternateContent xmlns:mc="http://schemas.openxmlformats.org/markup-compatibility/2006" xmlns:p14="http://schemas.microsoft.com/office/powerpoint/2010/main">
          <mc:Choice Requires="p14">
            <p:contentPart p14:bwMode="auto" r:id="rId574">
              <p14:nvContentPartPr>
                <p14:cNvPr id="174370" name="Freihand 174369">
                  <a:extLst>
                    <a:ext uri="{FF2B5EF4-FFF2-40B4-BE49-F238E27FC236}">
                      <a16:creationId xmlns:a16="http://schemas.microsoft.com/office/drawing/2014/main" id="{825AC1BA-FF16-5B4D-4E48-ACB139C22315}"/>
                    </a:ext>
                  </a:extLst>
                </p14:cNvPr>
                <p14:cNvContentPartPr/>
                <p14:nvPr/>
              </p14:nvContentPartPr>
              <p14:xfrm>
                <a:off x="717349" y="2186902"/>
                <a:ext cx="89280" cy="64440"/>
              </p14:xfrm>
            </p:contentPart>
          </mc:Choice>
          <mc:Fallback xmlns="">
            <p:pic>
              <p:nvPicPr>
                <p:cNvPr id="174370" name="Freihand 174369">
                  <a:extLst>
                    <a:ext uri="{FF2B5EF4-FFF2-40B4-BE49-F238E27FC236}">
                      <a16:creationId xmlns:a16="http://schemas.microsoft.com/office/drawing/2014/main" id="{825AC1BA-FF16-5B4D-4E48-ACB139C22315}"/>
                    </a:ext>
                  </a:extLst>
                </p:cNvPr>
                <p:cNvPicPr/>
                <p:nvPr/>
              </p:nvPicPr>
              <p:blipFill>
                <a:blip r:embed="rId575"/>
                <a:stretch>
                  <a:fillRect/>
                </a:stretch>
              </p:blipFill>
              <p:spPr>
                <a:xfrm>
                  <a:off x="708349" y="2178262"/>
                  <a:ext cx="10692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576">
              <p14:nvContentPartPr>
                <p14:cNvPr id="174371" name="Freihand 174370">
                  <a:extLst>
                    <a:ext uri="{FF2B5EF4-FFF2-40B4-BE49-F238E27FC236}">
                      <a16:creationId xmlns:a16="http://schemas.microsoft.com/office/drawing/2014/main" id="{E2FA5B3C-6CB4-A687-898F-10DB0AF3C0C1}"/>
                    </a:ext>
                  </a:extLst>
                </p14:cNvPr>
                <p14:cNvContentPartPr/>
                <p14:nvPr/>
              </p14:nvContentPartPr>
              <p14:xfrm>
                <a:off x="843709" y="2095462"/>
                <a:ext cx="60480" cy="240840"/>
              </p14:xfrm>
            </p:contentPart>
          </mc:Choice>
          <mc:Fallback xmlns="">
            <p:pic>
              <p:nvPicPr>
                <p:cNvPr id="174371" name="Freihand 174370">
                  <a:extLst>
                    <a:ext uri="{FF2B5EF4-FFF2-40B4-BE49-F238E27FC236}">
                      <a16:creationId xmlns:a16="http://schemas.microsoft.com/office/drawing/2014/main" id="{E2FA5B3C-6CB4-A687-898F-10DB0AF3C0C1}"/>
                    </a:ext>
                  </a:extLst>
                </p:cNvPr>
                <p:cNvPicPr/>
                <p:nvPr/>
              </p:nvPicPr>
              <p:blipFill>
                <a:blip r:embed="rId577"/>
                <a:stretch>
                  <a:fillRect/>
                </a:stretch>
              </p:blipFill>
              <p:spPr>
                <a:xfrm>
                  <a:off x="834709" y="2086462"/>
                  <a:ext cx="7812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578">
              <p14:nvContentPartPr>
                <p14:cNvPr id="174387" name="Freihand 174386">
                  <a:extLst>
                    <a:ext uri="{FF2B5EF4-FFF2-40B4-BE49-F238E27FC236}">
                      <a16:creationId xmlns:a16="http://schemas.microsoft.com/office/drawing/2014/main" id="{E1A7307E-9A01-F6DA-B334-EFC0A534A0B5}"/>
                    </a:ext>
                  </a:extLst>
                </p14:cNvPr>
                <p14:cNvContentPartPr/>
                <p14:nvPr/>
              </p14:nvContentPartPr>
              <p14:xfrm>
                <a:off x="721309" y="2527462"/>
                <a:ext cx="96840" cy="133200"/>
              </p14:xfrm>
            </p:contentPart>
          </mc:Choice>
          <mc:Fallback xmlns="">
            <p:pic>
              <p:nvPicPr>
                <p:cNvPr id="174387" name="Freihand 174386">
                  <a:extLst>
                    <a:ext uri="{FF2B5EF4-FFF2-40B4-BE49-F238E27FC236}">
                      <a16:creationId xmlns:a16="http://schemas.microsoft.com/office/drawing/2014/main" id="{E1A7307E-9A01-F6DA-B334-EFC0A534A0B5}"/>
                    </a:ext>
                  </a:extLst>
                </p:cNvPr>
                <p:cNvPicPr/>
                <p:nvPr/>
              </p:nvPicPr>
              <p:blipFill>
                <a:blip r:embed="rId579"/>
                <a:stretch>
                  <a:fillRect/>
                </a:stretch>
              </p:blipFill>
              <p:spPr>
                <a:xfrm>
                  <a:off x="712309" y="2518462"/>
                  <a:ext cx="1144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580">
              <p14:nvContentPartPr>
                <p14:cNvPr id="174388" name="Freihand 174387">
                  <a:extLst>
                    <a:ext uri="{FF2B5EF4-FFF2-40B4-BE49-F238E27FC236}">
                      <a16:creationId xmlns:a16="http://schemas.microsoft.com/office/drawing/2014/main" id="{3A9A4D0E-081A-B85F-2D0E-652970198221}"/>
                    </a:ext>
                  </a:extLst>
                </p14:cNvPr>
                <p14:cNvContentPartPr/>
                <p14:nvPr/>
              </p14:nvContentPartPr>
              <p14:xfrm>
                <a:off x="834349" y="2491462"/>
                <a:ext cx="73440" cy="261000"/>
              </p14:xfrm>
            </p:contentPart>
          </mc:Choice>
          <mc:Fallback xmlns="">
            <p:pic>
              <p:nvPicPr>
                <p:cNvPr id="174388" name="Freihand 174387">
                  <a:extLst>
                    <a:ext uri="{FF2B5EF4-FFF2-40B4-BE49-F238E27FC236}">
                      <a16:creationId xmlns:a16="http://schemas.microsoft.com/office/drawing/2014/main" id="{3A9A4D0E-081A-B85F-2D0E-652970198221}"/>
                    </a:ext>
                  </a:extLst>
                </p:cNvPr>
                <p:cNvPicPr/>
                <p:nvPr/>
              </p:nvPicPr>
              <p:blipFill>
                <a:blip r:embed="rId581"/>
                <a:stretch>
                  <a:fillRect/>
                </a:stretch>
              </p:blipFill>
              <p:spPr>
                <a:xfrm>
                  <a:off x="825709" y="2482822"/>
                  <a:ext cx="9108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582">
              <p14:nvContentPartPr>
                <p14:cNvPr id="174426" name="Freihand 174425">
                  <a:extLst>
                    <a:ext uri="{FF2B5EF4-FFF2-40B4-BE49-F238E27FC236}">
                      <a16:creationId xmlns:a16="http://schemas.microsoft.com/office/drawing/2014/main" id="{F49CA443-341D-3806-528F-69D27C287301}"/>
                    </a:ext>
                  </a:extLst>
                </p14:cNvPr>
                <p14:cNvContentPartPr/>
                <p14:nvPr/>
              </p14:nvContentPartPr>
              <p14:xfrm>
                <a:off x="751189" y="2907622"/>
                <a:ext cx="70560" cy="160920"/>
              </p14:xfrm>
            </p:contentPart>
          </mc:Choice>
          <mc:Fallback xmlns="">
            <p:pic>
              <p:nvPicPr>
                <p:cNvPr id="174426" name="Freihand 174425">
                  <a:extLst>
                    <a:ext uri="{FF2B5EF4-FFF2-40B4-BE49-F238E27FC236}">
                      <a16:creationId xmlns:a16="http://schemas.microsoft.com/office/drawing/2014/main" id="{F49CA443-341D-3806-528F-69D27C287301}"/>
                    </a:ext>
                  </a:extLst>
                </p:cNvPr>
                <p:cNvPicPr/>
                <p:nvPr/>
              </p:nvPicPr>
              <p:blipFill>
                <a:blip r:embed="rId583"/>
                <a:stretch>
                  <a:fillRect/>
                </a:stretch>
              </p:blipFill>
              <p:spPr>
                <a:xfrm>
                  <a:off x="742549" y="2898622"/>
                  <a:ext cx="882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584">
              <p14:nvContentPartPr>
                <p14:cNvPr id="174427" name="Freihand 174426">
                  <a:extLst>
                    <a:ext uri="{FF2B5EF4-FFF2-40B4-BE49-F238E27FC236}">
                      <a16:creationId xmlns:a16="http://schemas.microsoft.com/office/drawing/2014/main" id="{F6B9388B-6E79-BFD2-C6B1-95BEA93DEB0A}"/>
                    </a:ext>
                  </a:extLst>
                </p14:cNvPr>
                <p14:cNvContentPartPr/>
                <p14:nvPr/>
              </p14:nvContentPartPr>
              <p14:xfrm>
                <a:off x="833269" y="2888542"/>
                <a:ext cx="57240" cy="214920"/>
              </p14:xfrm>
            </p:contentPart>
          </mc:Choice>
          <mc:Fallback xmlns="">
            <p:pic>
              <p:nvPicPr>
                <p:cNvPr id="174427" name="Freihand 174426">
                  <a:extLst>
                    <a:ext uri="{FF2B5EF4-FFF2-40B4-BE49-F238E27FC236}">
                      <a16:creationId xmlns:a16="http://schemas.microsoft.com/office/drawing/2014/main" id="{F6B9388B-6E79-BFD2-C6B1-95BEA93DEB0A}"/>
                    </a:ext>
                  </a:extLst>
                </p:cNvPr>
                <p:cNvPicPr/>
                <p:nvPr/>
              </p:nvPicPr>
              <p:blipFill>
                <a:blip r:embed="rId585"/>
                <a:stretch>
                  <a:fillRect/>
                </a:stretch>
              </p:blipFill>
              <p:spPr>
                <a:xfrm>
                  <a:off x="824629" y="2879542"/>
                  <a:ext cx="7488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586">
              <p14:nvContentPartPr>
                <p14:cNvPr id="174373" name="Freihand 174372">
                  <a:extLst>
                    <a:ext uri="{FF2B5EF4-FFF2-40B4-BE49-F238E27FC236}">
                      <a16:creationId xmlns:a16="http://schemas.microsoft.com/office/drawing/2014/main" id="{EE9A506A-A11C-917C-7556-38E3837880EC}"/>
                    </a:ext>
                  </a:extLst>
                </p14:cNvPr>
                <p14:cNvContentPartPr/>
                <p14:nvPr/>
              </p14:nvContentPartPr>
              <p14:xfrm>
                <a:off x="1247989" y="2124262"/>
                <a:ext cx="90000" cy="119880"/>
              </p14:xfrm>
            </p:contentPart>
          </mc:Choice>
          <mc:Fallback xmlns="">
            <p:pic>
              <p:nvPicPr>
                <p:cNvPr id="174373" name="Freihand 174372">
                  <a:extLst>
                    <a:ext uri="{FF2B5EF4-FFF2-40B4-BE49-F238E27FC236}">
                      <a16:creationId xmlns:a16="http://schemas.microsoft.com/office/drawing/2014/main" id="{EE9A506A-A11C-917C-7556-38E3837880EC}"/>
                    </a:ext>
                  </a:extLst>
                </p:cNvPr>
                <p:cNvPicPr/>
                <p:nvPr/>
              </p:nvPicPr>
              <p:blipFill>
                <a:blip r:embed="rId587"/>
                <a:stretch>
                  <a:fillRect/>
                </a:stretch>
              </p:blipFill>
              <p:spPr>
                <a:xfrm>
                  <a:off x="1239349" y="2115622"/>
                  <a:ext cx="1076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588">
              <p14:nvContentPartPr>
                <p14:cNvPr id="174374" name="Freihand 174373">
                  <a:extLst>
                    <a:ext uri="{FF2B5EF4-FFF2-40B4-BE49-F238E27FC236}">
                      <a16:creationId xmlns:a16="http://schemas.microsoft.com/office/drawing/2014/main" id="{606D11F0-3656-C2F2-4642-BCF96B0D6E07}"/>
                    </a:ext>
                  </a:extLst>
                </p14:cNvPr>
                <p14:cNvContentPartPr/>
                <p14:nvPr/>
              </p14:nvContentPartPr>
              <p14:xfrm>
                <a:off x="1315669" y="2116702"/>
                <a:ext cx="36720" cy="122760"/>
              </p14:xfrm>
            </p:contentPart>
          </mc:Choice>
          <mc:Fallback xmlns="">
            <p:pic>
              <p:nvPicPr>
                <p:cNvPr id="174374" name="Freihand 174373">
                  <a:extLst>
                    <a:ext uri="{FF2B5EF4-FFF2-40B4-BE49-F238E27FC236}">
                      <a16:creationId xmlns:a16="http://schemas.microsoft.com/office/drawing/2014/main" id="{606D11F0-3656-C2F2-4642-BCF96B0D6E07}"/>
                    </a:ext>
                  </a:extLst>
                </p:cNvPr>
                <p:cNvPicPr/>
                <p:nvPr/>
              </p:nvPicPr>
              <p:blipFill>
                <a:blip r:embed="rId589"/>
                <a:stretch>
                  <a:fillRect/>
                </a:stretch>
              </p:blipFill>
              <p:spPr>
                <a:xfrm>
                  <a:off x="1307029" y="2108062"/>
                  <a:ext cx="543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590">
              <p14:nvContentPartPr>
                <p14:cNvPr id="174375" name="Freihand 174374">
                  <a:extLst>
                    <a:ext uri="{FF2B5EF4-FFF2-40B4-BE49-F238E27FC236}">
                      <a16:creationId xmlns:a16="http://schemas.microsoft.com/office/drawing/2014/main" id="{6C56B847-92FF-3F10-3D55-137662FDB05E}"/>
                    </a:ext>
                  </a:extLst>
                </p14:cNvPr>
                <p14:cNvContentPartPr/>
                <p14:nvPr/>
              </p14:nvContentPartPr>
              <p14:xfrm>
                <a:off x="1250869" y="2255662"/>
                <a:ext cx="84600" cy="13320"/>
              </p14:xfrm>
            </p:contentPart>
          </mc:Choice>
          <mc:Fallback xmlns="">
            <p:pic>
              <p:nvPicPr>
                <p:cNvPr id="174375" name="Freihand 174374">
                  <a:extLst>
                    <a:ext uri="{FF2B5EF4-FFF2-40B4-BE49-F238E27FC236}">
                      <a16:creationId xmlns:a16="http://schemas.microsoft.com/office/drawing/2014/main" id="{6C56B847-92FF-3F10-3D55-137662FDB05E}"/>
                    </a:ext>
                  </a:extLst>
                </p:cNvPr>
                <p:cNvPicPr/>
                <p:nvPr/>
              </p:nvPicPr>
              <p:blipFill>
                <a:blip r:embed="rId591"/>
                <a:stretch>
                  <a:fillRect/>
                </a:stretch>
              </p:blipFill>
              <p:spPr>
                <a:xfrm>
                  <a:off x="1241869" y="2247022"/>
                  <a:ext cx="1022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592">
              <p14:nvContentPartPr>
                <p14:cNvPr id="174376" name="Freihand 174375">
                  <a:extLst>
                    <a:ext uri="{FF2B5EF4-FFF2-40B4-BE49-F238E27FC236}">
                      <a16:creationId xmlns:a16="http://schemas.microsoft.com/office/drawing/2014/main" id="{EAC5CB42-D54B-0F25-7C95-50CF521B1657}"/>
                    </a:ext>
                  </a:extLst>
                </p14:cNvPr>
                <p14:cNvContentPartPr/>
                <p14:nvPr/>
              </p14:nvContentPartPr>
              <p14:xfrm>
                <a:off x="1456069" y="2159902"/>
                <a:ext cx="72000" cy="142200"/>
              </p14:xfrm>
            </p:contentPart>
          </mc:Choice>
          <mc:Fallback xmlns="">
            <p:pic>
              <p:nvPicPr>
                <p:cNvPr id="174376" name="Freihand 174375">
                  <a:extLst>
                    <a:ext uri="{FF2B5EF4-FFF2-40B4-BE49-F238E27FC236}">
                      <a16:creationId xmlns:a16="http://schemas.microsoft.com/office/drawing/2014/main" id="{EAC5CB42-D54B-0F25-7C95-50CF521B1657}"/>
                    </a:ext>
                  </a:extLst>
                </p:cNvPr>
                <p:cNvPicPr/>
                <p:nvPr/>
              </p:nvPicPr>
              <p:blipFill>
                <a:blip r:embed="rId593"/>
                <a:stretch>
                  <a:fillRect/>
                </a:stretch>
              </p:blipFill>
              <p:spPr>
                <a:xfrm>
                  <a:off x="1447429" y="2150902"/>
                  <a:ext cx="896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594">
              <p14:nvContentPartPr>
                <p14:cNvPr id="174377" name="Freihand 174376">
                  <a:extLst>
                    <a:ext uri="{FF2B5EF4-FFF2-40B4-BE49-F238E27FC236}">
                      <a16:creationId xmlns:a16="http://schemas.microsoft.com/office/drawing/2014/main" id="{7F013684-3E38-BB46-9C20-4052423D3258}"/>
                    </a:ext>
                  </a:extLst>
                </p14:cNvPr>
                <p14:cNvContentPartPr/>
                <p14:nvPr/>
              </p14:nvContentPartPr>
              <p14:xfrm>
                <a:off x="1539229" y="2265742"/>
                <a:ext cx="86400" cy="62280"/>
              </p14:xfrm>
            </p:contentPart>
          </mc:Choice>
          <mc:Fallback xmlns="">
            <p:pic>
              <p:nvPicPr>
                <p:cNvPr id="174377" name="Freihand 174376">
                  <a:extLst>
                    <a:ext uri="{FF2B5EF4-FFF2-40B4-BE49-F238E27FC236}">
                      <a16:creationId xmlns:a16="http://schemas.microsoft.com/office/drawing/2014/main" id="{7F013684-3E38-BB46-9C20-4052423D3258}"/>
                    </a:ext>
                  </a:extLst>
                </p:cNvPr>
                <p:cNvPicPr/>
                <p:nvPr/>
              </p:nvPicPr>
              <p:blipFill>
                <a:blip r:embed="rId595"/>
                <a:stretch>
                  <a:fillRect/>
                </a:stretch>
              </p:blipFill>
              <p:spPr>
                <a:xfrm>
                  <a:off x="1530229" y="2256742"/>
                  <a:ext cx="1040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596">
              <p14:nvContentPartPr>
                <p14:cNvPr id="174378" name="Freihand 174377">
                  <a:extLst>
                    <a:ext uri="{FF2B5EF4-FFF2-40B4-BE49-F238E27FC236}">
                      <a16:creationId xmlns:a16="http://schemas.microsoft.com/office/drawing/2014/main" id="{A633AED0-710C-59A8-EAE1-3B23ED98DF41}"/>
                    </a:ext>
                  </a:extLst>
                </p14:cNvPr>
                <p14:cNvContentPartPr/>
                <p14:nvPr/>
              </p14:nvContentPartPr>
              <p14:xfrm>
                <a:off x="1714189" y="2175742"/>
                <a:ext cx="105480" cy="69120"/>
              </p14:xfrm>
            </p:contentPart>
          </mc:Choice>
          <mc:Fallback xmlns="">
            <p:pic>
              <p:nvPicPr>
                <p:cNvPr id="174378" name="Freihand 174377">
                  <a:extLst>
                    <a:ext uri="{FF2B5EF4-FFF2-40B4-BE49-F238E27FC236}">
                      <a16:creationId xmlns:a16="http://schemas.microsoft.com/office/drawing/2014/main" id="{A633AED0-710C-59A8-EAE1-3B23ED98DF41}"/>
                    </a:ext>
                  </a:extLst>
                </p:cNvPr>
                <p:cNvPicPr/>
                <p:nvPr/>
              </p:nvPicPr>
              <p:blipFill>
                <a:blip r:embed="rId597"/>
                <a:stretch>
                  <a:fillRect/>
                </a:stretch>
              </p:blipFill>
              <p:spPr>
                <a:xfrm>
                  <a:off x="1705189" y="2167102"/>
                  <a:ext cx="1231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598">
              <p14:nvContentPartPr>
                <p14:cNvPr id="174379" name="Freihand 174378">
                  <a:extLst>
                    <a:ext uri="{FF2B5EF4-FFF2-40B4-BE49-F238E27FC236}">
                      <a16:creationId xmlns:a16="http://schemas.microsoft.com/office/drawing/2014/main" id="{361CF858-0C45-F816-4135-012731713250}"/>
                    </a:ext>
                  </a:extLst>
                </p14:cNvPr>
                <p14:cNvContentPartPr/>
                <p14:nvPr/>
              </p14:nvContentPartPr>
              <p14:xfrm>
                <a:off x="1938109" y="2115622"/>
                <a:ext cx="70200" cy="120960"/>
              </p14:xfrm>
            </p:contentPart>
          </mc:Choice>
          <mc:Fallback xmlns="">
            <p:pic>
              <p:nvPicPr>
                <p:cNvPr id="174379" name="Freihand 174378">
                  <a:extLst>
                    <a:ext uri="{FF2B5EF4-FFF2-40B4-BE49-F238E27FC236}">
                      <a16:creationId xmlns:a16="http://schemas.microsoft.com/office/drawing/2014/main" id="{361CF858-0C45-F816-4135-012731713250}"/>
                    </a:ext>
                  </a:extLst>
                </p:cNvPr>
                <p:cNvPicPr/>
                <p:nvPr/>
              </p:nvPicPr>
              <p:blipFill>
                <a:blip r:embed="rId599"/>
                <a:stretch>
                  <a:fillRect/>
                </a:stretch>
              </p:blipFill>
              <p:spPr>
                <a:xfrm>
                  <a:off x="1929109" y="2106622"/>
                  <a:ext cx="878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600">
              <p14:nvContentPartPr>
                <p14:cNvPr id="174380" name="Freihand 174379">
                  <a:extLst>
                    <a:ext uri="{FF2B5EF4-FFF2-40B4-BE49-F238E27FC236}">
                      <a16:creationId xmlns:a16="http://schemas.microsoft.com/office/drawing/2014/main" id="{A7EC8779-8C5B-DFB9-2DA9-3D9F92E7D5FB}"/>
                    </a:ext>
                  </a:extLst>
                </p14:cNvPr>
                <p14:cNvContentPartPr/>
                <p14:nvPr/>
              </p14:nvContentPartPr>
              <p14:xfrm>
                <a:off x="1949269" y="2098342"/>
                <a:ext cx="115560" cy="163440"/>
              </p14:xfrm>
            </p:contentPart>
          </mc:Choice>
          <mc:Fallback xmlns="">
            <p:pic>
              <p:nvPicPr>
                <p:cNvPr id="174380" name="Freihand 174379">
                  <a:extLst>
                    <a:ext uri="{FF2B5EF4-FFF2-40B4-BE49-F238E27FC236}">
                      <a16:creationId xmlns:a16="http://schemas.microsoft.com/office/drawing/2014/main" id="{A7EC8779-8C5B-DFB9-2DA9-3D9F92E7D5FB}"/>
                    </a:ext>
                  </a:extLst>
                </p:cNvPr>
                <p:cNvPicPr/>
                <p:nvPr/>
              </p:nvPicPr>
              <p:blipFill>
                <a:blip r:embed="rId601"/>
                <a:stretch>
                  <a:fillRect/>
                </a:stretch>
              </p:blipFill>
              <p:spPr>
                <a:xfrm>
                  <a:off x="1940629" y="2089702"/>
                  <a:ext cx="1332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602">
              <p14:nvContentPartPr>
                <p14:cNvPr id="174381" name="Freihand 174380">
                  <a:extLst>
                    <a:ext uri="{FF2B5EF4-FFF2-40B4-BE49-F238E27FC236}">
                      <a16:creationId xmlns:a16="http://schemas.microsoft.com/office/drawing/2014/main" id="{95E8EC84-924B-72F5-4230-6FBD620097B1}"/>
                    </a:ext>
                  </a:extLst>
                </p14:cNvPr>
                <p14:cNvContentPartPr/>
                <p14:nvPr/>
              </p14:nvContentPartPr>
              <p14:xfrm>
                <a:off x="2140429" y="2112022"/>
                <a:ext cx="103320" cy="215640"/>
              </p14:xfrm>
            </p:contentPart>
          </mc:Choice>
          <mc:Fallback xmlns="">
            <p:pic>
              <p:nvPicPr>
                <p:cNvPr id="174381" name="Freihand 174380">
                  <a:extLst>
                    <a:ext uri="{FF2B5EF4-FFF2-40B4-BE49-F238E27FC236}">
                      <a16:creationId xmlns:a16="http://schemas.microsoft.com/office/drawing/2014/main" id="{95E8EC84-924B-72F5-4230-6FBD620097B1}"/>
                    </a:ext>
                  </a:extLst>
                </p:cNvPr>
                <p:cNvPicPr/>
                <p:nvPr/>
              </p:nvPicPr>
              <p:blipFill>
                <a:blip r:embed="rId603"/>
                <a:stretch>
                  <a:fillRect/>
                </a:stretch>
              </p:blipFill>
              <p:spPr>
                <a:xfrm>
                  <a:off x="2131789" y="2103022"/>
                  <a:ext cx="12096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604">
              <p14:nvContentPartPr>
                <p14:cNvPr id="174382" name="Freihand 174381">
                  <a:extLst>
                    <a:ext uri="{FF2B5EF4-FFF2-40B4-BE49-F238E27FC236}">
                      <a16:creationId xmlns:a16="http://schemas.microsoft.com/office/drawing/2014/main" id="{A03D347E-E801-B298-940C-392A5B18E4B2}"/>
                    </a:ext>
                  </a:extLst>
                </p14:cNvPr>
                <p14:cNvContentPartPr/>
                <p14:nvPr/>
              </p14:nvContentPartPr>
              <p14:xfrm>
                <a:off x="2395669" y="2140102"/>
                <a:ext cx="150480" cy="8640"/>
              </p14:xfrm>
            </p:contentPart>
          </mc:Choice>
          <mc:Fallback xmlns="">
            <p:pic>
              <p:nvPicPr>
                <p:cNvPr id="174382" name="Freihand 174381">
                  <a:extLst>
                    <a:ext uri="{FF2B5EF4-FFF2-40B4-BE49-F238E27FC236}">
                      <a16:creationId xmlns:a16="http://schemas.microsoft.com/office/drawing/2014/main" id="{A03D347E-E801-B298-940C-392A5B18E4B2}"/>
                    </a:ext>
                  </a:extLst>
                </p:cNvPr>
                <p:cNvPicPr/>
                <p:nvPr/>
              </p:nvPicPr>
              <p:blipFill>
                <a:blip r:embed="rId605"/>
                <a:stretch>
                  <a:fillRect/>
                </a:stretch>
              </p:blipFill>
              <p:spPr>
                <a:xfrm>
                  <a:off x="2387029" y="2131462"/>
                  <a:ext cx="1681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606">
              <p14:nvContentPartPr>
                <p14:cNvPr id="174383" name="Freihand 174382">
                  <a:extLst>
                    <a:ext uri="{FF2B5EF4-FFF2-40B4-BE49-F238E27FC236}">
                      <a16:creationId xmlns:a16="http://schemas.microsoft.com/office/drawing/2014/main" id="{DD461F10-42BA-4E7F-AB7A-31194F7267CB}"/>
                    </a:ext>
                  </a:extLst>
                </p14:cNvPr>
                <p14:cNvContentPartPr/>
                <p14:nvPr/>
              </p14:nvContentPartPr>
              <p14:xfrm>
                <a:off x="2424469" y="2173222"/>
                <a:ext cx="159120" cy="43560"/>
              </p14:xfrm>
            </p:contentPart>
          </mc:Choice>
          <mc:Fallback xmlns="">
            <p:pic>
              <p:nvPicPr>
                <p:cNvPr id="174383" name="Freihand 174382">
                  <a:extLst>
                    <a:ext uri="{FF2B5EF4-FFF2-40B4-BE49-F238E27FC236}">
                      <a16:creationId xmlns:a16="http://schemas.microsoft.com/office/drawing/2014/main" id="{DD461F10-42BA-4E7F-AB7A-31194F7267CB}"/>
                    </a:ext>
                  </a:extLst>
                </p:cNvPr>
                <p:cNvPicPr/>
                <p:nvPr/>
              </p:nvPicPr>
              <p:blipFill>
                <a:blip r:embed="rId607"/>
                <a:stretch>
                  <a:fillRect/>
                </a:stretch>
              </p:blipFill>
              <p:spPr>
                <a:xfrm>
                  <a:off x="2415829" y="2164582"/>
                  <a:ext cx="17676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608">
              <p14:nvContentPartPr>
                <p14:cNvPr id="174384" name="Freihand 174383">
                  <a:extLst>
                    <a:ext uri="{FF2B5EF4-FFF2-40B4-BE49-F238E27FC236}">
                      <a16:creationId xmlns:a16="http://schemas.microsoft.com/office/drawing/2014/main" id="{91265DB9-13E3-7570-5C8B-0E72F606EF59}"/>
                    </a:ext>
                  </a:extLst>
                </p14:cNvPr>
                <p14:cNvContentPartPr/>
                <p14:nvPr/>
              </p14:nvContentPartPr>
              <p14:xfrm>
                <a:off x="2648389" y="2083582"/>
                <a:ext cx="209160" cy="169200"/>
              </p14:xfrm>
            </p:contentPart>
          </mc:Choice>
          <mc:Fallback xmlns="">
            <p:pic>
              <p:nvPicPr>
                <p:cNvPr id="174384" name="Freihand 174383">
                  <a:extLst>
                    <a:ext uri="{FF2B5EF4-FFF2-40B4-BE49-F238E27FC236}">
                      <a16:creationId xmlns:a16="http://schemas.microsoft.com/office/drawing/2014/main" id="{91265DB9-13E3-7570-5C8B-0E72F606EF59}"/>
                    </a:ext>
                  </a:extLst>
                </p:cNvPr>
                <p:cNvPicPr/>
                <p:nvPr/>
              </p:nvPicPr>
              <p:blipFill>
                <a:blip r:embed="rId609"/>
                <a:stretch>
                  <a:fillRect/>
                </a:stretch>
              </p:blipFill>
              <p:spPr>
                <a:xfrm>
                  <a:off x="2639749" y="2074582"/>
                  <a:ext cx="2268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610">
              <p14:nvContentPartPr>
                <p14:cNvPr id="174385" name="Freihand 174384">
                  <a:extLst>
                    <a:ext uri="{FF2B5EF4-FFF2-40B4-BE49-F238E27FC236}">
                      <a16:creationId xmlns:a16="http://schemas.microsoft.com/office/drawing/2014/main" id="{0E4437F7-BC0E-02D4-0272-C94D7137BD2B}"/>
                    </a:ext>
                  </a:extLst>
                </p14:cNvPr>
                <p14:cNvContentPartPr/>
                <p14:nvPr/>
              </p14:nvContentPartPr>
              <p14:xfrm>
                <a:off x="2849269" y="2077462"/>
                <a:ext cx="172440" cy="111960"/>
              </p14:xfrm>
            </p:contentPart>
          </mc:Choice>
          <mc:Fallback xmlns="">
            <p:pic>
              <p:nvPicPr>
                <p:cNvPr id="174385" name="Freihand 174384">
                  <a:extLst>
                    <a:ext uri="{FF2B5EF4-FFF2-40B4-BE49-F238E27FC236}">
                      <a16:creationId xmlns:a16="http://schemas.microsoft.com/office/drawing/2014/main" id="{0E4437F7-BC0E-02D4-0272-C94D7137BD2B}"/>
                    </a:ext>
                  </a:extLst>
                </p:cNvPr>
                <p:cNvPicPr/>
                <p:nvPr/>
              </p:nvPicPr>
              <p:blipFill>
                <a:blip r:embed="rId611"/>
                <a:stretch>
                  <a:fillRect/>
                </a:stretch>
              </p:blipFill>
              <p:spPr>
                <a:xfrm>
                  <a:off x="2840629" y="2068462"/>
                  <a:ext cx="1900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612">
              <p14:nvContentPartPr>
                <p14:cNvPr id="174390" name="Freihand 174389">
                  <a:extLst>
                    <a:ext uri="{FF2B5EF4-FFF2-40B4-BE49-F238E27FC236}">
                      <a16:creationId xmlns:a16="http://schemas.microsoft.com/office/drawing/2014/main" id="{59888E38-AB3E-02DD-AEB1-9A6A6FE6A2B7}"/>
                    </a:ext>
                  </a:extLst>
                </p14:cNvPr>
                <p14:cNvContentPartPr/>
                <p14:nvPr/>
              </p14:nvContentPartPr>
              <p14:xfrm>
                <a:off x="1061509" y="2536462"/>
                <a:ext cx="128520" cy="135360"/>
              </p14:xfrm>
            </p:contentPart>
          </mc:Choice>
          <mc:Fallback xmlns="">
            <p:pic>
              <p:nvPicPr>
                <p:cNvPr id="174390" name="Freihand 174389">
                  <a:extLst>
                    <a:ext uri="{FF2B5EF4-FFF2-40B4-BE49-F238E27FC236}">
                      <a16:creationId xmlns:a16="http://schemas.microsoft.com/office/drawing/2014/main" id="{59888E38-AB3E-02DD-AEB1-9A6A6FE6A2B7}"/>
                    </a:ext>
                  </a:extLst>
                </p:cNvPr>
                <p:cNvPicPr/>
                <p:nvPr/>
              </p:nvPicPr>
              <p:blipFill>
                <a:blip r:embed="rId613"/>
                <a:stretch>
                  <a:fillRect/>
                </a:stretch>
              </p:blipFill>
              <p:spPr>
                <a:xfrm>
                  <a:off x="1052869" y="2527822"/>
                  <a:ext cx="1461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614">
              <p14:nvContentPartPr>
                <p14:cNvPr id="174391" name="Freihand 174390">
                  <a:extLst>
                    <a:ext uri="{FF2B5EF4-FFF2-40B4-BE49-F238E27FC236}">
                      <a16:creationId xmlns:a16="http://schemas.microsoft.com/office/drawing/2014/main" id="{587A325F-F028-46A5-F2E8-B49A8FC2D764}"/>
                    </a:ext>
                  </a:extLst>
                </p14:cNvPr>
                <p14:cNvContentPartPr/>
                <p14:nvPr/>
              </p14:nvContentPartPr>
              <p14:xfrm>
                <a:off x="1073389" y="2688382"/>
                <a:ext cx="124200" cy="13680"/>
              </p14:xfrm>
            </p:contentPart>
          </mc:Choice>
          <mc:Fallback xmlns="">
            <p:pic>
              <p:nvPicPr>
                <p:cNvPr id="174391" name="Freihand 174390">
                  <a:extLst>
                    <a:ext uri="{FF2B5EF4-FFF2-40B4-BE49-F238E27FC236}">
                      <a16:creationId xmlns:a16="http://schemas.microsoft.com/office/drawing/2014/main" id="{587A325F-F028-46A5-F2E8-B49A8FC2D764}"/>
                    </a:ext>
                  </a:extLst>
                </p:cNvPr>
                <p:cNvPicPr/>
                <p:nvPr/>
              </p:nvPicPr>
              <p:blipFill>
                <a:blip r:embed="rId615"/>
                <a:stretch>
                  <a:fillRect/>
                </a:stretch>
              </p:blipFill>
              <p:spPr>
                <a:xfrm>
                  <a:off x="1064389" y="2679382"/>
                  <a:ext cx="1418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616">
              <p14:nvContentPartPr>
                <p14:cNvPr id="174392" name="Freihand 174391">
                  <a:extLst>
                    <a:ext uri="{FF2B5EF4-FFF2-40B4-BE49-F238E27FC236}">
                      <a16:creationId xmlns:a16="http://schemas.microsoft.com/office/drawing/2014/main" id="{740B9C27-FCCE-8954-3D26-2AB2D6728F09}"/>
                    </a:ext>
                  </a:extLst>
                </p14:cNvPr>
                <p14:cNvContentPartPr/>
                <p14:nvPr/>
              </p14:nvContentPartPr>
              <p14:xfrm>
                <a:off x="1273189" y="2561662"/>
                <a:ext cx="87120" cy="97560"/>
              </p14:xfrm>
            </p:contentPart>
          </mc:Choice>
          <mc:Fallback xmlns="">
            <p:pic>
              <p:nvPicPr>
                <p:cNvPr id="174392" name="Freihand 174391">
                  <a:extLst>
                    <a:ext uri="{FF2B5EF4-FFF2-40B4-BE49-F238E27FC236}">
                      <a16:creationId xmlns:a16="http://schemas.microsoft.com/office/drawing/2014/main" id="{740B9C27-FCCE-8954-3D26-2AB2D6728F09}"/>
                    </a:ext>
                  </a:extLst>
                </p:cNvPr>
                <p:cNvPicPr/>
                <p:nvPr/>
              </p:nvPicPr>
              <p:blipFill>
                <a:blip r:embed="rId617"/>
                <a:stretch>
                  <a:fillRect/>
                </a:stretch>
              </p:blipFill>
              <p:spPr>
                <a:xfrm>
                  <a:off x="1264549" y="2552662"/>
                  <a:ext cx="1047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618">
              <p14:nvContentPartPr>
                <p14:cNvPr id="174394" name="Freihand 174393">
                  <a:extLst>
                    <a:ext uri="{FF2B5EF4-FFF2-40B4-BE49-F238E27FC236}">
                      <a16:creationId xmlns:a16="http://schemas.microsoft.com/office/drawing/2014/main" id="{929DE01C-1A8C-6A55-4087-295443984CC1}"/>
                    </a:ext>
                  </a:extLst>
                </p14:cNvPr>
                <p14:cNvContentPartPr/>
                <p14:nvPr/>
              </p14:nvContentPartPr>
              <p14:xfrm>
                <a:off x="1389469" y="2628622"/>
                <a:ext cx="78480" cy="113040"/>
              </p14:xfrm>
            </p:contentPart>
          </mc:Choice>
          <mc:Fallback xmlns="">
            <p:pic>
              <p:nvPicPr>
                <p:cNvPr id="174394" name="Freihand 174393">
                  <a:extLst>
                    <a:ext uri="{FF2B5EF4-FFF2-40B4-BE49-F238E27FC236}">
                      <a16:creationId xmlns:a16="http://schemas.microsoft.com/office/drawing/2014/main" id="{929DE01C-1A8C-6A55-4087-295443984CC1}"/>
                    </a:ext>
                  </a:extLst>
                </p:cNvPr>
                <p:cNvPicPr/>
                <p:nvPr/>
              </p:nvPicPr>
              <p:blipFill>
                <a:blip r:embed="rId619"/>
                <a:stretch>
                  <a:fillRect/>
                </a:stretch>
              </p:blipFill>
              <p:spPr>
                <a:xfrm>
                  <a:off x="1380469" y="2619982"/>
                  <a:ext cx="961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620">
              <p14:nvContentPartPr>
                <p14:cNvPr id="174396" name="Freihand 174395">
                  <a:extLst>
                    <a:ext uri="{FF2B5EF4-FFF2-40B4-BE49-F238E27FC236}">
                      <a16:creationId xmlns:a16="http://schemas.microsoft.com/office/drawing/2014/main" id="{277E7E05-0E11-1B8E-4B91-94A252E37668}"/>
                    </a:ext>
                  </a:extLst>
                </p14:cNvPr>
                <p14:cNvContentPartPr/>
                <p14:nvPr/>
              </p14:nvContentPartPr>
              <p14:xfrm>
                <a:off x="1564069" y="2563822"/>
                <a:ext cx="99000" cy="7560"/>
              </p14:xfrm>
            </p:contentPart>
          </mc:Choice>
          <mc:Fallback xmlns="">
            <p:pic>
              <p:nvPicPr>
                <p:cNvPr id="174396" name="Freihand 174395">
                  <a:extLst>
                    <a:ext uri="{FF2B5EF4-FFF2-40B4-BE49-F238E27FC236}">
                      <a16:creationId xmlns:a16="http://schemas.microsoft.com/office/drawing/2014/main" id="{277E7E05-0E11-1B8E-4B91-94A252E37668}"/>
                    </a:ext>
                  </a:extLst>
                </p:cNvPr>
                <p:cNvPicPr/>
                <p:nvPr/>
              </p:nvPicPr>
              <p:blipFill>
                <a:blip r:embed="rId621"/>
                <a:stretch>
                  <a:fillRect/>
                </a:stretch>
              </p:blipFill>
              <p:spPr>
                <a:xfrm>
                  <a:off x="1555069" y="2555182"/>
                  <a:ext cx="1166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622">
              <p14:nvContentPartPr>
                <p14:cNvPr id="174397" name="Freihand 174396">
                  <a:extLst>
                    <a:ext uri="{FF2B5EF4-FFF2-40B4-BE49-F238E27FC236}">
                      <a16:creationId xmlns:a16="http://schemas.microsoft.com/office/drawing/2014/main" id="{643BC832-923E-1356-9B33-6C4BD6A48179}"/>
                    </a:ext>
                  </a:extLst>
                </p14:cNvPr>
                <p14:cNvContentPartPr/>
                <p14:nvPr/>
              </p14:nvContentPartPr>
              <p14:xfrm>
                <a:off x="1558309" y="2600902"/>
                <a:ext cx="100440" cy="17280"/>
              </p14:xfrm>
            </p:contentPart>
          </mc:Choice>
          <mc:Fallback xmlns="">
            <p:pic>
              <p:nvPicPr>
                <p:cNvPr id="174397" name="Freihand 174396">
                  <a:extLst>
                    <a:ext uri="{FF2B5EF4-FFF2-40B4-BE49-F238E27FC236}">
                      <a16:creationId xmlns:a16="http://schemas.microsoft.com/office/drawing/2014/main" id="{643BC832-923E-1356-9B33-6C4BD6A48179}"/>
                    </a:ext>
                  </a:extLst>
                </p:cNvPr>
                <p:cNvPicPr/>
                <p:nvPr/>
              </p:nvPicPr>
              <p:blipFill>
                <a:blip r:embed="rId623"/>
                <a:stretch>
                  <a:fillRect/>
                </a:stretch>
              </p:blipFill>
              <p:spPr>
                <a:xfrm>
                  <a:off x="1549309" y="2592262"/>
                  <a:ext cx="1180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624">
              <p14:nvContentPartPr>
                <p14:cNvPr id="174399" name="Freihand 174398">
                  <a:extLst>
                    <a:ext uri="{FF2B5EF4-FFF2-40B4-BE49-F238E27FC236}">
                      <a16:creationId xmlns:a16="http://schemas.microsoft.com/office/drawing/2014/main" id="{D4B9162E-0A60-3C2A-F141-B51DE296160D}"/>
                    </a:ext>
                  </a:extLst>
                </p14:cNvPr>
                <p14:cNvContentPartPr/>
                <p14:nvPr/>
              </p14:nvContentPartPr>
              <p14:xfrm>
                <a:off x="1755589" y="2523862"/>
                <a:ext cx="87120" cy="87120"/>
              </p14:xfrm>
            </p:contentPart>
          </mc:Choice>
          <mc:Fallback xmlns="">
            <p:pic>
              <p:nvPicPr>
                <p:cNvPr id="174399" name="Freihand 174398">
                  <a:extLst>
                    <a:ext uri="{FF2B5EF4-FFF2-40B4-BE49-F238E27FC236}">
                      <a16:creationId xmlns:a16="http://schemas.microsoft.com/office/drawing/2014/main" id="{D4B9162E-0A60-3C2A-F141-B51DE296160D}"/>
                    </a:ext>
                  </a:extLst>
                </p:cNvPr>
                <p:cNvPicPr/>
                <p:nvPr/>
              </p:nvPicPr>
              <p:blipFill>
                <a:blip r:embed="rId625"/>
                <a:stretch>
                  <a:fillRect/>
                </a:stretch>
              </p:blipFill>
              <p:spPr>
                <a:xfrm>
                  <a:off x="1746949" y="2515222"/>
                  <a:ext cx="1047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626">
              <p14:nvContentPartPr>
                <p14:cNvPr id="174400" name="Freihand 174399">
                  <a:extLst>
                    <a:ext uri="{FF2B5EF4-FFF2-40B4-BE49-F238E27FC236}">
                      <a16:creationId xmlns:a16="http://schemas.microsoft.com/office/drawing/2014/main" id="{CC16A7D7-6CEA-93BA-30FA-31158A41689F}"/>
                    </a:ext>
                  </a:extLst>
                </p14:cNvPr>
                <p14:cNvContentPartPr/>
                <p14:nvPr/>
              </p14:nvContentPartPr>
              <p14:xfrm>
                <a:off x="1855669" y="2574622"/>
                <a:ext cx="99720" cy="169560"/>
              </p14:xfrm>
            </p:contentPart>
          </mc:Choice>
          <mc:Fallback xmlns="">
            <p:pic>
              <p:nvPicPr>
                <p:cNvPr id="174400" name="Freihand 174399">
                  <a:extLst>
                    <a:ext uri="{FF2B5EF4-FFF2-40B4-BE49-F238E27FC236}">
                      <a16:creationId xmlns:a16="http://schemas.microsoft.com/office/drawing/2014/main" id="{CC16A7D7-6CEA-93BA-30FA-31158A41689F}"/>
                    </a:ext>
                  </a:extLst>
                </p:cNvPr>
                <p:cNvPicPr/>
                <p:nvPr/>
              </p:nvPicPr>
              <p:blipFill>
                <a:blip r:embed="rId627"/>
                <a:stretch>
                  <a:fillRect/>
                </a:stretch>
              </p:blipFill>
              <p:spPr>
                <a:xfrm>
                  <a:off x="1846669" y="2565622"/>
                  <a:ext cx="1173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628">
              <p14:nvContentPartPr>
                <p14:cNvPr id="174401" name="Freihand 174400">
                  <a:extLst>
                    <a:ext uri="{FF2B5EF4-FFF2-40B4-BE49-F238E27FC236}">
                      <a16:creationId xmlns:a16="http://schemas.microsoft.com/office/drawing/2014/main" id="{EA200965-5529-96F8-3B3A-EFE9030504AB}"/>
                    </a:ext>
                  </a:extLst>
                </p14:cNvPr>
                <p14:cNvContentPartPr/>
                <p14:nvPr/>
              </p14:nvContentPartPr>
              <p14:xfrm>
                <a:off x="2028829" y="2565982"/>
                <a:ext cx="11160" cy="13680"/>
              </p14:xfrm>
            </p:contentPart>
          </mc:Choice>
          <mc:Fallback xmlns="">
            <p:pic>
              <p:nvPicPr>
                <p:cNvPr id="174401" name="Freihand 174400">
                  <a:extLst>
                    <a:ext uri="{FF2B5EF4-FFF2-40B4-BE49-F238E27FC236}">
                      <a16:creationId xmlns:a16="http://schemas.microsoft.com/office/drawing/2014/main" id="{EA200965-5529-96F8-3B3A-EFE9030504AB}"/>
                    </a:ext>
                  </a:extLst>
                </p:cNvPr>
                <p:cNvPicPr/>
                <p:nvPr/>
              </p:nvPicPr>
              <p:blipFill>
                <a:blip r:embed="rId629"/>
                <a:stretch>
                  <a:fillRect/>
                </a:stretch>
              </p:blipFill>
              <p:spPr>
                <a:xfrm>
                  <a:off x="2020189" y="2556982"/>
                  <a:ext cx="288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630">
              <p14:nvContentPartPr>
                <p14:cNvPr id="174402" name="Freihand 174401">
                  <a:extLst>
                    <a:ext uri="{FF2B5EF4-FFF2-40B4-BE49-F238E27FC236}">
                      <a16:creationId xmlns:a16="http://schemas.microsoft.com/office/drawing/2014/main" id="{B67A3A50-3FFE-7E00-5620-9B64EBFD3AC4}"/>
                    </a:ext>
                  </a:extLst>
                </p14:cNvPr>
                <p14:cNvContentPartPr/>
                <p14:nvPr/>
              </p14:nvContentPartPr>
              <p14:xfrm>
                <a:off x="2094709" y="2525302"/>
                <a:ext cx="78840" cy="119520"/>
              </p14:xfrm>
            </p:contentPart>
          </mc:Choice>
          <mc:Fallback xmlns="">
            <p:pic>
              <p:nvPicPr>
                <p:cNvPr id="174402" name="Freihand 174401">
                  <a:extLst>
                    <a:ext uri="{FF2B5EF4-FFF2-40B4-BE49-F238E27FC236}">
                      <a16:creationId xmlns:a16="http://schemas.microsoft.com/office/drawing/2014/main" id="{B67A3A50-3FFE-7E00-5620-9B64EBFD3AC4}"/>
                    </a:ext>
                  </a:extLst>
                </p:cNvPr>
                <p:cNvPicPr/>
                <p:nvPr/>
              </p:nvPicPr>
              <p:blipFill>
                <a:blip r:embed="rId631"/>
                <a:stretch>
                  <a:fillRect/>
                </a:stretch>
              </p:blipFill>
              <p:spPr>
                <a:xfrm>
                  <a:off x="2086069" y="2516302"/>
                  <a:ext cx="964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632">
              <p14:nvContentPartPr>
                <p14:cNvPr id="174403" name="Freihand 174402">
                  <a:extLst>
                    <a:ext uri="{FF2B5EF4-FFF2-40B4-BE49-F238E27FC236}">
                      <a16:creationId xmlns:a16="http://schemas.microsoft.com/office/drawing/2014/main" id="{68407052-25D6-3749-2954-3DC79C91A34E}"/>
                    </a:ext>
                  </a:extLst>
                </p14:cNvPr>
                <p14:cNvContentPartPr/>
                <p14:nvPr/>
              </p14:nvContentPartPr>
              <p14:xfrm>
                <a:off x="2136829" y="2494342"/>
                <a:ext cx="207360" cy="96120"/>
              </p14:xfrm>
            </p:contentPart>
          </mc:Choice>
          <mc:Fallback xmlns="">
            <p:pic>
              <p:nvPicPr>
                <p:cNvPr id="174403" name="Freihand 174402">
                  <a:extLst>
                    <a:ext uri="{FF2B5EF4-FFF2-40B4-BE49-F238E27FC236}">
                      <a16:creationId xmlns:a16="http://schemas.microsoft.com/office/drawing/2014/main" id="{68407052-25D6-3749-2954-3DC79C91A34E}"/>
                    </a:ext>
                  </a:extLst>
                </p:cNvPr>
                <p:cNvPicPr/>
                <p:nvPr/>
              </p:nvPicPr>
              <p:blipFill>
                <a:blip r:embed="rId633"/>
                <a:stretch>
                  <a:fillRect/>
                </a:stretch>
              </p:blipFill>
              <p:spPr>
                <a:xfrm>
                  <a:off x="2127829" y="2485342"/>
                  <a:ext cx="22500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634">
              <p14:nvContentPartPr>
                <p14:cNvPr id="174406" name="Freihand 174405">
                  <a:extLst>
                    <a:ext uri="{FF2B5EF4-FFF2-40B4-BE49-F238E27FC236}">
                      <a16:creationId xmlns:a16="http://schemas.microsoft.com/office/drawing/2014/main" id="{129AA494-42DC-A6B5-E758-E9599EE2E018}"/>
                    </a:ext>
                  </a:extLst>
                </p14:cNvPr>
                <p14:cNvContentPartPr/>
                <p14:nvPr/>
              </p14:nvContentPartPr>
              <p14:xfrm>
                <a:off x="2472709" y="2511622"/>
                <a:ext cx="127080" cy="14760"/>
              </p14:xfrm>
            </p:contentPart>
          </mc:Choice>
          <mc:Fallback xmlns="">
            <p:pic>
              <p:nvPicPr>
                <p:cNvPr id="174406" name="Freihand 174405">
                  <a:extLst>
                    <a:ext uri="{FF2B5EF4-FFF2-40B4-BE49-F238E27FC236}">
                      <a16:creationId xmlns:a16="http://schemas.microsoft.com/office/drawing/2014/main" id="{129AA494-42DC-A6B5-E758-E9599EE2E018}"/>
                    </a:ext>
                  </a:extLst>
                </p:cNvPr>
                <p:cNvPicPr/>
                <p:nvPr/>
              </p:nvPicPr>
              <p:blipFill>
                <a:blip r:embed="rId635"/>
                <a:stretch>
                  <a:fillRect/>
                </a:stretch>
              </p:blipFill>
              <p:spPr>
                <a:xfrm>
                  <a:off x="2463709" y="2502982"/>
                  <a:ext cx="1447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636">
              <p14:nvContentPartPr>
                <p14:cNvPr id="174407" name="Freihand 174406">
                  <a:extLst>
                    <a:ext uri="{FF2B5EF4-FFF2-40B4-BE49-F238E27FC236}">
                      <a16:creationId xmlns:a16="http://schemas.microsoft.com/office/drawing/2014/main" id="{3E86CF18-9B67-D656-D166-C96B53D1D518}"/>
                    </a:ext>
                  </a:extLst>
                </p14:cNvPr>
                <p14:cNvContentPartPr/>
                <p14:nvPr/>
              </p14:nvContentPartPr>
              <p14:xfrm>
                <a:off x="2476309" y="2546902"/>
                <a:ext cx="151920" cy="15480"/>
              </p14:xfrm>
            </p:contentPart>
          </mc:Choice>
          <mc:Fallback xmlns="">
            <p:pic>
              <p:nvPicPr>
                <p:cNvPr id="174407" name="Freihand 174406">
                  <a:extLst>
                    <a:ext uri="{FF2B5EF4-FFF2-40B4-BE49-F238E27FC236}">
                      <a16:creationId xmlns:a16="http://schemas.microsoft.com/office/drawing/2014/main" id="{3E86CF18-9B67-D656-D166-C96B53D1D518}"/>
                    </a:ext>
                  </a:extLst>
                </p:cNvPr>
                <p:cNvPicPr/>
                <p:nvPr/>
              </p:nvPicPr>
              <p:blipFill>
                <a:blip r:embed="rId637"/>
                <a:stretch>
                  <a:fillRect/>
                </a:stretch>
              </p:blipFill>
              <p:spPr>
                <a:xfrm>
                  <a:off x="2467309" y="2537902"/>
                  <a:ext cx="1695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638">
              <p14:nvContentPartPr>
                <p14:cNvPr id="174409" name="Freihand 174408">
                  <a:extLst>
                    <a:ext uri="{FF2B5EF4-FFF2-40B4-BE49-F238E27FC236}">
                      <a16:creationId xmlns:a16="http://schemas.microsoft.com/office/drawing/2014/main" id="{EDF8E128-C36D-10EB-DDA3-F48F0CF7BFBA}"/>
                    </a:ext>
                  </a:extLst>
                </p14:cNvPr>
                <p14:cNvContentPartPr/>
                <p14:nvPr/>
              </p14:nvContentPartPr>
              <p14:xfrm>
                <a:off x="2710669" y="2472022"/>
                <a:ext cx="92520" cy="89640"/>
              </p14:xfrm>
            </p:contentPart>
          </mc:Choice>
          <mc:Fallback xmlns="">
            <p:pic>
              <p:nvPicPr>
                <p:cNvPr id="174409" name="Freihand 174408">
                  <a:extLst>
                    <a:ext uri="{FF2B5EF4-FFF2-40B4-BE49-F238E27FC236}">
                      <a16:creationId xmlns:a16="http://schemas.microsoft.com/office/drawing/2014/main" id="{EDF8E128-C36D-10EB-DDA3-F48F0CF7BFBA}"/>
                    </a:ext>
                  </a:extLst>
                </p:cNvPr>
                <p:cNvPicPr/>
                <p:nvPr/>
              </p:nvPicPr>
              <p:blipFill>
                <a:blip r:embed="rId639"/>
                <a:stretch>
                  <a:fillRect/>
                </a:stretch>
              </p:blipFill>
              <p:spPr>
                <a:xfrm>
                  <a:off x="2702029" y="2463382"/>
                  <a:ext cx="11016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640">
              <p14:nvContentPartPr>
                <p14:cNvPr id="174410" name="Freihand 174409">
                  <a:extLst>
                    <a:ext uri="{FF2B5EF4-FFF2-40B4-BE49-F238E27FC236}">
                      <a16:creationId xmlns:a16="http://schemas.microsoft.com/office/drawing/2014/main" id="{B0BF74DA-0F60-4F5E-05B5-F873D7FD5290}"/>
                    </a:ext>
                  </a:extLst>
                </p14:cNvPr>
                <p14:cNvContentPartPr/>
                <p14:nvPr/>
              </p14:nvContentPartPr>
              <p14:xfrm>
                <a:off x="2795269" y="2561662"/>
                <a:ext cx="25560" cy="58680"/>
              </p14:xfrm>
            </p:contentPart>
          </mc:Choice>
          <mc:Fallback xmlns="">
            <p:pic>
              <p:nvPicPr>
                <p:cNvPr id="174410" name="Freihand 174409">
                  <a:extLst>
                    <a:ext uri="{FF2B5EF4-FFF2-40B4-BE49-F238E27FC236}">
                      <a16:creationId xmlns:a16="http://schemas.microsoft.com/office/drawing/2014/main" id="{B0BF74DA-0F60-4F5E-05B5-F873D7FD5290}"/>
                    </a:ext>
                  </a:extLst>
                </p:cNvPr>
                <p:cNvPicPr/>
                <p:nvPr/>
              </p:nvPicPr>
              <p:blipFill>
                <a:blip r:embed="rId641"/>
                <a:stretch>
                  <a:fillRect/>
                </a:stretch>
              </p:blipFill>
              <p:spPr>
                <a:xfrm>
                  <a:off x="2786269" y="2553022"/>
                  <a:ext cx="432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642">
              <p14:nvContentPartPr>
                <p14:cNvPr id="174411" name="Freihand 174410">
                  <a:extLst>
                    <a:ext uri="{FF2B5EF4-FFF2-40B4-BE49-F238E27FC236}">
                      <a16:creationId xmlns:a16="http://schemas.microsoft.com/office/drawing/2014/main" id="{5C762ECD-BC98-9A21-7AA5-5E787D067FEF}"/>
                    </a:ext>
                  </a:extLst>
                </p14:cNvPr>
                <p14:cNvContentPartPr/>
                <p14:nvPr/>
              </p14:nvContentPartPr>
              <p14:xfrm>
                <a:off x="2875549" y="2449342"/>
                <a:ext cx="95760" cy="144720"/>
              </p14:xfrm>
            </p:contentPart>
          </mc:Choice>
          <mc:Fallback xmlns="">
            <p:pic>
              <p:nvPicPr>
                <p:cNvPr id="174411" name="Freihand 174410">
                  <a:extLst>
                    <a:ext uri="{FF2B5EF4-FFF2-40B4-BE49-F238E27FC236}">
                      <a16:creationId xmlns:a16="http://schemas.microsoft.com/office/drawing/2014/main" id="{5C762ECD-BC98-9A21-7AA5-5E787D067FEF}"/>
                    </a:ext>
                  </a:extLst>
                </p:cNvPr>
                <p:cNvPicPr/>
                <p:nvPr/>
              </p:nvPicPr>
              <p:blipFill>
                <a:blip r:embed="rId643"/>
                <a:stretch>
                  <a:fillRect/>
                </a:stretch>
              </p:blipFill>
              <p:spPr>
                <a:xfrm>
                  <a:off x="2866909" y="2440342"/>
                  <a:ext cx="1134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644">
              <p14:nvContentPartPr>
                <p14:cNvPr id="174412" name="Freihand 174411">
                  <a:extLst>
                    <a:ext uri="{FF2B5EF4-FFF2-40B4-BE49-F238E27FC236}">
                      <a16:creationId xmlns:a16="http://schemas.microsoft.com/office/drawing/2014/main" id="{84ECF413-C4CE-25D7-366E-47AEE020BF32}"/>
                    </a:ext>
                  </a:extLst>
                </p14:cNvPr>
                <p14:cNvContentPartPr/>
                <p14:nvPr/>
              </p14:nvContentPartPr>
              <p14:xfrm>
                <a:off x="3052669" y="2519902"/>
                <a:ext cx="13680" cy="6120"/>
              </p14:xfrm>
            </p:contentPart>
          </mc:Choice>
          <mc:Fallback xmlns="">
            <p:pic>
              <p:nvPicPr>
                <p:cNvPr id="174412" name="Freihand 174411">
                  <a:extLst>
                    <a:ext uri="{FF2B5EF4-FFF2-40B4-BE49-F238E27FC236}">
                      <a16:creationId xmlns:a16="http://schemas.microsoft.com/office/drawing/2014/main" id="{84ECF413-C4CE-25D7-366E-47AEE020BF32}"/>
                    </a:ext>
                  </a:extLst>
                </p:cNvPr>
                <p:cNvPicPr/>
                <p:nvPr/>
              </p:nvPicPr>
              <p:blipFill>
                <a:blip r:embed="rId645"/>
                <a:stretch>
                  <a:fillRect/>
                </a:stretch>
              </p:blipFill>
              <p:spPr>
                <a:xfrm>
                  <a:off x="3043669" y="2511262"/>
                  <a:ext cx="313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646">
              <p14:nvContentPartPr>
                <p14:cNvPr id="174413" name="Freihand 174412">
                  <a:extLst>
                    <a:ext uri="{FF2B5EF4-FFF2-40B4-BE49-F238E27FC236}">
                      <a16:creationId xmlns:a16="http://schemas.microsoft.com/office/drawing/2014/main" id="{CE3CE2C2-B379-55A8-53D7-E9D4D4460C50}"/>
                    </a:ext>
                  </a:extLst>
                </p14:cNvPr>
                <p14:cNvContentPartPr/>
                <p14:nvPr/>
              </p14:nvContentPartPr>
              <p14:xfrm>
                <a:off x="3123229" y="2395702"/>
                <a:ext cx="152640" cy="179280"/>
              </p14:xfrm>
            </p:contentPart>
          </mc:Choice>
          <mc:Fallback xmlns="">
            <p:pic>
              <p:nvPicPr>
                <p:cNvPr id="174413" name="Freihand 174412">
                  <a:extLst>
                    <a:ext uri="{FF2B5EF4-FFF2-40B4-BE49-F238E27FC236}">
                      <a16:creationId xmlns:a16="http://schemas.microsoft.com/office/drawing/2014/main" id="{CE3CE2C2-B379-55A8-53D7-E9D4D4460C50}"/>
                    </a:ext>
                  </a:extLst>
                </p:cNvPr>
                <p:cNvPicPr/>
                <p:nvPr/>
              </p:nvPicPr>
              <p:blipFill>
                <a:blip r:embed="rId647"/>
                <a:stretch>
                  <a:fillRect/>
                </a:stretch>
              </p:blipFill>
              <p:spPr>
                <a:xfrm>
                  <a:off x="3114589" y="2386702"/>
                  <a:ext cx="1702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648">
              <p14:nvContentPartPr>
                <p14:cNvPr id="174414" name="Freihand 174413">
                  <a:extLst>
                    <a:ext uri="{FF2B5EF4-FFF2-40B4-BE49-F238E27FC236}">
                      <a16:creationId xmlns:a16="http://schemas.microsoft.com/office/drawing/2014/main" id="{97763E94-49F9-E99C-A966-51BE57F0599E}"/>
                    </a:ext>
                  </a:extLst>
                </p14:cNvPr>
                <p14:cNvContentPartPr/>
                <p14:nvPr/>
              </p14:nvContentPartPr>
              <p14:xfrm>
                <a:off x="3266869" y="2399662"/>
                <a:ext cx="308160" cy="137880"/>
              </p14:xfrm>
            </p:contentPart>
          </mc:Choice>
          <mc:Fallback xmlns="">
            <p:pic>
              <p:nvPicPr>
                <p:cNvPr id="174414" name="Freihand 174413">
                  <a:extLst>
                    <a:ext uri="{FF2B5EF4-FFF2-40B4-BE49-F238E27FC236}">
                      <a16:creationId xmlns:a16="http://schemas.microsoft.com/office/drawing/2014/main" id="{97763E94-49F9-E99C-A966-51BE57F0599E}"/>
                    </a:ext>
                  </a:extLst>
                </p:cNvPr>
                <p:cNvPicPr/>
                <p:nvPr/>
              </p:nvPicPr>
              <p:blipFill>
                <a:blip r:embed="rId649"/>
                <a:stretch>
                  <a:fillRect/>
                </a:stretch>
              </p:blipFill>
              <p:spPr>
                <a:xfrm>
                  <a:off x="3257869" y="2391022"/>
                  <a:ext cx="3258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650">
              <p14:nvContentPartPr>
                <p14:cNvPr id="174415" name="Freihand 174414">
                  <a:extLst>
                    <a:ext uri="{FF2B5EF4-FFF2-40B4-BE49-F238E27FC236}">
                      <a16:creationId xmlns:a16="http://schemas.microsoft.com/office/drawing/2014/main" id="{FD278E39-18C2-9690-9EC0-FD99E66C9911}"/>
                    </a:ext>
                  </a:extLst>
                </p14:cNvPr>
                <p14:cNvContentPartPr/>
                <p14:nvPr/>
              </p14:nvContentPartPr>
              <p14:xfrm>
                <a:off x="3446149" y="2498302"/>
                <a:ext cx="135000" cy="32400"/>
              </p14:xfrm>
            </p:contentPart>
          </mc:Choice>
          <mc:Fallback xmlns="">
            <p:pic>
              <p:nvPicPr>
                <p:cNvPr id="174415" name="Freihand 174414">
                  <a:extLst>
                    <a:ext uri="{FF2B5EF4-FFF2-40B4-BE49-F238E27FC236}">
                      <a16:creationId xmlns:a16="http://schemas.microsoft.com/office/drawing/2014/main" id="{FD278E39-18C2-9690-9EC0-FD99E66C9911}"/>
                    </a:ext>
                  </a:extLst>
                </p:cNvPr>
                <p:cNvPicPr/>
                <p:nvPr/>
              </p:nvPicPr>
              <p:blipFill>
                <a:blip r:embed="rId651"/>
                <a:stretch>
                  <a:fillRect/>
                </a:stretch>
              </p:blipFill>
              <p:spPr>
                <a:xfrm>
                  <a:off x="3437509" y="2489662"/>
                  <a:ext cx="1526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652">
              <p14:nvContentPartPr>
                <p14:cNvPr id="174416" name="Freihand 174415">
                  <a:extLst>
                    <a:ext uri="{FF2B5EF4-FFF2-40B4-BE49-F238E27FC236}">
                      <a16:creationId xmlns:a16="http://schemas.microsoft.com/office/drawing/2014/main" id="{DF02E4E3-D3A3-DDF9-F5FD-806C594D456F}"/>
                    </a:ext>
                  </a:extLst>
                </p14:cNvPr>
                <p14:cNvContentPartPr/>
                <p14:nvPr/>
              </p14:nvContentPartPr>
              <p14:xfrm>
                <a:off x="3614269" y="2405422"/>
                <a:ext cx="102960" cy="146880"/>
              </p14:xfrm>
            </p:contentPart>
          </mc:Choice>
          <mc:Fallback xmlns="">
            <p:pic>
              <p:nvPicPr>
                <p:cNvPr id="174416" name="Freihand 174415">
                  <a:extLst>
                    <a:ext uri="{FF2B5EF4-FFF2-40B4-BE49-F238E27FC236}">
                      <a16:creationId xmlns:a16="http://schemas.microsoft.com/office/drawing/2014/main" id="{DF02E4E3-D3A3-DDF9-F5FD-806C594D456F}"/>
                    </a:ext>
                  </a:extLst>
                </p:cNvPr>
                <p:cNvPicPr/>
                <p:nvPr/>
              </p:nvPicPr>
              <p:blipFill>
                <a:blip r:embed="rId653"/>
                <a:stretch>
                  <a:fillRect/>
                </a:stretch>
              </p:blipFill>
              <p:spPr>
                <a:xfrm>
                  <a:off x="3605269" y="2396782"/>
                  <a:ext cx="1206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654">
              <p14:nvContentPartPr>
                <p14:cNvPr id="174417" name="Freihand 174416">
                  <a:extLst>
                    <a:ext uri="{FF2B5EF4-FFF2-40B4-BE49-F238E27FC236}">
                      <a16:creationId xmlns:a16="http://schemas.microsoft.com/office/drawing/2014/main" id="{9F41AE52-252D-5E3A-5794-1DA0CB3E5FE1}"/>
                    </a:ext>
                  </a:extLst>
                </p14:cNvPr>
                <p14:cNvContentPartPr/>
                <p14:nvPr/>
              </p14:nvContentPartPr>
              <p14:xfrm>
                <a:off x="3770509" y="2403262"/>
                <a:ext cx="130680" cy="163440"/>
              </p14:xfrm>
            </p:contentPart>
          </mc:Choice>
          <mc:Fallback xmlns="">
            <p:pic>
              <p:nvPicPr>
                <p:cNvPr id="174417" name="Freihand 174416">
                  <a:extLst>
                    <a:ext uri="{FF2B5EF4-FFF2-40B4-BE49-F238E27FC236}">
                      <a16:creationId xmlns:a16="http://schemas.microsoft.com/office/drawing/2014/main" id="{9F41AE52-252D-5E3A-5794-1DA0CB3E5FE1}"/>
                    </a:ext>
                  </a:extLst>
                </p:cNvPr>
                <p:cNvPicPr/>
                <p:nvPr/>
              </p:nvPicPr>
              <p:blipFill>
                <a:blip r:embed="rId655"/>
                <a:stretch>
                  <a:fillRect/>
                </a:stretch>
              </p:blipFill>
              <p:spPr>
                <a:xfrm>
                  <a:off x="3761869" y="2394622"/>
                  <a:ext cx="1483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656">
              <p14:nvContentPartPr>
                <p14:cNvPr id="174419" name="Freihand 174418">
                  <a:extLst>
                    <a:ext uri="{FF2B5EF4-FFF2-40B4-BE49-F238E27FC236}">
                      <a16:creationId xmlns:a16="http://schemas.microsoft.com/office/drawing/2014/main" id="{B9C48EFD-68CB-11B7-0F9C-CB7FA8D8634D}"/>
                    </a:ext>
                  </a:extLst>
                </p14:cNvPr>
                <p14:cNvContentPartPr/>
                <p14:nvPr/>
              </p14:nvContentPartPr>
              <p14:xfrm>
                <a:off x="3981829" y="2452582"/>
                <a:ext cx="163080" cy="30600"/>
              </p14:xfrm>
            </p:contentPart>
          </mc:Choice>
          <mc:Fallback xmlns="">
            <p:pic>
              <p:nvPicPr>
                <p:cNvPr id="174419" name="Freihand 174418">
                  <a:extLst>
                    <a:ext uri="{FF2B5EF4-FFF2-40B4-BE49-F238E27FC236}">
                      <a16:creationId xmlns:a16="http://schemas.microsoft.com/office/drawing/2014/main" id="{B9C48EFD-68CB-11B7-0F9C-CB7FA8D8634D}"/>
                    </a:ext>
                  </a:extLst>
                </p:cNvPr>
                <p:cNvPicPr/>
                <p:nvPr/>
              </p:nvPicPr>
              <p:blipFill>
                <a:blip r:embed="rId657"/>
                <a:stretch>
                  <a:fillRect/>
                </a:stretch>
              </p:blipFill>
              <p:spPr>
                <a:xfrm>
                  <a:off x="3972829" y="2443582"/>
                  <a:ext cx="18072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658">
              <p14:nvContentPartPr>
                <p14:cNvPr id="174420" name="Freihand 174419">
                  <a:extLst>
                    <a:ext uri="{FF2B5EF4-FFF2-40B4-BE49-F238E27FC236}">
                      <a16:creationId xmlns:a16="http://schemas.microsoft.com/office/drawing/2014/main" id="{FD8606CC-9F51-5C8F-8EAE-AEF939033588}"/>
                    </a:ext>
                  </a:extLst>
                </p14:cNvPr>
                <p14:cNvContentPartPr/>
                <p14:nvPr/>
              </p14:nvContentPartPr>
              <p14:xfrm>
                <a:off x="3994069" y="2489662"/>
                <a:ext cx="160920" cy="38160"/>
              </p14:xfrm>
            </p:contentPart>
          </mc:Choice>
          <mc:Fallback xmlns="">
            <p:pic>
              <p:nvPicPr>
                <p:cNvPr id="174420" name="Freihand 174419">
                  <a:extLst>
                    <a:ext uri="{FF2B5EF4-FFF2-40B4-BE49-F238E27FC236}">
                      <a16:creationId xmlns:a16="http://schemas.microsoft.com/office/drawing/2014/main" id="{FD8606CC-9F51-5C8F-8EAE-AEF939033588}"/>
                    </a:ext>
                  </a:extLst>
                </p:cNvPr>
                <p:cNvPicPr/>
                <p:nvPr/>
              </p:nvPicPr>
              <p:blipFill>
                <a:blip r:embed="rId659"/>
                <a:stretch>
                  <a:fillRect/>
                </a:stretch>
              </p:blipFill>
              <p:spPr>
                <a:xfrm>
                  <a:off x="3985429" y="2480662"/>
                  <a:ext cx="1785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660">
              <p14:nvContentPartPr>
                <p14:cNvPr id="174421" name="Freihand 174420">
                  <a:extLst>
                    <a:ext uri="{FF2B5EF4-FFF2-40B4-BE49-F238E27FC236}">
                      <a16:creationId xmlns:a16="http://schemas.microsoft.com/office/drawing/2014/main" id="{08156BC7-D895-B00C-0239-7B244323A527}"/>
                    </a:ext>
                  </a:extLst>
                </p14:cNvPr>
                <p14:cNvContentPartPr/>
                <p14:nvPr/>
              </p14:nvContentPartPr>
              <p14:xfrm>
                <a:off x="4240669" y="2362222"/>
                <a:ext cx="134640" cy="150480"/>
              </p14:xfrm>
            </p:contentPart>
          </mc:Choice>
          <mc:Fallback xmlns="">
            <p:pic>
              <p:nvPicPr>
                <p:cNvPr id="174421" name="Freihand 174420">
                  <a:extLst>
                    <a:ext uri="{FF2B5EF4-FFF2-40B4-BE49-F238E27FC236}">
                      <a16:creationId xmlns:a16="http://schemas.microsoft.com/office/drawing/2014/main" id="{08156BC7-D895-B00C-0239-7B244323A527}"/>
                    </a:ext>
                  </a:extLst>
                </p:cNvPr>
                <p:cNvPicPr/>
                <p:nvPr/>
              </p:nvPicPr>
              <p:blipFill>
                <a:blip r:embed="rId661"/>
                <a:stretch>
                  <a:fillRect/>
                </a:stretch>
              </p:blipFill>
              <p:spPr>
                <a:xfrm>
                  <a:off x="4232029" y="2353222"/>
                  <a:ext cx="1522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662">
              <p14:nvContentPartPr>
                <p14:cNvPr id="174422" name="Freihand 174421">
                  <a:extLst>
                    <a:ext uri="{FF2B5EF4-FFF2-40B4-BE49-F238E27FC236}">
                      <a16:creationId xmlns:a16="http://schemas.microsoft.com/office/drawing/2014/main" id="{50D5806A-85EE-B7E9-B14D-9A6CAEDC7D91}"/>
                    </a:ext>
                  </a:extLst>
                </p14:cNvPr>
                <p14:cNvContentPartPr/>
                <p14:nvPr/>
              </p14:nvContentPartPr>
              <p14:xfrm>
                <a:off x="4245709" y="2398582"/>
                <a:ext cx="294120" cy="112320"/>
              </p14:xfrm>
            </p:contentPart>
          </mc:Choice>
          <mc:Fallback xmlns="">
            <p:pic>
              <p:nvPicPr>
                <p:cNvPr id="174422" name="Freihand 174421">
                  <a:extLst>
                    <a:ext uri="{FF2B5EF4-FFF2-40B4-BE49-F238E27FC236}">
                      <a16:creationId xmlns:a16="http://schemas.microsoft.com/office/drawing/2014/main" id="{50D5806A-85EE-B7E9-B14D-9A6CAEDC7D91}"/>
                    </a:ext>
                  </a:extLst>
                </p:cNvPr>
                <p:cNvPicPr/>
                <p:nvPr/>
              </p:nvPicPr>
              <p:blipFill>
                <a:blip r:embed="rId663"/>
                <a:stretch>
                  <a:fillRect/>
                </a:stretch>
              </p:blipFill>
              <p:spPr>
                <a:xfrm>
                  <a:off x="4236709" y="2389942"/>
                  <a:ext cx="3117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664">
              <p14:nvContentPartPr>
                <p14:cNvPr id="174423" name="Freihand 174422">
                  <a:extLst>
                    <a:ext uri="{FF2B5EF4-FFF2-40B4-BE49-F238E27FC236}">
                      <a16:creationId xmlns:a16="http://schemas.microsoft.com/office/drawing/2014/main" id="{A0E41BEA-0B21-8780-3F48-51601BD6A42B}"/>
                    </a:ext>
                  </a:extLst>
                </p14:cNvPr>
                <p14:cNvContentPartPr/>
                <p14:nvPr/>
              </p14:nvContentPartPr>
              <p14:xfrm>
                <a:off x="4492309" y="2388862"/>
                <a:ext cx="79920" cy="175320"/>
              </p14:xfrm>
            </p:contentPart>
          </mc:Choice>
          <mc:Fallback xmlns="">
            <p:pic>
              <p:nvPicPr>
                <p:cNvPr id="174423" name="Freihand 174422">
                  <a:extLst>
                    <a:ext uri="{FF2B5EF4-FFF2-40B4-BE49-F238E27FC236}">
                      <a16:creationId xmlns:a16="http://schemas.microsoft.com/office/drawing/2014/main" id="{A0E41BEA-0B21-8780-3F48-51601BD6A42B}"/>
                    </a:ext>
                  </a:extLst>
                </p:cNvPr>
                <p:cNvPicPr/>
                <p:nvPr/>
              </p:nvPicPr>
              <p:blipFill>
                <a:blip r:embed="rId665"/>
                <a:stretch>
                  <a:fillRect/>
                </a:stretch>
              </p:blipFill>
              <p:spPr>
                <a:xfrm>
                  <a:off x="4483309" y="2380222"/>
                  <a:ext cx="975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666">
              <p14:nvContentPartPr>
                <p14:cNvPr id="174424" name="Freihand 174423">
                  <a:extLst>
                    <a:ext uri="{FF2B5EF4-FFF2-40B4-BE49-F238E27FC236}">
                      <a16:creationId xmlns:a16="http://schemas.microsoft.com/office/drawing/2014/main" id="{E5E55562-3629-1330-FB16-43FDC48476B0}"/>
                    </a:ext>
                  </a:extLst>
                </p14:cNvPr>
                <p14:cNvContentPartPr/>
                <p14:nvPr/>
              </p14:nvContentPartPr>
              <p14:xfrm>
                <a:off x="4566829" y="2493622"/>
                <a:ext cx="96480" cy="102960"/>
              </p14:xfrm>
            </p:contentPart>
          </mc:Choice>
          <mc:Fallback xmlns="">
            <p:pic>
              <p:nvPicPr>
                <p:cNvPr id="174424" name="Freihand 174423">
                  <a:extLst>
                    <a:ext uri="{FF2B5EF4-FFF2-40B4-BE49-F238E27FC236}">
                      <a16:creationId xmlns:a16="http://schemas.microsoft.com/office/drawing/2014/main" id="{E5E55562-3629-1330-FB16-43FDC48476B0}"/>
                    </a:ext>
                  </a:extLst>
                </p:cNvPr>
                <p:cNvPicPr/>
                <p:nvPr/>
              </p:nvPicPr>
              <p:blipFill>
                <a:blip r:embed="rId667"/>
                <a:stretch>
                  <a:fillRect/>
                </a:stretch>
              </p:blipFill>
              <p:spPr>
                <a:xfrm>
                  <a:off x="4557829" y="2484982"/>
                  <a:ext cx="1141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668">
              <p14:nvContentPartPr>
                <p14:cNvPr id="174428" name="Freihand 174427">
                  <a:extLst>
                    <a:ext uri="{FF2B5EF4-FFF2-40B4-BE49-F238E27FC236}">
                      <a16:creationId xmlns:a16="http://schemas.microsoft.com/office/drawing/2014/main" id="{0D7918B3-A9E8-8B3A-7D8A-D82A306E3467}"/>
                    </a:ext>
                  </a:extLst>
                </p14:cNvPr>
                <p14:cNvContentPartPr/>
                <p14:nvPr/>
              </p14:nvContentPartPr>
              <p14:xfrm>
                <a:off x="1067629" y="2887102"/>
                <a:ext cx="93240" cy="144720"/>
              </p14:xfrm>
            </p:contentPart>
          </mc:Choice>
          <mc:Fallback xmlns="">
            <p:pic>
              <p:nvPicPr>
                <p:cNvPr id="174428" name="Freihand 174427">
                  <a:extLst>
                    <a:ext uri="{FF2B5EF4-FFF2-40B4-BE49-F238E27FC236}">
                      <a16:creationId xmlns:a16="http://schemas.microsoft.com/office/drawing/2014/main" id="{0D7918B3-A9E8-8B3A-7D8A-D82A306E3467}"/>
                    </a:ext>
                  </a:extLst>
                </p:cNvPr>
                <p:cNvPicPr/>
                <p:nvPr/>
              </p:nvPicPr>
              <p:blipFill>
                <a:blip r:embed="rId669"/>
                <a:stretch>
                  <a:fillRect/>
                </a:stretch>
              </p:blipFill>
              <p:spPr>
                <a:xfrm>
                  <a:off x="1058629" y="2878462"/>
                  <a:ext cx="1108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670">
              <p14:nvContentPartPr>
                <p14:cNvPr id="174429" name="Freihand 174428">
                  <a:extLst>
                    <a:ext uri="{FF2B5EF4-FFF2-40B4-BE49-F238E27FC236}">
                      <a16:creationId xmlns:a16="http://schemas.microsoft.com/office/drawing/2014/main" id="{01E1C5BE-89C0-49AB-4F11-F4BC16932CB2}"/>
                    </a:ext>
                  </a:extLst>
                </p14:cNvPr>
                <p14:cNvContentPartPr/>
                <p14:nvPr/>
              </p14:nvContentPartPr>
              <p14:xfrm>
                <a:off x="1070149" y="3016342"/>
                <a:ext cx="136080" cy="7920"/>
              </p14:xfrm>
            </p:contentPart>
          </mc:Choice>
          <mc:Fallback xmlns="">
            <p:pic>
              <p:nvPicPr>
                <p:cNvPr id="174429" name="Freihand 174428">
                  <a:extLst>
                    <a:ext uri="{FF2B5EF4-FFF2-40B4-BE49-F238E27FC236}">
                      <a16:creationId xmlns:a16="http://schemas.microsoft.com/office/drawing/2014/main" id="{01E1C5BE-89C0-49AB-4F11-F4BC16932CB2}"/>
                    </a:ext>
                  </a:extLst>
                </p:cNvPr>
                <p:cNvPicPr/>
                <p:nvPr/>
              </p:nvPicPr>
              <p:blipFill>
                <a:blip r:embed="rId671"/>
                <a:stretch>
                  <a:fillRect/>
                </a:stretch>
              </p:blipFill>
              <p:spPr>
                <a:xfrm>
                  <a:off x="1061509" y="3007702"/>
                  <a:ext cx="1537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672">
              <p14:nvContentPartPr>
                <p14:cNvPr id="174430" name="Freihand 174429">
                  <a:extLst>
                    <a:ext uri="{FF2B5EF4-FFF2-40B4-BE49-F238E27FC236}">
                      <a16:creationId xmlns:a16="http://schemas.microsoft.com/office/drawing/2014/main" id="{78E5CD1F-BE3B-6814-ABAE-C191C775E37D}"/>
                    </a:ext>
                  </a:extLst>
                </p14:cNvPr>
                <p14:cNvContentPartPr/>
                <p14:nvPr/>
              </p14:nvContentPartPr>
              <p14:xfrm>
                <a:off x="1281469" y="2904742"/>
                <a:ext cx="120240" cy="115200"/>
              </p14:xfrm>
            </p:contentPart>
          </mc:Choice>
          <mc:Fallback xmlns="">
            <p:pic>
              <p:nvPicPr>
                <p:cNvPr id="174430" name="Freihand 174429">
                  <a:extLst>
                    <a:ext uri="{FF2B5EF4-FFF2-40B4-BE49-F238E27FC236}">
                      <a16:creationId xmlns:a16="http://schemas.microsoft.com/office/drawing/2014/main" id="{78E5CD1F-BE3B-6814-ABAE-C191C775E37D}"/>
                    </a:ext>
                  </a:extLst>
                </p:cNvPr>
                <p:cNvPicPr/>
                <p:nvPr/>
              </p:nvPicPr>
              <p:blipFill>
                <a:blip r:embed="rId673"/>
                <a:stretch>
                  <a:fillRect/>
                </a:stretch>
              </p:blipFill>
              <p:spPr>
                <a:xfrm>
                  <a:off x="1272829" y="2896102"/>
                  <a:ext cx="1378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674">
              <p14:nvContentPartPr>
                <p14:cNvPr id="174431" name="Freihand 174430">
                  <a:extLst>
                    <a:ext uri="{FF2B5EF4-FFF2-40B4-BE49-F238E27FC236}">
                      <a16:creationId xmlns:a16="http://schemas.microsoft.com/office/drawing/2014/main" id="{DD5A9B2B-1D15-14C5-C6A6-4E5CDE594F69}"/>
                    </a:ext>
                  </a:extLst>
                </p14:cNvPr>
                <p14:cNvContentPartPr/>
                <p14:nvPr/>
              </p14:nvContentPartPr>
              <p14:xfrm>
                <a:off x="1420069" y="2949742"/>
                <a:ext cx="307800" cy="168840"/>
              </p14:xfrm>
            </p:contentPart>
          </mc:Choice>
          <mc:Fallback xmlns="">
            <p:pic>
              <p:nvPicPr>
                <p:cNvPr id="174431" name="Freihand 174430">
                  <a:extLst>
                    <a:ext uri="{FF2B5EF4-FFF2-40B4-BE49-F238E27FC236}">
                      <a16:creationId xmlns:a16="http://schemas.microsoft.com/office/drawing/2014/main" id="{DD5A9B2B-1D15-14C5-C6A6-4E5CDE594F69}"/>
                    </a:ext>
                  </a:extLst>
                </p:cNvPr>
                <p:cNvPicPr/>
                <p:nvPr/>
              </p:nvPicPr>
              <p:blipFill>
                <a:blip r:embed="rId675"/>
                <a:stretch>
                  <a:fillRect/>
                </a:stretch>
              </p:blipFill>
              <p:spPr>
                <a:xfrm>
                  <a:off x="1411429" y="2941102"/>
                  <a:ext cx="32544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676">
              <p14:nvContentPartPr>
                <p14:cNvPr id="174432" name="Freihand 174431">
                  <a:extLst>
                    <a:ext uri="{FF2B5EF4-FFF2-40B4-BE49-F238E27FC236}">
                      <a16:creationId xmlns:a16="http://schemas.microsoft.com/office/drawing/2014/main" id="{EC1D1FBF-7852-2113-42FF-3A7C89916F41}"/>
                    </a:ext>
                  </a:extLst>
                </p14:cNvPr>
                <p14:cNvContentPartPr/>
                <p14:nvPr/>
              </p14:nvContentPartPr>
              <p14:xfrm>
                <a:off x="1619149" y="2989702"/>
                <a:ext cx="103680" cy="15480"/>
              </p14:xfrm>
            </p:contentPart>
          </mc:Choice>
          <mc:Fallback xmlns="">
            <p:pic>
              <p:nvPicPr>
                <p:cNvPr id="174432" name="Freihand 174431">
                  <a:extLst>
                    <a:ext uri="{FF2B5EF4-FFF2-40B4-BE49-F238E27FC236}">
                      <a16:creationId xmlns:a16="http://schemas.microsoft.com/office/drawing/2014/main" id="{EC1D1FBF-7852-2113-42FF-3A7C89916F41}"/>
                    </a:ext>
                  </a:extLst>
                </p:cNvPr>
                <p:cNvPicPr/>
                <p:nvPr/>
              </p:nvPicPr>
              <p:blipFill>
                <a:blip r:embed="rId677"/>
                <a:stretch>
                  <a:fillRect/>
                </a:stretch>
              </p:blipFill>
              <p:spPr>
                <a:xfrm>
                  <a:off x="1610509" y="2980702"/>
                  <a:ext cx="1213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678">
              <p14:nvContentPartPr>
                <p14:cNvPr id="174433" name="Freihand 174432">
                  <a:extLst>
                    <a:ext uri="{FF2B5EF4-FFF2-40B4-BE49-F238E27FC236}">
                      <a16:creationId xmlns:a16="http://schemas.microsoft.com/office/drawing/2014/main" id="{870D3DF2-8A0F-452A-B23F-895371B4FA87}"/>
                    </a:ext>
                  </a:extLst>
                </p14:cNvPr>
                <p14:cNvContentPartPr/>
                <p14:nvPr/>
              </p14:nvContentPartPr>
              <p14:xfrm>
                <a:off x="1822549" y="2873062"/>
                <a:ext cx="86040" cy="117000"/>
              </p14:xfrm>
            </p:contentPart>
          </mc:Choice>
          <mc:Fallback xmlns="">
            <p:pic>
              <p:nvPicPr>
                <p:cNvPr id="174433" name="Freihand 174432">
                  <a:extLst>
                    <a:ext uri="{FF2B5EF4-FFF2-40B4-BE49-F238E27FC236}">
                      <a16:creationId xmlns:a16="http://schemas.microsoft.com/office/drawing/2014/main" id="{870D3DF2-8A0F-452A-B23F-895371B4FA87}"/>
                    </a:ext>
                  </a:extLst>
                </p:cNvPr>
                <p:cNvPicPr/>
                <p:nvPr/>
              </p:nvPicPr>
              <p:blipFill>
                <a:blip r:embed="rId679"/>
                <a:stretch>
                  <a:fillRect/>
                </a:stretch>
              </p:blipFill>
              <p:spPr>
                <a:xfrm>
                  <a:off x="1813909" y="2864422"/>
                  <a:ext cx="1036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680">
              <p14:nvContentPartPr>
                <p14:cNvPr id="174434" name="Freihand 174433">
                  <a:extLst>
                    <a:ext uri="{FF2B5EF4-FFF2-40B4-BE49-F238E27FC236}">
                      <a16:creationId xmlns:a16="http://schemas.microsoft.com/office/drawing/2014/main" id="{96ADCAD7-BAE2-B79F-1E36-3FE0FFDD62CA}"/>
                    </a:ext>
                  </a:extLst>
                </p14:cNvPr>
                <p14:cNvContentPartPr/>
                <p14:nvPr/>
              </p14:nvContentPartPr>
              <p14:xfrm>
                <a:off x="1938109" y="2959462"/>
                <a:ext cx="97560" cy="116280"/>
              </p14:xfrm>
            </p:contentPart>
          </mc:Choice>
          <mc:Fallback xmlns="">
            <p:pic>
              <p:nvPicPr>
                <p:cNvPr id="174434" name="Freihand 174433">
                  <a:extLst>
                    <a:ext uri="{FF2B5EF4-FFF2-40B4-BE49-F238E27FC236}">
                      <a16:creationId xmlns:a16="http://schemas.microsoft.com/office/drawing/2014/main" id="{96ADCAD7-BAE2-B79F-1E36-3FE0FFDD62CA}"/>
                    </a:ext>
                  </a:extLst>
                </p:cNvPr>
                <p:cNvPicPr/>
                <p:nvPr/>
              </p:nvPicPr>
              <p:blipFill>
                <a:blip r:embed="rId681"/>
                <a:stretch>
                  <a:fillRect/>
                </a:stretch>
              </p:blipFill>
              <p:spPr>
                <a:xfrm>
                  <a:off x="1929109" y="2950822"/>
                  <a:ext cx="1152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682">
              <p14:nvContentPartPr>
                <p14:cNvPr id="174435" name="Freihand 174434">
                  <a:extLst>
                    <a:ext uri="{FF2B5EF4-FFF2-40B4-BE49-F238E27FC236}">
                      <a16:creationId xmlns:a16="http://schemas.microsoft.com/office/drawing/2014/main" id="{16510DFB-3CBA-C370-B5DE-E2FA4C292855}"/>
                    </a:ext>
                  </a:extLst>
                </p14:cNvPr>
                <p14:cNvContentPartPr/>
                <p14:nvPr/>
              </p14:nvContentPartPr>
              <p14:xfrm>
                <a:off x="2154109" y="2927062"/>
                <a:ext cx="25200" cy="25560"/>
              </p14:xfrm>
            </p:contentPart>
          </mc:Choice>
          <mc:Fallback xmlns="">
            <p:pic>
              <p:nvPicPr>
                <p:cNvPr id="174435" name="Freihand 174434">
                  <a:extLst>
                    <a:ext uri="{FF2B5EF4-FFF2-40B4-BE49-F238E27FC236}">
                      <a16:creationId xmlns:a16="http://schemas.microsoft.com/office/drawing/2014/main" id="{16510DFB-3CBA-C370-B5DE-E2FA4C292855}"/>
                    </a:ext>
                  </a:extLst>
                </p:cNvPr>
                <p:cNvPicPr/>
                <p:nvPr/>
              </p:nvPicPr>
              <p:blipFill>
                <a:blip r:embed="rId683"/>
                <a:stretch>
                  <a:fillRect/>
                </a:stretch>
              </p:blipFill>
              <p:spPr>
                <a:xfrm>
                  <a:off x="2145469" y="2918422"/>
                  <a:ext cx="4284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684">
              <p14:nvContentPartPr>
                <p14:cNvPr id="174436" name="Freihand 174435">
                  <a:extLst>
                    <a:ext uri="{FF2B5EF4-FFF2-40B4-BE49-F238E27FC236}">
                      <a16:creationId xmlns:a16="http://schemas.microsoft.com/office/drawing/2014/main" id="{0BBF05CC-C529-83CC-B90C-3F01C37A881E}"/>
                    </a:ext>
                  </a:extLst>
                </p14:cNvPr>
                <p14:cNvContentPartPr/>
                <p14:nvPr/>
              </p14:nvContentPartPr>
              <p14:xfrm>
                <a:off x="2206669" y="2826622"/>
                <a:ext cx="109080" cy="174600"/>
              </p14:xfrm>
            </p:contentPart>
          </mc:Choice>
          <mc:Fallback xmlns="">
            <p:pic>
              <p:nvPicPr>
                <p:cNvPr id="174436" name="Freihand 174435">
                  <a:extLst>
                    <a:ext uri="{FF2B5EF4-FFF2-40B4-BE49-F238E27FC236}">
                      <a16:creationId xmlns:a16="http://schemas.microsoft.com/office/drawing/2014/main" id="{0BBF05CC-C529-83CC-B90C-3F01C37A881E}"/>
                    </a:ext>
                  </a:extLst>
                </p:cNvPr>
                <p:cNvPicPr/>
                <p:nvPr/>
              </p:nvPicPr>
              <p:blipFill>
                <a:blip r:embed="rId685"/>
                <a:stretch>
                  <a:fillRect/>
                </a:stretch>
              </p:blipFill>
              <p:spPr>
                <a:xfrm>
                  <a:off x="2197669" y="2817622"/>
                  <a:ext cx="1267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686">
              <p14:nvContentPartPr>
                <p14:cNvPr id="174437" name="Freihand 174436">
                  <a:extLst>
                    <a:ext uri="{FF2B5EF4-FFF2-40B4-BE49-F238E27FC236}">
                      <a16:creationId xmlns:a16="http://schemas.microsoft.com/office/drawing/2014/main" id="{E65D0AF2-7050-5748-3B25-D7F9ADD88840}"/>
                    </a:ext>
                  </a:extLst>
                </p14:cNvPr>
                <p14:cNvContentPartPr/>
                <p14:nvPr/>
              </p14:nvContentPartPr>
              <p14:xfrm>
                <a:off x="2341669" y="2836342"/>
                <a:ext cx="160920" cy="165600"/>
              </p14:xfrm>
            </p:contentPart>
          </mc:Choice>
          <mc:Fallback xmlns="">
            <p:pic>
              <p:nvPicPr>
                <p:cNvPr id="174437" name="Freihand 174436">
                  <a:extLst>
                    <a:ext uri="{FF2B5EF4-FFF2-40B4-BE49-F238E27FC236}">
                      <a16:creationId xmlns:a16="http://schemas.microsoft.com/office/drawing/2014/main" id="{E65D0AF2-7050-5748-3B25-D7F9ADD88840}"/>
                    </a:ext>
                  </a:extLst>
                </p:cNvPr>
                <p:cNvPicPr/>
                <p:nvPr/>
              </p:nvPicPr>
              <p:blipFill>
                <a:blip r:embed="rId687"/>
                <a:stretch>
                  <a:fillRect/>
                </a:stretch>
              </p:blipFill>
              <p:spPr>
                <a:xfrm>
                  <a:off x="2332669" y="2827342"/>
                  <a:ext cx="1785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688">
              <p14:nvContentPartPr>
                <p14:cNvPr id="174440" name="Freihand 174439">
                  <a:extLst>
                    <a:ext uri="{FF2B5EF4-FFF2-40B4-BE49-F238E27FC236}">
                      <a16:creationId xmlns:a16="http://schemas.microsoft.com/office/drawing/2014/main" id="{70E691F9-76A3-D935-EB05-FA479A46E105}"/>
                    </a:ext>
                  </a:extLst>
                </p14:cNvPr>
                <p14:cNvContentPartPr/>
                <p14:nvPr/>
              </p14:nvContentPartPr>
              <p14:xfrm>
                <a:off x="2624989" y="2883862"/>
                <a:ext cx="111240" cy="28080"/>
              </p14:xfrm>
            </p:contentPart>
          </mc:Choice>
          <mc:Fallback xmlns="">
            <p:pic>
              <p:nvPicPr>
                <p:cNvPr id="174440" name="Freihand 174439">
                  <a:extLst>
                    <a:ext uri="{FF2B5EF4-FFF2-40B4-BE49-F238E27FC236}">
                      <a16:creationId xmlns:a16="http://schemas.microsoft.com/office/drawing/2014/main" id="{70E691F9-76A3-D935-EB05-FA479A46E105}"/>
                    </a:ext>
                  </a:extLst>
                </p:cNvPr>
                <p:cNvPicPr/>
                <p:nvPr/>
              </p:nvPicPr>
              <p:blipFill>
                <a:blip r:embed="rId689"/>
                <a:stretch>
                  <a:fillRect/>
                </a:stretch>
              </p:blipFill>
              <p:spPr>
                <a:xfrm>
                  <a:off x="2615989" y="2874862"/>
                  <a:ext cx="1288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690">
              <p14:nvContentPartPr>
                <p14:cNvPr id="174441" name="Freihand 174440">
                  <a:extLst>
                    <a:ext uri="{FF2B5EF4-FFF2-40B4-BE49-F238E27FC236}">
                      <a16:creationId xmlns:a16="http://schemas.microsoft.com/office/drawing/2014/main" id="{A58472DB-FD9D-6366-E3FF-3D74DF7D90E8}"/>
                    </a:ext>
                  </a:extLst>
                </p14:cNvPr>
                <p14:cNvContentPartPr/>
                <p14:nvPr/>
              </p14:nvContentPartPr>
              <p14:xfrm>
                <a:off x="2617069" y="2943982"/>
                <a:ext cx="136440" cy="21960"/>
              </p14:xfrm>
            </p:contentPart>
          </mc:Choice>
          <mc:Fallback xmlns="">
            <p:pic>
              <p:nvPicPr>
                <p:cNvPr id="174441" name="Freihand 174440">
                  <a:extLst>
                    <a:ext uri="{FF2B5EF4-FFF2-40B4-BE49-F238E27FC236}">
                      <a16:creationId xmlns:a16="http://schemas.microsoft.com/office/drawing/2014/main" id="{A58472DB-FD9D-6366-E3FF-3D74DF7D90E8}"/>
                    </a:ext>
                  </a:extLst>
                </p:cNvPr>
                <p:cNvPicPr/>
                <p:nvPr/>
              </p:nvPicPr>
              <p:blipFill>
                <a:blip r:embed="rId691"/>
                <a:stretch>
                  <a:fillRect/>
                </a:stretch>
              </p:blipFill>
              <p:spPr>
                <a:xfrm>
                  <a:off x="2608429" y="2935342"/>
                  <a:ext cx="1540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692">
              <p14:nvContentPartPr>
                <p14:cNvPr id="174443" name="Freihand 174442">
                  <a:extLst>
                    <a:ext uri="{FF2B5EF4-FFF2-40B4-BE49-F238E27FC236}">
                      <a16:creationId xmlns:a16="http://schemas.microsoft.com/office/drawing/2014/main" id="{2E0BE67C-ED5E-FB7B-3C60-2098CA91FF40}"/>
                    </a:ext>
                  </a:extLst>
                </p14:cNvPr>
                <p14:cNvContentPartPr/>
                <p14:nvPr/>
              </p14:nvContentPartPr>
              <p14:xfrm>
                <a:off x="2813269" y="2858302"/>
                <a:ext cx="71640" cy="83880"/>
              </p14:xfrm>
            </p:contentPart>
          </mc:Choice>
          <mc:Fallback xmlns="">
            <p:pic>
              <p:nvPicPr>
                <p:cNvPr id="174443" name="Freihand 174442">
                  <a:extLst>
                    <a:ext uri="{FF2B5EF4-FFF2-40B4-BE49-F238E27FC236}">
                      <a16:creationId xmlns:a16="http://schemas.microsoft.com/office/drawing/2014/main" id="{2E0BE67C-ED5E-FB7B-3C60-2098CA91FF40}"/>
                    </a:ext>
                  </a:extLst>
                </p:cNvPr>
                <p:cNvPicPr/>
                <p:nvPr/>
              </p:nvPicPr>
              <p:blipFill>
                <a:blip r:embed="rId693"/>
                <a:stretch>
                  <a:fillRect/>
                </a:stretch>
              </p:blipFill>
              <p:spPr>
                <a:xfrm>
                  <a:off x="2804269" y="2849302"/>
                  <a:ext cx="892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694">
              <p14:nvContentPartPr>
                <p14:cNvPr id="174444" name="Freihand 174443">
                  <a:extLst>
                    <a:ext uri="{FF2B5EF4-FFF2-40B4-BE49-F238E27FC236}">
                      <a16:creationId xmlns:a16="http://schemas.microsoft.com/office/drawing/2014/main" id="{4D1ECC93-4261-4D7A-8F9C-6AE3657F3F24}"/>
                    </a:ext>
                  </a:extLst>
                </p14:cNvPr>
                <p14:cNvContentPartPr/>
                <p14:nvPr/>
              </p14:nvContentPartPr>
              <p14:xfrm>
                <a:off x="2881309" y="2955862"/>
                <a:ext cx="41040" cy="75600"/>
              </p14:xfrm>
            </p:contentPart>
          </mc:Choice>
          <mc:Fallback xmlns="">
            <p:pic>
              <p:nvPicPr>
                <p:cNvPr id="174444" name="Freihand 174443">
                  <a:extLst>
                    <a:ext uri="{FF2B5EF4-FFF2-40B4-BE49-F238E27FC236}">
                      <a16:creationId xmlns:a16="http://schemas.microsoft.com/office/drawing/2014/main" id="{4D1ECC93-4261-4D7A-8F9C-6AE3657F3F24}"/>
                    </a:ext>
                  </a:extLst>
                </p:cNvPr>
                <p:cNvPicPr/>
                <p:nvPr/>
              </p:nvPicPr>
              <p:blipFill>
                <a:blip r:embed="rId695"/>
                <a:stretch>
                  <a:fillRect/>
                </a:stretch>
              </p:blipFill>
              <p:spPr>
                <a:xfrm>
                  <a:off x="2872309" y="2947222"/>
                  <a:ext cx="5868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696">
              <p14:nvContentPartPr>
                <p14:cNvPr id="174445" name="Freihand 174444">
                  <a:extLst>
                    <a:ext uri="{FF2B5EF4-FFF2-40B4-BE49-F238E27FC236}">
                      <a16:creationId xmlns:a16="http://schemas.microsoft.com/office/drawing/2014/main" id="{AA9BD726-D211-51DC-C709-0F153F52139C}"/>
                    </a:ext>
                  </a:extLst>
                </p14:cNvPr>
                <p14:cNvContentPartPr/>
                <p14:nvPr/>
              </p14:nvContentPartPr>
              <p14:xfrm>
                <a:off x="2966269" y="2823742"/>
                <a:ext cx="93960" cy="159840"/>
              </p14:xfrm>
            </p:contentPart>
          </mc:Choice>
          <mc:Fallback xmlns="">
            <p:pic>
              <p:nvPicPr>
                <p:cNvPr id="174445" name="Freihand 174444">
                  <a:extLst>
                    <a:ext uri="{FF2B5EF4-FFF2-40B4-BE49-F238E27FC236}">
                      <a16:creationId xmlns:a16="http://schemas.microsoft.com/office/drawing/2014/main" id="{AA9BD726-D211-51DC-C709-0F153F52139C}"/>
                    </a:ext>
                  </a:extLst>
                </p:cNvPr>
                <p:cNvPicPr/>
                <p:nvPr/>
              </p:nvPicPr>
              <p:blipFill>
                <a:blip r:embed="rId697"/>
                <a:stretch>
                  <a:fillRect/>
                </a:stretch>
              </p:blipFill>
              <p:spPr>
                <a:xfrm>
                  <a:off x="2957629" y="2815102"/>
                  <a:ext cx="1116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698">
              <p14:nvContentPartPr>
                <p14:cNvPr id="174446" name="Freihand 174445">
                  <a:extLst>
                    <a:ext uri="{FF2B5EF4-FFF2-40B4-BE49-F238E27FC236}">
                      <a16:creationId xmlns:a16="http://schemas.microsoft.com/office/drawing/2014/main" id="{D320CE4A-9A85-02E1-DD13-749369AC0AF4}"/>
                    </a:ext>
                  </a:extLst>
                </p14:cNvPr>
                <p14:cNvContentPartPr/>
                <p14:nvPr/>
              </p14:nvContentPartPr>
              <p14:xfrm>
                <a:off x="3183709" y="2797822"/>
                <a:ext cx="100080" cy="118080"/>
              </p14:xfrm>
            </p:contentPart>
          </mc:Choice>
          <mc:Fallback xmlns="">
            <p:pic>
              <p:nvPicPr>
                <p:cNvPr id="174446" name="Freihand 174445">
                  <a:extLst>
                    <a:ext uri="{FF2B5EF4-FFF2-40B4-BE49-F238E27FC236}">
                      <a16:creationId xmlns:a16="http://schemas.microsoft.com/office/drawing/2014/main" id="{D320CE4A-9A85-02E1-DD13-749369AC0AF4}"/>
                    </a:ext>
                  </a:extLst>
                </p:cNvPr>
                <p:cNvPicPr/>
                <p:nvPr/>
              </p:nvPicPr>
              <p:blipFill>
                <a:blip r:embed="rId699"/>
                <a:stretch>
                  <a:fillRect/>
                </a:stretch>
              </p:blipFill>
              <p:spPr>
                <a:xfrm>
                  <a:off x="3174709" y="2789182"/>
                  <a:ext cx="11772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700">
              <p14:nvContentPartPr>
                <p14:cNvPr id="174447" name="Freihand 174446">
                  <a:extLst>
                    <a:ext uri="{FF2B5EF4-FFF2-40B4-BE49-F238E27FC236}">
                      <a16:creationId xmlns:a16="http://schemas.microsoft.com/office/drawing/2014/main" id="{F3EDCD07-ACF6-0531-85BE-B0C6DA4E6317}"/>
                    </a:ext>
                  </a:extLst>
                </p14:cNvPr>
                <p14:cNvContentPartPr/>
                <p14:nvPr/>
              </p14:nvContentPartPr>
              <p14:xfrm>
                <a:off x="3271189" y="2881702"/>
                <a:ext cx="31320" cy="84600"/>
              </p14:xfrm>
            </p:contentPart>
          </mc:Choice>
          <mc:Fallback xmlns="">
            <p:pic>
              <p:nvPicPr>
                <p:cNvPr id="174447" name="Freihand 174446">
                  <a:extLst>
                    <a:ext uri="{FF2B5EF4-FFF2-40B4-BE49-F238E27FC236}">
                      <a16:creationId xmlns:a16="http://schemas.microsoft.com/office/drawing/2014/main" id="{F3EDCD07-ACF6-0531-85BE-B0C6DA4E6317}"/>
                    </a:ext>
                  </a:extLst>
                </p:cNvPr>
                <p:cNvPicPr/>
                <p:nvPr/>
              </p:nvPicPr>
              <p:blipFill>
                <a:blip r:embed="rId701"/>
                <a:stretch>
                  <a:fillRect/>
                </a:stretch>
              </p:blipFill>
              <p:spPr>
                <a:xfrm>
                  <a:off x="3262549" y="2872702"/>
                  <a:ext cx="489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702">
              <p14:nvContentPartPr>
                <p14:cNvPr id="174448" name="Freihand 174447">
                  <a:extLst>
                    <a:ext uri="{FF2B5EF4-FFF2-40B4-BE49-F238E27FC236}">
                      <a16:creationId xmlns:a16="http://schemas.microsoft.com/office/drawing/2014/main" id="{5C6447B3-72AA-49BE-990C-B0183D6307D2}"/>
                    </a:ext>
                  </a:extLst>
                </p14:cNvPr>
                <p14:cNvContentPartPr/>
                <p14:nvPr/>
              </p14:nvContentPartPr>
              <p14:xfrm>
                <a:off x="3345709" y="2799262"/>
                <a:ext cx="255240" cy="160920"/>
              </p14:xfrm>
            </p:contentPart>
          </mc:Choice>
          <mc:Fallback xmlns="">
            <p:pic>
              <p:nvPicPr>
                <p:cNvPr id="174448" name="Freihand 174447">
                  <a:extLst>
                    <a:ext uri="{FF2B5EF4-FFF2-40B4-BE49-F238E27FC236}">
                      <a16:creationId xmlns:a16="http://schemas.microsoft.com/office/drawing/2014/main" id="{5C6447B3-72AA-49BE-990C-B0183D6307D2}"/>
                    </a:ext>
                  </a:extLst>
                </p:cNvPr>
                <p:cNvPicPr/>
                <p:nvPr/>
              </p:nvPicPr>
              <p:blipFill>
                <a:blip r:embed="rId703"/>
                <a:stretch>
                  <a:fillRect/>
                </a:stretch>
              </p:blipFill>
              <p:spPr>
                <a:xfrm>
                  <a:off x="3336709" y="2790262"/>
                  <a:ext cx="27288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704">
              <p14:nvContentPartPr>
                <p14:cNvPr id="174449" name="Freihand 174448">
                  <a:extLst>
                    <a:ext uri="{FF2B5EF4-FFF2-40B4-BE49-F238E27FC236}">
                      <a16:creationId xmlns:a16="http://schemas.microsoft.com/office/drawing/2014/main" id="{34B4BE1A-A7DC-AA4A-6523-570D23B31AC4}"/>
                    </a:ext>
                  </a:extLst>
                </p14:cNvPr>
                <p14:cNvContentPartPr/>
                <p14:nvPr/>
              </p14:nvContentPartPr>
              <p14:xfrm>
                <a:off x="3503029" y="2884942"/>
                <a:ext cx="106200" cy="27720"/>
              </p14:xfrm>
            </p:contentPart>
          </mc:Choice>
          <mc:Fallback xmlns="">
            <p:pic>
              <p:nvPicPr>
                <p:cNvPr id="174449" name="Freihand 174448">
                  <a:extLst>
                    <a:ext uri="{FF2B5EF4-FFF2-40B4-BE49-F238E27FC236}">
                      <a16:creationId xmlns:a16="http://schemas.microsoft.com/office/drawing/2014/main" id="{34B4BE1A-A7DC-AA4A-6523-570D23B31AC4}"/>
                    </a:ext>
                  </a:extLst>
                </p:cNvPr>
                <p:cNvPicPr/>
                <p:nvPr/>
              </p:nvPicPr>
              <p:blipFill>
                <a:blip r:embed="rId705"/>
                <a:stretch>
                  <a:fillRect/>
                </a:stretch>
              </p:blipFill>
              <p:spPr>
                <a:xfrm>
                  <a:off x="3494029" y="2875942"/>
                  <a:ext cx="12384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706">
              <p14:nvContentPartPr>
                <p14:cNvPr id="174450" name="Freihand 174449">
                  <a:extLst>
                    <a:ext uri="{FF2B5EF4-FFF2-40B4-BE49-F238E27FC236}">
                      <a16:creationId xmlns:a16="http://schemas.microsoft.com/office/drawing/2014/main" id="{A8E7C464-BC21-8291-101E-0CE3C6F60E6A}"/>
                    </a:ext>
                  </a:extLst>
                </p14:cNvPr>
                <p14:cNvContentPartPr/>
                <p14:nvPr/>
              </p14:nvContentPartPr>
              <p14:xfrm>
                <a:off x="3715429" y="2782702"/>
                <a:ext cx="82440" cy="115920"/>
              </p14:xfrm>
            </p:contentPart>
          </mc:Choice>
          <mc:Fallback xmlns="">
            <p:pic>
              <p:nvPicPr>
                <p:cNvPr id="174450" name="Freihand 174449">
                  <a:extLst>
                    <a:ext uri="{FF2B5EF4-FFF2-40B4-BE49-F238E27FC236}">
                      <a16:creationId xmlns:a16="http://schemas.microsoft.com/office/drawing/2014/main" id="{A8E7C464-BC21-8291-101E-0CE3C6F60E6A}"/>
                    </a:ext>
                  </a:extLst>
                </p:cNvPr>
                <p:cNvPicPr/>
                <p:nvPr/>
              </p:nvPicPr>
              <p:blipFill>
                <a:blip r:embed="rId707"/>
                <a:stretch>
                  <a:fillRect/>
                </a:stretch>
              </p:blipFill>
              <p:spPr>
                <a:xfrm>
                  <a:off x="3706789" y="2773702"/>
                  <a:ext cx="1000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708">
              <p14:nvContentPartPr>
                <p14:cNvPr id="174451" name="Freihand 174450">
                  <a:extLst>
                    <a:ext uri="{FF2B5EF4-FFF2-40B4-BE49-F238E27FC236}">
                      <a16:creationId xmlns:a16="http://schemas.microsoft.com/office/drawing/2014/main" id="{97630207-56FA-C54C-0B34-F43DE6704672}"/>
                    </a:ext>
                  </a:extLst>
                </p14:cNvPr>
                <p14:cNvContentPartPr/>
                <p14:nvPr/>
              </p14:nvContentPartPr>
              <p14:xfrm>
                <a:off x="3778429" y="2828422"/>
                <a:ext cx="26640" cy="82440"/>
              </p14:xfrm>
            </p:contentPart>
          </mc:Choice>
          <mc:Fallback xmlns="">
            <p:pic>
              <p:nvPicPr>
                <p:cNvPr id="174451" name="Freihand 174450">
                  <a:extLst>
                    <a:ext uri="{FF2B5EF4-FFF2-40B4-BE49-F238E27FC236}">
                      <a16:creationId xmlns:a16="http://schemas.microsoft.com/office/drawing/2014/main" id="{97630207-56FA-C54C-0B34-F43DE6704672}"/>
                    </a:ext>
                  </a:extLst>
                </p:cNvPr>
                <p:cNvPicPr/>
                <p:nvPr/>
              </p:nvPicPr>
              <p:blipFill>
                <a:blip r:embed="rId709"/>
                <a:stretch>
                  <a:fillRect/>
                </a:stretch>
              </p:blipFill>
              <p:spPr>
                <a:xfrm>
                  <a:off x="3769789" y="2819782"/>
                  <a:ext cx="4428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710">
              <p14:nvContentPartPr>
                <p14:cNvPr id="174452" name="Freihand 174451">
                  <a:extLst>
                    <a:ext uri="{FF2B5EF4-FFF2-40B4-BE49-F238E27FC236}">
                      <a16:creationId xmlns:a16="http://schemas.microsoft.com/office/drawing/2014/main" id="{C2DA64B1-F0F2-ADDA-3A05-220547DE2788}"/>
                    </a:ext>
                  </a:extLst>
                </p14:cNvPr>
                <p14:cNvContentPartPr/>
                <p14:nvPr/>
              </p14:nvContentPartPr>
              <p14:xfrm>
                <a:off x="3876349" y="2798902"/>
                <a:ext cx="104400" cy="206280"/>
              </p14:xfrm>
            </p:contentPart>
          </mc:Choice>
          <mc:Fallback xmlns="">
            <p:pic>
              <p:nvPicPr>
                <p:cNvPr id="174452" name="Freihand 174451">
                  <a:extLst>
                    <a:ext uri="{FF2B5EF4-FFF2-40B4-BE49-F238E27FC236}">
                      <a16:creationId xmlns:a16="http://schemas.microsoft.com/office/drawing/2014/main" id="{C2DA64B1-F0F2-ADDA-3A05-220547DE2788}"/>
                    </a:ext>
                  </a:extLst>
                </p:cNvPr>
                <p:cNvPicPr/>
                <p:nvPr/>
              </p:nvPicPr>
              <p:blipFill>
                <a:blip r:embed="rId711"/>
                <a:stretch>
                  <a:fillRect/>
                </a:stretch>
              </p:blipFill>
              <p:spPr>
                <a:xfrm>
                  <a:off x="3867349" y="2790262"/>
                  <a:ext cx="12204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712">
              <p14:nvContentPartPr>
                <p14:cNvPr id="174454" name="Freihand 174453">
                  <a:extLst>
                    <a:ext uri="{FF2B5EF4-FFF2-40B4-BE49-F238E27FC236}">
                      <a16:creationId xmlns:a16="http://schemas.microsoft.com/office/drawing/2014/main" id="{59D53298-E689-8F33-84FD-6D0F36819A59}"/>
                    </a:ext>
                  </a:extLst>
                </p14:cNvPr>
                <p14:cNvContentPartPr/>
                <p14:nvPr/>
              </p14:nvContentPartPr>
              <p14:xfrm>
                <a:off x="4041229" y="2789902"/>
                <a:ext cx="95040" cy="108360"/>
              </p14:xfrm>
            </p:contentPart>
          </mc:Choice>
          <mc:Fallback xmlns="">
            <p:pic>
              <p:nvPicPr>
                <p:cNvPr id="174454" name="Freihand 174453">
                  <a:extLst>
                    <a:ext uri="{FF2B5EF4-FFF2-40B4-BE49-F238E27FC236}">
                      <a16:creationId xmlns:a16="http://schemas.microsoft.com/office/drawing/2014/main" id="{59D53298-E689-8F33-84FD-6D0F36819A59}"/>
                    </a:ext>
                  </a:extLst>
                </p:cNvPr>
                <p:cNvPicPr/>
                <p:nvPr/>
              </p:nvPicPr>
              <p:blipFill>
                <a:blip r:embed="rId713"/>
                <a:stretch>
                  <a:fillRect/>
                </a:stretch>
              </p:blipFill>
              <p:spPr>
                <a:xfrm>
                  <a:off x="4032229" y="2781262"/>
                  <a:ext cx="1126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714">
              <p14:nvContentPartPr>
                <p14:cNvPr id="174455" name="Freihand 174454">
                  <a:extLst>
                    <a:ext uri="{FF2B5EF4-FFF2-40B4-BE49-F238E27FC236}">
                      <a16:creationId xmlns:a16="http://schemas.microsoft.com/office/drawing/2014/main" id="{183BDA9C-AE3B-B44F-2AEE-D234AC57CC5F}"/>
                    </a:ext>
                  </a:extLst>
                </p14:cNvPr>
                <p14:cNvContentPartPr/>
                <p14:nvPr/>
              </p14:nvContentPartPr>
              <p14:xfrm>
                <a:off x="4086949" y="2726902"/>
                <a:ext cx="129240" cy="38520"/>
              </p14:xfrm>
            </p:contentPart>
          </mc:Choice>
          <mc:Fallback xmlns="">
            <p:pic>
              <p:nvPicPr>
                <p:cNvPr id="174455" name="Freihand 174454">
                  <a:extLst>
                    <a:ext uri="{FF2B5EF4-FFF2-40B4-BE49-F238E27FC236}">
                      <a16:creationId xmlns:a16="http://schemas.microsoft.com/office/drawing/2014/main" id="{183BDA9C-AE3B-B44F-2AEE-D234AC57CC5F}"/>
                    </a:ext>
                  </a:extLst>
                </p:cNvPr>
                <p:cNvPicPr/>
                <p:nvPr/>
              </p:nvPicPr>
              <p:blipFill>
                <a:blip r:embed="rId715"/>
                <a:stretch>
                  <a:fillRect/>
                </a:stretch>
              </p:blipFill>
              <p:spPr>
                <a:xfrm>
                  <a:off x="4078309" y="2718262"/>
                  <a:ext cx="14688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716">
              <p14:nvContentPartPr>
                <p14:cNvPr id="174457" name="Freihand 174456">
                  <a:extLst>
                    <a:ext uri="{FF2B5EF4-FFF2-40B4-BE49-F238E27FC236}">
                      <a16:creationId xmlns:a16="http://schemas.microsoft.com/office/drawing/2014/main" id="{F5E95AC0-CEA9-0817-9845-9C94F95C8C93}"/>
                    </a:ext>
                  </a:extLst>
                </p14:cNvPr>
                <p14:cNvContentPartPr/>
                <p14:nvPr/>
              </p14:nvContentPartPr>
              <p14:xfrm>
                <a:off x="4301149" y="2804662"/>
                <a:ext cx="136440" cy="16920"/>
              </p14:xfrm>
            </p:contentPart>
          </mc:Choice>
          <mc:Fallback xmlns="">
            <p:pic>
              <p:nvPicPr>
                <p:cNvPr id="174457" name="Freihand 174456">
                  <a:extLst>
                    <a:ext uri="{FF2B5EF4-FFF2-40B4-BE49-F238E27FC236}">
                      <a16:creationId xmlns:a16="http://schemas.microsoft.com/office/drawing/2014/main" id="{F5E95AC0-CEA9-0817-9845-9C94F95C8C93}"/>
                    </a:ext>
                  </a:extLst>
                </p:cNvPr>
                <p:cNvPicPr/>
                <p:nvPr/>
              </p:nvPicPr>
              <p:blipFill>
                <a:blip r:embed="rId717"/>
                <a:stretch>
                  <a:fillRect/>
                </a:stretch>
              </p:blipFill>
              <p:spPr>
                <a:xfrm>
                  <a:off x="4292509" y="2796022"/>
                  <a:ext cx="1540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718">
              <p14:nvContentPartPr>
                <p14:cNvPr id="174458" name="Freihand 174457">
                  <a:extLst>
                    <a:ext uri="{FF2B5EF4-FFF2-40B4-BE49-F238E27FC236}">
                      <a16:creationId xmlns:a16="http://schemas.microsoft.com/office/drawing/2014/main" id="{5D208579-C51E-6D3C-4719-6B076010013F}"/>
                    </a:ext>
                  </a:extLst>
                </p14:cNvPr>
                <p14:cNvContentPartPr/>
                <p14:nvPr/>
              </p14:nvContentPartPr>
              <p14:xfrm>
                <a:off x="4317349" y="2736262"/>
                <a:ext cx="316800" cy="149040"/>
              </p14:xfrm>
            </p:contentPart>
          </mc:Choice>
          <mc:Fallback xmlns="">
            <p:pic>
              <p:nvPicPr>
                <p:cNvPr id="174458" name="Freihand 174457">
                  <a:extLst>
                    <a:ext uri="{FF2B5EF4-FFF2-40B4-BE49-F238E27FC236}">
                      <a16:creationId xmlns:a16="http://schemas.microsoft.com/office/drawing/2014/main" id="{5D208579-C51E-6D3C-4719-6B076010013F}"/>
                    </a:ext>
                  </a:extLst>
                </p:cNvPr>
                <p:cNvPicPr/>
                <p:nvPr/>
              </p:nvPicPr>
              <p:blipFill>
                <a:blip r:embed="rId719"/>
                <a:stretch>
                  <a:fillRect/>
                </a:stretch>
              </p:blipFill>
              <p:spPr>
                <a:xfrm>
                  <a:off x="4308349" y="2727262"/>
                  <a:ext cx="3344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720">
              <p14:nvContentPartPr>
                <p14:cNvPr id="174459" name="Freihand 174458">
                  <a:extLst>
                    <a:ext uri="{FF2B5EF4-FFF2-40B4-BE49-F238E27FC236}">
                      <a16:creationId xmlns:a16="http://schemas.microsoft.com/office/drawing/2014/main" id="{2802B2EE-E84B-A988-FD47-9C7A659699ED}"/>
                    </a:ext>
                  </a:extLst>
                </p14:cNvPr>
                <p14:cNvContentPartPr/>
                <p14:nvPr/>
              </p14:nvContentPartPr>
              <p14:xfrm>
                <a:off x="4523269" y="2756422"/>
                <a:ext cx="155160" cy="113760"/>
              </p14:xfrm>
            </p:contentPart>
          </mc:Choice>
          <mc:Fallback xmlns="">
            <p:pic>
              <p:nvPicPr>
                <p:cNvPr id="174459" name="Freihand 174458">
                  <a:extLst>
                    <a:ext uri="{FF2B5EF4-FFF2-40B4-BE49-F238E27FC236}">
                      <a16:creationId xmlns:a16="http://schemas.microsoft.com/office/drawing/2014/main" id="{2802B2EE-E84B-A988-FD47-9C7A659699ED}"/>
                    </a:ext>
                  </a:extLst>
                </p:cNvPr>
                <p:cNvPicPr/>
                <p:nvPr/>
              </p:nvPicPr>
              <p:blipFill>
                <a:blip r:embed="rId721"/>
                <a:stretch>
                  <a:fillRect/>
                </a:stretch>
              </p:blipFill>
              <p:spPr>
                <a:xfrm>
                  <a:off x="4514269" y="2747422"/>
                  <a:ext cx="1728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722">
              <p14:nvContentPartPr>
                <p14:cNvPr id="174460" name="Freihand 174459">
                  <a:extLst>
                    <a:ext uri="{FF2B5EF4-FFF2-40B4-BE49-F238E27FC236}">
                      <a16:creationId xmlns:a16="http://schemas.microsoft.com/office/drawing/2014/main" id="{88E12B51-64F5-B760-EDB2-01C4851EFB51}"/>
                    </a:ext>
                  </a:extLst>
                </p14:cNvPr>
                <p14:cNvContentPartPr/>
                <p14:nvPr/>
              </p14:nvContentPartPr>
              <p14:xfrm>
                <a:off x="4685269" y="2790262"/>
                <a:ext cx="113400" cy="127080"/>
              </p14:xfrm>
            </p:contentPart>
          </mc:Choice>
          <mc:Fallback xmlns="">
            <p:pic>
              <p:nvPicPr>
                <p:cNvPr id="174460" name="Freihand 174459">
                  <a:extLst>
                    <a:ext uri="{FF2B5EF4-FFF2-40B4-BE49-F238E27FC236}">
                      <a16:creationId xmlns:a16="http://schemas.microsoft.com/office/drawing/2014/main" id="{88E12B51-64F5-B760-EDB2-01C4851EFB51}"/>
                    </a:ext>
                  </a:extLst>
                </p:cNvPr>
                <p:cNvPicPr/>
                <p:nvPr/>
              </p:nvPicPr>
              <p:blipFill>
                <a:blip r:embed="rId723"/>
                <a:stretch>
                  <a:fillRect/>
                </a:stretch>
              </p:blipFill>
              <p:spPr>
                <a:xfrm>
                  <a:off x="4676629" y="2781622"/>
                  <a:ext cx="1310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724">
              <p14:nvContentPartPr>
                <p14:cNvPr id="174461" name="Freihand 174460">
                  <a:extLst>
                    <a:ext uri="{FF2B5EF4-FFF2-40B4-BE49-F238E27FC236}">
                      <a16:creationId xmlns:a16="http://schemas.microsoft.com/office/drawing/2014/main" id="{311E63C3-D068-9DB8-D675-33FCB94DA87A}"/>
                    </a:ext>
                  </a:extLst>
                </p14:cNvPr>
                <p14:cNvContentPartPr/>
                <p14:nvPr/>
              </p14:nvContentPartPr>
              <p14:xfrm>
                <a:off x="4790749" y="2837062"/>
                <a:ext cx="107640" cy="150120"/>
              </p14:xfrm>
            </p:contentPart>
          </mc:Choice>
          <mc:Fallback xmlns="">
            <p:pic>
              <p:nvPicPr>
                <p:cNvPr id="174461" name="Freihand 174460">
                  <a:extLst>
                    <a:ext uri="{FF2B5EF4-FFF2-40B4-BE49-F238E27FC236}">
                      <a16:creationId xmlns:a16="http://schemas.microsoft.com/office/drawing/2014/main" id="{311E63C3-D068-9DB8-D675-33FCB94DA87A}"/>
                    </a:ext>
                  </a:extLst>
                </p:cNvPr>
                <p:cNvPicPr/>
                <p:nvPr/>
              </p:nvPicPr>
              <p:blipFill>
                <a:blip r:embed="rId725"/>
                <a:stretch>
                  <a:fillRect/>
                </a:stretch>
              </p:blipFill>
              <p:spPr>
                <a:xfrm>
                  <a:off x="4782109" y="2828422"/>
                  <a:ext cx="1252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726">
              <p14:nvContentPartPr>
                <p14:cNvPr id="174463" name="Freihand 174462">
                  <a:extLst>
                    <a:ext uri="{FF2B5EF4-FFF2-40B4-BE49-F238E27FC236}">
                      <a16:creationId xmlns:a16="http://schemas.microsoft.com/office/drawing/2014/main" id="{122F1D00-1F2F-6D03-266F-4CDBE32135D2}"/>
                    </a:ext>
                  </a:extLst>
                </p14:cNvPr>
                <p14:cNvContentPartPr/>
                <p14:nvPr/>
              </p14:nvContentPartPr>
              <p14:xfrm>
                <a:off x="2388469" y="3119662"/>
                <a:ext cx="27360" cy="76320"/>
              </p14:xfrm>
            </p:contentPart>
          </mc:Choice>
          <mc:Fallback xmlns="">
            <p:pic>
              <p:nvPicPr>
                <p:cNvPr id="174463" name="Freihand 174462">
                  <a:extLst>
                    <a:ext uri="{FF2B5EF4-FFF2-40B4-BE49-F238E27FC236}">
                      <a16:creationId xmlns:a16="http://schemas.microsoft.com/office/drawing/2014/main" id="{122F1D00-1F2F-6D03-266F-4CDBE32135D2}"/>
                    </a:ext>
                  </a:extLst>
                </p:cNvPr>
                <p:cNvPicPr/>
                <p:nvPr/>
              </p:nvPicPr>
              <p:blipFill>
                <a:blip r:embed="rId727"/>
                <a:stretch>
                  <a:fillRect/>
                </a:stretch>
              </p:blipFill>
              <p:spPr>
                <a:xfrm>
                  <a:off x="2379829" y="3110662"/>
                  <a:ext cx="450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728">
              <p14:nvContentPartPr>
                <p14:cNvPr id="174464" name="Freihand 174463">
                  <a:extLst>
                    <a:ext uri="{FF2B5EF4-FFF2-40B4-BE49-F238E27FC236}">
                      <a16:creationId xmlns:a16="http://schemas.microsoft.com/office/drawing/2014/main" id="{F1927A1B-4319-869B-3995-3DBC92EB665E}"/>
                    </a:ext>
                  </a:extLst>
                </p14:cNvPr>
                <p14:cNvContentPartPr/>
                <p14:nvPr/>
              </p14:nvContentPartPr>
              <p14:xfrm>
                <a:off x="2412589" y="3255742"/>
                <a:ext cx="29160" cy="216000"/>
              </p14:xfrm>
            </p:contentPart>
          </mc:Choice>
          <mc:Fallback xmlns="">
            <p:pic>
              <p:nvPicPr>
                <p:cNvPr id="174464" name="Freihand 174463">
                  <a:extLst>
                    <a:ext uri="{FF2B5EF4-FFF2-40B4-BE49-F238E27FC236}">
                      <a16:creationId xmlns:a16="http://schemas.microsoft.com/office/drawing/2014/main" id="{F1927A1B-4319-869B-3995-3DBC92EB665E}"/>
                    </a:ext>
                  </a:extLst>
                </p:cNvPr>
                <p:cNvPicPr/>
                <p:nvPr/>
              </p:nvPicPr>
              <p:blipFill>
                <a:blip r:embed="rId729"/>
                <a:stretch>
                  <a:fillRect/>
                </a:stretch>
              </p:blipFill>
              <p:spPr>
                <a:xfrm>
                  <a:off x="2403949" y="3247102"/>
                  <a:ext cx="4680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730">
              <p14:nvContentPartPr>
                <p14:cNvPr id="174466" name="Freihand 174465">
                  <a:extLst>
                    <a:ext uri="{FF2B5EF4-FFF2-40B4-BE49-F238E27FC236}">
                      <a16:creationId xmlns:a16="http://schemas.microsoft.com/office/drawing/2014/main" id="{196FA015-A80E-D69D-A53D-641612AF4D4F}"/>
                    </a:ext>
                  </a:extLst>
                </p14:cNvPr>
                <p14:cNvContentPartPr/>
                <p14:nvPr/>
              </p14:nvContentPartPr>
              <p14:xfrm>
                <a:off x="143149" y="3642022"/>
                <a:ext cx="121320" cy="124920"/>
              </p14:xfrm>
            </p:contentPart>
          </mc:Choice>
          <mc:Fallback xmlns="">
            <p:pic>
              <p:nvPicPr>
                <p:cNvPr id="174466" name="Freihand 174465">
                  <a:extLst>
                    <a:ext uri="{FF2B5EF4-FFF2-40B4-BE49-F238E27FC236}">
                      <a16:creationId xmlns:a16="http://schemas.microsoft.com/office/drawing/2014/main" id="{196FA015-A80E-D69D-A53D-641612AF4D4F}"/>
                    </a:ext>
                  </a:extLst>
                </p:cNvPr>
                <p:cNvPicPr/>
                <p:nvPr/>
              </p:nvPicPr>
              <p:blipFill>
                <a:blip r:embed="rId731"/>
                <a:stretch>
                  <a:fillRect/>
                </a:stretch>
              </p:blipFill>
              <p:spPr>
                <a:xfrm>
                  <a:off x="134149" y="3633022"/>
                  <a:ext cx="1389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732">
              <p14:nvContentPartPr>
                <p14:cNvPr id="174467" name="Freihand 174466">
                  <a:extLst>
                    <a:ext uri="{FF2B5EF4-FFF2-40B4-BE49-F238E27FC236}">
                      <a16:creationId xmlns:a16="http://schemas.microsoft.com/office/drawing/2014/main" id="{E9B01F49-3FEB-4316-97AE-71AC29C73344}"/>
                    </a:ext>
                  </a:extLst>
                </p14:cNvPr>
                <p14:cNvContentPartPr/>
                <p14:nvPr/>
              </p14:nvContentPartPr>
              <p14:xfrm>
                <a:off x="142429" y="3637702"/>
                <a:ext cx="145800" cy="171720"/>
              </p14:xfrm>
            </p:contentPart>
          </mc:Choice>
          <mc:Fallback xmlns="">
            <p:pic>
              <p:nvPicPr>
                <p:cNvPr id="174467" name="Freihand 174466">
                  <a:extLst>
                    <a:ext uri="{FF2B5EF4-FFF2-40B4-BE49-F238E27FC236}">
                      <a16:creationId xmlns:a16="http://schemas.microsoft.com/office/drawing/2014/main" id="{E9B01F49-3FEB-4316-97AE-71AC29C73344}"/>
                    </a:ext>
                  </a:extLst>
                </p:cNvPr>
                <p:cNvPicPr/>
                <p:nvPr/>
              </p:nvPicPr>
              <p:blipFill>
                <a:blip r:embed="rId733"/>
                <a:stretch>
                  <a:fillRect/>
                </a:stretch>
              </p:blipFill>
              <p:spPr>
                <a:xfrm>
                  <a:off x="133429" y="3628702"/>
                  <a:ext cx="16344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734">
              <p14:nvContentPartPr>
                <p14:cNvPr id="174468" name="Freihand 174467">
                  <a:extLst>
                    <a:ext uri="{FF2B5EF4-FFF2-40B4-BE49-F238E27FC236}">
                      <a16:creationId xmlns:a16="http://schemas.microsoft.com/office/drawing/2014/main" id="{9CCB05CF-AD5B-B275-8725-89E4F19E20A9}"/>
                    </a:ext>
                  </a:extLst>
                </p14:cNvPr>
                <p14:cNvContentPartPr/>
                <p14:nvPr/>
              </p14:nvContentPartPr>
              <p14:xfrm>
                <a:off x="321709" y="3716542"/>
                <a:ext cx="100800" cy="148680"/>
              </p14:xfrm>
            </p:contentPart>
          </mc:Choice>
          <mc:Fallback xmlns="">
            <p:pic>
              <p:nvPicPr>
                <p:cNvPr id="174468" name="Freihand 174467">
                  <a:extLst>
                    <a:ext uri="{FF2B5EF4-FFF2-40B4-BE49-F238E27FC236}">
                      <a16:creationId xmlns:a16="http://schemas.microsoft.com/office/drawing/2014/main" id="{9CCB05CF-AD5B-B275-8725-89E4F19E20A9}"/>
                    </a:ext>
                  </a:extLst>
                </p:cNvPr>
                <p:cNvPicPr/>
                <p:nvPr/>
              </p:nvPicPr>
              <p:blipFill>
                <a:blip r:embed="rId735"/>
                <a:stretch>
                  <a:fillRect/>
                </a:stretch>
              </p:blipFill>
              <p:spPr>
                <a:xfrm>
                  <a:off x="312709" y="3707542"/>
                  <a:ext cx="11844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736">
              <p14:nvContentPartPr>
                <p14:cNvPr id="174469" name="Freihand 174468">
                  <a:extLst>
                    <a:ext uri="{FF2B5EF4-FFF2-40B4-BE49-F238E27FC236}">
                      <a16:creationId xmlns:a16="http://schemas.microsoft.com/office/drawing/2014/main" id="{C8227147-A119-EFC1-A9CC-7E991EED7AB1}"/>
                    </a:ext>
                  </a:extLst>
                </p14:cNvPr>
                <p14:cNvContentPartPr/>
                <p14:nvPr/>
              </p14:nvContentPartPr>
              <p14:xfrm>
                <a:off x="535189" y="3724822"/>
                <a:ext cx="99000" cy="55080"/>
              </p14:xfrm>
            </p:contentPart>
          </mc:Choice>
          <mc:Fallback xmlns="">
            <p:pic>
              <p:nvPicPr>
                <p:cNvPr id="174469" name="Freihand 174468">
                  <a:extLst>
                    <a:ext uri="{FF2B5EF4-FFF2-40B4-BE49-F238E27FC236}">
                      <a16:creationId xmlns:a16="http://schemas.microsoft.com/office/drawing/2014/main" id="{C8227147-A119-EFC1-A9CC-7E991EED7AB1}"/>
                    </a:ext>
                  </a:extLst>
                </p:cNvPr>
                <p:cNvPicPr/>
                <p:nvPr/>
              </p:nvPicPr>
              <p:blipFill>
                <a:blip r:embed="rId737"/>
                <a:stretch>
                  <a:fillRect/>
                </a:stretch>
              </p:blipFill>
              <p:spPr>
                <a:xfrm>
                  <a:off x="526189" y="3715822"/>
                  <a:ext cx="1166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738">
              <p14:nvContentPartPr>
                <p14:cNvPr id="174470" name="Freihand 174469">
                  <a:extLst>
                    <a:ext uri="{FF2B5EF4-FFF2-40B4-BE49-F238E27FC236}">
                      <a16:creationId xmlns:a16="http://schemas.microsoft.com/office/drawing/2014/main" id="{D2387877-C842-2A68-6DE2-29F9C6D016F8}"/>
                    </a:ext>
                  </a:extLst>
                </p14:cNvPr>
                <p14:cNvContentPartPr/>
                <p14:nvPr/>
              </p14:nvContentPartPr>
              <p14:xfrm>
                <a:off x="815629" y="3613222"/>
                <a:ext cx="97920" cy="122040"/>
              </p14:xfrm>
            </p:contentPart>
          </mc:Choice>
          <mc:Fallback xmlns="">
            <p:pic>
              <p:nvPicPr>
                <p:cNvPr id="174470" name="Freihand 174469">
                  <a:extLst>
                    <a:ext uri="{FF2B5EF4-FFF2-40B4-BE49-F238E27FC236}">
                      <a16:creationId xmlns:a16="http://schemas.microsoft.com/office/drawing/2014/main" id="{D2387877-C842-2A68-6DE2-29F9C6D016F8}"/>
                    </a:ext>
                  </a:extLst>
                </p:cNvPr>
                <p:cNvPicPr/>
                <p:nvPr/>
              </p:nvPicPr>
              <p:blipFill>
                <a:blip r:embed="rId739"/>
                <a:stretch>
                  <a:fillRect/>
                </a:stretch>
              </p:blipFill>
              <p:spPr>
                <a:xfrm>
                  <a:off x="806629" y="3604582"/>
                  <a:ext cx="1155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740">
              <p14:nvContentPartPr>
                <p14:cNvPr id="174471" name="Freihand 174470">
                  <a:extLst>
                    <a:ext uri="{FF2B5EF4-FFF2-40B4-BE49-F238E27FC236}">
                      <a16:creationId xmlns:a16="http://schemas.microsoft.com/office/drawing/2014/main" id="{1EF1CBB2-6EAA-FBC3-2D8E-2F0C7FB259EF}"/>
                    </a:ext>
                  </a:extLst>
                </p14:cNvPr>
                <p14:cNvContentPartPr/>
                <p14:nvPr/>
              </p14:nvContentPartPr>
              <p14:xfrm>
                <a:off x="819229" y="3630862"/>
                <a:ext cx="128160" cy="150480"/>
              </p14:xfrm>
            </p:contentPart>
          </mc:Choice>
          <mc:Fallback xmlns="">
            <p:pic>
              <p:nvPicPr>
                <p:cNvPr id="174471" name="Freihand 174470">
                  <a:extLst>
                    <a:ext uri="{FF2B5EF4-FFF2-40B4-BE49-F238E27FC236}">
                      <a16:creationId xmlns:a16="http://schemas.microsoft.com/office/drawing/2014/main" id="{1EF1CBB2-6EAA-FBC3-2D8E-2F0C7FB259EF}"/>
                    </a:ext>
                  </a:extLst>
                </p:cNvPr>
                <p:cNvPicPr/>
                <p:nvPr/>
              </p:nvPicPr>
              <p:blipFill>
                <a:blip r:embed="rId741"/>
                <a:stretch>
                  <a:fillRect/>
                </a:stretch>
              </p:blipFill>
              <p:spPr>
                <a:xfrm>
                  <a:off x="810589" y="3622222"/>
                  <a:ext cx="1458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742">
              <p14:nvContentPartPr>
                <p14:cNvPr id="174472" name="Freihand 174471">
                  <a:extLst>
                    <a:ext uri="{FF2B5EF4-FFF2-40B4-BE49-F238E27FC236}">
                      <a16:creationId xmlns:a16="http://schemas.microsoft.com/office/drawing/2014/main" id="{7CD29635-C5D2-55ED-B5F1-CBFE739ADFD4}"/>
                    </a:ext>
                  </a:extLst>
                </p14:cNvPr>
                <p14:cNvContentPartPr/>
                <p14:nvPr/>
              </p14:nvContentPartPr>
              <p14:xfrm>
                <a:off x="989149" y="3689542"/>
                <a:ext cx="79560" cy="120960"/>
              </p14:xfrm>
            </p:contentPart>
          </mc:Choice>
          <mc:Fallback xmlns="">
            <p:pic>
              <p:nvPicPr>
                <p:cNvPr id="174472" name="Freihand 174471">
                  <a:extLst>
                    <a:ext uri="{FF2B5EF4-FFF2-40B4-BE49-F238E27FC236}">
                      <a16:creationId xmlns:a16="http://schemas.microsoft.com/office/drawing/2014/main" id="{7CD29635-C5D2-55ED-B5F1-CBFE739ADFD4}"/>
                    </a:ext>
                  </a:extLst>
                </p:cNvPr>
                <p:cNvPicPr/>
                <p:nvPr/>
              </p:nvPicPr>
              <p:blipFill>
                <a:blip r:embed="rId743"/>
                <a:stretch>
                  <a:fillRect/>
                </a:stretch>
              </p:blipFill>
              <p:spPr>
                <a:xfrm>
                  <a:off x="980149" y="3680902"/>
                  <a:ext cx="9720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744">
              <p14:nvContentPartPr>
                <p14:cNvPr id="174473" name="Freihand 174472">
                  <a:extLst>
                    <a:ext uri="{FF2B5EF4-FFF2-40B4-BE49-F238E27FC236}">
                      <a16:creationId xmlns:a16="http://schemas.microsoft.com/office/drawing/2014/main" id="{66E36FE0-2D75-7B6E-8BB6-FF11865EEC15}"/>
                    </a:ext>
                  </a:extLst>
                </p14:cNvPr>
                <p14:cNvContentPartPr/>
                <p14:nvPr/>
              </p14:nvContentPartPr>
              <p14:xfrm>
                <a:off x="1104349" y="3695302"/>
                <a:ext cx="201240" cy="139680"/>
              </p14:xfrm>
            </p:contentPart>
          </mc:Choice>
          <mc:Fallback xmlns="">
            <p:pic>
              <p:nvPicPr>
                <p:cNvPr id="174473" name="Freihand 174472">
                  <a:extLst>
                    <a:ext uri="{FF2B5EF4-FFF2-40B4-BE49-F238E27FC236}">
                      <a16:creationId xmlns:a16="http://schemas.microsoft.com/office/drawing/2014/main" id="{66E36FE0-2D75-7B6E-8BB6-FF11865EEC15}"/>
                    </a:ext>
                  </a:extLst>
                </p:cNvPr>
                <p:cNvPicPr/>
                <p:nvPr/>
              </p:nvPicPr>
              <p:blipFill>
                <a:blip r:embed="rId745"/>
                <a:stretch>
                  <a:fillRect/>
                </a:stretch>
              </p:blipFill>
              <p:spPr>
                <a:xfrm>
                  <a:off x="1095349" y="3686662"/>
                  <a:ext cx="2188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746">
              <p14:nvContentPartPr>
                <p14:cNvPr id="174474" name="Freihand 174473">
                  <a:extLst>
                    <a:ext uri="{FF2B5EF4-FFF2-40B4-BE49-F238E27FC236}">
                      <a16:creationId xmlns:a16="http://schemas.microsoft.com/office/drawing/2014/main" id="{A60A7341-A8DE-84FD-556B-DF992882EE10}"/>
                    </a:ext>
                  </a:extLst>
                </p14:cNvPr>
                <p14:cNvContentPartPr/>
                <p14:nvPr/>
              </p14:nvContentPartPr>
              <p14:xfrm>
                <a:off x="1257349" y="3652102"/>
                <a:ext cx="266760" cy="83880"/>
              </p14:xfrm>
            </p:contentPart>
          </mc:Choice>
          <mc:Fallback xmlns="">
            <p:pic>
              <p:nvPicPr>
                <p:cNvPr id="174474" name="Freihand 174473">
                  <a:extLst>
                    <a:ext uri="{FF2B5EF4-FFF2-40B4-BE49-F238E27FC236}">
                      <a16:creationId xmlns:a16="http://schemas.microsoft.com/office/drawing/2014/main" id="{A60A7341-A8DE-84FD-556B-DF992882EE10}"/>
                    </a:ext>
                  </a:extLst>
                </p:cNvPr>
                <p:cNvPicPr/>
                <p:nvPr/>
              </p:nvPicPr>
              <p:blipFill>
                <a:blip r:embed="rId747"/>
                <a:stretch>
                  <a:fillRect/>
                </a:stretch>
              </p:blipFill>
              <p:spPr>
                <a:xfrm>
                  <a:off x="1248709" y="3643102"/>
                  <a:ext cx="2844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748">
              <p14:nvContentPartPr>
                <p14:cNvPr id="174475" name="Freihand 174474">
                  <a:extLst>
                    <a:ext uri="{FF2B5EF4-FFF2-40B4-BE49-F238E27FC236}">
                      <a16:creationId xmlns:a16="http://schemas.microsoft.com/office/drawing/2014/main" id="{09A93F31-946A-B7BF-EEE2-BD3B4AF1F90F}"/>
                    </a:ext>
                  </a:extLst>
                </p14:cNvPr>
                <p14:cNvContentPartPr/>
                <p14:nvPr/>
              </p14:nvContentPartPr>
              <p14:xfrm>
                <a:off x="1474789" y="3646342"/>
                <a:ext cx="82440" cy="109080"/>
              </p14:xfrm>
            </p:contentPart>
          </mc:Choice>
          <mc:Fallback xmlns="">
            <p:pic>
              <p:nvPicPr>
                <p:cNvPr id="174475" name="Freihand 174474">
                  <a:extLst>
                    <a:ext uri="{FF2B5EF4-FFF2-40B4-BE49-F238E27FC236}">
                      <a16:creationId xmlns:a16="http://schemas.microsoft.com/office/drawing/2014/main" id="{09A93F31-946A-B7BF-EEE2-BD3B4AF1F90F}"/>
                    </a:ext>
                  </a:extLst>
                </p:cNvPr>
                <p:cNvPicPr/>
                <p:nvPr/>
              </p:nvPicPr>
              <p:blipFill>
                <a:blip r:embed="rId749"/>
                <a:stretch>
                  <a:fillRect/>
                </a:stretch>
              </p:blipFill>
              <p:spPr>
                <a:xfrm>
                  <a:off x="1465789" y="3637702"/>
                  <a:ext cx="1000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750">
              <p14:nvContentPartPr>
                <p14:cNvPr id="174476" name="Freihand 174475">
                  <a:extLst>
                    <a:ext uri="{FF2B5EF4-FFF2-40B4-BE49-F238E27FC236}">
                      <a16:creationId xmlns:a16="http://schemas.microsoft.com/office/drawing/2014/main" id="{9924DF7A-6175-6C62-B888-348515B50EE9}"/>
                    </a:ext>
                  </a:extLst>
                </p14:cNvPr>
                <p14:cNvContentPartPr/>
                <p14:nvPr/>
              </p14:nvContentPartPr>
              <p14:xfrm>
                <a:off x="1617709" y="3708262"/>
                <a:ext cx="101880" cy="125280"/>
              </p14:xfrm>
            </p:contentPart>
          </mc:Choice>
          <mc:Fallback xmlns="">
            <p:pic>
              <p:nvPicPr>
                <p:cNvPr id="174476" name="Freihand 174475">
                  <a:extLst>
                    <a:ext uri="{FF2B5EF4-FFF2-40B4-BE49-F238E27FC236}">
                      <a16:creationId xmlns:a16="http://schemas.microsoft.com/office/drawing/2014/main" id="{9924DF7A-6175-6C62-B888-348515B50EE9}"/>
                    </a:ext>
                  </a:extLst>
                </p:cNvPr>
                <p:cNvPicPr/>
                <p:nvPr/>
              </p:nvPicPr>
              <p:blipFill>
                <a:blip r:embed="rId751"/>
                <a:stretch>
                  <a:fillRect/>
                </a:stretch>
              </p:blipFill>
              <p:spPr>
                <a:xfrm>
                  <a:off x="1608709" y="3699622"/>
                  <a:ext cx="1195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752">
              <p14:nvContentPartPr>
                <p14:cNvPr id="174477" name="Freihand 174476">
                  <a:extLst>
                    <a:ext uri="{FF2B5EF4-FFF2-40B4-BE49-F238E27FC236}">
                      <a16:creationId xmlns:a16="http://schemas.microsoft.com/office/drawing/2014/main" id="{E1E01603-24A0-627A-3C85-5AA5CE18DF10}"/>
                    </a:ext>
                  </a:extLst>
                </p14:cNvPr>
                <p14:cNvContentPartPr/>
                <p14:nvPr/>
              </p14:nvContentPartPr>
              <p14:xfrm>
                <a:off x="1727509" y="3743902"/>
                <a:ext cx="162360" cy="147600"/>
              </p14:xfrm>
            </p:contentPart>
          </mc:Choice>
          <mc:Fallback xmlns="">
            <p:pic>
              <p:nvPicPr>
                <p:cNvPr id="174477" name="Freihand 174476">
                  <a:extLst>
                    <a:ext uri="{FF2B5EF4-FFF2-40B4-BE49-F238E27FC236}">
                      <a16:creationId xmlns:a16="http://schemas.microsoft.com/office/drawing/2014/main" id="{E1E01603-24A0-627A-3C85-5AA5CE18DF10}"/>
                    </a:ext>
                  </a:extLst>
                </p:cNvPr>
                <p:cNvPicPr/>
                <p:nvPr/>
              </p:nvPicPr>
              <p:blipFill>
                <a:blip r:embed="rId753"/>
                <a:stretch>
                  <a:fillRect/>
                </a:stretch>
              </p:blipFill>
              <p:spPr>
                <a:xfrm>
                  <a:off x="1718509" y="3734902"/>
                  <a:ext cx="1800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754">
              <p14:nvContentPartPr>
                <p14:cNvPr id="174478" name="Freihand 174477">
                  <a:extLst>
                    <a:ext uri="{FF2B5EF4-FFF2-40B4-BE49-F238E27FC236}">
                      <a16:creationId xmlns:a16="http://schemas.microsoft.com/office/drawing/2014/main" id="{BA6E62C4-5706-5B1D-62AF-C0E72EE7F788}"/>
                    </a:ext>
                  </a:extLst>
                </p14:cNvPr>
                <p14:cNvContentPartPr/>
                <p14:nvPr/>
              </p14:nvContentPartPr>
              <p14:xfrm>
                <a:off x="1937389" y="3695302"/>
                <a:ext cx="146880" cy="109800"/>
              </p14:xfrm>
            </p:contentPart>
          </mc:Choice>
          <mc:Fallback xmlns="">
            <p:pic>
              <p:nvPicPr>
                <p:cNvPr id="174478" name="Freihand 174477">
                  <a:extLst>
                    <a:ext uri="{FF2B5EF4-FFF2-40B4-BE49-F238E27FC236}">
                      <a16:creationId xmlns:a16="http://schemas.microsoft.com/office/drawing/2014/main" id="{BA6E62C4-5706-5B1D-62AF-C0E72EE7F788}"/>
                    </a:ext>
                  </a:extLst>
                </p:cNvPr>
                <p:cNvPicPr/>
                <p:nvPr/>
              </p:nvPicPr>
              <p:blipFill>
                <a:blip r:embed="rId755"/>
                <a:stretch>
                  <a:fillRect/>
                </a:stretch>
              </p:blipFill>
              <p:spPr>
                <a:xfrm>
                  <a:off x="1928749" y="3686662"/>
                  <a:ext cx="1645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756">
              <p14:nvContentPartPr>
                <p14:cNvPr id="174479" name="Freihand 174478">
                  <a:extLst>
                    <a:ext uri="{FF2B5EF4-FFF2-40B4-BE49-F238E27FC236}">
                      <a16:creationId xmlns:a16="http://schemas.microsoft.com/office/drawing/2014/main" id="{0DAE5D0C-397E-B0CA-CBC5-DEEFB6679220}"/>
                    </a:ext>
                  </a:extLst>
                </p14:cNvPr>
                <p14:cNvContentPartPr/>
                <p14:nvPr/>
              </p14:nvContentPartPr>
              <p14:xfrm>
                <a:off x="2126749" y="3667942"/>
                <a:ext cx="136440" cy="151200"/>
              </p14:xfrm>
            </p:contentPart>
          </mc:Choice>
          <mc:Fallback xmlns="">
            <p:pic>
              <p:nvPicPr>
                <p:cNvPr id="174479" name="Freihand 174478">
                  <a:extLst>
                    <a:ext uri="{FF2B5EF4-FFF2-40B4-BE49-F238E27FC236}">
                      <a16:creationId xmlns:a16="http://schemas.microsoft.com/office/drawing/2014/main" id="{0DAE5D0C-397E-B0CA-CBC5-DEEFB6679220}"/>
                    </a:ext>
                  </a:extLst>
                </p:cNvPr>
                <p:cNvPicPr/>
                <p:nvPr/>
              </p:nvPicPr>
              <p:blipFill>
                <a:blip r:embed="rId757"/>
                <a:stretch>
                  <a:fillRect/>
                </a:stretch>
              </p:blipFill>
              <p:spPr>
                <a:xfrm>
                  <a:off x="2118109" y="3659302"/>
                  <a:ext cx="1540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758">
              <p14:nvContentPartPr>
                <p14:cNvPr id="174480" name="Freihand 174479">
                  <a:extLst>
                    <a:ext uri="{FF2B5EF4-FFF2-40B4-BE49-F238E27FC236}">
                      <a16:creationId xmlns:a16="http://schemas.microsoft.com/office/drawing/2014/main" id="{4F719EB9-DBDF-2FE6-51C3-5714CB179462}"/>
                    </a:ext>
                  </a:extLst>
                </p14:cNvPr>
                <p14:cNvContentPartPr/>
                <p14:nvPr/>
              </p14:nvContentPartPr>
              <p14:xfrm>
                <a:off x="2335189" y="3697462"/>
                <a:ext cx="102960" cy="171000"/>
              </p14:xfrm>
            </p:contentPart>
          </mc:Choice>
          <mc:Fallback xmlns="">
            <p:pic>
              <p:nvPicPr>
                <p:cNvPr id="174480" name="Freihand 174479">
                  <a:extLst>
                    <a:ext uri="{FF2B5EF4-FFF2-40B4-BE49-F238E27FC236}">
                      <a16:creationId xmlns:a16="http://schemas.microsoft.com/office/drawing/2014/main" id="{4F719EB9-DBDF-2FE6-51C3-5714CB179462}"/>
                    </a:ext>
                  </a:extLst>
                </p:cNvPr>
                <p:cNvPicPr/>
                <p:nvPr/>
              </p:nvPicPr>
              <p:blipFill>
                <a:blip r:embed="rId759"/>
                <a:stretch>
                  <a:fillRect/>
                </a:stretch>
              </p:blipFill>
              <p:spPr>
                <a:xfrm>
                  <a:off x="2326549" y="3688462"/>
                  <a:ext cx="1206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760">
              <p14:nvContentPartPr>
                <p14:cNvPr id="174481" name="Freihand 174480">
                  <a:extLst>
                    <a:ext uri="{FF2B5EF4-FFF2-40B4-BE49-F238E27FC236}">
                      <a16:creationId xmlns:a16="http://schemas.microsoft.com/office/drawing/2014/main" id="{BBDE2C7D-217A-1BC5-E5A4-62E170E78D90}"/>
                    </a:ext>
                  </a:extLst>
                </p14:cNvPr>
                <p14:cNvContentPartPr/>
                <p14:nvPr/>
              </p14:nvContentPartPr>
              <p14:xfrm>
                <a:off x="2449309" y="3757582"/>
                <a:ext cx="104040" cy="168840"/>
              </p14:xfrm>
            </p:contentPart>
          </mc:Choice>
          <mc:Fallback xmlns="">
            <p:pic>
              <p:nvPicPr>
                <p:cNvPr id="174481" name="Freihand 174480">
                  <a:extLst>
                    <a:ext uri="{FF2B5EF4-FFF2-40B4-BE49-F238E27FC236}">
                      <a16:creationId xmlns:a16="http://schemas.microsoft.com/office/drawing/2014/main" id="{BBDE2C7D-217A-1BC5-E5A4-62E170E78D90}"/>
                    </a:ext>
                  </a:extLst>
                </p:cNvPr>
                <p:cNvPicPr/>
                <p:nvPr/>
              </p:nvPicPr>
              <p:blipFill>
                <a:blip r:embed="rId761"/>
                <a:stretch>
                  <a:fillRect/>
                </a:stretch>
              </p:blipFill>
              <p:spPr>
                <a:xfrm>
                  <a:off x="2440669" y="3748942"/>
                  <a:ext cx="1216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762">
              <p14:nvContentPartPr>
                <p14:cNvPr id="174482" name="Freihand 174481">
                  <a:extLst>
                    <a:ext uri="{FF2B5EF4-FFF2-40B4-BE49-F238E27FC236}">
                      <a16:creationId xmlns:a16="http://schemas.microsoft.com/office/drawing/2014/main" id="{5582ED73-FE66-41E3-CD0C-6C7A302D35BC}"/>
                    </a:ext>
                  </a:extLst>
                </p14:cNvPr>
                <p14:cNvContentPartPr/>
                <p14:nvPr/>
              </p14:nvContentPartPr>
              <p14:xfrm>
                <a:off x="2648389" y="3705742"/>
                <a:ext cx="172080" cy="110880"/>
              </p14:xfrm>
            </p:contentPart>
          </mc:Choice>
          <mc:Fallback xmlns="">
            <p:pic>
              <p:nvPicPr>
                <p:cNvPr id="174482" name="Freihand 174481">
                  <a:extLst>
                    <a:ext uri="{FF2B5EF4-FFF2-40B4-BE49-F238E27FC236}">
                      <a16:creationId xmlns:a16="http://schemas.microsoft.com/office/drawing/2014/main" id="{5582ED73-FE66-41E3-CD0C-6C7A302D35BC}"/>
                    </a:ext>
                  </a:extLst>
                </p:cNvPr>
                <p:cNvPicPr/>
                <p:nvPr/>
              </p:nvPicPr>
              <p:blipFill>
                <a:blip r:embed="rId763"/>
                <a:stretch>
                  <a:fillRect/>
                </a:stretch>
              </p:blipFill>
              <p:spPr>
                <a:xfrm>
                  <a:off x="2639749" y="3696742"/>
                  <a:ext cx="1897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764">
              <p14:nvContentPartPr>
                <p14:cNvPr id="174483" name="Freihand 174482">
                  <a:extLst>
                    <a:ext uri="{FF2B5EF4-FFF2-40B4-BE49-F238E27FC236}">
                      <a16:creationId xmlns:a16="http://schemas.microsoft.com/office/drawing/2014/main" id="{86BD3169-8CCA-FF9E-6A87-10BABA22FB9E}"/>
                    </a:ext>
                  </a:extLst>
                </p14:cNvPr>
                <p14:cNvContentPartPr/>
                <p14:nvPr/>
              </p14:nvContentPartPr>
              <p14:xfrm>
                <a:off x="3072829" y="3722662"/>
                <a:ext cx="468720" cy="47880"/>
              </p14:xfrm>
            </p:contentPart>
          </mc:Choice>
          <mc:Fallback xmlns="">
            <p:pic>
              <p:nvPicPr>
                <p:cNvPr id="174483" name="Freihand 174482">
                  <a:extLst>
                    <a:ext uri="{FF2B5EF4-FFF2-40B4-BE49-F238E27FC236}">
                      <a16:creationId xmlns:a16="http://schemas.microsoft.com/office/drawing/2014/main" id="{86BD3169-8CCA-FF9E-6A87-10BABA22FB9E}"/>
                    </a:ext>
                  </a:extLst>
                </p:cNvPr>
                <p:cNvPicPr/>
                <p:nvPr/>
              </p:nvPicPr>
              <p:blipFill>
                <a:blip r:embed="rId765"/>
                <a:stretch>
                  <a:fillRect/>
                </a:stretch>
              </p:blipFill>
              <p:spPr>
                <a:xfrm>
                  <a:off x="3063829" y="3713662"/>
                  <a:ext cx="4863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766">
              <p14:nvContentPartPr>
                <p14:cNvPr id="174486" name="Freihand 174485">
                  <a:extLst>
                    <a:ext uri="{FF2B5EF4-FFF2-40B4-BE49-F238E27FC236}">
                      <a16:creationId xmlns:a16="http://schemas.microsoft.com/office/drawing/2014/main" id="{B7394CDA-FC0B-6A24-D4C9-A7C0E5985090}"/>
                    </a:ext>
                  </a:extLst>
                </p14:cNvPr>
                <p14:cNvContentPartPr/>
                <p14:nvPr/>
              </p14:nvContentPartPr>
              <p14:xfrm>
                <a:off x="606829" y="4185982"/>
                <a:ext cx="104040" cy="5040"/>
              </p14:xfrm>
            </p:contentPart>
          </mc:Choice>
          <mc:Fallback xmlns="">
            <p:pic>
              <p:nvPicPr>
                <p:cNvPr id="174486" name="Freihand 174485">
                  <a:extLst>
                    <a:ext uri="{FF2B5EF4-FFF2-40B4-BE49-F238E27FC236}">
                      <a16:creationId xmlns:a16="http://schemas.microsoft.com/office/drawing/2014/main" id="{B7394CDA-FC0B-6A24-D4C9-A7C0E5985090}"/>
                    </a:ext>
                  </a:extLst>
                </p:cNvPr>
                <p:cNvPicPr/>
                <p:nvPr/>
              </p:nvPicPr>
              <p:blipFill>
                <a:blip r:embed="rId767"/>
                <a:stretch>
                  <a:fillRect/>
                </a:stretch>
              </p:blipFill>
              <p:spPr>
                <a:xfrm>
                  <a:off x="597829" y="4177342"/>
                  <a:ext cx="1216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174487" name="Freihand 174486">
                  <a:extLst>
                    <a:ext uri="{FF2B5EF4-FFF2-40B4-BE49-F238E27FC236}">
                      <a16:creationId xmlns:a16="http://schemas.microsoft.com/office/drawing/2014/main" id="{A7761731-2FA5-CE0D-837B-3796B8AF2545}"/>
                    </a:ext>
                  </a:extLst>
                </p14:cNvPr>
                <p14:cNvContentPartPr/>
                <p14:nvPr/>
              </p14:nvContentPartPr>
              <p14:xfrm>
                <a:off x="585229" y="4218382"/>
                <a:ext cx="162000" cy="19440"/>
              </p14:xfrm>
            </p:contentPart>
          </mc:Choice>
          <mc:Fallback xmlns="">
            <p:pic>
              <p:nvPicPr>
                <p:cNvPr id="174487" name="Freihand 174486">
                  <a:extLst>
                    <a:ext uri="{FF2B5EF4-FFF2-40B4-BE49-F238E27FC236}">
                      <a16:creationId xmlns:a16="http://schemas.microsoft.com/office/drawing/2014/main" id="{A7761731-2FA5-CE0D-837B-3796B8AF2545}"/>
                    </a:ext>
                  </a:extLst>
                </p:cNvPr>
                <p:cNvPicPr/>
                <p:nvPr/>
              </p:nvPicPr>
              <p:blipFill>
                <a:blip r:embed="rId769"/>
                <a:stretch>
                  <a:fillRect/>
                </a:stretch>
              </p:blipFill>
              <p:spPr>
                <a:xfrm>
                  <a:off x="576229" y="4209742"/>
                  <a:ext cx="1796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174489" name="Freihand 174488">
                  <a:extLst>
                    <a:ext uri="{FF2B5EF4-FFF2-40B4-BE49-F238E27FC236}">
                      <a16:creationId xmlns:a16="http://schemas.microsoft.com/office/drawing/2014/main" id="{F8BCC86E-219F-3303-A14C-A938A1BA09FC}"/>
                    </a:ext>
                  </a:extLst>
                </p14:cNvPr>
                <p14:cNvContentPartPr/>
                <p14:nvPr/>
              </p14:nvContentPartPr>
              <p14:xfrm>
                <a:off x="950629" y="4101022"/>
                <a:ext cx="113760" cy="182160"/>
              </p14:xfrm>
            </p:contentPart>
          </mc:Choice>
          <mc:Fallback xmlns="">
            <p:pic>
              <p:nvPicPr>
                <p:cNvPr id="174489" name="Freihand 174488">
                  <a:extLst>
                    <a:ext uri="{FF2B5EF4-FFF2-40B4-BE49-F238E27FC236}">
                      <a16:creationId xmlns:a16="http://schemas.microsoft.com/office/drawing/2014/main" id="{F8BCC86E-219F-3303-A14C-A938A1BA09FC}"/>
                    </a:ext>
                  </a:extLst>
                </p:cNvPr>
                <p:cNvPicPr/>
                <p:nvPr/>
              </p:nvPicPr>
              <p:blipFill>
                <a:blip r:embed="rId771"/>
                <a:stretch>
                  <a:fillRect/>
                </a:stretch>
              </p:blipFill>
              <p:spPr>
                <a:xfrm>
                  <a:off x="941629" y="4092382"/>
                  <a:ext cx="1314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174490" name="Freihand 174489">
                  <a:extLst>
                    <a:ext uri="{FF2B5EF4-FFF2-40B4-BE49-F238E27FC236}">
                      <a16:creationId xmlns:a16="http://schemas.microsoft.com/office/drawing/2014/main" id="{8D274F59-2180-E31E-D640-844A918BAE05}"/>
                    </a:ext>
                  </a:extLst>
                </p14:cNvPr>
                <p14:cNvContentPartPr/>
                <p14:nvPr/>
              </p14:nvContentPartPr>
              <p14:xfrm>
                <a:off x="1019029" y="4074742"/>
                <a:ext cx="132840" cy="23400"/>
              </p14:xfrm>
            </p:contentPart>
          </mc:Choice>
          <mc:Fallback xmlns="">
            <p:pic>
              <p:nvPicPr>
                <p:cNvPr id="174490" name="Freihand 174489">
                  <a:extLst>
                    <a:ext uri="{FF2B5EF4-FFF2-40B4-BE49-F238E27FC236}">
                      <a16:creationId xmlns:a16="http://schemas.microsoft.com/office/drawing/2014/main" id="{8D274F59-2180-E31E-D640-844A918BAE05}"/>
                    </a:ext>
                  </a:extLst>
                </p:cNvPr>
                <p:cNvPicPr/>
                <p:nvPr/>
              </p:nvPicPr>
              <p:blipFill>
                <a:blip r:embed="rId773"/>
                <a:stretch>
                  <a:fillRect/>
                </a:stretch>
              </p:blipFill>
              <p:spPr>
                <a:xfrm>
                  <a:off x="1010389" y="4065742"/>
                  <a:ext cx="1504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174491" name="Freihand 174490">
                  <a:extLst>
                    <a:ext uri="{FF2B5EF4-FFF2-40B4-BE49-F238E27FC236}">
                      <a16:creationId xmlns:a16="http://schemas.microsoft.com/office/drawing/2014/main" id="{3A3DE086-F092-4432-E1E6-93699FCE6A7C}"/>
                    </a:ext>
                  </a:extLst>
                </p14:cNvPr>
                <p14:cNvContentPartPr/>
                <p14:nvPr/>
              </p14:nvContentPartPr>
              <p14:xfrm>
                <a:off x="1178149" y="4075102"/>
                <a:ext cx="135000" cy="162360"/>
              </p14:xfrm>
            </p:contentPart>
          </mc:Choice>
          <mc:Fallback xmlns="">
            <p:pic>
              <p:nvPicPr>
                <p:cNvPr id="174491" name="Freihand 174490">
                  <a:extLst>
                    <a:ext uri="{FF2B5EF4-FFF2-40B4-BE49-F238E27FC236}">
                      <a16:creationId xmlns:a16="http://schemas.microsoft.com/office/drawing/2014/main" id="{3A3DE086-F092-4432-E1E6-93699FCE6A7C}"/>
                    </a:ext>
                  </a:extLst>
                </p:cNvPr>
                <p:cNvPicPr/>
                <p:nvPr/>
              </p:nvPicPr>
              <p:blipFill>
                <a:blip r:embed="rId775"/>
                <a:stretch>
                  <a:fillRect/>
                </a:stretch>
              </p:blipFill>
              <p:spPr>
                <a:xfrm>
                  <a:off x="1169149" y="4066462"/>
                  <a:ext cx="1526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174492" name="Freihand 174491">
                  <a:extLst>
                    <a:ext uri="{FF2B5EF4-FFF2-40B4-BE49-F238E27FC236}">
                      <a16:creationId xmlns:a16="http://schemas.microsoft.com/office/drawing/2014/main" id="{A19EA9DE-369F-0A2C-EBF6-436EE2917681}"/>
                    </a:ext>
                  </a:extLst>
                </p14:cNvPr>
                <p14:cNvContentPartPr/>
                <p14:nvPr/>
              </p14:nvContentPartPr>
              <p14:xfrm>
                <a:off x="1487749" y="4131262"/>
                <a:ext cx="106560" cy="118080"/>
              </p14:xfrm>
            </p:contentPart>
          </mc:Choice>
          <mc:Fallback xmlns="">
            <p:pic>
              <p:nvPicPr>
                <p:cNvPr id="174492" name="Freihand 174491">
                  <a:extLst>
                    <a:ext uri="{FF2B5EF4-FFF2-40B4-BE49-F238E27FC236}">
                      <a16:creationId xmlns:a16="http://schemas.microsoft.com/office/drawing/2014/main" id="{A19EA9DE-369F-0A2C-EBF6-436EE2917681}"/>
                    </a:ext>
                  </a:extLst>
                </p:cNvPr>
                <p:cNvPicPr/>
                <p:nvPr/>
              </p:nvPicPr>
              <p:blipFill>
                <a:blip r:embed="rId777"/>
                <a:stretch>
                  <a:fillRect/>
                </a:stretch>
              </p:blipFill>
              <p:spPr>
                <a:xfrm>
                  <a:off x="1478749" y="4122622"/>
                  <a:ext cx="1242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174493" name="Freihand 174492">
                  <a:extLst>
                    <a:ext uri="{FF2B5EF4-FFF2-40B4-BE49-F238E27FC236}">
                      <a16:creationId xmlns:a16="http://schemas.microsoft.com/office/drawing/2014/main" id="{2C961842-8F72-4452-033C-D6BA5C44F29C}"/>
                    </a:ext>
                  </a:extLst>
                </p14:cNvPr>
                <p14:cNvContentPartPr/>
                <p14:nvPr/>
              </p14:nvContentPartPr>
              <p14:xfrm>
                <a:off x="1722829" y="4125142"/>
                <a:ext cx="107280" cy="91440"/>
              </p14:xfrm>
            </p:contentPart>
          </mc:Choice>
          <mc:Fallback xmlns="">
            <p:pic>
              <p:nvPicPr>
                <p:cNvPr id="174493" name="Freihand 174492">
                  <a:extLst>
                    <a:ext uri="{FF2B5EF4-FFF2-40B4-BE49-F238E27FC236}">
                      <a16:creationId xmlns:a16="http://schemas.microsoft.com/office/drawing/2014/main" id="{2C961842-8F72-4452-033C-D6BA5C44F29C}"/>
                    </a:ext>
                  </a:extLst>
                </p:cNvPr>
                <p:cNvPicPr/>
                <p:nvPr/>
              </p:nvPicPr>
              <p:blipFill>
                <a:blip r:embed="rId779"/>
                <a:stretch>
                  <a:fillRect/>
                </a:stretch>
              </p:blipFill>
              <p:spPr>
                <a:xfrm>
                  <a:off x="1713829" y="4116502"/>
                  <a:ext cx="1249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174494" name="Freihand 174493">
                  <a:extLst>
                    <a:ext uri="{FF2B5EF4-FFF2-40B4-BE49-F238E27FC236}">
                      <a16:creationId xmlns:a16="http://schemas.microsoft.com/office/drawing/2014/main" id="{ADF2BEF5-2681-B475-51FA-F2DF56477484}"/>
                    </a:ext>
                  </a:extLst>
                </p14:cNvPr>
                <p14:cNvContentPartPr/>
                <p14:nvPr/>
              </p14:nvContentPartPr>
              <p14:xfrm>
                <a:off x="1851709" y="4202902"/>
                <a:ext cx="26640" cy="125280"/>
              </p14:xfrm>
            </p:contentPart>
          </mc:Choice>
          <mc:Fallback xmlns="">
            <p:pic>
              <p:nvPicPr>
                <p:cNvPr id="174494" name="Freihand 174493">
                  <a:extLst>
                    <a:ext uri="{FF2B5EF4-FFF2-40B4-BE49-F238E27FC236}">
                      <a16:creationId xmlns:a16="http://schemas.microsoft.com/office/drawing/2014/main" id="{ADF2BEF5-2681-B475-51FA-F2DF56477484}"/>
                    </a:ext>
                  </a:extLst>
                </p:cNvPr>
                <p:cNvPicPr/>
                <p:nvPr/>
              </p:nvPicPr>
              <p:blipFill>
                <a:blip r:embed="rId781"/>
                <a:stretch>
                  <a:fillRect/>
                </a:stretch>
              </p:blipFill>
              <p:spPr>
                <a:xfrm>
                  <a:off x="1843069" y="4194262"/>
                  <a:ext cx="442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174495" name="Freihand 174494">
                  <a:extLst>
                    <a:ext uri="{FF2B5EF4-FFF2-40B4-BE49-F238E27FC236}">
                      <a16:creationId xmlns:a16="http://schemas.microsoft.com/office/drawing/2014/main" id="{C8E2F1CF-8525-D1DA-587B-1F978281B481}"/>
                    </a:ext>
                  </a:extLst>
                </p14:cNvPr>
                <p14:cNvContentPartPr/>
                <p14:nvPr/>
              </p14:nvContentPartPr>
              <p14:xfrm>
                <a:off x="1933429" y="4104622"/>
                <a:ext cx="89280" cy="167040"/>
              </p14:xfrm>
            </p:contentPart>
          </mc:Choice>
          <mc:Fallback xmlns="">
            <p:pic>
              <p:nvPicPr>
                <p:cNvPr id="174495" name="Freihand 174494">
                  <a:extLst>
                    <a:ext uri="{FF2B5EF4-FFF2-40B4-BE49-F238E27FC236}">
                      <a16:creationId xmlns:a16="http://schemas.microsoft.com/office/drawing/2014/main" id="{C8E2F1CF-8525-D1DA-587B-1F978281B481}"/>
                    </a:ext>
                  </a:extLst>
                </p:cNvPr>
                <p:cNvPicPr/>
                <p:nvPr/>
              </p:nvPicPr>
              <p:blipFill>
                <a:blip r:embed="rId783"/>
                <a:stretch>
                  <a:fillRect/>
                </a:stretch>
              </p:blipFill>
              <p:spPr>
                <a:xfrm>
                  <a:off x="1924789" y="4095622"/>
                  <a:ext cx="1069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174496" name="Freihand 174495">
                  <a:extLst>
                    <a:ext uri="{FF2B5EF4-FFF2-40B4-BE49-F238E27FC236}">
                      <a16:creationId xmlns:a16="http://schemas.microsoft.com/office/drawing/2014/main" id="{54F21037-544F-AB96-BB1B-822BF6CEC475}"/>
                    </a:ext>
                  </a:extLst>
                </p14:cNvPr>
                <p14:cNvContentPartPr/>
                <p14:nvPr/>
              </p14:nvContentPartPr>
              <p14:xfrm>
                <a:off x="2124229" y="4183462"/>
                <a:ext cx="38520" cy="27360"/>
              </p14:xfrm>
            </p:contentPart>
          </mc:Choice>
          <mc:Fallback xmlns="">
            <p:pic>
              <p:nvPicPr>
                <p:cNvPr id="174496" name="Freihand 174495">
                  <a:extLst>
                    <a:ext uri="{FF2B5EF4-FFF2-40B4-BE49-F238E27FC236}">
                      <a16:creationId xmlns:a16="http://schemas.microsoft.com/office/drawing/2014/main" id="{54F21037-544F-AB96-BB1B-822BF6CEC475}"/>
                    </a:ext>
                  </a:extLst>
                </p:cNvPr>
                <p:cNvPicPr/>
                <p:nvPr/>
              </p:nvPicPr>
              <p:blipFill>
                <a:blip r:embed="rId785"/>
                <a:stretch>
                  <a:fillRect/>
                </a:stretch>
              </p:blipFill>
              <p:spPr>
                <a:xfrm>
                  <a:off x="2115589" y="4174822"/>
                  <a:ext cx="561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174497" name="Freihand 174496">
                  <a:extLst>
                    <a:ext uri="{FF2B5EF4-FFF2-40B4-BE49-F238E27FC236}">
                      <a16:creationId xmlns:a16="http://schemas.microsoft.com/office/drawing/2014/main" id="{FFD2F6FA-BBFA-1381-F05C-13008EB1F090}"/>
                    </a:ext>
                  </a:extLst>
                </p14:cNvPr>
                <p14:cNvContentPartPr/>
                <p14:nvPr/>
              </p14:nvContentPartPr>
              <p14:xfrm>
                <a:off x="2206309" y="4105702"/>
                <a:ext cx="96120" cy="146880"/>
              </p14:xfrm>
            </p:contentPart>
          </mc:Choice>
          <mc:Fallback xmlns="">
            <p:pic>
              <p:nvPicPr>
                <p:cNvPr id="174497" name="Freihand 174496">
                  <a:extLst>
                    <a:ext uri="{FF2B5EF4-FFF2-40B4-BE49-F238E27FC236}">
                      <a16:creationId xmlns:a16="http://schemas.microsoft.com/office/drawing/2014/main" id="{FFD2F6FA-BBFA-1381-F05C-13008EB1F090}"/>
                    </a:ext>
                  </a:extLst>
                </p:cNvPr>
                <p:cNvPicPr/>
                <p:nvPr/>
              </p:nvPicPr>
              <p:blipFill>
                <a:blip r:embed="rId787"/>
                <a:stretch>
                  <a:fillRect/>
                </a:stretch>
              </p:blipFill>
              <p:spPr>
                <a:xfrm>
                  <a:off x="2197669" y="4096702"/>
                  <a:ext cx="1137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174498" name="Freihand 174497">
                  <a:extLst>
                    <a:ext uri="{FF2B5EF4-FFF2-40B4-BE49-F238E27FC236}">
                      <a16:creationId xmlns:a16="http://schemas.microsoft.com/office/drawing/2014/main" id="{76F0783A-17DA-5CB5-A1BD-EEC4ED6D03FF}"/>
                    </a:ext>
                  </a:extLst>
                </p14:cNvPr>
                <p14:cNvContentPartPr/>
                <p14:nvPr/>
              </p14:nvContentPartPr>
              <p14:xfrm>
                <a:off x="2232589" y="4096342"/>
                <a:ext cx="281880" cy="109800"/>
              </p14:xfrm>
            </p:contentPart>
          </mc:Choice>
          <mc:Fallback xmlns="">
            <p:pic>
              <p:nvPicPr>
                <p:cNvPr id="174498" name="Freihand 174497">
                  <a:extLst>
                    <a:ext uri="{FF2B5EF4-FFF2-40B4-BE49-F238E27FC236}">
                      <a16:creationId xmlns:a16="http://schemas.microsoft.com/office/drawing/2014/main" id="{76F0783A-17DA-5CB5-A1BD-EEC4ED6D03FF}"/>
                    </a:ext>
                  </a:extLst>
                </p:cNvPr>
                <p:cNvPicPr/>
                <p:nvPr/>
              </p:nvPicPr>
              <p:blipFill>
                <a:blip r:embed="rId789"/>
                <a:stretch>
                  <a:fillRect/>
                </a:stretch>
              </p:blipFill>
              <p:spPr>
                <a:xfrm>
                  <a:off x="2223949" y="4087342"/>
                  <a:ext cx="2995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174499" name="Freihand 174498">
                  <a:extLst>
                    <a:ext uri="{FF2B5EF4-FFF2-40B4-BE49-F238E27FC236}">
                      <a16:creationId xmlns:a16="http://schemas.microsoft.com/office/drawing/2014/main" id="{B74168FB-9C76-F3BF-45F0-43875F9F9BCB}"/>
                    </a:ext>
                  </a:extLst>
                </p14:cNvPr>
                <p14:cNvContentPartPr/>
                <p14:nvPr/>
              </p14:nvContentPartPr>
              <p14:xfrm>
                <a:off x="2632909" y="4120462"/>
                <a:ext cx="143280" cy="126720"/>
              </p14:xfrm>
            </p:contentPart>
          </mc:Choice>
          <mc:Fallback xmlns="">
            <p:pic>
              <p:nvPicPr>
                <p:cNvPr id="174499" name="Freihand 174498">
                  <a:extLst>
                    <a:ext uri="{FF2B5EF4-FFF2-40B4-BE49-F238E27FC236}">
                      <a16:creationId xmlns:a16="http://schemas.microsoft.com/office/drawing/2014/main" id="{B74168FB-9C76-F3BF-45F0-43875F9F9BCB}"/>
                    </a:ext>
                  </a:extLst>
                </p:cNvPr>
                <p:cNvPicPr/>
                <p:nvPr/>
              </p:nvPicPr>
              <p:blipFill>
                <a:blip r:embed="rId791"/>
                <a:stretch>
                  <a:fillRect/>
                </a:stretch>
              </p:blipFill>
              <p:spPr>
                <a:xfrm>
                  <a:off x="2624269" y="4111822"/>
                  <a:ext cx="1609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174500" name="Freihand 174499">
                  <a:extLst>
                    <a:ext uri="{FF2B5EF4-FFF2-40B4-BE49-F238E27FC236}">
                      <a16:creationId xmlns:a16="http://schemas.microsoft.com/office/drawing/2014/main" id="{7DBB7333-57F6-0244-15D9-58D835D5BB3E}"/>
                    </a:ext>
                  </a:extLst>
                </p14:cNvPr>
                <p14:cNvContentPartPr/>
                <p14:nvPr/>
              </p14:nvContentPartPr>
              <p14:xfrm>
                <a:off x="2902909" y="4056742"/>
                <a:ext cx="175680" cy="113400"/>
              </p14:xfrm>
            </p:contentPart>
          </mc:Choice>
          <mc:Fallback xmlns="">
            <p:pic>
              <p:nvPicPr>
                <p:cNvPr id="174500" name="Freihand 174499">
                  <a:extLst>
                    <a:ext uri="{FF2B5EF4-FFF2-40B4-BE49-F238E27FC236}">
                      <a16:creationId xmlns:a16="http://schemas.microsoft.com/office/drawing/2014/main" id="{7DBB7333-57F6-0244-15D9-58D835D5BB3E}"/>
                    </a:ext>
                  </a:extLst>
                </p:cNvPr>
                <p:cNvPicPr/>
                <p:nvPr/>
              </p:nvPicPr>
              <p:blipFill>
                <a:blip r:embed="rId793"/>
                <a:stretch>
                  <a:fillRect/>
                </a:stretch>
              </p:blipFill>
              <p:spPr>
                <a:xfrm>
                  <a:off x="2893909" y="4048102"/>
                  <a:ext cx="19332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174501" name="Freihand 174500">
                  <a:extLst>
                    <a:ext uri="{FF2B5EF4-FFF2-40B4-BE49-F238E27FC236}">
                      <a16:creationId xmlns:a16="http://schemas.microsoft.com/office/drawing/2014/main" id="{31557337-DA07-20AF-A310-3CB1667B048B}"/>
                    </a:ext>
                  </a:extLst>
                </p14:cNvPr>
                <p14:cNvContentPartPr/>
                <p14:nvPr/>
              </p14:nvContentPartPr>
              <p14:xfrm>
                <a:off x="3089749" y="4192822"/>
                <a:ext cx="6120" cy="120600"/>
              </p14:xfrm>
            </p:contentPart>
          </mc:Choice>
          <mc:Fallback xmlns="">
            <p:pic>
              <p:nvPicPr>
                <p:cNvPr id="174501" name="Freihand 174500">
                  <a:extLst>
                    <a:ext uri="{FF2B5EF4-FFF2-40B4-BE49-F238E27FC236}">
                      <a16:creationId xmlns:a16="http://schemas.microsoft.com/office/drawing/2014/main" id="{31557337-DA07-20AF-A310-3CB1667B048B}"/>
                    </a:ext>
                  </a:extLst>
                </p:cNvPr>
                <p:cNvPicPr/>
                <p:nvPr/>
              </p:nvPicPr>
              <p:blipFill>
                <a:blip r:embed="rId795"/>
                <a:stretch>
                  <a:fillRect/>
                </a:stretch>
              </p:blipFill>
              <p:spPr>
                <a:xfrm>
                  <a:off x="3080749" y="4183822"/>
                  <a:ext cx="237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174502" name="Freihand 174501">
                  <a:extLst>
                    <a:ext uri="{FF2B5EF4-FFF2-40B4-BE49-F238E27FC236}">
                      <a16:creationId xmlns:a16="http://schemas.microsoft.com/office/drawing/2014/main" id="{040BEC63-8BC6-335B-C575-7717275E267C}"/>
                    </a:ext>
                  </a:extLst>
                </p14:cNvPr>
                <p14:cNvContentPartPr/>
                <p14:nvPr/>
              </p14:nvContentPartPr>
              <p14:xfrm>
                <a:off x="3221869" y="4035502"/>
                <a:ext cx="121680" cy="171000"/>
              </p14:xfrm>
            </p:contentPart>
          </mc:Choice>
          <mc:Fallback xmlns="">
            <p:pic>
              <p:nvPicPr>
                <p:cNvPr id="174502" name="Freihand 174501">
                  <a:extLst>
                    <a:ext uri="{FF2B5EF4-FFF2-40B4-BE49-F238E27FC236}">
                      <a16:creationId xmlns:a16="http://schemas.microsoft.com/office/drawing/2014/main" id="{040BEC63-8BC6-335B-C575-7717275E267C}"/>
                    </a:ext>
                  </a:extLst>
                </p:cNvPr>
                <p:cNvPicPr/>
                <p:nvPr/>
              </p:nvPicPr>
              <p:blipFill>
                <a:blip r:embed="rId797"/>
                <a:stretch>
                  <a:fillRect/>
                </a:stretch>
              </p:blipFill>
              <p:spPr>
                <a:xfrm>
                  <a:off x="3213229" y="4026502"/>
                  <a:ext cx="1393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174503" name="Freihand 174502">
                  <a:extLst>
                    <a:ext uri="{FF2B5EF4-FFF2-40B4-BE49-F238E27FC236}">
                      <a16:creationId xmlns:a16="http://schemas.microsoft.com/office/drawing/2014/main" id="{AC78353C-C480-FE1E-F7A3-D627F93946C3}"/>
                    </a:ext>
                  </a:extLst>
                </p14:cNvPr>
                <p14:cNvContentPartPr/>
                <p14:nvPr/>
              </p14:nvContentPartPr>
              <p14:xfrm>
                <a:off x="3477469" y="4041262"/>
                <a:ext cx="151200" cy="175680"/>
              </p14:xfrm>
            </p:contentPart>
          </mc:Choice>
          <mc:Fallback xmlns="">
            <p:pic>
              <p:nvPicPr>
                <p:cNvPr id="174503" name="Freihand 174502">
                  <a:extLst>
                    <a:ext uri="{FF2B5EF4-FFF2-40B4-BE49-F238E27FC236}">
                      <a16:creationId xmlns:a16="http://schemas.microsoft.com/office/drawing/2014/main" id="{AC78353C-C480-FE1E-F7A3-D627F93946C3}"/>
                    </a:ext>
                  </a:extLst>
                </p:cNvPr>
                <p:cNvPicPr/>
                <p:nvPr/>
              </p:nvPicPr>
              <p:blipFill>
                <a:blip r:embed="rId799"/>
                <a:stretch>
                  <a:fillRect/>
                </a:stretch>
              </p:blipFill>
              <p:spPr>
                <a:xfrm>
                  <a:off x="3468469" y="4032262"/>
                  <a:ext cx="16884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174504" name="Freihand 174503">
                  <a:extLst>
                    <a:ext uri="{FF2B5EF4-FFF2-40B4-BE49-F238E27FC236}">
                      <a16:creationId xmlns:a16="http://schemas.microsoft.com/office/drawing/2014/main" id="{3B8C2C1E-21ED-F238-2A1F-788EC181FB35}"/>
                    </a:ext>
                  </a:extLst>
                </p14:cNvPr>
                <p14:cNvContentPartPr/>
                <p14:nvPr/>
              </p14:nvContentPartPr>
              <p14:xfrm>
                <a:off x="3549469" y="4021462"/>
                <a:ext cx="139320" cy="9000"/>
              </p14:xfrm>
            </p:contentPart>
          </mc:Choice>
          <mc:Fallback xmlns="">
            <p:pic>
              <p:nvPicPr>
                <p:cNvPr id="174504" name="Freihand 174503">
                  <a:extLst>
                    <a:ext uri="{FF2B5EF4-FFF2-40B4-BE49-F238E27FC236}">
                      <a16:creationId xmlns:a16="http://schemas.microsoft.com/office/drawing/2014/main" id="{3B8C2C1E-21ED-F238-2A1F-788EC181FB35}"/>
                    </a:ext>
                  </a:extLst>
                </p:cNvPr>
                <p:cNvPicPr/>
                <p:nvPr/>
              </p:nvPicPr>
              <p:blipFill>
                <a:blip r:embed="rId801"/>
                <a:stretch>
                  <a:fillRect/>
                </a:stretch>
              </p:blipFill>
              <p:spPr>
                <a:xfrm>
                  <a:off x="3540469" y="4012462"/>
                  <a:ext cx="1569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174505" name="Freihand 174504">
                  <a:extLst>
                    <a:ext uri="{FF2B5EF4-FFF2-40B4-BE49-F238E27FC236}">
                      <a16:creationId xmlns:a16="http://schemas.microsoft.com/office/drawing/2014/main" id="{69DC0227-401E-99BC-928D-17DA100ACB8E}"/>
                    </a:ext>
                  </a:extLst>
                </p14:cNvPr>
                <p14:cNvContentPartPr/>
                <p14:nvPr/>
              </p14:nvContentPartPr>
              <p14:xfrm>
                <a:off x="3680869" y="4028662"/>
                <a:ext cx="138960" cy="147960"/>
              </p14:xfrm>
            </p:contentPart>
          </mc:Choice>
          <mc:Fallback xmlns="">
            <p:pic>
              <p:nvPicPr>
                <p:cNvPr id="174505" name="Freihand 174504">
                  <a:extLst>
                    <a:ext uri="{FF2B5EF4-FFF2-40B4-BE49-F238E27FC236}">
                      <a16:creationId xmlns:a16="http://schemas.microsoft.com/office/drawing/2014/main" id="{69DC0227-401E-99BC-928D-17DA100ACB8E}"/>
                    </a:ext>
                  </a:extLst>
                </p:cNvPr>
                <p:cNvPicPr/>
                <p:nvPr/>
              </p:nvPicPr>
              <p:blipFill>
                <a:blip r:embed="rId803"/>
                <a:stretch>
                  <a:fillRect/>
                </a:stretch>
              </p:blipFill>
              <p:spPr>
                <a:xfrm>
                  <a:off x="3672229" y="4020022"/>
                  <a:ext cx="1566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174506" name="Freihand 174505">
                  <a:extLst>
                    <a:ext uri="{FF2B5EF4-FFF2-40B4-BE49-F238E27FC236}">
                      <a16:creationId xmlns:a16="http://schemas.microsoft.com/office/drawing/2014/main" id="{10693D29-5C48-00FD-E559-53EDB6758AA8}"/>
                    </a:ext>
                  </a:extLst>
                </p14:cNvPr>
                <p14:cNvContentPartPr/>
                <p14:nvPr/>
              </p14:nvContentPartPr>
              <p14:xfrm>
                <a:off x="3387829" y="3904102"/>
                <a:ext cx="110880" cy="68760"/>
              </p14:xfrm>
            </p:contentPart>
          </mc:Choice>
          <mc:Fallback xmlns="">
            <p:pic>
              <p:nvPicPr>
                <p:cNvPr id="174506" name="Freihand 174505">
                  <a:extLst>
                    <a:ext uri="{FF2B5EF4-FFF2-40B4-BE49-F238E27FC236}">
                      <a16:creationId xmlns:a16="http://schemas.microsoft.com/office/drawing/2014/main" id="{10693D29-5C48-00FD-E559-53EDB6758AA8}"/>
                    </a:ext>
                  </a:extLst>
                </p:cNvPr>
                <p:cNvPicPr/>
                <p:nvPr/>
              </p:nvPicPr>
              <p:blipFill>
                <a:blip r:embed="rId805"/>
                <a:stretch>
                  <a:fillRect/>
                </a:stretch>
              </p:blipFill>
              <p:spPr>
                <a:xfrm>
                  <a:off x="3379189" y="3895462"/>
                  <a:ext cx="1285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174508" name="Freihand 174507">
                  <a:extLst>
                    <a:ext uri="{FF2B5EF4-FFF2-40B4-BE49-F238E27FC236}">
                      <a16:creationId xmlns:a16="http://schemas.microsoft.com/office/drawing/2014/main" id="{04BED584-F6C4-669D-3E2D-A5D0E05449F4}"/>
                    </a:ext>
                  </a:extLst>
                </p14:cNvPr>
                <p14:cNvContentPartPr/>
                <p14:nvPr/>
              </p14:nvContentPartPr>
              <p14:xfrm>
                <a:off x="4025029" y="4056382"/>
                <a:ext cx="12240" cy="129240"/>
              </p14:xfrm>
            </p:contentPart>
          </mc:Choice>
          <mc:Fallback xmlns="">
            <p:pic>
              <p:nvPicPr>
                <p:cNvPr id="174508" name="Freihand 174507">
                  <a:extLst>
                    <a:ext uri="{FF2B5EF4-FFF2-40B4-BE49-F238E27FC236}">
                      <a16:creationId xmlns:a16="http://schemas.microsoft.com/office/drawing/2014/main" id="{04BED584-F6C4-669D-3E2D-A5D0E05449F4}"/>
                    </a:ext>
                  </a:extLst>
                </p:cNvPr>
                <p:cNvPicPr/>
                <p:nvPr/>
              </p:nvPicPr>
              <p:blipFill>
                <a:blip r:embed="rId807"/>
                <a:stretch>
                  <a:fillRect/>
                </a:stretch>
              </p:blipFill>
              <p:spPr>
                <a:xfrm>
                  <a:off x="4016389" y="4047742"/>
                  <a:ext cx="298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174509" name="Freihand 174508">
                  <a:extLst>
                    <a:ext uri="{FF2B5EF4-FFF2-40B4-BE49-F238E27FC236}">
                      <a16:creationId xmlns:a16="http://schemas.microsoft.com/office/drawing/2014/main" id="{0413B2BE-DCBF-7479-C8D7-BB6DD2110C85}"/>
                    </a:ext>
                  </a:extLst>
                </p14:cNvPr>
                <p14:cNvContentPartPr/>
                <p14:nvPr/>
              </p14:nvContentPartPr>
              <p14:xfrm>
                <a:off x="3989749" y="4078342"/>
                <a:ext cx="482760" cy="59040"/>
              </p14:xfrm>
            </p:contentPart>
          </mc:Choice>
          <mc:Fallback xmlns="">
            <p:pic>
              <p:nvPicPr>
                <p:cNvPr id="174509" name="Freihand 174508">
                  <a:extLst>
                    <a:ext uri="{FF2B5EF4-FFF2-40B4-BE49-F238E27FC236}">
                      <a16:creationId xmlns:a16="http://schemas.microsoft.com/office/drawing/2014/main" id="{0413B2BE-DCBF-7479-C8D7-BB6DD2110C85}"/>
                    </a:ext>
                  </a:extLst>
                </p:cNvPr>
                <p:cNvPicPr/>
                <p:nvPr/>
              </p:nvPicPr>
              <p:blipFill>
                <a:blip r:embed="rId809"/>
                <a:stretch>
                  <a:fillRect/>
                </a:stretch>
              </p:blipFill>
              <p:spPr>
                <a:xfrm>
                  <a:off x="3980749" y="4069342"/>
                  <a:ext cx="5004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174510" name="Freihand 174509">
                  <a:extLst>
                    <a:ext uri="{FF2B5EF4-FFF2-40B4-BE49-F238E27FC236}">
                      <a16:creationId xmlns:a16="http://schemas.microsoft.com/office/drawing/2014/main" id="{228AAE44-033E-805F-B856-EFF55C9FB6E7}"/>
                    </a:ext>
                  </a:extLst>
                </p14:cNvPr>
                <p14:cNvContentPartPr/>
                <p14:nvPr/>
              </p14:nvContentPartPr>
              <p14:xfrm>
                <a:off x="4633429" y="4084462"/>
                <a:ext cx="167040" cy="27720"/>
              </p14:xfrm>
            </p:contentPart>
          </mc:Choice>
          <mc:Fallback xmlns="">
            <p:pic>
              <p:nvPicPr>
                <p:cNvPr id="174510" name="Freihand 174509">
                  <a:extLst>
                    <a:ext uri="{FF2B5EF4-FFF2-40B4-BE49-F238E27FC236}">
                      <a16:creationId xmlns:a16="http://schemas.microsoft.com/office/drawing/2014/main" id="{228AAE44-033E-805F-B856-EFF55C9FB6E7}"/>
                    </a:ext>
                  </a:extLst>
                </p:cNvPr>
                <p:cNvPicPr/>
                <p:nvPr/>
              </p:nvPicPr>
              <p:blipFill>
                <a:blip r:embed="rId811"/>
                <a:stretch>
                  <a:fillRect/>
                </a:stretch>
              </p:blipFill>
              <p:spPr>
                <a:xfrm>
                  <a:off x="4624789" y="4075462"/>
                  <a:ext cx="1846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174512" name="Freihand 174511">
                  <a:extLst>
                    <a:ext uri="{FF2B5EF4-FFF2-40B4-BE49-F238E27FC236}">
                      <a16:creationId xmlns:a16="http://schemas.microsoft.com/office/drawing/2014/main" id="{3EDBD4DF-5AB4-484E-2A45-5DC5F707B713}"/>
                    </a:ext>
                  </a:extLst>
                </p14:cNvPr>
                <p14:cNvContentPartPr/>
                <p14:nvPr/>
              </p14:nvContentPartPr>
              <p14:xfrm>
                <a:off x="608269" y="4576222"/>
                <a:ext cx="145440" cy="5400"/>
              </p14:xfrm>
            </p:contentPart>
          </mc:Choice>
          <mc:Fallback xmlns="">
            <p:pic>
              <p:nvPicPr>
                <p:cNvPr id="174512" name="Freihand 174511">
                  <a:extLst>
                    <a:ext uri="{FF2B5EF4-FFF2-40B4-BE49-F238E27FC236}">
                      <a16:creationId xmlns:a16="http://schemas.microsoft.com/office/drawing/2014/main" id="{3EDBD4DF-5AB4-484E-2A45-5DC5F707B713}"/>
                    </a:ext>
                  </a:extLst>
                </p:cNvPr>
                <p:cNvPicPr/>
                <p:nvPr/>
              </p:nvPicPr>
              <p:blipFill>
                <a:blip r:embed="rId813"/>
                <a:stretch>
                  <a:fillRect/>
                </a:stretch>
              </p:blipFill>
              <p:spPr>
                <a:xfrm>
                  <a:off x="599629" y="4567222"/>
                  <a:ext cx="1630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174513" name="Freihand 174512">
                  <a:extLst>
                    <a:ext uri="{FF2B5EF4-FFF2-40B4-BE49-F238E27FC236}">
                      <a16:creationId xmlns:a16="http://schemas.microsoft.com/office/drawing/2014/main" id="{B858B8C2-23C0-FAD1-9F52-AEDA058B8030}"/>
                    </a:ext>
                  </a:extLst>
                </p14:cNvPr>
                <p14:cNvContentPartPr/>
                <p14:nvPr/>
              </p14:nvContentPartPr>
              <p14:xfrm>
                <a:off x="634189" y="4624102"/>
                <a:ext cx="169200" cy="20880"/>
              </p14:xfrm>
            </p:contentPart>
          </mc:Choice>
          <mc:Fallback xmlns="">
            <p:pic>
              <p:nvPicPr>
                <p:cNvPr id="174513" name="Freihand 174512">
                  <a:extLst>
                    <a:ext uri="{FF2B5EF4-FFF2-40B4-BE49-F238E27FC236}">
                      <a16:creationId xmlns:a16="http://schemas.microsoft.com/office/drawing/2014/main" id="{B858B8C2-23C0-FAD1-9F52-AEDA058B8030}"/>
                    </a:ext>
                  </a:extLst>
                </p:cNvPr>
                <p:cNvPicPr/>
                <p:nvPr/>
              </p:nvPicPr>
              <p:blipFill>
                <a:blip r:embed="rId815"/>
                <a:stretch>
                  <a:fillRect/>
                </a:stretch>
              </p:blipFill>
              <p:spPr>
                <a:xfrm>
                  <a:off x="625189" y="4615462"/>
                  <a:ext cx="1868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174514" name="Freihand 174513">
                  <a:extLst>
                    <a:ext uri="{FF2B5EF4-FFF2-40B4-BE49-F238E27FC236}">
                      <a16:creationId xmlns:a16="http://schemas.microsoft.com/office/drawing/2014/main" id="{334BAACE-101C-52E9-87D9-B0F95EAE808B}"/>
                    </a:ext>
                  </a:extLst>
                </p14:cNvPr>
                <p14:cNvContentPartPr/>
                <p14:nvPr/>
              </p14:nvContentPartPr>
              <p14:xfrm>
                <a:off x="926149" y="4464262"/>
                <a:ext cx="154080" cy="191160"/>
              </p14:xfrm>
            </p:contentPart>
          </mc:Choice>
          <mc:Fallback xmlns="">
            <p:pic>
              <p:nvPicPr>
                <p:cNvPr id="174514" name="Freihand 174513">
                  <a:extLst>
                    <a:ext uri="{FF2B5EF4-FFF2-40B4-BE49-F238E27FC236}">
                      <a16:creationId xmlns:a16="http://schemas.microsoft.com/office/drawing/2014/main" id="{334BAACE-101C-52E9-87D9-B0F95EAE808B}"/>
                    </a:ext>
                  </a:extLst>
                </p:cNvPr>
                <p:cNvPicPr/>
                <p:nvPr/>
              </p:nvPicPr>
              <p:blipFill>
                <a:blip r:embed="rId817"/>
                <a:stretch>
                  <a:fillRect/>
                </a:stretch>
              </p:blipFill>
              <p:spPr>
                <a:xfrm>
                  <a:off x="917509" y="4455262"/>
                  <a:ext cx="17172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174515" name="Freihand 174514">
                  <a:extLst>
                    <a:ext uri="{FF2B5EF4-FFF2-40B4-BE49-F238E27FC236}">
                      <a16:creationId xmlns:a16="http://schemas.microsoft.com/office/drawing/2014/main" id="{C097B36C-952E-E76A-96E9-027D94124ED8}"/>
                    </a:ext>
                  </a:extLst>
                </p14:cNvPr>
                <p14:cNvContentPartPr/>
                <p14:nvPr/>
              </p14:nvContentPartPr>
              <p14:xfrm>
                <a:off x="1086709" y="4490542"/>
                <a:ext cx="127080" cy="132840"/>
              </p14:xfrm>
            </p:contentPart>
          </mc:Choice>
          <mc:Fallback xmlns="">
            <p:pic>
              <p:nvPicPr>
                <p:cNvPr id="174515" name="Freihand 174514">
                  <a:extLst>
                    <a:ext uri="{FF2B5EF4-FFF2-40B4-BE49-F238E27FC236}">
                      <a16:creationId xmlns:a16="http://schemas.microsoft.com/office/drawing/2014/main" id="{C097B36C-952E-E76A-96E9-027D94124ED8}"/>
                    </a:ext>
                  </a:extLst>
                </p:cNvPr>
                <p:cNvPicPr/>
                <p:nvPr/>
              </p:nvPicPr>
              <p:blipFill>
                <a:blip r:embed="rId819"/>
                <a:stretch>
                  <a:fillRect/>
                </a:stretch>
              </p:blipFill>
              <p:spPr>
                <a:xfrm>
                  <a:off x="1077709" y="4481542"/>
                  <a:ext cx="1447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174516" name="Freihand 174515">
                  <a:extLst>
                    <a:ext uri="{FF2B5EF4-FFF2-40B4-BE49-F238E27FC236}">
                      <a16:creationId xmlns:a16="http://schemas.microsoft.com/office/drawing/2014/main" id="{AC5C9C8B-BC9F-BF09-875B-F7D131415C04}"/>
                    </a:ext>
                  </a:extLst>
                </p14:cNvPr>
                <p14:cNvContentPartPr/>
                <p14:nvPr/>
              </p14:nvContentPartPr>
              <p14:xfrm>
                <a:off x="1281109" y="4419622"/>
                <a:ext cx="102600" cy="228960"/>
              </p14:xfrm>
            </p:contentPart>
          </mc:Choice>
          <mc:Fallback xmlns="">
            <p:pic>
              <p:nvPicPr>
                <p:cNvPr id="174516" name="Freihand 174515">
                  <a:extLst>
                    <a:ext uri="{FF2B5EF4-FFF2-40B4-BE49-F238E27FC236}">
                      <a16:creationId xmlns:a16="http://schemas.microsoft.com/office/drawing/2014/main" id="{AC5C9C8B-BC9F-BF09-875B-F7D131415C04}"/>
                    </a:ext>
                  </a:extLst>
                </p:cNvPr>
                <p:cNvPicPr/>
                <p:nvPr/>
              </p:nvPicPr>
              <p:blipFill>
                <a:blip r:embed="rId821"/>
                <a:stretch>
                  <a:fillRect/>
                </a:stretch>
              </p:blipFill>
              <p:spPr>
                <a:xfrm>
                  <a:off x="1272469" y="4410982"/>
                  <a:ext cx="12024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174517" name="Freihand 174516">
                  <a:extLst>
                    <a:ext uri="{FF2B5EF4-FFF2-40B4-BE49-F238E27FC236}">
                      <a16:creationId xmlns:a16="http://schemas.microsoft.com/office/drawing/2014/main" id="{70302C8A-3341-ABC7-7310-4790E94B63A5}"/>
                    </a:ext>
                  </a:extLst>
                </p14:cNvPr>
                <p14:cNvContentPartPr/>
                <p14:nvPr/>
              </p14:nvContentPartPr>
              <p14:xfrm>
                <a:off x="1530949" y="4487662"/>
                <a:ext cx="96480" cy="113040"/>
              </p14:xfrm>
            </p:contentPart>
          </mc:Choice>
          <mc:Fallback xmlns="">
            <p:pic>
              <p:nvPicPr>
                <p:cNvPr id="174517" name="Freihand 174516">
                  <a:extLst>
                    <a:ext uri="{FF2B5EF4-FFF2-40B4-BE49-F238E27FC236}">
                      <a16:creationId xmlns:a16="http://schemas.microsoft.com/office/drawing/2014/main" id="{70302C8A-3341-ABC7-7310-4790E94B63A5}"/>
                    </a:ext>
                  </a:extLst>
                </p:cNvPr>
                <p:cNvPicPr/>
                <p:nvPr/>
              </p:nvPicPr>
              <p:blipFill>
                <a:blip r:embed="rId823"/>
                <a:stretch>
                  <a:fillRect/>
                </a:stretch>
              </p:blipFill>
              <p:spPr>
                <a:xfrm>
                  <a:off x="1521949" y="4479022"/>
                  <a:ext cx="1141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174518" name="Freihand 174517">
                  <a:extLst>
                    <a:ext uri="{FF2B5EF4-FFF2-40B4-BE49-F238E27FC236}">
                      <a16:creationId xmlns:a16="http://schemas.microsoft.com/office/drawing/2014/main" id="{4A742022-3FBE-F4EE-6568-139BCC1431EB}"/>
                    </a:ext>
                  </a:extLst>
                </p14:cNvPr>
                <p14:cNvContentPartPr/>
                <p14:nvPr/>
              </p14:nvContentPartPr>
              <p14:xfrm>
                <a:off x="1679629" y="4614742"/>
                <a:ext cx="13320" cy="63720"/>
              </p14:xfrm>
            </p:contentPart>
          </mc:Choice>
          <mc:Fallback xmlns="">
            <p:pic>
              <p:nvPicPr>
                <p:cNvPr id="174518" name="Freihand 174517">
                  <a:extLst>
                    <a:ext uri="{FF2B5EF4-FFF2-40B4-BE49-F238E27FC236}">
                      <a16:creationId xmlns:a16="http://schemas.microsoft.com/office/drawing/2014/main" id="{4A742022-3FBE-F4EE-6568-139BCC1431EB}"/>
                    </a:ext>
                  </a:extLst>
                </p:cNvPr>
                <p:cNvPicPr/>
                <p:nvPr/>
              </p:nvPicPr>
              <p:blipFill>
                <a:blip r:embed="rId825"/>
                <a:stretch>
                  <a:fillRect/>
                </a:stretch>
              </p:blipFill>
              <p:spPr>
                <a:xfrm>
                  <a:off x="1670629" y="4606102"/>
                  <a:ext cx="309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174519" name="Freihand 174518">
                  <a:extLst>
                    <a:ext uri="{FF2B5EF4-FFF2-40B4-BE49-F238E27FC236}">
                      <a16:creationId xmlns:a16="http://schemas.microsoft.com/office/drawing/2014/main" id="{60D7B38C-3FA7-8242-FAD8-129FDBDCFB2A}"/>
                    </a:ext>
                  </a:extLst>
                </p14:cNvPr>
                <p14:cNvContentPartPr/>
                <p14:nvPr/>
              </p14:nvContentPartPr>
              <p14:xfrm>
                <a:off x="1784749" y="4445542"/>
                <a:ext cx="107640" cy="183960"/>
              </p14:xfrm>
            </p:contentPart>
          </mc:Choice>
          <mc:Fallback xmlns="">
            <p:pic>
              <p:nvPicPr>
                <p:cNvPr id="174519" name="Freihand 174518">
                  <a:extLst>
                    <a:ext uri="{FF2B5EF4-FFF2-40B4-BE49-F238E27FC236}">
                      <a16:creationId xmlns:a16="http://schemas.microsoft.com/office/drawing/2014/main" id="{60D7B38C-3FA7-8242-FAD8-129FDBDCFB2A}"/>
                    </a:ext>
                  </a:extLst>
                </p:cNvPr>
                <p:cNvPicPr/>
                <p:nvPr/>
              </p:nvPicPr>
              <p:blipFill>
                <a:blip r:embed="rId827"/>
                <a:stretch>
                  <a:fillRect/>
                </a:stretch>
              </p:blipFill>
              <p:spPr>
                <a:xfrm>
                  <a:off x="1775749" y="4436902"/>
                  <a:ext cx="12528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174520" name="Freihand 174519">
                  <a:extLst>
                    <a:ext uri="{FF2B5EF4-FFF2-40B4-BE49-F238E27FC236}">
                      <a16:creationId xmlns:a16="http://schemas.microsoft.com/office/drawing/2014/main" id="{DACF22DC-800D-B33B-2598-9D0BEB5AECD8}"/>
                    </a:ext>
                  </a:extLst>
                </p14:cNvPr>
                <p14:cNvContentPartPr/>
                <p14:nvPr/>
              </p14:nvContentPartPr>
              <p14:xfrm>
                <a:off x="1939549" y="4409182"/>
                <a:ext cx="93960" cy="75960"/>
              </p14:xfrm>
            </p:contentPart>
          </mc:Choice>
          <mc:Fallback xmlns="">
            <p:pic>
              <p:nvPicPr>
                <p:cNvPr id="174520" name="Freihand 174519">
                  <a:extLst>
                    <a:ext uri="{FF2B5EF4-FFF2-40B4-BE49-F238E27FC236}">
                      <a16:creationId xmlns:a16="http://schemas.microsoft.com/office/drawing/2014/main" id="{DACF22DC-800D-B33B-2598-9D0BEB5AECD8}"/>
                    </a:ext>
                  </a:extLst>
                </p:cNvPr>
                <p:cNvPicPr/>
                <p:nvPr/>
              </p:nvPicPr>
              <p:blipFill>
                <a:blip r:embed="rId829"/>
                <a:stretch>
                  <a:fillRect/>
                </a:stretch>
              </p:blipFill>
              <p:spPr>
                <a:xfrm>
                  <a:off x="1930909" y="4400182"/>
                  <a:ext cx="1116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174521" name="Freihand 174520">
                  <a:extLst>
                    <a:ext uri="{FF2B5EF4-FFF2-40B4-BE49-F238E27FC236}">
                      <a16:creationId xmlns:a16="http://schemas.microsoft.com/office/drawing/2014/main" id="{AEBD11F0-5838-66B1-EE45-42594FB9ACF3}"/>
                    </a:ext>
                  </a:extLst>
                </p14:cNvPr>
                <p14:cNvContentPartPr/>
                <p14:nvPr/>
              </p14:nvContentPartPr>
              <p14:xfrm>
                <a:off x="2249149" y="4504942"/>
                <a:ext cx="4320" cy="106560"/>
              </p14:xfrm>
            </p:contentPart>
          </mc:Choice>
          <mc:Fallback xmlns="">
            <p:pic>
              <p:nvPicPr>
                <p:cNvPr id="174521" name="Freihand 174520">
                  <a:extLst>
                    <a:ext uri="{FF2B5EF4-FFF2-40B4-BE49-F238E27FC236}">
                      <a16:creationId xmlns:a16="http://schemas.microsoft.com/office/drawing/2014/main" id="{AEBD11F0-5838-66B1-EE45-42594FB9ACF3}"/>
                    </a:ext>
                  </a:extLst>
                </p:cNvPr>
                <p:cNvPicPr/>
                <p:nvPr/>
              </p:nvPicPr>
              <p:blipFill>
                <a:blip r:embed="rId831"/>
                <a:stretch>
                  <a:fillRect/>
                </a:stretch>
              </p:blipFill>
              <p:spPr>
                <a:xfrm>
                  <a:off x="2240509" y="4495942"/>
                  <a:ext cx="2196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174522" name="Freihand 174521">
                  <a:extLst>
                    <a:ext uri="{FF2B5EF4-FFF2-40B4-BE49-F238E27FC236}">
                      <a16:creationId xmlns:a16="http://schemas.microsoft.com/office/drawing/2014/main" id="{B9A9018C-7BE1-082A-FC85-3A86F447E069}"/>
                    </a:ext>
                  </a:extLst>
                </p14:cNvPr>
                <p14:cNvContentPartPr/>
                <p14:nvPr/>
              </p14:nvContentPartPr>
              <p14:xfrm>
                <a:off x="2201629" y="4527262"/>
                <a:ext cx="151920" cy="41040"/>
              </p14:xfrm>
            </p:contentPart>
          </mc:Choice>
          <mc:Fallback xmlns="">
            <p:pic>
              <p:nvPicPr>
                <p:cNvPr id="174522" name="Freihand 174521">
                  <a:extLst>
                    <a:ext uri="{FF2B5EF4-FFF2-40B4-BE49-F238E27FC236}">
                      <a16:creationId xmlns:a16="http://schemas.microsoft.com/office/drawing/2014/main" id="{B9A9018C-7BE1-082A-FC85-3A86F447E069}"/>
                    </a:ext>
                  </a:extLst>
                </p:cNvPr>
                <p:cNvPicPr/>
                <p:nvPr/>
              </p:nvPicPr>
              <p:blipFill>
                <a:blip r:embed="rId833"/>
                <a:stretch>
                  <a:fillRect/>
                </a:stretch>
              </p:blipFill>
              <p:spPr>
                <a:xfrm>
                  <a:off x="2192989" y="4518262"/>
                  <a:ext cx="16956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174523" name="Freihand 174522">
                  <a:extLst>
                    <a:ext uri="{FF2B5EF4-FFF2-40B4-BE49-F238E27FC236}">
                      <a16:creationId xmlns:a16="http://schemas.microsoft.com/office/drawing/2014/main" id="{5E0AF057-D048-C412-8BDE-36F03965C3EE}"/>
                    </a:ext>
                  </a:extLst>
                </p14:cNvPr>
                <p14:cNvContentPartPr/>
                <p14:nvPr/>
              </p14:nvContentPartPr>
              <p14:xfrm>
                <a:off x="2437429" y="4428982"/>
                <a:ext cx="229320" cy="205920"/>
              </p14:xfrm>
            </p:contentPart>
          </mc:Choice>
          <mc:Fallback xmlns="">
            <p:pic>
              <p:nvPicPr>
                <p:cNvPr id="174523" name="Freihand 174522">
                  <a:extLst>
                    <a:ext uri="{FF2B5EF4-FFF2-40B4-BE49-F238E27FC236}">
                      <a16:creationId xmlns:a16="http://schemas.microsoft.com/office/drawing/2014/main" id="{5E0AF057-D048-C412-8BDE-36F03965C3EE}"/>
                    </a:ext>
                  </a:extLst>
                </p:cNvPr>
                <p:cNvPicPr/>
                <p:nvPr/>
              </p:nvPicPr>
              <p:blipFill>
                <a:blip r:embed="rId835"/>
                <a:stretch>
                  <a:fillRect/>
                </a:stretch>
              </p:blipFill>
              <p:spPr>
                <a:xfrm>
                  <a:off x="2428789" y="4420342"/>
                  <a:ext cx="24696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174524" name="Freihand 174523">
                  <a:extLst>
                    <a:ext uri="{FF2B5EF4-FFF2-40B4-BE49-F238E27FC236}">
                      <a16:creationId xmlns:a16="http://schemas.microsoft.com/office/drawing/2014/main" id="{568FF188-2402-BCF4-30A1-B30214DACC55}"/>
                    </a:ext>
                  </a:extLst>
                </p14:cNvPr>
                <p14:cNvContentPartPr/>
                <p14:nvPr/>
              </p14:nvContentPartPr>
              <p14:xfrm>
                <a:off x="2750269" y="4416742"/>
                <a:ext cx="124200" cy="165960"/>
              </p14:xfrm>
            </p:contentPart>
          </mc:Choice>
          <mc:Fallback xmlns="">
            <p:pic>
              <p:nvPicPr>
                <p:cNvPr id="174524" name="Freihand 174523">
                  <a:extLst>
                    <a:ext uri="{FF2B5EF4-FFF2-40B4-BE49-F238E27FC236}">
                      <a16:creationId xmlns:a16="http://schemas.microsoft.com/office/drawing/2014/main" id="{568FF188-2402-BCF4-30A1-B30214DACC55}"/>
                    </a:ext>
                  </a:extLst>
                </p:cNvPr>
                <p:cNvPicPr/>
                <p:nvPr/>
              </p:nvPicPr>
              <p:blipFill>
                <a:blip r:embed="rId837"/>
                <a:stretch>
                  <a:fillRect/>
                </a:stretch>
              </p:blipFill>
              <p:spPr>
                <a:xfrm>
                  <a:off x="2741629" y="4407742"/>
                  <a:ext cx="1418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174525" name="Freihand 174524">
                  <a:extLst>
                    <a:ext uri="{FF2B5EF4-FFF2-40B4-BE49-F238E27FC236}">
                      <a16:creationId xmlns:a16="http://schemas.microsoft.com/office/drawing/2014/main" id="{BB30C8F0-40A7-A8FE-D8B3-68E08B7A76EF}"/>
                    </a:ext>
                  </a:extLst>
                </p14:cNvPr>
                <p14:cNvContentPartPr/>
                <p14:nvPr/>
              </p14:nvContentPartPr>
              <p14:xfrm>
                <a:off x="2935669" y="4377502"/>
                <a:ext cx="109800" cy="66960"/>
              </p14:xfrm>
            </p:contentPart>
          </mc:Choice>
          <mc:Fallback xmlns="">
            <p:pic>
              <p:nvPicPr>
                <p:cNvPr id="174525" name="Freihand 174524">
                  <a:extLst>
                    <a:ext uri="{FF2B5EF4-FFF2-40B4-BE49-F238E27FC236}">
                      <a16:creationId xmlns:a16="http://schemas.microsoft.com/office/drawing/2014/main" id="{BB30C8F0-40A7-A8FE-D8B3-68E08B7A76EF}"/>
                    </a:ext>
                  </a:extLst>
                </p:cNvPr>
                <p:cNvPicPr/>
                <p:nvPr/>
              </p:nvPicPr>
              <p:blipFill>
                <a:blip r:embed="rId839"/>
                <a:stretch>
                  <a:fillRect/>
                </a:stretch>
              </p:blipFill>
              <p:spPr>
                <a:xfrm>
                  <a:off x="2927029" y="4368502"/>
                  <a:ext cx="1274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174526" name="Freihand 174525">
                  <a:extLst>
                    <a:ext uri="{FF2B5EF4-FFF2-40B4-BE49-F238E27FC236}">
                      <a16:creationId xmlns:a16="http://schemas.microsoft.com/office/drawing/2014/main" id="{62B0F478-4F05-B566-6114-892CA5206BAE}"/>
                    </a:ext>
                  </a:extLst>
                </p14:cNvPr>
                <p14:cNvContentPartPr/>
                <p14:nvPr/>
              </p14:nvContentPartPr>
              <p14:xfrm>
                <a:off x="3157429" y="4430782"/>
                <a:ext cx="17280" cy="176400"/>
              </p14:xfrm>
            </p:contentPart>
          </mc:Choice>
          <mc:Fallback xmlns="">
            <p:pic>
              <p:nvPicPr>
                <p:cNvPr id="174526" name="Freihand 174525">
                  <a:extLst>
                    <a:ext uri="{FF2B5EF4-FFF2-40B4-BE49-F238E27FC236}">
                      <a16:creationId xmlns:a16="http://schemas.microsoft.com/office/drawing/2014/main" id="{62B0F478-4F05-B566-6114-892CA5206BAE}"/>
                    </a:ext>
                  </a:extLst>
                </p:cNvPr>
                <p:cNvPicPr/>
                <p:nvPr/>
              </p:nvPicPr>
              <p:blipFill>
                <a:blip r:embed="rId841"/>
                <a:stretch>
                  <a:fillRect/>
                </a:stretch>
              </p:blipFill>
              <p:spPr>
                <a:xfrm>
                  <a:off x="3148429" y="4421782"/>
                  <a:ext cx="349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174527" name="Freihand 174526">
                  <a:extLst>
                    <a:ext uri="{FF2B5EF4-FFF2-40B4-BE49-F238E27FC236}">
                      <a16:creationId xmlns:a16="http://schemas.microsoft.com/office/drawing/2014/main" id="{6BCD3EBC-06ED-CD0E-1741-19EEFA74CF9E}"/>
                    </a:ext>
                  </a:extLst>
                </p14:cNvPr>
                <p14:cNvContentPartPr/>
                <p14:nvPr/>
              </p14:nvContentPartPr>
              <p14:xfrm>
                <a:off x="3119629" y="4406302"/>
                <a:ext cx="412200" cy="123480"/>
              </p14:xfrm>
            </p:contentPart>
          </mc:Choice>
          <mc:Fallback xmlns="">
            <p:pic>
              <p:nvPicPr>
                <p:cNvPr id="174527" name="Freihand 174526">
                  <a:extLst>
                    <a:ext uri="{FF2B5EF4-FFF2-40B4-BE49-F238E27FC236}">
                      <a16:creationId xmlns:a16="http://schemas.microsoft.com/office/drawing/2014/main" id="{6BCD3EBC-06ED-CD0E-1741-19EEFA74CF9E}"/>
                    </a:ext>
                  </a:extLst>
                </p:cNvPr>
                <p:cNvPicPr/>
                <p:nvPr/>
              </p:nvPicPr>
              <p:blipFill>
                <a:blip r:embed="rId843"/>
                <a:stretch>
                  <a:fillRect/>
                </a:stretch>
              </p:blipFill>
              <p:spPr>
                <a:xfrm>
                  <a:off x="3110989" y="4397302"/>
                  <a:ext cx="4298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174528" name="Freihand 174527">
                  <a:extLst>
                    <a:ext uri="{FF2B5EF4-FFF2-40B4-BE49-F238E27FC236}">
                      <a16:creationId xmlns:a16="http://schemas.microsoft.com/office/drawing/2014/main" id="{A4123805-F04B-4A06-1162-9CBE29201377}"/>
                    </a:ext>
                  </a:extLst>
                </p14:cNvPr>
                <p14:cNvContentPartPr/>
                <p14:nvPr/>
              </p14:nvContentPartPr>
              <p14:xfrm>
                <a:off x="3525709" y="4522942"/>
                <a:ext cx="44640" cy="120240"/>
              </p14:xfrm>
            </p:contentPart>
          </mc:Choice>
          <mc:Fallback xmlns="">
            <p:pic>
              <p:nvPicPr>
                <p:cNvPr id="174528" name="Freihand 174527">
                  <a:extLst>
                    <a:ext uri="{FF2B5EF4-FFF2-40B4-BE49-F238E27FC236}">
                      <a16:creationId xmlns:a16="http://schemas.microsoft.com/office/drawing/2014/main" id="{A4123805-F04B-4A06-1162-9CBE29201377}"/>
                    </a:ext>
                  </a:extLst>
                </p:cNvPr>
                <p:cNvPicPr/>
                <p:nvPr/>
              </p:nvPicPr>
              <p:blipFill>
                <a:blip r:embed="rId845"/>
                <a:stretch>
                  <a:fillRect/>
                </a:stretch>
              </p:blipFill>
              <p:spPr>
                <a:xfrm>
                  <a:off x="3517069" y="4514302"/>
                  <a:ext cx="6228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174532" name="Freihand 174531">
                  <a:extLst>
                    <a:ext uri="{FF2B5EF4-FFF2-40B4-BE49-F238E27FC236}">
                      <a16:creationId xmlns:a16="http://schemas.microsoft.com/office/drawing/2014/main" id="{BA64B434-2103-D684-64A4-D4D3A96C4C15}"/>
                    </a:ext>
                  </a:extLst>
                </p14:cNvPr>
                <p14:cNvContentPartPr/>
                <p14:nvPr/>
              </p14:nvContentPartPr>
              <p14:xfrm>
                <a:off x="3641629" y="4407742"/>
                <a:ext cx="129600" cy="193680"/>
              </p14:xfrm>
            </p:contentPart>
          </mc:Choice>
          <mc:Fallback xmlns="">
            <p:pic>
              <p:nvPicPr>
                <p:cNvPr id="174532" name="Freihand 174531">
                  <a:extLst>
                    <a:ext uri="{FF2B5EF4-FFF2-40B4-BE49-F238E27FC236}">
                      <a16:creationId xmlns:a16="http://schemas.microsoft.com/office/drawing/2014/main" id="{BA64B434-2103-D684-64A4-D4D3A96C4C15}"/>
                    </a:ext>
                  </a:extLst>
                </p:cNvPr>
                <p:cNvPicPr/>
                <p:nvPr/>
              </p:nvPicPr>
              <p:blipFill>
                <a:blip r:embed="rId847"/>
                <a:stretch>
                  <a:fillRect/>
                </a:stretch>
              </p:blipFill>
              <p:spPr>
                <a:xfrm>
                  <a:off x="3632989" y="4399102"/>
                  <a:ext cx="1472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174533" name="Freihand 174532">
                  <a:extLst>
                    <a:ext uri="{FF2B5EF4-FFF2-40B4-BE49-F238E27FC236}">
                      <a16:creationId xmlns:a16="http://schemas.microsoft.com/office/drawing/2014/main" id="{0AEC06E2-F81B-2ED3-7514-AF9486357673}"/>
                    </a:ext>
                  </a:extLst>
                </p14:cNvPr>
                <p14:cNvContentPartPr/>
                <p14:nvPr/>
              </p14:nvContentPartPr>
              <p14:xfrm>
                <a:off x="3841069" y="4334302"/>
                <a:ext cx="130320" cy="87840"/>
              </p14:xfrm>
            </p:contentPart>
          </mc:Choice>
          <mc:Fallback xmlns="">
            <p:pic>
              <p:nvPicPr>
                <p:cNvPr id="174533" name="Freihand 174532">
                  <a:extLst>
                    <a:ext uri="{FF2B5EF4-FFF2-40B4-BE49-F238E27FC236}">
                      <a16:creationId xmlns:a16="http://schemas.microsoft.com/office/drawing/2014/main" id="{0AEC06E2-F81B-2ED3-7514-AF9486357673}"/>
                    </a:ext>
                  </a:extLst>
                </p:cNvPr>
                <p:cNvPicPr/>
                <p:nvPr/>
              </p:nvPicPr>
              <p:blipFill>
                <a:blip r:embed="rId849"/>
                <a:stretch>
                  <a:fillRect/>
                </a:stretch>
              </p:blipFill>
              <p:spPr>
                <a:xfrm>
                  <a:off x="3832069" y="4325302"/>
                  <a:ext cx="14796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174534" name="Freihand 174533">
                  <a:extLst>
                    <a:ext uri="{FF2B5EF4-FFF2-40B4-BE49-F238E27FC236}">
                      <a16:creationId xmlns:a16="http://schemas.microsoft.com/office/drawing/2014/main" id="{BA759216-A223-194E-51A4-3F7047A3E97C}"/>
                    </a:ext>
                  </a:extLst>
                </p14:cNvPr>
                <p14:cNvContentPartPr/>
                <p14:nvPr/>
              </p14:nvContentPartPr>
              <p14:xfrm>
                <a:off x="4076149" y="4430062"/>
                <a:ext cx="11160" cy="147240"/>
              </p14:xfrm>
            </p:contentPart>
          </mc:Choice>
          <mc:Fallback xmlns="">
            <p:pic>
              <p:nvPicPr>
                <p:cNvPr id="174534" name="Freihand 174533">
                  <a:extLst>
                    <a:ext uri="{FF2B5EF4-FFF2-40B4-BE49-F238E27FC236}">
                      <a16:creationId xmlns:a16="http://schemas.microsoft.com/office/drawing/2014/main" id="{BA759216-A223-194E-51A4-3F7047A3E97C}"/>
                    </a:ext>
                  </a:extLst>
                </p:cNvPr>
                <p:cNvPicPr/>
                <p:nvPr/>
              </p:nvPicPr>
              <p:blipFill>
                <a:blip r:embed="rId851"/>
                <a:stretch>
                  <a:fillRect/>
                </a:stretch>
              </p:blipFill>
              <p:spPr>
                <a:xfrm>
                  <a:off x="4067509" y="4421422"/>
                  <a:ext cx="288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174535" name="Freihand 174534">
                  <a:extLst>
                    <a:ext uri="{FF2B5EF4-FFF2-40B4-BE49-F238E27FC236}">
                      <a16:creationId xmlns:a16="http://schemas.microsoft.com/office/drawing/2014/main" id="{6900BE82-7B7F-A0C8-EEBA-637CDC37D923}"/>
                    </a:ext>
                  </a:extLst>
                </p14:cNvPr>
                <p14:cNvContentPartPr/>
                <p14:nvPr/>
              </p14:nvContentPartPr>
              <p14:xfrm>
                <a:off x="4033309" y="4477222"/>
                <a:ext cx="457920" cy="99000"/>
              </p14:xfrm>
            </p:contentPart>
          </mc:Choice>
          <mc:Fallback xmlns="">
            <p:pic>
              <p:nvPicPr>
                <p:cNvPr id="174535" name="Freihand 174534">
                  <a:extLst>
                    <a:ext uri="{FF2B5EF4-FFF2-40B4-BE49-F238E27FC236}">
                      <a16:creationId xmlns:a16="http://schemas.microsoft.com/office/drawing/2014/main" id="{6900BE82-7B7F-A0C8-EEBA-637CDC37D923}"/>
                    </a:ext>
                  </a:extLst>
                </p:cNvPr>
                <p:cNvPicPr/>
                <p:nvPr/>
              </p:nvPicPr>
              <p:blipFill>
                <a:blip r:embed="rId853"/>
                <a:stretch>
                  <a:fillRect/>
                </a:stretch>
              </p:blipFill>
              <p:spPr>
                <a:xfrm>
                  <a:off x="4024669" y="4468222"/>
                  <a:ext cx="4755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174536" name="Freihand 174535">
                  <a:extLst>
                    <a:ext uri="{FF2B5EF4-FFF2-40B4-BE49-F238E27FC236}">
                      <a16:creationId xmlns:a16="http://schemas.microsoft.com/office/drawing/2014/main" id="{91D4F6C9-D177-D0DD-E666-A98C559DC1F3}"/>
                    </a:ext>
                  </a:extLst>
                </p14:cNvPr>
                <p14:cNvContentPartPr/>
                <p14:nvPr/>
              </p14:nvContentPartPr>
              <p14:xfrm>
                <a:off x="4627309" y="4513582"/>
                <a:ext cx="263880" cy="43200"/>
              </p14:xfrm>
            </p:contentPart>
          </mc:Choice>
          <mc:Fallback xmlns="">
            <p:pic>
              <p:nvPicPr>
                <p:cNvPr id="174536" name="Freihand 174535">
                  <a:extLst>
                    <a:ext uri="{FF2B5EF4-FFF2-40B4-BE49-F238E27FC236}">
                      <a16:creationId xmlns:a16="http://schemas.microsoft.com/office/drawing/2014/main" id="{91D4F6C9-D177-D0DD-E666-A98C559DC1F3}"/>
                    </a:ext>
                  </a:extLst>
                </p:cNvPr>
                <p:cNvPicPr/>
                <p:nvPr/>
              </p:nvPicPr>
              <p:blipFill>
                <a:blip r:embed="rId855"/>
                <a:stretch>
                  <a:fillRect/>
                </a:stretch>
              </p:blipFill>
              <p:spPr>
                <a:xfrm>
                  <a:off x="4618669" y="4504942"/>
                  <a:ext cx="2815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174537" name="Freihand 174536">
                  <a:extLst>
                    <a:ext uri="{FF2B5EF4-FFF2-40B4-BE49-F238E27FC236}">
                      <a16:creationId xmlns:a16="http://schemas.microsoft.com/office/drawing/2014/main" id="{2E7F5A0F-CF43-3F2E-BB3D-87D0B3B0366E}"/>
                    </a:ext>
                  </a:extLst>
                </p14:cNvPr>
                <p14:cNvContentPartPr/>
                <p14:nvPr/>
              </p14:nvContentPartPr>
              <p14:xfrm>
                <a:off x="4902349" y="4296502"/>
                <a:ext cx="267120" cy="371880"/>
              </p14:xfrm>
            </p:contentPart>
          </mc:Choice>
          <mc:Fallback xmlns="">
            <p:pic>
              <p:nvPicPr>
                <p:cNvPr id="174537" name="Freihand 174536">
                  <a:extLst>
                    <a:ext uri="{FF2B5EF4-FFF2-40B4-BE49-F238E27FC236}">
                      <a16:creationId xmlns:a16="http://schemas.microsoft.com/office/drawing/2014/main" id="{2E7F5A0F-CF43-3F2E-BB3D-87D0B3B0366E}"/>
                    </a:ext>
                  </a:extLst>
                </p:cNvPr>
                <p:cNvPicPr/>
                <p:nvPr/>
              </p:nvPicPr>
              <p:blipFill>
                <a:blip r:embed="rId857"/>
                <a:stretch>
                  <a:fillRect/>
                </a:stretch>
              </p:blipFill>
              <p:spPr>
                <a:xfrm>
                  <a:off x="4893709" y="4287502"/>
                  <a:ext cx="284760" cy="38952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174539" name="Freihand 174538">
                  <a:extLst>
                    <a:ext uri="{FF2B5EF4-FFF2-40B4-BE49-F238E27FC236}">
                      <a16:creationId xmlns:a16="http://schemas.microsoft.com/office/drawing/2014/main" id="{CD461097-3AF8-95C4-1374-CB98A17D2D95}"/>
                    </a:ext>
                  </a:extLst>
                </p14:cNvPr>
                <p14:cNvContentPartPr/>
                <p14:nvPr/>
              </p14:nvContentPartPr>
              <p14:xfrm>
                <a:off x="1576309" y="4737142"/>
                <a:ext cx="1713600" cy="161280"/>
              </p14:xfrm>
            </p:contentPart>
          </mc:Choice>
          <mc:Fallback xmlns="">
            <p:pic>
              <p:nvPicPr>
                <p:cNvPr id="174539" name="Freihand 174538">
                  <a:extLst>
                    <a:ext uri="{FF2B5EF4-FFF2-40B4-BE49-F238E27FC236}">
                      <a16:creationId xmlns:a16="http://schemas.microsoft.com/office/drawing/2014/main" id="{CD461097-3AF8-95C4-1374-CB98A17D2D95}"/>
                    </a:ext>
                  </a:extLst>
                </p:cNvPr>
                <p:cNvPicPr/>
                <p:nvPr/>
              </p:nvPicPr>
              <p:blipFill>
                <a:blip r:embed="rId859"/>
                <a:stretch>
                  <a:fillRect/>
                </a:stretch>
              </p:blipFill>
              <p:spPr>
                <a:xfrm>
                  <a:off x="1567669" y="4728502"/>
                  <a:ext cx="173124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174540" name="Freihand 174539">
                  <a:extLst>
                    <a:ext uri="{FF2B5EF4-FFF2-40B4-BE49-F238E27FC236}">
                      <a16:creationId xmlns:a16="http://schemas.microsoft.com/office/drawing/2014/main" id="{09668DD7-603A-5EFC-0988-660506C037F1}"/>
                    </a:ext>
                  </a:extLst>
                </p14:cNvPr>
                <p14:cNvContentPartPr/>
                <p14:nvPr/>
              </p14:nvContentPartPr>
              <p14:xfrm>
                <a:off x="3295669" y="4800502"/>
                <a:ext cx="1416240" cy="84960"/>
              </p14:xfrm>
            </p:contentPart>
          </mc:Choice>
          <mc:Fallback xmlns="">
            <p:pic>
              <p:nvPicPr>
                <p:cNvPr id="174540" name="Freihand 174539">
                  <a:extLst>
                    <a:ext uri="{FF2B5EF4-FFF2-40B4-BE49-F238E27FC236}">
                      <a16:creationId xmlns:a16="http://schemas.microsoft.com/office/drawing/2014/main" id="{09668DD7-603A-5EFC-0988-660506C037F1}"/>
                    </a:ext>
                  </a:extLst>
                </p:cNvPr>
                <p:cNvPicPr/>
                <p:nvPr/>
              </p:nvPicPr>
              <p:blipFill>
                <a:blip r:embed="rId861"/>
                <a:stretch>
                  <a:fillRect/>
                </a:stretch>
              </p:blipFill>
              <p:spPr>
                <a:xfrm>
                  <a:off x="3286669" y="4791502"/>
                  <a:ext cx="14338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174541" name="Freihand 174540">
                  <a:extLst>
                    <a:ext uri="{FF2B5EF4-FFF2-40B4-BE49-F238E27FC236}">
                      <a16:creationId xmlns:a16="http://schemas.microsoft.com/office/drawing/2014/main" id="{1F29FE4E-E9E6-87F5-C72B-4B82EFB43D5C}"/>
                    </a:ext>
                  </a:extLst>
                </p14:cNvPr>
                <p14:cNvContentPartPr/>
                <p14:nvPr/>
              </p14:nvContentPartPr>
              <p14:xfrm>
                <a:off x="3042229" y="4996342"/>
                <a:ext cx="90360" cy="218160"/>
              </p14:xfrm>
            </p:contentPart>
          </mc:Choice>
          <mc:Fallback xmlns="">
            <p:pic>
              <p:nvPicPr>
                <p:cNvPr id="174541" name="Freihand 174540">
                  <a:extLst>
                    <a:ext uri="{FF2B5EF4-FFF2-40B4-BE49-F238E27FC236}">
                      <a16:creationId xmlns:a16="http://schemas.microsoft.com/office/drawing/2014/main" id="{1F29FE4E-E9E6-87F5-C72B-4B82EFB43D5C}"/>
                    </a:ext>
                  </a:extLst>
                </p:cNvPr>
                <p:cNvPicPr/>
                <p:nvPr/>
              </p:nvPicPr>
              <p:blipFill>
                <a:blip r:embed="rId863"/>
                <a:stretch>
                  <a:fillRect/>
                </a:stretch>
              </p:blipFill>
              <p:spPr>
                <a:xfrm>
                  <a:off x="3033229" y="4987342"/>
                  <a:ext cx="10800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174542" name="Freihand 174541">
                  <a:extLst>
                    <a:ext uri="{FF2B5EF4-FFF2-40B4-BE49-F238E27FC236}">
                      <a16:creationId xmlns:a16="http://schemas.microsoft.com/office/drawing/2014/main" id="{66B4D1B5-A5CF-0479-CACE-E2B2B8F90F6B}"/>
                    </a:ext>
                  </a:extLst>
                </p14:cNvPr>
                <p14:cNvContentPartPr/>
                <p14:nvPr/>
              </p14:nvContentPartPr>
              <p14:xfrm>
                <a:off x="3225829" y="5001742"/>
                <a:ext cx="70200" cy="87120"/>
              </p14:xfrm>
            </p:contentPart>
          </mc:Choice>
          <mc:Fallback xmlns="">
            <p:pic>
              <p:nvPicPr>
                <p:cNvPr id="174542" name="Freihand 174541">
                  <a:extLst>
                    <a:ext uri="{FF2B5EF4-FFF2-40B4-BE49-F238E27FC236}">
                      <a16:creationId xmlns:a16="http://schemas.microsoft.com/office/drawing/2014/main" id="{66B4D1B5-A5CF-0479-CACE-E2B2B8F90F6B}"/>
                    </a:ext>
                  </a:extLst>
                </p:cNvPr>
                <p:cNvPicPr/>
                <p:nvPr/>
              </p:nvPicPr>
              <p:blipFill>
                <a:blip r:embed="rId865"/>
                <a:stretch>
                  <a:fillRect/>
                </a:stretch>
              </p:blipFill>
              <p:spPr>
                <a:xfrm>
                  <a:off x="3216829" y="4992742"/>
                  <a:ext cx="878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174543" name="Freihand 174542">
                  <a:extLst>
                    <a:ext uri="{FF2B5EF4-FFF2-40B4-BE49-F238E27FC236}">
                      <a16:creationId xmlns:a16="http://schemas.microsoft.com/office/drawing/2014/main" id="{A0CEFD5B-4BAB-228C-3EA0-A1009B92D828}"/>
                    </a:ext>
                  </a:extLst>
                </p14:cNvPr>
                <p14:cNvContentPartPr/>
                <p14:nvPr/>
              </p14:nvContentPartPr>
              <p14:xfrm>
                <a:off x="3330589" y="4967902"/>
                <a:ext cx="317160" cy="113400"/>
              </p14:xfrm>
            </p:contentPart>
          </mc:Choice>
          <mc:Fallback xmlns="">
            <p:pic>
              <p:nvPicPr>
                <p:cNvPr id="174543" name="Freihand 174542">
                  <a:extLst>
                    <a:ext uri="{FF2B5EF4-FFF2-40B4-BE49-F238E27FC236}">
                      <a16:creationId xmlns:a16="http://schemas.microsoft.com/office/drawing/2014/main" id="{A0CEFD5B-4BAB-228C-3EA0-A1009B92D828}"/>
                    </a:ext>
                  </a:extLst>
                </p:cNvPr>
                <p:cNvPicPr/>
                <p:nvPr/>
              </p:nvPicPr>
              <p:blipFill>
                <a:blip r:embed="rId867"/>
                <a:stretch>
                  <a:fillRect/>
                </a:stretch>
              </p:blipFill>
              <p:spPr>
                <a:xfrm>
                  <a:off x="3321949" y="4958902"/>
                  <a:ext cx="3348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174544" name="Freihand 174543">
                  <a:extLst>
                    <a:ext uri="{FF2B5EF4-FFF2-40B4-BE49-F238E27FC236}">
                      <a16:creationId xmlns:a16="http://schemas.microsoft.com/office/drawing/2014/main" id="{421641BB-F591-9ADE-37BA-B70C982C0924}"/>
                    </a:ext>
                  </a:extLst>
                </p14:cNvPr>
                <p14:cNvContentPartPr/>
                <p14:nvPr/>
              </p14:nvContentPartPr>
              <p14:xfrm>
                <a:off x="3720829" y="4981222"/>
                <a:ext cx="73440" cy="76680"/>
              </p14:xfrm>
            </p:contentPart>
          </mc:Choice>
          <mc:Fallback xmlns="">
            <p:pic>
              <p:nvPicPr>
                <p:cNvPr id="174544" name="Freihand 174543">
                  <a:extLst>
                    <a:ext uri="{FF2B5EF4-FFF2-40B4-BE49-F238E27FC236}">
                      <a16:creationId xmlns:a16="http://schemas.microsoft.com/office/drawing/2014/main" id="{421641BB-F591-9ADE-37BA-B70C982C0924}"/>
                    </a:ext>
                  </a:extLst>
                </p:cNvPr>
                <p:cNvPicPr/>
                <p:nvPr/>
              </p:nvPicPr>
              <p:blipFill>
                <a:blip r:embed="rId869"/>
                <a:stretch>
                  <a:fillRect/>
                </a:stretch>
              </p:blipFill>
              <p:spPr>
                <a:xfrm>
                  <a:off x="3711829" y="4972582"/>
                  <a:ext cx="9108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174545" name="Freihand 174544">
                  <a:extLst>
                    <a:ext uri="{FF2B5EF4-FFF2-40B4-BE49-F238E27FC236}">
                      <a16:creationId xmlns:a16="http://schemas.microsoft.com/office/drawing/2014/main" id="{C5A83CFF-6B56-CA78-E798-3C5865A32356}"/>
                    </a:ext>
                  </a:extLst>
                </p14:cNvPr>
                <p14:cNvContentPartPr/>
                <p14:nvPr/>
              </p14:nvContentPartPr>
              <p14:xfrm>
                <a:off x="3855829" y="4877902"/>
                <a:ext cx="238320" cy="176040"/>
              </p14:xfrm>
            </p:contentPart>
          </mc:Choice>
          <mc:Fallback xmlns="">
            <p:pic>
              <p:nvPicPr>
                <p:cNvPr id="174545" name="Freihand 174544">
                  <a:extLst>
                    <a:ext uri="{FF2B5EF4-FFF2-40B4-BE49-F238E27FC236}">
                      <a16:creationId xmlns:a16="http://schemas.microsoft.com/office/drawing/2014/main" id="{C5A83CFF-6B56-CA78-E798-3C5865A32356}"/>
                    </a:ext>
                  </a:extLst>
                </p:cNvPr>
                <p:cNvPicPr/>
                <p:nvPr/>
              </p:nvPicPr>
              <p:blipFill>
                <a:blip r:embed="rId871"/>
                <a:stretch>
                  <a:fillRect/>
                </a:stretch>
              </p:blipFill>
              <p:spPr>
                <a:xfrm>
                  <a:off x="3846829" y="4869262"/>
                  <a:ext cx="25596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174546" name="Freihand 174545">
                  <a:extLst>
                    <a:ext uri="{FF2B5EF4-FFF2-40B4-BE49-F238E27FC236}">
                      <a16:creationId xmlns:a16="http://schemas.microsoft.com/office/drawing/2014/main" id="{DBEFE93F-FA60-1704-D0FA-46E25CF29081}"/>
                    </a:ext>
                  </a:extLst>
                </p14:cNvPr>
                <p14:cNvContentPartPr/>
                <p14:nvPr/>
              </p14:nvContentPartPr>
              <p14:xfrm>
                <a:off x="4097749" y="4927222"/>
                <a:ext cx="120600" cy="115560"/>
              </p14:xfrm>
            </p:contentPart>
          </mc:Choice>
          <mc:Fallback xmlns="">
            <p:pic>
              <p:nvPicPr>
                <p:cNvPr id="174546" name="Freihand 174545">
                  <a:extLst>
                    <a:ext uri="{FF2B5EF4-FFF2-40B4-BE49-F238E27FC236}">
                      <a16:creationId xmlns:a16="http://schemas.microsoft.com/office/drawing/2014/main" id="{DBEFE93F-FA60-1704-D0FA-46E25CF29081}"/>
                    </a:ext>
                  </a:extLst>
                </p:cNvPr>
                <p:cNvPicPr/>
                <p:nvPr/>
              </p:nvPicPr>
              <p:blipFill>
                <a:blip r:embed="rId873"/>
                <a:stretch>
                  <a:fillRect/>
                </a:stretch>
              </p:blipFill>
              <p:spPr>
                <a:xfrm>
                  <a:off x="4089109" y="4918582"/>
                  <a:ext cx="1382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174547" name="Freihand 174546">
                  <a:extLst>
                    <a:ext uri="{FF2B5EF4-FFF2-40B4-BE49-F238E27FC236}">
                      <a16:creationId xmlns:a16="http://schemas.microsoft.com/office/drawing/2014/main" id="{F10A547E-98A6-612C-B447-7EAAC8082900}"/>
                    </a:ext>
                  </a:extLst>
                </p14:cNvPr>
                <p14:cNvContentPartPr/>
                <p14:nvPr/>
              </p14:nvContentPartPr>
              <p14:xfrm>
                <a:off x="4284229" y="4895902"/>
                <a:ext cx="291960" cy="138960"/>
              </p14:xfrm>
            </p:contentPart>
          </mc:Choice>
          <mc:Fallback xmlns="">
            <p:pic>
              <p:nvPicPr>
                <p:cNvPr id="174547" name="Freihand 174546">
                  <a:extLst>
                    <a:ext uri="{FF2B5EF4-FFF2-40B4-BE49-F238E27FC236}">
                      <a16:creationId xmlns:a16="http://schemas.microsoft.com/office/drawing/2014/main" id="{F10A547E-98A6-612C-B447-7EAAC8082900}"/>
                    </a:ext>
                  </a:extLst>
                </p:cNvPr>
                <p:cNvPicPr/>
                <p:nvPr/>
              </p:nvPicPr>
              <p:blipFill>
                <a:blip r:embed="rId875"/>
                <a:stretch>
                  <a:fillRect/>
                </a:stretch>
              </p:blipFill>
              <p:spPr>
                <a:xfrm>
                  <a:off x="4275229" y="4886902"/>
                  <a:ext cx="3096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876">
              <p14:nvContentPartPr>
                <p14:cNvPr id="174548" name="Freihand 174547">
                  <a:extLst>
                    <a:ext uri="{FF2B5EF4-FFF2-40B4-BE49-F238E27FC236}">
                      <a16:creationId xmlns:a16="http://schemas.microsoft.com/office/drawing/2014/main" id="{FF927F4A-8F3B-9288-5754-322792E003A1}"/>
                    </a:ext>
                  </a:extLst>
                </p14:cNvPr>
                <p14:cNvContentPartPr/>
                <p14:nvPr/>
              </p14:nvContentPartPr>
              <p14:xfrm>
                <a:off x="4669069" y="4880062"/>
                <a:ext cx="19800" cy="175320"/>
              </p14:xfrm>
            </p:contentPart>
          </mc:Choice>
          <mc:Fallback xmlns="">
            <p:pic>
              <p:nvPicPr>
                <p:cNvPr id="174548" name="Freihand 174547">
                  <a:extLst>
                    <a:ext uri="{FF2B5EF4-FFF2-40B4-BE49-F238E27FC236}">
                      <a16:creationId xmlns:a16="http://schemas.microsoft.com/office/drawing/2014/main" id="{FF927F4A-8F3B-9288-5754-322792E003A1}"/>
                    </a:ext>
                  </a:extLst>
                </p:cNvPr>
                <p:cNvPicPr/>
                <p:nvPr/>
              </p:nvPicPr>
              <p:blipFill>
                <a:blip r:embed="rId877"/>
                <a:stretch>
                  <a:fillRect/>
                </a:stretch>
              </p:blipFill>
              <p:spPr>
                <a:xfrm>
                  <a:off x="4660429" y="4871062"/>
                  <a:ext cx="3744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878">
              <p14:nvContentPartPr>
                <p14:cNvPr id="174549" name="Freihand 174548">
                  <a:extLst>
                    <a:ext uri="{FF2B5EF4-FFF2-40B4-BE49-F238E27FC236}">
                      <a16:creationId xmlns:a16="http://schemas.microsoft.com/office/drawing/2014/main" id="{B10F4F60-8319-0149-1D0C-226D25016E61}"/>
                    </a:ext>
                  </a:extLst>
                </p14:cNvPr>
                <p14:cNvContentPartPr/>
                <p14:nvPr/>
              </p14:nvContentPartPr>
              <p14:xfrm>
                <a:off x="4664389" y="4874302"/>
                <a:ext cx="208800" cy="183960"/>
              </p14:xfrm>
            </p:contentPart>
          </mc:Choice>
          <mc:Fallback xmlns="">
            <p:pic>
              <p:nvPicPr>
                <p:cNvPr id="174549" name="Freihand 174548">
                  <a:extLst>
                    <a:ext uri="{FF2B5EF4-FFF2-40B4-BE49-F238E27FC236}">
                      <a16:creationId xmlns:a16="http://schemas.microsoft.com/office/drawing/2014/main" id="{B10F4F60-8319-0149-1D0C-226D25016E61}"/>
                    </a:ext>
                  </a:extLst>
                </p:cNvPr>
                <p:cNvPicPr/>
                <p:nvPr/>
              </p:nvPicPr>
              <p:blipFill>
                <a:blip r:embed="rId879"/>
                <a:stretch>
                  <a:fillRect/>
                </a:stretch>
              </p:blipFill>
              <p:spPr>
                <a:xfrm>
                  <a:off x="4655749" y="4865302"/>
                  <a:ext cx="22644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174550" name="Freihand 174549">
                  <a:extLst>
                    <a:ext uri="{FF2B5EF4-FFF2-40B4-BE49-F238E27FC236}">
                      <a16:creationId xmlns:a16="http://schemas.microsoft.com/office/drawing/2014/main" id="{2BC76B2E-1580-B445-1AC0-2052991FACC7}"/>
                    </a:ext>
                  </a:extLst>
                </p14:cNvPr>
                <p14:cNvContentPartPr/>
                <p14:nvPr/>
              </p14:nvContentPartPr>
              <p14:xfrm>
                <a:off x="4886869" y="4912102"/>
                <a:ext cx="189720" cy="124920"/>
              </p14:xfrm>
            </p:contentPart>
          </mc:Choice>
          <mc:Fallback xmlns="">
            <p:pic>
              <p:nvPicPr>
                <p:cNvPr id="174550" name="Freihand 174549">
                  <a:extLst>
                    <a:ext uri="{FF2B5EF4-FFF2-40B4-BE49-F238E27FC236}">
                      <a16:creationId xmlns:a16="http://schemas.microsoft.com/office/drawing/2014/main" id="{2BC76B2E-1580-B445-1AC0-2052991FACC7}"/>
                    </a:ext>
                  </a:extLst>
                </p:cNvPr>
                <p:cNvPicPr/>
                <p:nvPr/>
              </p:nvPicPr>
              <p:blipFill>
                <a:blip r:embed="rId881"/>
                <a:stretch>
                  <a:fillRect/>
                </a:stretch>
              </p:blipFill>
              <p:spPr>
                <a:xfrm>
                  <a:off x="4878229" y="4903102"/>
                  <a:ext cx="2073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174551" name="Freihand 174550">
                  <a:extLst>
                    <a:ext uri="{FF2B5EF4-FFF2-40B4-BE49-F238E27FC236}">
                      <a16:creationId xmlns:a16="http://schemas.microsoft.com/office/drawing/2014/main" id="{B2F2180D-296E-398F-8451-ECB393F7180A}"/>
                    </a:ext>
                  </a:extLst>
                </p14:cNvPr>
                <p14:cNvContentPartPr/>
                <p14:nvPr/>
              </p14:nvContentPartPr>
              <p14:xfrm>
                <a:off x="5102149" y="4777462"/>
                <a:ext cx="157320" cy="228960"/>
              </p14:xfrm>
            </p:contentPart>
          </mc:Choice>
          <mc:Fallback xmlns="">
            <p:pic>
              <p:nvPicPr>
                <p:cNvPr id="174551" name="Freihand 174550">
                  <a:extLst>
                    <a:ext uri="{FF2B5EF4-FFF2-40B4-BE49-F238E27FC236}">
                      <a16:creationId xmlns:a16="http://schemas.microsoft.com/office/drawing/2014/main" id="{B2F2180D-296E-398F-8451-ECB393F7180A}"/>
                    </a:ext>
                  </a:extLst>
                </p:cNvPr>
                <p:cNvPicPr/>
                <p:nvPr/>
              </p:nvPicPr>
              <p:blipFill>
                <a:blip r:embed="rId883"/>
                <a:stretch>
                  <a:fillRect/>
                </a:stretch>
              </p:blipFill>
              <p:spPr>
                <a:xfrm>
                  <a:off x="5093149" y="4768462"/>
                  <a:ext cx="17496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174552" name="Freihand 174551">
                  <a:extLst>
                    <a:ext uri="{FF2B5EF4-FFF2-40B4-BE49-F238E27FC236}">
                      <a16:creationId xmlns:a16="http://schemas.microsoft.com/office/drawing/2014/main" id="{E5B7F545-CBCC-7EA0-1268-82957B4C46E8}"/>
                    </a:ext>
                  </a:extLst>
                </p14:cNvPr>
                <p14:cNvContentPartPr/>
                <p14:nvPr/>
              </p14:nvContentPartPr>
              <p14:xfrm>
                <a:off x="5290789" y="4873942"/>
                <a:ext cx="137880" cy="136080"/>
              </p14:xfrm>
            </p:contentPart>
          </mc:Choice>
          <mc:Fallback xmlns="">
            <p:pic>
              <p:nvPicPr>
                <p:cNvPr id="174552" name="Freihand 174551">
                  <a:extLst>
                    <a:ext uri="{FF2B5EF4-FFF2-40B4-BE49-F238E27FC236}">
                      <a16:creationId xmlns:a16="http://schemas.microsoft.com/office/drawing/2014/main" id="{E5B7F545-CBCC-7EA0-1268-82957B4C46E8}"/>
                    </a:ext>
                  </a:extLst>
                </p:cNvPr>
                <p:cNvPicPr/>
                <p:nvPr/>
              </p:nvPicPr>
              <p:blipFill>
                <a:blip r:embed="rId885"/>
                <a:stretch>
                  <a:fillRect/>
                </a:stretch>
              </p:blipFill>
              <p:spPr>
                <a:xfrm>
                  <a:off x="5281789" y="4864942"/>
                  <a:ext cx="1555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174553" name="Freihand 174552">
                  <a:extLst>
                    <a:ext uri="{FF2B5EF4-FFF2-40B4-BE49-F238E27FC236}">
                      <a16:creationId xmlns:a16="http://schemas.microsoft.com/office/drawing/2014/main" id="{68FA4ACC-DE76-3803-3B61-487E3AD1752E}"/>
                    </a:ext>
                  </a:extLst>
                </p14:cNvPr>
                <p14:cNvContentPartPr/>
                <p14:nvPr/>
              </p14:nvContentPartPr>
              <p14:xfrm>
                <a:off x="5574109" y="4890862"/>
                <a:ext cx="222840" cy="92160"/>
              </p14:xfrm>
            </p:contentPart>
          </mc:Choice>
          <mc:Fallback xmlns="">
            <p:pic>
              <p:nvPicPr>
                <p:cNvPr id="174553" name="Freihand 174552">
                  <a:extLst>
                    <a:ext uri="{FF2B5EF4-FFF2-40B4-BE49-F238E27FC236}">
                      <a16:creationId xmlns:a16="http://schemas.microsoft.com/office/drawing/2014/main" id="{68FA4ACC-DE76-3803-3B61-487E3AD1752E}"/>
                    </a:ext>
                  </a:extLst>
                </p:cNvPr>
                <p:cNvPicPr/>
                <p:nvPr/>
              </p:nvPicPr>
              <p:blipFill>
                <a:blip r:embed="rId887"/>
                <a:stretch>
                  <a:fillRect/>
                </a:stretch>
              </p:blipFill>
              <p:spPr>
                <a:xfrm>
                  <a:off x="5565469" y="4881862"/>
                  <a:ext cx="2404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174554" name="Freihand 174553">
                  <a:extLst>
                    <a:ext uri="{FF2B5EF4-FFF2-40B4-BE49-F238E27FC236}">
                      <a16:creationId xmlns:a16="http://schemas.microsoft.com/office/drawing/2014/main" id="{75ABA508-EC36-C4B0-339E-00AE0AFE672F}"/>
                    </a:ext>
                  </a:extLst>
                </p14:cNvPr>
                <p14:cNvContentPartPr/>
                <p14:nvPr/>
              </p14:nvContentPartPr>
              <p14:xfrm>
                <a:off x="5459629" y="5061862"/>
                <a:ext cx="217440" cy="180000"/>
              </p14:xfrm>
            </p:contentPart>
          </mc:Choice>
          <mc:Fallback xmlns="">
            <p:pic>
              <p:nvPicPr>
                <p:cNvPr id="174554" name="Freihand 174553">
                  <a:extLst>
                    <a:ext uri="{FF2B5EF4-FFF2-40B4-BE49-F238E27FC236}">
                      <a16:creationId xmlns:a16="http://schemas.microsoft.com/office/drawing/2014/main" id="{75ABA508-EC36-C4B0-339E-00AE0AFE672F}"/>
                    </a:ext>
                  </a:extLst>
                </p:cNvPr>
                <p:cNvPicPr/>
                <p:nvPr/>
              </p:nvPicPr>
              <p:blipFill>
                <a:blip r:embed="rId889"/>
                <a:stretch>
                  <a:fillRect/>
                </a:stretch>
              </p:blipFill>
              <p:spPr>
                <a:xfrm>
                  <a:off x="5450989" y="5053222"/>
                  <a:ext cx="23508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174555" name="Freihand 174554">
                  <a:extLst>
                    <a:ext uri="{FF2B5EF4-FFF2-40B4-BE49-F238E27FC236}">
                      <a16:creationId xmlns:a16="http://schemas.microsoft.com/office/drawing/2014/main" id="{88AB3EF7-4425-F011-2704-972395D5FB34}"/>
                    </a:ext>
                  </a:extLst>
                </p14:cNvPr>
                <p14:cNvContentPartPr/>
                <p14:nvPr/>
              </p14:nvContentPartPr>
              <p14:xfrm>
                <a:off x="5419309" y="5273182"/>
                <a:ext cx="483480" cy="51120"/>
              </p14:xfrm>
            </p:contentPart>
          </mc:Choice>
          <mc:Fallback xmlns="">
            <p:pic>
              <p:nvPicPr>
                <p:cNvPr id="174555" name="Freihand 174554">
                  <a:extLst>
                    <a:ext uri="{FF2B5EF4-FFF2-40B4-BE49-F238E27FC236}">
                      <a16:creationId xmlns:a16="http://schemas.microsoft.com/office/drawing/2014/main" id="{88AB3EF7-4425-F011-2704-972395D5FB34}"/>
                    </a:ext>
                  </a:extLst>
                </p:cNvPr>
                <p:cNvPicPr/>
                <p:nvPr/>
              </p:nvPicPr>
              <p:blipFill>
                <a:blip r:embed="rId891"/>
                <a:stretch>
                  <a:fillRect/>
                </a:stretch>
              </p:blipFill>
              <p:spPr>
                <a:xfrm>
                  <a:off x="5410669" y="5264542"/>
                  <a:ext cx="50112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174556" name="Freihand 174555">
                  <a:extLst>
                    <a:ext uri="{FF2B5EF4-FFF2-40B4-BE49-F238E27FC236}">
                      <a16:creationId xmlns:a16="http://schemas.microsoft.com/office/drawing/2014/main" id="{9A7A15A4-1985-D572-82F0-A1165F5846F3}"/>
                    </a:ext>
                  </a:extLst>
                </p14:cNvPr>
                <p14:cNvContentPartPr/>
                <p14:nvPr/>
              </p14:nvContentPartPr>
              <p14:xfrm>
                <a:off x="5265229" y="5451742"/>
                <a:ext cx="156600" cy="132480"/>
              </p14:xfrm>
            </p:contentPart>
          </mc:Choice>
          <mc:Fallback xmlns="">
            <p:pic>
              <p:nvPicPr>
                <p:cNvPr id="174556" name="Freihand 174555">
                  <a:extLst>
                    <a:ext uri="{FF2B5EF4-FFF2-40B4-BE49-F238E27FC236}">
                      <a16:creationId xmlns:a16="http://schemas.microsoft.com/office/drawing/2014/main" id="{9A7A15A4-1985-D572-82F0-A1165F5846F3}"/>
                    </a:ext>
                  </a:extLst>
                </p:cNvPr>
                <p:cNvPicPr/>
                <p:nvPr/>
              </p:nvPicPr>
              <p:blipFill>
                <a:blip r:embed="rId893"/>
                <a:stretch>
                  <a:fillRect/>
                </a:stretch>
              </p:blipFill>
              <p:spPr>
                <a:xfrm>
                  <a:off x="5256229" y="5442742"/>
                  <a:ext cx="1742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174557" name="Freihand 174556">
                  <a:extLst>
                    <a:ext uri="{FF2B5EF4-FFF2-40B4-BE49-F238E27FC236}">
                      <a16:creationId xmlns:a16="http://schemas.microsoft.com/office/drawing/2014/main" id="{34FD8B12-6F43-C963-7AC4-BC456AD325E3}"/>
                    </a:ext>
                  </a:extLst>
                </p14:cNvPr>
                <p14:cNvContentPartPr/>
                <p14:nvPr/>
              </p14:nvContentPartPr>
              <p14:xfrm>
                <a:off x="5519029" y="5486302"/>
                <a:ext cx="90720" cy="10080"/>
              </p14:xfrm>
            </p:contentPart>
          </mc:Choice>
          <mc:Fallback xmlns="">
            <p:pic>
              <p:nvPicPr>
                <p:cNvPr id="174557" name="Freihand 174556">
                  <a:extLst>
                    <a:ext uri="{FF2B5EF4-FFF2-40B4-BE49-F238E27FC236}">
                      <a16:creationId xmlns:a16="http://schemas.microsoft.com/office/drawing/2014/main" id="{34FD8B12-6F43-C963-7AC4-BC456AD325E3}"/>
                    </a:ext>
                  </a:extLst>
                </p:cNvPr>
                <p:cNvPicPr/>
                <p:nvPr/>
              </p:nvPicPr>
              <p:blipFill>
                <a:blip r:embed="rId895"/>
                <a:stretch>
                  <a:fillRect/>
                </a:stretch>
              </p:blipFill>
              <p:spPr>
                <a:xfrm>
                  <a:off x="5510029" y="5477302"/>
                  <a:ext cx="1083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174558" name="Freihand 174557">
                  <a:extLst>
                    <a:ext uri="{FF2B5EF4-FFF2-40B4-BE49-F238E27FC236}">
                      <a16:creationId xmlns:a16="http://schemas.microsoft.com/office/drawing/2014/main" id="{EEBE2BC2-481B-F53D-3932-6B5F45C8B2C0}"/>
                    </a:ext>
                  </a:extLst>
                </p14:cNvPr>
                <p14:cNvContentPartPr/>
                <p14:nvPr/>
              </p14:nvContentPartPr>
              <p14:xfrm>
                <a:off x="5686429" y="5427622"/>
                <a:ext cx="124560" cy="119880"/>
              </p14:xfrm>
            </p:contentPart>
          </mc:Choice>
          <mc:Fallback xmlns="">
            <p:pic>
              <p:nvPicPr>
                <p:cNvPr id="174558" name="Freihand 174557">
                  <a:extLst>
                    <a:ext uri="{FF2B5EF4-FFF2-40B4-BE49-F238E27FC236}">
                      <a16:creationId xmlns:a16="http://schemas.microsoft.com/office/drawing/2014/main" id="{EEBE2BC2-481B-F53D-3932-6B5F45C8B2C0}"/>
                    </a:ext>
                  </a:extLst>
                </p:cNvPr>
                <p:cNvPicPr/>
                <p:nvPr/>
              </p:nvPicPr>
              <p:blipFill>
                <a:blip r:embed="rId897"/>
                <a:stretch>
                  <a:fillRect/>
                </a:stretch>
              </p:blipFill>
              <p:spPr>
                <a:xfrm>
                  <a:off x="5677789" y="5418982"/>
                  <a:ext cx="1422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174559" name="Freihand 174558">
                  <a:extLst>
                    <a:ext uri="{FF2B5EF4-FFF2-40B4-BE49-F238E27FC236}">
                      <a16:creationId xmlns:a16="http://schemas.microsoft.com/office/drawing/2014/main" id="{9E975B21-5544-1C9A-C543-D3952A46A896}"/>
                    </a:ext>
                  </a:extLst>
                </p14:cNvPr>
                <p14:cNvContentPartPr/>
                <p14:nvPr/>
              </p14:nvContentPartPr>
              <p14:xfrm>
                <a:off x="5858869" y="5520862"/>
                <a:ext cx="14760" cy="92880"/>
              </p14:xfrm>
            </p:contentPart>
          </mc:Choice>
          <mc:Fallback xmlns="">
            <p:pic>
              <p:nvPicPr>
                <p:cNvPr id="174559" name="Freihand 174558">
                  <a:extLst>
                    <a:ext uri="{FF2B5EF4-FFF2-40B4-BE49-F238E27FC236}">
                      <a16:creationId xmlns:a16="http://schemas.microsoft.com/office/drawing/2014/main" id="{9E975B21-5544-1C9A-C543-D3952A46A896}"/>
                    </a:ext>
                  </a:extLst>
                </p:cNvPr>
                <p:cNvPicPr/>
                <p:nvPr/>
              </p:nvPicPr>
              <p:blipFill>
                <a:blip r:embed="rId899"/>
                <a:stretch>
                  <a:fillRect/>
                </a:stretch>
              </p:blipFill>
              <p:spPr>
                <a:xfrm>
                  <a:off x="5850229" y="5511862"/>
                  <a:ext cx="324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174560" name="Freihand 174559">
                  <a:extLst>
                    <a:ext uri="{FF2B5EF4-FFF2-40B4-BE49-F238E27FC236}">
                      <a16:creationId xmlns:a16="http://schemas.microsoft.com/office/drawing/2014/main" id="{F95C5E13-A97C-5631-C076-2994E96F3367}"/>
                    </a:ext>
                  </a:extLst>
                </p14:cNvPr>
                <p14:cNvContentPartPr/>
                <p14:nvPr/>
              </p14:nvContentPartPr>
              <p14:xfrm>
                <a:off x="5952829" y="5389102"/>
                <a:ext cx="110880" cy="148680"/>
              </p14:xfrm>
            </p:contentPart>
          </mc:Choice>
          <mc:Fallback xmlns="">
            <p:pic>
              <p:nvPicPr>
                <p:cNvPr id="174560" name="Freihand 174559">
                  <a:extLst>
                    <a:ext uri="{FF2B5EF4-FFF2-40B4-BE49-F238E27FC236}">
                      <a16:creationId xmlns:a16="http://schemas.microsoft.com/office/drawing/2014/main" id="{F95C5E13-A97C-5631-C076-2994E96F3367}"/>
                    </a:ext>
                  </a:extLst>
                </p:cNvPr>
                <p:cNvPicPr/>
                <p:nvPr/>
              </p:nvPicPr>
              <p:blipFill>
                <a:blip r:embed="rId901"/>
                <a:stretch>
                  <a:fillRect/>
                </a:stretch>
              </p:blipFill>
              <p:spPr>
                <a:xfrm>
                  <a:off x="5943829" y="5380462"/>
                  <a:ext cx="1285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174562" name="Freihand 174561">
                  <a:extLst>
                    <a:ext uri="{FF2B5EF4-FFF2-40B4-BE49-F238E27FC236}">
                      <a16:creationId xmlns:a16="http://schemas.microsoft.com/office/drawing/2014/main" id="{2918836C-86D8-95F5-AEC3-D63858E2DDE3}"/>
                    </a:ext>
                  </a:extLst>
                </p14:cNvPr>
                <p14:cNvContentPartPr/>
                <p14:nvPr/>
              </p14:nvContentPartPr>
              <p14:xfrm>
                <a:off x="6121669" y="5289742"/>
                <a:ext cx="191880" cy="28080"/>
              </p14:xfrm>
            </p:contentPart>
          </mc:Choice>
          <mc:Fallback xmlns="">
            <p:pic>
              <p:nvPicPr>
                <p:cNvPr id="174562" name="Freihand 174561">
                  <a:extLst>
                    <a:ext uri="{FF2B5EF4-FFF2-40B4-BE49-F238E27FC236}">
                      <a16:creationId xmlns:a16="http://schemas.microsoft.com/office/drawing/2014/main" id="{2918836C-86D8-95F5-AEC3-D63858E2DDE3}"/>
                    </a:ext>
                  </a:extLst>
                </p:cNvPr>
                <p:cNvPicPr/>
                <p:nvPr/>
              </p:nvPicPr>
              <p:blipFill>
                <a:blip r:embed="rId903"/>
                <a:stretch>
                  <a:fillRect/>
                </a:stretch>
              </p:blipFill>
              <p:spPr>
                <a:xfrm>
                  <a:off x="6112669" y="5280742"/>
                  <a:ext cx="2095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174563" name="Freihand 174562">
                  <a:extLst>
                    <a:ext uri="{FF2B5EF4-FFF2-40B4-BE49-F238E27FC236}">
                      <a16:creationId xmlns:a16="http://schemas.microsoft.com/office/drawing/2014/main" id="{19C73F5F-AE00-9910-5EFB-AB59EDAFF9D4}"/>
                    </a:ext>
                  </a:extLst>
                </p14:cNvPr>
                <p14:cNvContentPartPr/>
                <p14:nvPr/>
              </p14:nvContentPartPr>
              <p14:xfrm>
                <a:off x="6168109" y="5172742"/>
                <a:ext cx="766080" cy="226800"/>
              </p14:xfrm>
            </p:contentPart>
          </mc:Choice>
          <mc:Fallback xmlns="">
            <p:pic>
              <p:nvPicPr>
                <p:cNvPr id="174563" name="Freihand 174562">
                  <a:extLst>
                    <a:ext uri="{FF2B5EF4-FFF2-40B4-BE49-F238E27FC236}">
                      <a16:creationId xmlns:a16="http://schemas.microsoft.com/office/drawing/2014/main" id="{19C73F5F-AE00-9910-5EFB-AB59EDAFF9D4}"/>
                    </a:ext>
                  </a:extLst>
                </p:cNvPr>
                <p:cNvPicPr/>
                <p:nvPr/>
              </p:nvPicPr>
              <p:blipFill>
                <a:blip r:embed="rId905"/>
                <a:stretch>
                  <a:fillRect/>
                </a:stretch>
              </p:blipFill>
              <p:spPr>
                <a:xfrm>
                  <a:off x="6159109" y="5163742"/>
                  <a:ext cx="78372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174565" name="Freihand 174564">
                  <a:extLst>
                    <a:ext uri="{FF2B5EF4-FFF2-40B4-BE49-F238E27FC236}">
                      <a16:creationId xmlns:a16="http://schemas.microsoft.com/office/drawing/2014/main" id="{42E40A93-8237-7EEB-976F-7B3B8343934B}"/>
                    </a:ext>
                  </a:extLst>
                </p14:cNvPr>
                <p14:cNvContentPartPr/>
                <p14:nvPr/>
              </p14:nvContentPartPr>
              <p14:xfrm>
                <a:off x="5668789" y="5402422"/>
                <a:ext cx="129960" cy="142920"/>
              </p14:xfrm>
            </p:contentPart>
          </mc:Choice>
          <mc:Fallback xmlns="">
            <p:pic>
              <p:nvPicPr>
                <p:cNvPr id="174565" name="Freihand 174564">
                  <a:extLst>
                    <a:ext uri="{FF2B5EF4-FFF2-40B4-BE49-F238E27FC236}">
                      <a16:creationId xmlns:a16="http://schemas.microsoft.com/office/drawing/2014/main" id="{42E40A93-8237-7EEB-976F-7B3B8343934B}"/>
                    </a:ext>
                  </a:extLst>
                </p:cNvPr>
                <p:cNvPicPr/>
                <p:nvPr/>
              </p:nvPicPr>
              <p:blipFill>
                <a:blip r:embed="rId907"/>
                <a:stretch>
                  <a:fillRect/>
                </a:stretch>
              </p:blipFill>
              <p:spPr>
                <a:xfrm>
                  <a:off x="5660149" y="5393422"/>
                  <a:ext cx="14760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174567" name="Freihand 174566">
                  <a:extLst>
                    <a:ext uri="{FF2B5EF4-FFF2-40B4-BE49-F238E27FC236}">
                      <a16:creationId xmlns:a16="http://schemas.microsoft.com/office/drawing/2014/main" id="{DDC639C7-87ED-766B-1DA4-35459DDF8C09}"/>
                    </a:ext>
                  </a:extLst>
                </p14:cNvPr>
                <p14:cNvContentPartPr/>
                <p14:nvPr/>
              </p14:nvContentPartPr>
              <p14:xfrm>
                <a:off x="7044349" y="5276782"/>
                <a:ext cx="126720" cy="16920"/>
              </p14:xfrm>
            </p:contentPart>
          </mc:Choice>
          <mc:Fallback xmlns="">
            <p:pic>
              <p:nvPicPr>
                <p:cNvPr id="174567" name="Freihand 174566">
                  <a:extLst>
                    <a:ext uri="{FF2B5EF4-FFF2-40B4-BE49-F238E27FC236}">
                      <a16:creationId xmlns:a16="http://schemas.microsoft.com/office/drawing/2014/main" id="{DDC639C7-87ED-766B-1DA4-35459DDF8C09}"/>
                    </a:ext>
                  </a:extLst>
                </p:cNvPr>
                <p:cNvPicPr/>
                <p:nvPr/>
              </p:nvPicPr>
              <p:blipFill>
                <a:blip r:embed="rId909"/>
                <a:stretch>
                  <a:fillRect/>
                </a:stretch>
              </p:blipFill>
              <p:spPr>
                <a:xfrm>
                  <a:off x="7035709" y="5267782"/>
                  <a:ext cx="1443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174568" name="Freihand 174567">
                  <a:extLst>
                    <a:ext uri="{FF2B5EF4-FFF2-40B4-BE49-F238E27FC236}">
                      <a16:creationId xmlns:a16="http://schemas.microsoft.com/office/drawing/2014/main" id="{37CC8417-83EB-AEDF-097A-3C705E729FC5}"/>
                    </a:ext>
                  </a:extLst>
                </p14:cNvPr>
                <p14:cNvContentPartPr/>
                <p14:nvPr/>
              </p14:nvContentPartPr>
              <p14:xfrm>
                <a:off x="7062349" y="5073382"/>
                <a:ext cx="444240" cy="267480"/>
              </p14:xfrm>
            </p:contentPart>
          </mc:Choice>
          <mc:Fallback xmlns="">
            <p:pic>
              <p:nvPicPr>
                <p:cNvPr id="174568" name="Freihand 174567">
                  <a:extLst>
                    <a:ext uri="{FF2B5EF4-FFF2-40B4-BE49-F238E27FC236}">
                      <a16:creationId xmlns:a16="http://schemas.microsoft.com/office/drawing/2014/main" id="{37CC8417-83EB-AEDF-097A-3C705E729FC5}"/>
                    </a:ext>
                  </a:extLst>
                </p:cNvPr>
                <p:cNvPicPr/>
                <p:nvPr/>
              </p:nvPicPr>
              <p:blipFill>
                <a:blip r:embed="rId911"/>
                <a:stretch>
                  <a:fillRect/>
                </a:stretch>
              </p:blipFill>
              <p:spPr>
                <a:xfrm>
                  <a:off x="7053349" y="5064742"/>
                  <a:ext cx="46188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174569" name="Freihand 174568">
                  <a:extLst>
                    <a:ext uri="{FF2B5EF4-FFF2-40B4-BE49-F238E27FC236}">
                      <a16:creationId xmlns:a16="http://schemas.microsoft.com/office/drawing/2014/main" id="{B790CACE-2E6D-FD7D-6F69-53974C6E160C}"/>
                    </a:ext>
                  </a:extLst>
                </p14:cNvPr>
                <p14:cNvContentPartPr/>
                <p14:nvPr/>
              </p14:nvContentPartPr>
              <p14:xfrm>
                <a:off x="7436389" y="5064742"/>
                <a:ext cx="131400" cy="164880"/>
              </p14:xfrm>
            </p:contentPart>
          </mc:Choice>
          <mc:Fallback xmlns="">
            <p:pic>
              <p:nvPicPr>
                <p:cNvPr id="174569" name="Freihand 174568">
                  <a:extLst>
                    <a:ext uri="{FF2B5EF4-FFF2-40B4-BE49-F238E27FC236}">
                      <a16:creationId xmlns:a16="http://schemas.microsoft.com/office/drawing/2014/main" id="{B790CACE-2E6D-FD7D-6F69-53974C6E160C}"/>
                    </a:ext>
                  </a:extLst>
                </p:cNvPr>
                <p:cNvPicPr/>
                <p:nvPr/>
              </p:nvPicPr>
              <p:blipFill>
                <a:blip r:embed="rId913"/>
                <a:stretch>
                  <a:fillRect/>
                </a:stretch>
              </p:blipFill>
              <p:spPr>
                <a:xfrm>
                  <a:off x="7427389" y="5055742"/>
                  <a:ext cx="1490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174570" name="Freihand 174569">
                  <a:extLst>
                    <a:ext uri="{FF2B5EF4-FFF2-40B4-BE49-F238E27FC236}">
                      <a16:creationId xmlns:a16="http://schemas.microsoft.com/office/drawing/2014/main" id="{58EB93C4-5556-E89D-1616-8C78512A7DD1}"/>
                    </a:ext>
                  </a:extLst>
                </p14:cNvPr>
                <p14:cNvContentPartPr/>
                <p14:nvPr/>
              </p14:nvContentPartPr>
              <p14:xfrm>
                <a:off x="7631509" y="5095702"/>
                <a:ext cx="107640" cy="177120"/>
              </p14:xfrm>
            </p:contentPart>
          </mc:Choice>
          <mc:Fallback xmlns="">
            <p:pic>
              <p:nvPicPr>
                <p:cNvPr id="174570" name="Freihand 174569">
                  <a:extLst>
                    <a:ext uri="{FF2B5EF4-FFF2-40B4-BE49-F238E27FC236}">
                      <a16:creationId xmlns:a16="http://schemas.microsoft.com/office/drawing/2014/main" id="{58EB93C4-5556-E89D-1616-8C78512A7DD1}"/>
                    </a:ext>
                  </a:extLst>
                </p:cNvPr>
                <p:cNvPicPr/>
                <p:nvPr/>
              </p:nvPicPr>
              <p:blipFill>
                <a:blip r:embed="rId915"/>
                <a:stretch>
                  <a:fillRect/>
                </a:stretch>
              </p:blipFill>
              <p:spPr>
                <a:xfrm>
                  <a:off x="7622869" y="5086702"/>
                  <a:ext cx="1252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174571" name="Freihand 174570">
                  <a:extLst>
                    <a:ext uri="{FF2B5EF4-FFF2-40B4-BE49-F238E27FC236}">
                      <a16:creationId xmlns:a16="http://schemas.microsoft.com/office/drawing/2014/main" id="{CB18655C-355F-6F3B-9F6D-B28B36C2AFF7}"/>
                    </a:ext>
                  </a:extLst>
                </p14:cNvPr>
                <p14:cNvContentPartPr/>
                <p14:nvPr/>
              </p14:nvContentPartPr>
              <p14:xfrm>
                <a:off x="7388509" y="5289022"/>
                <a:ext cx="398880" cy="49680"/>
              </p14:xfrm>
            </p:contentPart>
          </mc:Choice>
          <mc:Fallback xmlns="">
            <p:pic>
              <p:nvPicPr>
                <p:cNvPr id="174571" name="Freihand 174570">
                  <a:extLst>
                    <a:ext uri="{FF2B5EF4-FFF2-40B4-BE49-F238E27FC236}">
                      <a16:creationId xmlns:a16="http://schemas.microsoft.com/office/drawing/2014/main" id="{CB18655C-355F-6F3B-9F6D-B28B36C2AFF7}"/>
                    </a:ext>
                  </a:extLst>
                </p:cNvPr>
                <p:cNvPicPr/>
                <p:nvPr/>
              </p:nvPicPr>
              <p:blipFill>
                <a:blip r:embed="rId917"/>
                <a:stretch>
                  <a:fillRect/>
                </a:stretch>
              </p:blipFill>
              <p:spPr>
                <a:xfrm>
                  <a:off x="7379509" y="5280382"/>
                  <a:ext cx="4165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174572" name="Freihand 174571">
                  <a:extLst>
                    <a:ext uri="{FF2B5EF4-FFF2-40B4-BE49-F238E27FC236}">
                      <a16:creationId xmlns:a16="http://schemas.microsoft.com/office/drawing/2014/main" id="{697B9FA0-4B3E-6DF5-2E14-92063C32971B}"/>
                    </a:ext>
                  </a:extLst>
                </p14:cNvPr>
                <p14:cNvContentPartPr/>
                <p14:nvPr/>
              </p14:nvContentPartPr>
              <p14:xfrm>
                <a:off x="7374109" y="5390542"/>
                <a:ext cx="131040" cy="175320"/>
              </p14:xfrm>
            </p:contentPart>
          </mc:Choice>
          <mc:Fallback xmlns="">
            <p:pic>
              <p:nvPicPr>
                <p:cNvPr id="174572" name="Freihand 174571">
                  <a:extLst>
                    <a:ext uri="{FF2B5EF4-FFF2-40B4-BE49-F238E27FC236}">
                      <a16:creationId xmlns:a16="http://schemas.microsoft.com/office/drawing/2014/main" id="{697B9FA0-4B3E-6DF5-2E14-92063C32971B}"/>
                    </a:ext>
                  </a:extLst>
                </p:cNvPr>
                <p:cNvPicPr/>
                <p:nvPr/>
              </p:nvPicPr>
              <p:blipFill>
                <a:blip r:embed="rId919"/>
                <a:stretch>
                  <a:fillRect/>
                </a:stretch>
              </p:blipFill>
              <p:spPr>
                <a:xfrm>
                  <a:off x="7365109" y="5381902"/>
                  <a:ext cx="1486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174573" name="Freihand 174572">
                  <a:extLst>
                    <a:ext uri="{FF2B5EF4-FFF2-40B4-BE49-F238E27FC236}">
                      <a16:creationId xmlns:a16="http://schemas.microsoft.com/office/drawing/2014/main" id="{36DE1CB0-5C95-3FAB-8421-1F01E9858C71}"/>
                    </a:ext>
                  </a:extLst>
                </p14:cNvPr>
                <p14:cNvContentPartPr/>
                <p14:nvPr/>
              </p14:nvContentPartPr>
              <p14:xfrm>
                <a:off x="7390309" y="5535262"/>
                <a:ext cx="194760" cy="28080"/>
              </p14:xfrm>
            </p:contentPart>
          </mc:Choice>
          <mc:Fallback xmlns="">
            <p:pic>
              <p:nvPicPr>
                <p:cNvPr id="174573" name="Freihand 174572">
                  <a:extLst>
                    <a:ext uri="{FF2B5EF4-FFF2-40B4-BE49-F238E27FC236}">
                      <a16:creationId xmlns:a16="http://schemas.microsoft.com/office/drawing/2014/main" id="{36DE1CB0-5C95-3FAB-8421-1F01E9858C71}"/>
                    </a:ext>
                  </a:extLst>
                </p:cNvPr>
                <p:cNvPicPr/>
                <p:nvPr/>
              </p:nvPicPr>
              <p:blipFill>
                <a:blip r:embed="rId921"/>
                <a:stretch>
                  <a:fillRect/>
                </a:stretch>
              </p:blipFill>
              <p:spPr>
                <a:xfrm>
                  <a:off x="7381669" y="5526622"/>
                  <a:ext cx="21240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174574" name="Freihand 174573">
                  <a:extLst>
                    <a:ext uri="{FF2B5EF4-FFF2-40B4-BE49-F238E27FC236}">
                      <a16:creationId xmlns:a16="http://schemas.microsoft.com/office/drawing/2014/main" id="{C41643BA-FD9A-B8D9-4350-AA9177E5B172}"/>
                    </a:ext>
                  </a:extLst>
                </p14:cNvPr>
                <p14:cNvContentPartPr/>
                <p14:nvPr/>
              </p14:nvContentPartPr>
              <p14:xfrm>
                <a:off x="7630429" y="5370742"/>
                <a:ext cx="122040" cy="232560"/>
              </p14:xfrm>
            </p:contentPart>
          </mc:Choice>
          <mc:Fallback xmlns="">
            <p:pic>
              <p:nvPicPr>
                <p:cNvPr id="174574" name="Freihand 174573">
                  <a:extLst>
                    <a:ext uri="{FF2B5EF4-FFF2-40B4-BE49-F238E27FC236}">
                      <a16:creationId xmlns:a16="http://schemas.microsoft.com/office/drawing/2014/main" id="{C41643BA-FD9A-B8D9-4350-AA9177E5B172}"/>
                    </a:ext>
                  </a:extLst>
                </p:cNvPr>
                <p:cNvPicPr/>
                <p:nvPr/>
              </p:nvPicPr>
              <p:blipFill>
                <a:blip r:embed="rId923"/>
                <a:stretch>
                  <a:fillRect/>
                </a:stretch>
              </p:blipFill>
              <p:spPr>
                <a:xfrm>
                  <a:off x="7621789" y="5361742"/>
                  <a:ext cx="13968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174577" name="Freihand 174576">
                  <a:extLst>
                    <a:ext uri="{FF2B5EF4-FFF2-40B4-BE49-F238E27FC236}">
                      <a16:creationId xmlns:a16="http://schemas.microsoft.com/office/drawing/2014/main" id="{C3C2A49B-B408-F875-0D2E-0D952BAF1792}"/>
                    </a:ext>
                  </a:extLst>
                </p14:cNvPr>
                <p14:cNvContentPartPr/>
                <p14:nvPr/>
              </p14:nvContentPartPr>
              <p14:xfrm>
                <a:off x="331429" y="5538862"/>
                <a:ext cx="115920" cy="90360"/>
              </p14:xfrm>
            </p:contentPart>
          </mc:Choice>
          <mc:Fallback xmlns="">
            <p:pic>
              <p:nvPicPr>
                <p:cNvPr id="174577" name="Freihand 174576">
                  <a:extLst>
                    <a:ext uri="{FF2B5EF4-FFF2-40B4-BE49-F238E27FC236}">
                      <a16:creationId xmlns:a16="http://schemas.microsoft.com/office/drawing/2014/main" id="{C3C2A49B-B408-F875-0D2E-0D952BAF1792}"/>
                    </a:ext>
                  </a:extLst>
                </p:cNvPr>
                <p:cNvPicPr/>
                <p:nvPr/>
              </p:nvPicPr>
              <p:blipFill>
                <a:blip r:embed="rId925"/>
                <a:stretch>
                  <a:fillRect/>
                </a:stretch>
              </p:blipFill>
              <p:spPr>
                <a:xfrm>
                  <a:off x="322429" y="5530222"/>
                  <a:ext cx="1335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174578" name="Freihand 174577">
                  <a:extLst>
                    <a:ext uri="{FF2B5EF4-FFF2-40B4-BE49-F238E27FC236}">
                      <a16:creationId xmlns:a16="http://schemas.microsoft.com/office/drawing/2014/main" id="{3CAEDFD5-8CDE-3CD1-A2F1-DAA2A748431D}"/>
                    </a:ext>
                  </a:extLst>
                </p14:cNvPr>
                <p14:cNvContentPartPr/>
                <p14:nvPr/>
              </p14:nvContentPartPr>
              <p14:xfrm>
                <a:off x="446629" y="5543902"/>
                <a:ext cx="29160" cy="207720"/>
              </p14:xfrm>
            </p:contentPart>
          </mc:Choice>
          <mc:Fallback xmlns="">
            <p:pic>
              <p:nvPicPr>
                <p:cNvPr id="174578" name="Freihand 174577">
                  <a:extLst>
                    <a:ext uri="{FF2B5EF4-FFF2-40B4-BE49-F238E27FC236}">
                      <a16:creationId xmlns:a16="http://schemas.microsoft.com/office/drawing/2014/main" id="{3CAEDFD5-8CDE-3CD1-A2F1-DAA2A748431D}"/>
                    </a:ext>
                  </a:extLst>
                </p:cNvPr>
                <p:cNvPicPr/>
                <p:nvPr/>
              </p:nvPicPr>
              <p:blipFill>
                <a:blip r:embed="rId927"/>
                <a:stretch>
                  <a:fillRect/>
                </a:stretch>
              </p:blipFill>
              <p:spPr>
                <a:xfrm>
                  <a:off x="437629" y="5535262"/>
                  <a:ext cx="4680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174580" name="Freihand 174579">
                  <a:extLst>
                    <a:ext uri="{FF2B5EF4-FFF2-40B4-BE49-F238E27FC236}">
                      <a16:creationId xmlns:a16="http://schemas.microsoft.com/office/drawing/2014/main" id="{801606B2-A6C1-5941-6FF9-AB02C25EC9F3}"/>
                    </a:ext>
                  </a:extLst>
                </p14:cNvPr>
                <p14:cNvContentPartPr/>
                <p14:nvPr/>
              </p14:nvContentPartPr>
              <p14:xfrm>
                <a:off x="591349" y="5575582"/>
                <a:ext cx="102960" cy="19440"/>
              </p14:xfrm>
            </p:contentPart>
          </mc:Choice>
          <mc:Fallback xmlns="">
            <p:pic>
              <p:nvPicPr>
                <p:cNvPr id="174580" name="Freihand 174579">
                  <a:extLst>
                    <a:ext uri="{FF2B5EF4-FFF2-40B4-BE49-F238E27FC236}">
                      <a16:creationId xmlns:a16="http://schemas.microsoft.com/office/drawing/2014/main" id="{801606B2-A6C1-5941-6FF9-AB02C25EC9F3}"/>
                    </a:ext>
                  </a:extLst>
                </p:cNvPr>
                <p:cNvPicPr/>
                <p:nvPr/>
              </p:nvPicPr>
              <p:blipFill>
                <a:blip r:embed="rId929"/>
                <a:stretch>
                  <a:fillRect/>
                </a:stretch>
              </p:blipFill>
              <p:spPr>
                <a:xfrm>
                  <a:off x="582349" y="5566582"/>
                  <a:ext cx="1206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174581" name="Freihand 174580">
                  <a:extLst>
                    <a:ext uri="{FF2B5EF4-FFF2-40B4-BE49-F238E27FC236}">
                      <a16:creationId xmlns:a16="http://schemas.microsoft.com/office/drawing/2014/main" id="{35E2C8FA-E3A3-331C-508D-010E2E00E077}"/>
                    </a:ext>
                  </a:extLst>
                </p14:cNvPr>
                <p14:cNvContentPartPr/>
                <p14:nvPr/>
              </p14:nvContentPartPr>
              <p14:xfrm>
                <a:off x="612949" y="5611582"/>
                <a:ext cx="122040" cy="32400"/>
              </p14:xfrm>
            </p:contentPart>
          </mc:Choice>
          <mc:Fallback xmlns="">
            <p:pic>
              <p:nvPicPr>
                <p:cNvPr id="174581" name="Freihand 174580">
                  <a:extLst>
                    <a:ext uri="{FF2B5EF4-FFF2-40B4-BE49-F238E27FC236}">
                      <a16:creationId xmlns:a16="http://schemas.microsoft.com/office/drawing/2014/main" id="{35E2C8FA-E3A3-331C-508D-010E2E00E077}"/>
                    </a:ext>
                  </a:extLst>
                </p:cNvPr>
                <p:cNvPicPr/>
                <p:nvPr/>
              </p:nvPicPr>
              <p:blipFill>
                <a:blip r:embed="rId931"/>
                <a:stretch>
                  <a:fillRect/>
                </a:stretch>
              </p:blipFill>
              <p:spPr>
                <a:xfrm>
                  <a:off x="604309" y="5602942"/>
                  <a:ext cx="13968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932">
              <p14:nvContentPartPr>
                <p14:cNvPr id="174582" name="Freihand 174581">
                  <a:extLst>
                    <a:ext uri="{FF2B5EF4-FFF2-40B4-BE49-F238E27FC236}">
                      <a16:creationId xmlns:a16="http://schemas.microsoft.com/office/drawing/2014/main" id="{04144836-184F-20D1-7A4C-B10717B9B7A4}"/>
                    </a:ext>
                  </a:extLst>
                </p14:cNvPr>
                <p14:cNvContentPartPr/>
                <p14:nvPr/>
              </p14:nvContentPartPr>
              <p14:xfrm>
                <a:off x="815269" y="5518702"/>
                <a:ext cx="100800" cy="175320"/>
              </p14:xfrm>
            </p:contentPart>
          </mc:Choice>
          <mc:Fallback xmlns="">
            <p:pic>
              <p:nvPicPr>
                <p:cNvPr id="174582" name="Freihand 174581">
                  <a:extLst>
                    <a:ext uri="{FF2B5EF4-FFF2-40B4-BE49-F238E27FC236}">
                      <a16:creationId xmlns:a16="http://schemas.microsoft.com/office/drawing/2014/main" id="{04144836-184F-20D1-7A4C-B10717B9B7A4}"/>
                    </a:ext>
                  </a:extLst>
                </p:cNvPr>
                <p:cNvPicPr/>
                <p:nvPr/>
              </p:nvPicPr>
              <p:blipFill>
                <a:blip r:embed="rId933"/>
                <a:stretch>
                  <a:fillRect/>
                </a:stretch>
              </p:blipFill>
              <p:spPr>
                <a:xfrm>
                  <a:off x="806269" y="5509702"/>
                  <a:ext cx="11844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934">
              <p14:nvContentPartPr>
                <p14:cNvPr id="174583" name="Freihand 174582">
                  <a:extLst>
                    <a:ext uri="{FF2B5EF4-FFF2-40B4-BE49-F238E27FC236}">
                      <a16:creationId xmlns:a16="http://schemas.microsoft.com/office/drawing/2014/main" id="{529C1E75-A162-205C-6650-80E1AEE3B806}"/>
                    </a:ext>
                  </a:extLst>
                </p14:cNvPr>
                <p14:cNvContentPartPr/>
                <p14:nvPr/>
              </p14:nvContentPartPr>
              <p14:xfrm>
                <a:off x="944149" y="5368582"/>
                <a:ext cx="157320" cy="140040"/>
              </p14:xfrm>
            </p:contentPart>
          </mc:Choice>
          <mc:Fallback xmlns="">
            <p:pic>
              <p:nvPicPr>
                <p:cNvPr id="174583" name="Freihand 174582">
                  <a:extLst>
                    <a:ext uri="{FF2B5EF4-FFF2-40B4-BE49-F238E27FC236}">
                      <a16:creationId xmlns:a16="http://schemas.microsoft.com/office/drawing/2014/main" id="{529C1E75-A162-205C-6650-80E1AEE3B806}"/>
                    </a:ext>
                  </a:extLst>
                </p:cNvPr>
                <p:cNvPicPr/>
                <p:nvPr/>
              </p:nvPicPr>
              <p:blipFill>
                <a:blip r:embed="rId935"/>
                <a:stretch>
                  <a:fillRect/>
                </a:stretch>
              </p:blipFill>
              <p:spPr>
                <a:xfrm>
                  <a:off x="935509" y="5359942"/>
                  <a:ext cx="1749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936">
              <p14:nvContentPartPr>
                <p14:cNvPr id="174585" name="Freihand 174584">
                  <a:extLst>
                    <a:ext uri="{FF2B5EF4-FFF2-40B4-BE49-F238E27FC236}">
                      <a16:creationId xmlns:a16="http://schemas.microsoft.com/office/drawing/2014/main" id="{FA6C781C-86D7-21C3-E9DB-E17B268DA8A1}"/>
                    </a:ext>
                  </a:extLst>
                </p14:cNvPr>
                <p14:cNvContentPartPr/>
                <p14:nvPr/>
              </p14:nvContentPartPr>
              <p14:xfrm>
                <a:off x="1228189" y="5572342"/>
                <a:ext cx="106560" cy="6480"/>
              </p14:xfrm>
            </p:contentPart>
          </mc:Choice>
          <mc:Fallback xmlns="">
            <p:pic>
              <p:nvPicPr>
                <p:cNvPr id="174585" name="Freihand 174584">
                  <a:extLst>
                    <a:ext uri="{FF2B5EF4-FFF2-40B4-BE49-F238E27FC236}">
                      <a16:creationId xmlns:a16="http://schemas.microsoft.com/office/drawing/2014/main" id="{FA6C781C-86D7-21C3-E9DB-E17B268DA8A1}"/>
                    </a:ext>
                  </a:extLst>
                </p:cNvPr>
                <p:cNvPicPr/>
                <p:nvPr/>
              </p:nvPicPr>
              <p:blipFill>
                <a:blip r:embed="rId937"/>
                <a:stretch>
                  <a:fillRect/>
                </a:stretch>
              </p:blipFill>
              <p:spPr>
                <a:xfrm>
                  <a:off x="1219189" y="5563702"/>
                  <a:ext cx="1242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938">
              <p14:nvContentPartPr>
                <p14:cNvPr id="174586" name="Freihand 174585">
                  <a:extLst>
                    <a:ext uri="{FF2B5EF4-FFF2-40B4-BE49-F238E27FC236}">
                      <a16:creationId xmlns:a16="http://schemas.microsoft.com/office/drawing/2014/main" id="{FFFE467B-9D34-7854-1B74-56E7CEB84820}"/>
                    </a:ext>
                  </a:extLst>
                </p14:cNvPr>
                <p14:cNvContentPartPr/>
                <p14:nvPr/>
              </p14:nvContentPartPr>
              <p14:xfrm>
                <a:off x="1213069" y="5539582"/>
                <a:ext cx="246600" cy="128160"/>
              </p14:xfrm>
            </p:contentPart>
          </mc:Choice>
          <mc:Fallback xmlns="">
            <p:pic>
              <p:nvPicPr>
                <p:cNvPr id="174586" name="Freihand 174585">
                  <a:extLst>
                    <a:ext uri="{FF2B5EF4-FFF2-40B4-BE49-F238E27FC236}">
                      <a16:creationId xmlns:a16="http://schemas.microsoft.com/office/drawing/2014/main" id="{FFFE467B-9D34-7854-1B74-56E7CEB84820}"/>
                    </a:ext>
                  </a:extLst>
                </p:cNvPr>
                <p:cNvPicPr/>
                <p:nvPr/>
              </p:nvPicPr>
              <p:blipFill>
                <a:blip r:embed="rId939"/>
                <a:stretch>
                  <a:fillRect/>
                </a:stretch>
              </p:blipFill>
              <p:spPr>
                <a:xfrm>
                  <a:off x="1204429" y="5530582"/>
                  <a:ext cx="26424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940">
              <p14:nvContentPartPr>
                <p14:cNvPr id="174588" name="Freihand 174587">
                  <a:extLst>
                    <a:ext uri="{FF2B5EF4-FFF2-40B4-BE49-F238E27FC236}">
                      <a16:creationId xmlns:a16="http://schemas.microsoft.com/office/drawing/2014/main" id="{915B2C95-2423-FBA1-7F94-D3DD5EA874EA}"/>
                    </a:ext>
                  </a:extLst>
                </p14:cNvPr>
                <p14:cNvContentPartPr/>
                <p14:nvPr/>
              </p14:nvContentPartPr>
              <p14:xfrm>
                <a:off x="1780069" y="5571982"/>
                <a:ext cx="132480" cy="200160"/>
              </p14:xfrm>
            </p:contentPart>
          </mc:Choice>
          <mc:Fallback xmlns="">
            <p:pic>
              <p:nvPicPr>
                <p:cNvPr id="174588" name="Freihand 174587">
                  <a:extLst>
                    <a:ext uri="{FF2B5EF4-FFF2-40B4-BE49-F238E27FC236}">
                      <a16:creationId xmlns:a16="http://schemas.microsoft.com/office/drawing/2014/main" id="{915B2C95-2423-FBA1-7F94-D3DD5EA874EA}"/>
                    </a:ext>
                  </a:extLst>
                </p:cNvPr>
                <p:cNvPicPr/>
                <p:nvPr/>
              </p:nvPicPr>
              <p:blipFill>
                <a:blip r:embed="rId941"/>
                <a:stretch>
                  <a:fillRect/>
                </a:stretch>
              </p:blipFill>
              <p:spPr>
                <a:xfrm>
                  <a:off x="1771429" y="5563342"/>
                  <a:ext cx="15012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942">
              <p14:nvContentPartPr>
                <p14:cNvPr id="174589" name="Freihand 174588">
                  <a:extLst>
                    <a:ext uri="{FF2B5EF4-FFF2-40B4-BE49-F238E27FC236}">
                      <a16:creationId xmlns:a16="http://schemas.microsoft.com/office/drawing/2014/main" id="{7E684722-D7BB-4BB5-3433-1ACC753E5B50}"/>
                    </a:ext>
                  </a:extLst>
                </p14:cNvPr>
                <p14:cNvContentPartPr/>
                <p14:nvPr/>
              </p14:nvContentPartPr>
              <p14:xfrm>
                <a:off x="2032429" y="5599342"/>
                <a:ext cx="124560" cy="6120"/>
              </p14:xfrm>
            </p:contentPart>
          </mc:Choice>
          <mc:Fallback xmlns="">
            <p:pic>
              <p:nvPicPr>
                <p:cNvPr id="174589" name="Freihand 174588">
                  <a:extLst>
                    <a:ext uri="{FF2B5EF4-FFF2-40B4-BE49-F238E27FC236}">
                      <a16:creationId xmlns:a16="http://schemas.microsoft.com/office/drawing/2014/main" id="{7E684722-D7BB-4BB5-3433-1ACC753E5B50}"/>
                    </a:ext>
                  </a:extLst>
                </p:cNvPr>
                <p:cNvPicPr/>
                <p:nvPr/>
              </p:nvPicPr>
              <p:blipFill>
                <a:blip r:embed="rId943"/>
                <a:stretch>
                  <a:fillRect/>
                </a:stretch>
              </p:blipFill>
              <p:spPr>
                <a:xfrm>
                  <a:off x="2023789" y="5590342"/>
                  <a:ext cx="1422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944">
              <p14:nvContentPartPr>
                <p14:cNvPr id="174590" name="Freihand 174589">
                  <a:extLst>
                    <a:ext uri="{FF2B5EF4-FFF2-40B4-BE49-F238E27FC236}">
                      <a16:creationId xmlns:a16="http://schemas.microsoft.com/office/drawing/2014/main" id="{3248282E-6D0E-9CF8-964B-C0973C779CBF}"/>
                    </a:ext>
                  </a:extLst>
                </p14:cNvPr>
                <p14:cNvContentPartPr/>
                <p14:nvPr/>
              </p14:nvContentPartPr>
              <p14:xfrm>
                <a:off x="2030269" y="5651902"/>
                <a:ext cx="142200" cy="33840"/>
              </p14:xfrm>
            </p:contentPart>
          </mc:Choice>
          <mc:Fallback xmlns="">
            <p:pic>
              <p:nvPicPr>
                <p:cNvPr id="174590" name="Freihand 174589">
                  <a:extLst>
                    <a:ext uri="{FF2B5EF4-FFF2-40B4-BE49-F238E27FC236}">
                      <a16:creationId xmlns:a16="http://schemas.microsoft.com/office/drawing/2014/main" id="{3248282E-6D0E-9CF8-964B-C0973C779CBF}"/>
                    </a:ext>
                  </a:extLst>
                </p:cNvPr>
                <p:cNvPicPr/>
                <p:nvPr/>
              </p:nvPicPr>
              <p:blipFill>
                <a:blip r:embed="rId945"/>
                <a:stretch>
                  <a:fillRect/>
                </a:stretch>
              </p:blipFill>
              <p:spPr>
                <a:xfrm>
                  <a:off x="2021629" y="5642902"/>
                  <a:ext cx="1598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946">
              <p14:nvContentPartPr>
                <p14:cNvPr id="174592" name="Freihand 174591">
                  <a:extLst>
                    <a:ext uri="{FF2B5EF4-FFF2-40B4-BE49-F238E27FC236}">
                      <a16:creationId xmlns:a16="http://schemas.microsoft.com/office/drawing/2014/main" id="{10F97D37-7235-EDCE-E4B3-65ADB517AD15}"/>
                    </a:ext>
                  </a:extLst>
                </p14:cNvPr>
                <p14:cNvContentPartPr/>
                <p14:nvPr/>
              </p14:nvContentPartPr>
              <p14:xfrm>
                <a:off x="2361829" y="5509702"/>
                <a:ext cx="79920" cy="129960"/>
              </p14:xfrm>
            </p:contentPart>
          </mc:Choice>
          <mc:Fallback xmlns="">
            <p:pic>
              <p:nvPicPr>
                <p:cNvPr id="174592" name="Freihand 174591">
                  <a:extLst>
                    <a:ext uri="{FF2B5EF4-FFF2-40B4-BE49-F238E27FC236}">
                      <a16:creationId xmlns:a16="http://schemas.microsoft.com/office/drawing/2014/main" id="{10F97D37-7235-EDCE-E4B3-65ADB517AD15}"/>
                    </a:ext>
                  </a:extLst>
                </p:cNvPr>
                <p:cNvPicPr/>
                <p:nvPr/>
              </p:nvPicPr>
              <p:blipFill>
                <a:blip r:embed="rId947"/>
                <a:stretch>
                  <a:fillRect/>
                </a:stretch>
              </p:blipFill>
              <p:spPr>
                <a:xfrm>
                  <a:off x="2353189" y="5500702"/>
                  <a:ext cx="975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948">
              <p14:nvContentPartPr>
                <p14:cNvPr id="174593" name="Freihand 174592">
                  <a:extLst>
                    <a:ext uri="{FF2B5EF4-FFF2-40B4-BE49-F238E27FC236}">
                      <a16:creationId xmlns:a16="http://schemas.microsoft.com/office/drawing/2014/main" id="{1E308B24-352D-051C-CDCD-BA4734E0E0CD}"/>
                    </a:ext>
                  </a:extLst>
                </p14:cNvPr>
                <p14:cNvContentPartPr/>
                <p14:nvPr/>
              </p14:nvContentPartPr>
              <p14:xfrm>
                <a:off x="2483509" y="5613382"/>
                <a:ext cx="80640" cy="92160"/>
              </p14:xfrm>
            </p:contentPart>
          </mc:Choice>
          <mc:Fallback xmlns="">
            <p:pic>
              <p:nvPicPr>
                <p:cNvPr id="174593" name="Freihand 174592">
                  <a:extLst>
                    <a:ext uri="{FF2B5EF4-FFF2-40B4-BE49-F238E27FC236}">
                      <a16:creationId xmlns:a16="http://schemas.microsoft.com/office/drawing/2014/main" id="{1E308B24-352D-051C-CDCD-BA4734E0E0CD}"/>
                    </a:ext>
                  </a:extLst>
                </p:cNvPr>
                <p:cNvPicPr/>
                <p:nvPr/>
              </p:nvPicPr>
              <p:blipFill>
                <a:blip r:embed="rId949"/>
                <a:stretch>
                  <a:fillRect/>
                </a:stretch>
              </p:blipFill>
              <p:spPr>
                <a:xfrm>
                  <a:off x="2474509" y="5604382"/>
                  <a:ext cx="9828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950">
              <p14:nvContentPartPr>
                <p14:cNvPr id="174594" name="Freihand 174593">
                  <a:extLst>
                    <a:ext uri="{FF2B5EF4-FFF2-40B4-BE49-F238E27FC236}">
                      <a16:creationId xmlns:a16="http://schemas.microsoft.com/office/drawing/2014/main" id="{F1581E5C-8973-A087-9C02-C2B1C70CA23A}"/>
                    </a:ext>
                  </a:extLst>
                </p14:cNvPr>
                <p14:cNvContentPartPr/>
                <p14:nvPr/>
              </p14:nvContentPartPr>
              <p14:xfrm>
                <a:off x="2637589" y="5543902"/>
                <a:ext cx="113760" cy="110160"/>
              </p14:xfrm>
            </p:contentPart>
          </mc:Choice>
          <mc:Fallback xmlns="">
            <p:pic>
              <p:nvPicPr>
                <p:cNvPr id="174594" name="Freihand 174593">
                  <a:extLst>
                    <a:ext uri="{FF2B5EF4-FFF2-40B4-BE49-F238E27FC236}">
                      <a16:creationId xmlns:a16="http://schemas.microsoft.com/office/drawing/2014/main" id="{F1581E5C-8973-A087-9C02-C2B1C70CA23A}"/>
                    </a:ext>
                  </a:extLst>
                </p:cNvPr>
                <p:cNvPicPr/>
                <p:nvPr/>
              </p:nvPicPr>
              <p:blipFill>
                <a:blip r:embed="rId951"/>
                <a:stretch>
                  <a:fillRect/>
                </a:stretch>
              </p:blipFill>
              <p:spPr>
                <a:xfrm>
                  <a:off x="2628949" y="5535262"/>
                  <a:ext cx="1314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952">
              <p14:nvContentPartPr>
                <p14:cNvPr id="174595" name="Freihand 174594">
                  <a:extLst>
                    <a:ext uri="{FF2B5EF4-FFF2-40B4-BE49-F238E27FC236}">
                      <a16:creationId xmlns:a16="http://schemas.microsoft.com/office/drawing/2014/main" id="{1BBF30AD-2B43-9EFD-29C6-17AD22265F87}"/>
                    </a:ext>
                  </a:extLst>
                </p14:cNvPr>
                <p14:cNvContentPartPr/>
                <p14:nvPr/>
              </p14:nvContentPartPr>
              <p14:xfrm>
                <a:off x="2830549" y="5493502"/>
                <a:ext cx="81000" cy="135720"/>
              </p14:xfrm>
            </p:contentPart>
          </mc:Choice>
          <mc:Fallback xmlns="">
            <p:pic>
              <p:nvPicPr>
                <p:cNvPr id="174595" name="Freihand 174594">
                  <a:extLst>
                    <a:ext uri="{FF2B5EF4-FFF2-40B4-BE49-F238E27FC236}">
                      <a16:creationId xmlns:a16="http://schemas.microsoft.com/office/drawing/2014/main" id="{1BBF30AD-2B43-9EFD-29C6-17AD22265F87}"/>
                    </a:ext>
                  </a:extLst>
                </p:cNvPr>
                <p:cNvPicPr/>
                <p:nvPr/>
              </p:nvPicPr>
              <p:blipFill>
                <a:blip r:embed="rId953"/>
                <a:stretch>
                  <a:fillRect/>
                </a:stretch>
              </p:blipFill>
              <p:spPr>
                <a:xfrm>
                  <a:off x="2821909" y="5484862"/>
                  <a:ext cx="986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954">
              <p14:nvContentPartPr>
                <p14:cNvPr id="174596" name="Freihand 174595">
                  <a:extLst>
                    <a:ext uri="{FF2B5EF4-FFF2-40B4-BE49-F238E27FC236}">
                      <a16:creationId xmlns:a16="http://schemas.microsoft.com/office/drawing/2014/main" id="{E6D6FA9B-D78A-4973-7B60-16F080F1AE83}"/>
                    </a:ext>
                  </a:extLst>
                </p14:cNvPr>
                <p14:cNvContentPartPr/>
                <p14:nvPr/>
              </p14:nvContentPartPr>
              <p14:xfrm>
                <a:off x="2956549" y="5569822"/>
                <a:ext cx="92520" cy="141840"/>
              </p14:xfrm>
            </p:contentPart>
          </mc:Choice>
          <mc:Fallback xmlns="">
            <p:pic>
              <p:nvPicPr>
                <p:cNvPr id="174596" name="Freihand 174595">
                  <a:extLst>
                    <a:ext uri="{FF2B5EF4-FFF2-40B4-BE49-F238E27FC236}">
                      <a16:creationId xmlns:a16="http://schemas.microsoft.com/office/drawing/2014/main" id="{E6D6FA9B-D78A-4973-7B60-16F080F1AE83}"/>
                    </a:ext>
                  </a:extLst>
                </p:cNvPr>
                <p:cNvPicPr/>
                <p:nvPr/>
              </p:nvPicPr>
              <p:blipFill>
                <a:blip r:embed="rId955"/>
                <a:stretch>
                  <a:fillRect/>
                </a:stretch>
              </p:blipFill>
              <p:spPr>
                <a:xfrm>
                  <a:off x="2947549" y="5560822"/>
                  <a:ext cx="1101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956">
              <p14:nvContentPartPr>
                <p14:cNvPr id="174597" name="Freihand 174596">
                  <a:extLst>
                    <a:ext uri="{FF2B5EF4-FFF2-40B4-BE49-F238E27FC236}">
                      <a16:creationId xmlns:a16="http://schemas.microsoft.com/office/drawing/2014/main" id="{87ACDE17-F143-EDC4-7776-C59466FC5E48}"/>
                    </a:ext>
                  </a:extLst>
                </p14:cNvPr>
                <p14:cNvContentPartPr/>
                <p14:nvPr/>
              </p14:nvContentPartPr>
              <p14:xfrm>
                <a:off x="3190189" y="5511142"/>
                <a:ext cx="186120" cy="89280"/>
              </p14:xfrm>
            </p:contentPart>
          </mc:Choice>
          <mc:Fallback xmlns="">
            <p:pic>
              <p:nvPicPr>
                <p:cNvPr id="174597" name="Freihand 174596">
                  <a:extLst>
                    <a:ext uri="{FF2B5EF4-FFF2-40B4-BE49-F238E27FC236}">
                      <a16:creationId xmlns:a16="http://schemas.microsoft.com/office/drawing/2014/main" id="{87ACDE17-F143-EDC4-7776-C59466FC5E48}"/>
                    </a:ext>
                  </a:extLst>
                </p:cNvPr>
                <p:cNvPicPr/>
                <p:nvPr/>
              </p:nvPicPr>
              <p:blipFill>
                <a:blip r:embed="rId957"/>
                <a:stretch>
                  <a:fillRect/>
                </a:stretch>
              </p:blipFill>
              <p:spPr>
                <a:xfrm>
                  <a:off x="3181549" y="5502142"/>
                  <a:ext cx="2037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958">
              <p14:nvContentPartPr>
                <p14:cNvPr id="174598" name="Freihand 174597">
                  <a:extLst>
                    <a:ext uri="{FF2B5EF4-FFF2-40B4-BE49-F238E27FC236}">
                      <a16:creationId xmlns:a16="http://schemas.microsoft.com/office/drawing/2014/main" id="{DC73416E-8B6A-DE08-177F-C4A6FEB66E51}"/>
                    </a:ext>
                  </a:extLst>
                </p14:cNvPr>
                <p14:cNvContentPartPr/>
                <p14:nvPr/>
              </p14:nvContentPartPr>
              <p14:xfrm>
                <a:off x="3341029" y="5484142"/>
                <a:ext cx="52560" cy="181080"/>
              </p14:xfrm>
            </p:contentPart>
          </mc:Choice>
          <mc:Fallback xmlns="">
            <p:pic>
              <p:nvPicPr>
                <p:cNvPr id="174598" name="Freihand 174597">
                  <a:extLst>
                    <a:ext uri="{FF2B5EF4-FFF2-40B4-BE49-F238E27FC236}">
                      <a16:creationId xmlns:a16="http://schemas.microsoft.com/office/drawing/2014/main" id="{DC73416E-8B6A-DE08-177F-C4A6FEB66E51}"/>
                    </a:ext>
                  </a:extLst>
                </p:cNvPr>
                <p:cNvPicPr/>
                <p:nvPr/>
              </p:nvPicPr>
              <p:blipFill>
                <a:blip r:embed="rId959"/>
                <a:stretch>
                  <a:fillRect/>
                </a:stretch>
              </p:blipFill>
              <p:spPr>
                <a:xfrm>
                  <a:off x="3332029" y="5475502"/>
                  <a:ext cx="702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960">
              <p14:nvContentPartPr>
                <p14:cNvPr id="174599" name="Freihand 174598">
                  <a:extLst>
                    <a:ext uri="{FF2B5EF4-FFF2-40B4-BE49-F238E27FC236}">
                      <a16:creationId xmlns:a16="http://schemas.microsoft.com/office/drawing/2014/main" id="{FC541A2B-E9E0-98D8-827B-77C5755DD72B}"/>
                    </a:ext>
                  </a:extLst>
                </p14:cNvPr>
                <p14:cNvContentPartPr/>
                <p14:nvPr/>
              </p14:nvContentPartPr>
              <p14:xfrm>
                <a:off x="3545509" y="5527702"/>
                <a:ext cx="162360" cy="91080"/>
              </p14:xfrm>
            </p:contentPart>
          </mc:Choice>
          <mc:Fallback xmlns="">
            <p:pic>
              <p:nvPicPr>
                <p:cNvPr id="174599" name="Freihand 174598">
                  <a:extLst>
                    <a:ext uri="{FF2B5EF4-FFF2-40B4-BE49-F238E27FC236}">
                      <a16:creationId xmlns:a16="http://schemas.microsoft.com/office/drawing/2014/main" id="{FC541A2B-E9E0-98D8-827B-77C5755DD72B}"/>
                    </a:ext>
                  </a:extLst>
                </p:cNvPr>
                <p:cNvPicPr/>
                <p:nvPr/>
              </p:nvPicPr>
              <p:blipFill>
                <a:blip r:embed="rId961"/>
                <a:stretch>
                  <a:fillRect/>
                </a:stretch>
              </p:blipFill>
              <p:spPr>
                <a:xfrm>
                  <a:off x="3536509" y="5518702"/>
                  <a:ext cx="1800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962">
              <p14:nvContentPartPr>
                <p14:cNvPr id="174600" name="Freihand 174599">
                  <a:extLst>
                    <a:ext uri="{FF2B5EF4-FFF2-40B4-BE49-F238E27FC236}">
                      <a16:creationId xmlns:a16="http://schemas.microsoft.com/office/drawing/2014/main" id="{520CC730-BC50-9261-0D00-A78287E6C920}"/>
                    </a:ext>
                  </a:extLst>
                </p14:cNvPr>
                <p14:cNvContentPartPr/>
                <p14:nvPr/>
              </p14:nvContentPartPr>
              <p14:xfrm>
                <a:off x="3779509" y="5445982"/>
                <a:ext cx="178920" cy="165600"/>
              </p14:xfrm>
            </p:contentPart>
          </mc:Choice>
          <mc:Fallback xmlns="">
            <p:pic>
              <p:nvPicPr>
                <p:cNvPr id="174600" name="Freihand 174599">
                  <a:extLst>
                    <a:ext uri="{FF2B5EF4-FFF2-40B4-BE49-F238E27FC236}">
                      <a16:creationId xmlns:a16="http://schemas.microsoft.com/office/drawing/2014/main" id="{520CC730-BC50-9261-0D00-A78287E6C920}"/>
                    </a:ext>
                  </a:extLst>
                </p:cNvPr>
                <p:cNvPicPr/>
                <p:nvPr/>
              </p:nvPicPr>
              <p:blipFill>
                <a:blip r:embed="rId963"/>
                <a:stretch>
                  <a:fillRect/>
                </a:stretch>
              </p:blipFill>
              <p:spPr>
                <a:xfrm>
                  <a:off x="3770869" y="5437342"/>
                  <a:ext cx="1965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964">
              <p14:nvContentPartPr>
                <p14:cNvPr id="174601" name="Freihand 174600">
                  <a:extLst>
                    <a:ext uri="{FF2B5EF4-FFF2-40B4-BE49-F238E27FC236}">
                      <a16:creationId xmlns:a16="http://schemas.microsoft.com/office/drawing/2014/main" id="{0D761D01-0364-097E-9A48-4CD79B35F380}"/>
                    </a:ext>
                  </a:extLst>
                </p14:cNvPr>
                <p14:cNvContentPartPr/>
                <p14:nvPr/>
              </p14:nvContentPartPr>
              <p14:xfrm>
                <a:off x="3785629" y="5455342"/>
                <a:ext cx="431280" cy="126720"/>
              </p14:xfrm>
            </p:contentPart>
          </mc:Choice>
          <mc:Fallback xmlns="">
            <p:pic>
              <p:nvPicPr>
                <p:cNvPr id="174601" name="Freihand 174600">
                  <a:extLst>
                    <a:ext uri="{FF2B5EF4-FFF2-40B4-BE49-F238E27FC236}">
                      <a16:creationId xmlns:a16="http://schemas.microsoft.com/office/drawing/2014/main" id="{0D761D01-0364-097E-9A48-4CD79B35F380}"/>
                    </a:ext>
                  </a:extLst>
                </p:cNvPr>
                <p:cNvPicPr/>
                <p:nvPr/>
              </p:nvPicPr>
              <p:blipFill>
                <a:blip r:embed="rId965"/>
                <a:stretch>
                  <a:fillRect/>
                </a:stretch>
              </p:blipFill>
              <p:spPr>
                <a:xfrm>
                  <a:off x="3776989" y="5446342"/>
                  <a:ext cx="4489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966">
              <p14:nvContentPartPr>
                <p14:cNvPr id="174602" name="Freihand 174601">
                  <a:extLst>
                    <a:ext uri="{FF2B5EF4-FFF2-40B4-BE49-F238E27FC236}">
                      <a16:creationId xmlns:a16="http://schemas.microsoft.com/office/drawing/2014/main" id="{51486647-4175-9D04-A309-CD559F90A1C0}"/>
                    </a:ext>
                  </a:extLst>
                </p14:cNvPr>
                <p14:cNvContentPartPr/>
                <p14:nvPr/>
              </p14:nvContentPartPr>
              <p14:xfrm>
                <a:off x="4332829" y="5393782"/>
                <a:ext cx="196920" cy="268560"/>
              </p14:xfrm>
            </p:contentPart>
          </mc:Choice>
          <mc:Fallback xmlns="">
            <p:pic>
              <p:nvPicPr>
                <p:cNvPr id="174602" name="Freihand 174601">
                  <a:extLst>
                    <a:ext uri="{FF2B5EF4-FFF2-40B4-BE49-F238E27FC236}">
                      <a16:creationId xmlns:a16="http://schemas.microsoft.com/office/drawing/2014/main" id="{51486647-4175-9D04-A309-CD559F90A1C0}"/>
                    </a:ext>
                  </a:extLst>
                </p:cNvPr>
                <p:cNvPicPr/>
                <p:nvPr/>
              </p:nvPicPr>
              <p:blipFill>
                <a:blip r:embed="rId967"/>
                <a:stretch>
                  <a:fillRect/>
                </a:stretch>
              </p:blipFill>
              <p:spPr>
                <a:xfrm>
                  <a:off x="4323829" y="5385142"/>
                  <a:ext cx="21456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968">
              <p14:nvContentPartPr>
                <p14:cNvPr id="174604" name="Freihand 174603">
                  <a:extLst>
                    <a:ext uri="{FF2B5EF4-FFF2-40B4-BE49-F238E27FC236}">
                      <a16:creationId xmlns:a16="http://schemas.microsoft.com/office/drawing/2014/main" id="{3615C7C5-8E6E-7E8C-F54A-180512CC46B3}"/>
                    </a:ext>
                  </a:extLst>
                </p14:cNvPr>
                <p14:cNvContentPartPr/>
                <p14:nvPr/>
              </p14:nvContentPartPr>
              <p14:xfrm>
                <a:off x="1709509" y="6030262"/>
                <a:ext cx="107640" cy="74520"/>
              </p14:xfrm>
            </p:contentPart>
          </mc:Choice>
          <mc:Fallback xmlns="">
            <p:pic>
              <p:nvPicPr>
                <p:cNvPr id="174604" name="Freihand 174603">
                  <a:extLst>
                    <a:ext uri="{FF2B5EF4-FFF2-40B4-BE49-F238E27FC236}">
                      <a16:creationId xmlns:a16="http://schemas.microsoft.com/office/drawing/2014/main" id="{3615C7C5-8E6E-7E8C-F54A-180512CC46B3}"/>
                    </a:ext>
                  </a:extLst>
                </p:cNvPr>
                <p:cNvPicPr/>
                <p:nvPr/>
              </p:nvPicPr>
              <p:blipFill>
                <a:blip r:embed="rId969"/>
                <a:stretch>
                  <a:fillRect/>
                </a:stretch>
              </p:blipFill>
              <p:spPr>
                <a:xfrm>
                  <a:off x="1700869" y="6021622"/>
                  <a:ext cx="1252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970">
              <p14:nvContentPartPr>
                <p14:cNvPr id="174605" name="Freihand 174604">
                  <a:extLst>
                    <a:ext uri="{FF2B5EF4-FFF2-40B4-BE49-F238E27FC236}">
                      <a16:creationId xmlns:a16="http://schemas.microsoft.com/office/drawing/2014/main" id="{9EB1A911-6AD8-72F2-27A0-95A6B894C628}"/>
                    </a:ext>
                  </a:extLst>
                </p14:cNvPr>
                <p14:cNvContentPartPr/>
                <p14:nvPr/>
              </p14:nvContentPartPr>
              <p14:xfrm>
                <a:off x="1786189" y="6034222"/>
                <a:ext cx="37440" cy="198000"/>
              </p14:xfrm>
            </p:contentPart>
          </mc:Choice>
          <mc:Fallback xmlns="">
            <p:pic>
              <p:nvPicPr>
                <p:cNvPr id="174605" name="Freihand 174604">
                  <a:extLst>
                    <a:ext uri="{FF2B5EF4-FFF2-40B4-BE49-F238E27FC236}">
                      <a16:creationId xmlns:a16="http://schemas.microsoft.com/office/drawing/2014/main" id="{9EB1A911-6AD8-72F2-27A0-95A6B894C628}"/>
                    </a:ext>
                  </a:extLst>
                </p:cNvPr>
                <p:cNvPicPr/>
                <p:nvPr/>
              </p:nvPicPr>
              <p:blipFill>
                <a:blip r:embed="rId971"/>
                <a:stretch>
                  <a:fillRect/>
                </a:stretch>
              </p:blipFill>
              <p:spPr>
                <a:xfrm>
                  <a:off x="1777549" y="6025582"/>
                  <a:ext cx="5508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972">
              <p14:nvContentPartPr>
                <p14:cNvPr id="174606" name="Freihand 174605">
                  <a:extLst>
                    <a:ext uri="{FF2B5EF4-FFF2-40B4-BE49-F238E27FC236}">
                      <a16:creationId xmlns:a16="http://schemas.microsoft.com/office/drawing/2014/main" id="{78EE00CD-3D9B-6E96-467F-0493EAB2E5A3}"/>
                    </a:ext>
                  </a:extLst>
                </p14:cNvPr>
                <p14:cNvContentPartPr/>
                <p14:nvPr/>
              </p14:nvContentPartPr>
              <p14:xfrm>
                <a:off x="1938469" y="6087862"/>
                <a:ext cx="76680" cy="10800"/>
              </p14:xfrm>
            </p:contentPart>
          </mc:Choice>
          <mc:Fallback xmlns="">
            <p:pic>
              <p:nvPicPr>
                <p:cNvPr id="174606" name="Freihand 174605">
                  <a:extLst>
                    <a:ext uri="{FF2B5EF4-FFF2-40B4-BE49-F238E27FC236}">
                      <a16:creationId xmlns:a16="http://schemas.microsoft.com/office/drawing/2014/main" id="{78EE00CD-3D9B-6E96-467F-0493EAB2E5A3}"/>
                    </a:ext>
                  </a:extLst>
                </p:cNvPr>
                <p:cNvPicPr/>
                <p:nvPr/>
              </p:nvPicPr>
              <p:blipFill>
                <a:blip r:embed="rId973"/>
                <a:stretch>
                  <a:fillRect/>
                </a:stretch>
              </p:blipFill>
              <p:spPr>
                <a:xfrm>
                  <a:off x="1929829" y="6079222"/>
                  <a:ext cx="943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974">
              <p14:nvContentPartPr>
                <p14:cNvPr id="174607" name="Freihand 174606">
                  <a:extLst>
                    <a:ext uri="{FF2B5EF4-FFF2-40B4-BE49-F238E27FC236}">
                      <a16:creationId xmlns:a16="http://schemas.microsoft.com/office/drawing/2014/main" id="{58BCFCEB-32B7-DCFF-0249-D176BB58C3B8}"/>
                    </a:ext>
                  </a:extLst>
                </p14:cNvPr>
                <p14:cNvContentPartPr/>
                <p14:nvPr/>
              </p14:nvContentPartPr>
              <p14:xfrm>
                <a:off x="2108389" y="5997502"/>
                <a:ext cx="98280" cy="119880"/>
              </p14:xfrm>
            </p:contentPart>
          </mc:Choice>
          <mc:Fallback xmlns="">
            <p:pic>
              <p:nvPicPr>
                <p:cNvPr id="174607" name="Freihand 174606">
                  <a:extLst>
                    <a:ext uri="{FF2B5EF4-FFF2-40B4-BE49-F238E27FC236}">
                      <a16:creationId xmlns:a16="http://schemas.microsoft.com/office/drawing/2014/main" id="{58BCFCEB-32B7-DCFF-0249-D176BB58C3B8}"/>
                    </a:ext>
                  </a:extLst>
                </p:cNvPr>
                <p:cNvPicPr/>
                <p:nvPr/>
              </p:nvPicPr>
              <p:blipFill>
                <a:blip r:embed="rId975"/>
                <a:stretch>
                  <a:fillRect/>
                </a:stretch>
              </p:blipFill>
              <p:spPr>
                <a:xfrm>
                  <a:off x="2099389" y="5988862"/>
                  <a:ext cx="11592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976">
              <p14:nvContentPartPr>
                <p14:cNvPr id="174608" name="Freihand 174607">
                  <a:extLst>
                    <a:ext uri="{FF2B5EF4-FFF2-40B4-BE49-F238E27FC236}">
                      <a16:creationId xmlns:a16="http://schemas.microsoft.com/office/drawing/2014/main" id="{8F35586E-23BD-4926-B230-2CB2DFDBD9A6}"/>
                    </a:ext>
                  </a:extLst>
                </p14:cNvPr>
                <p14:cNvContentPartPr/>
                <p14:nvPr/>
              </p14:nvContentPartPr>
              <p14:xfrm>
                <a:off x="2272189" y="6054742"/>
                <a:ext cx="84600" cy="124920"/>
              </p14:xfrm>
            </p:contentPart>
          </mc:Choice>
          <mc:Fallback xmlns="">
            <p:pic>
              <p:nvPicPr>
                <p:cNvPr id="174608" name="Freihand 174607">
                  <a:extLst>
                    <a:ext uri="{FF2B5EF4-FFF2-40B4-BE49-F238E27FC236}">
                      <a16:creationId xmlns:a16="http://schemas.microsoft.com/office/drawing/2014/main" id="{8F35586E-23BD-4926-B230-2CB2DFDBD9A6}"/>
                    </a:ext>
                  </a:extLst>
                </p:cNvPr>
                <p:cNvPicPr/>
                <p:nvPr/>
              </p:nvPicPr>
              <p:blipFill>
                <a:blip r:embed="rId977"/>
                <a:stretch>
                  <a:fillRect/>
                </a:stretch>
              </p:blipFill>
              <p:spPr>
                <a:xfrm>
                  <a:off x="2263189" y="6046102"/>
                  <a:ext cx="1022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978">
              <p14:nvContentPartPr>
                <p14:cNvPr id="174609" name="Freihand 174608">
                  <a:extLst>
                    <a:ext uri="{FF2B5EF4-FFF2-40B4-BE49-F238E27FC236}">
                      <a16:creationId xmlns:a16="http://schemas.microsoft.com/office/drawing/2014/main" id="{4BEAF65E-08C7-1D59-06CF-CE27FECC78B8}"/>
                    </a:ext>
                  </a:extLst>
                </p14:cNvPr>
                <p14:cNvContentPartPr/>
                <p14:nvPr/>
              </p14:nvContentPartPr>
              <p14:xfrm>
                <a:off x="2459749" y="6022702"/>
                <a:ext cx="16920" cy="11160"/>
              </p14:xfrm>
            </p:contentPart>
          </mc:Choice>
          <mc:Fallback xmlns="">
            <p:pic>
              <p:nvPicPr>
                <p:cNvPr id="174609" name="Freihand 174608">
                  <a:extLst>
                    <a:ext uri="{FF2B5EF4-FFF2-40B4-BE49-F238E27FC236}">
                      <a16:creationId xmlns:a16="http://schemas.microsoft.com/office/drawing/2014/main" id="{4BEAF65E-08C7-1D59-06CF-CE27FECC78B8}"/>
                    </a:ext>
                  </a:extLst>
                </p:cNvPr>
                <p:cNvPicPr/>
                <p:nvPr/>
              </p:nvPicPr>
              <p:blipFill>
                <a:blip r:embed="rId979"/>
                <a:stretch>
                  <a:fillRect/>
                </a:stretch>
              </p:blipFill>
              <p:spPr>
                <a:xfrm>
                  <a:off x="2450749" y="6014062"/>
                  <a:ext cx="345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980">
              <p14:nvContentPartPr>
                <p14:cNvPr id="174610" name="Freihand 174609">
                  <a:extLst>
                    <a:ext uri="{FF2B5EF4-FFF2-40B4-BE49-F238E27FC236}">
                      <a16:creationId xmlns:a16="http://schemas.microsoft.com/office/drawing/2014/main" id="{CD1F1DA6-B8B4-54FC-4126-AD33F559701B}"/>
                    </a:ext>
                  </a:extLst>
                </p14:cNvPr>
                <p14:cNvContentPartPr/>
                <p14:nvPr/>
              </p14:nvContentPartPr>
              <p14:xfrm>
                <a:off x="2572069" y="5979862"/>
                <a:ext cx="109800" cy="197640"/>
              </p14:xfrm>
            </p:contentPart>
          </mc:Choice>
          <mc:Fallback xmlns="">
            <p:pic>
              <p:nvPicPr>
                <p:cNvPr id="174610" name="Freihand 174609">
                  <a:extLst>
                    <a:ext uri="{FF2B5EF4-FFF2-40B4-BE49-F238E27FC236}">
                      <a16:creationId xmlns:a16="http://schemas.microsoft.com/office/drawing/2014/main" id="{CD1F1DA6-B8B4-54FC-4126-AD33F559701B}"/>
                    </a:ext>
                  </a:extLst>
                </p:cNvPr>
                <p:cNvPicPr/>
                <p:nvPr/>
              </p:nvPicPr>
              <p:blipFill>
                <a:blip r:embed="rId981"/>
                <a:stretch>
                  <a:fillRect/>
                </a:stretch>
              </p:blipFill>
              <p:spPr>
                <a:xfrm>
                  <a:off x="2563429" y="5971222"/>
                  <a:ext cx="12744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982">
              <p14:nvContentPartPr>
                <p14:cNvPr id="174611" name="Freihand 174610">
                  <a:extLst>
                    <a:ext uri="{FF2B5EF4-FFF2-40B4-BE49-F238E27FC236}">
                      <a16:creationId xmlns:a16="http://schemas.microsoft.com/office/drawing/2014/main" id="{D0039881-7203-1927-B28B-4B7C415F7B55}"/>
                    </a:ext>
                  </a:extLst>
                </p14:cNvPr>
                <p14:cNvContentPartPr/>
                <p14:nvPr/>
              </p14:nvContentPartPr>
              <p14:xfrm>
                <a:off x="2902909" y="6012982"/>
                <a:ext cx="168120" cy="12600"/>
              </p14:xfrm>
            </p:contentPart>
          </mc:Choice>
          <mc:Fallback xmlns="">
            <p:pic>
              <p:nvPicPr>
                <p:cNvPr id="174611" name="Freihand 174610">
                  <a:extLst>
                    <a:ext uri="{FF2B5EF4-FFF2-40B4-BE49-F238E27FC236}">
                      <a16:creationId xmlns:a16="http://schemas.microsoft.com/office/drawing/2014/main" id="{D0039881-7203-1927-B28B-4B7C415F7B55}"/>
                    </a:ext>
                  </a:extLst>
                </p:cNvPr>
                <p:cNvPicPr/>
                <p:nvPr/>
              </p:nvPicPr>
              <p:blipFill>
                <a:blip r:embed="rId983"/>
                <a:stretch>
                  <a:fillRect/>
                </a:stretch>
              </p:blipFill>
              <p:spPr>
                <a:xfrm>
                  <a:off x="2894269" y="6004342"/>
                  <a:ext cx="18576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984">
              <p14:nvContentPartPr>
                <p14:cNvPr id="174612" name="Freihand 174611">
                  <a:extLst>
                    <a:ext uri="{FF2B5EF4-FFF2-40B4-BE49-F238E27FC236}">
                      <a16:creationId xmlns:a16="http://schemas.microsoft.com/office/drawing/2014/main" id="{51BB7538-8762-6E6C-2E8B-8D50B3DD767D}"/>
                    </a:ext>
                  </a:extLst>
                </p14:cNvPr>
                <p14:cNvContentPartPr/>
                <p14:nvPr/>
              </p14:nvContentPartPr>
              <p14:xfrm>
                <a:off x="2939629" y="6051142"/>
                <a:ext cx="127440" cy="28080"/>
              </p14:xfrm>
            </p:contentPart>
          </mc:Choice>
          <mc:Fallback xmlns="">
            <p:pic>
              <p:nvPicPr>
                <p:cNvPr id="174612" name="Freihand 174611">
                  <a:extLst>
                    <a:ext uri="{FF2B5EF4-FFF2-40B4-BE49-F238E27FC236}">
                      <a16:creationId xmlns:a16="http://schemas.microsoft.com/office/drawing/2014/main" id="{51BB7538-8762-6E6C-2E8B-8D50B3DD767D}"/>
                    </a:ext>
                  </a:extLst>
                </p:cNvPr>
                <p:cNvPicPr/>
                <p:nvPr/>
              </p:nvPicPr>
              <p:blipFill>
                <a:blip r:embed="rId985"/>
                <a:stretch>
                  <a:fillRect/>
                </a:stretch>
              </p:blipFill>
              <p:spPr>
                <a:xfrm>
                  <a:off x="2930629" y="6042502"/>
                  <a:ext cx="1450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986">
              <p14:nvContentPartPr>
                <p14:cNvPr id="174613" name="Freihand 174612">
                  <a:extLst>
                    <a:ext uri="{FF2B5EF4-FFF2-40B4-BE49-F238E27FC236}">
                      <a16:creationId xmlns:a16="http://schemas.microsoft.com/office/drawing/2014/main" id="{851136B6-B6CB-CDCD-AEE6-19045903FBCD}"/>
                    </a:ext>
                  </a:extLst>
                </p14:cNvPr>
                <p14:cNvContentPartPr/>
                <p14:nvPr/>
              </p14:nvContentPartPr>
              <p14:xfrm>
                <a:off x="3347869" y="5873662"/>
                <a:ext cx="123480" cy="130320"/>
              </p14:xfrm>
            </p:contentPart>
          </mc:Choice>
          <mc:Fallback xmlns="">
            <p:pic>
              <p:nvPicPr>
                <p:cNvPr id="174613" name="Freihand 174612">
                  <a:extLst>
                    <a:ext uri="{FF2B5EF4-FFF2-40B4-BE49-F238E27FC236}">
                      <a16:creationId xmlns:a16="http://schemas.microsoft.com/office/drawing/2014/main" id="{851136B6-B6CB-CDCD-AEE6-19045903FBCD}"/>
                    </a:ext>
                  </a:extLst>
                </p:cNvPr>
                <p:cNvPicPr/>
                <p:nvPr/>
              </p:nvPicPr>
              <p:blipFill>
                <a:blip r:embed="rId987"/>
                <a:stretch>
                  <a:fillRect/>
                </a:stretch>
              </p:blipFill>
              <p:spPr>
                <a:xfrm>
                  <a:off x="3339229" y="5864662"/>
                  <a:ext cx="1411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988">
              <p14:nvContentPartPr>
                <p14:cNvPr id="174614" name="Freihand 174613">
                  <a:extLst>
                    <a:ext uri="{FF2B5EF4-FFF2-40B4-BE49-F238E27FC236}">
                      <a16:creationId xmlns:a16="http://schemas.microsoft.com/office/drawing/2014/main" id="{80CC122D-0231-410D-99FE-4915E8878E57}"/>
                    </a:ext>
                  </a:extLst>
                </p14:cNvPr>
                <p14:cNvContentPartPr/>
                <p14:nvPr/>
              </p14:nvContentPartPr>
              <p14:xfrm>
                <a:off x="3533269" y="5948542"/>
                <a:ext cx="91080" cy="53280"/>
              </p14:xfrm>
            </p:contentPart>
          </mc:Choice>
          <mc:Fallback xmlns="">
            <p:pic>
              <p:nvPicPr>
                <p:cNvPr id="174614" name="Freihand 174613">
                  <a:extLst>
                    <a:ext uri="{FF2B5EF4-FFF2-40B4-BE49-F238E27FC236}">
                      <a16:creationId xmlns:a16="http://schemas.microsoft.com/office/drawing/2014/main" id="{80CC122D-0231-410D-99FE-4915E8878E57}"/>
                    </a:ext>
                  </a:extLst>
                </p:cNvPr>
                <p:cNvPicPr/>
                <p:nvPr/>
              </p:nvPicPr>
              <p:blipFill>
                <a:blip r:embed="rId989"/>
                <a:stretch>
                  <a:fillRect/>
                </a:stretch>
              </p:blipFill>
              <p:spPr>
                <a:xfrm>
                  <a:off x="3524269" y="5939902"/>
                  <a:ext cx="1087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990">
              <p14:nvContentPartPr>
                <p14:cNvPr id="174615" name="Freihand 174614">
                  <a:extLst>
                    <a:ext uri="{FF2B5EF4-FFF2-40B4-BE49-F238E27FC236}">
                      <a16:creationId xmlns:a16="http://schemas.microsoft.com/office/drawing/2014/main" id="{B27F8AA6-8C6D-1DCA-C987-5E0BE5192F04}"/>
                    </a:ext>
                  </a:extLst>
                </p14:cNvPr>
                <p14:cNvContentPartPr/>
                <p14:nvPr/>
              </p14:nvContentPartPr>
              <p14:xfrm>
                <a:off x="3737749" y="5860702"/>
                <a:ext cx="174240" cy="111240"/>
              </p14:xfrm>
            </p:contentPart>
          </mc:Choice>
          <mc:Fallback xmlns="">
            <p:pic>
              <p:nvPicPr>
                <p:cNvPr id="174615" name="Freihand 174614">
                  <a:extLst>
                    <a:ext uri="{FF2B5EF4-FFF2-40B4-BE49-F238E27FC236}">
                      <a16:creationId xmlns:a16="http://schemas.microsoft.com/office/drawing/2014/main" id="{B27F8AA6-8C6D-1DCA-C987-5E0BE5192F04}"/>
                    </a:ext>
                  </a:extLst>
                </p:cNvPr>
                <p:cNvPicPr/>
                <p:nvPr/>
              </p:nvPicPr>
              <p:blipFill>
                <a:blip r:embed="rId991"/>
                <a:stretch>
                  <a:fillRect/>
                </a:stretch>
              </p:blipFill>
              <p:spPr>
                <a:xfrm>
                  <a:off x="3729109" y="5852062"/>
                  <a:ext cx="1918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992">
              <p14:nvContentPartPr>
                <p14:cNvPr id="174616" name="Freihand 174615">
                  <a:extLst>
                    <a:ext uri="{FF2B5EF4-FFF2-40B4-BE49-F238E27FC236}">
                      <a16:creationId xmlns:a16="http://schemas.microsoft.com/office/drawing/2014/main" id="{C4E90713-4AC1-9797-DB23-517348572A41}"/>
                    </a:ext>
                  </a:extLst>
                </p14:cNvPr>
                <p14:cNvContentPartPr/>
                <p14:nvPr/>
              </p14:nvContentPartPr>
              <p14:xfrm>
                <a:off x="3977149" y="5794462"/>
                <a:ext cx="196560" cy="141840"/>
              </p14:xfrm>
            </p:contentPart>
          </mc:Choice>
          <mc:Fallback xmlns="">
            <p:pic>
              <p:nvPicPr>
                <p:cNvPr id="174616" name="Freihand 174615">
                  <a:extLst>
                    <a:ext uri="{FF2B5EF4-FFF2-40B4-BE49-F238E27FC236}">
                      <a16:creationId xmlns:a16="http://schemas.microsoft.com/office/drawing/2014/main" id="{C4E90713-4AC1-9797-DB23-517348572A41}"/>
                    </a:ext>
                  </a:extLst>
                </p:cNvPr>
                <p:cNvPicPr/>
                <p:nvPr/>
              </p:nvPicPr>
              <p:blipFill>
                <a:blip r:embed="rId993"/>
                <a:stretch>
                  <a:fillRect/>
                </a:stretch>
              </p:blipFill>
              <p:spPr>
                <a:xfrm>
                  <a:off x="3968509" y="5785462"/>
                  <a:ext cx="21420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994">
              <p14:nvContentPartPr>
                <p14:cNvPr id="174617" name="Freihand 174616">
                  <a:extLst>
                    <a:ext uri="{FF2B5EF4-FFF2-40B4-BE49-F238E27FC236}">
                      <a16:creationId xmlns:a16="http://schemas.microsoft.com/office/drawing/2014/main" id="{67B2CD77-1EFA-242B-90F2-DA71BC622E08}"/>
                    </a:ext>
                  </a:extLst>
                </p14:cNvPr>
                <p14:cNvContentPartPr/>
                <p14:nvPr/>
              </p14:nvContentPartPr>
              <p14:xfrm>
                <a:off x="4211509" y="5806702"/>
                <a:ext cx="108720" cy="122760"/>
              </p14:xfrm>
            </p:contentPart>
          </mc:Choice>
          <mc:Fallback xmlns="">
            <p:pic>
              <p:nvPicPr>
                <p:cNvPr id="174617" name="Freihand 174616">
                  <a:extLst>
                    <a:ext uri="{FF2B5EF4-FFF2-40B4-BE49-F238E27FC236}">
                      <a16:creationId xmlns:a16="http://schemas.microsoft.com/office/drawing/2014/main" id="{67B2CD77-1EFA-242B-90F2-DA71BC622E08}"/>
                    </a:ext>
                  </a:extLst>
                </p:cNvPr>
                <p:cNvPicPr/>
                <p:nvPr/>
              </p:nvPicPr>
              <p:blipFill>
                <a:blip r:embed="rId995"/>
                <a:stretch>
                  <a:fillRect/>
                </a:stretch>
              </p:blipFill>
              <p:spPr>
                <a:xfrm>
                  <a:off x="4202509" y="5797702"/>
                  <a:ext cx="1263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996">
              <p14:nvContentPartPr>
                <p14:cNvPr id="174618" name="Freihand 174617">
                  <a:extLst>
                    <a:ext uri="{FF2B5EF4-FFF2-40B4-BE49-F238E27FC236}">
                      <a16:creationId xmlns:a16="http://schemas.microsoft.com/office/drawing/2014/main" id="{36D4845C-90F2-2FA2-A6A9-88171E1020C8}"/>
                    </a:ext>
                  </a:extLst>
                </p14:cNvPr>
                <p14:cNvContentPartPr/>
                <p14:nvPr/>
              </p14:nvContentPartPr>
              <p14:xfrm>
                <a:off x="4396549" y="5762422"/>
                <a:ext cx="158400" cy="187200"/>
              </p14:xfrm>
            </p:contentPart>
          </mc:Choice>
          <mc:Fallback xmlns="">
            <p:pic>
              <p:nvPicPr>
                <p:cNvPr id="174618" name="Freihand 174617">
                  <a:extLst>
                    <a:ext uri="{FF2B5EF4-FFF2-40B4-BE49-F238E27FC236}">
                      <a16:creationId xmlns:a16="http://schemas.microsoft.com/office/drawing/2014/main" id="{36D4845C-90F2-2FA2-A6A9-88171E1020C8}"/>
                    </a:ext>
                  </a:extLst>
                </p:cNvPr>
                <p:cNvPicPr/>
                <p:nvPr/>
              </p:nvPicPr>
              <p:blipFill>
                <a:blip r:embed="rId997"/>
                <a:stretch>
                  <a:fillRect/>
                </a:stretch>
              </p:blipFill>
              <p:spPr>
                <a:xfrm>
                  <a:off x="4387549" y="5753422"/>
                  <a:ext cx="17604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998">
              <p14:nvContentPartPr>
                <p14:cNvPr id="174622" name="Freihand 174621">
                  <a:extLst>
                    <a:ext uri="{FF2B5EF4-FFF2-40B4-BE49-F238E27FC236}">
                      <a16:creationId xmlns:a16="http://schemas.microsoft.com/office/drawing/2014/main" id="{E7B8392B-893C-5F9B-C785-8221EFF4B97B}"/>
                    </a:ext>
                  </a:extLst>
                </p14:cNvPr>
                <p14:cNvContentPartPr/>
                <p14:nvPr/>
              </p14:nvContentPartPr>
              <p14:xfrm>
                <a:off x="1892389" y="6386662"/>
                <a:ext cx="91440" cy="66600"/>
              </p14:xfrm>
            </p:contentPart>
          </mc:Choice>
          <mc:Fallback xmlns="">
            <p:pic>
              <p:nvPicPr>
                <p:cNvPr id="174622" name="Freihand 174621">
                  <a:extLst>
                    <a:ext uri="{FF2B5EF4-FFF2-40B4-BE49-F238E27FC236}">
                      <a16:creationId xmlns:a16="http://schemas.microsoft.com/office/drawing/2014/main" id="{E7B8392B-893C-5F9B-C785-8221EFF4B97B}"/>
                    </a:ext>
                  </a:extLst>
                </p:cNvPr>
                <p:cNvPicPr/>
                <p:nvPr/>
              </p:nvPicPr>
              <p:blipFill>
                <a:blip r:embed="rId999"/>
                <a:stretch>
                  <a:fillRect/>
                </a:stretch>
              </p:blipFill>
              <p:spPr>
                <a:xfrm>
                  <a:off x="1883389" y="6378022"/>
                  <a:ext cx="1090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000">
              <p14:nvContentPartPr>
                <p14:cNvPr id="174623" name="Freihand 174622">
                  <a:extLst>
                    <a:ext uri="{FF2B5EF4-FFF2-40B4-BE49-F238E27FC236}">
                      <a16:creationId xmlns:a16="http://schemas.microsoft.com/office/drawing/2014/main" id="{44B0998D-DA2E-3F44-5DD8-49F52DBFCF52}"/>
                    </a:ext>
                  </a:extLst>
                </p14:cNvPr>
                <p14:cNvContentPartPr/>
                <p14:nvPr/>
              </p14:nvContentPartPr>
              <p14:xfrm>
                <a:off x="1967989" y="6362902"/>
                <a:ext cx="28800" cy="173160"/>
              </p14:xfrm>
            </p:contentPart>
          </mc:Choice>
          <mc:Fallback xmlns="">
            <p:pic>
              <p:nvPicPr>
                <p:cNvPr id="174623" name="Freihand 174622">
                  <a:extLst>
                    <a:ext uri="{FF2B5EF4-FFF2-40B4-BE49-F238E27FC236}">
                      <a16:creationId xmlns:a16="http://schemas.microsoft.com/office/drawing/2014/main" id="{44B0998D-DA2E-3F44-5DD8-49F52DBFCF52}"/>
                    </a:ext>
                  </a:extLst>
                </p:cNvPr>
                <p:cNvPicPr/>
                <p:nvPr/>
              </p:nvPicPr>
              <p:blipFill>
                <a:blip r:embed="rId1001"/>
                <a:stretch>
                  <a:fillRect/>
                </a:stretch>
              </p:blipFill>
              <p:spPr>
                <a:xfrm>
                  <a:off x="1958989" y="6353902"/>
                  <a:ext cx="464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002">
              <p14:nvContentPartPr>
                <p14:cNvPr id="174624" name="Freihand 174623">
                  <a:extLst>
                    <a:ext uri="{FF2B5EF4-FFF2-40B4-BE49-F238E27FC236}">
                      <a16:creationId xmlns:a16="http://schemas.microsoft.com/office/drawing/2014/main" id="{2D94DEC8-F2A7-BEB2-58ED-0F6238114076}"/>
                    </a:ext>
                  </a:extLst>
                </p14:cNvPr>
                <p14:cNvContentPartPr/>
                <p14:nvPr/>
              </p14:nvContentPartPr>
              <p14:xfrm>
                <a:off x="2072029" y="6295942"/>
                <a:ext cx="77400" cy="211680"/>
              </p14:xfrm>
            </p:contentPart>
          </mc:Choice>
          <mc:Fallback xmlns="">
            <p:pic>
              <p:nvPicPr>
                <p:cNvPr id="174624" name="Freihand 174623">
                  <a:extLst>
                    <a:ext uri="{FF2B5EF4-FFF2-40B4-BE49-F238E27FC236}">
                      <a16:creationId xmlns:a16="http://schemas.microsoft.com/office/drawing/2014/main" id="{2D94DEC8-F2A7-BEB2-58ED-0F6238114076}"/>
                    </a:ext>
                  </a:extLst>
                </p:cNvPr>
                <p:cNvPicPr/>
                <p:nvPr/>
              </p:nvPicPr>
              <p:blipFill>
                <a:blip r:embed="rId1003"/>
                <a:stretch>
                  <a:fillRect/>
                </a:stretch>
              </p:blipFill>
              <p:spPr>
                <a:xfrm>
                  <a:off x="2063389" y="6287302"/>
                  <a:ext cx="9504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004">
              <p14:nvContentPartPr>
                <p14:cNvPr id="174625" name="Freihand 174624">
                  <a:extLst>
                    <a:ext uri="{FF2B5EF4-FFF2-40B4-BE49-F238E27FC236}">
                      <a16:creationId xmlns:a16="http://schemas.microsoft.com/office/drawing/2014/main" id="{3B308CEE-F193-6DE9-13D1-02ED18A659C3}"/>
                    </a:ext>
                  </a:extLst>
                </p14:cNvPr>
                <p14:cNvContentPartPr/>
                <p14:nvPr/>
              </p14:nvContentPartPr>
              <p14:xfrm>
                <a:off x="2200189" y="6327982"/>
                <a:ext cx="129600" cy="130320"/>
              </p14:xfrm>
            </p:contentPart>
          </mc:Choice>
          <mc:Fallback xmlns="">
            <p:pic>
              <p:nvPicPr>
                <p:cNvPr id="174625" name="Freihand 174624">
                  <a:extLst>
                    <a:ext uri="{FF2B5EF4-FFF2-40B4-BE49-F238E27FC236}">
                      <a16:creationId xmlns:a16="http://schemas.microsoft.com/office/drawing/2014/main" id="{3B308CEE-F193-6DE9-13D1-02ED18A659C3}"/>
                    </a:ext>
                  </a:extLst>
                </p:cNvPr>
                <p:cNvPicPr/>
                <p:nvPr/>
              </p:nvPicPr>
              <p:blipFill>
                <a:blip r:embed="rId1005"/>
                <a:stretch>
                  <a:fillRect/>
                </a:stretch>
              </p:blipFill>
              <p:spPr>
                <a:xfrm>
                  <a:off x="2191189" y="6319342"/>
                  <a:ext cx="14724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006">
              <p14:nvContentPartPr>
                <p14:cNvPr id="174626" name="Freihand 174625">
                  <a:extLst>
                    <a:ext uri="{FF2B5EF4-FFF2-40B4-BE49-F238E27FC236}">
                      <a16:creationId xmlns:a16="http://schemas.microsoft.com/office/drawing/2014/main" id="{900C989A-028A-D886-9A70-75DA7A8BD800}"/>
                    </a:ext>
                  </a:extLst>
                </p14:cNvPr>
                <p14:cNvContentPartPr/>
                <p14:nvPr/>
              </p14:nvContentPartPr>
              <p14:xfrm>
                <a:off x="2417989" y="6380902"/>
                <a:ext cx="60120" cy="21960"/>
              </p14:xfrm>
            </p:contentPart>
          </mc:Choice>
          <mc:Fallback xmlns="">
            <p:pic>
              <p:nvPicPr>
                <p:cNvPr id="174626" name="Freihand 174625">
                  <a:extLst>
                    <a:ext uri="{FF2B5EF4-FFF2-40B4-BE49-F238E27FC236}">
                      <a16:creationId xmlns:a16="http://schemas.microsoft.com/office/drawing/2014/main" id="{900C989A-028A-D886-9A70-75DA7A8BD800}"/>
                    </a:ext>
                  </a:extLst>
                </p:cNvPr>
                <p:cNvPicPr/>
                <p:nvPr/>
              </p:nvPicPr>
              <p:blipFill>
                <a:blip r:embed="rId1007"/>
                <a:stretch>
                  <a:fillRect/>
                </a:stretch>
              </p:blipFill>
              <p:spPr>
                <a:xfrm>
                  <a:off x="2408989" y="6372262"/>
                  <a:ext cx="7776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008">
              <p14:nvContentPartPr>
                <p14:cNvPr id="174627" name="Freihand 174626">
                  <a:extLst>
                    <a:ext uri="{FF2B5EF4-FFF2-40B4-BE49-F238E27FC236}">
                      <a16:creationId xmlns:a16="http://schemas.microsoft.com/office/drawing/2014/main" id="{EDC2C7EF-3688-9992-8AE6-2A259CAEFA97}"/>
                    </a:ext>
                  </a:extLst>
                </p14:cNvPr>
                <p14:cNvContentPartPr/>
                <p14:nvPr/>
              </p14:nvContentPartPr>
              <p14:xfrm>
                <a:off x="2549389" y="6293782"/>
                <a:ext cx="105480" cy="157680"/>
              </p14:xfrm>
            </p:contentPart>
          </mc:Choice>
          <mc:Fallback xmlns="">
            <p:pic>
              <p:nvPicPr>
                <p:cNvPr id="174627" name="Freihand 174626">
                  <a:extLst>
                    <a:ext uri="{FF2B5EF4-FFF2-40B4-BE49-F238E27FC236}">
                      <a16:creationId xmlns:a16="http://schemas.microsoft.com/office/drawing/2014/main" id="{EDC2C7EF-3688-9992-8AE6-2A259CAEFA97}"/>
                    </a:ext>
                  </a:extLst>
                </p:cNvPr>
                <p:cNvPicPr/>
                <p:nvPr/>
              </p:nvPicPr>
              <p:blipFill>
                <a:blip r:embed="rId1009"/>
                <a:stretch>
                  <a:fillRect/>
                </a:stretch>
              </p:blipFill>
              <p:spPr>
                <a:xfrm>
                  <a:off x="2540749" y="6284782"/>
                  <a:ext cx="1231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010">
              <p14:nvContentPartPr>
                <p14:cNvPr id="174628" name="Freihand 174627">
                  <a:extLst>
                    <a:ext uri="{FF2B5EF4-FFF2-40B4-BE49-F238E27FC236}">
                      <a16:creationId xmlns:a16="http://schemas.microsoft.com/office/drawing/2014/main" id="{B7AB30E0-3890-A867-A131-502970E14997}"/>
                    </a:ext>
                  </a:extLst>
                </p14:cNvPr>
                <p14:cNvContentPartPr/>
                <p14:nvPr/>
              </p14:nvContentPartPr>
              <p14:xfrm>
                <a:off x="2659549" y="6294142"/>
                <a:ext cx="187200" cy="229680"/>
              </p14:xfrm>
            </p:contentPart>
          </mc:Choice>
          <mc:Fallback xmlns="">
            <p:pic>
              <p:nvPicPr>
                <p:cNvPr id="174628" name="Freihand 174627">
                  <a:extLst>
                    <a:ext uri="{FF2B5EF4-FFF2-40B4-BE49-F238E27FC236}">
                      <a16:creationId xmlns:a16="http://schemas.microsoft.com/office/drawing/2014/main" id="{B7AB30E0-3890-A867-A131-502970E14997}"/>
                    </a:ext>
                  </a:extLst>
                </p:cNvPr>
                <p:cNvPicPr/>
                <p:nvPr/>
              </p:nvPicPr>
              <p:blipFill>
                <a:blip r:embed="rId1011"/>
                <a:stretch>
                  <a:fillRect/>
                </a:stretch>
              </p:blipFill>
              <p:spPr>
                <a:xfrm>
                  <a:off x="2650549" y="6285502"/>
                  <a:ext cx="20484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1012">
              <p14:nvContentPartPr>
                <p14:cNvPr id="174629" name="Freihand 174628">
                  <a:extLst>
                    <a:ext uri="{FF2B5EF4-FFF2-40B4-BE49-F238E27FC236}">
                      <a16:creationId xmlns:a16="http://schemas.microsoft.com/office/drawing/2014/main" id="{DAD19AA5-8AA7-720F-6DEB-566DE36978EB}"/>
                    </a:ext>
                  </a:extLst>
                </p14:cNvPr>
                <p14:cNvContentPartPr/>
                <p14:nvPr/>
              </p14:nvContentPartPr>
              <p14:xfrm>
                <a:off x="3074629" y="6344182"/>
                <a:ext cx="159120" cy="24480"/>
              </p14:xfrm>
            </p:contentPart>
          </mc:Choice>
          <mc:Fallback xmlns="">
            <p:pic>
              <p:nvPicPr>
                <p:cNvPr id="174629" name="Freihand 174628">
                  <a:extLst>
                    <a:ext uri="{FF2B5EF4-FFF2-40B4-BE49-F238E27FC236}">
                      <a16:creationId xmlns:a16="http://schemas.microsoft.com/office/drawing/2014/main" id="{DAD19AA5-8AA7-720F-6DEB-566DE36978EB}"/>
                    </a:ext>
                  </a:extLst>
                </p:cNvPr>
                <p:cNvPicPr/>
                <p:nvPr/>
              </p:nvPicPr>
              <p:blipFill>
                <a:blip r:embed="rId1013"/>
                <a:stretch>
                  <a:fillRect/>
                </a:stretch>
              </p:blipFill>
              <p:spPr>
                <a:xfrm>
                  <a:off x="3065989" y="6335542"/>
                  <a:ext cx="1767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014">
              <p14:nvContentPartPr>
                <p14:cNvPr id="174630" name="Freihand 174629">
                  <a:extLst>
                    <a:ext uri="{FF2B5EF4-FFF2-40B4-BE49-F238E27FC236}">
                      <a16:creationId xmlns:a16="http://schemas.microsoft.com/office/drawing/2014/main" id="{326F492B-3467-5D40-AA70-009B71673EB9}"/>
                    </a:ext>
                  </a:extLst>
                </p14:cNvPr>
                <p14:cNvContentPartPr/>
                <p14:nvPr/>
              </p14:nvContentPartPr>
              <p14:xfrm>
                <a:off x="3117469" y="6354982"/>
                <a:ext cx="191160" cy="62640"/>
              </p14:xfrm>
            </p:contentPart>
          </mc:Choice>
          <mc:Fallback xmlns="">
            <p:pic>
              <p:nvPicPr>
                <p:cNvPr id="174630" name="Freihand 174629">
                  <a:extLst>
                    <a:ext uri="{FF2B5EF4-FFF2-40B4-BE49-F238E27FC236}">
                      <a16:creationId xmlns:a16="http://schemas.microsoft.com/office/drawing/2014/main" id="{326F492B-3467-5D40-AA70-009B71673EB9}"/>
                    </a:ext>
                  </a:extLst>
                </p:cNvPr>
                <p:cNvPicPr/>
                <p:nvPr/>
              </p:nvPicPr>
              <p:blipFill>
                <a:blip r:embed="rId1015"/>
                <a:stretch>
                  <a:fillRect/>
                </a:stretch>
              </p:blipFill>
              <p:spPr>
                <a:xfrm>
                  <a:off x="3108829" y="6346342"/>
                  <a:ext cx="2088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016">
              <p14:nvContentPartPr>
                <p14:cNvPr id="174631" name="Freihand 174630">
                  <a:extLst>
                    <a:ext uri="{FF2B5EF4-FFF2-40B4-BE49-F238E27FC236}">
                      <a16:creationId xmlns:a16="http://schemas.microsoft.com/office/drawing/2014/main" id="{9C8D8C10-FC2C-83B7-0897-CE4991F9C9D0}"/>
                    </a:ext>
                  </a:extLst>
                </p14:cNvPr>
                <p14:cNvContentPartPr/>
                <p14:nvPr/>
              </p14:nvContentPartPr>
              <p14:xfrm>
                <a:off x="3449029" y="6192982"/>
                <a:ext cx="102960" cy="114120"/>
              </p14:xfrm>
            </p:contentPart>
          </mc:Choice>
          <mc:Fallback xmlns="">
            <p:pic>
              <p:nvPicPr>
                <p:cNvPr id="174631" name="Freihand 174630">
                  <a:extLst>
                    <a:ext uri="{FF2B5EF4-FFF2-40B4-BE49-F238E27FC236}">
                      <a16:creationId xmlns:a16="http://schemas.microsoft.com/office/drawing/2014/main" id="{9C8D8C10-FC2C-83B7-0897-CE4991F9C9D0}"/>
                    </a:ext>
                  </a:extLst>
                </p:cNvPr>
                <p:cNvPicPr/>
                <p:nvPr/>
              </p:nvPicPr>
              <p:blipFill>
                <a:blip r:embed="rId1017"/>
                <a:stretch>
                  <a:fillRect/>
                </a:stretch>
              </p:blipFill>
              <p:spPr>
                <a:xfrm>
                  <a:off x="3440389" y="6184342"/>
                  <a:ext cx="1206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018">
              <p14:nvContentPartPr>
                <p14:cNvPr id="174632" name="Freihand 174631">
                  <a:extLst>
                    <a:ext uri="{FF2B5EF4-FFF2-40B4-BE49-F238E27FC236}">
                      <a16:creationId xmlns:a16="http://schemas.microsoft.com/office/drawing/2014/main" id="{02FF813A-635A-7D49-C9A7-3A6D4200B88D}"/>
                    </a:ext>
                  </a:extLst>
                </p14:cNvPr>
                <p14:cNvContentPartPr/>
                <p14:nvPr/>
              </p14:nvContentPartPr>
              <p14:xfrm>
                <a:off x="3618949" y="6267862"/>
                <a:ext cx="113760" cy="107640"/>
              </p14:xfrm>
            </p:contentPart>
          </mc:Choice>
          <mc:Fallback xmlns="">
            <p:pic>
              <p:nvPicPr>
                <p:cNvPr id="174632" name="Freihand 174631">
                  <a:extLst>
                    <a:ext uri="{FF2B5EF4-FFF2-40B4-BE49-F238E27FC236}">
                      <a16:creationId xmlns:a16="http://schemas.microsoft.com/office/drawing/2014/main" id="{02FF813A-635A-7D49-C9A7-3A6D4200B88D}"/>
                    </a:ext>
                  </a:extLst>
                </p:cNvPr>
                <p:cNvPicPr/>
                <p:nvPr/>
              </p:nvPicPr>
              <p:blipFill>
                <a:blip r:embed="rId1019"/>
                <a:stretch>
                  <a:fillRect/>
                </a:stretch>
              </p:blipFill>
              <p:spPr>
                <a:xfrm>
                  <a:off x="3609949" y="6259222"/>
                  <a:ext cx="1314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020">
              <p14:nvContentPartPr>
                <p14:cNvPr id="174633" name="Freihand 174632">
                  <a:extLst>
                    <a:ext uri="{FF2B5EF4-FFF2-40B4-BE49-F238E27FC236}">
                      <a16:creationId xmlns:a16="http://schemas.microsoft.com/office/drawing/2014/main" id="{86EF8497-402F-6F2C-FF8E-671B494DD572}"/>
                    </a:ext>
                  </a:extLst>
                </p14:cNvPr>
                <p14:cNvContentPartPr/>
                <p14:nvPr/>
              </p14:nvContentPartPr>
              <p14:xfrm>
                <a:off x="3864829" y="6202342"/>
                <a:ext cx="25560" cy="92880"/>
              </p14:xfrm>
            </p:contentPart>
          </mc:Choice>
          <mc:Fallback xmlns="">
            <p:pic>
              <p:nvPicPr>
                <p:cNvPr id="174633" name="Freihand 174632">
                  <a:extLst>
                    <a:ext uri="{FF2B5EF4-FFF2-40B4-BE49-F238E27FC236}">
                      <a16:creationId xmlns:a16="http://schemas.microsoft.com/office/drawing/2014/main" id="{86EF8497-402F-6F2C-FF8E-671B494DD572}"/>
                    </a:ext>
                  </a:extLst>
                </p:cNvPr>
                <p:cNvPicPr/>
                <p:nvPr/>
              </p:nvPicPr>
              <p:blipFill>
                <a:blip r:embed="rId1021"/>
                <a:stretch>
                  <a:fillRect/>
                </a:stretch>
              </p:blipFill>
              <p:spPr>
                <a:xfrm>
                  <a:off x="3855829" y="6193702"/>
                  <a:ext cx="4320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022">
              <p14:nvContentPartPr>
                <p14:cNvPr id="174634" name="Freihand 174633">
                  <a:extLst>
                    <a:ext uri="{FF2B5EF4-FFF2-40B4-BE49-F238E27FC236}">
                      <a16:creationId xmlns:a16="http://schemas.microsoft.com/office/drawing/2014/main" id="{A1F9A6AE-9941-85D1-3A1B-10B86E873204}"/>
                    </a:ext>
                  </a:extLst>
                </p14:cNvPr>
                <p14:cNvContentPartPr/>
                <p14:nvPr/>
              </p14:nvContentPartPr>
              <p14:xfrm>
                <a:off x="3826669" y="6231502"/>
                <a:ext cx="125640" cy="19440"/>
              </p14:xfrm>
            </p:contentPart>
          </mc:Choice>
          <mc:Fallback xmlns="">
            <p:pic>
              <p:nvPicPr>
                <p:cNvPr id="174634" name="Freihand 174633">
                  <a:extLst>
                    <a:ext uri="{FF2B5EF4-FFF2-40B4-BE49-F238E27FC236}">
                      <a16:creationId xmlns:a16="http://schemas.microsoft.com/office/drawing/2014/main" id="{A1F9A6AE-9941-85D1-3A1B-10B86E873204}"/>
                    </a:ext>
                  </a:extLst>
                </p:cNvPr>
                <p:cNvPicPr/>
                <p:nvPr/>
              </p:nvPicPr>
              <p:blipFill>
                <a:blip r:embed="rId1023"/>
                <a:stretch>
                  <a:fillRect/>
                </a:stretch>
              </p:blipFill>
              <p:spPr>
                <a:xfrm>
                  <a:off x="3817669" y="6222502"/>
                  <a:ext cx="1432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024">
              <p14:nvContentPartPr>
                <p14:cNvPr id="174635" name="Freihand 174634">
                  <a:extLst>
                    <a:ext uri="{FF2B5EF4-FFF2-40B4-BE49-F238E27FC236}">
                      <a16:creationId xmlns:a16="http://schemas.microsoft.com/office/drawing/2014/main" id="{7E8BFA29-14DF-3CB6-A78F-62CBB7E30AF5}"/>
                    </a:ext>
                  </a:extLst>
                </p14:cNvPr>
                <p14:cNvContentPartPr/>
                <p14:nvPr/>
              </p14:nvContentPartPr>
              <p14:xfrm>
                <a:off x="4004509" y="6101182"/>
                <a:ext cx="183960" cy="169560"/>
              </p14:xfrm>
            </p:contentPart>
          </mc:Choice>
          <mc:Fallback xmlns="">
            <p:pic>
              <p:nvPicPr>
                <p:cNvPr id="174635" name="Freihand 174634">
                  <a:extLst>
                    <a:ext uri="{FF2B5EF4-FFF2-40B4-BE49-F238E27FC236}">
                      <a16:creationId xmlns:a16="http://schemas.microsoft.com/office/drawing/2014/main" id="{7E8BFA29-14DF-3CB6-A78F-62CBB7E30AF5}"/>
                    </a:ext>
                  </a:extLst>
                </p:cNvPr>
                <p:cNvPicPr/>
                <p:nvPr/>
              </p:nvPicPr>
              <p:blipFill>
                <a:blip r:embed="rId1025"/>
                <a:stretch>
                  <a:fillRect/>
                </a:stretch>
              </p:blipFill>
              <p:spPr>
                <a:xfrm>
                  <a:off x="3995869" y="6092542"/>
                  <a:ext cx="2016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026">
              <p14:nvContentPartPr>
                <p14:cNvPr id="174636" name="Freihand 174635">
                  <a:extLst>
                    <a:ext uri="{FF2B5EF4-FFF2-40B4-BE49-F238E27FC236}">
                      <a16:creationId xmlns:a16="http://schemas.microsoft.com/office/drawing/2014/main" id="{7902E117-FFCA-0BD6-A9AA-08D3796B5B96}"/>
                    </a:ext>
                  </a:extLst>
                </p14:cNvPr>
                <p14:cNvContentPartPr/>
                <p14:nvPr/>
              </p14:nvContentPartPr>
              <p14:xfrm>
                <a:off x="4244629" y="6139342"/>
                <a:ext cx="111240" cy="132840"/>
              </p14:xfrm>
            </p:contentPart>
          </mc:Choice>
          <mc:Fallback xmlns="">
            <p:pic>
              <p:nvPicPr>
                <p:cNvPr id="174636" name="Freihand 174635">
                  <a:extLst>
                    <a:ext uri="{FF2B5EF4-FFF2-40B4-BE49-F238E27FC236}">
                      <a16:creationId xmlns:a16="http://schemas.microsoft.com/office/drawing/2014/main" id="{7902E117-FFCA-0BD6-A9AA-08D3796B5B96}"/>
                    </a:ext>
                  </a:extLst>
                </p:cNvPr>
                <p:cNvPicPr/>
                <p:nvPr/>
              </p:nvPicPr>
              <p:blipFill>
                <a:blip r:embed="rId1027"/>
                <a:stretch>
                  <a:fillRect/>
                </a:stretch>
              </p:blipFill>
              <p:spPr>
                <a:xfrm>
                  <a:off x="4235629" y="6130702"/>
                  <a:ext cx="1288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028">
              <p14:nvContentPartPr>
                <p14:cNvPr id="174637" name="Freihand 174636">
                  <a:extLst>
                    <a:ext uri="{FF2B5EF4-FFF2-40B4-BE49-F238E27FC236}">
                      <a16:creationId xmlns:a16="http://schemas.microsoft.com/office/drawing/2014/main" id="{AD1746BE-6879-984D-FD1D-8D1969F0CA59}"/>
                    </a:ext>
                  </a:extLst>
                </p14:cNvPr>
                <p14:cNvContentPartPr/>
                <p14:nvPr/>
              </p14:nvContentPartPr>
              <p14:xfrm>
                <a:off x="4428949" y="6104062"/>
                <a:ext cx="103680" cy="186480"/>
              </p14:xfrm>
            </p:contentPart>
          </mc:Choice>
          <mc:Fallback xmlns="">
            <p:pic>
              <p:nvPicPr>
                <p:cNvPr id="174637" name="Freihand 174636">
                  <a:extLst>
                    <a:ext uri="{FF2B5EF4-FFF2-40B4-BE49-F238E27FC236}">
                      <a16:creationId xmlns:a16="http://schemas.microsoft.com/office/drawing/2014/main" id="{AD1746BE-6879-984D-FD1D-8D1969F0CA59}"/>
                    </a:ext>
                  </a:extLst>
                </p:cNvPr>
                <p:cNvPicPr/>
                <p:nvPr/>
              </p:nvPicPr>
              <p:blipFill>
                <a:blip r:embed="rId1029"/>
                <a:stretch>
                  <a:fillRect/>
                </a:stretch>
              </p:blipFill>
              <p:spPr>
                <a:xfrm>
                  <a:off x="4419949" y="6095062"/>
                  <a:ext cx="12132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1030">
              <p14:nvContentPartPr>
                <p14:cNvPr id="174640" name="Freihand 174639">
                  <a:extLst>
                    <a:ext uri="{FF2B5EF4-FFF2-40B4-BE49-F238E27FC236}">
                      <a16:creationId xmlns:a16="http://schemas.microsoft.com/office/drawing/2014/main" id="{9AF3036B-8170-F33A-45B3-10C3C911F0ED}"/>
                    </a:ext>
                  </a:extLst>
                </p14:cNvPr>
                <p14:cNvContentPartPr/>
                <p14:nvPr/>
              </p14:nvContentPartPr>
              <p14:xfrm>
                <a:off x="2812549" y="6659182"/>
                <a:ext cx="133920" cy="69840"/>
              </p14:xfrm>
            </p:contentPart>
          </mc:Choice>
          <mc:Fallback xmlns="">
            <p:pic>
              <p:nvPicPr>
                <p:cNvPr id="174640" name="Freihand 174639">
                  <a:extLst>
                    <a:ext uri="{FF2B5EF4-FFF2-40B4-BE49-F238E27FC236}">
                      <a16:creationId xmlns:a16="http://schemas.microsoft.com/office/drawing/2014/main" id="{9AF3036B-8170-F33A-45B3-10C3C911F0ED}"/>
                    </a:ext>
                  </a:extLst>
                </p:cNvPr>
                <p:cNvPicPr/>
                <p:nvPr/>
              </p:nvPicPr>
              <p:blipFill>
                <a:blip r:embed="rId1031"/>
                <a:stretch>
                  <a:fillRect/>
                </a:stretch>
              </p:blipFill>
              <p:spPr>
                <a:xfrm>
                  <a:off x="2803909" y="6650182"/>
                  <a:ext cx="1515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032">
              <p14:nvContentPartPr>
                <p14:cNvPr id="174641" name="Freihand 174640">
                  <a:extLst>
                    <a:ext uri="{FF2B5EF4-FFF2-40B4-BE49-F238E27FC236}">
                      <a16:creationId xmlns:a16="http://schemas.microsoft.com/office/drawing/2014/main" id="{E9926DF1-87A7-03E1-612C-908A7FE78574}"/>
                    </a:ext>
                  </a:extLst>
                </p14:cNvPr>
                <p14:cNvContentPartPr/>
                <p14:nvPr/>
              </p14:nvContentPartPr>
              <p14:xfrm>
                <a:off x="2932789" y="6623542"/>
                <a:ext cx="14760" cy="170280"/>
              </p14:xfrm>
            </p:contentPart>
          </mc:Choice>
          <mc:Fallback xmlns="">
            <p:pic>
              <p:nvPicPr>
                <p:cNvPr id="174641" name="Freihand 174640">
                  <a:extLst>
                    <a:ext uri="{FF2B5EF4-FFF2-40B4-BE49-F238E27FC236}">
                      <a16:creationId xmlns:a16="http://schemas.microsoft.com/office/drawing/2014/main" id="{E9926DF1-87A7-03E1-612C-908A7FE78574}"/>
                    </a:ext>
                  </a:extLst>
                </p:cNvPr>
                <p:cNvPicPr/>
                <p:nvPr/>
              </p:nvPicPr>
              <p:blipFill>
                <a:blip r:embed="rId1033"/>
                <a:stretch>
                  <a:fillRect/>
                </a:stretch>
              </p:blipFill>
              <p:spPr>
                <a:xfrm>
                  <a:off x="2924149" y="6614542"/>
                  <a:ext cx="324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034">
              <p14:nvContentPartPr>
                <p14:cNvPr id="174642" name="Freihand 174641">
                  <a:extLst>
                    <a:ext uri="{FF2B5EF4-FFF2-40B4-BE49-F238E27FC236}">
                      <a16:creationId xmlns:a16="http://schemas.microsoft.com/office/drawing/2014/main" id="{5E0685F3-8740-E2CD-312E-6F1AF3791C28}"/>
                    </a:ext>
                  </a:extLst>
                </p14:cNvPr>
                <p14:cNvContentPartPr/>
                <p14:nvPr/>
              </p14:nvContentPartPr>
              <p14:xfrm>
                <a:off x="3187669" y="6642982"/>
                <a:ext cx="203040" cy="21960"/>
              </p14:xfrm>
            </p:contentPart>
          </mc:Choice>
          <mc:Fallback xmlns="">
            <p:pic>
              <p:nvPicPr>
                <p:cNvPr id="174642" name="Freihand 174641">
                  <a:extLst>
                    <a:ext uri="{FF2B5EF4-FFF2-40B4-BE49-F238E27FC236}">
                      <a16:creationId xmlns:a16="http://schemas.microsoft.com/office/drawing/2014/main" id="{5E0685F3-8740-E2CD-312E-6F1AF3791C28}"/>
                    </a:ext>
                  </a:extLst>
                </p:cNvPr>
                <p:cNvPicPr/>
                <p:nvPr/>
              </p:nvPicPr>
              <p:blipFill>
                <a:blip r:embed="rId1035"/>
                <a:stretch>
                  <a:fillRect/>
                </a:stretch>
              </p:blipFill>
              <p:spPr>
                <a:xfrm>
                  <a:off x="3179029" y="6634342"/>
                  <a:ext cx="2206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036">
              <p14:nvContentPartPr>
                <p14:cNvPr id="174643" name="Freihand 174642">
                  <a:extLst>
                    <a:ext uri="{FF2B5EF4-FFF2-40B4-BE49-F238E27FC236}">
                      <a16:creationId xmlns:a16="http://schemas.microsoft.com/office/drawing/2014/main" id="{FE91806E-EB05-240B-3D60-2D5CD21602D2}"/>
                    </a:ext>
                  </a:extLst>
                </p14:cNvPr>
                <p14:cNvContentPartPr/>
                <p14:nvPr/>
              </p14:nvContentPartPr>
              <p14:xfrm>
                <a:off x="3267589" y="6672862"/>
                <a:ext cx="124560" cy="21960"/>
              </p14:xfrm>
            </p:contentPart>
          </mc:Choice>
          <mc:Fallback xmlns="">
            <p:pic>
              <p:nvPicPr>
                <p:cNvPr id="174643" name="Freihand 174642">
                  <a:extLst>
                    <a:ext uri="{FF2B5EF4-FFF2-40B4-BE49-F238E27FC236}">
                      <a16:creationId xmlns:a16="http://schemas.microsoft.com/office/drawing/2014/main" id="{FE91806E-EB05-240B-3D60-2D5CD21602D2}"/>
                    </a:ext>
                  </a:extLst>
                </p:cNvPr>
                <p:cNvPicPr/>
                <p:nvPr/>
              </p:nvPicPr>
              <p:blipFill>
                <a:blip r:embed="rId1037"/>
                <a:stretch>
                  <a:fillRect/>
                </a:stretch>
              </p:blipFill>
              <p:spPr>
                <a:xfrm>
                  <a:off x="3258949" y="6664222"/>
                  <a:ext cx="1422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038">
              <p14:nvContentPartPr>
                <p14:cNvPr id="174644" name="Freihand 174643">
                  <a:extLst>
                    <a:ext uri="{FF2B5EF4-FFF2-40B4-BE49-F238E27FC236}">
                      <a16:creationId xmlns:a16="http://schemas.microsoft.com/office/drawing/2014/main" id="{E13CD400-F174-F0AA-961E-81712C61A4C1}"/>
                    </a:ext>
                  </a:extLst>
                </p14:cNvPr>
                <p14:cNvContentPartPr/>
                <p14:nvPr/>
              </p14:nvContentPartPr>
              <p14:xfrm>
                <a:off x="3729109" y="6428422"/>
                <a:ext cx="109440" cy="127800"/>
              </p14:xfrm>
            </p:contentPart>
          </mc:Choice>
          <mc:Fallback xmlns="">
            <p:pic>
              <p:nvPicPr>
                <p:cNvPr id="174644" name="Freihand 174643">
                  <a:extLst>
                    <a:ext uri="{FF2B5EF4-FFF2-40B4-BE49-F238E27FC236}">
                      <a16:creationId xmlns:a16="http://schemas.microsoft.com/office/drawing/2014/main" id="{E13CD400-F174-F0AA-961E-81712C61A4C1}"/>
                    </a:ext>
                  </a:extLst>
                </p:cNvPr>
                <p:cNvPicPr/>
                <p:nvPr/>
              </p:nvPicPr>
              <p:blipFill>
                <a:blip r:embed="rId1039"/>
                <a:stretch>
                  <a:fillRect/>
                </a:stretch>
              </p:blipFill>
              <p:spPr>
                <a:xfrm>
                  <a:off x="3720109" y="6419422"/>
                  <a:ext cx="1270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040">
              <p14:nvContentPartPr>
                <p14:cNvPr id="174647" name="Freihand 174646">
                  <a:extLst>
                    <a:ext uri="{FF2B5EF4-FFF2-40B4-BE49-F238E27FC236}">
                      <a16:creationId xmlns:a16="http://schemas.microsoft.com/office/drawing/2014/main" id="{745E791C-2BA5-6285-8A3D-8A8895B19725}"/>
                    </a:ext>
                  </a:extLst>
                </p14:cNvPr>
                <p14:cNvContentPartPr/>
                <p14:nvPr/>
              </p14:nvContentPartPr>
              <p14:xfrm>
                <a:off x="3955189" y="6480982"/>
                <a:ext cx="68040" cy="74520"/>
              </p14:xfrm>
            </p:contentPart>
          </mc:Choice>
          <mc:Fallback xmlns="">
            <p:pic>
              <p:nvPicPr>
                <p:cNvPr id="174647" name="Freihand 174646">
                  <a:extLst>
                    <a:ext uri="{FF2B5EF4-FFF2-40B4-BE49-F238E27FC236}">
                      <a16:creationId xmlns:a16="http://schemas.microsoft.com/office/drawing/2014/main" id="{745E791C-2BA5-6285-8A3D-8A8895B19725}"/>
                    </a:ext>
                  </a:extLst>
                </p:cNvPr>
                <p:cNvPicPr/>
                <p:nvPr/>
              </p:nvPicPr>
              <p:blipFill>
                <a:blip r:embed="rId1041"/>
                <a:stretch>
                  <a:fillRect/>
                </a:stretch>
              </p:blipFill>
              <p:spPr>
                <a:xfrm>
                  <a:off x="3946549" y="6471982"/>
                  <a:ext cx="8568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042">
              <p14:nvContentPartPr>
                <p14:cNvPr id="174648" name="Freihand 174647">
                  <a:extLst>
                    <a:ext uri="{FF2B5EF4-FFF2-40B4-BE49-F238E27FC236}">
                      <a16:creationId xmlns:a16="http://schemas.microsoft.com/office/drawing/2014/main" id="{A652794B-34C3-A49A-7F8B-6BC1ABC49532}"/>
                    </a:ext>
                  </a:extLst>
                </p14:cNvPr>
                <p14:cNvContentPartPr/>
                <p14:nvPr/>
              </p14:nvContentPartPr>
              <p14:xfrm>
                <a:off x="4196389" y="6405742"/>
                <a:ext cx="7920" cy="93240"/>
              </p14:xfrm>
            </p:contentPart>
          </mc:Choice>
          <mc:Fallback xmlns="">
            <p:pic>
              <p:nvPicPr>
                <p:cNvPr id="174648" name="Freihand 174647">
                  <a:extLst>
                    <a:ext uri="{FF2B5EF4-FFF2-40B4-BE49-F238E27FC236}">
                      <a16:creationId xmlns:a16="http://schemas.microsoft.com/office/drawing/2014/main" id="{A652794B-34C3-A49A-7F8B-6BC1ABC49532}"/>
                    </a:ext>
                  </a:extLst>
                </p:cNvPr>
                <p:cNvPicPr/>
                <p:nvPr/>
              </p:nvPicPr>
              <p:blipFill>
                <a:blip r:embed="rId1043"/>
                <a:stretch>
                  <a:fillRect/>
                </a:stretch>
              </p:blipFill>
              <p:spPr>
                <a:xfrm>
                  <a:off x="4187749" y="6396742"/>
                  <a:ext cx="255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044">
              <p14:nvContentPartPr>
                <p14:cNvPr id="174649" name="Freihand 174648">
                  <a:extLst>
                    <a:ext uri="{FF2B5EF4-FFF2-40B4-BE49-F238E27FC236}">
                      <a16:creationId xmlns:a16="http://schemas.microsoft.com/office/drawing/2014/main" id="{158074C3-DD8B-F806-636A-B7FBE7424531}"/>
                    </a:ext>
                  </a:extLst>
                </p14:cNvPr>
                <p14:cNvContentPartPr/>
                <p14:nvPr/>
              </p14:nvContentPartPr>
              <p14:xfrm>
                <a:off x="4148149" y="6349942"/>
                <a:ext cx="229320" cy="123840"/>
              </p14:xfrm>
            </p:contentPart>
          </mc:Choice>
          <mc:Fallback xmlns="">
            <p:pic>
              <p:nvPicPr>
                <p:cNvPr id="174649" name="Freihand 174648">
                  <a:extLst>
                    <a:ext uri="{FF2B5EF4-FFF2-40B4-BE49-F238E27FC236}">
                      <a16:creationId xmlns:a16="http://schemas.microsoft.com/office/drawing/2014/main" id="{158074C3-DD8B-F806-636A-B7FBE7424531}"/>
                    </a:ext>
                  </a:extLst>
                </p:cNvPr>
                <p:cNvPicPr/>
                <p:nvPr/>
              </p:nvPicPr>
              <p:blipFill>
                <a:blip r:embed="rId1045"/>
                <a:stretch>
                  <a:fillRect/>
                </a:stretch>
              </p:blipFill>
              <p:spPr>
                <a:xfrm>
                  <a:off x="4139149" y="6341302"/>
                  <a:ext cx="2469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046">
              <p14:nvContentPartPr>
                <p14:cNvPr id="174650" name="Freihand 174649">
                  <a:extLst>
                    <a:ext uri="{FF2B5EF4-FFF2-40B4-BE49-F238E27FC236}">
                      <a16:creationId xmlns:a16="http://schemas.microsoft.com/office/drawing/2014/main" id="{D10ADEBB-2E8B-B94D-EC6C-7DEE16BB1C51}"/>
                    </a:ext>
                  </a:extLst>
                </p14:cNvPr>
                <p14:cNvContentPartPr/>
                <p14:nvPr/>
              </p14:nvContentPartPr>
              <p14:xfrm>
                <a:off x="4297549" y="6315022"/>
                <a:ext cx="344160" cy="156240"/>
              </p14:xfrm>
            </p:contentPart>
          </mc:Choice>
          <mc:Fallback xmlns="">
            <p:pic>
              <p:nvPicPr>
                <p:cNvPr id="174650" name="Freihand 174649">
                  <a:extLst>
                    <a:ext uri="{FF2B5EF4-FFF2-40B4-BE49-F238E27FC236}">
                      <a16:creationId xmlns:a16="http://schemas.microsoft.com/office/drawing/2014/main" id="{D10ADEBB-2E8B-B94D-EC6C-7DEE16BB1C51}"/>
                    </a:ext>
                  </a:extLst>
                </p:cNvPr>
                <p:cNvPicPr/>
                <p:nvPr/>
              </p:nvPicPr>
              <p:blipFill>
                <a:blip r:embed="rId1047"/>
                <a:stretch>
                  <a:fillRect/>
                </a:stretch>
              </p:blipFill>
              <p:spPr>
                <a:xfrm>
                  <a:off x="4288909" y="6306022"/>
                  <a:ext cx="3618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048">
              <p14:nvContentPartPr>
                <p14:cNvPr id="174651" name="Freihand 174650">
                  <a:extLst>
                    <a:ext uri="{FF2B5EF4-FFF2-40B4-BE49-F238E27FC236}">
                      <a16:creationId xmlns:a16="http://schemas.microsoft.com/office/drawing/2014/main" id="{E0B7D9B3-0318-8497-29C1-69E63A43BE99}"/>
                    </a:ext>
                  </a:extLst>
                </p14:cNvPr>
                <p14:cNvContentPartPr/>
                <p14:nvPr/>
              </p14:nvContentPartPr>
              <p14:xfrm>
                <a:off x="4581949" y="6339142"/>
                <a:ext cx="120960" cy="54000"/>
              </p14:xfrm>
            </p:contentPart>
          </mc:Choice>
          <mc:Fallback xmlns="">
            <p:pic>
              <p:nvPicPr>
                <p:cNvPr id="174651" name="Freihand 174650">
                  <a:extLst>
                    <a:ext uri="{FF2B5EF4-FFF2-40B4-BE49-F238E27FC236}">
                      <a16:creationId xmlns:a16="http://schemas.microsoft.com/office/drawing/2014/main" id="{E0B7D9B3-0318-8497-29C1-69E63A43BE99}"/>
                    </a:ext>
                  </a:extLst>
                </p:cNvPr>
                <p:cNvPicPr/>
                <p:nvPr/>
              </p:nvPicPr>
              <p:blipFill>
                <a:blip r:embed="rId1049"/>
                <a:stretch>
                  <a:fillRect/>
                </a:stretch>
              </p:blipFill>
              <p:spPr>
                <a:xfrm>
                  <a:off x="4573309" y="6330502"/>
                  <a:ext cx="1386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050">
              <p14:nvContentPartPr>
                <p14:cNvPr id="174652" name="Freihand 174651">
                  <a:extLst>
                    <a:ext uri="{FF2B5EF4-FFF2-40B4-BE49-F238E27FC236}">
                      <a16:creationId xmlns:a16="http://schemas.microsoft.com/office/drawing/2014/main" id="{CC9B86AB-1759-4A97-9857-895BFB195139}"/>
                    </a:ext>
                  </a:extLst>
                </p14:cNvPr>
                <p14:cNvContentPartPr/>
                <p14:nvPr/>
              </p14:nvContentPartPr>
              <p14:xfrm>
                <a:off x="4784989" y="6234742"/>
                <a:ext cx="170280" cy="204840"/>
              </p14:xfrm>
            </p:contentPart>
          </mc:Choice>
          <mc:Fallback xmlns="">
            <p:pic>
              <p:nvPicPr>
                <p:cNvPr id="174652" name="Freihand 174651">
                  <a:extLst>
                    <a:ext uri="{FF2B5EF4-FFF2-40B4-BE49-F238E27FC236}">
                      <a16:creationId xmlns:a16="http://schemas.microsoft.com/office/drawing/2014/main" id="{CC9B86AB-1759-4A97-9857-895BFB195139}"/>
                    </a:ext>
                  </a:extLst>
                </p:cNvPr>
                <p:cNvPicPr/>
                <p:nvPr/>
              </p:nvPicPr>
              <p:blipFill>
                <a:blip r:embed="rId1051"/>
                <a:stretch>
                  <a:fillRect/>
                </a:stretch>
              </p:blipFill>
              <p:spPr>
                <a:xfrm>
                  <a:off x="4776349" y="6226102"/>
                  <a:ext cx="18792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052">
              <p14:nvContentPartPr>
                <p14:cNvPr id="174653" name="Freihand 174652">
                  <a:extLst>
                    <a:ext uri="{FF2B5EF4-FFF2-40B4-BE49-F238E27FC236}">
                      <a16:creationId xmlns:a16="http://schemas.microsoft.com/office/drawing/2014/main" id="{C88EA576-8CDB-0455-3176-FCC3191E01EF}"/>
                    </a:ext>
                  </a:extLst>
                </p14:cNvPr>
                <p14:cNvContentPartPr/>
                <p14:nvPr/>
              </p14:nvContentPartPr>
              <p14:xfrm>
                <a:off x="3777709" y="6396382"/>
                <a:ext cx="1397520" cy="246600"/>
              </p14:xfrm>
            </p:contentPart>
          </mc:Choice>
          <mc:Fallback xmlns="">
            <p:pic>
              <p:nvPicPr>
                <p:cNvPr id="174653" name="Freihand 174652">
                  <a:extLst>
                    <a:ext uri="{FF2B5EF4-FFF2-40B4-BE49-F238E27FC236}">
                      <a16:creationId xmlns:a16="http://schemas.microsoft.com/office/drawing/2014/main" id="{C88EA576-8CDB-0455-3176-FCC3191E01EF}"/>
                    </a:ext>
                  </a:extLst>
                </p:cNvPr>
                <p:cNvPicPr/>
                <p:nvPr/>
              </p:nvPicPr>
              <p:blipFill>
                <a:blip r:embed="rId1053"/>
                <a:stretch>
                  <a:fillRect/>
                </a:stretch>
              </p:blipFill>
              <p:spPr>
                <a:xfrm>
                  <a:off x="3768709" y="6387382"/>
                  <a:ext cx="141516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1054">
              <p14:nvContentPartPr>
                <p14:cNvPr id="174654" name="Freihand 174653">
                  <a:extLst>
                    <a:ext uri="{FF2B5EF4-FFF2-40B4-BE49-F238E27FC236}">
                      <a16:creationId xmlns:a16="http://schemas.microsoft.com/office/drawing/2014/main" id="{BCE0BDED-8E92-A653-75B0-988D14BDC416}"/>
                    </a:ext>
                  </a:extLst>
                </p14:cNvPr>
                <p14:cNvContentPartPr/>
                <p14:nvPr/>
              </p14:nvContentPartPr>
              <p14:xfrm>
                <a:off x="4222309" y="6658822"/>
                <a:ext cx="135720" cy="107280"/>
              </p14:xfrm>
            </p:contentPart>
          </mc:Choice>
          <mc:Fallback xmlns="">
            <p:pic>
              <p:nvPicPr>
                <p:cNvPr id="174654" name="Freihand 174653">
                  <a:extLst>
                    <a:ext uri="{FF2B5EF4-FFF2-40B4-BE49-F238E27FC236}">
                      <a16:creationId xmlns:a16="http://schemas.microsoft.com/office/drawing/2014/main" id="{BCE0BDED-8E92-A653-75B0-988D14BDC416}"/>
                    </a:ext>
                  </a:extLst>
                </p:cNvPr>
                <p:cNvPicPr/>
                <p:nvPr/>
              </p:nvPicPr>
              <p:blipFill>
                <a:blip r:embed="rId1055"/>
                <a:stretch>
                  <a:fillRect/>
                </a:stretch>
              </p:blipFill>
              <p:spPr>
                <a:xfrm>
                  <a:off x="4213309" y="6650182"/>
                  <a:ext cx="1533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056">
              <p14:nvContentPartPr>
                <p14:cNvPr id="174655" name="Freihand 174654">
                  <a:extLst>
                    <a:ext uri="{FF2B5EF4-FFF2-40B4-BE49-F238E27FC236}">
                      <a16:creationId xmlns:a16="http://schemas.microsoft.com/office/drawing/2014/main" id="{34EB9CF6-B516-360F-7CE6-601440877D56}"/>
                    </a:ext>
                  </a:extLst>
                </p14:cNvPr>
                <p14:cNvContentPartPr/>
                <p14:nvPr/>
              </p14:nvContentPartPr>
              <p14:xfrm>
                <a:off x="4413829" y="6675022"/>
                <a:ext cx="66960" cy="26280"/>
              </p14:xfrm>
            </p:contentPart>
          </mc:Choice>
          <mc:Fallback xmlns="">
            <p:pic>
              <p:nvPicPr>
                <p:cNvPr id="174655" name="Freihand 174654">
                  <a:extLst>
                    <a:ext uri="{FF2B5EF4-FFF2-40B4-BE49-F238E27FC236}">
                      <a16:creationId xmlns:a16="http://schemas.microsoft.com/office/drawing/2014/main" id="{34EB9CF6-B516-360F-7CE6-601440877D56}"/>
                    </a:ext>
                  </a:extLst>
                </p:cNvPr>
                <p:cNvPicPr/>
                <p:nvPr/>
              </p:nvPicPr>
              <p:blipFill>
                <a:blip r:embed="rId1057"/>
                <a:stretch>
                  <a:fillRect/>
                </a:stretch>
              </p:blipFill>
              <p:spPr>
                <a:xfrm>
                  <a:off x="4404829" y="6666382"/>
                  <a:ext cx="846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058">
              <p14:nvContentPartPr>
                <p14:cNvPr id="174656" name="Freihand 174655">
                  <a:extLst>
                    <a:ext uri="{FF2B5EF4-FFF2-40B4-BE49-F238E27FC236}">
                      <a16:creationId xmlns:a16="http://schemas.microsoft.com/office/drawing/2014/main" id="{ECBC8450-D6A6-A1D6-D40A-813D5DB9760F}"/>
                    </a:ext>
                  </a:extLst>
                </p14:cNvPr>
                <p14:cNvContentPartPr/>
                <p14:nvPr/>
              </p14:nvContentPartPr>
              <p14:xfrm>
                <a:off x="4567909" y="6586102"/>
                <a:ext cx="117000" cy="120240"/>
              </p14:xfrm>
            </p:contentPart>
          </mc:Choice>
          <mc:Fallback xmlns="">
            <p:pic>
              <p:nvPicPr>
                <p:cNvPr id="174656" name="Freihand 174655">
                  <a:extLst>
                    <a:ext uri="{FF2B5EF4-FFF2-40B4-BE49-F238E27FC236}">
                      <a16:creationId xmlns:a16="http://schemas.microsoft.com/office/drawing/2014/main" id="{ECBC8450-D6A6-A1D6-D40A-813D5DB9760F}"/>
                    </a:ext>
                  </a:extLst>
                </p:cNvPr>
                <p:cNvPicPr/>
                <p:nvPr/>
              </p:nvPicPr>
              <p:blipFill>
                <a:blip r:embed="rId1059"/>
                <a:stretch>
                  <a:fillRect/>
                </a:stretch>
              </p:blipFill>
              <p:spPr>
                <a:xfrm>
                  <a:off x="4559269" y="6577462"/>
                  <a:ext cx="1346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060">
              <p14:nvContentPartPr>
                <p14:cNvPr id="174657" name="Freihand 174656">
                  <a:extLst>
                    <a:ext uri="{FF2B5EF4-FFF2-40B4-BE49-F238E27FC236}">
                      <a16:creationId xmlns:a16="http://schemas.microsoft.com/office/drawing/2014/main" id="{0D2FA6B1-D557-DB80-4D95-E2A21C5A2DD8}"/>
                    </a:ext>
                  </a:extLst>
                </p14:cNvPr>
                <p14:cNvContentPartPr/>
                <p14:nvPr/>
              </p14:nvContentPartPr>
              <p14:xfrm>
                <a:off x="4723789" y="6605902"/>
                <a:ext cx="117360" cy="144360"/>
              </p14:xfrm>
            </p:contentPart>
          </mc:Choice>
          <mc:Fallback xmlns="">
            <p:pic>
              <p:nvPicPr>
                <p:cNvPr id="174657" name="Freihand 174656">
                  <a:extLst>
                    <a:ext uri="{FF2B5EF4-FFF2-40B4-BE49-F238E27FC236}">
                      <a16:creationId xmlns:a16="http://schemas.microsoft.com/office/drawing/2014/main" id="{0D2FA6B1-D557-DB80-4D95-E2A21C5A2DD8}"/>
                    </a:ext>
                  </a:extLst>
                </p:cNvPr>
                <p:cNvPicPr/>
                <p:nvPr/>
              </p:nvPicPr>
              <p:blipFill>
                <a:blip r:embed="rId1061"/>
                <a:stretch>
                  <a:fillRect/>
                </a:stretch>
              </p:blipFill>
              <p:spPr>
                <a:xfrm>
                  <a:off x="4715149" y="6596902"/>
                  <a:ext cx="1350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062">
              <p14:nvContentPartPr>
                <p14:cNvPr id="174659" name="Freihand 174658">
                  <a:extLst>
                    <a:ext uri="{FF2B5EF4-FFF2-40B4-BE49-F238E27FC236}">
                      <a16:creationId xmlns:a16="http://schemas.microsoft.com/office/drawing/2014/main" id="{2D556888-3AA0-4634-D5E7-D5032793E55C}"/>
                    </a:ext>
                  </a:extLst>
                </p14:cNvPr>
                <p14:cNvContentPartPr/>
                <p14:nvPr/>
              </p14:nvContentPartPr>
              <p14:xfrm>
                <a:off x="3026749" y="6509782"/>
                <a:ext cx="99000" cy="114840"/>
              </p14:xfrm>
            </p:contentPart>
          </mc:Choice>
          <mc:Fallback xmlns="">
            <p:pic>
              <p:nvPicPr>
                <p:cNvPr id="174659" name="Freihand 174658">
                  <a:extLst>
                    <a:ext uri="{FF2B5EF4-FFF2-40B4-BE49-F238E27FC236}">
                      <a16:creationId xmlns:a16="http://schemas.microsoft.com/office/drawing/2014/main" id="{2D556888-3AA0-4634-D5E7-D5032793E55C}"/>
                    </a:ext>
                  </a:extLst>
                </p:cNvPr>
                <p:cNvPicPr/>
                <p:nvPr/>
              </p:nvPicPr>
              <p:blipFill>
                <a:blip r:embed="rId1063"/>
                <a:stretch>
                  <a:fillRect/>
                </a:stretch>
              </p:blipFill>
              <p:spPr>
                <a:xfrm>
                  <a:off x="3018109" y="6501142"/>
                  <a:ext cx="11664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064">
              <p14:nvContentPartPr>
                <p14:cNvPr id="174661" name="Freihand 174660">
                  <a:extLst>
                    <a:ext uri="{FF2B5EF4-FFF2-40B4-BE49-F238E27FC236}">
                      <a16:creationId xmlns:a16="http://schemas.microsoft.com/office/drawing/2014/main" id="{E7037FC1-18C1-AB67-63CB-9F533FAF8D9E}"/>
                    </a:ext>
                  </a:extLst>
                </p14:cNvPr>
                <p14:cNvContentPartPr/>
                <p14:nvPr/>
              </p14:nvContentPartPr>
              <p14:xfrm>
                <a:off x="5353429" y="6241582"/>
                <a:ext cx="154080" cy="48600"/>
              </p14:xfrm>
            </p:contentPart>
          </mc:Choice>
          <mc:Fallback xmlns="">
            <p:pic>
              <p:nvPicPr>
                <p:cNvPr id="174661" name="Freihand 174660">
                  <a:extLst>
                    <a:ext uri="{FF2B5EF4-FFF2-40B4-BE49-F238E27FC236}">
                      <a16:creationId xmlns:a16="http://schemas.microsoft.com/office/drawing/2014/main" id="{E7037FC1-18C1-AB67-63CB-9F533FAF8D9E}"/>
                    </a:ext>
                  </a:extLst>
                </p:cNvPr>
                <p:cNvPicPr/>
                <p:nvPr/>
              </p:nvPicPr>
              <p:blipFill>
                <a:blip r:embed="rId1065"/>
                <a:stretch>
                  <a:fillRect/>
                </a:stretch>
              </p:blipFill>
              <p:spPr>
                <a:xfrm>
                  <a:off x="5344429" y="6232942"/>
                  <a:ext cx="17172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066">
              <p14:nvContentPartPr>
                <p14:cNvPr id="174662" name="Freihand 174661">
                  <a:extLst>
                    <a:ext uri="{FF2B5EF4-FFF2-40B4-BE49-F238E27FC236}">
                      <a16:creationId xmlns:a16="http://schemas.microsoft.com/office/drawing/2014/main" id="{EE397DE5-CB4E-FFA6-C81D-A69136722F0B}"/>
                    </a:ext>
                  </a:extLst>
                </p14:cNvPr>
                <p14:cNvContentPartPr/>
                <p14:nvPr/>
              </p14:nvContentPartPr>
              <p14:xfrm>
                <a:off x="5372509" y="6150862"/>
                <a:ext cx="231480" cy="188640"/>
              </p14:xfrm>
            </p:contentPart>
          </mc:Choice>
          <mc:Fallback xmlns="">
            <p:pic>
              <p:nvPicPr>
                <p:cNvPr id="174662" name="Freihand 174661">
                  <a:extLst>
                    <a:ext uri="{FF2B5EF4-FFF2-40B4-BE49-F238E27FC236}">
                      <a16:creationId xmlns:a16="http://schemas.microsoft.com/office/drawing/2014/main" id="{EE397DE5-CB4E-FFA6-C81D-A69136722F0B}"/>
                    </a:ext>
                  </a:extLst>
                </p:cNvPr>
                <p:cNvPicPr/>
                <p:nvPr/>
              </p:nvPicPr>
              <p:blipFill>
                <a:blip r:embed="rId1067"/>
                <a:stretch>
                  <a:fillRect/>
                </a:stretch>
              </p:blipFill>
              <p:spPr>
                <a:xfrm>
                  <a:off x="5363509" y="6141862"/>
                  <a:ext cx="24912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068">
              <p14:nvContentPartPr>
                <p14:cNvPr id="174663" name="Freihand 174662">
                  <a:extLst>
                    <a:ext uri="{FF2B5EF4-FFF2-40B4-BE49-F238E27FC236}">
                      <a16:creationId xmlns:a16="http://schemas.microsoft.com/office/drawing/2014/main" id="{4509F5B6-B5B2-0EEC-2573-F56D3BD890B7}"/>
                    </a:ext>
                  </a:extLst>
                </p14:cNvPr>
                <p14:cNvContentPartPr/>
                <p14:nvPr/>
              </p14:nvContentPartPr>
              <p14:xfrm>
                <a:off x="5766349" y="5902102"/>
                <a:ext cx="142560" cy="229680"/>
              </p14:xfrm>
            </p:contentPart>
          </mc:Choice>
          <mc:Fallback xmlns="">
            <p:pic>
              <p:nvPicPr>
                <p:cNvPr id="174663" name="Freihand 174662">
                  <a:extLst>
                    <a:ext uri="{FF2B5EF4-FFF2-40B4-BE49-F238E27FC236}">
                      <a16:creationId xmlns:a16="http://schemas.microsoft.com/office/drawing/2014/main" id="{4509F5B6-B5B2-0EEC-2573-F56D3BD890B7}"/>
                    </a:ext>
                  </a:extLst>
                </p:cNvPr>
                <p:cNvPicPr/>
                <p:nvPr/>
              </p:nvPicPr>
              <p:blipFill>
                <a:blip r:embed="rId1069"/>
                <a:stretch>
                  <a:fillRect/>
                </a:stretch>
              </p:blipFill>
              <p:spPr>
                <a:xfrm>
                  <a:off x="5757349" y="5893102"/>
                  <a:ext cx="16020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1070">
              <p14:nvContentPartPr>
                <p14:cNvPr id="174664" name="Freihand 174663">
                  <a:extLst>
                    <a:ext uri="{FF2B5EF4-FFF2-40B4-BE49-F238E27FC236}">
                      <a16:creationId xmlns:a16="http://schemas.microsoft.com/office/drawing/2014/main" id="{3338F610-AE03-9FEE-093E-C3B2F7B987FC}"/>
                    </a:ext>
                  </a:extLst>
                </p14:cNvPr>
                <p14:cNvContentPartPr/>
                <p14:nvPr/>
              </p14:nvContentPartPr>
              <p14:xfrm>
                <a:off x="5999989" y="5877622"/>
                <a:ext cx="81720" cy="185760"/>
              </p14:xfrm>
            </p:contentPart>
          </mc:Choice>
          <mc:Fallback xmlns="">
            <p:pic>
              <p:nvPicPr>
                <p:cNvPr id="174664" name="Freihand 174663">
                  <a:extLst>
                    <a:ext uri="{FF2B5EF4-FFF2-40B4-BE49-F238E27FC236}">
                      <a16:creationId xmlns:a16="http://schemas.microsoft.com/office/drawing/2014/main" id="{3338F610-AE03-9FEE-093E-C3B2F7B987FC}"/>
                    </a:ext>
                  </a:extLst>
                </p:cNvPr>
                <p:cNvPicPr/>
                <p:nvPr/>
              </p:nvPicPr>
              <p:blipFill>
                <a:blip r:embed="rId1071"/>
                <a:stretch>
                  <a:fillRect/>
                </a:stretch>
              </p:blipFill>
              <p:spPr>
                <a:xfrm>
                  <a:off x="5991349" y="5868982"/>
                  <a:ext cx="9936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072">
              <p14:nvContentPartPr>
                <p14:cNvPr id="174665" name="Freihand 174664">
                  <a:extLst>
                    <a:ext uri="{FF2B5EF4-FFF2-40B4-BE49-F238E27FC236}">
                      <a16:creationId xmlns:a16="http://schemas.microsoft.com/office/drawing/2014/main" id="{1897DD86-8588-C749-DEAE-78316064540D}"/>
                    </a:ext>
                  </a:extLst>
                </p14:cNvPr>
                <p14:cNvContentPartPr/>
                <p14:nvPr/>
              </p14:nvContentPartPr>
              <p14:xfrm>
                <a:off x="5768149" y="6043222"/>
                <a:ext cx="461160" cy="197280"/>
              </p14:xfrm>
            </p:contentPart>
          </mc:Choice>
          <mc:Fallback xmlns="">
            <p:pic>
              <p:nvPicPr>
                <p:cNvPr id="174665" name="Freihand 174664">
                  <a:extLst>
                    <a:ext uri="{FF2B5EF4-FFF2-40B4-BE49-F238E27FC236}">
                      <a16:creationId xmlns:a16="http://schemas.microsoft.com/office/drawing/2014/main" id="{1897DD86-8588-C749-DEAE-78316064540D}"/>
                    </a:ext>
                  </a:extLst>
                </p:cNvPr>
                <p:cNvPicPr/>
                <p:nvPr/>
              </p:nvPicPr>
              <p:blipFill>
                <a:blip r:embed="rId1073"/>
                <a:stretch>
                  <a:fillRect/>
                </a:stretch>
              </p:blipFill>
              <p:spPr>
                <a:xfrm>
                  <a:off x="5759149" y="6034222"/>
                  <a:ext cx="47880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1074">
              <p14:nvContentPartPr>
                <p14:cNvPr id="174666" name="Freihand 174665">
                  <a:extLst>
                    <a:ext uri="{FF2B5EF4-FFF2-40B4-BE49-F238E27FC236}">
                      <a16:creationId xmlns:a16="http://schemas.microsoft.com/office/drawing/2014/main" id="{0C4651BE-3C73-31D7-0B3B-6D5BEF1BAA91}"/>
                    </a:ext>
                  </a:extLst>
                </p14:cNvPr>
                <p14:cNvContentPartPr/>
                <p14:nvPr/>
              </p14:nvContentPartPr>
              <p14:xfrm>
                <a:off x="5881189" y="6250222"/>
                <a:ext cx="141840" cy="236160"/>
              </p14:xfrm>
            </p:contentPart>
          </mc:Choice>
          <mc:Fallback xmlns="">
            <p:pic>
              <p:nvPicPr>
                <p:cNvPr id="174666" name="Freihand 174665">
                  <a:extLst>
                    <a:ext uri="{FF2B5EF4-FFF2-40B4-BE49-F238E27FC236}">
                      <a16:creationId xmlns:a16="http://schemas.microsoft.com/office/drawing/2014/main" id="{0C4651BE-3C73-31D7-0B3B-6D5BEF1BAA91}"/>
                    </a:ext>
                  </a:extLst>
                </p:cNvPr>
                <p:cNvPicPr/>
                <p:nvPr/>
              </p:nvPicPr>
              <p:blipFill>
                <a:blip r:embed="rId1075"/>
                <a:stretch>
                  <a:fillRect/>
                </a:stretch>
              </p:blipFill>
              <p:spPr>
                <a:xfrm>
                  <a:off x="5872549" y="6241222"/>
                  <a:ext cx="15948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1076">
              <p14:nvContentPartPr>
                <p14:cNvPr id="174667" name="Freihand 174666">
                  <a:extLst>
                    <a:ext uri="{FF2B5EF4-FFF2-40B4-BE49-F238E27FC236}">
                      <a16:creationId xmlns:a16="http://schemas.microsoft.com/office/drawing/2014/main" id="{E4425482-B81F-2266-7BF0-C8D867D4B9A1}"/>
                    </a:ext>
                  </a:extLst>
                </p14:cNvPr>
                <p14:cNvContentPartPr/>
                <p14:nvPr/>
              </p14:nvContentPartPr>
              <p14:xfrm>
                <a:off x="6159469" y="6225022"/>
                <a:ext cx="128880" cy="194760"/>
              </p14:xfrm>
            </p:contentPart>
          </mc:Choice>
          <mc:Fallback xmlns="">
            <p:pic>
              <p:nvPicPr>
                <p:cNvPr id="174667" name="Freihand 174666">
                  <a:extLst>
                    <a:ext uri="{FF2B5EF4-FFF2-40B4-BE49-F238E27FC236}">
                      <a16:creationId xmlns:a16="http://schemas.microsoft.com/office/drawing/2014/main" id="{E4425482-B81F-2266-7BF0-C8D867D4B9A1}"/>
                    </a:ext>
                  </a:extLst>
                </p:cNvPr>
                <p:cNvPicPr/>
                <p:nvPr/>
              </p:nvPicPr>
              <p:blipFill>
                <a:blip r:embed="rId1077"/>
                <a:stretch>
                  <a:fillRect/>
                </a:stretch>
              </p:blipFill>
              <p:spPr>
                <a:xfrm>
                  <a:off x="6150469" y="6216022"/>
                  <a:ext cx="14652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078">
              <p14:nvContentPartPr>
                <p14:cNvPr id="174668" name="Freihand 174667">
                  <a:extLst>
                    <a:ext uri="{FF2B5EF4-FFF2-40B4-BE49-F238E27FC236}">
                      <a16:creationId xmlns:a16="http://schemas.microsoft.com/office/drawing/2014/main" id="{915B2096-3390-1946-F18E-17A1F47EA5BD}"/>
                    </a:ext>
                  </a:extLst>
                </p14:cNvPr>
                <p14:cNvContentPartPr/>
                <p14:nvPr/>
              </p14:nvContentPartPr>
              <p14:xfrm>
                <a:off x="6408949" y="5969782"/>
                <a:ext cx="133560" cy="59040"/>
              </p14:xfrm>
            </p:contentPart>
          </mc:Choice>
          <mc:Fallback xmlns="">
            <p:pic>
              <p:nvPicPr>
                <p:cNvPr id="174668" name="Freihand 174667">
                  <a:extLst>
                    <a:ext uri="{FF2B5EF4-FFF2-40B4-BE49-F238E27FC236}">
                      <a16:creationId xmlns:a16="http://schemas.microsoft.com/office/drawing/2014/main" id="{915B2096-3390-1946-F18E-17A1F47EA5BD}"/>
                    </a:ext>
                  </a:extLst>
                </p:cNvPr>
                <p:cNvPicPr/>
                <p:nvPr/>
              </p:nvPicPr>
              <p:blipFill>
                <a:blip r:embed="rId1079"/>
                <a:stretch>
                  <a:fillRect/>
                </a:stretch>
              </p:blipFill>
              <p:spPr>
                <a:xfrm>
                  <a:off x="6400309" y="5960782"/>
                  <a:ext cx="1512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080">
              <p14:nvContentPartPr>
                <p14:cNvPr id="174669" name="Freihand 174668">
                  <a:extLst>
                    <a:ext uri="{FF2B5EF4-FFF2-40B4-BE49-F238E27FC236}">
                      <a16:creationId xmlns:a16="http://schemas.microsoft.com/office/drawing/2014/main" id="{27A7D536-1DBC-C798-A37D-FA4C10C8D45E}"/>
                    </a:ext>
                  </a:extLst>
                </p14:cNvPr>
                <p14:cNvContentPartPr/>
                <p14:nvPr/>
              </p14:nvContentPartPr>
              <p14:xfrm>
                <a:off x="6439909" y="6021262"/>
                <a:ext cx="123840" cy="59760"/>
              </p14:xfrm>
            </p:contentPart>
          </mc:Choice>
          <mc:Fallback xmlns="">
            <p:pic>
              <p:nvPicPr>
                <p:cNvPr id="174669" name="Freihand 174668">
                  <a:extLst>
                    <a:ext uri="{FF2B5EF4-FFF2-40B4-BE49-F238E27FC236}">
                      <a16:creationId xmlns:a16="http://schemas.microsoft.com/office/drawing/2014/main" id="{27A7D536-1DBC-C798-A37D-FA4C10C8D45E}"/>
                    </a:ext>
                  </a:extLst>
                </p:cNvPr>
                <p:cNvPicPr/>
                <p:nvPr/>
              </p:nvPicPr>
              <p:blipFill>
                <a:blip r:embed="rId1081"/>
                <a:stretch>
                  <a:fillRect/>
                </a:stretch>
              </p:blipFill>
              <p:spPr>
                <a:xfrm>
                  <a:off x="6431269" y="6012622"/>
                  <a:ext cx="1414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082">
              <p14:nvContentPartPr>
                <p14:cNvPr id="174672" name="Freihand 174671">
                  <a:extLst>
                    <a:ext uri="{FF2B5EF4-FFF2-40B4-BE49-F238E27FC236}">
                      <a16:creationId xmlns:a16="http://schemas.microsoft.com/office/drawing/2014/main" id="{E38ED75B-A987-8740-3F1D-DD9D732F4385}"/>
                    </a:ext>
                  </a:extLst>
                </p14:cNvPr>
                <p14:cNvContentPartPr/>
                <p14:nvPr/>
              </p14:nvContentPartPr>
              <p14:xfrm>
                <a:off x="6737269" y="5686102"/>
                <a:ext cx="164520" cy="253080"/>
              </p14:xfrm>
            </p:contentPart>
          </mc:Choice>
          <mc:Fallback xmlns="">
            <p:pic>
              <p:nvPicPr>
                <p:cNvPr id="174672" name="Freihand 174671">
                  <a:extLst>
                    <a:ext uri="{FF2B5EF4-FFF2-40B4-BE49-F238E27FC236}">
                      <a16:creationId xmlns:a16="http://schemas.microsoft.com/office/drawing/2014/main" id="{E38ED75B-A987-8740-3F1D-DD9D732F4385}"/>
                    </a:ext>
                  </a:extLst>
                </p:cNvPr>
                <p:cNvPicPr/>
                <p:nvPr/>
              </p:nvPicPr>
              <p:blipFill>
                <a:blip r:embed="rId1083"/>
                <a:stretch>
                  <a:fillRect/>
                </a:stretch>
              </p:blipFill>
              <p:spPr>
                <a:xfrm>
                  <a:off x="6728269" y="5677462"/>
                  <a:ext cx="18216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1084">
              <p14:nvContentPartPr>
                <p14:cNvPr id="174673" name="Freihand 174672">
                  <a:extLst>
                    <a:ext uri="{FF2B5EF4-FFF2-40B4-BE49-F238E27FC236}">
                      <a16:creationId xmlns:a16="http://schemas.microsoft.com/office/drawing/2014/main" id="{9494CC75-84CA-2DD8-24CC-E9CAEA012E2D}"/>
                    </a:ext>
                  </a:extLst>
                </p14:cNvPr>
                <p14:cNvContentPartPr/>
                <p14:nvPr/>
              </p14:nvContentPartPr>
              <p14:xfrm>
                <a:off x="6754189" y="5856382"/>
                <a:ext cx="240840" cy="126720"/>
              </p14:xfrm>
            </p:contentPart>
          </mc:Choice>
          <mc:Fallback xmlns="">
            <p:pic>
              <p:nvPicPr>
                <p:cNvPr id="174673" name="Freihand 174672">
                  <a:extLst>
                    <a:ext uri="{FF2B5EF4-FFF2-40B4-BE49-F238E27FC236}">
                      <a16:creationId xmlns:a16="http://schemas.microsoft.com/office/drawing/2014/main" id="{9494CC75-84CA-2DD8-24CC-E9CAEA012E2D}"/>
                    </a:ext>
                  </a:extLst>
                </p:cNvPr>
                <p:cNvPicPr/>
                <p:nvPr/>
              </p:nvPicPr>
              <p:blipFill>
                <a:blip r:embed="rId1085"/>
                <a:stretch>
                  <a:fillRect/>
                </a:stretch>
              </p:blipFill>
              <p:spPr>
                <a:xfrm>
                  <a:off x="6745549" y="5847382"/>
                  <a:ext cx="2584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086">
              <p14:nvContentPartPr>
                <p14:cNvPr id="174674" name="Freihand 174673">
                  <a:extLst>
                    <a:ext uri="{FF2B5EF4-FFF2-40B4-BE49-F238E27FC236}">
                      <a16:creationId xmlns:a16="http://schemas.microsoft.com/office/drawing/2014/main" id="{56C1E927-38DF-ABB0-2CE9-0DC3276C14DC}"/>
                    </a:ext>
                  </a:extLst>
                </p14:cNvPr>
                <p14:cNvContentPartPr/>
                <p14:nvPr/>
              </p14:nvContentPartPr>
              <p14:xfrm>
                <a:off x="6741949" y="6104422"/>
                <a:ext cx="152640" cy="226080"/>
              </p14:xfrm>
            </p:contentPart>
          </mc:Choice>
          <mc:Fallback xmlns="">
            <p:pic>
              <p:nvPicPr>
                <p:cNvPr id="174674" name="Freihand 174673">
                  <a:extLst>
                    <a:ext uri="{FF2B5EF4-FFF2-40B4-BE49-F238E27FC236}">
                      <a16:creationId xmlns:a16="http://schemas.microsoft.com/office/drawing/2014/main" id="{56C1E927-38DF-ABB0-2CE9-0DC3276C14DC}"/>
                    </a:ext>
                  </a:extLst>
                </p:cNvPr>
                <p:cNvPicPr/>
                <p:nvPr/>
              </p:nvPicPr>
              <p:blipFill>
                <a:blip r:embed="rId1087"/>
                <a:stretch>
                  <a:fillRect/>
                </a:stretch>
              </p:blipFill>
              <p:spPr>
                <a:xfrm>
                  <a:off x="6732949" y="6095422"/>
                  <a:ext cx="17028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1088">
              <p14:nvContentPartPr>
                <p14:cNvPr id="174675" name="Freihand 174674">
                  <a:extLst>
                    <a:ext uri="{FF2B5EF4-FFF2-40B4-BE49-F238E27FC236}">
                      <a16:creationId xmlns:a16="http://schemas.microsoft.com/office/drawing/2014/main" id="{73CAF487-F06B-D930-510D-4E21A05DBA29}"/>
                    </a:ext>
                  </a:extLst>
                </p14:cNvPr>
                <p14:cNvContentPartPr/>
                <p14:nvPr/>
              </p14:nvContentPartPr>
              <p14:xfrm>
                <a:off x="6925909" y="6028102"/>
                <a:ext cx="249120" cy="181440"/>
              </p14:xfrm>
            </p:contentPart>
          </mc:Choice>
          <mc:Fallback xmlns="">
            <p:pic>
              <p:nvPicPr>
                <p:cNvPr id="174675" name="Freihand 174674">
                  <a:extLst>
                    <a:ext uri="{FF2B5EF4-FFF2-40B4-BE49-F238E27FC236}">
                      <a16:creationId xmlns:a16="http://schemas.microsoft.com/office/drawing/2014/main" id="{73CAF487-F06B-D930-510D-4E21A05DBA29}"/>
                    </a:ext>
                  </a:extLst>
                </p:cNvPr>
                <p:cNvPicPr/>
                <p:nvPr/>
              </p:nvPicPr>
              <p:blipFill>
                <a:blip r:embed="rId1089"/>
                <a:stretch>
                  <a:fillRect/>
                </a:stretch>
              </p:blipFill>
              <p:spPr>
                <a:xfrm>
                  <a:off x="6917269" y="6019102"/>
                  <a:ext cx="26676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090">
              <p14:nvContentPartPr>
                <p14:cNvPr id="174676" name="Freihand 174675">
                  <a:extLst>
                    <a:ext uri="{FF2B5EF4-FFF2-40B4-BE49-F238E27FC236}">
                      <a16:creationId xmlns:a16="http://schemas.microsoft.com/office/drawing/2014/main" id="{215B2DE1-7106-9976-D46B-6BCAE735C29F}"/>
                    </a:ext>
                  </a:extLst>
                </p14:cNvPr>
                <p14:cNvContentPartPr/>
                <p14:nvPr/>
              </p14:nvContentPartPr>
              <p14:xfrm>
                <a:off x="7195909" y="6086782"/>
                <a:ext cx="93240" cy="171000"/>
              </p14:xfrm>
            </p:contentPart>
          </mc:Choice>
          <mc:Fallback xmlns="">
            <p:pic>
              <p:nvPicPr>
                <p:cNvPr id="174676" name="Freihand 174675">
                  <a:extLst>
                    <a:ext uri="{FF2B5EF4-FFF2-40B4-BE49-F238E27FC236}">
                      <a16:creationId xmlns:a16="http://schemas.microsoft.com/office/drawing/2014/main" id="{215B2DE1-7106-9976-D46B-6BCAE735C29F}"/>
                    </a:ext>
                  </a:extLst>
                </p:cNvPr>
                <p:cNvPicPr/>
                <p:nvPr/>
              </p:nvPicPr>
              <p:blipFill>
                <a:blip r:embed="rId1091"/>
                <a:stretch>
                  <a:fillRect/>
                </a:stretch>
              </p:blipFill>
              <p:spPr>
                <a:xfrm>
                  <a:off x="7186909" y="6078142"/>
                  <a:ext cx="1108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092">
              <p14:nvContentPartPr>
                <p14:cNvPr id="174678" name="Freihand 174677">
                  <a:extLst>
                    <a:ext uri="{FF2B5EF4-FFF2-40B4-BE49-F238E27FC236}">
                      <a16:creationId xmlns:a16="http://schemas.microsoft.com/office/drawing/2014/main" id="{0CF26A5B-8AC3-F63E-7582-4AA5B975668B}"/>
                    </a:ext>
                  </a:extLst>
                </p14:cNvPr>
                <p14:cNvContentPartPr/>
                <p14:nvPr/>
              </p14:nvContentPartPr>
              <p14:xfrm>
                <a:off x="5524069" y="5456062"/>
                <a:ext cx="2215440" cy="1234080"/>
              </p14:xfrm>
            </p:contentPart>
          </mc:Choice>
          <mc:Fallback xmlns="">
            <p:pic>
              <p:nvPicPr>
                <p:cNvPr id="174678" name="Freihand 174677">
                  <a:extLst>
                    <a:ext uri="{FF2B5EF4-FFF2-40B4-BE49-F238E27FC236}">
                      <a16:creationId xmlns:a16="http://schemas.microsoft.com/office/drawing/2014/main" id="{0CF26A5B-8AC3-F63E-7582-4AA5B975668B}"/>
                    </a:ext>
                  </a:extLst>
                </p:cNvPr>
                <p:cNvPicPr/>
                <p:nvPr/>
              </p:nvPicPr>
              <p:blipFill>
                <a:blip r:embed="rId1093"/>
                <a:stretch>
                  <a:fillRect/>
                </a:stretch>
              </p:blipFill>
              <p:spPr>
                <a:xfrm>
                  <a:off x="5515069" y="5447062"/>
                  <a:ext cx="2233080" cy="1251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94">
            <p14:nvContentPartPr>
              <p14:cNvPr id="174680" name="Freihand 174679">
                <a:extLst>
                  <a:ext uri="{FF2B5EF4-FFF2-40B4-BE49-F238E27FC236}">
                    <a16:creationId xmlns:a16="http://schemas.microsoft.com/office/drawing/2014/main" id="{B8B7002A-12A6-7FEF-0665-FC1DE0AB3235}"/>
                  </a:ext>
                </a:extLst>
              </p14:cNvPr>
              <p14:cNvContentPartPr/>
              <p14:nvPr/>
            </p14:nvContentPartPr>
            <p14:xfrm>
              <a:off x="5561869" y="5472622"/>
              <a:ext cx="2275560" cy="1378440"/>
            </p14:xfrm>
          </p:contentPart>
        </mc:Choice>
        <mc:Fallback xmlns="">
          <p:pic>
            <p:nvPicPr>
              <p:cNvPr id="174680" name="Freihand 174679">
                <a:extLst>
                  <a:ext uri="{FF2B5EF4-FFF2-40B4-BE49-F238E27FC236}">
                    <a16:creationId xmlns:a16="http://schemas.microsoft.com/office/drawing/2014/main" id="{B8B7002A-12A6-7FEF-0665-FC1DE0AB3235}"/>
                  </a:ext>
                </a:extLst>
              </p:cNvPr>
              <p:cNvPicPr/>
              <p:nvPr/>
            </p:nvPicPr>
            <p:blipFill>
              <a:blip r:embed="rId1095"/>
              <a:stretch>
                <a:fillRect/>
              </a:stretch>
            </p:blipFill>
            <p:spPr>
              <a:xfrm>
                <a:off x="5553229" y="5463622"/>
                <a:ext cx="2293200" cy="1396080"/>
              </a:xfrm>
              <a:prstGeom prst="rect">
                <a:avLst/>
              </a:prstGeom>
            </p:spPr>
          </p:pic>
        </mc:Fallback>
      </mc:AlternateContent>
    </p:spTree>
    <p:extLst>
      <p:ext uri="{BB962C8B-B14F-4D97-AF65-F5344CB8AC3E}">
        <p14:creationId xmlns:p14="http://schemas.microsoft.com/office/powerpoint/2010/main" val="15332037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1587F6B-BA64-40B3-A972-004A3B3F743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839C9EDA-09D3-2C5A-73C1-68FD49E5B631}"/>
              </a:ext>
            </a:extLst>
          </p:cNvPr>
          <p:cNvPicPr>
            <a:picLocks noChangeAspect="1"/>
          </p:cNvPicPr>
          <p:nvPr/>
        </p:nvPicPr>
        <p:blipFill>
          <a:blip r:embed="rId3"/>
          <a:stretch>
            <a:fillRect/>
          </a:stretch>
        </p:blipFill>
        <p:spPr>
          <a:xfrm>
            <a:off x="0" y="0"/>
            <a:ext cx="5301205" cy="1909823"/>
          </a:xfrm>
          <a:prstGeom prst="rect">
            <a:avLst/>
          </a:prstGeom>
        </p:spPr>
      </p:pic>
      <mc:AlternateContent xmlns:mc="http://schemas.openxmlformats.org/markup-compatibility/2006" xmlns:p14="http://schemas.microsoft.com/office/powerpoint/2010/main">
        <mc:Choice Requires="p14">
          <p:contentPart p14:bwMode="auto" r:id="rId4">
            <p14:nvContentPartPr>
              <p14:cNvPr id="174308" name="Freihand 174307">
                <a:extLst>
                  <a:ext uri="{FF2B5EF4-FFF2-40B4-BE49-F238E27FC236}">
                    <a16:creationId xmlns:a16="http://schemas.microsoft.com/office/drawing/2014/main" id="{CD67B4DB-0248-A1EF-6F90-927B45C7D43A}"/>
                  </a:ext>
                </a:extLst>
              </p14:cNvPr>
              <p14:cNvContentPartPr/>
              <p14:nvPr/>
            </p14:nvContentPartPr>
            <p14:xfrm>
              <a:off x="6150469" y="5862502"/>
              <a:ext cx="128160" cy="76680"/>
            </p14:xfrm>
          </p:contentPart>
        </mc:Choice>
        <mc:Fallback xmlns="">
          <p:pic>
            <p:nvPicPr>
              <p:cNvPr id="174308" name="Freihand 174307">
                <a:extLst>
                  <a:ext uri="{FF2B5EF4-FFF2-40B4-BE49-F238E27FC236}">
                    <a16:creationId xmlns:a16="http://schemas.microsoft.com/office/drawing/2014/main" id="{CD67B4DB-0248-A1EF-6F90-927B45C7D43A}"/>
                  </a:ext>
                </a:extLst>
              </p:cNvPr>
              <p:cNvPicPr/>
              <p:nvPr/>
            </p:nvPicPr>
            <p:blipFill>
              <a:blip r:embed="rId5"/>
              <a:stretch>
                <a:fillRect/>
              </a:stretch>
            </p:blipFill>
            <p:spPr>
              <a:xfrm>
                <a:off x="6141829" y="5853502"/>
                <a:ext cx="14580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74324" name="Freihand 174323">
                <a:extLst>
                  <a:ext uri="{FF2B5EF4-FFF2-40B4-BE49-F238E27FC236}">
                    <a16:creationId xmlns:a16="http://schemas.microsoft.com/office/drawing/2014/main" id="{A6DACD9C-FB82-216F-9D9B-F6E8F7D302D2}"/>
                  </a:ext>
                </a:extLst>
              </p14:cNvPr>
              <p14:cNvContentPartPr/>
              <p14:nvPr/>
            </p14:nvContentPartPr>
            <p14:xfrm>
              <a:off x="6287629" y="5825422"/>
              <a:ext cx="42840" cy="234720"/>
            </p14:xfrm>
          </p:contentPart>
        </mc:Choice>
        <mc:Fallback xmlns="">
          <p:pic>
            <p:nvPicPr>
              <p:cNvPr id="174324" name="Freihand 174323">
                <a:extLst>
                  <a:ext uri="{FF2B5EF4-FFF2-40B4-BE49-F238E27FC236}">
                    <a16:creationId xmlns:a16="http://schemas.microsoft.com/office/drawing/2014/main" id="{A6DACD9C-FB82-216F-9D9B-F6E8F7D302D2}"/>
                  </a:ext>
                </a:extLst>
              </p:cNvPr>
              <p:cNvPicPr/>
              <p:nvPr/>
            </p:nvPicPr>
            <p:blipFill>
              <a:blip r:embed="rId7"/>
              <a:stretch>
                <a:fillRect/>
              </a:stretch>
            </p:blipFill>
            <p:spPr>
              <a:xfrm>
                <a:off x="6278989" y="5816422"/>
                <a:ext cx="60480" cy="252360"/>
              </a:xfrm>
              <a:prstGeom prst="rect">
                <a:avLst/>
              </a:prstGeom>
            </p:spPr>
          </p:pic>
        </mc:Fallback>
      </mc:AlternateContent>
      <p:grpSp>
        <p:nvGrpSpPr>
          <p:cNvPr id="174561" name="Gruppieren 174560">
            <a:extLst>
              <a:ext uri="{FF2B5EF4-FFF2-40B4-BE49-F238E27FC236}">
                <a16:creationId xmlns:a16="http://schemas.microsoft.com/office/drawing/2014/main" id="{B2C2B483-1E21-AB25-5C30-3D35D746B4B0}"/>
              </a:ext>
            </a:extLst>
          </p:cNvPr>
          <p:cNvGrpSpPr/>
          <p:nvPr/>
        </p:nvGrpSpPr>
        <p:grpSpPr>
          <a:xfrm>
            <a:off x="1205509" y="1438102"/>
            <a:ext cx="7693200" cy="4299480"/>
            <a:chOff x="1205509" y="1438102"/>
            <a:chExt cx="7693200" cy="4299480"/>
          </a:xfrm>
        </p:grpSpPr>
        <mc:AlternateContent xmlns:mc="http://schemas.openxmlformats.org/markup-compatibility/2006" xmlns:p14="http://schemas.microsoft.com/office/powerpoint/2010/main">
          <mc:Choice Requires="p14">
            <p:contentPart p14:bwMode="auto" r:id="rId8">
              <p14:nvContentPartPr>
                <p14:cNvPr id="2" name="Freihand 1">
                  <a:extLst>
                    <a:ext uri="{FF2B5EF4-FFF2-40B4-BE49-F238E27FC236}">
                      <a16:creationId xmlns:a16="http://schemas.microsoft.com/office/drawing/2014/main" id="{36A55EBC-A7AC-72E0-1C48-4178F53137F5}"/>
                    </a:ext>
                  </a:extLst>
                </p14:cNvPr>
                <p14:cNvContentPartPr/>
                <p14:nvPr/>
              </p14:nvContentPartPr>
              <p14:xfrm>
                <a:off x="1629229" y="2437462"/>
                <a:ext cx="326880" cy="3285360"/>
              </p14:xfrm>
            </p:contentPart>
          </mc:Choice>
          <mc:Fallback xmlns="">
            <p:pic>
              <p:nvPicPr>
                <p:cNvPr id="2" name="Freihand 1">
                  <a:extLst>
                    <a:ext uri="{FF2B5EF4-FFF2-40B4-BE49-F238E27FC236}">
                      <a16:creationId xmlns:a16="http://schemas.microsoft.com/office/drawing/2014/main" id="{36A55EBC-A7AC-72E0-1C48-4178F53137F5}"/>
                    </a:ext>
                  </a:extLst>
                </p:cNvPr>
                <p:cNvPicPr/>
                <p:nvPr/>
              </p:nvPicPr>
              <p:blipFill>
                <a:blip r:embed="rId9"/>
                <a:stretch>
                  <a:fillRect/>
                </a:stretch>
              </p:blipFill>
              <p:spPr>
                <a:xfrm>
                  <a:off x="1620229" y="2428462"/>
                  <a:ext cx="344520" cy="3303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Freihand 5">
                  <a:extLst>
                    <a:ext uri="{FF2B5EF4-FFF2-40B4-BE49-F238E27FC236}">
                      <a16:creationId xmlns:a16="http://schemas.microsoft.com/office/drawing/2014/main" id="{0EE82264-1330-3CA3-D9D3-72BE3E5DE36E}"/>
                    </a:ext>
                  </a:extLst>
                </p14:cNvPr>
                <p14:cNvContentPartPr/>
                <p14:nvPr/>
              </p14:nvContentPartPr>
              <p14:xfrm>
                <a:off x="1277509" y="5568382"/>
                <a:ext cx="5003280" cy="131040"/>
              </p14:xfrm>
            </p:contentPart>
          </mc:Choice>
          <mc:Fallback xmlns="">
            <p:pic>
              <p:nvPicPr>
                <p:cNvPr id="6" name="Freihand 5">
                  <a:extLst>
                    <a:ext uri="{FF2B5EF4-FFF2-40B4-BE49-F238E27FC236}">
                      <a16:creationId xmlns:a16="http://schemas.microsoft.com/office/drawing/2014/main" id="{0EE82264-1330-3CA3-D9D3-72BE3E5DE36E}"/>
                    </a:ext>
                  </a:extLst>
                </p:cNvPr>
                <p:cNvPicPr/>
                <p:nvPr/>
              </p:nvPicPr>
              <p:blipFill>
                <a:blip r:embed="rId11"/>
                <a:stretch>
                  <a:fillRect/>
                </a:stretch>
              </p:blipFill>
              <p:spPr>
                <a:xfrm>
                  <a:off x="1268869" y="5559382"/>
                  <a:ext cx="50209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Freihand 6">
                  <a:extLst>
                    <a:ext uri="{FF2B5EF4-FFF2-40B4-BE49-F238E27FC236}">
                      <a16:creationId xmlns:a16="http://schemas.microsoft.com/office/drawing/2014/main" id="{25B62B39-6DE7-6965-9580-8F6EF79E6B0A}"/>
                    </a:ext>
                  </a:extLst>
                </p14:cNvPr>
                <p14:cNvContentPartPr/>
                <p14:nvPr/>
              </p14:nvContentPartPr>
              <p14:xfrm>
                <a:off x="6247309" y="5476582"/>
                <a:ext cx="185040" cy="261000"/>
              </p14:xfrm>
            </p:contentPart>
          </mc:Choice>
          <mc:Fallback xmlns="">
            <p:pic>
              <p:nvPicPr>
                <p:cNvPr id="7" name="Freihand 6">
                  <a:extLst>
                    <a:ext uri="{FF2B5EF4-FFF2-40B4-BE49-F238E27FC236}">
                      <a16:creationId xmlns:a16="http://schemas.microsoft.com/office/drawing/2014/main" id="{25B62B39-6DE7-6965-9580-8F6EF79E6B0A}"/>
                    </a:ext>
                  </a:extLst>
                </p:cNvPr>
                <p:cNvPicPr/>
                <p:nvPr/>
              </p:nvPicPr>
              <p:blipFill>
                <a:blip r:embed="rId13"/>
                <a:stretch>
                  <a:fillRect/>
                </a:stretch>
              </p:blipFill>
              <p:spPr>
                <a:xfrm>
                  <a:off x="6238669" y="5467582"/>
                  <a:ext cx="20268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35" name="Freihand 34">
                  <a:extLst>
                    <a:ext uri="{FF2B5EF4-FFF2-40B4-BE49-F238E27FC236}">
                      <a16:creationId xmlns:a16="http://schemas.microsoft.com/office/drawing/2014/main" id="{1EB5E6AD-64E9-FC63-C1BD-B0B746C2A9FD}"/>
                    </a:ext>
                  </a:extLst>
                </p14:cNvPr>
                <p14:cNvContentPartPr/>
                <p14:nvPr/>
              </p14:nvContentPartPr>
              <p14:xfrm>
                <a:off x="1796989" y="2265382"/>
                <a:ext cx="320760" cy="237240"/>
              </p14:xfrm>
            </p:contentPart>
          </mc:Choice>
          <mc:Fallback xmlns="">
            <p:pic>
              <p:nvPicPr>
                <p:cNvPr id="35" name="Freihand 34">
                  <a:extLst>
                    <a:ext uri="{FF2B5EF4-FFF2-40B4-BE49-F238E27FC236}">
                      <a16:creationId xmlns:a16="http://schemas.microsoft.com/office/drawing/2014/main" id="{1EB5E6AD-64E9-FC63-C1BD-B0B746C2A9FD}"/>
                    </a:ext>
                  </a:extLst>
                </p:cNvPr>
                <p:cNvPicPr/>
                <p:nvPr/>
              </p:nvPicPr>
              <p:blipFill>
                <a:blip r:embed="rId15"/>
                <a:stretch>
                  <a:fillRect/>
                </a:stretch>
              </p:blipFill>
              <p:spPr>
                <a:xfrm>
                  <a:off x="1788349" y="2256742"/>
                  <a:ext cx="33840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1" name="Freihand 50">
                  <a:extLst>
                    <a:ext uri="{FF2B5EF4-FFF2-40B4-BE49-F238E27FC236}">
                      <a16:creationId xmlns:a16="http://schemas.microsoft.com/office/drawing/2014/main" id="{17E6993B-BDD4-B617-1155-0B0A356DC0BA}"/>
                    </a:ext>
                  </a:extLst>
                </p14:cNvPr>
                <p14:cNvContentPartPr/>
                <p14:nvPr/>
              </p14:nvContentPartPr>
              <p14:xfrm>
                <a:off x="1420069" y="2213182"/>
                <a:ext cx="121680" cy="203760"/>
              </p14:xfrm>
            </p:contentPart>
          </mc:Choice>
          <mc:Fallback xmlns="">
            <p:pic>
              <p:nvPicPr>
                <p:cNvPr id="51" name="Freihand 50">
                  <a:extLst>
                    <a:ext uri="{FF2B5EF4-FFF2-40B4-BE49-F238E27FC236}">
                      <a16:creationId xmlns:a16="http://schemas.microsoft.com/office/drawing/2014/main" id="{17E6993B-BDD4-B617-1155-0B0A356DC0BA}"/>
                    </a:ext>
                  </a:extLst>
                </p:cNvPr>
                <p:cNvPicPr/>
                <p:nvPr/>
              </p:nvPicPr>
              <p:blipFill>
                <a:blip r:embed="rId17"/>
                <a:stretch>
                  <a:fillRect/>
                </a:stretch>
              </p:blipFill>
              <p:spPr>
                <a:xfrm>
                  <a:off x="1411069" y="2204542"/>
                  <a:ext cx="13932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4" name="Freihand 53">
                  <a:extLst>
                    <a:ext uri="{FF2B5EF4-FFF2-40B4-BE49-F238E27FC236}">
                      <a16:creationId xmlns:a16="http://schemas.microsoft.com/office/drawing/2014/main" id="{2C673289-6314-E4CA-7905-D6383E4C7C16}"/>
                    </a:ext>
                  </a:extLst>
                </p14:cNvPr>
                <p14:cNvContentPartPr/>
                <p14:nvPr/>
              </p14:nvContentPartPr>
              <p14:xfrm>
                <a:off x="1665589" y="2136502"/>
                <a:ext cx="23040" cy="136440"/>
              </p14:xfrm>
            </p:contentPart>
          </mc:Choice>
          <mc:Fallback xmlns="">
            <p:pic>
              <p:nvPicPr>
                <p:cNvPr id="54" name="Freihand 53">
                  <a:extLst>
                    <a:ext uri="{FF2B5EF4-FFF2-40B4-BE49-F238E27FC236}">
                      <a16:creationId xmlns:a16="http://schemas.microsoft.com/office/drawing/2014/main" id="{2C673289-6314-E4CA-7905-D6383E4C7C16}"/>
                    </a:ext>
                  </a:extLst>
                </p:cNvPr>
                <p:cNvPicPr/>
                <p:nvPr/>
              </p:nvPicPr>
              <p:blipFill>
                <a:blip r:embed="rId19"/>
                <a:stretch>
                  <a:fillRect/>
                </a:stretch>
              </p:blipFill>
              <p:spPr>
                <a:xfrm>
                  <a:off x="1656949" y="2127862"/>
                  <a:ext cx="406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4305" name="Freihand 174304">
                  <a:extLst>
                    <a:ext uri="{FF2B5EF4-FFF2-40B4-BE49-F238E27FC236}">
                      <a16:creationId xmlns:a16="http://schemas.microsoft.com/office/drawing/2014/main" id="{D8FB6AA0-A0AD-DFBB-DE3B-6AA52D5B236D}"/>
                    </a:ext>
                  </a:extLst>
                </p14:cNvPr>
                <p14:cNvContentPartPr/>
                <p14:nvPr/>
              </p14:nvContentPartPr>
              <p14:xfrm>
                <a:off x="1624909" y="2119942"/>
                <a:ext cx="126720" cy="177480"/>
              </p14:xfrm>
            </p:contentPart>
          </mc:Choice>
          <mc:Fallback xmlns="">
            <p:pic>
              <p:nvPicPr>
                <p:cNvPr id="174305" name="Freihand 174304">
                  <a:extLst>
                    <a:ext uri="{FF2B5EF4-FFF2-40B4-BE49-F238E27FC236}">
                      <a16:creationId xmlns:a16="http://schemas.microsoft.com/office/drawing/2014/main" id="{D8FB6AA0-A0AD-DFBB-DE3B-6AA52D5B236D}"/>
                    </a:ext>
                  </a:extLst>
                </p:cNvPr>
                <p:cNvPicPr/>
                <p:nvPr/>
              </p:nvPicPr>
              <p:blipFill>
                <a:blip r:embed="rId21"/>
                <a:stretch>
                  <a:fillRect/>
                </a:stretch>
              </p:blipFill>
              <p:spPr>
                <a:xfrm>
                  <a:off x="1615909" y="2110942"/>
                  <a:ext cx="1443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4337" name="Freihand 174336">
                  <a:extLst>
                    <a:ext uri="{FF2B5EF4-FFF2-40B4-BE49-F238E27FC236}">
                      <a16:creationId xmlns:a16="http://schemas.microsoft.com/office/drawing/2014/main" id="{59EA97EF-FA4A-0912-C425-F48DC91E14D4}"/>
                    </a:ext>
                  </a:extLst>
                </p14:cNvPr>
                <p14:cNvContentPartPr/>
                <p14:nvPr/>
              </p14:nvContentPartPr>
              <p14:xfrm>
                <a:off x="1843789" y="2640862"/>
                <a:ext cx="4120200" cy="1999080"/>
              </p14:xfrm>
            </p:contentPart>
          </mc:Choice>
          <mc:Fallback xmlns="">
            <p:pic>
              <p:nvPicPr>
                <p:cNvPr id="174337" name="Freihand 174336">
                  <a:extLst>
                    <a:ext uri="{FF2B5EF4-FFF2-40B4-BE49-F238E27FC236}">
                      <a16:creationId xmlns:a16="http://schemas.microsoft.com/office/drawing/2014/main" id="{59EA97EF-FA4A-0912-C425-F48DC91E14D4}"/>
                    </a:ext>
                  </a:extLst>
                </p:cNvPr>
                <p:cNvPicPr/>
                <p:nvPr/>
              </p:nvPicPr>
              <p:blipFill>
                <a:blip r:embed="rId23"/>
                <a:stretch>
                  <a:fillRect/>
                </a:stretch>
              </p:blipFill>
              <p:spPr>
                <a:xfrm>
                  <a:off x="1834789" y="2631862"/>
                  <a:ext cx="4137840" cy="20167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4363" name="Freihand 174362">
                  <a:extLst>
                    <a:ext uri="{FF2B5EF4-FFF2-40B4-BE49-F238E27FC236}">
                      <a16:creationId xmlns:a16="http://schemas.microsoft.com/office/drawing/2014/main" id="{08367398-1D89-BE71-8CB3-777BEA5B190C}"/>
                    </a:ext>
                  </a:extLst>
                </p14:cNvPr>
                <p14:cNvContentPartPr/>
                <p14:nvPr/>
              </p14:nvContentPartPr>
              <p14:xfrm>
                <a:off x="6493189" y="2552662"/>
                <a:ext cx="116280" cy="46440"/>
              </p14:xfrm>
            </p:contentPart>
          </mc:Choice>
          <mc:Fallback xmlns="">
            <p:pic>
              <p:nvPicPr>
                <p:cNvPr id="174363" name="Freihand 174362">
                  <a:extLst>
                    <a:ext uri="{FF2B5EF4-FFF2-40B4-BE49-F238E27FC236}">
                      <a16:creationId xmlns:a16="http://schemas.microsoft.com/office/drawing/2014/main" id="{08367398-1D89-BE71-8CB3-777BEA5B190C}"/>
                    </a:ext>
                  </a:extLst>
                </p:cNvPr>
                <p:cNvPicPr/>
                <p:nvPr/>
              </p:nvPicPr>
              <p:blipFill>
                <a:blip r:embed="rId25"/>
                <a:stretch>
                  <a:fillRect/>
                </a:stretch>
              </p:blipFill>
              <p:spPr>
                <a:xfrm>
                  <a:off x="6484189" y="2543662"/>
                  <a:ext cx="13392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4364" name="Freihand 174363">
                  <a:extLst>
                    <a:ext uri="{FF2B5EF4-FFF2-40B4-BE49-F238E27FC236}">
                      <a16:creationId xmlns:a16="http://schemas.microsoft.com/office/drawing/2014/main" id="{E6E4EFC3-662F-6460-103A-4DE56298D278}"/>
                    </a:ext>
                  </a:extLst>
                </p14:cNvPr>
                <p14:cNvContentPartPr/>
                <p14:nvPr/>
              </p14:nvContentPartPr>
              <p14:xfrm>
                <a:off x="6564469" y="2402542"/>
                <a:ext cx="193320" cy="357480"/>
              </p14:xfrm>
            </p:contentPart>
          </mc:Choice>
          <mc:Fallback xmlns="">
            <p:pic>
              <p:nvPicPr>
                <p:cNvPr id="174364" name="Freihand 174363">
                  <a:extLst>
                    <a:ext uri="{FF2B5EF4-FFF2-40B4-BE49-F238E27FC236}">
                      <a16:creationId xmlns:a16="http://schemas.microsoft.com/office/drawing/2014/main" id="{E6E4EFC3-662F-6460-103A-4DE56298D278}"/>
                    </a:ext>
                  </a:extLst>
                </p:cNvPr>
                <p:cNvPicPr/>
                <p:nvPr/>
              </p:nvPicPr>
              <p:blipFill>
                <a:blip r:embed="rId27"/>
                <a:stretch>
                  <a:fillRect/>
                </a:stretch>
              </p:blipFill>
              <p:spPr>
                <a:xfrm>
                  <a:off x="6555469" y="2393542"/>
                  <a:ext cx="210960" cy="3751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4365" name="Freihand 174364">
                  <a:extLst>
                    <a:ext uri="{FF2B5EF4-FFF2-40B4-BE49-F238E27FC236}">
                      <a16:creationId xmlns:a16="http://schemas.microsoft.com/office/drawing/2014/main" id="{8A6B0D86-858E-A858-9470-2BDD91BA8BBA}"/>
                    </a:ext>
                  </a:extLst>
                </p14:cNvPr>
                <p14:cNvContentPartPr/>
                <p14:nvPr/>
              </p14:nvContentPartPr>
              <p14:xfrm>
                <a:off x="6670669" y="2366902"/>
                <a:ext cx="350280" cy="203040"/>
              </p14:xfrm>
            </p:contentPart>
          </mc:Choice>
          <mc:Fallback xmlns="">
            <p:pic>
              <p:nvPicPr>
                <p:cNvPr id="174365" name="Freihand 174364">
                  <a:extLst>
                    <a:ext uri="{FF2B5EF4-FFF2-40B4-BE49-F238E27FC236}">
                      <a16:creationId xmlns:a16="http://schemas.microsoft.com/office/drawing/2014/main" id="{8A6B0D86-858E-A858-9470-2BDD91BA8BBA}"/>
                    </a:ext>
                  </a:extLst>
                </p:cNvPr>
                <p:cNvPicPr/>
                <p:nvPr/>
              </p:nvPicPr>
              <p:blipFill>
                <a:blip r:embed="rId29"/>
                <a:stretch>
                  <a:fillRect/>
                </a:stretch>
              </p:blipFill>
              <p:spPr>
                <a:xfrm>
                  <a:off x="6661669" y="2358262"/>
                  <a:ext cx="3679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74366" name="Freihand 174365">
                  <a:extLst>
                    <a:ext uri="{FF2B5EF4-FFF2-40B4-BE49-F238E27FC236}">
                      <a16:creationId xmlns:a16="http://schemas.microsoft.com/office/drawing/2014/main" id="{C43F93ED-329A-FAAD-6B89-154E206A5664}"/>
                    </a:ext>
                  </a:extLst>
                </p14:cNvPr>
                <p14:cNvContentPartPr/>
                <p14:nvPr/>
              </p14:nvContentPartPr>
              <p14:xfrm>
                <a:off x="6890989" y="2468062"/>
                <a:ext cx="322920" cy="169560"/>
              </p14:xfrm>
            </p:contentPart>
          </mc:Choice>
          <mc:Fallback xmlns="">
            <p:pic>
              <p:nvPicPr>
                <p:cNvPr id="174366" name="Freihand 174365">
                  <a:extLst>
                    <a:ext uri="{FF2B5EF4-FFF2-40B4-BE49-F238E27FC236}">
                      <a16:creationId xmlns:a16="http://schemas.microsoft.com/office/drawing/2014/main" id="{C43F93ED-329A-FAAD-6B89-154E206A5664}"/>
                    </a:ext>
                  </a:extLst>
                </p:cNvPr>
                <p:cNvPicPr/>
                <p:nvPr/>
              </p:nvPicPr>
              <p:blipFill>
                <a:blip r:embed="rId31"/>
                <a:stretch>
                  <a:fillRect/>
                </a:stretch>
              </p:blipFill>
              <p:spPr>
                <a:xfrm>
                  <a:off x="6881989" y="2459062"/>
                  <a:ext cx="3405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74369" name="Freihand 174368">
                  <a:extLst>
                    <a:ext uri="{FF2B5EF4-FFF2-40B4-BE49-F238E27FC236}">
                      <a16:creationId xmlns:a16="http://schemas.microsoft.com/office/drawing/2014/main" id="{A74700DA-FC2B-7BAA-031C-8CCF6FFB0F9D}"/>
                    </a:ext>
                  </a:extLst>
                </p14:cNvPr>
                <p14:cNvContentPartPr/>
                <p14:nvPr/>
              </p14:nvContentPartPr>
              <p14:xfrm>
                <a:off x="7318669" y="2424502"/>
                <a:ext cx="213480" cy="196920"/>
              </p14:xfrm>
            </p:contentPart>
          </mc:Choice>
          <mc:Fallback xmlns="">
            <p:pic>
              <p:nvPicPr>
                <p:cNvPr id="174369" name="Freihand 174368">
                  <a:extLst>
                    <a:ext uri="{FF2B5EF4-FFF2-40B4-BE49-F238E27FC236}">
                      <a16:creationId xmlns:a16="http://schemas.microsoft.com/office/drawing/2014/main" id="{A74700DA-FC2B-7BAA-031C-8CCF6FFB0F9D}"/>
                    </a:ext>
                  </a:extLst>
                </p:cNvPr>
                <p:cNvPicPr/>
                <p:nvPr/>
              </p:nvPicPr>
              <p:blipFill>
                <a:blip r:embed="rId33"/>
                <a:stretch>
                  <a:fillRect/>
                </a:stretch>
              </p:blipFill>
              <p:spPr>
                <a:xfrm>
                  <a:off x="7309669" y="2415862"/>
                  <a:ext cx="23112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74372" name="Freihand 174371">
                  <a:extLst>
                    <a:ext uri="{FF2B5EF4-FFF2-40B4-BE49-F238E27FC236}">
                      <a16:creationId xmlns:a16="http://schemas.microsoft.com/office/drawing/2014/main" id="{2568278E-BCBB-51CF-0643-4CE5E482BF9E}"/>
                    </a:ext>
                  </a:extLst>
                </p14:cNvPr>
                <p14:cNvContentPartPr/>
                <p14:nvPr/>
              </p14:nvContentPartPr>
              <p14:xfrm>
                <a:off x="7531429" y="2456542"/>
                <a:ext cx="144000" cy="115560"/>
              </p14:xfrm>
            </p:contentPart>
          </mc:Choice>
          <mc:Fallback xmlns="">
            <p:pic>
              <p:nvPicPr>
                <p:cNvPr id="174372" name="Freihand 174371">
                  <a:extLst>
                    <a:ext uri="{FF2B5EF4-FFF2-40B4-BE49-F238E27FC236}">
                      <a16:creationId xmlns:a16="http://schemas.microsoft.com/office/drawing/2014/main" id="{2568278E-BCBB-51CF-0643-4CE5E482BF9E}"/>
                    </a:ext>
                  </a:extLst>
                </p:cNvPr>
                <p:cNvPicPr/>
                <p:nvPr/>
              </p:nvPicPr>
              <p:blipFill>
                <a:blip r:embed="rId35"/>
                <a:stretch>
                  <a:fillRect/>
                </a:stretch>
              </p:blipFill>
              <p:spPr>
                <a:xfrm>
                  <a:off x="7522429" y="2447542"/>
                  <a:ext cx="1616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74386" name="Freihand 174385">
                  <a:extLst>
                    <a:ext uri="{FF2B5EF4-FFF2-40B4-BE49-F238E27FC236}">
                      <a16:creationId xmlns:a16="http://schemas.microsoft.com/office/drawing/2014/main" id="{8F84BFC2-9917-89B1-9722-984B7192A242}"/>
                    </a:ext>
                  </a:extLst>
                </p14:cNvPr>
                <p14:cNvContentPartPr/>
                <p14:nvPr/>
              </p14:nvContentPartPr>
              <p14:xfrm>
                <a:off x="7725469" y="2491462"/>
                <a:ext cx="61200" cy="56160"/>
              </p14:xfrm>
            </p:contentPart>
          </mc:Choice>
          <mc:Fallback xmlns="">
            <p:pic>
              <p:nvPicPr>
                <p:cNvPr id="174386" name="Freihand 174385">
                  <a:extLst>
                    <a:ext uri="{FF2B5EF4-FFF2-40B4-BE49-F238E27FC236}">
                      <a16:creationId xmlns:a16="http://schemas.microsoft.com/office/drawing/2014/main" id="{8F84BFC2-9917-89B1-9722-984B7192A242}"/>
                    </a:ext>
                  </a:extLst>
                </p:cNvPr>
                <p:cNvPicPr/>
                <p:nvPr/>
              </p:nvPicPr>
              <p:blipFill>
                <a:blip r:embed="rId37"/>
                <a:stretch>
                  <a:fillRect/>
                </a:stretch>
              </p:blipFill>
              <p:spPr>
                <a:xfrm>
                  <a:off x="7716469" y="2482822"/>
                  <a:ext cx="788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74389" name="Freihand 174388">
                  <a:extLst>
                    <a:ext uri="{FF2B5EF4-FFF2-40B4-BE49-F238E27FC236}">
                      <a16:creationId xmlns:a16="http://schemas.microsoft.com/office/drawing/2014/main" id="{53D9122E-05B3-E606-765C-422086F078F2}"/>
                    </a:ext>
                  </a:extLst>
                </p14:cNvPr>
                <p14:cNvContentPartPr/>
                <p14:nvPr/>
              </p14:nvContentPartPr>
              <p14:xfrm>
                <a:off x="7920949" y="2428102"/>
                <a:ext cx="27720" cy="135000"/>
              </p14:xfrm>
            </p:contentPart>
          </mc:Choice>
          <mc:Fallback xmlns="">
            <p:pic>
              <p:nvPicPr>
                <p:cNvPr id="174389" name="Freihand 174388">
                  <a:extLst>
                    <a:ext uri="{FF2B5EF4-FFF2-40B4-BE49-F238E27FC236}">
                      <a16:creationId xmlns:a16="http://schemas.microsoft.com/office/drawing/2014/main" id="{53D9122E-05B3-E606-765C-422086F078F2}"/>
                    </a:ext>
                  </a:extLst>
                </p:cNvPr>
                <p:cNvPicPr/>
                <p:nvPr/>
              </p:nvPicPr>
              <p:blipFill>
                <a:blip r:embed="rId39"/>
                <a:stretch>
                  <a:fillRect/>
                </a:stretch>
              </p:blipFill>
              <p:spPr>
                <a:xfrm>
                  <a:off x="7911949" y="2419462"/>
                  <a:ext cx="453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74393" name="Freihand 174392">
                  <a:extLst>
                    <a:ext uri="{FF2B5EF4-FFF2-40B4-BE49-F238E27FC236}">
                      <a16:creationId xmlns:a16="http://schemas.microsoft.com/office/drawing/2014/main" id="{CB686E2C-CA3A-762A-E7DB-6D8FC99C8498}"/>
                    </a:ext>
                  </a:extLst>
                </p14:cNvPr>
                <p14:cNvContentPartPr/>
                <p14:nvPr/>
              </p14:nvContentPartPr>
              <p14:xfrm>
                <a:off x="7867669" y="2475262"/>
                <a:ext cx="212400" cy="34560"/>
              </p14:xfrm>
            </p:contentPart>
          </mc:Choice>
          <mc:Fallback xmlns="">
            <p:pic>
              <p:nvPicPr>
                <p:cNvPr id="174393" name="Freihand 174392">
                  <a:extLst>
                    <a:ext uri="{FF2B5EF4-FFF2-40B4-BE49-F238E27FC236}">
                      <a16:creationId xmlns:a16="http://schemas.microsoft.com/office/drawing/2014/main" id="{CB686E2C-CA3A-762A-E7DB-6D8FC99C8498}"/>
                    </a:ext>
                  </a:extLst>
                </p:cNvPr>
                <p:cNvPicPr/>
                <p:nvPr/>
              </p:nvPicPr>
              <p:blipFill>
                <a:blip r:embed="rId41"/>
                <a:stretch>
                  <a:fillRect/>
                </a:stretch>
              </p:blipFill>
              <p:spPr>
                <a:xfrm>
                  <a:off x="7859029" y="2466262"/>
                  <a:ext cx="2300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74398" name="Freihand 174397">
                  <a:extLst>
                    <a:ext uri="{FF2B5EF4-FFF2-40B4-BE49-F238E27FC236}">
                      <a16:creationId xmlns:a16="http://schemas.microsoft.com/office/drawing/2014/main" id="{0FD1FC57-76CD-6BC6-DDC3-C059EDCFFEAD}"/>
                    </a:ext>
                  </a:extLst>
                </p14:cNvPr>
                <p14:cNvContentPartPr/>
                <p14:nvPr/>
              </p14:nvContentPartPr>
              <p14:xfrm>
                <a:off x="8166109" y="2365462"/>
                <a:ext cx="166680" cy="155160"/>
              </p14:xfrm>
            </p:contentPart>
          </mc:Choice>
          <mc:Fallback xmlns="">
            <p:pic>
              <p:nvPicPr>
                <p:cNvPr id="174398" name="Freihand 174397">
                  <a:extLst>
                    <a:ext uri="{FF2B5EF4-FFF2-40B4-BE49-F238E27FC236}">
                      <a16:creationId xmlns:a16="http://schemas.microsoft.com/office/drawing/2014/main" id="{0FD1FC57-76CD-6BC6-DDC3-C059EDCFFEAD}"/>
                    </a:ext>
                  </a:extLst>
                </p:cNvPr>
                <p:cNvPicPr/>
                <p:nvPr/>
              </p:nvPicPr>
              <p:blipFill>
                <a:blip r:embed="rId43"/>
                <a:stretch>
                  <a:fillRect/>
                </a:stretch>
              </p:blipFill>
              <p:spPr>
                <a:xfrm>
                  <a:off x="8157109" y="2356462"/>
                  <a:ext cx="18432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74404" name="Freihand 174403">
                  <a:extLst>
                    <a:ext uri="{FF2B5EF4-FFF2-40B4-BE49-F238E27FC236}">
                      <a16:creationId xmlns:a16="http://schemas.microsoft.com/office/drawing/2014/main" id="{0C53FDCC-56F1-EE52-1AC6-AA2EDB4DA376}"/>
                    </a:ext>
                  </a:extLst>
                </p14:cNvPr>
                <p14:cNvContentPartPr/>
                <p14:nvPr/>
              </p14:nvContentPartPr>
              <p14:xfrm>
                <a:off x="8366269" y="2488942"/>
                <a:ext cx="52560" cy="106560"/>
              </p14:xfrm>
            </p:contentPart>
          </mc:Choice>
          <mc:Fallback xmlns="">
            <p:pic>
              <p:nvPicPr>
                <p:cNvPr id="174404" name="Freihand 174403">
                  <a:extLst>
                    <a:ext uri="{FF2B5EF4-FFF2-40B4-BE49-F238E27FC236}">
                      <a16:creationId xmlns:a16="http://schemas.microsoft.com/office/drawing/2014/main" id="{0C53FDCC-56F1-EE52-1AC6-AA2EDB4DA376}"/>
                    </a:ext>
                  </a:extLst>
                </p:cNvPr>
                <p:cNvPicPr/>
                <p:nvPr/>
              </p:nvPicPr>
              <p:blipFill>
                <a:blip r:embed="rId45"/>
                <a:stretch>
                  <a:fillRect/>
                </a:stretch>
              </p:blipFill>
              <p:spPr>
                <a:xfrm>
                  <a:off x="8357269" y="2480302"/>
                  <a:ext cx="702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74408" name="Freihand 174407">
                  <a:extLst>
                    <a:ext uri="{FF2B5EF4-FFF2-40B4-BE49-F238E27FC236}">
                      <a16:creationId xmlns:a16="http://schemas.microsoft.com/office/drawing/2014/main" id="{32799314-66AB-4CEA-A6C2-32E423493043}"/>
                    </a:ext>
                  </a:extLst>
                </p14:cNvPr>
                <p14:cNvContentPartPr/>
                <p14:nvPr/>
              </p14:nvContentPartPr>
              <p14:xfrm>
                <a:off x="8448349" y="2334142"/>
                <a:ext cx="227520" cy="222480"/>
              </p14:xfrm>
            </p:contentPart>
          </mc:Choice>
          <mc:Fallback xmlns="">
            <p:pic>
              <p:nvPicPr>
                <p:cNvPr id="174408" name="Freihand 174407">
                  <a:extLst>
                    <a:ext uri="{FF2B5EF4-FFF2-40B4-BE49-F238E27FC236}">
                      <a16:creationId xmlns:a16="http://schemas.microsoft.com/office/drawing/2014/main" id="{32799314-66AB-4CEA-A6C2-32E423493043}"/>
                    </a:ext>
                  </a:extLst>
                </p:cNvPr>
                <p:cNvPicPr/>
                <p:nvPr/>
              </p:nvPicPr>
              <p:blipFill>
                <a:blip r:embed="rId47"/>
                <a:stretch>
                  <a:fillRect/>
                </a:stretch>
              </p:blipFill>
              <p:spPr>
                <a:xfrm>
                  <a:off x="8439349" y="2325502"/>
                  <a:ext cx="24516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74418" name="Freihand 174417">
                  <a:extLst>
                    <a:ext uri="{FF2B5EF4-FFF2-40B4-BE49-F238E27FC236}">
                      <a16:creationId xmlns:a16="http://schemas.microsoft.com/office/drawing/2014/main" id="{F3C428E1-EF3F-5FAA-2EC6-EAD34D969CEC}"/>
                    </a:ext>
                  </a:extLst>
                </p14:cNvPr>
                <p14:cNvContentPartPr/>
                <p14:nvPr/>
              </p14:nvContentPartPr>
              <p14:xfrm>
                <a:off x="8742109" y="2397862"/>
                <a:ext cx="156600" cy="192960"/>
              </p14:xfrm>
            </p:contentPart>
          </mc:Choice>
          <mc:Fallback xmlns="">
            <p:pic>
              <p:nvPicPr>
                <p:cNvPr id="174418" name="Freihand 174417">
                  <a:extLst>
                    <a:ext uri="{FF2B5EF4-FFF2-40B4-BE49-F238E27FC236}">
                      <a16:creationId xmlns:a16="http://schemas.microsoft.com/office/drawing/2014/main" id="{F3C428E1-EF3F-5FAA-2EC6-EAD34D969CEC}"/>
                    </a:ext>
                  </a:extLst>
                </p:cNvPr>
                <p:cNvPicPr/>
                <p:nvPr/>
              </p:nvPicPr>
              <p:blipFill>
                <a:blip r:embed="rId49"/>
                <a:stretch>
                  <a:fillRect/>
                </a:stretch>
              </p:blipFill>
              <p:spPr>
                <a:xfrm>
                  <a:off x="8733109" y="2388862"/>
                  <a:ext cx="17424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74425" name="Freihand 174424">
                  <a:extLst>
                    <a:ext uri="{FF2B5EF4-FFF2-40B4-BE49-F238E27FC236}">
                      <a16:creationId xmlns:a16="http://schemas.microsoft.com/office/drawing/2014/main" id="{1F47C3BA-4AB5-0C24-22B3-C9424B058887}"/>
                    </a:ext>
                  </a:extLst>
                </p14:cNvPr>
                <p14:cNvContentPartPr/>
                <p14:nvPr/>
              </p14:nvContentPartPr>
              <p14:xfrm>
                <a:off x="1611229" y="1910422"/>
                <a:ext cx="4214880" cy="3738600"/>
              </p14:xfrm>
            </p:contentPart>
          </mc:Choice>
          <mc:Fallback xmlns="">
            <p:pic>
              <p:nvPicPr>
                <p:cNvPr id="174425" name="Freihand 174424">
                  <a:extLst>
                    <a:ext uri="{FF2B5EF4-FFF2-40B4-BE49-F238E27FC236}">
                      <a16:creationId xmlns:a16="http://schemas.microsoft.com/office/drawing/2014/main" id="{1F47C3BA-4AB5-0C24-22B3-C9424B058887}"/>
                    </a:ext>
                  </a:extLst>
                </p:cNvPr>
                <p:cNvPicPr/>
                <p:nvPr/>
              </p:nvPicPr>
              <p:blipFill>
                <a:blip r:embed="rId51"/>
                <a:stretch>
                  <a:fillRect/>
                </a:stretch>
              </p:blipFill>
              <p:spPr>
                <a:xfrm>
                  <a:off x="1602229" y="1901782"/>
                  <a:ext cx="4232520" cy="37562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74438" name="Freihand 174437">
                  <a:extLst>
                    <a:ext uri="{FF2B5EF4-FFF2-40B4-BE49-F238E27FC236}">
                      <a16:creationId xmlns:a16="http://schemas.microsoft.com/office/drawing/2014/main" id="{D10DC945-7702-C436-5B97-AEC4D979F5BE}"/>
                    </a:ext>
                  </a:extLst>
                </p14:cNvPr>
                <p14:cNvContentPartPr/>
                <p14:nvPr/>
              </p14:nvContentPartPr>
              <p14:xfrm>
                <a:off x="2349949" y="5070862"/>
                <a:ext cx="168480" cy="389880"/>
              </p14:xfrm>
            </p:contentPart>
          </mc:Choice>
          <mc:Fallback xmlns="">
            <p:pic>
              <p:nvPicPr>
                <p:cNvPr id="174438" name="Freihand 174437">
                  <a:extLst>
                    <a:ext uri="{FF2B5EF4-FFF2-40B4-BE49-F238E27FC236}">
                      <a16:creationId xmlns:a16="http://schemas.microsoft.com/office/drawing/2014/main" id="{D10DC945-7702-C436-5B97-AEC4D979F5BE}"/>
                    </a:ext>
                  </a:extLst>
                </p:cNvPr>
                <p:cNvPicPr/>
                <p:nvPr/>
              </p:nvPicPr>
              <p:blipFill>
                <a:blip r:embed="rId53"/>
                <a:stretch>
                  <a:fillRect/>
                </a:stretch>
              </p:blipFill>
              <p:spPr>
                <a:xfrm>
                  <a:off x="2340949" y="5062222"/>
                  <a:ext cx="186120" cy="4075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74439" name="Freihand 174438">
                  <a:extLst>
                    <a:ext uri="{FF2B5EF4-FFF2-40B4-BE49-F238E27FC236}">
                      <a16:creationId xmlns:a16="http://schemas.microsoft.com/office/drawing/2014/main" id="{06EDA7B2-C50C-486B-DE2E-AF1449C0BA35}"/>
                    </a:ext>
                  </a:extLst>
                </p14:cNvPr>
                <p14:cNvContentPartPr/>
                <p14:nvPr/>
              </p14:nvContentPartPr>
              <p14:xfrm>
                <a:off x="2070229" y="5294422"/>
                <a:ext cx="163800" cy="167040"/>
              </p14:xfrm>
            </p:contentPart>
          </mc:Choice>
          <mc:Fallback xmlns="">
            <p:pic>
              <p:nvPicPr>
                <p:cNvPr id="174439" name="Freihand 174438">
                  <a:extLst>
                    <a:ext uri="{FF2B5EF4-FFF2-40B4-BE49-F238E27FC236}">
                      <a16:creationId xmlns:a16="http://schemas.microsoft.com/office/drawing/2014/main" id="{06EDA7B2-C50C-486B-DE2E-AF1449C0BA35}"/>
                    </a:ext>
                  </a:extLst>
                </p:cNvPr>
                <p:cNvPicPr/>
                <p:nvPr/>
              </p:nvPicPr>
              <p:blipFill>
                <a:blip r:embed="rId55"/>
                <a:stretch>
                  <a:fillRect/>
                </a:stretch>
              </p:blipFill>
              <p:spPr>
                <a:xfrm>
                  <a:off x="2061229" y="5285422"/>
                  <a:ext cx="1814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74442" name="Freihand 174441">
                  <a:extLst>
                    <a:ext uri="{FF2B5EF4-FFF2-40B4-BE49-F238E27FC236}">
                      <a16:creationId xmlns:a16="http://schemas.microsoft.com/office/drawing/2014/main" id="{98B369F8-7E4D-650E-1DE8-AA1E60005D48}"/>
                    </a:ext>
                  </a:extLst>
                </p14:cNvPr>
                <p14:cNvContentPartPr/>
                <p14:nvPr/>
              </p14:nvContentPartPr>
              <p14:xfrm>
                <a:off x="2234749" y="5198302"/>
                <a:ext cx="138240" cy="237240"/>
              </p14:xfrm>
            </p:contentPart>
          </mc:Choice>
          <mc:Fallback xmlns="">
            <p:pic>
              <p:nvPicPr>
                <p:cNvPr id="174442" name="Freihand 174441">
                  <a:extLst>
                    <a:ext uri="{FF2B5EF4-FFF2-40B4-BE49-F238E27FC236}">
                      <a16:creationId xmlns:a16="http://schemas.microsoft.com/office/drawing/2014/main" id="{98B369F8-7E4D-650E-1DE8-AA1E60005D48}"/>
                    </a:ext>
                  </a:extLst>
                </p:cNvPr>
                <p:cNvPicPr/>
                <p:nvPr/>
              </p:nvPicPr>
              <p:blipFill>
                <a:blip r:embed="rId57"/>
                <a:stretch>
                  <a:fillRect/>
                </a:stretch>
              </p:blipFill>
              <p:spPr>
                <a:xfrm>
                  <a:off x="2225749" y="5189662"/>
                  <a:ext cx="15588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74453" name="Freihand 174452">
                  <a:extLst>
                    <a:ext uri="{FF2B5EF4-FFF2-40B4-BE49-F238E27FC236}">
                      <a16:creationId xmlns:a16="http://schemas.microsoft.com/office/drawing/2014/main" id="{895E4E18-F06B-1CDA-6144-D68398268562}"/>
                    </a:ext>
                  </a:extLst>
                </p14:cNvPr>
                <p14:cNvContentPartPr/>
                <p14:nvPr/>
              </p14:nvContentPartPr>
              <p14:xfrm>
                <a:off x="2362189" y="5129182"/>
                <a:ext cx="74520" cy="133560"/>
              </p14:xfrm>
            </p:contentPart>
          </mc:Choice>
          <mc:Fallback xmlns="">
            <p:pic>
              <p:nvPicPr>
                <p:cNvPr id="174453" name="Freihand 174452">
                  <a:extLst>
                    <a:ext uri="{FF2B5EF4-FFF2-40B4-BE49-F238E27FC236}">
                      <a16:creationId xmlns:a16="http://schemas.microsoft.com/office/drawing/2014/main" id="{895E4E18-F06B-1CDA-6144-D68398268562}"/>
                    </a:ext>
                  </a:extLst>
                </p:cNvPr>
                <p:cNvPicPr/>
                <p:nvPr/>
              </p:nvPicPr>
              <p:blipFill>
                <a:blip r:embed="rId59"/>
                <a:stretch>
                  <a:fillRect/>
                </a:stretch>
              </p:blipFill>
              <p:spPr>
                <a:xfrm>
                  <a:off x="2353549" y="5120542"/>
                  <a:ext cx="921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74456" name="Freihand 174455">
                  <a:extLst>
                    <a:ext uri="{FF2B5EF4-FFF2-40B4-BE49-F238E27FC236}">
                      <a16:creationId xmlns:a16="http://schemas.microsoft.com/office/drawing/2014/main" id="{81EBF27D-254E-0102-D9ED-9E214E0B9BFE}"/>
                    </a:ext>
                  </a:extLst>
                </p14:cNvPr>
                <p14:cNvContentPartPr/>
                <p14:nvPr/>
              </p14:nvContentPartPr>
              <p14:xfrm>
                <a:off x="5608309" y="1650142"/>
                <a:ext cx="94320" cy="70560"/>
              </p14:xfrm>
            </p:contentPart>
          </mc:Choice>
          <mc:Fallback xmlns="">
            <p:pic>
              <p:nvPicPr>
                <p:cNvPr id="174456" name="Freihand 174455">
                  <a:extLst>
                    <a:ext uri="{FF2B5EF4-FFF2-40B4-BE49-F238E27FC236}">
                      <a16:creationId xmlns:a16="http://schemas.microsoft.com/office/drawing/2014/main" id="{81EBF27D-254E-0102-D9ED-9E214E0B9BFE}"/>
                    </a:ext>
                  </a:extLst>
                </p:cNvPr>
                <p:cNvPicPr/>
                <p:nvPr/>
              </p:nvPicPr>
              <p:blipFill>
                <a:blip r:embed="rId61"/>
                <a:stretch>
                  <a:fillRect/>
                </a:stretch>
              </p:blipFill>
              <p:spPr>
                <a:xfrm>
                  <a:off x="5599309" y="1641142"/>
                  <a:ext cx="1119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74462" name="Freihand 174461">
                  <a:extLst>
                    <a:ext uri="{FF2B5EF4-FFF2-40B4-BE49-F238E27FC236}">
                      <a16:creationId xmlns:a16="http://schemas.microsoft.com/office/drawing/2014/main" id="{7F1D8DD1-30FC-E255-0BF5-FD92983D7B5C}"/>
                    </a:ext>
                  </a:extLst>
                </p14:cNvPr>
                <p14:cNvContentPartPr/>
                <p14:nvPr/>
              </p14:nvContentPartPr>
              <p14:xfrm>
                <a:off x="5671669" y="1644382"/>
                <a:ext cx="83880" cy="204120"/>
              </p14:xfrm>
            </p:contentPart>
          </mc:Choice>
          <mc:Fallback xmlns="">
            <p:pic>
              <p:nvPicPr>
                <p:cNvPr id="174462" name="Freihand 174461">
                  <a:extLst>
                    <a:ext uri="{FF2B5EF4-FFF2-40B4-BE49-F238E27FC236}">
                      <a16:creationId xmlns:a16="http://schemas.microsoft.com/office/drawing/2014/main" id="{7F1D8DD1-30FC-E255-0BF5-FD92983D7B5C}"/>
                    </a:ext>
                  </a:extLst>
                </p:cNvPr>
                <p:cNvPicPr/>
                <p:nvPr/>
              </p:nvPicPr>
              <p:blipFill>
                <a:blip r:embed="rId63"/>
                <a:stretch>
                  <a:fillRect/>
                </a:stretch>
              </p:blipFill>
              <p:spPr>
                <a:xfrm>
                  <a:off x="5663029" y="1635742"/>
                  <a:ext cx="10152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74465" name="Freihand 174464">
                  <a:extLst>
                    <a:ext uri="{FF2B5EF4-FFF2-40B4-BE49-F238E27FC236}">
                      <a16:creationId xmlns:a16="http://schemas.microsoft.com/office/drawing/2014/main" id="{0D9C0532-023B-2D57-477E-87F9F636675C}"/>
                    </a:ext>
                  </a:extLst>
                </p14:cNvPr>
                <p14:cNvContentPartPr/>
                <p14:nvPr/>
              </p14:nvContentPartPr>
              <p14:xfrm>
                <a:off x="5868229" y="1596862"/>
                <a:ext cx="250560" cy="96840"/>
              </p14:xfrm>
            </p:contentPart>
          </mc:Choice>
          <mc:Fallback xmlns="">
            <p:pic>
              <p:nvPicPr>
                <p:cNvPr id="174465" name="Freihand 174464">
                  <a:extLst>
                    <a:ext uri="{FF2B5EF4-FFF2-40B4-BE49-F238E27FC236}">
                      <a16:creationId xmlns:a16="http://schemas.microsoft.com/office/drawing/2014/main" id="{0D9C0532-023B-2D57-477E-87F9F636675C}"/>
                    </a:ext>
                  </a:extLst>
                </p:cNvPr>
                <p:cNvPicPr/>
                <p:nvPr/>
              </p:nvPicPr>
              <p:blipFill>
                <a:blip r:embed="rId65"/>
                <a:stretch>
                  <a:fillRect/>
                </a:stretch>
              </p:blipFill>
              <p:spPr>
                <a:xfrm>
                  <a:off x="5859589" y="1588222"/>
                  <a:ext cx="26820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74484" name="Freihand 174483">
                  <a:extLst>
                    <a:ext uri="{FF2B5EF4-FFF2-40B4-BE49-F238E27FC236}">
                      <a16:creationId xmlns:a16="http://schemas.microsoft.com/office/drawing/2014/main" id="{DC9DB9E0-4D60-8C56-9C7C-F7C5088F0C81}"/>
                    </a:ext>
                  </a:extLst>
                </p14:cNvPr>
                <p14:cNvContentPartPr/>
                <p14:nvPr/>
              </p14:nvContentPartPr>
              <p14:xfrm>
                <a:off x="6159469" y="1453942"/>
                <a:ext cx="339840" cy="257400"/>
              </p14:xfrm>
            </p:contentPart>
          </mc:Choice>
          <mc:Fallback xmlns="">
            <p:pic>
              <p:nvPicPr>
                <p:cNvPr id="174484" name="Freihand 174483">
                  <a:extLst>
                    <a:ext uri="{FF2B5EF4-FFF2-40B4-BE49-F238E27FC236}">
                      <a16:creationId xmlns:a16="http://schemas.microsoft.com/office/drawing/2014/main" id="{DC9DB9E0-4D60-8C56-9C7C-F7C5088F0C81}"/>
                    </a:ext>
                  </a:extLst>
                </p:cNvPr>
                <p:cNvPicPr/>
                <p:nvPr/>
              </p:nvPicPr>
              <p:blipFill>
                <a:blip r:embed="rId67"/>
                <a:stretch>
                  <a:fillRect/>
                </a:stretch>
              </p:blipFill>
              <p:spPr>
                <a:xfrm>
                  <a:off x="6150829" y="1445302"/>
                  <a:ext cx="35748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74485" name="Freihand 174484">
                  <a:extLst>
                    <a:ext uri="{FF2B5EF4-FFF2-40B4-BE49-F238E27FC236}">
                      <a16:creationId xmlns:a16="http://schemas.microsoft.com/office/drawing/2014/main" id="{C95DA5F8-0969-A18C-02B3-6FC9B259075C}"/>
                    </a:ext>
                  </a:extLst>
                </p14:cNvPr>
                <p14:cNvContentPartPr/>
                <p14:nvPr/>
              </p14:nvContentPartPr>
              <p14:xfrm>
                <a:off x="6371869" y="1438102"/>
                <a:ext cx="227880" cy="196200"/>
              </p14:xfrm>
            </p:contentPart>
          </mc:Choice>
          <mc:Fallback xmlns="">
            <p:pic>
              <p:nvPicPr>
                <p:cNvPr id="174485" name="Freihand 174484">
                  <a:extLst>
                    <a:ext uri="{FF2B5EF4-FFF2-40B4-BE49-F238E27FC236}">
                      <a16:creationId xmlns:a16="http://schemas.microsoft.com/office/drawing/2014/main" id="{C95DA5F8-0969-A18C-02B3-6FC9B259075C}"/>
                    </a:ext>
                  </a:extLst>
                </p:cNvPr>
                <p:cNvPicPr/>
                <p:nvPr/>
              </p:nvPicPr>
              <p:blipFill>
                <a:blip r:embed="rId69"/>
                <a:stretch>
                  <a:fillRect/>
                </a:stretch>
              </p:blipFill>
              <p:spPr>
                <a:xfrm>
                  <a:off x="6363229" y="1429462"/>
                  <a:ext cx="24552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74507" name="Freihand 174506">
                  <a:extLst>
                    <a:ext uri="{FF2B5EF4-FFF2-40B4-BE49-F238E27FC236}">
                      <a16:creationId xmlns:a16="http://schemas.microsoft.com/office/drawing/2014/main" id="{DE53DF53-3075-B133-921F-0F0DB5ABA3F2}"/>
                    </a:ext>
                  </a:extLst>
                </p14:cNvPr>
                <p14:cNvContentPartPr/>
                <p14:nvPr/>
              </p14:nvContentPartPr>
              <p14:xfrm>
                <a:off x="3834949" y="5105062"/>
                <a:ext cx="18360" cy="439920"/>
              </p14:xfrm>
            </p:contentPart>
          </mc:Choice>
          <mc:Fallback xmlns="">
            <p:pic>
              <p:nvPicPr>
                <p:cNvPr id="174507" name="Freihand 174506">
                  <a:extLst>
                    <a:ext uri="{FF2B5EF4-FFF2-40B4-BE49-F238E27FC236}">
                      <a16:creationId xmlns:a16="http://schemas.microsoft.com/office/drawing/2014/main" id="{DE53DF53-3075-B133-921F-0F0DB5ABA3F2}"/>
                    </a:ext>
                  </a:extLst>
                </p:cNvPr>
                <p:cNvPicPr/>
                <p:nvPr/>
              </p:nvPicPr>
              <p:blipFill>
                <a:blip r:embed="rId71"/>
                <a:stretch>
                  <a:fillRect/>
                </a:stretch>
              </p:blipFill>
              <p:spPr>
                <a:xfrm>
                  <a:off x="3825949" y="5096062"/>
                  <a:ext cx="36000" cy="4575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74488" name="Freihand 174487">
                  <a:extLst>
                    <a:ext uri="{FF2B5EF4-FFF2-40B4-BE49-F238E27FC236}">
                      <a16:creationId xmlns:a16="http://schemas.microsoft.com/office/drawing/2014/main" id="{4CDE6F4E-5E03-7E9A-C54E-5575C2FB677B}"/>
                    </a:ext>
                  </a:extLst>
                </p14:cNvPr>
                <p14:cNvContentPartPr/>
                <p14:nvPr/>
              </p14:nvContentPartPr>
              <p14:xfrm>
                <a:off x="3930709" y="3615022"/>
                <a:ext cx="30240" cy="303840"/>
              </p14:xfrm>
            </p:contentPart>
          </mc:Choice>
          <mc:Fallback xmlns="">
            <p:pic>
              <p:nvPicPr>
                <p:cNvPr id="174488" name="Freihand 174487">
                  <a:extLst>
                    <a:ext uri="{FF2B5EF4-FFF2-40B4-BE49-F238E27FC236}">
                      <a16:creationId xmlns:a16="http://schemas.microsoft.com/office/drawing/2014/main" id="{4CDE6F4E-5E03-7E9A-C54E-5575C2FB677B}"/>
                    </a:ext>
                  </a:extLst>
                </p:cNvPr>
                <p:cNvPicPr/>
                <p:nvPr/>
              </p:nvPicPr>
              <p:blipFill>
                <a:blip r:embed="rId73"/>
                <a:stretch>
                  <a:fillRect/>
                </a:stretch>
              </p:blipFill>
              <p:spPr>
                <a:xfrm>
                  <a:off x="3922069" y="3606022"/>
                  <a:ext cx="4788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74083" name="Freihand 174082">
                  <a:extLst>
                    <a:ext uri="{FF2B5EF4-FFF2-40B4-BE49-F238E27FC236}">
                      <a16:creationId xmlns:a16="http://schemas.microsoft.com/office/drawing/2014/main" id="{8A48FB26-6E1A-3666-7C7B-7833F8A41CA3}"/>
                    </a:ext>
                  </a:extLst>
                </p14:cNvPr>
                <p14:cNvContentPartPr/>
                <p14:nvPr/>
              </p14:nvContentPartPr>
              <p14:xfrm>
                <a:off x="3232669" y="3569662"/>
                <a:ext cx="912600" cy="45000"/>
              </p14:xfrm>
            </p:contentPart>
          </mc:Choice>
          <mc:Fallback xmlns="">
            <p:pic>
              <p:nvPicPr>
                <p:cNvPr id="174083" name="Freihand 174082">
                  <a:extLst>
                    <a:ext uri="{FF2B5EF4-FFF2-40B4-BE49-F238E27FC236}">
                      <a16:creationId xmlns:a16="http://schemas.microsoft.com/office/drawing/2014/main" id="{8A48FB26-6E1A-3666-7C7B-7833F8A41CA3}"/>
                    </a:ext>
                  </a:extLst>
                </p:cNvPr>
                <p:cNvPicPr/>
                <p:nvPr/>
              </p:nvPicPr>
              <p:blipFill>
                <a:blip r:embed="rId75"/>
                <a:stretch>
                  <a:fillRect/>
                </a:stretch>
              </p:blipFill>
              <p:spPr>
                <a:xfrm>
                  <a:off x="3223669" y="3560662"/>
                  <a:ext cx="9302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74511" name="Freihand 174510">
                  <a:extLst>
                    <a:ext uri="{FF2B5EF4-FFF2-40B4-BE49-F238E27FC236}">
                      <a16:creationId xmlns:a16="http://schemas.microsoft.com/office/drawing/2014/main" id="{5F527026-3AEF-A4C9-37AC-6F5B61F1B991}"/>
                    </a:ext>
                  </a:extLst>
                </p14:cNvPr>
                <p14:cNvContentPartPr/>
                <p14:nvPr/>
              </p14:nvContentPartPr>
              <p14:xfrm>
                <a:off x="1998949" y="3717982"/>
                <a:ext cx="375840" cy="24480"/>
              </p14:xfrm>
            </p:contentPart>
          </mc:Choice>
          <mc:Fallback xmlns="">
            <p:pic>
              <p:nvPicPr>
                <p:cNvPr id="174511" name="Freihand 174510">
                  <a:extLst>
                    <a:ext uri="{FF2B5EF4-FFF2-40B4-BE49-F238E27FC236}">
                      <a16:creationId xmlns:a16="http://schemas.microsoft.com/office/drawing/2014/main" id="{5F527026-3AEF-A4C9-37AC-6F5B61F1B991}"/>
                    </a:ext>
                  </a:extLst>
                </p:cNvPr>
                <p:cNvPicPr/>
                <p:nvPr/>
              </p:nvPicPr>
              <p:blipFill>
                <a:blip r:embed="rId77"/>
                <a:stretch>
                  <a:fillRect/>
                </a:stretch>
              </p:blipFill>
              <p:spPr>
                <a:xfrm>
                  <a:off x="1989949" y="3709342"/>
                  <a:ext cx="3934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74133" name="Freihand 174132">
                  <a:extLst>
                    <a:ext uri="{FF2B5EF4-FFF2-40B4-BE49-F238E27FC236}">
                      <a16:creationId xmlns:a16="http://schemas.microsoft.com/office/drawing/2014/main" id="{A9586C11-0F39-DCAC-65AD-8559E82B19F9}"/>
                    </a:ext>
                  </a:extLst>
                </p14:cNvPr>
                <p14:cNvContentPartPr/>
                <p14:nvPr/>
              </p14:nvContentPartPr>
              <p14:xfrm>
                <a:off x="1205509" y="3616822"/>
                <a:ext cx="177120" cy="159480"/>
              </p14:xfrm>
            </p:contentPart>
          </mc:Choice>
          <mc:Fallback xmlns="">
            <p:pic>
              <p:nvPicPr>
                <p:cNvPr id="174133" name="Freihand 174132">
                  <a:extLst>
                    <a:ext uri="{FF2B5EF4-FFF2-40B4-BE49-F238E27FC236}">
                      <a16:creationId xmlns:a16="http://schemas.microsoft.com/office/drawing/2014/main" id="{A9586C11-0F39-DCAC-65AD-8559E82B19F9}"/>
                    </a:ext>
                  </a:extLst>
                </p:cNvPr>
                <p:cNvPicPr/>
                <p:nvPr/>
              </p:nvPicPr>
              <p:blipFill>
                <a:blip r:embed="rId79"/>
                <a:stretch>
                  <a:fillRect/>
                </a:stretch>
              </p:blipFill>
              <p:spPr>
                <a:xfrm>
                  <a:off x="1196869" y="3607822"/>
                  <a:ext cx="1947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74134" name="Freihand 174133">
                  <a:extLst>
                    <a:ext uri="{FF2B5EF4-FFF2-40B4-BE49-F238E27FC236}">
                      <a16:creationId xmlns:a16="http://schemas.microsoft.com/office/drawing/2014/main" id="{4ADB2316-2B4C-2C9C-A024-85C3E62C16A1}"/>
                    </a:ext>
                  </a:extLst>
                </p14:cNvPr>
                <p14:cNvContentPartPr/>
                <p14:nvPr/>
              </p14:nvContentPartPr>
              <p14:xfrm>
                <a:off x="1469029" y="3563902"/>
                <a:ext cx="182880" cy="222120"/>
              </p14:xfrm>
            </p:contentPart>
          </mc:Choice>
          <mc:Fallback xmlns="">
            <p:pic>
              <p:nvPicPr>
                <p:cNvPr id="174134" name="Freihand 174133">
                  <a:extLst>
                    <a:ext uri="{FF2B5EF4-FFF2-40B4-BE49-F238E27FC236}">
                      <a16:creationId xmlns:a16="http://schemas.microsoft.com/office/drawing/2014/main" id="{4ADB2316-2B4C-2C9C-A024-85C3E62C16A1}"/>
                    </a:ext>
                  </a:extLst>
                </p:cNvPr>
                <p:cNvPicPr/>
                <p:nvPr/>
              </p:nvPicPr>
              <p:blipFill>
                <a:blip r:embed="rId81"/>
                <a:stretch>
                  <a:fillRect/>
                </a:stretch>
              </p:blipFill>
              <p:spPr>
                <a:xfrm>
                  <a:off x="1460029" y="3554902"/>
                  <a:ext cx="20052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74529" name="Freihand 174528">
                  <a:extLst>
                    <a:ext uri="{FF2B5EF4-FFF2-40B4-BE49-F238E27FC236}">
                      <a16:creationId xmlns:a16="http://schemas.microsoft.com/office/drawing/2014/main" id="{7DDE8BF7-394A-CF2F-04D6-4B632AC1D679}"/>
                    </a:ext>
                  </a:extLst>
                </p14:cNvPr>
                <p14:cNvContentPartPr/>
                <p14:nvPr/>
              </p14:nvContentPartPr>
              <p14:xfrm>
                <a:off x="1627789" y="3553102"/>
                <a:ext cx="136440" cy="159120"/>
              </p14:xfrm>
            </p:contentPart>
          </mc:Choice>
          <mc:Fallback xmlns="">
            <p:pic>
              <p:nvPicPr>
                <p:cNvPr id="174529" name="Freihand 174528">
                  <a:extLst>
                    <a:ext uri="{FF2B5EF4-FFF2-40B4-BE49-F238E27FC236}">
                      <a16:creationId xmlns:a16="http://schemas.microsoft.com/office/drawing/2014/main" id="{7DDE8BF7-394A-CF2F-04D6-4B632AC1D679}"/>
                    </a:ext>
                  </a:extLst>
                </p:cNvPr>
                <p:cNvPicPr/>
                <p:nvPr/>
              </p:nvPicPr>
              <p:blipFill>
                <a:blip r:embed="rId83"/>
                <a:stretch>
                  <a:fillRect/>
                </a:stretch>
              </p:blipFill>
              <p:spPr>
                <a:xfrm>
                  <a:off x="1619149" y="3544102"/>
                  <a:ext cx="1540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74530" name="Freihand 174529">
                  <a:extLst>
                    <a:ext uri="{FF2B5EF4-FFF2-40B4-BE49-F238E27FC236}">
                      <a16:creationId xmlns:a16="http://schemas.microsoft.com/office/drawing/2014/main" id="{3726E1E3-65DB-C853-99F8-8DC96B113621}"/>
                    </a:ext>
                  </a:extLst>
                </p14:cNvPr>
                <p14:cNvContentPartPr/>
                <p14:nvPr/>
              </p14:nvContentPartPr>
              <p14:xfrm>
                <a:off x="1814269" y="3548422"/>
                <a:ext cx="94320" cy="145440"/>
              </p14:xfrm>
            </p:contentPart>
          </mc:Choice>
          <mc:Fallback xmlns="">
            <p:pic>
              <p:nvPicPr>
                <p:cNvPr id="174530" name="Freihand 174529">
                  <a:extLst>
                    <a:ext uri="{FF2B5EF4-FFF2-40B4-BE49-F238E27FC236}">
                      <a16:creationId xmlns:a16="http://schemas.microsoft.com/office/drawing/2014/main" id="{3726E1E3-65DB-C853-99F8-8DC96B113621}"/>
                    </a:ext>
                  </a:extLst>
                </p:cNvPr>
                <p:cNvPicPr/>
                <p:nvPr/>
              </p:nvPicPr>
              <p:blipFill>
                <a:blip r:embed="rId85"/>
                <a:stretch>
                  <a:fillRect/>
                </a:stretch>
              </p:blipFill>
              <p:spPr>
                <a:xfrm>
                  <a:off x="1805629" y="3539422"/>
                  <a:ext cx="111960" cy="163080"/>
                </a:xfrm>
                <a:prstGeom prst="rect">
                  <a:avLst/>
                </a:prstGeom>
              </p:spPr>
            </p:pic>
          </mc:Fallback>
        </mc:AlternateContent>
      </p:grpSp>
      <p:grpSp>
        <p:nvGrpSpPr>
          <p:cNvPr id="174579" name="Gruppieren 174578">
            <a:extLst>
              <a:ext uri="{FF2B5EF4-FFF2-40B4-BE49-F238E27FC236}">
                <a16:creationId xmlns:a16="http://schemas.microsoft.com/office/drawing/2014/main" id="{7B9B1F97-08B6-86C8-4E68-3B895082C093}"/>
              </a:ext>
            </a:extLst>
          </p:cNvPr>
          <p:cNvGrpSpPr/>
          <p:nvPr/>
        </p:nvGrpSpPr>
        <p:grpSpPr>
          <a:xfrm>
            <a:off x="3449749" y="5745502"/>
            <a:ext cx="599760" cy="237960"/>
            <a:chOff x="3449749" y="5745502"/>
            <a:chExt cx="599760" cy="237960"/>
          </a:xfrm>
        </p:grpSpPr>
        <mc:AlternateContent xmlns:mc="http://schemas.openxmlformats.org/markup-compatibility/2006" xmlns:p14="http://schemas.microsoft.com/office/powerpoint/2010/main">
          <mc:Choice Requires="p14">
            <p:contentPart p14:bwMode="auto" r:id="rId86">
              <p14:nvContentPartPr>
                <p14:cNvPr id="174564" name="Freihand 174563">
                  <a:extLst>
                    <a:ext uri="{FF2B5EF4-FFF2-40B4-BE49-F238E27FC236}">
                      <a16:creationId xmlns:a16="http://schemas.microsoft.com/office/drawing/2014/main" id="{4E1435E4-E476-F4AF-8E63-9D94F7E4F527}"/>
                    </a:ext>
                  </a:extLst>
                </p14:cNvPr>
                <p14:cNvContentPartPr/>
                <p14:nvPr/>
              </p14:nvContentPartPr>
              <p14:xfrm>
                <a:off x="3449749" y="5778262"/>
                <a:ext cx="169560" cy="205200"/>
              </p14:xfrm>
            </p:contentPart>
          </mc:Choice>
          <mc:Fallback xmlns="">
            <p:pic>
              <p:nvPicPr>
                <p:cNvPr id="174564" name="Freihand 174563">
                  <a:extLst>
                    <a:ext uri="{FF2B5EF4-FFF2-40B4-BE49-F238E27FC236}">
                      <a16:creationId xmlns:a16="http://schemas.microsoft.com/office/drawing/2014/main" id="{4E1435E4-E476-F4AF-8E63-9D94F7E4F527}"/>
                    </a:ext>
                  </a:extLst>
                </p:cNvPr>
                <p:cNvPicPr/>
                <p:nvPr/>
              </p:nvPicPr>
              <p:blipFill>
                <a:blip r:embed="rId87"/>
                <a:stretch>
                  <a:fillRect/>
                </a:stretch>
              </p:blipFill>
              <p:spPr>
                <a:xfrm>
                  <a:off x="3441109" y="5769262"/>
                  <a:ext cx="18720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74566" name="Freihand 174565">
                  <a:extLst>
                    <a:ext uri="{FF2B5EF4-FFF2-40B4-BE49-F238E27FC236}">
                      <a16:creationId xmlns:a16="http://schemas.microsoft.com/office/drawing/2014/main" id="{567E3DB3-9687-105A-C169-866EF4604EA4}"/>
                    </a:ext>
                  </a:extLst>
                </p14:cNvPr>
                <p14:cNvContentPartPr/>
                <p14:nvPr/>
              </p14:nvContentPartPr>
              <p14:xfrm>
                <a:off x="3725869" y="5756302"/>
                <a:ext cx="165240" cy="199800"/>
              </p14:xfrm>
            </p:contentPart>
          </mc:Choice>
          <mc:Fallback xmlns="">
            <p:pic>
              <p:nvPicPr>
                <p:cNvPr id="174566" name="Freihand 174565">
                  <a:extLst>
                    <a:ext uri="{FF2B5EF4-FFF2-40B4-BE49-F238E27FC236}">
                      <a16:creationId xmlns:a16="http://schemas.microsoft.com/office/drawing/2014/main" id="{567E3DB3-9687-105A-C169-866EF4604EA4}"/>
                    </a:ext>
                  </a:extLst>
                </p:cNvPr>
                <p:cNvPicPr/>
                <p:nvPr/>
              </p:nvPicPr>
              <p:blipFill>
                <a:blip r:embed="rId89"/>
                <a:stretch>
                  <a:fillRect/>
                </a:stretch>
              </p:blipFill>
              <p:spPr>
                <a:xfrm>
                  <a:off x="3717229" y="5747302"/>
                  <a:ext cx="1828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74575" name="Freihand 174574">
                  <a:extLst>
                    <a:ext uri="{FF2B5EF4-FFF2-40B4-BE49-F238E27FC236}">
                      <a16:creationId xmlns:a16="http://schemas.microsoft.com/office/drawing/2014/main" id="{344152F3-689C-BDA4-7498-BBCD055AC050}"/>
                    </a:ext>
                  </a:extLst>
                </p14:cNvPr>
                <p14:cNvContentPartPr/>
                <p14:nvPr/>
              </p14:nvContentPartPr>
              <p14:xfrm>
                <a:off x="3916669" y="5745502"/>
                <a:ext cx="132840" cy="137880"/>
              </p14:xfrm>
            </p:contentPart>
          </mc:Choice>
          <mc:Fallback xmlns="">
            <p:pic>
              <p:nvPicPr>
                <p:cNvPr id="174575" name="Freihand 174574">
                  <a:extLst>
                    <a:ext uri="{FF2B5EF4-FFF2-40B4-BE49-F238E27FC236}">
                      <a16:creationId xmlns:a16="http://schemas.microsoft.com/office/drawing/2014/main" id="{344152F3-689C-BDA4-7498-BBCD055AC050}"/>
                    </a:ext>
                  </a:extLst>
                </p:cNvPr>
                <p:cNvPicPr/>
                <p:nvPr/>
              </p:nvPicPr>
              <p:blipFill>
                <a:blip r:embed="rId91"/>
                <a:stretch>
                  <a:fillRect/>
                </a:stretch>
              </p:blipFill>
              <p:spPr>
                <a:xfrm>
                  <a:off x="3908029" y="5736502"/>
                  <a:ext cx="150480" cy="155520"/>
                </a:xfrm>
                <a:prstGeom prst="rect">
                  <a:avLst/>
                </a:prstGeom>
              </p:spPr>
            </p:pic>
          </mc:Fallback>
        </mc:AlternateContent>
      </p:grpSp>
      <p:grpSp>
        <p:nvGrpSpPr>
          <p:cNvPr id="174154" name="Gruppieren 174153">
            <a:extLst>
              <a:ext uri="{FF2B5EF4-FFF2-40B4-BE49-F238E27FC236}">
                <a16:creationId xmlns:a16="http://schemas.microsoft.com/office/drawing/2014/main" id="{AE6E247B-8E78-8208-E38F-F739AECFE9AF}"/>
              </a:ext>
            </a:extLst>
          </p:cNvPr>
          <p:cNvGrpSpPr/>
          <p:nvPr/>
        </p:nvGrpSpPr>
        <p:grpSpPr>
          <a:xfrm>
            <a:off x="6264785" y="1852462"/>
            <a:ext cx="426240" cy="351720"/>
            <a:chOff x="6264785" y="1852462"/>
            <a:chExt cx="426240" cy="351720"/>
          </a:xfrm>
        </p:grpSpPr>
        <mc:AlternateContent xmlns:mc="http://schemas.openxmlformats.org/markup-compatibility/2006" xmlns:p14="http://schemas.microsoft.com/office/powerpoint/2010/main">
          <mc:Choice Requires="p14">
            <p:contentPart p14:bwMode="auto" r:id="rId92">
              <p14:nvContentPartPr>
                <p14:cNvPr id="174584" name="Freihand 174583">
                  <a:extLst>
                    <a:ext uri="{FF2B5EF4-FFF2-40B4-BE49-F238E27FC236}">
                      <a16:creationId xmlns:a16="http://schemas.microsoft.com/office/drawing/2014/main" id="{4323E312-A019-24DC-6016-D8535A030DF6}"/>
                    </a:ext>
                  </a:extLst>
                </p14:cNvPr>
                <p14:cNvContentPartPr/>
                <p14:nvPr/>
              </p14:nvContentPartPr>
              <p14:xfrm>
                <a:off x="6264785" y="1997182"/>
                <a:ext cx="170640" cy="112680"/>
              </p14:xfrm>
            </p:contentPart>
          </mc:Choice>
          <mc:Fallback xmlns="">
            <p:pic>
              <p:nvPicPr>
                <p:cNvPr id="174584" name="Freihand 174583">
                  <a:extLst>
                    <a:ext uri="{FF2B5EF4-FFF2-40B4-BE49-F238E27FC236}">
                      <a16:creationId xmlns:a16="http://schemas.microsoft.com/office/drawing/2014/main" id="{4323E312-A019-24DC-6016-D8535A030DF6}"/>
                    </a:ext>
                  </a:extLst>
                </p:cNvPr>
                <p:cNvPicPr/>
                <p:nvPr/>
              </p:nvPicPr>
              <p:blipFill>
                <a:blip r:embed="rId93"/>
                <a:stretch>
                  <a:fillRect/>
                </a:stretch>
              </p:blipFill>
              <p:spPr>
                <a:xfrm>
                  <a:off x="6256145" y="1988542"/>
                  <a:ext cx="1882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74587" name="Freihand 174586">
                  <a:extLst>
                    <a:ext uri="{FF2B5EF4-FFF2-40B4-BE49-F238E27FC236}">
                      <a16:creationId xmlns:a16="http://schemas.microsoft.com/office/drawing/2014/main" id="{920E9F36-E829-98C8-C268-ED52024F8F0E}"/>
                    </a:ext>
                  </a:extLst>
                </p14:cNvPr>
                <p14:cNvContentPartPr/>
                <p14:nvPr/>
              </p14:nvContentPartPr>
              <p14:xfrm>
                <a:off x="6380345" y="2002942"/>
                <a:ext cx="55440" cy="201240"/>
              </p14:xfrm>
            </p:contentPart>
          </mc:Choice>
          <mc:Fallback xmlns="">
            <p:pic>
              <p:nvPicPr>
                <p:cNvPr id="174587" name="Freihand 174586">
                  <a:extLst>
                    <a:ext uri="{FF2B5EF4-FFF2-40B4-BE49-F238E27FC236}">
                      <a16:creationId xmlns:a16="http://schemas.microsoft.com/office/drawing/2014/main" id="{920E9F36-E829-98C8-C268-ED52024F8F0E}"/>
                    </a:ext>
                  </a:extLst>
                </p:cNvPr>
                <p:cNvPicPr/>
                <p:nvPr/>
              </p:nvPicPr>
              <p:blipFill>
                <a:blip r:embed="rId95"/>
                <a:stretch>
                  <a:fillRect/>
                </a:stretch>
              </p:blipFill>
              <p:spPr>
                <a:xfrm>
                  <a:off x="6371705" y="1994302"/>
                  <a:ext cx="7308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74591" name="Freihand 174590">
                  <a:extLst>
                    <a:ext uri="{FF2B5EF4-FFF2-40B4-BE49-F238E27FC236}">
                      <a16:creationId xmlns:a16="http://schemas.microsoft.com/office/drawing/2014/main" id="{DB42AF3B-998F-67A1-77AB-83E816BBA37F}"/>
                    </a:ext>
                  </a:extLst>
                </p14:cNvPr>
                <p14:cNvContentPartPr/>
                <p14:nvPr/>
              </p14:nvContentPartPr>
              <p14:xfrm>
                <a:off x="6475385" y="1852462"/>
                <a:ext cx="215640" cy="173160"/>
              </p14:xfrm>
            </p:contentPart>
          </mc:Choice>
          <mc:Fallback xmlns="">
            <p:pic>
              <p:nvPicPr>
                <p:cNvPr id="174591" name="Freihand 174590">
                  <a:extLst>
                    <a:ext uri="{FF2B5EF4-FFF2-40B4-BE49-F238E27FC236}">
                      <a16:creationId xmlns:a16="http://schemas.microsoft.com/office/drawing/2014/main" id="{DB42AF3B-998F-67A1-77AB-83E816BBA37F}"/>
                    </a:ext>
                  </a:extLst>
                </p:cNvPr>
                <p:cNvPicPr/>
                <p:nvPr/>
              </p:nvPicPr>
              <p:blipFill>
                <a:blip r:embed="rId97"/>
                <a:stretch>
                  <a:fillRect/>
                </a:stretch>
              </p:blipFill>
              <p:spPr>
                <a:xfrm>
                  <a:off x="6466745" y="1843462"/>
                  <a:ext cx="233280" cy="190800"/>
                </a:xfrm>
                <a:prstGeom prst="rect">
                  <a:avLst/>
                </a:prstGeom>
              </p:spPr>
            </p:pic>
          </mc:Fallback>
        </mc:AlternateContent>
      </p:grpSp>
      <p:grpSp>
        <p:nvGrpSpPr>
          <p:cNvPr id="174621" name="Gruppieren 174620">
            <a:extLst>
              <a:ext uri="{FF2B5EF4-FFF2-40B4-BE49-F238E27FC236}">
                <a16:creationId xmlns:a16="http://schemas.microsoft.com/office/drawing/2014/main" id="{47955F76-F4F6-2297-1B96-756CFE1C4888}"/>
              </a:ext>
            </a:extLst>
          </p:cNvPr>
          <p:cNvGrpSpPr/>
          <p:nvPr/>
        </p:nvGrpSpPr>
        <p:grpSpPr>
          <a:xfrm>
            <a:off x="1789789" y="1748062"/>
            <a:ext cx="6962596" cy="2624040"/>
            <a:chOff x="1789789" y="1748062"/>
            <a:chExt cx="6962596" cy="2624040"/>
          </a:xfrm>
        </p:grpSpPr>
        <mc:AlternateContent xmlns:mc="http://schemas.openxmlformats.org/markup-compatibility/2006" xmlns:p14="http://schemas.microsoft.com/office/powerpoint/2010/main">
          <mc:Choice Requires="p14">
            <p:contentPart p14:bwMode="auto" r:id="rId98">
              <p14:nvContentPartPr>
                <p14:cNvPr id="174155" name="Freihand 174154">
                  <a:extLst>
                    <a:ext uri="{FF2B5EF4-FFF2-40B4-BE49-F238E27FC236}">
                      <a16:creationId xmlns:a16="http://schemas.microsoft.com/office/drawing/2014/main" id="{1A040FC4-A81F-FC9C-1648-C0C75441FBA2}"/>
                    </a:ext>
                  </a:extLst>
                </p14:cNvPr>
                <p14:cNvContentPartPr/>
                <p14:nvPr/>
              </p14:nvContentPartPr>
              <p14:xfrm>
                <a:off x="6259385" y="2017342"/>
                <a:ext cx="120960" cy="102600"/>
              </p14:xfrm>
            </p:contentPart>
          </mc:Choice>
          <mc:Fallback xmlns="">
            <p:pic>
              <p:nvPicPr>
                <p:cNvPr id="174155" name="Freihand 174154">
                  <a:extLst>
                    <a:ext uri="{FF2B5EF4-FFF2-40B4-BE49-F238E27FC236}">
                      <a16:creationId xmlns:a16="http://schemas.microsoft.com/office/drawing/2014/main" id="{1A040FC4-A81F-FC9C-1648-C0C75441FBA2}"/>
                    </a:ext>
                  </a:extLst>
                </p:cNvPr>
                <p:cNvPicPr/>
                <p:nvPr/>
              </p:nvPicPr>
              <p:blipFill>
                <a:blip r:embed="rId99"/>
                <a:stretch>
                  <a:fillRect/>
                </a:stretch>
              </p:blipFill>
              <p:spPr>
                <a:xfrm>
                  <a:off x="6250385" y="2008702"/>
                  <a:ext cx="1386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74156" name="Freihand 174155">
                  <a:extLst>
                    <a:ext uri="{FF2B5EF4-FFF2-40B4-BE49-F238E27FC236}">
                      <a16:creationId xmlns:a16="http://schemas.microsoft.com/office/drawing/2014/main" id="{CC4D9ED4-EB51-9EA3-9B9F-7C15650E6BF7}"/>
                    </a:ext>
                  </a:extLst>
                </p14:cNvPr>
                <p14:cNvContentPartPr/>
                <p14:nvPr/>
              </p14:nvContentPartPr>
              <p14:xfrm>
                <a:off x="6387185" y="1979182"/>
                <a:ext cx="24840" cy="279720"/>
              </p14:xfrm>
            </p:contentPart>
          </mc:Choice>
          <mc:Fallback xmlns="">
            <p:pic>
              <p:nvPicPr>
                <p:cNvPr id="174156" name="Freihand 174155">
                  <a:extLst>
                    <a:ext uri="{FF2B5EF4-FFF2-40B4-BE49-F238E27FC236}">
                      <a16:creationId xmlns:a16="http://schemas.microsoft.com/office/drawing/2014/main" id="{CC4D9ED4-EB51-9EA3-9B9F-7C15650E6BF7}"/>
                    </a:ext>
                  </a:extLst>
                </p:cNvPr>
                <p:cNvPicPr/>
                <p:nvPr/>
              </p:nvPicPr>
              <p:blipFill>
                <a:blip r:embed="rId101"/>
                <a:stretch>
                  <a:fillRect/>
                </a:stretch>
              </p:blipFill>
              <p:spPr>
                <a:xfrm>
                  <a:off x="6378545" y="1970542"/>
                  <a:ext cx="4248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74157" name="Freihand 174156">
                  <a:extLst>
                    <a:ext uri="{FF2B5EF4-FFF2-40B4-BE49-F238E27FC236}">
                      <a16:creationId xmlns:a16="http://schemas.microsoft.com/office/drawing/2014/main" id="{E4B2DC47-781A-BF2F-D7D5-6C0D3EB16D37}"/>
                    </a:ext>
                  </a:extLst>
                </p14:cNvPr>
                <p14:cNvContentPartPr/>
                <p14:nvPr/>
              </p14:nvContentPartPr>
              <p14:xfrm>
                <a:off x="6553865" y="1873342"/>
                <a:ext cx="19080" cy="181080"/>
              </p14:xfrm>
            </p:contentPart>
          </mc:Choice>
          <mc:Fallback xmlns="">
            <p:pic>
              <p:nvPicPr>
                <p:cNvPr id="174157" name="Freihand 174156">
                  <a:extLst>
                    <a:ext uri="{FF2B5EF4-FFF2-40B4-BE49-F238E27FC236}">
                      <a16:creationId xmlns:a16="http://schemas.microsoft.com/office/drawing/2014/main" id="{E4B2DC47-781A-BF2F-D7D5-6C0D3EB16D37}"/>
                    </a:ext>
                  </a:extLst>
                </p:cNvPr>
                <p:cNvPicPr/>
                <p:nvPr/>
              </p:nvPicPr>
              <p:blipFill>
                <a:blip r:embed="rId103"/>
                <a:stretch>
                  <a:fillRect/>
                </a:stretch>
              </p:blipFill>
              <p:spPr>
                <a:xfrm>
                  <a:off x="6544865" y="1864702"/>
                  <a:ext cx="367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74160" name="Freihand 174159">
                  <a:extLst>
                    <a:ext uri="{FF2B5EF4-FFF2-40B4-BE49-F238E27FC236}">
                      <a16:creationId xmlns:a16="http://schemas.microsoft.com/office/drawing/2014/main" id="{C26E9261-8BD5-00F0-0880-BE614CA3822D}"/>
                    </a:ext>
                  </a:extLst>
                </p14:cNvPr>
                <p14:cNvContentPartPr/>
                <p14:nvPr/>
              </p14:nvContentPartPr>
              <p14:xfrm>
                <a:off x="6478985" y="1748062"/>
                <a:ext cx="284040" cy="252720"/>
              </p14:xfrm>
            </p:contentPart>
          </mc:Choice>
          <mc:Fallback xmlns="">
            <p:pic>
              <p:nvPicPr>
                <p:cNvPr id="174160" name="Freihand 174159">
                  <a:extLst>
                    <a:ext uri="{FF2B5EF4-FFF2-40B4-BE49-F238E27FC236}">
                      <a16:creationId xmlns:a16="http://schemas.microsoft.com/office/drawing/2014/main" id="{C26E9261-8BD5-00F0-0880-BE614CA3822D}"/>
                    </a:ext>
                  </a:extLst>
                </p:cNvPr>
                <p:cNvPicPr/>
                <p:nvPr/>
              </p:nvPicPr>
              <p:blipFill>
                <a:blip r:embed="rId105"/>
                <a:stretch>
                  <a:fillRect/>
                </a:stretch>
              </p:blipFill>
              <p:spPr>
                <a:xfrm>
                  <a:off x="6470345" y="1739422"/>
                  <a:ext cx="30168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74163" name="Freihand 174162">
                  <a:extLst>
                    <a:ext uri="{FF2B5EF4-FFF2-40B4-BE49-F238E27FC236}">
                      <a16:creationId xmlns:a16="http://schemas.microsoft.com/office/drawing/2014/main" id="{C2E3C931-7AF0-B8BC-A453-9D4B237A4C47}"/>
                    </a:ext>
                  </a:extLst>
                </p14:cNvPr>
                <p14:cNvContentPartPr/>
                <p14:nvPr/>
              </p14:nvContentPartPr>
              <p14:xfrm>
                <a:off x="6796505" y="2032462"/>
                <a:ext cx="286200" cy="48240"/>
              </p14:xfrm>
            </p:contentPart>
          </mc:Choice>
          <mc:Fallback xmlns="">
            <p:pic>
              <p:nvPicPr>
                <p:cNvPr id="174163" name="Freihand 174162">
                  <a:extLst>
                    <a:ext uri="{FF2B5EF4-FFF2-40B4-BE49-F238E27FC236}">
                      <a16:creationId xmlns:a16="http://schemas.microsoft.com/office/drawing/2014/main" id="{C2E3C931-7AF0-B8BC-A453-9D4B237A4C47}"/>
                    </a:ext>
                  </a:extLst>
                </p:cNvPr>
                <p:cNvPicPr/>
                <p:nvPr/>
              </p:nvPicPr>
              <p:blipFill>
                <a:blip r:embed="rId107"/>
                <a:stretch>
                  <a:fillRect/>
                </a:stretch>
              </p:blipFill>
              <p:spPr>
                <a:xfrm>
                  <a:off x="6787505" y="2023462"/>
                  <a:ext cx="3038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74167" name="Freihand 174166">
                  <a:extLst>
                    <a:ext uri="{FF2B5EF4-FFF2-40B4-BE49-F238E27FC236}">
                      <a16:creationId xmlns:a16="http://schemas.microsoft.com/office/drawing/2014/main" id="{EA34D30E-C77E-D3B8-39C7-A712FAA7B26D}"/>
                    </a:ext>
                  </a:extLst>
                </p14:cNvPr>
                <p14:cNvContentPartPr/>
                <p14:nvPr/>
              </p14:nvContentPartPr>
              <p14:xfrm>
                <a:off x="6889745" y="2069182"/>
                <a:ext cx="214920" cy="79200"/>
              </p14:xfrm>
            </p:contentPart>
          </mc:Choice>
          <mc:Fallback xmlns="">
            <p:pic>
              <p:nvPicPr>
                <p:cNvPr id="174167" name="Freihand 174166">
                  <a:extLst>
                    <a:ext uri="{FF2B5EF4-FFF2-40B4-BE49-F238E27FC236}">
                      <a16:creationId xmlns:a16="http://schemas.microsoft.com/office/drawing/2014/main" id="{EA34D30E-C77E-D3B8-39C7-A712FAA7B26D}"/>
                    </a:ext>
                  </a:extLst>
                </p:cNvPr>
                <p:cNvPicPr/>
                <p:nvPr/>
              </p:nvPicPr>
              <p:blipFill>
                <a:blip r:embed="rId109"/>
                <a:stretch>
                  <a:fillRect/>
                </a:stretch>
              </p:blipFill>
              <p:spPr>
                <a:xfrm>
                  <a:off x="6881105" y="2060182"/>
                  <a:ext cx="23256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74170" name="Freihand 174169">
                  <a:extLst>
                    <a:ext uri="{FF2B5EF4-FFF2-40B4-BE49-F238E27FC236}">
                      <a16:creationId xmlns:a16="http://schemas.microsoft.com/office/drawing/2014/main" id="{4730C32D-F18A-9F8D-19E7-83647D425F06}"/>
                    </a:ext>
                  </a:extLst>
                </p14:cNvPr>
                <p14:cNvContentPartPr/>
                <p14:nvPr/>
              </p14:nvContentPartPr>
              <p14:xfrm>
                <a:off x="7193585" y="1903942"/>
                <a:ext cx="309240" cy="185760"/>
              </p14:xfrm>
            </p:contentPart>
          </mc:Choice>
          <mc:Fallback xmlns="">
            <p:pic>
              <p:nvPicPr>
                <p:cNvPr id="174170" name="Freihand 174169">
                  <a:extLst>
                    <a:ext uri="{FF2B5EF4-FFF2-40B4-BE49-F238E27FC236}">
                      <a16:creationId xmlns:a16="http://schemas.microsoft.com/office/drawing/2014/main" id="{4730C32D-F18A-9F8D-19E7-83647D425F06}"/>
                    </a:ext>
                  </a:extLst>
                </p:cNvPr>
                <p:cNvPicPr/>
                <p:nvPr/>
              </p:nvPicPr>
              <p:blipFill>
                <a:blip r:embed="rId111"/>
                <a:stretch>
                  <a:fillRect/>
                </a:stretch>
              </p:blipFill>
              <p:spPr>
                <a:xfrm>
                  <a:off x="7184945" y="1895302"/>
                  <a:ext cx="32688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74174" name="Freihand 174173">
                  <a:extLst>
                    <a:ext uri="{FF2B5EF4-FFF2-40B4-BE49-F238E27FC236}">
                      <a16:creationId xmlns:a16="http://schemas.microsoft.com/office/drawing/2014/main" id="{654939A1-CF53-E3DD-BF35-425C6BCB929A}"/>
                    </a:ext>
                  </a:extLst>
                </p14:cNvPr>
                <p14:cNvContentPartPr/>
                <p14:nvPr/>
              </p14:nvContentPartPr>
              <p14:xfrm>
                <a:off x="7601825" y="1898902"/>
                <a:ext cx="66240" cy="81360"/>
              </p14:xfrm>
            </p:contentPart>
          </mc:Choice>
          <mc:Fallback xmlns="">
            <p:pic>
              <p:nvPicPr>
                <p:cNvPr id="174174" name="Freihand 174173">
                  <a:extLst>
                    <a:ext uri="{FF2B5EF4-FFF2-40B4-BE49-F238E27FC236}">
                      <a16:creationId xmlns:a16="http://schemas.microsoft.com/office/drawing/2014/main" id="{654939A1-CF53-E3DD-BF35-425C6BCB929A}"/>
                    </a:ext>
                  </a:extLst>
                </p:cNvPr>
                <p:cNvPicPr/>
                <p:nvPr/>
              </p:nvPicPr>
              <p:blipFill>
                <a:blip r:embed="rId113"/>
                <a:stretch>
                  <a:fillRect/>
                </a:stretch>
              </p:blipFill>
              <p:spPr>
                <a:xfrm>
                  <a:off x="7593185" y="1889902"/>
                  <a:ext cx="838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74179" name="Freihand 174178">
                  <a:extLst>
                    <a:ext uri="{FF2B5EF4-FFF2-40B4-BE49-F238E27FC236}">
                      <a16:creationId xmlns:a16="http://schemas.microsoft.com/office/drawing/2014/main" id="{4C9F9868-E41B-847C-04CA-3024A0CC5EFA}"/>
                    </a:ext>
                  </a:extLst>
                </p14:cNvPr>
                <p14:cNvContentPartPr/>
                <p14:nvPr/>
              </p14:nvContentPartPr>
              <p14:xfrm>
                <a:off x="7787225" y="1834102"/>
                <a:ext cx="194760" cy="154800"/>
              </p14:xfrm>
            </p:contentPart>
          </mc:Choice>
          <mc:Fallback xmlns="">
            <p:pic>
              <p:nvPicPr>
                <p:cNvPr id="174179" name="Freihand 174178">
                  <a:extLst>
                    <a:ext uri="{FF2B5EF4-FFF2-40B4-BE49-F238E27FC236}">
                      <a16:creationId xmlns:a16="http://schemas.microsoft.com/office/drawing/2014/main" id="{4C9F9868-E41B-847C-04CA-3024A0CC5EFA}"/>
                    </a:ext>
                  </a:extLst>
                </p:cNvPr>
                <p:cNvPicPr/>
                <p:nvPr/>
              </p:nvPicPr>
              <p:blipFill>
                <a:blip r:embed="rId115"/>
                <a:stretch>
                  <a:fillRect/>
                </a:stretch>
              </p:blipFill>
              <p:spPr>
                <a:xfrm>
                  <a:off x="7778225" y="1825462"/>
                  <a:ext cx="21240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74190" name="Freihand 174189">
                  <a:extLst>
                    <a:ext uri="{FF2B5EF4-FFF2-40B4-BE49-F238E27FC236}">
                      <a16:creationId xmlns:a16="http://schemas.microsoft.com/office/drawing/2014/main" id="{CD38C80F-4EEA-9B38-B11E-CFB7848FE3C8}"/>
                    </a:ext>
                  </a:extLst>
                </p14:cNvPr>
                <p14:cNvContentPartPr/>
                <p14:nvPr/>
              </p14:nvContentPartPr>
              <p14:xfrm>
                <a:off x="8040665" y="1772902"/>
                <a:ext cx="264600" cy="231480"/>
              </p14:xfrm>
            </p:contentPart>
          </mc:Choice>
          <mc:Fallback xmlns="">
            <p:pic>
              <p:nvPicPr>
                <p:cNvPr id="174190" name="Freihand 174189">
                  <a:extLst>
                    <a:ext uri="{FF2B5EF4-FFF2-40B4-BE49-F238E27FC236}">
                      <a16:creationId xmlns:a16="http://schemas.microsoft.com/office/drawing/2014/main" id="{CD38C80F-4EEA-9B38-B11E-CFB7848FE3C8}"/>
                    </a:ext>
                  </a:extLst>
                </p:cNvPr>
                <p:cNvPicPr/>
                <p:nvPr/>
              </p:nvPicPr>
              <p:blipFill>
                <a:blip r:embed="rId117"/>
                <a:stretch>
                  <a:fillRect/>
                </a:stretch>
              </p:blipFill>
              <p:spPr>
                <a:xfrm>
                  <a:off x="8032025" y="1764262"/>
                  <a:ext cx="28224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74191" name="Freihand 174190">
                  <a:extLst>
                    <a:ext uri="{FF2B5EF4-FFF2-40B4-BE49-F238E27FC236}">
                      <a16:creationId xmlns:a16="http://schemas.microsoft.com/office/drawing/2014/main" id="{25EE3333-DB4E-53A2-01CA-61F26C4295F3}"/>
                    </a:ext>
                  </a:extLst>
                </p14:cNvPr>
                <p14:cNvContentPartPr/>
                <p14:nvPr/>
              </p14:nvContentPartPr>
              <p14:xfrm>
                <a:off x="8338385" y="1750582"/>
                <a:ext cx="197280" cy="198360"/>
              </p14:xfrm>
            </p:contentPart>
          </mc:Choice>
          <mc:Fallback xmlns="">
            <p:pic>
              <p:nvPicPr>
                <p:cNvPr id="174191" name="Freihand 174190">
                  <a:extLst>
                    <a:ext uri="{FF2B5EF4-FFF2-40B4-BE49-F238E27FC236}">
                      <a16:creationId xmlns:a16="http://schemas.microsoft.com/office/drawing/2014/main" id="{25EE3333-DB4E-53A2-01CA-61F26C4295F3}"/>
                    </a:ext>
                  </a:extLst>
                </p:cNvPr>
                <p:cNvPicPr/>
                <p:nvPr/>
              </p:nvPicPr>
              <p:blipFill>
                <a:blip r:embed="rId119"/>
                <a:stretch>
                  <a:fillRect/>
                </a:stretch>
              </p:blipFill>
              <p:spPr>
                <a:xfrm>
                  <a:off x="8329385" y="1741942"/>
                  <a:ext cx="2149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74198" name="Freihand 174197">
                  <a:extLst>
                    <a:ext uri="{FF2B5EF4-FFF2-40B4-BE49-F238E27FC236}">
                      <a16:creationId xmlns:a16="http://schemas.microsoft.com/office/drawing/2014/main" id="{14CDAB9E-A09F-C2AD-AE00-47B62F758667}"/>
                    </a:ext>
                  </a:extLst>
                </p14:cNvPr>
                <p14:cNvContentPartPr/>
                <p14:nvPr/>
              </p14:nvContentPartPr>
              <p14:xfrm>
                <a:off x="8640425" y="1786942"/>
                <a:ext cx="111960" cy="216720"/>
              </p14:xfrm>
            </p:contentPart>
          </mc:Choice>
          <mc:Fallback xmlns="">
            <p:pic>
              <p:nvPicPr>
                <p:cNvPr id="174198" name="Freihand 174197">
                  <a:extLst>
                    <a:ext uri="{FF2B5EF4-FFF2-40B4-BE49-F238E27FC236}">
                      <a16:creationId xmlns:a16="http://schemas.microsoft.com/office/drawing/2014/main" id="{14CDAB9E-A09F-C2AD-AE00-47B62F758667}"/>
                    </a:ext>
                  </a:extLst>
                </p:cNvPr>
                <p:cNvPicPr/>
                <p:nvPr/>
              </p:nvPicPr>
              <p:blipFill>
                <a:blip r:embed="rId121"/>
                <a:stretch>
                  <a:fillRect/>
                </a:stretch>
              </p:blipFill>
              <p:spPr>
                <a:xfrm>
                  <a:off x="8631785" y="1777942"/>
                  <a:ext cx="12960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74603" name="Freihand 174602">
                  <a:extLst>
                    <a:ext uri="{FF2B5EF4-FFF2-40B4-BE49-F238E27FC236}">
                      <a16:creationId xmlns:a16="http://schemas.microsoft.com/office/drawing/2014/main" id="{6AFDCEF5-047A-7E37-CF99-84FD1028C461}"/>
                    </a:ext>
                  </a:extLst>
                </p14:cNvPr>
                <p14:cNvContentPartPr/>
                <p14:nvPr/>
              </p14:nvContentPartPr>
              <p14:xfrm>
                <a:off x="1789789" y="2229382"/>
                <a:ext cx="4306680" cy="2142720"/>
              </p14:xfrm>
            </p:contentPart>
          </mc:Choice>
          <mc:Fallback xmlns="">
            <p:pic>
              <p:nvPicPr>
                <p:cNvPr id="174603" name="Freihand 174602">
                  <a:extLst>
                    <a:ext uri="{FF2B5EF4-FFF2-40B4-BE49-F238E27FC236}">
                      <a16:creationId xmlns:a16="http://schemas.microsoft.com/office/drawing/2014/main" id="{6AFDCEF5-047A-7E37-CF99-84FD1028C461}"/>
                    </a:ext>
                  </a:extLst>
                </p:cNvPr>
                <p:cNvPicPr/>
                <p:nvPr/>
              </p:nvPicPr>
              <p:blipFill>
                <a:blip r:embed="rId123"/>
                <a:stretch>
                  <a:fillRect/>
                </a:stretch>
              </p:blipFill>
              <p:spPr>
                <a:xfrm>
                  <a:off x="1780789" y="2220742"/>
                  <a:ext cx="4324320" cy="21603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74619" name="Freihand 174618">
                  <a:extLst>
                    <a:ext uri="{FF2B5EF4-FFF2-40B4-BE49-F238E27FC236}">
                      <a16:creationId xmlns:a16="http://schemas.microsoft.com/office/drawing/2014/main" id="{13EEFCF8-833C-BA59-5317-76714A10D7CF}"/>
                    </a:ext>
                  </a:extLst>
                </p14:cNvPr>
                <p14:cNvContentPartPr/>
                <p14:nvPr/>
              </p14:nvContentPartPr>
              <p14:xfrm>
                <a:off x="6218509" y="2042902"/>
                <a:ext cx="207360" cy="54000"/>
              </p14:xfrm>
            </p:contentPart>
          </mc:Choice>
          <mc:Fallback xmlns="">
            <p:pic>
              <p:nvPicPr>
                <p:cNvPr id="174619" name="Freihand 174618">
                  <a:extLst>
                    <a:ext uri="{FF2B5EF4-FFF2-40B4-BE49-F238E27FC236}">
                      <a16:creationId xmlns:a16="http://schemas.microsoft.com/office/drawing/2014/main" id="{13EEFCF8-833C-BA59-5317-76714A10D7CF}"/>
                    </a:ext>
                  </a:extLst>
                </p:cNvPr>
                <p:cNvPicPr/>
                <p:nvPr/>
              </p:nvPicPr>
              <p:blipFill>
                <a:blip r:embed="rId125"/>
                <a:stretch>
                  <a:fillRect/>
                </a:stretch>
              </p:blipFill>
              <p:spPr>
                <a:xfrm>
                  <a:off x="6209869" y="2033902"/>
                  <a:ext cx="2250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74620" name="Freihand 174619">
                  <a:extLst>
                    <a:ext uri="{FF2B5EF4-FFF2-40B4-BE49-F238E27FC236}">
                      <a16:creationId xmlns:a16="http://schemas.microsoft.com/office/drawing/2014/main" id="{49029401-06A5-76EC-F78B-2DEB66C26856}"/>
                    </a:ext>
                  </a:extLst>
                </p14:cNvPr>
                <p14:cNvContentPartPr/>
                <p14:nvPr/>
              </p14:nvContentPartPr>
              <p14:xfrm>
                <a:off x="6407509" y="2006542"/>
                <a:ext cx="50040" cy="179280"/>
              </p14:xfrm>
            </p:contentPart>
          </mc:Choice>
          <mc:Fallback xmlns="">
            <p:pic>
              <p:nvPicPr>
                <p:cNvPr id="174620" name="Freihand 174619">
                  <a:extLst>
                    <a:ext uri="{FF2B5EF4-FFF2-40B4-BE49-F238E27FC236}">
                      <a16:creationId xmlns:a16="http://schemas.microsoft.com/office/drawing/2014/main" id="{49029401-06A5-76EC-F78B-2DEB66C26856}"/>
                    </a:ext>
                  </a:extLst>
                </p:cNvPr>
                <p:cNvPicPr/>
                <p:nvPr/>
              </p:nvPicPr>
              <p:blipFill>
                <a:blip r:embed="rId127"/>
                <a:stretch>
                  <a:fillRect/>
                </a:stretch>
              </p:blipFill>
              <p:spPr>
                <a:xfrm>
                  <a:off x="6398509" y="1997902"/>
                  <a:ext cx="67680" cy="196920"/>
                </a:xfrm>
                <a:prstGeom prst="rect">
                  <a:avLst/>
                </a:prstGeom>
              </p:spPr>
            </p:pic>
          </mc:Fallback>
        </mc:AlternateContent>
      </p:grpSp>
      <p:grpSp>
        <p:nvGrpSpPr>
          <p:cNvPr id="174237" name="Gruppieren 174236">
            <a:extLst>
              <a:ext uri="{FF2B5EF4-FFF2-40B4-BE49-F238E27FC236}">
                <a16:creationId xmlns:a16="http://schemas.microsoft.com/office/drawing/2014/main" id="{462BB89B-C124-A05D-C6AD-557DB3C737A8}"/>
              </a:ext>
            </a:extLst>
          </p:cNvPr>
          <p:cNvGrpSpPr/>
          <p:nvPr/>
        </p:nvGrpSpPr>
        <p:grpSpPr>
          <a:xfrm>
            <a:off x="1046029" y="2712502"/>
            <a:ext cx="4207680" cy="3388320"/>
            <a:chOff x="1046029" y="2712502"/>
            <a:chExt cx="4207680" cy="3388320"/>
          </a:xfrm>
        </p:grpSpPr>
        <mc:AlternateContent xmlns:mc="http://schemas.openxmlformats.org/markup-compatibility/2006" xmlns:p14="http://schemas.microsoft.com/office/powerpoint/2010/main">
          <mc:Choice Requires="p14">
            <p:contentPart p14:bwMode="auto" r:id="rId128">
              <p14:nvContentPartPr>
                <p14:cNvPr id="174638" name="Freihand 174637">
                  <a:extLst>
                    <a:ext uri="{FF2B5EF4-FFF2-40B4-BE49-F238E27FC236}">
                      <a16:creationId xmlns:a16="http://schemas.microsoft.com/office/drawing/2014/main" id="{1A3BECFE-F83A-B461-952F-01350B004FCB}"/>
                    </a:ext>
                  </a:extLst>
                </p14:cNvPr>
                <p14:cNvContentPartPr/>
                <p14:nvPr/>
              </p14:nvContentPartPr>
              <p14:xfrm>
                <a:off x="4654669" y="2933182"/>
                <a:ext cx="93240" cy="2794320"/>
              </p14:xfrm>
            </p:contentPart>
          </mc:Choice>
          <mc:Fallback xmlns="">
            <p:pic>
              <p:nvPicPr>
                <p:cNvPr id="174638" name="Freihand 174637">
                  <a:extLst>
                    <a:ext uri="{FF2B5EF4-FFF2-40B4-BE49-F238E27FC236}">
                      <a16:creationId xmlns:a16="http://schemas.microsoft.com/office/drawing/2014/main" id="{1A3BECFE-F83A-B461-952F-01350B004FCB}"/>
                    </a:ext>
                  </a:extLst>
                </p:cNvPr>
                <p:cNvPicPr/>
                <p:nvPr/>
              </p:nvPicPr>
              <p:blipFill>
                <a:blip r:embed="rId129"/>
                <a:stretch>
                  <a:fillRect/>
                </a:stretch>
              </p:blipFill>
              <p:spPr>
                <a:xfrm>
                  <a:off x="4646029" y="2924542"/>
                  <a:ext cx="110880" cy="28119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74639" name="Freihand 174638">
                  <a:extLst>
                    <a:ext uri="{FF2B5EF4-FFF2-40B4-BE49-F238E27FC236}">
                      <a16:creationId xmlns:a16="http://schemas.microsoft.com/office/drawing/2014/main" id="{F5D30BF4-9351-AB18-E84A-9415AFAA0CD2}"/>
                    </a:ext>
                  </a:extLst>
                </p14:cNvPr>
                <p14:cNvContentPartPr/>
                <p14:nvPr/>
              </p14:nvContentPartPr>
              <p14:xfrm>
                <a:off x="1854229" y="2841382"/>
                <a:ext cx="2755080" cy="111960"/>
              </p14:xfrm>
            </p:contentPart>
          </mc:Choice>
          <mc:Fallback xmlns="">
            <p:pic>
              <p:nvPicPr>
                <p:cNvPr id="174639" name="Freihand 174638">
                  <a:extLst>
                    <a:ext uri="{FF2B5EF4-FFF2-40B4-BE49-F238E27FC236}">
                      <a16:creationId xmlns:a16="http://schemas.microsoft.com/office/drawing/2014/main" id="{F5D30BF4-9351-AB18-E84A-9415AFAA0CD2}"/>
                    </a:ext>
                  </a:extLst>
                </p:cNvPr>
                <p:cNvPicPr/>
                <p:nvPr/>
              </p:nvPicPr>
              <p:blipFill>
                <a:blip r:embed="rId131"/>
                <a:stretch>
                  <a:fillRect/>
                </a:stretch>
              </p:blipFill>
              <p:spPr>
                <a:xfrm>
                  <a:off x="1845589" y="2832742"/>
                  <a:ext cx="27727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74645" name="Freihand 174644">
                  <a:extLst>
                    <a:ext uri="{FF2B5EF4-FFF2-40B4-BE49-F238E27FC236}">
                      <a16:creationId xmlns:a16="http://schemas.microsoft.com/office/drawing/2014/main" id="{EEC4125B-433B-3930-64B7-010BED11176D}"/>
                    </a:ext>
                  </a:extLst>
                </p14:cNvPr>
                <p14:cNvContentPartPr/>
                <p14:nvPr/>
              </p14:nvContentPartPr>
              <p14:xfrm>
                <a:off x="1046029" y="2812222"/>
                <a:ext cx="192240" cy="227520"/>
              </p14:xfrm>
            </p:contentPart>
          </mc:Choice>
          <mc:Fallback xmlns="">
            <p:pic>
              <p:nvPicPr>
                <p:cNvPr id="174645" name="Freihand 174644">
                  <a:extLst>
                    <a:ext uri="{FF2B5EF4-FFF2-40B4-BE49-F238E27FC236}">
                      <a16:creationId xmlns:a16="http://schemas.microsoft.com/office/drawing/2014/main" id="{EEC4125B-433B-3930-64B7-010BED11176D}"/>
                    </a:ext>
                  </a:extLst>
                </p:cNvPr>
                <p:cNvPicPr/>
                <p:nvPr/>
              </p:nvPicPr>
              <p:blipFill>
                <a:blip r:embed="rId133"/>
                <a:stretch>
                  <a:fillRect/>
                </a:stretch>
              </p:blipFill>
              <p:spPr>
                <a:xfrm>
                  <a:off x="1037029" y="2803222"/>
                  <a:ext cx="20988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74646" name="Freihand 174645">
                  <a:extLst>
                    <a:ext uri="{FF2B5EF4-FFF2-40B4-BE49-F238E27FC236}">
                      <a16:creationId xmlns:a16="http://schemas.microsoft.com/office/drawing/2014/main" id="{2E38BAB3-2728-AD13-EAEC-659F65C02F44}"/>
                    </a:ext>
                  </a:extLst>
                </p14:cNvPr>
                <p14:cNvContentPartPr/>
                <p14:nvPr/>
              </p14:nvContentPartPr>
              <p14:xfrm>
                <a:off x="1269229" y="2753182"/>
                <a:ext cx="189000" cy="181080"/>
              </p14:xfrm>
            </p:contentPart>
          </mc:Choice>
          <mc:Fallback xmlns="">
            <p:pic>
              <p:nvPicPr>
                <p:cNvPr id="174646" name="Freihand 174645">
                  <a:extLst>
                    <a:ext uri="{FF2B5EF4-FFF2-40B4-BE49-F238E27FC236}">
                      <a16:creationId xmlns:a16="http://schemas.microsoft.com/office/drawing/2014/main" id="{2E38BAB3-2728-AD13-EAEC-659F65C02F44}"/>
                    </a:ext>
                  </a:extLst>
                </p:cNvPr>
                <p:cNvPicPr/>
                <p:nvPr/>
              </p:nvPicPr>
              <p:blipFill>
                <a:blip r:embed="rId135"/>
                <a:stretch>
                  <a:fillRect/>
                </a:stretch>
              </p:blipFill>
              <p:spPr>
                <a:xfrm>
                  <a:off x="1260589" y="2744182"/>
                  <a:ext cx="20664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74208" name="Freihand 174207">
                  <a:extLst>
                    <a:ext uri="{FF2B5EF4-FFF2-40B4-BE49-F238E27FC236}">
                      <a16:creationId xmlns:a16="http://schemas.microsoft.com/office/drawing/2014/main" id="{BFB7C5ED-3C72-051B-75A1-F5413EA428BC}"/>
                    </a:ext>
                  </a:extLst>
                </p14:cNvPr>
                <p14:cNvContentPartPr/>
                <p14:nvPr/>
              </p14:nvContentPartPr>
              <p14:xfrm>
                <a:off x="1516909" y="2712502"/>
                <a:ext cx="271800" cy="191880"/>
              </p14:xfrm>
            </p:contentPart>
          </mc:Choice>
          <mc:Fallback xmlns="">
            <p:pic>
              <p:nvPicPr>
                <p:cNvPr id="174208" name="Freihand 174207">
                  <a:extLst>
                    <a:ext uri="{FF2B5EF4-FFF2-40B4-BE49-F238E27FC236}">
                      <a16:creationId xmlns:a16="http://schemas.microsoft.com/office/drawing/2014/main" id="{BFB7C5ED-3C72-051B-75A1-F5413EA428BC}"/>
                    </a:ext>
                  </a:extLst>
                </p:cNvPr>
                <p:cNvPicPr/>
                <p:nvPr/>
              </p:nvPicPr>
              <p:blipFill>
                <a:blip r:embed="rId137"/>
                <a:stretch>
                  <a:fillRect/>
                </a:stretch>
              </p:blipFill>
              <p:spPr>
                <a:xfrm>
                  <a:off x="1508269" y="2703862"/>
                  <a:ext cx="28944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74209" name="Freihand 174208">
                  <a:extLst>
                    <a:ext uri="{FF2B5EF4-FFF2-40B4-BE49-F238E27FC236}">
                      <a16:creationId xmlns:a16="http://schemas.microsoft.com/office/drawing/2014/main" id="{D9D26090-406F-691D-B175-4AD4CE742C2F}"/>
                    </a:ext>
                  </a:extLst>
                </p14:cNvPr>
                <p14:cNvContentPartPr/>
                <p14:nvPr/>
              </p14:nvContentPartPr>
              <p14:xfrm>
                <a:off x="4451989" y="5884822"/>
                <a:ext cx="153360" cy="216000"/>
              </p14:xfrm>
            </p:contentPart>
          </mc:Choice>
          <mc:Fallback xmlns="">
            <p:pic>
              <p:nvPicPr>
                <p:cNvPr id="174209" name="Freihand 174208">
                  <a:extLst>
                    <a:ext uri="{FF2B5EF4-FFF2-40B4-BE49-F238E27FC236}">
                      <a16:creationId xmlns:a16="http://schemas.microsoft.com/office/drawing/2014/main" id="{D9D26090-406F-691D-B175-4AD4CE742C2F}"/>
                    </a:ext>
                  </a:extLst>
                </p:cNvPr>
                <p:cNvPicPr/>
                <p:nvPr/>
              </p:nvPicPr>
              <p:blipFill>
                <a:blip r:embed="rId139"/>
                <a:stretch>
                  <a:fillRect/>
                </a:stretch>
              </p:blipFill>
              <p:spPr>
                <a:xfrm>
                  <a:off x="4443349" y="5876182"/>
                  <a:ext cx="17100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74233" name="Freihand 174232">
                  <a:extLst>
                    <a:ext uri="{FF2B5EF4-FFF2-40B4-BE49-F238E27FC236}">
                      <a16:creationId xmlns:a16="http://schemas.microsoft.com/office/drawing/2014/main" id="{A9F63003-8CDB-1B5E-516F-36566C38AD69}"/>
                    </a:ext>
                  </a:extLst>
                </p14:cNvPr>
                <p14:cNvContentPartPr/>
                <p14:nvPr/>
              </p14:nvContentPartPr>
              <p14:xfrm>
                <a:off x="4658269" y="5834422"/>
                <a:ext cx="144360" cy="222480"/>
              </p14:xfrm>
            </p:contentPart>
          </mc:Choice>
          <mc:Fallback xmlns="">
            <p:pic>
              <p:nvPicPr>
                <p:cNvPr id="174233" name="Freihand 174232">
                  <a:extLst>
                    <a:ext uri="{FF2B5EF4-FFF2-40B4-BE49-F238E27FC236}">
                      <a16:creationId xmlns:a16="http://schemas.microsoft.com/office/drawing/2014/main" id="{A9F63003-8CDB-1B5E-516F-36566C38AD69}"/>
                    </a:ext>
                  </a:extLst>
                </p:cNvPr>
                <p:cNvPicPr/>
                <p:nvPr/>
              </p:nvPicPr>
              <p:blipFill>
                <a:blip r:embed="rId141"/>
                <a:stretch>
                  <a:fillRect/>
                </a:stretch>
              </p:blipFill>
              <p:spPr>
                <a:xfrm>
                  <a:off x="4649269" y="5825422"/>
                  <a:ext cx="16200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74234" name="Freihand 174233">
                  <a:extLst>
                    <a:ext uri="{FF2B5EF4-FFF2-40B4-BE49-F238E27FC236}">
                      <a16:creationId xmlns:a16="http://schemas.microsoft.com/office/drawing/2014/main" id="{BF08A6D6-DDE5-D43A-9880-C0DBF2DAFEC9}"/>
                    </a:ext>
                  </a:extLst>
                </p14:cNvPr>
                <p14:cNvContentPartPr/>
                <p14:nvPr/>
              </p14:nvContentPartPr>
              <p14:xfrm>
                <a:off x="4896949" y="5809942"/>
                <a:ext cx="139680" cy="195840"/>
              </p14:xfrm>
            </p:contentPart>
          </mc:Choice>
          <mc:Fallback xmlns="">
            <p:pic>
              <p:nvPicPr>
                <p:cNvPr id="174234" name="Freihand 174233">
                  <a:extLst>
                    <a:ext uri="{FF2B5EF4-FFF2-40B4-BE49-F238E27FC236}">
                      <a16:creationId xmlns:a16="http://schemas.microsoft.com/office/drawing/2014/main" id="{BF08A6D6-DDE5-D43A-9880-C0DBF2DAFEC9}"/>
                    </a:ext>
                  </a:extLst>
                </p:cNvPr>
                <p:cNvPicPr/>
                <p:nvPr/>
              </p:nvPicPr>
              <p:blipFill>
                <a:blip r:embed="rId143"/>
                <a:stretch>
                  <a:fillRect/>
                </a:stretch>
              </p:blipFill>
              <p:spPr>
                <a:xfrm>
                  <a:off x="4887949" y="5800942"/>
                  <a:ext cx="15732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74235" name="Freihand 174234">
                  <a:extLst>
                    <a:ext uri="{FF2B5EF4-FFF2-40B4-BE49-F238E27FC236}">
                      <a16:creationId xmlns:a16="http://schemas.microsoft.com/office/drawing/2014/main" id="{AE72B475-97C8-B2A9-F27B-D9E0C9BACED9}"/>
                    </a:ext>
                  </a:extLst>
                </p14:cNvPr>
                <p14:cNvContentPartPr/>
                <p14:nvPr/>
              </p14:nvContentPartPr>
              <p14:xfrm>
                <a:off x="5084149" y="5790142"/>
                <a:ext cx="169560" cy="220320"/>
              </p14:xfrm>
            </p:contentPart>
          </mc:Choice>
          <mc:Fallback xmlns="">
            <p:pic>
              <p:nvPicPr>
                <p:cNvPr id="174235" name="Freihand 174234">
                  <a:extLst>
                    <a:ext uri="{FF2B5EF4-FFF2-40B4-BE49-F238E27FC236}">
                      <a16:creationId xmlns:a16="http://schemas.microsoft.com/office/drawing/2014/main" id="{AE72B475-97C8-B2A9-F27B-D9E0C9BACED9}"/>
                    </a:ext>
                  </a:extLst>
                </p:cNvPr>
                <p:cNvPicPr/>
                <p:nvPr/>
              </p:nvPicPr>
              <p:blipFill>
                <a:blip r:embed="rId145"/>
                <a:stretch>
                  <a:fillRect/>
                </a:stretch>
              </p:blipFill>
              <p:spPr>
                <a:xfrm>
                  <a:off x="5075149" y="5781502"/>
                  <a:ext cx="187200" cy="237960"/>
                </a:xfrm>
                <a:prstGeom prst="rect">
                  <a:avLst/>
                </a:prstGeom>
              </p:spPr>
            </p:pic>
          </mc:Fallback>
        </mc:AlternateContent>
      </p:grpSp>
    </p:spTree>
    <p:extLst>
      <p:ext uri="{BB962C8B-B14F-4D97-AF65-F5344CB8AC3E}">
        <p14:creationId xmlns:p14="http://schemas.microsoft.com/office/powerpoint/2010/main" val="605485717"/>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1587F6B-BA64-40B3-A972-004A3B3F743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174722" name="Grafik 174721">
            <a:extLst>
              <a:ext uri="{FF2B5EF4-FFF2-40B4-BE49-F238E27FC236}">
                <a16:creationId xmlns:a16="http://schemas.microsoft.com/office/drawing/2014/main" id="{227F84FC-F638-98DC-6AB6-0856B92FCF86}"/>
              </a:ext>
            </a:extLst>
          </p:cNvPr>
          <p:cNvPicPr>
            <a:picLocks noChangeAspect="1"/>
          </p:cNvPicPr>
          <p:nvPr/>
        </p:nvPicPr>
        <p:blipFill>
          <a:blip r:embed="rId3"/>
          <a:stretch>
            <a:fillRect/>
          </a:stretch>
        </p:blipFill>
        <p:spPr>
          <a:xfrm>
            <a:off x="0" y="0"/>
            <a:ext cx="5254906" cy="3275635"/>
          </a:xfrm>
          <a:prstGeom prst="rect">
            <a:avLst/>
          </a:prstGeom>
        </p:spPr>
      </p:pic>
      <mc:AlternateContent xmlns:mc="http://schemas.openxmlformats.org/markup-compatibility/2006" xmlns:p14="http://schemas.microsoft.com/office/powerpoint/2010/main">
        <mc:Choice Requires="p14">
          <p:contentPart p14:bwMode="auto" r:id="rId4">
            <p14:nvContentPartPr>
              <p14:cNvPr id="174723" name="Freihand 174722">
                <a:extLst>
                  <a:ext uri="{FF2B5EF4-FFF2-40B4-BE49-F238E27FC236}">
                    <a16:creationId xmlns:a16="http://schemas.microsoft.com/office/drawing/2014/main" id="{9B1851FB-5273-D00B-2980-6348C619C6D5}"/>
                  </a:ext>
                </a:extLst>
              </p14:cNvPr>
              <p14:cNvContentPartPr/>
              <p14:nvPr/>
            </p14:nvContentPartPr>
            <p14:xfrm>
              <a:off x="5751589" y="1357364"/>
              <a:ext cx="7200" cy="720"/>
            </p14:xfrm>
          </p:contentPart>
        </mc:Choice>
        <mc:Fallback xmlns="">
          <p:pic>
            <p:nvPicPr>
              <p:cNvPr id="174723" name="Freihand 174722">
                <a:extLst>
                  <a:ext uri="{FF2B5EF4-FFF2-40B4-BE49-F238E27FC236}">
                    <a16:creationId xmlns:a16="http://schemas.microsoft.com/office/drawing/2014/main" id="{9B1851FB-5273-D00B-2980-6348C619C6D5}"/>
                  </a:ext>
                </a:extLst>
              </p:cNvPr>
              <p:cNvPicPr/>
              <p:nvPr/>
            </p:nvPicPr>
            <p:blipFill>
              <a:blip r:embed="rId5"/>
              <a:stretch>
                <a:fillRect/>
              </a:stretch>
            </p:blipFill>
            <p:spPr>
              <a:xfrm>
                <a:off x="5742949" y="1348724"/>
                <a:ext cx="24840" cy="18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74873" name="Freihand 174872">
                <a:extLst>
                  <a:ext uri="{FF2B5EF4-FFF2-40B4-BE49-F238E27FC236}">
                    <a16:creationId xmlns:a16="http://schemas.microsoft.com/office/drawing/2014/main" id="{E95D2AB0-1C57-4542-8C5B-840C4C5CC34E}"/>
                  </a:ext>
                </a:extLst>
              </p14:cNvPr>
              <p14:cNvContentPartPr/>
              <p14:nvPr/>
            </p14:nvContentPartPr>
            <p14:xfrm>
              <a:off x="9373189" y="585622"/>
              <a:ext cx="2502360" cy="1875960"/>
            </p14:xfrm>
          </p:contentPart>
        </mc:Choice>
        <mc:Fallback xmlns="">
          <p:pic>
            <p:nvPicPr>
              <p:cNvPr id="174873" name="Freihand 174872">
                <a:extLst>
                  <a:ext uri="{FF2B5EF4-FFF2-40B4-BE49-F238E27FC236}">
                    <a16:creationId xmlns:a16="http://schemas.microsoft.com/office/drawing/2014/main" id="{E95D2AB0-1C57-4542-8C5B-840C4C5CC34E}"/>
                  </a:ext>
                </a:extLst>
              </p:cNvPr>
              <p:cNvPicPr/>
              <p:nvPr/>
            </p:nvPicPr>
            <p:blipFill>
              <a:blip r:embed="rId7"/>
              <a:stretch>
                <a:fillRect/>
              </a:stretch>
            </p:blipFill>
            <p:spPr>
              <a:xfrm>
                <a:off x="9364549" y="576622"/>
                <a:ext cx="2520000" cy="1893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74875" name="Freihand 174874">
                <a:extLst>
                  <a:ext uri="{FF2B5EF4-FFF2-40B4-BE49-F238E27FC236}">
                    <a16:creationId xmlns:a16="http://schemas.microsoft.com/office/drawing/2014/main" id="{5C143E61-5411-C09B-7DA0-FD39147C7EF3}"/>
                  </a:ext>
                </a:extLst>
              </p14:cNvPr>
              <p14:cNvContentPartPr/>
              <p14:nvPr/>
            </p14:nvContentPartPr>
            <p14:xfrm>
              <a:off x="1088149" y="705142"/>
              <a:ext cx="738720" cy="30600"/>
            </p14:xfrm>
          </p:contentPart>
        </mc:Choice>
        <mc:Fallback xmlns="">
          <p:pic>
            <p:nvPicPr>
              <p:cNvPr id="174875" name="Freihand 174874">
                <a:extLst>
                  <a:ext uri="{FF2B5EF4-FFF2-40B4-BE49-F238E27FC236}">
                    <a16:creationId xmlns:a16="http://schemas.microsoft.com/office/drawing/2014/main" id="{5C143E61-5411-C09B-7DA0-FD39147C7EF3}"/>
                  </a:ext>
                </a:extLst>
              </p:cNvPr>
              <p:cNvPicPr/>
              <p:nvPr/>
            </p:nvPicPr>
            <p:blipFill>
              <a:blip r:embed="rId9"/>
              <a:stretch>
                <a:fillRect/>
              </a:stretch>
            </p:blipFill>
            <p:spPr>
              <a:xfrm>
                <a:off x="1079509" y="696502"/>
                <a:ext cx="756360" cy="48240"/>
              </a:xfrm>
              <a:prstGeom prst="rect">
                <a:avLst/>
              </a:prstGeom>
            </p:spPr>
          </p:pic>
        </mc:Fallback>
      </mc:AlternateContent>
      <p:grpSp>
        <p:nvGrpSpPr>
          <p:cNvPr id="174877" name="Gruppieren 174876">
            <a:extLst>
              <a:ext uri="{FF2B5EF4-FFF2-40B4-BE49-F238E27FC236}">
                <a16:creationId xmlns:a16="http://schemas.microsoft.com/office/drawing/2014/main" id="{FD60867B-2FCE-E216-237E-7A2832C9BF5B}"/>
              </a:ext>
            </a:extLst>
          </p:cNvPr>
          <p:cNvGrpSpPr/>
          <p:nvPr/>
        </p:nvGrpSpPr>
        <p:grpSpPr>
          <a:xfrm>
            <a:off x="5803069" y="30502"/>
            <a:ext cx="6144840" cy="2185920"/>
            <a:chOff x="5803069" y="30502"/>
            <a:chExt cx="6144840" cy="2185920"/>
          </a:xfrm>
        </p:grpSpPr>
        <mc:AlternateContent xmlns:mc="http://schemas.openxmlformats.org/markup-compatibility/2006" xmlns:p14="http://schemas.microsoft.com/office/powerpoint/2010/main">
          <mc:Choice Requires="p14">
            <p:contentPart p14:bwMode="auto" r:id="rId10">
              <p14:nvContentPartPr>
                <p14:cNvPr id="174724" name="Freihand 174723">
                  <a:extLst>
                    <a:ext uri="{FF2B5EF4-FFF2-40B4-BE49-F238E27FC236}">
                      <a16:creationId xmlns:a16="http://schemas.microsoft.com/office/drawing/2014/main" id="{5EB3CF68-A2F4-34F2-E3C1-A2F1ABFADA83}"/>
                    </a:ext>
                  </a:extLst>
                </p14:cNvPr>
                <p14:cNvContentPartPr/>
                <p14:nvPr/>
              </p14:nvContentPartPr>
              <p14:xfrm>
                <a:off x="5826829" y="184222"/>
                <a:ext cx="195120" cy="84960"/>
              </p14:xfrm>
            </p:contentPart>
          </mc:Choice>
          <mc:Fallback xmlns="">
            <p:pic>
              <p:nvPicPr>
                <p:cNvPr id="174724" name="Freihand 174723">
                  <a:extLst>
                    <a:ext uri="{FF2B5EF4-FFF2-40B4-BE49-F238E27FC236}">
                      <a16:creationId xmlns:a16="http://schemas.microsoft.com/office/drawing/2014/main" id="{5EB3CF68-A2F4-34F2-E3C1-A2F1ABFADA83}"/>
                    </a:ext>
                  </a:extLst>
                </p:cNvPr>
                <p:cNvPicPr/>
                <p:nvPr/>
              </p:nvPicPr>
              <p:blipFill>
                <a:blip r:embed="rId11"/>
                <a:stretch>
                  <a:fillRect/>
                </a:stretch>
              </p:blipFill>
              <p:spPr>
                <a:xfrm>
                  <a:off x="5817829" y="175582"/>
                  <a:ext cx="2127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4725" name="Freihand 174724">
                  <a:extLst>
                    <a:ext uri="{FF2B5EF4-FFF2-40B4-BE49-F238E27FC236}">
                      <a16:creationId xmlns:a16="http://schemas.microsoft.com/office/drawing/2014/main" id="{C455EB9B-FC54-D6DF-1A40-C50A4F7B2E92}"/>
                    </a:ext>
                  </a:extLst>
                </p14:cNvPr>
                <p14:cNvContentPartPr/>
                <p14:nvPr/>
              </p14:nvContentPartPr>
              <p14:xfrm>
                <a:off x="6012229" y="138502"/>
                <a:ext cx="66960" cy="285120"/>
              </p14:xfrm>
            </p:contentPart>
          </mc:Choice>
          <mc:Fallback xmlns="">
            <p:pic>
              <p:nvPicPr>
                <p:cNvPr id="174725" name="Freihand 174724">
                  <a:extLst>
                    <a:ext uri="{FF2B5EF4-FFF2-40B4-BE49-F238E27FC236}">
                      <a16:creationId xmlns:a16="http://schemas.microsoft.com/office/drawing/2014/main" id="{C455EB9B-FC54-D6DF-1A40-C50A4F7B2E92}"/>
                    </a:ext>
                  </a:extLst>
                </p:cNvPr>
                <p:cNvPicPr/>
                <p:nvPr/>
              </p:nvPicPr>
              <p:blipFill>
                <a:blip r:embed="rId13"/>
                <a:stretch>
                  <a:fillRect/>
                </a:stretch>
              </p:blipFill>
              <p:spPr>
                <a:xfrm>
                  <a:off x="6003589" y="129502"/>
                  <a:ext cx="8460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4727" name="Freihand 174726">
                  <a:extLst>
                    <a:ext uri="{FF2B5EF4-FFF2-40B4-BE49-F238E27FC236}">
                      <a16:creationId xmlns:a16="http://schemas.microsoft.com/office/drawing/2014/main" id="{A2A59236-76D7-B788-4876-5FC2AE1A9DA9}"/>
                    </a:ext>
                  </a:extLst>
                </p14:cNvPr>
                <p14:cNvContentPartPr/>
                <p14:nvPr/>
              </p14:nvContentPartPr>
              <p14:xfrm>
                <a:off x="6353149" y="92422"/>
                <a:ext cx="126000" cy="180360"/>
              </p14:xfrm>
            </p:contentPart>
          </mc:Choice>
          <mc:Fallback xmlns="">
            <p:pic>
              <p:nvPicPr>
                <p:cNvPr id="174727" name="Freihand 174726">
                  <a:extLst>
                    <a:ext uri="{FF2B5EF4-FFF2-40B4-BE49-F238E27FC236}">
                      <a16:creationId xmlns:a16="http://schemas.microsoft.com/office/drawing/2014/main" id="{A2A59236-76D7-B788-4876-5FC2AE1A9DA9}"/>
                    </a:ext>
                  </a:extLst>
                </p:cNvPr>
                <p:cNvPicPr/>
                <p:nvPr/>
              </p:nvPicPr>
              <p:blipFill>
                <a:blip r:embed="rId15"/>
                <a:stretch>
                  <a:fillRect/>
                </a:stretch>
              </p:blipFill>
              <p:spPr>
                <a:xfrm>
                  <a:off x="6344509" y="83422"/>
                  <a:ext cx="14364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4728" name="Freihand 174727">
                  <a:extLst>
                    <a:ext uri="{FF2B5EF4-FFF2-40B4-BE49-F238E27FC236}">
                      <a16:creationId xmlns:a16="http://schemas.microsoft.com/office/drawing/2014/main" id="{77852AE4-17D3-9E69-C5E8-8411AA14B900}"/>
                    </a:ext>
                  </a:extLst>
                </p14:cNvPr>
                <p14:cNvContentPartPr/>
                <p14:nvPr/>
              </p14:nvContentPartPr>
              <p14:xfrm>
                <a:off x="6453589" y="195022"/>
                <a:ext cx="51840" cy="69840"/>
              </p14:xfrm>
            </p:contentPart>
          </mc:Choice>
          <mc:Fallback xmlns="">
            <p:pic>
              <p:nvPicPr>
                <p:cNvPr id="174728" name="Freihand 174727">
                  <a:extLst>
                    <a:ext uri="{FF2B5EF4-FFF2-40B4-BE49-F238E27FC236}">
                      <a16:creationId xmlns:a16="http://schemas.microsoft.com/office/drawing/2014/main" id="{77852AE4-17D3-9E69-C5E8-8411AA14B900}"/>
                    </a:ext>
                  </a:extLst>
                </p:cNvPr>
                <p:cNvPicPr/>
                <p:nvPr/>
              </p:nvPicPr>
              <p:blipFill>
                <a:blip r:embed="rId17"/>
                <a:stretch>
                  <a:fillRect/>
                </a:stretch>
              </p:blipFill>
              <p:spPr>
                <a:xfrm>
                  <a:off x="6444589" y="186382"/>
                  <a:ext cx="694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4729" name="Freihand 174728">
                  <a:extLst>
                    <a:ext uri="{FF2B5EF4-FFF2-40B4-BE49-F238E27FC236}">
                      <a16:creationId xmlns:a16="http://schemas.microsoft.com/office/drawing/2014/main" id="{08B37704-3833-8227-94D0-B573A568CE07}"/>
                    </a:ext>
                  </a:extLst>
                </p14:cNvPr>
                <p14:cNvContentPartPr/>
                <p14:nvPr/>
              </p14:nvContentPartPr>
              <p14:xfrm>
                <a:off x="6606589" y="81622"/>
                <a:ext cx="198000" cy="197280"/>
              </p14:xfrm>
            </p:contentPart>
          </mc:Choice>
          <mc:Fallback xmlns="">
            <p:pic>
              <p:nvPicPr>
                <p:cNvPr id="174729" name="Freihand 174728">
                  <a:extLst>
                    <a:ext uri="{FF2B5EF4-FFF2-40B4-BE49-F238E27FC236}">
                      <a16:creationId xmlns:a16="http://schemas.microsoft.com/office/drawing/2014/main" id="{08B37704-3833-8227-94D0-B573A568CE07}"/>
                    </a:ext>
                  </a:extLst>
                </p:cNvPr>
                <p:cNvPicPr/>
                <p:nvPr/>
              </p:nvPicPr>
              <p:blipFill>
                <a:blip r:embed="rId19"/>
                <a:stretch>
                  <a:fillRect/>
                </a:stretch>
              </p:blipFill>
              <p:spPr>
                <a:xfrm>
                  <a:off x="6597949" y="72622"/>
                  <a:ext cx="2156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4730" name="Freihand 174729">
                  <a:extLst>
                    <a:ext uri="{FF2B5EF4-FFF2-40B4-BE49-F238E27FC236}">
                      <a16:creationId xmlns:a16="http://schemas.microsoft.com/office/drawing/2014/main" id="{518D93AB-8E4D-0619-8FF0-35521B2BFAD2}"/>
                    </a:ext>
                  </a:extLst>
                </p14:cNvPr>
                <p14:cNvContentPartPr/>
                <p14:nvPr/>
              </p14:nvContentPartPr>
              <p14:xfrm>
                <a:off x="6726829" y="125542"/>
                <a:ext cx="209520" cy="163080"/>
              </p14:xfrm>
            </p:contentPart>
          </mc:Choice>
          <mc:Fallback xmlns="">
            <p:pic>
              <p:nvPicPr>
                <p:cNvPr id="174730" name="Freihand 174729">
                  <a:extLst>
                    <a:ext uri="{FF2B5EF4-FFF2-40B4-BE49-F238E27FC236}">
                      <a16:creationId xmlns:a16="http://schemas.microsoft.com/office/drawing/2014/main" id="{518D93AB-8E4D-0619-8FF0-35521B2BFAD2}"/>
                    </a:ext>
                  </a:extLst>
                </p:cNvPr>
                <p:cNvPicPr/>
                <p:nvPr/>
              </p:nvPicPr>
              <p:blipFill>
                <a:blip r:embed="rId21"/>
                <a:stretch>
                  <a:fillRect/>
                </a:stretch>
              </p:blipFill>
              <p:spPr>
                <a:xfrm>
                  <a:off x="6718189" y="116542"/>
                  <a:ext cx="2271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4731" name="Freihand 174730">
                  <a:extLst>
                    <a:ext uri="{FF2B5EF4-FFF2-40B4-BE49-F238E27FC236}">
                      <a16:creationId xmlns:a16="http://schemas.microsoft.com/office/drawing/2014/main" id="{FA3305AD-90E6-9458-8114-E881C3DC04C2}"/>
                    </a:ext>
                  </a:extLst>
                </p14:cNvPr>
                <p14:cNvContentPartPr/>
                <p14:nvPr/>
              </p14:nvContentPartPr>
              <p14:xfrm>
                <a:off x="7038589" y="215182"/>
                <a:ext cx="155160" cy="48240"/>
              </p14:xfrm>
            </p:contentPart>
          </mc:Choice>
          <mc:Fallback xmlns="">
            <p:pic>
              <p:nvPicPr>
                <p:cNvPr id="174731" name="Freihand 174730">
                  <a:extLst>
                    <a:ext uri="{FF2B5EF4-FFF2-40B4-BE49-F238E27FC236}">
                      <a16:creationId xmlns:a16="http://schemas.microsoft.com/office/drawing/2014/main" id="{FA3305AD-90E6-9458-8114-E881C3DC04C2}"/>
                    </a:ext>
                  </a:extLst>
                </p:cNvPr>
                <p:cNvPicPr/>
                <p:nvPr/>
              </p:nvPicPr>
              <p:blipFill>
                <a:blip r:embed="rId23"/>
                <a:stretch>
                  <a:fillRect/>
                </a:stretch>
              </p:blipFill>
              <p:spPr>
                <a:xfrm>
                  <a:off x="7029589" y="206542"/>
                  <a:ext cx="1728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4733" name="Freihand 174732">
                  <a:extLst>
                    <a:ext uri="{FF2B5EF4-FFF2-40B4-BE49-F238E27FC236}">
                      <a16:creationId xmlns:a16="http://schemas.microsoft.com/office/drawing/2014/main" id="{4907B18D-C570-E851-6ABC-23CF381FDA69}"/>
                    </a:ext>
                  </a:extLst>
                </p14:cNvPr>
                <p14:cNvContentPartPr/>
                <p14:nvPr/>
              </p14:nvContentPartPr>
              <p14:xfrm>
                <a:off x="7462309" y="84502"/>
                <a:ext cx="104040" cy="199800"/>
              </p14:xfrm>
            </p:contentPart>
          </mc:Choice>
          <mc:Fallback xmlns="">
            <p:pic>
              <p:nvPicPr>
                <p:cNvPr id="174733" name="Freihand 174732">
                  <a:extLst>
                    <a:ext uri="{FF2B5EF4-FFF2-40B4-BE49-F238E27FC236}">
                      <a16:creationId xmlns:a16="http://schemas.microsoft.com/office/drawing/2014/main" id="{4907B18D-C570-E851-6ABC-23CF381FDA69}"/>
                    </a:ext>
                  </a:extLst>
                </p:cNvPr>
                <p:cNvPicPr/>
                <p:nvPr/>
              </p:nvPicPr>
              <p:blipFill>
                <a:blip r:embed="rId25"/>
                <a:stretch>
                  <a:fillRect/>
                </a:stretch>
              </p:blipFill>
              <p:spPr>
                <a:xfrm>
                  <a:off x="7453309" y="75502"/>
                  <a:ext cx="1216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4734" name="Freihand 174733">
                  <a:extLst>
                    <a:ext uri="{FF2B5EF4-FFF2-40B4-BE49-F238E27FC236}">
                      <a16:creationId xmlns:a16="http://schemas.microsoft.com/office/drawing/2014/main" id="{FC493684-4786-3291-A8E0-D85B54906CC5}"/>
                    </a:ext>
                  </a:extLst>
                </p14:cNvPr>
                <p14:cNvContentPartPr/>
                <p14:nvPr/>
              </p14:nvContentPartPr>
              <p14:xfrm>
                <a:off x="7673269" y="163342"/>
                <a:ext cx="118800" cy="89280"/>
              </p14:xfrm>
            </p:contentPart>
          </mc:Choice>
          <mc:Fallback xmlns="">
            <p:pic>
              <p:nvPicPr>
                <p:cNvPr id="174734" name="Freihand 174733">
                  <a:extLst>
                    <a:ext uri="{FF2B5EF4-FFF2-40B4-BE49-F238E27FC236}">
                      <a16:creationId xmlns:a16="http://schemas.microsoft.com/office/drawing/2014/main" id="{FC493684-4786-3291-A8E0-D85B54906CC5}"/>
                    </a:ext>
                  </a:extLst>
                </p:cNvPr>
                <p:cNvPicPr/>
                <p:nvPr/>
              </p:nvPicPr>
              <p:blipFill>
                <a:blip r:embed="rId27"/>
                <a:stretch>
                  <a:fillRect/>
                </a:stretch>
              </p:blipFill>
              <p:spPr>
                <a:xfrm>
                  <a:off x="7664269" y="154342"/>
                  <a:ext cx="13644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4735" name="Freihand 174734">
                  <a:extLst>
                    <a:ext uri="{FF2B5EF4-FFF2-40B4-BE49-F238E27FC236}">
                      <a16:creationId xmlns:a16="http://schemas.microsoft.com/office/drawing/2014/main" id="{B20483A5-8116-9E66-72FF-F09174852AFB}"/>
                    </a:ext>
                  </a:extLst>
                </p14:cNvPr>
                <p14:cNvContentPartPr/>
                <p14:nvPr/>
              </p14:nvContentPartPr>
              <p14:xfrm>
                <a:off x="8082229" y="149302"/>
                <a:ext cx="23760" cy="115200"/>
              </p14:xfrm>
            </p:contentPart>
          </mc:Choice>
          <mc:Fallback xmlns="">
            <p:pic>
              <p:nvPicPr>
                <p:cNvPr id="174735" name="Freihand 174734">
                  <a:extLst>
                    <a:ext uri="{FF2B5EF4-FFF2-40B4-BE49-F238E27FC236}">
                      <a16:creationId xmlns:a16="http://schemas.microsoft.com/office/drawing/2014/main" id="{B20483A5-8116-9E66-72FF-F09174852AFB}"/>
                    </a:ext>
                  </a:extLst>
                </p:cNvPr>
                <p:cNvPicPr/>
                <p:nvPr/>
              </p:nvPicPr>
              <p:blipFill>
                <a:blip r:embed="rId29"/>
                <a:stretch>
                  <a:fillRect/>
                </a:stretch>
              </p:blipFill>
              <p:spPr>
                <a:xfrm>
                  <a:off x="8073589" y="140662"/>
                  <a:ext cx="414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74736" name="Freihand 174735">
                  <a:extLst>
                    <a:ext uri="{FF2B5EF4-FFF2-40B4-BE49-F238E27FC236}">
                      <a16:creationId xmlns:a16="http://schemas.microsoft.com/office/drawing/2014/main" id="{73FBAACD-EC11-4267-3F17-3CE65AA2A3DC}"/>
                    </a:ext>
                  </a:extLst>
                </p14:cNvPr>
                <p14:cNvContentPartPr/>
                <p14:nvPr/>
              </p14:nvContentPartPr>
              <p14:xfrm>
                <a:off x="8044069" y="191422"/>
                <a:ext cx="131040" cy="33480"/>
              </p14:xfrm>
            </p:contentPart>
          </mc:Choice>
          <mc:Fallback xmlns="">
            <p:pic>
              <p:nvPicPr>
                <p:cNvPr id="174736" name="Freihand 174735">
                  <a:extLst>
                    <a:ext uri="{FF2B5EF4-FFF2-40B4-BE49-F238E27FC236}">
                      <a16:creationId xmlns:a16="http://schemas.microsoft.com/office/drawing/2014/main" id="{73FBAACD-EC11-4267-3F17-3CE65AA2A3DC}"/>
                    </a:ext>
                  </a:extLst>
                </p:cNvPr>
                <p:cNvPicPr/>
                <p:nvPr/>
              </p:nvPicPr>
              <p:blipFill>
                <a:blip r:embed="rId31"/>
                <a:stretch>
                  <a:fillRect/>
                </a:stretch>
              </p:blipFill>
              <p:spPr>
                <a:xfrm>
                  <a:off x="8035429" y="182782"/>
                  <a:ext cx="14868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74739" name="Freihand 174738">
                  <a:extLst>
                    <a:ext uri="{FF2B5EF4-FFF2-40B4-BE49-F238E27FC236}">
                      <a16:creationId xmlns:a16="http://schemas.microsoft.com/office/drawing/2014/main" id="{1DF89D52-A271-22B6-DA31-BEE0CE09764E}"/>
                    </a:ext>
                  </a:extLst>
                </p14:cNvPr>
                <p14:cNvContentPartPr/>
                <p14:nvPr/>
              </p14:nvContentPartPr>
              <p14:xfrm>
                <a:off x="8400829" y="94582"/>
                <a:ext cx="97200" cy="175680"/>
              </p14:xfrm>
            </p:contentPart>
          </mc:Choice>
          <mc:Fallback xmlns="">
            <p:pic>
              <p:nvPicPr>
                <p:cNvPr id="174739" name="Freihand 174738">
                  <a:extLst>
                    <a:ext uri="{FF2B5EF4-FFF2-40B4-BE49-F238E27FC236}">
                      <a16:creationId xmlns:a16="http://schemas.microsoft.com/office/drawing/2014/main" id="{1DF89D52-A271-22B6-DA31-BEE0CE09764E}"/>
                    </a:ext>
                  </a:extLst>
                </p:cNvPr>
                <p:cNvPicPr/>
                <p:nvPr/>
              </p:nvPicPr>
              <p:blipFill>
                <a:blip r:embed="rId33"/>
                <a:stretch>
                  <a:fillRect/>
                </a:stretch>
              </p:blipFill>
              <p:spPr>
                <a:xfrm>
                  <a:off x="8391829" y="85582"/>
                  <a:ext cx="11484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74740" name="Freihand 174739">
                  <a:extLst>
                    <a:ext uri="{FF2B5EF4-FFF2-40B4-BE49-F238E27FC236}">
                      <a16:creationId xmlns:a16="http://schemas.microsoft.com/office/drawing/2014/main" id="{C164B0B4-912F-B0F7-9670-78757359BB70}"/>
                    </a:ext>
                  </a:extLst>
                </p14:cNvPr>
                <p14:cNvContentPartPr/>
                <p14:nvPr/>
              </p14:nvContentPartPr>
              <p14:xfrm>
                <a:off x="8438989" y="66502"/>
                <a:ext cx="107280" cy="21960"/>
              </p14:xfrm>
            </p:contentPart>
          </mc:Choice>
          <mc:Fallback xmlns="">
            <p:pic>
              <p:nvPicPr>
                <p:cNvPr id="174740" name="Freihand 174739">
                  <a:extLst>
                    <a:ext uri="{FF2B5EF4-FFF2-40B4-BE49-F238E27FC236}">
                      <a16:creationId xmlns:a16="http://schemas.microsoft.com/office/drawing/2014/main" id="{C164B0B4-912F-B0F7-9670-78757359BB70}"/>
                    </a:ext>
                  </a:extLst>
                </p:cNvPr>
                <p:cNvPicPr/>
                <p:nvPr/>
              </p:nvPicPr>
              <p:blipFill>
                <a:blip r:embed="rId35"/>
                <a:stretch>
                  <a:fillRect/>
                </a:stretch>
              </p:blipFill>
              <p:spPr>
                <a:xfrm>
                  <a:off x="8429989" y="57862"/>
                  <a:ext cx="1249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74741" name="Freihand 174740">
                  <a:extLst>
                    <a:ext uri="{FF2B5EF4-FFF2-40B4-BE49-F238E27FC236}">
                      <a16:creationId xmlns:a16="http://schemas.microsoft.com/office/drawing/2014/main" id="{241B48E5-D505-F4EE-B6A3-24F0CE63862A}"/>
                    </a:ext>
                  </a:extLst>
                </p14:cNvPr>
                <p14:cNvContentPartPr/>
                <p14:nvPr/>
              </p14:nvContentPartPr>
              <p14:xfrm>
                <a:off x="8675149" y="106822"/>
                <a:ext cx="96480" cy="168480"/>
              </p14:xfrm>
            </p:contentPart>
          </mc:Choice>
          <mc:Fallback xmlns="">
            <p:pic>
              <p:nvPicPr>
                <p:cNvPr id="174741" name="Freihand 174740">
                  <a:extLst>
                    <a:ext uri="{FF2B5EF4-FFF2-40B4-BE49-F238E27FC236}">
                      <a16:creationId xmlns:a16="http://schemas.microsoft.com/office/drawing/2014/main" id="{241B48E5-D505-F4EE-B6A3-24F0CE63862A}"/>
                    </a:ext>
                  </a:extLst>
                </p:cNvPr>
                <p:cNvPicPr/>
                <p:nvPr/>
              </p:nvPicPr>
              <p:blipFill>
                <a:blip r:embed="rId37"/>
                <a:stretch>
                  <a:fillRect/>
                </a:stretch>
              </p:blipFill>
              <p:spPr>
                <a:xfrm>
                  <a:off x="8666149" y="97822"/>
                  <a:ext cx="1141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74742" name="Freihand 174741">
                  <a:extLst>
                    <a:ext uri="{FF2B5EF4-FFF2-40B4-BE49-F238E27FC236}">
                      <a16:creationId xmlns:a16="http://schemas.microsoft.com/office/drawing/2014/main" id="{99D796D6-FC75-A343-5305-7DDB038CD8F2}"/>
                    </a:ext>
                  </a:extLst>
                </p14:cNvPr>
                <p14:cNvContentPartPr/>
                <p14:nvPr/>
              </p14:nvContentPartPr>
              <p14:xfrm>
                <a:off x="8694229" y="35542"/>
                <a:ext cx="284040" cy="190080"/>
              </p14:xfrm>
            </p:contentPart>
          </mc:Choice>
          <mc:Fallback xmlns="">
            <p:pic>
              <p:nvPicPr>
                <p:cNvPr id="174742" name="Freihand 174741">
                  <a:extLst>
                    <a:ext uri="{FF2B5EF4-FFF2-40B4-BE49-F238E27FC236}">
                      <a16:creationId xmlns:a16="http://schemas.microsoft.com/office/drawing/2014/main" id="{99D796D6-FC75-A343-5305-7DDB038CD8F2}"/>
                    </a:ext>
                  </a:extLst>
                </p:cNvPr>
                <p:cNvPicPr/>
                <p:nvPr/>
              </p:nvPicPr>
              <p:blipFill>
                <a:blip r:embed="rId39"/>
                <a:stretch>
                  <a:fillRect/>
                </a:stretch>
              </p:blipFill>
              <p:spPr>
                <a:xfrm>
                  <a:off x="8685589" y="26902"/>
                  <a:ext cx="3016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74744" name="Freihand 174743">
                  <a:extLst>
                    <a:ext uri="{FF2B5EF4-FFF2-40B4-BE49-F238E27FC236}">
                      <a16:creationId xmlns:a16="http://schemas.microsoft.com/office/drawing/2014/main" id="{8D670D76-D2B8-D6BF-485D-F9CA2911EAE2}"/>
                    </a:ext>
                  </a:extLst>
                </p14:cNvPr>
                <p14:cNvContentPartPr/>
                <p14:nvPr/>
              </p14:nvContentPartPr>
              <p14:xfrm>
                <a:off x="9155749" y="203302"/>
                <a:ext cx="69120" cy="7920"/>
              </p14:xfrm>
            </p:contentPart>
          </mc:Choice>
          <mc:Fallback xmlns="">
            <p:pic>
              <p:nvPicPr>
                <p:cNvPr id="174744" name="Freihand 174743">
                  <a:extLst>
                    <a:ext uri="{FF2B5EF4-FFF2-40B4-BE49-F238E27FC236}">
                      <a16:creationId xmlns:a16="http://schemas.microsoft.com/office/drawing/2014/main" id="{8D670D76-D2B8-D6BF-485D-F9CA2911EAE2}"/>
                    </a:ext>
                  </a:extLst>
                </p:cNvPr>
                <p:cNvPicPr/>
                <p:nvPr/>
              </p:nvPicPr>
              <p:blipFill>
                <a:blip r:embed="rId41"/>
                <a:stretch>
                  <a:fillRect/>
                </a:stretch>
              </p:blipFill>
              <p:spPr>
                <a:xfrm>
                  <a:off x="9146749" y="194662"/>
                  <a:ext cx="867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74745" name="Freihand 174744">
                  <a:extLst>
                    <a:ext uri="{FF2B5EF4-FFF2-40B4-BE49-F238E27FC236}">
                      <a16:creationId xmlns:a16="http://schemas.microsoft.com/office/drawing/2014/main" id="{257BEEA3-2C6C-287E-B88A-90B7E4921176}"/>
                    </a:ext>
                  </a:extLst>
                </p14:cNvPr>
                <p14:cNvContentPartPr/>
                <p14:nvPr/>
              </p14:nvContentPartPr>
              <p14:xfrm>
                <a:off x="9273109" y="128422"/>
                <a:ext cx="101880" cy="132480"/>
              </p14:xfrm>
            </p:contentPart>
          </mc:Choice>
          <mc:Fallback xmlns="">
            <p:pic>
              <p:nvPicPr>
                <p:cNvPr id="174745" name="Freihand 174744">
                  <a:extLst>
                    <a:ext uri="{FF2B5EF4-FFF2-40B4-BE49-F238E27FC236}">
                      <a16:creationId xmlns:a16="http://schemas.microsoft.com/office/drawing/2014/main" id="{257BEEA3-2C6C-287E-B88A-90B7E4921176}"/>
                    </a:ext>
                  </a:extLst>
                </p:cNvPr>
                <p:cNvPicPr/>
                <p:nvPr/>
              </p:nvPicPr>
              <p:blipFill>
                <a:blip r:embed="rId43"/>
                <a:stretch>
                  <a:fillRect/>
                </a:stretch>
              </p:blipFill>
              <p:spPr>
                <a:xfrm>
                  <a:off x="9264469" y="119782"/>
                  <a:ext cx="1195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74746" name="Freihand 174745">
                  <a:extLst>
                    <a:ext uri="{FF2B5EF4-FFF2-40B4-BE49-F238E27FC236}">
                      <a16:creationId xmlns:a16="http://schemas.microsoft.com/office/drawing/2014/main" id="{EC41BEB4-1918-0219-B283-B09FA152A62E}"/>
                    </a:ext>
                  </a:extLst>
                </p14:cNvPr>
                <p14:cNvContentPartPr/>
                <p14:nvPr/>
              </p14:nvContentPartPr>
              <p14:xfrm>
                <a:off x="9531229" y="123742"/>
                <a:ext cx="38520" cy="110160"/>
              </p14:xfrm>
            </p:contentPart>
          </mc:Choice>
          <mc:Fallback xmlns="">
            <p:pic>
              <p:nvPicPr>
                <p:cNvPr id="174746" name="Freihand 174745">
                  <a:extLst>
                    <a:ext uri="{FF2B5EF4-FFF2-40B4-BE49-F238E27FC236}">
                      <a16:creationId xmlns:a16="http://schemas.microsoft.com/office/drawing/2014/main" id="{EC41BEB4-1918-0219-B283-B09FA152A62E}"/>
                    </a:ext>
                  </a:extLst>
                </p:cNvPr>
                <p:cNvPicPr/>
                <p:nvPr/>
              </p:nvPicPr>
              <p:blipFill>
                <a:blip r:embed="rId45"/>
                <a:stretch>
                  <a:fillRect/>
                </a:stretch>
              </p:blipFill>
              <p:spPr>
                <a:xfrm>
                  <a:off x="9522589" y="115102"/>
                  <a:ext cx="5616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74747" name="Freihand 174746">
                  <a:extLst>
                    <a:ext uri="{FF2B5EF4-FFF2-40B4-BE49-F238E27FC236}">
                      <a16:creationId xmlns:a16="http://schemas.microsoft.com/office/drawing/2014/main" id="{8F0036EA-5974-3DC7-81A5-C56BA2DA777D}"/>
                    </a:ext>
                  </a:extLst>
                </p14:cNvPr>
                <p14:cNvContentPartPr/>
                <p14:nvPr/>
              </p14:nvContentPartPr>
              <p14:xfrm>
                <a:off x="9456349" y="67942"/>
                <a:ext cx="157680" cy="175320"/>
              </p14:xfrm>
            </p:contentPart>
          </mc:Choice>
          <mc:Fallback xmlns="">
            <p:pic>
              <p:nvPicPr>
                <p:cNvPr id="174747" name="Freihand 174746">
                  <a:extLst>
                    <a:ext uri="{FF2B5EF4-FFF2-40B4-BE49-F238E27FC236}">
                      <a16:creationId xmlns:a16="http://schemas.microsoft.com/office/drawing/2014/main" id="{8F0036EA-5974-3DC7-81A5-C56BA2DA777D}"/>
                    </a:ext>
                  </a:extLst>
                </p:cNvPr>
                <p:cNvPicPr/>
                <p:nvPr/>
              </p:nvPicPr>
              <p:blipFill>
                <a:blip r:embed="rId47"/>
                <a:stretch>
                  <a:fillRect/>
                </a:stretch>
              </p:blipFill>
              <p:spPr>
                <a:xfrm>
                  <a:off x="9447709" y="59302"/>
                  <a:ext cx="17532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74748" name="Freihand 174747">
                  <a:extLst>
                    <a:ext uri="{FF2B5EF4-FFF2-40B4-BE49-F238E27FC236}">
                      <a16:creationId xmlns:a16="http://schemas.microsoft.com/office/drawing/2014/main" id="{62806321-00D7-3B4E-2660-89A3F2E98AC7}"/>
                    </a:ext>
                  </a:extLst>
                </p14:cNvPr>
                <p14:cNvContentPartPr/>
                <p14:nvPr/>
              </p14:nvContentPartPr>
              <p14:xfrm>
                <a:off x="9633109" y="158302"/>
                <a:ext cx="155520" cy="72720"/>
              </p14:xfrm>
            </p:contentPart>
          </mc:Choice>
          <mc:Fallback xmlns="">
            <p:pic>
              <p:nvPicPr>
                <p:cNvPr id="174748" name="Freihand 174747">
                  <a:extLst>
                    <a:ext uri="{FF2B5EF4-FFF2-40B4-BE49-F238E27FC236}">
                      <a16:creationId xmlns:a16="http://schemas.microsoft.com/office/drawing/2014/main" id="{62806321-00D7-3B4E-2660-89A3F2E98AC7}"/>
                    </a:ext>
                  </a:extLst>
                </p:cNvPr>
                <p:cNvPicPr/>
                <p:nvPr/>
              </p:nvPicPr>
              <p:blipFill>
                <a:blip r:embed="rId49"/>
                <a:stretch>
                  <a:fillRect/>
                </a:stretch>
              </p:blipFill>
              <p:spPr>
                <a:xfrm>
                  <a:off x="9624109" y="149662"/>
                  <a:ext cx="17316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74749" name="Freihand 174748">
                  <a:extLst>
                    <a:ext uri="{FF2B5EF4-FFF2-40B4-BE49-F238E27FC236}">
                      <a16:creationId xmlns:a16="http://schemas.microsoft.com/office/drawing/2014/main" id="{78EEF07A-8848-27FB-1573-A5727115347D}"/>
                    </a:ext>
                  </a:extLst>
                </p14:cNvPr>
                <p14:cNvContentPartPr/>
                <p14:nvPr/>
              </p14:nvContentPartPr>
              <p14:xfrm>
                <a:off x="9804109" y="69742"/>
                <a:ext cx="122400" cy="136440"/>
              </p14:xfrm>
            </p:contentPart>
          </mc:Choice>
          <mc:Fallback xmlns="">
            <p:pic>
              <p:nvPicPr>
                <p:cNvPr id="174749" name="Freihand 174748">
                  <a:extLst>
                    <a:ext uri="{FF2B5EF4-FFF2-40B4-BE49-F238E27FC236}">
                      <a16:creationId xmlns:a16="http://schemas.microsoft.com/office/drawing/2014/main" id="{78EEF07A-8848-27FB-1573-A5727115347D}"/>
                    </a:ext>
                  </a:extLst>
                </p:cNvPr>
                <p:cNvPicPr/>
                <p:nvPr/>
              </p:nvPicPr>
              <p:blipFill>
                <a:blip r:embed="rId51"/>
                <a:stretch>
                  <a:fillRect/>
                </a:stretch>
              </p:blipFill>
              <p:spPr>
                <a:xfrm>
                  <a:off x="9795469" y="60742"/>
                  <a:ext cx="1400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74750" name="Freihand 174749">
                  <a:extLst>
                    <a:ext uri="{FF2B5EF4-FFF2-40B4-BE49-F238E27FC236}">
                      <a16:creationId xmlns:a16="http://schemas.microsoft.com/office/drawing/2014/main" id="{14C6C32C-7EA4-B37E-103C-CC80AEDD814E}"/>
                    </a:ext>
                  </a:extLst>
                </p14:cNvPr>
                <p14:cNvContentPartPr/>
                <p14:nvPr/>
              </p14:nvContentPartPr>
              <p14:xfrm>
                <a:off x="9986629" y="130582"/>
                <a:ext cx="59400" cy="86760"/>
              </p14:xfrm>
            </p:contentPart>
          </mc:Choice>
          <mc:Fallback xmlns="">
            <p:pic>
              <p:nvPicPr>
                <p:cNvPr id="174750" name="Freihand 174749">
                  <a:extLst>
                    <a:ext uri="{FF2B5EF4-FFF2-40B4-BE49-F238E27FC236}">
                      <a16:creationId xmlns:a16="http://schemas.microsoft.com/office/drawing/2014/main" id="{14C6C32C-7EA4-B37E-103C-CC80AEDD814E}"/>
                    </a:ext>
                  </a:extLst>
                </p:cNvPr>
                <p:cNvPicPr/>
                <p:nvPr/>
              </p:nvPicPr>
              <p:blipFill>
                <a:blip r:embed="rId53"/>
                <a:stretch>
                  <a:fillRect/>
                </a:stretch>
              </p:blipFill>
              <p:spPr>
                <a:xfrm>
                  <a:off x="9977989" y="121942"/>
                  <a:ext cx="7704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74751" name="Freihand 174750">
                  <a:extLst>
                    <a:ext uri="{FF2B5EF4-FFF2-40B4-BE49-F238E27FC236}">
                      <a16:creationId xmlns:a16="http://schemas.microsoft.com/office/drawing/2014/main" id="{B05B4579-3660-F8F6-F925-6E7AD421173C}"/>
                    </a:ext>
                  </a:extLst>
                </p14:cNvPr>
                <p14:cNvContentPartPr/>
                <p14:nvPr/>
              </p14:nvContentPartPr>
              <p14:xfrm>
                <a:off x="10085629" y="57142"/>
                <a:ext cx="186480" cy="148680"/>
              </p14:xfrm>
            </p:contentPart>
          </mc:Choice>
          <mc:Fallback xmlns="">
            <p:pic>
              <p:nvPicPr>
                <p:cNvPr id="174751" name="Freihand 174750">
                  <a:extLst>
                    <a:ext uri="{FF2B5EF4-FFF2-40B4-BE49-F238E27FC236}">
                      <a16:creationId xmlns:a16="http://schemas.microsoft.com/office/drawing/2014/main" id="{B05B4579-3660-F8F6-F925-6E7AD421173C}"/>
                    </a:ext>
                  </a:extLst>
                </p:cNvPr>
                <p:cNvPicPr/>
                <p:nvPr/>
              </p:nvPicPr>
              <p:blipFill>
                <a:blip r:embed="rId55"/>
                <a:stretch>
                  <a:fillRect/>
                </a:stretch>
              </p:blipFill>
              <p:spPr>
                <a:xfrm>
                  <a:off x="10076989" y="48502"/>
                  <a:ext cx="2041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74752" name="Freihand 174751">
                  <a:extLst>
                    <a:ext uri="{FF2B5EF4-FFF2-40B4-BE49-F238E27FC236}">
                      <a16:creationId xmlns:a16="http://schemas.microsoft.com/office/drawing/2014/main" id="{20C38101-491F-F123-6062-D756089EF2DF}"/>
                    </a:ext>
                  </a:extLst>
                </p14:cNvPr>
                <p14:cNvContentPartPr/>
                <p14:nvPr/>
              </p14:nvContentPartPr>
              <p14:xfrm>
                <a:off x="10244749" y="154342"/>
                <a:ext cx="58680" cy="58680"/>
              </p14:xfrm>
            </p:contentPart>
          </mc:Choice>
          <mc:Fallback xmlns="">
            <p:pic>
              <p:nvPicPr>
                <p:cNvPr id="174752" name="Freihand 174751">
                  <a:extLst>
                    <a:ext uri="{FF2B5EF4-FFF2-40B4-BE49-F238E27FC236}">
                      <a16:creationId xmlns:a16="http://schemas.microsoft.com/office/drawing/2014/main" id="{20C38101-491F-F123-6062-D756089EF2DF}"/>
                    </a:ext>
                  </a:extLst>
                </p:cNvPr>
                <p:cNvPicPr/>
                <p:nvPr/>
              </p:nvPicPr>
              <p:blipFill>
                <a:blip r:embed="rId57"/>
                <a:stretch>
                  <a:fillRect/>
                </a:stretch>
              </p:blipFill>
              <p:spPr>
                <a:xfrm>
                  <a:off x="10236109" y="145342"/>
                  <a:ext cx="763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74753" name="Freihand 174752">
                  <a:extLst>
                    <a:ext uri="{FF2B5EF4-FFF2-40B4-BE49-F238E27FC236}">
                      <a16:creationId xmlns:a16="http://schemas.microsoft.com/office/drawing/2014/main" id="{1C9EC8C7-07F0-E7F4-CF1B-5F02D1E49FDE}"/>
                    </a:ext>
                  </a:extLst>
                </p14:cNvPr>
                <p14:cNvContentPartPr/>
                <p14:nvPr/>
              </p14:nvContentPartPr>
              <p14:xfrm>
                <a:off x="10366069" y="95662"/>
                <a:ext cx="20520" cy="134280"/>
              </p14:xfrm>
            </p:contentPart>
          </mc:Choice>
          <mc:Fallback xmlns="">
            <p:pic>
              <p:nvPicPr>
                <p:cNvPr id="174753" name="Freihand 174752">
                  <a:extLst>
                    <a:ext uri="{FF2B5EF4-FFF2-40B4-BE49-F238E27FC236}">
                      <a16:creationId xmlns:a16="http://schemas.microsoft.com/office/drawing/2014/main" id="{1C9EC8C7-07F0-E7F4-CF1B-5F02D1E49FDE}"/>
                    </a:ext>
                  </a:extLst>
                </p:cNvPr>
                <p:cNvPicPr/>
                <p:nvPr/>
              </p:nvPicPr>
              <p:blipFill>
                <a:blip r:embed="rId59"/>
                <a:stretch>
                  <a:fillRect/>
                </a:stretch>
              </p:blipFill>
              <p:spPr>
                <a:xfrm>
                  <a:off x="10357429" y="86662"/>
                  <a:ext cx="381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74754" name="Freihand 174753">
                  <a:extLst>
                    <a:ext uri="{FF2B5EF4-FFF2-40B4-BE49-F238E27FC236}">
                      <a16:creationId xmlns:a16="http://schemas.microsoft.com/office/drawing/2014/main" id="{E17FF759-33A2-7286-FD1D-53D87F375E4D}"/>
                    </a:ext>
                  </a:extLst>
                </p14:cNvPr>
                <p14:cNvContentPartPr/>
                <p14:nvPr/>
              </p14:nvContentPartPr>
              <p14:xfrm>
                <a:off x="10438429" y="60022"/>
                <a:ext cx="113760" cy="167760"/>
              </p14:xfrm>
            </p:contentPart>
          </mc:Choice>
          <mc:Fallback xmlns="">
            <p:pic>
              <p:nvPicPr>
                <p:cNvPr id="174754" name="Freihand 174753">
                  <a:extLst>
                    <a:ext uri="{FF2B5EF4-FFF2-40B4-BE49-F238E27FC236}">
                      <a16:creationId xmlns:a16="http://schemas.microsoft.com/office/drawing/2014/main" id="{E17FF759-33A2-7286-FD1D-53D87F375E4D}"/>
                    </a:ext>
                  </a:extLst>
                </p:cNvPr>
                <p:cNvPicPr/>
                <p:nvPr/>
              </p:nvPicPr>
              <p:blipFill>
                <a:blip r:embed="rId61"/>
                <a:stretch>
                  <a:fillRect/>
                </a:stretch>
              </p:blipFill>
              <p:spPr>
                <a:xfrm>
                  <a:off x="10429789" y="51022"/>
                  <a:ext cx="1314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74755" name="Freihand 174754">
                  <a:extLst>
                    <a:ext uri="{FF2B5EF4-FFF2-40B4-BE49-F238E27FC236}">
                      <a16:creationId xmlns:a16="http://schemas.microsoft.com/office/drawing/2014/main" id="{09B1E1EE-2150-56AA-BF04-7DB2A6A4ABC5}"/>
                    </a:ext>
                  </a:extLst>
                </p14:cNvPr>
                <p14:cNvContentPartPr/>
                <p14:nvPr/>
              </p14:nvContentPartPr>
              <p14:xfrm>
                <a:off x="10443109" y="30502"/>
                <a:ext cx="154080" cy="195120"/>
              </p14:xfrm>
            </p:contentPart>
          </mc:Choice>
          <mc:Fallback xmlns="">
            <p:pic>
              <p:nvPicPr>
                <p:cNvPr id="174755" name="Freihand 174754">
                  <a:extLst>
                    <a:ext uri="{FF2B5EF4-FFF2-40B4-BE49-F238E27FC236}">
                      <a16:creationId xmlns:a16="http://schemas.microsoft.com/office/drawing/2014/main" id="{09B1E1EE-2150-56AA-BF04-7DB2A6A4ABC5}"/>
                    </a:ext>
                  </a:extLst>
                </p:cNvPr>
                <p:cNvPicPr/>
                <p:nvPr/>
              </p:nvPicPr>
              <p:blipFill>
                <a:blip r:embed="rId63"/>
                <a:stretch>
                  <a:fillRect/>
                </a:stretch>
              </p:blipFill>
              <p:spPr>
                <a:xfrm>
                  <a:off x="10434109" y="21502"/>
                  <a:ext cx="17172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174756" name="Freihand 174755">
                  <a:extLst>
                    <a:ext uri="{FF2B5EF4-FFF2-40B4-BE49-F238E27FC236}">
                      <a16:creationId xmlns:a16="http://schemas.microsoft.com/office/drawing/2014/main" id="{CC84FDD6-E3A3-A621-F3A8-A968A7AAD22C}"/>
                    </a:ext>
                  </a:extLst>
                </p14:cNvPr>
                <p14:cNvContentPartPr/>
                <p14:nvPr/>
              </p14:nvContentPartPr>
              <p14:xfrm>
                <a:off x="10649749" y="50662"/>
                <a:ext cx="153000" cy="179280"/>
              </p14:xfrm>
            </p:contentPart>
          </mc:Choice>
          <mc:Fallback xmlns="">
            <p:pic>
              <p:nvPicPr>
                <p:cNvPr id="174756" name="Freihand 174755">
                  <a:extLst>
                    <a:ext uri="{FF2B5EF4-FFF2-40B4-BE49-F238E27FC236}">
                      <a16:creationId xmlns:a16="http://schemas.microsoft.com/office/drawing/2014/main" id="{CC84FDD6-E3A3-A621-F3A8-A968A7AAD22C}"/>
                    </a:ext>
                  </a:extLst>
                </p:cNvPr>
                <p:cNvPicPr/>
                <p:nvPr/>
              </p:nvPicPr>
              <p:blipFill>
                <a:blip r:embed="rId65"/>
                <a:stretch>
                  <a:fillRect/>
                </a:stretch>
              </p:blipFill>
              <p:spPr>
                <a:xfrm>
                  <a:off x="10640749" y="41662"/>
                  <a:ext cx="1706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74757" name="Freihand 174756">
                  <a:extLst>
                    <a:ext uri="{FF2B5EF4-FFF2-40B4-BE49-F238E27FC236}">
                      <a16:creationId xmlns:a16="http://schemas.microsoft.com/office/drawing/2014/main" id="{B52B7D09-BCF5-D91E-7D5A-AB3493DA7E62}"/>
                    </a:ext>
                  </a:extLst>
                </p14:cNvPr>
                <p14:cNvContentPartPr/>
                <p14:nvPr/>
              </p14:nvContentPartPr>
              <p14:xfrm>
                <a:off x="10753069" y="189982"/>
                <a:ext cx="43200" cy="38520"/>
              </p14:xfrm>
            </p:contentPart>
          </mc:Choice>
          <mc:Fallback xmlns="">
            <p:pic>
              <p:nvPicPr>
                <p:cNvPr id="174757" name="Freihand 174756">
                  <a:extLst>
                    <a:ext uri="{FF2B5EF4-FFF2-40B4-BE49-F238E27FC236}">
                      <a16:creationId xmlns:a16="http://schemas.microsoft.com/office/drawing/2014/main" id="{B52B7D09-BCF5-D91E-7D5A-AB3493DA7E62}"/>
                    </a:ext>
                  </a:extLst>
                </p:cNvPr>
                <p:cNvPicPr/>
                <p:nvPr/>
              </p:nvPicPr>
              <p:blipFill>
                <a:blip r:embed="rId67"/>
                <a:stretch>
                  <a:fillRect/>
                </a:stretch>
              </p:blipFill>
              <p:spPr>
                <a:xfrm>
                  <a:off x="10744429" y="180982"/>
                  <a:ext cx="608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74758" name="Freihand 174757">
                  <a:extLst>
                    <a:ext uri="{FF2B5EF4-FFF2-40B4-BE49-F238E27FC236}">
                      <a16:creationId xmlns:a16="http://schemas.microsoft.com/office/drawing/2014/main" id="{DA20E703-0630-6B94-8705-869C265FDA4C}"/>
                    </a:ext>
                  </a:extLst>
                </p14:cNvPr>
                <p14:cNvContentPartPr/>
                <p14:nvPr/>
              </p14:nvContentPartPr>
              <p14:xfrm>
                <a:off x="10821829" y="151102"/>
                <a:ext cx="142920" cy="87480"/>
              </p14:xfrm>
            </p:contentPart>
          </mc:Choice>
          <mc:Fallback xmlns="">
            <p:pic>
              <p:nvPicPr>
                <p:cNvPr id="174758" name="Freihand 174757">
                  <a:extLst>
                    <a:ext uri="{FF2B5EF4-FFF2-40B4-BE49-F238E27FC236}">
                      <a16:creationId xmlns:a16="http://schemas.microsoft.com/office/drawing/2014/main" id="{DA20E703-0630-6B94-8705-869C265FDA4C}"/>
                    </a:ext>
                  </a:extLst>
                </p:cNvPr>
                <p:cNvPicPr/>
                <p:nvPr/>
              </p:nvPicPr>
              <p:blipFill>
                <a:blip r:embed="rId69"/>
                <a:stretch>
                  <a:fillRect/>
                </a:stretch>
              </p:blipFill>
              <p:spPr>
                <a:xfrm>
                  <a:off x="10813189" y="142102"/>
                  <a:ext cx="1605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74759" name="Freihand 174758">
                  <a:extLst>
                    <a:ext uri="{FF2B5EF4-FFF2-40B4-BE49-F238E27FC236}">
                      <a16:creationId xmlns:a16="http://schemas.microsoft.com/office/drawing/2014/main" id="{A43BC066-7859-0ADD-F958-75119A9C1436}"/>
                    </a:ext>
                  </a:extLst>
                </p14:cNvPr>
                <p14:cNvContentPartPr/>
                <p14:nvPr/>
              </p14:nvContentPartPr>
              <p14:xfrm>
                <a:off x="11021269" y="51022"/>
                <a:ext cx="190800" cy="188640"/>
              </p14:xfrm>
            </p:contentPart>
          </mc:Choice>
          <mc:Fallback xmlns="">
            <p:pic>
              <p:nvPicPr>
                <p:cNvPr id="174759" name="Freihand 174758">
                  <a:extLst>
                    <a:ext uri="{FF2B5EF4-FFF2-40B4-BE49-F238E27FC236}">
                      <a16:creationId xmlns:a16="http://schemas.microsoft.com/office/drawing/2014/main" id="{A43BC066-7859-0ADD-F958-75119A9C1436}"/>
                    </a:ext>
                  </a:extLst>
                </p:cNvPr>
                <p:cNvPicPr/>
                <p:nvPr/>
              </p:nvPicPr>
              <p:blipFill>
                <a:blip r:embed="rId71"/>
                <a:stretch>
                  <a:fillRect/>
                </a:stretch>
              </p:blipFill>
              <p:spPr>
                <a:xfrm>
                  <a:off x="11012629" y="42382"/>
                  <a:ext cx="20844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74761" name="Freihand 174760">
                  <a:extLst>
                    <a:ext uri="{FF2B5EF4-FFF2-40B4-BE49-F238E27FC236}">
                      <a16:creationId xmlns:a16="http://schemas.microsoft.com/office/drawing/2014/main" id="{99962D1F-D781-C8B6-85D5-2EF4CAF4A6BF}"/>
                    </a:ext>
                  </a:extLst>
                </p14:cNvPr>
                <p14:cNvContentPartPr/>
                <p14:nvPr/>
              </p14:nvContentPartPr>
              <p14:xfrm>
                <a:off x="9613309" y="505342"/>
                <a:ext cx="125640" cy="20880"/>
              </p14:xfrm>
            </p:contentPart>
          </mc:Choice>
          <mc:Fallback xmlns="">
            <p:pic>
              <p:nvPicPr>
                <p:cNvPr id="174761" name="Freihand 174760">
                  <a:extLst>
                    <a:ext uri="{FF2B5EF4-FFF2-40B4-BE49-F238E27FC236}">
                      <a16:creationId xmlns:a16="http://schemas.microsoft.com/office/drawing/2014/main" id="{99962D1F-D781-C8B6-85D5-2EF4CAF4A6BF}"/>
                    </a:ext>
                  </a:extLst>
                </p:cNvPr>
                <p:cNvPicPr/>
                <p:nvPr/>
              </p:nvPicPr>
              <p:blipFill>
                <a:blip r:embed="rId73"/>
                <a:stretch>
                  <a:fillRect/>
                </a:stretch>
              </p:blipFill>
              <p:spPr>
                <a:xfrm>
                  <a:off x="9604669" y="496342"/>
                  <a:ext cx="1432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74762" name="Freihand 174761">
                  <a:extLst>
                    <a:ext uri="{FF2B5EF4-FFF2-40B4-BE49-F238E27FC236}">
                      <a16:creationId xmlns:a16="http://schemas.microsoft.com/office/drawing/2014/main" id="{B8B98FCC-0014-1200-359F-37222A46F7DD}"/>
                    </a:ext>
                  </a:extLst>
                </p14:cNvPr>
                <p14:cNvContentPartPr/>
                <p14:nvPr/>
              </p14:nvContentPartPr>
              <p14:xfrm>
                <a:off x="9597829" y="549622"/>
                <a:ext cx="191160" cy="8640"/>
              </p14:xfrm>
            </p:contentPart>
          </mc:Choice>
          <mc:Fallback xmlns="">
            <p:pic>
              <p:nvPicPr>
                <p:cNvPr id="174762" name="Freihand 174761">
                  <a:extLst>
                    <a:ext uri="{FF2B5EF4-FFF2-40B4-BE49-F238E27FC236}">
                      <a16:creationId xmlns:a16="http://schemas.microsoft.com/office/drawing/2014/main" id="{B8B98FCC-0014-1200-359F-37222A46F7DD}"/>
                    </a:ext>
                  </a:extLst>
                </p:cNvPr>
                <p:cNvPicPr/>
                <p:nvPr/>
              </p:nvPicPr>
              <p:blipFill>
                <a:blip r:embed="rId75"/>
                <a:stretch>
                  <a:fillRect/>
                </a:stretch>
              </p:blipFill>
              <p:spPr>
                <a:xfrm>
                  <a:off x="9589189" y="540622"/>
                  <a:ext cx="2088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74764" name="Freihand 174763">
                  <a:extLst>
                    <a:ext uri="{FF2B5EF4-FFF2-40B4-BE49-F238E27FC236}">
                      <a16:creationId xmlns:a16="http://schemas.microsoft.com/office/drawing/2014/main" id="{7912A1BB-4F49-7F92-F21C-F5D40C30DEB9}"/>
                    </a:ext>
                  </a:extLst>
                </p14:cNvPr>
                <p14:cNvContentPartPr/>
                <p14:nvPr/>
              </p14:nvContentPartPr>
              <p14:xfrm>
                <a:off x="9974749" y="258742"/>
                <a:ext cx="177120" cy="169560"/>
              </p14:xfrm>
            </p:contentPart>
          </mc:Choice>
          <mc:Fallback xmlns="">
            <p:pic>
              <p:nvPicPr>
                <p:cNvPr id="174764" name="Freihand 174763">
                  <a:extLst>
                    <a:ext uri="{FF2B5EF4-FFF2-40B4-BE49-F238E27FC236}">
                      <a16:creationId xmlns:a16="http://schemas.microsoft.com/office/drawing/2014/main" id="{7912A1BB-4F49-7F92-F21C-F5D40C30DEB9}"/>
                    </a:ext>
                  </a:extLst>
                </p:cNvPr>
                <p:cNvPicPr/>
                <p:nvPr/>
              </p:nvPicPr>
              <p:blipFill>
                <a:blip r:embed="rId77"/>
                <a:stretch>
                  <a:fillRect/>
                </a:stretch>
              </p:blipFill>
              <p:spPr>
                <a:xfrm>
                  <a:off x="9965749" y="250102"/>
                  <a:ext cx="1947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74765" name="Freihand 174764">
                  <a:extLst>
                    <a:ext uri="{FF2B5EF4-FFF2-40B4-BE49-F238E27FC236}">
                      <a16:creationId xmlns:a16="http://schemas.microsoft.com/office/drawing/2014/main" id="{2C1B1E34-5EE7-14BB-B8D1-C081768360B6}"/>
                    </a:ext>
                  </a:extLst>
                </p14:cNvPr>
                <p14:cNvContentPartPr/>
                <p14:nvPr/>
              </p14:nvContentPartPr>
              <p14:xfrm>
                <a:off x="10104709" y="305542"/>
                <a:ext cx="66240" cy="86040"/>
              </p14:xfrm>
            </p:contentPart>
          </mc:Choice>
          <mc:Fallback xmlns="">
            <p:pic>
              <p:nvPicPr>
                <p:cNvPr id="174765" name="Freihand 174764">
                  <a:extLst>
                    <a:ext uri="{FF2B5EF4-FFF2-40B4-BE49-F238E27FC236}">
                      <a16:creationId xmlns:a16="http://schemas.microsoft.com/office/drawing/2014/main" id="{2C1B1E34-5EE7-14BB-B8D1-C081768360B6}"/>
                    </a:ext>
                  </a:extLst>
                </p:cNvPr>
                <p:cNvPicPr/>
                <p:nvPr/>
              </p:nvPicPr>
              <p:blipFill>
                <a:blip r:embed="rId79"/>
                <a:stretch>
                  <a:fillRect/>
                </a:stretch>
              </p:blipFill>
              <p:spPr>
                <a:xfrm>
                  <a:off x="10095709" y="296542"/>
                  <a:ext cx="8388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74766" name="Freihand 174765">
                  <a:extLst>
                    <a:ext uri="{FF2B5EF4-FFF2-40B4-BE49-F238E27FC236}">
                      <a16:creationId xmlns:a16="http://schemas.microsoft.com/office/drawing/2014/main" id="{1540D692-65AF-7909-5D85-EAE4B58DD812}"/>
                    </a:ext>
                  </a:extLst>
                </p14:cNvPr>
                <p14:cNvContentPartPr/>
                <p14:nvPr/>
              </p14:nvContentPartPr>
              <p14:xfrm>
                <a:off x="10227829" y="264142"/>
                <a:ext cx="217080" cy="165960"/>
              </p14:xfrm>
            </p:contentPart>
          </mc:Choice>
          <mc:Fallback xmlns="">
            <p:pic>
              <p:nvPicPr>
                <p:cNvPr id="174766" name="Freihand 174765">
                  <a:extLst>
                    <a:ext uri="{FF2B5EF4-FFF2-40B4-BE49-F238E27FC236}">
                      <a16:creationId xmlns:a16="http://schemas.microsoft.com/office/drawing/2014/main" id="{1540D692-65AF-7909-5D85-EAE4B58DD812}"/>
                    </a:ext>
                  </a:extLst>
                </p:cNvPr>
                <p:cNvPicPr/>
                <p:nvPr/>
              </p:nvPicPr>
              <p:blipFill>
                <a:blip r:embed="rId81"/>
                <a:stretch>
                  <a:fillRect/>
                </a:stretch>
              </p:blipFill>
              <p:spPr>
                <a:xfrm>
                  <a:off x="10219189" y="255502"/>
                  <a:ext cx="23472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74767" name="Freihand 174766">
                  <a:extLst>
                    <a:ext uri="{FF2B5EF4-FFF2-40B4-BE49-F238E27FC236}">
                      <a16:creationId xmlns:a16="http://schemas.microsoft.com/office/drawing/2014/main" id="{EB1584B9-B742-444B-663D-D54AC02E4F91}"/>
                    </a:ext>
                  </a:extLst>
                </p14:cNvPr>
                <p14:cNvContentPartPr/>
                <p14:nvPr/>
              </p14:nvContentPartPr>
              <p14:xfrm>
                <a:off x="10366069" y="299782"/>
                <a:ext cx="179280" cy="202680"/>
              </p14:xfrm>
            </p:contentPart>
          </mc:Choice>
          <mc:Fallback xmlns="">
            <p:pic>
              <p:nvPicPr>
                <p:cNvPr id="174767" name="Freihand 174766">
                  <a:extLst>
                    <a:ext uri="{FF2B5EF4-FFF2-40B4-BE49-F238E27FC236}">
                      <a16:creationId xmlns:a16="http://schemas.microsoft.com/office/drawing/2014/main" id="{EB1584B9-B742-444B-663D-D54AC02E4F91}"/>
                    </a:ext>
                  </a:extLst>
                </p:cNvPr>
                <p:cNvPicPr/>
                <p:nvPr/>
              </p:nvPicPr>
              <p:blipFill>
                <a:blip r:embed="rId83"/>
                <a:stretch>
                  <a:fillRect/>
                </a:stretch>
              </p:blipFill>
              <p:spPr>
                <a:xfrm>
                  <a:off x="10357429" y="291142"/>
                  <a:ext cx="19692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174768" name="Freihand 174767">
                  <a:extLst>
                    <a:ext uri="{FF2B5EF4-FFF2-40B4-BE49-F238E27FC236}">
                      <a16:creationId xmlns:a16="http://schemas.microsoft.com/office/drawing/2014/main" id="{302BA6EA-DFA8-D58A-E97C-973AD2CAF20B}"/>
                    </a:ext>
                  </a:extLst>
                </p14:cNvPr>
                <p14:cNvContentPartPr/>
                <p14:nvPr/>
              </p14:nvContentPartPr>
              <p14:xfrm>
                <a:off x="10012189" y="457102"/>
                <a:ext cx="564480" cy="264600"/>
              </p14:xfrm>
            </p:contentPart>
          </mc:Choice>
          <mc:Fallback xmlns="">
            <p:pic>
              <p:nvPicPr>
                <p:cNvPr id="174768" name="Freihand 174767">
                  <a:extLst>
                    <a:ext uri="{FF2B5EF4-FFF2-40B4-BE49-F238E27FC236}">
                      <a16:creationId xmlns:a16="http://schemas.microsoft.com/office/drawing/2014/main" id="{302BA6EA-DFA8-D58A-E97C-973AD2CAF20B}"/>
                    </a:ext>
                  </a:extLst>
                </p:cNvPr>
                <p:cNvPicPr/>
                <p:nvPr/>
              </p:nvPicPr>
              <p:blipFill>
                <a:blip r:embed="rId85"/>
                <a:stretch>
                  <a:fillRect/>
                </a:stretch>
              </p:blipFill>
              <p:spPr>
                <a:xfrm>
                  <a:off x="10003549" y="448462"/>
                  <a:ext cx="58212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174769" name="Freihand 174768">
                  <a:extLst>
                    <a:ext uri="{FF2B5EF4-FFF2-40B4-BE49-F238E27FC236}">
                      <a16:creationId xmlns:a16="http://schemas.microsoft.com/office/drawing/2014/main" id="{AB842E16-1414-D430-A44D-A60A26EA0FE1}"/>
                    </a:ext>
                  </a:extLst>
                </p14:cNvPr>
                <p14:cNvContentPartPr/>
                <p14:nvPr/>
              </p14:nvContentPartPr>
              <p14:xfrm>
                <a:off x="10225309" y="557902"/>
                <a:ext cx="122040" cy="126720"/>
              </p14:xfrm>
            </p:contentPart>
          </mc:Choice>
          <mc:Fallback xmlns="">
            <p:pic>
              <p:nvPicPr>
                <p:cNvPr id="174769" name="Freihand 174768">
                  <a:extLst>
                    <a:ext uri="{FF2B5EF4-FFF2-40B4-BE49-F238E27FC236}">
                      <a16:creationId xmlns:a16="http://schemas.microsoft.com/office/drawing/2014/main" id="{AB842E16-1414-D430-A44D-A60A26EA0FE1}"/>
                    </a:ext>
                  </a:extLst>
                </p:cNvPr>
                <p:cNvPicPr/>
                <p:nvPr/>
              </p:nvPicPr>
              <p:blipFill>
                <a:blip r:embed="rId87"/>
                <a:stretch>
                  <a:fillRect/>
                </a:stretch>
              </p:blipFill>
              <p:spPr>
                <a:xfrm>
                  <a:off x="10216309" y="548902"/>
                  <a:ext cx="13968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74781" name="Freihand 174780">
                  <a:extLst>
                    <a:ext uri="{FF2B5EF4-FFF2-40B4-BE49-F238E27FC236}">
                      <a16:creationId xmlns:a16="http://schemas.microsoft.com/office/drawing/2014/main" id="{243BE192-01D8-E6FF-5D9A-4E89FE250F31}"/>
                    </a:ext>
                  </a:extLst>
                </p14:cNvPr>
                <p14:cNvContentPartPr/>
                <p14:nvPr/>
              </p14:nvContentPartPr>
              <p14:xfrm>
                <a:off x="7383829" y="578422"/>
                <a:ext cx="10080" cy="8640"/>
              </p14:xfrm>
            </p:contentPart>
          </mc:Choice>
          <mc:Fallback xmlns="">
            <p:pic>
              <p:nvPicPr>
                <p:cNvPr id="174781" name="Freihand 174780">
                  <a:extLst>
                    <a:ext uri="{FF2B5EF4-FFF2-40B4-BE49-F238E27FC236}">
                      <a16:creationId xmlns:a16="http://schemas.microsoft.com/office/drawing/2014/main" id="{243BE192-01D8-E6FF-5D9A-4E89FE250F31}"/>
                    </a:ext>
                  </a:extLst>
                </p:cNvPr>
                <p:cNvPicPr/>
                <p:nvPr/>
              </p:nvPicPr>
              <p:blipFill>
                <a:blip r:embed="rId89"/>
                <a:stretch>
                  <a:fillRect/>
                </a:stretch>
              </p:blipFill>
              <p:spPr>
                <a:xfrm>
                  <a:off x="7374829" y="569782"/>
                  <a:ext cx="277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174771" name="Freihand 174770">
                  <a:extLst>
                    <a:ext uri="{FF2B5EF4-FFF2-40B4-BE49-F238E27FC236}">
                      <a16:creationId xmlns:a16="http://schemas.microsoft.com/office/drawing/2014/main" id="{495685B5-F3CC-8697-4A64-312817AF08D4}"/>
                    </a:ext>
                  </a:extLst>
                </p14:cNvPr>
                <p14:cNvContentPartPr/>
                <p14:nvPr/>
              </p14:nvContentPartPr>
              <p14:xfrm>
                <a:off x="6451789" y="744022"/>
                <a:ext cx="4320" cy="109800"/>
              </p14:xfrm>
            </p:contentPart>
          </mc:Choice>
          <mc:Fallback xmlns="">
            <p:pic>
              <p:nvPicPr>
                <p:cNvPr id="174771" name="Freihand 174770">
                  <a:extLst>
                    <a:ext uri="{FF2B5EF4-FFF2-40B4-BE49-F238E27FC236}">
                      <a16:creationId xmlns:a16="http://schemas.microsoft.com/office/drawing/2014/main" id="{495685B5-F3CC-8697-4A64-312817AF08D4}"/>
                    </a:ext>
                  </a:extLst>
                </p:cNvPr>
                <p:cNvPicPr/>
                <p:nvPr/>
              </p:nvPicPr>
              <p:blipFill>
                <a:blip r:embed="rId91"/>
                <a:stretch>
                  <a:fillRect/>
                </a:stretch>
              </p:blipFill>
              <p:spPr>
                <a:xfrm>
                  <a:off x="6443149" y="735382"/>
                  <a:ext cx="219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74772" name="Freihand 174771">
                  <a:extLst>
                    <a:ext uri="{FF2B5EF4-FFF2-40B4-BE49-F238E27FC236}">
                      <a16:creationId xmlns:a16="http://schemas.microsoft.com/office/drawing/2014/main" id="{47742EA0-054C-4E54-CA51-F9ABB6A57854}"/>
                    </a:ext>
                  </a:extLst>
                </p14:cNvPr>
                <p14:cNvContentPartPr/>
                <p14:nvPr/>
              </p14:nvContentPartPr>
              <p14:xfrm>
                <a:off x="6363589" y="716662"/>
                <a:ext cx="149400" cy="144360"/>
              </p14:xfrm>
            </p:contentPart>
          </mc:Choice>
          <mc:Fallback xmlns="">
            <p:pic>
              <p:nvPicPr>
                <p:cNvPr id="174772" name="Freihand 174771">
                  <a:extLst>
                    <a:ext uri="{FF2B5EF4-FFF2-40B4-BE49-F238E27FC236}">
                      <a16:creationId xmlns:a16="http://schemas.microsoft.com/office/drawing/2014/main" id="{47742EA0-054C-4E54-CA51-F9ABB6A57854}"/>
                    </a:ext>
                  </a:extLst>
                </p:cNvPr>
                <p:cNvPicPr/>
                <p:nvPr/>
              </p:nvPicPr>
              <p:blipFill>
                <a:blip r:embed="rId93"/>
                <a:stretch>
                  <a:fillRect/>
                </a:stretch>
              </p:blipFill>
              <p:spPr>
                <a:xfrm>
                  <a:off x="6354949" y="707662"/>
                  <a:ext cx="1670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74773" name="Freihand 174772">
                  <a:extLst>
                    <a:ext uri="{FF2B5EF4-FFF2-40B4-BE49-F238E27FC236}">
                      <a16:creationId xmlns:a16="http://schemas.microsoft.com/office/drawing/2014/main" id="{55C1EDF5-1642-E502-C94B-1DF6BFCD4F2D}"/>
                    </a:ext>
                  </a:extLst>
                </p14:cNvPr>
                <p14:cNvContentPartPr/>
                <p14:nvPr/>
              </p14:nvContentPartPr>
              <p14:xfrm>
                <a:off x="6552229" y="752662"/>
                <a:ext cx="178560" cy="97560"/>
              </p14:xfrm>
            </p:contentPart>
          </mc:Choice>
          <mc:Fallback xmlns="">
            <p:pic>
              <p:nvPicPr>
                <p:cNvPr id="174773" name="Freihand 174772">
                  <a:extLst>
                    <a:ext uri="{FF2B5EF4-FFF2-40B4-BE49-F238E27FC236}">
                      <a16:creationId xmlns:a16="http://schemas.microsoft.com/office/drawing/2014/main" id="{55C1EDF5-1642-E502-C94B-1DF6BFCD4F2D}"/>
                    </a:ext>
                  </a:extLst>
                </p:cNvPr>
                <p:cNvPicPr/>
                <p:nvPr/>
              </p:nvPicPr>
              <p:blipFill>
                <a:blip r:embed="rId95"/>
                <a:stretch>
                  <a:fillRect/>
                </a:stretch>
              </p:blipFill>
              <p:spPr>
                <a:xfrm>
                  <a:off x="6543229" y="744022"/>
                  <a:ext cx="1962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74774" name="Freihand 174773">
                  <a:extLst>
                    <a:ext uri="{FF2B5EF4-FFF2-40B4-BE49-F238E27FC236}">
                      <a16:creationId xmlns:a16="http://schemas.microsoft.com/office/drawing/2014/main" id="{0A0237DB-7461-124A-BBB3-ACB53E7ED6F2}"/>
                    </a:ext>
                  </a:extLst>
                </p14:cNvPr>
                <p14:cNvContentPartPr/>
                <p14:nvPr/>
              </p14:nvContentPartPr>
              <p14:xfrm>
                <a:off x="6759229" y="691462"/>
                <a:ext cx="142200" cy="108360"/>
              </p14:xfrm>
            </p:contentPart>
          </mc:Choice>
          <mc:Fallback xmlns="">
            <p:pic>
              <p:nvPicPr>
                <p:cNvPr id="174774" name="Freihand 174773">
                  <a:extLst>
                    <a:ext uri="{FF2B5EF4-FFF2-40B4-BE49-F238E27FC236}">
                      <a16:creationId xmlns:a16="http://schemas.microsoft.com/office/drawing/2014/main" id="{0A0237DB-7461-124A-BBB3-ACB53E7ED6F2}"/>
                    </a:ext>
                  </a:extLst>
                </p:cNvPr>
                <p:cNvPicPr/>
                <p:nvPr/>
              </p:nvPicPr>
              <p:blipFill>
                <a:blip r:embed="rId97"/>
                <a:stretch>
                  <a:fillRect/>
                </a:stretch>
              </p:blipFill>
              <p:spPr>
                <a:xfrm>
                  <a:off x="6750229" y="682822"/>
                  <a:ext cx="1598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74775" name="Freihand 174774">
                  <a:extLst>
                    <a:ext uri="{FF2B5EF4-FFF2-40B4-BE49-F238E27FC236}">
                      <a16:creationId xmlns:a16="http://schemas.microsoft.com/office/drawing/2014/main" id="{147EFD44-25F5-5C02-41C7-C021B7397575}"/>
                    </a:ext>
                  </a:extLst>
                </p14:cNvPr>
                <p14:cNvContentPartPr/>
                <p14:nvPr/>
              </p14:nvContentPartPr>
              <p14:xfrm>
                <a:off x="6928069" y="733582"/>
                <a:ext cx="51840" cy="92880"/>
              </p14:xfrm>
            </p:contentPart>
          </mc:Choice>
          <mc:Fallback xmlns="">
            <p:pic>
              <p:nvPicPr>
                <p:cNvPr id="174775" name="Freihand 174774">
                  <a:extLst>
                    <a:ext uri="{FF2B5EF4-FFF2-40B4-BE49-F238E27FC236}">
                      <a16:creationId xmlns:a16="http://schemas.microsoft.com/office/drawing/2014/main" id="{147EFD44-25F5-5C02-41C7-C021B7397575}"/>
                    </a:ext>
                  </a:extLst>
                </p:cNvPr>
                <p:cNvPicPr/>
                <p:nvPr/>
              </p:nvPicPr>
              <p:blipFill>
                <a:blip r:embed="rId99"/>
                <a:stretch>
                  <a:fillRect/>
                </a:stretch>
              </p:blipFill>
              <p:spPr>
                <a:xfrm>
                  <a:off x="6919069" y="724942"/>
                  <a:ext cx="694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74776" name="Freihand 174775">
                  <a:extLst>
                    <a:ext uri="{FF2B5EF4-FFF2-40B4-BE49-F238E27FC236}">
                      <a16:creationId xmlns:a16="http://schemas.microsoft.com/office/drawing/2014/main" id="{B8728C85-CD90-DC1D-A00F-76C8859408E6}"/>
                    </a:ext>
                  </a:extLst>
                </p14:cNvPr>
                <p14:cNvContentPartPr/>
                <p14:nvPr/>
              </p14:nvContentPartPr>
              <p14:xfrm>
                <a:off x="7029589" y="686422"/>
                <a:ext cx="153000" cy="131040"/>
              </p14:xfrm>
            </p:contentPart>
          </mc:Choice>
          <mc:Fallback xmlns="">
            <p:pic>
              <p:nvPicPr>
                <p:cNvPr id="174776" name="Freihand 174775">
                  <a:extLst>
                    <a:ext uri="{FF2B5EF4-FFF2-40B4-BE49-F238E27FC236}">
                      <a16:creationId xmlns:a16="http://schemas.microsoft.com/office/drawing/2014/main" id="{B8728C85-CD90-DC1D-A00F-76C8859408E6}"/>
                    </a:ext>
                  </a:extLst>
                </p:cNvPr>
                <p:cNvPicPr/>
                <p:nvPr/>
              </p:nvPicPr>
              <p:blipFill>
                <a:blip r:embed="rId101"/>
                <a:stretch>
                  <a:fillRect/>
                </a:stretch>
              </p:blipFill>
              <p:spPr>
                <a:xfrm>
                  <a:off x="7020949" y="677782"/>
                  <a:ext cx="1706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74777" name="Freihand 174776">
                  <a:extLst>
                    <a:ext uri="{FF2B5EF4-FFF2-40B4-BE49-F238E27FC236}">
                      <a16:creationId xmlns:a16="http://schemas.microsoft.com/office/drawing/2014/main" id="{41EF9EB5-D7E3-B7F6-D28A-A565F1DFFA61}"/>
                    </a:ext>
                  </a:extLst>
                </p14:cNvPr>
                <p14:cNvContentPartPr/>
                <p14:nvPr/>
              </p14:nvContentPartPr>
              <p14:xfrm>
                <a:off x="7214989" y="762022"/>
                <a:ext cx="20880" cy="67320"/>
              </p14:xfrm>
            </p:contentPart>
          </mc:Choice>
          <mc:Fallback xmlns="">
            <p:pic>
              <p:nvPicPr>
                <p:cNvPr id="174777" name="Freihand 174776">
                  <a:extLst>
                    <a:ext uri="{FF2B5EF4-FFF2-40B4-BE49-F238E27FC236}">
                      <a16:creationId xmlns:a16="http://schemas.microsoft.com/office/drawing/2014/main" id="{41EF9EB5-D7E3-B7F6-D28A-A565F1DFFA61}"/>
                    </a:ext>
                  </a:extLst>
                </p:cNvPr>
                <p:cNvPicPr/>
                <p:nvPr/>
              </p:nvPicPr>
              <p:blipFill>
                <a:blip r:embed="rId103"/>
                <a:stretch>
                  <a:fillRect/>
                </a:stretch>
              </p:blipFill>
              <p:spPr>
                <a:xfrm>
                  <a:off x="7206349" y="753382"/>
                  <a:ext cx="385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74778" name="Freihand 174777">
                  <a:extLst>
                    <a:ext uri="{FF2B5EF4-FFF2-40B4-BE49-F238E27FC236}">
                      <a16:creationId xmlns:a16="http://schemas.microsoft.com/office/drawing/2014/main" id="{F344B0D4-5851-E3A9-4072-4C647752C5CE}"/>
                    </a:ext>
                  </a:extLst>
                </p14:cNvPr>
                <p14:cNvContentPartPr/>
                <p14:nvPr/>
              </p14:nvContentPartPr>
              <p14:xfrm>
                <a:off x="7198069" y="767782"/>
                <a:ext cx="83880" cy="73800"/>
              </p14:xfrm>
            </p:contentPart>
          </mc:Choice>
          <mc:Fallback xmlns="">
            <p:pic>
              <p:nvPicPr>
                <p:cNvPr id="174778" name="Freihand 174777">
                  <a:extLst>
                    <a:ext uri="{FF2B5EF4-FFF2-40B4-BE49-F238E27FC236}">
                      <a16:creationId xmlns:a16="http://schemas.microsoft.com/office/drawing/2014/main" id="{F344B0D4-5851-E3A9-4072-4C647752C5CE}"/>
                    </a:ext>
                  </a:extLst>
                </p:cNvPr>
                <p:cNvPicPr/>
                <p:nvPr/>
              </p:nvPicPr>
              <p:blipFill>
                <a:blip r:embed="rId105"/>
                <a:stretch>
                  <a:fillRect/>
                </a:stretch>
              </p:blipFill>
              <p:spPr>
                <a:xfrm>
                  <a:off x="7189069" y="758782"/>
                  <a:ext cx="1015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74779" name="Freihand 174778">
                  <a:extLst>
                    <a:ext uri="{FF2B5EF4-FFF2-40B4-BE49-F238E27FC236}">
                      <a16:creationId xmlns:a16="http://schemas.microsoft.com/office/drawing/2014/main" id="{EB46D2AB-83D3-9923-56AC-2FADC9B4D25B}"/>
                    </a:ext>
                  </a:extLst>
                </p14:cNvPr>
                <p14:cNvContentPartPr/>
                <p14:nvPr/>
              </p14:nvContentPartPr>
              <p14:xfrm>
                <a:off x="7324069" y="749782"/>
                <a:ext cx="13680" cy="111960"/>
              </p14:xfrm>
            </p:contentPart>
          </mc:Choice>
          <mc:Fallback xmlns="">
            <p:pic>
              <p:nvPicPr>
                <p:cNvPr id="174779" name="Freihand 174778">
                  <a:extLst>
                    <a:ext uri="{FF2B5EF4-FFF2-40B4-BE49-F238E27FC236}">
                      <a16:creationId xmlns:a16="http://schemas.microsoft.com/office/drawing/2014/main" id="{EB46D2AB-83D3-9923-56AC-2FADC9B4D25B}"/>
                    </a:ext>
                  </a:extLst>
                </p:cNvPr>
                <p:cNvPicPr/>
                <p:nvPr/>
              </p:nvPicPr>
              <p:blipFill>
                <a:blip r:embed="rId107"/>
                <a:stretch>
                  <a:fillRect/>
                </a:stretch>
              </p:blipFill>
              <p:spPr>
                <a:xfrm>
                  <a:off x="7315069" y="740782"/>
                  <a:ext cx="313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74780" name="Freihand 174779">
                  <a:extLst>
                    <a:ext uri="{FF2B5EF4-FFF2-40B4-BE49-F238E27FC236}">
                      <a16:creationId xmlns:a16="http://schemas.microsoft.com/office/drawing/2014/main" id="{A27FBC75-0CEC-050C-4BAC-E85FBFF86DB0}"/>
                    </a:ext>
                  </a:extLst>
                </p14:cNvPr>
                <p14:cNvContentPartPr/>
                <p14:nvPr/>
              </p14:nvContentPartPr>
              <p14:xfrm>
                <a:off x="7376629" y="663742"/>
                <a:ext cx="234000" cy="179640"/>
              </p14:xfrm>
            </p:contentPart>
          </mc:Choice>
          <mc:Fallback xmlns="">
            <p:pic>
              <p:nvPicPr>
                <p:cNvPr id="174780" name="Freihand 174779">
                  <a:extLst>
                    <a:ext uri="{FF2B5EF4-FFF2-40B4-BE49-F238E27FC236}">
                      <a16:creationId xmlns:a16="http://schemas.microsoft.com/office/drawing/2014/main" id="{A27FBC75-0CEC-050C-4BAC-E85FBFF86DB0}"/>
                    </a:ext>
                  </a:extLst>
                </p:cNvPr>
                <p:cNvPicPr/>
                <p:nvPr/>
              </p:nvPicPr>
              <p:blipFill>
                <a:blip r:embed="rId109"/>
                <a:stretch>
                  <a:fillRect/>
                </a:stretch>
              </p:blipFill>
              <p:spPr>
                <a:xfrm>
                  <a:off x="7367629" y="654742"/>
                  <a:ext cx="25164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74782" name="Freihand 174781">
                  <a:extLst>
                    <a:ext uri="{FF2B5EF4-FFF2-40B4-BE49-F238E27FC236}">
                      <a16:creationId xmlns:a16="http://schemas.microsoft.com/office/drawing/2014/main" id="{7B4CF5FF-5280-AE5C-F228-1A0C221C745F}"/>
                    </a:ext>
                  </a:extLst>
                </p14:cNvPr>
                <p14:cNvContentPartPr/>
                <p14:nvPr/>
              </p14:nvContentPartPr>
              <p14:xfrm>
                <a:off x="7668589" y="819262"/>
                <a:ext cx="38880" cy="15840"/>
              </p14:xfrm>
            </p:contentPart>
          </mc:Choice>
          <mc:Fallback xmlns="">
            <p:pic>
              <p:nvPicPr>
                <p:cNvPr id="174782" name="Freihand 174781">
                  <a:extLst>
                    <a:ext uri="{FF2B5EF4-FFF2-40B4-BE49-F238E27FC236}">
                      <a16:creationId xmlns:a16="http://schemas.microsoft.com/office/drawing/2014/main" id="{7B4CF5FF-5280-AE5C-F228-1A0C221C745F}"/>
                    </a:ext>
                  </a:extLst>
                </p:cNvPr>
                <p:cNvPicPr/>
                <p:nvPr/>
              </p:nvPicPr>
              <p:blipFill>
                <a:blip r:embed="rId111"/>
                <a:stretch>
                  <a:fillRect/>
                </a:stretch>
              </p:blipFill>
              <p:spPr>
                <a:xfrm>
                  <a:off x="7659589" y="810622"/>
                  <a:ext cx="565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74783" name="Freihand 174782">
                  <a:extLst>
                    <a:ext uri="{FF2B5EF4-FFF2-40B4-BE49-F238E27FC236}">
                      <a16:creationId xmlns:a16="http://schemas.microsoft.com/office/drawing/2014/main" id="{2922ADB4-5F10-8495-C241-4A4A81B016B5}"/>
                    </a:ext>
                  </a:extLst>
                </p14:cNvPr>
                <p14:cNvContentPartPr/>
                <p14:nvPr/>
              </p14:nvContentPartPr>
              <p14:xfrm>
                <a:off x="7814029" y="675262"/>
                <a:ext cx="128520" cy="154800"/>
              </p14:xfrm>
            </p:contentPart>
          </mc:Choice>
          <mc:Fallback xmlns="">
            <p:pic>
              <p:nvPicPr>
                <p:cNvPr id="174783" name="Freihand 174782">
                  <a:extLst>
                    <a:ext uri="{FF2B5EF4-FFF2-40B4-BE49-F238E27FC236}">
                      <a16:creationId xmlns:a16="http://schemas.microsoft.com/office/drawing/2014/main" id="{2922ADB4-5F10-8495-C241-4A4A81B016B5}"/>
                    </a:ext>
                  </a:extLst>
                </p:cNvPr>
                <p:cNvPicPr/>
                <p:nvPr/>
              </p:nvPicPr>
              <p:blipFill>
                <a:blip r:embed="rId113"/>
                <a:stretch>
                  <a:fillRect/>
                </a:stretch>
              </p:blipFill>
              <p:spPr>
                <a:xfrm>
                  <a:off x="7805029" y="666622"/>
                  <a:ext cx="1461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74784" name="Freihand 174783">
                  <a:extLst>
                    <a:ext uri="{FF2B5EF4-FFF2-40B4-BE49-F238E27FC236}">
                      <a16:creationId xmlns:a16="http://schemas.microsoft.com/office/drawing/2014/main" id="{DBF91114-437E-A07A-5E63-48E4024689A9}"/>
                    </a:ext>
                  </a:extLst>
                </p14:cNvPr>
                <p14:cNvContentPartPr/>
                <p14:nvPr/>
              </p14:nvContentPartPr>
              <p14:xfrm>
                <a:off x="7978549" y="740422"/>
                <a:ext cx="240480" cy="69480"/>
              </p14:xfrm>
            </p:contentPart>
          </mc:Choice>
          <mc:Fallback xmlns="">
            <p:pic>
              <p:nvPicPr>
                <p:cNvPr id="174784" name="Freihand 174783">
                  <a:extLst>
                    <a:ext uri="{FF2B5EF4-FFF2-40B4-BE49-F238E27FC236}">
                      <a16:creationId xmlns:a16="http://schemas.microsoft.com/office/drawing/2014/main" id="{DBF91114-437E-A07A-5E63-48E4024689A9}"/>
                    </a:ext>
                  </a:extLst>
                </p:cNvPr>
                <p:cNvPicPr/>
                <p:nvPr/>
              </p:nvPicPr>
              <p:blipFill>
                <a:blip r:embed="rId115"/>
                <a:stretch>
                  <a:fillRect/>
                </a:stretch>
              </p:blipFill>
              <p:spPr>
                <a:xfrm>
                  <a:off x="7969549" y="731782"/>
                  <a:ext cx="2581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74785" name="Freihand 174784">
                  <a:extLst>
                    <a:ext uri="{FF2B5EF4-FFF2-40B4-BE49-F238E27FC236}">
                      <a16:creationId xmlns:a16="http://schemas.microsoft.com/office/drawing/2014/main" id="{12BAC527-6A77-6A36-1EF5-B4106B81F0E7}"/>
                    </a:ext>
                  </a:extLst>
                </p14:cNvPr>
                <p14:cNvContentPartPr/>
                <p14:nvPr/>
              </p14:nvContentPartPr>
              <p14:xfrm>
                <a:off x="8241349" y="722422"/>
                <a:ext cx="61560" cy="77760"/>
              </p14:xfrm>
            </p:contentPart>
          </mc:Choice>
          <mc:Fallback xmlns="">
            <p:pic>
              <p:nvPicPr>
                <p:cNvPr id="174785" name="Freihand 174784">
                  <a:extLst>
                    <a:ext uri="{FF2B5EF4-FFF2-40B4-BE49-F238E27FC236}">
                      <a16:creationId xmlns:a16="http://schemas.microsoft.com/office/drawing/2014/main" id="{12BAC527-6A77-6A36-1EF5-B4106B81F0E7}"/>
                    </a:ext>
                  </a:extLst>
                </p:cNvPr>
                <p:cNvPicPr/>
                <p:nvPr/>
              </p:nvPicPr>
              <p:blipFill>
                <a:blip r:embed="rId117"/>
                <a:stretch>
                  <a:fillRect/>
                </a:stretch>
              </p:blipFill>
              <p:spPr>
                <a:xfrm>
                  <a:off x="8232709" y="713422"/>
                  <a:ext cx="792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74786" name="Freihand 174785">
                  <a:extLst>
                    <a:ext uri="{FF2B5EF4-FFF2-40B4-BE49-F238E27FC236}">
                      <a16:creationId xmlns:a16="http://schemas.microsoft.com/office/drawing/2014/main" id="{600B7A49-D33C-0822-F87C-49FC2CB7B2EE}"/>
                    </a:ext>
                  </a:extLst>
                </p14:cNvPr>
                <p14:cNvContentPartPr/>
                <p14:nvPr/>
              </p14:nvContentPartPr>
              <p14:xfrm>
                <a:off x="8321629" y="720262"/>
                <a:ext cx="313560" cy="66600"/>
              </p14:xfrm>
            </p:contentPart>
          </mc:Choice>
          <mc:Fallback xmlns="">
            <p:pic>
              <p:nvPicPr>
                <p:cNvPr id="174786" name="Freihand 174785">
                  <a:extLst>
                    <a:ext uri="{FF2B5EF4-FFF2-40B4-BE49-F238E27FC236}">
                      <a16:creationId xmlns:a16="http://schemas.microsoft.com/office/drawing/2014/main" id="{600B7A49-D33C-0822-F87C-49FC2CB7B2EE}"/>
                    </a:ext>
                  </a:extLst>
                </p:cNvPr>
                <p:cNvPicPr/>
                <p:nvPr/>
              </p:nvPicPr>
              <p:blipFill>
                <a:blip r:embed="rId119"/>
                <a:stretch>
                  <a:fillRect/>
                </a:stretch>
              </p:blipFill>
              <p:spPr>
                <a:xfrm>
                  <a:off x="8312989" y="711622"/>
                  <a:ext cx="33120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74788" name="Freihand 174787">
                  <a:extLst>
                    <a:ext uri="{FF2B5EF4-FFF2-40B4-BE49-F238E27FC236}">
                      <a16:creationId xmlns:a16="http://schemas.microsoft.com/office/drawing/2014/main" id="{D396A5D7-EF67-423C-9FC2-533AB4E13883}"/>
                    </a:ext>
                  </a:extLst>
                </p14:cNvPr>
                <p14:cNvContentPartPr/>
                <p14:nvPr/>
              </p14:nvContentPartPr>
              <p14:xfrm>
                <a:off x="6735829" y="990262"/>
                <a:ext cx="161640" cy="126000"/>
              </p14:xfrm>
            </p:contentPart>
          </mc:Choice>
          <mc:Fallback xmlns="">
            <p:pic>
              <p:nvPicPr>
                <p:cNvPr id="174788" name="Freihand 174787">
                  <a:extLst>
                    <a:ext uri="{FF2B5EF4-FFF2-40B4-BE49-F238E27FC236}">
                      <a16:creationId xmlns:a16="http://schemas.microsoft.com/office/drawing/2014/main" id="{D396A5D7-EF67-423C-9FC2-533AB4E13883}"/>
                    </a:ext>
                  </a:extLst>
                </p:cNvPr>
                <p:cNvPicPr/>
                <p:nvPr/>
              </p:nvPicPr>
              <p:blipFill>
                <a:blip r:embed="rId121"/>
                <a:stretch>
                  <a:fillRect/>
                </a:stretch>
              </p:blipFill>
              <p:spPr>
                <a:xfrm>
                  <a:off x="6727189" y="981262"/>
                  <a:ext cx="1792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74789" name="Freihand 174788">
                  <a:extLst>
                    <a:ext uri="{FF2B5EF4-FFF2-40B4-BE49-F238E27FC236}">
                      <a16:creationId xmlns:a16="http://schemas.microsoft.com/office/drawing/2014/main" id="{45A5E030-1C90-74A8-A1DB-DB8A77036E48}"/>
                    </a:ext>
                  </a:extLst>
                </p14:cNvPr>
                <p14:cNvContentPartPr/>
                <p14:nvPr/>
              </p14:nvContentPartPr>
              <p14:xfrm>
                <a:off x="6973789" y="958222"/>
                <a:ext cx="103320" cy="174960"/>
              </p14:xfrm>
            </p:contentPart>
          </mc:Choice>
          <mc:Fallback xmlns="">
            <p:pic>
              <p:nvPicPr>
                <p:cNvPr id="174789" name="Freihand 174788">
                  <a:extLst>
                    <a:ext uri="{FF2B5EF4-FFF2-40B4-BE49-F238E27FC236}">
                      <a16:creationId xmlns:a16="http://schemas.microsoft.com/office/drawing/2014/main" id="{45A5E030-1C90-74A8-A1DB-DB8A77036E48}"/>
                    </a:ext>
                  </a:extLst>
                </p:cNvPr>
                <p:cNvPicPr/>
                <p:nvPr/>
              </p:nvPicPr>
              <p:blipFill>
                <a:blip r:embed="rId123"/>
                <a:stretch>
                  <a:fillRect/>
                </a:stretch>
              </p:blipFill>
              <p:spPr>
                <a:xfrm>
                  <a:off x="6964789" y="949222"/>
                  <a:ext cx="1209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74790" name="Freihand 174789">
                  <a:extLst>
                    <a:ext uri="{FF2B5EF4-FFF2-40B4-BE49-F238E27FC236}">
                      <a16:creationId xmlns:a16="http://schemas.microsoft.com/office/drawing/2014/main" id="{CCA101AC-AF40-E3B1-A31F-A1D84B87FEF4}"/>
                    </a:ext>
                  </a:extLst>
                </p14:cNvPr>
                <p14:cNvContentPartPr/>
                <p14:nvPr/>
              </p14:nvContentPartPr>
              <p14:xfrm>
                <a:off x="7136509" y="1017262"/>
                <a:ext cx="84960" cy="76320"/>
              </p14:xfrm>
            </p:contentPart>
          </mc:Choice>
          <mc:Fallback xmlns="">
            <p:pic>
              <p:nvPicPr>
                <p:cNvPr id="174790" name="Freihand 174789">
                  <a:extLst>
                    <a:ext uri="{FF2B5EF4-FFF2-40B4-BE49-F238E27FC236}">
                      <a16:creationId xmlns:a16="http://schemas.microsoft.com/office/drawing/2014/main" id="{CCA101AC-AF40-E3B1-A31F-A1D84B87FEF4}"/>
                    </a:ext>
                  </a:extLst>
                </p:cNvPr>
                <p:cNvPicPr/>
                <p:nvPr/>
              </p:nvPicPr>
              <p:blipFill>
                <a:blip r:embed="rId125"/>
                <a:stretch>
                  <a:fillRect/>
                </a:stretch>
              </p:blipFill>
              <p:spPr>
                <a:xfrm>
                  <a:off x="7127869" y="1008262"/>
                  <a:ext cx="10260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74791" name="Freihand 174790">
                  <a:extLst>
                    <a:ext uri="{FF2B5EF4-FFF2-40B4-BE49-F238E27FC236}">
                      <a16:creationId xmlns:a16="http://schemas.microsoft.com/office/drawing/2014/main" id="{635FB849-7D19-953A-34CF-93CE6286AD98}"/>
                    </a:ext>
                  </a:extLst>
                </p14:cNvPr>
                <p14:cNvContentPartPr/>
                <p14:nvPr/>
              </p14:nvContentPartPr>
              <p14:xfrm>
                <a:off x="7204189" y="1029502"/>
                <a:ext cx="43200" cy="139680"/>
              </p14:xfrm>
            </p:contentPart>
          </mc:Choice>
          <mc:Fallback xmlns="">
            <p:pic>
              <p:nvPicPr>
                <p:cNvPr id="174791" name="Freihand 174790">
                  <a:extLst>
                    <a:ext uri="{FF2B5EF4-FFF2-40B4-BE49-F238E27FC236}">
                      <a16:creationId xmlns:a16="http://schemas.microsoft.com/office/drawing/2014/main" id="{635FB849-7D19-953A-34CF-93CE6286AD98}"/>
                    </a:ext>
                  </a:extLst>
                </p:cNvPr>
                <p:cNvPicPr/>
                <p:nvPr/>
              </p:nvPicPr>
              <p:blipFill>
                <a:blip r:embed="rId127"/>
                <a:stretch>
                  <a:fillRect/>
                </a:stretch>
              </p:blipFill>
              <p:spPr>
                <a:xfrm>
                  <a:off x="7195189" y="1020502"/>
                  <a:ext cx="6084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74793" name="Freihand 174792">
                  <a:extLst>
                    <a:ext uri="{FF2B5EF4-FFF2-40B4-BE49-F238E27FC236}">
                      <a16:creationId xmlns:a16="http://schemas.microsoft.com/office/drawing/2014/main" id="{988BFCBE-E88E-6231-298D-9F4C41C68FFA}"/>
                    </a:ext>
                  </a:extLst>
                </p14:cNvPr>
                <p14:cNvContentPartPr/>
                <p14:nvPr/>
              </p14:nvContentPartPr>
              <p14:xfrm>
                <a:off x="7290949" y="925102"/>
                <a:ext cx="51480" cy="240840"/>
              </p14:xfrm>
            </p:contentPart>
          </mc:Choice>
          <mc:Fallback xmlns="">
            <p:pic>
              <p:nvPicPr>
                <p:cNvPr id="174793" name="Freihand 174792">
                  <a:extLst>
                    <a:ext uri="{FF2B5EF4-FFF2-40B4-BE49-F238E27FC236}">
                      <a16:creationId xmlns:a16="http://schemas.microsoft.com/office/drawing/2014/main" id="{988BFCBE-E88E-6231-298D-9F4C41C68FFA}"/>
                    </a:ext>
                  </a:extLst>
                </p:cNvPr>
                <p:cNvPicPr/>
                <p:nvPr/>
              </p:nvPicPr>
              <p:blipFill>
                <a:blip r:embed="rId129"/>
                <a:stretch>
                  <a:fillRect/>
                </a:stretch>
              </p:blipFill>
              <p:spPr>
                <a:xfrm>
                  <a:off x="7281949" y="916462"/>
                  <a:ext cx="6912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74795" name="Freihand 174794">
                  <a:extLst>
                    <a:ext uri="{FF2B5EF4-FFF2-40B4-BE49-F238E27FC236}">
                      <a16:creationId xmlns:a16="http://schemas.microsoft.com/office/drawing/2014/main" id="{D3DB1A4B-E876-9C42-1201-63B3A34736F7}"/>
                    </a:ext>
                  </a:extLst>
                </p14:cNvPr>
                <p14:cNvContentPartPr/>
                <p14:nvPr/>
              </p14:nvContentPartPr>
              <p14:xfrm>
                <a:off x="6538189" y="1217062"/>
                <a:ext cx="953280" cy="96480"/>
              </p14:xfrm>
            </p:contentPart>
          </mc:Choice>
          <mc:Fallback xmlns="">
            <p:pic>
              <p:nvPicPr>
                <p:cNvPr id="174795" name="Freihand 174794">
                  <a:extLst>
                    <a:ext uri="{FF2B5EF4-FFF2-40B4-BE49-F238E27FC236}">
                      <a16:creationId xmlns:a16="http://schemas.microsoft.com/office/drawing/2014/main" id="{D3DB1A4B-E876-9C42-1201-63B3A34736F7}"/>
                    </a:ext>
                  </a:extLst>
                </p:cNvPr>
                <p:cNvPicPr/>
                <p:nvPr/>
              </p:nvPicPr>
              <p:blipFill>
                <a:blip r:embed="rId131"/>
                <a:stretch>
                  <a:fillRect/>
                </a:stretch>
              </p:blipFill>
              <p:spPr>
                <a:xfrm>
                  <a:off x="6529189" y="1208422"/>
                  <a:ext cx="97092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74796" name="Freihand 174795">
                  <a:extLst>
                    <a:ext uri="{FF2B5EF4-FFF2-40B4-BE49-F238E27FC236}">
                      <a16:creationId xmlns:a16="http://schemas.microsoft.com/office/drawing/2014/main" id="{EC9BE298-807A-020A-2CAD-EA0246F82408}"/>
                    </a:ext>
                  </a:extLst>
                </p14:cNvPr>
                <p14:cNvContentPartPr/>
                <p14:nvPr/>
              </p14:nvContentPartPr>
              <p14:xfrm>
                <a:off x="6952909" y="1340902"/>
                <a:ext cx="179280" cy="181080"/>
              </p14:xfrm>
            </p:contentPart>
          </mc:Choice>
          <mc:Fallback xmlns="">
            <p:pic>
              <p:nvPicPr>
                <p:cNvPr id="174796" name="Freihand 174795">
                  <a:extLst>
                    <a:ext uri="{FF2B5EF4-FFF2-40B4-BE49-F238E27FC236}">
                      <a16:creationId xmlns:a16="http://schemas.microsoft.com/office/drawing/2014/main" id="{EC9BE298-807A-020A-2CAD-EA0246F82408}"/>
                    </a:ext>
                  </a:extLst>
                </p:cNvPr>
                <p:cNvPicPr/>
                <p:nvPr/>
              </p:nvPicPr>
              <p:blipFill>
                <a:blip r:embed="rId133"/>
                <a:stretch>
                  <a:fillRect/>
                </a:stretch>
              </p:blipFill>
              <p:spPr>
                <a:xfrm>
                  <a:off x="6943909" y="1331902"/>
                  <a:ext cx="19692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74798" name="Freihand 174797">
                  <a:extLst>
                    <a:ext uri="{FF2B5EF4-FFF2-40B4-BE49-F238E27FC236}">
                      <a16:creationId xmlns:a16="http://schemas.microsoft.com/office/drawing/2014/main" id="{677DEA7F-8196-F5DB-48CF-3ABFE36E34F3}"/>
                    </a:ext>
                  </a:extLst>
                </p14:cNvPr>
                <p14:cNvContentPartPr/>
                <p14:nvPr/>
              </p14:nvContentPartPr>
              <p14:xfrm>
                <a:off x="7668229" y="1191502"/>
                <a:ext cx="199080" cy="3600"/>
              </p14:xfrm>
            </p:contentPart>
          </mc:Choice>
          <mc:Fallback xmlns="">
            <p:pic>
              <p:nvPicPr>
                <p:cNvPr id="174798" name="Freihand 174797">
                  <a:extLst>
                    <a:ext uri="{FF2B5EF4-FFF2-40B4-BE49-F238E27FC236}">
                      <a16:creationId xmlns:a16="http://schemas.microsoft.com/office/drawing/2014/main" id="{677DEA7F-8196-F5DB-48CF-3ABFE36E34F3}"/>
                    </a:ext>
                  </a:extLst>
                </p:cNvPr>
                <p:cNvPicPr/>
                <p:nvPr/>
              </p:nvPicPr>
              <p:blipFill>
                <a:blip r:embed="rId135"/>
                <a:stretch>
                  <a:fillRect/>
                </a:stretch>
              </p:blipFill>
              <p:spPr>
                <a:xfrm>
                  <a:off x="7659229" y="1182502"/>
                  <a:ext cx="2167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74799" name="Freihand 174798">
                  <a:extLst>
                    <a:ext uri="{FF2B5EF4-FFF2-40B4-BE49-F238E27FC236}">
                      <a16:creationId xmlns:a16="http://schemas.microsoft.com/office/drawing/2014/main" id="{86D81E9D-B04A-AB91-1F32-240570860A6B}"/>
                    </a:ext>
                  </a:extLst>
                </p14:cNvPr>
                <p14:cNvContentPartPr/>
                <p14:nvPr/>
              </p14:nvContentPartPr>
              <p14:xfrm>
                <a:off x="7625749" y="1253782"/>
                <a:ext cx="206280" cy="21600"/>
              </p14:xfrm>
            </p:contentPart>
          </mc:Choice>
          <mc:Fallback xmlns="">
            <p:pic>
              <p:nvPicPr>
                <p:cNvPr id="174799" name="Freihand 174798">
                  <a:extLst>
                    <a:ext uri="{FF2B5EF4-FFF2-40B4-BE49-F238E27FC236}">
                      <a16:creationId xmlns:a16="http://schemas.microsoft.com/office/drawing/2014/main" id="{86D81E9D-B04A-AB91-1F32-240570860A6B}"/>
                    </a:ext>
                  </a:extLst>
                </p:cNvPr>
                <p:cNvPicPr/>
                <p:nvPr/>
              </p:nvPicPr>
              <p:blipFill>
                <a:blip r:embed="rId137"/>
                <a:stretch>
                  <a:fillRect/>
                </a:stretch>
              </p:blipFill>
              <p:spPr>
                <a:xfrm>
                  <a:off x="7616749" y="1245142"/>
                  <a:ext cx="2239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74801" name="Freihand 174800">
                  <a:extLst>
                    <a:ext uri="{FF2B5EF4-FFF2-40B4-BE49-F238E27FC236}">
                      <a16:creationId xmlns:a16="http://schemas.microsoft.com/office/drawing/2014/main" id="{31A7E251-0921-535D-A75E-6909E291BCB3}"/>
                    </a:ext>
                  </a:extLst>
                </p14:cNvPr>
                <p14:cNvContentPartPr/>
                <p14:nvPr/>
              </p14:nvContentPartPr>
              <p14:xfrm>
                <a:off x="8050909" y="957862"/>
                <a:ext cx="123120" cy="208080"/>
              </p14:xfrm>
            </p:contentPart>
          </mc:Choice>
          <mc:Fallback xmlns="">
            <p:pic>
              <p:nvPicPr>
                <p:cNvPr id="174801" name="Freihand 174800">
                  <a:extLst>
                    <a:ext uri="{FF2B5EF4-FFF2-40B4-BE49-F238E27FC236}">
                      <a16:creationId xmlns:a16="http://schemas.microsoft.com/office/drawing/2014/main" id="{31A7E251-0921-535D-A75E-6909E291BCB3}"/>
                    </a:ext>
                  </a:extLst>
                </p:cNvPr>
                <p:cNvPicPr/>
                <p:nvPr/>
              </p:nvPicPr>
              <p:blipFill>
                <a:blip r:embed="rId139"/>
                <a:stretch>
                  <a:fillRect/>
                </a:stretch>
              </p:blipFill>
              <p:spPr>
                <a:xfrm>
                  <a:off x="8041909" y="949222"/>
                  <a:ext cx="14076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74802" name="Freihand 174801">
                  <a:extLst>
                    <a:ext uri="{FF2B5EF4-FFF2-40B4-BE49-F238E27FC236}">
                      <a16:creationId xmlns:a16="http://schemas.microsoft.com/office/drawing/2014/main" id="{68B54B60-495C-F09E-9F55-26F3B99CFF22}"/>
                    </a:ext>
                  </a:extLst>
                </p14:cNvPr>
                <p14:cNvContentPartPr/>
                <p14:nvPr/>
              </p14:nvContentPartPr>
              <p14:xfrm>
                <a:off x="8086909" y="948862"/>
                <a:ext cx="127440" cy="10080"/>
              </p14:xfrm>
            </p:contentPart>
          </mc:Choice>
          <mc:Fallback xmlns="">
            <p:pic>
              <p:nvPicPr>
                <p:cNvPr id="174802" name="Freihand 174801">
                  <a:extLst>
                    <a:ext uri="{FF2B5EF4-FFF2-40B4-BE49-F238E27FC236}">
                      <a16:creationId xmlns:a16="http://schemas.microsoft.com/office/drawing/2014/main" id="{68B54B60-495C-F09E-9F55-26F3B99CFF22}"/>
                    </a:ext>
                  </a:extLst>
                </p:cNvPr>
                <p:cNvPicPr/>
                <p:nvPr/>
              </p:nvPicPr>
              <p:blipFill>
                <a:blip r:embed="rId141"/>
                <a:stretch>
                  <a:fillRect/>
                </a:stretch>
              </p:blipFill>
              <p:spPr>
                <a:xfrm>
                  <a:off x="8078269" y="940222"/>
                  <a:ext cx="1450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74803" name="Freihand 174802">
                  <a:extLst>
                    <a:ext uri="{FF2B5EF4-FFF2-40B4-BE49-F238E27FC236}">
                      <a16:creationId xmlns:a16="http://schemas.microsoft.com/office/drawing/2014/main" id="{32EA4D3B-85C9-B531-FE2A-9CFF557808C3}"/>
                    </a:ext>
                  </a:extLst>
                </p14:cNvPr>
                <p14:cNvContentPartPr/>
                <p14:nvPr/>
              </p14:nvContentPartPr>
              <p14:xfrm>
                <a:off x="7987909" y="1209502"/>
                <a:ext cx="251640" cy="141120"/>
              </p14:xfrm>
            </p:contentPart>
          </mc:Choice>
          <mc:Fallback xmlns="">
            <p:pic>
              <p:nvPicPr>
                <p:cNvPr id="174803" name="Freihand 174802">
                  <a:extLst>
                    <a:ext uri="{FF2B5EF4-FFF2-40B4-BE49-F238E27FC236}">
                      <a16:creationId xmlns:a16="http://schemas.microsoft.com/office/drawing/2014/main" id="{32EA4D3B-85C9-B531-FE2A-9CFF557808C3}"/>
                    </a:ext>
                  </a:extLst>
                </p:cNvPr>
                <p:cNvPicPr/>
                <p:nvPr/>
              </p:nvPicPr>
              <p:blipFill>
                <a:blip r:embed="rId143"/>
                <a:stretch>
                  <a:fillRect/>
                </a:stretch>
              </p:blipFill>
              <p:spPr>
                <a:xfrm>
                  <a:off x="7979269" y="1200502"/>
                  <a:ext cx="2692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74804" name="Freihand 174803">
                  <a:extLst>
                    <a:ext uri="{FF2B5EF4-FFF2-40B4-BE49-F238E27FC236}">
                      <a16:creationId xmlns:a16="http://schemas.microsoft.com/office/drawing/2014/main" id="{CCE4EC5C-DE59-13F6-7EA6-13440FBF8EA7}"/>
                    </a:ext>
                  </a:extLst>
                </p14:cNvPr>
                <p14:cNvContentPartPr/>
                <p14:nvPr/>
              </p14:nvContentPartPr>
              <p14:xfrm>
                <a:off x="8090509" y="1273582"/>
                <a:ext cx="59040" cy="150120"/>
              </p14:xfrm>
            </p:contentPart>
          </mc:Choice>
          <mc:Fallback xmlns="">
            <p:pic>
              <p:nvPicPr>
                <p:cNvPr id="174804" name="Freihand 174803">
                  <a:extLst>
                    <a:ext uri="{FF2B5EF4-FFF2-40B4-BE49-F238E27FC236}">
                      <a16:creationId xmlns:a16="http://schemas.microsoft.com/office/drawing/2014/main" id="{CCE4EC5C-DE59-13F6-7EA6-13440FBF8EA7}"/>
                    </a:ext>
                  </a:extLst>
                </p:cNvPr>
                <p:cNvPicPr/>
                <p:nvPr/>
              </p:nvPicPr>
              <p:blipFill>
                <a:blip r:embed="rId145"/>
                <a:stretch>
                  <a:fillRect/>
                </a:stretch>
              </p:blipFill>
              <p:spPr>
                <a:xfrm>
                  <a:off x="8081869" y="1264582"/>
                  <a:ext cx="766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74806" name="Freihand 174805">
                  <a:extLst>
                    <a:ext uri="{FF2B5EF4-FFF2-40B4-BE49-F238E27FC236}">
                      <a16:creationId xmlns:a16="http://schemas.microsoft.com/office/drawing/2014/main" id="{4A34EE56-D676-1CCC-2DA8-63BE02061FF9}"/>
                    </a:ext>
                  </a:extLst>
                </p14:cNvPr>
                <p14:cNvContentPartPr/>
                <p14:nvPr/>
              </p14:nvContentPartPr>
              <p14:xfrm>
                <a:off x="8460949" y="1124902"/>
                <a:ext cx="20520" cy="115920"/>
              </p14:xfrm>
            </p:contentPart>
          </mc:Choice>
          <mc:Fallback xmlns="">
            <p:pic>
              <p:nvPicPr>
                <p:cNvPr id="174806" name="Freihand 174805">
                  <a:extLst>
                    <a:ext uri="{FF2B5EF4-FFF2-40B4-BE49-F238E27FC236}">
                      <a16:creationId xmlns:a16="http://schemas.microsoft.com/office/drawing/2014/main" id="{4A34EE56-D676-1CCC-2DA8-63BE02061FF9}"/>
                    </a:ext>
                  </a:extLst>
                </p:cNvPr>
                <p:cNvPicPr/>
                <p:nvPr/>
              </p:nvPicPr>
              <p:blipFill>
                <a:blip r:embed="rId147"/>
                <a:stretch>
                  <a:fillRect/>
                </a:stretch>
              </p:blipFill>
              <p:spPr>
                <a:xfrm>
                  <a:off x="8452309" y="1115902"/>
                  <a:ext cx="381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74807" name="Freihand 174806">
                  <a:extLst>
                    <a:ext uri="{FF2B5EF4-FFF2-40B4-BE49-F238E27FC236}">
                      <a16:creationId xmlns:a16="http://schemas.microsoft.com/office/drawing/2014/main" id="{E7AD9AAD-16F1-96D5-AD6E-F8FC8E808805}"/>
                    </a:ext>
                  </a:extLst>
                </p14:cNvPr>
                <p14:cNvContentPartPr/>
                <p14:nvPr/>
              </p14:nvContentPartPr>
              <p14:xfrm>
                <a:off x="8400829" y="1195102"/>
                <a:ext cx="107640" cy="5040"/>
              </p14:xfrm>
            </p:contentPart>
          </mc:Choice>
          <mc:Fallback xmlns="">
            <p:pic>
              <p:nvPicPr>
                <p:cNvPr id="174807" name="Freihand 174806">
                  <a:extLst>
                    <a:ext uri="{FF2B5EF4-FFF2-40B4-BE49-F238E27FC236}">
                      <a16:creationId xmlns:a16="http://schemas.microsoft.com/office/drawing/2014/main" id="{E7AD9AAD-16F1-96D5-AD6E-F8FC8E808805}"/>
                    </a:ext>
                  </a:extLst>
                </p:cNvPr>
                <p:cNvPicPr/>
                <p:nvPr/>
              </p:nvPicPr>
              <p:blipFill>
                <a:blip r:embed="rId149"/>
                <a:stretch>
                  <a:fillRect/>
                </a:stretch>
              </p:blipFill>
              <p:spPr>
                <a:xfrm>
                  <a:off x="8391829" y="1186102"/>
                  <a:ext cx="1252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74808" name="Freihand 174807">
                  <a:extLst>
                    <a:ext uri="{FF2B5EF4-FFF2-40B4-BE49-F238E27FC236}">
                      <a16:creationId xmlns:a16="http://schemas.microsoft.com/office/drawing/2014/main" id="{68D4B02D-A5EF-8D3F-5639-B6349548E6F6}"/>
                    </a:ext>
                  </a:extLst>
                </p14:cNvPr>
                <p14:cNvContentPartPr/>
                <p14:nvPr/>
              </p14:nvContentPartPr>
              <p14:xfrm>
                <a:off x="8654989" y="1060822"/>
                <a:ext cx="129960" cy="228960"/>
              </p14:xfrm>
            </p:contentPart>
          </mc:Choice>
          <mc:Fallback xmlns="">
            <p:pic>
              <p:nvPicPr>
                <p:cNvPr id="174808" name="Freihand 174807">
                  <a:extLst>
                    <a:ext uri="{FF2B5EF4-FFF2-40B4-BE49-F238E27FC236}">
                      <a16:creationId xmlns:a16="http://schemas.microsoft.com/office/drawing/2014/main" id="{68D4B02D-A5EF-8D3F-5639-B6349548E6F6}"/>
                    </a:ext>
                  </a:extLst>
                </p:cNvPr>
                <p:cNvPicPr/>
                <p:nvPr/>
              </p:nvPicPr>
              <p:blipFill>
                <a:blip r:embed="rId151"/>
                <a:stretch>
                  <a:fillRect/>
                </a:stretch>
              </p:blipFill>
              <p:spPr>
                <a:xfrm>
                  <a:off x="8645989" y="1052182"/>
                  <a:ext cx="14760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74809" name="Freihand 174808">
                  <a:extLst>
                    <a:ext uri="{FF2B5EF4-FFF2-40B4-BE49-F238E27FC236}">
                      <a16:creationId xmlns:a16="http://schemas.microsoft.com/office/drawing/2014/main" id="{B6652691-8224-7A60-DD7B-80D74EA1C698}"/>
                    </a:ext>
                  </a:extLst>
                </p14:cNvPr>
                <p14:cNvContentPartPr/>
                <p14:nvPr/>
              </p14:nvContentPartPr>
              <p14:xfrm>
                <a:off x="8861989" y="1035622"/>
                <a:ext cx="171000" cy="169920"/>
              </p14:xfrm>
            </p:contentPart>
          </mc:Choice>
          <mc:Fallback xmlns="">
            <p:pic>
              <p:nvPicPr>
                <p:cNvPr id="174809" name="Freihand 174808">
                  <a:extLst>
                    <a:ext uri="{FF2B5EF4-FFF2-40B4-BE49-F238E27FC236}">
                      <a16:creationId xmlns:a16="http://schemas.microsoft.com/office/drawing/2014/main" id="{B6652691-8224-7A60-DD7B-80D74EA1C698}"/>
                    </a:ext>
                  </a:extLst>
                </p:cNvPr>
                <p:cNvPicPr/>
                <p:nvPr/>
              </p:nvPicPr>
              <p:blipFill>
                <a:blip r:embed="rId153"/>
                <a:stretch>
                  <a:fillRect/>
                </a:stretch>
              </p:blipFill>
              <p:spPr>
                <a:xfrm>
                  <a:off x="8853349" y="1026622"/>
                  <a:ext cx="1886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74810" name="Freihand 174809">
                  <a:extLst>
                    <a:ext uri="{FF2B5EF4-FFF2-40B4-BE49-F238E27FC236}">
                      <a16:creationId xmlns:a16="http://schemas.microsoft.com/office/drawing/2014/main" id="{8CAEDF5F-E295-4EFF-62FA-71C9405BC924}"/>
                    </a:ext>
                  </a:extLst>
                </p14:cNvPr>
                <p14:cNvContentPartPr/>
                <p14:nvPr/>
              </p14:nvContentPartPr>
              <p14:xfrm>
                <a:off x="9088429" y="1020502"/>
                <a:ext cx="154800" cy="178560"/>
              </p14:xfrm>
            </p:contentPart>
          </mc:Choice>
          <mc:Fallback xmlns="">
            <p:pic>
              <p:nvPicPr>
                <p:cNvPr id="174810" name="Freihand 174809">
                  <a:extLst>
                    <a:ext uri="{FF2B5EF4-FFF2-40B4-BE49-F238E27FC236}">
                      <a16:creationId xmlns:a16="http://schemas.microsoft.com/office/drawing/2014/main" id="{8CAEDF5F-E295-4EFF-62FA-71C9405BC924}"/>
                    </a:ext>
                  </a:extLst>
                </p:cNvPr>
                <p:cNvPicPr/>
                <p:nvPr/>
              </p:nvPicPr>
              <p:blipFill>
                <a:blip r:embed="rId155"/>
                <a:stretch>
                  <a:fillRect/>
                </a:stretch>
              </p:blipFill>
              <p:spPr>
                <a:xfrm>
                  <a:off x="9079789" y="1011862"/>
                  <a:ext cx="1724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74812" name="Freihand 174811">
                  <a:extLst>
                    <a:ext uri="{FF2B5EF4-FFF2-40B4-BE49-F238E27FC236}">
                      <a16:creationId xmlns:a16="http://schemas.microsoft.com/office/drawing/2014/main" id="{DB25B2C2-A481-92B6-A430-65AC2D501072}"/>
                    </a:ext>
                  </a:extLst>
                </p14:cNvPr>
                <p14:cNvContentPartPr/>
                <p14:nvPr/>
              </p14:nvContentPartPr>
              <p14:xfrm>
                <a:off x="7902589" y="824662"/>
                <a:ext cx="428760" cy="718200"/>
              </p14:xfrm>
            </p:contentPart>
          </mc:Choice>
          <mc:Fallback xmlns="">
            <p:pic>
              <p:nvPicPr>
                <p:cNvPr id="174812" name="Freihand 174811">
                  <a:extLst>
                    <a:ext uri="{FF2B5EF4-FFF2-40B4-BE49-F238E27FC236}">
                      <a16:creationId xmlns:a16="http://schemas.microsoft.com/office/drawing/2014/main" id="{DB25B2C2-A481-92B6-A430-65AC2D501072}"/>
                    </a:ext>
                  </a:extLst>
                </p:cNvPr>
                <p:cNvPicPr/>
                <p:nvPr/>
              </p:nvPicPr>
              <p:blipFill>
                <a:blip r:embed="rId157"/>
                <a:stretch>
                  <a:fillRect/>
                </a:stretch>
              </p:blipFill>
              <p:spPr>
                <a:xfrm>
                  <a:off x="7893589" y="815662"/>
                  <a:ext cx="446400" cy="7358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74820" name="Freihand 174819">
                  <a:extLst>
                    <a:ext uri="{FF2B5EF4-FFF2-40B4-BE49-F238E27FC236}">
                      <a16:creationId xmlns:a16="http://schemas.microsoft.com/office/drawing/2014/main" id="{F271C0BD-1C6A-1615-594F-162B74B61334}"/>
                    </a:ext>
                  </a:extLst>
                </p14:cNvPr>
                <p14:cNvContentPartPr/>
                <p14:nvPr/>
              </p14:nvContentPartPr>
              <p14:xfrm>
                <a:off x="10351669" y="1039222"/>
                <a:ext cx="235080" cy="109800"/>
              </p14:xfrm>
            </p:contentPart>
          </mc:Choice>
          <mc:Fallback xmlns="">
            <p:pic>
              <p:nvPicPr>
                <p:cNvPr id="174820" name="Freihand 174819">
                  <a:extLst>
                    <a:ext uri="{FF2B5EF4-FFF2-40B4-BE49-F238E27FC236}">
                      <a16:creationId xmlns:a16="http://schemas.microsoft.com/office/drawing/2014/main" id="{F271C0BD-1C6A-1615-594F-162B74B61334}"/>
                    </a:ext>
                  </a:extLst>
                </p:cNvPr>
                <p:cNvPicPr/>
                <p:nvPr/>
              </p:nvPicPr>
              <p:blipFill>
                <a:blip r:embed="rId159"/>
                <a:stretch>
                  <a:fillRect/>
                </a:stretch>
              </p:blipFill>
              <p:spPr>
                <a:xfrm>
                  <a:off x="10343029" y="1030222"/>
                  <a:ext cx="2527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74821" name="Freihand 174820">
                  <a:extLst>
                    <a:ext uri="{FF2B5EF4-FFF2-40B4-BE49-F238E27FC236}">
                      <a16:creationId xmlns:a16="http://schemas.microsoft.com/office/drawing/2014/main" id="{AF371D7D-3377-821D-0C81-DE13A8CCF446}"/>
                    </a:ext>
                  </a:extLst>
                </p14:cNvPr>
                <p14:cNvContentPartPr/>
                <p14:nvPr/>
              </p14:nvContentPartPr>
              <p14:xfrm>
                <a:off x="10571629" y="946702"/>
                <a:ext cx="17280" cy="10800"/>
              </p14:xfrm>
            </p:contentPart>
          </mc:Choice>
          <mc:Fallback xmlns="">
            <p:pic>
              <p:nvPicPr>
                <p:cNvPr id="174821" name="Freihand 174820">
                  <a:extLst>
                    <a:ext uri="{FF2B5EF4-FFF2-40B4-BE49-F238E27FC236}">
                      <a16:creationId xmlns:a16="http://schemas.microsoft.com/office/drawing/2014/main" id="{AF371D7D-3377-821D-0C81-DE13A8CCF446}"/>
                    </a:ext>
                  </a:extLst>
                </p:cNvPr>
                <p:cNvPicPr/>
                <p:nvPr/>
              </p:nvPicPr>
              <p:blipFill>
                <a:blip r:embed="rId161"/>
                <a:stretch>
                  <a:fillRect/>
                </a:stretch>
              </p:blipFill>
              <p:spPr>
                <a:xfrm>
                  <a:off x="10562629" y="938062"/>
                  <a:ext cx="349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74822" name="Freihand 174821">
                  <a:extLst>
                    <a:ext uri="{FF2B5EF4-FFF2-40B4-BE49-F238E27FC236}">
                      <a16:creationId xmlns:a16="http://schemas.microsoft.com/office/drawing/2014/main" id="{2BEA0129-90CA-95F6-EC8C-66EC22B366F6}"/>
                    </a:ext>
                  </a:extLst>
                </p14:cNvPr>
                <p14:cNvContentPartPr/>
                <p14:nvPr/>
              </p14:nvContentPartPr>
              <p14:xfrm>
                <a:off x="10745509" y="1016542"/>
                <a:ext cx="167400" cy="218160"/>
              </p14:xfrm>
            </p:contentPart>
          </mc:Choice>
          <mc:Fallback xmlns="">
            <p:pic>
              <p:nvPicPr>
                <p:cNvPr id="174822" name="Freihand 174821">
                  <a:extLst>
                    <a:ext uri="{FF2B5EF4-FFF2-40B4-BE49-F238E27FC236}">
                      <a16:creationId xmlns:a16="http://schemas.microsoft.com/office/drawing/2014/main" id="{2BEA0129-90CA-95F6-EC8C-66EC22B366F6}"/>
                    </a:ext>
                  </a:extLst>
                </p:cNvPr>
                <p:cNvPicPr/>
                <p:nvPr/>
              </p:nvPicPr>
              <p:blipFill>
                <a:blip r:embed="rId163"/>
                <a:stretch>
                  <a:fillRect/>
                </a:stretch>
              </p:blipFill>
              <p:spPr>
                <a:xfrm>
                  <a:off x="10736509" y="1007542"/>
                  <a:ext cx="18504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74823" name="Freihand 174822">
                  <a:extLst>
                    <a:ext uri="{FF2B5EF4-FFF2-40B4-BE49-F238E27FC236}">
                      <a16:creationId xmlns:a16="http://schemas.microsoft.com/office/drawing/2014/main" id="{6B17140D-CFDF-3FF9-1EED-4E4DF9A83A80}"/>
                    </a:ext>
                  </a:extLst>
                </p14:cNvPr>
                <p14:cNvContentPartPr/>
                <p14:nvPr/>
              </p14:nvContentPartPr>
              <p14:xfrm>
                <a:off x="11077069" y="1111582"/>
                <a:ext cx="10080" cy="104040"/>
              </p14:xfrm>
            </p:contentPart>
          </mc:Choice>
          <mc:Fallback xmlns="">
            <p:pic>
              <p:nvPicPr>
                <p:cNvPr id="174823" name="Freihand 174822">
                  <a:extLst>
                    <a:ext uri="{FF2B5EF4-FFF2-40B4-BE49-F238E27FC236}">
                      <a16:creationId xmlns:a16="http://schemas.microsoft.com/office/drawing/2014/main" id="{6B17140D-CFDF-3FF9-1EED-4E4DF9A83A80}"/>
                    </a:ext>
                  </a:extLst>
                </p:cNvPr>
                <p:cNvPicPr/>
                <p:nvPr/>
              </p:nvPicPr>
              <p:blipFill>
                <a:blip r:embed="rId165"/>
                <a:stretch>
                  <a:fillRect/>
                </a:stretch>
              </p:blipFill>
              <p:spPr>
                <a:xfrm>
                  <a:off x="11068429" y="1102582"/>
                  <a:ext cx="277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74824" name="Freihand 174823">
                  <a:extLst>
                    <a:ext uri="{FF2B5EF4-FFF2-40B4-BE49-F238E27FC236}">
                      <a16:creationId xmlns:a16="http://schemas.microsoft.com/office/drawing/2014/main" id="{F20B2DD4-DDBD-C4C1-0D32-F5C89E625AB6}"/>
                    </a:ext>
                  </a:extLst>
                </p14:cNvPr>
                <p14:cNvContentPartPr/>
                <p14:nvPr/>
              </p14:nvContentPartPr>
              <p14:xfrm>
                <a:off x="11287309" y="973342"/>
                <a:ext cx="147600" cy="162000"/>
              </p14:xfrm>
            </p:contentPart>
          </mc:Choice>
          <mc:Fallback xmlns="">
            <p:pic>
              <p:nvPicPr>
                <p:cNvPr id="174824" name="Freihand 174823">
                  <a:extLst>
                    <a:ext uri="{FF2B5EF4-FFF2-40B4-BE49-F238E27FC236}">
                      <a16:creationId xmlns:a16="http://schemas.microsoft.com/office/drawing/2014/main" id="{F20B2DD4-DDBD-C4C1-0D32-F5C89E625AB6}"/>
                    </a:ext>
                  </a:extLst>
                </p:cNvPr>
                <p:cNvPicPr/>
                <p:nvPr/>
              </p:nvPicPr>
              <p:blipFill>
                <a:blip r:embed="rId167"/>
                <a:stretch>
                  <a:fillRect/>
                </a:stretch>
              </p:blipFill>
              <p:spPr>
                <a:xfrm>
                  <a:off x="11278669" y="964702"/>
                  <a:ext cx="1652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74825" name="Freihand 174824">
                  <a:extLst>
                    <a:ext uri="{FF2B5EF4-FFF2-40B4-BE49-F238E27FC236}">
                      <a16:creationId xmlns:a16="http://schemas.microsoft.com/office/drawing/2014/main" id="{8473E2CB-55EC-3490-8E96-32B71346F7A6}"/>
                    </a:ext>
                  </a:extLst>
                </p14:cNvPr>
                <p14:cNvContentPartPr/>
                <p14:nvPr/>
              </p14:nvContentPartPr>
              <p14:xfrm>
                <a:off x="11498989" y="1040662"/>
                <a:ext cx="149760" cy="115920"/>
              </p14:xfrm>
            </p:contentPart>
          </mc:Choice>
          <mc:Fallback xmlns="">
            <p:pic>
              <p:nvPicPr>
                <p:cNvPr id="174825" name="Freihand 174824">
                  <a:extLst>
                    <a:ext uri="{FF2B5EF4-FFF2-40B4-BE49-F238E27FC236}">
                      <a16:creationId xmlns:a16="http://schemas.microsoft.com/office/drawing/2014/main" id="{8473E2CB-55EC-3490-8E96-32B71346F7A6}"/>
                    </a:ext>
                  </a:extLst>
                </p:cNvPr>
                <p:cNvPicPr/>
                <p:nvPr/>
              </p:nvPicPr>
              <p:blipFill>
                <a:blip r:embed="rId169"/>
                <a:stretch>
                  <a:fillRect/>
                </a:stretch>
              </p:blipFill>
              <p:spPr>
                <a:xfrm>
                  <a:off x="11489989" y="1032022"/>
                  <a:ext cx="1674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74814" name="Freihand 174813">
                  <a:extLst>
                    <a:ext uri="{FF2B5EF4-FFF2-40B4-BE49-F238E27FC236}">
                      <a16:creationId xmlns:a16="http://schemas.microsoft.com/office/drawing/2014/main" id="{79184075-860C-5996-231E-1A90BD9CD8D4}"/>
                    </a:ext>
                  </a:extLst>
                </p14:cNvPr>
                <p14:cNvContentPartPr/>
                <p14:nvPr/>
              </p14:nvContentPartPr>
              <p14:xfrm>
                <a:off x="9423229" y="894862"/>
                <a:ext cx="276480" cy="370080"/>
              </p14:xfrm>
            </p:contentPart>
          </mc:Choice>
          <mc:Fallback xmlns="">
            <p:pic>
              <p:nvPicPr>
                <p:cNvPr id="174814" name="Freihand 174813">
                  <a:extLst>
                    <a:ext uri="{FF2B5EF4-FFF2-40B4-BE49-F238E27FC236}">
                      <a16:creationId xmlns:a16="http://schemas.microsoft.com/office/drawing/2014/main" id="{79184075-860C-5996-231E-1A90BD9CD8D4}"/>
                    </a:ext>
                  </a:extLst>
                </p:cNvPr>
                <p:cNvPicPr/>
                <p:nvPr/>
              </p:nvPicPr>
              <p:blipFill>
                <a:blip r:embed="rId171"/>
                <a:stretch>
                  <a:fillRect/>
                </a:stretch>
              </p:blipFill>
              <p:spPr>
                <a:xfrm>
                  <a:off x="9414589" y="885862"/>
                  <a:ext cx="294120" cy="3877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74815" name="Freihand 174814">
                  <a:extLst>
                    <a:ext uri="{FF2B5EF4-FFF2-40B4-BE49-F238E27FC236}">
                      <a16:creationId xmlns:a16="http://schemas.microsoft.com/office/drawing/2014/main" id="{C9397535-3E2D-6102-3C89-946F713FF699}"/>
                    </a:ext>
                  </a:extLst>
                </p14:cNvPr>
                <p14:cNvContentPartPr/>
                <p14:nvPr/>
              </p14:nvContentPartPr>
              <p14:xfrm>
                <a:off x="9601069" y="1178542"/>
                <a:ext cx="94320" cy="18000"/>
              </p14:xfrm>
            </p:contentPart>
          </mc:Choice>
          <mc:Fallback xmlns="">
            <p:pic>
              <p:nvPicPr>
                <p:cNvPr id="174815" name="Freihand 174814">
                  <a:extLst>
                    <a:ext uri="{FF2B5EF4-FFF2-40B4-BE49-F238E27FC236}">
                      <a16:creationId xmlns:a16="http://schemas.microsoft.com/office/drawing/2014/main" id="{C9397535-3E2D-6102-3C89-946F713FF699}"/>
                    </a:ext>
                  </a:extLst>
                </p:cNvPr>
                <p:cNvPicPr/>
                <p:nvPr/>
              </p:nvPicPr>
              <p:blipFill>
                <a:blip r:embed="rId173"/>
                <a:stretch>
                  <a:fillRect/>
                </a:stretch>
              </p:blipFill>
              <p:spPr>
                <a:xfrm>
                  <a:off x="9592069" y="1169542"/>
                  <a:ext cx="11196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74816" name="Freihand 174815">
                  <a:extLst>
                    <a:ext uri="{FF2B5EF4-FFF2-40B4-BE49-F238E27FC236}">
                      <a16:creationId xmlns:a16="http://schemas.microsoft.com/office/drawing/2014/main" id="{8BD7E3BC-4328-A43A-5F47-CCAB85CEE39C}"/>
                    </a:ext>
                  </a:extLst>
                </p14:cNvPr>
                <p14:cNvContentPartPr/>
                <p14:nvPr/>
              </p14:nvContentPartPr>
              <p14:xfrm>
                <a:off x="9733549" y="1109782"/>
                <a:ext cx="143640" cy="88200"/>
              </p14:xfrm>
            </p:contentPart>
          </mc:Choice>
          <mc:Fallback xmlns="">
            <p:pic>
              <p:nvPicPr>
                <p:cNvPr id="174816" name="Freihand 174815">
                  <a:extLst>
                    <a:ext uri="{FF2B5EF4-FFF2-40B4-BE49-F238E27FC236}">
                      <a16:creationId xmlns:a16="http://schemas.microsoft.com/office/drawing/2014/main" id="{8BD7E3BC-4328-A43A-5F47-CCAB85CEE39C}"/>
                    </a:ext>
                  </a:extLst>
                </p:cNvPr>
                <p:cNvPicPr/>
                <p:nvPr/>
              </p:nvPicPr>
              <p:blipFill>
                <a:blip r:embed="rId175"/>
                <a:stretch>
                  <a:fillRect/>
                </a:stretch>
              </p:blipFill>
              <p:spPr>
                <a:xfrm>
                  <a:off x="9724909" y="1101142"/>
                  <a:ext cx="1612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74817" name="Freihand 174816">
                  <a:extLst>
                    <a:ext uri="{FF2B5EF4-FFF2-40B4-BE49-F238E27FC236}">
                      <a16:creationId xmlns:a16="http://schemas.microsoft.com/office/drawing/2014/main" id="{2B3BFC72-7DD6-8D6E-BD94-F31046FB9E4C}"/>
                    </a:ext>
                  </a:extLst>
                </p14:cNvPr>
                <p14:cNvContentPartPr/>
                <p14:nvPr/>
              </p14:nvContentPartPr>
              <p14:xfrm>
                <a:off x="9900949" y="1006102"/>
                <a:ext cx="137880" cy="154800"/>
              </p14:xfrm>
            </p:contentPart>
          </mc:Choice>
          <mc:Fallback xmlns="">
            <p:pic>
              <p:nvPicPr>
                <p:cNvPr id="174817" name="Freihand 174816">
                  <a:extLst>
                    <a:ext uri="{FF2B5EF4-FFF2-40B4-BE49-F238E27FC236}">
                      <a16:creationId xmlns:a16="http://schemas.microsoft.com/office/drawing/2014/main" id="{2B3BFC72-7DD6-8D6E-BD94-F31046FB9E4C}"/>
                    </a:ext>
                  </a:extLst>
                </p:cNvPr>
                <p:cNvPicPr/>
                <p:nvPr/>
              </p:nvPicPr>
              <p:blipFill>
                <a:blip r:embed="rId177"/>
                <a:stretch>
                  <a:fillRect/>
                </a:stretch>
              </p:blipFill>
              <p:spPr>
                <a:xfrm>
                  <a:off x="9892309" y="997462"/>
                  <a:ext cx="1555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74818" name="Freihand 174817">
                  <a:extLst>
                    <a:ext uri="{FF2B5EF4-FFF2-40B4-BE49-F238E27FC236}">
                      <a16:creationId xmlns:a16="http://schemas.microsoft.com/office/drawing/2014/main" id="{912EECD3-3D32-AF4E-EB64-1AF64FEA0C58}"/>
                    </a:ext>
                  </a:extLst>
                </p14:cNvPr>
                <p14:cNvContentPartPr/>
                <p14:nvPr/>
              </p14:nvContentPartPr>
              <p14:xfrm>
                <a:off x="10109749" y="956782"/>
                <a:ext cx="67680" cy="232560"/>
              </p14:xfrm>
            </p:contentPart>
          </mc:Choice>
          <mc:Fallback xmlns="">
            <p:pic>
              <p:nvPicPr>
                <p:cNvPr id="174818" name="Freihand 174817">
                  <a:extLst>
                    <a:ext uri="{FF2B5EF4-FFF2-40B4-BE49-F238E27FC236}">
                      <a16:creationId xmlns:a16="http://schemas.microsoft.com/office/drawing/2014/main" id="{912EECD3-3D32-AF4E-EB64-1AF64FEA0C58}"/>
                    </a:ext>
                  </a:extLst>
                </p:cNvPr>
                <p:cNvPicPr/>
                <p:nvPr/>
              </p:nvPicPr>
              <p:blipFill>
                <a:blip r:embed="rId179"/>
                <a:stretch>
                  <a:fillRect/>
                </a:stretch>
              </p:blipFill>
              <p:spPr>
                <a:xfrm>
                  <a:off x="10101109" y="947782"/>
                  <a:ext cx="85320" cy="2502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74819" name="Freihand 174818">
                  <a:extLst>
                    <a:ext uri="{FF2B5EF4-FFF2-40B4-BE49-F238E27FC236}">
                      <a16:creationId xmlns:a16="http://schemas.microsoft.com/office/drawing/2014/main" id="{834255CE-FEEA-0941-9D6E-BA379EC02821}"/>
                    </a:ext>
                  </a:extLst>
                </p14:cNvPr>
                <p14:cNvContentPartPr/>
                <p14:nvPr/>
              </p14:nvContentPartPr>
              <p14:xfrm>
                <a:off x="9859909" y="835462"/>
                <a:ext cx="107280" cy="50040"/>
              </p14:xfrm>
            </p:contentPart>
          </mc:Choice>
          <mc:Fallback xmlns="">
            <p:pic>
              <p:nvPicPr>
                <p:cNvPr id="174819" name="Freihand 174818">
                  <a:extLst>
                    <a:ext uri="{FF2B5EF4-FFF2-40B4-BE49-F238E27FC236}">
                      <a16:creationId xmlns:a16="http://schemas.microsoft.com/office/drawing/2014/main" id="{834255CE-FEEA-0941-9D6E-BA379EC02821}"/>
                    </a:ext>
                  </a:extLst>
                </p:cNvPr>
                <p:cNvPicPr/>
                <p:nvPr/>
              </p:nvPicPr>
              <p:blipFill>
                <a:blip r:embed="rId181"/>
                <a:stretch>
                  <a:fillRect/>
                </a:stretch>
              </p:blipFill>
              <p:spPr>
                <a:xfrm>
                  <a:off x="9851269" y="826462"/>
                  <a:ext cx="1249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74826" name="Freihand 174825">
                  <a:extLst>
                    <a:ext uri="{FF2B5EF4-FFF2-40B4-BE49-F238E27FC236}">
                      <a16:creationId xmlns:a16="http://schemas.microsoft.com/office/drawing/2014/main" id="{63B1995F-5C28-BBB6-8581-9B68703C6254}"/>
                    </a:ext>
                  </a:extLst>
                </p14:cNvPr>
                <p14:cNvContentPartPr/>
                <p14:nvPr/>
              </p14:nvContentPartPr>
              <p14:xfrm>
                <a:off x="9850909" y="1345942"/>
                <a:ext cx="116640" cy="115920"/>
              </p14:xfrm>
            </p:contentPart>
          </mc:Choice>
          <mc:Fallback xmlns="">
            <p:pic>
              <p:nvPicPr>
                <p:cNvPr id="174826" name="Freihand 174825">
                  <a:extLst>
                    <a:ext uri="{FF2B5EF4-FFF2-40B4-BE49-F238E27FC236}">
                      <a16:creationId xmlns:a16="http://schemas.microsoft.com/office/drawing/2014/main" id="{63B1995F-5C28-BBB6-8581-9B68703C6254}"/>
                    </a:ext>
                  </a:extLst>
                </p:cNvPr>
                <p:cNvPicPr/>
                <p:nvPr/>
              </p:nvPicPr>
              <p:blipFill>
                <a:blip r:embed="rId183"/>
                <a:stretch>
                  <a:fillRect/>
                </a:stretch>
              </p:blipFill>
              <p:spPr>
                <a:xfrm>
                  <a:off x="9842269" y="1336942"/>
                  <a:ext cx="1342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74827" name="Freihand 174826">
                  <a:extLst>
                    <a:ext uri="{FF2B5EF4-FFF2-40B4-BE49-F238E27FC236}">
                      <a16:creationId xmlns:a16="http://schemas.microsoft.com/office/drawing/2014/main" id="{D50AFCD5-A9EB-803F-E247-0C8D5EEBFC75}"/>
                    </a:ext>
                  </a:extLst>
                </p14:cNvPr>
                <p14:cNvContentPartPr/>
                <p14:nvPr/>
              </p14:nvContentPartPr>
              <p14:xfrm>
                <a:off x="9881149" y="1300222"/>
                <a:ext cx="174240" cy="14760"/>
              </p14:xfrm>
            </p:contentPart>
          </mc:Choice>
          <mc:Fallback xmlns="">
            <p:pic>
              <p:nvPicPr>
                <p:cNvPr id="174827" name="Freihand 174826">
                  <a:extLst>
                    <a:ext uri="{FF2B5EF4-FFF2-40B4-BE49-F238E27FC236}">
                      <a16:creationId xmlns:a16="http://schemas.microsoft.com/office/drawing/2014/main" id="{D50AFCD5-A9EB-803F-E247-0C8D5EEBFC75}"/>
                    </a:ext>
                  </a:extLst>
                </p:cNvPr>
                <p:cNvPicPr/>
                <p:nvPr/>
              </p:nvPicPr>
              <p:blipFill>
                <a:blip r:embed="rId185"/>
                <a:stretch>
                  <a:fillRect/>
                </a:stretch>
              </p:blipFill>
              <p:spPr>
                <a:xfrm>
                  <a:off x="9872149" y="1291582"/>
                  <a:ext cx="1918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74828" name="Freihand 174827">
                  <a:extLst>
                    <a:ext uri="{FF2B5EF4-FFF2-40B4-BE49-F238E27FC236}">
                      <a16:creationId xmlns:a16="http://schemas.microsoft.com/office/drawing/2014/main" id="{EF670BCC-0AB6-7511-A25F-04C1DF34FE9C}"/>
                    </a:ext>
                  </a:extLst>
                </p14:cNvPr>
                <p14:cNvContentPartPr/>
                <p14:nvPr/>
              </p14:nvContentPartPr>
              <p14:xfrm>
                <a:off x="9758389" y="1456102"/>
                <a:ext cx="384120" cy="167040"/>
              </p14:xfrm>
            </p:contentPart>
          </mc:Choice>
          <mc:Fallback xmlns="">
            <p:pic>
              <p:nvPicPr>
                <p:cNvPr id="174828" name="Freihand 174827">
                  <a:extLst>
                    <a:ext uri="{FF2B5EF4-FFF2-40B4-BE49-F238E27FC236}">
                      <a16:creationId xmlns:a16="http://schemas.microsoft.com/office/drawing/2014/main" id="{EF670BCC-0AB6-7511-A25F-04C1DF34FE9C}"/>
                    </a:ext>
                  </a:extLst>
                </p:cNvPr>
                <p:cNvPicPr/>
                <p:nvPr/>
              </p:nvPicPr>
              <p:blipFill>
                <a:blip r:embed="rId187"/>
                <a:stretch>
                  <a:fillRect/>
                </a:stretch>
              </p:blipFill>
              <p:spPr>
                <a:xfrm>
                  <a:off x="9749389" y="1447102"/>
                  <a:ext cx="40176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74829" name="Freihand 174828">
                  <a:extLst>
                    <a:ext uri="{FF2B5EF4-FFF2-40B4-BE49-F238E27FC236}">
                      <a16:creationId xmlns:a16="http://schemas.microsoft.com/office/drawing/2014/main" id="{05BCE747-22AD-ED71-4392-E21524BFF073}"/>
                    </a:ext>
                  </a:extLst>
                </p14:cNvPr>
                <p14:cNvContentPartPr/>
                <p14:nvPr/>
              </p14:nvContentPartPr>
              <p14:xfrm>
                <a:off x="9898429" y="1607662"/>
                <a:ext cx="178200" cy="183600"/>
              </p14:xfrm>
            </p:contentPart>
          </mc:Choice>
          <mc:Fallback xmlns="">
            <p:pic>
              <p:nvPicPr>
                <p:cNvPr id="174829" name="Freihand 174828">
                  <a:extLst>
                    <a:ext uri="{FF2B5EF4-FFF2-40B4-BE49-F238E27FC236}">
                      <a16:creationId xmlns:a16="http://schemas.microsoft.com/office/drawing/2014/main" id="{05BCE747-22AD-ED71-4392-E21524BFF073}"/>
                    </a:ext>
                  </a:extLst>
                </p:cNvPr>
                <p:cNvPicPr/>
                <p:nvPr/>
              </p:nvPicPr>
              <p:blipFill>
                <a:blip r:embed="rId189"/>
                <a:stretch>
                  <a:fillRect/>
                </a:stretch>
              </p:blipFill>
              <p:spPr>
                <a:xfrm>
                  <a:off x="9889429" y="1599022"/>
                  <a:ext cx="1958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74834" name="Freihand 174833">
                  <a:extLst>
                    <a:ext uri="{FF2B5EF4-FFF2-40B4-BE49-F238E27FC236}">
                      <a16:creationId xmlns:a16="http://schemas.microsoft.com/office/drawing/2014/main" id="{29918C93-CB24-6A68-3DB5-F7A506FE5E43}"/>
                    </a:ext>
                  </a:extLst>
                </p14:cNvPr>
                <p14:cNvContentPartPr/>
                <p14:nvPr/>
              </p14:nvContentPartPr>
              <p14:xfrm>
                <a:off x="10319629" y="1375462"/>
                <a:ext cx="340560" cy="283680"/>
              </p14:xfrm>
            </p:contentPart>
          </mc:Choice>
          <mc:Fallback xmlns="">
            <p:pic>
              <p:nvPicPr>
                <p:cNvPr id="174834" name="Freihand 174833">
                  <a:extLst>
                    <a:ext uri="{FF2B5EF4-FFF2-40B4-BE49-F238E27FC236}">
                      <a16:creationId xmlns:a16="http://schemas.microsoft.com/office/drawing/2014/main" id="{29918C93-CB24-6A68-3DB5-F7A506FE5E43}"/>
                    </a:ext>
                  </a:extLst>
                </p:cNvPr>
                <p:cNvPicPr/>
                <p:nvPr/>
              </p:nvPicPr>
              <p:blipFill>
                <a:blip r:embed="rId191"/>
                <a:stretch>
                  <a:fillRect/>
                </a:stretch>
              </p:blipFill>
              <p:spPr>
                <a:xfrm>
                  <a:off x="10310989" y="1366462"/>
                  <a:ext cx="35820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74835" name="Freihand 174834">
                  <a:extLst>
                    <a:ext uri="{FF2B5EF4-FFF2-40B4-BE49-F238E27FC236}">
                      <a16:creationId xmlns:a16="http://schemas.microsoft.com/office/drawing/2014/main" id="{1345BDEA-4BC2-2A42-C489-0F2C5ECDBBD9}"/>
                    </a:ext>
                  </a:extLst>
                </p14:cNvPr>
                <p14:cNvContentPartPr/>
                <p14:nvPr/>
              </p14:nvContentPartPr>
              <p14:xfrm>
                <a:off x="10616269" y="1412902"/>
                <a:ext cx="20520" cy="7920"/>
              </p14:xfrm>
            </p:contentPart>
          </mc:Choice>
          <mc:Fallback xmlns="">
            <p:pic>
              <p:nvPicPr>
                <p:cNvPr id="174835" name="Freihand 174834">
                  <a:extLst>
                    <a:ext uri="{FF2B5EF4-FFF2-40B4-BE49-F238E27FC236}">
                      <a16:creationId xmlns:a16="http://schemas.microsoft.com/office/drawing/2014/main" id="{1345BDEA-4BC2-2A42-C489-0F2C5ECDBBD9}"/>
                    </a:ext>
                  </a:extLst>
                </p:cNvPr>
                <p:cNvPicPr/>
                <p:nvPr/>
              </p:nvPicPr>
              <p:blipFill>
                <a:blip r:embed="rId193"/>
                <a:stretch>
                  <a:fillRect/>
                </a:stretch>
              </p:blipFill>
              <p:spPr>
                <a:xfrm>
                  <a:off x="10607629" y="1403902"/>
                  <a:ext cx="381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74836" name="Freihand 174835">
                  <a:extLst>
                    <a:ext uri="{FF2B5EF4-FFF2-40B4-BE49-F238E27FC236}">
                      <a16:creationId xmlns:a16="http://schemas.microsoft.com/office/drawing/2014/main" id="{CC2C4E96-7EE8-6815-F33F-F0ACD05E0E62}"/>
                    </a:ext>
                  </a:extLst>
                </p14:cNvPr>
                <p14:cNvContentPartPr/>
                <p14:nvPr/>
              </p14:nvContentPartPr>
              <p14:xfrm>
                <a:off x="10763869" y="1474822"/>
                <a:ext cx="78480" cy="115200"/>
              </p14:xfrm>
            </p:contentPart>
          </mc:Choice>
          <mc:Fallback xmlns="">
            <p:pic>
              <p:nvPicPr>
                <p:cNvPr id="174836" name="Freihand 174835">
                  <a:extLst>
                    <a:ext uri="{FF2B5EF4-FFF2-40B4-BE49-F238E27FC236}">
                      <a16:creationId xmlns:a16="http://schemas.microsoft.com/office/drawing/2014/main" id="{CC2C4E96-7EE8-6815-F33F-F0ACD05E0E62}"/>
                    </a:ext>
                  </a:extLst>
                </p:cNvPr>
                <p:cNvPicPr/>
                <p:nvPr/>
              </p:nvPicPr>
              <p:blipFill>
                <a:blip r:embed="rId195"/>
                <a:stretch>
                  <a:fillRect/>
                </a:stretch>
              </p:blipFill>
              <p:spPr>
                <a:xfrm>
                  <a:off x="10755229" y="1466182"/>
                  <a:ext cx="961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74837" name="Freihand 174836">
                  <a:extLst>
                    <a:ext uri="{FF2B5EF4-FFF2-40B4-BE49-F238E27FC236}">
                      <a16:creationId xmlns:a16="http://schemas.microsoft.com/office/drawing/2014/main" id="{BDFD4C71-E847-C66E-85A6-33DF1F991F90}"/>
                    </a:ext>
                  </a:extLst>
                </p14:cNvPr>
                <p14:cNvContentPartPr/>
                <p14:nvPr/>
              </p14:nvContentPartPr>
              <p14:xfrm>
                <a:off x="10885189" y="1375102"/>
                <a:ext cx="225000" cy="165960"/>
              </p14:xfrm>
            </p:contentPart>
          </mc:Choice>
          <mc:Fallback xmlns="">
            <p:pic>
              <p:nvPicPr>
                <p:cNvPr id="174837" name="Freihand 174836">
                  <a:extLst>
                    <a:ext uri="{FF2B5EF4-FFF2-40B4-BE49-F238E27FC236}">
                      <a16:creationId xmlns:a16="http://schemas.microsoft.com/office/drawing/2014/main" id="{BDFD4C71-E847-C66E-85A6-33DF1F991F90}"/>
                    </a:ext>
                  </a:extLst>
                </p:cNvPr>
                <p:cNvPicPr/>
                <p:nvPr/>
              </p:nvPicPr>
              <p:blipFill>
                <a:blip r:embed="rId197"/>
                <a:stretch>
                  <a:fillRect/>
                </a:stretch>
              </p:blipFill>
              <p:spPr>
                <a:xfrm>
                  <a:off x="10876189" y="1366102"/>
                  <a:ext cx="2426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74838" name="Freihand 174837">
                  <a:extLst>
                    <a:ext uri="{FF2B5EF4-FFF2-40B4-BE49-F238E27FC236}">
                      <a16:creationId xmlns:a16="http://schemas.microsoft.com/office/drawing/2014/main" id="{D1C6879F-71A1-589F-389C-7A5C2D6A5FC5}"/>
                    </a:ext>
                  </a:extLst>
                </p14:cNvPr>
                <p14:cNvContentPartPr/>
                <p14:nvPr/>
              </p14:nvContentPartPr>
              <p14:xfrm>
                <a:off x="11063389" y="1390582"/>
                <a:ext cx="46800" cy="21600"/>
              </p14:xfrm>
            </p:contentPart>
          </mc:Choice>
          <mc:Fallback xmlns="">
            <p:pic>
              <p:nvPicPr>
                <p:cNvPr id="174838" name="Freihand 174837">
                  <a:extLst>
                    <a:ext uri="{FF2B5EF4-FFF2-40B4-BE49-F238E27FC236}">
                      <a16:creationId xmlns:a16="http://schemas.microsoft.com/office/drawing/2014/main" id="{D1C6879F-71A1-589F-389C-7A5C2D6A5FC5}"/>
                    </a:ext>
                  </a:extLst>
                </p:cNvPr>
                <p:cNvPicPr/>
                <p:nvPr/>
              </p:nvPicPr>
              <p:blipFill>
                <a:blip r:embed="rId199"/>
                <a:stretch>
                  <a:fillRect/>
                </a:stretch>
              </p:blipFill>
              <p:spPr>
                <a:xfrm>
                  <a:off x="11054389" y="1381582"/>
                  <a:ext cx="644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74839" name="Freihand 174838">
                  <a:extLst>
                    <a:ext uri="{FF2B5EF4-FFF2-40B4-BE49-F238E27FC236}">
                      <a16:creationId xmlns:a16="http://schemas.microsoft.com/office/drawing/2014/main" id="{CE5B4E01-5AD2-D550-2FE8-EE1960A6EAB4}"/>
                    </a:ext>
                  </a:extLst>
                </p14:cNvPr>
                <p14:cNvContentPartPr/>
                <p14:nvPr/>
              </p14:nvContentPartPr>
              <p14:xfrm>
                <a:off x="11123149" y="1425142"/>
                <a:ext cx="235080" cy="218520"/>
              </p14:xfrm>
            </p:contentPart>
          </mc:Choice>
          <mc:Fallback xmlns="">
            <p:pic>
              <p:nvPicPr>
                <p:cNvPr id="174839" name="Freihand 174838">
                  <a:extLst>
                    <a:ext uri="{FF2B5EF4-FFF2-40B4-BE49-F238E27FC236}">
                      <a16:creationId xmlns:a16="http://schemas.microsoft.com/office/drawing/2014/main" id="{CE5B4E01-5AD2-D550-2FE8-EE1960A6EAB4}"/>
                    </a:ext>
                  </a:extLst>
                </p:cNvPr>
                <p:cNvPicPr/>
                <p:nvPr/>
              </p:nvPicPr>
              <p:blipFill>
                <a:blip r:embed="rId201"/>
                <a:stretch>
                  <a:fillRect/>
                </a:stretch>
              </p:blipFill>
              <p:spPr>
                <a:xfrm>
                  <a:off x="11114509" y="1416142"/>
                  <a:ext cx="25272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74840" name="Freihand 174839">
                  <a:extLst>
                    <a:ext uri="{FF2B5EF4-FFF2-40B4-BE49-F238E27FC236}">
                      <a16:creationId xmlns:a16="http://schemas.microsoft.com/office/drawing/2014/main" id="{D5680BDA-1526-6BB2-9A9B-7DA9C667BAB8}"/>
                    </a:ext>
                  </a:extLst>
                </p14:cNvPr>
                <p14:cNvContentPartPr/>
                <p14:nvPr/>
              </p14:nvContentPartPr>
              <p14:xfrm>
                <a:off x="11429149" y="1401382"/>
                <a:ext cx="236520" cy="97560"/>
              </p14:xfrm>
            </p:contentPart>
          </mc:Choice>
          <mc:Fallback xmlns="">
            <p:pic>
              <p:nvPicPr>
                <p:cNvPr id="174840" name="Freihand 174839">
                  <a:extLst>
                    <a:ext uri="{FF2B5EF4-FFF2-40B4-BE49-F238E27FC236}">
                      <a16:creationId xmlns:a16="http://schemas.microsoft.com/office/drawing/2014/main" id="{D5680BDA-1526-6BB2-9A9B-7DA9C667BAB8}"/>
                    </a:ext>
                  </a:extLst>
                </p:cNvPr>
                <p:cNvPicPr/>
                <p:nvPr/>
              </p:nvPicPr>
              <p:blipFill>
                <a:blip r:embed="rId203"/>
                <a:stretch>
                  <a:fillRect/>
                </a:stretch>
              </p:blipFill>
              <p:spPr>
                <a:xfrm>
                  <a:off x="11420149" y="1392742"/>
                  <a:ext cx="2541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74841" name="Freihand 174840">
                  <a:extLst>
                    <a:ext uri="{FF2B5EF4-FFF2-40B4-BE49-F238E27FC236}">
                      <a16:creationId xmlns:a16="http://schemas.microsoft.com/office/drawing/2014/main" id="{C2E2DCAC-9110-10F3-87A4-AE6F2D60908C}"/>
                    </a:ext>
                  </a:extLst>
                </p14:cNvPr>
                <p14:cNvContentPartPr/>
                <p14:nvPr/>
              </p14:nvContentPartPr>
              <p14:xfrm>
                <a:off x="11708149" y="1404622"/>
                <a:ext cx="72000" cy="78120"/>
              </p14:xfrm>
            </p:contentPart>
          </mc:Choice>
          <mc:Fallback xmlns="">
            <p:pic>
              <p:nvPicPr>
                <p:cNvPr id="174841" name="Freihand 174840">
                  <a:extLst>
                    <a:ext uri="{FF2B5EF4-FFF2-40B4-BE49-F238E27FC236}">
                      <a16:creationId xmlns:a16="http://schemas.microsoft.com/office/drawing/2014/main" id="{C2E2DCAC-9110-10F3-87A4-AE6F2D60908C}"/>
                    </a:ext>
                  </a:extLst>
                </p:cNvPr>
                <p:cNvPicPr/>
                <p:nvPr/>
              </p:nvPicPr>
              <p:blipFill>
                <a:blip r:embed="rId205"/>
                <a:stretch>
                  <a:fillRect/>
                </a:stretch>
              </p:blipFill>
              <p:spPr>
                <a:xfrm>
                  <a:off x="11699509" y="1395622"/>
                  <a:ext cx="8964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74842" name="Freihand 174841">
                  <a:extLst>
                    <a:ext uri="{FF2B5EF4-FFF2-40B4-BE49-F238E27FC236}">
                      <a16:creationId xmlns:a16="http://schemas.microsoft.com/office/drawing/2014/main" id="{70BBB98F-FBCF-1EC0-4503-C8C593223B89}"/>
                    </a:ext>
                  </a:extLst>
                </p14:cNvPr>
                <p14:cNvContentPartPr/>
                <p14:nvPr/>
              </p14:nvContentPartPr>
              <p14:xfrm>
                <a:off x="11838469" y="1385542"/>
                <a:ext cx="109440" cy="201600"/>
              </p14:xfrm>
            </p:contentPart>
          </mc:Choice>
          <mc:Fallback xmlns="">
            <p:pic>
              <p:nvPicPr>
                <p:cNvPr id="174842" name="Freihand 174841">
                  <a:extLst>
                    <a:ext uri="{FF2B5EF4-FFF2-40B4-BE49-F238E27FC236}">
                      <a16:creationId xmlns:a16="http://schemas.microsoft.com/office/drawing/2014/main" id="{70BBB98F-FBCF-1EC0-4503-C8C593223B89}"/>
                    </a:ext>
                  </a:extLst>
                </p:cNvPr>
                <p:cNvPicPr/>
                <p:nvPr/>
              </p:nvPicPr>
              <p:blipFill>
                <a:blip r:embed="rId207"/>
                <a:stretch>
                  <a:fillRect/>
                </a:stretch>
              </p:blipFill>
              <p:spPr>
                <a:xfrm>
                  <a:off x="11829469" y="1376542"/>
                  <a:ext cx="12708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74843" name="Freihand 174842">
                  <a:extLst>
                    <a:ext uri="{FF2B5EF4-FFF2-40B4-BE49-F238E27FC236}">
                      <a16:creationId xmlns:a16="http://schemas.microsoft.com/office/drawing/2014/main" id="{237E65B9-B2AF-FFF7-48D4-93C6A09809B5}"/>
                    </a:ext>
                  </a:extLst>
                </p14:cNvPr>
                <p14:cNvContentPartPr/>
                <p14:nvPr/>
              </p14:nvContentPartPr>
              <p14:xfrm>
                <a:off x="10498549" y="1775782"/>
                <a:ext cx="119160" cy="211680"/>
              </p14:xfrm>
            </p:contentPart>
          </mc:Choice>
          <mc:Fallback xmlns="">
            <p:pic>
              <p:nvPicPr>
                <p:cNvPr id="174843" name="Freihand 174842">
                  <a:extLst>
                    <a:ext uri="{FF2B5EF4-FFF2-40B4-BE49-F238E27FC236}">
                      <a16:creationId xmlns:a16="http://schemas.microsoft.com/office/drawing/2014/main" id="{237E65B9-B2AF-FFF7-48D4-93C6A09809B5}"/>
                    </a:ext>
                  </a:extLst>
                </p:cNvPr>
                <p:cNvPicPr/>
                <p:nvPr/>
              </p:nvPicPr>
              <p:blipFill>
                <a:blip r:embed="rId209"/>
                <a:stretch>
                  <a:fillRect/>
                </a:stretch>
              </p:blipFill>
              <p:spPr>
                <a:xfrm>
                  <a:off x="10489909" y="1767142"/>
                  <a:ext cx="13680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74844" name="Freihand 174843">
                  <a:extLst>
                    <a:ext uri="{FF2B5EF4-FFF2-40B4-BE49-F238E27FC236}">
                      <a16:creationId xmlns:a16="http://schemas.microsoft.com/office/drawing/2014/main" id="{C7914041-6D4D-3E2E-7BCD-1FE6DE33932F}"/>
                    </a:ext>
                  </a:extLst>
                </p14:cNvPr>
                <p14:cNvContentPartPr/>
                <p14:nvPr/>
              </p14:nvContentPartPr>
              <p14:xfrm>
                <a:off x="10676749" y="1870822"/>
                <a:ext cx="114480" cy="48240"/>
              </p14:xfrm>
            </p:contentPart>
          </mc:Choice>
          <mc:Fallback xmlns="">
            <p:pic>
              <p:nvPicPr>
                <p:cNvPr id="174844" name="Freihand 174843">
                  <a:extLst>
                    <a:ext uri="{FF2B5EF4-FFF2-40B4-BE49-F238E27FC236}">
                      <a16:creationId xmlns:a16="http://schemas.microsoft.com/office/drawing/2014/main" id="{C7914041-6D4D-3E2E-7BCD-1FE6DE33932F}"/>
                    </a:ext>
                  </a:extLst>
                </p:cNvPr>
                <p:cNvPicPr/>
                <p:nvPr/>
              </p:nvPicPr>
              <p:blipFill>
                <a:blip r:embed="rId211"/>
                <a:stretch>
                  <a:fillRect/>
                </a:stretch>
              </p:blipFill>
              <p:spPr>
                <a:xfrm>
                  <a:off x="10668109" y="1862182"/>
                  <a:ext cx="13212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74845" name="Freihand 174844">
                  <a:extLst>
                    <a:ext uri="{FF2B5EF4-FFF2-40B4-BE49-F238E27FC236}">
                      <a16:creationId xmlns:a16="http://schemas.microsoft.com/office/drawing/2014/main" id="{4B3B97CD-A453-A5B1-7DC5-4A268EA3F237}"/>
                    </a:ext>
                  </a:extLst>
                </p14:cNvPr>
                <p14:cNvContentPartPr/>
                <p14:nvPr/>
              </p14:nvContentPartPr>
              <p14:xfrm>
                <a:off x="10840909" y="1756702"/>
                <a:ext cx="294120" cy="140040"/>
              </p14:xfrm>
            </p:contentPart>
          </mc:Choice>
          <mc:Fallback xmlns="">
            <p:pic>
              <p:nvPicPr>
                <p:cNvPr id="174845" name="Freihand 174844">
                  <a:extLst>
                    <a:ext uri="{FF2B5EF4-FFF2-40B4-BE49-F238E27FC236}">
                      <a16:creationId xmlns:a16="http://schemas.microsoft.com/office/drawing/2014/main" id="{4B3B97CD-A453-A5B1-7DC5-4A268EA3F237}"/>
                    </a:ext>
                  </a:extLst>
                </p:cNvPr>
                <p:cNvPicPr/>
                <p:nvPr/>
              </p:nvPicPr>
              <p:blipFill>
                <a:blip r:embed="rId213"/>
                <a:stretch>
                  <a:fillRect/>
                </a:stretch>
              </p:blipFill>
              <p:spPr>
                <a:xfrm>
                  <a:off x="10831909" y="1748062"/>
                  <a:ext cx="31176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74846" name="Freihand 174845">
                  <a:extLst>
                    <a:ext uri="{FF2B5EF4-FFF2-40B4-BE49-F238E27FC236}">
                      <a16:creationId xmlns:a16="http://schemas.microsoft.com/office/drawing/2014/main" id="{692AAA77-B834-EA43-27C9-D36B3736FF56}"/>
                    </a:ext>
                  </a:extLst>
                </p14:cNvPr>
                <p14:cNvContentPartPr/>
                <p14:nvPr/>
              </p14:nvContentPartPr>
              <p14:xfrm>
                <a:off x="10721029" y="1685782"/>
                <a:ext cx="114480" cy="21600"/>
              </p14:xfrm>
            </p:contentPart>
          </mc:Choice>
          <mc:Fallback xmlns="">
            <p:pic>
              <p:nvPicPr>
                <p:cNvPr id="174846" name="Freihand 174845">
                  <a:extLst>
                    <a:ext uri="{FF2B5EF4-FFF2-40B4-BE49-F238E27FC236}">
                      <a16:creationId xmlns:a16="http://schemas.microsoft.com/office/drawing/2014/main" id="{692AAA77-B834-EA43-27C9-D36B3736FF56}"/>
                    </a:ext>
                  </a:extLst>
                </p:cNvPr>
                <p:cNvPicPr/>
                <p:nvPr/>
              </p:nvPicPr>
              <p:blipFill>
                <a:blip r:embed="rId215"/>
                <a:stretch>
                  <a:fillRect/>
                </a:stretch>
              </p:blipFill>
              <p:spPr>
                <a:xfrm>
                  <a:off x="10712389" y="1676782"/>
                  <a:ext cx="1321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74847" name="Freihand 174846">
                  <a:extLst>
                    <a:ext uri="{FF2B5EF4-FFF2-40B4-BE49-F238E27FC236}">
                      <a16:creationId xmlns:a16="http://schemas.microsoft.com/office/drawing/2014/main" id="{A9B2A0B4-213E-607D-8635-A6716E855BA8}"/>
                    </a:ext>
                  </a:extLst>
                </p14:cNvPr>
                <p14:cNvContentPartPr/>
                <p14:nvPr/>
              </p14:nvContentPartPr>
              <p14:xfrm>
                <a:off x="11273269" y="1624942"/>
                <a:ext cx="44280" cy="295920"/>
              </p14:xfrm>
            </p:contentPart>
          </mc:Choice>
          <mc:Fallback xmlns="">
            <p:pic>
              <p:nvPicPr>
                <p:cNvPr id="174847" name="Freihand 174846">
                  <a:extLst>
                    <a:ext uri="{FF2B5EF4-FFF2-40B4-BE49-F238E27FC236}">
                      <a16:creationId xmlns:a16="http://schemas.microsoft.com/office/drawing/2014/main" id="{A9B2A0B4-213E-607D-8635-A6716E855BA8}"/>
                    </a:ext>
                  </a:extLst>
                </p:cNvPr>
                <p:cNvPicPr/>
                <p:nvPr/>
              </p:nvPicPr>
              <p:blipFill>
                <a:blip r:embed="rId217"/>
                <a:stretch>
                  <a:fillRect/>
                </a:stretch>
              </p:blipFill>
              <p:spPr>
                <a:xfrm>
                  <a:off x="11264269" y="1615942"/>
                  <a:ext cx="6192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74849" name="Freihand 174848">
                  <a:extLst>
                    <a:ext uri="{FF2B5EF4-FFF2-40B4-BE49-F238E27FC236}">
                      <a16:creationId xmlns:a16="http://schemas.microsoft.com/office/drawing/2014/main" id="{DDDB0AA4-7D63-9816-E0E7-8D9AD66C0519}"/>
                    </a:ext>
                  </a:extLst>
                </p14:cNvPr>
                <p14:cNvContentPartPr/>
                <p14:nvPr/>
              </p14:nvContentPartPr>
              <p14:xfrm>
                <a:off x="5803069" y="1285462"/>
                <a:ext cx="101880" cy="250200"/>
              </p14:xfrm>
            </p:contentPart>
          </mc:Choice>
          <mc:Fallback xmlns="">
            <p:pic>
              <p:nvPicPr>
                <p:cNvPr id="174849" name="Freihand 174848">
                  <a:extLst>
                    <a:ext uri="{FF2B5EF4-FFF2-40B4-BE49-F238E27FC236}">
                      <a16:creationId xmlns:a16="http://schemas.microsoft.com/office/drawing/2014/main" id="{DDDB0AA4-7D63-9816-E0E7-8D9AD66C0519}"/>
                    </a:ext>
                  </a:extLst>
                </p:cNvPr>
                <p:cNvPicPr/>
                <p:nvPr/>
              </p:nvPicPr>
              <p:blipFill>
                <a:blip r:embed="rId219"/>
                <a:stretch>
                  <a:fillRect/>
                </a:stretch>
              </p:blipFill>
              <p:spPr>
                <a:xfrm>
                  <a:off x="5794069" y="1276462"/>
                  <a:ext cx="11952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74850" name="Freihand 174849">
                  <a:extLst>
                    <a:ext uri="{FF2B5EF4-FFF2-40B4-BE49-F238E27FC236}">
                      <a16:creationId xmlns:a16="http://schemas.microsoft.com/office/drawing/2014/main" id="{AAFB0442-BDD5-5490-8D76-8A7DAC52A473}"/>
                    </a:ext>
                  </a:extLst>
                </p14:cNvPr>
                <p14:cNvContentPartPr/>
                <p14:nvPr/>
              </p14:nvContentPartPr>
              <p14:xfrm>
                <a:off x="6006469" y="1172422"/>
                <a:ext cx="53640" cy="204840"/>
              </p14:xfrm>
            </p:contentPart>
          </mc:Choice>
          <mc:Fallback xmlns="">
            <p:pic>
              <p:nvPicPr>
                <p:cNvPr id="174850" name="Freihand 174849">
                  <a:extLst>
                    <a:ext uri="{FF2B5EF4-FFF2-40B4-BE49-F238E27FC236}">
                      <a16:creationId xmlns:a16="http://schemas.microsoft.com/office/drawing/2014/main" id="{AAFB0442-BDD5-5490-8D76-8A7DAC52A473}"/>
                    </a:ext>
                  </a:extLst>
                </p:cNvPr>
                <p:cNvPicPr/>
                <p:nvPr/>
              </p:nvPicPr>
              <p:blipFill>
                <a:blip r:embed="rId221"/>
                <a:stretch>
                  <a:fillRect/>
                </a:stretch>
              </p:blipFill>
              <p:spPr>
                <a:xfrm>
                  <a:off x="5997829" y="1163422"/>
                  <a:ext cx="7128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74851" name="Freihand 174850">
                  <a:extLst>
                    <a:ext uri="{FF2B5EF4-FFF2-40B4-BE49-F238E27FC236}">
                      <a16:creationId xmlns:a16="http://schemas.microsoft.com/office/drawing/2014/main" id="{A125790B-D3CD-5C42-52F0-240D80B4E9DA}"/>
                    </a:ext>
                  </a:extLst>
                </p14:cNvPr>
                <p14:cNvContentPartPr/>
                <p14:nvPr/>
              </p14:nvContentPartPr>
              <p14:xfrm>
                <a:off x="6145069" y="1222822"/>
                <a:ext cx="112680" cy="147600"/>
              </p14:xfrm>
            </p:contentPart>
          </mc:Choice>
          <mc:Fallback xmlns="">
            <p:pic>
              <p:nvPicPr>
                <p:cNvPr id="174851" name="Freihand 174850">
                  <a:extLst>
                    <a:ext uri="{FF2B5EF4-FFF2-40B4-BE49-F238E27FC236}">
                      <a16:creationId xmlns:a16="http://schemas.microsoft.com/office/drawing/2014/main" id="{A125790B-D3CD-5C42-52F0-240D80B4E9DA}"/>
                    </a:ext>
                  </a:extLst>
                </p:cNvPr>
                <p:cNvPicPr/>
                <p:nvPr/>
              </p:nvPicPr>
              <p:blipFill>
                <a:blip r:embed="rId223"/>
                <a:stretch>
                  <a:fillRect/>
                </a:stretch>
              </p:blipFill>
              <p:spPr>
                <a:xfrm>
                  <a:off x="6136069" y="1213822"/>
                  <a:ext cx="1303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74852" name="Freihand 174851">
                  <a:extLst>
                    <a:ext uri="{FF2B5EF4-FFF2-40B4-BE49-F238E27FC236}">
                      <a16:creationId xmlns:a16="http://schemas.microsoft.com/office/drawing/2014/main" id="{99D7BA35-E645-F832-1D30-8E2AF4B86703}"/>
                    </a:ext>
                  </a:extLst>
                </p14:cNvPr>
                <p14:cNvContentPartPr/>
                <p14:nvPr/>
              </p14:nvContentPartPr>
              <p14:xfrm>
                <a:off x="6278629" y="1139662"/>
                <a:ext cx="322200" cy="295920"/>
              </p14:xfrm>
            </p:contentPart>
          </mc:Choice>
          <mc:Fallback xmlns="">
            <p:pic>
              <p:nvPicPr>
                <p:cNvPr id="174852" name="Freihand 174851">
                  <a:extLst>
                    <a:ext uri="{FF2B5EF4-FFF2-40B4-BE49-F238E27FC236}">
                      <a16:creationId xmlns:a16="http://schemas.microsoft.com/office/drawing/2014/main" id="{99D7BA35-E645-F832-1D30-8E2AF4B86703}"/>
                    </a:ext>
                  </a:extLst>
                </p:cNvPr>
                <p:cNvPicPr/>
                <p:nvPr/>
              </p:nvPicPr>
              <p:blipFill>
                <a:blip r:embed="rId225"/>
                <a:stretch>
                  <a:fillRect/>
                </a:stretch>
              </p:blipFill>
              <p:spPr>
                <a:xfrm>
                  <a:off x="6269629" y="1131022"/>
                  <a:ext cx="33984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74853" name="Freihand 174852">
                  <a:extLst>
                    <a:ext uri="{FF2B5EF4-FFF2-40B4-BE49-F238E27FC236}">
                      <a16:creationId xmlns:a16="http://schemas.microsoft.com/office/drawing/2014/main" id="{1A582C40-595D-2666-2326-5EC1E9486919}"/>
                    </a:ext>
                  </a:extLst>
                </p14:cNvPr>
                <p14:cNvContentPartPr/>
                <p14:nvPr/>
              </p14:nvContentPartPr>
              <p14:xfrm>
                <a:off x="6448909" y="1270702"/>
                <a:ext cx="149040" cy="43200"/>
              </p14:xfrm>
            </p:contentPart>
          </mc:Choice>
          <mc:Fallback xmlns="">
            <p:pic>
              <p:nvPicPr>
                <p:cNvPr id="174853" name="Freihand 174852">
                  <a:extLst>
                    <a:ext uri="{FF2B5EF4-FFF2-40B4-BE49-F238E27FC236}">
                      <a16:creationId xmlns:a16="http://schemas.microsoft.com/office/drawing/2014/main" id="{1A582C40-595D-2666-2326-5EC1E9486919}"/>
                    </a:ext>
                  </a:extLst>
                </p:cNvPr>
                <p:cNvPicPr/>
                <p:nvPr/>
              </p:nvPicPr>
              <p:blipFill>
                <a:blip r:embed="rId227"/>
                <a:stretch>
                  <a:fillRect/>
                </a:stretch>
              </p:blipFill>
              <p:spPr>
                <a:xfrm>
                  <a:off x="6439909" y="1262062"/>
                  <a:ext cx="1666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74854" name="Freihand 174853">
                  <a:extLst>
                    <a:ext uri="{FF2B5EF4-FFF2-40B4-BE49-F238E27FC236}">
                      <a16:creationId xmlns:a16="http://schemas.microsoft.com/office/drawing/2014/main" id="{5081F0F9-4DA9-93B2-C22F-37A21D60DE84}"/>
                    </a:ext>
                  </a:extLst>
                </p14:cNvPr>
                <p14:cNvContentPartPr/>
                <p14:nvPr/>
              </p14:nvContentPartPr>
              <p14:xfrm>
                <a:off x="6435229" y="1905022"/>
                <a:ext cx="105120" cy="311400"/>
              </p14:xfrm>
            </p:contentPart>
          </mc:Choice>
          <mc:Fallback xmlns="">
            <p:pic>
              <p:nvPicPr>
                <p:cNvPr id="174854" name="Freihand 174853">
                  <a:extLst>
                    <a:ext uri="{FF2B5EF4-FFF2-40B4-BE49-F238E27FC236}">
                      <a16:creationId xmlns:a16="http://schemas.microsoft.com/office/drawing/2014/main" id="{5081F0F9-4DA9-93B2-C22F-37A21D60DE84}"/>
                    </a:ext>
                  </a:extLst>
                </p:cNvPr>
                <p:cNvPicPr/>
                <p:nvPr/>
              </p:nvPicPr>
              <p:blipFill>
                <a:blip r:embed="rId229"/>
                <a:stretch>
                  <a:fillRect/>
                </a:stretch>
              </p:blipFill>
              <p:spPr>
                <a:xfrm>
                  <a:off x="6426589" y="1896022"/>
                  <a:ext cx="12276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74855" name="Freihand 174854">
                  <a:extLst>
                    <a:ext uri="{FF2B5EF4-FFF2-40B4-BE49-F238E27FC236}">
                      <a16:creationId xmlns:a16="http://schemas.microsoft.com/office/drawing/2014/main" id="{FC52EAEA-E073-6631-3768-DA3A51B544D5}"/>
                    </a:ext>
                  </a:extLst>
                </p14:cNvPr>
                <p14:cNvContentPartPr/>
                <p14:nvPr/>
              </p14:nvContentPartPr>
              <p14:xfrm>
                <a:off x="6631429" y="1865422"/>
                <a:ext cx="99720" cy="164520"/>
              </p14:xfrm>
            </p:contentPart>
          </mc:Choice>
          <mc:Fallback xmlns="">
            <p:pic>
              <p:nvPicPr>
                <p:cNvPr id="174855" name="Freihand 174854">
                  <a:extLst>
                    <a:ext uri="{FF2B5EF4-FFF2-40B4-BE49-F238E27FC236}">
                      <a16:creationId xmlns:a16="http://schemas.microsoft.com/office/drawing/2014/main" id="{FC52EAEA-E073-6631-3768-DA3A51B544D5}"/>
                    </a:ext>
                  </a:extLst>
                </p:cNvPr>
                <p:cNvPicPr/>
                <p:nvPr/>
              </p:nvPicPr>
              <p:blipFill>
                <a:blip r:embed="rId231"/>
                <a:stretch>
                  <a:fillRect/>
                </a:stretch>
              </p:blipFill>
              <p:spPr>
                <a:xfrm>
                  <a:off x="6622429" y="1856422"/>
                  <a:ext cx="1173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74856" name="Freihand 174855">
                  <a:extLst>
                    <a:ext uri="{FF2B5EF4-FFF2-40B4-BE49-F238E27FC236}">
                      <a16:creationId xmlns:a16="http://schemas.microsoft.com/office/drawing/2014/main" id="{C0CB7E68-689E-4AD2-28EB-2067606CD403}"/>
                    </a:ext>
                  </a:extLst>
                </p14:cNvPr>
                <p14:cNvContentPartPr/>
                <p14:nvPr/>
              </p14:nvContentPartPr>
              <p14:xfrm>
                <a:off x="6807829" y="1874422"/>
                <a:ext cx="45360" cy="149040"/>
              </p14:xfrm>
            </p:contentPart>
          </mc:Choice>
          <mc:Fallback xmlns="">
            <p:pic>
              <p:nvPicPr>
                <p:cNvPr id="174856" name="Freihand 174855">
                  <a:extLst>
                    <a:ext uri="{FF2B5EF4-FFF2-40B4-BE49-F238E27FC236}">
                      <a16:creationId xmlns:a16="http://schemas.microsoft.com/office/drawing/2014/main" id="{C0CB7E68-689E-4AD2-28EB-2067606CD403}"/>
                    </a:ext>
                  </a:extLst>
                </p:cNvPr>
                <p:cNvPicPr/>
                <p:nvPr/>
              </p:nvPicPr>
              <p:blipFill>
                <a:blip r:embed="rId233"/>
                <a:stretch>
                  <a:fillRect/>
                </a:stretch>
              </p:blipFill>
              <p:spPr>
                <a:xfrm>
                  <a:off x="6799189" y="1865782"/>
                  <a:ext cx="630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74857" name="Freihand 174856">
                  <a:extLst>
                    <a:ext uri="{FF2B5EF4-FFF2-40B4-BE49-F238E27FC236}">
                      <a16:creationId xmlns:a16="http://schemas.microsoft.com/office/drawing/2014/main" id="{613B14C4-94D6-E680-6DD0-74EEBC60BE74}"/>
                    </a:ext>
                  </a:extLst>
                </p14:cNvPr>
                <p14:cNvContentPartPr/>
                <p14:nvPr/>
              </p14:nvContentPartPr>
              <p14:xfrm>
                <a:off x="6771829" y="1888462"/>
                <a:ext cx="62640" cy="131400"/>
              </p14:xfrm>
            </p:contentPart>
          </mc:Choice>
          <mc:Fallback xmlns="">
            <p:pic>
              <p:nvPicPr>
                <p:cNvPr id="174857" name="Freihand 174856">
                  <a:extLst>
                    <a:ext uri="{FF2B5EF4-FFF2-40B4-BE49-F238E27FC236}">
                      <a16:creationId xmlns:a16="http://schemas.microsoft.com/office/drawing/2014/main" id="{613B14C4-94D6-E680-6DD0-74EEBC60BE74}"/>
                    </a:ext>
                  </a:extLst>
                </p:cNvPr>
                <p:cNvPicPr/>
                <p:nvPr/>
              </p:nvPicPr>
              <p:blipFill>
                <a:blip r:embed="rId235"/>
                <a:stretch>
                  <a:fillRect/>
                </a:stretch>
              </p:blipFill>
              <p:spPr>
                <a:xfrm>
                  <a:off x="6763189" y="1879822"/>
                  <a:ext cx="802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74858" name="Freihand 174857">
                  <a:extLst>
                    <a:ext uri="{FF2B5EF4-FFF2-40B4-BE49-F238E27FC236}">
                      <a16:creationId xmlns:a16="http://schemas.microsoft.com/office/drawing/2014/main" id="{E9D66298-5C0F-B12D-00AA-C0D5551604AA}"/>
                    </a:ext>
                  </a:extLst>
                </p14:cNvPr>
                <p14:cNvContentPartPr/>
                <p14:nvPr/>
              </p14:nvContentPartPr>
              <p14:xfrm>
                <a:off x="6762469" y="1865782"/>
                <a:ext cx="149040" cy="289800"/>
              </p14:xfrm>
            </p:contentPart>
          </mc:Choice>
          <mc:Fallback xmlns="">
            <p:pic>
              <p:nvPicPr>
                <p:cNvPr id="174858" name="Freihand 174857">
                  <a:extLst>
                    <a:ext uri="{FF2B5EF4-FFF2-40B4-BE49-F238E27FC236}">
                      <a16:creationId xmlns:a16="http://schemas.microsoft.com/office/drawing/2014/main" id="{E9D66298-5C0F-B12D-00AA-C0D5551604AA}"/>
                    </a:ext>
                  </a:extLst>
                </p:cNvPr>
                <p:cNvPicPr/>
                <p:nvPr/>
              </p:nvPicPr>
              <p:blipFill>
                <a:blip r:embed="rId237"/>
                <a:stretch>
                  <a:fillRect/>
                </a:stretch>
              </p:blipFill>
              <p:spPr>
                <a:xfrm>
                  <a:off x="6753469" y="1856782"/>
                  <a:ext cx="16668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74859" name="Freihand 174858">
                  <a:extLst>
                    <a:ext uri="{FF2B5EF4-FFF2-40B4-BE49-F238E27FC236}">
                      <a16:creationId xmlns:a16="http://schemas.microsoft.com/office/drawing/2014/main" id="{CAF2803D-24B3-6905-956C-8B053C061D6C}"/>
                    </a:ext>
                  </a:extLst>
                </p14:cNvPr>
                <p14:cNvContentPartPr/>
                <p14:nvPr/>
              </p14:nvContentPartPr>
              <p14:xfrm>
                <a:off x="6562309" y="1663102"/>
                <a:ext cx="20520" cy="120240"/>
              </p14:xfrm>
            </p:contentPart>
          </mc:Choice>
          <mc:Fallback xmlns="">
            <p:pic>
              <p:nvPicPr>
                <p:cNvPr id="174859" name="Freihand 174858">
                  <a:extLst>
                    <a:ext uri="{FF2B5EF4-FFF2-40B4-BE49-F238E27FC236}">
                      <a16:creationId xmlns:a16="http://schemas.microsoft.com/office/drawing/2014/main" id="{CAF2803D-24B3-6905-956C-8B053C061D6C}"/>
                    </a:ext>
                  </a:extLst>
                </p:cNvPr>
                <p:cNvPicPr/>
                <p:nvPr/>
              </p:nvPicPr>
              <p:blipFill>
                <a:blip r:embed="rId239"/>
                <a:stretch>
                  <a:fillRect/>
                </a:stretch>
              </p:blipFill>
              <p:spPr>
                <a:xfrm>
                  <a:off x="6553309" y="1654102"/>
                  <a:ext cx="381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74860" name="Freihand 174859">
                  <a:extLst>
                    <a:ext uri="{FF2B5EF4-FFF2-40B4-BE49-F238E27FC236}">
                      <a16:creationId xmlns:a16="http://schemas.microsoft.com/office/drawing/2014/main" id="{53532FBB-A50A-32D8-BFCB-ADA0DBBEEA6F}"/>
                    </a:ext>
                  </a:extLst>
                </p14:cNvPr>
                <p14:cNvContentPartPr/>
                <p14:nvPr/>
              </p14:nvContentPartPr>
              <p14:xfrm>
                <a:off x="6961549" y="1709902"/>
                <a:ext cx="47160" cy="334080"/>
              </p14:xfrm>
            </p:contentPart>
          </mc:Choice>
          <mc:Fallback xmlns="">
            <p:pic>
              <p:nvPicPr>
                <p:cNvPr id="174860" name="Freihand 174859">
                  <a:extLst>
                    <a:ext uri="{FF2B5EF4-FFF2-40B4-BE49-F238E27FC236}">
                      <a16:creationId xmlns:a16="http://schemas.microsoft.com/office/drawing/2014/main" id="{53532FBB-A50A-32D8-BFCB-ADA0DBBEEA6F}"/>
                    </a:ext>
                  </a:extLst>
                </p:cNvPr>
                <p:cNvPicPr/>
                <p:nvPr/>
              </p:nvPicPr>
              <p:blipFill>
                <a:blip r:embed="rId241"/>
                <a:stretch>
                  <a:fillRect/>
                </a:stretch>
              </p:blipFill>
              <p:spPr>
                <a:xfrm>
                  <a:off x="6952909" y="1701262"/>
                  <a:ext cx="64800" cy="3517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74861" name="Freihand 174860">
                  <a:extLst>
                    <a:ext uri="{FF2B5EF4-FFF2-40B4-BE49-F238E27FC236}">
                      <a16:creationId xmlns:a16="http://schemas.microsoft.com/office/drawing/2014/main" id="{9638D477-D040-CBB3-303C-FBE63649D1D5}"/>
                    </a:ext>
                  </a:extLst>
                </p14:cNvPr>
                <p14:cNvContentPartPr/>
                <p14:nvPr/>
              </p14:nvContentPartPr>
              <p14:xfrm>
                <a:off x="7175749" y="1903942"/>
                <a:ext cx="189360" cy="64440"/>
              </p14:xfrm>
            </p:contentPart>
          </mc:Choice>
          <mc:Fallback xmlns="">
            <p:pic>
              <p:nvPicPr>
                <p:cNvPr id="174861" name="Freihand 174860">
                  <a:extLst>
                    <a:ext uri="{FF2B5EF4-FFF2-40B4-BE49-F238E27FC236}">
                      <a16:creationId xmlns:a16="http://schemas.microsoft.com/office/drawing/2014/main" id="{9638D477-D040-CBB3-303C-FBE63649D1D5}"/>
                    </a:ext>
                  </a:extLst>
                </p:cNvPr>
                <p:cNvPicPr/>
                <p:nvPr/>
              </p:nvPicPr>
              <p:blipFill>
                <a:blip r:embed="rId243"/>
                <a:stretch>
                  <a:fillRect/>
                </a:stretch>
              </p:blipFill>
              <p:spPr>
                <a:xfrm>
                  <a:off x="7167109" y="1895302"/>
                  <a:ext cx="2070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74862" name="Freihand 174861">
                  <a:extLst>
                    <a:ext uri="{FF2B5EF4-FFF2-40B4-BE49-F238E27FC236}">
                      <a16:creationId xmlns:a16="http://schemas.microsoft.com/office/drawing/2014/main" id="{AA5345E7-0BAC-5C5A-2192-F30E56E65452}"/>
                    </a:ext>
                  </a:extLst>
                </p14:cNvPr>
                <p14:cNvContentPartPr/>
                <p14:nvPr/>
              </p14:nvContentPartPr>
              <p14:xfrm>
                <a:off x="7430269" y="1876582"/>
                <a:ext cx="181440" cy="28080"/>
              </p14:xfrm>
            </p:contentPart>
          </mc:Choice>
          <mc:Fallback xmlns="">
            <p:pic>
              <p:nvPicPr>
                <p:cNvPr id="174862" name="Freihand 174861">
                  <a:extLst>
                    <a:ext uri="{FF2B5EF4-FFF2-40B4-BE49-F238E27FC236}">
                      <a16:creationId xmlns:a16="http://schemas.microsoft.com/office/drawing/2014/main" id="{AA5345E7-0BAC-5C5A-2192-F30E56E65452}"/>
                    </a:ext>
                  </a:extLst>
                </p:cNvPr>
                <p:cNvPicPr/>
                <p:nvPr/>
              </p:nvPicPr>
              <p:blipFill>
                <a:blip r:embed="rId245"/>
                <a:stretch>
                  <a:fillRect/>
                </a:stretch>
              </p:blipFill>
              <p:spPr>
                <a:xfrm>
                  <a:off x="7421269" y="1867942"/>
                  <a:ext cx="1990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74863" name="Freihand 174862">
                  <a:extLst>
                    <a:ext uri="{FF2B5EF4-FFF2-40B4-BE49-F238E27FC236}">
                      <a16:creationId xmlns:a16="http://schemas.microsoft.com/office/drawing/2014/main" id="{276FEF8D-74E0-77E2-BB45-EB3D9FCA243D}"/>
                    </a:ext>
                  </a:extLst>
                </p14:cNvPr>
                <p14:cNvContentPartPr/>
                <p14:nvPr/>
              </p14:nvContentPartPr>
              <p14:xfrm>
                <a:off x="7750669" y="1688662"/>
                <a:ext cx="126000" cy="137880"/>
              </p14:xfrm>
            </p:contentPart>
          </mc:Choice>
          <mc:Fallback xmlns="">
            <p:pic>
              <p:nvPicPr>
                <p:cNvPr id="174863" name="Freihand 174862">
                  <a:extLst>
                    <a:ext uri="{FF2B5EF4-FFF2-40B4-BE49-F238E27FC236}">
                      <a16:creationId xmlns:a16="http://schemas.microsoft.com/office/drawing/2014/main" id="{276FEF8D-74E0-77E2-BB45-EB3D9FCA243D}"/>
                    </a:ext>
                  </a:extLst>
                </p:cNvPr>
                <p:cNvPicPr/>
                <p:nvPr/>
              </p:nvPicPr>
              <p:blipFill>
                <a:blip r:embed="rId247"/>
                <a:stretch>
                  <a:fillRect/>
                </a:stretch>
              </p:blipFill>
              <p:spPr>
                <a:xfrm>
                  <a:off x="7741669" y="1680022"/>
                  <a:ext cx="1436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74864" name="Freihand 174863">
                  <a:extLst>
                    <a:ext uri="{FF2B5EF4-FFF2-40B4-BE49-F238E27FC236}">
                      <a16:creationId xmlns:a16="http://schemas.microsoft.com/office/drawing/2014/main" id="{C212D6E3-9E74-E948-B702-27DA0B1A6671}"/>
                    </a:ext>
                  </a:extLst>
                </p14:cNvPr>
                <p14:cNvContentPartPr/>
                <p14:nvPr/>
              </p14:nvContentPartPr>
              <p14:xfrm>
                <a:off x="7723309" y="1639342"/>
                <a:ext cx="279360" cy="246600"/>
              </p14:xfrm>
            </p:contentPart>
          </mc:Choice>
          <mc:Fallback xmlns="">
            <p:pic>
              <p:nvPicPr>
                <p:cNvPr id="174864" name="Freihand 174863">
                  <a:extLst>
                    <a:ext uri="{FF2B5EF4-FFF2-40B4-BE49-F238E27FC236}">
                      <a16:creationId xmlns:a16="http://schemas.microsoft.com/office/drawing/2014/main" id="{C212D6E3-9E74-E948-B702-27DA0B1A6671}"/>
                    </a:ext>
                  </a:extLst>
                </p:cNvPr>
                <p:cNvPicPr/>
                <p:nvPr/>
              </p:nvPicPr>
              <p:blipFill>
                <a:blip r:embed="rId249"/>
                <a:stretch>
                  <a:fillRect/>
                </a:stretch>
              </p:blipFill>
              <p:spPr>
                <a:xfrm>
                  <a:off x="7714309" y="1630342"/>
                  <a:ext cx="29700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74865" name="Freihand 174864">
                  <a:extLst>
                    <a:ext uri="{FF2B5EF4-FFF2-40B4-BE49-F238E27FC236}">
                      <a16:creationId xmlns:a16="http://schemas.microsoft.com/office/drawing/2014/main" id="{90BF56A1-17A0-6FBC-A23D-5A0596620BA9}"/>
                    </a:ext>
                  </a:extLst>
                </p14:cNvPr>
                <p14:cNvContentPartPr/>
                <p14:nvPr/>
              </p14:nvContentPartPr>
              <p14:xfrm>
                <a:off x="7737349" y="1987462"/>
                <a:ext cx="151920" cy="156600"/>
              </p14:xfrm>
            </p:contentPart>
          </mc:Choice>
          <mc:Fallback xmlns="">
            <p:pic>
              <p:nvPicPr>
                <p:cNvPr id="174865" name="Freihand 174864">
                  <a:extLst>
                    <a:ext uri="{FF2B5EF4-FFF2-40B4-BE49-F238E27FC236}">
                      <a16:creationId xmlns:a16="http://schemas.microsoft.com/office/drawing/2014/main" id="{90BF56A1-17A0-6FBC-A23D-5A0596620BA9}"/>
                    </a:ext>
                  </a:extLst>
                </p:cNvPr>
                <p:cNvPicPr/>
                <p:nvPr/>
              </p:nvPicPr>
              <p:blipFill>
                <a:blip r:embed="rId251"/>
                <a:stretch>
                  <a:fillRect/>
                </a:stretch>
              </p:blipFill>
              <p:spPr>
                <a:xfrm>
                  <a:off x="7728349" y="1978822"/>
                  <a:ext cx="1695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74866" name="Freihand 174865">
                  <a:extLst>
                    <a:ext uri="{FF2B5EF4-FFF2-40B4-BE49-F238E27FC236}">
                      <a16:creationId xmlns:a16="http://schemas.microsoft.com/office/drawing/2014/main" id="{91939027-DF4F-A4E3-DD2C-DFAE0E860AC5}"/>
                    </a:ext>
                  </a:extLst>
                </p14:cNvPr>
                <p14:cNvContentPartPr/>
                <p14:nvPr/>
              </p14:nvContentPartPr>
              <p14:xfrm>
                <a:off x="7917349" y="1918702"/>
                <a:ext cx="150480" cy="99000"/>
              </p14:xfrm>
            </p:contentPart>
          </mc:Choice>
          <mc:Fallback xmlns="">
            <p:pic>
              <p:nvPicPr>
                <p:cNvPr id="174866" name="Freihand 174865">
                  <a:extLst>
                    <a:ext uri="{FF2B5EF4-FFF2-40B4-BE49-F238E27FC236}">
                      <a16:creationId xmlns:a16="http://schemas.microsoft.com/office/drawing/2014/main" id="{91939027-DF4F-A4E3-DD2C-DFAE0E860AC5}"/>
                    </a:ext>
                  </a:extLst>
                </p:cNvPr>
                <p:cNvPicPr/>
                <p:nvPr/>
              </p:nvPicPr>
              <p:blipFill>
                <a:blip r:embed="rId253"/>
                <a:stretch>
                  <a:fillRect/>
                </a:stretch>
              </p:blipFill>
              <p:spPr>
                <a:xfrm>
                  <a:off x="7908349" y="1910062"/>
                  <a:ext cx="1681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74870" name="Freihand 174869">
                  <a:extLst>
                    <a:ext uri="{FF2B5EF4-FFF2-40B4-BE49-F238E27FC236}">
                      <a16:creationId xmlns:a16="http://schemas.microsoft.com/office/drawing/2014/main" id="{EF99B77C-E0A6-3E7D-F544-95EDF26D3B99}"/>
                    </a:ext>
                  </a:extLst>
                </p14:cNvPr>
                <p14:cNvContentPartPr/>
                <p14:nvPr/>
              </p14:nvContentPartPr>
              <p14:xfrm>
                <a:off x="8190229" y="1734022"/>
                <a:ext cx="257040" cy="163800"/>
              </p14:xfrm>
            </p:contentPart>
          </mc:Choice>
          <mc:Fallback xmlns="">
            <p:pic>
              <p:nvPicPr>
                <p:cNvPr id="174870" name="Freihand 174869">
                  <a:extLst>
                    <a:ext uri="{FF2B5EF4-FFF2-40B4-BE49-F238E27FC236}">
                      <a16:creationId xmlns:a16="http://schemas.microsoft.com/office/drawing/2014/main" id="{EF99B77C-E0A6-3E7D-F544-95EDF26D3B99}"/>
                    </a:ext>
                  </a:extLst>
                </p:cNvPr>
                <p:cNvPicPr/>
                <p:nvPr/>
              </p:nvPicPr>
              <p:blipFill>
                <a:blip r:embed="rId255"/>
                <a:stretch>
                  <a:fillRect/>
                </a:stretch>
              </p:blipFill>
              <p:spPr>
                <a:xfrm>
                  <a:off x="8181229" y="1725022"/>
                  <a:ext cx="2746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74871" name="Freihand 174870">
                  <a:extLst>
                    <a:ext uri="{FF2B5EF4-FFF2-40B4-BE49-F238E27FC236}">
                      <a16:creationId xmlns:a16="http://schemas.microsoft.com/office/drawing/2014/main" id="{7CEDD01B-664E-857F-705D-4C3B08063587}"/>
                    </a:ext>
                  </a:extLst>
                </p14:cNvPr>
                <p14:cNvContentPartPr/>
                <p14:nvPr/>
              </p14:nvContentPartPr>
              <p14:xfrm>
                <a:off x="8545549" y="1753822"/>
                <a:ext cx="217800" cy="152280"/>
              </p14:xfrm>
            </p:contentPart>
          </mc:Choice>
          <mc:Fallback xmlns="">
            <p:pic>
              <p:nvPicPr>
                <p:cNvPr id="174871" name="Freihand 174870">
                  <a:extLst>
                    <a:ext uri="{FF2B5EF4-FFF2-40B4-BE49-F238E27FC236}">
                      <a16:creationId xmlns:a16="http://schemas.microsoft.com/office/drawing/2014/main" id="{7CEDD01B-664E-857F-705D-4C3B08063587}"/>
                    </a:ext>
                  </a:extLst>
                </p:cNvPr>
                <p:cNvPicPr/>
                <p:nvPr/>
              </p:nvPicPr>
              <p:blipFill>
                <a:blip r:embed="rId257"/>
                <a:stretch>
                  <a:fillRect/>
                </a:stretch>
              </p:blipFill>
              <p:spPr>
                <a:xfrm>
                  <a:off x="8536549" y="1744822"/>
                  <a:ext cx="2354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74876" name="Freihand 174875">
                  <a:extLst>
                    <a:ext uri="{FF2B5EF4-FFF2-40B4-BE49-F238E27FC236}">
                      <a16:creationId xmlns:a16="http://schemas.microsoft.com/office/drawing/2014/main" id="{19433DE0-9471-72C4-DA4A-62D8302913F0}"/>
                    </a:ext>
                  </a:extLst>
                </p14:cNvPr>
                <p14:cNvContentPartPr/>
                <p14:nvPr/>
              </p14:nvContentPartPr>
              <p14:xfrm>
                <a:off x="8611069" y="1248742"/>
                <a:ext cx="514080" cy="141120"/>
              </p14:xfrm>
            </p:contentPart>
          </mc:Choice>
          <mc:Fallback xmlns="">
            <p:pic>
              <p:nvPicPr>
                <p:cNvPr id="174876" name="Freihand 174875">
                  <a:extLst>
                    <a:ext uri="{FF2B5EF4-FFF2-40B4-BE49-F238E27FC236}">
                      <a16:creationId xmlns:a16="http://schemas.microsoft.com/office/drawing/2014/main" id="{19433DE0-9471-72C4-DA4A-62D8302913F0}"/>
                    </a:ext>
                  </a:extLst>
                </p:cNvPr>
                <p:cNvPicPr/>
                <p:nvPr/>
              </p:nvPicPr>
              <p:blipFill>
                <a:blip r:embed="rId259"/>
                <a:stretch>
                  <a:fillRect/>
                </a:stretch>
              </p:blipFill>
              <p:spPr>
                <a:xfrm>
                  <a:off x="8602069" y="1239742"/>
                  <a:ext cx="531720" cy="158760"/>
                </a:xfrm>
                <a:prstGeom prst="rect">
                  <a:avLst/>
                </a:prstGeom>
              </p:spPr>
            </p:pic>
          </mc:Fallback>
        </mc:AlternateContent>
      </p:grpSp>
      <p:grpSp>
        <p:nvGrpSpPr>
          <p:cNvPr id="174880" name="Gruppieren 174879">
            <a:extLst>
              <a:ext uri="{FF2B5EF4-FFF2-40B4-BE49-F238E27FC236}">
                <a16:creationId xmlns:a16="http://schemas.microsoft.com/office/drawing/2014/main" id="{71341221-A0BB-5803-4DB3-4AEB64AFAA7A}"/>
              </a:ext>
            </a:extLst>
          </p:cNvPr>
          <p:cNvGrpSpPr/>
          <p:nvPr/>
        </p:nvGrpSpPr>
        <p:grpSpPr>
          <a:xfrm>
            <a:off x="5717749" y="2443222"/>
            <a:ext cx="244440" cy="189720"/>
            <a:chOff x="5717749" y="2443222"/>
            <a:chExt cx="244440" cy="189720"/>
          </a:xfrm>
        </p:grpSpPr>
        <mc:AlternateContent xmlns:mc="http://schemas.openxmlformats.org/markup-compatibility/2006" xmlns:p14="http://schemas.microsoft.com/office/powerpoint/2010/main">
          <mc:Choice Requires="p14">
            <p:contentPart p14:bwMode="auto" r:id="rId260">
              <p14:nvContentPartPr>
                <p14:cNvPr id="174878" name="Freihand 174877">
                  <a:extLst>
                    <a:ext uri="{FF2B5EF4-FFF2-40B4-BE49-F238E27FC236}">
                      <a16:creationId xmlns:a16="http://schemas.microsoft.com/office/drawing/2014/main" id="{4E69FC90-7085-28CE-C879-9DD906694897}"/>
                    </a:ext>
                  </a:extLst>
                </p14:cNvPr>
                <p14:cNvContentPartPr/>
                <p14:nvPr/>
              </p14:nvContentPartPr>
              <p14:xfrm>
                <a:off x="5717749" y="2468422"/>
                <a:ext cx="19800" cy="164520"/>
              </p14:xfrm>
            </p:contentPart>
          </mc:Choice>
          <mc:Fallback xmlns="">
            <p:pic>
              <p:nvPicPr>
                <p:cNvPr id="174878" name="Freihand 174877">
                  <a:extLst>
                    <a:ext uri="{FF2B5EF4-FFF2-40B4-BE49-F238E27FC236}">
                      <a16:creationId xmlns:a16="http://schemas.microsoft.com/office/drawing/2014/main" id="{4E69FC90-7085-28CE-C879-9DD906694897}"/>
                    </a:ext>
                  </a:extLst>
                </p:cNvPr>
                <p:cNvPicPr/>
                <p:nvPr/>
              </p:nvPicPr>
              <p:blipFill>
                <a:blip r:embed="rId261"/>
                <a:stretch>
                  <a:fillRect/>
                </a:stretch>
              </p:blipFill>
              <p:spPr>
                <a:xfrm>
                  <a:off x="5708749" y="2459422"/>
                  <a:ext cx="3744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74879" name="Freihand 174878">
                  <a:extLst>
                    <a:ext uri="{FF2B5EF4-FFF2-40B4-BE49-F238E27FC236}">
                      <a16:creationId xmlns:a16="http://schemas.microsoft.com/office/drawing/2014/main" id="{717EAF81-B825-303F-E4AE-002F0625BA15}"/>
                    </a:ext>
                  </a:extLst>
                </p14:cNvPr>
                <p14:cNvContentPartPr/>
                <p14:nvPr/>
              </p14:nvContentPartPr>
              <p14:xfrm>
                <a:off x="5839069" y="2443222"/>
                <a:ext cx="123120" cy="188640"/>
              </p14:xfrm>
            </p:contentPart>
          </mc:Choice>
          <mc:Fallback xmlns="">
            <p:pic>
              <p:nvPicPr>
                <p:cNvPr id="174879" name="Freihand 174878">
                  <a:extLst>
                    <a:ext uri="{FF2B5EF4-FFF2-40B4-BE49-F238E27FC236}">
                      <a16:creationId xmlns:a16="http://schemas.microsoft.com/office/drawing/2014/main" id="{717EAF81-B825-303F-E4AE-002F0625BA15}"/>
                    </a:ext>
                  </a:extLst>
                </p:cNvPr>
                <p:cNvPicPr/>
                <p:nvPr/>
              </p:nvPicPr>
              <p:blipFill>
                <a:blip r:embed="rId263"/>
                <a:stretch>
                  <a:fillRect/>
                </a:stretch>
              </p:blipFill>
              <p:spPr>
                <a:xfrm>
                  <a:off x="5830429" y="2434222"/>
                  <a:ext cx="140760" cy="206280"/>
                </a:xfrm>
                <a:prstGeom prst="rect">
                  <a:avLst/>
                </a:prstGeom>
              </p:spPr>
            </p:pic>
          </mc:Fallback>
        </mc:AlternateContent>
      </p:grpSp>
      <p:grpSp>
        <p:nvGrpSpPr>
          <p:cNvPr id="174883" name="Gruppieren 174882">
            <a:extLst>
              <a:ext uri="{FF2B5EF4-FFF2-40B4-BE49-F238E27FC236}">
                <a16:creationId xmlns:a16="http://schemas.microsoft.com/office/drawing/2014/main" id="{A8581BB0-EA83-3BD0-C3E4-CCE3E7BEBD61}"/>
              </a:ext>
            </a:extLst>
          </p:cNvPr>
          <p:cNvGrpSpPr/>
          <p:nvPr/>
        </p:nvGrpSpPr>
        <p:grpSpPr>
          <a:xfrm>
            <a:off x="6186829" y="2530702"/>
            <a:ext cx="40320" cy="114480"/>
            <a:chOff x="6186829" y="2530702"/>
            <a:chExt cx="40320" cy="114480"/>
          </a:xfrm>
        </p:grpSpPr>
        <mc:AlternateContent xmlns:mc="http://schemas.openxmlformats.org/markup-compatibility/2006" xmlns:p14="http://schemas.microsoft.com/office/powerpoint/2010/main">
          <mc:Choice Requires="p14">
            <p:contentPart p14:bwMode="auto" r:id="rId264">
              <p14:nvContentPartPr>
                <p14:cNvPr id="174881" name="Freihand 174880">
                  <a:extLst>
                    <a:ext uri="{FF2B5EF4-FFF2-40B4-BE49-F238E27FC236}">
                      <a16:creationId xmlns:a16="http://schemas.microsoft.com/office/drawing/2014/main" id="{64DC650A-BF4B-2ED2-E9F6-C68663A362C9}"/>
                    </a:ext>
                  </a:extLst>
                </p14:cNvPr>
                <p14:cNvContentPartPr/>
                <p14:nvPr/>
              </p14:nvContentPartPr>
              <p14:xfrm>
                <a:off x="6186829" y="2530702"/>
                <a:ext cx="26280" cy="7200"/>
              </p14:xfrm>
            </p:contentPart>
          </mc:Choice>
          <mc:Fallback xmlns="">
            <p:pic>
              <p:nvPicPr>
                <p:cNvPr id="174881" name="Freihand 174880">
                  <a:extLst>
                    <a:ext uri="{FF2B5EF4-FFF2-40B4-BE49-F238E27FC236}">
                      <a16:creationId xmlns:a16="http://schemas.microsoft.com/office/drawing/2014/main" id="{64DC650A-BF4B-2ED2-E9F6-C68663A362C9}"/>
                    </a:ext>
                  </a:extLst>
                </p:cNvPr>
                <p:cNvPicPr/>
                <p:nvPr/>
              </p:nvPicPr>
              <p:blipFill>
                <a:blip r:embed="rId265"/>
                <a:stretch>
                  <a:fillRect/>
                </a:stretch>
              </p:blipFill>
              <p:spPr>
                <a:xfrm>
                  <a:off x="6177829" y="2522062"/>
                  <a:ext cx="439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74882" name="Freihand 174881">
                  <a:extLst>
                    <a:ext uri="{FF2B5EF4-FFF2-40B4-BE49-F238E27FC236}">
                      <a16:creationId xmlns:a16="http://schemas.microsoft.com/office/drawing/2014/main" id="{D0F4E2A3-7830-FD16-816C-2C0EDE4F1210}"/>
                    </a:ext>
                  </a:extLst>
                </p14:cNvPr>
                <p14:cNvContentPartPr/>
                <p14:nvPr/>
              </p14:nvContentPartPr>
              <p14:xfrm>
                <a:off x="6192229" y="2616382"/>
                <a:ext cx="34920" cy="28800"/>
              </p14:xfrm>
            </p:contentPart>
          </mc:Choice>
          <mc:Fallback xmlns="">
            <p:pic>
              <p:nvPicPr>
                <p:cNvPr id="174882" name="Freihand 174881">
                  <a:extLst>
                    <a:ext uri="{FF2B5EF4-FFF2-40B4-BE49-F238E27FC236}">
                      <a16:creationId xmlns:a16="http://schemas.microsoft.com/office/drawing/2014/main" id="{D0F4E2A3-7830-FD16-816C-2C0EDE4F1210}"/>
                    </a:ext>
                  </a:extLst>
                </p:cNvPr>
                <p:cNvPicPr/>
                <p:nvPr/>
              </p:nvPicPr>
              <p:blipFill>
                <a:blip r:embed="rId267"/>
                <a:stretch>
                  <a:fillRect/>
                </a:stretch>
              </p:blipFill>
              <p:spPr>
                <a:xfrm>
                  <a:off x="6183589" y="2607742"/>
                  <a:ext cx="52560" cy="46440"/>
                </a:xfrm>
                <a:prstGeom prst="rect">
                  <a:avLst/>
                </a:prstGeom>
              </p:spPr>
            </p:pic>
          </mc:Fallback>
        </mc:AlternateContent>
      </p:grpSp>
      <p:grpSp>
        <p:nvGrpSpPr>
          <p:cNvPr id="174890" name="Gruppieren 174889">
            <a:extLst>
              <a:ext uri="{FF2B5EF4-FFF2-40B4-BE49-F238E27FC236}">
                <a16:creationId xmlns:a16="http://schemas.microsoft.com/office/drawing/2014/main" id="{38337961-90E7-64D1-F00B-33945D5F8CA7}"/>
              </a:ext>
            </a:extLst>
          </p:cNvPr>
          <p:cNvGrpSpPr/>
          <p:nvPr/>
        </p:nvGrpSpPr>
        <p:grpSpPr>
          <a:xfrm>
            <a:off x="6461869" y="2415862"/>
            <a:ext cx="948600" cy="376920"/>
            <a:chOff x="6461869" y="2415862"/>
            <a:chExt cx="948600" cy="376920"/>
          </a:xfrm>
        </p:grpSpPr>
        <mc:AlternateContent xmlns:mc="http://schemas.openxmlformats.org/markup-compatibility/2006" xmlns:p14="http://schemas.microsoft.com/office/powerpoint/2010/main">
          <mc:Choice Requires="p14">
            <p:contentPart p14:bwMode="auto" r:id="rId268">
              <p14:nvContentPartPr>
                <p14:cNvPr id="174884" name="Freihand 174883">
                  <a:extLst>
                    <a:ext uri="{FF2B5EF4-FFF2-40B4-BE49-F238E27FC236}">
                      <a16:creationId xmlns:a16="http://schemas.microsoft.com/office/drawing/2014/main" id="{D0AA79B3-C738-A793-019D-9FBA26311D8E}"/>
                    </a:ext>
                  </a:extLst>
                </p14:cNvPr>
                <p14:cNvContentPartPr/>
                <p14:nvPr/>
              </p14:nvContentPartPr>
              <p14:xfrm>
                <a:off x="6461869" y="2526022"/>
                <a:ext cx="132480" cy="234000"/>
              </p14:xfrm>
            </p:contentPart>
          </mc:Choice>
          <mc:Fallback xmlns="">
            <p:pic>
              <p:nvPicPr>
                <p:cNvPr id="174884" name="Freihand 174883">
                  <a:extLst>
                    <a:ext uri="{FF2B5EF4-FFF2-40B4-BE49-F238E27FC236}">
                      <a16:creationId xmlns:a16="http://schemas.microsoft.com/office/drawing/2014/main" id="{D0AA79B3-C738-A793-019D-9FBA26311D8E}"/>
                    </a:ext>
                  </a:extLst>
                </p:cNvPr>
                <p:cNvPicPr/>
                <p:nvPr/>
              </p:nvPicPr>
              <p:blipFill>
                <a:blip r:embed="rId269"/>
                <a:stretch>
                  <a:fillRect/>
                </a:stretch>
              </p:blipFill>
              <p:spPr>
                <a:xfrm>
                  <a:off x="6453229" y="2517382"/>
                  <a:ext cx="15012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74885" name="Freihand 174884">
                  <a:extLst>
                    <a:ext uri="{FF2B5EF4-FFF2-40B4-BE49-F238E27FC236}">
                      <a16:creationId xmlns:a16="http://schemas.microsoft.com/office/drawing/2014/main" id="{2D15D515-228E-516C-D286-E0A023186F41}"/>
                    </a:ext>
                  </a:extLst>
                </p14:cNvPr>
                <p14:cNvContentPartPr/>
                <p14:nvPr/>
              </p14:nvContentPartPr>
              <p14:xfrm>
                <a:off x="6731509" y="2436022"/>
                <a:ext cx="40680" cy="127800"/>
              </p14:xfrm>
            </p:contentPart>
          </mc:Choice>
          <mc:Fallback xmlns="">
            <p:pic>
              <p:nvPicPr>
                <p:cNvPr id="174885" name="Freihand 174884">
                  <a:extLst>
                    <a:ext uri="{FF2B5EF4-FFF2-40B4-BE49-F238E27FC236}">
                      <a16:creationId xmlns:a16="http://schemas.microsoft.com/office/drawing/2014/main" id="{2D15D515-228E-516C-D286-E0A023186F41}"/>
                    </a:ext>
                  </a:extLst>
                </p:cNvPr>
                <p:cNvPicPr/>
                <p:nvPr/>
              </p:nvPicPr>
              <p:blipFill>
                <a:blip r:embed="rId271"/>
                <a:stretch>
                  <a:fillRect/>
                </a:stretch>
              </p:blipFill>
              <p:spPr>
                <a:xfrm>
                  <a:off x="6722869" y="2427022"/>
                  <a:ext cx="5832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74886" name="Freihand 174885">
                  <a:extLst>
                    <a:ext uri="{FF2B5EF4-FFF2-40B4-BE49-F238E27FC236}">
                      <a16:creationId xmlns:a16="http://schemas.microsoft.com/office/drawing/2014/main" id="{BE5EFB05-64EE-6B94-305D-F66A020E6CD6}"/>
                    </a:ext>
                  </a:extLst>
                </p14:cNvPr>
                <p14:cNvContentPartPr/>
                <p14:nvPr/>
              </p14:nvContentPartPr>
              <p14:xfrm>
                <a:off x="6669229" y="2415862"/>
                <a:ext cx="146880" cy="184320"/>
              </p14:xfrm>
            </p:contentPart>
          </mc:Choice>
          <mc:Fallback xmlns="">
            <p:pic>
              <p:nvPicPr>
                <p:cNvPr id="174886" name="Freihand 174885">
                  <a:extLst>
                    <a:ext uri="{FF2B5EF4-FFF2-40B4-BE49-F238E27FC236}">
                      <a16:creationId xmlns:a16="http://schemas.microsoft.com/office/drawing/2014/main" id="{BE5EFB05-64EE-6B94-305D-F66A020E6CD6}"/>
                    </a:ext>
                  </a:extLst>
                </p:cNvPr>
                <p:cNvPicPr/>
                <p:nvPr/>
              </p:nvPicPr>
              <p:blipFill>
                <a:blip r:embed="rId273"/>
                <a:stretch>
                  <a:fillRect/>
                </a:stretch>
              </p:blipFill>
              <p:spPr>
                <a:xfrm>
                  <a:off x="6660229" y="2406862"/>
                  <a:ext cx="1645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74887" name="Freihand 174886">
                  <a:extLst>
                    <a:ext uri="{FF2B5EF4-FFF2-40B4-BE49-F238E27FC236}">
                      <a16:creationId xmlns:a16="http://schemas.microsoft.com/office/drawing/2014/main" id="{B6B45963-A933-E583-856C-BA3AA1D92510}"/>
                    </a:ext>
                  </a:extLst>
                </p14:cNvPr>
                <p14:cNvContentPartPr/>
                <p14:nvPr/>
              </p14:nvContentPartPr>
              <p14:xfrm>
                <a:off x="6916189" y="2595862"/>
                <a:ext cx="182880" cy="10800"/>
              </p14:xfrm>
            </p:contentPart>
          </mc:Choice>
          <mc:Fallback xmlns="">
            <p:pic>
              <p:nvPicPr>
                <p:cNvPr id="174887" name="Freihand 174886">
                  <a:extLst>
                    <a:ext uri="{FF2B5EF4-FFF2-40B4-BE49-F238E27FC236}">
                      <a16:creationId xmlns:a16="http://schemas.microsoft.com/office/drawing/2014/main" id="{B6B45963-A933-E583-856C-BA3AA1D92510}"/>
                    </a:ext>
                  </a:extLst>
                </p:cNvPr>
                <p:cNvPicPr/>
                <p:nvPr/>
              </p:nvPicPr>
              <p:blipFill>
                <a:blip r:embed="rId275"/>
                <a:stretch>
                  <a:fillRect/>
                </a:stretch>
              </p:blipFill>
              <p:spPr>
                <a:xfrm>
                  <a:off x="6907549" y="2586862"/>
                  <a:ext cx="2005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74888" name="Freihand 174887">
                  <a:extLst>
                    <a:ext uri="{FF2B5EF4-FFF2-40B4-BE49-F238E27FC236}">
                      <a16:creationId xmlns:a16="http://schemas.microsoft.com/office/drawing/2014/main" id="{45567719-E508-06EF-83AA-8835907ED642}"/>
                    </a:ext>
                  </a:extLst>
                </p14:cNvPr>
                <p14:cNvContentPartPr/>
                <p14:nvPr/>
              </p14:nvContentPartPr>
              <p14:xfrm>
                <a:off x="6949669" y="2578942"/>
                <a:ext cx="415080" cy="81000"/>
              </p14:xfrm>
            </p:contentPart>
          </mc:Choice>
          <mc:Fallback xmlns="">
            <p:pic>
              <p:nvPicPr>
                <p:cNvPr id="174888" name="Freihand 174887">
                  <a:extLst>
                    <a:ext uri="{FF2B5EF4-FFF2-40B4-BE49-F238E27FC236}">
                      <a16:creationId xmlns:a16="http://schemas.microsoft.com/office/drawing/2014/main" id="{45567719-E508-06EF-83AA-8835907ED642}"/>
                    </a:ext>
                  </a:extLst>
                </p:cNvPr>
                <p:cNvPicPr/>
                <p:nvPr/>
              </p:nvPicPr>
              <p:blipFill>
                <a:blip r:embed="rId277"/>
                <a:stretch>
                  <a:fillRect/>
                </a:stretch>
              </p:blipFill>
              <p:spPr>
                <a:xfrm>
                  <a:off x="6941029" y="2569942"/>
                  <a:ext cx="4327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4889" name="Freihand 174888">
                  <a:extLst>
                    <a:ext uri="{FF2B5EF4-FFF2-40B4-BE49-F238E27FC236}">
                      <a16:creationId xmlns:a16="http://schemas.microsoft.com/office/drawing/2014/main" id="{1BE5A700-A04F-6BE3-CCEF-126DF4181C3C}"/>
                    </a:ext>
                  </a:extLst>
                </p14:cNvPr>
                <p14:cNvContentPartPr/>
                <p14:nvPr/>
              </p14:nvContentPartPr>
              <p14:xfrm>
                <a:off x="7319389" y="2559142"/>
                <a:ext cx="91080" cy="233640"/>
              </p14:xfrm>
            </p:contentPart>
          </mc:Choice>
          <mc:Fallback xmlns="">
            <p:pic>
              <p:nvPicPr>
                <p:cNvPr id="174889" name="Freihand 174888">
                  <a:extLst>
                    <a:ext uri="{FF2B5EF4-FFF2-40B4-BE49-F238E27FC236}">
                      <a16:creationId xmlns:a16="http://schemas.microsoft.com/office/drawing/2014/main" id="{1BE5A700-A04F-6BE3-CCEF-126DF4181C3C}"/>
                    </a:ext>
                  </a:extLst>
                </p:cNvPr>
                <p:cNvPicPr/>
                <p:nvPr/>
              </p:nvPicPr>
              <p:blipFill>
                <a:blip r:embed="rId279"/>
                <a:stretch>
                  <a:fillRect/>
                </a:stretch>
              </p:blipFill>
              <p:spPr>
                <a:xfrm>
                  <a:off x="7310389" y="2550502"/>
                  <a:ext cx="108720" cy="251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0">
            <p14:nvContentPartPr>
              <p14:cNvPr id="174891" name="Freihand 174890">
                <a:extLst>
                  <a:ext uri="{FF2B5EF4-FFF2-40B4-BE49-F238E27FC236}">
                    <a16:creationId xmlns:a16="http://schemas.microsoft.com/office/drawing/2014/main" id="{6B0DF09B-E2DF-7F46-5851-5B685C136646}"/>
                  </a:ext>
                </a:extLst>
              </p14:cNvPr>
              <p14:cNvContentPartPr/>
              <p14:nvPr/>
            </p14:nvContentPartPr>
            <p14:xfrm>
              <a:off x="6295909" y="2388502"/>
              <a:ext cx="83520" cy="88200"/>
            </p14:xfrm>
          </p:contentPart>
        </mc:Choice>
        <mc:Fallback xmlns="">
          <p:pic>
            <p:nvPicPr>
              <p:cNvPr id="174891" name="Freihand 174890">
                <a:extLst>
                  <a:ext uri="{FF2B5EF4-FFF2-40B4-BE49-F238E27FC236}">
                    <a16:creationId xmlns:a16="http://schemas.microsoft.com/office/drawing/2014/main" id="{6B0DF09B-E2DF-7F46-5851-5B685C136646}"/>
                  </a:ext>
                </a:extLst>
              </p:cNvPr>
              <p:cNvPicPr/>
              <p:nvPr/>
            </p:nvPicPr>
            <p:blipFill>
              <a:blip r:embed="rId281"/>
              <a:stretch>
                <a:fillRect/>
              </a:stretch>
            </p:blipFill>
            <p:spPr>
              <a:xfrm>
                <a:off x="6287269" y="2379502"/>
                <a:ext cx="1011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4892" name="Freihand 174891">
                <a:extLst>
                  <a:ext uri="{FF2B5EF4-FFF2-40B4-BE49-F238E27FC236}">
                    <a16:creationId xmlns:a16="http://schemas.microsoft.com/office/drawing/2014/main" id="{118D71F5-1F3B-4F3B-9073-6B038CB50C9D}"/>
                  </a:ext>
                </a:extLst>
              </p14:cNvPr>
              <p14:cNvContentPartPr/>
              <p14:nvPr/>
            </p14:nvContentPartPr>
            <p14:xfrm>
              <a:off x="7450069" y="2320822"/>
              <a:ext cx="82440" cy="85320"/>
            </p14:xfrm>
          </p:contentPart>
        </mc:Choice>
        <mc:Fallback xmlns="">
          <p:pic>
            <p:nvPicPr>
              <p:cNvPr id="174892" name="Freihand 174891">
                <a:extLst>
                  <a:ext uri="{FF2B5EF4-FFF2-40B4-BE49-F238E27FC236}">
                    <a16:creationId xmlns:a16="http://schemas.microsoft.com/office/drawing/2014/main" id="{118D71F5-1F3B-4F3B-9073-6B038CB50C9D}"/>
                  </a:ext>
                </a:extLst>
              </p:cNvPr>
              <p:cNvPicPr/>
              <p:nvPr/>
            </p:nvPicPr>
            <p:blipFill>
              <a:blip r:embed="rId283"/>
              <a:stretch>
                <a:fillRect/>
              </a:stretch>
            </p:blipFill>
            <p:spPr>
              <a:xfrm>
                <a:off x="7441429" y="2312182"/>
                <a:ext cx="100080" cy="102960"/>
              </a:xfrm>
              <a:prstGeom prst="rect">
                <a:avLst/>
              </a:prstGeom>
            </p:spPr>
          </p:pic>
        </mc:Fallback>
      </mc:AlternateContent>
      <p:grpSp>
        <p:nvGrpSpPr>
          <p:cNvPr id="174939" name="Gruppieren 174938">
            <a:extLst>
              <a:ext uri="{FF2B5EF4-FFF2-40B4-BE49-F238E27FC236}">
                <a16:creationId xmlns:a16="http://schemas.microsoft.com/office/drawing/2014/main" id="{38EB0107-F2D3-C681-B3BE-3E163825D13A}"/>
              </a:ext>
            </a:extLst>
          </p:cNvPr>
          <p:cNvGrpSpPr/>
          <p:nvPr/>
        </p:nvGrpSpPr>
        <p:grpSpPr>
          <a:xfrm>
            <a:off x="5633149" y="2877022"/>
            <a:ext cx="3659760" cy="666000"/>
            <a:chOff x="5633149" y="2877022"/>
            <a:chExt cx="3659760" cy="666000"/>
          </a:xfrm>
        </p:grpSpPr>
        <mc:AlternateContent xmlns:mc="http://schemas.openxmlformats.org/markup-compatibility/2006" xmlns:p14="http://schemas.microsoft.com/office/powerpoint/2010/main">
          <mc:Choice Requires="p14">
            <p:contentPart p14:bwMode="auto" r:id="rId284">
              <p14:nvContentPartPr>
                <p14:cNvPr id="174893" name="Freihand 174892">
                  <a:extLst>
                    <a:ext uri="{FF2B5EF4-FFF2-40B4-BE49-F238E27FC236}">
                      <a16:creationId xmlns:a16="http://schemas.microsoft.com/office/drawing/2014/main" id="{013037EA-C3EF-180B-0831-E960E1969D58}"/>
                    </a:ext>
                  </a:extLst>
                </p14:cNvPr>
                <p14:cNvContentPartPr/>
                <p14:nvPr/>
              </p14:nvContentPartPr>
              <p14:xfrm>
                <a:off x="5633149" y="3013462"/>
                <a:ext cx="92160" cy="144720"/>
              </p14:xfrm>
            </p:contentPart>
          </mc:Choice>
          <mc:Fallback xmlns="">
            <p:pic>
              <p:nvPicPr>
                <p:cNvPr id="174893" name="Freihand 174892">
                  <a:extLst>
                    <a:ext uri="{FF2B5EF4-FFF2-40B4-BE49-F238E27FC236}">
                      <a16:creationId xmlns:a16="http://schemas.microsoft.com/office/drawing/2014/main" id="{013037EA-C3EF-180B-0831-E960E1969D58}"/>
                    </a:ext>
                  </a:extLst>
                </p:cNvPr>
                <p:cNvPicPr/>
                <p:nvPr/>
              </p:nvPicPr>
              <p:blipFill>
                <a:blip r:embed="rId285"/>
                <a:stretch>
                  <a:fillRect/>
                </a:stretch>
              </p:blipFill>
              <p:spPr>
                <a:xfrm>
                  <a:off x="5624149" y="3004462"/>
                  <a:ext cx="1098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74894" name="Freihand 174893">
                  <a:extLst>
                    <a:ext uri="{FF2B5EF4-FFF2-40B4-BE49-F238E27FC236}">
                      <a16:creationId xmlns:a16="http://schemas.microsoft.com/office/drawing/2014/main" id="{FD4A244D-0017-BBDD-28B5-09025E3B036F}"/>
                    </a:ext>
                  </a:extLst>
                </p14:cNvPr>
                <p14:cNvContentPartPr/>
                <p14:nvPr/>
              </p14:nvContentPartPr>
              <p14:xfrm>
                <a:off x="5664109" y="2970622"/>
                <a:ext cx="140760" cy="18360"/>
              </p14:xfrm>
            </p:contentPart>
          </mc:Choice>
          <mc:Fallback xmlns="">
            <p:pic>
              <p:nvPicPr>
                <p:cNvPr id="174894" name="Freihand 174893">
                  <a:extLst>
                    <a:ext uri="{FF2B5EF4-FFF2-40B4-BE49-F238E27FC236}">
                      <a16:creationId xmlns:a16="http://schemas.microsoft.com/office/drawing/2014/main" id="{FD4A244D-0017-BBDD-28B5-09025E3B036F}"/>
                    </a:ext>
                  </a:extLst>
                </p:cNvPr>
                <p:cNvPicPr/>
                <p:nvPr/>
              </p:nvPicPr>
              <p:blipFill>
                <a:blip r:embed="rId287"/>
                <a:stretch>
                  <a:fillRect/>
                </a:stretch>
              </p:blipFill>
              <p:spPr>
                <a:xfrm>
                  <a:off x="5655109" y="2961622"/>
                  <a:ext cx="1584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74896" name="Freihand 174895">
                  <a:extLst>
                    <a:ext uri="{FF2B5EF4-FFF2-40B4-BE49-F238E27FC236}">
                      <a16:creationId xmlns:a16="http://schemas.microsoft.com/office/drawing/2014/main" id="{1B82D8D9-C4ED-83C3-4155-7356F7F1711C}"/>
                    </a:ext>
                  </a:extLst>
                </p14:cNvPr>
                <p14:cNvContentPartPr/>
                <p14:nvPr/>
              </p14:nvContentPartPr>
              <p14:xfrm>
                <a:off x="5906029" y="3030382"/>
                <a:ext cx="7560" cy="118080"/>
              </p14:xfrm>
            </p:contentPart>
          </mc:Choice>
          <mc:Fallback xmlns="">
            <p:pic>
              <p:nvPicPr>
                <p:cNvPr id="174896" name="Freihand 174895">
                  <a:extLst>
                    <a:ext uri="{FF2B5EF4-FFF2-40B4-BE49-F238E27FC236}">
                      <a16:creationId xmlns:a16="http://schemas.microsoft.com/office/drawing/2014/main" id="{1B82D8D9-C4ED-83C3-4155-7356F7F1711C}"/>
                    </a:ext>
                  </a:extLst>
                </p:cNvPr>
                <p:cNvPicPr/>
                <p:nvPr/>
              </p:nvPicPr>
              <p:blipFill>
                <a:blip r:embed="rId289"/>
                <a:stretch>
                  <a:fillRect/>
                </a:stretch>
              </p:blipFill>
              <p:spPr>
                <a:xfrm>
                  <a:off x="5897029" y="3021382"/>
                  <a:ext cx="2520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74897" name="Freihand 174896">
                  <a:extLst>
                    <a:ext uri="{FF2B5EF4-FFF2-40B4-BE49-F238E27FC236}">
                      <a16:creationId xmlns:a16="http://schemas.microsoft.com/office/drawing/2014/main" id="{7E9802DF-767D-26F7-4BD3-580D542F484A}"/>
                    </a:ext>
                  </a:extLst>
                </p14:cNvPr>
                <p14:cNvContentPartPr/>
                <p14:nvPr/>
              </p14:nvContentPartPr>
              <p14:xfrm>
                <a:off x="5848789" y="3058822"/>
                <a:ext cx="128880" cy="16920"/>
              </p14:xfrm>
            </p:contentPart>
          </mc:Choice>
          <mc:Fallback xmlns="">
            <p:pic>
              <p:nvPicPr>
                <p:cNvPr id="174897" name="Freihand 174896">
                  <a:extLst>
                    <a:ext uri="{FF2B5EF4-FFF2-40B4-BE49-F238E27FC236}">
                      <a16:creationId xmlns:a16="http://schemas.microsoft.com/office/drawing/2014/main" id="{7E9802DF-767D-26F7-4BD3-580D542F484A}"/>
                    </a:ext>
                  </a:extLst>
                </p:cNvPr>
                <p:cNvPicPr/>
                <p:nvPr/>
              </p:nvPicPr>
              <p:blipFill>
                <a:blip r:embed="rId291"/>
                <a:stretch>
                  <a:fillRect/>
                </a:stretch>
              </p:blipFill>
              <p:spPr>
                <a:xfrm>
                  <a:off x="5839789" y="3049822"/>
                  <a:ext cx="1465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74898" name="Freihand 174897">
                  <a:extLst>
                    <a:ext uri="{FF2B5EF4-FFF2-40B4-BE49-F238E27FC236}">
                      <a16:creationId xmlns:a16="http://schemas.microsoft.com/office/drawing/2014/main" id="{D05B0503-C325-5415-53E3-EB7F7AE3158C}"/>
                    </a:ext>
                  </a:extLst>
                </p14:cNvPr>
                <p14:cNvContentPartPr/>
                <p14:nvPr/>
              </p14:nvContentPartPr>
              <p14:xfrm>
                <a:off x="6033469" y="3012022"/>
                <a:ext cx="165240" cy="214560"/>
              </p14:xfrm>
            </p:contentPart>
          </mc:Choice>
          <mc:Fallback xmlns="">
            <p:pic>
              <p:nvPicPr>
                <p:cNvPr id="174898" name="Freihand 174897">
                  <a:extLst>
                    <a:ext uri="{FF2B5EF4-FFF2-40B4-BE49-F238E27FC236}">
                      <a16:creationId xmlns:a16="http://schemas.microsoft.com/office/drawing/2014/main" id="{D05B0503-C325-5415-53E3-EB7F7AE3158C}"/>
                    </a:ext>
                  </a:extLst>
                </p:cNvPr>
                <p:cNvPicPr/>
                <p:nvPr/>
              </p:nvPicPr>
              <p:blipFill>
                <a:blip r:embed="rId293"/>
                <a:stretch>
                  <a:fillRect/>
                </a:stretch>
              </p:blipFill>
              <p:spPr>
                <a:xfrm>
                  <a:off x="6024829" y="3003382"/>
                  <a:ext cx="18288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74899" name="Freihand 174898">
                  <a:extLst>
                    <a:ext uri="{FF2B5EF4-FFF2-40B4-BE49-F238E27FC236}">
                      <a16:creationId xmlns:a16="http://schemas.microsoft.com/office/drawing/2014/main" id="{FD427C3A-9A00-FDEC-7D3E-91C97197379D}"/>
                    </a:ext>
                  </a:extLst>
                </p14:cNvPr>
                <p14:cNvContentPartPr/>
                <p14:nvPr/>
              </p14:nvContentPartPr>
              <p14:xfrm>
                <a:off x="6244429" y="2999062"/>
                <a:ext cx="171000" cy="146160"/>
              </p14:xfrm>
            </p:contentPart>
          </mc:Choice>
          <mc:Fallback xmlns="">
            <p:pic>
              <p:nvPicPr>
                <p:cNvPr id="174899" name="Freihand 174898">
                  <a:extLst>
                    <a:ext uri="{FF2B5EF4-FFF2-40B4-BE49-F238E27FC236}">
                      <a16:creationId xmlns:a16="http://schemas.microsoft.com/office/drawing/2014/main" id="{FD427C3A-9A00-FDEC-7D3E-91C97197379D}"/>
                    </a:ext>
                  </a:extLst>
                </p:cNvPr>
                <p:cNvPicPr/>
                <p:nvPr/>
              </p:nvPicPr>
              <p:blipFill>
                <a:blip r:embed="rId295"/>
                <a:stretch>
                  <a:fillRect/>
                </a:stretch>
              </p:blipFill>
              <p:spPr>
                <a:xfrm>
                  <a:off x="6235789" y="2990062"/>
                  <a:ext cx="1886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74900" name="Freihand 174899">
                  <a:extLst>
                    <a:ext uri="{FF2B5EF4-FFF2-40B4-BE49-F238E27FC236}">
                      <a16:creationId xmlns:a16="http://schemas.microsoft.com/office/drawing/2014/main" id="{EADCECF3-E402-6A60-6F31-DA595F452D7F}"/>
                    </a:ext>
                  </a:extLst>
                </p14:cNvPr>
                <p14:cNvContentPartPr/>
                <p14:nvPr/>
              </p14:nvContentPartPr>
              <p14:xfrm>
                <a:off x="6463309" y="2970622"/>
                <a:ext cx="125280" cy="141120"/>
              </p14:xfrm>
            </p:contentPart>
          </mc:Choice>
          <mc:Fallback xmlns="">
            <p:pic>
              <p:nvPicPr>
                <p:cNvPr id="174900" name="Freihand 174899">
                  <a:extLst>
                    <a:ext uri="{FF2B5EF4-FFF2-40B4-BE49-F238E27FC236}">
                      <a16:creationId xmlns:a16="http://schemas.microsoft.com/office/drawing/2014/main" id="{EADCECF3-E402-6A60-6F31-DA595F452D7F}"/>
                    </a:ext>
                  </a:extLst>
                </p:cNvPr>
                <p:cNvPicPr/>
                <p:nvPr/>
              </p:nvPicPr>
              <p:blipFill>
                <a:blip r:embed="rId297"/>
                <a:stretch>
                  <a:fillRect/>
                </a:stretch>
              </p:blipFill>
              <p:spPr>
                <a:xfrm>
                  <a:off x="6454309" y="2961622"/>
                  <a:ext cx="1429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74901" name="Freihand 174900">
                  <a:extLst>
                    <a:ext uri="{FF2B5EF4-FFF2-40B4-BE49-F238E27FC236}">
                      <a16:creationId xmlns:a16="http://schemas.microsoft.com/office/drawing/2014/main" id="{F4BE0139-EEAE-6634-E7B2-D219822BA121}"/>
                    </a:ext>
                  </a:extLst>
                </p14:cNvPr>
                <p14:cNvContentPartPr/>
                <p14:nvPr/>
              </p14:nvContentPartPr>
              <p14:xfrm>
                <a:off x="6663109" y="3013462"/>
                <a:ext cx="82080" cy="156240"/>
              </p14:xfrm>
            </p:contentPart>
          </mc:Choice>
          <mc:Fallback xmlns="">
            <p:pic>
              <p:nvPicPr>
                <p:cNvPr id="174901" name="Freihand 174900">
                  <a:extLst>
                    <a:ext uri="{FF2B5EF4-FFF2-40B4-BE49-F238E27FC236}">
                      <a16:creationId xmlns:a16="http://schemas.microsoft.com/office/drawing/2014/main" id="{F4BE0139-EEAE-6634-E7B2-D219822BA121}"/>
                    </a:ext>
                  </a:extLst>
                </p:cNvPr>
                <p:cNvPicPr/>
                <p:nvPr/>
              </p:nvPicPr>
              <p:blipFill>
                <a:blip r:embed="rId299"/>
                <a:stretch>
                  <a:fillRect/>
                </a:stretch>
              </p:blipFill>
              <p:spPr>
                <a:xfrm>
                  <a:off x="6654469" y="3004822"/>
                  <a:ext cx="997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74903" name="Freihand 174902">
                  <a:extLst>
                    <a:ext uri="{FF2B5EF4-FFF2-40B4-BE49-F238E27FC236}">
                      <a16:creationId xmlns:a16="http://schemas.microsoft.com/office/drawing/2014/main" id="{04B583CE-D77C-0C1D-5710-F1897767EAAC}"/>
                    </a:ext>
                  </a:extLst>
                </p14:cNvPr>
                <p14:cNvContentPartPr/>
                <p14:nvPr/>
              </p14:nvContentPartPr>
              <p14:xfrm>
                <a:off x="6897109" y="3015982"/>
                <a:ext cx="16200" cy="95400"/>
              </p14:xfrm>
            </p:contentPart>
          </mc:Choice>
          <mc:Fallback xmlns="">
            <p:pic>
              <p:nvPicPr>
                <p:cNvPr id="174903" name="Freihand 174902">
                  <a:extLst>
                    <a:ext uri="{FF2B5EF4-FFF2-40B4-BE49-F238E27FC236}">
                      <a16:creationId xmlns:a16="http://schemas.microsoft.com/office/drawing/2014/main" id="{04B583CE-D77C-0C1D-5710-F1897767EAAC}"/>
                    </a:ext>
                  </a:extLst>
                </p:cNvPr>
                <p:cNvPicPr/>
                <p:nvPr/>
              </p:nvPicPr>
              <p:blipFill>
                <a:blip r:embed="rId301"/>
                <a:stretch>
                  <a:fillRect/>
                </a:stretch>
              </p:blipFill>
              <p:spPr>
                <a:xfrm>
                  <a:off x="6888469" y="3006982"/>
                  <a:ext cx="338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74904" name="Freihand 174903">
                  <a:extLst>
                    <a:ext uri="{FF2B5EF4-FFF2-40B4-BE49-F238E27FC236}">
                      <a16:creationId xmlns:a16="http://schemas.microsoft.com/office/drawing/2014/main" id="{B192C7B1-DA18-6656-7E50-6AA1E11EE01C}"/>
                    </a:ext>
                  </a:extLst>
                </p14:cNvPr>
                <p14:cNvContentPartPr/>
                <p14:nvPr/>
              </p14:nvContentPartPr>
              <p14:xfrm>
                <a:off x="6865069" y="3047662"/>
                <a:ext cx="108360" cy="10800"/>
              </p14:xfrm>
            </p:contentPart>
          </mc:Choice>
          <mc:Fallback xmlns="">
            <p:pic>
              <p:nvPicPr>
                <p:cNvPr id="174904" name="Freihand 174903">
                  <a:extLst>
                    <a:ext uri="{FF2B5EF4-FFF2-40B4-BE49-F238E27FC236}">
                      <a16:creationId xmlns:a16="http://schemas.microsoft.com/office/drawing/2014/main" id="{B192C7B1-DA18-6656-7E50-6AA1E11EE01C}"/>
                    </a:ext>
                  </a:extLst>
                </p:cNvPr>
                <p:cNvPicPr/>
                <p:nvPr/>
              </p:nvPicPr>
              <p:blipFill>
                <a:blip r:embed="rId303"/>
                <a:stretch>
                  <a:fillRect/>
                </a:stretch>
              </p:blipFill>
              <p:spPr>
                <a:xfrm>
                  <a:off x="6856429" y="3039022"/>
                  <a:ext cx="1260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74905" name="Freihand 174904">
                  <a:extLst>
                    <a:ext uri="{FF2B5EF4-FFF2-40B4-BE49-F238E27FC236}">
                      <a16:creationId xmlns:a16="http://schemas.microsoft.com/office/drawing/2014/main" id="{CECC493E-A9DE-45A8-0333-50E794174F76}"/>
                    </a:ext>
                  </a:extLst>
                </p14:cNvPr>
                <p14:cNvContentPartPr/>
                <p14:nvPr/>
              </p14:nvContentPartPr>
              <p14:xfrm>
                <a:off x="7097629" y="2961622"/>
                <a:ext cx="168480" cy="130320"/>
              </p14:xfrm>
            </p:contentPart>
          </mc:Choice>
          <mc:Fallback xmlns="">
            <p:pic>
              <p:nvPicPr>
                <p:cNvPr id="174905" name="Freihand 174904">
                  <a:extLst>
                    <a:ext uri="{FF2B5EF4-FFF2-40B4-BE49-F238E27FC236}">
                      <a16:creationId xmlns:a16="http://schemas.microsoft.com/office/drawing/2014/main" id="{CECC493E-A9DE-45A8-0333-50E794174F76}"/>
                    </a:ext>
                  </a:extLst>
                </p:cNvPr>
                <p:cNvPicPr/>
                <p:nvPr/>
              </p:nvPicPr>
              <p:blipFill>
                <a:blip r:embed="rId305"/>
                <a:stretch>
                  <a:fillRect/>
                </a:stretch>
              </p:blipFill>
              <p:spPr>
                <a:xfrm>
                  <a:off x="7088629" y="2952982"/>
                  <a:ext cx="1861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74906" name="Freihand 174905">
                  <a:extLst>
                    <a:ext uri="{FF2B5EF4-FFF2-40B4-BE49-F238E27FC236}">
                      <a16:creationId xmlns:a16="http://schemas.microsoft.com/office/drawing/2014/main" id="{DFA08ACA-459C-D22C-C9B1-BEAC40378F1B}"/>
                    </a:ext>
                  </a:extLst>
                </p14:cNvPr>
                <p14:cNvContentPartPr/>
                <p14:nvPr/>
              </p14:nvContentPartPr>
              <p14:xfrm>
                <a:off x="7377709" y="3020662"/>
                <a:ext cx="140760" cy="23040"/>
              </p14:xfrm>
            </p:contentPart>
          </mc:Choice>
          <mc:Fallback xmlns="">
            <p:pic>
              <p:nvPicPr>
                <p:cNvPr id="174906" name="Freihand 174905">
                  <a:extLst>
                    <a:ext uri="{FF2B5EF4-FFF2-40B4-BE49-F238E27FC236}">
                      <a16:creationId xmlns:a16="http://schemas.microsoft.com/office/drawing/2014/main" id="{DFA08ACA-459C-D22C-C9B1-BEAC40378F1B}"/>
                    </a:ext>
                  </a:extLst>
                </p:cNvPr>
                <p:cNvPicPr/>
                <p:nvPr/>
              </p:nvPicPr>
              <p:blipFill>
                <a:blip r:embed="rId307"/>
                <a:stretch>
                  <a:fillRect/>
                </a:stretch>
              </p:blipFill>
              <p:spPr>
                <a:xfrm>
                  <a:off x="7368709" y="3011662"/>
                  <a:ext cx="1584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74908" name="Freihand 174907">
                  <a:extLst>
                    <a:ext uri="{FF2B5EF4-FFF2-40B4-BE49-F238E27FC236}">
                      <a16:creationId xmlns:a16="http://schemas.microsoft.com/office/drawing/2014/main" id="{5F812305-AF4D-22A2-D2C7-1D65ACF529FA}"/>
                    </a:ext>
                  </a:extLst>
                </p14:cNvPr>
                <p14:cNvContentPartPr/>
                <p14:nvPr/>
              </p14:nvContentPartPr>
              <p14:xfrm>
                <a:off x="7688029" y="2952982"/>
                <a:ext cx="81720" cy="106920"/>
              </p14:xfrm>
            </p:contentPart>
          </mc:Choice>
          <mc:Fallback xmlns="">
            <p:pic>
              <p:nvPicPr>
                <p:cNvPr id="174908" name="Freihand 174907">
                  <a:extLst>
                    <a:ext uri="{FF2B5EF4-FFF2-40B4-BE49-F238E27FC236}">
                      <a16:creationId xmlns:a16="http://schemas.microsoft.com/office/drawing/2014/main" id="{5F812305-AF4D-22A2-D2C7-1D65ACF529FA}"/>
                    </a:ext>
                  </a:extLst>
                </p:cNvPr>
                <p:cNvPicPr/>
                <p:nvPr/>
              </p:nvPicPr>
              <p:blipFill>
                <a:blip r:embed="rId309"/>
                <a:stretch>
                  <a:fillRect/>
                </a:stretch>
              </p:blipFill>
              <p:spPr>
                <a:xfrm>
                  <a:off x="7679389" y="2944342"/>
                  <a:ext cx="993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74909" name="Freihand 174908">
                  <a:extLst>
                    <a:ext uri="{FF2B5EF4-FFF2-40B4-BE49-F238E27FC236}">
                      <a16:creationId xmlns:a16="http://schemas.microsoft.com/office/drawing/2014/main" id="{49B4994C-2710-DF47-69B7-89B367CA5927}"/>
                    </a:ext>
                  </a:extLst>
                </p14:cNvPr>
                <p14:cNvContentPartPr/>
                <p14:nvPr/>
              </p14:nvContentPartPr>
              <p14:xfrm>
                <a:off x="7821949" y="2955502"/>
                <a:ext cx="90360" cy="90000"/>
              </p14:xfrm>
            </p:contentPart>
          </mc:Choice>
          <mc:Fallback xmlns="">
            <p:pic>
              <p:nvPicPr>
                <p:cNvPr id="174909" name="Freihand 174908">
                  <a:extLst>
                    <a:ext uri="{FF2B5EF4-FFF2-40B4-BE49-F238E27FC236}">
                      <a16:creationId xmlns:a16="http://schemas.microsoft.com/office/drawing/2014/main" id="{49B4994C-2710-DF47-69B7-89B367CA5927}"/>
                    </a:ext>
                  </a:extLst>
                </p:cNvPr>
                <p:cNvPicPr/>
                <p:nvPr/>
              </p:nvPicPr>
              <p:blipFill>
                <a:blip r:embed="rId311"/>
                <a:stretch>
                  <a:fillRect/>
                </a:stretch>
              </p:blipFill>
              <p:spPr>
                <a:xfrm>
                  <a:off x="7813309" y="2946502"/>
                  <a:ext cx="1080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74910" name="Freihand 174909">
                  <a:extLst>
                    <a:ext uri="{FF2B5EF4-FFF2-40B4-BE49-F238E27FC236}">
                      <a16:creationId xmlns:a16="http://schemas.microsoft.com/office/drawing/2014/main" id="{C9B7AB6B-D04D-E4A8-AE1E-6A4C1F28EE08}"/>
                    </a:ext>
                  </a:extLst>
                </p14:cNvPr>
                <p14:cNvContentPartPr/>
                <p14:nvPr/>
              </p14:nvContentPartPr>
              <p14:xfrm>
                <a:off x="7938589" y="2957662"/>
                <a:ext cx="266040" cy="103680"/>
              </p14:xfrm>
            </p:contentPart>
          </mc:Choice>
          <mc:Fallback xmlns="">
            <p:pic>
              <p:nvPicPr>
                <p:cNvPr id="174910" name="Freihand 174909">
                  <a:extLst>
                    <a:ext uri="{FF2B5EF4-FFF2-40B4-BE49-F238E27FC236}">
                      <a16:creationId xmlns:a16="http://schemas.microsoft.com/office/drawing/2014/main" id="{C9B7AB6B-D04D-E4A8-AE1E-6A4C1F28EE08}"/>
                    </a:ext>
                  </a:extLst>
                </p:cNvPr>
                <p:cNvPicPr/>
                <p:nvPr/>
              </p:nvPicPr>
              <p:blipFill>
                <a:blip r:embed="rId313"/>
                <a:stretch>
                  <a:fillRect/>
                </a:stretch>
              </p:blipFill>
              <p:spPr>
                <a:xfrm>
                  <a:off x="7929589" y="2949022"/>
                  <a:ext cx="2836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74911" name="Freihand 174910">
                  <a:extLst>
                    <a:ext uri="{FF2B5EF4-FFF2-40B4-BE49-F238E27FC236}">
                      <a16:creationId xmlns:a16="http://schemas.microsoft.com/office/drawing/2014/main" id="{FAB5F91E-F5B9-D0C0-2FF6-11AE0D052F58}"/>
                    </a:ext>
                  </a:extLst>
                </p14:cNvPr>
                <p14:cNvContentPartPr/>
                <p14:nvPr/>
              </p14:nvContentPartPr>
              <p14:xfrm>
                <a:off x="8142709" y="2877022"/>
                <a:ext cx="20880" cy="5040"/>
              </p14:xfrm>
            </p:contentPart>
          </mc:Choice>
          <mc:Fallback xmlns="">
            <p:pic>
              <p:nvPicPr>
                <p:cNvPr id="174911" name="Freihand 174910">
                  <a:extLst>
                    <a:ext uri="{FF2B5EF4-FFF2-40B4-BE49-F238E27FC236}">
                      <a16:creationId xmlns:a16="http://schemas.microsoft.com/office/drawing/2014/main" id="{FAB5F91E-F5B9-D0C0-2FF6-11AE0D052F58}"/>
                    </a:ext>
                  </a:extLst>
                </p:cNvPr>
                <p:cNvPicPr/>
                <p:nvPr/>
              </p:nvPicPr>
              <p:blipFill>
                <a:blip r:embed="rId315"/>
                <a:stretch>
                  <a:fillRect/>
                </a:stretch>
              </p:blipFill>
              <p:spPr>
                <a:xfrm>
                  <a:off x="8134069" y="2868382"/>
                  <a:ext cx="385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74913" name="Freihand 174912">
                  <a:extLst>
                    <a:ext uri="{FF2B5EF4-FFF2-40B4-BE49-F238E27FC236}">
                      <a16:creationId xmlns:a16="http://schemas.microsoft.com/office/drawing/2014/main" id="{8166AB27-D35A-5377-5536-CFB9B48D9E67}"/>
                    </a:ext>
                  </a:extLst>
                </p14:cNvPr>
                <p14:cNvContentPartPr/>
                <p14:nvPr/>
              </p14:nvContentPartPr>
              <p14:xfrm>
                <a:off x="8367709" y="2973502"/>
                <a:ext cx="7200" cy="82440"/>
              </p14:xfrm>
            </p:contentPart>
          </mc:Choice>
          <mc:Fallback xmlns="">
            <p:pic>
              <p:nvPicPr>
                <p:cNvPr id="174913" name="Freihand 174912">
                  <a:extLst>
                    <a:ext uri="{FF2B5EF4-FFF2-40B4-BE49-F238E27FC236}">
                      <a16:creationId xmlns:a16="http://schemas.microsoft.com/office/drawing/2014/main" id="{8166AB27-D35A-5377-5536-CFB9B48D9E67}"/>
                    </a:ext>
                  </a:extLst>
                </p:cNvPr>
                <p:cNvPicPr/>
                <p:nvPr/>
              </p:nvPicPr>
              <p:blipFill>
                <a:blip r:embed="rId317"/>
                <a:stretch>
                  <a:fillRect/>
                </a:stretch>
              </p:blipFill>
              <p:spPr>
                <a:xfrm>
                  <a:off x="8359069" y="2964862"/>
                  <a:ext cx="248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74914" name="Freihand 174913">
                  <a:extLst>
                    <a:ext uri="{FF2B5EF4-FFF2-40B4-BE49-F238E27FC236}">
                      <a16:creationId xmlns:a16="http://schemas.microsoft.com/office/drawing/2014/main" id="{8256EBD8-BD5C-7AC0-676E-C300F22C3EEF}"/>
                    </a:ext>
                  </a:extLst>
                </p14:cNvPr>
                <p14:cNvContentPartPr/>
                <p14:nvPr/>
              </p14:nvContentPartPr>
              <p14:xfrm>
                <a:off x="8327389" y="3011302"/>
                <a:ext cx="131040" cy="14760"/>
              </p14:xfrm>
            </p:contentPart>
          </mc:Choice>
          <mc:Fallback xmlns="">
            <p:pic>
              <p:nvPicPr>
                <p:cNvPr id="174914" name="Freihand 174913">
                  <a:extLst>
                    <a:ext uri="{FF2B5EF4-FFF2-40B4-BE49-F238E27FC236}">
                      <a16:creationId xmlns:a16="http://schemas.microsoft.com/office/drawing/2014/main" id="{8256EBD8-BD5C-7AC0-676E-C300F22C3EEF}"/>
                    </a:ext>
                  </a:extLst>
                </p:cNvPr>
                <p:cNvPicPr/>
                <p:nvPr/>
              </p:nvPicPr>
              <p:blipFill>
                <a:blip r:embed="rId319"/>
                <a:stretch>
                  <a:fillRect/>
                </a:stretch>
              </p:blipFill>
              <p:spPr>
                <a:xfrm>
                  <a:off x="8318749" y="3002302"/>
                  <a:ext cx="1486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74915" name="Freihand 174914">
                  <a:extLst>
                    <a:ext uri="{FF2B5EF4-FFF2-40B4-BE49-F238E27FC236}">
                      <a16:creationId xmlns:a16="http://schemas.microsoft.com/office/drawing/2014/main" id="{436D4B1B-B292-8CE1-B94D-96D971D019F6}"/>
                    </a:ext>
                  </a:extLst>
                </p14:cNvPr>
                <p14:cNvContentPartPr/>
                <p14:nvPr/>
              </p14:nvContentPartPr>
              <p14:xfrm>
                <a:off x="8521429" y="2904382"/>
                <a:ext cx="160920" cy="163440"/>
              </p14:xfrm>
            </p:contentPart>
          </mc:Choice>
          <mc:Fallback xmlns="">
            <p:pic>
              <p:nvPicPr>
                <p:cNvPr id="174915" name="Freihand 174914">
                  <a:extLst>
                    <a:ext uri="{FF2B5EF4-FFF2-40B4-BE49-F238E27FC236}">
                      <a16:creationId xmlns:a16="http://schemas.microsoft.com/office/drawing/2014/main" id="{436D4B1B-B292-8CE1-B94D-96D971D019F6}"/>
                    </a:ext>
                  </a:extLst>
                </p:cNvPr>
                <p:cNvPicPr/>
                <p:nvPr/>
              </p:nvPicPr>
              <p:blipFill>
                <a:blip r:embed="rId321"/>
                <a:stretch>
                  <a:fillRect/>
                </a:stretch>
              </p:blipFill>
              <p:spPr>
                <a:xfrm>
                  <a:off x="8512789" y="2895742"/>
                  <a:ext cx="1785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74917" name="Freihand 174916">
                  <a:extLst>
                    <a:ext uri="{FF2B5EF4-FFF2-40B4-BE49-F238E27FC236}">
                      <a16:creationId xmlns:a16="http://schemas.microsoft.com/office/drawing/2014/main" id="{9D1C01AE-2036-C61D-374F-CAC29079BE9A}"/>
                    </a:ext>
                  </a:extLst>
                </p14:cNvPr>
                <p14:cNvContentPartPr/>
                <p14:nvPr/>
              </p14:nvContentPartPr>
              <p14:xfrm>
                <a:off x="8837149" y="2997622"/>
                <a:ext cx="154080" cy="11160"/>
              </p14:xfrm>
            </p:contentPart>
          </mc:Choice>
          <mc:Fallback xmlns="">
            <p:pic>
              <p:nvPicPr>
                <p:cNvPr id="174917" name="Freihand 174916">
                  <a:extLst>
                    <a:ext uri="{FF2B5EF4-FFF2-40B4-BE49-F238E27FC236}">
                      <a16:creationId xmlns:a16="http://schemas.microsoft.com/office/drawing/2014/main" id="{9D1C01AE-2036-C61D-374F-CAC29079BE9A}"/>
                    </a:ext>
                  </a:extLst>
                </p:cNvPr>
                <p:cNvPicPr/>
                <p:nvPr/>
              </p:nvPicPr>
              <p:blipFill>
                <a:blip r:embed="rId323"/>
                <a:stretch>
                  <a:fillRect/>
                </a:stretch>
              </p:blipFill>
              <p:spPr>
                <a:xfrm>
                  <a:off x="8828509" y="2988982"/>
                  <a:ext cx="1717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74918" name="Freihand 174917">
                  <a:extLst>
                    <a:ext uri="{FF2B5EF4-FFF2-40B4-BE49-F238E27FC236}">
                      <a16:creationId xmlns:a16="http://schemas.microsoft.com/office/drawing/2014/main" id="{50A8A10D-80B4-5C4B-769A-DDA332F781AF}"/>
                    </a:ext>
                  </a:extLst>
                </p14:cNvPr>
                <p14:cNvContentPartPr/>
                <p14:nvPr/>
              </p14:nvContentPartPr>
              <p14:xfrm>
                <a:off x="8847949" y="3035422"/>
                <a:ext cx="172080" cy="13680"/>
              </p14:xfrm>
            </p:contentPart>
          </mc:Choice>
          <mc:Fallback xmlns="">
            <p:pic>
              <p:nvPicPr>
                <p:cNvPr id="174918" name="Freihand 174917">
                  <a:extLst>
                    <a:ext uri="{FF2B5EF4-FFF2-40B4-BE49-F238E27FC236}">
                      <a16:creationId xmlns:a16="http://schemas.microsoft.com/office/drawing/2014/main" id="{50A8A10D-80B4-5C4B-769A-DDA332F781AF}"/>
                    </a:ext>
                  </a:extLst>
                </p:cNvPr>
                <p:cNvPicPr/>
                <p:nvPr/>
              </p:nvPicPr>
              <p:blipFill>
                <a:blip r:embed="rId325"/>
                <a:stretch>
                  <a:fillRect/>
                </a:stretch>
              </p:blipFill>
              <p:spPr>
                <a:xfrm>
                  <a:off x="8839309" y="3026782"/>
                  <a:ext cx="1897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74919" name="Freihand 174918">
                  <a:extLst>
                    <a:ext uri="{FF2B5EF4-FFF2-40B4-BE49-F238E27FC236}">
                      <a16:creationId xmlns:a16="http://schemas.microsoft.com/office/drawing/2014/main" id="{1AC7678D-605B-ED68-985D-6C047DD56A6C}"/>
                    </a:ext>
                  </a:extLst>
                </p14:cNvPr>
                <p14:cNvContentPartPr/>
                <p14:nvPr/>
              </p14:nvContentPartPr>
              <p14:xfrm>
                <a:off x="9136309" y="2975302"/>
                <a:ext cx="156600" cy="194400"/>
              </p14:xfrm>
            </p:contentPart>
          </mc:Choice>
          <mc:Fallback xmlns="">
            <p:pic>
              <p:nvPicPr>
                <p:cNvPr id="174919" name="Freihand 174918">
                  <a:extLst>
                    <a:ext uri="{FF2B5EF4-FFF2-40B4-BE49-F238E27FC236}">
                      <a16:creationId xmlns:a16="http://schemas.microsoft.com/office/drawing/2014/main" id="{1AC7678D-605B-ED68-985D-6C047DD56A6C}"/>
                    </a:ext>
                  </a:extLst>
                </p:cNvPr>
                <p:cNvPicPr/>
                <p:nvPr/>
              </p:nvPicPr>
              <p:blipFill>
                <a:blip r:embed="rId327"/>
                <a:stretch>
                  <a:fillRect/>
                </a:stretch>
              </p:blipFill>
              <p:spPr>
                <a:xfrm>
                  <a:off x="9127309" y="2966302"/>
                  <a:ext cx="17424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74921" name="Freihand 174920">
                  <a:extLst>
                    <a:ext uri="{FF2B5EF4-FFF2-40B4-BE49-F238E27FC236}">
                      <a16:creationId xmlns:a16="http://schemas.microsoft.com/office/drawing/2014/main" id="{BBB7B30F-490C-6803-2AFF-91C0E88552A3}"/>
                    </a:ext>
                  </a:extLst>
                </p14:cNvPr>
                <p14:cNvContentPartPr/>
                <p14:nvPr/>
              </p14:nvContentPartPr>
              <p14:xfrm>
                <a:off x="6028789" y="3393262"/>
                <a:ext cx="142560" cy="117000"/>
              </p14:xfrm>
            </p:contentPart>
          </mc:Choice>
          <mc:Fallback xmlns="">
            <p:pic>
              <p:nvPicPr>
                <p:cNvPr id="174921" name="Freihand 174920">
                  <a:extLst>
                    <a:ext uri="{FF2B5EF4-FFF2-40B4-BE49-F238E27FC236}">
                      <a16:creationId xmlns:a16="http://schemas.microsoft.com/office/drawing/2014/main" id="{BBB7B30F-490C-6803-2AFF-91C0E88552A3}"/>
                    </a:ext>
                  </a:extLst>
                </p:cNvPr>
                <p:cNvPicPr/>
                <p:nvPr/>
              </p:nvPicPr>
              <p:blipFill>
                <a:blip r:embed="rId329"/>
                <a:stretch>
                  <a:fillRect/>
                </a:stretch>
              </p:blipFill>
              <p:spPr>
                <a:xfrm>
                  <a:off x="6020149" y="3384262"/>
                  <a:ext cx="1602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74922" name="Freihand 174921">
                  <a:extLst>
                    <a:ext uri="{FF2B5EF4-FFF2-40B4-BE49-F238E27FC236}">
                      <a16:creationId xmlns:a16="http://schemas.microsoft.com/office/drawing/2014/main" id="{054EB373-D693-9CB3-CCFC-B65C69ED0186}"/>
                    </a:ext>
                  </a:extLst>
                </p14:cNvPr>
                <p14:cNvContentPartPr/>
                <p14:nvPr/>
              </p14:nvContentPartPr>
              <p14:xfrm>
                <a:off x="6273229" y="3373462"/>
                <a:ext cx="86400" cy="132120"/>
              </p14:xfrm>
            </p:contentPart>
          </mc:Choice>
          <mc:Fallback xmlns="">
            <p:pic>
              <p:nvPicPr>
                <p:cNvPr id="174922" name="Freihand 174921">
                  <a:extLst>
                    <a:ext uri="{FF2B5EF4-FFF2-40B4-BE49-F238E27FC236}">
                      <a16:creationId xmlns:a16="http://schemas.microsoft.com/office/drawing/2014/main" id="{054EB373-D693-9CB3-CCFC-B65C69ED0186}"/>
                    </a:ext>
                  </a:extLst>
                </p:cNvPr>
                <p:cNvPicPr/>
                <p:nvPr/>
              </p:nvPicPr>
              <p:blipFill>
                <a:blip r:embed="rId331"/>
                <a:stretch>
                  <a:fillRect/>
                </a:stretch>
              </p:blipFill>
              <p:spPr>
                <a:xfrm>
                  <a:off x="6264589" y="3364462"/>
                  <a:ext cx="10404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74923" name="Freihand 174922">
                  <a:extLst>
                    <a:ext uri="{FF2B5EF4-FFF2-40B4-BE49-F238E27FC236}">
                      <a16:creationId xmlns:a16="http://schemas.microsoft.com/office/drawing/2014/main" id="{E6012468-6282-F31A-AC0E-1229C0075459}"/>
                    </a:ext>
                  </a:extLst>
                </p14:cNvPr>
                <p14:cNvContentPartPr/>
                <p14:nvPr/>
              </p14:nvContentPartPr>
              <p14:xfrm>
                <a:off x="6298789" y="3321262"/>
                <a:ext cx="150120" cy="19080"/>
              </p14:xfrm>
            </p:contentPart>
          </mc:Choice>
          <mc:Fallback xmlns="">
            <p:pic>
              <p:nvPicPr>
                <p:cNvPr id="174923" name="Freihand 174922">
                  <a:extLst>
                    <a:ext uri="{FF2B5EF4-FFF2-40B4-BE49-F238E27FC236}">
                      <a16:creationId xmlns:a16="http://schemas.microsoft.com/office/drawing/2014/main" id="{E6012468-6282-F31A-AC0E-1229C0075459}"/>
                    </a:ext>
                  </a:extLst>
                </p:cNvPr>
                <p:cNvPicPr/>
                <p:nvPr/>
              </p:nvPicPr>
              <p:blipFill>
                <a:blip r:embed="rId333"/>
                <a:stretch>
                  <a:fillRect/>
                </a:stretch>
              </p:blipFill>
              <p:spPr>
                <a:xfrm>
                  <a:off x="6289789" y="3312622"/>
                  <a:ext cx="1677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74925" name="Freihand 174924">
                  <a:extLst>
                    <a:ext uri="{FF2B5EF4-FFF2-40B4-BE49-F238E27FC236}">
                      <a16:creationId xmlns:a16="http://schemas.microsoft.com/office/drawing/2014/main" id="{5C16C92C-3B2E-D375-A14B-65F52F36E72B}"/>
                    </a:ext>
                  </a:extLst>
                </p14:cNvPr>
                <p14:cNvContentPartPr/>
                <p14:nvPr/>
              </p14:nvContentPartPr>
              <p14:xfrm>
                <a:off x="6658789" y="3398662"/>
                <a:ext cx="9360" cy="104400"/>
              </p14:xfrm>
            </p:contentPart>
          </mc:Choice>
          <mc:Fallback xmlns="">
            <p:pic>
              <p:nvPicPr>
                <p:cNvPr id="174925" name="Freihand 174924">
                  <a:extLst>
                    <a:ext uri="{FF2B5EF4-FFF2-40B4-BE49-F238E27FC236}">
                      <a16:creationId xmlns:a16="http://schemas.microsoft.com/office/drawing/2014/main" id="{5C16C92C-3B2E-D375-A14B-65F52F36E72B}"/>
                    </a:ext>
                  </a:extLst>
                </p:cNvPr>
                <p:cNvPicPr/>
                <p:nvPr/>
              </p:nvPicPr>
              <p:blipFill>
                <a:blip r:embed="rId335"/>
                <a:stretch>
                  <a:fillRect/>
                </a:stretch>
              </p:blipFill>
              <p:spPr>
                <a:xfrm>
                  <a:off x="6650149" y="3390022"/>
                  <a:ext cx="270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74926" name="Freihand 174925">
                  <a:extLst>
                    <a:ext uri="{FF2B5EF4-FFF2-40B4-BE49-F238E27FC236}">
                      <a16:creationId xmlns:a16="http://schemas.microsoft.com/office/drawing/2014/main" id="{C7CD9E8C-A1B4-5E68-2241-347385E0811A}"/>
                    </a:ext>
                  </a:extLst>
                </p14:cNvPr>
                <p14:cNvContentPartPr/>
                <p14:nvPr/>
              </p14:nvContentPartPr>
              <p14:xfrm>
                <a:off x="6620629" y="3426022"/>
                <a:ext cx="124200" cy="13320"/>
              </p14:xfrm>
            </p:contentPart>
          </mc:Choice>
          <mc:Fallback xmlns="">
            <p:pic>
              <p:nvPicPr>
                <p:cNvPr id="174926" name="Freihand 174925">
                  <a:extLst>
                    <a:ext uri="{FF2B5EF4-FFF2-40B4-BE49-F238E27FC236}">
                      <a16:creationId xmlns:a16="http://schemas.microsoft.com/office/drawing/2014/main" id="{C7CD9E8C-A1B4-5E68-2241-347385E0811A}"/>
                    </a:ext>
                  </a:extLst>
                </p:cNvPr>
                <p:cNvPicPr/>
                <p:nvPr/>
              </p:nvPicPr>
              <p:blipFill>
                <a:blip r:embed="rId337"/>
                <a:stretch>
                  <a:fillRect/>
                </a:stretch>
              </p:blipFill>
              <p:spPr>
                <a:xfrm>
                  <a:off x="6611629" y="3417382"/>
                  <a:ext cx="1418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74928" name="Freihand 174927">
                  <a:extLst>
                    <a:ext uri="{FF2B5EF4-FFF2-40B4-BE49-F238E27FC236}">
                      <a16:creationId xmlns:a16="http://schemas.microsoft.com/office/drawing/2014/main" id="{CF00D849-6BA9-40F8-F77E-91AA8BCC88EE}"/>
                    </a:ext>
                  </a:extLst>
                </p14:cNvPr>
                <p14:cNvContentPartPr/>
                <p14:nvPr/>
              </p14:nvContentPartPr>
              <p14:xfrm>
                <a:off x="6903229" y="3373102"/>
                <a:ext cx="102600" cy="108360"/>
              </p14:xfrm>
            </p:contentPart>
          </mc:Choice>
          <mc:Fallback xmlns="">
            <p:pic>
              <p:nvPicPr>
                <p:cNvPr id="174928" name="Freihand 174927">
                  <a:extLst>
                    <a:ext uri="{FF2B5EF4-FFF2-40B4-BE49-F238E27FC236}">
                      <a16:creationId xmlns:a16="http://schemas.microsoft.com/office/drawing/2014/main" id="{CF00D849-6BA9-40F8-F77E-91AA8BCC88EE}"/>
                    </a:ext>
                  </a:extLst>
                </p:cNvPr>
                <p:cNvPicPr/>
                <p:nvPr/>
              </p:nvPicPr>
              <p:blipFill>
                <a:blip r:embed="rId339"/>
                <a:stretch>
                  <a:fillRect/>
                </a:stretch>
              </p:blipFill>
              <p:spPr>
                <a:xfrm>
                  <a:off x="6894589" y="3364102"/>
                  <a:ext cx="1202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74929" name="Freihand 174928">
                  <a:extLst>
                    <a:ext uri="{FF2B5EF4-FFF2-40B4-BE49-F238E27FC236}">
                      <a16:creationId xmlns:a16="http://schemas.microsoft.com/office/drawing/2014/main" id="{E9C5D003-7D7E-E3AE-896C-D7197293AE65}"/>
                    </a:ext>
                  </a:extLst>
                </p14:cNvPr>
                <p14:cNvContentPartPr/>
                <p14:nvPr/>
              </p14:nvContentPartPr>
              <p14:xfrm>
                <a:off x="7033549" y="3448342"/>
                <a:ext cx="20520" cy="94680"/>
              </p14:xfrm>
            </p:contentPart>
          </mc:Choice>
          <mc:Fallback xmlns="">
            <p:pic>
              <p:nvPicPr>
                <p:cNvPr id="174929" name="Freihand 174928">
                  <a:extLst>
                    <a:ext uri="{FF2B5EF4-FFF2-40B4-BE49-F238E27FC236}">
                      <a16:creationId xmlns:a16="http://schemas.microsoft.com/office/drawing/2014/main" id="{E9C5D003-7D7E-E3AE-896C-D7197293AE65}"/>
                    </a:ext>
                  </a:extLst>
                </p:cNvPr>
                <p:cNvPicPr/>
                <p:nvPr/>
              </p:nvPicPr>
              <p:blipFill>
                <a:blip r:embed="rId341"/>
                <a:stretch>
                  <a:fillRect/>
                </a:stretch>
              </p:blipFill>
              <p:spPr>
                <a:xfrm>
                  <a:off x="7024549" y="3439342"/>
                  <a:ext cx="381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74930" name="Freihand 174929">
                  <a:extLst>
                    <a:ext uri="{FF2B5EF4-FFF2-40B4-BE49-F238E27FC236}">
                      <a16:creationId xmlns:a16="http://schemas.microsoft.com/office/drawing/2014/main" id="{BAF73374-B338-FF55-5818-3EB362DC0763}"/>
                    </a:ext>
                  </a:extLst>
                </p14:cNvPr>
                <p14:cNvContentPartPr/>
                <p14:nvPr/>
              </p14:nvContentPartPr>
              <p14:xfrm>
                <a:off x="7138309" y="3309382"/>
                <a:ext cx="136080" cy="153360"/>
              </p14:xfrm>
            </p:contentPart>
          </mc:Choice>
          <mc:Fallback xmlns="">
            <p:pic>
              <p:nvPicPr>
                <p:cNvPr id="174930" name="Freihand 174929">
                  <a:extLst>
                    <a:ext uri="{FF2B5EF4-FFF2-40B4-BE49-F238E27FC236}">
                      <a16:creationId xmlns:a16="http://schemas.microsoft.com/office/drawing/2014/main" id="{BAF73374-B338-FF55-5818-3EB362DC0763}"/>
                    </a:ext>
                  </a:extLst>
                </p:cNvPr>
                <p:cNvPicPr/>
                <p:nvPr/>
              </p:nvPicPr>
              <p:blipFill>
                <a:blip r:embed="rId343"/>
                <a:stretch>
                  <a:fillRect/>
                </a:stretch>
              </p:blipFill>
              <p:spPr>
                <a:xfrm>
                  <a:off x="7129309" y="3300742"/>
                  <a:ext cx="1537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74931" name="Freihand 174930">
                  <a:extLst>
                    <a:ext uri="{FF2B5EF4-FFF2-40B4-BE49-F238E27FC236}">
                      <a16:creationId xmlns:a16="http://schemas.microsoft.com/office/drawing/2014/main" id="{0EFE6C7D-9E02-B0AC-8168-9A869A63F791}"/>
                    </a:ext>
                  </a:extLst>
                </p14:cNvPr>
                <p14:cNvContentPartPr/>
                <p14:nvPr/>
              </p14:nvContentPartPr>
              <p14:xfrm>
                <a:off x="7342429" y="3269782"/>
                <a:ext cx="150480" cy="169920"/>
              </p14:xfrm>
            </p:contentPart>
          </mc:Choice>
          <mc:Fallback xmlns="">
            <p:pic>
              <p:nvPicPr>
                <p:cNvPr id="174931" name="Freihand 174930">
                  <a:extLst>
                    <a:ext uri="{FF2B5EF4-FFF2-40B4-BE49-F238E27FC236}">
                      <a16:creationId xmlns:a16="http://schemas.microsoft.com/office/drawing/2014/main" id="{0EFE6C7D-9E02-B0AC-8168-9A869A63F791}"/>
                    </a:ext>
                  </a:extLst>
                </p:cNvPr>
                <p:cNvPicPr/>
                <p:nvPr/>
              </p:nvPicPr>
              <p:blipFill>
                <a:blip r:embed="rId345"/>
                <a:stretch>
                  <a:fillRect/>
                </a:stretch>
              </p:blipFill>
              <p:spPr>
                <a:xfrm>
                  <a:off x="7333429" y="3260782"/>
                  <a:ext cx="16812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74932" name="Freihand 174931">
                  <a:extLst>
                    <a:ext uri="{FF2B5EF4-FFF2-40B4-BE49-F238E27FC236}">
                      <a16:creationId xmlns:a16="http://schemas.microsoft.com/office/drawing/2014/main" id="{2E5953CF-A44B-A916-FEA2-7626FBC97D2F}"/>
                    </a:ext>
                  </a:extLst>
                </p14:cNvPr>
                <p14:cNvContentPartPr/>
                <p14:nvPr/>
              </p14:nvContentPartPr>
              <p14:xfrm>
                <a:off x="7524229" y="3315502"/>
                <a:ext cx="114840" cy="186480"/>
              </p14:xfrm>
            </p:contentPart>
          </mc:Choice>
          <mc:Fallback xmlns="">
            <p:pic>
              <p:nvPicPr>
                <p:cNvPr id="174932" name="Freihand 174931">
                  <a:extLst>
                    <a:ext uri="{FF2B5EF4-FFF2-40B4-BE49-F238E27FC236}">
                      <a16:creationId xmlns:a16="http://schemas.microsoft.com/office/drawing/2014/main" id="{2E5953CF-A44B-A916-FEA2-7626FBC97D2F}"/>
                    </a:ext>
                  </a:extLst>
                </p:cNvPr>
                <p:cNvPicPr/>
                <p:nvPr/>
              </p:nvPicPr>
              <p:blipFill>
                <a:blip r:embed="rId347"/>
                <a:stretch>
                  <a:fillRect/>
                </a:stretch>
              </p:blipFill>
              <p:spPr>
                <a:xfrm>
                  <a:off x="7515229" y="3306862"/>
                  <a:ext cx="13248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74934" name="Freihand 174933">
                  <a:extLst>
                    <a:ext uri="{FF2B5EF4-FFF2-40B4-BE49-F238E27FC236}">
                      <a16:creationId xmlns:a16="http://schemas.microsoft.com/office/drawing/2014/main" id="{B340AF29-7E07-E7F5-15C5-AFF4F9D2CD13}"/>
                    </a:ext>
                  </a:extLst>
                </p14:cNvPr>
                <p14:cNvContentPartPr/>
                <p14:nvPr/>
              </p14:nvContentPartPr>
              <p14:xfrm>
                <a:off x="7760389" y="3401902"/>
                <a:ext cx="143640" cy="52920"/>
              </p14:xfrm>
            </p:contentPart>
          </mc:Choice>
          <mc:Fallback xmlns="">
            <p:pic>
              <p:nvPicPr>
                <p:cNvPr id="174934" name="Freihand 174933">
                  <a:extLst>
                    <a:ext uri="{FF2B5EF4-FFF2-40B4-BE49-F238E27FC236}">
                      <a16:creationId xmlns:a16="http://schemas.microsoft.com/office/drawing/2014/main" id="{B340AF29-7E07-E7F5-15C5-AFF4F9D2CD13}"/>
                    </a:ext>
                  </a:extLst>
                </p:cNvPr>
                <p:cNvPicPr/>
                <p:nvPr/>
              </p:nvPicPr>
              <p:blipFill>
                <a:blip r:embed="rId349"/>
                <a:stretch>
                  <a:fillRect/>
                </a:stretch>
              </p:blipFill>
              <p:spPr>
                <a:xfrm>
                  <a:off x="7751749" y="3392902"/>
                  <a:ext cx="1612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74935" name="Freihand 174934">
                  <a:extLst>
                    <a:ext uri="{FF2B5EF4-FFF2-40B4-BE49-F238E27FC236}">
                      <a16:creationId xmlns:a16="http://schemas.microsoft.com/office/drawing/2014/main" id="{935E0057-E182-C38C-A92C-E7D960D91E14}"/>
                    </a:ext>
                  </a:extLst>
                </p14:cNvPr>
                <p14:cNvContentPartPr/>
                <p14:nvPr/>
              </p14:nvContentPartPr>
              <p14:xfrm>
                <a:off x="8044789" y="3338182"/>
                <a:ext cx="121680" cy="124920"/>
              </p14:xfrm>
            </p:contentPart>
          </mc:Choice>
          <mc:Fallback xmlns="">
            <p:pic>
              <p:nvPicPr>
                <p:cNvPr id="174935" name="Freihand 174934">
                  <a:extLst>
                    <a:ext uri="{FF2B5EF4-FFF2-40B4-BE49-F238E27FC236}">
                      <a16:creationId xmlns:a16="http://schemas.microsoft.com/office/drawing/2014/main" id="{935E0057-E182-C38C-A92C-E7D960D91E14}"/>
                    </a:ext>
                  </a:extLst>
                </p:cNvPr>
                <p:cNvPicPr/>
                <p:nvPr/>
              </p:nvPicPr>
              <p:blipFill>
                <a:blip r:embed="rId351"/>
                <a:stretch>
                  <a:fillRect/>
                </a:stretch>
              </p:blipFill>
              <p:spPr>
                <a:xfrm>
                  <a:off x="8035789" y="3329182"/>
                  <a:ext cx="13932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74936" name="Freihand 174935">
                  <a:extLst>
                    <a:ext uri="{FF2B5EF4-FFF2-40B4-BE49-F238E27FC236}">
                      <a16:creationId xmlns:a16="http://schemas.microsoft.com/office/drawing/2014/main" id="{08FC24DA-21CE-8E8C-11F4-AFFAA16DD083}"/>
                    </a:ext>
                  </a:extLst>
                </p14:cNvPr>
                <p14:cNvContentPartPr/>
                <p14:nvPr/>
              </p14:nvContentPartPr>
              <p14:xfrm>
                <a:off x="8240629" y="3314422"/>
                <a:ext cx="88200" cy="135000"/>
              </p14:xfrm>
            </p:contentPart>
          </mc:Choice>
          <mc:Fallback xmlns="">
            <p:pic>
              <p:nvPicPr>
                <p:cNvPr id="174936" name="Freihand 174935">
                  <a:extLst>
                    <a:ext uri="{FF2B5EF4-FFF2-40B4-BE49-F238E27FC236}">
                      <a16:creationId xmlns:a16="http://schemas.microsoft.com/office/drawing/2014/main" id="{08FC24DA-21CE-8E8C-11F4-AFFAA16DD083}"/>
                    </a:ext>
                  </a:extLst>
                </p:cNvPr>
                <p:cNvPicPr/>
                <p:nvPr/>
              </p:nvPicPr>
              <p:blipFill>
                <a:blip r:embed="rId353"/>
                <a:stretch>
                  <a:fillRect/>
                </a:stretch>
              </p:blipFill>
              <p:spPr>
                <a:xfrm>
                  <a:off x="8231989" y="3305782"/>
                  <a:ext cx="10584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74937" name="Freihand 174936">
                  <a:extLst>
                    <a:ext uri="{FF2B5EF4-FFF2-40B4-BE49-F238E27FC236}">
                      <a16:creationId xmlns:a16="http://schemas.microsoft.com/office/drawing/2014/main" id="{E93020C4-7622-53FF-F365-3DBAB56E9E59}"/>
                    </a:ext>
                  </a:extLst>
                </p14:cNvPr>
                <p14:cNvContentPartPr/>
                <p14:nvPr/>
              </p14:nvContentPartPr>
              <p14:xfrm>
                <a:off x="8382469" y="3318382"/>
                <a:ext cx="92880" cy="111240"/>
              </p14:xfrm>
            </p:contentPart>
          </mc:Choice>
          <mc:Fallback xmlns="">
            <p:pic>
              <p:nvPicPr>
                <p:cNvPr id="174937" name="Freihand 174936">
                  <a:extLst>
                    <a:ext uri="{FF2B5EF4-FFF2-40B4-BE49-F238E27FC236}">
                      <a16:creationId xmlns:a16="http://schemas.microsoft.com/office/drawing/2014/main" id="{E93020C4-7622-53FF-F365-3DBAB56E9E59}"/>
                    </a:ext>
                  </a:extLst>
                </p:cNvPr>
                <p:cNvPicPr/>
                <p:nvPr/>
              </p:nvPicPr>
              <p:blipFill>
                <a:blip r:embed="rId355"/>
                <a:stretch>
                  <a:fillRect/>
                </a:stretch>
              </p:blipFill>
              <p:spPr>
                <a:xfrm>
                  <a:off x="8373469" y="3309382"/>
                  <a:ext cx="1105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74938" name="Freihand 174937">
                  <a:extLst>
                    <a:ext uri="{FF2B5EF4-FFF2-40B4-BE49-F238E27FC236}">
                      <a16:creationId xmlns:a16="http://schemas.microsoft.com/office/drawing/2014/main" id="{3A80F1BC-D977-E10C-A151-39A1615F2F59}"/>
                    </a:ext>
                  </a:extLst>
                </p14:cNvPr>
                <p14:cNvContentPartPr/>
                <p14:nvPr/>
              </p14:nvContentPartPr>
              <p14:xfrm>
                <a:off x="8588029" y="3238102"/>
                <a:ext cx="101520" cy="195840"/>
              </p14:xfrm>
            </p:contentPart>
          </mc:Choice>
          <mc:Fallback xmlns="">
            <p:pic>
              <p:nvPicPr>
                <p:cNvPr id="174938" name="Freihand 174937">
                  <a:extLst>
                    <a:ext uri="{FF2B5EF4-FFF2-40B4-BE49-F238E27FC236}">
                      <a16:creationId xmlns:a16="http://schemas.microsoft.com/office/drawing/2014/main" id="{3A80F1BC-D977-E10C-A151-39A1615F2F59}"/>
                    </a:ext>
                  </a:extLst>
                </p:cNvPr>
                <p:cNvPicPr/>
                <p:nvPr/>
              </p:nvPicPr>
              <p:blipFill>
                <a:blip r:embed="rId357"/>
                <a:stretch>
                  <a:fillRect/>
                </a:stretch>
              </p:blipFill>
              <p:spPr>
                <a:xfrm>
                  <a:off x="8579029" y="3229462"/>
                  <a:ext cx="119160" cy="213480"/>
                </a:xfrm>
                <a:prstGeom prst="rect">
                  <a:avLst/>
                </a:prstGeom>
              </p:spPr>
            </p:pic>
          </mc:Fallback>
        </mc:AlternateContent>
      </p:grpSp>
      <p:grpSp>
        <p:nvGrpSpPr>
          <p:cNvPr id="174943" name="Gruppieren 174942">
            <a:extLst>
              <a:ext uri="{FF2B5EF4-FFF2-40B4-BE49-F238E27FC236}">
                <a16:creationId xmlns:a16="http://schemas.microsoft.com/office/drawing/2014/main" id="{FA0B73FF-D9B8-1C0E-3719-08704B13AA4D}"/>
              </a:ext>
            </a:extLst>
          </p:cNvPr>
          <p:cNvGrpSpPr/>
          <p:nvPr/>
        </p:nvGrpSpPr>
        <p:grpSpPr>
          <a:xfrm>
            <a:off x="8876389" y="3322342"/>
            <a:ext cx="480960" cy="180000"/>
            <a:chOff x="8876389" y="3322342"/>
            <a:chExt cx="480960" cy="180000"/>
          </a:xfrm>
        </p:grpSpPr>
        <mc:AlternateContent xmlns:mc="http://schemas.openxmlformats.org/markup-compatibility/2006" xmlns:p14="http://schemas.microsoft.com/office/powerpoint/2010/main">
          <mc:Choice Requires="p14">
            <p:contentPart p14:bwMode="auto" r:id="rId358">
              <p14:nvContentPartPr>
                <p14:cNvPr id="174940" name="Freihand 174939">
                  <a:extLst>
                    <a:ext uri="{FF2B5EF4-FFF2-40B4-BE49-F238E27FC236}">
                      <a16:creationId xmlns:a16="http://schemas.microsoft.com/office/drawing/2014/main" id="{94E340AA-68F2-5E41-EADD-AE32E1436BE1}"/>
                    </a:ext>
                  </a:extLst>
                </p14:cNvPr>
                <p14:cNvContentPartPr/>
                <p14:nvPr/>
              </p14:nvContentPartPr>
              <p14:xfrm>
                <a:off x="8876389" y="3390022"/>
                <a:ext cx="156600" cy="26280"/>
              </p14:xfrm>
            </p:contentPart>
          </mc:Choice>
          <mc:Fallback xmlns="">
            <p:pic>
              <p:nvPicPr>
                <p:cNvPr id="174940" name="Freihand 174939">
                  <a:extLst>
                    <a:ext uri="{FF2B5EF4-FFF2-40B4-BE49-F238E27FC236}">
                      <a16:creationId xmlns:a16="http://schemas.microsoft.com/office/drawing/2014/main" id="{94E340AA-68F2-5E41-EADD-AE32E1436BE1}"/>
                    </a:ext>
                  </a:extLst>
                </p:cNvPr>
                <p:cNvPicPr/>
                <p:nvPr/>
              </p:nvPicPr>
              <p:blipFill>
                <a:blip r:embed="rId359"/>
                <a:stretch>
                  <a:fillRect/>
                </a:stretch>
              </p:blipFill>
              <p:spPr>
                <a:xfrm>
                  <a:off x="8867749" y="3381022"/>
                  <a:ext cx="1742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74941" name="Freihand 174940">
                  <a:extLst>
                    <a:ext uri="{FF2B5EF4-FFF2-40B4-BE49-F238E27FC236}">
                      <a16:creationId xmlns:a16="http://schemas.microsoft.com/office/drawing/2014/main" id="{E905F772-82EF-A322-B1E9-496F22F3F6DB}"/>
                    </a:ext>
                  </a:extLst>
                </p14:cNvPr>
                <p14:cNvContentPartPr/>
                <p14:nvPr/>
              </p14:nvContentPartPr>
              <p14:xfrm>
                <a:off x="8913469" y="3323782"/>
                <a:ext cx="413280" cy="127440"/>
              </p14:xfrm>
            </p:contentPart>
          </mc:Choice>
          <mc:Fallback xmlns="">
            <p:pic>
              <p:nvPicPr>
                <p:cNvPr id="174941" name="Freihand 174940">
                  <a:extLst>
                    <a:ext uri="{FF2B5EF4-FFF2-40B4-BE49-F238E27FC236}">
                      <a16:creationId xmlns:a16="http://schemas.microsoft.com/office/drawing/2014/main" id="{E905F772-82EF-A322-B1E9-496F22F3F6DB}"/>
                    </a:ext>
                  </a:extLst>
                </p:cNvPr>
                <p:cNvPicPr/>
                <p:nvPr/>
              </p:nvPicPr>
              <p:blipFill>
                <a:blip r:embed="rId361"/>
                <a:stretch>
                  <a:fillRect/>
                </a:stretch>
              </p:blipFill>
              <p:spPr>
                <a:xfrm>
                  <a:off x="8904829" y="3315142"/>
                  <a:ext cx="4309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74942" name="Freihand 174941">
                  <a:extLst>
                    <a:ext uri="{FF2B5EF4-FFF2-40B4-BE49-F238E27FC236}">
                      <a16:creationId xmlns:a16="http://schemas.microsoft.com/office/drawing/2014/main" id="{1102BC9C-F8F9-FA9C-300A-317E0F591C5D}"/>
                    </a:ext>
                  </a:extLst>
                </p14:cNvPr>
                <p14:cNvContentPartPr/>
                <p14:nvPr/>
              </p14:nvContentPartPr>
              <p14:xfrm>
                <a:off x="9241429" y="3322342"/>
                <a:ext cx="115920" cy="180000"/>
              </p14:xfrm>
            </p:contentPart>
          </mc:Choice>
          <mc:Fallback xmlns="">
            <p:pic>
              <p:nvPicPr>
                <p:cNvPr id="174942" name="Freihand 174941">
                  <a:extLst>
                    <a:ext uri="{FF2B5EF4-FFF2-40B4-BE49-F238E27FC236}">
                      <a16:creationId xmlns:a16="http://schemas.microsoft.com/office/drawing/2014/main" id="{1102BC9C-F8F9-FA9C-300A-317E0F591C5D}"/>
                    </a:ext>
                  </a:extLst>
                </p:cNvPr>
                <p:cNvPicPr/>
                <p:nvPr/>
              </p:nvPicPr>
              <p:blipFill>
                <a:blip r:embed="rId363"/>
                <a:stretch>
                  <a:fillRect/>
                </a:stretch>
              </p:blipFill>
              <p:spPr>
                <a:xfrm>
                  <a:off x="9232429" y="3313342"/>
                  <a:ext cx="133560" cy="197640"/>
                </a:xfrm>
                <a:prstGeom prst="rect">
                  <a:avLst/>
                </a:prstGeom>
              </p:spPr>
            </p:pic>
          </mc:Fallback>
        </mc:AlternateContent>
      </p:grpSp>
      <p:grpSp>
        <p:nvGrpSpPr>
          <p:cNvPr id="174951" name="Gruppieren 174950">
            <a:extLst>
              <a:ext uri="{FF2B5EF4-FFF2-40B4-BE49-F238E27FC236}">
                <a16:creationId xmlns:a16="http://schemas.microsoft.com/office/drawing/2014/main" id="{CE491120-01D6-E036-6267-B09E00121E3D}"/>
              </a:ext>
            </a:extLst>
          </p:cNvPr>
          <p:cNvGrpSpPr/>
          <p:nvPr/>
        </p:nvGrpSpPr>
        <p:grpSpPr>
          <a:xfrm>
            <a:off x="9824269" y="3234502"/>
            <a:ext cx="1139040" cy="237600"/>
            <a:chOff x="9824269" y="3234502"/>
            <a:chExt cx="1139040" cy="237600"/>
          </a:xfrm>
        </p:grpSpPr>
        <mc:AlternateContent xmlns:mc="http://schemas.openxmlformats.org/markup-compatibility/2006" xmlns:p14="http://schemas.microsoft.com/office/powerpoint/2010/main">
          <mc:Choice Requires="p14">
            <p:contentPart p14:bwMode="auto" r:id="rId364">
              <p14:nvContentPartPr>
                <p14:cNvPr id="174944" name="Freihand 174943">
                  <a:extLst>
                    <a:ext uri="{FF2B5EF4-FFF2-40B4-BE49-F238E27FC236}">
                      <a16:creationId xmlns:a16="http://schemas.microsoft.com/office/drawing/2014/main" id="{16B96EC9-1693-B853-17DE-60A4DEFD2742}"/>
                    </a:ext>
                  </a:extLst>
                </p14:cNvPr>
                <p14:cNvContentPartPr/>
                <p14:nvPr/>
              </p14:nvContentPartPr>
              <p14:xfrm>
                <a:off x="9824269" y="3248902"/>
                <a:ext cx="21960" cy="213480"/>
              </p14:xfrm>
            </p:contentPart>
          </mc:Choice>
          <mc:Fallback xmlns="">
            <p:pic>
              <p:nvPicPr>
                <p:cNvPr id="174944" name="Freihand 174943">
                  <a:extLst>
                    <a:ext uri="{FF2B5EF4-FFF2-40B4-BE49-F238E27FC236}">
                      <a16:creationId xmlns:a16="http://schemas.microsoft.com/office/drawing/2014/main" id="{16B96EC9-1693-B853-17DE-60A4DEFD2742}"/>
                    </a:ext>
                  </a:extLst>
                </p:cNvPr>
                <p:cNvPicPr/>
                <p:nvPr/>
              </p:nvPicPr>
              <p:blipFill>
                <a:blip r:embed="rId365"/>
                <a:stretch>
                  <a:fillRect/>
                </a:stretch>
              </p:blipFill>
              <p:spPr>
                <a:xfrm>
                  <a:off x="9815629" y="3240262"/>
                  <a:ext cx="3960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174945" name="Freihand 174944">
                  <a:extLst>
                    <a:ext uri="{FF2B5EF4-FFF2-40B4-BE49-F238E27FC236}">
                      <a16:creationId xmlns:a16="http://schemas.microsoft.com/office/drawing/2014/main" id="{FAF6824F-6CC0-1655-8DB3-630593335B37}"/>
                    </a:ext>
                  </a:extLst>
                </p14:cNvPr>
                <p14:cNvContentPartPr/>
                <p14:nvPr/>
              </p14:nvContentPartPr>
              <p14:xfrm>
                <a:off x="9975109" y="3326302"/>
                <a:ext cx="120600" cy="40680"/>
              </p14:xfrm>
            </p:contentPart>
          </mc:Choice>
          <mc:Fallback xmlns="">
            <p:pic>
              <p:nvPicPr>
                <p:cNvPr id="174945" name="Freihand 174944">
                  <a:extLst>
                    <a:ext uri="{FF2B5EF4-FFF2-40B4-BE49-F238E27FC236}">
                      <a16:creationId xmlns:a16="http://schemas.microsoft.com/office/drawing/2014/main" id="{FAF6824F-6CC0-1655-8DB3-630593335B37}"/>
                    </a:ext>
                  </a:extLst>
                </p:cNvPr>
                <p:cNvPicPr/>
                <p:nvPr/>
              </p:nvPicPr>
              <p:blipFill>
                <a:blip r:embed="rId367"/>
                <a:stretch>
                  <a:fillRect/>
                </a:stretch>
              </p:blipFill>
              <p:spPr>
                <a:xfrm>
                  <a:off x="9966109" y="3317662"/>
                  <a:ext cx="1382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174946" name="Freihand 174945">
                  <a:extLst>
                    <a:ext uri="{FF2B5EF4-FFF2-40B4-BE49-F238E27FC236}">
                      <a16:creationId xmlns:a16="http://schemas.microsoft.com/office/drawing/2014/main" id="{B9BBE677-EE55-50AD-2124-744A6B90DD4D}"/>
                    </a:ext>
                  </a:extLst>
                </p14:cNvPr>
                <p14:cNvContentPartPr/>
                <p14:nvPr/>
              </p14:nvContentPartPr>
              <p14:xfrm>
                <a:off x="10202269" y="3249622"/>
                <a:ext cx="144720" cy="108000"/>
              </p14:xfrm>
            </p:contentPart>
          </mc:Choice>
          <mc:Fallback xmlns="">
            <p:pic>
              <p:nvPicPr>
                <p:cNvPr id="174946" name="Freihand 174945">
                  <a:extLst>
                    <a:ext uri="{FF2B5EF4-FFF2-40B4-BE49-F238E27FC236}">
                      <a16:creationId xmlns:a16="http://schemas.microsoft.com/office/drawing/2014/main" id="{B9BBE677-EE55-50AD-2124-744A6B90DD4D}"/>
                    </a:ext>
                  </a:extLst>
                </p:cNvPr>
                <p:cNvPicPr/>
                <p:nvPr/>
              </p:nvPicPr>
              <p:blipFill>
                <a:blip r:embed="rId369"/>
                <a:stretch>
                  <a:fillRect/>
                </a:stretch>
              </p:blipFill>
              <p:spPr>
                <a:xfrm>
                  <a:off x="10193269" y="3240622"/>
                  <a:ext cx="1623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174947" name="Freihand 174946">
                  <a:extLst>
                    <a:ext uri="{FF2B5EF4-FFF2-40B4-BE49-F238E27FC236}">
                      <a16:creationId xmlns:a16="http://schemas.microsoft.com/office/drawing/2014/main" id="{02441EB9-047D-2281-D12C-A397CACEDF2D}"/>
                    </a:ext>
                  </a:extLst>
                </p14:cNvPr>
                <p14:cNvContentPartPr/>
                <p14:nvPr/>
              </p14:nvContentPartPr>
              <p14:xfrm>
                <a:off x="10352029" y="3329902"/>
                <a:ext cx="36000" cy="142200"/>
              </p14:xfrm>
            </p:contentPart>
          </mc:Choice>
          <mc:Fallback xmlns="">
            <p:pic>
              <p:nvPicPr>
                <p:cNvPr id="174947" name="Freihand 174946">
                  <a:extLst>
                    <a:ext uri="{FF2B5EF4-FFF2-40B4-BE49-F238E27FC236}">
                      <a16:creationId xmlns:a16="http://schemas.microsoft.com/office/drawing/2014/main" id="{02441EB9-047D-2281-D12C-A397CACEDF2D}"/>
                    </a:ext>
                  </a:extLst>
                </p:cNvPr>
                <p:cNvPicPr/>
                <p:nvPr/>
              </p:nvPicPr>
              <p:blipFill>
                <a:blip r:embed="rId371"/>
                <a:stretch>
                  <a:fillRect/>
                </a:stretch>
              </p:blipFill>
              <p:spPr>
                <a:xfrm>
                  <a:off x="10343389" y="3321262"/>
                  <a:ext cx="536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174948" name="Freihand 174947">
                  <a:extLst>
                    <a:ext uri="{FF2B5EF4-FFF2-40B4-BE49-F238E27FC236}">
                      <a16:creationId xmlns:a16="http://schemas.microsoft.com/office/drawing/2014/main" id="{E6BD3118-3E1F-AECC-F13B-5DAD8B9844DE}"/>
                    </a:ext>
                  </a:extLst>
                </p14:cNvPr>
                <p14:cNvContentPartPr/>
                <p14:nvPr/>
              </p14:nvContentPartPr>
              <p14:xfrm>
                <a:off x="10486309" y="3235942"/>
                <a:ext cx="128880" cy="162720"/>
              </p14:xfrm>
            </p:contentPart>
          </mc:Choice>
          <mc:Fallback xmlns="">
            <p:pic>
              <p:nvPicPr>
                <p:cNvPr id="174948" name="Freihand 174947">
                  <a:extLst>
                    <a:ext uri="{FF2B5EF4-FFF2-40B4-BE49-F238E27FC236}">
                      <a16:creationId xmlns:a16="http://schemas.microsoft.com/office/drawing/2014/main" id="{E6BD3118-3E1F-AECC-F13B-5DAD8B9844DE}"/>
                    </a:ext>
                  </a:extLst>
                </p:cNvPr>
                <p:cNvPicPr/>
                <p:nvPr/>
              </p:nvPicPr>
              <p:blipFill>
                <a:blip r:embed="rId373"/>
                <a:stretch>
                  <a:fillRect/>
                </a:stretch>
              </p:blipFill>
              <p:spPr>
                <a:xfrm>
                  <a:off x="10477669" y="3226942"/>
                  <a:ext cx="1465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174949" name="Freihand 174948">
                  <a:extLst>
                    <a:ext uri="{FF2B5EF4-FFF2-40B4-BE49-F238E27FC236}">
                      <a16:creationId xmlns:a16="http://schemas.microsoft.com/office/drawing/2014/main" id="{521F80B1-89DA-C038-8F52-71C03716F600}"/>
                    </a:ext>
                  </a:extLst>
                </p14:cNvPr>
                <p14:cNvContentPartPr/>
                <p14:nvPr/>
              </p14:nvContentPartPr>
              <p14:xfrm>
                <a:off x="10686829" y="3234502"/>
                <a:ext cx="148680" cy="129960"/>
              </p14:xfrm>
            </p:contentPart>
          </mc:Choice>
          <mc:Fallback xmlns="">
            <p:pic>
              <p:nvPicPr>
                <p:cNvPr id="174949" name="Freihand 174948">
                  <a:extLst>
                    <a:ext uri="{FF2B5EF4-FFF2-40B4-BE49-F238E27FC236}">
                      <a16:creationId xmlns:a16="http://schemas.microsoft.com/office/drawing/2014/main" id="{521F80B1-89DA-C038-8F52-71C03716F600}"/>
                    </a:ext>
                  </a:extLst>
                </p:cNvPr>
                <p:cNvPicPr/>
                <p:nvPr/>
              </p:nvPicPr>
              <p:blipFill>
                <a:blip r:embed="rId375"/>
                <a:stretch>
                  <a:fillRect/>
                </a:stretch>
              </p:blipFill>
              <p:spPr>
                <a:xfrm>
                  <a:off x="10677829" y="3225862"/>
                  <a:ext cx="1663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174950" name="Freihand 174949">
                  <a:extLst>
                    <a:ext uri="{FF2B5EF4-FFF2-40B4-BE49-F238E27FC236}">
                      <a16:creationId xmlns:a16="http://schemas.microsoft.com/office/drawing/2014/main" id="{E2B273C9-D430-C2CE-1757-9C3E1D53FDD1}"/>
                    </a:ext>
                  </a:extLst>
                </p14:cNvPr>
                <p14:cNvContentPartPr/>
                <p14:nvPr/>
              </p14:nvContentPartPr>
              <p14:xfrm>
                <a:off x="10841989" y="3276262"/>
                <a:ext cx="121320" cy="188640"/>
              </p14:xfrm>
            </p:contentPart>
          </mc:Choice>
          <mc:Fallback xmlns="">
            <p:pic>
              <p:nvPicPr>
                <p:cNvPr id="174950" name="Freihand 174949">
                  <a:extLst>
                    <a:ext uri="{FF2B5EF4-FFF2-40B4-BE49-F238E27FC236}">
                      <a16:creationId xmlns:a16="http://schemas.microsoft.com/office/drawing/2014/main" id="{E2B273C9-D430-C2CE-1757-9C3E1D53FDD1}"/>
                    </a:ext>
                  </a:extLst>
                </p:cNvPr>
                <p:cNvPicPr/>
                <p:nvPr/>
              </p:nvPicPr>
              <p:blipFill>
                <a:blip r:embed="rId377"/>
                <a:stretch>
                  <a:fillRect/>
                </a:stretch>
              </p:blipFill>
              <p:spPr>
                <a:xfrm>
                  <a:off x="10832989" y="3267622"/>
                  <a:ext cx="138960" cy="206280"/>
                </a:xfrm>
                <a:prstGeom prst="rect">
                  <a:avLst/>
                </a:prstGeom>
              </p:spPr>
            </p:pic>
          </mc:Fallback>
        </mc:AlternateContent>
      </p:grpSp>
      <p:grpSp>
        <p:nvGrpSpPr>
          <p:cNvPr id="175000" name="Gruppieren 174999">
            <a:extLst>
              <a:ext uri="{FF2B5EF4-FFF2-40B4-BE49-F238E27FC236}">
                <a16:creationId xmlns:a16="http://schemas.microsoft.com/office/drawing/2014/main" id="{5E3AB5B0-2A31-84A0-03D6-641A51089029}"/>
              </a:ext>
            </a:extLst>
          </p:cNvPr>
          <p:cNvGrpSpPr/>
          <p:nvPr/>
        </p:nvGrpSpPr>
        <p:grpSpPr>
          <a:xfrm>
            <a:off x="127669" y="3369862"/>
            <a:ext cx="488160" cy="258120"/>
            <a:chOff x="127669" y="3369862"/>
            <a:chExt cx="488160" cy="258120"/>
          </a:xfrm>
        </p:grpSpPr>
        <mc:AlternateContent xmlns:mc="http://schemas.openxmlformats.org/markup-compatibility/2006" xmlns:p14="http://schemas.microsoft.com/office/powerpoint/2010/main">
          <mc:Choice Requires="p14">
            <p:contentPart p14:bwMode="auto" r:id="rId378">
              <p14:nvContentPartPr>
                <p14:cNvPr id="174998" name="Freihand 174997">
                  <a:extLst>
                    <a:ext uri="{FF2B5EF4-FFF2-40B4-BE49-F238E27FC236}">
                      <a16:creationId xmlns:a16="http://schemas.microsoft.com/office/drawing/2014/main" id="{AA259DD0-E48C-BFF3-484E-FF652C27E2A9}"/>
                    </a:ext>
                  </a:extLst>
                </p14:cNvPr>
                <p14:cNvContentPartPr/>
                <p14:nvPr/>
              </p14:nvContentPartPr>
              <p14:xfrm>
                <a:off x="127669" y="3405862"/>
                <a:ext cx="196200" cy="222120"/>
              </p14:xfrm>
            </p:contentPart>
          </mc:Choice>
          <mc:Fallback xmlns="">
            <p:pic>
              <p:nvPicPr>
                <p:cNvPr id="174998" name="Freihand 174997">
                  <a:extLst>
                    <a:ext uri="{FF2B5EF4-FFF2-40B4-BE49-F238E27FC236}">
                      <a16:creationId xmlns:a16="http://schemas.microsoft.com/office/drawing/2014/main" id="{AA259DD0-E48C-BFF3-484E-FF652C27E2A9}"/>
                    </a:ext>
                  </a:extLst>
                </p:cNvPr>
                <p:cNvPicPr/>
                <p:nvPr/>
              </p:nvPicPr>
              <p:blipFill>
                <a:blip r:embed="rId379"/>
                <a:stretch>
                  <a:fillRect/>
                </a:stretch>
              </p:blipFill>
              <p:spPr>
                <a:xfrm>
                  <a:off x="119029" y="3397222"/>
                  <a:ext cx="21384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174999" name="Freihand 174998">
                  <a:extLst>
                    <a:ext uri="{FF2B5EF4-FFF2-40B4-BE49-F238E27FC236}">
                      <a16:creationId xmlns:a16="http://schemas.microsoft.com/office/drawing/2014/main" id="{3FD68675-9308-2DB2-0734-780F9461F1EB}"/>
                    </a:ext>
                  </a:extLst>
                </p14:cNvPr>
                <p14:cNvContentPartPr/>
                <p14:nvPr/>
              </p14:nvContentPartPr>
              <p14:xfrm>
                <a:off x="414589" y="3369862"/>
                <a:ext cx="201240" cy="191520"/>
              </p14:xfrm>
            </p:contentPart>
          </mc:Choice>
          <mc:Fallback xmlns="">
            <p:pic>
              <p:nvPicPr>
                <p:cNvPr id="174999" name="Freihand 174998">
                  <a:extLst>
                    <a:ext uri="{FF2B5EF4-FFF2-40B4-BE49-F238E27FC236}">
                      <a16:creationId xmlns:a16="http://schemas.microsoft.com/office/drawing/2014/main" id="{3FD68675-9308-2DB2-0734-780F9461F1EB}"/>
                    </a:ext>
                  </a:extLst>
                </p:cNvPr>
                <p:cNvPicPr/>
                <p:nvPr/>
              </p:nvPicPr>
              <p:blipFill>
                <a:blip r:embed="rId381"/>
                <a:stretch>
                  <a:fillRect/>
                </a:stretch>
              </p:blipFill>
              <p:spPr>
                <a:xfrm>
                  <a:off x="405589" y="3361222"/>
                  <a:ext cx="218880" cy="209160"/>
                </a:xfrm>
                <a:prstGeom prst="rect">
                  <a:avLst/>
                </a:prstGeom>
              </p:spPr>
            </p:pic>
          </mc:Fallback>
        </mc:AlternateContent>
      </p:grpSp>
      <p:grpSp>
        <p:nvGrpSpPr>
          <p:cNvPr id="175020" name="Gruppieren 175019">
            <a:extLst>
              <a:ext uri="{FF2B5EF4-FFF2-40B4-BE49-F238E27FC236}">
                <a16:creationId xmlns:a16="http://schemas.microsoft.com/office/drawing/2014/main" id="{EA7AAC99-8CF5-C7A2-A885-49A311C69DD4}"/>
              </a:ext>
            </a:extLst>
          </p:cNvPr>
          <p:cNvGrpSpPr/>
          <p:nvPr/>
        </p:nvGrpSpPr>
        <p:grpSpPr>
          <a:xfrm>
            <a:off x="825709" y="3263662"/>
            <a:ext cx="1195560" cy="462600"/>
            <a:chOff x="825709" y="3263662"/>
            <a:chExt cx="1195560" cy="462600"/>
          </a:xfrm>
        </p:grpSpPr>
        <mc:AlternateContent xmlns:mc="http://schemas.openxmlformats.org/markup-compatibility/2006" xmlns:p14="http://schemas.microsoft.com/office/powerpoint/2010/main">
          <mc:Choice Requires="p14">
            <p:contentPart p14:bwMode="auto" r:id="rId382">
              <p14:nvContentPartPr>
                <p14:cNvPr id="175005" name="Freihand 175004">
                  <a:extLst>
                    <a:ext uri="{FF2B5EF4-FFF2-40B4-BE49-F238E27FC236}">
                      <a16:creationId xmlns:a16="http://schemas.microsoft.com/office/drawing/2014/main" id="{0A189464-972E-3324-00AF-160AFA7C3FB7}"/>
                    </a:ext>
                  </a:extLst>
                </p14:cNvPr>
                <p14:cNvContentPartPr/>
                <p14:nvPr/>
              </p14:nvContentPartPr>
              <p14:xfrm>
                <a:off x="1436629" y="3413062"/>
                <a:ext cx="145440" cy="13320"/>
              </p14:xfrm>
            </p:contentPart>
          </mc:Choice>
          <mc:Fallback xmlns="">
            <p:pic>
              <p:nvPicPr>
                <p:cNvPr id="175005" name="Freihand 175004">
                  <a:extLst>
                    <a:ext uri="{FF2B5EF4-FFF2-40B4-BE49-F238E27FC236}">
                      <a16:creationId xmlns:a16="http://schemas.microsoft.com/office/drawing/2014/main" id="{0A189464-972E-3324-00AF-160AFA7C3FB7}"/>
                    </a:ext>
                  </a:extLst>
                </p:cNvPr>
                <p:cNvPicPr/>
                <p:nvPr/>
              </p:nvPicPr>
              <p:blipFill>
                <a:blip r:embed="rId383"/>
                <a:stretch>
                  <a:fillRect/>
                </a:stretch>
              </p:blipFill>
              <p:spPr>
                <a:xfrm>
                  <a:off x="1427629" y="3404422"/>
                  <a:ext cx="1630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175006" name="Freihand 175005">
                  <a:extLst>
                    <a:ext uri="{FF2B5EF4-FFF2-40B4-BE49-F238E27FC236}">
                      <a16:creationId xmlns:a16="http://schemas.microsoft.com/office/drawing/2014/main" id="{4311362B-B759-78C2-C32D-E710920FAAFB}"/>
                    </a:ext>
                  </a:extLst>
                </p14:cNvPr>
                <p14:cNvContentPartPr/>
                <p14:nvPr/>
              </p14:nvContentPartPr>
              <p14:xfrm>
                <a:off x="1428349" y="3474622"/>
                <a:ext cx="185040" cy="17280"/>
              </p14:xfrm>
            </p:contentPart>
          </mc:Choice>
          <mc:Fallback xmlns="">
            <p:pic>
              <p:nvPicPr>
                <p:cNvPr id="175006" name="Freihand 175005">
                  <a:extLst>
                    <a:ext uri="{FF2B5EF4-FFF2-40B4-BE49-F238E27FC236}">
                      <a16:creationId xmlns:a16="http://schemas.microsoft.com/office/drawing/2014/main" id="{4311362B-B759-78C2-C32D-E710920FAAFB}"/>
                    </a:ext>
                  </a:extLst>
                </p:cNvPr>
                <p:cNvPicPr/>
                <p:nvPr/>
              </p:nvPicPr>
              <p:blipFill>
                <a:blip r:embed="rId385"/>
                <a:stretch>
                  <a:fillRect/>
                </a:stretch>
              </p:blipFill>
              <p:spPr>
                <a:xfrm>
                  <a:off x="1419349" y="3465622"/>
                  <a:ext cx="2026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175008" name="Freihand 175007">
                  <a:extLst>
                    <a:ext uri="{FF2B5EF4-FFF2-40B4-BE49-F238E27FC236}">
                      <a16:creationId xmlns:a16="http://schemas.microsoft.com/office/drawing/2014/main" id="{5B465275-58F4-147E-72B0-E570FBEC8BB2}"/>
                    </a:ext>
                  </a:extLst>
                </p14:cNvPr>
                <p14:cNvContentPartPr/>
                <p14:nvPr/>
              </p14:nvContentPartPr>
              <p14:xfrm>
                <a:off x="1830829" y="3263662"/>
                <a:ext cx="140400" cy="144720"/>
              </p14:xfrm>
            </p:contentPart>
          </mc:Choice>
          <mc:Fallback xmlns="">
            <p:pic>
              <p:nvPicPr>
                <p:cNvPr id="175008" name="Freihand 175007">
                  <a:extLst>
                    <a:ext uri="{FF2B5EF4-FFF2-40B4-BE49-F238E27FC236}">
                      <a16:creationId xmlns:a16="http://schemas.microsoft.com/office/drawing/2014/main" id="{5B465275-58F4-147E-72B0-E570FBEC8BB2}"/>
                    </a:ext>
                  </a:extLst>
                </p:cNvPr>
                <p:cNvPicPr/>
                <p:nvPr/>
              </p:nvPicPr>
              <p:blipFill>
                <a:blip r:embed="rId387"/>
                <a:stretch>
                  <a:fillRect/>
                </a:stretch>
              </p:blipFill>
              <p:spPr>
                <a:xfrm>
                  <a:off x="1822189" y="3254662"/>
                  <a:ext cx="1580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175009" name="Freihand 175008">
                  <a:extLst>
                    <a:ext uri="{FF2B5EF4-FFF2-40B4-BE49-F238E27FC236}">
                      <a16:creationId xmlns:a16="http://schemas.microsoft.com/office/drawing/2014/main" id="{1213A39A-885F-60A1-C43C-E36C6B566910}"/>
                    </a:ext>
                  </a:extLst>
                </p14:cNvPr>
                <p14:cNvContentPartPr/>
                <p14:nvPr/>
              </p14:nvContentPartPr>
              <p14:xfrm>
                <a:off x="1726069" y="3437542"/>
                <a:ext cx="295200" cy="37440"/>
              </p14:xfrm>
            </p:contentPart>
          </mc:Choice>
          <mc:Fallback xmlns="">
            <p:pic>
              <p:nvPicPr>
                <p:cNvPr id="175009" name="Freihand 175008">
                  <a:extLst>
                    <a:ext uri="{FF2B5EF4-FFF2-40B4-BE49-F238E27FC236}">
                      <a16:creationId xmlns:a16="http://schemas.microsoft.com/office/drawing/2014/main" id="{1213A39A-885F-60A1-C43C-E36C6B566910}"/>
                    </a:ext>
                  </a:extLst>
                </p:cNvPr>
                <p:cNvPicPr/>
                <p:nvPr/>
              </p:nvPicPr>
              <p:blipFill>
                <a:blip r:embed="rId389"/>
                <a:stretch>
                  <a:fillRect/>
                </a:stretch>
              </p:blipFill>
              <p:spPr>
                <a:xfrm>
                  <a:off x="1717069" y="3428542"/>
                  <a:ext cx="3128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175010" name="Freihand 175009">
                  <a:extLst>
                    <a:ext uri="{FF2B5EF4-FFF2-40B4-BE49-F238E27FC236}">
                      <a16:creationId xmlns:a16="http://schemas.microsoft.com/office/drawing/2014/main" id="{3E6C736D-6852-7C50-3800-68B814FEC16F}"/>
                    </a:ext>
                  </a:extLst>
                </p14:cNvPr>
                <p14:cNvContentPartPr/>
                <p14:nvPr/>
              </p14:nvContentPartPr>
              <p14:xfrm>
                <a:off x="1814629" y="3534742"/>
                <a:ext cx="60840" cy="191520"/>
              </p14:xfrm>
            </p:contentPart>
          </mc:Choice>
          <mc:Fallback xmlns="">
            <p:pic>
              <p:nvPicPr>
                <p:cNvPr id="175010" name="Freihand 175009">
                  <a:extLst>
                    <a:ext uri="{FF2B5EF4-FFF2-40B4-BE49-F238E27FC236}">
                      <a16:creationId xmlns:a16="http://schemas.microsoft.com/office/drawing/2014/main" id="{3E6C736D-6852-7C50-3800-68B814FEC16F}"/>
                    </a:ext>
                  </a:extLst>
                </p:cNvPr>
                <p:cNvPicPr/>
                <p:nvPr/>
              </p:nvPicPr>
              <p:blipFill>
                <a:blip r:embed="rId391"/>
                <a:stretch>
                  <a:fillRect/>
                </a:stretch>
              </p:blipFill>
              <p:spPr>
                <a:xfrm>
                  <a:off x="1805989" y="3525742"/>
                  <a:ext cx="7848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175011" name="Freihand 175010">
                  <a:extLst>
                    <a:ext uri="{FF2B5EF4-FFF2-40B4-BE49-F238E27FC236}">
                      <a16:creationId xmlns:a16="http://schemas.microsoft.com/office/drawing/2014/main" id="{8C622F69-BBC3-0048-FBB1-2511B3C94115}"/>
                    </a:ext>
                  </a:extLst>
                </p14:cNvPr>
                <p14:cNvContentPartPr/>
                <p14:nvPr/>
              </p14:nvContentPartPr>
              <p14:xfrm>
                <a:off x="1777549" y="3514942"/>
                <a:ext cx="192600" cy="127440"/>
              </p14:xfrm>
            </p:contentPart>
          </mc:Choice>
          <mc:Fallback xmlns="">
            <p:pic>
              <p:nvPicPr>
                <p:cNvPr id="175011" name="Freihand 175010">
                  <a:extLst>
                    <a:ext uri="{FF2B5EF4-FFF2-40B4-BE49-F238E27FC236}">
                      <a16:creationId xmlns:a16="http://schemas.microsoft.com/office/drawing/2014/main" id="{8C622F69-BBC3-0048-FBB1-2511B3C94115}"/>
                    </a:ext>
                  </a:extLst>
                </p:cNvPr>
                <p:cNvPicPr/>
                <p:nvPr/>
              </p:nvPicPr>
              <p:blipFill>
                <a:blip r:embed="rId393"/>
                <a:stretch>
                  <a:fillRect/>
                </a:stretch>
              </p:blipFill>
              <p:spPr>
                <a:xfrm>
                  <a:off x="1768909" y="3505942"/>
                  <a:ext cx="21024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175001" name="Freihand 175000">
                  <a:extLst>
                    <a:ext uri="{FF2B5EF4-FFF2-40B4-BE49-F238E27FC236}">
                      <a16:creationId xmlns:a16="http://schemas.microsoft.com/office/drawing/2014/main" id="{313051D8-8FF4-5E32-971B-7045CAB066CE}"/>
                    </a:ext>
                  </a:extLst>
                </p14:cNvPr>
                <p14:cNvContentPartPr/>
                <p14:nvPr/>
              </p14:nvContentPartPr>
              <p14:xfrm>
                <a:off x="831829" y="3446182"/>
                <a:ext cx="10800" cy="15480"/>
              </p14:xfrm>
            </p:contentPart>
          </mc:Choice>
          <mc:Fallback xmlns="">
            <p:pic>
              <p:nvPicPr>
                <p:cNvPr id="175001" name="Freihand 175000">
                  <a:extLst>
                    <a:ext uri="{FF2B5EF4-FFF2-40B4-BE49-F238E27FC236}">
                      <a16:creationId xmlns:a16="http://schemas.microsoft.com/office/drawing/2014/main" id="{313051D8-8FF4-5E32-971B-7045CAB066CE}"/>
                    </a:ext>
                  </a:extLst>
                </p:cNvPr>
                <p:cNvPicPr/>
                <p:nvPr/>
              </p:nvPicPr>
              <p:blipFill>
                <a:blip r:embed="rId395"/>
                <a:stretch>
                  <a:fillRect/>
                </a:stretch>
              </p:blipFill>
              <p:spPr>
                <a:xfrm>
                  <a:off x="822829" y="3437182"/>
                  <a:ext cx="284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175002" name="Freihand 175001">
                  <a:extLst>
                    <a:ext uri="{FF2B5EF4-FFF2-40B4-BE49-F238E27FC236}">
                      <a16:creationId xmlns:a16="http://schemas.microsoft.com/office/drawing/2014/main" id="{FCB7FA6F-1B37-6D09-53EE-732C8529E308}"/>
                    </a:ext>
                  </a:extLst>
                </p14:cNvPr>
                <p14:cNvContentPartPr/>
                <p14:nvPr/>
              </p14:nvContentPartPr>
              <p14:xfrm>
                <a:off x="825709" y="3531142"/>
                <a:ext cx="10080" cy="19440"/>
              </p14:xfrm>
            </p:contentPart>
          </mc:Choice>
          <mc:Fallback xmlns="">
            <p:pic>
              <p:nvPicPr>
                <p:cNvPr id="175002" name="Freihand 175001">
                  <a:extLst>
                    <a:ext uri="{FF2B5EF4-FFF2-40B4-BE49-F238E27FC236}">
                      <a16:creationId xmlns:a16="http://schemas.microsoft.com/office/drawing/2014/main" id="{FCB7FA6F-1B37-6D09-53EE-732C8529E308}"/>
                    </a:ext>
                  </a:extLst>
                </p:cNvPr>
                <p:cNvPicPr/>
                <p:nvPr/>
              </p:nvPicPr>
              <p:blipFill>
                <a:blip r:embed="rId397"/>
                <a:stretch>
                  <a:fillRect/>
                </a:stretch>
              </p:blipFill>
              <p:spPr>
                <a:xfrm>
                  <a:off x="816709" y="3522502"/>
                  <a:ext cx="277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175013" name="Freihand 175012">
                  <a:extLst>
                    <a:ext uri="{FF2B5EF4-FFF2-40B4-BE49-F238E27FC236}">
                      <a16:creationId xmlns:a16="http://schemas.microsoft.com/office/drawing/2014/main" id="{E37DD357-B0E5-0A23-100D-5CFBC881FD23}"/>
                    </a:ext>
                  </a:extLst>
                </p14:cNvPr>
                <p14:cNvContentPartPr/>
                <p14:nvPr/>
              </p14:nvContentPartPr>
              <p14:xfrm>
                <a:off x="911029" y="3316942"/>
                <a:ext cx="124920" cy="260640"/>
              </p14:xfrm>
            </p:contentPart>
          </mc:Choice>
          <mc:Fallback xmlns="">
            <p:pic>
              <p:nvPicPr>
                <p:cNvPr id="175013" name="Freihand 175012">
                  <a:extLst>
                    <a:ext uri="{FF2B5EF4-FFF2-40B4-BE49-F238E27FC236}">
                      <a16:creationId xmlns:a16="http://schemas.microsoft.com/office/drawing/2014/main" id="{E37DD357-B0E5-0A23-100D-5CFBC881FD23}"/>
                    </a:ext>
                  </a:extLst>
                </p:cNvPr>
                <p:cNvPicPr/>
                <p:nvPr/>
              </p:nvPicPr>
              <p:blipFill>
                <a:blip r:embed="rId399"/>
                <a:stretch>
                  <a:fillRect/>
                </a:stretch>
              </p:blipFill>
              <p:spPr>
                <a:xfrm>
                  <a:off x="902389" y="3308302"/>
                  <a:ext cx="14256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175014" name="Freihand 175013">
                  <a:extLst>
                    <a:ext uri="{FF2B5EF4-FFF2-40B4-BE49-F238E27FC236}">
                      <a16:creationId xmlns:a16="http://schemas.microsoft.com/office/drawing/2014/main" id="{878DD423-235F-CF69-A471-3EDA46CB3F96}"/>
                    </a:ext>
                  </a:extLst>
                </p14:cNvPr>
                <p14:cNvContentPartPr/>
                <p14:nvPr/>
              </p14:nvContentPartPr>
              <p14:xfrm>
                <a:off x="1065109" y="3288142"/>
                <a:ext cx="64080" cy="274680"/>
              </p14:xfrm>
            </p:contentPart>
          </mc:Choice>
          <mc:Fallback xmlns="">
            <p:pic>
              <p:nvPicPr>
                <p:cNvPr id="175014" name="Freihand 175013">
                  <a:extLst>
                    <a:ext uri="{FF2B5EF4-FFF2-40B4-BE49-F238E27FC236}">
                      <a16:creationId xmlns:a16="http://schemas.microsoft.com/office/drawing/2014/main" id="{878DD423-235F-CF69-A471-3EDA46CB3F96}"/>
                    </a:ext>
                  </a:extLst>
                </p:cNvPr>
                <p:cNvPicPr/>
                <p:nvPr/>
              </p:nvPicPr>
              <p:blipFill>
                <a:blip r:embed="rId401"/>
                <a:stretch>
                  <a:fillRect/>
                </a:stretch>
              </p:blipFill>
              <p:spPr>
                <a:xfrm>
                  <a:off x="1056469" y="3279142"/>
                  <a:ext cx="8172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175016" name="Freihand 175015">
                  <a:extLst>
                    <a:ext uri="{FF2B5EF4-FFF2-40B4-BE49-F238E27FC236}">
                      <a16:creationId xmlns:a16="http://schemas.microsoft.com/office/drawing/2014/main" id="{D45585D2-0643-DBC9-07AD-27F5B3253001}"/>
                    </a:ext>
                  </a:extLst>
                </p14:cNvPr>
                <p14:cNvContentPartPr/>
                <p14:nvPr/>
              </p14:nvContentPartPr>
              <p14:xfrm>
                <a:off x="1166629" y="3410182"/>
                <a:ext cx="75600" cy="175320"/>
              </p14:xfrm>
            </p:contentPart>
          </mc:Choice>
          <mc:Fallback xmlns="">
            <p:pic>
              <p:nvPicPr>
                <p:cNvPr id="175016" name="Freihand 175015">
                  <a:extLst>
                    <a:ext uri="{FF2B5EF4-FFF2-40B4-BE49-F238E27FC236}">
                      <a16:creationId xmlns:a16="http://schemas.microsoft.com/office/drawing/2014/main" id="{D45585D2-0643-DBC9-07AD-27F5B3253001}"/>
                    </a:ext>
                  </a:extLst>
                </p:cNvPr>
                <p:cNvPicPr/>
                <p:nvPr/>
              </p:nvPicPr>
              <p:blipFill>
                <a:blip r:embed="rId403"/>
                <a:stretch>
                  <a:fillRect/>
                </a:stretch>
              </p:blipFill>
              <p:spPr>
                <a:xfrm>
                  <a:off x="1157629" y="3401182"/>
                  <a:ext cx="9324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175017" name="Freihand 175016">
                  <a:extLst>
                    <a:ext uri="{FF2B5EF4-FFF2-40B4-BE49-F238E27FC236}">
                      <a16:creationId xmlns:a16="http://schemas.microsoft.com/office/drawing/2014/main" id="{00A60C7A-973F-037E-7BFE-314D1889D9A4}"/>
                    </a:ext>
                  </a:extLst>
                </p14:cNvPr>
                <p14:cNvContentPartPr/>
                <p14:nvPr/>
              </p14:nvContentPartPr>
              <p14:xfrm>
                <a:off x="1267429" y="3504862"/>
                <a:ext cx="13680" cy="81720"/>
              </p14:xfrm>
            </p:contentPart>
          </mc:Choice>
          <mc:Fallback xmlns="">
            <p:pic>
              <p:nvPicPr>
                <p:cNvPr id="175017" name="Freihand 175016">
                  <a:extLst>
                    <a:ext uri="{FF2B5EF4-FFF2-40B4-BE49-F238E27FC236}">
                      <a16:creationId xmlns:a16="http://schemas.microsoft.com/office/drawing/2014/main" id="{00A60C7A-973F-037E-7BFE-314D1889D9A4}"/>
                    </a:ext>
                  </a:extLst>
                </p:cNvPr>
                <p:cNvPicPr/>
                <p:nvPr/>
              </p:nvPicPr>
              <p:blipFill>
                <a:blip r:embed="rId405"/>
                <a:stretch>
                  <a:fillRect/>
                </a:stretch>
              </p:blipFill>
              <p:spPr>
                <a:xfrm>
                  <a:off x="1258429" y="3496222"/>
                  <a:ext cx="313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175018" name="Freihand 175017">
                  <a:extLst>
                    <a:ext uri="{FF2B5EF4-FFF2-40B4-BE49-F238E27FC236}">
                      <a16:creationId xmlns:a16="http://schemas.microsoft.com/office/drawing/2014/main" id="{1475553B-AE80-435F-7032-7B3BA70CA93E}"/>
                    </a:ext>
                  </a:extLst>
                </p14:cNvPr>
                <p14:cNvContentPartPr/>
                <p14:nvPr/>
              </p14:nvContentPartPr>
              <p14:xfrm>
                <a:off x="1321789" y="3311542"/>
                <a:ext cx="21960" cy="186480"/>
              </p14:xfrm>
            </p:contentPart>
          </mc:Choice>
          <mc:Fallback xmlns="">
            <p:pic>
              <p:nvPicPr>
                <p:cNvPr id="175018" name="Freihand 175017">
                  <a:extLst>
                    <a:ext uri="{FF2B5EF4-FFF2-40B4-BE49-F238E27FC236}">
                      <a16:creationId xmlns:a16="http://schemas.microsoft.com/office/drawing/2014/main" id="{1475553B-AE80-435F-7032-7B3BA70CA93E}"/>
                    </a:ext>
                  </a:extLst>
                </p:cNvPr>
                <p:cNvPicPr/>
                <p:nvPr/>
              </p:nvPicPr>
              <p:blipFill>
                <a:blip r:embed="rId407"/>
                <a:stretch>
                  <a:fillRect/>
                </a:stretch>
              </p:blipFill>
              <p:spPr>
                <a:xfrm>
                  <a:off x="1313149" y="3302542"/>
                  <a:ext cx="3960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175019" name="Freihand 175018">
                  <a:extLst>
                    <a:ext uri="{FF2B5EF4-FFF2-40B4-BE49-F238E27FC236}">
                      <a16:creationId xmlns:a16="http://schemas.microsoft.com/office/drawing/2014/main" id="{FE5D639F-F473-3157-23CD-1C97526B1C21}"/>
                    </a:ext>
                  </a:extLst>
                </p14:cNvPr>
                <p14:cNvContentPartPr/>
                <p14:nvPr/>
              </p14:nvContentPartPr>
              <p14:xfrm>
                <a:off x="1365709" y="3274462"/>
                <a:ext cx="74520" cy="340200"/>
              </p14:xfrm>
            </p:contentPart>
          </mc:Choice>
          <mc:Fallback xmlns="">
            <p:pic>
              <p:nvPicPr>
                <p:cNvPr id="175019" name="Freihand 175018">
                  <a:extLst>
                    <a:ext uri="{FF2B5EF4-FFF2-40B4-BE49-F238E27FC236}">
                      <a16:creationId xmlns:a16="http://schemas.microsoft.com/office/drawing/2014/main" id="{FE5D639F-F473-3157-23CD-1C97526B1C21}"/>
                    </a:ext>
                  </a:extLst>
                </p:cNvPr>
                <p:cNvPicPr/>
                <p:nvPr/>
              </p:nvPicPr>
              <p:blipFill>
                <a:blip r:embed="rId409"/>
                <a:stretch>
                  <a:fillRect/>
                </a:stretch>
              </p:blipFill>
              <p:spPr>
                <a:xfrm>
                  <a:off x="1357069" y="3265462"/>
                  <a:ext cx="92160" cy="357840"/>
                </a:xfrm>
                <a:prstGeom prst="rect">
                  <a:avLst/>
                </a:prstGeom>
              </p:spPr>
            </p:pic>
          </mc:Fallback>
        </mc:AlternateContent>
      </p:grpSp>
      <p:grpSp>
        <p:nvGrpSpPr>
          <p:cNvPr id="175035" name="Gruppieren 175034">
            <a:extLst>
              <a:ext uri="{FF2B5EF4-FFF2-40B4-BE49-F238E27FC236}">
                <a16:creationId xmlns:a16="http://schemas.microsoft.com/office/drawing/2014/main" id="{D01EF537-E99B-49B4-21C1-A4C732F1129B}"/>
              </a:ext>
            </a:extLst>
          </p:cNvPr>
          <p:cNvGrpSpPr/>
          <p:nvPr/>
        </p:nvGrpSpPr>
        <p:grpSpPr>
          <a:xfrm>
            <a:off x="2331589" y="3267262"/>
            <a:ext cx="1126800" cy="274680"/>
            <a:chOff x="2331589" y="3267262"/>
            <a:chExt cx="1126800" cy="274680"/>
          </a:xfrm>
        </p:grpSpPr>
        <mc:AlternateContent xmlns:mc="http://schemas.openxmlformats.org/markup-compatibility/2006" xmlns:p14="http://schemas.microsoft.com/office/powerpoint/2010/main">
          <mc:Choice Requires="p14">
            <p:contentPart p14:bwMode="auto" r:id="rId410">
              <p14:nvContentPartPr>
                <p14:cNvPr id="175021" name="Freihand 175020">
                  <a:extLst>
                    <a:ext uri="{FF2B5EF4-FFF2-40B4-BE49-F238E27FC236}">
                      <a16:creationId xmlns:a16="http://schemas.microsoft.com/office/drawing/2014/main" id="{D53C58D1-D9B4-5FA8-518B-508A1D9A32C2}"/>
                    </a:ext>
                  </a:extLst>
                </p14:cNvPr>
                <p14:cNvContentPartPr/>
                <p14:nvPr/>
              </p14:nvContentPartPr>
              <p14:xfrm>
                <a:off x="2331589" y="3271942"/>
                <a:ext cx="96120" cy="239760"/>
              </p14:xfrm>
            </p:contentPart>
          </mc:Choice>
          <mc:Fallback xmlns="">
            <p:pic>
              <p:nvPicPr>
                <p:cNvPr id="175021" name="Freihand 175020">
                  <a:extLst>
                    <a:ext uri="{FF2B5EF4-FFF2-40B4-BE49-F238E27FC236}">
                      <a16:creationId xmlns:a16="http://schemas.microsoft.com/office/drawing/2014/main" id="{D53C58D1-D9B4-5FA8-518B-508A1D9A32C2}"/>
                    </a:ext>
                  </a:extLst>
                </p:cNvPr>
                <p:cNvPicPr/>
                <p:nvPr/>
              </p:nvPicPr>
              <p:blipFill>
                <a:blip r:embed="rId411"/>
                <a:stretch>
                  <a:fillRect/>
                </a:stretch>
              </p:blipFill>
              <p:spPr>
                <a:xfrm>
                  <a:off x="2322589" y="3262942"/>
                  <a:ext cx="11376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175022" name="Freihand 175021">
                  <a:extLst>
                    <a:ext uri="{FF2B5EF4-FFF2-40B4-BE49-F238E27FC236}">
                      <a16:creationId xmlns:a16="http://schemas.microsoft.com/office/drawing/2014/main" id="{8DF807EC-D57B-4946-CF97-35859210647C}"/>
                    </a:ext>
                  </a:extLst>
                </p14:cNvPr>
                <p14:cNvContentPartPr/>
                <p14:nvPr/>
              </p14:nvContentPartPr>
              <p14:xfrm>
                <a:off x="2497909" y="3413062"/>
                <a:ext cx="110880" cy="128880"/>
              </p14:xfrm>
            </p:contentPart>
          </mc:Choice>
          <mc:Fallback xmlns="">
            <p:pic>
              <p:nvPicPr>
                <p:cNvPr id="175022" name="Freihand 175021">
                  <a:extLst>
                    <a:ext uri="{FF2B5EF4-FFF2-40B4-BE49-F238E27FC236}">
                      <a16:creationId xmlns:a16="http://schemas.microsoft.com/office/drawing/2014/main" id="{8DF807EC-D57B-4946-CF97-35859210647C}"/>
                    </a:ext>
                  </a:extLst>
                </p:cNvPr>
                <p:cNvPicPr/>
                <p:nvPr/>
              </p:nvPicPr>
              <p:blipFill>
                <a:blip r:embed="rId413"/>
                <a:stretch>
                  <a:fillRect/>
                </a:stretch>
              </p:blipFill>
              <p:spPr>
                <a:xfrm>
                  <a:off x="2488909" y="3404062"/>
                  <a:ext cx="1285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175023" name="Freihand 175022">
                  <a:extLst>
                    <a:ext uri="{FF2B5EF4-FFF2-40B4-BE49-F238E27FC236}">
                      <a16:creationId xmlns:a16="http://schemas.microsoft.com/office/drawing/2014/main" id="{A68C12BD-1F7F-0914-63B7-09545A4AD12C}"/>
                    </a:ext>
                  </a:extLst>
                </p14:cNvPr>
                <p14:cNvContentPartPr/>
                <p14:nvPr/>
              </p14:nvContentPartPr>
              <p14:xfrm>
                <a:off x="2720389" y="3426382"/>
                <a:ext cx="111240" cy="28800"/>
              </p14:xfrm>
            </p:contentPart>
          </mc:Choice>
          <mc:Fallback xmlns="">
            <p:pic>
              <p:nvPicPr>
                <p:cNvPr id="175023" name="Freihand 175022">
                  <a:extLst>
                    <a:ext uri="{FF2B5EF4-FFF2-40B4-BE49-F238E27FC236}">
                      <a16:creationId xmlns:a16="http://schemas.microsoft.com/office/drawing/2014/main" id="{A68C12BD-1F7F-0914-63B7-09545A4AD12C}"/>
                    </a:ext>
                  </a:extLst>
                </p:cNvPr>
                <p:cNvPicPr/>
                <p:nvPr/>
              </p:nvPicPr>
              <p:blipFill>
                <a:blip r:embed="rId415"/>
                <a:stretch>
                  <a:fillRect/>
                </a:stretch>
              </p:blipFill>
              <p:spPr>
                <a:xfrm>
                  <a:off x="2711389" y="3417742"/>
                  <a:ext cx="1288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175024" name="Freihand 175023">
                  <a:extLst>
                    <a:ext uri="{FF2B5EF4-FFF2-40B4-BE49-F238E27FC236}">
                      <a16:creationId xmlns:a16="http://schemas.microsoft.com/office/drawing/2014/main" id="{EB4E9F93-A1CC-4AA1-EBBC-DFF1A114E588}"/>
                    </a:ext>
                  </a:extLst>
                </p14:cNvPr>
                <p14:cNvContentPartPr/>
                <p14:nvPr/>
              </p14:nvContentPartPr>
              <p14:xfrm>
                <a:off x="2885269" y="3336382"/>
                <a:ext cx="75240" cy="113040"/>
              </p14:xfrm>
            </p:contentPart>
          </mc:Choice>
          <mc:Fallback xmlns="">
            <p:pic>
              <p:nvPicPr>
                <p:cNvPr id="175024" name="Freihand 175023">
                  <a:extLst>
                    <a:ext uri="{FF2B5EF4-FFF2-40B4-BE49-F238E27FC236}">
                      <a16:creationId xmlns:a16="http://schemas.microsoft.com/office/drawing/2014/main" id="{EB4E9F93-A1CC-4AA1-EBBC-DFF1A114E588}"/>
                    </a:ext>
                  </a:extLst>
                </p:cNvPr>
                <p:cNvPicPr/>
                <p:nvPr/>
              </p:nvPicPr>
              <p:blipFill>
                <a:blip r:embed="rId417"/>
                <a:stretch>
                  <a:fillRect/>
                </a:stretch>
              </p:blipFill>
              <p:spPr>
                <a:xfrm>
                  <a:off x="2876629" y="3327382"/>
                  <a:ext cx="928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175025" name="Freihand 175024">
                  <a:extLst>
                    <a:ext uri="{FF2B5EF4-FFF2-40B4-BE49-F238E27FC236}">
                      <a16:creationId xmlns:a16="http://schemas.microsoft.com/office/drawing/2014/main" id="{939C7850-0589-AA2F-0EAC-B5E3FB4DA522}"/>
                    </a:ext>
                  </a:extLst>
                </p14:cNvPr>
                <p14:cNvContentPartPr/>
                <p14:nvPr/>
              </p14:nvContentPartPr>
              <p14:xfrm>
                <a:off x="3044389" y="3323422"/>
                <a:ext cx="118080" cy="125280"/>
              </p14:xfrm>
            </p:contentPart>
          </mc:Choice>
          <mc:Fallback xmlns="">
            <p:pic>
              <p:nvPicPr>
                <p:cNvPr id="175025" name="Freihand 175024">
                  <a:extLst>
                    <a:ext uri="{FF2B5EF4-FFF2-40B4-BE49-F238E27FC236}">
                      <a16:creationId xmlns:a16="http://schemas.microsoft.com/office/drawing/2014/main" id="{939C7850-0589-AA2F-0EAC-B5E3FB4DA522}"/>
                    </a:ext>
                  </a:extLst>
                </p:cNvPr>
                <p:cNvPicPr/>
                <p:nvPr/>
              </p:nvPicPr>
              <p:blipFill>
                <a:blip r:embed="rId419"/>
                <a:stretch>
                  <a:fillRect/>
                </a:stretch>
              </p:blipFill>
              <p:spPr>
                <a:xfrm>
                  <a:off x="3035389" y="3314782"/>
                  <a:ext cx="1357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175026" name="Freihand 175025">
                  <a:extLst>
                    <a:ext uri="{FF2B5EF4-FFF2-40B4-BE49-F238E27FC236}">
                      <a16:creationId xmlns:a16="http://schemas.microsoft.com/office/drawing/2014/main" id="{F3449D47-718B-1894-3EB0-C745E80E0CF9}"/>
                    </a:ext>
                  </a:extLst>
                </p14:cNvPr>
                <p14:cNvContentPartPr/>
                <p14:nvPr/>
              </p14:nvContentPartPr>
              <p14:xfrm>
                <a:off x="3174709" y="3340342"/>
                <a:ext cx="283680" cy="129240"/>
              </p14:xfrm>
            </p:contentPart>
          </mc:Choice>
          <mc:Fallback xmlns="">
            <p:pic>
              <p:nvPicPr>
                <p:cNvPr id="175026" name="Freihand 175025">
                  <a:extLst>
                    <a:ext uri="{FF2B5EF4-FFF2-40B4-BE49-F238E27FC236}">
                      <a16:creationId xmlns:a16="http://schemas.microsoft.com/office/drawing/2014/main" id="{F3449D47-718B-1894-3EB0-C745E80E0CF9}"/>
                    </a:ext>
                  </a:extLst>
                </p:cNvPr>
                <p:cNvPicPr/>
                <p:nvPr/>
              </p:nvPicPr>
              <p:blipFill>
                <a:blip r:embed="rId421"/>
                <a:stretch>
                  <a:fillRect/>
                </a:stretch>
              </p:blipFill>
              <p:spPr>
                <a:xfrm>
                  <a:off x="3166069" y="3331702"/>
                  <a:ext cx="3013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175027" name="Freihand 175026">
                  <a:extLst>
                    <a:ext uri="{FF2B5EF4-FFF2-40B4-BE49-F238E27FC236}">
                      <a16:creationId xmlns:a16="http://schemas.microsoft.com/office/drawing/2014/main" id="{091D1AA3-B57A-5063-7C78-7D011CDDF85C}"/>
                    </a:ext>
                  </a:extLst>
                </p14:cNvPr>
                <p14:cNvContentPartPr/>
                <p14:nvPr/>
              </p14:nvContentPartPr>
              <p14:xfrm>
                <a:off x="3396109" y="3267262"/>
                <a:ext cx="51840" cy="6480"/>
              </p14:xfrm>
            </p:contentPart>
          </mc:Choice>
          <mc:Fallback xmlns="">
            <p:pic>
              <p:nvPicPr>
                <p:cNvPr id="175027" name="Freihand 175026">
                  <a:extLst>
                    <a:ext uri="{FF2B5EF4-FFF2-40B4-BE49-F238E27FC236}">
                      <a16:creationId xmlns:a16="http://schemas.microsoft.com/office/drawing/2014/main" id="{091D1AA3-B57A-5063-7C78-7D011CDDF85C}"/>
                    </a:ext>
                  </a:extLst>
                </p:cNvPr>
                <p:cNvPicPr/>
                <p:nvPr/>
              </p:nvPicPr>
              <p:blipFill>
                <a:blip r:embed="rId423"/>
                <a:stretch>
                  <a:fillRect/>
                </a:stretch>
              </p:blipFill>
              <p:spPr>
                <a:xfrm>
                  <a:off x="3387469" y="3258262"/>
                  <a:ext cx="69480" cy="24120"/>
                </a:xfrm>
                <a:prstGeom prst="rect">
                  <a:avLst/>
                </a:prstGeom>
              </p:spPr>
            </p:pic>
          </mc:Fallback>
        </mc:AlternateContent>
      </p:grpSp>
      <p:grpSp>
        <p:nvGrpSpPr>
          <p:cNvPr id="175034" name="Gruppieren 175033">
            <a:extLst>
              <a:ext uri="{FF2B5EF4-FFF2-40B4-BE49-F238E27FC236}">
                <a16:creationId xmlns:a16="http://schemas.microsoft.com/office/drawing/2014/main" id="{3C4CE3E0-952F-D79B-FECA-044DAB54A066}"/>
              </a:ext>
            </a:extLst>
          </p:cNvPr>
          <p:cNvGrpSpPr/>
          <p:nvPr/>
        </p:nvGrpSpPr>
        <p:grpSpPr>
          <a:xfrm>
            <a:off x="3626869" y="3427462"/>
            <a:ext cx="145800" cy="44640"/>
            <a:chOff x="3626869" y="3427462"/>
            <a:chExt cx="145800" cy="44640"/>
          </a:xfrm>
        </p:grpSpPr>
        <mc:AlternateContent xmlns:mc="http://schemas.openxmlformats.org/markup-compatibility/2006" xmlns:p14="http://schemas.microsoft.com/office/powerpoint/2010/main">
          <mc:Choice Requires="p14">
            <p:contentPart p14:bwMode="auto" r:id="rId424">
              <p14:nvContentPartPr>
                <p14:cNvPr id="175028" name="Freihand 175027">
                  <a:extLst>
                    <a:ext uri="{FF2B5EF4-FFF2-40B4-BE49-F238E27FC236}">
                      <a16:creationId xmlns:a16="http://schemas.microsoft.com/office/drawing/2014/main" id="{255E4F6C-9D61-5CAC-7AD8-338B4F661658}"/>
                    </a:ext>
                  </a:extLst>
                </p14:cNvPr>
                <p14:cNvContentPartPr/>
                <p14:nvPr/>
              </p14:nvContentPartPr>
              <p14:xfrm>
                <a:off x="3630469" y="3427462"/>
                <a:ext cx="109800" cy="2520"/>
              </p14:xfrm>
            </p:contentPart>
          </mc:Choice>
          <mc:Fallback xmlns="">
            <p:pic>
              <p:nvPicPr>
                <p:cNvPr id="175028" name="Freihand 175027">
                  <a:extLst>
                    <a:ext uri="{FF2B5EF4-FFF2-40B4-BE49-F238E27FC236}">
                      <a16:creationId xmlns:a16="http://schemas.microsoft.com/office/drawing/2014/main" id="{255E4F6C-9D61-5CAC-7AD8-338B4F661658}"/>
                    </a:ext>
                  </a:extLst>
                </p:cNvPr>
                <p:cNvPicPr/>
                <p:nvPr/>
              </p:nvPicPr>
              <p:blipFill>
                <a:blip r:embed="rId425"/>
                <a:stretch>
                  <a:fillRect/>
                </a:stretch>
              </p:blipFill>
              <p:spPr>
                <a:xfrm>
                  <a:off x="3621829" y="3418822"/>
                  <a:ext cx="12744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175029" name="Freihand 175028">
                  <a:extLst>
                    <a:ext uri="{FF2B5EF4-FFF2-40B4-BE49-F238E27FC236}">
                      <a16:creationId xmlns:a16="http://schemas.microsoft.com/office/drawing/2014/main" id="{CAA915A9-8CBF-818D-A864-5ABBD4E88214}"/>
                    </a:ext>
                  </a:extLst>
                </p14:cNvPr>
                <p14:cNvContentPartPr/>
                <p14:nvPr/>
              </p14:nvContentPartPr>
              <p14:xfrm>
                <a:off x="3626869" y="3453022"/>
                <a:ext cx="145800" cy="19080"/>
              </p14:xfrm>
            </p:contentPart>
          </mc:Choice>
          <mc:Fallback xmlns="">
            <p:pic>
              <p:nvPicPr>
                <p:cNvPr id="175029" name="Freihand 175028">
                  <a:extLst>
                    <a:ext uri="{FF2B5EF4-FFF2-40B4-BE49-F238E27FC236}">
                      <a16:creationId xmlns:a16="http://schemas.microsoft.com/office/drawing/2014/main" id="{CAA915A9-8CBF-818D-A864-5ABBD4E88214}"/>
                    </a:ext>
                  </a:extLst>
                </p:cNvPr>
                <p:cNvPicPr/>
                <p:nvPr/>
              </p:nvPicPr>
              <p:blipFill>
                <a:blip r:embed="rId427"/>
                <a:stretch>
                  <a:fillRect/>
                </a:stretch>
              </p:blipFill>
              <p:spPr>
                <a:xfrm>
                  <a:off x="3617869" y="3444022"/>
                  <a:ext cx="163440" cy="36720"/>
                </a:xfrm>
                <a:prstGeom prst="rect">
                  <a:avLst/>
                </a:prstGeom>
              </p:spPr>
            </p:pic>
          </mc:Fallback>
        </mc:AlternateContent>
      </p:grpSp>
      <p:grpSp>
        <p:nvGrpSpPr>
          <p:cNvPr id="175033" name="Gruppieren 175032">
            <a:extLst>
              <a:ext uri="{FF2B5EF4-FFF2-40B4-BE49-F238E27FC236}">
                <a16:creationId xmlns:a16="http://schemas.microsoft.com/office/drawing/2014/main" id="{4F9F3FCC-9FBF-F50D-2637-30A1AA1965D4}"/>
              </a:ext>
            </a:extLst>
          </p:cNvPr>
          <p:cNvGrpSpPr/>
          <p:nvPr/>
        </p:nvGrpSpPr>
        <p:grpSpPr>
          <a:xfrm>
            <a:off x="3973549" y="3288142"/>
            <a:ext cx="408600" cy="186840"/>
            <a:chOff x="3973549" y="3288142"/>
            <a:chExt cx="408600" cy="186840"/>
          </a:xfrm>
        </p:grpSpPr>
        <mc:AlternateContent xmlns:mc="http://schemas.openxmlformats.org/markup-compatibility/2006" xmlns:p14="http://schemas.microsoft.com/office/powerpoint/2010/main">
          <mc:Choice Requires="p14">
            <p:contentPart p14:bwMode="auto" r:id="rId428">
              <p14:nvContentPartPr>
                <p14:cNvPr id="175030" name="Freihand 175029">
                  <a:extLst>
                    <a:ext uri="{FF2B5EF4-FFF2-40B4-BE49-F238E27FC236}">
                      <a16:creationId xmlns:a16="http://schemas.microsoft.com/office/drawing/2014/main" id="{0B816F1A-46E0-09AA-C7BE-89C080CF22AE}"/>
                    </a:ext>
                  </a:extLst>
                </p14:cNvPr>
                <p14:cNvContentPartPr/>
                <p14:nvPr/>
              </p14:nvContentPartPr>
              <p14:xfrm>
                <a:off x="3973549" y="3317302"/>
                <a:ext cx="127440" cy="157680"/>
              </p14:xfrm>
            </p:contentPart>
          </mc:Choice>
          <mc:Fallback xmlns="">
            <p:pic>
              <p:nvPicPr>
                <p:cNvPr id="175030" name="Freihand 175029">
                  <a:extLst>
                    <a:ext uri="{FF2B5EF4-FFF2-40B4-BE49-F238E27FC236}">
                      <a16:creationId xmlns:a16="http://schemas.microsoft.com/office/drawing/2014/main" id="{0B816F1A-46E0-09AA-C7BE-89C080CF22AE}"/>
                    </a:ext>
                  </a:extLst>
                </p:cNvPr>
                <p:cNvPicPr/>
                <p:nvPr/>
              </p:nvPicPr>
              <p:blipFill>
                <a:blip r:embed="rId429"/>
                <a:stretch>
                  <a:fillRect/>
                </a:stretch>
              </p:blipFill>
              <p:spPr>
                <a:xfrm>
                  <a:off x="3964909" y="3308302"/>
                  <a:ext cx="1450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175031" name="Freihand 175030">
                  <a:extLst>
                    <a:ext uri="{FF2B5EF4-FFF2-40B4-BE49-F238E27FC236}">
                      <a16:creationId xmlns:a16="http://schemas.microsoft.com/office/drawing/2014/main" id="{2C9410D0-714E-C3ED-FB53-B3C54132A650}"/>
                    </a:ext>
                  </a:extLst>
                </p14:cNvPr>
                <p14:cNvContentPartPr/>
                <p14:nvPr/>
              </p14:nvContentPartPr>
              <p14:xfrm>
                <a:off x="4006669" y="3288142"/>
                <a:ext cx="157680" cy="10080"/>
              </p14:xfrm>
            </p:contentPart>
          </mc:Choice>
          <mc:Fallback xmlns="">
            <p:pic>
              <p:nvPicPr>
                <p:cNvPr id="175031" name="Freihand 175030">
                  <a:extLst>
                    <a:ext uri="{FF2B5EF4-FFF2-40B4-BE49-F238E27FC236}">
                      <a16:creationId xmlns:a16="http://schemas.microsoft.com/office/drawing/2014/main" id="{2C9410D0-714E-C3ED-FB53-B3C54132A650}"/>
                    </a:ext>
                  </a:extLst>
                </p:cNvPr>
                <p:cNvPicPr/>
                <p:nvPr/>
              </p:nvPicPr>
              <p:blipFill>
                <a:blip r:embed="rId431"/>
                <a:stretch>
                  <a:fillRect/>
                </a:stretch>
              </p:blipFill>
              <p:spPr>
                <a:xfrm>
                  <a:off x="3997669" y="3279502"/>
                  <a:ext cx="1753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175032" name="Freihand 175031">
                  <a:extLst>
                    <a:ext uri="{FF2B5EF4-FFF2-40B4-BE49-F238E27FC236}">
                      <a16:creationId xmlns:a16="http://schemas.microsoft.com/office/drawing/2014/main" id="{3AA78388-F28D-E573-B0FF-088D8BCDE13D}"/>
                    </a:ext>
                  </a:extLst>
                </p14:cNvPr>
                <p14:cNvContentPartPr/>
                <p14:nvPr/>
              </p14:nvContentPartPr>
              <p14:xfrm>
                <a:off x="4204309" y="3288502"/>
                <a:ext cx="177840" cy="160560"/>
              </p14:xfrm>
            </p:contentPart>
          </mc:Choice>
          <mc:Fallback xmlns="">
            <p:pic>
              <p:nvPicPr>
                <p:cNvPr id="175032" name="Freihand 175031">
                  <a:extLst>
                    <a:ext uri="{FF2B5EF4-FFF2-40B4-BE49-F238E27FC236}">
                      <a16:creationId xmlns:a16="http://schemas.microsoft.com/office/drawing/2014/main" id="{3AA78388-F28D-E573-B0FF-088D8BCDE13D}"/>
                    </a:ext>
                  </a:extLst>
                </p:cNvPr>
                <p:cNvPicPr/>
                <p:nvPr/>
              </p:nvPicPr>
              <p:blipFill>
                <a:blip r:embed="rId433"/>
                <a:stretch>
                  <a:fillRect/>
                </a:stretch>
              </p:blipFill>
              <p:spPr>
                <a:xfrm>
                  <a:off x="4195669" y="3279502"/>
                  <a:ext cx="195480" cy="178200"/>
                </a:xfrm>
                <a:prstGeom prst="rect">
                  <a:avLst/>
                </a:prstGeom>
              </p:spPr>
            </p:pic>
          </mc:Fallback>
        </mc:AlternateContent>
      </p:grpSp>
      <p:grpSp>
        <p:nvGrpSpPr>
          <p:cNvPr id="175056" name="Gruppieren 175055">
            <a:extLst>
              <a:ext uri="{FF2B5EF4-FFF2-40B4-BE49-F238E27FC236}">
                <a16:creationId xmlns:a16="http://schemas.microsoft.com/office/drawing/2014/main" id="{8B804135-72F2-81D9-3445-0DE049B3F463}"/>
              </a:ext>
            </a:extLst>
          </p:cNvPr>
          <p:cNvGrpSpPr/>
          <p:nvPr/>
        </p:nvGrpSpPr>
        <p:grpSpPr>
          <a:xfrm>
            <a:off x="4593829" y="3226222"/>
            <a:ext cx="704160" cy="260640"/>
            <a:chOff x="4593829" y="3226222"/>
            <a:chExt cx="704160" cy="260640"/>
          </a:xfrm>
        </p:grpSpPr>
        <mc:AlternateContent xmlns:mc="http://schemas.openxmlformats.org/markup-compatibility/2006" xmlns:p14="http://schemas.microsoft.com/office/powerpoint/2010/main">
          <mc:Choice Requires="p14">
            <p:contentPart p14:bwMode="auto" r:id="rId434">
              <p14:nvContentPartPr>
                <p14:cNvPr id="175036" name="Freihand 175035">
                  <a:extLst>
                    <a:ext uri="{FF2B5EF4-FFF2-40B4-BE49-F238E27FC236}">
                      <a16:creationId xmlns:a16="http://schemas.microsoft.com/office/drawing/2014/main" id="{24853686-2C52-BE69-7F42-FE19F0479BF0}"/>
                    </a:ext>
                  </a:extLst>
                </p14:cNvPr>
                <p14:cNvContentPartPr/>
                <p14:nvPr/>
              </p14:nvContentPartPr>
              <p14:xfrm>
                <a:off x="4593829" y="3235222"/>
                <a:ext cx="7560" cy="251640"/>
              </p14:xfrm>
            </p:contentPart>
          </mc:Choice>
          <mc:Fallback xmlns="">
            <p:pic>
              <p:nvPicPr>
                <p:cNvPr id="175036" name="Freihand 175035">
                  <a:extLst>
                    <a:ext uri="{FF2B5EF4-FFF2-40B4-BE49-F238E27FC236}">
                      <a16:creationId xmlns:a16="http://schemas.microsoft.com/office/drawing/2014/main" id="{24853686-2C52-BE69-7F42-FE19F0479BF0}"/>
                    </a:ext>
                  </a:extLst>
                </p:cNvPr>
                <p:cNvPicPr/>
                <p:nvPr/>
              </p:nvPicPr>
              <p:blipFill>
                <a:blip r:embed="rId435"/>
                <a:stretch>
                  <a:fillRect/>
                </a:stretch>
              </p:blipFill>
              <p:spPr>
                <a:xfrm>
                  <a:off x="4584829" y="3226222"/>
                  <a:ext cx="2520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175037" name="Freihand 175036">
                  <a:extLst>
                    <a:ext uri="{FF2B5EF4-FFF2-40B4-BE49-F238E27FC236}">
                      <a16:creationId xmlns:a16="http://schemas.microsoft.com/office/drawing/2014/main" id="{0540BFDD-7ACB-CAC5-33DB-F2CAFFA93493}"/>
                    </a:ext>
                  </a:extLst>
                </p14:cNvPr>
                <p14:cNvContentPartPr/>
                <p14:nvPr/>
              </p14:nvContentPartPr>
              <p14:xfrm>
                <a:off x="4709389" y="3255382"/>
                <a:ext cx="105480" cy="162360"/>
              </p14:xfrm>
            </p:contentPart>
          </mc:Choice>
          <mc:Fallback xmlns="">
            <p:pic>
              <p:nvPicPr>
                <p:cNvPr id="175037" name="Freihand 175036">
                  <a:extLst>
                    <a:ext uri="{FF2B5EF4-FFF2-40B4-BE49-F238E27FC236}">
                      <a16:creationId xmlns:a16="http://schemas.microsoft.com/office/drawing/2014/main" id="{0540BFDD-7ACB-CAC5-33DB-F2CAFFA93493}"/>
                    </a:ext>
                  </a:extLst>
                </p:cNvPr>
                <p:cNvPicPr/>
                <p:nvPr/>
              </p:nvPicPr>
              <p:blipFill>
                <a:blip r:embed="rId437"/>
                <a:stretch>
                  <a:fillRect/>
                </a:stretch>
              </p:blipFill>
              <p:spPr>
                <a:xfrm>
                  <a:off x="4700749" y="3246382"/>
                  <a:ext cx="1231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175038" name="Freihand 175037">
                  <a:extLst>
                    <a:ext uri="{FF2B5EF4-FFF2-40B4-BE49-F238E27FC236}">
                      <a16:creationId xmlns:a16="http://schemas.microsoft.com/office/drawing/2014/main" id="{B0662D05-90F9-44E4-A3EA-42FA28781FE4}"/>
                    </a:ext>
                  </a:extLst>
                </p14:cNvPr>
                <p14:cNvContentPartPr/>
                <p14:nvPr/>
              </p14:nvContentPartPr>
              <p14:xfrm>
                <a:off x="4857349" y="3264742"/>
                <a:ext cx="208080" cy="164880"/>
              </p14:xfrm>
            </p:contentPart>
          </mc:Choice>
          <mc:Fallback xmlns="">
            <p:pic>
              <p:nvPicPr>
                <p:cNvPr id="175038" name="Freihand 175037">
                  <a:extLst>
                    <a:ext uri="{FF2B5EF4-FFF2-40B4-BE49-F238E27FC236}">
                      <a16:creationId xmlns:a16="http://schemas.microsoft.com/office/drawing/2014/main" id="{B0662D05-90F9-44E4-A3EA-42FA28781FE4}"/>
                    </a:ext>
                  </a:extLst>
                </p:cNvPr>
                <p:cNvPicPr/>
                <p:nvPr/>
              </p:nvPicPr>
              <p:blipFill>
                <a:blip r:embed="rId439"/>
                <a:stretch>
                  <a:fillRect/>
                </a:stretch>
              </p:blipFill>
              <p:spPr>
                <a:xfrm>
                  <a:off x="4848709" y="3256102"/>
                  <a:ext cx="2257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175039" name="Freihand 175038">
                  <a:extLst>
                    <a:ext uri="{FF2B5EF4-FFF2-40B4-BE49-F238E27FC236}">
                      <a16:creationId xmlns:a16="http://schemas.microsoft.com/office/drawing/2014/main" id="{8B5D8C81-BAF5-8623-AD24-5A6A52911136}"/>
                    </a:ext>
                  </a:extLst>
                </p14:cNvPr>
                <p14:cNvContentPartPr/>
                <p14:nvPr/>
              </p14:nvContentPartPr>
              <p14:xfrm>
                <a:off x="5084869" y="3262582"/>
                <a:ext cx="122760" cy="126720"/>
              </p14:xfrm>
            </p:contentPart>
          </mc:Choice>
          <mc:Fallback xmlns="">
            <p:pic>
              <p:nvPicPr>
                <p:cNvPr id="175039" name="Freihand 175038">
                  <a:extLst>
                    <a:ext uri="{FF2B5EF4-FFF2-40B4-BE49-F238E27FC236}">
                      <a16:creationId xmlns:a16="http://schemas.microsoft.com/office/drawing/2014/main" id="{8B5D8C81-BAF5-8623-AD24-5A6A52911136}"/>
                    </a:ext>
                  </a:extLst>
                </p:cNvPr>
                <p:cNvPicPr/>
                <p:nvPr/>
              </p:nvPicPr>
              <p:blipFill>
                <a:blip r:embed="rId441"/>
                <a:stretch>
                  <a:fillRect/>
                </a:stretch>
              </p:blipFill>
              <p:spPr>
                <a:xfrm>
                  <a:off x="5076229" y="3253582"/>
                  <a:ext cx="1404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175040" name="Freihand 175039">
                  <a:extLst>
                    <a:ext uri="{FF2B5EF4-FFF2-40B4-BE49-F238E27FC236}">
                      <a16:creationId xmlns:a16="http://schemas.microsoft.com/office/drawing/2014/main" id="{FC730AC2-3F6A-47EF-4B23-F5C8C99762A7}"/>
                    </a:ext>
                  </a:extLst>
                </p14:cNvPr>
                <p14:cNvContentPartPr/>
                <p14:nvPr/>
              </p14:nvContentPartPr>
              <p14:xfrm>
                <a:off x="5254789" y="3226222"/>
                <a:ext cx="43200" cy="176400"/>
              </p14:xfrm>
            </p:contentPart>
          </mc:Choice>
          <mc:Fallback xmlns="">
            <p:pic>
              <p:nvPicPr>
                <p:cNvPr id="175040" name="Freihand 175039">
                  <a:extLst>
                    <a:ext uri="{FF2B5EF4-FFF2-40B4-BE49-F238E27FC236}">
                      <a16:creationId xmlns:a16="http://schemas.microsoft.com/office/drawing/2014/main" id="{FC730AC2-3F6A-47EF-4B23-F5C8C99762A7}"/>
                    </a:ext>
                  </a:extLst>
                </p:cNvPr>
                <p:cNvPicPr/>
                <p:nvPr/>
              </p:nvPicPr>
              <p:blipFill>
                <a:blip r:embed="rId443"/>
                <a:stretch>
                  <a:fillRect/>
                </a:stretch>
              </p:blipFill>
              <p:spPr>
                <a:xfrm>
                  <a:off x="5246149" y="3217582"/>
                  <a:ext cx="60840" cy="194040"/>
                </a:xfrm>
                <a:prstGeom prst="rect">
                  <a:avLst/>
                </a:prstGeom>
              </p:spPr>
            </p:pic>
          </mc:Fallback>
        </mc:AlternateContent>
      </p:grpSp>
      <p:grpSp>
        <p:nvGrpSpPr>
          <p:cNvPr id="175055" name="Gruppieren 175054">
            <a:extLst>
              <a:ext uri="{FF2B5EF4-FFF2-40B4-BE49-F238E27FC236}">
                <a16:creationId xmlns:a16="http://schemas.microsoft.com/office/drawing/2014/main" id="{17A56D39-9E5A-46B7-B28B-48C4486DF44C}"/>
              </a:ext>
            </a:extLst>
          </p:cNvPr>
          <p:cNvGrpSpPr/>
          <p:nvPr/>
        </p:nvGrpSpPr>
        <p:grpSpPr>
          <a:xfrm>
            <a:off x="2372989" y="3711862"/>
            <a:ext cx="262800" cy="249840"/>
            <a:chOff x="2372989" y="3711862"/>
            <a:chExt cx="262800" cy="249840"/>
          </a:xfrm>
        </p:grpSpPr>
        <mc:AlternateContent xmlns:mc="http://schemas.openxmlformats.org/markup-compatibility/2006" xmlns:p14="http://schemas.microsoft.com/office/powerpoint/2010/main">
          <mc:Choice Requires="p14">
            <p:contentPart p14:bwMode="auto" r:id="rId444">
              <p14:nvContentPartPr>
                <p14:cNvPr id="175041" name="Freihand 175040">
                  <a:extLst>
                    <a:ext uri="{FF2B5EF4-FFF2-40B4-BE49-F238E27FC236}">
                      <a16:creationId xmlns:a16="http://schemas.microsoft.com/office/drawing/2014/main" id="{B5C2D8DF-4031-005A-4B0B-148E55BE3A35}"/>
                    </a:ext>
                  </a:extLst>
                </p14:cNvPr>
                <p14:cNvContentPartPr/>
                <p14:nvPr/>
              </p14:nvContentPartPr>
              <p14:xfrm>
                <a:off x="2372989" y="3711862"/>
                <a:ext cx="103320" cy="177480"/>
              </p14:xfrm>
            </p:contentPart>
          </mc:Choice>
          <mc:Fallback xmlns="">
            <p:pic>
              <p:nvPicPr>
                <p:cNvPr id="175041" name="Freihand 175040">
                  <a:extLst>
                    <a:ext uri="{FF2B5EF4-FFF2-40B4-BE49-F238E27FC236}">
                      <a16:creationId xmlns:a16="http://schemas.microsoft.com/office/drawing/2014/main" id="{B5C2D8DF-4031-005A-4B0B-148E55BE3A35}"/>
                    </a:ext>
                  </a:extLst>
                </p:cNvPr>
                <p:cNvPicPr/>
                <p:nvPr/>
              </p:nvPicPr>
              <p:blipFill>
                <a:blip r:embed="rId445"/>
                <a:stretch>
                  <a:fillRect/>
                </a:stretch>
              </p:blipFill>
              <p:spPr>
                <a:xfrm>
                  <a:off x="2363989" y="3702862"/>
                  <a:ext cx="1209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175042" name="Freihand 175041">
                  <a:extLst>
                    <a:ext uri="{FF2B5EF4-FFF2-40B4-BE49-F238E27FC236}">
                      <a16:creationId xmlns:a16="http://schemas.microsoft.com/office/drawing/2014/main" id="{C71D2D99-5FBD-9C58-9517-AC962F29A33F}"/>
                    </a:ext>
                  </a:extLst>
                </p14:cNvPr>
                <p14:cNvContentPartPr/>
                <p14:nvPr/>
              </p14:nvContentPartPr>
              <p14:xfrm>
                <a:off x="2525629" y="3794302"/>
                <a:ext cx="110160" cy="167400"/>
              </p14:xfrm>
            </p:contentPart>
          </mc:Choice>
          <mc:Fallback xmlns="">
            <p:pic>
              <p:nvPicPr>
                <p:cNvPr id="175042" name="Freihand 175041">
                  <a:extLst>
                    <a:ext uri="{FF2B5EF4-FFF2-40B4-BE49-F238E27FC236}">
                      <a16:creationId xmlns:a16="http://schemas.microsoft.com/office/drawing/2014/main" id="{C71D2D99-5FBD-9C58-9517-AC962F29A33F}"/>
                    </a:ext>
                  </a:extLst>
                </p:cNvPr>
                <p:cNvPicPr/>
                <p:nvPr/>
              </p:nvPicPr>
              <p:blipFill>
                <a:blip r:embed="rId447"/>
                <a:stretch>
                  <a:fillRect/>
                </a:stretch>
              </p:blipFill>
              <p:spPr>
                <a:xfrm>
                  <a:off x="2516629" y="3785302"/>
                  <a:ext cx="127800" cy="185040"/>
                </a:xfrm>
                <a:prstGeom prst="rect">
                  <a:avLst/>
                </a:prstGeom>
              </p:spPr>
            </p:pic>
          </mc:Fallback>
        </mc:AlternateContent>
      </p:grpSp>
      <p:grpSp>
        <p:nvGrpSpPr>
          <p:cNvPr id="175054" name="Gruppieren 175053">
            <a:extLst>
              <a:ext uri="{FF2B5EF4-FFF2-40B4-BE49-F238E27FC236}">
                <a16:creationId xmlns:a16="http://schemas.microsoft.com/office/drawing/2014/main" id="{A3384AC5-C68F-4D03-A04B-50792735F4EF}"/>
              </a:ext>
            </a:extLst>
          </p:cNvPr>
          <p:cNvGrpSpPr/>
          <p:nvPr/>
        </p:nvGrpSpPr>
        <p:grpSpPr>
          <a:xfrm>
            <a:off x="3001909" y="3758302"/>
            <a:ext cx="215640" cy="66600"/>
            <a:chOff x="3001909" y="3758302"/>
            <a:chExt cx="215640" cy="66600"/>
          </a:xfrm>
        </p:grpSpPr>
        <mc:AlternateContent xmlns:mc="http://schemas.openxmlformats.org/markup-compatibility/2006" xmlns:p14="http://schemas.microsoft.com/office/powerpoint/2010/main">
          <mc:Choice Requires="p14">
            <p:contentPart p14:bwMode="auto" r:id="rId448">
              <p14:nvContentPartPr>
                <p14:cNvPr id="175043" name="Freihand 175042">
                  <a:extLst>
                    <a:ext uri="{FF2B5EF4-FFF2-40B4-BE49-F238E27FC236}">
                      <a16:creationId xmlns:a16="http://schemas.microsoft.com/office/drawing/2014/main" id="{BB33CD5B-8B70-FC05-072F-E59085C72649}"/>
                    </a:ext>
                  </a:extLst>
                </p14:cNvPr>
                <p14:cNvContentPartPr/>
                <p14:nvPr/>
              </p14:nvContentPartPr>
              <p14:xfrm>
                <a:off x="3001909" y="3758302"/>
                <a:ext cx="207360" cy="1800"/>
              </p14:xfrm>
            </p:contentPart>
          </mc:Choice>
          <mc:Fallback xmlns="">
            <p:pic>
              <p:nvPicPr>
                <p:cNvPr id="175043" name="Freihand 175042">
                  <a:extLst>
                    <a:ext uri="{FF2B5EF4-FFF2-40B4-BE49-F238E27FC236}">
                      <a16:creationId xmlns:a16="http://schemas.microsoft.com/office/drawing/2014/main" id="{BB33CD5B-8B70-FC05-072F-E59085C72649}"/>
                    </a:ext>
                  </a:extLst>
                </p:cNvPr>
                <p:cNvPicPr/>
                <p:nvPr/>
              </p:nvPicPr>
              <p:blipFill>
                <a:blip r:embed="rId449"/>
                <a:stretch>
                  <a:fillRect/>
                </a:stretch>
              </p:blipFill>
              <p:spPr>
                <a:xfrm>
                  <a:off x="2993269" y="3749662"/>
                  <a:ext cx="2250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175044" name="Freihand 175043">
                  <a:extLst>
                    <a:ext uri="{FF2B5EF4-FFF2-40B4-BE49-F238E27FC236}">
                      <a16:creationId xmlns:a16="http://schemas.microsoft.com/office/drawing/2014/main" id="{FBA1FADE-6748-8E4B-49BE-A192DC575A09}"/>
                    </a:ext>
                  </a:extLst>
                </p14:cNvPr>
                <p14:cNvContentPartPr/>
                <p14:nvPr/>
              </p14:nvContentPartPr>
              <p14:xfrm>
                <a:off x="3050149" y="3800782"/>
                <a:ext cx="167400" cy="24120"/>
              </p14:xfrm>
            </p:contentPart>
          </mc:Choice>
          <mc:Fallback xmlns="">
            <p:pic>
              <p:nvPicPr>
                <p:cNvPr id="175044" name="Freihand 175043">
                  <a:extLst>
                    <a:ext uri="{FF2B5EF4-FFF2-40B4-BE49-F238E27FC236}">
                      <a16:creationId xmlns:a16="http://schemas.microsoft.com/office/drawing/2014/main" id="{FBA1FADE-6748-8E4B-49BE-A192DC575A09}"/>
                    </a:ext>
                  </a:extLst>
                </p:cNvPr>
                <p:cNvPicPr/>
                <p:nvPr/>
              </p:nvPicPr>
              <p:blipFill>
                <a:blip r:embed="rId451"/>
                <a:stretch>
                  <a:fillRect/>
                </a:stretch>
              </p:blipFill>
              <p:spPr>
                <a:xfrm>
                  <a:off x="3041149" y="3791782"/>
                  <a:ext cx="185040" cy="41760"/>
                </a:xfrm>
                <a:prstGeom prst="rect">
                  <a:avLst/>
                </a:prstGeom>
              </p:spPr>
            </p:pic>
          </mc:Fallback>
        </mc:AlternateContent>
      </p:grpSp>
      <p:grpSp>
        <p:nvGrpSpPr>
          <p:cNvPr id="175053" name="Gruppieren 175052">
            <a:extLst>
              <a:ext uri="{FF2B5EF4-FFF2-40B4-BE49-F238E27FC236}">
                <a16:creationId xmlns:a16="http://schemas.microsoft.com/office/drawing/2014/main" id="{35087BEC-465D-245F-564E-CC752FE688F7}"/>
              </a:ext>
            </a:extLst>
          </p:cNvPr>
          <p:cNvGrpSpPr/>
          <p:nvPr/>
        </p:nvGrpSpPr>
        <p:grpSpPr>
          <a:xfrm>
            <a:off x="3398629" y="3652462"/>
            <a:ext cx="1079640" cy="183600"/>
            <a:chOff x="3398629" y="3652462"/>
            <a:chExt cx="1079640" cy="183600"/>
          </a:xfrm>
        </p:grpSpPr>
        <mc:AlternateContent xmlns:mc="http://schemas.openxmlformats.org/markup-compatibility/2006" xmlns:p14="http://schemas.microsoft.com/office/powerpoint/2010/main">
          <mc:Choice Requires="p14">
            <p:contentPart p14:bwMode="auto" r:id="rId452">
              <p14:nvContentPartPr>
                <p14:cNvPr id="175045" name="Freihand 175044">
                  <a:extLst>
                    <a:ext uri="{FF2B5EF4-FFF2-40B4-BE49-F238E27FC236}">
                      <a16:creationId xmlns:a16="http://schemas.microsoft.com/office/drawing/2014/main" id="{CB03EEBE-6B04-B2A1-2744-B653E030FF72}"/>
                    </a:ext>
                  </a:extLst>
                </p14:cNvPr>
                <p14:cNvContentPartPr/>
                <p14:nvPr/>
              </p14:nvContentPartPr>
              <p14:xfrm>
                <a:off x="3398629" y="3697822"/>
                <a:ext cx="103680" cy="138240"/>
              </p14:xfrm>
            </p:contentPart>
          </mc:Choice>
          <mc:Fallback xmlns="">
            <p:pic>
              <p:nvPicPr>
                <p:cNvPr id="175045" name="Freihand 175044">
                  <a:extLst>
                    <a:ext uri="{FF2B5EF4-FFF2-40B4-BE49-F238E27FC236}">
                      <a16:creationId xmlns:a16="http://schemas.microsoft.com/office/drawing/2014/main" id="{CB03EEBE-6B04-B2A1-2744-B653E030FF72}"/>
                    </a:ext>
                  </a:extLst>
                </p:cNvPr>
                <p:cNvPicPr/>
                <p:nvPr/>
              </p:nvPicPr>
              <p:blipFill>
                <a:blip r:embed="rId453"/>
                <a:stretch>
                  <a:fillRect/>
                </a:stretch>
              </p:blipFill>
              <p:spPr>
                <a:xfrm>
                  <a:off x="3389989" y="3688822"/>
                  <a:ext cx="1213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175046" name="Freihand 175045">
                  <a:extLst>
                    <a:ext uri="{FF2B5EF4-FFF2-40B4-BE49-F238E27FC236}">
                      <a16:creationId xmlns:a16="http://schemas.microsoft.com/office/drawing/2014/main" id="{25228E29-2A3B-93B3-FAEE-3FA98187A898}"/>
                    </a:ext>
                  </a:extLst>
                </p14:cNvPr>
                <p14:cNvContentPartPr/>
                <p14:nvPr/>
              </p14:nvContentPartPr>
              <p14:xfrm>
                <a:off x="3435349" y="3666502"/>
                <a:ext cx="121680" cy="11160"/>
              </p14:xfrm>
            </p:contentPart>
          </mc:Choice>
          <mc:Fallback xmlns="">
            <p:pic>
              <p:nvPicPr>
                <p:cNvPr id="175046" name="Freihand 175045">
                  <a:extLst>
                    <a:ext uri="{FF2B5EF4-FFF2-40B4-BE49-F238E27FC236}">
                      <a16:creationId xmlns:a16="http://schemas.microsoft.com/office/drawing/2014/main" id="{25228E29-2A3B-93B3-FAEE-3FA98187A898}"/>
                    </a:ext>
                  </a:extLst>
                </p:cNvPr>
                <p:cNvPicPr/>
                <p:nvPr/>
              </p:nvPicPr>
              <p:blipFill>
                <a:blip r:embed="rId455"/>
                <a:stretch>
                  <a:fillRect/>
                </a:stretch>
              </p:blipFill>
              <p:spPr>
                <a:xfrm>
                  <a:off x="3426709" y="3657502"/>
                  <a:ext cx="1393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175047" name="Freihand 175046">
                  <a:extLst>
                    <a:ext uri="{FF2B5EF4-FFF2-40B4-BE49-F238E27FC236}">
                      <a16:creationId xmlns:a16="http://schemas.microsoft.com/office/drawing/2014/main" id="{26BD8E79-6C7D-22B8-1F55-0C114B09B9B2}"/>
                    </a:ext>
                  </a:extLst>
                </p14:cNvPr>
                <p14:cNvContentPartPr/>
                <p14:nvPr/>
              </p14:nvContentPartPr>
              <p14:xfrm>
                <a:off x="3576469" y="3676222"/>
                <a:ext cx="324360" cy="150480"/>
              </p14:xfrm>
            </p:contentPart>
          </mc:Choice>
          <mc:Fallback xmlns="">
            <p:pic>
              <p:nvPicPr>
                <p:cNvPr id="175047" name="Freihand 175046">
                  <a:extLst>
                    <a:ext uri="{FF2B5EF4-FFF2-40B4-BE49-F238E27FC236}">
                      <a16:creationId xmlns:a16="http://schemas.microsoft.com/office/drawing/2014/main" id="{26BD8E79-6C7D-22B8-1F55-0C114B09B9B2}"/>
                    </a:ext>
                  </a:extLst>
                </p:cNvPr>
                <p:cNvPicPr/>
                <p:nvPr/>
              </p:nvPicPr>
              <p:blipFill>
                <a:blip r:embed="rId457"/>
                <a:stretch>
                  <a:fillRect/>
                </a:stretch>
              </p:blipFill>
              <p:spPr>
                <a:xfrm>
                  <a:off x="3567469" y="3667582"/>
                  <a:ext cx="3420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175048" name="Freihand 175047">
                  <a:extLst>
                    <a:ext uri="{FF2B5EF4-FFF2-40B4-BE49-F238E27FC236}">
                      <a16:creationId xmlns:a16="http://schemas.microsoft.com/office/drawing/2014/main" id="{15F1F4CB-493F-CF3D-1B51-5B4386393B9A}"/>
                    </a:ext>
                  </a:extLst>
                </p14:cNvPr>
                <p14:cNvContentPartPr/>
                <p14:nvPr/>
              </p14:nvContentPartPr>
              <p14:xfrm>
                <a:off x="3959149" y="3681982"/>
                <a:ext cx="82440" cy="127800"/>
              </p14:xfrm>
            </p:contentPart>
          </mc:Choice>
          <mc:Fallback xmlns="">
            <p:pic>
              <p:nvPicPr>
                <p:cNvPr id="175048" name="Freihand 175047">
                  <a:extLst>
                    <a:ext uri="{FF2B5EF4-FFF2-40B4-BE49-F238E27FC236}">
                      <a16:creationId xmlns:a16="http://schemas.microsoft.com/office/drawing/2014/main" id="{15F1F4CB-493F-CF3D-1B51-5B4386393B9A}"/>
                    </a:ext>
                  </a:extLst>
                </p:cNvPr>
                <p:cNvPicPr/>
                <p:nvPr/>
              </p:nvPicPr>
              <p:blipFill>
                <a:blip r:embed="rId459"/>
                <a:stretch>
                  <a:fillRect/>
                </a:stretch>
              </p:blipFill>
              <p:spPr>
                <a:xfrm>
                  <a:off x="3950509" y="3672982"/>
                  <a:ext cx="1000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175049" name="Freihand 175048">
                  <a:extLst>
                    <a:ext uri="{FF2B5EF4-FFF2-40B4-BE49-F238E27FC236}">
                      <a16:creationId xmlns:a16="http://schemas.microsoft.com/office/drawing/2014/main" id="{C179EBA2-DDA1-811C-79D2-438E2B2FBCB7}"/>
                    </a:ext>
                  </a:extLst>
                </p14:cNvPr>
                <p14:cNvContentPartPr/>
                <p14:nvPr/>
              </p14:nvContentPartPr>
              <p14:xfrm>
                <a:off x="4095589" y="3706822"/>
                <a:ext cx="118440" cy="97200"/>
              </p14:xfrm>
            </p:contentPart>
          </mc:Choice>
          <mc:Fallback xmlns="">
            <p:pic>
              <p:nvPicPr>
                <p:cNvPr id="175049" name="Freihand 175048">
                  <a:extLst>
                    <a:ext uri="{FF2B5EF4-FFF2-40B4-BE49-F238E27FC236}">
                      <a16:creationId xmlns:a16="http://schemas.microsoft.com/office/drawing/2014/main" id="{C179EBA2-DDA1-811C-79D2-438E2B2FBCB7}"/>
                    </a:ext>
                  </a:extLst>
                </p:cNvPr>
                <p:cNvPicPr/>
                <p:nvPr/>
              </p:nvPicPr>
              <p:blipFill>
                <a:blip r:embed="rId461"/>
                <a:stretch>
                  <a:fillRect/>
                </a:stretch>
              </p:blipFill>
              <p:spPr>
                <a:xfrm>
                  <a:off x="4086589" y="3697822"/>
                  <a:ext cx="1360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175050" name="Freihand 175049">
                  <a:extLst>
                    <a:ext uri="{FF2B5EF4-FFF2-40B4-BE49-F238E27FC236}">
                      <a16:creationId xmlns:a16="http://schemas.microsoft.com/office/drawing/2014/main" id="{069F98E4-3186-2EC0-A05C-D5C58744C9C2}"/>
                    </a:ext>
                  </a:extLst>
                </p14:cNvPr>
                <p14:cNvContentPartPr/>
                <p14:nvPr/>
              </p14:nvContentPartPr>
              <p14:xfrm>
                <a:off x="4242109" y="3698902"/>
                <a:ext cx="235440" cy="104040"/>
              </p14:xfrm>
            </p:contentPart>
          </mc:Choice>
          <mc:Fallback xmlns="">
            <p:pic>
              <p:nvPicPr>
                <p:cNvPr id="175050" name="Freihand 175049">
                  <a:extLst>
                    <a:ext uri="{FF2B5EF4-FFF2-40B4-BE49-F238E27FC236}">
                      <a16:creationId xmlns:a16="http://schemas.microsoft.com/office/drawing/2014/main" id="{069F98E4-3186-2EC0-A05C-D5C58744C9C2}"/>
                    </a:ext>
                  </a:extLst>
                </p:cNvPr>
                <p:cNvPicPr/>
                <p:nvPr/>
              </p:nvPicPr>
              <p:blipFill>
                <a:blip r:embed="rId463"/>
                <a:stretch>
                  <a:fillRect/>
                </a:stretch>
              </p:blipFill>
              <p:spPr>
                <a:xfrm>
                  <a:off x="4233469" y="3690262"/>
                  <a:ext cx="2530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175051" name="Freihand 175050">
                  <a:extLst>
                    <a:ext uri="{FF2B5EF4-FFF2-40B4-BE49-F238E27FC236}">
                      <a16:creationId xmlns:a16="http://schemas.microsoft.com/office/drawing/2014/main" id="{7CB60F15-F7B4-A3C9-9376-73BCC2F4ECF2}"/>
                    </a:ext>
                  </a:extLst>
                </p14:cNvPr>
                <p14:cNvContentPartPr/>
                <p14:nvPr/>
              </p14:nvContentPartPr>
              <p14:xfrm>
                <a:off x="4462789" y="3652462"/>
                <a:ext cx="15480" cy="7920"/>
              </p14:xfrm>
            </p:contentPart>
          </mc:Choice>
          <mc:Fallback xmlns="">
            <p:pic>
              <p:nvPicPr>
                <p:cNvPr id="175051" name="Freihand 175050">
                  <a:extLst>
                    <a:ext uri="{FF2B5EF4-FFF2-40B4-BE49-F238E27FC236}">
                      <a16:creationId xmlns:a16="http://schemas.microsoft.com/office/drawing/2014/main" id="{7CB60F15-F7B4-A3C9-9376-73BCC2F4ECF2}"/>
                    </a:ext>
                  </a:extLst>
                </p:cNvPr>
                <p:cNvPicPr/>
                <p:nvPr/>
              </p:nvPicPr>
              <p:blipFill>
                <a:blip r:embed="rId465"/>
                <a:stretch>
                  <a:fillRect/>
                </a:stretch>
              </p:blipFill>
              <p:spPr>
                <a:xfrm>
                  <a:off x="4453789" y="3643822"/>
                  <a:ext cx="33120" cy="25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6">
            <p14:nvContentPartPr>
              <p14:cNvPr id="175052" name="Freihand 175051">
                <a:extLst>
                  <a:ext uri="{FF2B5EF4-FFF2-40B4-BE49-F238E27FC236}">
                    <a16:creationId xmlns:a16="http://schemas.microsoft.com/office/drawing/2014/main" id="{580364FC-96A3-EEFD-FF4B-73211A9EF966}"/>
                  </a:ext>
                </a:extLst>
              </p14:cNvPr>
              <p14:cNvContentPartPr/>
              <p14:nvPr/>
            </p14:nvContentPartPr>
            <p14:xfrm>
              <a:off x="4682029" y="3600982"/>
              <a:ext cx="19800" cy="244800"/>
            </p14:xfrm>
          </p:contentPart>
        </mc:Choice>
        <mc:Fallback xmlns="">
          <p:pic>
            <p:nvPicPr>
              <p:cNvPr id="175052" name="Freihand 175051">
                <a:extLst>
                  <a:ext uri="{FF2B5EF4-FFF2-40B4-BE49-F238E27FC236}">
                    <a16:creationId xmlns:a16="http://schemas.microsoft.com/office/drawing/2014/main" id="{580364FC-96A3-EEFD-FF4B-73211A9EF966}"/>
                  </a:ext>
                </a:extLst>
              </p:cNvPr>
              <p:cNvPicPr/>
              <p:nvPr/>
            </p:nvPicPr>
            <p:blipFill>
              <a:blip r:embed="rId467"/>
              <a:stretch>
                <a:fillRect/>
              </a:stretch>
            </p:blipFill>
            <p:spPr>
              <a:xfrm>
                <a:off x="4673389" y="3591982"/>
                <a:ext cx="37440" cy="262440"/>
              </a:xfrm>
              <a:prstGeom prst="rect">
                <a:avLst/>
              </a:prstGeom>
            </p:spPr>
          </p:pic>
        </mc:Fallback>
      </mc:AlternateContent>
      <p:grpSp>
        <p:nvGrpSpPr>
          <p:cNvPr id="175060" name="Gruppieren 175059">
            <a:extLst>
              <a:ext uri="{FF2B5EF4-FFF2-40B4-BE49-F238E27FC236}">
                <a16:creationId xmlns:a16="http://schemas.microsoft.com/office/drawing/2014/main" id="{DDC6913D-952E-179E-5A3E-5F66989D2D9D}"/>
              </a:ext>
            </a:extLst>
          </p:cNvPr>
          <p:cNvGrpSpPr/>
          <p:nvPr/>
        </p:nvGrpSpPr>
        <p:grpSpPr>
          <a:xfrm>
            <a:off x="4837189" y="3646702"/>
            <a:ext cx="321480" cy="163080"/>
            <a:chOff x="4837189" y="3646702"/>
            <a:chExt cx="321480" cy="163080"/>
          </a:xfrm>
        </p:grpSpPr>
        <mc:AlternateContent xmlns:mc="http://schemas.openxmlformats.org/markup-compatibility/2006" xmlns:p14="http://schemas.microsoft.com/office/powerpoint/2010/main">
          <mc:Choice Requires="p14">
            <p:contentPart p14:bwMode="auto" r:id="rId468">
              <p14:nvContentPartPr>
                <p14:cNvPr id="175057" name="Freihand 175056">
                  <a:extLst>
                    <a:ext uri="{FF2B5EF4-FFF2-40B4-BE49-F238E27FC236}">
                      <a16:creationId xmlns:a16="http://schemas.microsoft.com/office/drawing/2014/main" id="{477B5F78-AD51-65D5-19D4-D40F9B008931}"/>
                    </a:ext>
                  </a:extLst>
                </p14:cNvPr>
                <p14:cNvContentPartPr/>
                <p14:nvPr/>
              </p14:nvContentPartPr>
              <p14:xfrm>
                <a:off x="4837189" y="3675142"/>
                <a:ext cx="19800" cy="2880"/>
              </p14:xfrm>
            </p:contentPart>
          </mc:Choice>
          <mc:Fallback xmlns="">
            <p:pic>
              <p:nvPicPr>
                <p:cNvPr id="175057" name="Freihand 175056">
                  <a:extLst>
                    <a:ext uri="{FF2B5EF4-FFF2-40B4-BE49-F238E27FC236}">
                      <a16:creationId xmlns:a16="http://schemas.microsoft.com/office/drawing/2014/main" id="{477B5F78-AD51-65D5-19D4-D40F9B008931}"/>
                    </a:ext>
                  </a:extLst>
                </p:cNvPr>
                <p:cNvPicPr/>
                <p:nvPr/>
              </p:nvPicPr>
              <p:blipFill>
                <a:blip r:embed="rId315"/>
                <a:stretch>
                  <a:fillRect/>
                </a:stretch>
              </p:blipFill>
              <p:spPr>
                <a:xfrm>
                  <a:off x="4828549" y="3666502"/>
                  <a:ext cx="3744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175058" name="Freihand 175057">
                  <a:extLst>
                    <a:ext uri="{FF2B5EF4-FFF2-40B4-BE49-F238E27FC236}">
                      <a16:creationId xmlns:a16="http://schemas.microsoft.com/office/drawing/2014/main" id="{655AC7D4-0BED-7E7B-B520-703F71F8B454}"/>
                    </a:ext>
                  </a:extLst>
                </p14:cNvPr>
                <p14:cNvContentPartPr/>
                <p14:nvPr/>
              </p14:nvContentPartPr>
              <p14:xfrm>
                <a:off x="4855909" y="3736702"/>
                <a:ext cx="22680" cy="9000"/>
              </p14:xfrm>
            </p:contentPart>
          </mc:Choice>
          <mc:Fallback xmlns="">
            <p:pic>
              <p:nvPicPr>
                <p:cNvPr id="175058" name="Freihand 175057">
                  <a:extLst>
                    <a:ext uri="{FF2B5EF4-FFF2-40B4-BE49-F238E27FC236}">
                      <a16:creationId xmlns:a16="http://schemas.microsoft.com/office/drawing/2014/main" id="{655AC7D4-0BED-7E7B-B520-703F71F8B454}"/>
                    </a:ext>
                  </a:extLst>
                </p:cNvPr>
                <p:cNvPicPr/>
                <p:nvPr/>
              </p:nvPicPr>
              <p:blipFill>
                <a:blip r:embed="rId470"/>
                <a:stretch>
                  <a:fillRect/>
                </a:stretch>
              </p:blipFill>
              <p:spPr>
                <a:xfrm>
                  <a:off x="4847269" y="3727702"/>
                  <a:ext cx="403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175059" name="Freihand 175058">
                  <a:extLst>
                    <a:ext uri="{FF2B5EF4-FFF2-40B4-BE49-F238E27FC236}">
                      <a16:creationId xmlns:a16="http://schemas.microsoft.com/office/drawing/2014/main" id="{2E25AA28-233F-477F-023B-E8960B11DCA9}"/>
                    </a:ext>
                  </a:extLst>
                </p14:cNvPr>
                <p14:cNvContentPartPr/>
                <p14:nvPr/>
              </p14:nvContentPartPr>
              <p14:xfrm>
                <a:off x="4993789" y="3646702"/>
                <a:ext cx="164880" cy="163080"/>
              </p14:xfrm>
            </p:contentPart>
          </mc:Choice>
          <mc:Fallback xmlns="">
            <p:pic>
              <p:nvPicPr>
                <p:cNvPr id="175059" name="Freihand 175058">
                  <a:extLst>
                    <a:ext uri="{FF2B5EF4-FFF2-40B4-BE49-F238E27FC236}">
                      <a16:creationId xmlns:a16="http://schemas.microsoft.com/office/drawing/2014/main" id="{2E25AA28-233F-477F-023B-E8960B11DCA9}"/>
                    </a:ext>
                  </a:extLst>
                </p:cNvPr>
                <p:cNvPicPr/>
                <p:nvPr/>
              </p:nvPicPr>
              <p:blipFill>
                <a:blip r:embed="rId472"/>
                <a:stretch>
                  <a:fillRect/>
                </a:stretch>
              </p:blipFill>
              <p:spPr>
                <a:xfrm>
                  <a:off x="4984789" y="3638062"/>
                  <a:ext cx="182520" cy="180720"/>
                </a:xfrm>
                <a:prstGeom prst="rect">
                  <a:avLst/>
                </a:prstGeom>
              </p:spPr>
            </p:pic>
          </mc:Fallback>
        </mc:AlternateContent>
      </p:grpSp>
      <p:grpSp>
        <p:nvGrpSpPr>
          <p:cNvPr id="175074" name="Gruppieren 175073">
            <a:extLst>
              <a:ext uri="{FF2B5EF4-FFF2-40B4-BE49-F238E27FC236}">
                <a16:creationId xmlns:a16="http://schemas.microsoft.com/office/drawing/2014/main" id="{A3F24B3D-A77A-10DF-21BC-F0D9B7842A81}"/>
              </a:ext>
            </a:extLst>
          </p:cNvPr>
          <p:cNvGrpSpPr/>
          <p:nvPr/>
        </p:nvGrpSpPr>
        <p:grpSpPr>
          <a:xfrm>
            <a:off x="2565589" y="4128742"/>
            <a:ext cx="127800" cy="209160"/>
            <a:chOff x="2565589" y="4128742"/>
            <a:chExt cx="127800" cy="209160"/>
          </a:xfrm>
        </p:grpSpPr>
        <mc:AlternateContent xmlns:mc="http://schemas.openxmlformats.org/markup-compatibility/2006" xmlns:p14="http://schemas.microsoft.com/office/powerpoint/2010/main">
          <mc:Choice Requires="p14">
            <p:contentPart p14:bwMode="auto" r:id="rId473">
              <p14:nvContentPartPr>
                <p14:cNvPr id="175061" name="Freihand 175060">
                  <a:extLst>
                    <a:ext uri="{FF2B5EF4-FFF2-40B4-BE49-F238E27FC236}">
                      <a16:creationId xmlns:a16="http://schemas.microsoft.com/office/drawing/2014/main" id="{612F1776-B9D5-8471-7691-D4A8024ED12E}"/>
                    </a:ext>
                  </a:extLst>
                </p14:cNvPr>
                <p14:cNvContentPartPr/>
                <p14:nvPr/>
              </p14:nvContentPartPr>
              <p14:xfrm>
                <a:off x="2565589" y="4139182"/>
                <a:ext cx="90720" cy="55440"/>
              </p14:xfrm>
            </p:contentPart>
          </mc:Choice>
          <mc:Fallback xmlns="">
            <p:pic>
              <p:nvPicPr>
                <p:cNvPr id="175061" name="Freihand 175060">
                  <a:extLst>
                    <a:ext uri="{FF2B5EF4-FFF2-40B4-BE49-F238E27FC236}">
                      <a16:creationId xmlns:a16="http://schemas.microsoft.com/office/drawing/2014/main" id="{612F1776-B9D5-8471-7691-D4A8024ED12E}"/>
                    </a:ext>
                  </a:extLst>
                </p:cNvPr>
                <p:cNvPicPr/>
                <p:nvPr/>
              </p:nvPicPr>
              <p:blipFill>
                <a:blip r:embed="rId474"/>
                <a:stretch>
                  <a:fillRect/>
                </a:stretch>
              </p:blipFill>
              <p:spPr>
                <a:xfrm>
                  <a:off x="2556589" y="4130182"/>
                  <a:ext cx="1083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175062" name="Freihand 175061">
                  <a:extLst>
                    <a:ext uri="{FF2B5EF4-FFF2-40B4-BE49-F238E27FC236}">
                      <a16:creationId xmlns:a16="http://schemas.microsoft.com/office/drawing/2014/main" id="{CB7F4596-E150-7EAD-8C7F-F0540BEE19B3}"/>
                    </a:ext>
                  </a:extLst>
                </p14:cNvPr>
                <p14:cNvContentPartPr/>
                <p14:nvPr/>
              </p14:nvContentPartPr>
              <p14:xfrm>
                <a:off x="2630029" y="4128742"/>
                <a:ext cx="63360" cy="209160"/>
              </p14:xfrm>
            </p:contentPart>
          </mc:Choice>
          <mc:Fallback xmlns="">
            <p:pic>
              <p:nvPicPr>
                <p:cNvPr id="175062" name="Freihand 175061">
                  <a:extLst>
                    <a:ext uri="{FF2B5EF4-FFF2-40B4-BE49-F238E27FC236}">
                      <a16:creationId xmlns:a16="http://schemas.microsoft.com/office/drawing/2014/main" id="{CB7F4596-E150-7EAD-8C7F-F0540BEE19B3}"/>
                    </a:ext>
                  </a:extLst>
                </p:cNvPr>
                <p:cNvPicPr/>
                <p:nvPr/>
              </p:nvPicPr>
              <p:blipFill>
                <a:blip r:embed="rId476"/>
                <a:stretch>
                  <a:fillRect/>
                </a:stretch>
              </p:blipFill>
              <p:spPr>
                <a:xfrm>
                  <a:off x="2621029" y="4120102"/>
                  <a:ext cx="81000" cy="226800"/>
                </a:xfrm>
                <a:prstGeom prst="rect">
                  <a:avLst/>
                </a:prstGeom>
              </p:spPr>
            </p:pic>
          </mc:Fallback>
        </mc:AlternateContent>
      </p:grpSp>
      <p:grpSp>
        <p:nvGrpSpPr>
          <p:cNvPr id="175073" name="Gruppieren 175072">
            <a:extLst>
              <a:ext uri="{FF2B5EF4-FFF2-40B4-BE49-F238E27FC236}">
                <a16:creationId xmlns:a16="http://schemas.microsoft.com/office/drawing/2014/main" id="{B8B4BC94-147D-903B-2900-47F57C5D4433}"/>
              </a:ext>
            </a:extLst>
          </p:cNvPr>
          <p:cNvGrpSpPr/>
          <p:nvPr/>
        </p:nvGrpSpPr>
        <p:grpSpPr>
          <a:xfrm>
            <a:off x="3105589" y="3970342"/>
            <a:ext cx="1495440" cy="269640"/>
            <a:chOff x="3105589" y="3970342"/>
            <a:chExt cx="1495440" cy="269640"/>
          </a:xfrm>
        </p:grpSpPr>
        <mc:AlternateContent xmlns:mc="http://schemas.openxmlformats.org/markup-compatibility/2006" xmlns:p14="http://schemas.microsoft.com/office/powerpoint/2010/main">
          <mc:Choice Requires="p14">
            <p:contentPart p14:bwMode="auto" r:id="rId477">
              <p14:nvContentPartPr>
                <p14:cNvPr id="175063" name="Freihand 175062">
                  <a:extLst>
                    <a:ext uri="{FF2B5EF4-FFF2-40B4-BE49-F238E27FC236}">
                      <a16:creationId xmlns:a16="http://schemas.microsoft.com/office/drawing/2014/main" id="{1220D42D-B3A3-9DA2-CAD4-4AB0F0E334A8}"/>
                    </a:ext>
                  </a:extLst>
                </p14:cNvPr>
                <p14:cNvContentPartPr/>
                <p14:nvPr/>
              </p14:nvContentPartPr>
              <p14:xfrm>
                <a:off x="3105589" y="4165462"/>
                <a:ext cx="170640" cy="7200"/>
              </p14:xfrm>
            </p:contentPart>
          </mc:Choice>
          <mc:Fallback xmlns="">
            <p:pic>
              <p:nvPicPr>
                <p:cNvPr id="175063" name="Freihand 175062">
                  <a:extLst>
                    <a:ext uri="{FF2B5EF4-FFF2-40B4-BE49-F238E27FC236}">
                      <a16:creationId xmlns:a16="http://schemas.microsoft.com/office/drawing/2014/main" id="{1220D42D-B3A3-9DA2-CAD4-4AB0F0E334A8}"/>
                    </a:ext>
                  </a:extLst>
                </p:cNvPr>
                <p:cNvPicPr/>
                <p:nvPr/>
              </p:nvPicPr>
              <p:blipFill>
                <a:blip r:embed="rId478"/>
                <a:stretch>
                  <a:fillRect/>
                </a:stretch>
              </p:blipFill>
              <p:spPr>
                <a:xfrm>
                  <a:off x="3096949" y="4156462"/>
                  <a:ext cx="1882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175064" name="Freihand 175063">
                  <a:extLst>
                    <a:ext uri="{FF2B5EF4-FFF2-40B4-BE49-F238E27FC236}">
                      <a16:creationId xmlns:a16="http://schemas.microsoft.com/office/drawing/2014/main" id="{7686EE92-EFA5-5837-795C-ACD1305E796A}"/>
                    </a:ext>
                  </a:extLst>
                </p14:cNvPr>
                <p14:cNvContentPartPr/>
                <p14:nvPr/>
              </p14:nvContentPartPr>
              <p14:xfrm>
                <a:off x="3128269" y="4218382"/>
                <a:ext cx="162360" cy="21600"/>
              </p14:xfrm>
            </p:contentPart>
          </mc:Choice>
          <mc:Fallback xmlns="">
            <p:pic>
              <p:nvPicPr>
                <p:cNvPr id="175064" name="Freihand 175063">
                  <a:extLst>
                    <a:ext uri="{FF2B5EF4-FFF2-40B4-BE49-F238E27FC236}">
                      <a16:creationId xmlns:a16="http://schemas.microsoft.com/office/drawing/2014/main" id="{7686EE92-EFA5-5837-795C-ACD1305E796A}"/>
                    </a:ext>
                  </a:extLst>
                </p:cNvPr>
                <p:cNvPicPr/>
                <p:nvPr/>
              </p:nvPicPr>
              <p:blipFill>
                <a:blip r:embed="rId480"/>
                <a:stretch>
                  <a:fillRect/>
                </a:stretch>
              </p:blipFill>
              <p:spPr>
                <a:xfrm>
                  <a:off x="3119629" y="4209742"/>
                  <a:ext cx="1800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175065" name="Freihand 175064">
                  <a:extLst>
                    <a:ext uri="{FF2B5EF4-FFF2-40B4-BE49-F238E27FC236}">
                      <a16:creationId xmlns:a16="http://schemas.microsoft.com/office/drawing/2014/main" id="{9B6953E3-A077-F36A-C8C7-D426031ED250}"/>
                    </a:ext>
                  </a:extLst>
                </p14:cNvPr>
                <p14:cNvContentPartPr/>
                <p14:nvPr/>
              </p14:nvContentPartPr>
              <p14:xfrm>
                <a:off x="3441829" y="4070062"/>
                <a:ext cx="146880" cy="137520"/>
              </p14:xfrm>
            </p:contentPart>
          </mc:Choice>
          <mc:Fallback xmlns="">
            <p:pic>
              <p:nvPicPr>
                <p:cNvPr id="175065" name="Freihand 175064">
                  <a:extLst>
                    <a:ext uri="{FF2B5EF4-FFF2-40B4-BE49-F238E27FC236}">
                      <a16:creationId xmlns:a16="http://schemas.microsoft.com/office/drawing/2014/main" id="{9B6953E3-A077-F36A-C8C7-D426031ED250}"/>
                    </a:ext>
                  </a:extLst>
                </p:cNvPr>
                <p:cNvPicPr/>
                <p:nvPr/>
              </p:nvPicPr>
              <p:blipFill>
                <a:blip r:embed="rId482"/>
                <a:stretch>
                  <a:fillRect/>
                </a:stretch>
              </p:blipFill>
              <p:spPr>
                <a:xfrm>
                  <a:off x="3433189" y="4061062"/>
                  <a:ext cx="1645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175066" name="Freihand 175065">
                  <a:extLst>
                    <a:ext uri="{FF2B5EF4-FFF2-40B4-BE49-F238E27FC236}">
                      <a16:creationId xmlns:a16="http://schemas.microsoft.com/office/drawing/2014/main" id="{0B19BB04-D866-A294-EFD9-12D418194CD0}"/>
                    </a:ext>
                  </a:extLst>
                </p14:cNvPr>
                <p14:cNvContentPartPr/>
                <p14:nvPr/>
              </p14:nvContentPartPr>
              <p14:xfrm>
                <a:off x="3646309" y="4078342"/>
                <a:ext cx="99360" cy="130680"/>
              </p14:xfrm>
            </p:contentPart>
          </mc:Choice>
          <mc:Fallback xmlns="">
            <p:pic>
              <p:nvPicPr>
                <p:cNvPr id="175066" name="Freihand 175065">
                  <a:extLst>
                    <a:ext uri="{FF2B5EF4-FFF2-40B4-BE49-F238E27FC236}">
                      <a16:creationId xmlns:a16="http://schemas.microsoft.com/office/drawing/2014/main" id="{0B19BB04-D866-A294-EFD9-12D418194CD0}"/>
                    </a:ext>
                  </a:extLst>
                </p:cNvPr>
                <p:cNvPicPr/>
                <p:nvPr/>
              </p:nvPicPr>
              <p:blipFill>
                <a:blip r:embed="rId484"/>
                <a:stretch>
                  <a:fillRect/>
                </a:stretch>
              </p:blipFill>
              <p:spPr>
                <a:xfrm>
                  <a:off x="3637669" y="4069342"/>
                  <a:ext cx="1170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175067" name="Freihand 175066">
                  <a:extLst>
                    <a:ext uri="{FF2B5EF4-FFF2-40B4-BE49-F238E27FC236}">
                      <a16:creationId xmlns:a16="http://schemas.microsoft.com/office/drawing/2014/main" id="{66BC3AD4-1FA6-FD86-420F-EE41908C96BA}"/>
                    </a:ext>
                  </a:extLst>
                </p14:cNvPr>
                <p14:cNvContentPartPr/>
                <p14:nvPr/>
              </p14:nvContentPartPr>
              <p14:xfrm>
                <a:off x="3667189" y="4016422"/>
                <a:ext cx="148320" cy="26640"/>
              </p14:xfrm>
            </p:contentPart>
          </mc:Choice>
          <mc:Fallback xmlns="">
            <p:pic>
              <p:nvPicPr>
                <p:cNvPr id="175067" name="Freihand 175066">
                  <a:extLst>
                    <a:ext uri="{FF2B5EF4-FFF2-40B4-BE49-F238E27FC236}">
                      <a16:creationId xmlns:a16="http://schemas.microsoft.com/office/drawing/2014/main" id="{66BC3AD4-1FA6-FD86-420F-EE41908C96BA}"/>
                    </a:ext>
                  </a:extLst>
                </p:cNvPr>
                <p:cNvPicPr/>
                <p:nvPr/>
              </p:nvPicPr>
              <p:blipFill>
                <a:blip r:embed="rId486"/>
                <a:stretch>
                  <a:fillRect/>
                </a:stretch>
              </p:blipFill>
              <p:spPr>
                <a:xfrm>
                  <a:off x="3658189" y="4007422"/>
                  <a:ext cx="1659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175068" name="Freihand 175067">
                  <a:extLst>
                    <a:ext uri="{FF2B5EF4-FFF2-40B4-BE49-F238E27FC236}">
                      <a16:creationId xmlns:a16="http://schemas.microsoft.com/office/drawing/2014/main" id="{6B9DBE60-B8C2-43CF-67EE-C75EC1E2F279}"/>
                    </a:ext>
                  </a:extLst>
                </p14:cNvPr>
                <p14:cNvContentPartPr/>
                <p14:nvPr/>
              </p14:nvContentPartPr>
              <p14:xfrm>
                <a:off x="3913069" y="4104622"/>
                <a:ext cx="17280" cy="97200"/>
              </p14:xfrm>
            </p:contentPart>
          </mc:Choice>
          <mc:Fallback xmlns="">
            <p:pic>
              <p:nvPicPr>
                <p:cNvPr id="175068" name="Freihand 175067">
                  <a:extLst>
                    <a:ext uri="{FF2B5EF4-FFF2-40B4-BE49-F238E27FC236}">
                      <a16:creationId xmlns:a16="http://schemas.microsoft.com/office/drawing/2014/main" id="{6B9DBE60-B8C2-43CF-67EE-C75EC1E2F279}"/>
                    </a:ext>
                  </a:extLst>
                </p:cNvPr>
                <p:cNvPicPr/>
                <p:nvPr/>
              </p:nvPicPr>
              <p:blipFill>
                <a:blip r:embed="rId488"/>
                <a:stretch>
                  <a:fillRect/>
                </a:stretch>
              </p:blipFill>
              <p:spPr>
                <a:xfrm>
                  <a:off x="3904429" y="4095622"/>
                  <a:ext cx="349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175069" name="Freihand 175068">
                  <a:extLst>
                    <a:ext uri="{FF2B5EF4-FFF2-40B4-BE49-F238E27FC236}">
                      <a16:creationId xmlns:a16="http://schemas.microsoft.com/office/drawing/2014/main" id="{CEAE2D92-46AF-B731-3DAA-8928BE9FDC64}"/>
                    </a:ext>
                  </a:extLst>
                </p14:cNvPr>
                <p14:cNvContentPartPr/>
                <p14:nvPr/>
              </p14:nvContentPartPr>
              <p14:xfrm>
                <a:off x="3877789" y="4124062"/>
                <a:ext cx="127440" cy="32760"/>
              </p14:xfrm>
            </p:contentPart>
          </mc:Choice>
          <mc:Fallback xmlns="">
            <p:pic>
              <p:nvPicPr>
                <p:cNvPr id="175069" name="Freihand 175068">
                  <a:extLst>
                    <a:ext uri="{FF2B5EF4-FFF2-40B4-BE49-F238E27FC236}">
                      <a16:creationId xmlns:a16="http://schemas.microsoft.com/office/drawing/2014/main" id="{CEAE2D92-46AF-B731-3DAA-8928BE9FDC64}"/>
                    </a:ext>
                  </a:extLst>
                </p:cNvPr>
                <p:cNvPicPr/>
                <p:nvPr/>
              </p:nvPicPr>
              <p:blipFill>
                <a:blip r:embed="rId490"/>
                <a:stretch>
                  <a:fillRect/>
                </a:stretch>
              </p:blipFill>
              <p:spPr>
                <a:xfrm>
                  <a:off x="3868789" y="4115422"/>
                  <a:ext cx="14508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175070" name="Freihand 175069">
                  <a:extLst>
                    <a:ext uri="{FF2B5EF4-FFF2-40B4-BE49-F238E27FC236}">
                      <a16:creationId xmlns:a16="http://schemas.microsoft.com/office/drawing/2014/main" id="{4B43136A-B012-E692-BBBC-B13269FA5AD1}"/>
                    </a:ext>
                  </a:extLst>
                </p14:cNvPr>
                <p14:cNvContentPartPr/>
                <p14:nvPr/>
              </p14:nvContentPartPr>
              <p14:xfrm>
                <a:off x="4032589" y="4030822"/>
                <a:ext cx="281520" cy="126720"/>
              </p14:xfrm>
            </p:contentPart>
          </mc:Choice>
          <mc:Fallback xmlns="">
            <p:pic>
              <p:nvPicPr>
                <p:cNvPr id="175070" name="Freihand 175069">
                  <a:extLst>
                    <a:ext uri="{FF2B5EF4-FFF2-40B4-BE49-F238E27FC236}">
                      <a16:creationId xmlns:a16="http://schemas.microsoft.com/office/drawing/2014/main" id="{4B43136A-B012-E692-BBBC-B13269FA5AD1}"/>
                    </a:ext>
                  </a:extLst>
                </p:cNvPr>
                <p:cNvPicPr/>
                <p:nvPr/>
              </p:nvPicPr>
              <p:blipFill>
                <a:blip r:embed="rId492"/>
                <a:stretch>
                  <a:fillRect/>
                </a:stretch>
              </p:blipFill>
              <p:spPr>
                <a:xfrm>
                  <a:off x="4023589" y="4021822"/>
                  <a:ext cx="2991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175071" name="Freihand 175070">
                  <a:extLst>
                    <a:ext uri="{FF2B5EF4-FFF2-40B4-BE49-F238E27FC236}">
                      <a16:creationId xmlns:a16="http://schemas.microsoft.com/office/drawing/2014/main" id="{7EDCA435-FC52-0094-F291-C0342CE721BE}"/>
                    </a:ext>
                  </a:extLst>
                </p14:cNvPr>
                <p14:cNvContentPartPr/>
                <p14:nvPr/>
              </p14:nvContentPartPr>
              <p14:xfrm>
                <a:off x="4370269" y="4024342"/>
                <a:ext cx="108360" cy="123840"/>
              </p14:xfrm>
            </p:contentPart>
          </mc:Choice>
          <mc:Fallback xmlns="">
            <p:pic>
              <p:nvPicPr>
                <p:cNvPr id="175071" name="Freihand 175070">
                  <a:extLst>
                    <a:ext uri="{FF2B5EF4-FFF2-40B4-BE49-F238E27FC236}">
                      <a16:creationId xmlns:a16="http://schemas.microsoft.com/office/drawing/2014/main" id="{7EDCA435-FC52-0094-F291-C0342CE721BE}"/>
                    </a:ext>
                  </a:extLst>
                </p:cNvPr>
                <p:cNvPicPr/>
                <p:nvPr/>
              </p:nvPicPr>
              <p:blipFill>
                <a:blip r:embed="rId494"/>
                <a:stretch>
                  <a:fillRect/>
                </a:stretch>
              </p:blipFill>
              <p:spPr>
                <a:xfrm>
                  <a:off x="4361269" y="4015702"/>
                  <a:ext cx="1260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175072" name="Freihand 175071">
                  <a:extLst>
                    <a:ext uri="{FF2B5EF4-FFF2-40B4-BE49-F238E27FC236}">
                      <a16:creationId xmlns:a16="http://schemas.microsoft.com/office/drawing/2014/main" id="{B3052A9D-1B99-6104-8ECD-50E69E2B00B1}"/>
                    </a:ext>
                  </a:extLst>
                </p14:cNvPr>
                <p14:cNvContentPartPr/>
                <p14:nvPr/>
              </p14:nvContentPartPr>
              <p14:xfrm>
                <a:off x="4557829" y="3970342"/>
                <a:ext cx="43200" cy="185760"/>
              </p14:xfrm>
            </p:contentPart>
          </mc:Choice>
          <mc:Fallback xmlns="">
            <p:pic>
              <p:nvPicPr>
                <p:cNvPr id="175072" name="Freihand 175071">
                  <a:extLst>
                    <a:ext uri="{FF2B5EF4-FFF2-40B4-BE49-F238E27FC236}">
                      <a16:creationId xmlns:a16="http://schemas.microsoft.com/office/drawing/2014/main" id="{B3052A9D-1B99-6104-8ECD-50E69E2B00B1}"/>
                    </a:ext>
                  </a:extLst>
                </p:cNvPr>
                <p:cNvPicPr/>
                <p:nvPr/>
              </p:nvPicPr>
              <p:blipFill>
                <a:blip r:embed="rId496"/>
                <a:stretch>
                  <a:fillRect/>
                </a:stretch>
              </p:blipFill>
              <p:spPr>
                <a:xfrm>
                  <a:off x="4548829" y="3961702"/>
                  <a:ext cx="60840" cy="203400"/>
                </a:xfrm>
                <a:prstGeom prst="rect">
                  <a:avLst/>
                </a:prstGeom>
              </p:spPr>
            </p:pic>
          </mc:Fallback>
        </mc:AlternateContent>
      </p:grpSp>
      <p:grpSp>
        <p:nvGrpSpPr>
          <p:cNvPr id="175077" name="Gruppieren 175076">
            <a:extLst>
              <a:ext uri="{FF2B5EF4-FFF2-40B4-BE49-F238E27FC236}">
                <a16:creationId xmlns:a16="http://schemas.microsoft.com/office/drawing/2014/main" id="{AD461B11-F9F8-5B54-6462-7039264D8628}"/>
              </a:ext>
            </a:extLst>
          </p:cNvPr>
          <p:cNvGrpSpPr/>
          <p:nvPr/>
        </p:nvGrpSpPr>
        <p:grpSpPr>
          <a:xfrm>
            <a:off x="5467909" y="2369422"/>
            <a:ext cx="169200" cy="288000"/>
            <a:chOff x="5467909" y="2369422"/>
            <a:chExt cx="169200" cy="288000"/>
          </a:xfrm>
        </p:grpSpPr>
        <mc:AlternateContent xmlns:mc="http://schemas.openxmlformats.org/markup-compatibility/2006" xmlns:p14="http://schemas.microsoft.com/office/powerpoint/2010/main">
          <mc:Choice Requires="p14">
            <p:contentPart p14:bwMode="auto" r:id="rId497">
              <p14:nvContentPartPr>
                <p14:cNvPr id="175075" name="Freihand 175074">
                  <a:extLst>
                    <a:ext uri="{FF2B5EF4-FFF2-40B4-BE49-F238E27FC236}">
                      <a16:creationId xmlns:a16="http://schemas.microsoft.com/office/drawing/2014/main" id="{8FE22E40-7447-FDA1-0091-51EEDF5BC1CC}"/>
                    </a:ext>
                  </a:extLst>
                </p14:cNvPr>
                <p14:cNvContentPartPr/>
                <p14:nvPr/>
              </p14:nvContentPartPr>
              <p14:xfrm>
                <a:off x="5467909" y="2395342"/>
                <a:ext cx="99720" cy="225000"/>
              </p14:xfrm>
            </p:contentPart>
          </mc:Choice>
          <mc:Fallback xmlns="">
            <p:pic>
              <p:nvPicPr>
                <p:cNvPr id="175075" name="Freihand 175074">
                  <a:extLst>
                    <a:ext uri="{FF2B5EF4-FFF2-40B4-BE49-F238E27FC236}">
                      <a16:creationId xmlns:a16="http://schemas.microsoft.com/office/drawing/2014/main" id="{8FE22E40-7447-FDA1-0091-51EEDF5BC1CC}"/>
                    </a:ext>
                  </a:extLst>
                </p:cNvPr>
                <p:cNvPicPr/>
                <p:nvPr/>
              </p:nvPicPr>
              <p:blipFill>
                <a:blip r:embed="rId498"/>
                <a:stretch>
                  <a:fillRect/>
                </a:stretch>
              </p:blipFill>
              <p:spPr>
                <a:xfrm>
                  <a:off x="5459269" y="2386342"/>
                  <a:ext cx="11736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175076" name="Freihand 175075">
                  <a:extLst>
                    <a:ext uri="{FF2B5EF4-FFF2-40B4-BE49-F238E27FC236}">
                      <a16:creationId xmlns:a16="http://schemas.microsoft.com/office/drawing/2014/main" id="{51C98F17-5B08-2748-8BF0-7D03DAFCECB7}"/>
                    </a:ext>
                  </a:extLst>
                </p14:cNvPr>
                <p14:cNvContentPartPr/>
                <p14:nvPr/>
              </p14:nvContentPartPr>
              <p14:xfrm>
                <a:off x="5516869" y="2369422"/>
                <a:ext cx="120240" cy="288000"/>
              </p14:xfrm>
            </p:contentPart>
          </mc:Choice>
          <mc:Fallback xmlns="">
            <p:pic>
              <p:nvPicPr>
                <p:cNvPr id="175076" name="Freihand 175075">
                  <a:extLst>
                    <a:ext uri="{FF2B5EF4-FFF2-40B4-BE49-F238E27FC236}">
                      <a16:creationId xmlns:a16="http://schemas.microsoft.com/office/drawing/2014/main" id="{51C98F17-5B08-2748-8BF0-7D03DAFCECB7}"/>
                    </a:ext>
                  </a:extLst>
                </p:cNvPr>
                <p:cNvPicPr/>
                <p:nvPr/>
              </p:nvPicPr>
              <p:blipFill>
                <a:blip r:embed="rId500"/>
                <a:stretch>
                  <a:fillRect/>
                </a:stretch>
              </p:blipFill>
              <p:spPr>
                <a:xfrm>
                  <a:off x="5508229" y="2360782"/>
                  <a:ext cx="137880" cy="305640"/>
                </a:xfrm>
                <a:prstGeom prst="rect">
                  <a:avLst/>
                </a:prstGeom>
              </p:spPr>
            </p:pic>
          </mc:Fallback>
        </mc:AlternateContent>
      </p:grpSp>
      <p:grpSp>
        <p:nvGrpSpPr>
          <p:cNvPr id="175080" name="Gruppieren 175079">
            <a:extLst>
              <a:ext uri="{FF2B5EF4-FFF2-40B4-BE49-F238E27FC236}">
                <a16:creationId xmlns:a16="http://schemas.microsoft.com/office/drawing/2014/main" id="{5C861A57-C57B-D1CF-28F4-C75E8415333A}"/>
              </a:ext>
            </a:extLst>
          </p:cNvPr>
          <p:cNvGrpSpPr/>
          <p:nvPr/>
        </p:nvGrpSpPr>
        <p:grpSpPr>
          <a:xfrm>
            <a:off x="4189" y="3154942"/>
            <a:ext cx="183240" cy="315720"/>
            <a:chOff x="4189" y="3154942"/>
            <a:chExt cx="183240" cy="315720"/>
          </a:xfrm>
        </p:grpSpPr>
        <mc:AlternateContent xmlns:mc="http://schemas.openxmlformats.org/markup-compatibility/2006" xmlns:p14="http://schemas.microsoft.com/office/powerpoint/2010/main">
          <mc:Choice Requires="p14">
            <p:contentPart p14:bwMode="auto" r:id="rId501">
              <p14:nvContentPartPr>
                <p14:cNvPr id="175078" name="Freihand 175077">
                  <a:extLst>
                    <a:ext uri="{FF2B5EF4-FFF2-40B4-BE49-F238E27FC236}">
                      <a16:creationId xmlns:a16="http://schemas.microsoft.com/office/drawing/2014/main" id="{335BF69D-8321-2F19-F4A3-DF5517587EC9}"/>
                    </a:ext>
                  </a:extLst>
                </p14:cNvPr>
                <p14:cNvContentPartPr/>
                <p14:nvPr/>
              </p14:nvContentPartPr>
              <p14:xfrm>
                <a:off x="4189" y="3185182"/>
                <a:ext cx="133560" cy="244440"/>
              </p14:xfrm>
            </p:contentPart>
          </mc:Choice>
          <mc:Fallback xmlns="">
            <p:pic>
              <p:nvPicPr>
                <p:cNvPr id="175078" name="Freihand 175077">
                  <a:extLst>
                    <a:ext uri="{FF2B5EF4-FFF2-40B4-BE49-F238E27FC236}">
                      <a16:creationId xmlns:a16="http://schemas.microsoft.com/office/drawing/2014/main" id="{335BF69D-8321-2F19-F4A3-DF5517587EC9}"/>
                    </a:ext>
                  </a:extLst>
                </p:cNvPr>
                <p:cNvPicPr/>
                <p:nvPr/>
              </p:nvPicPr>
              <p:blipFill>
                <a:blip r:embed="rId502"/>
                <a:stretch>
                  <a:fillRect/>
                </a:stretch>
              </p:blipFill>
              <p:spPr>
                <a:xfrm>
                  <a:off x="-4811" y="3176542"/>
                  <a:ext cx="15120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175079" name="Freihand 175078">
                  <a:extLst>
                    <a:ext uri="{FF2B5EF4-FFF2-40B4-BE49-F238E27FC236}">
                      <a16:creationId xmlns:a16="http://schemas.microsoft.com/office/drawing/2014/main" id="{86177005-8800-C2B1-C0BB-A2D282121929}"/>
                    </a:ext>
                  </a:extLst>
                </p14:cNvPr>
                <p14:cNvContentPartPr/>
                <p14:nvPr/>
              </p14:nvContentPartPr>
              <p14:xfrm>
                <a:off x="102829" y="3154942"/>
                <a:ext cx="84600" cy="315720"/>
              </p14:xfrm>
            </p:contentPart>
          </mc:Choice>
          <mc:Fallback xmlns="">
            <p:pic>
              <p:nvPicPr>
                <p:cNvPr id="175079" name="Freihand 175078">
                  <a:extLst>
                    <a:ext uri="{FF2B5EF4-FFF2-40B4-BE49-F238E27FC236}">
                      <a16:creationId xmlns:a16="http://schemas.microsoft.com/office/drawing/2014/main" id="{86177005-8800-C2B1-C0BB-A2D282121929}"/>
                    </a:ext>
                  </a:extLst>
                </p:cNvPr>
                <p:cNvPicPr/>
                <p:nvPr/>
              </p:nvPicPr>
              <p:blipFill>
                <a:blip r:embed="rId504"/>
                <a:stretch>
                  <a:fillRect/>
                </a:stretch>
              </p:blipFill>
              <p:spPr>
                <a:xfrm>
                  <a:off x="93829" y="3145942"/>
                  <a:ext cx="102240" cy="333360"/>
                </a:xfrm>
                <a:prstGeom prst="rect">
                  <a:avLst/>
                </a:prstGeom>
              </p:spPr>
            </p:pic>
          </mc:Fallback>
        </mc:AlternateContent>
      </p:grpSp>
      <p:grpSp>
        <p:nvGrpSpPr>
          <p:cNvPr id="175083" name="Gruppieren 175082">
            <a:extLst>
              <a:ext uri="{FF2B5EF4-FFF2-40B4-BE49-F238E27FC236}">
                <a16:creationId xmlns:a16="http://schemas.microsoft.com/office/drawing/2014/main" id="{9E4E34AB-7A08-9B35-BB3A-BBEDACC51952}"/>
              </a:ext>
            </a:extLst>
          </p:cNvPr>
          <p:cNvGrpSpPr/>
          <p:nvPr/>
        </p:nvGrpSpPr>
        <p:grpSpPr>
          <a:xfrm>
            <a:off x="119389" y="4548862"/>
            <a:ext cx="199800" cy="385200"/>
            <a:chOff x="119389" y="4548862"/>
            <a:chExt cx="199800" cy="385200"/>
          </a:xfrm>
        </p:grpSpPr>
        <mc:AlternateContent xmlns:mc="http://schemas.openxmlformats.org/markup-compatibility/2006" xmlns:p14="http://schemas.microsoft.com/office/powerpoint/2010/main">
          <mc:Choice Requires="p14">
            <p:contentPart p14:bwMode="auto" r:id="rId505">
              <p14:nvContentPartPr>
                <p14:cNvPr id="175081" name="Freihand 175080">
                  <a:extLst>
                    <a:ext uri="{FF2B5EF4-FFF2-40B4-BE49-F238E27FC236}">
                      <a16:creationId xmlns:a16="http://schemas.microsoft.com/office/drawing/2014/main" id="{A076B5A0-88C7-4503-8FAD-E9688A72A38C}"/>
                    </a:ext>
                  </a:extLst>
                </p14:cNvPr>
                <p14:cNvContentPartPr/>
                <p14:nvPr/>
              </p14:nvContentPartPr>
              <p14:xfrm>
                <a:off x="119389" y="4651102"/>
                <a:ext cx="91800" cy="185760"/>
              </p14:xfrm>
            </p:contentPart>
          </mc:Choice>
          <mc:Fallback xmlns="">
            <p:pic>
              <p:nvPicPr>
                <p:cNvPr id="175081" name="Freihand 175080">
                  <a:extLst>
                    <a:ext uri="{FF2B5EF4-FFF2-40B4-BE49-F238E27FC236}">
                      <a16:creationId xmlns:a16="http://schemas.microsoft.com/office/drawing/2014/main" id="{A076B5A0-88C7-4503-8FAD-E9688A72A38C}"/>
                    </a:ext>
                  </a:extLst>
                </p:cNvPr>
                <p:cNvPicPr/>
                <p:nvPr/>
              </p:nvPicPr>
              <p:blipFill>
                <a:blip r:embed="rId506"/>
                <a:stretch>
                  <a:fillRect/>
                </a:stretch>
              </p:blipFill>
              <p:spPr>
                <a:xfrm>
                  <a:off x="110389" y="4642102"/>
                  <a:ext cx="10944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175082" name="Freihand 175081">
                  <a:extLst>
                    <a:ext uri="{FF2B5EF4-FFF2-40B4-BE49-F238E27FC236}">
                      <a16:creationId xmlns:a16="http://schemas.microsoft.com/office/drawing/2014/main" id="{88170E46-337C-56BB-6D6D-33D167EF1194}"/>
                    </a:ext>
                  </a:extLst>
                </p14:cNvPr>
                <p14:cNvContentPartPr/>
                <p14:nvPr/>
              </p14:nvContentPartPr>
              <p14:xfrm>
                <a:off x="211549" y="4548862"/>
                <a:ext cx="107640" cy="385200"/>
              </p14:xfrm>
            </p:contentPart>
          </mc:Choice>
          <mc:Fallback xmlns="">
            <p:pic>
              <p:nvPicPr>
                <p:cNvPr id="175082" name="Freihand 175081">
                  <a:extLst>
                    <a:ext uri="{FF2B5EF4-FFF2-40B4-BE49-F238E27FC236}">
                      <a16:creationId xmlns:a16="http://schemas.microsoft.com/office/drawing/2014/main" id="{88170E46-337C-56BB-6D6D-33D167EF1194}"/>
                    </a:ext>
                  </a:extLst>
                </p:cNvPr>
                <p:cNvPicPr/>
                <p:nvPr/>
              </p:nvPicPr>
              <p:blipFill>
                <a:blip r:embed="rId508"/>
                <a:stretch>
                  <a:fillRect/>
                </a:stretch>
              </p:blipFill>
              <p:spPr>
                <a:xfrm>
                  <a:off x="202909" y="4539862"/>
                  <a:ext cx="125280" cy="402840"/>
                </a:xfrm>
                <a:prstGeom prst="rect">
                  <a:avLst/>
                </a:prstGeom>
              </p:spPr>
            </p:pic>
          </mc:Fallback>
        </mc:AlternateContent>
      </p:grpSp>
      <p:grpSp>
        <p:nvGrpSpPr>
          <p:cNvPr id="175093" name="Gruppieren 175092">
            <a:extLst>
              <a:ext uri="{FF2B5EF4-FFF2-40B4-BE49-F238E27FC236}">
                <a16:creationId xmlns:a16="http://schemas.microsoft.com/office/drawing/2014/main" id="{3C41210E-1114-D60D-2A7E-7A16C14D73D1}"/>
              </a:ext>
            </a:extLst>
          </p:cNvPr>
          <p:cNvGrpSpPr/>
          <p:nvPr/>
        </p:nvGrpSpPr>
        <p:grpSpPr>
          <a:xfrm>
            <a:off x="380749" y="4436182"/>
            <a:ext cx="1389240" cy="441360"/>
            <a:chOff x="380749" y="4436182"/>
            <a:chExt cx="1389240" cy="441360"/>
          </a:xfrm>
        </p:grpSpPr>
        <mc:AlternateContent xmlns:mc="http://schemas.openxmlformats.org/markup-compatibility/2006" xmlns:p14="http://schemas.microsoft.com/office/powerpoint/2010/main">
          <mc:Choice Requires="p14">
            <p:contentPart p14:bwMode="auto" r:id="rId509">
              <p14:nvContentPartPr>
                <p14:cNvPr id="175084" name="Freihand 175083">
                  <a:extLst>
                    <a:ext uri="{FF2B5EF4-FFF2-40B4-BE49-F238E27FC236}">
                      <a16:creationId xmlns:a16="http://schemas.microsoft.com/office/drawing/2014/main" id="{8DFA118E-0ECC-7D08-3358-DFFE61A79219}"/>
                    </a:ext>
                  </a:extLst>
                </p14:cNvPr>
                <p14:cNvContentPartPr/>
                <p14:nvPr/>
              </p14:nvContentPartPr>
              <p14:xfrm>
                <a:off x="507109" y="4630582"/>
                <a:ext cx="28080" cy="231840"/>
              </p14:xfrm>
            </p:contentPart>
          </mc:Choice>
          <mc:Fallback xmlns="">
            <p:pic>
              <p:nvPicPr>
                <p:cNvPr id="175084" name="Freihand 175083">
                  <a:extLst>
                    <a:ext uri="{FF2B5EF4-FFF2-40B4-BE49-F238E27FC236}">
                      <a16:creationId xmlns:a16="http://schemas.microsoft.com/office/drawing/2014/main" id="{8DFA118E-0ECC-7D08-3358-DFFE61A79219}"/>
                    </a:ext>
                  </a:extLst>
                </p:cNvPr>
                <p:cNvPicPr/>
                <p:nvPr/>
              </p:nvPicPr>
              <p:blipFill>
                <a:blip r:embed="rId510"/>
                <a:stretch>
                  <a:fillRect/>
                </a:stretch>
              </p:blipFill>
              <p:spPr>
                <a:xfrm>
                  <a:off x="498469" y="4621942"/>
                  <a:ext cx="4572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175085" name="Freihand 175084">
                  <a:extLst>
                    <a:ext uri="{FF2B5EF4-FFF2-40B4-BE49-F238E27FC236}">
                      <a16:creationId xmlns:a16="http://schemas.microsoft.com/office/drawing/2014/main" id="{1D387891-51EE-23A4-59AD-80FFC0D55FB3}"/>
                    </a:ext>
                  </a:extLst>
                </p14:cNvPr>
                <p14:cNvContentPartPr/>
                <p14:nvPr/>
              </p14:nvContentPartPr>
              <p14:xfrm>
                <a:off x="417469" y="4817422"/>
                <a:ext cx="174240" cy="60120"/>
              </p14:xfrm>
            </p:contentPart>
          </mc:Choice>
          <mc:Fallback xmlns="">
            <p:pic>
              <p:nvPicPr>
                <p:cNvPr id="175085" name="Freihand 175084">
                  <a:extLst>
                    <a:ext uri="{FF2B5EF4-FFF2-40B4-BE49-F238E27FC236}">
                      <a16:creationId xmlns:a16="http://schemas.microsoft.com/office/drawing/2014/main" id="{1D387891-51EE-23A4-59AD-80FFC0D55FB3}"/>
                    </a:ext>
                  </a:extLst>
                </p:cNvPr>
                <p:cNvPicPr/>
                <p:nvPr/>
              </p:nvPicPr>
              <p:blipFill>
                <a:blip r:embed="rId512"/>
                <a:stretch>
                  <a:fillRect/>
                </a:stretch>
              </p:blipFill>
              <p:spPr>
                <a:xfrm>
                  <a:off x="408469" y="4808782"/>
                  <a:ext cx="1918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175086" name="Freihand 175085">
                  <a:extLst>
                    <a:ext uri="{FF2B5EF4-FFF2-40B4-BE49-F238E27FC236}">
                      <a16:creationId xmlns:a16="http://schemas.microsoft.com/office/drawing/2014/main" id="{2BA91887-0C45-92E6-9F5E-1C113648240D}"/>
                    </a:ext>
                  </a:extLst>
                </p14:cNvPr>
                <p14:cNvContentPartPr/>
                <p14:nvPr/>
              </p14:nvContentPartPr>
              <p14:xfrm>
                <a:off x="416749" y="4628062"/>
                <a:ext cx="169560" cy="15480"/>
              </p14:xfrm>
            </p:contentPart>
          </mc:Choice>
          <mc:Fallback xmlns="">
            <p:pic>
              <p:nvPicPr>
                <p:cNvPr id="175086" name="Freihand 175085">
                  <a:extLst>
                    <a:ext uri="{FF2B5EF4-FFF2-40B4-BE49-F238E27FC236}">
                      <a16:creationId xmlns:a16="http://schemas.microsoft.com/office/drawing/2014/main" id="{2BA91887-0C45-92E6-9F5E-1C113648240D}"/>
                    </a:ext>
                  </a:extLst>
                </p:cNvPr>
                <p:cNvPicPr/>
                <p:nvPr/>
              </p:nvPicPr>
              <p:blipFill>
                <a:blip r:embed="rId514"/>
                <a:stretch>
                  <a:fillRect/>
                </a:stretch>
              </p:blipFill>
              <p:spPr>
                <a:xfrm>
                  <a:off x="408109" y="4619422"/>
                  <a:ext cx="1872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175087" name="Freihand 175086">
                  <a:extLst>
                    <a:ext uri="{FF2B5EF4-FFF2-40B4-BE49-F238E27FC236}">
                      <a16:creationId xmlns:a16="http://schemas.microsoft.com/office/drawing/2014/main" id="{899019EE-B82E-9182-0D3A-20204F80F82E}"/>
                    </a:ext>
                  </a:extLst>
                </p14:cNvPr>
                <p14:cNvContentPartPr/>
                <p14:nvPr/>
              </p14:nvContentPartPr>
              <p14:xfrm>
                <a:off x="727429" y="4584862"/>
                <a:ext cx="346320" cy="285120"/>
              </p14:xfrm>
            </p:contentPart>
          </mc:Choice>
          <mc:Fallback xmlns="">
            <p:pic>
              <p:nvPicPr>
                <p:cNvPr id="175087" name="Freihand 175086">
                  <a:extLst>
                    <a:ext uri="{FF2B5EF4-FFF2-40B4-BE49-F238E27FC236}">
                      <a16:creationId xmlns:a16="http://schemas.microsoft.com/office/drawing/2014/main" id="{899019EE-B82E-9182-0D3A-20204F80F82E}"/>
                    </a:ext>
                  </a:extLst>
                </p:cNvPr>
                <p:cNvPicPr/>
                <p:nvPr/>
              </p:nvPicPr>
              <p:blipFill>
                <a:blip r:embed="rId516"/>
                <a:stretch>
                  <a:fillRect/>
                </a:stretch>
              </p:blipFill>
              <p:spPr>
                <a:xfrm>
                  <a:off x="718429" y="4576222"/>
                  <a:ext cx="36396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175088" name="Freihand 175087">
                  <a:extLst>
                    <a:ext uri="{FF2B5EF4-FFF2-40B4-BE49-F238E27FC236}">
                      <a16:creationId xmlns:a16="http://schemas.microsoft.com/office/drawing/2014/main" id="{5939B726-F501-2027-41AD-31E8E2BE5B1B}"/>
                    </a:ext>
                  </a:extLst>
                </p14:cNvPr>
                <p14:cNvContentPartPr/>
                <p14:nvPr/>
              </p14:nvContentPartPr>
              <p14:xfrm>
                <a:off x="962869" y="4783582"/>
                <a:ext cx="112320" cy="19440"/>
              </p14:xfrm>
            </p:contentPart>
          </mc:Choice>
          <mc:Fallback xmlns="">
            <p:pic>
              <p:nvPicPr>
                <p:cNvPr id="175088" name="Freihand 175087">
                  <a:extLst>
                    <a:ext uri="{FF2B5EF4-FFF2-40B4-BE49-F238E27FC236}">
                      <a16:creationId xmlns:a16="http://schemas.microsoft.com/office/drawing/2014/main" id="{5939B726-F501-2027-41AD-31E8E2BE5B1B}"/>
                    </a:ext>
                  </a:extLst>
                </p:cNvPr>
                <p:cNvPicPr/>
                <p:nvPr/>
              </p:nvPicPr>
              <p:blipFill>
                <a:blip r:embed="rId518"/>
                <a:stretch>
                  <a:fillRect/>
                </a:stretch>
              </p:blipFill>
              <p:spPr>
                <a:xfrm>
                  <a:off x="953869" y="4774582"/>
                  <a:ext cx="1299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175089" name="Freihand 175088">
                  <a:extLst>
                    <a:ext uri="{FF2B5EF4-FFF2-40B4-BE49-F238E27FC236}">
                      <a16:creationId xmlns:a16="http://schemas.microsoft.com/office/drawing/2014/main" id="{9F26D8C4-7759-6EA5-F40D-9C0C7AFCFB8D}"/>
                    </a:ext>
                  </a:extLst>
                </p14:cNvPr>
                <p14:cNvContentPartPr/>
                <p14:nvPr/>
              </p14:nvContentPartPr>
              <p14:xfrm>
                <a:off x="1190029" y="4617982"/>
                <a:ext cx="134280" cy="212760"/>
              </p14:xfrm>
            </p:contentPart>
          </mc:Choice>
          <mc:Fallback xmlns="">
            <p:pic>
              <p:nvPicPr>
                <p:cNvPr id="175089" name="Freihand 175088">
                  <a:extLst>
                    <a:ext uri="{FF2B5EF4-FFF2-40B4-BE49-F238E27FC236}">
                      <a16:creationId xmlns:a16="http://schemas.microsoft.com/office/drawing/2014/main" id="{9F26D8C4-7759-6EA5-F40D-9C0C7AFCFB8D}"/>
                    </a:ext>
                  </a:extLst>
                </p:cNvPr>
                <p:cNvPicPr/>
                <p:nvPr/>
              </p:nvPicPr>
              <p:blipFill>
                <a:blip r:embed="rId520"/>
                <a:stretch>
                  <a:fillRect/>
                </a:stretch>
              </p:blipFill>
              <p:spPr>
                <a:xfrm>
                  <a:off x="1181029" y="4608982"/>
                  <a:ext cx="15192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175090" name="Freihand 175089">
                  <a:extLst>
                    <a:ext uri="{FF2B5EF4-FFF2-40B4-BE49-F238E27FC236}">
                      <a16:creationId xmlns:a16="http://schemas.microsoft.com/office/drawing/2014/main" id="{0D030B1D-61E7-4F65-EE8C-D77DFCB2F975}"/>
                    </a:ext>
                  </a:extLst>
                </p14:cNvPr>
                <p14:cNvContentPartPr/>
                <p14:nvPr/>
              </p14:nvContentPartPr>
              <p14:xfrm>
                <a:off x="1392349" y="4620502"/>
                <a:ext cx="188280" cy="185760"/>
              </p14:xfrm>
            </p:contentPart>
          </mc:Choice>
          <mc:Fallback xmlns="">
            <p:pic>
              <p:nvPicPr>
                <p:cNvPr id="175090" name="Freihand 175089">
                  <a:extLst>
                    <a:ext uri="{FF2B5EF4-FFF2-40B4-BE49-F238E27FC236}">
                      <a16:creationId xmlns:a16="http://schemas.microsoft.com/office/drawing/2014/main" id="{0D030B1D-61E7-4F65-EE8C-D77DFCB2F975}"/>
                    </a:ext>
                  </a:extLst>
                </p:cNvPr>
                <p:cNvPicPr/>
                <p:nvPr/>
              </p:nvPicPr>
              <p:blipFill>
                <a:blip r:embed="rId522"/>
                <a:stretch>
                  <a:fillRect/>
                </a:stretch>
              </p:blipFill>
              <p:spPr>
                <a:xfrm>
                  <a:off x="1383709" y="4611502"/>
                  <a:ext cx="20592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175091" name="Freihand 175090">
                  <a:extLst>
                    <a:ext uri="{FF2B5EF4-FFF2-40B4-BE49-F238E27FC236}">
                      <a16:creationId xmlns:a16="http://schemas.microsoft.com/office/drawing/2014/main" id="{7043B973-48A2-2E13-5BFF-C9A9EF8ECD17}"/>
                    </a:ext>
                  </a:extLst>
                </p14:cNvPr>
                <p14:cNvContentPartPr/>
                <p14:nvPr/>
              </p14:nvContentPartPr>
              <p14:xfrm>
                <a:off x="1689349" y="4489462"/>
                <a:ext cx="80640" cy="119160"/>
              </p14:xfrm>
            </p:contentPart>
          </mc:Choice>
          <mc:Fallback xmlns="">
            <p:pic>
              <p:nvPicPr>
                <p:cNvPr id="175091" name="Freihand 175090">
                  <a:extLst>
                    <a:ext uri="{FF2B5EF4-FFF2-40B4-BE49-F238E27FC236}">
                      <a16:creationId xmlns:a16="http://schemas.microsoft.com/office/drawing/2014/main" id="{7043B973-48A2-2E13-5BFF-C9A9EF8ECD17}"/>
                    </a:ext>
                  </a:extLst>
                </p:cNvPr>
                <p:cNvPicPr/>
                <p:nvPr/>
              </p:nvPicPr>
              <p:blipFill>
                <a:blip r:embed="rId524"/>
                <a:stretch>
                  <a:fillRect/>
                </a:stretch>
              </p:blipFill>
              <p:spPr>
                <a:xfrm>
                  <a:off x="1680709" y="4480462"/>
                  <a:ext cx="982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525">
              <p14:nvContentPartPr>
                <p14:cNvPr id="175092" name="Freihand 175091">
                  <a:extLst>
                    <a:ext uri="{FF2B5EF4-FFF2-40B4-BE49-F238E27FC236}">
                      <a16:creationId xmlns:a16="http://schemas.microsoft.com/office/drawing/2014/main" id="{832FE09D-6B12-42F6-8952-9C07B203EC44}"/>
                    </a:ext>
                  </a:extLst>
                </p14:cNvPr>
                <p14:cNvContentPartPr/>
                <p14:nvPr/>
              </p14:nvContentPartPr>
              <p14:xfrm>
                <a:off x="380749" y="4436182"/>
                <a:ext cx="71640" cy="105840"/>
              </p14:xfrm>
            </p:contentPart>
          </mc:Choice>
          <mc:Fallback xmlns="">
            <p:pic>
              <p:nvPicPr>
                <p:cNvPr id="175092" name="Freihand 175091">
                  <a:extLst>
                    <a:ext uri="{FF2B5EF4-FFF2-40B4-BE49-F238E27FC236}">
                      <a16:creationId xmlns:a16="http://schemas.microsoft.com/office/drawing/2014/main" id="{832FE09D-6B12-42F6-8952-9C07B203EC44}"/>
                    </a:ext>
                  </a:extLst>
                </p:cNvPr>
                <p:cNvPicPr/>
                <p:nvPr/>
              </p:nvPicPr>
              <p:blipFill>
                <a:blip r:embed="rId526"/>
                <a:stretch>
                  <a:fillRect/>
                </a:stretch>
              </p:blipFill>
              <p:spPr>
                <a:xfrm>
                  <a:off x="372109" y="4427542"/>
                  <a:ext cx="89280" cy="123480"/>
                </a:xfrm>
                <a:prstGeom prst="rect">
                  <a:avLst/>
                </a:prstGeom>
              </p:spPr>
            </p:pic>
          </mc:Fallback>
        </mc:AlternateContent>
      </p:grpSp>
      <p:grpSp>
        <p:nvGrpSpPr>
          <p:cNvPr id="175192" name="Gruppieren 175191">
            <a:extLst>
              <a:ext uri="{FF2B5EF4-FFF2-40B4-BE49-F238E27FC236}">
                <a16:creationId xmlns:a16="http://schemas.microsoft.com/office/drawing/2014/main" id="{74EA2881-BCBE-BC57-3C2B-7FDA0A817C82}"/>
              </a:ext>
            </a:extLst>
          </p:cNvPr>
          <p:cNvGrpSpPr/>
          <p:nvPr/>
        </p:nvGrpSpPr>
        <p:grpSpPr>
          <a:xfrm>
            <a:off x="127669" y="5813542"/>
            <a:ext cx="1120320" cy="281520"/>
            <a:chOff x="127669" y="5813542"/>
            <a:chExt cx="1120320" cy="281520"/>
          </a:xfrm>
        </p:grpSpPr>
        <mc:AlternateContent xmlns:mc="http://schemas.openxmlformats.org/markup-compatibility/2006" xmlns:p14="http://schemas.microsoft.com/office/powerpoint/2010/main">
          <mc:Choice Requires="p14">
            <p:contentPart p14:bwMode="auto" r:id="rId527">
              <p14:nvContentPartPr>
                <p14:cNvPr id="175183" name="Freihand 175182">
                  <a:extLst>
                    <a:ext uri="{FF2B5EF4-FFF2-40B4-BE49-F238E27FC236}">
                      <a16:creationId xmlns:a16="http://schemas.microsoft.com/office/drawing/2014/main" id="{DD7DE559-79EF-6D5D-2B54-D19B051267F8}"/>
                    </a:ext>
                  </a:extLst>
                </p14:cNvPr>
                <p14:cNvContentPartPr/>
                <p14:nvPr/>
              </p14:nvContentPartPr>
              <p14:xfrm>
                <a:off x="127669" y="5880862"/>
                <a:ext cx="129600" cy="195480"/>
              </p14:xfrm>
            </p:contentPart>
          </mc:Choice>
          <mc:Fallback xmlns="">
            <p:pic>
              <p:nvPicPr>
                <p:cNvPr id="175183" name="Freihand 175182">
                  <a:extLst>
                    <a:ext uri="{FF2B5EF4-FFF2-40B4-BE49-F238E27FC236}">
                      <a16:creationId xmlns:a16="http://schemas.microsoft.com/office/drawing/2014/main" id="{DD7DE559-79EF-6D5D-2B54-D19B051267F8}"/>
                    </a:ext>
                  </a:extLst>
                </p:cNvPr>
                <p:cNvPicPr/>
                <p:nvPr/>
              </p:nvPicPr>
              <p:blipFill>
                <a:blip r:embed="rId528"/>
                <a:stretch>
                  <a:fillRect/>
                </a:stretch>
              </p:blipFill>
              <p:spPr>
                <a:xfrm>
                  <a:off x="118669" y="5872222"/>
                  <a:ext cx="14724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175184" name="Freihand 175183">
                  <a:extLst>
                    <a:ext uri="{FF2B5EF4-FFF2-40B4-BE49-F238E27FC236}">
                      <a16:creationId xmlns:a16="http://schemas.microsoft.com/office/drawing/2014/main" id="{A8112E36-4247-0224-C60D-76A8829DA8ED}"/>
                    </a:ext>
                  </a:extLst>
                </p14:cNvPr>
                <p14:cNvContentPartPr/>
                <p14:nvPr/>
              </p14:nvContentPartPr>
              <p14:xfrm>
                <a:off x="253309" y="5813542"/>
                <a:ext cx="83160" cy="281520"/>
              </p14:xfrm>
            </p:contentPart>
          </mc:Choice>
          <mc:Fallback xmlns="">
            <p:pic>
              <p:nvPicPr>
                <p:cNvPr id="175184" name="Freihand 175183">
                  <a:extLst>
                    <a:ext uri="{FF2B5EF4-FFF2-40B4-BE49-F238E27FC236}">
                      <a16:creationId xmlns:a16="http://schemas.microsoft.com/office/drawing/2014/main" id="{A8112E36-4247-0224-C60D-76A8829DA8ED}"/>
                    </a:ext>
                  </a:extLst>
                </p:cNvPr>
                <p:cNvPicPr/>
                <p:nvPr/>
              </p:nvPicPr>
              <p:blipFill>
                <a:blip r:embed="rId530"/>
                <a:stretch>
                  <a:fillRect/>
                </a:stretch>
              </p:blipFill>
              <p:spPr>
                <a:xfrm>
                  <a:off x="244669" y="5804542"/>
                  <a:ext cx="10080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175185" name="Freihand 175184">
                  <a:extLst>
                    <a:ext uri="{FF2B5EF4-FFF2-40B4-BE49-F238E27FC236}">
                      <a16:creationId xmlns:a16="http://schemas.microsoft.com/office/drawing/2014/main" id="{CA05B773-1040-C782-ECB7-C9C2FDF0AB1B}"/>
                    </a:ext>
                  </a:extLst>
                </p14:cNvPr>
                <p14:cNvContentPartPr/>
                <p14:nvPr/>
              </p14:nvContentPartPr>
              <p14:xfrm>
                <a:off x="455269" y="5863582"/>
                <a:ext cx="90720" cy="132840"/>
              </p14:xfrm>
            </p:contentPart>
          </mc:Choice>
          <mc:Fallback xmlns="">
            <p:pic>
              <p:nvPicPr>
                <p:cNvPr id="175185" name="Freihand 175184">
                  <a:extLst>
                    <a:ext uri="{FF2B5EF4-FFF2-40B4-BE49-F238E27FC236}">
                      <a16:creationId xmlns:a16="http://schemas.microsoft.com/office/drawing/2014/main" id="{CA05B773-1040-C782-ECB7-C9C2FDF0AB1B}"/>
                    </a:ext>
                  </a:extLst>
                </p:cNvPr>
                <p:cNvPicPr/>
                <p:nvPr/>
              </p:nvPicPr>
              <p:blipFill>
                <a:blip r:embed="rId532"/>
                <a:stretch>
                  <a:fillRect/>
                </a:stretch>
              </p:blipFill>
              <p:spPr>
                <a:xfrm>
                  <a:off x="446269" y="5854942"/>
                  <a:ext cx="10836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175186" name="Freihand 175185">
                  <a:extLst>
                    <a:ext uri="{FF2B5EF4-FFF2-40B4-BE49-F238E27FC236}">
                      <a16:creationId xmlns:a16="http://schemas.microsoft.com/office/drawing/2014/main" id="{16508ED7-62C8-F633-3FF7-EB740D7ED30B}"/>
                    </a:ext>
                  </a:extLst>
                </p14:cNvPr>
                <p14:cNvContentPartPr/>
                <p14:nvPr/>
              </p14:nvContentPartPr>
              <p14:xfrm>
                <a:off x="459589" y="5835502"/>
                <a:ext cx="137520" cy="186480"/>
              </p14:xfrm>
            </p:contentPart>
          </mc:Choice>
          <mc:Fallback xmlns="">
            <p:pic>
              <p:nvPicPr>
                <p:cNvPr id="175186" name="Freihand 175185">
                  <a:extLst>
                    <a:ext uri="{FF2B5EF4-FFF2-40B4-BE49-F238E27FC236}">
                      <a16:creationId xmlns:a16="http://schemas.microsoft.com/office/drawing/2014/main" id="{16508ED7-62C8-F633-3FF7-EB740D7ED30B}"/>
                    </a:ext>
                  </a:extLst>
                </p:cNvPr>
                <p:cNvPicPr/>
                <p:nvPr/>
              </p:nvPicPr>
              <p:blipFill>
                <a:blip r:embed="rId534"/>
                <a:stretch>
                  <a:fillRect/>
                </a:stretch>
              </p:blipFill>
              <p:spPr>
                <a:xfrm>
                  <a:off x="450949" y="5826862"/>
                  <a:ext cx="15516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175188" name="Freihand 175187">
                  <a:extLst>
                    <a:ext uri="{FF2B5EF4-FFF2-40B4-BE49-F238E27FC236}">
                      <a16:creationId xmlns:a16="http://schemas.microsoft.com/office/drawing/2014/main" id="{8996FCD2-9F58-78AC-C8C1-DBD35B6E4071}"/>
                    </a:ext>
                  </a:extLst>
                </p14:cNvPr>
                <p14:cNvContentPartPr/>
                <p14:nvPr/>
              </p14:nvContentPartPr>
              <p14:xfrm>
                <a:off x="636709" y="5873662"/>
                <a:ext cx="145440" cy="187920"/>
              </p14:xfrm>
            </p:contentPart>
          </mc:Choice>
          <mc:Fallback xmlns="">
            <p:pic>
              <p:nvPicPr>
                <p:cNvPr id="175188" name="Freihand 175187">
                  <a:extLst>
                    <a:ext uri="{FF2B5EF4-FFF2-40B4-BE49-F238E27FC236}">
                      <a16:creationId xmlns:a16="http://schemas.microsoft.com/office/drawing/2014/main" id="{8996FCD2-9F58-78AC-C8C1-DBD35B6E4071}"/>
                    </a:ext>
                  </a:extLst>
                </p:cNvPr>
                <p:cNvPicPr/>
                <p:nvPr/>
              </p:nvPicPr>
              <p:blipFill>
                <a:blip r:embed="rId536"/>
                <a:stretch>
                  <a:fillRect/>
                </a:stretch>
              </p:blipFill>
              <p:spPr>
                <a:xfrm>
                  <a:off x="627709" y="5864662"/>
                  <a:ext cx="16308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175189" name="Freihand 175188">
                  <a:extLst>
                    <a:ext uri="{FF2B5EF4-FFF2-40B4-BE49-F238E27FC236}">
                      <a16:creationId xmlns:a16="http://schemas.microsoft.com/office/drawing/2014/main" id="{AF523D97-988F-D91E-5EE0-6B9DB573395D}"/>
                    </a:ext>
                  </a:extLst>
                </p14:cNvPr>
                <p14:cNvContentPartPr/>
                <p14:nvPr/>
              </p14:nvContentPartPr>
              <p14:xfrm>
                <a:off x="862069" y="5937382"/>
                <a:ext cx="124560" cy="23400"/>
              </p14:xfrm>
            </p:contentPart>
          </mc:Choice>
          <mc:Fallback xmlns="">
            <p:pic>
              <p:nvPicPr>
                <p:cNvPr id="175189" name="Freihand 175188">
                  <a:extLst>
                    <a:ext uri="{FF2B5EF4-FFF2-40B4-BE49-F238E27FC236}">
                      <a16:creationId xmlns:a16="http://schemas.microsoft.com/office/drawing/2014/main" id="{AF523D97-988F-D91E-5EE0-6B9DB573395D}"/>
                    </a:ext>
                  </a:extLst>
                </p:cNvPr>
                <p:cNvPicPr/>
                <p:nvPr/>
              </p:nvPicPr>
              <p:blipFill>
                <a:blip r:embed="rId538"/>
                <a:stretch>
                  <a:fillRect/>
                </a:stretch>
              </p:blipFill>
              <p:spPr>
                <a:xfrm>
                  <a:off x="853429" y="5928382"/>
                  <a:ext cx="1422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175190" name="Freihand 175189">
                  <a:extLst>
                    <a:ext uri="{FF2B5EF4-FFF2-40B4-BE49-F238E27FC236}">
                      <a16:creationId xmlns:a16="http://schemas.microsoft.com/office/drawing/2014/main" id="{330A9265-CFCE-A1A4-60AB-573D8AB19C35}"/>
                    </a:ext>
                  </a:extLst>
                </p14:cNvPr>
                <p14:cNvContentPartPr/>
                <p14:nvPr/>
              </p14:nvContentPartPr>
              <p14:xfrm>
                <a:off x="867829" y="5980582"/>
                <a:ext cx="144720" cy="23040"/>
              </p14:xfrm>
            </p:contentPart>
          </mc:Choice>
          <mc:Fallback xmlns="">
            <p:pic>
              <p:nvPicPr>
                <p:cNvPr id="175190" name="Freihand 175189">
                  <a:extLst>
                    <a:ext uri="{FF2B5EF4-FFF2-40B4-BE49-F238E27FC236}">
                      <a16:creationId xmlns:a16="http://schemas.microsoft.com/office/drawing/2014/main" id="{330A9265-CFCE-A1A4-60AB-573D8AB19C35}"/>
                    </a:ext>
                  </a:extLst>
                </p:cNvPr>
                <p:cNvPicPr/>
                <p:nvPr/>
              </p:nvPicPr>
              <p:blipFill>
                <a:blip r:embed="rId540"/>
                <a:stretch>
                  <a:fillRect/>
                </a:stretch>
              </p:blipFill>
              <p:spPr>
                <a:xfrm>
                  <a:off x="859189" y="5971582"/>
                  <a:ext cx="1623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175191" name="Freihand 175190">
                  <a:extLst>
                    <a:ext uri="{FF2B5EF4-FFF2-40B4-BE49-F238E27FC236}">
                      <a16:creationId xmlns:a16="http://schemas.microsoft.com/office/drawing/2014/main" id="{023E730A-3DA1-7DF9-840C-D42015307366}"/>
                    </a:ext>
                  </a:extLst>
                </p14:cNvPr>
                <p14:cNvContentPartPr/>
                <p14:nvPr/>
              </p14:nvContentPartPr>
              <p14:xfrm>
                <a:off x="1078069" y="5864302"/>
                <a:ext cx="169920" cy="229680"/>
              </p14:xfrm>
            </p:contentPart>
          </mc:Choice>
          <mc:Fallback xmlns="">
            <p:pic>
              <p:nvPicPr>
                <p:cNvPr id="175191" name="Freihand 175190">
                  <a:extLst>
                    <a:ext uri="{FF2B5EF4-FFF2-40B4-BE49-F238E27FC236}">
                      <a16:creationId xmlns:a16="http://schemas.microsoft.com/office/drawing/2014/main" id="{023E730A-3DA1-7DF9-840C-D42015307366}"/>
                    </a:ext>
                  </a:extLst>
                </p:cNvPr>
                <p:cNvPicPr/>
                <p:nvPr/>
              </p:nvPicPr>
              <p:blipFill>
                <a:blip r:embed="rId542"/>
                <a:stretch>
                  <a:fillRect/>
                </a:stretch>
              </p:blipFill>
              <p:spPr>
                <a:xfrm>
                  <a:off x="1069429" y="5855302"/>
                  <a:ext cx="187560" cy="247320"/>
                </a:xfrm>
                <a:prstGeom prst="rect">
                  <a:avLst/>
                </a:prstGeom>
              </p:spPr>
            </p:pic>
          </mc:Fallback>
        </mc:AlternateContent>
      </p:grpSp>
      <p:grpSp>
        <p:nvGrpSpPr>
          <p:cNvPr id="175199" name="Gruppieren 175198">
            <a:extLst>
              <a:ext uri="{FF2B5EF4-FFF2-40B4-BE49-F238E27FC236}">
                <a16:creationId xmlns:a16="http://schemas.microsoft.com/office/drawing/2014/main" id="{16358B98-8275-058F-B29D-C7EE5F5E2B24}"/>
              </a:ext>
            </a:extLst>
          </p:cNvPr>
          <p:cNvGrpSpPr/>
          <p:nvPr/>
        </p:nvGrpSpPr>
        <p:grpSpPr>
          <a:xfrm>
            <a:off x="1439509" y="5824342"/>
            <a:ext cx="693360" cy="248400"/>
            <a:chOff x="1439509" y="5824342"/>
            <a:chExt cx="693360" cy="248400"/>
          </a:xfrm>
        </p:grpSpPr>
        <mc:AlternateContent xmlns:mc="http://schemas.openxmlformats.org/markup-compatibility/2006" xmlns:p14="http://schemas.microsoft.com/office/powerpoint/2010/main">
          <mc:Choice Requires="p14">
            <p:contentPart p14:bwMode="auto" r:id="rId543">
              <p14:nvContentPartPr>
                <p14:cNvPr id="175193" name="Freihand 175192">
                  <a:extLst>
                    <a:ext uri="{FF2B5EF4-FFF2-40B4-BE49-F238E27FC236}">
                      <a16:creationId xmlns:a16="http://schemas.microsoft.com/office/drawing/2014/main" id="{11152751-A2E2-4507-0E12-AA7E95A8D845}"/>
                    </a:ext>
                  </a:extLst>
                </p14:cNvPr>
                <p14:cNvContentPartPr/>
                <p14:nvPr/>
              </p14:nvContentPartPr>
              <p14:xfrm>
                <a:off x="1467949" y="5993542"/>
                <a:ext cx="66960" cy="9000"/>
              </p14:xfrm>
            </p:contentPart>
          </mc:Choice>
          <mc:Fallback xmlns="">
            <p:pic>
              <p:nvPicPr>
                <p:cNvPr id="175193" name="Freihand 175192">
                  <a:extLst>
                    <a:ext uri="{FF2B5EF4-FFF2-40B4-BE49-F238E27FC236}">
                      <a16:creationId xmlns:a16="http://schemas.microsoft.com/office/drawing/2014/main" id="{11152751-A2E2-4507-0E12-AA7E95A8D845}"/>
                    </a:ext>
                  </a:extLst>
                </p:cNvPr>
                <p:cNvPicPr/>
                <p:nvPr/>
              </p:nvPicPr>
              <p:blipFill>
                <a:blip r:embed="rId544"/>
                <a:stretch>
                  <a:fillRect/>
                </a:stretch>
              </p:blipFill>
              <p:spPr>
                <a:xfrm>
                  <a:off x="1459309" y="5984542"/>
                  <a:ext cx="846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175194" name="Freihand 175193">
                  <a:extLst>
                    <a:ext uri="{FF2B5EF4-FFF2-40B4-BE49-F238E27FC236}">
                      <a16:creationId xmlns:a16="http://schemas.microsoft.com/office/drawing/2014/main" id="{2C7D4647-0D01-CC0D-141C-A1ADD8E6C9DF}"/>
                    </a:ext>
                  </a:extLst>
                </p14:cNvPr>
                <p14:cNvContentPartPr/>
                <p14:nvPr/>
              </p14:nvContentPartPr>
              <p14:xfrm>
                <a:off x="1439509" y="6040342"/>
                <a:ext cx="79920" cy="21600"/>
              </p14:xfrm>
            </p:contentPart>
          </mc:Choice>
          <mc:Fallback xmlns="">
            <p:pic>
              <p:nvPicPr>
                <p:cNvPr id="175194" name="Freihand 175193">
                  <a:extLst>
                    <a:ext uri="{FF2B5EF4-FFF2-40B4-BE49-F238E27FC236}">
                      <a16:creationId xmlns:a16="http://schemas.microsoft.com/office/drawing/2014/main" id="{2C7D4647-0D01-CC0D-141C-A1ADD8E6C9DF}"/>
                    </a:ext>
                  </a:extLst>
                </p:cNvPr>
                <p:cNvPicPr/>
                <p:nvPr/>
              </p:nvPicPr>
              <p:blipFill>
                <a:blip r:embed="rId546"/>
                <a:stretch>
                  <a:fillRect/>
                </a:stretch>
              </p:blipFill>
              <p:spPr>
                <a:xfrm>
                  <a:off x="1430869" y="6031702"/>
                  <a:ext cx="975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175195" name="Freihand 175194">
                  <a:extLst>
                    <a:ext uri="{FF2B5EF4-FFF2-40B4-BE49-F238E27FC236}">
                      <a16:creationId xmlns:a16="http://schemas.microsoft.com/office/drawing/2014/main" id="{EBFDF1FF-B6AE-9AD3-A424-891A716F97C2}"/>
                    </a:ext>
                  </a:extLst>
                </p14:cNvPr>
                <p14:cNvContentPartPr/>
                <p14:nvPr/>
              </p14:nvContentPartPr>
              <p14:xfrm>
                <a:off x="1608349" y="5979502"/>
                <a:ext cx="78480" cy="78840"/>
              </p14:xfrm>
            </p:contentPart>
          </mc:Choice>
          <mc:Fallback xmlns="">
            <p:pic>
              <p:nvPicPr>
                <p:cNvPr id="175195" name="Freihand 175194">
                  <a:extLst>
                    <a:ext uri="{FF2B5EF4-FFF2-40B4-BE49-F238E27FC236}">
                      <a16:creationId xmlns:a16="http://schemas.microsoft.com/office/drawing/2014/main" id="{EBFDF1FF-B6AE-9AD3-A424-891A716F97C2}"/>
                    </a:ext>
                  </a:extLst>
                </p:cNvPr>
                <p:cNvPicPr/>
                <p:nvPr/>
              </p:nvPicPr>
              <p:blipFill>
                <a:blip r:embed="rId548"/>
                <a:stretch>
                  <a:fillRect/>
                </a:stretch>
              </p:blipFill>
              <p:spPr>
                <a:xfrm>
                  <a:off x="1599349" y="5970862"/>
                  <a:ext cx="961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175196" name="Freihand 175195">
                  <a:extLst>
                    <a:ext uri="{FF2B5EF4-FFF2-40B4-BE49-F238E27FC236}">
                      <a16:creationId xmlns:a16="http://schemas.microsoft.com/office/drawing/2014/main" id="{D8803058-D72A-E47D-839D-3EEE7B49145B}"/>
                    </a:ext>
                  </a:extLst>
                </p14:cNvPr>
                <p14:cNvContentPartPr/>
                <p14:nvPr/>
              </p14:nvContentPartPr>
              <p14:xfrm>
                <a:off x="1782589" y="5903542"/>
                <a:ext cx="141120" cy="169200"/>
              </p14:xfrm>
            </p:contentPart>
          </mc:Choice>
          <mc:Fallback xmlns="">
            <p:pic>
              <p:nvPicPr>
                <p:cNvPr id="175196" name="Freihand 175195">
                  <a:extLst>
                    <a:ext uri="{FF2B5EF4-FFF2-40B4-BE49-F238E27FC236}">
                      <a16:creationId xmlns:a16="http://schemas.microsoft.com/office/drawing/2014/main" id="{D8803058-D72A-E47D-839D-3EEE7B49145B}"/>
                    </a:ext>
                  </a:extLst>
                </p:cNvPr>
                <p:cNvPicPr/>
                <p:nvPr/>
              </p:nvPicPr>
              <p:blipFill>
                <a:blip r:embed="rId550"/>
                <a:stretch>
                  <a:fillRect/>
                </a:stretch>
              </p:blipFill>
              <p:spPr>
                <a:xfrm>
                  <a:off x="1773949" y="5894902"/>
                  <a:ext cx="1587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175197" name="Freihand 175196">
                  <a:extLst>
                    <a:ext uri="{FF2B5EF4-FFF2-40B4-BE49-F238E27FC236}">
                      <a16:creationId xmlns:a16="http://schemas.microsoft.com/office/drawing/2014/main" id="{79C71631-DCF9-B254-404D-B62BDC1E57FE}"/>
                    </a:ext>
                  </a:extLst>
                </p14:cNvPr>
                <p14:cNvContentPartPr/>
                <p14:nvPr/>
              </p14:nvContentPartPr>
              <p14:xfrm>
                <a:off x="1813549" y="5901022"/>
                <a:ext cx="284040" cy="139680"/>
              </p14:xfrm>
            </p:contentPart>
          </mc:Choice>
          <mc:Fallback xmlns="">
            <p:pic>
              <p:nvPicPr>
                <p:cNvPr id="175197" name="Freihand 175196">
                  <a:extLst>
                    <a:ext uri="{FF2B5EF4-FFF2-40B4-BE49-F238E27FC236}">
                      <a16:creationId xmlns:a16="http://schemas.microsoft.com/office/drawing/2014/main" id="{79C71631-DCF9-B254-404D-B62BDC1E57FE}"/>
                    </a:ext>
                  </a:extLst>
                </p:cNvPr>
                <p:cNvPicPr/>
                <p:nvPr/>
              </p:nvPicPr>
              <p:blipFill>
                <a:blip r:embed="rId552"/>
                <a:stretch>
                  <a:fillRect/>
                </a:stretch>
              </p:blipFill>
              <p:spPr>
                <a:xfrm>
                  <a:off x="1804909" y="5892382"/>
                  <a:ext cx="3016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175198" name="Freihand 175197">
                  <a:extLst>
                    <a:ext uri="{FF2B5EF4-FFF2-40B4-BE49-F238E27FC236}">
                      <a16:creationId xmlns:a16="http://schemas.microsoft.com/office/drawing/2014/main" id="{78AA55CD-0DBF-AF3C-5527-3379DA9A4D91}"/>
                    </a:ext>
                  </a:extLst>
                </p14:cNvPr>
                <p14:cNvContentPartPr/>
                <p14:nvPr/>
              </p14:nvContentPartPr>
              <p14:xfrm>
                <a:off x="2118469" y="5824342"/>
                <a:ext cx="14400" cy="118080"/>
              </p14:xfrm>
            </p:contentPart>
          </mc:Choice>
          <mc:Fallback xmlns="">
            <p:pic>
              <p:nvPicPr>
                <p:cNvPr id="175198" name="Freihand 175197">
                  <a:extLst>
                    <a:ext uri="{FF2B5EF4-FFF2-40B4-BE49-F238E27FC236}">
                      <a16:creationId xmlns:a16="http://schemas.microsoft.com/office/drawing/2014/main" id="{78AA55CD-0DBF-AF3C-5527-3379DA9A4D91}"/>
                    </a:ext>
                  </a:extLst>
                </p:cNvPr>
                <p:cNvPicPr/>
                <p:nvPr/>
              </p:nvPicPr>
              <p:blipFill>
                <a:blip r:embed="rId554"/>
                <a:stretch>
                  <a:fillRect/>
                </a:stretch>
              </p:blipFill>
              <p:spPr>
                <a:xfrm>
                  <a:off x="2109829" y="5815342"/>
                  <a:ext cx="32040" cy="135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55">
            <p14:nvContentPartPr>
              <p14:cNvPr id="175200" name="Freihand 175199">
                <a:extLst>
                  <a:ext uri="{FF2B5EF4-FFF2-40B4-BE49-F238E27FC236}">
                    <a16:creationId xmlns:a16="http://schemas.microsoft.com/office/drawing/2014/main" id="{84752BDF-B0D9-EF49-7D6E-60BEA9C9FDFD}"/>
                  </a:ext>
                </a:extLst>
              </p14:cNvPr>
              <p14:cNvContentPartPr/>
              <p14:nvPr/>
            </p14:nvContentPartPr>
            <p14:xfrm>
              <a:off x="1712749" y="5696902"/>
              <a:ext cx="467640" cy="520920"/>
            </p14:xfrm>
          </p:contentPart>
        </mc:Choice>
        <mc:Fallback xmlns="">
          <p:pic>
            <p:nvPicPr>
              <p:cNvPr id="175200" name="Freihand 175199">
                <a:extLst>
                  <a:ext uri="{FF2B5EF4-FFF2-40B4-BE49-F238E27FC236}">
                    <a16:creationId xmlns:a16="http://schemas.microsoft.com/office/drawing/2014/main" id="{84752BDF-B0D9-EF49-7D6E-60BEA9C9FDFD}"/>
                  </a:ext>
                </a:extLst>
              </p:cNvPr>
              <p:cNvPicPr/>
              <p:nvPr/>
            </p:nvPicPr>
            <p:blipFill>
              <a:blip r:embed="rId556"/>
              <a:stretch>
                <a:fillRect/>
              </a:stretch>
            </p:blipFill>
            <p:spPr>
              <a:xfrm>
                <a:off x="1703749" y="5687902"/>
                <a:ext cx="485280" cy="538560"/>
              </a:xfrm>
              <a:prstGeom prst="rect">
                <a:avLst/>
              </a:prstGeom>
            </p:spPr>
          </p:pic>
        </mc:Fallback>
      </mc:AlternateContent>
      <p:grpSp>
        <p:nvGrpSpPr>
          <p:cNvPr id="175208" name="Gruppieren 175207">
            <a:extLst>
              <a:ext uri="{FF2B5EF4-FFF2-40B4-BE49-F238E27FC236}">
                <a16:creationId xmlns:a16="http://schemas.microsoft.com/office/drawing/2014/main" id="{2CE4D99C-7E9A-3571-C91F-C9FD9CE3F009}"/>
              </a:ext>
            </a:extLst>
          </p:cNvPr>
          <p:cNvGrpSpPr/>
          <p:nvPr/>
        </p:nvGrpSpPr>
        <p:grpSpPr>
          <a:xfrm>
            <a:off x="8501989" y="2555902"/>
            <a:ext cx="262440" cy="213120"/>
            <a:chOff x="8501989" y="2555902"/>
            <a:chExt cx="262440" cy="213120"/>
          </a:xfrm>
        </p:grpSpPr>
        <mc:AlternateContent xmlns:mc="http://schemas.openxmlformats.org/markup-compatibility/2006" xmlns:p14="http://schemas.microsoft.com/office/powerpoint/2010/main">
          <mc:Choice Requires="p14">
            <p:contentPart p14:bwMode="auto" r:id="rId557">
              <p14:nvContentPartPr>
                <p14:cNvPr id="175201" name="Freihand 175200">
                  <a:extLst>
                    <a:ext uri="{FF2B5EF4-FFF2-40B4-BE49-F238E27FC236}">
                      <a16:creationId xmlns:a16="http://schemas.microsoft.com/office/drawing/2014/main" id="{0DFA2BB9-4870-D3A6-CF78-0F959ADB073B}"/>
                    </a:ext>
                  </a:extLst>
                </p14:cNvPr>
                <p14:cNvContentPartPr/>
                <p14:nvPr/>
              </p14:nvContentPartPr>
              <p14:xfrm>
                <a:off x="8530429" y="2611702"/>
                <a:ext cx="10080" cy="157320"/>
              </p14:xfrm>
            </p:contentPart>
          </mc:Choice>
          <mc:Fallback xmlns="">
            <p:pic>
              <p:nvPicPr>
                <p:cNvPr id="175201" name="Freihand 175200">
                  <a:extLst>
                    <a:ext uri="{FF2B5EF4-FFF2-40B4-BE49-F238E27FC236}">
                      <a16:creationId xmlns:a16="http://schemas.microsoft.com/office/drawing/2014/main" id="{0DFA2BB9-4870-D3A6-CF78-0F959ADB073B}"/>
                    </a:ext>
                  </a:extLst>
                </p:cNvPr>
                <p:cNvPicPr/>
                <p:nvPr/>
              </p:nvPicPr>
              <p:blipFill>
                <a:blip r:embed="rId558"/>
                <a:stretch>
                  <a:fillRect/>
                </a:stretch>
              </p:blipFill>
              <p:spPr>
                <a:xfrm>
                  <a:off x="8521429" y="2603062"/>
                  <a:ext cx="277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175202" name="Freihand 175201">
                  <a:extLst>
                    <a:ext uri="{FF2B5EF4-FFF2-40B4-BE49-F238E27FC236}">
                      <a16:creationId xmlns:a16="http://schemas.microsoft.com/office/drawing/2014/main" id="{58F36744-60DB-2594-C5AB-53974CB3EB46}"/>
                    </a:ext>
                  </a:extLst>
                </p14:cNvPr>
                <p14:cNvContentPartPr/>
                <p14:nvPr/>
              </p14:nvContentPartPr>
              <p14:xfrm>
                <a:off x="8501989" y="2646982"/>
                <a:ext cx="115920" cy="50400"/>
              </p14:xfrm>
            </p:contentPart>
          </mc:Choice>
          <mc:Fallback xmlns="">
            <p:pic>
              <p:nvPicPr>
                <p:cNvPr id="175202" name="Freihand 175201">
                  <a:extLst>
                    <a:ext uri="{FF2B5EF4-FFF2-40B4-BE49-F238E27FC236}">
                      <a16:creationId xmlns:a16="http://schemas.microsoft.com/office/drawing/2014/main" id="{58F36744-60DB-2594-C5AB-53974CB3EB46}"/>
                    </a:ext>
                  </a:extLst>
                </p:cNvPr>
                <p:cNvPicPr/>
                <p:nvPr/>
              </p:nvPicPr>
              <p:blipFill>
                <a:blip r:embed="rId560"/>
                <a:stretch>
                  <a:fillRect/>
                </a:stretch>
              </p:blipFill>
              <p:spPr>
                <a:xfrm>
                  <a:off x="8492989" y="2637982"/>
                  <a:ext cx="13356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175203" name="Freihand 175202">
                  <a:extLst>
                    <a:ext uri="{FF2B5EF4-FFF2-40B4-BE49-F238E27FC236}">
                      <a16:creationId xmlns:a16="http://schemas.microsoft.com/office/drawing/2014/main" id="{6846ACE2-D153-E263-3B13-F4163D4C0459}"/>
                    </a:ext>
                  </a:extLst>
                </p14:cNvPr>
                <p14:cNvContentPartPr/>
                <p14:nvPr/>
              </p14:nvContentPartPr>
              <p14:xfrm>
                <a:off x="8676229" y="2555902"/>
                <a:ext cx="88200" cy="147240"/>
              </p14:xfrm>
            </p:contentPart>
          </mc:Choice>
          <mc:Fallback xmlns="">
            <p:pic>
              <p:nvPicPr>
                <p:cNvPr id="175203" name="Freihand 175202">
                  <a:extLst>
                    <a:ext uri="{FF2B5EF4-FFF2-40B4-BE49-F238E27FC236}">
                      <a16:creationId xmlns:a16="http://schemas.microsoft.com/office/drawing/2014/main" id="{6846ACE2-D153-E263-3B13-F4163D4C0459}"/>
                    </a:ext>
                  </a:extLst>
                </p:cNvPr>
                <p:cNvPicPr/>
                <p:nvPr/>
              </p:nvPicPr>
              <p:blipFill>
                <a:blip r:embed="rId562"/>
                <a:stretch>
                  <a:fillRect/>
                </a:stretch>
              </p:blipFill>
              <p:spPr>
                <a:xfrm>
                  <a:off x="8667229" y="2546902"/>
                  <a:ext cx="105840" cy="164880"/>
                </a:xfrm>
                <a:prstGeom prst="rect">
                  <a:avLst/>
                </a:prstGeom>
              </p:spPr>
            </p:pic>
          </mc:Fallback>
        </mc:AlternateContent>
      </p:grpSp>
      <p:grpSp>
        <p:nvGrpSpPr>
          <p:cNvPr id="175207" name="Gruppieren 175206">
            <a:extLst>
              <a:ext uri="{FF2B5EF4-FFF2-40B4-BE49-F238E27FC236}">
                <a16:creationId xmlns:a16="http://schemas.microsoft.com/office/drawing/2014/main" id="{0AD78E77-ACC3-5B7B-0DAE-F9806D6B8DCA}"/>
              </a:ext>
            </a:extLst>
          </p:cNvPr>
          <p:cNvGrpSpPr/>
          <p:nvPr/>
        </p:nvGrpSpPr>
        <p:grpSpPr>
          <a:xfrm>
            <a:off x="6029149" y="3199582"/>
            <a:ext cx="270360" cy="180000"/>
            <a:chOff x="6029149" y="3199582"/>
            <a:chExt cx="270360" cy="180000"/>
          </a:xfrm>
        </p:grpSpPr>
        <mc:AlternateContent xmlns:mc="http://schemas.openxmlformats.org/markup-compatibility/2006" xmlns:p14="http://schemas.microsoft.com/office/powerpoint/2010/main">
          <mc:Choice Requires="p14">
            <p:contentPart p14:bwMode="auto" r:id="rId563">
              <p14:nvContentPartPr>
                <p14:cNvPr id="175204" name="Freihand 175203">
                  <a:extLst>
                    <a:ext uri="{FF2B5EF4-FFF2-40B4-BE49-F238E27FC236}">
                      <a16:creationId xmlns:a16="http://schemas.microsoft.com/office/drawing/2014/main" id="{7A32BE93-AA09-39EC-CA85-F670877A94B5}"/>
                    </a:ext>
                  </a:extLst>
                </p14:cNvPr>
                <p14:cNvContentPartPr/>
                <p14:nvPr/>
              </p14:nvContentPartPr>
              <p14:xfrm>
                <a:off x="6056509" y="3269782"/>
                <a:ext cx="12600" cy="109800"/>
              </p14:xfrm>
            </p:contentPart>
          </mc:Choice>
          <mc:Fallback xmlns="">
            <p:pic>
              <p:nvPicPr>
                <p:cNvPr id="175204" name="Freihand 175203">
                  <a:extLst>
                    <a:ext uri="{FF2B5EF4-FFF2-40B4-BE49-F238E27FC236}">
                      <a16:creationId xmlns:a16="http://schemas.microsoft.com/office/drawing/2014/main" id="{7A32BE93-AA09-39EC-CA85-F670877A94B5}"/>
                    </a:ext>
                  </a:extLst>
                </p:cNvPr>
                <p:cNvPicPr/>
                <p:nvPr/>
              </p:nvPicPr>
              <p:blipFill>
                <a:blip r:embed="rId564"/>
                <a:stretch>
                  <a:fillRect/>
                </a:stretch>
              </p:blipFill>
              <p:spPr>
                <a:xfrm>
                  <a:off x="6047869" y="3260782"/>
                  <a:ext cx="302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175205" name="Freihand 175204">
                  <a:extLst>
                    <a:ext uri="{FF2B5EF4-FFF2-40B4-BE49-F238E27FC236}">
                      <a16:creationId xmlns:a16="http://schemas.microsoft.com/office/drawing/2014/main" id="{BDBFD4DA-1520-5DFA-2F93-BACA273FF5A0}"/>
                    </a:ext>
                  </a:extLst>
                </p14:cNvPr>
                <p14:cNvContentPartPr/>
                <p14:nvPr/>
              </p14:nvContentPartPr>
              <p14:xfrm>
                <a:off x="6029149" y="3294982"/>
                <a:ext cx="109800" cy="29160"/>
              </p14:xfrm>
            </p:contentPart>
          </mc:Choice>
          <mc:Fallback xmlns="">
            <p:pic>
              <p:nvPicPr>
                <p:cNvPr id="175205" name="Freihand 175204">
                  <a:extLst>
                    <a:ext uri="{FF2B5EF4-FFF2-40B4-BE49-F238E27FC236}">
                      <a16:creationId xmlns:a16="http://schemas.microsoft.com/office/drawing/2014/main" id="{BDBFD4DA-1520-5DFA-2F93-BACA273FF5A0}"/>
                    </a:ext>
                  </a:extLst>
                </p:cNvPr>
                <p:cNvPicPr/>
                <p:nvPr/>
              </p:nvPicPr>
              <p:blipFill>
                <a:blip r:embed="rId566"/>
                <a:stretch>
                  <a:fillRect/>
                </a:stretch>
              </p:blipFill>
              <p:spPr>
                <a:xfrm>
                  <a:off x="6020509" y="3286342"/>
                  <a:ext cx="1274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175206" name="Freihand 175205">
                  <a:extLst>
                    <a:ext uri="{FF2B5EF4-FFF2-40B4-BE49-F238E27FC236}">
                      <a16:creationId xmlns:a16="http://schemas.microsoft.com/office/drawing/2014/main" id="{845BCC8C-5F04-AA33-6C76-A084A48EDB1E}"/>
                    </a:ext>
                  </a:extLst>
                </p14:cNvPr>
                <p14:cNvContentPartPr/>
                <p14:nvPr/>
              </p14:nvContentPartPr>
              <p14:xfrm>
                <a:off x="6212389" y="3199582"/>
                <a:ext cx="87120" cy="104400"/>
              </p14:xfrm>
            </p:contentPart>
          </mc:Choice>
          <mc:Fallback xmlns="">
            <p:pic>
              <p:nvPicPr>
                <p:cNvPr id="175206" name="Freihand 175205">
                  <a:extLst>
                    <a:ext uri="{FF2B5EF4-FFF2-40B4-BE49-F238E27FC236}">
                      <a16:creationId xmlns:a16="http://schemas.microsoft.com/office/drawing/2014/main" id="{845BCC8C-5F04-AA33-6C76-A084A48EDB1E}"/>
                    </a:ext>
                  </a:extLst>
                </p:cNvPr>
                <p:cNvPicPr/>
                <p:nvPr/>
              </p:nvPicPr>
              <p:blipFill>
                <a:blip r:embed="rId568"/>
                <a:stretch>
                  <a:fillRect/>
                </a:stretch>
              </p:blipFill>
              <p:spPr>
                <a:xfrm>
                  <a:off x="6203749" y="3190942"/>
                  <a:ext cx="104760" cy="122040"/>
                </a:xfrm>
                <a:prstGeom prst="rect">
                  <a:avLst/>
                </a:prstGeom>
              </p:spPr>
            </p:pic>
          </mc:Fallback>
        </mc:AlternateContent>
      </p:grpSp>
      <p:grpSp>
        <p:nvGrpSpPr>
          <p:cNvPr id="175212" name="Gruppieren 175211">
            <a:extLst>
              <a:ext uri="{FF2B5EF4-FFF2-40B4-BE49-F238E27FC236}">
                <a16:creationId xmlns:a16="http://schemas.microsoft.com/office/drawing/2014/main" id="{77F2FE8B-D795-F658-EEB0-BFC64EDBCAF2}"/>
              </a:ext>
            </a:extLst>
          </p:cNvPr>
          <p:cNvGrpSpPr/>
          <p:nvPr/>
        </p:nvGrpSpPr>
        <p:grpSpPr>
          <a:xfrm>
            <a:off x="6048949" y="3604582"/>
            <a:ext cx="205200" cy="97560"/>
            <a:chOff x="6048949" y="3604582"/>
            <a:chExt cx="205200" cy="97560"/>
          </a:xfrm>
        </p:grpSpPr>
        <mc:AlternateContent xmlns:mc="http://schemas.openxmlformats.org/markup-compatibility/2006" xmlns:p14="http://schemas.microsoft.com/office/powerpoint/2010/main">
          <mc:Choice Requires="p14">
            <p:contentPart p14:bwMode="auto" r:id="rId569">
              <p14:nvContentPartPr>
                <p14:cNvPr id="175209" name="Freihand 175208">
                  <a:extLst>
                    <a:ext uri="{FF2B5EF4-FFF2-40B4-BE49-F238E27FC236}">
                      <a16:creationId xmlns:a16="http://schemas.microsoft.com/office/drawing/2014/main" id="{E6E41F9E-9201-F447-49D1-2A7F489CD2AE}"/>
                    </a:ext>
                  </a:extLst>
                </p14:cNvPr>
                <p14:cNvContentPartPr/>
                <p14:nvPr/>
              </p14:nvContentPartPr>
              <p14:xfrm>
                <a:off x="6091069" y="3624742"/>
                <a:ext cx="18360" cy="77400"/>
              </p14:xfrm>
            </p:contentPart>
          </mc:Choice>
          <mc:Fallback xmlns="">
            <p:pic>
              <p:nvPicPr>
                <p:cNvPr id="175209" name="Freihand 175208">
                  <a:extLst>
                    <a:ext uri="{FF2B5EF4-FFF2-40B4-BE49-F238E27FC236}">
                      <a16:creationId xmlns:a16="http://schemas.microsoft.com/office/drawing/2014/main" id="{E6E41F9E-9201-F447-49D1-2A7F489CD2AE}"/>
                    </a:ext>
                  </a:extLst>
                </p:cNvPr>
                <p:cNvPicPr/>
                <p:nvPr/>
              </p:nvPicPr>
              <p:blipFill>
                <a:blip r:embed="rId570"/>
                <a:stretch>
                  <a:fillRect/>
                </a:stretch>
              </p:blipFill>
              <p:spPr>
                <a:xfrm>
                  <a:off x="6082429" y="3615742"/>
                  <a:ext cx="360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175210" name="Freihand 175209">
                  <a:extLst>
                    <a:ext uri="{FF2B5EF4-FFF2-40B4-BE49-F238E27FC236}">
                      <a16:creationId xmlns:a16="http://schemas.microsoft.com/office/drawing/2014/main" id="{F964C707-695F-9602-7C32-75A19A4AA1D9}"/>
                    </a:ext>
                  </a:extLst>
                </p14:cNvPr>
                <p14:cNvContentPartPr/>
                <p14:nvPr/>
              </p14:nvContentPartPr>
              <p14:xfrm>
                <a:off x="6048949" y="3652102"/>
                <a:ext cx="131040" cy="31320"/>
              </p14:xfrm>
            </p:contentPart>
          </mc:Choice>
          <mc:Fallback xmlns="">
            <p:pic>
              <p:nvPicPr>
                <p:cNvPr id="175210" name="Freihand 175209">
                  <a:extLst>
                    <a:ext uri="{FF2B5EF4-FFF2-40B4-BE49-F238E27FC236}">
                      <a16:creationId xmlns:a16="http://schemas.microsoft.com/office/drawing/2014/main" id="{F964C707-695F-9602-7C32-75A19A4AA1D9}"/>
                    </a:ext>
                  </a:extLst>
                </p:cNvPr>
                <p:cNvPicPr/>
                <p:nvPr/>
              </p:nvPicPr>
              <p:blipFill>
                <a:blip r:embed="rId572"/>
                <a:stretch>
                  <a:fillRect/>
                </a:stretch>
              </p:blipFill>
              <p:spPr>
                <a:xfrm>
                  <a:off x="6039949" y="3643102"/>
                  <a:ext cx="1486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175211" name="Freihand 175210">
                  <a:extLst>
                    <a:ext uri="{FF2B5EF4-FFF2-40B4-BE49-F238E27FC236}">
                      <a16:creationId xmlns:a16="http://schemas.microsoft.com/office/drawing/2014/main" id="{5089219C-9802-65C3-7B57-C689B4785A10}"/>
                    </a:ext>
                  </a:extLst>
                </p14:cNvPr>
                <p14:cNvContentPartPr/>
                <p14:nvPr/>
              </p14:nvContentPartPr>
              <p14:xfrm>
                <a:off x="6236149" y="3604582"/>
                <a:ext cx="18000" cy="71640"/>
              </p14:xfrm>
            </p:contentPart>
          </mc:Choice>
          <mc:Fallback xmlns="">
            <p:pic>
              <p:nvPicPr>
                <p:cNvPr id="175211" name="Freihand 175210">
                  <a:extLst>
                    <a:ext uri="{FF2B5EF4-FFF2-40B4-BE49-F238E27FC236}">
                      <a16:creationId xmlns:a16="http://schemas.microsoft.com/office/drawing/2014/main" id="{5089219C-9802-65C3-7B57-C689B4785A10}"/>
                    </a:ext>
                  </a:extLst>
                </p:cNvPr>
                <p:cNvPicPr/>
                <p:nvPr/>
              </p:nvPicPr>
              <p:blipFill>
                <a:blip r:embed="rId574"/>
                <a:stretch>
                  <a:fillRect/>
                </a:stretch>
              </p:blipFill>
              <p:spPr>
                <a:xfrm>
                  <a:off x="6227509" y="3595582"/>
                  <a:ext cx="35640" cy="89280"/>
                </a:xfrm>
                <a:prstGeom prst="rect">
                  <a:avLst/>
                </a:prstGeom>
              </p:spPr>
            </p:pic>
          </mc:Fallback>
        </mc:AlternateContent>
      </p:grpSp>
      <p:grpSp>
        <p:nvGrpSpPr>
          <p:cNvPr id="175217" name="Gruppieren 175216">
            <a:extLst>
              <a:ext uri="{FF2B5EF4-FFF2-40B4-BE49-F238E27FC236}">
                <a16:creationId xmlns:a16="http://schemas.microsoft.com/office/drawing/2014/main" id="{B67B48F1-93FA-3B05-1CB2-227718B1B8D9}"/>
              </a:ext>
            </a:extLst>
          </p:cNvPr>
          <p:cNvGrpSpPr/>
          <p:nvPr/>
        </p:nvGrpSpPr>
        <p:grpSpPr>
          <a:xfrm>
            <a:off x="6474109" y="3907342"/>
            <a:ext cx="195840" cy="131760"/>
            <a:chOff x="6474109" y="3907342"/>
            <a:chExt cx="195840" cy="131760"/>
          </a:xfrm>
        </p:grpSpPr>
        <mc:AlternateContent xmlns:mc="http://schemas.openxmlformats.org/markup-compatibility/2006" xmlns:p14="http://schemas.microsoft.com/office/powerpoint/2010/main">
          <mc:Choice Requires="p14">
            <p:contentPart p14:bwMode="auto" r:id="rId575">
              <p14:nvContentPartPr>
                <p14:cNvPr id="175213" name="Freihand 175212">
                  <a:extLst>
                    <a:ext uri="{FF2B5EF4-FFF2-40B4-BE49-F238E27FC236}">
                      <a16:creationId xmlns:a16="http://schemas.microsoft.com/office/drawing/2014/main" id="{A7702F32-C561-CEF9-E14B-012A5B8C5CED}"/>
                    </a:ext>
                  </a:extLst>
                </p14:cNvPr>
                <p14:cNvContentPartPr/>
                <p14:nvPr/>
              </p14:nvContentPartPr>
              <p14:xfrm>
                <a:off x="6509029" y="3960622"/>
                <a:ext cx="11880" cy="78480"/>
              </p14:xfrm>
            </p:contentPart>
          </mc:Choice>
          <mc:Fallback xmlns="">
            <p:pic>
              <p:nvPicPr>
                <p:cNvPr id="175213" name="Freihand 175212">
                  <a:extLst>
                    <a:ext uri="{FF2B5EF4-FFF2-40B4-BE49-F238E27FC236}">
                      <a16:creationId xmlns:a16="http://schemas.microsoft.com/office/drawing/2014/main" id="{A7702F32-C561-CEF9-E14B-012A5B8C5CED}"/>
                    </a:ext>
                  </a:extLst>
                </p:cNvPr>
                <p:cNvPicPr/>
                <p:nvPr/>
              </p:nvPicPr>
              <p:blipFill>
                <a:blip r:embed="rId576"/>
                <a:stretch>
                  <a:fillRect/>
                </a:stretch>
              </p:blipFill>
              <p:spPr>
                <a:xfrm>
                  <a:off x="6500029" y="3951622"/>
                  <a:ext cx="295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175214" name="Freihand 175213">
                  <a:extLst>
                    <a:ext uri="{FF2B5EF4-FFF2-40B4-BE49-F238E27FC236}">
                      <a16:creationId xmlns:a16="http://schemas.microsoft.com/office/drawing/2014/main" id="{4EB2DD86-CF11-278D-1DC3-F73121ED9643}"/>
                    </a:ext>
                  </a:extLst>
                </p14:cNvPr>
                <p14:cNvContentPartPr/>
                <p14:nvPr/>
              </p14:nvContentPartPr>
              <p14:xfrm>
                <a:off x="6474109" y="3968182"/>
                <a:ext cx="95400" cy="18000"/>
              </p14:xfrm>
            </p:contentPart>
          </mc:Choice>
          <mc:Fallback xmlns="">
            <p:pic>
              <p:nvPicPr>
                <p:cNvPr id="175214" name="Freihand 175213">
                  <a:extLst>
                    <a:ext uri="{FF2B5EF4-FFF2-40B4-BE49-F238E27FC236}">
                      <a16:creationId xmlns:a16="http://schemas.microsoft.com/office/drawing/2014/main" id="{4EB2DD86-CF11-278D-1DC3-F73121ED9643}"/>
                    </a:ext>
                  </a:extLst>
                </p:cNvPr>
                <p:cNvPicPr/>
                <p:nvPr/>
              </p:nvPicPr>
              <p:blipFill>
                <a:blip r:embed="rId578"/>
                <a:stretch>
                  <a:fillRect/>
                </a:stretch>
              </p:blipFill>
              <p:spPr>
                <a:xfrm>
                  <a:off x="6465109" y="3959542"/>
                  <a:ext cx="1130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175215" name="Freihand 175214">
                  <a:extLst>
                    <a:ext uri="{FF2B5EF4-FFF2-40B4-BE49-F238E27FC236}">
                      <a16:creationId xmlns:a16="http://schemas.microsoft.com/office/drawing/2014/main" id="{4557B2CB-3178-349D-0BCE-566D79DD4530}"/>
                    </a:ext>
                  </a:extLst>
                </p14:cNvPr>
                <p14:cNvContentPartPr/>
                <p14:nvPr/>
              </p14:nvContentPartPr>
              <p14:xfrm>
                <a:off x="6594349" y="3907342"/>
                <a:ext cx="68400" cy="72360"/>
              </p14:xfrm>
            </p:contentPart>
          </mc:Choice>
          <mc:Fallback xmlns="">
            <p:pic>
              <p:nvPicPr>
                <p:cNvPr id="175215" name="Freihand 175214">
                  <a:extLst>
                    <a:ext uri="{FF2B5EF4-FFF2-40B4-BE49-F238E27FC236}">
                      <a16:creationId xmlns:a16="http://schemas.microsoft.com/office/drawing/2014/main" id="{4557B2CB-3178-349D-0BCE-566D79DD4530}"/>
                    </a:ext>
                  </a:extLst>
                </p:cNvPr>
                <p:cNvPicPr/>
                <p:nvPr/>
              </p:nvPicPr>
              <p:blipFill>
                <a:blip r:embed="rId580"/>
                <a:stretch>
                  <a:fillRect/>
                </a:stretch>
              </p:blipFill>
              <p:spPr>
                <a:xfrm>
                  <a:off x="6585709" y="3898702"/>
                  <a:ext cx="860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175216" name="Freihand 175215">
                  <a:extLst>
                    <a:ext uri="{FF2B5EF4-FFF2-40B4-BE49-F238E27FC236}">
                      <a16:creationId xmlns:a16="http://schemas.microsoft.com/office/drawing/2014/main" id="{6AB2E740-B14A-C1E8-4F5A-16DEEFD9ABD3}"/>
                    </a:ext>
                  </a:extLst>
                </p14:cNvPr>
                <p14:cNvContentPartPr/>
                <p14:nvPr/>
              </p14:nvContentPartPr>
              <p14:xfrm>
                <a:off x="6648349" y="3924622"/>
                <a:ext cx="21600" cy="100440"/>
              </p14:xfrm>
            </p:contentPart>
          </mc:Choice>
          <mc:Fallback xmlns="">
            <p:pic>
              <p:nvPicPr>
                <p:cNvPr id="175216" name="Freihand 175215">
                  <a:extLst>
                    <a:ext uri="{FF2B5EF4-FFF2-40B4-BE49-F238E27FC236}">
                      <a16:creationId xmlns:a16="http://schemas.microsoft.com/office/drawing/2014/main" id="{6AB2E740-B14A-C1E8-4F5A-16DEEFD9ABD3}"/>
                    </a:ext>
                  </a:extLst>
                </p:cNvPr>
                <p:cNvPicPr/>
                <p:nvPr/>
              </p:nvPicPr>
              <p:blipFill>
                <a:blip r:embed="rId582"/>
                <a:stretch>
                  <a:fillRect/>
                </a:stretch>
              </p:blipFill>
              <p:spPr>
                <a:xfrm>
                  <a:off x="6639709" y="3915622"/>
                  <a:ext cx="39240" cy="118080"/>
                </a:xfrm>
                <a:prstGeom prst="rect">
                  <a:avLst/>
                </a:prstGeom>
              </p:spPr>
            </p:pic>
          </mc:Fallback>
        </mc:AlternateContent>
      </p:grpSp>
      <p:grpSp>
        <p:nvGrpSpPr>
          <p:cNvPr id="175231" name="Gruppieren 175230">
            <a:extLst>
              <a:ext uri="{FF2B5EF4-FFF2-40B4-BE49-F238E27FC236}">
                <a16:creationId xmlns:a16="http://schemas.microsoft.com/office/drawing/2014/main" id="{737B58E8-4E03-F9A0-7B99-8BDDC8514F8A}"/>
              </a:ext>
            </a:extLst>
          </p:cNvPr>
          <p:cNvGrpSpPr/>
          <p:nvPr/>
        </p:nvGrpSpPr>
        <p:grpSpPr>
          <a:xfrm>
            <a:off x="2546509" y="5746222"/>
            <a:ext cx="1077840" cy="244080"/>
            <a:chOff x="2546509" y="5746222"/>
            <a:chExt cx="1077840" cy="244080"/>
          </a:xfrm>
        </p:grpSpPr>
        <mc:AlternateContent xmlns:mc="http://schemas.openxmlformats.org/markup-compatibility/2006" xmlns:p14="http://schemas.microsoft.com/office/powerpoint/2010/main">
          <mc:Choice Requires="p14">
            <p:contentPart p14:bwMode="auto" r:id="rId583">
              <p14:nvContentPartPr>
                <p14:cNvPr id="175218" name="Freihand 175217">
                  <a:extLst>
                    <a:ext uri="{FF2B5EF4-FFF2-40B4-BE49-F238E27FC236}">
                      <a16:creationId xmlns:a16="http://schemas.microsoft.com/office/drawing/2014/main" id="{BCF18B4B-9155-4EB2-AC22-FD1838E40467}"/>
                    </a:ext>
                  </a:extLst>
                </p14:cNvPr>
                <p14:cNvContentPartPr/>
                <p14:nvPr/>
              </p14:nvContentPartPr>
              <p14:xfrm>
                <a:off x="2546509" y="5785462"/>
                <a:ext cx="108720" cy="192960"/>
              </p14:xfrm>
            </p:contentPart>
          </mc:Choice>
          <mc:Fallback xmlns="">
            <p:pic>
              <p:nvPicPr>
                <p:cNvPr id="175218" name="Freihand 175217">
                  <a:extLst>
                    <a:ext uri="{FF2B5EF4-FFF2-40B4-BE49-F238E27FC236}">
                      <a16:creationId xmlns:a16="http://schemas.microsoft.com/office/drawing/2014/main" id="{BCF18B4B-9155-4EB2-AC22-FD1838E40467}"/>
                    </a:ext>
                  </a:extLst>
                </p:cNvPr>
                <p:cNvPicPr/>
                <p:nvPr/>
              </p:nvPicPr>
              <p:blipFill>
                <a:blip r:embed="rId584"/>
                <a:stretch>
                  <a:fillRect/>
                </a:stretch>
              </p:blipFill>
              <p:spPr>
                <a:xfrm>
                  <a:off x="2537509" y="5776462"/>
                  <a:ext cx="12636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175219" name="Freihand 175218">
                  <a:extLst>
                    <a:ext uri="{FF2B5EF4-FFF2-40B4-BE49-F238E27FC236}">
                      <a16:creationId xmlns:a16="http://schemas.microsoft.com/office/drawing/2014/main" id="{3CF67F8D-A62B-4A4E-176F-B3240A4C26B9}"/>
                    </a:ext>
                  </a:extLst>
                </p14:cNvPr>
                <p14:cNvContentPartPr/>
                <p14:nvPr/>
              </p14:nvContentPartPr>
              <p14:xfrm>
                <a:off x="2757829" y="5787622"/>
                <a:ext cx="66600" cy="132480"/>
              </p14:xfrm>
            </p:contentPart>
          </mc:Choice>
          <mc:Fallback xmlns="">
            <p:pic>
              <p:nvPicPr>
                <p:cNvPr id="175219" name="Freihand 175218">
                  <a:extLst>
                    <a:ext uri="{FF2B5EF4-FFF2-40B4-BE49-F238E27FC236}">
                      <a16:creationId xmlns:a16="http://schemas.microsoft.com/office/drawing/2014/main" id="{3CF67F8D-A62B-4A4E-176F-B3240A4C26B9}"/>
                    </a:ext>
                  </a:extLst>
                </p:cNvPr>
                <p:cNvPicPr/>
                <p:nvPr/>
              </p:nvPicPr>
              <p:blipFill>
                <a:blip r:embed="rId586"/>
                <a:stretch>
                  <a:fillRect/>
                </a:stretch>
              </p:blipFill>
              <p:spPr>
                <a:xfrm>
                  <a:off x="2748829" y="5778622"/>
                  <a:ext cx="842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175220" name="Freihand 175219">
                  <a:extLst>
                    <a:ext uri="{FF2B5EF4-FFF2-40B4-BE49-F238E27FC236}">
                      <a16:creationId xmlns:a16="http://schemas.microsoft.com/office/drawing/2014/main" id="{2452BC07-CF23-26E3-BF80-13666BCCC2B0}"/>
                    </a:ext>
                  </a:extLst>
                </p14:cNvPr>
                <p14:cNvContentPartPr/>
                <p14:nvPr/>
              </p14:nvContentPartPr>
              <p14:xfrm>
                <a:off x="2806429" y="5853142"/>
                <a:ext cx="26640" cy="137160"/>
              </p14:xfrm>
            </p:contentPart>
          </mc:Choice>
          <mc:Fallback xmlns="">
            <p:pic>
              <p:nvPicPr>
                <p:cNvPr id="175220" name="Freihand 175219">
                  <a:extLst>
                    <a:ext uri="{FF2B5EF4-FFF2-40B4-BE49-F238E27FC236}">
                      <a16:creationId xmlns:a16="http://schemas.microsoft.com/office/drawing/2014/main" id="{2452BC07-CF23-26E3-BF80-13666BCCC2B0}"/>
                    </a:ext>
                  </a:extLst>
                </p:cNvPr>
                <p:cNvPicPr/>
                <p:nvPr/>
              </p:nvPicPr>
              <p:blipFill>
                <a:blip r:embed="rId588"/>
                <a:stretch>
                  <a:fillRect/>
                </a:stretch>
              </p:blipFill>
              <p:spPr>
                <a:xfrm>
                  <a:off x="2797789" y="5844142"/>
                  <a:ext cx="442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175221" name="Freihand 175220">
                  <a:extLst>
                    <a:ext uri="{FF2B5EF4-FFF2-40B4-BE49-F238E27FC236}">
                      <a16:creationId xmlns:a16="http://schemas.microsoft.com/office/drawing/2014/main" id="{AD81FA2A-8815-DD08-FFB8-6750C33CEEA7}"/>
                    </a:ext>
                  </a:extLst>
                </p14:cNvPr>
                <p14:cNvContentPartPr/>
                <p14:nvPr/>
              </p14:nvContentPartPr>
              <p14:xfrm>
                <a:off x="2920909" y="5899222"/>
                <a:ext cx="135000" cy="12240"/>
              </p14:xfrm>
            </p:contentPart>
          </mc:Choice>
          <mc:Fallback xmlns="">
            <p:pic>
              <p:nvPicPr>
                <p:cNvPr id="175221" name="Freihand 175220">
                  <a:extLst>
                    <a:ext uri="{FF2B5EF4-FFF2-40B4-BE49-F238E27FC236}">
                      <a16:creationId xmlns:a16="http://schemas.microsoft.com/office/drawing/2014/main" id="{AD81FA2A-8815-DD08-FFB8-6750C33CEEA7}"/>
                    </a:ext>
                  </a:extLst>
                </p:cNvPr>
                <p:cNvPicPr/>
                <p:nvPr/>
              </p:nvPicPr>
              <p:blipFill>
                <a:blip r:embed="rId590"/>
                <a:stretch>
                  <a:fillRect/>
                </a:stretch>
              </p:blipFill>
              <p:spPr>
                <a:xfrm>
                  <a:off x="2912269" y="5890222"/>
                  <a:ext cx="1526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175222" name="Freihand 175221">
                  <a:extLst>
                    <a:ext uri="{FF2B5EF4-FFF2-40B4-BE49-F238E27FC236}">
                      <a16:creationId xmlns:a16="http://schemas.microsoft.com/office/drawing/2014/main" id="{9E148FCC-2142-6438-0890-3C9517AAEAC4}"/>
                    </a:ext>
                  </a:extLst>
                </p14:cNvPr>
                <p14:cNvContentPartPr/>
                <p14:nvPr/>
              </p14:nvContentPartPr>
              <p14:xfrm>
                <a:off x="3103789" y="5798782"/>
                <a:ext cx="112320" cy="165600"/>
              </p14:xfrm>
            </p:contentPart>
          </mc:Choice>
          <mc:Fallback xmlns="">
            <p:pic>
              <p:nvPicPr>
                <p:cNvPr id="175222" name="Freihand 175221">
                  <a:extLst>
                    <a:ext uri="{FF2B5EF4-FFF2-40B4-BE49-F238E27FC236}">
                      <a16:creationId xmlns:a16="http://schemas.microsoft.com/office/drawing/2014/main" id="{9E148FCC-2142-6438-0890-3C9517AAEAC4}"/>
                    </a:ext>
                  </a:extLst>
                </p:cNvPr>
                <p:cNvPicPr/>
                <p:nvPr/>
              </p:nvPicPr>
              <p:blipFill>
                <a:blip r:embed="rId592"/>
                <a:stretch>
                  <a:fillRect/>
                </a:stretch>
              </p:blipFill>
              <p:spPr>
                <a:xfrm>
                  <a:off x="3094789" y="5790142"/>
                  <a:ext cx="1299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175223" name="Freihand 175222">
                  <a:extLst>
                    <a:ext uri="{FF2B5EF4-FFF2-40B4-BE49-F238E27FC236}">
                      <a16:creationId xmlns:a16="http://schemas.microsoft.com/office/drawing/2014/main" id="{9CC2BB38-886A-8C9C-297C-C5BD706EAAC5}"/>
                    </a:ext>
                  </a:extLst>
                </p14:cNvPr>
                <p14:cNvContentPartPr/>
                <p14:nvPr/>
              </p14:nvContentPartPr>
              <p14:xfrm>
                <a:off x="3261829" y="5820742"/>
                <a:ext cx="87480" cy="114480"/>
              </p14:xfrm>
            </p:contentPart>
          </mc:Choice>
          <mc:Fallback xmlns="">
            <p:pic>
              <p:nvPicPr>
                <p:cNvPr id="175223" name="Freihand 175222">
                  <a:extLst>
                    <a:ext uri="{FF2B5EF4-FFF2-40B4-BE49-F238E27FC236}">
                      <a16:creationId xmlns:a16="http://schemas.microsoft.com/office/drawing/2014/main" id="{9CC2BB38-886A-8C9C-297C-C5BD706EAAC5}"/>
                    </a:ext>
                  </a:extLst>
                </p:cNvPr>
                <p:cNvPicPr/>
                <p:nvPr/>
              </p:nvPicPr>
              <p:blipFill>
                <a:blip r:embed="rId594"/>
                <a:stretch>
                  <a:fillRect/>
                </a:stretch>
              </p:blipFill>
              <p:spPr>
                <a:xfrm>
                  <a:off x="3252829" y="5811742"/>
                  <a:ext cx="1051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175224" name="Freihand 175223">
                  <a:extLst>
                    <a:ext uri="{FF2B5EF4-FFF2-40B4-BE49-F238E27FC236}">
                      <a16:creationId xmlns:a16="http://schemas.microsoft.com/office/drawing/2014/main" id="{B1C0EED5-194A-654E-DA4C-AD74879898B1}"/>
                    </a:ext>
                  </a:extLst>
                </p14:cNvPr>
                <p14:cNvContentPartPr/>
                <p14:nvPr/>
              </p14:nvContentPartPr>
              <p14:xfrm>
                <a:off x="3393229" y="5795182"/>
                <a:ext cx="116280" cy="114120"/>
              </p14:xfrm>
            </p:contentPart>
          </mc:Choice>
          <mc:Fallback xmlns="">
            <p:pic>
              <p:nvPicPr>
                <p:cNvPr id="175224" name="Freihand 175223">
                  <a:extLst>
                    <a:ext uri="{FF2B5EF4-FFF2-40B4-BE49-F238E27FC236}">
                      <a16:creationId xmlns:a16="http://schemas.microsoft.com/office/drawing/2014/main" id="{B1C0EED5-194A-654E-DA4C-AD74879898B1}"/>
                    </a:ext>
                  </a:extLst>
                </p:cNvPr>
                <p:cNvPicPr/>
                <p:nvPr/>
              </p:nvPicPr>
              <p:blipFill>
                <a:blip r:embed="rId596"/>
                <a:stretch>
                  <a:fillRect/>
                </a:stretch>
              </p:blipFill>
              <p:spPr>
                <a:xfrm>
                  <a:off x="3384229" y="5786542"/>
                  <a:ext cx="1339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175226" name="Freihand 175225">
                  <a:extLst>
                    <a:ext uri="{FF2B5EF4-FFF2-40B4-BE49-F238E27FC236}">
                      <a16:creationId xmlns:a16="http://schemas.microsoft.com/office/drawing/2014/main" id="{537FC777-E962-8924-EBAF-4A0632A38960}"/>
                    </a:ext>
                  </a:extLst>
                </p14:cNvPr>
                <p14:cNvContentPartPr/>
                <p14:nvPr/>
              </p14:nvContentPartPr>
              <p14:xfrm>
                <a:off x="3617149" y="5822542"/>
                <a:ext cx="7200" cy="60120"/>
              </p14:xfrm>
            </p:contentPart>
          </mc:Choice>
          <mc:Fallback xmlns="">
            <p:pic>
              <p:nvPicPr>
                <p:cNvPr id="175226" name="Freihand 175225">
                  <a:extLst>
                    <a:ext uri="{FF2B5EF4-FFF2-40B4-BE49-F238E27FC236}">
                      <a16:creationId xmlns:a16="http://schemas.microsoft.com/office/drawing/2014/main" id="{537FC777-E962-8924-EBAF-4A0632A38960}"/>
                    </a:ext>
                  </a:extLst>
                </p:cNvPr>
                <p:cNvPicPr/>
                <p:nvPr/>
              </p:nvPicPr>
              <p:blipFill>
                <a:blip r:embed="rId598"/>
                <a:stretch>
                  <a:fillRect/>
                </a:stretch>
              </p:blipFill>
              <p:spPr>
                <a:xfrm>
                  <a:off x="3608149" y="5813902"/>
                  <a:ext cx="248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175227" name="Freihand 175226">
                  <a:extLst>
                    <a:ext uri="{FF2B5EF4-FFF2-40B4-BE49-F238E27FC236}">
                      <a16:creationId xmlns:a16="http://schemas.microsoft.com/office/drawing/2014/main" id="{870EF60D-7855-14F5-6DA4-2B1E4FEADE9E}"/>
                    </a:ext>
                  </a:extLst>
                </p14:cNvPr>
                <p14:cNvContentPartPr/>
                <p14:nvPr/>
              </p14:nvContentPartPr>
              <p14:xfrm>
                <a:off x="3611389" y="5746222"/>
                <a:ext cx="10800" cy="16200"/>
              </p14:xfrm>
            </p:contentPart>
          </mc:Choice>
          <mc:Fallback xmlns="">
            <p:pic>
              <p:nvPicPr>
                <p:cNvPr id="175227" name="Freihand 175226">
                  <a:extLst>
                    <a:ext uri="{FF2B5EF4-FFF2-40B4-BE49-F238E27FC236}">
                      <a16:creationId xmlns:a16="http://schemas.microsoft.com/office/drawing/2014/main" id="{870EF60D-7855-14F5-6DA4-2B1E4FEADE9E}"/>
                    </a:ext>
                  </a:extLst>
                </p:cNvPr>
                <p:cNvPicPr/>
                <p:nvPr/>
              </p:nvPicPr>
              <p:blipFill>
                <a:blip r:embed="rId600"/>
                <a:stretch>
                  <a:fillRect/>
                </a:stretch>
              </p:blipFill>
              <p:spPr>
                <a:xfrm>
                  <a:off x="3602389" y="5737582"/>
                  <a:ext cx="28440" cy="33840"/>
                </a:xfrm>
                <a:prstGeom prst="rect">
                  <a:avLst/>
                </a:prstGeom>
              </p:spPr>
            </p:pic>
          </mc:Fallback>
        </mc:AlternateContent>
      </p:grpSp>
      <p:grpSp>
        <p:nvGrpSpPr>
          <p:cNvPr id="175230" name="Gruppieren 175229">
            <a:extLst>
              <a:ext uri="{FF2B5EF4-FFF2-40B4-BE49-F238E27FC236}">
                <a16:creationId xmlns:a16="http://schemas.microsoft.com/office/drawing/2014/main" id="{66847DE8-9115-B41A-3F38-D46860DEFEAE}"/>
              </a:ext>
            </a:extLst>
          </p:cNvPr>
          <p:cNvGrpSpPr/>
          <p:nvPr/>
        </p:nvGrpSpPr>
        <p:grpSpPr>
          <a:xfrm>
            <a:off x="3776629" y="5809942"/>
            <a:ext cx="348480" cy="194400"/>
            <a:chOff x="3776629" y="5809942"/>
            <a:chExt cx="348480" cy="194400"/>
          </a:xfrm>
        </p:grpSpPr>
        <mc:AlternateContent xmlns:mc="http://schemas.openxmlformats.org/markup-compatibility/2006" xmlns:p14="http://schemas.microsoft.com/office/powerpoint/2010/main">
          <mc:Choice Requires="p14">
            <p:contentPart p14:bwMode="auto" r:id="rId601">
              <p14:nvContentPartPr>
                <p14:cNvPr id="175228" name="Freihand 175227">
                  <a:extLst>
                    <a:ext uri="{FF2B5EF4-FFF2-40B4-BE49-F238E27FC236}">
                      <a16:creationId xmlns:a16="http://schemas.microsoft.com/office/drawing/2014/main" id="{B5104023-16A9-B72C-F392-40F6AFF1875D}"/>
                    </a:ext>
                  </a:extLst>
                </p14:cNvPr>
                <p14:cNvContentPartPr/>
                <p14:nvPr/>
              </p14:nvContentPartPr>
              <p14:xfrm>
                <a:off x="3776629" y="5834062"/>
                <a:ext cx="120600" cy="95400"/>
              </p14:xfrm>
            </p:contentPart>
          </mc:Choice>
          <mc:Fallback xmlns="">
            <p:pic>
              <p:nvPicPr>
                <p:cNvPr id="175228" name="Freihand 175227">
                  <a:extLst>
                    <a:ext uri="{FF2B5EF4-FFF2-40B4-BE49-F238E27FC236}">
                      <a16:creationId xmlns:a16="http://schemas.microsoft.com/office/drawing/2014/main" id="{B5104023-16A9-B72C-F392-40F6AFF1875D}"/>
                    </a:ext>
                  </a:extLst>
                </p:cNvPr>
                <p:cNvPicPr/>
                <p:nvPr/>
              </p:nvPicPr>
              <p:blipFill>
                <a:blip r:embed="rId602"/>
                <a:stretch>
                  <a:fillRect/>
                </a:stretch>
              </p:blipFill>
              <p:spPr>
                <a:xfrm>
                  <a:off x="3767629" y="5825062"/>
                  <a:ext cx="1382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175229" name="Freihand 175228">
                  <a:extLst>
                    <a:ext uri="{FF2B5EF4-FFF2-40B4-BE49-F238E27FC236}">
                      <a16:creationId xmlns:a16="http://schemas.microsoft.com/office/drawing/2014/main" id="{7B4ED7DD-5AD1-7CE9-6306-EA82B5DF5E6D}"/>
                    </a:ext>
                  </a:extLst>
                </p14:cNvPr>
                <p14:cNvContentPartPr/>
                <p14:nvPr/>
              </p14:nvContentPartPr>
              <p14:xfrm>
                <a:off x="3994069" y="5809942"/>
                <a:ext cx="131040" cy="194400"/>
              </p14:xfrm>
            </p:contentPart>
          </mc:Choice>
          <mc:Fallback xmlns="">
            <p:pic>
              <p:nvPicPr>
                <p:cNvPr id="175229" name="Freihand 175228">
                  <a:extLst>
                    <a:ext uri="{FF2B5EF4-FFF2-40B4-BE49-F238E27FC236}">
                      <a16:creationId xmlns:a16="http://schemas.microsoft.com/office/drawing/2014/main" id="{7B4ED7DD-5AD1-7CE9-6306-EA82B5DF5E6D}"/>
                    </a:ext>
                  </a:extLst>
                </p:cNvPr>
                <p:cNvPicPr/>
                <p:nvPr/>
              </p:nvPicPr>
              <p:blipFill>
                <a:blip r:embed="rId604"/>
                <a:stretch>
                  <a:fillRect/>
                </a:stretch>
              </p:blipFill>
              <p:spPr>
                <a:xfrm>
                  <a:off x="3985429" y="5800942"/>
                  <a:ext cx="148680" cy="212040"/>
                </a:xfrm>
                <a:prstGeom prst="rect">
                  <a:avLst/>
                </a:prstGeom>
              </p:spPr>
            </p:pic>
          </mc:Fallback>
        </mc:AlternateContent>
      </p:grpSp>
      <p:grpSp>
        <p:nvGrpSpPr>
          <p:cNvPr id="175241" name="Gruppieren 175240">
            <a:extLst>
              <a:ext uri="{FF2B5EF4-FFF2-40B4-BE49-F238E27FC236}">
                <a16:creationId xmlns:a16="http://schemas.microsoft.com/office/drawing/2014/main" id="{7C67EF8E-F750-F36F-CE74-BFD7654E1967}"/>
              </a:ext>
            </a:extLst>
          </p:cNvPr>
          <p:cNvGrpSpPr/>
          <p:nvPr/>
        </p:nvGrpSpPr>
        <p:grpSpPr>
          <a:xfrm>
            <a:off x="4630909" y="5721022"/>
            <a:ext cx="601200" cy="286200"/>
            <a:chOff x="4630909" y="5721022"/>
            <a:chExt cx="601200" cy="286200"/>
          </a:xfrm>
        </p:grpSpPr>
        <mc:AlternateContent xmlns:mc="http://schemas.openxmlformats.org/markup-compatibility/2006" xmlns:p14="http://schemas.microsoft.com/office/powerpoint/2010/main">
          <mc:Choice Requires="p14">
            <p:contentPart p14:bwMode="auto" r:id="rId605">
              <p14:nvContentPartPr>
                <p14:cNvPr id="175232" name="Freihand 175231">
                  <a:extLst>
                    <a:ext uri="{FF2B5EF4-FFF2-40B4-BE49-F238E27FC236}">
                      <a16:creationId xmlns:a16="http://schemas.microsoft.com/office/drawing/2014/main" id="{F579D8C3-B192-EA71-703E-63E00D64CAE7}"/>
                    </a:ext>
                  </a:extLst>
                </p14:cNvPr>
                <p14:cNvContentPartPr/>
                <p14:nvPr/>
              </p14:nvContentPartPr>
              <p14:xfrm>
                <a:off x="4695349" y="5818942"/>
                <a:ext cx="9000" cy="188280"/>
              </p14:xfrm>
            </p:contentPart>
          </mc:Choice>
          <mc:Fallback xmlns="">
            <p:pic>
              <p:nvPicPr>
                <p:cNvPr id="175232" name="Freihand 175231">
                  <a:extLst>
                    <a:ext uri="{FF2B5EF4-FFF2-40B4-BE49-F238E27FC236}">
                      <a16:creationId xmlns:a16="http://schemas.microsoft.com/office/drawing/2014/main" id="{F579D8C3-B192-EA71-703E-63E00D64CAE7}"/>
                    </a:ext>
                  </a:extLst>
                </p:cNvPr>
                <p:cNvPicPr/>
                <p:nvPr/>
              </p:nvPicPr>
              <p:blipFill>
                <a:blip r:embed="rId606"/>
                <a:stretch>
                  <a:fillRect/>
                </a:stretch>
              </p:blipFill>
              <p:spPr>
                <a:xfrm>
                  <a:off x="4686709" y="5810302"/>
                  <a:ext cx="2664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175233" name="Freihand 175232">
                  <a:extLst>
                    <a:ext uri="{FF2B5EF4-FFF2-40B4-BE49-F238E27FC236}">
                      <a16:creationId xmlns:a16="http://schemas.microsoft.com/office/drawing/2014/main" id="{A228E426-3C4F-ED16-30B2-68EFF5DF3D7F}"/>
                    </a:ext>
                  </a:extLst>
                </p14:cNvPr>
                <p14:cNvContentPartPr/>
                <p14:nvPr/>
              </p14:nvContentPartPr>
              <p14:xfrm>
                <a:off x="4630909" y="5975902"/>
                <a:ext cx="122040" cy="15480"/>
              </p14:xfrm>
            </p:contentPart>
          </mc:Choice>
          <mc:Fallback xmlns="">
            <p:pic>
              <p:nvPicPr>
                <p:cNvPr id="175233" name="Freihand 175232">
                  <a:extLst>
                    <a:ext uri="{FF2B5EF4-FFF2-40B4-BE49-F238E27FC236}">
                      <a16:creationId xmlns:a16="http://schemas.microsoft.com/office/drawing/2014/main" id="{A228E426-3C4F-ED16-30B2-68EFF5DF3D7F}"/>
                    </a:ext>
                  </a:extLst>
                </p:cNvPr>
                <p:cNvPicPr/>
                <p:nvPr/>
              </p:nvPicPr>
              <p:blipFill>
                <a:blip r:embed="rId608"/>
                <a:stretch>
                  <a:fillRect/>
                </a:stretch>
              </p:blipFill>
              <p:spPr>
                <a:xfrm>
                  <a:off x="4622269" y="5967262"/>
                  <a:ext cx="1396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175234" name="Freihand 175233">
                  <a:extLst>
                    <a:ext uri="{FF2B5EF4-FFF2-40B4-BE49-F238E27FC236}">
                      <a16:creationId xmlns:a16="http://schemas.microsoft.com/office/drawing/2014/main" id="{58E4A898-BF12-99DA-7AEF-702E995EAAC3}"/>
                    </a:ext>
                  </a:extLst>
                </p14:cNvPr>
                <p14:cNvContentPartPr/>
                <p14:nvPr/>
              </p14:nvContentPartPr>
              <p14:xfrm>
                <a:off x="4632349" y="5782582"/>
                <a:ext cx="119160" cy="16200"/>
              </p14:xfrm>
            </p:contentPart>
          </mc:Choice>
          <mc:Fallback xmlns="">
            <p:pic>
              <p:nvPicPr>
                <p:cNvPr id="175234" name="Freihand 175233">
                  <a:extLst>
                    <a:ext uri="{FF2B5EF4-FFF2-40B4-BE49-F238E27FC236}">
                      <a16:creationId xmlns:a16="http://schemas.microsoft.com/office/drawing/2014/main" id="{58E4A898-BF12-99DA-7AEF-702E995EAAC3}"/>
                    </a:ext>
                  </a:extLst>
                </p:cNvPr>
                <p:cNvPicPr/>
                <p:nvPr/>
              </p:nvPicPr>
              <p:blipFill>
                <a:blip r:embed="rId610"/>
                <a:stretch>
                  <a:fillRect/>
                </a:stretch>
              </p:blipFill>
              <p:spPr>
                <a:xfrm>
                  <a:off x="4623709" y="5773582"/>
                  <a:ext cx="1368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175235" name="Freihand 175234">
                  <a:extLst>
                    <a:ext uri="{FF2B5EF4-FFF2-40B4-BE49-F238E27FC236}">
                      <a16:creationId xmlns:a16="http://schemas.microsoft.com/office/drawing/2014/main" id="{FA5A5A87-7DBC-D609-5C79-3B86DF89451A}"/>
                    </a:ext>
                  </a:extLst>
                </p14:cNvPr>
                <p14:cNvContentPartPr/>
                <p14:nvPr/>
              </p14:nvContentPartPr>
              <p14:xfrm>
                <a:off x="4851589" y="5791222"/>
                <a:ext cx="71640" cy="186120"/>
              </p14:xfrm>
            </p:contentPart>
          </mc:Choice>
          <mc:Fallback xmlns="">
            <p:pic>
              <p:nvPicPr>
                <p:cNvPr id="175235" name="Freihand 175234">
                  <a:extLst>
                    <a:ext uri="{FF2B5EF4-FFF2-40B4-BE49-F238E27FC236}">
                      <a16:creationId xmlns:a16="http://schemas.microsoft.com/office/drawing/2014/main" id="{FA5A5A87-7DBC-D609-5C79-3B86DF89451A}"/>
                    </a:ext>
                  </a:extLst>
                </p:cNvPr>
                <p:cNvPicPr/>
                <p:nvPr/>
              </p:nvPicPr>
              <p:blipFill>
                <a:blip r:embed="rId612"/>
                <a:stretch>
                  <a:fillRect/>
                </a:stretch>
              </p:blipFill>
              <p:spPr>
                <a:xfrm>
                  <a:off x="4842949" y="5782222"/>
                  <a:ext cx="8928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175236" name="Freihand 175235">
                  <a:extLst>
                    <a:ext uri="{FF2B5EF4-FFF2-40B4-BE49-F238E27FC236}">
                      <a16:creationId xmlns:a16="http://schemas.microsoft.com/office/drawing/2014/main" id="{C0F817B9-63B1-2B4F-67BC-EBEA429719EF}"/>
                    </a:ext>
                  </a:extLst>
                </p14:cNvPr>
                <p14:cNvContentPartPr/>
                <p14:nvPr/>
              </p14:nvContentPartPr>
              <p14:xfrm>
                <a:off x="4978309" y="5721022"/>
                <a:ext cx="10800" cy="63720"/>
              </p14:xfrm>
            </p:contentPart>
          </mc:Choice>
          <mc:Fallback xmlns="">
            <p:pic>
              <p:nvPicPr>
                <p:cNvPr id="175236" name="Freihand 175235">
                  <a:extLst>
                    <a:ext uri="{FF2B5EF4-FFF2-40B4-BE49-F238E27FC236}">
                      <a16:creationId xmlns:a16="http://schemas.microsoft.com/office/drawing/2014/main" id="{C0F817B9-63B1-2B4F-67BC-EBEA429719EF}"/>
                    </a:ext>
                  </a:extLst>
                </p:cNvPr>
                <p:cNvPicPr/>
                <p:nvPr/>
              </p:nvPicPr>
              <p:blipFill>
                <a:blip r:embed="rId614"/>
                <a:stretch>
                  <a:fillRect/>
                </a:stretch>
              </p:blipFill>
              <p:spPr>
                <a:xfrm>
                  <a:off x="4969309" y="5712382"/>
                  <a:ext cx="284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175237" name="Freihand 175236">
                  <a:extLst>
                    <a:ext uri="{FF2B5EF4-FFF2-40B4-BE49-F238E27FC236}">
                      <a16:creationId xmlns:a16="http://schemas.microsoft.com/office/drawing/2014/main" id="{B754FA7F-13A5-B2CD-4591-C127E85B8B3E}"/>
                    </a:ext>
                  </a:extLst>
                </p14:cNvPr>
                <p14:cNvContentPartPr/>
                <p14:nvPr/>
              </p14:nvContentPartPr>
              <p14:xfrm>
                <a:off x="5118709" y="5845942"/>
                <a:ext cx="113400" cy="78120"/>
              </p14:xfrm>
            </p:contentPart>
          </mc:Choice>
          <mc:Fallback xmlns="">
            <p:pic>
              <p:nvPicPr>
                <p:cNvPr id="175237" name="Freihand 175236">
                  <a:extLst>
                    <a:ext uri="{FF2B5EF4-FFF2-40B4-BE49-F238E27FC236}">
                      <a16:creationId xmlns:a16="http://schemas.microsoft.com/office/drawing/2014/main" id="{B754FA7F-13A5-B2CD-4591-C127E85B8B3E}"/>
                    </a:ext>
                  </a:extLst>
                </p:cNvPr>
                <p:cNvPicPr/>
                <p:nvPr/>
              </p:nvPicPr>
              <p:blipFill>
                <a:blip r:embed="rId616"/>
                <a:stretch>
                  <a:fillRect/>
                </a:stretch>
              </p:blipFill>
              <p:spPr>
                <a:xfrm>
                  <a:off x="5109709" y="5836942"/>
                  <a:ext cx="131040" cy="95760"/>
                </a:xfrm>
                <a:prstGeom prst="rect">
                  <a:avLst/>
                </a:prstGeom>
              </p:spPr>
            </p:pic>
          </mc:Fallback>
        </mc:AlternateContent>
      </p:grpSp>
      <p:grpSp>
        <p:nvGrpSpPr>
          <p:cNvPr id="175240" name="Gruppieren 175239">
            <a:extLst>
              <a:ext uri="{FF2B5EF4-FFF2-40B4-BE49-F238E27FC236}">
                <a16:creationId xmlns:a16="http://schemas.microsoft.com/office/drawing/2014/main" id="{17E1CA48-3464-00F2-DD20-2DD45DAF8FD7}"/>
              </a:ext>
            </a:extLst>
          </p:cNvPr>
          <p:cNvGrpSpPr/>
          <p:nvPr/>
        </p:nvGrpSpPr>
        <p:grpSpPr>
          <a:xfrm>
            <a:off x="5406349" y="5771782"/>
            <a:ext cx="312480" cy="186120"/>
            <a:chOff x="5406349" y="5771782"/>
            <a:chExt cx="312480" cy="186120"/>
          </a:xfrm>
        </p:grpSpPr>
        <mc:AlternateContent xmlns:mc="http://schemas.openxmlformats.org/markup-compatibility/2006" xmlns:p14="http://schemas.microsoft.com/office/powerpoint/2010/main">
          <mc:Choice Requires="p14">
            <p:contentPart p14:bwMode="auto" r:id="rId617">
              <p14:nvContentPartPr>
                <p14:cNvPr id="175238" name="Freihand 175237">
                  <a:extLst>
                    <a:ext uri="{FF2B5EF4-FFF2-40B4-BE49-F238E27FC236}">
                      <a16:creationId xmlns:a16="http://schemas.microsoft.com/office/drawing/2014/main" id="{7BA6B1F1-0413-BDDC-DEC3-CE22799C1B2D}"/>
                    </a:ext>
                  </a:extLst>
                </p14:cNvPr>
                <p14:cNvContentPartPr/>
                <p14:nvPr/>
              </p14:nvContentPartPr>
              <p14:xfrm>
                <a:off x="5406349" y="5772142"/>
                <a:ext cx="135720" cy="185760"/>
              </p14:xfrm>
            </p:contentPart>
          </mc:Choice>
          <mc:Fallback xmlns="">
            <p:pic>
              <p:nvPicPr>
                <p:cNvPr id="175238" name="Freihand 175237">
                  <a:extLst>
                    <a:ext uri="{FF2B5EF4-FFF2-40B4-BE49-F238E27FC236}">
                      <a16:creationId xmlns:a16="http://schemas.microsoft.com/office/drawing/2014/main" id="{7BA6B1F1-0413-BDDC-DEC3-CE22799C1B2D}"/>
                    </a:ext>
                  </a:extLst>
                </p:cNvPr>
                <p:cNvPicPr/>
                <p:nvPr/>
              </p:nvPicPr>
              <p:blipFill>
                <a:blip r:embed="rId618"/>
                <a:stretch>
                  <a:fillRect/>
                </a:stretch>
              </p:blipFill>
              <p:spPr>
                <a:xfrm>
                  <a:off x="5397349" y="5763142"/>
                  <a:ext cx="15336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175239" name="Freihand 175238">
                  <a:extLst>
                    <a:ext uri="{FF2B5EF4-FFF2-40B4-BE49-F238E27FC236}">
                      <a16:creationId xmlns:a16="http://schemas.microsoft.com/office/drawing/2014/main" id="{9C86566F-C6DE-9BF3-7585-CDC3DEEDEF5B}"/>
                    </a:ext>
                  </a:extLst>
                </p14:cNvPr>
                <p14:cNvContentPartPr/>
                <p14:nvPr/>
              </p14:nvContentPartPr>
              <p14:xfrm>
                <a:off x="5603269" y="5771782"/>
                <a:ext cx="115560" cy="177480"/>
              </p14:xfrm>
            </p:contentPart>
          </mc:Choice>
          <mc:Fallback xmlns="">
            <p:pic>
              <p:nvPicPr>
                <p:cNvPr id="175239" name="Freihand 175238">
                  <a:extLst>
                    <a:ext uri="{FF2B5EF4-FFF2-40B4-BE49-F238E27FC236}">
                      <a16:creationId xmlns:a16="http://schemas.microsoft.com/office/drawing/2014/main" id="{9C86566F-C6DE-9BF3-7585-CDC3DEEDEF5B}"/>
                    </a:ext>
                  </a:extLst>
                </p:cNvPr>
                <p:cNvPicPr/>
                <p:nvPr/>
              </p:nvPicPr>
              <p:blipFill>
                <a:blip r:embed="rId620"/>
                <a:stretch>
                  <a:fillRect/>
                </a:stretch>
              </p:blipFill>
              <p:spPr>
                <a:xfrm>
                  <a:off x="5594269" y="5763142"/>
                  <a:ext cx="133200" cy="195120"/>
                </a:xfrm>
                <a:prstGeom prst="rect">
                  <a:avLst/>
                </a:prstGeom>
              </p:spPr>
            </p:pic>
          </mc:Fallback>
        </mc:AlternateContent>
      </p:grpSp>
      <p:grpSp>
        <p:nvGrpSpPr>
          <p:cNvPr id="175244" name="Gruppieren 175243">
            <a:extLst>
              <a:ext uri="{FF2B5EF4-FFF2-40B4-BE49-F238E27FC236}">
                <a16:creationId xmlns:a16="http://schemas.microsoft.com/office/drawing/2014/main" id="{AA02AF1E-12F3-5ABD-23A0-567DEB9E6B24}"/>
              </a:ext>
            </a:extLst>
          </p:cNvPr>
          <p:cNvGrpSpPr/>
          <p:nvPr/>
        </p:nvGrpSpPr>
        <p:grpSpPr>
          <a:xfrm>
            <a:off x="4231309" y="4414942"/>
            <a:ext cx="88200" cy="158040"/>
            <a:chOff x="4231309" y="4414942"/>
            <a:chExt cx="88200" cy="158040"/>
          </a:xfrm>
        </p:grpSpPr>
        <mc:AlternateContent xmlns:mc="http://schemas.openxmlformats.org/markup-compatibility/2006" xmlns:p14="http://schemas.microsoft.com/office/powerpoint/2010/main">
          <mc:Choice Requires="p14">
            <p:contentPart p14:bwMode="auto" r:id="rId621">
              <p14:nvContentPartPr>
                <p14:cNvPr id="175242" name="Freihand 175241">
                  <a:extLst>
                    <a:ext uri="{FF2B5EF4-FFF2-40B4-BE49-F238E27FC236}">
                      <a16:creationId xmlns:a16="http://schemas.microsoft.com/office/drawing/2014/main" id="{4E2A723E-655D-243A-F8FB-4E47F90C12A6}"/>
                    </a:ext>
                  </a:extLst>
                </p14:cNvPr>
                <p14:cNvContentPartPr/>
                <p14:nvPr/>
              </p14:nvContentPartPr>
              <p14:xfrm>
                <a:off x="4231309" y="4414942"/>
                <a:ext cx="88200" cy="104040"/>
              </p14:xfrm>
            </p:contentPart>
          </mc:Choice>
          <mc:Fallback xmlns="">
            <p:pic>
              <p:nvPicPr>
                <p:cNvPr id="175242" name="Freihand 175241">
                  <a:extLst>
                    <a:ext uri="{FF2B5EF4-FFF2-40B4-BE49-F238E27FC236}">
                      <a16:creationId xmlns:a16="http://schemas.microsoft.com/office/drawing/2014/main" id="{4E2A723E-655D-243A-F8FB-4E47F90C12A6}"/>
                    </a:ext>
                  </a:extLst>
                </p:cNvPr>
                <p:cNvPicPr/>
                <p:nvPr/>
              </p:nvPicPr>
              <p:blipFill>
                <a:blip r:embed="rId622"/>
                <a:stretch>
                  <a:fillRect/>
                </a:stretch>
              </p:blipFill>
              <p:spPr>
                <a:xfrm>
                  <a:off x="4222669" y="4405942"/>
                  <a:ext cx="1058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175243" name="Freihand 175242">
                  <a:extLst>
                    <a:ext uri="{FF2B5EF4-FFF2-40B4-BE49-F238E27FC236}">
                      <a16:creationId xmlns:a16="http://schemas.microsoft.com/office/drawing/2014/main" id="{72627136-6D93-AD8B-1030-5D9454872A0F}"/>
                    </a:ext>
                  </a:extLst>
                </p14:cNvPr>
                <p14:cNvContentPartPr/>
                <p14:nvPr/>
              </p14:nvContentPartPr>
              <p14:xfrm>
                <a:off x="4283869" y="4443022"/>
                <a:ext cx="20520" cy="129960"/>
              </p14:xfrm>
            </p:contentPart>
          </mc:Choice>
          <mc:Fallback xmlns="">
            <p:pic>
              <p:nvPicPr>
                <p:cNvPr id="175243" name="Freihand 175242">
                  <a:extLst>
                    <a:ext uri="{FF2B5EF4-FFF2-40B4-BE49-F238E27FC236}">
                      <a16:creationId xmlns:a16="http://schemas.microsoft.com/office/drawing/2014/main" id="{72627136-6D93-AD8B-1030-5D9454872A0F}"/>
                    </a:ext>
                  </a:extLst>
                </p:cNvPr>
                <p:cNvPicPr/>
                <p:nvPr/>
              </p:nvPicPr>
              <p:blipFill>
                <a:blip r:embed="rId624"/>
                <a:stretch>
                  <a:fillRect/>
                </a:stretch>
              </p:blipFill>
              <p:spPr>
                <a:xfrm>
                  <a:off x="4274869" y="4434022"/>
                  <a:ext cx="38160" cy="147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25">
            <p14:nvContentPartPr>
              <p14:cNvPr id="175245" name="Freihand 175244">
                <a:extLst>
                  <a:ext uri="{FF2B5EF4-FFF2-40B4-BE49-F238E27FC236}">
                    <a16:creationId xmlns:a16="http://schemas.microsoft.com/office/drawing/2014/main" id="{FD19915C-FF11-3962-E95C-263F65B45400}"/>
                  </a:ext>
                </a:extLst>
              </p14:cNvPr>
              <p14:cNvContentPartPr/>
              <p14:nvPr/>
            </p14:nvContentPartPr>
            <p14:xfrm>
              <a:off x="4423909" y="4867102"/>
              <a:ext cx="106200" cy="183600"/>
            </p14:xfrm>
          </p:contentPart>
        </mc:Choice>
        <mc:Fallback xmlns="">
          <p:pic>
            <p:nvPicPr>
              <p:cNvPr id="175245" name="Freihand 175244">
                <a:extLst>
                  <a:ext uri="{FF2B5EF4-FFF2-40B4-BE49-F238E27FC236}">
                    <a16:creationId xmlns:a16="http://schemas.microsoft.com/office/drawing/2014/main" id="{FD19915C-FF11-3962-E95C-263F65B45400}"/>
                  </a:ext>
                </a:extLst>
              </p:cNvPr>
              <p:cNvPicPr/>
              <p:nvPr/>
            </p:nvPicPr>
            <p:blipFill>
              <a:blip r:embed="rId626"/>
              <a:stretch>
                <a:fillRect/>
              </a:stretch>
            </p:blipFill>
            <p:spPr>
              <a:xfrm>
                <a:off x="4415269" y="4858102"/>
                <a:ext cx="123840" cy="201240"/>
              </a:xfrm>
              <a:prstGeom prst="rect">
                <a:avLst/>
              </a:prstGeom>
            </p:spPr>
          </p:pic>
        </mc:Fallback>
      </mc:AlternateContent>
      <p:grpSp>
        <p:nvGrpSpPr>
          <p:cNvPr id="175259" name="Gruppieren 175258">
            <a:extLst>
              <a:ext uri="{FF2B5EF4-FFF2-40B4-BE49-F238E27FC236}">
                <a16:creationId xmlns:a16="http://schemas.microsoft.com/office/drawing/2014/main" id="{11D31159-6F08-EED4-C724-D970E86A78E4}"/>
              </a:ext>
            </a:extLst>
          </p:cNvPr>
          <p:cNvGrpSpPr/>
          <p:nvPr/>
        </p:nvGrpSpPr>
        <p:grpSpPr>
          <a:xfrm>
            <a:off x="2624989" y="6252382"/>
            <a:ext cx="865800" cy="295920"/>
            <a:chOff x="2624989" y="6252382"/>
            <a:chExt cx="865800" cy="295920"/>
          </a:xfrm>
        </p:grpSpPr>
        <mc:AlternateContent xmlns:mc="http://schemas.openxmlformats.org/markup-compatibility/2006" xmlns:p14="http://schemas.microsoft.com/office/powerpoint/2010/main">
          <mc:Choice Requires="p14">
            <p:contentPart p14:bwMode="auto" r:id="rId627">
              <p14:nvContentPartPr>
                <p14:cNvPr id="175246" name="Freihand 175245">
                  <a:extLst>
                    <a:ext uri="{FF2B5EF4-FFF2-40B4-BE49-F238E27FC236}">
                      <a16:creationId xmlns:a16="http://schemas.microsoft.com/office/drawing/2014/main" id="{987F9066-64F5-334D-EDB1-25B85FA2B90A}"/>
                    </a:ext>
                  </a:extLst>
                </p14:cNvPr>
                <p14:cNvContentPartPr/>
                <p14:nvPr/>
              </p14:nvContentPartPr>
              <p14:xfrm>
                <a:off x="2632189" y="6325822"/>
                <a:ext cx="74520" cy="173880"/>
              </p14:xfrm>
            </p:contentPart>
          </mc:Choice>
          <mc:Fallback xmlns="">
            <p:pic>
              <p:nvPicPr>
                <p:cNvPr id="175246" name="Freihand 175245">
                  <a:extLst>
                    <a:ext uri="{FF2B5EF4-FFF2-40B4-BE49-F238E27FC236}">
                      <a16:creationId xmlns:a16="http://schemas.microsoft.com/office/drawing/2014/main" id="{987F9066-64F5-334D-EDB1-25B85FA2B90A}"/>
                    </a:ext>
                  </a:extLst>
                </p:cNvPr>
                <p:cNvPicPr/>
                <p:nvPr/>
              </p:nvPicPr>
              <p:blipFill>
                <a:blip r:embed="rId628"/>
                <a:stretch>
                  <a:fillRect/>
                </a:stretch>
              </p:blipFill>
              <p:spPr>
                <a:xfrm>
                  <a:off x="2623189" y="6316822"/>
                  <a:ext cx="921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175247" name="Freihand 175246">
                  <a:extLst>
                    <a:ext uri="{FF2B5EF4-FFF2-40B4-BE49-F238E27FC236}">
                      <a16:creationId xmlns:a16="http://schemas.microsoft.com/office/drawing/2014/main" id="{526D51AD-CD97-0055-C05F-04CBA55CF5DB}"/>
                    </a:ext>
                  </a:extLst>
                </p14:cNvPr>
                <p14:cNvContentPartPr/>
                <p14:nvPr/>
              </p14:nvContentPartPr>
              <p14:xfrm>
                <a:off x="2624989" y="6308542"/>
                <a:ext cx="116640" cy="239760"/>
              </p14:xfrm>
            </p:contentPart>
          </mc:Choice>
          <mc:Fallback xmlns="">
            <p:pic>
              <p:nvPicPr>
                <p:cNvPr id="175247" name="Freihand 175246">
                  <a:extLst>
                    <a:ext uri="{FF2B5EF4-FFF2-40B4-BE49-F238E27FC236}">
                      <a16:creationId xmlns:a16="http://schemas.microsoft.com/office/drawing/2014/main" id="{526D51AD-CD97-0055-C05F-04CBA55CF5DB}"/>
                    </a:ext>
                  </a:extLst>
                </p:cNvPr>
                <p:cNvPicPr/>
                <p:nvPr/>
              </p:nvPicPr>
              <p:blipFill>
                <a:blip r:embed="rId630"/>
                <a:stretch>
                  <a:fillRect/>
                </a:stretch>
              </p:blipFill>
              <p:spPr>
                <a:xfrm>
                  <a:off x="2615989" y="6299542"/>
                  <a:ext cx="13428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175248" name="Freihand 175247">
                  <a:extLst>
                    <a:ext uri="{FF2B5EF4-FFF2-40B4-BE49-F238E27FC236}">
                      <a16:creationId xmlns:a16="http://schemas.microsoft.com/office/drawing/2014/main" id="{443FD3E1-6BA2-4105-F9D3-F984399910BA}"/>
                    </a:ext>
                  </a:extLst>
                </p14:cNvPr>
                <p14:cNvContentPartPr/>
                <p14:nvPr/>
              </p14:nvContentPartPr>
              <p14:xfrm>
                <a:off x="2687269" y="6322582"/>
                <a:ext cx="123120" cy="11160"/>
              </p14:xfrm>
            </p:contentPart>
          </mc:Choice>
          <mc:Fallback xmlns="">
            <p:pic>
              <p:nvPicPr>
                <p:cNvPr id="175248" name="Freihand 175247">
                  <a:extLst>
                    <a:ext uri="{FF2B5EF4-FFF2-40B4-BE49-F238E27FC236}">
                      <a16:creationId xmlns:a16="http://schemas.microsoft.com/office/drawing/2014/main" id="{443FD3E1-6BA2-4105-F9D3-F984399910BA}"/>
                    </a:ext>
                  </a:extLst>
                </p:cNvPr>
                <p:cNvPicPr/>
                <p:nvPr/>
              </p:nvPicPr>
              <p:blipFill>
                <a:blip r:embed="rId632"/>
                <a:stretch>
                  <a:fillRect/>
                </a:stretch>
              </p:blipFill>
              <p:spPr>
                <a:xfrm>
                  <a:off x="2678269" y="6313942"/>
                  <a:ext cx="1407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175249" name="Freihand 175248">
                  <a:extLst>
                    <a:ext uri="{FF2B5EF4-FFF2-40B4-BE49-F238E27FC236}">
                      <a16:creationId xmlns:a16="http://schemas.microsoft.com/office/drawing/2014/main" id="{F7CEDE27-AB5D-4334-9FFE-CC84274B625C}"/>
                    </a:ext>
                  </a:extLst>
                </p14:cNvPr>
                <p14:cNvContentPartPr/>
                <p14:nvPr/>
              </p14:nvContentPartPr>
              <p14:xfrm>
                <a:off x="2810029" y="6309622"/>
                <a:ext cx="86400" cy="171360"/>
              </p14:xfrm>
            </p:contentPart>
          </mc:Choice>
          <mc:Fallback xmlns="">
            <p:pic>
              <p:nvPicPr>
                <p:cNvPr id="175249" name="Freihand 175248">
                  <a:extLst>
                    <a:ext uri="{FF2B5EF4-FFF2-40B4-BE49-F238E27FC236}">
                      <a16:creationId xmlns:a16="http://schemas.microsoft.com/office/drawing/2014/main" id="{F7CEDE27-AB5D-4334-9FFE-CC84274B625C}"/>
                    </a:ext>
                  </a:extLst>
                </p:cNvPr>
                <p:cNvPicPr/>
                <p:nvPr/>
              </p:nvPicPr>
              <p:blipFill>
                <a:blip r:embed="rId634"/>
                <a:stretch>
                  <a:fillRect/>
                </a:stretch>
              </p:blipFill>
              <p:spPr>
                <a:xfrm>
                  <a:off x="2801029" y="6300982"/>
                  <a:ext cx="10404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175250" name="Freihand 175249">
                  <a:extLst>
                    <a:ext uri="{FF2B5EF4-FFF2-40B4-BE49-F238E27FC236}">
                      <a16:creationId xmlns:a16="http://schemas.microsoft.com/office/drawing/2014/main" id="{12D33C0B-EE31-B3EA-F86A-7D0249065E79}"/>
                    </a:ext>
                  </a:extLst>
                </p14:cNvPr>
                <p14:cNvContentPartPr/>
                <p14:nvPr/>
              </p14:nvContentPartPr>
              <p14:xfrm>
                <a:off x="2938549" y="6329062"/>
                <a:ext cx="270000" cy="146160"/>
              </p14:xfrm>
            </p:contentPart>
          </mc:Choice>
          <mc:Fallback xmlns="">
            <p:pic>
              <p:nvPicPr>
                <p:cNvPr id="175250" name="Freihand 175249">
                  <a:extLst>
                    <a:ext uri="{FF2B5EF4-FFF2-40B4-BE49-F238E27FC236}">
                      <a16:creationId xmlns:a16="http://schemas.microsoft.com/office/drawing/2014/main" id="{12D33C0B-EE31-B3EA-F86A-7D0249065E79}"/>
                    </a:ext>
                  </a:extLst>
                </p:cNvPr>
                <p:cNvPicPr/>
                <p:nvPr/>
              </p:nvPicPr>
              <p:blipFill>
                <a:blip r:embed="rId636"/>
                <a:stretch>
                  <a:fillRect/>
                </a:stretch>
              </p:blipFill>
              <p:spPr>
                <a:xfrm>
                  <a:off x="2929909" y="6320422"/>
                  <a:ext cx="2876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175251" name="Freihand 175250">
                  <a:extLst>
                    <a:ext uri="{FF2B5EF4-FFF2-40B4-BE49-F238E27FC236}">
                      <a16:creationId xmlns:a16="http://schemas.microsoft.com/office/drawing/2014/main" id="{AE73A4AE-2177-6518-747D-0673A196DB32}"/>
                    </a:ext>
                  </a:extLst>
                </p14:cNvPr>
                <p14:cNvContentPartPr/>
                <p14:nvPr/>
              </p14:nvContentPartPr>
              <p14:xfrm>
                <a:off x="3148429" y="6252382"/>
                <a:ext cx="25560" cy="12240"/>
              </p14:xfrm>
            </p:contentPart>
          </mc:Choice>
          <mc:Fallback xmlns="">
            <p:pic>
              <p:nvPicPr>
                <p:cNvPr id="175251" name="Freihand 175250">
                  <a:extLst>
                    <a:ext uri="{FF2B5EF4-FFF2-40B4-BE49-F238E27FC236}">
                      <a16:creationId xmlns:a16="http://schemas.microsoft.com/office/drawing/2014/main" id="{AE73A4AE-2177-6518-747D-0673A196DB32}"/>
                    </a:ext>
                  </a:extLst>
                </p:cNvPr>
                <p:cNvPicPr/>
                <p:nvPr/>
              </p:nvPicPr>
              <p:blipFill>
                <a:blip r:embed="rId638"/>
                <a:stretch>
                  <a:fillRect/>
                </a:stretch>
              </p:blipFill>
              <p:spPr>
                <a:xfrm>
                  <a:off x="3139789" y="6243742"/>
                  <a:ext cx="432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175252" name="Freihand 175251">
                  <a:extLst>
                    <a:ext uri="{FF2B5EF4-FFF2-40B4-BE49-F238E27FC236}">
                      <a16:creationId xmlns:a16="http://schemas.microsoft.com/office/drawing/2014/main" id="{FEF57488-3228-0B9A-040D-559BCEC8B78E}"/>
                    </a:ext>
                  </a:extLst>
                </p14:cNvPr>
                <p14:cNvContentPartPr/>
                <p14:nvPr/>
              </p14:nvContentPartPr>
              <p14:xfrm>
                <a:off x="3332389" y="6365422"/>
                <a:ext cx="158400" cy="75240"/>
              </p14:xfrm>
            </p:contentPart>
          </mc:Choice>
          <mc:Fallback xmlns="">
            <p:pic>
              <p:nvPicPr>
                <p:cNvPr id="175252" name="Freihand 175251">
                  <a:extLst>
                    <a:ext uri="{FF2B5EF4-FFF2-40B4-BE49-F238E27FC236}">
                      <a16:creationId xmlns:a16="http://schemas.microsoft.com/office/drawing/2014/main" id="{FEF57488-3228-0B9A-040D-559BCEC8B78E}"/>
                    </a:ext>
                  </a:extLst>
                </p:cNvPr>
                <p:cNvPicPr/>
                <p:nvPr/>
              </p:nvPicPr>
              <p:blipFill>
                <a:blip r:embed="rId640"/>
                <a:stretch>
                  <a:fillRect/>
                </a:stretch>
              </p:blipFill>
              <p:spPr>
                <a:xfrm>
                  <a:off x="3323389" y="6356782"/>
                  <a:ext cx="176040" cy="92880"/>
                </a:xfrm>
                <a:prstGeom prst="rect">
                  <a:avLst/>
                </a:prstGeom>
              </p:spPr>
            </p:pic>
          </mc:Fallback>
        </mc:AlternateContent>
      </p:grpSp>
      <p:grpSp>
        <p:nvGrpSpPr>
          <p:cNvPr id="175258" name="Gruppieren 175257">
            <a:extLst>
              <a:ext uri="{FF2B5EF4-FFF2-40B4-BE49-F238E27FC236}">
                <a16:creationId xmlns:a16="http://schemas.microsoft.com/office/drawing/2014/main" id="{FD629FA9-D4BA-27B4-A52E-B179119E9C10}"/>
              </a:ext>
            </a:extLst>
          </p:cNvPr>
          <p:cNvGrpSpPr/>
          <p:nvPr/>
        </p:nvGrpSpPr>
        <p:grpSpPr>
          <a:xfrm>
            <a:off x="2183269" y="6361462"/>
            <a:ext cx="240120" cy="160920"/>
            <a:chOff x="2183269" y="6361462"/>
            <a:chExt cx="240120" cy="160920"/>
          </a:xfrm>
        </p:grpSpPr>
        <mc:AlternateContent xmlns:mc="http://schemas.openxmlformats.org/markup-compatibility/2006" xmlns:p14="http://schemas.microsoft.com/office/powerpoint/2010/main">
          <mc:Choice Requires="p14">
            <p:contentPart p14:bwMode="auto" r:id="rId641">
              <p14:nvContentPartPr>
                <p14:cNvPr id="175253" name="Freihand 175252">
                  <a:extLst>
                    <a:ext uri="{FF2B5EF4-FFF2-40B4-BE49-F238E27FC236}">
                      <a16:creationId xmlns:a16="http://schemas.microsoft.com/office/drawing/2014/main" id="{483C8AE0-D532-69C2-6286-B9E515234809}"/>
                    </a:ext>
                  </a:extLst>
                </p14:cNvPr>
                <p14:cNvContentPartPr/>
                <p14:nvPr/>
              </p14:nvContentPartPr>
              <p14:xfrm>
                <a:off x="2183269" y="6398902"/>
                <a:ext cx="172080" cy="36360"/>
              </p14:xfrm>
            </p:contentPart>
          </mc:Choice>
          <mc:Fallback xmlns="">
            <p:pic>
              <p:nvPicPr>
                <p:cNvPr id="175253" name="Freihand 175252">
                  <a:extLst>
                    <a:ext uri="{FF2B5EF4-FFF2-40B4-BE49-F238E27FC236}">
                      <a16:creationId xmlns:a16="http://schemas.microsoft.com/office/drawing/2014/main" id="{483C8AE0-D532-69C2-6286-B9E515234809}"/>
                    </a:ext>
                  </a:extLst>
                </p:cNvPr>
                <p:cNvPicPr/>
                <p:nvPr/>
              </p:nvPicPr>
              <p:blipFill>
                <a:blip r:embed="rId642"/>
                <a:stretch>
                  <a:fillRect/>
                </a:stretch>
              </p:blipFill>
              <p:spPr>
                <a:xfrm>
                  <a:off x="2174269" y="6390262"/>
                  <a:ext cx="18972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175254" name="Freihand 175253">
                  <a:extLst>
                    <a:ext uri="{FF2B5EF4-FFF2-40B4-BE49-F238E27FC236}">
                      <a16:creationId xmlns:a16="http://schemas.microsoft.com/office/drawing/2014/main" id="{253BCE96-2CC0-302A-A859-4D5DC57047B6}"/>
                    </a:ext>
                  </a:extLst>
                </p14:cNvPr>
                <p14:cNvContentPartPr/>
                <p14:nvPr/>
              </p14:nvContentPartPr>
              <p14:xfrm>
                <a:off x="2190829" y="6361462"/>
                <a:ext cx="232560" cy="160920"/>
              </p14:xfrm>
            </p:contentPart>
          </mc:Choice>
          <mc:Fallback xmlns="">
            <p:pic>
              <p:nvPicPr>
                <p:cNvPr id="175254" name="Freihand 175253">
                  <a:extLst>
                    <a:ext uri="{FF2B5EF4-FFF2-40B4-BE49-F238E27FC236}">
                      <a16:creationId xmlns:a16="http://schemas.microsoft.com/office/drawing/2014/main" id="{253BCE96-2CC0-302A-A859-4D5DC57047B6}"/>
                    </a:ext>
                  </a:extLst>
                </p:cNvPr>
                <p:cNvPicPr/>
                <p:nvPr/>
              </p:nvPicPr>
              <p:blipFill>
                <a:blip r:embed="rId644"/>
                <a:stretch>
                  <a:fillRect/>
                </a:stretch>
              </p:blipFill>
              <p:spPr>
                <a:xfrm>
                  <a:off x="2182189" y="6352462"/>
                  <a:ext cx="250200" cy="178560"/>
                </a:xfrm>
                <a:prstGeom prst="rect">
                  <a:avLst/>
                </a:prstGeom>
              </p:spPr>
            </p:pic>
          </mc:Fallback>
        </mc:AlternateContent>
      </p:grpSp>
      <p:grpSp>
        <p:nvGrpSpPr>
          <p:cNvPr id="175257" name="Gruppieren 175256">
            <a:extLst>
              <a:ext uri="{FF2B5EF4-FFF2-40B4-BE49-F238E27FC236}">
                <a16:creationId xmlns:a16="http://schemas.microsoft.com/office/drawing/2014/main" id="{D22ACDCE-F465-7B15-BD8C-F0EDBEC2910F}"/>
              </a:ext>
            </a:extLst>
          </p:cNvPr>
          <p:cNvGrpSpPr/>
          <p:nvPr/>
        </p:nvGrpSpPr>
        <p:grpSpPr>
          <a:xfrm>
            <a:off x="3641629" y="6270022"/>
            <a:ext cx="371160" cy="199080"/>
            <a:chOff x="3641629" y="6270022"/>
            <a:chExt cx="371160" cy="199080"/>
          </a:xfrm>
        </p:grpSpPr>
        <mc:AlternateContent xmlns:mc="http://schemas.openxmlformats.org/markup-compatibility/2006" xmlns:p14="http://schemas.microsoft.com/office/powerpoint/2010/main">
          <mc:Choice Requires="p14">
            <p:contentPart p14:bwMode="auto" r:id="rId645">
              <p14:nvContentPartPr>
                <p14:cNvPr id="175255" name="Freihand 175254">
                  <a:extLst>
                    <a:ext uri="{FF2B5EF4-FFF2-40B4-BE49-F238E27FC236}">
                      <a16:creationId xmlns:a16="http://schemas.microsoft.com/office/drawing/2014/main" id="{63207C76-9A4E-968F-7D98-B5CF761A8128}"/>
                    </a:ext>
                  </a:extLst>
                </p14:cNvPr>
                <p14:cNvContentPartPr/>
                <p14:nvPr/>
              </p14:nvContentPartPr>
              <p14:xfrm>
                <a:off x="3641629" y="6270022"/>
                <a:ext cx="107280" cy="199080"/>
              </p14:xfrm>
            </p:contentPart>
          </mc:Choice>
          <mc:Fallback xmlns="">
            <p:pic>
              <p:nvPicPr>
                <p:cNvPr id="175255" name="Freihand 175254">
                  <a:extLst>
                    <a:ext uri="{FF2B5EF4-FFF2-40B4-BE49-F238E27FC236}">
                      <a16:creationId xmlns:a16="http://schemas.microsoft.com/office/drawing/2014/main" id="{63207C76-9A4E-968F-7D98-B5CF761A8128}"/>
                    </a:ext>
                  </a:extLst>
                </p:cNvPr>
                <p:cNvPicPr/>
                <p:nvPr/>
              </p:nvPicPr>
              <p:blipFill>
                <a:blip r:embed="rId646"/>
                <a:stretch>
                  <a:fillRect/>
                </a:stretch>
              </p:blipFill>
              <p:spPr>
                <a:xfrm>
                  <a:off x="3632989" y="6261022"/>
                  <a:ext cx="12492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175256" name="Freihand 175255">
                  <a:extLst>
                    <a:ext uri="{FF2B5EF4-FFF2-40B4-BE49-F238E27FC236}">
                      <a16:creationId xmlns:a16="http://schemas.microsoft.com/office/drawing/2014/main" id="{8CBC78F0-6803-99C3-5B80-B4CEA7CDBED3}"/>
                    </a:ext>
                  </a:extLst>
                </p14:cNvPr>
                <p14:cNvContentPartPr/>
                <p14:nvPr/>
              </p14:nvContentPartPr>
              <p14:xfrm>
                <a:off x="3855829" y="6270742"/>
                <a:ext cx="156960" cy="197640"/>
              </p14:xfrm>
            </p:contentPart>
          </mc:Choice>
          <mc:Fallback xmlns="">
            <p:pic>
              <p:nvPicPr>
                <p:cNvPr id="175256" name="Freihand 175255">
                  <a:extLst>
                    <a:ext uri="{FF2B5EF4-FFF2-40B4-BE49-F238E27FC236}">
                      <a16:creationId xmlns:a16="http://schemas.microsoft.com/office/drawing/2014/main" id="{8CBC78F0-6803-99C3-5B80-B4CEA7CDBED3}"/>
                    </a:ext>
                  </a:extLst>
                </p:cNvPr>
                <p:cNvPicPr/>
                <p:nvPr/>
              </p:nvPicPr>
              <p:blipFill>
                <a:blip r:embed="rId648"/>
                <a:stretch>
                  <a:fillRect/>
                </a:stretch>
              </p:blipFill>
              <p:spPr>
                <a:xfrm>
                  <a:off x="3846829" y="6262102"/>
                  <a:ext cx="174600" cy="215280"/>
                </a:xfrm>
                <a:prstGeom prst="rect">
                  <a:avLst/>
                </a:prstGeom>
              </p:spPr>
            </p:pic>
          </mc:Fallback>
        </mc:AlternateContent>
      </p:grpSp>
      <p:grpSp>
        <p:nvGrpSpPr>
          <p:cNvPr id="175268" name="Gruppieren 175267">
            <a:extLst>
              <a:ext uri="{FF2B5EF4-FFF2-40B4-BE49-F238E27FC236}">
                <a16:creationId xmlns:a16="http://schemas.microsoft.com/office/drawing/2014/main" id="{F3B4210C-C537-D344-8F46-FEF07B9DAAD8}"/>
              </a:ext>
            </a:extLst>
          </p:cNvPr>
          <p:cNvGrpSpPr/>
          <p:nvPr/>
        </p:nvGrpSpPr>
        <p:grpSpPr>
          <a:xfrm>
            <a:off x="4300069" y="6252022"/>
            <a:ext cx="358200" cy="171000"/>
            <a:chOff x="4300069" y="6252022"/>
            <a:chExt cx="358200" cy="171000"/>
          </a:xfrm>
        </p:grpSpPr>
        <mc:AlternateContent xmlns:mc="http://schemas.openxmlformats.org/markup-compatibility/2006" xmlns:p14="http://schemas.microsoft.com/office/powerpoint/2010/main">
          <mc:Choice Requires="p14">
            <p:contentPart p14:bwMode="auto" r:id="rId649">
              <p14:nvContentPartPr>
                <p14:cNvPr id="175260" name="Freihand 175259">
                  <a:extLst>
                    <a:ext uri="{FF2B5EF4-FFF2-40B4-BE49-F238E27FC236}">
                      <a16:creationId xmlns:a16="http://schemas.microsoft.com/office/drawing/2014/main" id="{A246A0FA-6FAB-5606-92B3-3F95D0F7A561}"/>
                    </a:ext>
                  </a:extLst>
                </p14:cNvPr>
                <p14:cNvContentPartPr/>
                <p14:nvPr/>
              </p14:nvContentPartPr>
              <p14:xfrm>
                <a:off x="4300069" y="6311782"/>
                <a:ext cx="140040" cy="19800"/>
              </p14:xfrm>
            </p:contentPart>
          </mc:Choice>
          <mc:Fallback xmlns="">
            <p:pic>
              <p:nvPicPr>
                <p:cNvPr id="175260" name="Freihand 175259">
                  <a:extLst>
                    <a:ext uri="{FF2B5EF4-FFF2-40B4-BE49-F238E27FC236}">
                      <a16:creationId xmlns:a16="http://schemas.microsoft.com/office/drawing/2014/main" id="{A246A0FA-6FAB-5606-92B3-3F95D0F7A561}"/>
                    </a:ext>
                  </a:extLst>
                </p:cNvPr>
                <p:cNvPicPr/>
                <p:nvPr/>
              </p:nvPicPr>
              <p:blipFill>
                <a:blip r:embed="rId650"/>
                <a:stretch>
                  <a:fillRect/>
                </a:stretch>
              </p:blipFill>
              <p:spPr>
                <a:xfrm>
                  <a:off x="4291429" y="6303142"/>
                  <a:ext cx="1576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175261" name="Freihand 175260">
                  <a:extLst>
                    <a:ext uri="{FF2B5EF4-FFF2-40B4-BE49-F238E27FC236}">
                      <a16:creationId xmlns:a16="http://schemas.microsoft.com/office/drawing/2014/main" id="{266E90A9-71BA-FD1A-AFB0-D4ED54019DCD}"/>
                    </a:ext>
                  </a:extLst>
                </p14:cNvPr>
                <p14:cNvContentPartPr/>
                <p14:nvPr/>
              </p14:nvContentPartPr>
              <p14:xfrm>
                <a:off x="4331749" y="6360742"/>
                <a:ext cx="127440" cy="45360"/>
              </p14:xfrm>
            </p:contentPart>
          </mc:Choice>
          <mc:Fallback xmlns="">
            <p:pic>
              <p:nvPicPr>
                <p:cNvPr id="175261" name="Freihand 175260">
                  <a:extLst>
                    <a:ext uri="{FF2B5EF4-FFF2-40B4-BE49-F238E27FC236}">
                      <a16:creationId xmlns:a16="http://schemas.microsoft.com/office/drawing/2014/main" id="{266E90A9-71BA-FD1A-AFB0-D4ED54019DCD}"/>
                    </a:ext>
                  </a:extLst>
                </p:cNvPr>
                <p:cNvPicPr/>
                <p:nvPr/>
              </p:nvPicPr>
              <p:blipFill>
                <a:blip r:embed="rId652"/>
                <a:stretch>
                  <a:fillRect/>
                </a:stretch>
              </p:blipFill>
              <p:spPr>
                <a:xfrm>
                  <a:off x="4322749" y="6352102"/>
                  <a:ext cx="1450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175263" name="Freihand 175262">
                  <a:extLst>
                    <a:ext uri="{FF2B5EF4-FFF2-40B4-BE49-F238E27FC236}">
                      <a16:creationId xmlns:a16="http://schemas.microsoft.com/office/drawing/2014/main" id="{5CAB89FD-44A4-7B02-2848-5002ACB9236B}"/>
                    </a:ext>
                  </a:extLst>
                </p14:cNvPr>
                <p14:cNvContentPartPr/>
                <p14:nvPr/>
              </p14:nvContentPartPr>
              <p14:xfrm>
                <a:off x="4505269" y="6252022"/>
                <a:ext cx="153000" cy="171000"/>
              </p14:xfrm>
            </p:contentPart>
          </mc:Choice>
          <mc:Fallback xmlns="">
            <p:pic>
              <p:nvPicPr>
                <p:cNvPr id="175263" name="Freihand 175262">
                  <a:extLst>
                    <a:ext uri="{FF2B5EF4-FFF2-40B4-BE49-F238E27FC236}">
                      <a16:creationId xmlns:a16="http://schemas.microsoft.com/office/drawing/2014/main" id="{5CAB89FD-44A4-7B02-2848-5002ACB9236B}"/>
                    </a:ext>
                  </a:extLst>
                </p:cNvPr>
                <p:cNvPicPr/>
                <p:nvPr/>
              </p:nvPicPr>
              <p:blipFill>
                <a:blip r:embed="rId654"/>
                <a:stretch>
                  <a:fillRect/>
                </a:stretch>
              </p:blipFill>
              <p:spPr>
                <a:xfrm>
                  <a:off x="4496269" y="6243382"/>
                  <a:ext cx="170640" cy="188640"/>
                </a:xfrm>
                <a:prstGeom prst="rect">
                  <a:avLst/>
                </a:prstGeom>
              </p:spPr>
            </p:pic>
          </mc:Fallback>
        </mc:AlternateContent>
      </p:grpSp>
      <p:grpSp>
        <p:nvGrpSpPr>
          <p:cNvPr id="175275" name="Gruppieren 175274">
            <a:extLst>
              <a:ext uri="{FF2B5EF4-FFF2-40B4-BE49-F238E27FC236}">
                <a16:creationId xmlns:a16="http://schemas.microsoft.com/office/drawing/2014/main" id="{00DE6ED4-3263-CC50-0A11-E172858714A8}"/>
              </a:ext>
            </a:extLst>
          </p:cNvPr>
          <p:cNvGrpSpPr/>
          <p:nvPr/>
        </p:nvGrpSpPr>
        <p:grpSpPr>
          <a:xfrm>
            <a:off x="5470069" y="6083902"/>
            <a:ext cx="721800" cy="322200"/>
            <a:chOff x="5470069" y="6083902"/>
            <a:chExt cx="721800" cy="322200"/>
          </a:xfrm>
        </p:grpSpPr>
        <mc:AlternateContent xmlns:mc="http://schemas.openxmlformats.org/markup-compatibility/2006" xmlns:p14="http://schemas.microsoft.com/office/powerpoint/2010/main">
          <mc:Choice Requires="p14">
            <p:contentPart p14:bwMode="auto" r:id="rId655">
              <p14:nvContentPartPr>
                <p14:cNvPr id="175269" name="Freihand 175268">
                  <a:extLst>
                    <a:ext uri="{FF2B5EF4-FFF2-40B4-BE49-F238E27FC236}">
                      <a16:creationId xmlns:a16="http://schemas.microsoft.com/office/drawing/2014/main" id="{D5F8C72D-8AD2-1534-CED7-559CC4331FED}"/>
                    </a:ext>
                  </a:extLst>
                </p14:cNvPr>
                <p14:cNvContentPartPr/>
                <p14:nvPr/>
              </p14:nvContentPartPr>
              <p14:xfrm>
                <a:off x="5470069" y="6178582"/>
                <a:ext cx="140400" cy="213840"/>
              </p14:xfrm>
            </p:contentPart>
          </mc:Choice>
          <mc:Fallback xmlns="">
            <p:pic>
              <p:nvPicPr>
                <p:cNvPr id="175269" name="Freihand 175268">
                  <a:extLst>
                    <a:ext uri="{FF2B5EF4-FFF2-40B4-BE49-F238E27FC236}">
                      <a16:creationId xmlns:a16="http://schemas.microsoft.com/office/drawing/2014/main" id="{D5F8C72D-8AD2-1534-CED7-559CC4331FED}"/>
                    </a:ext>
                  </a:extLst>
                </p:cNvPr>
                <p:cNvPicPr/>
                <p:nvPr/>
              </p:nvPicPr>
              <p:blipFill>
                <a:blip r:embed="rId656"/>
                <a:stretch>
                  <a:fillRect/>
                </a:stretch>
              </p:blipFill>
              <p:spPr>
                <a:xfrm>
                  <a:off x="5461429" y="6169582"/>
                  <a:ext cx="15804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175270" name="Freihand 175269">
                  <a:extLst>
                    <a:ext uri="{FF2B5EF4-FFF2-40B4-BE49-F238E27FC236}">
                      <a16:creationId xmlns:a16="http://schemas.microsoft.com/office/drawing/2014/main" id="{D9024784-C454-0885-E035-9AA6F07915A2}"/>
                    </a:ext>
                  </a:extLst>
                </p14:cNvPr>
                <p14:cNvContentPartPr/>
                <p14:nvPr/>
              </p14:nvContentPartPr>
              <p14:xfrm>
                <a:off x="5530909" y="6275062"/>
                <a:ext cx="151200" cy="131040"/>
              </p14:xfrm>
            </p:contentPart>
          </mc:Choice>
          <mc:Fallback xmlns="">
            <p:pic>
              <p:nvPicPr>
                <p:cNvPr id="175270" name="Freihand 175269">
                  <a:extLst>
                    <a:ext uri="{FF2B5EF4-FFF2-40B4-BE49-F238E27FC236}">
                      <a16:creationId xmlns:a16="http://schemas.microsoft.com/office/drawing/2014/main" id="{D9024784-C454-0885-E035-9AA6F07915A2}"/>
                    </a:ext>
                  </a:extLst>
                </p:cNvPr>
                <p:cNvPicPr/>
                <p:nvPr/>
              </p:nvPicPr>
              <p:blipFill>
                <a:blip r:embed="rId658"/>
                <a:stretch>
                  <a:fillRect/>
                </a:stretch>
              </p:blipFill>
              <p:spPr>
                <a:xfrm>
                  <a:off x="5521909" y="6266422"/>
                  <a:ext cx="1688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175271" name="Freihand 175270">
                  <a:extLst>
                    <a:ext uri="{FF2B5EF4-FFF2-40B4-BE49-F238E27FC236}">
                      <a16:creationId xmlns:a16="http://schemas.microsoft.com/office/drawing/2014/main" id="{623148FA-AE2F-866C-62B3-954F6DE4956A}"/>
                    </a:ext>
                  </a:extLst>
                </p14:cNvPr>
                <p14:cNvContentPartPr/>
                <p14:nvPr/>
              </p14:nvContentPartPr>
              <p14:xfrm>
                <a:off x="5768149" y="6145462"/>
                <a:ext cx="109800" cy="236880"/>
              </p14:xfrm>
            </p:contentPart>
          </mc:Choice>
          <mc:Fallback xmlns="">
            <p:pic>
              <p:nvPicPr>
                <p:cNvPr id="175271" name="Freihand 175270">
                  <a:extLst>
                    <a:ext uri="{FF2B5EF4-FFF2-40B4-BE49-F238E27FC236}">
                      <a16:creationId xmlns:a16="http://schemas.microsoft.com/office/drawing/2014/main" id="{623148FA-AE2F-866C-62B3-954F6DE4956A}"/>
                    </a:ext>
                  </a:extLst>
                </p:cNvPr>
                <p:cNvPicPr/>
                <p:nvPr/>
              </p:nvPicPr>
              <p:blipFill>
                <a:blip r:embed="rId660"/>
                <a:stretch>
                  <a:fillRect/>
                </a:stretch>
              </p:blipFill>
              <p:spPr>
                <a:xfrm>
                  <a:off x="5759509" y="6136462"/>
                  <a:ext cx="12744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175272" name="Freihand 175271">
                  <a:extLst>
                    <a:ext uri="{FF2B5EF4-FFF2-40B4-BE49-F238E27FC236}">
                      <a16:creationId xmlns:a16="http://schemas.microsoft.com/office/drawing/2014/main" id="{5373E75C-0B03-68C4-2F54-ECE36AE34DDF}"/>
                    </a:ext>
                  </a:extLst>
                </p14:cNvPr>
                <p14:cNvContentPartPr/>
                <p14:nvPr/>
              </p14:nvContentPartPr>
              <p14:xfrm>
                <a:off x="6000349" y="6187582"/>
                <a:ext cx="65880" cy="151560"/>
              </p14:xfrm>
            </p:contentPart>
          </mc:Choice>
          <mc:Fallback xmlns="">
            <p:pic>
              <p:nvPicPr>
                <p:cNvPr id="175272" name="Freihand 175271">
                  <a:extLst>
                    <a:ext uri="{FF2B5EF4-FFF2-40B4-BE49-F238E27FC236}">
                      <a16:creationId xmlns:a16="http://schemas.microsoft.com/office/drawing/2014/main" id="{5373E75C-0B03-68C4-2F54-ECE36AE34DDF}"/>
                    </a:ext>
                  </a:extLst>
                </p:cNvPr>
                <p:cNvPicPr/>
                <p:nvPr/>
              </p:nvPicPr>
              <p:blipFill>
                <a:blip r:embed="rId662"/>
                <a:stretch>
                  <a:fillRect/>
                </a:stretch>
              </p:blipFill>
              <p:spPr>
                <a:xfrm>
                  <a:off x="5991709" y="6178582"/>
                  <a:ext cx="8352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175273" name="Freihand 175272">
                  <a:extLst>
                    <a:ext uri="{FF2B5EF4-FFF2-40B4-BE49-F238E27FC236}">
                      <a16:creationId xmlns:a16="http://schemas.microsoft.com/office/drawing/2014/main" id="{7DFE7C10-3DE6-68A8-9E74-A4D2A3BDFE55}"/>
                    </a:ext>
                  </a:extLst>
                </p14:cNvPr>
                <p14:cNvContentPartPr/>
                <p14:nvPr/>
              </p14:nvContentPartPr>
              <p14:xfrm>
                <a:off x="5926549" y="6083902"/>
                <a:ext cx="70560" cy="106560"/>
              </p14:xfrm>
            </p:contentPart>
          </mc:Choice>
          <mc:Fallback xmlns="">
            <p:pic>
              <p:nvPicPr>
                <p:cNvPr id="175273" name="Freihand 175272">
                  <a:extLst>
                    <a:ext uri="{FF2B5EF4-FFF2-40B4-BE49-F238E27FC236}">
                      <a16:creationId xmlns:a16="http://schemas.microsoft.com/office/drawing/2014/main" id="{7DFE7C10-3DE6-68A8-9E74-A4D2A3BDFE55}"/>
                    </a:ext>
                  </a:extLst>
                </p:cNvPr>
                <p:cNvPicPr/>
                <p:nvPr/>
              </p:nvPicPr>
              <p:blipFill>
                <a:blip r:embed="rId664"/>
                <a:stretch>
                  <a:fillRect/>
                </a:stretch>
              </p:blipFill>
              <p:spPr>
                <a:xfrm>
                  <a:off x="5917549" y="6074902"/>
                  <a:ext cx="882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175274" name="Freihand 175273">
                  <a:extLst>
                    <a:ext uri="{FF2B5EF4-FFF2-40B4-BE49-F238E27FC236}">
                      <a16:creationId xmlns:a16="http://schemas.microsoft.com/office/drawing/2014/main" id="{FBFF01B8-B0DA-45E2-0A93-7DD28E182486}"/>
                    </a:ext>
                  </a:extLst>
                </p14:cNvPr>
                <p14:cNvContentPartPr/>
                <p14:nvPr/>
              </p14:nvContentPartPr>
              <p14:xfrm>
                <a:off x="6116989" y="6241942"/>
                <a:ext cx="74880" cy="73080"/>
              </p14:xfrm>
            </p:contentPart>
          </mc:Choice>
          <mc:Fallback xmlns="">
            <p:pic>
              <p:nvPicPr>
                <p:cNvPr id="175274" name="Freihand 175273">
                  <a:extLst>
                    <a:ext uri="{FF2B5EF4-FFF2-40B4-BE49-F238E27FC236}">
                      <a16:creationId xmlns:a16="http://schemas.microsoft.com/office/drawing/2014/main" id="{FBFF01B8-B0DA-45E2-0A93-7DD28E182486}"/>
                    </a:ext>
                  </a:extLst>
                </p:cNvPr>
                <p:cNvPicPr/>
                <p:nvPr/>
              </p:nvPicPr>
              <p:blipFill>
                <a:blip r:embed="rId666"/>
                <a:stretch>
                  <a:fillRect/>
                </a:stretch>
              </p:blipFill>
              <p:spPr>
                <a:xfrm>
                  <a:off x="6108349" y="6233302"/>
                  <a:ext cx="92520" cy="90720"/>
                </a:xfrm>
                <a:prstGeom prst="rect">
                  <a:avLst/>
                </a:prstGeom>
              </p:spPr>
            </p:pic>
          </mc:Fallback>
        </mc:AlternateContent>
      </p:grpSp>
      <p:grpSp>
        <p:nvGrpSpPr>
          <p:cNvPr id="175285" name="Gruppieren 175284">
            <a:extLst>
              <a:ext uri="{FF2B5EF4-FFF2-40B4-BE49-F238E27FC236}">
                <a16:creationId xmlns:a16="http://schemas.microsoft.com/office/drawing/2014/main" id="{326762AB-03D7-CDB2-2076-402F7377A6A2}"/>
              </a:ext>
            </a:extLst>
          </p:cNvPr>
          <p:cNvGrpSpPr/>
          <p:nvPr/>
        </p:nvGrpSpPr>
        <p:grpSpPr>
          <a:xfrm>
            <a:off x="6018709" y="3604582"/>
            <a:ext cx="4833000" cy="753120"/>
            <a:chOff x="6018709" y="3604582"/>
            <a:chExt cx="4833000" cy="753120"/>
          </a:xfrm>
        </p:grpSpPr>
        <mc:AlternateContent xmlns:mc="http://schemas.openxmlformats.org/markup-compatibility/2006" xmlns:p14="http://schemas.microsoft.com/office/powerpoint/2010/main">
          <mc:Choice Requires="p14">
            <p:contentPart p14:bwMode="auto" r:id="rId667">
              <p14:nvContentPartPr>
                <p14:cNvPr id="174952" name="Freihand 174951">
                  <a:extLst>
                    <a:ext uri="{FF2B5EF4-FFF2-40B4-BE49-F238E27FC236}">
                      <a16:creationId xmlns:a16="http://schemas.microsoft.com/office/drawing/2014/main" id="{7D737207-2E17-6005-77E4-B63DF1DE3905}"/>
                    </a:ext>
                  </a:extLst>
                </p14:cNvPr>
                <p14:cNvContentPartPr/>
                <p14:nvPr/>
              </p14:nvContentPartPr>
              <p14:xfrm>
                <a:off x="6078469" y="3746062"/>
                <a:ext cx="153360" cy="149400"/>
              </p14:xfrm>
            </p:contentPart>
          </mc:Choice>
          <mc:Fallback xmlns="">
            <p:pic>
              <p:nvPicPr>
                <p:cNvPr id="174952" name="Freihand 174951">
                  <a:extLst>
                    <a:ext uri="{FF2B5EF4-FFF2-40B4-BE49-F238E27FC236}">
                      <a16:creationId xmlns:a16="http://schemas.microsoft.com/office/drawing/2014/main" id="{7D737207-2E17-6005-77E4-B63DF1DE3905}"/>
                    </a:ext>
                  </a:extLst>
                </p:cNvPr>
                <p:cNvPicPr/>
                <p:nvPr/>
              </p:nvPicPr>
              <p:blipFill>
                <a:blip r:embed="rId668"/>
                <a:stretch>
                  <a:fillRect/>
                </a:stretch>
              </p:blipFill>
              <p:spPr>
                <a:xfrm>
                  <a:off x="6069469" y="3737062"/>
                  <a:ext cx="1710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174953" name="Freihand 174952">
                  <a:extLst>
                    <a:ext uri="{FF2B5EF4-FFF2-40B4-BE49-F238E27FC236}">
                      <a16:creationId xmlns:a16="http://schemas.microsoft.com/office/drawing/2014/main" id="{043A3802-9562-CDBB-410F-219B057C9D73}"/>
                    </a:ext>
                  </a:extLst>
                </p14:cNvPr>
                <p14:cNvContentPartPr/>
                <p14:nvPr/>
              </p14:nvContentPartPr>
              <p14:xfrm>
                <a:off x="6335869" y="3716902"/>
                <a:ext cx="117720" cy="149040"/>
              </p14:xfrm>
            </p:contentPart>
          </mc:Choice>
          <mc:Fallback xmlns="">
            <p:pic>
              <p:nvPicPr>
                <p:cNvPr id="174953" name="Freihand 174952">
                  <a:extLst>
                    <a:ext uri="{FF2B5EF4-FFF2-40B4-BE49-F238E27FC236}">
                      <a16:creationId xmlns:a16="http://schemas.microsoft.com/office/drawing/2014/main" id="{043A3802-9562-CDBB-410F-219B057C9D73}"/>
                    </a:ext>
                  </a:extLst>
                </p:cNvPr>
                <p:cNvPicPr/>
                <p:nvPr/>
              </p:nvPicPr>
              <p:blipFill>
                <a:blip r:embed="rId670"/>
                <a:stretch>
                  <a:fillRect/>
                </a:stretch>
              </p:blipFill>
              <p:spPr>
                <a:xfrm>
                  <a:off x="6326869" y="3708262"/>
                  <a:ext cx="1353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174954" name="Freihand 174953">
                  <a:extLst>
                    <a:ext uri="{FF2B5EF4-FFF2-40B4-BE49-F238E27FC236}">
                      <a16:creationId xmlns:a16="http://schemas.microsoft.com/office/drawing/2014/main" id="{8478FC7C-2843-B2D5-0EF7-218172E2B034}"/>
                    </a:ext>
                  </a:extLst>
                </p14:cNvPr>
                <p14:cNvContentPartPr/>
                <p14:nvPr/>
              </p14:nvContentPartPr>
              <p14:xfrm>
                <a:off x="6417229" y="3681982"/>
                <a:ext cx="102960" cy="13680"/>
              </p14:xfrm>
            </p:contentPart>
          </mc:Choice>
          <mc:Fallback xmlns="">
            <p:pic>
              <p:nvPicPr>
                <p:cNvPr id="174954" name="Freihand 174953">
                  <a:extLst>
                    <a:ext uri="{FF2B5EF4-FFF2-40B4-BE49-F238E27FC236}">
                      <a16:creationId xmlns:a16="http://schemas.microsoft.com/office/drawing/2014/main" id="{8478FC7C-2843-B2D5-0EF7-218172E2B034}"/>
                    </a:ext>
                  </a:extLst>
                </p:cNvPr>
                <p:cNvPicPr/>
                <p:nvPr/>
              </p:nvPicPr>
              <p:blipFill>
                <a:blip r:embed="rId672"/>
                <a:stretch>
                  <a:fillRect/>
                </a:stretch>
              </p:blipFill>
              <p:spPr>
                <a:xfrm>
                  <a:off x="6408589" y="3672982"/>
                  <a:ext cx="12060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174956" name="Freihand 174955">
                  <a:extLst>
                    <a:ext uri="{FF2B5EF4-FFF2-40B4-BE49-F238E27FC236}">
                      <a16:creationId xmlns:a16="http://schemas.microsoft.com/office/drawing/2014/main" id="{29521668-4185-7C12-DE0E-6D486C9BBA99}"/>
                    </a:ext>
                  </a:extLst>
                </p14:cNvPr>
                <p14:cNvContentPartPr/>
                <p14:nvPr/>
              </p14:nvContentPartPr>
              <p14:xfrm>
                <a:off x="6717469" y="3747862"/>
                <a:ext cx="153720" cy="23040"/>
              </p14:xfrm>
            </p:contentPart>
          </mc:Choice>
          <mc:Fallback xmlns="">
            <p:pic>
              <p:nvPicPr>
                <p:cNvPr id="174956" name="Freihand 174955">
                  <a:extLst>
                    <a:ext uri="{FF2B5EF4-FFF2-40B4-BE49-F238E27FC236}">
                      <a16:creationId xmlns:a16="http://schemas.microsoft.com/office/drawing/2014/main" id="{29521668-4185-7C12-DE0E-6D486C9BBA99}"/>
                    </a:ext>
                  </a:extLst>
                </p:cNvPr>
                <p:cNvPicPr/>
                <p:nvPr/>
              </p:nvPicPr>
              <p:blipFill>
                <a:blip r:embed="rId674"/>
                <a:stretch>
                  <a:fillRect/>
                </a:stretch>
              </p:blipFill>
              <p:spPr>
                <a:xfrm>
                  <a:off x="6708829" y="3739222"/>
                  <a:ext cx="1713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174957" name="Freihand 174956">
                  <a:extLst>
                    <a:ext uri="{FF2B5EF4-FFF2-40B4-BE49-F238E27FC236}">
                      <a16:creationId xmlns:a16="http://schemas.microsoft.com/office/drawing/2014/main" id="{7F0DD4B0-A72F-CD67-AF8C-A182F4FE4146}"/>
                    </a:ext>
                  </a:extLst>
                </p14:cNvPr>
                <p14:cNvContentPartPr/>
                <p14:nvPr/>
              </p14:nvContentPartPr>
              <p14:xfrm>
                <a:off x="7027069" y="3707182"/>
                <a:ext cx="135720" cy="101880"/>
              </p14:xfrm>
            </p:contentPart>
          </mc:Choice>
          <mc:Fallback xmlns="">
            <p:pic>
              <p:nvPicPr>
                <p:cNvPr id="174957" name="Freihand 174956">
                  <a:extLst>
                    <a:ext uri="{FF2B5EF4-FFF2-40B4-BE49-F238E27FC236}">
                      <a16:creationId xmlns:a16="http://schemas.microsoft.com/office/drawing/2014/main" id="{7F0DD4B0-A72F-CD67-AF8C-A182F4FE4146}"/>
                    </a:ext>
                  </a:extLst>
                </p:cNvPr>
                <p:cNvPicPr/>
                <p:nvPr/>
              </p:nvPicPr>
              <p:blipFill>
                <a:blip r:embed="rId676"/>
                <a:stretch>
                  <a:fillRect/>
                </a:stretch>
              </p:blipFill>
              <p:spPr>
                <a:xfrm>
                  <a:off x="7018429" y="3698182"/>
                  <a:ext cx="1533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174958" name="Freihand 174957">
                  <a:extLst>
                    <a:ext uri="{FF2B5EF4-FFF2-40B4-BE49-F238E27FC236}">
                      <a16:creationId xmlns:a16="http://schemas.microsoft.com/office/drawing/2014/main" id="{46C3B002-06DF-BCB8-3FF8-2CD5F1708F8F}"/>
                    </a:ext>
                  </a:extLst>
                </p14:cNvPr>
                <p14:cNvContentPartPr/>
                <p14:nvPr/>
              </p14:nvContentPartPr>
              <p14:xfrm>
                <a:off x="7205269" y="3711502"/>
                <a:ext cx="118800" cy="91440"/>
              </p14:xfrm>
            </p:contentPart>
          </mc:Choice>
          <mc:Fallback xmlns="">
            <p:pic>
              <p:nvPicPr>
                <p:cNvPr id="174958" name="Freihand 174957">
                  <a:extLst>
                    <a:ext uri="{FF2B5EF4-FFF2-40B4-BE49-F238E27FC236}">
                      <a16:creationId xmlns:a16="http://schemas.microsoft.com/office/drawing/2014/main" id="{46C3B002-06DF-BCB8-3FF8-2CD5F1708F8F}"/>
                    </a:ext>
                  </a:extLst>
                </p:cNvPr>
                <p:cNvPicPr/>
                <p:nvPr/>
              </p:nvPicPr>
              <p:blipFill>
                <a:blip r:embed="rId678"/>
                <a:stretch>
                  <a:fillRect/>
                </a:stretch>
              </p:blipFill>
              <p:spPr>
                <a:xfrm>
                  <a:off x="7196269" y="3702502"/>
                  <a:ext cx="1364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174959" name="Freihand 174958">
                  <a:extLst>
                    <a:ext uri="{FF2B5EF4-FFF2-40B4-BE49-F238E27FC236}">
                      <a16:creationId xmlns:a16="http://schemas.microsoft.com/office/drawing/2014/main" id="{F072F623-52E4-7C9A-AB6F-F4C580603E4F}"/>
                    </a:ext>
                  </a:extLst>
                </p14:cNvPr>
                <p14:cNvContentPartPr/>
                <p14:nvPr/>
              </p14:nvContentPartPr>
              <p14:xfrm>
                <a:off x="7416589" y="3694942"/>
                <a:ext cx="117720" cy="81000"/>
              </p14:xfrm>
            </p:contentPart>
          </mc:Choice>
          <mc:Fallback xmlns="">
            <p:pic>
              <p:nvPicPr>
                <p:cNvPr id="174959" name="Freihand 174958">
                  <a:extLst>
                    <a:ext uri="{FF2B5EF4-FFF2-40B4-BE49-F238E27FC236}">
                      <a16:creationId xmlns:a16="http://schemas.microsoft.com/office/drawing/2014/main" id="{F072F623-52E4-7C9A-AB6F-F4C580603E4F}"/>
                    </a:ext>
                  </a:extLst>
                </p:cNvPr>
                <p:cNvPicPr/>
                <p:nvPr/>
              </p:nvPicPr>
              <p:blipFill>
                <a:blip r:embed="rId680"/>
                <a:stretch>
                  <a:fillRect/>
                </a:stretch>
              </p:blipFill>
              <p:spPr>
                <a:xfrm>
                  <a:off x="7407589" y="3685942"/>
                  <a:ext cx="1353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174960" name="Freihand 174959">
                  <a:extLst>
                    <a:ext uri="{FF2B5EF4-FFF2-40B4-BE49-F238E27FC236}">
                      <a16:creationId xmlns:a16="http://schemas.microsoft.com/office/drawing/2014/main" id="{F2431E46-3806-FF0E-DA8A-A3E4222C009E}"/>
                    </a:ext>
                  </a:extLst>
                </p14:cNvPr>
                <p14:cNvContentPartPr/>
                <p14:nvPr/>
              </p14:nvContentPartPr>
              <p14:xfrm>
                <a:off x="7644829" y="3615382"/>
                <a:ext cx="99000" cy="156240"/>
              </p14:xfrm>
            </p:contentPart>
          </mc:Choice>
          <mc:Fallback xmlns="">
            <p:pic>
              <p:nvPicPr>
                <p:cNvPr id="174960" name="Freihand 174959">
                  <a:extLst>
                    <a:ext uri="{FF2B5EF4-FFF2-40B4-BE49-F238E27FC236}">
                      <a16:creationId xmlns:a16="http://schemas.microsoft.com/office/drawing/2014/main" id="{F2431E46-3806-FF0E-DA8A-A3E4222C009E}"/>
                    </a:ext>
                  </a:extLst>
                </p:cNvPr>
                <p:cNvPicPr/>
                <p:nvPr/>
              </p:nvPicPr>
              <p:blipFill>
                <a:blip r:embed="rId682"/>
                <a:stretch>
                  <a:fillRect/>
                </a:stretch>
              </p:blipFill>
              <p:spPr>
                <a:xfrm>
                  <a:off x="7635829" y="3606742"/>
                  <a:ext cx="1166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174961" name="Freihand 174960">
                  <a:extLst>
                    <a:ext uri="{FF2B5EF4-FFF2-40B4-BE49-F238E27FC236}">
                      <a16:creationId xmlns:a16="http://schemas.microsoft.com/office/drawing/2014/main" id="{52868DE2-1D76-8CB3-1B97-8216EC3086CD}"/>
                    </a:ext>
                  </a:extLst>
                </p14:cNvPr>
                <p14:cNvContentPartPr/>
                <p14:nvPr/>
              </p14:nvContentPartPr>
              <p14:xfrm>
                <a:off x="8122549" y="3712222"/>
                <a:ext cx="194400" cy="5400"/>
              </p14:xfrm>
            </p:contentPart>
          </mc:Choice>
          <mc:Fallback xmlns="">
            <p:pic>
              <p:nvPicPr>
                <p:cNvPr id="174961" name="Freihand 174960">
                  <a:extLst>
                    <a:ext uri="{FF2B5EF4-FFF2-40B4-BE49-F238E27FC236}">
                      <a16:creationId xmlns:a16="http://schemas.microsoft.com/office/drawing/2014/main" id="{52868DE2-1D76-8CB3-1B97-8216EC3086CD}"/>
                    </a:ext>
                  </a:extLst>
                </p:cNvPr>
                <p:cNvPicPr/>
                <p:nvPr/>
              </p:nvPicPr>
              <p:blipFill>
                <a:blip r:embed="rId684"/>
                <a:stretch>
                  <a:fillRect/>
                </a:stretch>
              </p:blipFill>
              <p:spPr>
                <a:xfrm>
                  <a:off x="8113909" y="3703582"/>
                  <a:ext cx="2120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174962" name="Freihand 174961">
                  <a:extLst>
                    <a:ext uri="{FF2B5EF4-FFF2-40B4-BE49-F238E27FC236}">
                      <a16:creationId xmlns:a16="http://schemas.microsoft.com/office/drawing/2014/main" id="{E1E32BBD-14D4-7251-E618-F8B98FCB861B}"/>
                    </a:ext>
                  </a:extLst>
                </p14:cNvPr>
                <p14:cNvContentPartPr/>
                <p14:nvPr/>
              </p14:nvContentPartPr>
              <p14:xfrm>
                <a:off x="8184469" y="3745342"/>
                <a:ext cx="171720" cy="20520"/>
              </p14:xfrm>
            </p:contentPart>
          </mc:Choice>
          <mc:Fallback xmlns="">
            <p:pic>
              <p:nvPicPr>
                <p:cNvPr id="174962" name="Freihand 174961">
                  <a:extLst>
                    <a:ext uri="{FF2B5EF4-FFF2-40B4-BE49-F238E27FC236}">
                      <a16:creationId xmlns:a16="http://schemas.microsoft.com/office/drawing/2014/main" id="{E1E32BBD-14D4-7251-E618-F8B98FCB861B}"/>
                    </a:ext>
                  </a:extLst>
                </p:cNvPr>
                <p:cNvPicPr/>
                <p:nvPr/>
              </p:nvPicPr>
              <p:blipFill>
                <a:blip r:embed="rId686"/>
                <a:stretch>
                  <a:fillRect/>
                </a:stretch>
              </p:blipFill>
              <p:spPr>
                <a:xfrm>
                  <a:off x="8175829" y="3736702"/>
                  <a:ext cx="1893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174963" name="Freihand 174962">
                  <a:extLst>
                    <a:ext uri="{FF2B5EF4-FFF2-40B4-BE49-F238E27FC236}">
                      <a16:creationId xmlns:a16="http://schemas.microsoft.com/office/drawing/2014/main" id="{041689A5-C38B-6B6B-0640-54451C85CA19}"/>
                    </a:ext>
                  </a:extLst>
                </p14:cNvPr>
                <p14:cNvContentPartPr/>
                <p14:nvPr/>
              </p14:nvContentPartPr>
              <p14:xfrm>
                <a:off x="8539789" y="3691342"/>
                <a:ext cx="141480" cy="69840"/>
              </p14:xfrm>
            </p:contentPart>
          </mc:Choice>
          <mc:Fallback xmlns="">
            <p:pic>
              <p:nvPicPr>
                <p:cNvPr id="174963" name="Freihand 174962">
                  <a:extLst>
                    <a:ext uri="{FF2B5EF4-FFF2-40B4-BE49-F238E27FC236}">
                      <a16:creationId xmlns:a16="http://schemas.microsoft.com/office/drawing/2014/main" id="{041689A5-C38B-6B6B-0640-54451C85CA19}"/>
                    </a:ext>
                  </a:extLst>
                </p:cNvPr>
                <p:cNvPicPr/>
                <p:nvPr/>
              </p:nvPicPr>
              <p:blipFill>
                <a:blip r:embed="rId688"/>
                <a:stretch>
                  <a:fillRect/>
                </a:stretch>
              </p:blipFill>
              <p:spPr>
                <a:xfrm>
                  <a:off x="8531149" y="3682702"/>
                  <a:ext cx="1591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174964" name="Freihand 174963">
                  <a:extLst>
                    <a:ext uri="{FF2B5EF4-FFF2-40B4-BE49-F238E27FC236}">
                      <a16:creationId xmlns:a16="http://schemas.microsoft.com/office/drawing/2014/main" id="{88686CF3-5648-B6CD-5944-6DC598B6E4D4}"/>
                    </a:ext>
                  </a:extLst>
                </p14:cNvPr>
                <p14:cNvContentPartPr/>
                <p14:nvPr/>
              </p14:nvContentPartPr>
              <p14:xfrm>
                <a:off x="8717989" y="3730582"/>
                <a:ext cx="28800" cy="123840"/>
              </p14:xfrm>
            </p:contentPart>
          </mc:Choice>
          <mc:Fallback xmlns="">
            <p:pic>
              <p:nvPicPr>
                <p:cNvPr id="174964" name="Freihand 174963">
                  <a:extLst>
                    <a:ext uri="{FF2B5EF4-FFF2-40B4-BE49-F238E27FC236}">
                      <a16:creationId xmlns:a16="http://schemas.microsoft.com/office/drawing/2014/main" id="{88686CF3-5648-B6CD-5944-6DC598B6E4D4}"/>
                    </a:ext>
                  </a:extLst>
                </p:cNvPr>
                <p:cNvPicPr/>
                <p:nvPr/>
              </p:nvPicPr>
              <p:blipFill>
                <a:blip r:embed="rId690"/>
                <a:stretch>
                  <a:fillRect/>
                </a:stretch>
              </p:blipFill>
              <p:spPr>
                <a:xfrm>
                  <a:off x="8709349" y="3721582"/>
                  <a:ext cx="464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174965" name="Freihand 174964">
                  <a:extLst>
                    <a:ext uri="{FF2B5EF4-FFF2-40B4-BE49-F238E27FC236}">
                      <a16:creationId xmlns:a16="http://schemas.microsoft.com/office/drawing/2014/main" id="{7C54000C-3EA0-E8D1-768B-82F562A6FA1D}"/>
                    </a:ext>
                  </a:extLst>
                </p14:cNvPr>
                <p14:cNvContentPartPr/>
                <p14:nvPr/>
              </p14:nvContentPartPr>
              <p14:xfrm>
                <a:off x="8800789" y="3645982"/>
                <a:ext cx="128160" cy="106200"/>
              </p14:xfrm>
            </p:contentPart>
          </mc:Choice>
          <mc:Fallback xmlns="">
            <p:pic>
              <p:nvPicPr>
                <p:cNvPr id="174965" name="Freihand 174964">
                  <a:extLst>
                    <a:ext uri="{FF2B5EF4-FFF2-40B4-BE49-F238E27FC236}">
                      <a16:creationId xmlns:a16="http://schemas.microsoft.com/office/drawing/2014/main" id="{7C54000C-3EA0-E8D1-768B-82F562A6FA1D}"/>
                    </a:ext>
                  </a:extLst>
                </p:cNvPr>
                <p:cNvPicPr/>
                <p:nvPr/>
              </p:nvPicPr>
              <p:blipFill>
                <a:blip r:embed="rId692"/>
                <a:stretch>
                  <a:fillRect/>
                </a:stretch>
              </p:blipFill>
              <p:spPr>
                <a:xfrm>
                  <a:off x="8792149" y="3637342"/>
                  <a:ext cx="1458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174966" name="Freihand 174965">
                  <a:extLst>
                    <a:ext uri="{FF2B5EF4-FFF2-40B4-BE49-F238E27FC236}">
                      <a16:creationId xmlns:a16="http://schemas.microsoft.com/office/drawing/2014/main" id="{71BB825B-0C4F-3BDF-9D62-6875371C8703}"/>
                    </a:ext>
                  </a:extLst>
                </p14:cNvPr>
                <p14:cNvContentPartPr/>
                <p14:nvPr/>
              </p14:nvContentPartPr>
              <p14:xfrm>
                <a:off x="8983669" y="3617902"/>
                <a:ext cx="151200" cy="134640"/>
              </p14:xfrm>
            </p:contentPart>
          </mc:Choice>
          <mc:Fallback xmlns="">
            <p:pic>
              <p:nvPicPr>
                <p:cNvPr id="174966" name="Freihand 174965">
                  <a:extLst>
                    <a:ext uri="{FF2B5EF4-FFF2-40B4-BE49-F238E27FC236}">
                      <a16:creationId xmlns:a16="http://schemas.microsoft.com/office/drawing/2014/main" id="{71BB825B-0C4F-3BDF-9D62-6875371C8703}"/>
                    </a:ext>
                  </a:extLst>
                </p:cNvPr>
                <p:cNvPicPr/>
                <p:nvPr/>
              </p:nvPicPr>
              <p:blipFill>
                <a:blip r:embed="rId694"/>
                <a:stretch>
                  <a:fillRect/>
                </a:stretch>
              </p:blipFill>
              <p:spPr>
                <a:xfrm>
                  <a:off x="8975029" y="3609262"/>
                  <a:ext cx="1688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174967" name="Freihand 174966">
                  <a:extLst>
                    <a:ext uri="{FF2B5EF4-FFF2-40B4-BE49-F238E27FC236}">
                      <a16:creationId xmlns:a16="http://schemas.microsoft.com/office/drawing/2014/main" id="{D681A642-E373-BDFF-BB57-D3C42DCA02F4}"/>
                    </a:ext>
                  </a:extLst>
                </p14:cNvPr>
                <p14:cNvContentPartPr/>
                <p14:nvPr/>
              </p14:nvContentPartPr>
              <p14:xfrm>
                <a:off x="9228109" y="3706822"/>
                <a:ext cx="162360" cy="177480"/>
              </p14:xfrm>
            </p:contentPart>
          </mc:Choice>
          <mc:Fallback xmlns="">
            <p:pic>
              <p:nvPicPr>
                <p:cNvPr id="174967" name="Freihand 174966">
                  <a:extLst>
                    <a:ext uri="{FF2B5EF4-FFF2-40B4-BE49-F238E27FC236}">
                      <a16:creationId xmlns:a16="http://schemas.microsoft.com/office/drawing/2014/main" id="{D681A642-E373-BDFF-BB57-D3C42DCA02F4}"/>
                    </a:ext>
                  </a:extLst>
                </p:cNvPr>
                <p:cNvPicPr/>
                <p:nvPr/>
              </p:nvPicPr>
              <p:blipFill>
                <a:blip r:embed="rId696"/>
                <a:stretch>
                  <a:fillRect/>
                </a:stretch>
              </p:blipFill>
              <p:spPr>
                <a:xfrm>
                  <a:off x="9219109" y="3697822"/>
                  <a:ext cx="1800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174968" name="Freihand 174967">
                  <a:extLst>
                    <a:ext uri="{FF2B5EF4-FFF2-40B4-BE49-F238E27FC236}">
                      <a16:creationId xmlns:a16="http://schemas.microsoft.com/office/drawing/2014/main" id="{4E72865A-20C6-06FC-C160-D3CA353DA17E}"/>
                    </a:ext>
                  </a:extLst>
                </p14:cNvPr>
                <p14:cNvContentPartPr/>
                <p14:nvPr/>
              </p14:nvContentPartPr>
              <p14:xfrm>
                <a:off x="9899149" y="3648502"/>
                <a:ext cx="7560" cy="125280"/>
              </p14:xfrm>
            </p:contentPart>
          </mc:Choice>
          <mc:Fallback xmlns="">
            <p:pic>
              <p:nvPicPr>
                <p:cNvPr id="174968" name="Freihand 174967">
                  <a:extLst>
                    <a:ext uri="{FF2B5EF4-FFF2-40B4-BE49-F238E27FC236}">
                      <a16:creationId xmlns:a16="http://schemas.microsoft.com/office/drawing/2014/main" id="{4E72865A-20C6-06FC-C160-D3CA353DA17E}"/>
                    </a:ext>
                  </a:extLst>
                </p:cNvPr>
                <p:cNvPicPr/>
                <p:nvPr/>
              </p:nvPicPr>
              <p:blipFill>
                <a:blip r:embed="rId698"/>
                <a:stretch>
                  <a:fillRect/>
                </a:stretch>
              </p:blipFill>
              <p:spPr>
                <a:xfrm>
                  <a:off x="9890509" y="3639502"/>
                  <a:ext cx="252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174969" name="Freihand 174968">
                  <a:extLst>
                    <a:ext uri="{FF2B5EF4-FFF2-40B4-BE49-F238E27FC236}">
                      <a16:creationId xmlns:a16="http://schemas.microsoft.com/office/drawing/2014/main" id="{22D67F82-4D1B-90DD-D4B4-329515179556}"/>
                    </a:ext>
                  </a:extLst>
                </p14:cNvPr>
                <p14:cNvContentPartPr/>
                <p14:nvPr/>
              </p14:nvContentPartPr>
              <p14:xfrm>
                <a:off x="10130269" y="3699622"/>
                <a:ext cx="17280" cy="8640"/>
              </p14:xfrm>
            </p:contentPart>
          </mc:Choice>
          <mc:Fallback xmlns="">
            <p:pic>
              <p:nvPicPr>
                <p:cNvPr id="174969" name="Freihand 174968">
                  <a:extLst>
                    <a:ext uri="{FF2B5EF4-FFF2-40B4-BE49-F238E27FC236}">
                      <a16:creationId xmlns:a16="http://schemas.microsoft.com/office/drawing/2014/main" id="{22D67F82-4D1B-90DD-D4B4-329515179556}"/>
                    </a:ext>
                  </a:extLst>
                </p:cNvPr>
                <p:cNvPicPr/>
                <p:nvPr/>
              </p:nvPicPr>
              <p:blipFill>
                <a:blip r:embed="rId700"/>
                <a:stretch>
                  <a:fillRect/>
                </a:stretch>
              </p:blipFill>
              <p:spPr>
                <a:xfrm>
                  <a:off x="10121629" y="3690622"/>
                  <a:ext cx="349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174970" name="Freihand 174969">
                  <a:extLst>
                    <a:ext uri="{FF2B5EF4-FFF2-40B4-BE49-F238E27FC236}">
                      <a16:creationId xmlns:a16="http://schemas.microsoft.com/office/drawing/2014/main" id="{9702513D-23E5-529C-8CD1-11FEE225B30D}"/>
                    </a:ext>
                  </a:extLst>
                </p14:cNvPr>
                <p14:cNvContentPartPr/>
                <p14:nvPr/>
              </p14:nvContentPartPr>
              <p14:xfrm>
                <a:off x="10301269" y="3604582"/>
                <a:ext cx="137160" cy="196560"/>
              </p14:xfrm>
            </p:contentPart>
          </mc:Choice>
          <mc:Fallback xmlns="">
            <p:pic>
              <p:nvPicPr>
                <p:cNvPr id="174970" name="Freihand 174969">
                  <a:extLst>
                    <a:ext uri="{FF2B5EF4-FFF2-40B4-BE49-F238E27FC236}">
                      <a16:creationId xmlns:a16="http://schemas.microsoft.com/office/drawing/2014/main" id="{9702513D-23E5-529C-8CD1-11FEE225B30D}"/>
                    </a:ext>
                  </a:extLst>
                </p:cNvPr>
                <p:cNvPicPr/>
                <p:nvPr/>
              </p:nvPicPr>
              <p:blipFill>
                <a:blip r:embed="rId702"/>
                <a:stretch>
                  <a:fillRect/>
                </a:stretch>
              </p:blipFill>
              <p:spPr>
                <a:xfrm>
                  <a:off x="10292629" y="3595582"/>
                  <a:ext cx="1548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174975" name="Freihand 174974">
                  <a:extLst>
                    <a:ext uri="{FF2B5EF4-FFF2-40B4-BE49-F238E27FC236}">
                      <a16:creationId xmlns:a16="http://schemas.microsoft.com/office/drawing/2014/main" id="{04DB5856-D2C2-C751-E6BE-FEC23B65EF45}"/>
                    </a:ext>
                  </a:extLst>
                </p14:cNvPr>
                <p14:cNvContentPartPr/>
                <p14:nvPr/>
              </p14:nvContentPartPr>
              <p14:xfrm>
                <a:off x="6163069" y="3996982"/>
                <a:ext cx="172440" cy="236880"/>
              </p14:xfrm>
            </p:contentPart>
          </mc:Choice>
          <mc:Fallback xmlns="">
            <p:pic>
              <p:nvPicPr>
                <p:cNvPr id="174975" name="Freihand 174974">
                  <a:extLst>
                    <a:ext uri="{FF2B5EF4-FFF2-40B4-BE49-F238E27FC236}">
                      <a16:creationId xmlns:a16="http://schemas.microsoft.com/office/drawing/2014/main" id="{04DB5856-D2C2-C751-E6BE-FEC23B65EF45}"/>
                    </a:ext>
                  </a:extLst>
                </p:cNvPr>
                <p:cNvPicPr/>
                <p:nvPr/>
              </p:nvPicPr>
              <p:blipFill>
                <a:blip r:embed="rId704"/>
                <a:stretch>
                  <a:fillRect/>
                </a:stretch>
              </p:blipFill>
              <p:spPr>
                <a:xfrm>
                  <a:off x="6154429" y="3987982"/>
                  <a:ext cx="19008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174976" name="Freihand 174975">
                  <a:extLst>
                    <a:ext uri="{FF2B5EF4-FFF2-40B4-BE49-F238E27FC236}">
                      <a16:creationId xmlns:a16="http://schemas.microsoft.com/office/drawing/2014/main" id="{0FEEA357-F962-44E5-E86F-4BD7D3D2A908}"/>
                    </a:ext>
                  </a:extLst>
                </p14:cNvPr>
                <p14:cNvContentPartPr/>
                <p14:nvPr/>
              </p14:nvContentPartPr>
              <p14:xfrm>
                <a:off x="6436669" y="4061422"/>
                <a:ext cx="121680" cy="116280"/>
              </p14:xfrm>
            </p:contentPart>
          </mc:Choice>
          <mc:Fallback xmlns="">
            <p:pic>
              <p:nvPicPr>
                <p:cNvPr id="174976" name="Freihand 174975">
                  <a:extLst>
                    <a:ext uri="{FF2B5EF4-FFF2-40B4-BE49-F238E27FC236}">
                      <a16:creationId xmlns:a16="http://schemas.microsoft.com/office/drawing/2014/main" id="{0FEEA357-F962-44E5-E86F-4BD7D3D2A908}"/>
                    </a:ext>
                  </a:extLst>
                </p:cNvPr>
                <p:cNvPicPr/>
                <p:nvPr/>
              </p:nvPicPr>
              <p:blipFill>
                <a:blip r:embed="rId706"/>
                <a:stretch>
                  <a:fillRect/>
                </a:stretch>
              </p:blipFill>
              <p:spPr>
                <a:xfrm>
                  <a:off x="6427669" y="4052782"/>
                  <a:ext cx="1393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174977" name="Freihand 174976">
                  <a:extLst>
                    <a:ext uri="{FF2B5EF4-FFF2-40B4-BE49-F238E27FC236}">
                      <a16:creationId xmlns:a16="http://schemas.microsoft.com/office/drawing/2014/main" id="{74117475-46C8-C549-1EA7-F0396C032EAC}"/>
                    </a:ext>
                  </a:extLst>
                </p14:cNvPr>
                <p14:cNvContentPartPr/>
                <p14:nvPr/>
              </p14:nvContentPartPr>
              <p14:xfrm>
                <a:off x="6750229" y="4090942"/>
                <a:ext cx="153720" cy="32400"/>
              </p14:xfrm>
            </p:contentPart>
          </mc:Choice>
          <mc:Fallback xmlns="">
            <p:pic>
              <p:nvPicPr>
                <p:cNvPr id="174977" name="Freihand 174976">
                  <a:extLst>
                    <a:ext uri="{FF2B5EF4-FFF2-40B4-BE49-F238E27FC236}">
                      <a16:creationId xmlns:a16="http://schemas.microsoft.com/office/drawing/2014/main" id="{74117475-46C8-C549-1EA7-F0396C032EAC}"/>
                    </a:ext>
                  </a:extLst>
                </p:cNvPr>
                <p:cNvPicPr/>
                <p:nvPr/>
              </p:nvPicPr>
              <p:blipFill>
                <a:blip r:embed="rId708"/>
                <a:stretch>
                  <a:fillRect/>
                </a:stretch>
              </p:blipFill>
              <p:spPr>
                <a:xfrm>
                  <a:off x="6741229" y="4082302"/>
                  <a:ext cx="17136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174978" name="Freihand 174977">
                  <a:extLst>
                    <a:ext uri="{FF2B5EF4-FFF2-40B4-BE49-F238E27FC236}">
                      <a16:creationId xmlns:a16="http://schemas.microsoft.com/office/drawing/2014/main" id="{0E3A434E-2225-B2B6-ED69-302CE92A795F}"/>
                    </a:ext>
                  </a:extLst>
                </p14:cNvPr>
                <p14:cNvContentPartPr/>
                <p14:nvPr/>
              </p14:nvContentPartPr>
              <p14:xfrm>
                <a:off x="7086109" y="3967822"/>
                <a:ext cx="89640" cy="180720"/>
              </p14:xfrm>
            </p:contentPart>
          </mc:Choice>
          <mc:Fallback xmlns="">
            <p:pic>
              <p:nvPicPr>
                <p:cNvPr id="174978" name="Freihand 174977">
                  <a:extLst>
                    <a:ext uri="{FF2B5EF4-FFF2-40B4-BE49-F238E27FC236}">
                      <a16:creationId xmlns:a16="http://schemas.microsoft.com/office/drawing/2014/main" id="{0E3A434E-2225-B2B6-ED69-302CE92A795F}"/>
                    </a:ext>
                  </a:extLst>
                </p:cNvPr>
                <p:cNvPicPr/>
                <p:nvPr/>
              </p:nvPicPr>
              <p:blipFill>
                <a:blip r:embed="rId710"/>
                <a:stretch>
                  <a:fillRect/>
                </a:stretch>
              </p:blipFill>
              <p:spPr>
                <a:xfrm>
                  <a:off x="7077469" y="3958822"/>
                  <a:ext cx="1072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174979" name="Freihand 174978">
                  <a:extLst>
                    <a:ext uri="{FF2B5EF4-FFF2-40B4-BE49-F238E27FC236}">
                      <a16:creationId xmlns:a16="http://schemas.microsoft.com/office/drawing/2014/main" id="{9513F759-B4A3-6428-1E7F-141A577DA04B}"/>
                    </a:ext>
                  </a:extLst>
                </p14:cNvPr>
                <p14:cNvContentPartPr/>
                <p14:nvPr/>
              </p14:nvContentPartPr>
              <p14:xfrm>
                <a:off x="7162429" y="4074022"/>
                <a:ext cx="24480" cy="95760"/>
              </p14:xfrm>
            </p:contentPart>
          </mc:Choice>
          <mc:Fallback xmlns="">
            <p:pic>
              <p:nvPicPr>
                <p:cNvPr id="174979" name="Freihand 174978">
                  <a:extLst>
                    <a:ext uri="{FF2B5EF4-FFF2-40B4-BE49-F238E27FC236}">
                      <a16:creationId xmlns:a16="http://schemas.microsoft.com/office/drawing/2014/main" id="{9513F759-B4A3-6428-1E7F-141A577DA04B}"/>
                    </a:ext>
                  </a:extLst>
                </p:cNvPr>
                <p:cNvPicPr/>
                <p:nvPr/>
              </p:nvPicPr>
              <p:blipFill>
                <a:blip r:embed="rId712"/>
                <a:stretch>
                  <a:fillRect/>
                </a:stretch>
              </p:blipFill>
              <p:spPr>
                <a:xfrm>
                  <a:off x="7153429" y="4065382"/>
                  <a:ext cx="421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174980" name="Freihand 174979">
                  <a:extLst>
                    <a:ext uri="{FF2B5EF4-FFF2-40B4-BE49-F238E27FC236}">
                      <a16:creationId xmlns:a16="http://schemas.microsoft.com/office/drawing/2014/main" id="{084FB088-AAF7-EA14-4BE2-A4D19571F40F}"/>
                    </a:ext>
                  </a:extLst>
                </p14:cNvPr>
                <p14:cNvContentPartPr/>
                <p14:nvPr/>
              </p14:nvContentPartPr>
              <p14:xfrm>
                <a:off x="7331989" y="3983662"/>
                <a:ext cx="79560" cy="159120"/>
              </p14:xfrm>
            </p:contentPart>
          </mc:Choice>
          <mc:Fallback xmlns="">
            <p:pic>
              <p:nvPicPr>
                <p:cNvPr id="174980" name="Freihand 174979">
                  <a:extLst>
                    <a:ext uri="{FF2B5EF4-FFF2-40B4-BE49-F238E27FC236}">
                      <a16:creationId xmlns:a16="http://schemas.microsoft.com/office/drawing/2014/main" id="{084FB088-AAF7-EA14-4BE2-A4D19571F40F}"/>
                    </a:ext>
                  </a:extLst>
                </p:cNvPr>
                <p:cNvPicPr/>
                <p:nvPr/>
              </p:nvPicPr>
              <p:blipFill>
                <a:blip r:embed="rId714"/>
                <a:stretch>
                  <a:fillRect/>
                </a:stretch>
              </p:blipFill>
              <p:spPr>
                <a:xfrm>
                  <a:off x="7323349" y="3975022"/>
                  <a:ext cx="972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174981" name="Freihand 174980">
                  <a:extLst>
                    <a:ext uri="{FF2B5EF4-FFF2-40B4-BE49-F238E27FC236}">
                      <a16:creationId xmlns:a16="http://schemas.microsoft.com/office/drawing/2014/main" id="{EC20022D-CEA2-2F7B-5B09-EC6110F34194}"/>
                    </a:ext>
                  </a:extLst>
                </p14:cNvPr>
                <p14:cNvContentPartPr/>
                <p14:nvPr/>
              </p14:nvContentPartPr>
              <p14:xfrm>
                <a:off x="7480669" y="3924982"/>
                <a:ext cx="345600" cy="200880"/>
              </p14:xfrm>
            </p:contentPart>
          </mc:Choice>
          <mc:Fallback xmlns="">
            <p:pic>
              <p:nvPicPr>
                <p:cNvPr id="174981" name="Freihand 174980">
                  <a:extLst>
                    <a:ext uri="{FF2B5EF4-FFF2-40B4-BE49-F238E27FC236}">
                      <a16:creationId xmlns:a16="http://schemas.microsoft.com/office/drawing/2014/main" id="{EC20022D-CEA2-2F7B-5B09-EC6110F34194}"/>
                    </a:ext>
                  </a:extLst>
                </p:cNvPr>
                <p:cNvPicPr/>
                <p:nvPr/>
              </p:nvPicPr>
              <p:blipFill>
                <a:blip r:embed="rId716"/>
                <a:stretch>
                  <a:fillRect/>
                </a:stretch>
              </p:blipFill>
              <p:spPr>
                <a:xfrm>
                  <a:off x="7472029" y="3915982"/>
                  <a:ext cx="36324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174982" name="Freihand 174981">
                  <a:extLst>
                    <a:ext uri="{FF2B5EF4-FFF2-40B4-BE49-F238E27FC236}">
                      <a16:creationId xmlns:a16="http://schemas.microsoft.com/office/drawing/2014/main" id="{5DEECCD1-84DF-E7C0-BFB1-8B59D0CA177B}"/>
                    </a:ext>
                  </a:extLst>
                </p14:cNvPr>
                <p14:cNvContentPartPr/>
                <p14:nvPr/>
              </p14:nvContentPartPr>
              <p14:xfrm>
                <a:off x="8262589" y="3989062"/>
                <a:ext cx="200520" cy="28080"/>
              </p14:xfrm>
            </p:contentPart>
          </mc:Choice>
          <mc:Fallback xmlns="">
            <p:pic>
              <p:nvPicPr>
                <p:cNvPr id="174982" name="Freihand 174981">
                  <a:extLst>
                    <a:ext uri="{FF2B5EF4-FFF2-40B4-BE49-F238E27FC236}">
                      <a16:creationId xmlns:a16="http://schemas.microsoft.com/office/drawing/2014/main" id="{5DEECCD1-84DF-E7C0-BFB1-8B59D0CA177B}"/>
                    </a:ext>
                  </a:extLst>
                </p:cNvPr>
                <p:cNvPicPr/>
                <p:nvPr/>
              </p:nvPicPr>
              <p:blipFill>
                <a:blip r:embed="rId718"/>
                <a:stretch>
                  <a:fillRect/>
                </a:stretch>
              </p:blipFill>
              <p:spPr>
                <a:xfrm>
                  <a:off x="8253589" y="3980062"/>
                  <a:ext cx="2181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174983" name="Freihand 174982">
                  <a:extLst>
                    <a:ext uri="{FF2B5EF4-FFF2-40B4-BE49-F238E27FC236}">
                      <a16:creationId xmlns:a16="http://schemas.microsoft.com/office/drawing/2014/main" id="{6D92F01E-64E3-4AD7-D4F4-F2C2EC212AD3}"/>
                    </a:ext>
                  </a:extLst>
                </p14:cNvPr>
                <p14:cNvContentPartPr/>
                <p14:nvPr/>
              </p14:nvContentPartPr>
              <p14:xfrm>
                <a:off x="8293909" y="4033702"/>
                <a:ext cx="196920" cy="48960"/>
              </p14:xfrm>
            </p:contentPart>
          </mc:Choice>
          <mc:Fallback xmlns="">
            <p:pic>
              <p:nvPicPr>
                <p:cNvPr id="174983" name="Freihand 174982">
                  <a:extLst>
                    <a:ext uri="{FF2B5EF4-FFF2-40B4-BE49-F238E27FC236}">
                      <a16:creationId xmlns:a16="http://schemas.microsoft.com/office/drawing/2014/main" id="{6D92F01E-64E3-4AD7-D4F4-F2C2EC212AD3}"/>
                    </a:ext>
                  </a:extLst>
                </p:cNvPr>
                <p:cNvPicPr/>
                <p:nvPr/>
              </p:nvPicPr>
              <p:blipFill>
                <a:blip r:embed="rId720"/>
                <a:stretch>
                  <a:fillRect/>
                </a:stretch>
              </p:blipFill>
              <p:spPr>
                <a:xfrm>
                  <a:off x="8285269" y="4025062"/>
                  <a:ext cx="21456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174984" name="Freihand 174983">
                  <a:extLst>
                    <a:ext uri="{FF2B5EF4-FFF2-40B4-BE49-F238E27FC236}">
                      <a16:creationId xmlns:a16="http://schemas.microsoft.com/office/drawing/2014/main" id="{5A91F60A-E463-C83F-5121-CE7500EAA08F}"/>
                    </a:ext>
                  </a:extLst>
                </p14:cNvPr>
                <p14:cNvContentPartPr/>
                <p14:nvPr/>
              </p14:nvContentPartPr>
              <p14:xfrm>
                <a:off x="8624029" y="3948742"/>
                <a:ext cx="204120" cy="226800"/>
              </p14:xfrm>
            </p:contentPart>
          </mc:Choice>
          <mc:Fallback xmlns="">
            <p:pic>
              <p:nvPicPr>
                <p:cNvPr id="174984" name="Freihand 174983">
                  <a:extLst>
                    <a:ext uri="{FF2B5EF4-FFF2-40B4-BE49-F238E27FC236}">
                      <a16:creationId xmlns:a16="http://schemas.microsoft.com/office/drawing/2014/main" id="{5A91F60A-E463-C83F-5121-CE7500EAA08F}"/>
                    </a:ext>
                  </a:extLst>
                </p:cNvPr>
                <p:cNvPicPr/>
                <p:nvPr/>
              </p:nvPicPr>
              <p:blipFill>
                <a:blip r:embed="rId722"/>
                <a:stretch>
                  <a:fillRect/>
                </a:stretch>
              </p:blipFill>
              <p:spPr>
                <a:xfrm>
                  <a:off x="8615389" y="3939742"/>
                  <a:ext cx="22176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174988" name="Freihand 174987">
                  <a:extLst>
                    <a:ext uri="{FF2B5EF4-FFF2-40B4-BE49-F238E27FC236}">
                      <a16:creationId xmlns:a16="http://schemas.microsoft.com/office/drawing/2014/main" id="{296BD0C0-068E-EDDD-1F5A-BBD4AF630CB8}"/>
                    </a:ext>
                  </a:extLst>
                </p14:cNvPr>
                <p14:cNvContentPartPr/>
                <p14:nvPr/>
              </p14:nvContentPartPr>
              <p14:xfrm>
                <a:off x="9215869" y="4004902"/>
                <a:ext cx="9000" cy="81000"/>
              </p14:xfrm>
            </p:contentPart>
          </mc:Choice>
          <mc:Fallback xmlns="">
            <p:pic>
              <p:nvPicPr>
                <p:cNvPr id="174988" name="Freihand 174987">
                  <a:extLst>
                    <a:ext uri="{FF2B5EF4-FFF2-40B4-BE49-F238E27FC236}">
                      <a16:creationId xmlns:a16="http://schemas.microsoft.com/office/drawing/2014/main" id="{296BD0C0-068E-EDDD-1F5A-BBD4AF630CB8}"/>
                    </a:ext>
                  </a:extLst>
                </p:cNvPr>
                <p:cNvPicPr/>
                <p:nvPr/>
              </p:nvPicPr>
              <p:blipFill>
                <a:blip r:embed="rId724"/>
                <a:stretch>
                  <a:fillRect/>
                </a:stretch>
              </p:blipFill>
              <p:spPr>
                <a:xfrm>
                  <a:off x="9207229" y="3996262"/>
                  <a:ext cx="266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174989" name="Freihand 174988">
                  <a:extLst>
                    <a:ext uri="{FF2B5EF4-FFF2-40B4-BE49-F238E27FC236}">
                      <a16:creationId xmlns:a16="http://schemas.microsoft.com/office/drawing/2014/main" id="{BF18CB0C-F8C2-2E2D-4036-0F6D239E2353}"/>
                    </a:ext>
                  </a:extLst>
                </p14:cNvPr>
                <p14:cNvContentPartPr/>
                <p14:nvPr/>
              </p14:nvContentPartPr>
              <p14:xfrm>
                <a:off x="9380749" y="3941542"/>
                <a:ext cx="125640" cy="158040"/>
              </p14:xfrm>
            </p:contentPart>
          </mc:Choice>
          <mc:Fallback xmlns="">
            <p:pic>
              <p:nvPicPr>
                <p:cNvPr id="174989" name="Freihand 174988">
                  <a:extLst>
                    <a:ext uri="{FF2B5EF4-FFF2-40B4-BE49-F238E27FC236}">
                      <a16:creationId xmlns:a16="http://schemas.microsoft.com/office/drawing/2014/main" id="{BF18CB0C-F8C2-2E2D-4036-0F6D239E2353}"/>
                    </a:ext>
                  </a:extLst>
                </p:cNvPr>
                <p:cNvPicPr/>
                <p:nvPr/>
              </p:nvPicPr>
              <p:blipFill>
                <a:blip r:embed="rId726"/>
                <a:stretch>
                  <a:fillRect/>
                </a:stretch>
              </p:blipFill>
              <p:spPr>
                <a:xfrm>
                  <a:off x="9371749" y="3932542"/>
                  <a:ext cx="1432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174990" name="Freihand 174989">
                  <a:extLst>
                    <a:ext uri="{FF2B5EF4-FFF2-40B4-BE49-F238E27FC236}">
                      <a16:creationId xmlns:a16="http://schemas.microsoft.com/office/drawing/2014/main" id="{4D9577EE-CC03-7CBB-383F-1F547E20F884}"/>
                    </a:ext>
                  </a:extLst>
                </p14:cNvPr>
                <p14:cNvContentPartPr/>
                <p14:nvPr/>
              </p14:nvContentPartPr>
              <p14:xfrm>
                <a:off x="9192829" y="3922462"/>
                <a:ext cx="18000" cy="6120"/>
              </p14:xfrm>
            </p:contentPart>
          </mc:Choice>
          <mc:Fallback xmlns="">
            <p:pic>
              <p:nvPicPr>
                <p:cNvPr id="174990" name="Freihand 174989">
                  <a:extLst>
                    <a:ext uri="{FF2B5EF4-FFF2-40B4-BE49-F238E27FC236}">
                      <a16:creationId xmlns:a16="http://schemas.microsoft.com/office/drawing/2014/main" id="{4D9577EE-CC03-7CBB-383F-1F547E20F884}"/>
                    </a:ext>
                  </a:extLst>
                </p:cNvPr>
                <p:cNvPicPr/>
                <p:nvPr/>
              </p:nvPicPr>
              <p:blipFill>
                <a:blip r:embed="rId728"/>
                <a:stretch>
                  <a:fillRect/>
                </a:stretch>
              </p:blipFill>
              <p:spPr>
                <a:xfrm>
                  <a:off x="9183829" y="3913462"/>
                  <a:ext cx="3564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174991" name="Freihand 174990">
                  <a:extLst>
                    <a:ext uri="{FF2B5EF4-FFF2-40B4-BE49-F238E27FC236}">
                      <a16:creationId xmlns:a16="http://schemas.microsoft.com/office/drawing/2014/main" id="{E8CA53DD-E1E1-D585-D6B3-B8FE6182FB4D}"/>
                    </a:ext>
                  </a:extLst>
                </p14:cNvPr>
                <p14:cNvContentPartPr/>
                <p14:nvPr/>
              </p14:nvContentPartPr>
              <p14:xfrm>
                <a:off x="9691789" y="3974662"/>
                <a:ext cx="149040" cy="18360"/>
              </p14:xfrm>
            </p:contentPart>
          </mc:Choice>
          <mc:Fallback xmlns="">
            <p:pic>
              <p:nvPicPr>
                <p:cNvPr id="174991" name="Freihand 174990">
                  <a:extLst>
                    <a:ext uri="{FF2B5EF4-FFF2-40B4-BE49-F238E27FC236}">
                      <a16:creationId xmlns:a16="http://schemas.microsoft.com/office/drawing/2014/main" id="{E8CA53DD-E1E1-D585-D6B3-B8FE6182FB4D}"/>
                    </a:ext>
                  </a:extLst>
                </p:cNvPr>
                <p:cNvPicPr/>
                <p:nvPr/>
              </p:nvPicPr>
              <p:blipFill>
                <a:blip r:embed="rId730"/>
                <a:stretch>
                  <a:fillRect/>
                </a:stretch>
              </p:blipFill>
              <p:spPr>
                <a:xfrm>
                  <a:off x="9682789" y="3965662"/>
                  <a:ext cx="1666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174992" name="Freihand 174991">
                  <a:extLst>
                    <a:ext uri="{FF2B5EF4-FFF2-40B4-BE49-F238E27FC236}">
                      <a16:creationId xmlns:a16="http://schemas.microsoft.com/office/drawing/2014/main" id="{6D3B15DB-06D6-CD90-3887-D6B77061C88B}"/>
                    </a:ext>
                  </a:extLst>
                </p14:cNvPr>
                <p14:cNvContentPartPr/>
                <p14:nvPr/>
              </p14:nvContentPartPr>
              <p14:xfrm>
                <a:off x="9878989" y="3893662"/>
                <a:ext cx="205920" cy="133920"/>
              </p14:xfrm>
            </p:contentPart>
          </mc:Choice>
          <mc:Fallback xmlns="">
            <p:pic>
              <p:nvPicPr>
                <p:cNvPr id="174992" name="Freihand 174991">
                  <a:extLst>
                    <a:ext uri="{FF2B5EF4-FFF2-40B4-BE49-F238E27FC236}">
                      <a16:creationId xmlns:a16="http://schemas.microsoft.com/office/drawing/2014/main" id="{6D3B15DB-06D6-CD90-3887-D6B77061C88B}"/>
                    </a:ext>
                  </a:extLst>
                </p:cNvPr>
                <p:cNvPicPr/>
                <p:nvPr/>
              </p:nvPicPr>
              <p:blipFill>
                <a:blip r:embed="rId732"/>
                <a:stretch>
                  <a:fillRect/>
                </a:stretch>
              </p:blipFill>
              <p:spPr>
                <a:xfrm>
                  <a:off x="9869989" y="3884662"/>
                  <a:ext cx="2235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174993" name="Freihand 174992">
                  <a:extLst>
                    <a:ext uri="{FF2B5EF4-FFF2-40B4-BE49-F238E27FC236}">
                      <a16:creationId xmlns:a16="http://schemas.microsoft.com/office/drawing/2014/main" id="{BDA1891A-70AC-608D-CF84-F86F9A6A0D38}"/>
                    </a:ext>
                  </a:extLst>
                </p14:cNvPr>
                <p14:cNvContentPartPr/>
                <p14:nvPr/>
              </p14:nvContentPartPr>
              <p14:xfrm>
                <a:off x="9958909" y="3945502"/>
                <a:ext cx="725040" cy="136800"/>
              </p14:xfrm>
            </p:contentPart>
          </mc:Choice>
          <mc:Fallback xmlns="">
            <p:pic>
              <p:nvPicPr>
                <p:cNvPr id="174993" name="Freihand 174992">
                  <a:extLst>
                    <a:ext uri="{FF2B5EF4-FFF2-40B4-BE49-F238E27FC236}">
                      <a16:creationId xmlns:a16="http://schemas.microsoft.com/office/drawing/2014/main" id="{BDA1891A-70AC-608D-CF84-F86F9A6A0D38}"/>
                    </a:ext>
                  </a:extLst>
                </p:cNvPr>
                <p:cNvPicPr/>
                <p:nvPr/>
              </p:nvPicPr>
              <p:blipFill>
                <a:blip r:embed="rId734"/>
                <a:stretch>
                  <a:fillRect/>
                </a:stretch>
              </p:blipFill>
              <p:spPr>
                <a:xfrm>
                  <a:off x="9949909" y="3936862"/>
                  <a:ext cx="74268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174994" name="Freihand 174993">
                  <a:extLst>
                    <a:ext uri="{FF2B5EF4-FFF2-40B4-BE49-F238E27FC236}">
                      <a16:creationId xmlns:a16="http://schemas.microsoft.com/office/drawing/2014/main" id="{4097B306-ABF1-3B05-FC17-E76D902132F8}"/>
                    </a:ext>
                  </a:extLst>
                </p14:cNvPr>
                <p14:cNvContentPartPr/>
                <p14:nvPr/>
              </p14:nvContentPartPr>
              <p14:xfrm>
                <a:off x="6068389" y="3926422"/>
                <a:ext cx="80280" cy="392400"/>
              </p14:xfrm>
            </p:contentPart>
          </mc:Choice>
          <mc:Fallback xmlns="">
            <p:pic>
              <p:nvPicPr>
                <p:cNvPr id="174994" name="Freihand 174993">
                  <a:extLst>
                    <a:ext uri="{FF2B5EF4-FFF2-40B4-BE49-F238E27FC236}">
                      <a16:creationId xmlns:a16="http://schemas.microsoft.com/office/drawing/2014/main" id="{4097B306-ABF1-3B05-FC17-E76D902132F8}"/>
                    </a:ext>
                  </a:extLst>
                </p:cNvPr>
                <p:cNvPicPr/>
                <p:nvPr/>
              </p:nvPicPr>
              <p:blipFill>
                <a:blip r:embed="rId736"/>
                <a:stretch>
                  <a:fillRect/>
                </a:stretch>
              </p:blipFill>
              <p:spPr>
                <a:xfrm>
                  <a:off x="6059749" y="3917782"/>
                  <a:ext cx="97920" cy="41004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174995" name="Freihand 174994">
                  <a:extLst>
                    <a:ext uri="{FF2B5EF4-FFF2-40B4-BE49-F238E27FC236}">
                      <a16:creationId xmlns:a16="http://schemas.microsoft.com/office/drawing/2014/main" id="{106F6CC4-9809-88CF-BADF-A3EB4A7901E6}"/>
                    </a:ext>
                  </a:extLst>
                </p14:cNvPr>
                <p14:cNvContentPartPr/>
                <p14:nvPr/>
              </p14:nvContentPartPr>
              <p14:xfrm>
                <a:off x="6109429" y="3716542"/>
                <a:ext cx="4742280" cy="355320"/>
              </p14:xfrm>
            </p:contentPart>
          </mc:Choice>
          <mc:Fallback xmlns="">
            <p:pic>
              <p:nvPicPr>
                <p:cNvPr id="174995" name="Freihand 174994">
                  <a:extLst>
                    <a:ext uri="{FF2B5EF4-FFF2-40B4-BE49-F238E27FC236}">
                      <a16:creationId xmlns:a16="http://schemas.microsoft.com/office/drawing/2014/main" id="{106F6CC4-9809-88CF-BADF-A3EB4A7901E6}"/>
                    </a:ext>
                  </a:extLst>
                </p:cNvPr>
                <p:cNvPicPr/>
                <p:nvPr/>
              </p:nvPicPr>
              <p:blipFill>
                <a:blip r:embed="rId738"/>
                <a:stretch>
                  <a:fillRect/>
                </a:stretch>
              </p:blipFill>
              <p:spPr>
                <a:xfrm>
                  <a:off x="6100429" y="3707542"/>
                  <a:ext cx="4759920" cy="37296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174996" name="Freihand 174995">
                  <a:extLst>
                    <a:ext uri="{FF2B5EF4-FFF2-40B4-BE49-F238E27FC236}">
                      <a16:creationId xmlns:a16="http://schemas.microsoft.com/office/drawing/2014/main" id="{805B4E23-AC60-F2F7-5BA8-A679C9826E1A}"/>
                    </a:ext>
                  </a:extLst>
                </p14:cNvPr>
                <p14:cNvContentPartPr/>
                <p14:nvPr/>
              </p14:nvContentPartPr>
              <p14:xfrm>
                <a:off x="6368269" y="4069342"/>
                <a:ext cx="4429800" cy="288360"/>
              </p14:xfrm>
            </p:contentPart>
          </mc:Choice>
          <mc:Fallback xmlns="">
            <p:pic>
              <p:nvPicPr>
                <p:cNvPr id="174996" name="Freihand 174995">
                  <a:extLst>
                    <a:ext uri="{FF2B5EF4-FFF2-40B4-BE49-F238E27FC236}">
                      <a16:creationId xmlns:a16="http://schemas.microsoft.com/office/drawing/2014/main" id="{805B4E23-AC60-F2F7-5BA8-A679C9826E1A}"/>
                    </a:ext>
                  </a:extLst>
                </p:cNvPr>
                <p:cNvPicPr/>
                <p:nvPr/>
              </p:nvPicPr>
              <p:blipFill>
                <a:blip r:embed="rId740"/>
                <a:stretch>
                  <a:fillRect/>
                </a:stretch>
              </p:blipFill>
              <p:spPr>
                <a:xfrm>
                  <a:off x="6359269" y="4060702"/>
                  <a:ext cx="444744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175284" name="Freihand 175283">
                  <a:extLst>
                    <a:ext uri="{FF2B5EF4-FFF2-40B4-BE49-F238E27FC236}">
                      <a16:creationId xmlns:a16="http://schemas.microsoft.com/office/drawing/2014/main" id="{9351C809-178C-F023-CE64-63233DE4CA34}"/>
                    </a:ext>
                  </a:extLst>
                </p14:cNvPr>
                <p14:cNvContentPartPr/>
                <p14:nvPr/>
              </p14:nvContentPartPr>
              <p14:xfrm>
                <a:off x="6018709" y="4087342"/>
                <a:ext cx="2900520" cy="213480"/>
              </p14:xfrm>
            </p:contentPart>
          </mc:Choice>
          <mc:Fallback xmlns="">
            <p:pic>
              <p:nvPicPr>
                <p:cNvPr id="175284" name="Freihand 175283">
                  <a:extLst>
                    <a:ext uri="{FF2B5EF4-FFF2-40B4-BE49-F238E27FC236}">
                      <a16:creationId xmlns:a16="http://schemas.microsoft.com/office/drawing/2014/main" id="{9351C809-178C-F023-CE64-63233DE4CA34}"/>
                    </a:ext>
                  </a:extLst>
                </p:cNvPr>
                <p:cNvPicPr/>
                <p:nvPr/>
              </p:nvPicPr>
              <p:blipFill>
                <a:blip r:embed="rId742"/>
                <a:stretch>
                  <a:fillRect/>
                </a:stretch>
              </p:blipFill>
              <p:spPr>
                <a:xfrm>
                  <a:off x="6010069" y="4078702"/>
                  <a:ext cx="2918160" cy="231120"/>
                </a:xfrm>
                <a:prstGeom prst="rect">
                  <a:avLst/>
                </a:prstGeom>
              </p:spPr>
            </p:pic>
          </mc:Fallback>
        </mc:AlternateContent>
      </p:grpSp>
      <p:grpSp>
        <p:nvGrpSpPr>
          <p:cNvPr id="175319" name="Gruppieren 175318">
            <a:extLst>
              <a:ext uri="{FF2B5EF4-FFF2-40B4-BE49-F238E27FC236}">
                <a16:creationId xmlns:a16="http://schemas.microsoft.com/office/drawing/2014/main" id="{18DC50FA-EA44-735F-451B-E008E5B25BDF}"/>
              </a:ext>
            </a:extLst>
          </p:cNvPr>
          <p:cNvGrpSpPr/>
          <p:nvPr/>
        </p:nvGrpSpPr>
        <p:grpSpPr>
          <a:xfrm>
            <a:off x="2046469" y="4427182"/>
            <a:ext cx="6545880" cy="1376280"/>
            <a:chOff x="2046469" y="4427182"/>
            <a:chExt cx="6545880" cy="1376280"/>
          </a:xfrm>
        </p:grpSpPr>
        <mc:AlternateContent xmlns:mc="http://schemas.openxmlformats.org/markup-compatibility/2006" xmlns:p14="http://schemas.microsoft.com/office/powerpoint/2010/main">
          <mc:Choice Requires="p14">
            <p:contentPart p14:bwMode="auto" r:id="rId743">
              <p14:nvContentPartPr>
                <p14:cNvPr id="175094" name="Freihand 175093">
                  <a:extLst>
                    <a:ext uri="{FF2B5EF4-FFF2-40B4-BE49-F238E27FC236}">
                      <a16:creationId xmlns:a16="http://schemas.microsoft.com/office/drawing/2014/main" id="{037F2941-CA59-F6ED-D8D9-3DA2C3DB1529}"/>
                    </a:ext>
                  </a:extLst>
                </p14:cNvPr>
                <p14:cNvContentPartPr/>
                <p14:nvPr/>
              </p14:nvContentPartPr>
              <p14:xfrm>
                <a:off x="2046469" y="4668742"/>
                <a:ext cx="122040" cy="144000"/>
              </p14:xfrm>
            </p:contentPart>
          </mc:Choice>
          <mc:Fallback xmlns="">
            <p:pic>
              <p:nvPicPr>
                <p:cNvPr id="175094" name="Freihand 175093">
                  <a:extLst>
                    <a:ext uri="{FF2B5EF4-FFF2-40B4-BE49-F238E27FC236}">
                      <a16:creationId xmlns:a16="http://schemas.microsoft.com/office/drawing/2014/main" id="{037F2941-CA59-F6ED-D8D9-3DA2C3DB1529}"/>
                    </a:ext>
                  </a:extLst>
                </p:cNvPr>
                <p:cNvPicPr/>
                <p:nvPr/>
              </p:nvPicPr>
              <p:blipFill>
                <a:blip r:embed="rId744"/>
                <a:stretch>
                  <a:fillRect/>
                </a:stretch>
              </p:blipFill>
              <p:spPr>
                <a:xfrm>
                  <a:off x="2037469" y="4660102"/>
                  <a:ext cx="1396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175095" name="Freihand 175094">
                  <a:extLst>
                    <a:ext uri="{FF2B5EF4-FFF2-40B4-BE49-F238E27FC236}">
                      <a16:creationId xmlns:a16="http://schemas.microsoft.com/office/drawing/2014/main" id="{256DA9C3-124E-7733-2FC5-AA3F788C2DF5}"/>
                    </a:ext>
                  </a:extLst>
                </p14:cNvPr>
                <p14:cNvContentPartPr/>
                <p14:nvPr/>
              </p14:nvContentPartPr>
              <p14:xfrm>
                <a:off x="2249509" y="4658302"/>
                <a:ext cx="85320" cy="165600"/>
              </p14:xfrm>
            </p:contentPart>
          </mc:Choice>
          <mc:Fallback xmlns="">
            <p:pic>
              <p:nvPicPr>
                <p:cNvPr id="175095" name="Freihand 175094">
                  <a:extLst>
                    <a:ext uri="{FF2B5EF4-FFF2-40B4-BE49-F238E27FC236}">
                      <a16:creationId xmlns:a16="http://schemas.microsoft.com/office/drawing/2014/main" id="{256DA9C3-124E-7733-2FC5-AA3F788C2DF5}"/>
                    </a:ext>
                  </a:extLst>
                </p:cNvPr>
                <p:cNvPicPr/>
                <p:nvPr/>
              </p:nvPicPr>
              <p:blipFill>
                <a:blip r:embed="rId746"/>
                <a:stretch>
                  <a:fillRect/>
                </a:stretch>
              </p:blipFill>
              <p:spPr>
                <a:xfrm>
                  <a:off x="2240509" y="4649302"/>
                  <a:ext cx="1029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175096" name="Freihand 175095">
                  <a:extLst>
                    <a:ext uri="{FF2B5EF4-FFF2-40B4-BE49-F238E27FC236}">
                      <a16:creationId xmlns:a16="http://schemas.microsoft.com/office/drawing/2014/main" id="{9D5F9AB1-E0E1-8331-50BE-E14B4AAD6574}"/>
                    </a:ext>
                  </a:extLst>
                </p14:cNvPr>
                <p14:cNvContentPartPr/>
                <p14:nvPr/>
              </p14:nvContentPartPr>
              <p14:xfrm>
                <a:off x="2278669" y="4633462"/>
                <a:ext cx="123120" cy="10080"/>
              </p14:xfrm>
            </p:contentPart>
          </mc:Choice>
          <mc:Fallback xmlns="">
            <p:pic>
              <p:nvPicPr>
                <p:cNvPr id="175096" name="Freihand 175095">
                  <a:extLst>
                    <a:ext uri="{FF2B5EF4-FFF2-40B4-BE49-F238E27FC236}">
                      <a16:creationId xmlns:a16="http://schemas.microsoft.com/office/drawing/2014/main" id="{9D5F9AB1-E0E1-8331-50BE-E14B4AAD6574}"/>
                    </a:ext>
                  </a:extLst>
                </p:cNvPr>
                <p:cNvPicPr/>
                <p:nvPr/>
              </p:nvPicPr>
              <p:blipFill>
                <a:blip r:embed="rId748"/>
                <a:stretch>
                  <a:fillRect/>
                </a:stretch>
              </p:blipFill>
              <p:spPr>
                <a:xfrm>
                  <a:off x="2269669" y="4624462"/>
                  <a:ext cx="14076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175097" name="Freihand 175096">
                  <a:extLst>
                    <a:ext uri="{FF2B5EF4-FFF2-40B4-BE49-F238E27FC236}">
                      <a16:creationId xmlns:a16="http://schemas.microsoft.com/office/drawing/2014/main" id="{F3CD0852-8E1B-396E-0BCB-7A9D5F31149E}"/>
                    </a:ext>
                  </a:extLst>
                </p14:cNvPr>
                <p14:cNvContentPartPr/>
                <p14:nvPr/>
              </p14:nvContentPartPr>
              <p14:xfrm>
                <a:off x="2628949" y="4680982"/>
                <a:ext cx="5400" cy="146880"/>
              </p14:xfrm>
            </p:contentPart>
          </mc:Choice>
          <mc:Fallback xmlns="">
            <p:pic>
              <p:nvPicPr>
                <p:cNvPr id="175097" name="Freihand 175096">
                  <a:extLst>
                    <a:ext uri="{FF2B5EF4-FFF2-40B4-BE49-F238E27FC236}">
                      <a16:creationId xmlns:a16="http://schemas.microsoft.com/office/drawing/2014/main" id="{F3CD0852-8E1B-396E-0BCB-7A9D5F31149E}"/>
                    </a:ext>
                  </a:extLst>
                </p:cNvPr>
                <p:cNvPicPr/>
                <p:nvPr/>
              </p:nvPicPr>
              <p:blipFill>
                <a:blip r:embed="rId750"/>
                <a:stretch>
                  <a:fillRect/>
                </a:stretch>
              </p:blipFill>
              <p:spPr>
                <a:xfrm>
                  <a:off x="2620309" y="4671982"/>
                  <a:ext cx="230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175098" name="Freihand 175097">
                  <a:extLst>
                    <a:ext uri="{FF2B5EF4-FFF2-40B4-BE49-F238E27FC236}">
                      <a16:creationId xmlns:a16="http://schemas.microsoft.com/office/drawing/2014/main" id="{EE4F7683-F88E-B6A1-07A0-8FBCB3B005B5}"/>
                    </a:ext>
                  </a:extLst>
                </p14:cNvPr>
                <p14:cNvContentPartPr/>
                <p14:nvPr/>
              </p14:nvContentPartPr>
              <p14:xfrm>
                <a:off x="2581429" y="4686382"/>
                <a:ext cx="149040" cy="41040"/>
              </p14:xfrm>
            </p:contentPart>
          </mc:Choice>
          <mc:Fallback xmlns="">
            <p:pic>
              <p:nvPicPr>
                <p:cNvPr id="175098" name="Freihand 175097">
                  <a:extLst>
                    <a:ext uri="{FF2B5EF4-FFF2-40B4-BE49-F238E27FC236}">
                      <a16:creationId xmlns:a16="http://schemas.microsoft.com/office/drawing/2014/main" id="{EE4F7683-F88E-B6A1-07A0-8FBCB3B005B5}"/>
                    </a:ext>
                  </a:extLst>
                </p:cNvPr>
                <p:cNvPicPr/>
                <p:nvPr/>
              </p:nvPicPr>
              <p:blipFill>
                <a:blip r:embed="rId752"/>
                <a:stretch>
                  <a:fillRect/>
                </a:stretch>
              </p:blipFill>
              <p:spPr>
                <a:xfrm>
                  <a:off x="2572789" y="4677742"/>
                  <a:ext cx="1666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175099" name="Freihand 175098">
                  <a:extLst>
                    <a:ext uri="{FF2B5EF4-FFF2-40B4-BE49-F238E27FC236}">
                      <a16:creationId xmlns:a16="http://schemas.microsoft.com/office/drawing/2014/main" id="{740060EE-803F-CDE2-74FD-7F6D9E5E4111}"/>
                    </a:ext>
                  </a:extLst>
                </p14:cNvPr>
                <p14:cNvContentPartPr/>
                <p14:nvPr/>
              </p14:nvContentPartPr>
              <p14:xfrm>
                <a:off x="2804629" y="4630222"/>
                <a:ext cx="85680" cy="146880"/>
              </p14:xfrm>
            </p:contentPart>
          </mc:Choice>
          <mc:Fallback xmlns="">
            <p:pic>
              <p:nvPicPr>
                <p:cNvPr id="175099" name="Freihand 175098">
                  <a:extLst>
                    <a:ext uri="{FF2B5EF4-FFF2-40B4-BE49-F238E27FC236}">
                      <a16:creationId xmlns:a16="http://schemas.microsoft.com/office/drawing/2014/main" id="{740060EE-803F-CDE2-74FD-7F6D9E5E4111}"/>
                    </a:ext>
                  </a:extLst>
                </p:cNvPr>
                <p:cNvPicPr/>
                <p:nvPr/>
              </p:nvPicPr>
              <p:blipFill>
                <a:blip r:embed="rId754"/>
                <a:stretch>
                  <a:fillRect/>
                </a:stretch>
              </p:blipFill>
              <p:spPr>
                <a:xfrm>
                  <a:off x="2795989" y="4621582"/>
                  <a:ext cx="10332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175100" name="Freihand 175099">
                  <a:extLst>
                    <a:ext uri="{FF2B5EF4-FFF2-40B4-BE49-F238E27FC236}">
                      <a16:creationId xmlns:a16="http://schemas.microsoft.com/office/drawing/2014/main" id="{9F796A41-EDFD-36AA-F75E-430D0E2E230F}"/>
                    </a:ext>
                  </a:extLst>
                </p14:cNvPr>
                <p14:cNvContentPartPr/>
                <p14:nvPr/>
              </p14:nvContentPartPr>
              <p14:xfrm>
                <a:off x="2977789" y="4625902"/>
                <a:ext cx="284400" cy="130680"/>
              </p14:xfrm>
            </p:contentPart>
          </mc:Choice>
          <mc:Fallback xmlns="">
            <p:pic>
              <p:nvPicPr>
                <p:cNvPr id="175100" name="Freihand 175099">
                  <a:extLst>
                    <a:ext uri="{FF2B5EF4-FFF2-40B4-BE49-F238E27FC236}">
                      <a16:creationId xmlns:a16="http://schemas.microsoft.com/office/drawing/2014/main" id="{9F796A41-EDFD-36AA-F75E-430D0E2E230F}"/>
                    </a:ext>
                  </a:extLst>
                </p:cNvPr>
                <p:cNvPicPr/>
                <p:nvPr/>
              </p:nvPicPr>
              <p:blipFill>
                <a:blip r:embed="rId756"/>
                <a:stretch>
                  <a:fillRect/>
                </a:stretch>
              </p:blipFill>
              <p:spPr>
                <a:xfrm>
                  <a:off x="2969149" y="4616902"/>
                  <a:ext cx="3020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175101" name="Freihand 175100">
                  <a:extLst>
                    <a:ext uri="{FF2B5EF4-FFF2-40B4-BE49-F238E27FC236}">
                      <a16:creationId xmlns:a16="http://schemas.microsoft.com/office/drawing/2014/main" id="{4A3A8402-78CF-7DF0-3EAF-40F0F372BF6E}"/>
                    </a:ext>
                  </a:extLst>
                </p14:cNvPr>
                <p14:cNvContentPartPr/>
                <p14:nvPr/>
              </p14:nvContentPartPr>
              <p14:xfrm>
                <a:off x="3359749" y="4559662"/>
                <a:ext cx="39960" cy="183960"/>
              </p14:xfrm>
            </p:contentPart>
          </mc:Choice>
          <mc:Fallback xmlns="">
            <p:pic>
              <p:nvPicPr>
                <p:cNvPr id="175101" name="Freihand 175100">
                  <a:extLst>
                    <a:ext uri="{FF2B5EF4-FFF2-40B4-BE49-F238E27FC236}">
                      <a16:creationId xmlns:a16="http://schemas.microsoft.com/office/drawing/2014/main" id="{4A3A8402-78CF-7DF0-3EAF-40F0F372BF6E}"/>
                    </a:ext>
                  </a:extLst>
                </p:cNvPr>
                <p:cNvPicPr/>
                <p:nvPr/>
              </p:nvPicPr>
              <p:blipFill>
                <a:blip r:embed="rId758"/>
                <a:stretch>
                  <a:fillRect/>
                </a:stretch>
              </p:blipFill>
              <p:spPr>
                <a:xfrm>
                  <a:off x="3350749" y="4550662"/>
                  <a:ext cx="5760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175102" name="Freihand 175101">
                  <a:extLst>
                    <a:ext uri="{FF2B5EF4-FFF2-40B4-BE49-F238E27FC236}">
                      <a16:creationId xmlns:a16="http://schemas.microsoft.com/office/drawing/2014/main" id="{8ED61D9A-1809-DBF6-8593-A2378B7122A8}"/>
                    </a:ext>
                  </a:extLst>
                </p14:cNvPr>
                <p14:cNvContentPartPr/>
                <p14:nvPr/>
              </p14:nvContentPartPr>
              <p14:xfrm>
                <a:off x="3590869" y="4686382"/>
                <a:ext cx="183600" cy="71640"/>
              </p14:xfrm>
            </p:contentPart>
          </mc:Choice>
          <mc:Fallback xmlns="">
            <p:pic>
              <p:nvPicPr>
                <p:cNvPr id="175102" name="Freihand 175101">
                  <a:extLst>
                    <a:ext uri="{FF2B5EF4-FFF2-40B4-BE49-F238E27FC236}">
                      <a16:creationId xmlns:a16="http://schemas.microsoft.com/office/drawing/2014/main" id="{8ED61D9A-1809-DBF6-8593-A2378B7122A8}"/>
                    </a:ext>
                  </a:extLst>
                </p:cNvPr>
                <p:cNvPicPr/>
                <p:nvPr/>
              </p:nvPicPr>
              <p:blipFill>
                <a:blip r:embed="rId760"/>
                <a:stretch>
                  <a:fillRect/>
                </a:stretch>
              </p:blipFill>
              <p:spPr>
                <a:xfrm>
                  <a:off x="3581869" y="4677742"/>
                  <a:ext cx="2012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175105" name="Freihand 175104">
                  <a:extLst>
                    <a:ext uri="{FF2B5EF4-FFF2-40B4-BE49-F238E27FC236}">
                      <a16:creationId xmlns:a16="http://schemas.microsoft.com/office/drawing/2014/main" id="{E2683F23-846B-6165-E735-7B34872FF108}"/>
                    </a:ext>
                  </a:extLst>
                </p14:cNvPr>
                <p14:cNvContentPartPr/>
                <p14:nvPr/>
              </p14:nvContentPartPr>
              <p14:xfrm>
                <a:off x="3978229" y="4596382"/>
                <a:ext cx="97200" cy="183600"/>
              </p14:xfrm>
            </p:contentPart>
          </mc:Choice>
          <mc:Fallback xmlns="">
            <p:pic>
              <p:nvPicPr>
                <p:cNvPr id="175105" name="Freihand 175104">
                  <a:extLst>
                    <a:ext uri="{FF2B5EF4-FFF2-40B4-BE49-F238E27FC236}">
                      <a16:creationId xmlns:a16="http://schemas.microsoft.com/office/drawing/2014/main" id="{E2683F23-846B-6165-E735-7B34872FF108}"/>
                    </a:ext>
                  </a:extLst>
                </p:cNvPr>
                <p:cNvPicPr/>
                <p:nvPr/>
              </p:nvPicPr>
              <p:blipFill>
                <a:blip r:embed="rId762"/>
                <a:stretch>
                  <a:fillRect/>
                </a:stretch>
              </p:blipFill>
              <p:spPr>
                <a:xfrm>
                  <a:off x="3969589" y="4587742"/>
                  <a:ext cx="1148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175106" name="Freihand 175105">
                  <a:extLst>
                    <a:ext uri="{FF2B5EF4-FFF2-40B4-BE49-F238E27FC236}">
                      <a16:creationId xmlns:a16="http://schemas.microsoft.com/office/drawing/2014/main" id="{7BB72499-950E-30A4-AFB3-FDA01BBDC835}"/>
                    </a:ext>
                  </a:extLst>
                </p14:cNvPr>
                <p14:cNvContentPartPr/>
                <p14:nvPr/>
              </p14:nvContentPartPr>
              <p14:xfrm>
                <a:off x="4170829" y="4634182"/>
                <a:ext cx="94680" cy="162720"/>
              </p14:xfrm>
            </p:contentPart>
          </mc:Choice>
          <mc:Fallback xmlns="">
            <p:pic>
              <p:nvPicPr>
                <p:cNvPr id="175106" name="Freihand 175105">
                  <a:extLst>
                    <a:ext uri="{FF2B5EF4-FFF2-40B4-BE49-F238E27FC236}">
                      <a16:creationId xmlns:a16="http://schemas.microsoft.com/office/drawing/2014/main" id="{7BB72499-950E-30A4-AFB3-FDA01BBDC835}"/>
                    </a:ext>
                  </a:extLst>
                </p:cNvPr>
                <p:cNvPicPr/>
                <p:nvPr/>
              </p:nvPicPr>
              <p:blipFill>
                <a:blip r:embed="rId764"/>
                <a:stretch>
                  <a:fillRect/>
                </a:stretch>
              </p:blipFill>
              <p:spPr>
                <a:xfrm>
                  <a:off x="4162189" y="4625182"/>
                  <a:ext cx="1123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175107" name="Freihand 175106">
                  <a:extLst>
                    <a:ext uri="{FF2B5EF4-FFF2-40B4-BE49-F238E27FC236}">
                      <a16:creationId xmlns:a16="http://schemas.microsoft.com/office/drawing/2014/main" id="{F8D65348-4D3D-1459-CCB3-DBD277BF4510}"/>
                    </a:ext>
                  </a:extLst>
                </p14:cNvPr>
                <p14:cNvContentPartPr/>
                <p14:nvPr/>
              </p14:nvContentPartPr>
              <p14:xfrm>
                <a:off x="4399429" y="4713022"/>
                <a:ext cx="178200" cy="26280"/>
              </p14:xfrm>
            </p:contentPart>
          </mc:Choice>
          <mc:Fallback xmlns="">
            <p:pic>
              <p:nvPicPr>
                <p:cNvPr id="175107" name="Freihand 175106">
                  <a:extLst>
                    <a:ext uri="{FF2B5EF4-FFF2-40B4-BE49-F238E27FC236}">
                      <a16:creationId xmlns:a16="http://schemas.microsoft.com/office/drawing/2014/main" id="{F8D65348-4D3D-1459-CCB3-DBD277BF4510}"/>
                    </a:ext>
                  </a:extLst>
                </p:cNvPr>
                <p:cNvPicPr/>
                <p:nvPr/>
              </p:nvPicPr>
              <p:blipFill>
                <a:blip r:embed="rId766"/>
                <a:stretch>
                  <a:fillRect/>
                </a:stretch>
              </p:blipFill>
              <p:spPr>
                <a:xfrm>
                  <a:off x="4390429" y="4704022"/>
                  <a:ext cx="1958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175108" name="Freihand 175107">
                  <a:extLst>
                    <a:ext uri="{FF2B5EF4-FFF2-40B4-BE49-F238E27FC236}">
                      <a16:creationId xmlns:a16="http://schemas.microsoft.com/office/drawing/2014/main" id="{C3BA4195-FABE-F57B-D7D6-855065094560}"/>
                    </a:ext>
                  </a:extLst>
                </p14:cNvPr>
                <p14:cNvContentPartPr/>
                <p14:nvPr/>
              </p14:nvContentPartPr>
              <p14:xfrm>
                <a:off x="4653949" y="4575502"/>
                <a:ext cx="105120" cy="170640"/>
              </p14:xfrm>
            </p:contentPart>
          </mc:Choice>
          <mc:Fallback xmlns="">
            <p:pic>
              <p:nvPicPr>
                <p:cNvPr id="175108" name="Freihand 175107">
                  <a:extLst>
                    <a:ext uri="{FF2B5EF4-FFF2-40B4-BE49-F238E27FC236}">
                      <a16:creationId xmlns:a16="http://schemas.microsoft.com/office/drawing/2014/main" id="{C3BA4195-FABE-F57B-D7D6-855065094560}"/>
                    </a:ext>
                  </a:extLst>
                </p:cNvPr>
                <p:cNvPicPr/>
                <p:nvPr/>
              </p:nvPicPr>
              <p:blipFill>
                <a:blip r:embed="rId768"/>
                <a:stretch>
                  <a:fillRect/>
                </a:stretch>
              </p:blipFill>
              <p:spPr>
                <a:xfrm>
                  <a:off x="4644949" y="4566862"/>
                  <a:ext cx="12276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175109" name="Freihand 175108">
                  <a:extLst>
                    <a:ext uri="{FF2B5EF4-FFF2-40B4-BE49-F238E27FC236}">
                      <a16:creationId xmlns:a16="http://schemas.microsoft.com/office/drawing/2014/main" id="{E511BFF3-06C2-42AC-F528-429260266D15}"/>
                    </a:ext>
                  </a:extLst>
                </p14:cNvPr>
                <p14:cNvContentPartPr/>
                <p14:nvPr/>
              </p14:nvContentPartPr>
              <p14:xfrm>
                <a:off x="4882909" y="4568302"/>
                <a:ext cx="100800" cy="153000"/>
              </p14:xfrm>
            </p:contentPart>
          </mc:Choice>
          <mc:Fallback xmlns="">
            <p:pic>
              <p:nvPicPr>
                <p:cNvPr id="175109" name="Freihand 175108">
                  <a:extLst>
                    <a:ext uri="{FF2B5EF4-FFF2-40B4-BE49-F238E27FC236}">
                      <a16:creationId xmlns:a16="http://schemas.microsoft.com/office/drawing/2014/main" id="{E511BFF3-06C2-42AC-F528-429260266D15}"/>
                    </a:ext>
                  </a:extLst>
                </p:cNvPr>
                <p:cNvPicPr/>
                <p:nvPr/>
              </p:nvPicPr>
              <p:blipFill>
                <a:blip r:embed="rId770"/>
                <a:stretch>
                  <a:fillRect/>
                </a:stretch>
              </p:blipFill>
              <p:spPr>
                <a:xfrm>
                  <a:off x="4873909" y="4559662"/>
                  <a:ext cx="11844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175111" name="Freihand 175110">
                  <a:extLst>
                    <a:ext uri="{FF2B5EF4-FFF2-40B4-BE49-F238E27FC236}">
                      <a16:creationId xmlns:a16="http://schemas.microsoft.com/office/drawing/2014/main" id="{33B2AC06-E20A-9F14-23E3-8FB92AE941DF}"/>
                    </a:ext>
                  </a:extLst>
                </p14:cNvPr>
                <p14:cNvContentPartPr/>
                <p14:nvPr/>
              </p14:nvContentPartPr>
              <p14:xfrm>
                <a:off x="4863109" y="4548142"/>
                <a:ext cx="142560" cy="151200"/>
              </p14:xfrm>
            </p:contentPart>
          </mc:Choice>
          <mc:Fallback xmlns="">
            <p:pic>
              <p:nvPicPr>
                <p:cNvPr id="175111" name="Freihand 175110">
                  <a:extLst>
                    <a:ext uri="{FF2B5EF4-FFF2-40B4-BE49-F238E27FC236}">
                      <a16:creationId xmlns:a16="http://schemas.microsoft.com/office/drawing/2014/main" id="{33B2AC06-E20A-9F14-23E3-8FB92AE941DF}"/>
                    </a:ext>
                  </a:extLst>
                </p:cNvPr>
                <p:cNvPicPr/>
                <p:nvPr/>
              </p:nvPicPr>
              <p:blipFill>
                <a:blip r:embed="rId772"/>
                <a:stretch>
                  <a:fillRect/>
                </a:stretch>
              </p:blipFill>
              <p:spPr>
                <a:xfrm>
                  <a:off x="4854469" y="4539142"/>
                  <a:ext cx="1602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175112" name="Freihand 175111">
                  <a:extLst>
                    <a:ext uri="{FF2B5EF4-FFF2-40B4-BE49-F238E27FC236}">
                      <a16:creationId xmlns:a16="http://schemas.microsoft.com/office/drawing/2014/main" id="{27532EE8-89F5-520D-6CD1-4E56D246D7CB}"/>
                    </a:ext>
                  </a:extLst>
                </p14:cNvPr>
                <p14:cNvContentPartPr/>
                <p14:nvPr/>
              </p14:nvContentPartPr>
              <p14:xfrm>
                <a:off x="5043109" y="4596742"/>
                <a:ext cx="155520" cy="122040"/>
              </p14:xfrm>
            </p:contentPart>
          </mc:Choice>
          <mc:Fallback xmlns="">
            <p:pic>
              <p:nvPicPr>
                <p:cNvPr id="175112" name="Freihand 175111">
                  <a:extLst>
                    <a:ext uri="{FF2B5EF4-FFF2-40B4-BE49-F238E27FC236}">
                      <a16:creationId xmlns:a16="http://schemas.microsoft.com/office/drawing/2014/main" id="{27532EE8-89F5-520D-6CD1-4E56D246D7CB}"/>
                    </a:ext>
                  </a:extLst>
                </p:cNvPr>
                <p:cNvPicPr/>
                <p:nvPr/>
              </p:nvPicPr>
              <p:blipFill>
                <a:blip r:embed="rId774"/>
                <a:stretch>
                  <a:fillRect/>
                </a:stretch>
              </p:blipFill>
              <p:spPr>
                <a:xfrm>
                  <a:off x="5034469" y="4588102"/>
                  <a:ext cx="1731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175114" name="Freihand 175113">
                  <a:extLst>
                    <a:ext uri="{FF2B5EF4-FFF2-40B4-BE49-F238E27FC236}">
                      <a16:creationId xmlns:a16="http://schemas.microsoft.com/office/drawing/2014/main" id="{0E544D15-AA3A-64E1-4C23-DE73FA2F1AAC}"/>
                    </a:ext>
                  </a:extLst>
                </p14:cNvPr>
                <p14:cNvContentPartPr/>
                <p14:nvPr/>
              </p14:nvContentPartPr>
              <p14:xfrm>
                <a:off x="5309509" y="4620142"/>
                <a:ext cx="78120" cy="104760"/>
              </p14:xfrm>
            </p:contentPart>
          </mc:Choice>
          <mc:Fallback xmlns="">
            <p:pic>
              <p:nvPicPr>
                <p:cNvPr id="175114" name="Freihand 175113">
                  <a:extLst>
                    <a:ext uri="{FF2B5EF4-FFF2-40B4-BE49-F238E27FC236}">
                      <a16:creationId xmlns:a16="http://schemas.microsoft.com/office/drawing/2014/main" id="{0E544D15-AA3A-64E1-4C23-DE73FA2F1AAC}"/>
                    </a:ext>
                  </a:extLst>
                </p:cNvPr>
                <p:cNvPicPr/>
                <p:nvPr/>
              </p:nvPicPr>
              <p:blipFill>
                <a:blip r:embed="rId776"/>
                <a:stretch>
                  <a:fillRect/>
                </a:stretch>
              </p:blipFill>
              <p:spPr>
                <a:xfrm>
                  <a:off x="5300509" y="4611142"/>
                  <a:ext cx="957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175115" name="Freihand 175114">
                  <a:extLst>
                    <a:ext uri="{FF2B5EF4-FFF2-40B4-BE49-F238E27FC236}">
                      <a16:creationId xmlns:a16="http://schemas.microsoft.com/office/drawing/2014/main" id="{6BE9D0A4-4114-0CC9-D09F-B553535DF069}"/>
                    </a:ext>
                  </a:extLst>
                </p14:cNvPr>
                <p14:cNvContentPartPr/>
                <p14:nvPr/>
              </p14:nvContentPartPr>
              <p14:xfrm>
                <a:off x="5327509" y="4433302"/>
                <a:ext cx="21960" cy="12600"/>
              </p14:xfrm>
            </p:contentPart>
          </mc:Choice>
          <mc:Fallback xmlns="">
            <p:pic>
              <p:nvPicPr>
                <p:cNvPr id="175115" name="Freihand 175114">
                  <a:extLst>
                    <a:ext uri="{FF2B5EF4-FFF2-40B4-BE49-F238E27FC236}">
                      <a16:creationId xmlns:a16="http://schemas.microsoft.com/office/drawing/2014/main" id="{6BE9D0A4-4114-0CC9-D09F-B553535DF069}"/>
                    </a:ext>
                  </a:extLst>
                </p:cNvPr>
                <p:cNvPicPr/>
                <p:nvPr/>
              </p:nvPicPr>
              <p:blipFill>
                <a:blip r:embed="rId778"/>
                <a:stretch>
                  <a:fillRect/>
                </a:stretch>
              </p:blipFill>
              <p:spPr>
                <a:xfrm>
                  <a:off x="5318869" y="4424302"/>
                  <a:ext cx="396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175117" name="Freihand 175116">
                  <a:extLst>
                    <a:ext uri="{FF2B5EF4-FFF2-40B4-BE49-F238E27FC236}">
                      <a16:creationId xmlns:a16="http://schemas.microsoft.com/office/drawing/2014/main" id="{345016AB-9248-C5D6-44A9-7F0EACC53928}"/>
                    </a:ext>
                  </a:extLst>
                </p14:cNvPr>
                <p14:cNvContentPartPr/>
                <p14:nvPr/>
              </p14:nvContentPartPr>
              <p14:xfrm>
                <a:off x="5717749" y="4521502"/>
                <a:ext cx="33840" cy="164880"/>
              </p14:xfrm>
            </p:contentPart>
          </mc:Choice>
          <mc:Fallback xmlns="">
            <p:pic>
              <p:nvPicPr>
                <p:cNvPr id="175117" name="Freihand 175116">
                  <a:extLst>
                    <a:ext uri="{FF2B5EF4-FFF2-40B4-BE49-F238E27FC236}">
                      <a16:creationId xmlns:a16="http://schemas.microsoft.com/office/drawing/2014/main" id="{345016AB-9248-C5D6-44A9-7F0EACC53928}"/>
                    </a:ext>
                  </a:extLst>
                </p:cNvPr>
                <p:cNvPicPr/>
                <p:nvPr/>
              </p:nvPicPr>
              <p:blipFill>
                <a:blip r:embed="rId780"/>
                <a:stretch>
                  <a:fillRect/>
                </a:stretch>
              </p:blipFill>
              <p:spPr>
                <a:xfrm>
                  <a:off x="5708749" y="4512502"/>
                  <a:ext cx="514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175118" name="Freihand 175117">
                  <a:extLst>
                    <a:ext uri="{FF2B5EF4-FFF2-40B4-BE49-F238E27FC236}">
                      <a16:creationId xmlns:a16="http://schemas.microsoft.com/office/drawing/2014/main" id="{94B6746B-16E9-775F-8D40-5989865AB656}"/>
                    </a:ext>
                  </a:extLst>
                </p14:cNvPr>
                <p14:cNvContentPartPr/>
                <p14:nvPr/>
              </p14:nvContentPartPr>
              <p14:xfrm>
                <a:off x="5963629" y="4562182"/>
                <a:ext cx="10080" cy="83880"/>
              </p14:xfrm>
            </p:contentPart>
          </mc:Choice>
          <mc:Fallback xmlns="">
            <p:pic>
              <p:nvPicPr>
                <p:cNvPr id="175118" name="Freihand 175117">
                  <a:extLst>
                    <a:ext uri="{FF2B5EF4-FFF2-40B4-BE49-F238E27FC236}">
                      <a16:creationId xmlns:a16="http://schemas.microsoft.com/office/drawing/2014/main" id="{94B6746B-16E9-775F-8D40-5989865AB656}"/>
                    </a:ext>
                  </a:extLst>
                </p:cNvPr>
                <p:cNvPicPr/>
                <p:nvPr/>
              </p:nvPicPr>
              <p:blipFill>
                <a:blip r:embed="rId782"/>
                <a:stretch>
                  <a:fillRect/>
                </a:stretch>
              </p:blipFill>
              <p:spPr>
                <a:xfrm>
                  <a:off x="5954989" y="4553542"/>
                  <a:ext cx="277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175119" name="Freihand 175118">
                  <a:extLst>
                    <a:ext uri="{FF2B5EF4-FFF2-40B4-BE49-F238E27FC236}">
                      <a16:creationId xmlns:a16="http://schemas.microsoft.com/office/drawing/2014/main" id="{D36250F6-3EB5-FCD3-2BE5-FC88F01524F2}"/>
                    </a:ext>
                  </a:extLst>
                </p14:cNvPr>
                <p14:cNvContentPartPr/>
                <p14:nvPr/>
              </p14:nvContentPartPr>
              <p14:xfrm>
                <a:off x="5908909" y="4596742"/>
                <a:ext cx="124200" cy="15480"/>
              </p14:xfrm>
            </p:contentPart>
          </mc:Choice>
          <mc:Fallback xmlns="">
            <p:pic>
              <p:nvPicPr>
                <p:cNvPr id="175119" name="Freihand 175118">
                  <a:extLst>
                    <a:ext uri="{FF2B5EF4-FFF2-40B4-BE49-F238E27FC236}">
                      <a16:creationId xmlns:a16="http://schemas.microsoft.com/office/drawing/2014/main" id="{D36250F6-3EB5-FCD3-2BE5-FC88F01524F2}"/>
                    </a:ext>
                  </a:extLst>
                </p:cNvPr>
                <p:cNvPicPr/>
                <p:nvPr/>
              </p:nvPicPr>
              <p:blipFill>
                <a:blip r:embed="rId784"/>
                <a:stretch>
                  <a:fillRect/>
                </a:stretch>
              </p:blipFill>
              <p:spPr>
                <a:xfrm>
                  <a:off x="5900269" y="4588102"/>
                  <a:ext cx="1418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175120" name="Freihand 175119">
                  <a:extLst>
                    <a:ext uri="{FF2B5EF4-FFF2-40B4-BE49-F238E27FC236}">
                      <a16:creationId xmlns:a16="http://schemas.microsoft.com/office/drawing/2014/main" id="{7B63AACC-155C-C354-D9B0-238772E0776D}"/>
                    </a:ext>
                  </a:extLst>
                </p14:cNvPr>
                <p14:cNvContentPartPr/>
                <p14:nvPr/>
              </p14:nvContentPartPr>
              <p14:xfrm>
                <a:off x="6131029" y="4468942"/>
                <a:ext cx="113400" cy="162000"/>
              </p14:xfrm>
            </p:contentPart>
          </mc:Choice>
          <mc:Fallback xmlns="">
            <p:pic>
              <p:nvPicPr>
                <p:cNvPr id="175120" name="Freihand 175119">
                  <a:extLst>
                    <a:ext uri="{FF2B5EF4-FFF2-40B4-BE49-F238E27FC236}">
                      <a16:creationId xmlns:a16="http://schemas.microsoft.com/office/drawing/2014/main" id="{7B63AACC-155C-C354-D9B0-238772E0776D}"/>
                    </a:ext>
                  </a:extLst>
                </p:cNvPr>
                <p:cNvPicPr/>
                <p:nvPr/>
              </p:nvPicPr>
              <p:blipFill>
                <a:blip r:embed="rId786"/>
                <a:stretch>
                  <a:fillRect/>
                </a:stretch>
              </p:blipFill>
              <p:spPr>
                <a:xfrm>
                  <a:off x="6122029" y="4459942"/>
                  <a:ext cx="1310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175121" name="Freihand 175120">
                  <a:extLst>
                    <a:ext uri="{FF2B5EF4-FFF2-40B4-BE49-F238E27FC236}">
                      <a16:creationId xmlns:a16="http://schemas.microsoft.com/office/drawing/2014/main" id="{58ADD339-6636-7010-B1B4-7D497E1E8E8D}"/>
                    </a:ext>
                  </a:extLst>
                </p14:cNvPr>
                <p14:cNvContentPartPr/>
                <p14:nvPr/>
              </p14:nvContentPartPr>
              <p14:xfrm>
                <a:off x="6292669" y="4520782"/>
                <a:ext cx="113400" cy="100800"/>
              </p14:xfrm>
            </p:contentPart>
          </mc:Choice>
          <mc:Fallback xmlns="">
            <p:pic>
              <p:nvPicPr>
                <p:cNvPr id="175121" name="Freihand 175120">
                  <a:extLst>
                    <a:ext uri="{FF2B5EF4-FFF2-40B4-BE49-F238E27FC236}">
                      <a16:creationId xmlns:a16="http://schemas.microsoft.com/office/drawing/2014/main" id="{58ADD339-6636-7010-B1B4-7D497E1E8E8D}"/>
                    </a:ext>
                  </a:extLst>
                </p:cNvPr>
                <p:cNvPicPr/>
                <p:nvPr/>
              </p:nvPicPr>
              <p:blipFill>
                <a:blip r:embed="rId788"/>
                <a:stretch>
                  <a:fillRect/>
                </a:stretch>
              </p:blipFill>
              <p:spPr>
                <a:xfrm>
                  <a:off x="6284029" y="4511782"/>
                  <a:ext cx="1310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175122" name="Freihand 175121">
                  <a:extLst>
                    <a:ext uri="{FF2B5EF4-FFF2-40B4-BE49-F238E27FC236}">
                      <a16:creationId xmlns:a16="http://schemas.microsoft.com/office/drawing/2014/main" id="{2CDAEC9F-8C14-B518-2474-93A9ED2634D9}"/>
                    </a:ext>
                  </a:extLst>
                </p14:cNvPr>
                <p14:cNvContentPartPr/>
                <p14:nvPr/>
              </p14:nvContentPartPr>
              <p14:xfrm>
                <a:off x="6440269" y="4427182"/>
                <a:ext cx="253800" cy="181440"/>
              </p14:xfrm>
            </p:contentPart>
          </mc:Choice>
          <mc:Fallback xmlns="">
            <p:pic>
              <p:nvPicPr>
                <p:cNvPr id="175122" name="Freihand 175121">
                  <a:extLst>
                    <a:ext uri="{FF2B5EF4-FFF2-40B4-BE49-F238E27FC236}">
                      <a16:creationId xmlns:a16="http://schemas.microsoft.com/office/drawing/2014/main" id="{2CDAEC9F-8C14-B518-2474-93A9ED2634D9}"/>
                    </a:ext>
                  </a:extLst>
                </p:cNvPr>
                <p:cNvPicPr/>
                <p:nvPr/>
              </p:nvPicPr>
              <p:blipFill>
                <a:blip r:embed="rId790"/>
                <a:stretch>
                  <a:fillRect/>
                </a:stretch>
              </p:blipFill>
              <p:spPr>
                <a:xfrm>
                  <a:off x="6431269" y="4418182"/>
                  <a:ext cx="2714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175129" name="Freihand 175128">
                  <a:extLst>
                    <a:ext uri="{FF2B5EF4-FFF2-40B4-BE49-F238E27FC236}">
                      <a16:creationId xmlns:a16="http://schemas.microsoft.com/office/drawing/2014/main" id="{09D1771E-30B2-8B70-D002-690D587FE0E1}"/>
                    </a:ext>
                  </a:extLst>
                </p14:cNvPr>
                <p14:cNvContentPartPr/>
                <p14:nvPr/>
              </p14:nvContentPartPr>
              <p14:xfrm>
                <a:off x="2815789" y="5017222"/>
                <a:ext cx="59400" cy="184680"/>
              </p14:xfrm>
            </p:contentPart>
          </mc:Choice>
          <mc:Fallback xmlns="">
            <p:pic>
              <p:nvPicPr>
                <p:cNvPr id="175129" name="Freihand 175128">
                  <a:extLst>
                    <a:ext uri="{FF2B5EF4-FFF2-40B4-BE49-F238E27FC236}">
                      <a16:creationId xmlns:a16="http://schemas.microsoft.com/office/drawing/2014/main" id="{09D1771E-30B2-8B70-D002-690D587FE0E1}"/>
                    </a:ext>
                  </a:extLst>
                </p:cNvPr>
                <p:cNvPicPr/>
                <p:nvPr/>
              </p:nvPicPr>
              <p:blipFill>
                <a:blip r:embed="rId792"/>
                <a:stretch>
                  <a:fillRect/>
                </a:stretch>
              </p:blipFill>
              <p:spPr>
                <a:xfrm>
                  <a:off x="2806789" y="5008222"/>
                  <a:ext cx="7704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175130" name="Freihand 175129">
                  <a:extLst>
                    <a:ext uri="{FF2B5EF4-FFF2-40B4-BE49-F238E27FC236}">
                      <a16:creationId xmlns:a16="http://schemas.microsoft.com/office/drawing/2014/main" id="{D3D891BD-3653-BCCA-AA80-857CFC447332}"/>
                    </a:ext>
                  </a:extLst>
                </p14:cNvPr>
                <p14:cNvContentPartPr/>
                <p14:nvPr/>
              </p14:nvContentPartPr>
              <p14:xfrm>
                <a:off x="2856469" y="4995982"/>
                <a:ext cx="112320" cy="10800"/>
              </p14:xfrm>
            </p:contentPart>
          </mc:Choice>
          <mc:Fallback xmlns="">
            <p:pic>
              <p:nvPicPr>
                <p:cNvPr id="175130" name="Freihand 175129">
                  <a:extLst>
                    <a:ext uri="{FF2B5EF4-FFF2-40B4-BE49-F238E27FC236}">
                      <a16:creationId xmlns:a16="http://schemas.microsoft.com/office/drawing/2014/main" id="{D3D891BD-3653-BCCA-AA80-857CFC447332}"/>
                    </a:ext>
                  </a:extLst>
                </p:cNvPr>
                <p:cNvPicPr/>
                <p:nvPr/>
              </p:nvPicPr>
              <p:blipFill>
                <a:blip r:embed="rId794"/>
                <a:stretch>
                  <a:fillRect/>
                </a:stretch>
              </p:blipFill>
              <p:spPr>
                <a:xfrm>
                  <a:off x="2847829" y="4987342"/>
                  <a:ext cx="1299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175131" name="Freihand 175130">
                  <a:extLst>
                    <a:ext uri="{FF2B5EF4-FFF2-40B4-BE49-F238E27FC236}">
                      <a16:creationId xmlns:a16="http://schemas.microsoft.com/office/drawing/2014/main" id="{5359391C-F0D3-C19A-0FB6-40517D4A93A3}"/>
                    </a:ext>
                  </a:extLst>
                </p14:cNvPr>
                <p14:cNvContentPartPr/>
                <p14:nvPr/>
              </p14:nvContentPartPr>
              <p14:xfrm>
                <a:off x="2979949" y="5003902"/>
                <a:ext cx="262080" cy="137880"/>
              </p14:xfrm>
            </p:contentPart>
          </mc:Choice>
          <mc:Fallback xmlns="">
            <p:pic>
              <p:nvPicPr>
                <p:cNvPr id="175131" name="Freihand 175130">
                  <a:extLst>
                    <a:ext uri="{FF2B5EF4-FFF2-40B4-BE49-F238E27FC236}">
                      <a16:creationId xmlns:a16="http://schemas.microsoft.com/office/drawing/2014/main" id="{5359391C-F0D3-C19A-0FB6-40517D4A93A3}"/>
                    </a:ext>
                  </a:extLst>
                </p:cNvPr>
                <p:cNvPicPr/>
                <p:nvPr/>
              </p:nvPicPr>
              <p:blipFill>
                <a:blip r:embed="rId796"/>
                <a:stretch>
                  <a:fillRect/>
                </a:stretch>
              </p:blipFill>
              <p:spPr>
                <a:xfrm>
                  <a:off x="2970949" y="4995262"/>
                  <a:ext cx="27972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175132" name="Freihand 175131">
                  <a:extLst>
                    <a:ext uri="{FF2B5EF4-FFF2-40B4-BE49-F238E27FC236}">
                      <a16:creationId xmlns:a16="http://schemas.microsoft.com/office/drawing/2014/main" id="{1EC73188-7794-68A8-0B2A-691E98164246}"/>
                    </a:ext>
                  </a:extLst>
                </p14:cNvPr>
                <p14:cNvContentPartPr/>
                <p14:nvPr/>
              </p14:nvContentPartPr>
              <p14:xfrm>
                <a:off x="3339589" y="5028022"/>
                <a:ext cx="61560" cy="110880"/>
              </p14:xfrm>
            </p:contentPart>
          </mc:Choice>
          <mc:Fallback xmlns="">
            <p:pic>
              <p:nvPicPr>
                <p:cNvPr id="175132" name="Freihand 175131">
                  <a:extLst>
                    <a:ext uri="{FF2B5EF4-FFF2-40B4-BE49-F238E27FC236}">
                      <a16:creationId xmlns:a16="http://schemas.microsoft.com/office/drawing/2014/main" id="{1EC73188-7794-68A8-0B2A-691E98164246}"/>
                    </a:ext>
                  </a:extLst>
                </p:cNvPr>
                <p:cNvPicPr/>
                <p:nvPr/>
              </p:nvPicPr>
              <p:blipFill>
                <a:blip r:embed="rId798"/>
                <a:stretch>
                  <a:fillRect/>
                </a:stretch>
              </p:blipFill>
              <p:spPr>
                <a:xfrm>
                  <a:off x="3330949" y="5019382"/>
                  <a:ext cx="792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175133" name="Freihand 175132">
                  <a:extLst>
                    <a:ext uri="{FF2B5EF4-FFF2-40B4-BE49-F238E27FC236}">
                      <a16:creationId xmlns:a16="http://schemas.microsoft.com/office/drawing/2014/main" id="{C2226998-2A31-724A-1A1C-4F27B8A17615}"/>
                    </a:ext>
                  </a:extLst>
                </p14:cNvPr>
                <p14:cNvContentPartPr/>
                <p14:nvPr/>
              </p14:nvContentPartPr>
              <p14:xfrm>
                <a:off x="3368749" y="4887262"/>
                <a:ext cx="17280" cy="18360"/>
              </p14:xfrm>
            </p:contentPart>
          </mc:Choice>
          <mc:Fallback xmlns="">
            <p:pic>
              <p:nvPicPr>
                <p:cNvPr id="175133" name="Freihand 175132">
                  <a:extLst>
                    <a:ext uri="{FF2B5EF4-FFF2-40B4-BE49-F238E27FC236}">
                      <a16:creationId xmlns:a16="http://schemas.microsoft.com/office/drawing/2014/main" id="{C2226998-2A31-724A-1A1C-4F27B8A17615}"/>
                    </a:ext>
                  </a:extLst>
                </p:cNvPr>
                <p:cNvPicPr/>
                <p:nvPr/>
              </p:nvPicPr>
              <p:blipFill>
                <a:blip r:embed="rId800"/>
                <a:stretch>
                  <a:fillRect/>
                </a:stretch>
              </p:blipFill>
              <p:spPr>
                <a:xfrm>
                  <a:off x="3360109" y="4878262"/>
                  <a:ext cx="349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175134" name="Freihand 175133">
                  <a:extLst>
                    <a:ext uri="{FF2B5EF4-FFF2-40B4-BE49-F238E27FC236}">
                      <a16:creationId xmlns:a16="http://schemas.microsoft.com/office/drawing/2014/main" id="{A2E7E7B2-C4FB-4B50-875C-4EA7DC9438EC}"/>
                    </a:ext>
                  </a:extLst>
                </p14:cNvPr>
                <p14:cNvContentPartPr/>
                <p14:nvPr/>
              </p14:nvContentPartPr>
              <p14:xfrm>
                <a:off x="3580069" y="5045662"/>
                <a:ext cx="171720" cy="7920"/>
              </p14:xfrm>
            </p:contentPart>
          </mc:Choice>
          <mc:Fallback xmlns="">
            <p:pic>
              <p:nvPicPr>
                <p:cNvPr id="175134" name="Freihand 175133">
                  <a:extLst>
                    <a:ext uri="{FF2B5EF4-FFF2-40B4-BE49-F238E27FC236}">
                      <a16:creationId xmlns:a16="http://schemas.microsoft.com/office/drawing/2014/main" id="{A2E7E7B2-C4FB-4B50-875C-4EA7DC9438EC}"/>
                    </a:ext>
                  </a:extLst>
                </p:cNvPr>
                <p:cNvPicPr/>
                <p:nvPr/>
              </p:nvPicPr>
              <p:blipFill>
                <a:blip r:embed="rId802"/>
                <a:stretch>
                  <a:fillRect/>
                </a:stretch>
              </p:blipFill>
              <p:spPr>
                <a:xfrm>
                  <a:off x="3571069" y="5036662"/>
                  <a:ext cx="1893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175135" name="Freihand 175134">
                  <a:extLst>
                    <a:ext uri="{FF2B5EF4-FFF2-40B4-BE49-F238E27FC236}">
                      <a16:creationId xmlns:a16="http://schemas.microsoft.com/office/drawing/2014/main" id="{3568CF50-A236-7CF0-DCE7-F9BBA9EF87A5}"/>
                    </a:ext>
                  </a:extLst>
                </p14:cNvPr>
                <p14:cNvContentPartPr/>
                <p14:nvPr/>
              </p14:nvContentPartPr>
              <p14:xfrm>
                <a:off x="3587989" y="5099302"/>
                <a:ext cx="170640" cy="12240"/>
              </p14:xfrm>
            </p:contentPart>
          </mc:Choice>
          <mc:Fallback xmlns="">
            <p:pic>
              <p:nvPicPr>
                <p:cNvPr id="175135" name="Freihand 175134">
                  <a:extLst>
                    <a:ext uri="{FF2B5EF4-FFF2-40B4-BE49-F238E27FC236}">
                      <a16:creationId xmlns:a16="http://schemas.microsoft.com/office/drawing/2014/main" id="{3568CF50-A236-7CF0-DCE7-F9BBA9EF87A5}"/>
                    </a:ext>
                  </a:extLst>
                </p:cNvPr>
                <p:cNvPicPr/>
                <p:nvPr/>
              </p:nvPicPr>
              <p:blipFill>
                <a:blip r:embed="rId804"/>
                <a:stretch>
                  <a:fillRect/>
                </a:stretch>
              </p:blipFill>
              <p:spPr>
                <a:xfrm>
                  <a:off x="3579349" y="5090662"/>
                  <a:ext cx="1882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175138" name="Freihand 175137">
                  <a:extLst>
                    <a:ext uri="{FF2B5EF4-FFF2-40B4-BE49-F238E27FC236}">
                      <a16:creationId xmlns:a16="http://schemas.microsoft.com/office/drawing/2014/main" id="{0E46AEB8-AE61-6565-1B6D-E38831D5532D}"/>
                    </a:ext>
                  </a:extLst>
                </p14:cNvPr>
                <p14:cNvContentPartPr/>
                <p14:nvPr/>
              </p14:nvContentPartPr>
              <p14:xfrm>
                <a:off x="3966349" y="4946662"/>
                <a:ext cx="81720" cy="161640"/>
              </p14:xfrm>
            </p:contentPart>
          </mc:Choice>
          <mc:Fallback xmlns="">
            <p:pic>
              <p:nvPicPr>
                <p:cNvPr id="175138" name="Freihand 175137">
                  <a:extLst>
                    <a:ext uri="{FF2B5EF4-FFF2-40B4-BE49-F238E27FC236}">
                      <a16:creationId xmlns:a16="http://schemas.microsoft.com/office/drawing/2014/main" id="{0E46AEB8-AE61-6565-1B6D-E38831D5532D}"/>
                    </a:ext>
                  </a:extLst>
                </p:cNvPr>
                <p:cNvPicPr/>
                <p:nvPr/>
              </p:nvPicPr>
              <p:blipFill>
                <a:blip r:embed="rId806"/>
                <a:stretch>
                  <a:fillRect/>
                </a:stretch>
              </p:blipFill>
              <p:spPr>
                <a:xfrm>
                  <a:off x="3957709" y="4938022"/>
                  <a:ext cx="993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175139" name="Freihand 175138">
                  <a:extLst>
                    <a:ext uri="{FF2B5EF4-FFF2-40B4-BE49-F238E27FC236}">
                      <a16:creationId xmlns:a16="http://schemas.microsoft.com/office/drawing/2014/main" id="{42898603-A21A-87F8-106E-74F42CD80541}"/>
                    </a:ext>
                  </a:extLst>
                </p14:cNvPr>
                <p14:cNvContentPartPr/>
                <p14:nvPr/>
              </p14:nvContentPartPr>
              <p14:xfrm>
                <a:off x="4148509" y="4960342"/>
                <a:ext cx="88920" cy="178560"/>
              </p14:xfrm>
            </p:contentPart>
          </mc:Choice>
          <mc:Fallback xmlns="">
            <p:pic>
              <p:nvPicPr>
                <p:cNvPr id="175139" name="Freihand 175138">
                  <a:extLst>
                    <a:ext uri="{FF2B5EF4-FFF2-40B4-BE49-F238E27FC236}">
                      <a16:creationId xmlns:a16="http://schemas.microsoft.com/office/drawing/2014/main" id="{42898603-A21A-87F8-106E-74F42CD80541}"/>
                    </a:ext>
                  </a:extLst>
                </p:cNvPr>
                <p:cNvPicPr/>
                <p:nvPr/>
              </p:nvPicPr>
              <p:blipFill>
                <a:blip r:embed="rId808"/>
                <a:stretch>
                  <a:fillRect/>
                </a:stretch>
              </p:blipFill>
              <p:spPr>
                <a:xfrm>
                  <a:off x="4139869" y="4951702"/>
                  <a:ext cx="10656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175140" name="Freihand 175139">
                  <a:extLst>
                    <a:ext uri="{FF2B5EF4-FFF2-40B4-BE49-F238E27FC236}">
                      <a16:creationId xmlns:a16="http://schemas.microsoft.com/office/drawing/2014/main" id="{7CAF1635-1D2A-3BDA-22F7-B3EA39EF521B}"/>
                    </a:ext>
                  </a:extLst>
                </p14:cNvPr>
                <p14:cNvContentPartPr/>
                <p14:nvPr/>
              </p14:nvContentPartPr>
              <p14:xfrm>
                <a:off x="4165069" y="4933342"/>
                <a:ext cx="168480" cy="15840"/>
              </p14:xfrm>
            </p:contentPart>
          </mc:Choice>
          <mc:Fallback xmlns="">
            <p:pic>
              <p:nvPicPr>
                <p:cNvPr id="175140" name="Freihand 175139">
                  <a:extLst>
                    <a:ext uri="{FF2B5EF4-FFF2-40B4-BE49-F238E27FC236}">
                      <a16:creationId xmlns:a16="http://schemas.microsoft.com/office/drawing/2014/main" id="{7CAF1635-1D2A-3BDA-22F7-B3EA39EF521B}"/>
                    </a:ext>
                  </a:extLst>
                </p:cNvPr>
                <p:cNvPicPr/>
                <p:nvPr/>
              </p:nvPicPr>
              <p:blipFill>
                <a:blip r:embed="rId810"/>
                <a:stretch>
                  <a:fillRect/>
                </a:stretch>
              </p:blipFill>
              <p:spPr>
                <a:xfrm>
                  <a:off x="4156069" y="4924342"/>
                  <a:ext cx="1861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175141" name="Freihand 175140">
                  <a:extLst>
                    <a:ext uri="{FF2B5EF4-FFF2-40B4-BE49-F238E27FC236}">
                      <a16:creationId xmlns:a16="http://schemas.microsoft.com/office/drawing/2014/main" id="{83A5BB15-55C9-416F-387F-D99F7A14D335}"/>
                    </a:ext>
                  </a:extLst>
                </p14:cNvPr>
                <p14:cNvContentPartPr/>
                <p14:nvPr/>
              </p14:nvContentPartPr>
              <p14:xfrm>
                <a:off x="5722429" y="4848382"/>
                <a:ext cx="20880" cy="225720"/>
              </p14:xfrm>
            </p:contentPart>
          </mc:Choice>
          <mc:Fallback xmlns="">
            <p:pic>
              <p:nvPicPr>
                <p:cNvPr id="175141" name="Freihand 175140">
                  <a:extLst>
                    <a:ext uri="{FF2B5EF4-FFF2-40B4-BE49-F238E27FC236}">
                      <a16:creationId xmlns:a16="http://schemas.microsoft.com/office/drawing/2014/main" id="{83A5BB15-55C9-416F-387F-D99F7A14D335}"/>
                    </a:ext>
                  </a:extLst>
                </p:cNvPr>
                <p:cNvPicPr/>
                <p:nvPr/>
              </p:nvPicPr>
              <p:blipFill>
                <a:blip r:embed="rId812"/>
                <a:stretch>
                  <a:fillRect/>
                </a:stretch>
              </p:blipFill>
              <p:spPr>
                <a:xfrm>
                  <a:off x="5713429" y="4839742"/>
                  <a:ext cx="3852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175143" name="Freihand 175142">
                  <a:extLst>
                    <a:ext uri="{FF2B5EF4-FFF2-40B4-BE49-F238E27FC236}">
                      <a16:creationId xmlns:a16="http://schemas.microsoft.com/office/drawing/2014/main" id="{16B3ADCD-5FC9-D742-8FF6-424C9D4FCFD6}"/>
                    </a:ext>
                  </a:extLst>
                </p14:cNvPr>
                <p14:cNvContentPartPr/>
                <p14:nvPr/>
              </p14:nvContentPartPr>
              <p14:xfrm>
                <a:off x="5909989" y="4891222"/>
                <a:ext cx="30960" cy="5400"/>
              </p14:xfrm>
            </p:contentPart>
          </mc:Choice>
          <mc:Fallback xmlns="">
            <p:pic>
              <p:nvPicPr>
                <p:cNvPr id="175143" name="Freihand 175142">
                  <a:extLst>
                    <a:ext uri="{FF2B5EF4-FFF2-40B4-BE49-F238E27FC236}">
                      <a16:creationId xmlns:a16="http://schemas.microsoft.com/office/drawing/2014/main" id="{16B3ADCD-5FC9-D742-8FF6-424C9D4FCFD6}"/>
                    </a:ext>
                  </a:extLst>
                </p:cNvPr>
                <p:cNvPicPr/>
                <p:nvPr/>
              </p:nvPicPr>
              <p:blipFill>
                <a:blip r:embed="rId814"/>
                <a:stretch>
                  <a:fillRect/>
                </a:stretch>
              </p:blipFill>
              <p:spPr>
                <a:xfrm>
                  <a:off x="5901349" y="4882582"/>
                  <a:ext cx="4860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175144" name="Freihand 175143">
                  <a:extLst>
                    <a:ext uri="{FF2B5EF4-FFF2-40B4-BE49-F238E27FC236}">
                      <a16:creationId xmlns:a16="http://schemas.microsoft.com/office/drawing/2014/main" id="{36CBDDDB-CD3F-4880-EFAC-763525D0F69B}"/>
                    </a:ext>
                  </a:extLst>
                </p14:cNvPr>
                <p14:cNvContentPartPr/>
                <p14:nvPr/>
              </p14:nvContentPartPr>
              <p14:xfrm>
                <a:off x="5936269" y="4981582"/>
                <a:ext cx="19080" cy="31680"/>
              </p14:xfrm>
            </p:contentPart>
          </mc:Choice>
          <mc:Fallback xmlns="">
            <p:pic>
              <p:nvPicPr>
                <p:cNvPr id="175144" name="Freihand 175143">
                  <a:extLst>
                    <a:ext uri="{FF2B5EF4-FFF2-40B4-BE49-F238E27FC236}">
                      <a16:creationId xmlns:a16="http://schemas.microsoft.com/office/drawing/2014/main" id="{36CBDDDB-CD3F-4880-EFAC-763525D0F69B}"/>
                    </a:ext>
                  </a:extLst>
                </p:cNvPr>
                <p:cNvPicPr/>
                <p:nvPr/>
              </p:nvPicPr>
              <p:blipFill>
                <a:blip r:embed="rId816"/>
                <a:stretch>
                  <a:fillRect/>
                </a:stretch>
              </p:blipFill>
              <p:spPr>
                <a:xfrm>
                  <a:off x="5927629" y="4972942"/>
                  <a:ext cx="367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175145" name="Freihand 175144">
                  <a:extLst>
                    <a:ext uri="{FF2B5EF4-FFF2-40B4-BE49-F238E27FC236}">
                      <a16:creationId xmlns:a16="http://schemas.microsoft.com/office/drawing/2014/main" id="{92423E1D-E07B-F6CE-2043-7625433DBF09}"/>
                    </a:ext>
                  </a:extLst>
                </p14:cNvPr>
                <p14:cNvContentPartPr/>
                <p14:nvPr/>
              </p14:nvContentPartPr>
              <p14:xfrm>
                <a:off x="6081349" y="4848382"/>
                <a:ext cx="115200" cy="192960"/>
              </p14:xfrm>
            </p:contentPart>
          </mc:Choice>
          <mc:Fallback xmlns="">
            <p:pic>
              <p:nvPicPr>
                <p:cNvPr id="175145" name="Freihand 175144">
                  <a:extLst>
                    <a:ext uri="{FF2B5EF4-FFF2-40B4-BE49-F238E27FC236}">
                      <a16:creationId xmlns:a16="http://schemas.microsoft.com/office/drawing/2014/main" id="{92423E1D-E07B-F6CE-2043-7625433DBF09}"/>
                    </a:ext>
                  </a:extLst>
                </p:cNvPr>
                <p:cNvPicPr/>
                <p:nvPr/>
              </p:nvPicPr>
              <p:blipFill>
                <a:blip r:embed="rId818"/>
                <a:stretch>
                  <a:fillRect/>
                </a:stretch>
              </p:blipFill>
              <p:spPr>
                <a:xfrm>
                  <a:off x="6072709" y="4839382"/>
                  <a:ext cx="13284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175146" name="Freihand 175145">
                  <a:extLst>
                    <a:ext uri="{FF2B5EF4-FFF2-40B4-BE49-F238E27FC236}">
                      <a16:creationId xmlns:a16="http://schemas.microsoft.com/office/drawing/2014/main" id="{15118B29-03A5-DA8C-AEB5-9462B32C655F}"/>
                    </a:ext>
                  </a:extLst>
                </p14:cNvPr>
                <p14:cNvContentPartPr/>
                <p14:nvPr/>
              </p14:nvContentPartPr>
              <p14:xfrm>
                <a:off x="6133909" y="4833982"/>
                <a:ext cx="133920" cy="14400"/>
              </p14:xfrm>
            </p:contentPart>
          </mc:Choice>
          <mc:Fallback xmlns="">
            <p:pic>
              <p:nvPicPr>
                <p:cNvPr id="175146" name="Freihand 175145">
                  <a:extLst>
                    <a:ext uri="{FF2B5EF4-FFF2-40B4-BE49-F238E27FC236}">
                      <a16:creationId xmlns:a16="http://schemas.microsoft.com/office/drawing/2014/main" id="{15118B29-03A5-DA8C-AEB5-9462B32C655F}"/>
                    </a:ext>
                  </a:extLst>
                </p:cNvPr>
                <p:cNvPicPr/>
                <p:nvPr/>
              </p:nvPicPr>
              <p:blipFill>
                <a:blip r:embed="rId820"/>
                <a:stretch>
                  <a:fillRect/>
                </a:stretch>
              </p:blipFill>
              <p:spPr>
                <a:xfrm>
                  <a:off x="6125269" y="4825342"/>
                  <a:ext cx="1515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175147" name="Freihand 175146">
                  <a:extLst>
                    <a:ext uri="{FF2B5EF4-FFF2-40B4-BE49-F238E27FC236}">
                      <a16:creationId xmlns:a16="http://schemas.microsoft.com/office/drawing/2014/main" id="{5E3F263F-D41B-AD1D-30E3-0A56E12C2459}"/>
                    </a:ext>
                  </a:extLst>
                </p14:cNvPr>
                <p14:cNvContentPartPr/>
                <p14:nvPr/>
              </p14:nvContentPartPr>
              <p14:xfrm>
                <a:off x="6286909" y="4811302"/>
                <a:ext cx="188280" cy="174240"/>
              </p14:xfrm>
            </p:contentPart>
          </mc:Choice>
          <mc:Fallback xmlns="">
            <p:pic>
              <p:nvPicPr>
                <p:cNvPr id="175147" name="Freihand 175146">
                  <a:extLst>
                    <a:ext uri="{FF2B5EF4-FFF2-40B4-BE49-F238E27FC236}">
                      <a16:creationId xmlns:a16="http://schemas.microsoft.com/office/drawing/2014/main" id="{5E3F263F-D41B-AD1D-30E3-0A56E12C2459}"/>
                    </a:ext>
                  </a:extLst>
                </p:cNvPr>
                <p:cNvPicPr/>
                <p:nvPr/>
              </p:nvPicPr>
              <p:blipFill>
                <a:blip r:embed="rId822"/>
                <a:stretch>
                  <a:fillRect/>
                </a:stretch>
              </p:blipFill>
              <p:spPr>
                <a:xfrm>
                  <a:off x="6277909" y="4802662"/>
                  <a:ext cx="2059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175152" name="Freihand 175151">
                  <a:extLst>
                    <a:ext uri="{FF2B5EF4-FFF2-40B4-BE49-F238E27FC236}">
                      <a16:creationId xmlns:a16="http://schemas.microsoft.com/office/drawing/2014/main" id="{F3265CB8-5A4A-4D55-8E3C-44642FD15D8A}"/>
                    </a:ext>
                  </a:extLst>
                </p14:cNvPr>
                <p14:cNvContentPartPr/>
                <p14:nvPr/>
              </p14:nvContentPartPr>
              <p14:xfrm>
                <a:off x="3994789" y="5307382"/>
                <a:ext cx="150120" cy="165240"/>
              </p14:xfrm>
            </p:contentPart>
          </mc:Choice>
          <mc:Fallback xmlns="">
            <p:pic>
              <p:nvPicPr>
                <p:cNvPr id="175152" name="Freihand 175151">
                  <a:extLst>
                    <a:ext uri="{FF2B5EF4-FFF2-40B4-BE49-F238E27FC236}">
                      <a16:creationId xmlns:a16="http://schemas.microsoft.com/office/drawing/2014/main" id="{F3265CB8-5A4A-4D55-8E3C-44642FD15D8A}"/>
                    </a:ext>
                  </a:extLst>
                </p:cNvPr>
                <p:cNvPicPr/>
                <p:nvPr/>
              </p:nvPicPr>
              <p:blipFill>
                <a:blip r:embed="rId824"/>
                <a:stretch>
                  <a:fillRect/>
                </a:stretch>
              </p:blipFill>
              <p:spPr>
                <a:xfrm>
                  <a:off x="3985789" y="5298742"/>
                  <a:ext cx="16776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175153" name="Freihand 175152">
                  <a:extLst>
                    <a:ext uri="{FF2B5EF4-FFF2-40B4-BE49-F238E27FC236}">
                      <a16:creationId xmlns:a16="http://schemas.microsoft.com/office/drawing/2014/main" id="{C6520BFF-9B69-0A08-1EC1-0D1E758CE78B}"/>
                    </a:ext>
                  </a:extLst>
                </p14:cNvPr>
                <p14:cNvContentPartPr/>
                <p14:nvPr/>
              </p14:nvContentPartPr>
              <p14:xfrm>
                <a:off x="4028989" y="5319982"/>
                <a:ext cx="415800" cy="154800"/>
              </p14:xfrm>
            </p:contentPart>
          </mc:Choice>
          <mc:Fallback xmlns="">
            <p:pic>
              <p:nvPicPr>
                <p:cNvPr id="175153" name="Freihand 175152">
                  <a:extLst>
                    <a:ext uri="{FF2B5EF4-FFF2-40B4-BE49-F238E27FC236}">
                      <a16:creationId xmlns:a16="http://schemas.microsoft.com/office/drawing/2014/main" id="{C6520BFF-9B69-0A08-1EC1-0D1E758CE78B}"/>
                    </a:ext>
                  </a:extLst>
                </p:cNvPr>
                <p:cNvPicPr/>
                <p:nvPr/>
              </p:nvPicPr>
              <p:blipFill>
                <a:blip r:embed="rId826"/>
                <a:stretch>
                  <a:fillRect/>
                </a:stretch>
              </p:blipFill>
              <p:spPr>
                <a:xfrm>
                  <a:off x="4019989" y="5311342"/>
                  <a:ext cx="4334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175154" name="Freihand 175153">
                  <a:extLst>
                    <a:ext uri="{FF2B5EF4-FFF2-40B4-BE49-F238E27FC236}">
                      <a16:creationId xmlns:a16="http://schemas.microsoft.com/office/drawing/2014/main" id="{6B63EB1A-4AEE-27B8-F9CA-167108DB0EC1}"/>
                    </a:ext>
                  </a:extLst>
                </p14:cNvPr>
                <p14:cNvContentPartPr/>
                <p14:nvPr/>
              </p14:nvContentPartPr>
              <p14:xfrm>
                <a:off x="4288909" y="5246902"/>
                <a:ext cx="88560" cy="62640"/>
              </p14:xfrm>
            </p:contentPart>
          </mc:Choice>
          <mc:Fallback xmlns="">
            <p:pic>
              <p:nvPicPr>
                <p:cNvPr id="175154" name="Freihand 175153">
                  <a:extLst>
                    <a:ext uri="{FF2B5EF4-FFF2-40B4-BE49-F238E27FC236}">
                      <a16:creationId xmlns:a16="http://schemas.microsoft.com/office/drawing/2014/main" id="{6B63EB1A-4AEE-27B8-F9CA-167108DB0EC1}"/>
                    </a:ext>
                  </a:extLst>
                </p:cNvPr>
                <p:cNvPicPr/>
                <p:nvPr/>
              </p:nvPicPr>
              <p:blipFill>
                <a:blip r:embed="rId828"/>
                <a:stretch>
                  <a:fillRect/>
                </a:stretch>
              </p:blipFill>
              <p:spPr>
                <a:xfrm>
                  <a:off x="4279909" y="5237902"/>
                  <a:ext cx="1062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175155" name="Freihand 175154">
                  <a:extLst>
                    <a:ext uri="{FF2B5EF4-FFF2-40B4-BE49-F238E27FC236}">
                      <a16:creationId xmlns:a16="http://schemas.microsoft.com/office/drawing/2014/main" id="{DEA47006-5280-956F-1AF4-9F16138E8084}"/>
                    </a:ext>
                  </a:extLst>
                </p14:cNvPr>
                <p14:cNvContentPartPr/>
                <p14:nvPr/>
              </p14:nvContentPartPr>
              <p14:xfrm>
                <a:off x="4462069" y="5371822"/>
                <a:ext cx="98280" cy="109440"/>
              </p14:xfrm>
            </p:contentPart>
          </mc:Choice>
          <mc:Fallback xmlns="">
            <p:pic>
              <p:nvPicPr>
                <p:cNvPr id="175155" name="Freihand 175154">
                  <a:extLst>
                    <a:ext uri="{FF2B5EF4-FFF2-40B4-BE49-F238E27FC236}">
                      <a16:creationId xmlns:a16="http://schemas.microsoft.com/office/drawing/2014/main" id="{DEA47006-5280-956F-1AF4-9F16138E8084}"/>
                    </a:ext>
                  </a:extLst>
                </p:cNvPr>
                <p:cNvPicPr/>
                <p:nvPr/>
              </p:nvPicPr>
              <p:blipFill>
                <a:blip r:embed="rId830"/>
                <a:stretch>
                  <a:fillRect/>
                </a:stretch>
              </p:blipFill>
              <p:spPr>
                <a:xfrm>
                  <a:off x="4453069" y="5363182"/>
                  <a:ext cx="11592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175158" name="Freihand 175157">
                  <a:extLst>
                    <a:ext uri="{FF2B5EF4-FFF2-40B4-BE49-F238E27FC236}">
                      <a16:creationId xmlns:a16="http://schemas.microsoft.com/office/drawing/2014/main" id="{D16E2F00-FC55-0B11-568B-1F4543C0505D}"/>
                    </a:ext>
                  </a:extLst>
                </p14:cNvPr>
                <p14:cNvContentPartPr/>
                <p14:nvPr/>
              </p14:nvContentPartPr>
              <p14:xfrm>
                <a:off x="4692469" y="5357782"/>
                <a:ext cx="137520" cy="16200"/>
              </p14:xfrm>
            </p:contentPart>
          </mc:Choice>
          <mc:Fallback xmlns="">
            <p:pic>
              <p:nvPicPr>
                <p:cNvPr id="175158" name="Freihand 175157">
                  <a:extLst>
                    <a:ext uri="{FF2B5EF4-FFF2-40B4-BE49-F238E27FC236}">
                      <a16:creationId xmlns:a16="http://schemas.microsoft.com/office/drawing/2014/main" id="{D16E2F00-FC55-0B11-568B-1F4543C0505D}"/>
                    </a:ext>
                  </a:extLst>
                </p:cNvPr>
                <p:cNvPicPr/>
                <p:nvPr/>
              </p:nvPicPr>
              <p:blipFill>
                <a:blip r:embed="rId832"/>
                <a:stretch>
                  <a:fillRect/>
                </a:stretch>
              </p:blipFill>
              <p:spPr>
                <a:xfrm>
                  <a:off x="4683469" y="5349142"/>
                  <a:ext cx="1551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175159" name="Freihand 175158">
                  <a:extLst>
                    <a:ext uri="{FF2B5EF4-FFF2-40B4-BE49-F238E27FC236}">
                      <a16:creationId xmlns:a16="http://schemas.microsoft.com/office/drawing/2014/main" id="{B3873F02-EDB3-BD09-33E0-712C472713CF}"/>
                    </a:ext>
                  </a:extLst>
                </p14:cNvPr>
                <p14:cNvContentPartPr/>
                <p14:nvPr/>
              </p14:nvContentPartPr>
              <p14:xfrm>
                <a:off x="4711909" y="5427982"/>
                <a:ext cx="108360" cy="18360"/>
              </p14:xfrm>
            </p:contentPart>
          </mc:Choice>
          <mc:Fallback xmlns="">
            <p:pic>
              <p:nvPicPr>
                <p:cNvPr id="175159" name="Freihand 175158">
                  <a:extLst>
                    <a:ext uri="{FF2B5EF4-FFF2-40B4-BE49-F238E27FC236}">
                      <a16:creationId xmlns:a16="http://schemas.microsoft.com/office/drawing/2014/main" id="{B3873F02-EDB3-BD09-33E0-712C472713CF}"/>
                    </a:ext>
                  </a:extLst>
                </p:cNvPr>
                <p:cNvPicPr/>
                <p:nvPr/>
              </p:nvPicPr>
              <p:blipFill>
                <a:blip r:embed="rId834"/>
                <a:stretch>
                  <a:fillRect/>
                </a:stretch>
              </p:blipFill>
              <p:spPr>
                <a:xfrm>
                  <a:off x="4703269" y="5418982"/>
                  <a:ext cx="12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175160" name="Freihand 175159">
                  <a:extLst>
                    <a:ext uri="{FF2B5EF4-FFF2-40B4-BE49-F238E27FC236}">
                      <a16:creationId xmlns:a16="http://schemas.microsoft.com/office/drawing/2014/main" id="{B574F0DC-314F-43AD-F295-88F44A2BE543}"/>
                    </a:ext>
                  </a:extLst>
                </p14:cNvPr>
                <p14:cNvContentPartPr/>
                <p14:nvPr/>
              </p14:nvContentPartPr>
              <p14:xfrm>
                <a:off x="4963909" y="5154382"/>
                <a:ext cx="91080" cy="190080"/>
              </p14:xfrm>
            </p:contentPart>
          </mc:Choice>
          <mc:Fallback xmlns="">
            <p:pic>
              <p:nvPicPr>
                <p:cNvPr id="175160" name="Freihand 175159">
                  <a:extLst>
                    <a:ext uri="{FF2B5EF4-FFF2-40B4-BE49-F238E27FC236}">
                      <a16:creationId xmlns:a16="http://schemas.microsoft.com/office/drawing/2014/main" id="{B574F0DC-314F-43AD-F295-88F44A2BE543}"/>
                    </a:ext>
                  </a:extLst>
                </p:cNvPr>
                <p:cNvPicPr/>
                <p:nvPr/>
              </p:nvPicPr>
              <p:blipFill>
                <a:blip r:embed="rId836"/>
                <a:stretch>
                  <a:fillRect/>
                </a:stretch>
              </p:blipFill>
              <p:spPr>
                <a:xfrm>
                  <a:off x="4954909" y="5145382"/>
                  <a:ext cx="1087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175161" name="Freihand 175160">
                  <a:extLst>
                    <a:ext uri="{FF2B5EF4-FFF2-40B4-BE49-F238E27FC236}">
                      <a16:creationId xmlns:a16="http://schemas.microsoft.com/office/drawing/2014/main" id="{7C7BA26F-8D95-A6F3-5A4C-9A978974AAE1}"/>
                    </a:ext>
                  </a:extLst>
                </p14:cNvPr>
                <p14:cNvContentPartPr/>
                <p14:nvPr/>
              </p14:nvContentPartPr>
              <p14:xfrm>
                <a:off x="5137789" y="5106502"/>
                <a:ext cx="146520" cy="180360"/>
              </p14:xfrm>
            </p:contentPart>
          </mc:Choice>
          <mc:Fallback xmlns="">
            <p:pic>
              <p:nvPicPr>
                <p:cNvPr id="175161" name="Freihand 175160">
                  <a:extLst>
                    <a:ext uri="{FF2B5EF4-FFF2-40B4-BE49-F238E27FC236}">
                      <a16:creationId xmlns:a16="http://schemas.microsoft.com/office/drawing/2014/main" id="{7C7BA26F-8D95-A6F3-5A4C-9A978974AAE1}"/>
                    </a:ext>
                  </a:extLst>
                </p:cNvPr>
                <p:cNvPicPr/>
                <p:nvPr/>
              </p:nvPicPr>
              <p:blipFill>
                <a:blip r:embed="rId838"/>
                <a:stretch>
                  <a:fillRect/>
                </a:stretch>
              </p:blipFill>
              <p:spPr>
                <a:xfrm>
                  <a:off x="5128789" y="5097862"/>
                  <a:ext cx="1641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175162" name="Freihand 175161">
                  <a:extLst>
                    <a:ext uri="{FF2B5EF4-FFF2-40B4-BE49-F238E27FC236}">
                      <a16:creationId xmlns:a16="http://schemas.microsoft.com/office/drawing/2014/main" id="{E3485A5D-DB30-5D0A-E86A-E68F23F9E206}"/>
                    </a:ext>
                  </a:extLst>
                </p14:cNvPr>
                <p14:cNvContentPartPr/>
                <p14:nvPr/>
              </p14:nvContentPartPr>
              <p14:xfrm>
                <a:off x="4952389" y="5361022"/>
                <a:ext cx="281520" cy="46800"/>
              </p14:xfrm>
            </p:contentPart>
          </mc:Choice>
          <mc:Fallback xmlns="">
            <p:pic>
              <p:nvPicPr>
                <p:cNvPr id="175162" name="Freihand 175161">
                  <a:extLst>
                    <a:ext uri="{FF2B5EF4-FFF2-40B4-BE49-F238E27FC236}">
                      <a16:creationId xmlns:a16="http://schemas.microsoft.com/office/drawing/2014/main" id="{E3485A5D-DB30-5D0A-E86A-E68F23F9E206}"/>
                    </a:ext>
                  </a:extLst>
                </p:cNvPr>
                <p:cNvPicPr/>
                <p:nvPr/>
              </p:nvPicPr>
              <p:blipFill>
                <a:blip r:embed="rId840"/>
                <a:stretch>
                  <a:fillRect/>
                </a:stretch>
              </p:blipFill>
              <p:spPr>
                <a:xfrm>
                  <a:off x="4943749" y="5352022"/>
                  <a:ext cx="2991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175163" name="Freihand 175162">
                  <a:extLst>
                    <a:ext uri="{FF2B5EF4-FFF2-40B4-BE49-F238E27FC236}">
                      <a16:creationId xmlns:a16="http://schemas.microsoft.com/office/drawing/2014/main" id="{A075685A-D29E-D431-1C4C-A9010B0DCCDC}"/>
                    </a:ext>
                  </a:extLst>
                </p14:cNvPr>
                <p14:cNvContentPartPr/>
                <p14:nvPr/>
              </p14:nvContentPartPr>
              <p14:xfrm>
                <a:off x="4922869" y="5524102"/>
                <a:ext cx="109440" cy="138960"/>
              </p14:xfrm>
            </p:contentPart>
          </mc:Choice>
          <mc:Fallback xmlns="">
            <p:pic>
              <p:nvPicPr>
                <p:cNvPr id="175163" name="Freihand 175162">
                  <a:extLst>
                    <a:ext uri="{FF2B5EF4-FFF2-40B4-BE49-F238E27FC236}">
                      <a16:creationId xmlns:a16="http://schemas.microsoft.com/office/drawing/2014/main" id="{A075685A-D29E-D431-1C4C-A9010B0DCCDC}"/>
                    </a:ext>
                  </a:extLst>
                </p:cNvPr>
                <p:cNvPicPr/>
                <p:nvPr/>
              </p:nvPicPr>
              <p:blipFill>
                <a:blip r:embed="rId842"/>
                <a:stretch>
                  <a:fillRect/>
                </a:stretch>
              </p:blipFill>
              <p:spPr>
                <a:xfrm>
                  <a:off x="4914229" y="5515102"/>
                  <a:ext cx="1270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175164" name="Freihand 175163">
                  <a:extLst>
                    <a:ext uri="{FF2B5EF4-FFF2-40B4-BE49-F238E27FC236}">
                      <a16:creationId xmlns:a16="http://schemas.microsoft.com/office/drawing/2014/main" id="{BE11CB5E-15C5-91B4-2188-29BC7F31E2C2}"/>
                    </a:ext>
                  </a:extLst>
                </p14:cNvPr>
                <p14:cNvContentPartPr/>
                <p14:nvPr/>
              </p14:nvContentPartPr>
              <p14:xfrm>
                <a:off x="4986949" y="5493862"/>
                <a:ext cx="173880" cy="108360"/>
              </p14:xfrm>
            </p:contentPart>
          </mc:Choice>
          <mc:Fallback xmlns="">
            <p:pic>
              <p:nvPicPr>
                <p:cNvPr id="175164" name="Freihand 175163">
                  <a:extLst>
                    <a:ext uri="{FF2B5EF4-FFF2-40B4-BE49-F238E27FC236}">
                      <a16:creationId xmlns:a16="http://schemas.microsoft.com/office/drawing/2014/main" id="{BE11CB5E-15C5-91B4-2188-29BC7F31E2C2}"/>
                    </a:ext>
                  </a:extLst>
                </p:cNvPr>
                <p:cNvPicPr/>
                <p:nvPr/>
              </p:nvPicPr>
              <p:blipFill>
                <a:blip r:embed="rId844"/>
                <a:stretch>
                  <a:fillRect/>
                </a:stretch>
              </p:blipFill>
              <p:spPr>
                <a:xfrm>
                  <a:off x="4978309" y="5485222"/>
                  <a:ext cx="1915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845">
              <p14:nvContentPartPr>
                <p14:cNvPr id="175165" name="Freihand 175164">
                  <a:extLst>
                    <a:ext uri="{FF2B5EF4-FFF2-40B4-BE49-F238E27FC236}">
                      <a16:creationId xmlns:a16="http://schemas.microsoft.com/office/drawing/2014/main" id="{67EE01C1-DB79-8DDA-D071-8171AC314210}"/>
                    </a:ext>
                  </a:extLst>
                </p14:cNvPr>
                <p14:cNvContentPartPr/>
                <p14:nvPr/>
              </p14:nvContentPartPr>
              <p14:xfrm>
                <a:off x="5201509" y="5504302"/>
                <a:ext cx="102960" cy="105840"/>
              </p14:xfrm>
            </p:contentPart>
          </mc:Choice>
          <mc:Fallback xmlns="">
            <p:pic>
              <p:nvPicPr>
                <p:cNvPr id="175165" name="Freihand 175164">
                  <a:extLst>
                    <a:ext uri="{FF2B5EF4-FFF2-40B4-BE49-F238E27FC236}">
                      <a16:creationId xmlns:a16="http://schemas.microsoft.com/office/drawing/2014/main" id="{67EE01C1-DB79-8DDA-D071-8171AC314210}"/>
                    </a:ext>
                  </a:extLst>
                </p:cNvPr>
                <p:cNvPicPr/>
                <p:nvPr/>
              </p:nvPicPr>
              <p:blipFill>
                <a:blip r:embed="rId846"/>
                <a:stretch>
                  <a:fillRect/>
                </a:stretch>
              </p:blipFill>
              <p:spPr>
                <a:xfrm>
                  <a:off x="5192509" y="5495302"/>
                  <a:ext cx="1206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175166" name="Freihand 175165">
                  <a:extLst>
                    <a:ext uri="{FF2B5EF4-FFF2-40B4-BE49-F238E27FC236}">
                      <a16:creationId xmlns:a16="http://schemas.microsoft.com/office/drawing/2014/main" id="{0DF406C4-5927-2CCC-C054-597F89C09787}"/>
                    </a:ext>
                  </a:extLst>
                </p14:cNvPr>
                <p14:cNvContentPartPr/>
                <p14:nvPr/>
              </p14:nvContentPartPr>
              <p14:xfrm>
                <a:off x="5330029" y="5517262"/>
                <a:ext cx="61200" cy="21600"/>
              </p14:xfrm>
            </p:contentPart>
          </mc:Choice>
          <mc:Fallback xmlns="">
            <p:pic>
              <p:nvPicPr>
                <p:cNvPr id="175166" name="Freihand 175165">
                  <a:extLst>
                    <a:ext uri="{FF2B5EF4-FFF2-40B4-BE49-F238E27FC236}">
                      <a16:creationId xmlns:a16="http://schemas.microsoft.com/office/drawing/2014/main" id="{0DF406C4-5927-2CCC-C054-597F89C09787}"/>
                    </a:ext>
                  </a:extLst>
                </p:cNvPr>
                <p:cNvPicPr/>
                <p:nvPr/>
              </p:nvPicPr>
              <p:blipFill>
                <a:blip r:embed="rId848"/>
                <a:stretch>
                  <a:fillRect/>
                </a:stretch>
              </p:blipFill>
              <p:spPr>
                <a:xfrm>
                  <a:off x="5321389" y="5508262"/>
                  <a:ext cx="788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849">
              <p14:nvContentPartPr>
                <p14:cNvPr id="175167" name="Freihand 175166">
                  <a:extLst>
                    <a:ext uri="{FF2B5EF4-FFF2-40B4-BE49-F238E27FC236}">
                      <a16:creationId xmlns:a16="http://schemas.microsoft.com/office/drawing/2014/main" id="{6C972C9A-C6F4-233E-1FC6-FA228874FD50}"/>
                    </a:ext>
                  </a:extLst>
                </p14:cNvPr>
                <p14:cNvContentPartPr/>
                <p14:nvPr/>
              </p14:nvContentPartPr>
              <p14:xfrm>
                <a:off x="5426509" y="5357422"/>
                <a:ext cx="195480" cy="83520"/>
              </p14:xfrm>
            </p:contentPart>
          </mc:Choice>
          <mc:Fallback xmlns="">
            <p:pic>
              <p:nvPicPr>
                <p:cNvPr id="175167" name="Freihand 175166">
                  <a:extLst>
                    <a:ext uri="{FF2B5EF4-FFF2-40B4-BE49-F238E27FC236}">
                      <a16:creationId xmlns:a16="http://schemas.microsoft.com/office/drawing/2014/main" id="{6C972C9A-C6F4-233E-1FC6-FA228874FD50}"/>
                    </a:ext>
                  </a:extLst>
                </p:cNvPr>
                <p:cNvPicPr/>
                <p:nvPr/>
              </p:nvPicPr>
              <p:blipFill>
                <a:blip r:embed="rId850"/>
                <a:stretch>
                  <a:fillRect/>
                </a:stretch>
              </p:blipFill>
              <p:spPr>
                <a:xfrm>
                  <a:off x="5417869" y="5348422"/>
                  <a:ext cx="2131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851">
              <p14:nvContentPartPr>
                <p14:cNvPr id="175168" name="Freihand 175167">
                  <a:extLst>
                    <a:ext uri="{FF2B5EF4-FFF2-40B4-BE49-F238E27FC236}">
                      <a16:creationId xmlns:a16="http://schemas.microsoft.com/office/drawing/2014/main" id="{1C7BCCB5-D241-00CA-1BBE-7A9463EF9FB2}"/>
                    </a:ext>
                  </a:extLst>
                </p14:cNvPr>
                <p14:cNvContentPartPr/>
                <p14:nvPr/>
              </p14:nvContentPartPr>
              <p14:xfrm>
                <a:off x="5815309" y="5180302"/>
                <a:ext cx="197640" cy="172440"/>
              </p14:xfrm>
            </p:contentPart>
          </mc:Choice>
          <mc:Fallback xmlns="">
            <p:pic>
              <p:nvPicPr>
                <p:cNvPr id="175168" name="Freihand 175167">
                  <a:extLst>
                    <a:ext uri="{FF2B5EF4-FFF2-40B4-BE49-F238E27FC236}">
                      <a16:creationId xmlns:a16="http://schemas.microsoft.com/office/drawing/2014/main" id="{1C7BCCB5-D241-00CA-1BBE-7A9463EF9FB2}"/>
                    </a:ext>
                  </a:extLst>
                </p:cNvPr>
                <p:cNvPicPr/>
                <p:nvPr/>
              </p:nvPicPr>
              <p:blipFill>
                <a:blip r:embed="rId852"/>
                <a:stretch>
                  <a:fillRect/>
                </a:stretch>
              </p:blipFill>
              <p:spPr>
                <a:xfrm>
                  <a:off x="5806309" y="5171662"/>
                  <a:ext cx="2152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853">
              <p14:nvContentPartPr>
                <p14:cNvPr id="175169" name="Freihand 175168">
                  <a:extLst>
                    <a:ext uri="{FF2B5EF4-FFF2-40B4-BE49-F238E27FC236}">
                      <a16:creationId xmlns:a16="http://schemas.microsoft.com/office/drawing/2014/main" id="{F890CE83-7C6D-2D0A-633F-41D7909997FC}"/>
                    </a:ext>
                  </a:extLst>
                </p14:cNvPr>
                <p14:cNvContentPartPr/>
                <p14:nvPr/>
              </p14:nvContentPartPr>
              <p14:xfrm>
                <a:off x="6028789" y="5182822"/>
                <a:ext cx="138960" cy="126000"/>
              </p14:xfrm>
            </p:contentPart>
          </mc:Choice>
          <mc:Fallback xmlns="">
            <p:pic>
              <p:nvPicPr>
                <p:cNvPr id="175169" name="Freihand 175168">
                  <a:extLst>
                    <a:ext uri="{FF2B5EF4-FFF2-40B4-BE49-F238E27FC236}">
                      <a16:creationId xmlns:a16="http://schemas.microsoft.com/office/drawing/2014/main" id="{F890CE83-7C6D-2D0A-633F-41D7909997FC}"/>
                    </a:ext>
                  </a:extLst>
                </p:cNvPr>
                <p:cNvPicPr/>
                <p:nvPr/>
              </p:nvPicPr>
              <p:blipFill>
                <a:blip r:embed="rId854"/>
                <a:stretch>
                  <a:fillRect/>
                </a:stretch>
              </p:blipFill>
              <p:spPr>
                <a:xfrm>
                  <a:off x="6019789" y="5173822"/>
                  <a:ext cx="1566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855">
              <p14:nvContentPartPr>
                <p14:cNvPr id="175170" name="Freihand 175169">
                  <a:extLst>
                    <a:ext uri="{FF2B5EF4-FFF2-40B4-BE49-F238E27FC236}">
                      <a16:creationId xmlns:a16="http://schemas.microsoft.com/office/drawing/2014/main" id="{866C778E-8CED-5D27-378B-A36A0DD35FF4}"/>
                    </a:ext>
                  </a:extLst>
                </p14:cNvPr>
                <p14:cNvContentPartPr/>
                <p14:nvPr/>
              </p14:nvContentPartPr>
              <p14:xfrm>
                <a:off x="5780029" y="5361022"/>
                <a:ext cx="489960" cy="40320"/>
              </p14:xfrm>
            </p:contentPart>
          </mc:Choice>
          <mc:Fallback xmlns="">
            <p:pic>
              <p:nvPicPr>
                <p:cNvPr id="175170" name="Freihand 175169">
                  <a:extLst>
                    <a:ext uri="{FF2B5EF4-FFF2-40B4-BE49-F238E27FC236}">
                      <a16:creationId xmlns:a16="http://schemas.microsoft.com/office/drawing/2014/main" id="{866C778E-8CED-5D27-378B-A36A0DD35FF4}"/>
                    </a:ext>
                  </a:extLst>
                </p:cNvPr>
                <p:cNvPicPr/>
                <p:nvPr/>
              </p:nvPicPr>
              <p:blipFill>
                <a:blip r:embed="rId856"/>
                <a:stretch>
                  <a:fillRect/>
                </a:stretch>
              </p:blipFill>
              <p:spPr>
                <a:xfrm>
                  <a:off x="5771389" y="5352022"/>
                  <a:ext cx="50760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857">
              <p14:nvContentPartPr>
                <p14:cNvPr id="175171" name="Freihand 175170">
                  <a:extLst>
                    <a:ext uri="{FF2B5EF4-FFF2-40B4-BE49-F238E27FC236}">
                      <a16:creationId xmlns:a16="http://schemas.microsoft.com/office/drawing/2014/main" id="{DC0960CB-E775-B71F-68CD-A7F8A659D67F}"/>
                    </a:ext>
                  </a:extLst>
                </p14:cNvPr>
                <p14:cNvContentPartPr/>
                <p14:nvPr/>
              </p14:nvContentPartPr>
              <p14:xfrm>
                <a:off x="5780389" y="5499622"/>
                <a:ext cx="123480" cy="124200"/>
              </p14:xfrm>
            </p:contentPart>
          </mc:Choice>
          <mc:Fallback xmlns="">
            <p:pic>
              <p:nvPicPr>
                <p:cNvPr id="175171" name="Freihand 175170">
                  <a:extLst>
                    <a:ext uri="{FF2B5EF4-FFF2-40B4-BE49-F238E27FC236}">
                      <a16:creationId xmlns:a16="http://schemas.microsoft.com/office/drawing/2014/main" id="{DC0960CB-E775-B71F-68CD-A7F8A659D67F}"/>
                    </a:ext>
                  </a:extLst>
                </p:cNvPr>
                <p:cNvPicPr/>
                <p:nvPr/>
              </p:nvPicPr>
              <p:blipFill>
                <a:blip r:embed="rId858"/>
                <a:stretch>
                  <a:fillRect/>
                </a:stretch>
              </p:blipFill>
              <p:spPr>
                <a:xfrm>
                  <a:off x="5771389" y="5490622"/>
                  <a:ext cx="1411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175172" name="Freihand 175171">
                  <a:extLst>
                    <a:ext uri="{FF2B5EF4-FFF2-40B4-BE49-F238E27FC236}">
                      <a16:creationId xmlns:a16="http://schemas.microsoft.com/office/drawing/2014/main" id="{6FC4ED60-CCBB-E3C8-54FE-A2EB7884FD08}"/>
                    </a:ext>
                  </a:extLst>
                </p14:cNvPr>
                <p14:cNvContentPartPr/>
                <p14:nvPr/>
              </p14:nvContentPartPr>
              <p14:xfrm>
                <a:off x="5969029" y="5517982"/>
                <a:ext cx="54360" cy="57960"/>
              </p14:xfrm>
            </p:contentPart>
          </mc:Choice>
          <mc:Fallback xmlns="">
            <p:pic>
              <p:nvPicPr>
                <p:cNvPr id="175172" name="Freihand 175171">
                  <a:extLst>
                    <a:ext uri="{FF2B5EF4-FFF2-40B4-BE49-F238E27FC236}">
                      <a16:creationId xmlns:a16="http://schemas.microsoft.com/office/drawing/2014/main" id="{6FC4ED60-CCBB-E3C8-54FE-A2EB7884FD08}"/>
                    </a:ext>
                  </a:extLst>
                </p:cNvPr>
                <p:cNvPicPr/>
                <p:nvPr/>
              </p:nvPicPr>
              <p:blipFill>
                <a:blip r:embed="rId860"/>
                <a:stretch>
                  <a:fillRect/>
                </a:stretch>
              </p:blipFill>
              <p:spPr>
                <a:xfrm>
                  <a:off x="5960389" y="5509342"/>
                  <a:ext cx="720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861">
              <p14:nvContentPartPr>
                <p14:cNvPr id="175173" name="Freihand 175172">
                  <a:extLst>
                    <a:ext uri="{FF2B5EF4-FFF2-40B4-BE49-F238E27FC236}">
                      <a16:creationId xmlns:a16="http://schemas.microsoft.com/office/drawing/2014/main" id="{F48011DA-39F2-40D4-227D-CF885DB51C04}"/>
                    </a:ext>
                  </a:extLst>
                </p14:cNvPr>
                <p14:cNvContentPartPr/>
                <p14:nvPr/>
              </p14:nvContentPartPr>
              <p14:xfrm>
                <a:off x="6055069" y="5505382"/>
                <a:ext cx="104400" cy="79920"/>
              </p14:xfrm>
            </p:contentPart>
          </mc:Choice>
          <mc:Fallback xmlns="">
            <p:pic>
              <p:nvPicPr>
                <p:cNvPr id="175173" name="Freihand 175172">
                  <a:extLst>
                    <a:ext uri="{FF2B5EF4-FFF2-40B4-BE49-F238E27FC236}">
                      <a16:creationId xmlns:a16="http://schemas.microsoft.com/office/drawing/2014/main" id="{F48011DA-39F2-40D4-227D-CF885DB51C04}"/>
                    </a:ext>
                  </a:extLst>
                </p:cNvPr>
                <p:cNvPicPr/>
                <p:nvPr/>
              </p:nvPicPr>
              <p:blipFill>
                <a:blip r:embed="rId862"/>
                <a:stretch>
                  <a:fillRect/>
                </a:stretch>
              </p:blipFill>
              <p:spPr>
                <a:xfrm>
                  <a:off x="6046069" y="5496382"/>
                  <a:ext cx="1220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863">
              <p14:nvContentPartPr>
                <p14:cNvPr id="175174" name="Freihand 175173">
                  <a:extLst>
                    <a:ext uri="{FF2B5EF4-FFF2-40B4-BE49-F238E27FC236}">
                      <a16:creationId xmlns:a16="http://schemas.microsoft.com/office/drawing/2014/main" id="{50625E82-B521-0F56-73A6-B097C5C2FCA0}"/>
                    </a:ext>
                  </a:extLst>
                </p14:cNvPr>
                <p14:cNvContentPartPr/>
                <p14:nvPr/>
              </p14:nvContentPartPr>
              <p14:xfrm>
                <a:off x="6206269" y="5497822"/>
                <a:ext cx="107280" cy="73440"/>
              </p14:xfrm>
            </p:contentPart>
          </mc:Choice>
          <mc:Fallback xmlns="">
            <p:pic>
              <p:nvPicPr>
                <p:cNvPr id="175174" name="Freihand 175173">
                  <a:extLst>
                    <a:ext uri="{FF2B5EF4-FFF2-40B4-BE49-F238E27FC236}">
                      <a16:creationId xmlns:a16="http://schemas.microsoft.com/office/drawing/2014/main" id="{50625E82-B521-0F56-73A6-B097C5C2FCA0}"/>
                    </a:ext>
                  </a:extLst>
                </p:cNvPr>
                <p:cNvPicPr/>
                <p:nvPr/>
              </p:nvPicPr>
              <p:blipFill>
                <a:blip r:embed="rId864"/>
                <a:stretch>
                  <a:fillRect/>
                </a:stretch>
              </p:blipFill>
              <p:spPr>
                <a:xfrm>
                  <a:off x="6197269" y="5489182"/>
                  <a:ext cx="12492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865">
              <p14:nvContentPartPr>
                <p14:cNvPr id="175175" name="Freihand 175174">
                  <a:extLst>
                    <a:ext uri="{FF2B5EF4-FFF2-40B4-BE49-F238E27FC236}">
                      <a16:creationId xmlns:a16="http://schemas.microsoft.com/office/drawing/2014/main" id="{EC78D1F8-9E52-6730-E3F1-192E3F6DA023}"/>
                    </a:ext>
                  </a:extLst>
                </p14:cNvPr>
                <p14:cNvContentPartPr/>
                <p14:nvPr/>
              </p14:nvContentPartPr>
              <p14:xfrm>
                <a:off x="6461149" y="5372182"/>
                <a:ext cx="179280" cy="66240"/>
              </p14:xfrm>
            </p:contentPart>
          </mc:Choice>
          <mc:Fallback xmlns="">
            <p:pic>
              <p:nvPicPr>
                <p:cNvPr id="175175" name="Freihand 175174">
                  <a:extLst>
                    <a:ext uri="{FF2B5EF4-FFF2-40B4-BE49-F238E27FC236}">
                      <a16:creationId xmlns:a16="http://schemas.microsoft.com/office/drawing/2014/main" id="{EC78D1F8-9E52-6730-E3F1-192E3F6DA023}"/>
                    </a:ext>
                  </a:extLst>
                </p:cNvPr>
                <p:cNvPicPr/>
                <p:nvPr/>
              </p:nvPicPr>
              <p:blipFill>
                <a:blip r:embed="rId866"/>
                <a:stretch>
                  <a:fillRect/>
                </a:stretch>
              </p:blipFill>
              <p:spPr>
                <a:xfrm>
                  <a:off x="6452509" y="5363542"/>
                  <a:ext cx="1969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867">
              <p14:nvContentPartPr>
                <p14:cNvPr id="175176" name="Freihand 175175">
                  <a:extLst>
                    <a:ext uri="{FF2B5EF4-FFF2-40B4-BE49-F238E27FC236}">
                      <a16:creationId xmlns:a16="http://schemas.microsoft.com/office/drawing/2014/main" id="{3839370B-B5A1-7F51-77AC-31DC7E66F553}"/>
                    </a:ext>
                  </a:extLst>
                </p14:cNvPr>
                <p14:cNvContentPartPr/>
                <p14:nvPr/>
              </p14:nvContentPartPr>
              <p14:xfrm>
                <a:off x="6782989" y="5147902"/>
                <a:ext cx="164520" cy="182880"/>
              </p14:xfrm>
            </p:contentPart>
          </mc:Choice>
          <mc:Fallback xmlns="">
            <p:pic>
              <p:nvPicPr>
                <p:cNvPr id="175176" name="Freihand 175175">
                  <a:extLst>
                    <a:ext uri="{FF2B5EF4-FFF2-40B4-BE49-F238E27FC236}">
                      <a16:creationId xmlns:a16="http://schemas.microsoft.com/office/drawing/2014/main" id="{3839370B-B5A1-7F51-77AC-31DC7E66F553}"/>
                    </a:ext>
                  </a:extLst>
                </p:cNvPr>
                <p:cNvPicPr/>
                <p:nvPr/>
              </p:nvPicPr>
              <p:blipFill>
                <a:blip r:embed="rId868"/>
                <a:stretch>
                  <a:fillRect/>
                </a:stretch>
              </p:blipFill>
              <p:spPr>
                <a:xfrm>
                  <a:off x="6773989" y="5139262"/>
                  <a:ext cx="18216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869">
              <p14:nvContentPartPr>
                <p14:cNvPr id="175177" name="Freihand 175176">
                  <a:extLst>
                    <a:ext uri="{FF2B5EF4-FFF2-40B4-BE49-F238E27FC236}">
                      <a16:creationId xmlns:a16="http://schemas.microsoft.com/office/drawing/2014/main" id="{5E2B217D-C2FF-987D-49F0-D6CC40F7E063}"/>
                    </a:ext>
                  </a:extLst>
                </p14:cNvPr>
                <p14:cNvContentPartPr/>
                <p14:nvPr/>
              </p14:nvContentPartPr>
              <p14:xfrm>
                <a:off x="6745909" y="5240062"/>
                <a:ext cx="391320" cy="111240"/>
              </p14:xfrm>
            </p:contentPart>
          </mc:Choice>
          <mc:Fallback xmlns="">
            <p:pic>
              <p:nvPicPr>
                <p:cNvPr id="175177" name="Freihand 175176">
                  <a:extLst>
                    <a:ext uri="{FF2B5EF4-FFF2-40B4-BE49-F238E27FC236}">
                      <a16:creationId xmlns:a16="http://schemas.microsoft.com/office/drawing/2014/main" id="{5E2B217D-C2FF-987D-49F0-D6CC40F7E063}"/>
                    </a:ext>
                  </a:extLst>
                </p:cNvPr>
                <p:cNvPicPr/>
                <p:nvPr/>
              </p:nvPicPr>
              <p:blipFill>
                <a:blip r:embed="rId870"/>
                <a:stretch>
                  <a:fillRect/>
                </a:stretch>
              </p:blipFill>
              <p:spPr>
                <a:xfrm>
                  <a:off x="6737269" y="5231422"/>
                  <a:ext cx="4089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871">
              <p14:nvContentPartPr>
                <p14:cNvPr id="175178" name="Freihand 175177">
                  <a:extLst>
                    <a:ext uri="{FF2B5EF4-FFF2-40B4-BE49-F238E27FC236}">
                      <a16:creationId xmlns:a16="http://schemas.microsoft.com/office/drawing/2014/main" id="{4F6164E9-B450-A54B-831F-07041948C080}"/>
                    </a:ext>
                  </a:extLst>
                </p14:cNvPr>
                <p14:cNvContentPartPr/>
                <p14:nvPr/>
              </p14:nvContentPartPr>
              <p14:xfrm>
                <a:off x="6686509" y="5473342"/>
                <a:ext cx="167400" cy="119160"/>
              </p14:xfrm>
            </p:contentPart>
          </mc:Choice>
          <mc:Fallback xmlns="">
            <p:pic>
              <p:nvPicPr>
                <p:cNvPr id="175178" name="Freihand 175177">
                  <a:extLst>
                    <a:ext uri="{FF2B5EF4-FFF2-40B4-BE49-F238E27FC236}">
                      <a16:creationId xmlns:a16="http://schemas.microsoft.com/office/drawing/2014/main" id="{4F6164E9-B450-A54B-831F-07041948C080}"/>
                    </a:ext>
                  </a:extLst>
                </p:cNvPr>
                <p:cNvPicPr/>
                <p:nvPr/>
              </p:nvPicPr>
              <p:blipFill>
                <a:blip r:embed="rId872"/>
                <a:stretch>
                  <a:fillRect/>
                </a:stretch>
              </p:blipFill>
              <p:spPr>
                <a:xfrm>
                  <a:off x="6677869" y="5464702"/>
                  <a:ext cx="18504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873">
              <p14:nvContentPartPr>
                <p14:cNvPr id="175179" name="Freihand 175178">
                  <a:extLst>
                    <a:ext uri="{FF2B5EF4-FFF2-40B4-BE49-F238E27FC236}">
                      <a16:creationId xmlns:a16="http://schemas.microsoft.com/office/drawing/2014/main" id="{CEE1278F-C58A-47D5-9B52-74F926CD80AF}"/>
                    </a:ext>
                  </a:extLst>
                </p14:cNvPr>
                <p14:cNvContentPartPr/>
                <p14:nvPr/>
              </p14:nvContentPartPr>
              <p14:xfrm>
                <a:off x="6909709" y="5475862"/>
                <a:ext cx="86040" cy="93600"/>
              </p14:xfrm>
            </p:contentPart>
          </mc:Choice>
          <mc:Fallback xmlns="">
            <p:pic>
              <p:nvPicPr>
                <p:cNvPr id="175179" name="Freihand 175178">
                  <a:extLst>
                    <a:ext uri="{FF2B5EF4-FFF2-40B4-BE49-F238E27FC236}">
                      <a16:creationId xmlns:a16="http://schemas.microsoft.com/office/drawing/2014/main" id="{CEE1278F-C58A-47D5-9B52-74F926CD80AF}"/>
                    </a:ext>
                  </a:extLst>
                </p:cNvPr>
                <p:cNvPicPr/>
                <p:nvPr/>
              </p:nvPicPr>
              <p:blipFill>
                <a:blip r:embed="rId874"/>
                <a:stretch>
                  <a:fillRect/>
                </a:stretch>
              </p:blipFill>
              <p:spPr>
                <a:xfrm>
                  <a:off x="6901069" y="5467222"/>
                  <a:ext cx="10368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875">
              <p14:nvContentPartPr>
                <p14:cNvPr id="175180" name="Freihand 175179">
                  <a:extLst>
                    <a:ext uri="{FF2B5EF4-FFF2-40B4-BE49-F238E27FC236}">
                      <a16:creationId xmlns:a16="http://schemas.microsoft.com/office/drawing/2014/main" id="{0879DFB4-34A6-5AF4-E142-C111404E2189}"/>
                    </a:ext>
                  </a:extLst>
                </p14:cNvPr>
                <p14:cNvContentPartPr/>
                <p14:nvPr/>
              </p14:nvContentPartPr>
              <p14:xfrm>
                <a:off x="7040029" y="5455702"/>
                <a:ext cx="97200" cy="101160"/>
              </p14:xfrm>
            </p:contentPart>
          </mc:Choice>
          <mc:Fallback xmlns="">
            <p:pic>
              <p:nvPicPr>
                <p:cNvPr id="175180" name="Freihand 175179">
                  <a:extLst>
                    <a:ext uri="{FF2B5EF4-FFF2-40B4-BE49-F238E27FC236}">
                      <a16:creationId xmlns:a16="http://schemas.microsoft.com/office/drawing/2014/main" id="{0879DFB4-34A6-5AF4-E142-C111404E2189}"/>
                    </a:ext>
                  </a:extLst>
                </p:cNvPr>
                <p:cNvPicPr/>
                <p:nvPr/>
              </p:nvPicPr>
              <p:blipFill>
                <a:blip r:embed="rId876"/>
                <a:stretch>
                  <a:fillRect/>
                </a:stretch>
              </p:blipFill>
              <p:spPr>
                <a:xfrm>
                  <a:off x="7031029" y="5446702"/>
                  <a:ext cx="1148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877">
              <p14:nvContentPartPr>
                <p14:cNvPr id="175149" name="Freihand 175148">
                  <a:extLst>
                    <a:ext uri="{FF2B5EF4-FFF2-40B4-BE49-F238E27FC236}">
                      <a16:creationId xmlns:a16="http://schemas.microsoft.com/office/drawing/2014/main" id="{96F4B3F6-E9B6-8029-61BB-6CD2F0FF96DD}"/>
                    </a:ext>
                  </a:extLst>
                </p14:cNvPr>
                <p14:cNvContentPartPr/>
                <p14:nvPr/>
              </p14:nvContentPartPr>
              <p14:xfrm>
                <a:off x="3335269" y="5357062"/>
                <a:ext cx="56880" cy="171000"/>
              </p14:xfrm>
            </p:contentPart>
          </mc:Choice>
          <mc:Fallback xmlns="">
            <p:pic>
              <p:nvPicPr>
                <p:cNvPr id="175149" name="Freihand 175148">
                  <a:extLst>
                    <a:ext uri="{FF2B5EF4-FFF2-40B4-BE49-F238E27FC236}">
                      <a16:creationId xmlns:a16="http://schemas.microsoft.com/office/drawing/2014/main" id="{96F4B3F6-E9B6-8029-61BB-6CD2F0FF96DD}"/>
                    </a:ext>
                  </a:extLst>
                </p:cNvPr>
                <p:cNvPicPr/>
                <p:nvPr/>
              </p:nvPicPr>
              <p:blipFill>
                <a:blip r:embed="rId878"/>
                <a:stretch>
                  <a:fillRect/>
                </a:stretch>
              </p:blipFill>
              <p:spPr>
                <a:xfrm>
                  <a:off x="3326269" y="5348422"/>
                  <a:ext cx="7452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879">
              <p14:nvContentPartPr>
                <p14:cNvPr id="175150" name="Freihand 175149">
                  <a:extLst>
                    <a:ext uri="{FF2B5EF4-FFF2-40B4-BE49-F238E27FC236}">
                      <a16:creationId xmlns:a16="http://schemas.microsoft.com/office/drawing/2014/main" id="{BDA1EB2B-77DB-0A85-CDA6-A38342ADB49E}"/>
                    </a:ext>
                  </a:extLst>
                </p14:cNvPr>
                <p14:cNvContentPartPr/>
                <p14:nvPr/>
              </p14:nvContentPartPr>
              <p14:xfrm>
                <a:off x="3363349" y="5290822"/>
                <a:ext cx="18360" cy="6120"/>
              </p14:xfrm>
            </p:contentPart>
          </mc:Choice>
          <mc:Fallback xmlns="">
            <p:pic>
              <p:nvPicPr>
                <p:cNvPr id="175150" name="Freihand 175149">
                  <a:extLst>
                    <a:ext uri="{FF2B5EF4-FFF2-40B4-BE49-F238E27FC236}">
                      <a16:creationId xmlns:a16="http://schemas.microsoft.com/office/drawing/2014/main" id="{BDA1EB2B-77DB-0A85-CDA6-A38342ADB49E}"/>
                    </a:ext>
                  </a:extLst>
                </p:cNvPr>
                <p:cNvPicPr/>
                <p:nvPr/>
              </p:nvPicPr>
              <p:blipFill>
                <a:blip r:embed="rId728"/>
                <a:stretch>
                  <a:fillRect/>
                </a:stretch>
              </p:blipFill>
              <p:spPr>
                <a:xfrm>
                  <a:off x="3354349" y="5281822"/>
                  <a:ext cx="360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880">
              <p14:nvContentPartPr>
                <p14:cNvPr id="175151" name="Freihand 175150">
                  <a:extLst>
                    <a:ext uri="{FF2B5EF4-FFF2-40B4-BE49-F238E27FC236}">
                      <a16:creationId xmlns:a16="http://schemas.microsoft.com/office/drawing/2014/main" id="{9AE45FEA-002D-2500-93AD-F0D780FFE701}"/>
                    </a:ext>
                  </a:extLst>
                </p14:cNvPr>
                <p14:cNvContentPartPr/>
                <p14:nvPr/>
              </p14:nvContentPartPr>
              <p14:xfrm>
                <a:off x="3549469" y="5410342"/>
                <a:ext cx="176400" cy="69840"/>
              </p14:xfrm>
            </p:contentPart>
          </mc:Choice>
          <mc:Fallback xmlns="">
            <p:pic>
              <p:nvPicPr>
                <p:cNvPr id="175151" name="Freihand 175150">
                  <a:extLst>
                    <a:ext uri="{FF2B5EF4-FFF2-40B4-BE49-F238E27FC236}">
                      <a16:creationId xmlns:a16="http://schemas.microsoft.com/office/drawing/2014/main" id="{9AE45FEA-002D-2500-93AD-F0D780FFE701}"/>
                    </a:ext>
                  </a:extLst>
                </p:cNvPr>
                <p:cNvPicPr/>
                <p:nvPr/>
              </p:nvPicPr>
              <p:blipFill>
                <a:blip r:embed="rId881"/>
                <a:stretch>
                  <a:fillRect/>
                </a:stretch>
              </p:blipFill>
              <p:spPr>
                <a:xfrm>
                  <a:off x="3540469" y="5401702"/>
                  <a:ext cx="1940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882">
              <p14:nvContentPartPr>
                <p14:cNvPr id="175276" name="Freihand 175275">
                  <a:extLst>
                    <a:ext uri="{FF2B5EF4-FFF2-40B4-BE49-F238E27FC236}">
                      <a16:creationId xmlns:a16="http://schemas.microsoft.com/office/drawing/2014/main" id="{BEC285A6-737C-7346-12D9-205C0FC5138E}"/>
                    </a:ext>
                  </a:extLst>
                </p14:cNvPr>
                <p14:cNvContentPartPr/>
                <p14:nvPr/>
              </p14:nvContentPartPr>
              <p14:xfrm>
                <a:off x="3480709" y="5258422"/>
                <a:ext cx="96480" cy="93600"/>
              </p14:xfrm>
            </p:contentPart>
          </mc:Choice>
          <mc:Fallback xmlns="">
            <p:pic>
              <p:nvPicPr>
                <p:cNvPr id="175276" name="Freihand 175275">
                  <a:extLst>
                    <a:ext uri="{FF2B5EF4-FFF2-40B4-BE49-F238E27FC236}">
                      <a16:creationId xmlns:a16="http://schemas.microsoft.com/office/drawing/2014/main" id="{BEC285A6-737C-7346-12D9-205C0FC5138E}"/>
                    </a:ext>
                  </a:extLst>
                </p:cNvPr>
                <p:cNvPicPr/>
                <p:nvPr/>
              </p:nvPicPr>
              <p:blipFill>
                <a:blip r:embed="rId883"/>
                <a:stretch>
                  <a:fillRect/>
                </a:stretch>
              </p:blipFill>
              <p:spPr>
                <a:xfrm>
                  <a:off x="3471709" y="5249782"/>
                  <a:ext cx="1141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884">
              <p14:nvContentPartPr>
                <p14:cNvPr id="175123" name="Freihand 175122">
                  <a:extLst>
                    <a:ext uri="{FF2B5EF4-FFF2-40B4-BE49-F238E27FC236}">
                      <a16:creationId xmlns:a16="http://schemas.microsoft.com/office/drawing/2014/main" id="{B3B7F5B5-D46D-2EA7-A2CE-3034586E999F}"/>
                    </a:ext>
                  </a:extLst>
                </p14:cNvPr>
                <p14:cNvContentPartPr/>
                <p14:nvPr/>
              </p14:nvContentPartPr>
              <p14:xfrm>
                <a:off x="6929509" y="4580902"/>
                <a:ext cx="141840" cy="20880"/>
              </p14:xfrm>
            </p:contentPart>
          </mc:Choice>
          <mc:Fallback xmlns="">
            <p:pic>
              <p:nvPicPr>
                <p:cNvPr id="175123" name="Freihand 175122">
                  <a:extLst>
                    <a:ext uri="{FF2B5EF4-FFF2-40B4-BE49-F238E27FC236}">
                      <a16:creationId xmlns:a16="http://schemas.microsoft.com/office/drawing/2014/main" id="{B3B7F5B5-D46D-2EA7-A2CE-3034586E999F}"/>
                    </a:ext>
                  </a:extLst>
                </p:cNvPr>
                <p:cNvPicPr/>
                <p:nvPr/>
              </p:nvPicPr>
              <p:blipFill>
                <a:blip r:embed="rId885"/>
                <a:stretch>
                  <a:fillRect/>
                </a:stretch>
              </p:blipFill>
              <p:spPr>
                <a:xfrm>
                  <a:off x="6920869" y="4571902"/>
                  <a:ext cx="15948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886">
              <p14:nvContentPartPr>
                <p14:cNvPr id="175125" name="Freihand 175124">
                  <a:extLst>
                    <a:ext uri="{FF2B5EF4-FFF2-40B4-BE49-F238E27FC236}">
                      <a16:creationId xmlns:a16="http://schemas.microsoft.com/office/drawing/2014/main" id="{5C05000F-21B7-300E-1ABE-C3E7D8285A57}"/>
                    </a:ext>
                  </a:extLst>
                </p14:cNvPr>
                <p14:cNvContentPartPr/>
                <p14:nvPr/>
              </p14:nvContentPartPr>
              <p14:xfrm>
                <a:off x="7207429" y="4480822"/>
                <a:ext cx="129960" cy="144000"/>
              </p14:xfrm>
            </p:contentPart>
          </mc:Choice>
          <mc:Fallback xmlns="">
            <p:pic>
              <p:nvPicPr>
                <p:cNvPr id="175125" name="Freihand 175124">
                  <a:extLst>
                    <a:ext uri="{FF2B5EF4-FFF2-40B4-BE49-F238E27FC236}">
                      <a16:creationId xmlns:a16="http://schemas.microsoft.com/office/drawing/2014/main" id="{5C05000F-21B7-300E-1ABE-C3E7D8285A57}"/>
                    </a:ext>
                  </a:extLst>
                </p:cNvPr>
                <p:cNvPicPr/>
                <p:nvPr/>
              </p:nvPicPr>
              <p:blipFill>
                <a:blip r:embed="rId887"/>
                <a:stretch>
                  <a:fillRect/>
                </a:stretch>
              </p:blipFill>
              <p:spPr>
                <a:xfrm>
                  <a:off x="7198429" y="4471822"/>
                  <a:ext cx="14760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888">
              <p14:nvContentPartPr>
                <p14:cNvPr id="175126" name="Freihand 175125">
                  <a:extLst>
                    <a:ext uri="{FF2B5EF4-FFF2-40B4-BE49-F238E27FC236}">
                      <a16:creationId xmlns:a16="http://schemas.microsoft.com/office/drawing/2014/main" id="{17970357-E223-727B-3BD1-F95D9171B8C6}"/>
                    </a:ext>
                  </a:extLst>
                </p14:cNvPr>
                <p14:cNvContentPartPr/>
                <p14:nvPr/>
              </p14:nvContentPartPr>
              <p14:xfrm>
                <a:off x="7402909" y="4479742"/>
                <a:ext cx="125280" cy="140400"/>
              </p14:xfrm>
            </p:contentPart>
          </mc:Choice>
          <mc:Fallback xmlns="">
            <p:pic>
              <p:nvPicPr>
                <p:cNvPr id="175126" name="Freihand 175125">
                  <a:extLst>
                    <a:ext uri="{FF2B5EF4-FFF2-40B4-BE49-F238E27FC236}">
                      <a16:creationId xmlns:a16="http://schemas.microsoft.com/office/drawing/2014/main" id="{17970357-E223-727B-3BD1-F95D9171B8C6}"/>
                    </a:ext>
                  </a:extLst>
                </p:cNvPr>
                <p:cNvPicPr/>
                <p:nvPr/>
              </p:nvPicPr>
              <p:blipFill>
                <a:blip r:embed="rId889"/>
                <a:stretch>
                  <a:fillRect/>
                </a:stretch>
              </p:blipFill>
              <p:spPr>
                <a:xfrm>
                  <a:off x="7393909" y="4470742"/>
                  <a:ext cx="14292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890">
              <p14:nvContentPartPr>
                <p14:cNvPr id="175127" name="Freihand 175126">
                  <a:extLst>
                    <a:ext uri="{FF2B5EF4-FFF2-40B4-BE49-F238E27FC236}">
                      <a16:creationId xmlns:a16="http://schemas.microsoft.com/office/drawing/2014/main" id="{74D66344-BE6E-584D-0467-077906086F15}"/>
                    </a:ext>
                  </a:extLst>
                </p14:cNvPr>
                <p14:cNvContentPartPr/>
                <p14:nvPr/>
              </p14:nvContentPartPr>
              <p14:xfrm>
                <a:off x="7467709" y="4445182"/>
                <a:ext cx="98280" cy="13680"/>
              </p14:xfrm>
            </p:contentPart>
          </mc:Choice>
          <mc:Fallback xmlns="">
            <p:pic>
              <p:nvPicPr>
                <p:cNvPr id="175127" name="Freihand 175126">
                  <a:extLst>
                    <a:ext uri="{FF2B5EF4-FFF2-40B4-BE49-F238E27FC236}">
                      <a16:creationId xmlns:a16="http://schemas.microsoft.com/office/drawing/2014/main" id="{74D66344-BE6E-584D-0467-077906086F15}"/>
                    </a:ext>
                  </a:extLst>
                </p:cNvPr>
                <p:cNvPicPr/>
                <p:nvPr/>
              </p:nvPicPr>
              <p:blipFill>
                <a:blip r:embed="rId891"/>
                <a:stretch>
                  <a:fillRect/>
                </a:stretch>
              </p:blipFill>
              <p:spPr>
                <a:xfrm>
                  <a:off x="7459069" y="4436182"/>
                  <a:ext cx="1159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892">
              <p14:nvContentPartPr>
                <p14:cNvPr id="175278" name="Freihand 175277">
                  <a:extLst>
                    <a:ext uri="{FF2B5EF4-FFF2-40B4-BE49-F238E27FC236}">
                      <a16:creationId xmlns:a16="http://schemas.microsoft.com/office/drawing/2014/main" id="{FE71AAF1-0820-B83F-9802-F39F79BC93D0}"/>
                    </a:ext>
                  </a:extLst>
                </p14:cNvPr>
                <p14:cNvContentPartPr/>
                <p14:nvPr/>
              </p14:nvContentPartPr>
              <p14:xfrm>
                <a:off x="7224349" y="4844782"/>
                <a:ext cx="113760" cy="120240"/>
              </p14:xfrm>
            </p:contentPart>
          </mc:Choice>
          <mc:Fallback xmlns="">
            <p:pic>
              <p:nvPicPr>
                <p:cNvPr id="175278" name="Freihand 175277">
                  <a:extLst>
                    <a:ext uri="{FF2B5EF4-FFF2-40B4-BE49-F238E27FC236}">
                      <a16:creationId xmlns:a16="http://schemas.microsoft.com/office/drawing/2014/main" id="{FE71AAF1-0820-B83F-9802-F39F79BC93D0}"/>
                    </a:ext>
                  </a:extLst>
                </p:cNvPr>
                <p:cNvPicPr/>
                <p:nvPr/>
              </p:nvPicPr>
              <p:blipFill>
                <a:blip r:embed="rId893"/>
                <a:stretch>
                  <a:fillRect/>
                </a:stretch>
              </p:blipFill>
              <p:spPr>
                <a:xfrm>
                  <a:off x="7215709" y="4836142"/>
                  <a:ext cx="1314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894">
              <p14:nvContentPartPr>
                <p14:cNvPr id="175279" name="Freihand 175278">
                  <a:extLst>
                    <a:ext uri="{FF2B5EF4-FFF2-40B4-BE49-F238E27FC236}">
                      <a16:creationId xmlns:a16="http://schemas.microsoft.com/office/drawing/2014/main" id="{8A74EAA9-F5FD-D0A3-6B7A-2C00DDC5F959}"/>
                    </a:ext>
                  </a:extLst>
                </p14:cNvPr>
                <p14:cNvContentPartPr/>
                <p14:nvPr/>
              </p14:nvContentPartPr>
              <p14:xfrm>
                <a:off x="7316509" y="4861342"/>
                <a:ext cx="36720" cy="198360"/>
              </p14:xfrm>
            </p:contentPart>
          </mc:Choice>
          <mc:Fallback xmlns="">
            <p:pic>
              <p:nvPicPr>
                <p:cNvPr id="175279" name="Freihand 175278">
                  <a:extLst>
                    <a:ext uri="{FF2B5EF4-FFF2-40B4-BE49-F238E27FC236}">
                      <a16:creationId xmlns:a16="http://schemas.microsoft.com/office/drawing/2014/main" id="{8A74EAA9-F5FD-D0A3-6B7A-2C00DDC5F959}"/>
                    </a:ext>
                  </a:extLst>
                </p:cNvPr>
                <p:cNvPicPr/>
                <p:nvPr/>
              </p:nvPicPr>
              <p:blipFill>
                <a:blip r:embed="rId895"/>
                <a:stretch>
                  <a:fillRect/>
                </a:stretch>
              </p:blipFill>
              <p:spPr>
                <a:xfrm>
                  <a:off x="7307869" y="4852702"/>
                  <a:ext cx="543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896">
              <p14:nvContentPartPr>
                <p14:cNvPr id="175280" name="Freihand 175279">
                  <a:extLst>
                    <a:ext uri="{FF2B5EF4-FFF2-40B4-BE49-F238E27FC236}">
                      <a16:creationId xmlns:a16="http://schemas.microsoft.com/office/drawing/2014/main" id="{BC0FB021-C375-085E-BFFC-7CED8264BD41}"/>
                    </a:ext>
                  </a:extLst>
                </p14:cNvPr>
                <p14:cNvContentPartPr/>
                <p14:nvPr/>
              </p14:nvContentPartPr>
              <p14:xfrm>
                <a:off x="7369069" y="4764862"/>
                <a:ext cx="129960" cy="140400"/>
              </p14:xfrm>
            </p:contentPart>
          </mc:Choice>
          <mc:Fallback xmlns="">
            <p:pic>
              <p:nvPicPr>
                <p:cNvPr id="175280" name="Freihand 175279">
                  <a:extLst>
                    <a:ext uri="{FF2B5EF4-FFF2-40B4-BE49-F238E27FC236}">
                      <a16:creationId xmlns:a16="http://schemas.microsoft.com/office/drawing/2014/main" id="{BC0FB021-C375-085E-BFFC-7CED8264BD41}"/>
                    </a:ext>
                  </a:extLst>
                </p:cNvPr>
                <p:cNvPicPr/>
                <p:nvPr/>
              </p:nvPicPr>
              <p:blipFill>
                <a:blip r:embed="rId897"/>
                <a:stretch>
                  <a:fillRect/>
                </a:stretch>
              </p:blipFill>
              <p:spPr>
                <a:xfrm>
                  <a:off x="7360069" y="4755862"/>
                  <a:ext cx="14760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898">
              <p14:nvContentPartPr>
                <p14:cNvPr id="175281" name="Freihand 175280">
                  <a:extLst>
                    <a:ext uri="{FF2B5EF4-FFF2-40B4-BE49-F238E27FC236}">
                      <a16:creationId xmlns:a16="http://schemas.microsoft.com/office/drawing/2014/main" id="{2147A859-F25C-B638-5A95-3166A671AAF9}"/>
                    </a:ext>
                  </a:extLst>
                </p14:cNvPr>
                <p14:cNvContentPartPr/>
                <p14:nvPr/>
              </p14:nvContentPartPr>
              <p14:xfrm>
                <a:off x="7485349" y="4911382"/>
                <a:ext cx="112320" cy="23040"/>
              </p14:xfrm>
            </p:contentPart>
          </mc:Choice>
          <mc:Fallback xmlns="">
            <p:pic>
              <p:nvPicPr>
                <p:cNvPr id="175281" name="Freihand 175280">
                  <a:extLst>
                    <a:ext uri="{FF2B5EF4-FFF2-40B4-BE49-F238E27FC236}">
                      <a16:creationId xmlns:a16="http://schemas.microsoft.com/office/drawing/2014/main" id="{2147A859-F25C-B638-5A95-3166A671AAF9}"/>
                    </a:ext>
                  </a:extLst>
                </p:cNvPr>
                <p:cNvPicPr/>
                <p:nvPr/>
              </p:nvPicPr>
              <p:blipFill>
                <a:blip r:embed="rId899"/>
                <a:stretch>
                  <a:fillRect/>
                </a:stretch>
              </p:blipFill>
              <p:spPr>
                <a:xfrm>
                  <a:off x="7476709" y="4902742"/>
                  <a:ext cx="1299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900">
              <p14:nvContentPartPr>
                <p14:cNvPr id="175282" name="Freihand 175281">
                  <a:extLst>
                    <a:ext uri="{FF2B5EF4-FFF2-40B4-BE49-F238E27FC236}">
                      <a16:creationId xmlns:a16="http://schemas.microsoft.com/office/drawing/2014/main" id="{2E1251F8-A7A7-9C19-2B81-CD9E3C92B782}"/>
                    </a:ext>
                  </a:extLst>
                </p14:cNvPr>
                <p14:cNvContentPartPr/>
                <p14:nvPr/>
              </p14:nvContentPartPr>
              <p14:xfrm>
                <a:off x="7513429" y="4959622"/>
                <a:ext cx="119160" cy="35280"/>
              </p14:xfrm>
            </p:contentPart>
          </mc:Choice>
          <mc:Fallback xmlns="">
            <p:pic>
              <p:nvPicPr>
                <p:cNvPr id="175282" name="Freihand 175281">
                  <a:extLst>
                    <a:ext uri="{FF2B5EF4-FFF2-40B4-BE49-F238E27FC236}">
                      <a16:creationId xmlns:a16="http://schemas.microsoft.com/office/drawing/2014/main" id="{2E1251F8-A7A7-9C19-2B81-CD9E3C92B782}"/>
                    </a:ext>
                  </a:extLst>
                </p:cNvPr>
                <p:cNvPicPr/>
                <p:nvPr/>
              </p:nvPicPr>
              <p:blipFill>
                <a:blip r:embed="rId901"/>
                <a:stretch>
                  <a:fillRect/>
                </a:stretch>
              </p:blipFill>
              <p:spPr>
                <a:xfrm>
                  <a:off x="7504429" y="4950622"/>
                  <a:ext cx="1368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902">
              <p14:nvContentPartPr>
                <p14:cNvPr id="175286" name="Freihand 175285">
                  <a:extLst>
                    <a:ext uri="{FF2B5EF4-FFF2-40B4-BE49-F238E27FC236}">
                      <a16:creationId xmlns:a16="http://schemas.microsoft.com/office/drawing/2014/main" id="{4D1C2344-157A-BC4C-5783-9CE0128C8DC5}"/>
                    </a:ext>
                  </a:extLst>
                </p14:cNvPr>
                <p14:cNvContentPartPr/>
                <p14:nvPr/>
              </p14:nvContentPartPr>
              <p14:xfrm>
                <a:off x="7708189" y="4781422"/>
                <a:ext cx="81360" cy="219960"/>
              </p14:xfrm>
            </p:contentPart>
          </mc:Choice>
          <mc:Fallback xmlns="">
            <p:pic>
              <p:nvPicPr>
                <p:cNvPr id="175286" name="Freihand 175285">
                  <a:extLst>
                    <a:ext uri="{FF2B5EF4-FFF2-40B4-BE49-F238E27FC236}">
                      <a16:creationId xmlns:a16="http://schemas.microsoft.com/office/drawing/2014/main" id="{4D1C2344-157A-BC4C-5783-9CE0128C8DC5}"/>
                    </a:ext>
                  </a:extLst>
                </p:cNvPr>
                <p:cNvPicPr/>
                <p:nvPr/>
              </p:nvPicPr>
              <p:blipFill>
                <a:blip r:embed="rId903"/>
                <a:stretch>
                  <a:fillRect/>
                </a:stretch>
              </p:blipFill>
              <p:spPr>
                <a:xfrm>
                  <a:off x="7699549" y="4772422"/>
                  <a:ext cx="9900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904">
              <p14:nvContentPartPr>
                <p14:cNvPr id="175287" name="Freihand 175286">
                  <a:extLst>
                    <a:ext uri="{FF2B5EF4-FFF2-40B4-BE49-F238E27FC236}">
                      <a16:creationId xmlns:a16="http://schemas.microsoft.com/office/drawing/2014/main" id="{46B4F3DA-0658-D36E-4D69-DFB20827F5B7}"/>
                    </a:ext>
                  </a:extLst>
                </p14:cNvPr>
                <p14:cNvContentPartPr/>
                <p14:nvPr/>
              </p14:nvContentPartPr>
              <p14:xfrm>
                <a:off x="7817989" y="4805902"/>
                <a:ext cx="81000" cy="150480"/>
              </p14:xfrm>
            </p:contentPart>
          </mc:Choice>
          <mc:Fallback xmlns="">
            <p:pic>
              <p:nvPicPr>
                <p:cNvPr id="175287" name="Freihand 175286">
                  <a:extLst>
                    <a:ext uri="{FF2B5EF4-FFF2-40B4-BE49-F238E27FC236}">
                      <a16:creationId xmlns:a16="http://schemas.microsoft.com/office/drawing/2014/main" id="{46B4F3DA-0658-D36E-4D69-DFB20827F5B7}"/>
                    </a:ext>
                  </a:extLst>
                </p:cNvPr>
                <p:cNvPicPr/>
                <p:nvPr/>
              </p:nvPicPr>
              <p:blipFill>
                <a:blip r:embed="rId905"/>
                <a:stretch>
                  <a:fillRect/>
                </a:stretch>
              </p:blipFill>
              <p:spPr>
                <a:xfrm>
                  <a:off x="7809349" y="4796902"/>
                  <a:ext cx="986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906">
              <p14:nvContentPartPr>
                <p14:cNvPr id="175288" name="Freihand 175287">
                  <a:extLst>
                    <a:ext uri="{FF2B5EF4-FFF2-40B4-BE49-F238E27FC236}">
                      <a16:creationId xmlns:a16="http://schemas.microsoft.com/office/drawing/2014/main" id="{56068E2C-9BCD-C033-40CD-9F560E05643D}"/>
                    </a:ext>
                  </a:extLst>
                </p14:cNvPr>
                <p14:cNvContentPartPr/>
                <p14:nvPr/>
              </p14:nvContentPartPr>
              <p14:xfrm>
                <a:off x="7970989" y="4881142"/>
                <a:ext cx="84600" cy="5040"/>
              </p14:xfrm>
            </p:contentPart>
          </mc:Choice>
          <mc:Fallback xmlns="">
            <p:pic>
              <p:nvPicPr>
                <p:cNvPr id="175288" name="Freihand 175287">
                  <a:extLst>
                    <a:ext uri="{FF2B5EF4-FFF2-40B4-BE49-F238E27FC236}">
                      <a16:creationId xmlns:a16="http://schemas.microsoft.com/office/drawing/2014/main" id="{56068E2C-9BCD-C033-40CD-9F560E05643D}"/>
                    </a:ext>
                  </a:extLst>
                </p:cNvPr>
                <p:cNvPicPr/>
                <p:nvPr/>
              </p:nvPicPr>
              <p:blipFill>
                <a:blip r:embed="rId907"/>
                <a:stretch>
                  <a:fillRect/>
                </a:stretch>
              </p:blipFill>
              <p:spPr>
                <a:xfrm>
                  <a:off x="7961989" y="4872142"/>
                  <a:ext cx="10224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908">
              <p14:nvContentPartPr>
                <p14:cNvPr id="175290" name="Freihand 175289">
                  <a:extLst>
                    <a:ext uri="{FF2B5EF4-FFF2-40B4-BE49-F238E27FC236}">
                      <a16:creationId xmlns:a16="http://schemas.microsoft.com/office/drawing/2014/main" id="{A4C81504-9860-A45B-162E-704B8079D74E}"/>
                    </a:ext>
                  </a:extLst>
                </p14:cNvPr>
                <p14:cNvContentPartPr/>
                <p14:nvPr/>
              </p14:nvContentPartPr>
              <p14:xfrm>
                <a:off x="8141629" y="4714822"/>
                <a:ext cx="81720" cy="146880"/>
              </p14:xfrm>
            </p:contentPart>
          </mc:Choice>
          <mc:Fallback xmlns="">
            <p:pic>
              <p:nvPicPr>
                <p:cNvPr id="175290" name="Freihand 175289">
                  <a:extLst>
                    <a:ext uri="{FF2B5EF4-FFF2-40B4-BE49-F238E27FC236}">
                      <a16:creationId xmlns:a16="http://schemas.microsoft.com/office/drawing/2014/main" id="{A4C81504-9860-A45B-162E-704B8079D74E}"/>
                    </a:ext>
                  </a:extLst>
                </p:cNvPr>
                <p:cNvPicPr/>
                <p:nvPr/>
              </p:nvPicPr>
              <p:blipFill>
                <a:blip r:embed="rId909"/>
                <a:stretch>
                  <a:fillRect/>
                </a:stretch>
              </p:blipFill>
              <p:spPr>
                <a:xfrm>
                  <a:off x="8132629" y="4706182"/>
                  <a:ext cx="9936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910">
              <p14:nvContentPartPr>
                <p14:cNvPr id="175291" name="Freihand 175290">
                  <a:extLst>
                    <a:ext uri="{FF2B5EF4-FFF2-40B4-BE49-F238E27FC236}">
                      <a16:creationId xmlns:a16="http://schemas.microsoft.com/office/drawing/2014/main" id="{17812B7D-6DB4-78DE-5600-FFAF89862FD9}"/>
                    </a:ext>
                  </a:extLst>
                </p14:cNvPr>
                <p14:cNvContentPartPr/>
                <p14:nvPr/>
              </p14:nvContentPartPr>
              <p14:xfrm>
                <a:off x="8210389" y="4799422"/>
                <a:ext cx="8640" cy="102960"/>
              </p14:xfrm>
            </p:contentPart>
          </mc:Choice>
          <mc:Fallback xmlns="">
            <p:pic>
              <p:nvPicPr>
                <p:cNvPr id="175291" name="Freihand 175290">
                  <a:extLst>
                    <a:ext uri="{FF2B5EF4-FFF2-40B4-BE49-F238E27FC236}">
                      <a16:creationId xmlns:a16="http://schemas.microsoft.com/office/drawing/2014/main" id="{17812B7D-6DB4-78DE-5600-FFAF89862FD9}"/>
                    </a:ext>
                  </a:extLst>
                </p:cNvPr>
                <p:cNvPicPr/>
                <p:nvPr/>
              </p:nvPicPr>
              <p:blipFill>
                <a:blip r:embed="rId911"/>
                <a:stretch>
                  <a:fillRect/>
                </a:stretch>
              </p:blipFill>
              <p:spPr>
                <a:xfrm>
                  <a:off x="8201389" y="4790782"/>
                  <a:ext cx="262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912">
              <p14:nvContentPartPr>
                <p14:cNvPr id="175292" name="Freihand 175291">
                  <a:extLst>
                    <a:ext uri="{FF2B5EF4-FFF2-40B4-BE49-F238E27FC236}">
                      <a16:creationId xmlns:a16="http://schemas.microsoft.com/office/drawing/2014/main" id="{C8272120-7ED6-8CDE-4A16-C36FA8624928}"/>
                    </a:ext>
                  </a:extLst>
                </p14:cNvPr>
                <p14:cNvContentPartPr/>
                <p14:nvPr/>
              </p14:nvContentPartPr>
              <p14:xfrm>
                <a:off x="8260069" y="4742182"/>
                <a:ext cx="52920" cy="129960"/>
              </p14:xfrm>
            </p:contentPart>
          </mc:Choice>
          <mc:Fallback xmlns="">
            <p:pic>
              <p:nvPicPr>
                <p:cNvPr id="175292" name="Freihand 175291">
                  <a:extLst>
                    <a:ext uri="{FF2B5EF4-FFF2-40B4-BE49-F238E27FC236}">
                      <a16:creationId xmlns:a16="http://schemas.microsoft.com/office/drawing/2014/main" id="{C8272120-7ED6-8CDE-4A16-C36FA8624928}"/>
                    </a:ext>
                  </a:extLst>
                </p:cNvPr>
                <p:cNvPicPr/>
                <p:nvPr/>
              </p:nvPicPr>
              <p:blipFill>
                <a:blip r:embed="rId913"/>
                <a:stretch>
                  <a:fillRect/>
                </a:stretch>
              </p:blipFill>
              <p:spPr>
                <a:xfrm>
                  <a:off x="8251069" y="4733542"/>
                  <a:ext cx="705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914">
              <p14:nvContentPartPr>
                <p14:cNvPr id="175293" name="Freihand 175292">
                  <a:extLst>
                    <a:ext uri="{FF2B5EF4-FFF2-40B4-BE49-F238E27FC236}">
                      <a16:creationId xmlns:a16="http://schemas.microsoft.com/office/drawing/2014/main" id="{105C08A1-DA16-577B-FE26-555A86CA03F8}"/>
                    </a:ext>
                  </a:extLst>
                </p14:cNvPr>
                <p14:cNvContentPartPr/>
                <p14:nvPr/>
              </p14:nvContentPartPr>
              <p14:xfrm>
                <a:off x="8330629" y="4746862"/>
                <a:ext cx="128160" cy="108360"/>
              </p14:xfrm>
            </p:contentPart>
          </mc:Choice>
          <mc:Fallback xmlns="">
            <p:pic>
              <p:nvPicPr>
                <p:cNvPr id="175293" name="Freihand 175292">
                  <a:extLst>
                    <a:ext uri="{FF2B5EF4-FFF2-40B4-BE49-F238E27FC236}">
                      <a16:creationId xmlns:a16="http://schemas.microsoft.com/office/drawing/2014/main" id="{105C08A1-DA16-577B-FE26-555A86CA03F8}"/>
                    </a:ext>
                  </a:extLst>
                </p:cNvPr>
                <p:cNvPicPr/>
                <p:nvPr/>
              </p:nvPicPr>
              <p:blipFill>
                <a:blip r:embed="rId915"/>
                <a:stretch>
                  <a:fillRect/>
                </a:stretch>
              </p:blipFill>
              <p:spPr>
                <a:xfrm>
                  <a:off x="8321989" y="4738222"/>
                  <a:ext cx="1458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916">
              <p14:nvContentPartPr>
                <p14:cNvPr id="175294" name="Freihand 175293">
                  <a:extLst>
                    <a:ext uri="{FF2B5EF4-FFF2-40B4-BE49-F238E27FC236}">
                      <a16:creationId xmlns:a16="http://schemas.microsoft.com/office/drawing/2014/main" id="{D5A65901-DECF-61D0-51D0-66941AA46E25}"/>
                    </a:ext>
                  </a:extLst>
                </p14:cNvPr>
                <p14:cNvContentPartPr/>
                <p14:nvPr/>
              </p14:nvContentPartPr>
              <p14:xfrm>
                <a:off x="8490469" y="4661902"/>
                <a:ext cx="101880" cy="175320"/>
              </p14:xfrm>
            </p:contentPart>
          </mc:Choice>
          <mc:Fallback xmlns="">
            <p:pic>
              <p:nvPicPr>
                <p:cNvPr id="175294" name="Freihand 175293">
                  <a:extLst>
                    <a:ext uri="{FF2B5EF4-FFF2-40B4-BE49-F238E27FC236}">
                      <a16:creationId xmlns:a16="http://schemas.microsoft.com/office/drawing/2014/main" id="{D5A65901-DECF-61D0-51D0-66941AA46E25}"/>
                    </a:ext>
                  </a:extLst>
                </p:cNvPr>
                <p:cNvPicPr/>
                <p:nvPr/>
              </p:nvPicPr>
              <p:blipFill>
                <a:blip r:embed="rId917"/>
                <a:stretch>
                  <a:fillRect/>
                </a:stretch>
              </p:blipFill>
              <p:spPr>
                <a:xfrm>
                  <a:off x="8481829" y="4653262"/>
                  <a:ext cx="11952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918">
              <p14:nvContentPartPr>
                <p14:cNvPr id="175295" name="Freihand 175294">
                  <a:extLst>
                    <a:ext uri="{FF2B5EF4-FFF2-40B4-BE49-F238E27FC236}">
                      <a16:creationId xmlns:a16="http://schemas.microsoft.com/office/drawing/2014/main" id="{8EE292DB-080A-9574-33C4-0B0DB09C6111}"/>
                    </a:ext>
                  </a:extLst>
                </p14:cNvPr>
                <p14:cNvContentPartPr/>
                <p14:nvPr/>
              </p14:nvContentPartPr>
              <p14:xfrm>
                <a:off x="8151709" y="4868542"/>
                <a:ext cx="385560" cy="63000"/>
              </p14:xfrm>
            </p:contentPart>
          </mc:Choice>
          <mc:Fallback xmlns="">
            <p:pic>
              <p:nvPicPr>
                <p:cNvPr id="175295" name="Freihand 175294">
                  <a:extLst>
                    <a:ext uri="{FF2B5EF4-FFF2-40B4-BE49-F238E27FC236}">
                      <a16:creationId xmlns:a16="http://schemas.microsoft.com/office/drawing/2014/main" id="{8EE292DB-080A-9574-33C4-0B0DB09C6111}"/>
                    </a:ext>
                  </a:extLst>
                </p:cNvPr>
                <p:cNvPicPr/>
                <p:nvPr/>
              </p:nvPicPr>
              <p:blipFill>
                <a:blip r:embed="rId919"/>
                <a:stretch>
                  <a:fillRect/>
                </a:stretch>
              </p:blipFill>
              <p:spPr>
                <a:xfrm>
                  <a:off x="8142709" y="4859902"/>
                  <a:ext cx="4032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920">
              <p14:nvContentPartPr>
                <p14:cNvPr id="175296" name="Freihand 175295">
                  <a:extLst>
                    <a:ext uri="{FF2B5EF4-FFF2-40B4-BE49-F238E27FC236}">
                      <a16:creationId xmlns:a16="http://schemas.microsoft.com/office/drawing/2014/main" id="{0BD798F5-775D-51C0-6F4C-624EACAC0DF6}"/>
                    </a:ext>
                  </a:extLst>
                </p14:cNvPr>
                <p14:cNvContentPartPr/>
                <p14:nvPr/>
              </p14:nvContentPartPr>
              <p14:xfrm>
                <a:off x="8201029" y="4969702"/>
                <a:ext cx="103320" cy="113400"/>
              </p14:xfrm>
            </p:contentPart>
          </mc:Choice>
          <mc:Fallback xmlns="">
            <p:pic>
              <p:nvPicPr>
                <p:cNvPr id="175296" name="Freihand 175295">
                  <a:extLst>
                    <a:ext uri="{FF2B5EF4-FFF2-40B4-BE49-F238E27FC236}">
                      <a16:creationId xmlns:a16="http://schemas.microsoft.com/office/drawing/2014/main" id="{0BD798F5-775D-51C0-6F4C-624EACAC0DF6}"/>
                    </a:ext>
                  </a:extLst>
                </p:cNvPr>
                <p:cNvPicPr/>
                <p:nvPr/>
              </p:nvPicPr>
              <p:blipFill>
                <a:blip r:embed="rId921"/>
                <a:stretch>
                  <a:fillRect/>
                </a:stretch>
              </p:blipFill>
              <p:spPr>
                <a:xfrm>
                  <a:off x="8192029" y="4960702"/>
                  <a:ext cx="12096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922">
              <p14:nvContentPartPr>
                <p14:cNvPr id="175297" name="Freihand 175296">
                  <a:extLst>
                    <a:ext uri="{FF2B5EF4-FFF2-40B4-BE49-F238E27FC236}">
                      <a16:creationId xmlns:a16="http://schemas.microsoft.com/office/drawing/2014/main" id="{5E409F92-4EDC-2E08-9C1C-9A478863716E}"/>
                    </a:ext>
                  </a:extLst>
                </p14:cNvPr>
                <p14:cNvContentPartPr/>
                <p14:nvPr/>
              </p14:nvContentPartPr>
              <p14:xfrm>
                <a:off x="8346829" y="4958542"/>
                <a:ext cx="84960" cy="100080"/>
              </p14:xfrm>
            </p:contentPart>
          </mc:Choice>
          <mc:Fallback xmlns="">
            <p:pic>
              <p:nvPicPr>
                <p:cNvPr id="175297" name="Freihand 175296">
                  <a:extLst>
                    <a:ext uri="{FF2B5EF4-FFF2-40B4-BE49-F238E27FC236}">
                      <a16:creationId xmlns:a16="http://schemas.microsoft.com/office/drawing/2014/main" id="{5E409F92-4EDC-2E08-9C1C-9A478863716E}"/>
                    </a:ext>
                  </a:extLst>
                </p:cNvPr>
                <p:cNvPicPr/>
                <p:nvPr/>
              </p:nvPicPr>
              <p:blipFill>
                <a:blip r:embed="rId923"/>
                <a:stretch>
                  <a:fillRect/>
                </a:stretch>
              </p:blipFill>
              <p:spPr>
                <a:xfrm>
                  <a:off x="8338189" y="4949542"/>
                  <a:ext cx="1026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924">
              <p14:nvContentPartPr>
                <p14:cNvPr id="175298" name="Freihand 175297">
                  <a:extLst>
                    <a:ext uri="{FF2B5EF4-FFF2-40B4-BE49-F238E27FC236}">
                      <a16:creationId xmlns:a16="http://schemas.microsoft.com/office/drawing/2014/main" id="{DB7A1AE6-C192-F444-1906-CA6FB6490443}"/>
                    </a:ext>
                  </a:extLst>
                </p14:cNvPr>
                <p14:cNvContentPartPr/>
                <p14:nvPr/>
              </p14:nvContentPartPr>
              <p14:xfrm>
                <a:off x="8450149" y="4973302"/>
                <a:ext cx="64440" cy="86400"/>
              </p14:xfrm>
            </p:contentPart>
          </mc:Choice>
          <mc:Fallback xmlns="">
            <p:pic>
              <p:nvPicPr>
                <p:cNvPr id="175298" name="Freihand 175297">
                  <a:extLst>
                    <a:ext uri="{FF2B5EF4-FFF2-40B4-BE49-F238E27FC236}">
                      <a16:creationId xmlns:a16="http://schemas.microsoft.com/office/drawing/2014/main" id="{DB7A1AE6-C192-F444-1906-CA6FB6490443}"/>
                    </a:ext>
                  </a:extLst>
                </p:cNvPr>
                <p:cNvPicPr/>
                <p:nvPr/>
              </p:nvPicPr>
              <p:blipFill>
                <a:blip r:embed="rId925"/>
                <a:stretch>
                  <a:fillRect/>
                </a:stretch>
              </p:blipFill>
              <p:spPr>
                <a:xfrm>
                  <a:off x="8441509" y="4964662"/>
                  <a:ext cx="820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926">
              <p14:nvContentPartPr>
                <p14:cNvPr id="175300" name="Freihand 175299">
                  <a:extLst>
                    <a:ext uri="{FF2B5EF4-FFF2-40B4-BE49-F238E27FC236}">
                      <a16:creationId xmlns:a16="http://schemas.microsoft.com/office/drawing/2014/main" id="{6E7EDE98-22F3-39C1-47F1-C4ECFB9B16CC}"/>
                    </a:ext>
                  </a:extLst>
                </p14:cNvPr>
                <p14:cNvContentPartPr/>
                <p14:nvPr/>
              </p14:nvContentPartPr>
              <p14:xfrm>
                <a:off x="7499389" y="5285422"/>
                <a:ext cx="111240" cy="12600"/>
              </p14:xfrm>
            </p:contentPart>
          </mc:Choice>
          <mc:Fallback xmlns="">
            <p:pic>
              <p:nvPicPr>
                <p:cNvPr id="175300" name="Freihand 175299">
                  <a:extLst>
                    <a:ext uri="{FF2B5EF4-FFF2-40B4-BE49-F238E27FC236}">
                      <a16:creationId xmlns:a16="http://schemas.microsoft.com/office/drawing/2014/main" id="{6E7EDE98-22F3-39C1-47F1-C4ECFB9B16CC}"/>
                    </a:ext>
                  </a:extLst>
                </p:cNvPr>
                <p:cNvPicPr/>
                <p:nvPr/>
              </p:nvPicPr>
              <p:blipFill>
                <a:blip r:embed="rId927"/>
                <a:stretch>
                  <a:fillRect/>
                </a:stretch>
              </p:blipFill>
              <p:spPr>
                <a:xfrm>
                  <a:off x="7490389" y="5276782"/>
                  <a:ext cx="1288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928">
              <p14:nvContentPartPr>
                <p14:cNvPr id="175301" name="Freihand 175300">
                  <a:extLst>
                    <a:ext uri="{FF2B5EF4-FFF2-40B4-BE49-F238E27FC236}">
                      <a16:creationId xmlns:a16="http://schemas.microsoft.com/office/drawing/2014/main" id="{B514E810-C184-E14F-63C9-71D9448856F2}"/>
                    </a:ext>
                  </a:extLst>
                </p14:cNvPr>
                <p14:cNvContentPartPr/>
                <p14:nvPr/>
              </p14:nvContentPartPr>
              <p14:xfrm>
                <a:off x="7520629" y="5317102"/>
                <a:ext cx="84600" cy="11880"/>
              </p14:xfrm>
            </p:contentPart>
          </mc:Choice>
          <mc:Fallback xmlns="">
            <p:pic>
              <p:nvPicPr>
                <p:cNvPr id="175301" name="Freihand 175300">
                  <a:extLst>
                    <a:ext uri="{FF2B5EF4-FFF2-40B4-BE49-F238E27FC236}">
                      <a16:creationId xmlns:a16="http://schemas.microsoft.com/office/drawing/2014/main" id="{B514E810-C184-E14F-63C9-71D9448856F2}"/>
                    </a:ext>
                  </a:extLst>
                </p:cNvPr>
                <p:cNvPicPr/>
                <p:nvPr/>
              </p:nvPicPr>
              <p:blipFill>
                <a:blip r:embed="rId929"/>
                <a:stretch>
                  <a:fillRect/>
                </a:stretch>
              </p:blipFill>
              <p:spPr>
                <a:xfrm>
                  <a:off x="7511629" y="5308102"/>
                  <a:ext cx="1022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930">
              <p14:nvContentPartPr>
                <p14:cNvPr id="175303" name="Freihand 175302">
                  <a:extLst>
                    <a:ext uri="{FF2B5EF4-FFF2-40B4-BE49-F238E27FC236}">
                      <a16:creationId xmlns:a16="http://schemas.microsoft.com/office/drawing/2014/main" id="{F7FCE8CE-7C45-C53D-486A-DEBC14024412}"/>
                    </a:ext>
                  </a:extLst>
                </p14:cNvPr>
                <p14:cNvContentPartPr/>
                <p14:nvPr/>
              </p14:nvContentPartPr>
              <p14:xfrm>
                <a:off x="7664989" y="5174902"/>
                <a:ext cx="82440" cy="143640"/>
              </p14:xfrm>
            </p:contentPart>
          </mc:Choice>
          <mc:Fallback xmlns="">
            <p:pic>
              <p:nvPicPr>
                <p:cNvPr id="175303" name="Freihand 175302">
                  <a:extLst>
                    <a:ext uri="{FF2B5EF4-FFF2-40B4-BE49-F238E27FC236}">
                      <a16:creationId xmlns:a16="http://schemas.microsoft.com/office/drawing/2014/main" id="{F7FCE8CE-7C45-C53D-486A-DEBC14024412}"/>
                    </a:ext>
                  </a:extLst>
                </p:cNvPr>
                <p:cNvPicPr/>
                <p:nvPr/>
              </p:nvPicPr>
              <p:blipFill>
                <a:blip r:embed="rId931"/>
                <a:stretch>
                  <a:fillRect/>
                </a:stretch>
              </p:blipFill>
              <p:spPr>
                <a:xfrm>
                  <a:off x="7655989" y="5166262"/>
                  <a:ext cx="1000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932">
              <p14:nvContentPartPr>
                <p14:cNvPr id="175304" name="Freihand 175303">
                  <a:extLst>
                    <a:ext uri="{FF2B5EF4-FFF2-40B4-BE49-F238E27FC236}">
                      <a16:creationId xmlns:a16="http://schemas.microsoft.com/office/drawing/2014/main" id="{173D5BED-FF72-29C5-0589-11AC957BF47B}"/>
                    </a:ext>
                  </a:extLst>
                </p14:cNvPr>
                <p14:cNvContentPartPr/>
                <p14:nvPr/>
              </p14:nvContentPartPr>
              <p14:xfrm>
                <a:off x="7801789" y="5175262"/>
                <a:ext cx="59400" cy="152280"/>
              </p14:xfrm>
            </p:contentPart>
          </mc:Choice>
          <mc:Fallback xmlns="">
            <p:pic>
              <p:nvPicPr>
                <p:cNvPr id="175304" name="Freihand 175303">
                  <a:extLst>
                    <a:ext uri="{FF2B5EF4-FFF2-40B4-BE49-F238E27FC236}">
                      <a16:creationId xmlns:a16="http://schemas.microsoft.com/office/drawing/2014/main" id="{173D5BED-FF72-29C5-0589-11AC957BF47B}"/>
                    </a:ext>
                  </a:extLst>
                </p:cNvPr>
                <p:cNvPicPr/>
                <p:nvPr/>
              </p:nvPicPr>
              <p:blipFill>
                <a:blip r:embed="rId933"/>
                <a:stretch>
                  <a:fillRect/>
                </a:stretch>
              </p:blipFill>
              <p:spPr>
                <a:xfrm>
                  <a:off x="7792789" y="5166262"/>
                  <a:ext cx="770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934">
              <p14:nvContentPartPr>
                <p14:cNvPr id="175305" name="Freihand 175304">
                  <a:extLst>
                    <a:ext uri="{FF2B5EF4-FFF2-40B4-BE49-F238E27FC236}">
                      <a16:creationId xmlns:a16="http://schemas.microsoft.com/office/drawing/2014/main" id="{5AC2F076-726D-D3E6-FB4E-2B014685D7B7}"/>
                    </a:ext>
                  </a:extLst>
                </p14:cNvPr>
                <p14:cNvContentPartPr/>
                <p14:nvPr/>
              </p14:nvContentPartPr>
              <p14:xfrm>
                <a:off x="7811869" y="5163382"/>
                <a:ext cx="76320" cy="4320"/>
              </p14:xfrm>
            </p:contentPart>
          </mc:Choice>
          <mc:Fallback xmlns="">
            <p:pic>
              <p:nvPicPr>
                <p:cNvPr id="175305" name="Freihand 175304">
                  <a:extLst>
                    <a:ext uri="{FF2B5EF4-FFF2-40B4-BE49-F238E27FC236}">
                      <a16:creationId xmlns:a16="http://schemas.microsoft.com/office/drawing/2014/main" id="{5AC2F076-726D-D3E6-FB4E-2B014685D7B7}"/>
                    </a:ext>
                  </a:extLst>
                </p:cNvPr>
                <p:cNvPicPr/>
                <p:nvPr/>
              </p:nvPicPr>
              <p:blipFill>
                <a:blip r:embed="rId935"/>
                <a:stretch>
                  <a:fillRect/>
                </a:stretch>
              </p:blipFill>
              <p:spPr>
                <a:xfrm>
                  <a:off x="7803229" y="5154382"/>
                  <a:ext cx="939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936">
              <p14:nvContentPartPr>
                <p14:cNvPr id="175306" name="Freihand 175305">
                  <a:extLst>
                    <a:ext uri="{FF2B5EF4-FFF2-40B4-BE49-F238E27FC236}">
                      <a16:creationId xmlns:a16="http://schemas.microsoft.com/office/drawing/2014/main" id="{E30118FD-AE6B-B45F-6D89-C330027CA0F7}"/>
                    </a:ext>
                  </a:extLst>
                </p14:cNvPr>
                <p14:cNvContentPartPr/>
                <p14:nvPr/>
              </p14:nvContentPartPr>
              <p14:xfrm>
                <a:off x="7978189" y="5206222"/>
                <a:ext cx="8280" cy="120240"/>
              </p14:xfrm>
            </p:contentPart>
          </mc:Choice>
          <mc:Fallback xmlns="">
            <p:pic>
              <p:nvPicPr>
                <p:cNvPr id="175306" name="Freihand 175305">
                  <a:extLst>
                    <a:ext uri="{FF2B5EF4-FFF2-40B4-BE49-F238E27FC236}">
                      <a16:creationId xmlns:a16="http://schemas.microsoft.com/office/drawing/2014/main" id="{E30118FD-AE6B-B45F-6D89-C330027CA0F7}"/>
                    </a:ext>
                  </a:extLst>
                </p:cNvPr>
                <p:cNvPicPr/>
                <p:nvPr/>
              </p:nvPicPr>
              <p:blipFill>
                <a:blip r:embed="rId937"/>
                <a:stretch>
                  <a:fillRect/>
                </a:stretch>
              </p:blipFill>
              <p:spPr>
                <a:xfrm>
                  <a:off x="7969189" y="5197222"/>
                  <a:ext cx="2592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938">
              <p14:nvContentPartPr>
                <p14:cNvPr id="175307" name="Freihand 175306">
                  <a:extLst>
                    <a:ext uri="{FF2B5EF4-FFF2-40B4-BE49-F238E27FC236}">
                      <a16:creationId xmlns:a16="http://schemas.microsoft.com/office/drawing/2014/main" id="{21B22883-5267-1F00-99AB-D879431D16BE}"/>
                    </a:ext>
                  </a:extLst>
                </p14:cNvPr>
                <p14:cNvContentPartPr/>
                <p14:nvPr/>
              </p14:nvContentPartPr>
              <p14:xfrm>
                <a:off x="7940389" y="5263462"/>
                <a:ext cx="90720" cy="10800"/>
              </p14:xfrm>
            </p:contentPart>
          </mc:Choice>
          <mc:Fallback xmlns="">
            <p:pic>
              <p:nvPicPr>
                <p:cNvPr id="175307" name="Freihand 175306">
                  <a:extLst>
                    <a:ext uri="{FF2B5EF4-FFF2-40B4-BE49-F238E27FC236}">
                      <a16:creationId xmlns:a16="http://schemas.microsoft.com/office/drawing/2014/main" id="{21B22883-5267-1F00-99AB-D879431D16BE}"/>
                    </a:ext>
                  </a:extLst>
                </p:cNvPr>
                <p:cNvPicPr/>
                <p:nvPr/>
              </p:nvPicPr>
              <p:blipFill>
                <a:blip r:embed="rId939"/>
                <a:stretch>
                  <a:fillRect/>
                </a:stretch>
              </p:blipFill>
              <p:spPr>
                <a:xfrm>
                  <a:off x="7931749" y="5254462"/>
                  <a:ext cx="1083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940">
              <p14:nvContentPartPr>
                <p14:cNvPr id="175308" name="Freihand 175307">
                  <a:extLst>
                    <a:ext uri="{FF2B5EF4-FFF2-40B4-BE49-F238E27FC236}">
                      <a16:creationId xmlns:a16="http://schemas.microsoft.com/office/drawing/2014/main" id="{54D41C9D-5913-31BD-30C4-1381B00F17BE}"/>
                    </a:ext>
                  </a:extLst>
                </p14:cNvPr>
                <p14:cNvContentPartPr/>
                <p14:nvPr/>
              </p14:nvContentPartPr>
              <p14:xfrm>
                <a:off x="8076109" y="5139982"/>
                <a:ext cx="92880" cy="146520"/>
              </p14:xfrm>
            </p:contentPart>
          </mc:Choice>
          <mc:Fallback xmlns="">
            <p:pic>
              <p:nvPicPr>
                <p:cNvPr id="175308" name="Freihand 175307">
                  <a:extLst>
                    <a:ext uri="{FF2B5EF4-FFF2-40B4-BE49-F238E27FC236}">
                      <a16:creationId xmlns:a16="http://schemas.microsoft.com/office/drawing/2014/main" id="{54D41C9D-5913-31BD-30C4-1381B00F17BE}"/>
                    </a:ext>
                  </a:extLst>
                </p:cNvPr>
                <p:cNvPicPr/>
                <p:nvPr/>
              </p:nvPicPr>
              <p:blipFill>
                <a:blip r:embed="rId941"/>
                <a:stretch>
                  <a:fillRect/>
                </a:stretch>
              </p:blipFill>
              <p:spPr>
                <a:xfrm>
                  <a:off x="8067469" y="5130982"/>
                  <a:ext cx="1105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942">
              <p14:nvContentPartPr>
                <p14:cNvPr id="175309" name="Freihand 175308">
                  <a:extLst>
                    <a:ext uri="{FF2B5EF4-FFF2-40B4-BE49-F238E27FC236}">
                      <a16:creationId xmlns:a16="http://schemas.microsoft.com/office/drawing/2014/main" id="{1B31D62E-4C51-F7B4-7756-CD9E6CEB8FAE}"/>
                    </a:ext>
                  </a:extLst>
                </p14:cNvPr>
                <p14:cNvContentPartPr/>
                <p14:nvPr/>
              </p14:nvContentPartPr>
              <p14:xfrm>
                <a:off x="8208949" y="5165902"/>
                <a:ext cx="64080" cy="106920"/>
              </p14:xfrm>
            </p:contentPart>
          </mc:Choice>
          <mc:Fallback xmlns="">
            <p:pic>
              <p:nvPicPr>
                <p:cNvPr id="175309" name="Freihand 175308">
                  <a:extLst>
                    <a:ext uri="{FF2B5EF4-FFF2-40B4-BE49-F238E27FC236}">
                      <a16:creationId xmlns:a16="http://schemas.microsoft.com/office/drawing/2014/main" id="{1B31D62E-4C51-F7B4-7756-CD9E6CEB8FAE}"/>
                    </a:ext>
                  </a:extLst>
                </p:cNvPr>
                <p:cNvPicPr/>
                <p:nvPr/>
              </p:nvPicPr>
              <p:blipFill>
                <a:blip r:embed="rId943"/>
                <a:stretch>
                  <a:fillRect/>
                </a:stretch>
              </p:blipFill>
              <p:spPr>
                <a:xfrm>
                  <a:off x="8199949" y="5156902"/>
                  <a:ext cx="817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944">
              <p14:nvContentPartPr>
                <p14:cNvPr id="175310" name="Freihand 175309">
                  <a:extLst>
                    <a:ext uri="{FF2B5EF4-FFF2-40B4-BE49-F238E27FC236}">
                      <a16:creationId xmlns:a16="http://schemas.microsoft.com/office/drawing/2014/main" id="{B174BBB5-ADC5-0B05-707B-4906F1457573}"/>
                    </a:ext>
                  </a:extLst>
                </p14:cNvPr>
                <p14:cNvContentPartPr/>
                <p14:nvPr/>
              </p14:nvContentPartPr>
              <p14:xfrm>
                <a:off x="8292109" y="5168422"/>
                <a:ext cx="38520" cy="102240"/>
              </p14:xfrm>
            </p:contentPart>
          </mc:Choice>
          <mc:Fallback xmlns="">
            <p:pic>
              <p:nvPicPr>
                <p:cNvPr id="175310" name="Freihand 175309">
                  <a:extLst>
                    <a:ext uri="{FF2B5EF4-FFF2-40B4-BE49-F238E27FC236}">
                      <a16:creationId xmlns:a16="http://schemas.microsoft.com/office/drawing/2014/main" id="{B174BBB5-ADC5-0B05-707B-4906F1457573}"/>
                    </a:ext>
                  </a:extLst>
                </p:cNvPr>
                <p:cNvPicPr/>
                <p:nvPr/>
              </p:nvPicPr>
              <p:blipFill>
                <a:blip r:embed="rId945"/>
                <a:stretch>
                  <a:fillRect/>
                </a:stretch>
              </p:blipFill>
              <p:spPr>
                <a:xfrm>
                  <a:off x="8283469" y="5159422"/>
                  <a:ext cx="5616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946">
              <p14:nvContentPartPr>
                <p14:cNvPr id="175311" name="Freihand 175310">
                  <a:extLst>
                    <a:ext uri="{FF2B5EF4-FFF2-40B4-BE49-F238E27FC236}">
                      <a16:creationId xmlns:a16="http://schemas.microsoft.com/office/drawing/2014/main" id="{6BC23B9D-90FC-75C4-7E49-90A15F79D435}"/>
                    </a:ext>
                  </a:extLst>
                </p14:cNvPr>
                <p14:cNvContentPartPr/>
                <p14:nvPr/>
              </p14:nvContentPartPr>
              <p14:xfrm>
                <a:off x="8361589" y="5224222"/>
                <a:ext cx="2880" cy="15480"/>
              </p14:xfrm>
            </p:contentPart>
          </mc:Choice>
          <mc:Fallback xmlns="">
            <p:pic>
              <p:nvPicPr>
                <p:cNvPr id="175311" name="Freihand 175310">
                  <a:extLst>
                    <a:ext uri="{FF2B5EF4-FFF2-40B4-BE49-F238E27FC236}">
                      <a16:creationId xmlns:a16="http://schemas.microsoft.com/office/drawing/2014/main" id="{6BC23B9D-90FC-75C4-7E49-90A15F79D435}"/>
                    </a:ext>
                  </a:extLst>
                </p:cNvPr>
                <p:cNvPicPr/>
                <p:nvPr/>
              </p:nvPicPr>
              <p:blipFill>
                <a:blip r:embed="rId947"/>
                <a:stretch>
                  <a:fillRect/>
                </a:stretch>
              </p:blipFill>
              <p:spPr>
                <a:xfrm>
                  <a:off x="8352589" y="5215222"/>
                  <a:ext cx="2052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948">
              <p14:nvContentPartPr>
                <p14:cNvPr id="175312" name="Freihand 175311">
                  <a:extLst>
                    <a:ext uri="{FF2B5EF4-FFF2-40B4-BE49-F238E27FC236}">
                      <a16:creationId xmlns:a16="http://schemas.microsoft.com/office/drawing/2014/main" id="{CC6BCD0E-0BA1-22C9-DD3B-973E3ED974A5}"/>
                    </a:ext>
                  </a:extLst>
                </p14:cNvPr>
                <p14:cNvContentPartPr/>
                <p14:nvPr/>
              </p14:nvContentPartPr>
              <p14:xfrm>
                <a:off x="8392909" y="5114782"/>
                <a:ext cx="99720" cy="141480"/>
              </p14:xfrm>
            </p:contentPart>
          </mc:Choice>
          <mc:Fallback xmlns="">
            <p:pic>
              <p:nvPicPr>
                <p:cNvPr id="175312" name="Freihand 175311">
                  <a:extLst>
                    <a:ext uri="{FF2B5EF4-FFF2-40B4-BE49-F238E27FC236}">
                      <a16:creationId xmlns:a16="http://schemas.microsoft.com/office/drawing/2014/main" id="{CC6BCD0E-0BA1-22C9-DD3B-973E3ED974A5}"/>
                    </a:ext>
                  </a:extLst>
                </p:cNvPr>
                <p:cNvPicPr/>
                <p:nvPr/>
              </p:nvPicPr>
              <p:blipFill>
                <a:blip r:embed="rId949"/>
                <a:stretch>
                  <a:fillRect/>
                </a:stretch>
              </p:blipFill>
              <p:spPr>
                <a:xfrm>
                  <a:off x="8384269" y="5106142"/>
                  <a:ext cx="1173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950">
              <p14:nvContentPartPr>
                <p14:cNvPr id="175313" name="Freihand 175312">
                  <a:extLst>
                    <a:ext uri="{FF2B5EF4-FFF2-40B4-BE49-F238E27FC236}">
                      <a16:creationId xmlns:a16="http://schemas.microsoft.com/office/drawing/2014/main" id="{D7AD4118-C782-EA0E-A870-4AFD5EF862AC}"/>
                    </a:ext>
                  </a:extLst>
                </p14:cNvPr>
                <p14:cNvContentPartPr/>
                <p14:nvPr/>
              </p14:nvContentPartPr>
              <p14:xfrm>
                <a:off x="8426389" y="5171662"/>
                <a:ext cx="81000" cy="21960"/>
              </p14:xfrm>
            </p:contentPart>
          </mc:Choice>
          <mc:Fallback xmlns="">
            <p:pic>
              <p:nvPicPr>
                <p:cNvPr id="175313" name="Freihand 175312">
                  <a:extLst>
                    <a:ext uri="{FF2B5EF4-FFF2-40B4-BE49-F238E27FC236}">
                      <a16:creationId xmlns:a16="http://schemas.microsoft.com/office/drawing/2014/main" id="{D7AD4118-C782-EA0E-A870-4AFD5EF862AC}"/>
                    </a:ext>
                  </a:extLst>
                </p:cNvPr>
                <p:cNvPicPr/>
                <p:nvPr/>
              </p:nvPicPr>
              <p:blipFill>
                <a:blip r:embed="rId951"/>
                <a:stretch>
                  <a:fillRect/>
                </a:stretch>
              </p:blipFill>
              <p:spPr>
                <a:xfrm>
                  <a:off x="8417749" y="5162662"/>
                  <a:ext cx="9864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952">
              <p14:nvContentPartPr>
                <p14:cNvPr id="175314" name="Freihand 175313">
                  <a:extLst>
                    <a:ext uri="{FF2B5EF4-FFF2-40B4-BE49-F238E27FC236}">
                      <a16:creationId xmlns:a16="http://schemas.microsoft.com/office/drawing/2014/main" id="{0A0B9859-29F2-6D7C-6D05-661686E97B66}"/>
                    </a:ext>
                  </a:extLst>
                </p14:cNvPr>
                <p14:cNvContentPartPr/>
                <p14:nvPr/>
              </p14:nvContentPartPr>
              <p14:xfrm>
                <a:off x="8131549" y="5300182"/>
                <a:ext cx="354960" cy="33840"/>
              </p14:xfrm>
            </p:contentPart>
          </mc:Choice>
          <mc:Fallback xmlns="">
            <p:pic>
              <p:nvPicPr>
                <p:cNvPr id="175314" name="Freihand 175313">
                  <a:extLst>
                    <a:ext uri="{FF2B5EF4-FFF2-40B4-BE49-F238E27FC236}">
                      <a16:creationId xmlns:a16="http://schemas.microsoft.com/office/drawing/2014/main" id="{0A0B9859-29F2-6D7C-6D05-661686E97B66}"/>
                    </a:ext>
                  </a:extLst>
                </p:cNvPr>
                <p:cNvPicPr/>
                <p:nvPr/>
              </p:nvPicPr>
              <p:blipFill>
                <a:blip r:embed="rId953"/>
                <a:stretch>
                  <a:fillRect/>
                </a:stretch>
              </p:blipFill>
              <p:spPr>
                <a:xfrm>
                  <a:off x="8122549" y="5291182"/>
                  <a:ext cx="37260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954">
              <p14:nvContentPartPr>
                <p14:cNvPr id="175315" name="Freihand 175314">
                  <a:extLst>
                    <a:ext uri="{FF2B5EF4-FFF2-40B4-BE49-F238E27FC236}">
                      <a16:creationId xmlns:a16="http://schemas.microsoft.com/office/drawing/2014/main" id="{BBE22A76-4035-CA44-8EDC-14245DC7C7D9}"/>
                    </a:ext>
                  </a:extLst>
                </p14:cNvPr>
                <p14:cNvContentPartPr/>
                <p14:nvPr/>
              </p14:nvContentPartPr>
              <p14:xfrm>
                <a:off x="8120029" y="5394862"/>
                <a:ext cx="106200" cy="129960"/>
              </p14:xfrm>
            </p:contentPart>
          </mc:Choice>
          <mc:Fallback xmlns="">
            <p:pic>
              <p:nvPicPr>
                <p:cNvPr id="175315" name="Freihand 175314">
                  <a:extLst>
                    <a:ext uri="{FF2B5EF4-FFF2-40B4-BE49-F238E27FC236}">
                      <a16:creationId xmlns:a16="http://schemas.microsoft.com/office/drawing/2014/main" id="{BBE22A76-4035-CA44-8EDC-14245DC7C7D9}"/>
                    </a:ext>
                  </a:extLst>
                </p:cNvPr>
                <p:cNvPicPr/>
                <p:nvPr/>
              </p:nvPicPr>
              <p:blipFill>
                <a:blip r:embed="rId955"/>
                <a:stretch>
                  <a:fillRect/>
                </a:stretch>
              </p:blipFill>
              <p:spPr>
                <a:xfrm>
                  <a:off x="8111389" y="5386222"/>
                  <a:ext cx="12384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956">
              <p14:nvContentPartPr>
                <p14:cNvPr id="175316" name="Freihand 175315">
                  <a:extLst>
                    <a:ext uri="{FF2B5EF4-FFF2-40B4-BE49-F238E27FC236}">
                      <a16:creationId xmlns:a16="http://schemas.microsoft.com/office/drawing/2014/main" id="{407AA9B5-F2B7-AA8E-2EC8-BE7B208C446D}"/>
                    </a:ext>
                  </a:extLst>
                </p14:cNvPr>
                <p14:cNvContentPartPr/>
                <p14:nvPr/>
              </p14:nvContentPartPr>
              <p14:xfrm>
                <a:off x="8282029" y="5396662"/>
                <a:ext cx="62280" cy="118800"/>
              </p14:xfrm>
            </p:contentPart>
          </mc:Choice>
          <mc:Fallback xmlns="">
            <p:pic>
              <p:nvPicPr>
                <p:cNvPr id="175316" name="Freihand 175315">
                  <a:extLst>
                    <a:ext uri="{FF2B5EF4-FFF2-40B4-BE49-F238E27FC236}">
                      <a16:creationId xmlns:a16="http://schemas.microsoft.com/office/drawing/2014/main" id="{407AA9B5-F2B7-AA8E-2EC8-BE7B208C446D}"/>
                    </a:ext>
                  </a:extLst>
                </p:cNvPr>
                <p:cNvPicPr/>
                <p:nvPr/>
              </p:nvPicPr>
              <p:blipFill>
                <a:blip r:embed="rId957"/>
                <a:stretch>
                  <a:fillRect/>
                </a:stretch>
              </p:blipFill>
              <p:spPr>
                <a:xfrm>
                  <a:off x="8273029" y="5387662"/>
                  <a:ext cx="7992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958">
              <p14:nvContentPartPr>
                <p14:cNvPr id="175317" name="Freihand 175316">
                  <a:extLst>
                    <a:ext uri="{FF2B5EF4-FFF2-40B4-BE49-F238E27FC236}">
                      <a16:creationId xmlns:a16="http://schemas.microsoft.com/office/drawing/2014/main" id="{686A003F-B2DE-5FFF-4047-A89F7B4410A0}"/>
                    </a:ext>
                  </a:extLst>
                </p14:cNvPr>
                <p14:cNvContentPartPr/>
                <p14:nvPr/>
              </p14:nvContentPartPr>
              <p14:xfrm>
                <a:off x="8375989" y="5395222"/>
                <a:ext cx="112680" cy="116640"/>
              </p14:xfrm>
            </p:contentPart>
          </mc:Choice>
          <mc:Fallback xmlns="">
            <p:pic>
              <p:nvPicPr>
                <p:cNvPr id="175317" name="Freihand 175316">
                  <a:extLst>
                    <a:ext uri="{FF2B5EF4-FFF2-40B4-BE49-F238E27FC236}">
                      <a16:creationId xmlns:a16="http://schemas.microsoft.com/office/drawing/2014/main" id="{686A003F-B2DE-5FFF-4047-A89F7B4410A0}"/>
                    </a:ext>
                  </a:extLst>
                </p:cNvPr>
                <p:cNvPicPr/>
                <p:nvPr/>
              </p:nvPicPr>
              <p:blipFill>
                <a:blip r:embed="rId959"/>
                <a:stretch>
                  <a:fillRect/>
                </a:stretch>
              </p:blipFill>
              <p:spPr>
                <a:xfrm>
                  <a:off x="8366989" y="5386222"/>
                  <a:ext cx="1303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960">
              <p14:nvContentPartPr>
                <p14:cNvPr id="175318" name="Freihand 175317">
                  <a:extLst>
                    <a:ext uri="{FF2B5EF4-FFF2-40B4-BE49-F238E27FC236}">
                      <a16:creationId xmlns:a16="http://schemas.microsoft.com/office/drawing/2014/main" id="{12A15566-D062-3C0F-FC91-8091EA2CE1E5}"/>
                    </a:ext>
                  </a:extLst>
                </p14:cNvPr>
                <p14:cNvContentPartPr/>
                <p14:nvPr/>
              </p14:nvContentPartPr>
              <p14:xfrm>
                <a:off x="7611349" y="5730382"/>
                <a:ext cx="179280" cy="73080"/>
              </p14:xfrm>
            </p:contentPart>
          </mc:Choice>
          <mc:Fallback xmlns="">
            <p:pic>
              <p:nvPicPr>
                <p:cNvPr id="175318" name="Freihand 175317">
                  <a:extLst>
                    <a:ext uri="{FF2B5EF4-FFF2-40B4-BE49-F238E27FC236}">
                      <a16:creationId xmlns:a16="http://schemas.microsoft.com/office/drawing/2014/main" id="{12A15566-D062-3C0F-FC91-8091EA2CE1E5}"/>
                    </a:ext>
                  </a:extLst>
                </p:cNvPr>
                <p:cNvPicPr/>
                <p:nvPr/>
              </p:nvPicPr>
              <p:blipFill>
                <a:blip r:embed="rId961"/>
                <a:stretch>
                  <a:fillRect/>
                </a:stretch>
              </p:blipFill>
              <p:spPr>
                <a:xfrm>
                  <a:off x="7602349" y="5721382"/>
                  <a:ext cx="196920" cy="90720"/>
                </a:xfrm>
                <a:prstGeom prst="rect">
                  <a:avLst/>
                </a:prstGeom>
              </p:spPr>
            </p:pic>
          </mc:Fallback>
        </mc:AlternateContent>
      </p:grpSp>
      <p:grpSp>
        <p:nvGrpSpPr>
          <p:cNvPr id="175322" name="Gruppieren 175321">
            <a:extLst>
              <a:ext uri="{FF2B5EF4-FFF2-40B4-BE49-F238E27FC236}">
                <a16:creationId xmlns:a16="http://schemas.microsoft.com/office/drawing/2014/main" id="{F58E5FF8-B7CE-6C47-D2D4-C162BE3BE167}"/>
              </a:ext>
            </a:extLst>
          </p:cNvPr>
          <p:cNvGrpSpPr/>
          <p:nvPr/>
        </p:nvGrpSpPr>
        <p:grpSpPr>
          <a:xfrm>
            <a:off x="7856149" y="5636422"/>
            <a:ext cx="322200" cy="191160"/>
            <a:chOff x="7856149" y="5636422"/>
            <a:chExt cx="322200" cy="191160"/>
          </a:xfrm>
        </p:grpSpPr>
        <mc:AlternateContent xmlns:mc="http://schemas.openxmlformats.org/markup-compatibility/2006" xmlns:p14="http://schemas.microsoft.com/office/powerpoint/2010/main">
          <mc:Choice Requires="p14">
            <p:contentPart p14:bwMode="auto" r:id="rId962">
              <p14:nvContentPartPr>
                <p14:cNvPr id="175320" name="Freihand 175319">
                  <a:extLst>
                    <a:ext uri="{FF2B5EF4-FFF2-40B4-BE49-F238E27FC236}">
                      <a16:creationId xmlns:a16="http://schemas.microsoft.com/office/drawing/2014/main" id="{E977EC03-52A4-C4DC-D507-CEC90FFD111E}"/>
                    </a:ext>
                  </a:extLst>
                </p14:cNvPr>
                <p14:cNvContentPartPr/>
                <p14:nvPr/>
              </p14:nvContentPartPr>
              <p14:xfrm>
                <a:off x="7856149" y="5636422"/>
                <a:ext cx="114120" cy="191160"/>
              </p14:xfrm>
            </p:contentPart>
          </mc:Choice>
          <mc:Fallback xmlns="">
            <p:pic>
              <p:nvPicPr>
                <p:cNvPr id="175320" name="Freihand 175319">
                  <a:extLst>
                    <a:ext uri="{FF2B5EF4-FFF2-40B4-BE49-F238E27FC236}">
                      <a16:creationId xmlns:a16="http://schemas.microsoft.com/office/drawing/2014/main" id="{E977EC03-52A4-C4DC-D507-CEC90FFD111E}"/>
                    </a:ext>
                  </a:extLst>
                </p:cNvPr>
                <p:cNvPicPr/>
                <p:nvPr/>
              </p:nvPicPr>
              <p:blipFill>
                <a:blip r:embed="rId963"/>
                <a:stretch>
                  <a:fillRect/>
                </a:stretch>
              </p:blipFill>
              <p:spPr>
                <a:xfrm>
                  <a:off x="7847149" y="5627422"/>
                  <a:ext cx="13176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964">
              <p14:nvContentPartPr>
                <p14:cNvPr id="175321" name="Freihand 175320">
                  <a:extLst>
                    <a:ext uri="{FF2B5EF4-FFF2-40B4-BE49-F238E27FC236}">
                      <a16:creationId xmlns:a16="http://schemas.microsoft.com/office/drawing/2014/main" id="{6AF38F3A-47EE-1A6F-61B6-5755FC1EAF05}"/>
                    </a:ext>
                  </a:extLst>
                </p14:cNvPr>
                <p14:cNvContentPartPr/>
                <p14:nvPr/>
              </p14:nvContentPartPr>
              <p14:xfrm>
                <a:off x="8031829" y="5640382"/>
                <a:ext cx="146520" cy="168840"/>
              </p14:xfrm>
            </p:contentPart>
          </mc:Choice>
          <mc:Fallback xmlns="">
            <p:pic>
              <p:nvPicPr>
                <p:cNvPr id="175321" name="Freihand 175320">
                  <a:extLst>
                    <a:ext uri="{FF2B5EF4-FFF2-40B4-BE49-F238E27FC236}">
                      <a16:creationId xmlns:a16="http://schemas.microsoft.com/office/drawing/2014/main" id="{6AF38F3A-47EE-1A6F-61B6-5755FC1EAF05}"/>
                    </a:ext>
                  </a:extLst>
                </p:cNvPr>
                <p:cNvPicPr/>
                <p:nvPr/>
              </p:nvPicPr>
              <p:blipFill>
                <a:blip r:embed="rId965"/>
                <a:stretch>
                  <a:fillRect/>
                </a:stretch>
              </p:blipFill>
              <p:spPr>
                <a:xfrm>
                  <a:off x="8022829" y="5631742"/>
                  <a:ext cx="164160" cy="186480"/>
                </a:xfrm>
                <a:prstGeom prst="rect">
                  <a:avLst/>
                </a:prstGeom>
              </p:spPr>
            </p:pic>
          </mc:Fallback>
        </mc:AlternateContent>
      </p:grpSp>
      <p:grpSp>
        <p:nvGrpSpPr>
          <p:cNvPr id="175325" name="Gruppieren 175324">
            <a:extLst>
              <a:ext uri="{FF2B5EF4-FFF2-40B4-BE49-F238E27FC236}">
                <a16:creationId xmlns:a16="http://schemas.microsoft.com/office/drawing/2014/main" id="{AF2754FD-9914-59C4-1DBB-C23F16840480}"/>
              </a:ext>
            </a:extLst>
          </p:cNvPr>
          <p:cNvGrpSpPr/>
          <p:nvPr/>
        </p:nvGrpSpPr>
        <p:grpSpPr>
          <a:xfrm>
            <a:off x="7821589" y="4567942"/>
            <a:ext cx="67680" cy="164160"/>
            <a:chOff x="7821589" y="4567942"/>
            <a:chExt cx="67680" cy="164160"/>
          </a:xfrm>
        </p:grpSpPr>
        <mc:AlternateContent xmlns:mc="http://schemas.openxmlformats.org/markup-compatibility/2006" xmlns:p14="http://schemas.microsoft.com/office/powerpoint/2010/main">
          <mc:Choice Requires="p14">
            <p:contentPart p14:bwMode="auto" r:id="rId966">
              <p14:nvContentPartPr>
                <p14:cNvPr id="175323" name="Freihand 175322">
                  <a:extLst>
                    <a:ext uri="{FF2B5EF4-FFF2-40B4-BE49-F238E27FC236}">
                      <a16:creationId xmlns:a16="http://schemas.microsoft.com/office/drawing/2014/main" id="{4C57F5DC-F6B8-EB25-F2AB-FDFB107D5F6E}"/>
                    </a:ext>
                  </a:extLst>
                </p14:cNvPr>
                <p14:cNvContentPartPr/>
                <p14:nvPr/>
              </p14:nvContentPartPr>
              <p14:xfrm>
                <a:off x="7821589" y="4567942"/>
                <a:ext cx="60840" cy="135360"/>
              </p14:xfrm>
            </p:contentPart>
          </mc:Choice>
          <mc:Fallback xmlns="">
            <p:pic>
              <p:nvPicPr>
                <p:cNvPr id="175323" name="Freihand 175322">
                  <a:extLst>
                    <a:ext uri="{FF2B5EF4-FFF2-40B4-BE49-F238E27FC236}">
                      <a16:creationId xmlns:a16="http://schemas.microsoft.com/office/drawing/2014/main" id="{4C57F5DC-F6B8-EB25-F2AB-FDFB107D5F6E}"/>
                    </a:ext>
                  </a:extLst>
                </p:cNvPr>
                <p:cNvPicPr/>
                <p:nvPr/>
              </p:nvPicPr>
              <p:blipFill>
                <a:blip r:embed="rId967"/>
                <a:stretch>
                  <a:fillRect/>
                </a:stretch>
              </p:blipFill>
              <p:spPr>
                <a:xfrm>
                  <a:off x="7812949" y="4558942"/>
                  <a:ext cx="784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968">
              <p14:nvContentPartPr>
                <p14:cNvPr id="175324" name="Freihand 175323">
                  <a:extLst>
                    <a:ext uri="{FF2B5EF4-FFF2-40B4-BE49-F238E27FC236}">
                      <a16:creationId xmlns:a16="http://schemas.microsoft.com/office/drawing/2014/main" id="{4957B67E-D67A-201A-43E4-CC99840E2501}"/>
                    </a:ext>
                  </a:extLst>
                </p14:cNvPr>
                <p14:cNvContentPartPr/>
                <p14:nvPr/>
              </p14:nvContentPartPr>
              <p14:xfrm>
                <a:off x="7882789" y="4604662"/>
                <a:ext cx="6480" cy="127440"/>
              </p14:xfrm>
            </p:contentPart>
          </mc:Choice>
          <mc:Fallback xmlns="">
            <p:pic>
              <p:nvPicPr>
                <p:cNvPr id="175324" name="Freihand 175323">
                  <a:extLst>
                    <a:ext uri="{FF2B5EF4-FFF2-40B4-BE49-F238E27FC236}">
                      <a16:creationId xmlns:a16="http://schemas.microsoft.com/office/drawing/2014/main" id="{4957B67E-D67A-201A-43E4-CC99840E2501}"/>
                    </a:ext>
                  </a:extLst>
                </p:cNvPr>
                <p:cNvPicPr/>
                <p:nvPr/>
              </p:nvPicPr>
              <p:blipFill>
                <a:blip r:embed="rId969"/>
                <a:stretch>
                  <a:fillRect/>
                </a:stretch>
              </p:blipFill>
              <p:spPr>
                <a:xfrm>
                  <a:off x="7873789" y="4595662"/>
                  <a:ext cx="24120" cy="145080"/>
                </a:xfrm>
                <a:prstGeom prst="rect">
                  <a:avLst/>
                </a:prstGeom>
              </p:spPr>
            </p:pic>
          </mc:Fallback>
        </mc:AlternateContent>
      </p:grpSp>
      <p:grpSp>
        <p:nvGrpSpPr>
          <p:cNvPr id="175337" name="Gruppieren 175336">
            <a:extLst>
              <a:ext uri="{FF2B5EF4-FFF2-40B4-BE49-F238E27FC236}">
                <a16:creationId xmlns:a16="http://schemas.microsoft.com/office/drawing/2014/main" id="{A80A0D14-B9D8-75BB-3263-6F060443406B}"/>
              </a:ext>
            </a:extLst>
          </p:cNvPr>
          <p:cNvGrpSpPr/>
          <p:nvPr/>
        </p:nvGrpSpPr>
        <p:grpSpPr>
          <a:xfrm>
            <a:off x="4943749" y="6100102"/>
            <a:ext cx="405360" cy="302400"/>
            <a:chOff x="4943749" y="6100102"/>
            <a:chExt cx="405360" cy="302400"/>
          </a:xfrm>
        </p:grpSpPr>
        <mc:AlternateContent xmlns:mc="http://schemas.openxmlformats.org/markup-compatibility/2006" xmlns:p14="http://schemas.microsoft.com/office/powerpoint/2010/main">
          <mc:Choice Requires="p14">
            <p:contentPart p14:bwMode="auto" r:id="rId970">
              <p14:nvContentPartPr>
                <p14:cNvPr id="175265" name="Freihand 175264">
                  <a:extLst>
                    <a:ext uri="{FF2B5EF4-FFF2-40B4-BE49-F238E27FC236}">
                      <a16:creationId xmlns:a16="http://schemas.microsoft.com/office/drawing/2014/main" id="{FC36B030-8248-0767-1CD6-0D572F97E8DF}"/>
                    </a:ext>
                  </a:extLst>
                </p14:cNvPr>
                <p14:cNvContentPartPr/>
                <p14:nvPr/>
              </p14:nvContentPartPr>
              <p14:xfrm>
                <a:off x="4943749" y="6100102"/>
                <a:ext cx="19800" cy="33480"/>
              </p14:xfrm>
            </p:contentPart>
          </mc:Choice>
          <mc:Fallback xmlns="">
            <p:pic>
              <p:nvPicPr>
                <p:cNvPr id="175265" name="Freihand 175264">
                  <a:extLst>
                    <a:ext uri="{FF2B5EF4-FFF2-40B4-BE49-F238E27FC236}">
                      <a16:creationId xmlns:a16="http://schemas.microsoft.com/office/drawing/2014/main" id="{FC36B030-8248-0767-1CD6-0D572F97E8DF}"/>
                    </a:ext>
                  </a:extLst>
                </p:cNvPr>
                <p:cNvPicPr/>
                <p:nvPr/>
              </p:nvPicPr>
              <p:blipFill>
                <a:blip r:embed="rId971"/>
                <a:stretch>
                  <a:fillRect/>
                </a:stretch>
              </p:blipFill>
              <p:spPr>
                <a:xfrm>
                  <a:off x="4934749" y="6091462"/>
                  <a:ext cx="3744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972">
              <p14:nvContentPartPr>
                <p14:cNvPr id="175264" name="Freihand 175263">
                  <a:extLst>
                    <a:ext uri="{FF2B5EF4-FFF2-40B4-BE49-F238E27FC236}">
                      <a16:creationId xmlns:a16="http://schemas.microsoft.com/office/drawing/2014/main" id="{C4E05883-1E52-ECE2-AC1C-06FD8A4C9E0A}"/>
                    </a:ext>
                  </a:extLst>
                </p14:cNvPr>
                <p14:cNvContentPartPr/>
                <p14:nvPr/>
              </p14:nvContentPartPr>
              <p14:xfrm>
                <a:off x="4943749" y="6235462"/>
                <a:ext cx="85680" cy="167040"/>
              </p14:xfrm>
            </p:contentPart>
          </mc:Choice>
          <mc:Fallback xmlns="">
            <p:pic>
              <p:nvPicPr>
                <p:cNvPr id="175264" name="Freihand 175263">
                  <a:extLst>
                    <a:ext uri="{FF2B5EF4-FFF2-40B4-BE49-F238E27FC236}">
                      <a16:creationId xmlns:a16="http://schemas.microsoft.com/office/drawing/2014/main" id="{C4E05883-1E52-ECE2-AC1C-06FD8A4C9E0A}"/>
                    </a:ext>
                  </a:extLst>
                </p:cNvPr>
                <p:cNvPicPr/>
                <p:nvPr/>
              </p:nvPicPr>
              <p:blipFill>
                <a:blip r:embed="rId973"/>
                <a:stretch>
                  <a:fillRect/>
                </a:stretch>
              </p:blipFill>
              <p:spPr>
                <a:xfrm>
                  <a:off x="4934749" y="6226462"/>
                  <a:ext cx="1033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974">
              <p14:nvContentPartPr>
                <p14:cNvPr id="175266" name="Freihand 175265">
                  <a:extLst>
                    <a:ext uri="{FF2B5EF4-FFF2-40B4-BE49-F238E27FC236}">
                      <a16:creationId xmlns:a16="http://schemas.microsoft.com/office/drawing/2014/main" id="{D494B5A9-5460-E760-0945-A94584CA1594}"/>
                    </a:ext>
                  </a:extLst>
                </p14:cNvPr>
                <p14:cNvContentPartPr/>
                <p14:nvPr/>
              </p14:nvContentPartPr>
              <p14:xfrm>
                <a:off x="5165509" y="6256702"/>
                <a:ext cx="183600" cy="86400"/>
              </p14:xfrm>
            </p:contentPart>
          </mc:Choice>
          <mc:Fallback xmlns="">
            <p:pic>
              <p:nvPicPr>
                <p:cNvPr id="175266" name="Freihand 175265">
                  <a:extLst>
                    <a:ext uri="{FF2B5EF4-FFF2-40B4-BE49-F238E27FC236}">
                      <a16:creationId xmlns:a16="http://schemas.microsoft.com/office/drawing/2014/main" id="{D494B5A9-5460-E760-0945-A94584CA1594}"/>
                    </a:ext>
                  </a:extLst>
                </p:cNvPr>
                <p:cNvPicPr/>
                <p:nvPr/>
              </p:nvPicPr>
              <p:blipFill>
                <a:blip r:embed="rId975"/>
                <a:stretch>
                  <a:fillRect/>
                </a:stretch>
              </p:blipFill>
              <p:spPr>
                <a:xfrm>
                  <a:off x="5156869" y="6247702"/>
                  <a:ext cx="20124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976">
              <p14:nvContentPartPr>
                <p14:cNvPr id="175326" name="Freihand 175325">
                  <a:extLst>
                    <a:ext uri="{FF2B5EF4-FFF2-40B4-BE49-F238E27FC236}">
                      <a16:creationId xmlns:a16="http://schemas.microsoft.com/office/drawing/2014/main" id="{41C5B2E9-335E-4A27-5120-AA9F9648B61B}"/>
                    </a:ext>
                  </a:extLst>
                </p14:cNvPr>
                <p14:cNvContentPartPr/>
                <p14:nvPr/>
              </p14:nvContentPartPr>
              <p14:xfrm>
                <a:off x="5042749" y="6114142"/>
                <a:ext cx="66600" cy="120600"/>
              </p14:xfrm>
            </p:contentPart>
          </mc:Choice>
          <mc:Fallback xmlns="">
            <p:pic>
              <p:nvPicPr>
                <p:cNvPr id="175326" name="Freihand 175325">
                  <a:extLst>
                    <a:ext uri="{FF2B5EF4-FFF2-40B4-BE49-F238E27FC236}">
                      <a16:creationId xmlns:a16="http://schemas.microsoft.com/office/drawing/2014/main" id="{41C5B2E9-335E-4A27-5120-AA9F9648B61B}"/>
                    </a:ext>
                  </a:extLst>
                </p:cNvPr>
                <p:cNvPicPr/>
                <p:nvPr/>
              </p:nvPicPr>
              <p:blipFill>
                <a:blip r:embed="rId977"/>
                <a:stretch>
                  <a:fillRect/>
                </a:stretch>
              </p:blipFill>
              <p:spPr>
                <a:xfrm>
                  <a:off x="5033749" y="6105502"/>
                  <a:ext cx="84240" cy="138240"/>
                </a:xfrm>
                <a:prstGeom prst="rect">
                  <a:avLst/>
                </a:prstGeom>
              </p:spPr>
            </p:pic>
          </mc:Fallback>
        </mc:AlternateContent>
      </p:grpSp>
      <p:grpSp>
        <p:nvGrpSpPr>
          <p:cNvPr id="175379" name="Gruppieren 175378">
            <a:extLst>
              <a:ext uri="{FF2B5EF4-FFF2-40B4-BE49-F238E27FC236}">
                <a16:creationId xmlns:a16="http://schemas.microsoft.com/office/drawing/2014/main" id="{C32BAFE8-CA86-6DA7-3697-DE4D62973098}"/>
              </a:ext>
            </a:extLst>
          </p:cNvPr>
          <p:cNvGrpSpPr/>
          <p:nvPr/>
        </p:nvGrpSpPr>
        <p:grpSpPr>
          <a:xfrm>
            <a:off x="6476629" y="5909302"/>
            <a:ext cx="2145600" cy="914760"/>
            <a:chOff x="6476629" y="5909302"/>
            <a:chExt cx="2145600" cy="914760"/>
          </a:xfrm>
        </p:grpSpPr>
        <mc:AlternateContent xmlns:mc="http://schemas.openxmlformats.org/markup-compatibility/2006" xmlns:p14="http://schemas.microsoft.com/office/powerpoint/2010/main">
          <mc:Choice Requires="p14">
            <p:contentPart p14:bwMode="auto" r:id="rId978">
              <p14:nvContentPartPr>
                <p14:cNvPr id="175327" name="Freihand 175326">
                  <a:extLst>
                    <a:ext uri="{FF2B5EF4-FFF2-40B4-BE49-F238E27FC236}">
                      <a16:creationId xmlns:a16="http://schemas.microsoft.com/office/drawing/2014/main" id="{A1552134-912B-D241-3992-2B953E5B5258}"/>
                    </a:ext>
                  </a:extLst>
                </p14:cNvPr>
                <p14:cNvContentPartPr/>
                <p14:nvPr/>
              </p14:nvContentPartPr>
              <p14:xfrm>
                <a:off x="6486349" y="6182902"/>
                <a:ext cx="95400" cy="54360"/>
              </p14:xfrm>
            </p:contentPart>
          </mc:Choice>
          <mc:Fallback xmlns="">
            <p:pic>
              <p:nvPicPr>
                <p:cNvPr id="175327" name="Freihand 175326">
                  <a:extLst>
                    <a:ext uri="{FF2B5EF4-FFF2-40B4-BE49-F238E27FC236}">
                      <a16:creationId xmlns:a16="http://schemas.microsoft.com/office/drawing/2014/main" id="{A1552134-912B-D241-3992-2B953E5B5258}"/>
                    </a:ext>
                  </a:extLst>
                </p:cNvPr>
                <p:cNvPicPr/>
                <p:nvPr/>
              </p:nvPicPr>
              <p:blipFill>
                <a:blip r:embed="rId979"/>
                <a:stretch>
                  <a:fillRect/>
                </a:stretch>
              </p:blipFill>
              <p:spPr>
                <a:xfrm>
                  <a:off x="6477709" y="6173902"/>
                  <a:ext cx="1130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80">
              <p14:nvContentPartPr>
                <p14:cNvPr id="175328" name="Freihand 175327">
                  <a:extLst>
                    <a:ext uri="{FF2B5EF4-FFF2-40B4-BE49-F238E27FC236}">
                      <a16:creationId xmlns:a16="http://schemas.microsoft.com/office/drawing/2014/main" id="{73245D4C-E166-EBB7-DE20-69B50357CBF4}"/>
                    </a:ext>
                  </a:extLst>
                </p14:cNvPr>
                <p14:cNvContentPartPr/>
                <p14:nvPr/>
              </p14:nvContentPartPr>
              <p14:xfrm>
                <a:off x="6548989" y="6167422"/>
                <a:ext cx="63360" cy="181800"/>
              </p14:xfrm>
            </p:contentPart>
          </mc:Choice>
          <mc:Fallback xmlns="">
            <p:pic>
              <p:nvPicPr>
                <p:cNvPr id="175328" name="Freihand 175327">
                  <a:extLst>
                    <a:ext uri="{FF2B5EF4-FFF2-40B4-BE49-F238E27FC236}">
                      <a16:creationId xmlns:a16="http://schemas.microsoft.com/office/drawing/2014/main" id="{73245D4C-E166-EBB7-DE20-69B50357CBF4}"/>
                    </a:ext>
                  </a:extLst>
                </p:cNvPr>
                <p:cNvPicPr/>
                <p:nvPr/>
              </p:nvPicPr>
              <p:blipFill>
                <a:blip r:embed="rId981"/>
                <a:stretch>
                  <a:fillRect/>
                </a:stretch>
              </p:blipFill>
              <p:spPr>
                <a:xfrm>
                  <a:off x="6539989" y="6158422"/>
                  <a:ext cx="810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982">
              <p14:nvContentPartPr>
                <p14:cNvPr id="175329" name="Freihand 175328">
                  <a:extLst>
                    <a:ext uri="{FF2B5EF4-FFF2-40B4-BE49-F238E27FC236}">
                      <a16:creationId xmlns:a16="http://schemas.microsoft.com/office/drawing/2014/main" id="{0D1F65A8-8E6E-4720-7FFE-62774AD93A94}"/>
                    </a:ext>
                  </a:extLst>
                </p14:cNvPr>
                <p14:cNvContentPartPr/>
                <p14:nvPr/>
              </p14:nvContentPartPr>
              <p14:xfrm>
                <a:off x="6686509" y="6032062"/>
                <a:ext cx="81000" cy="150480"/>
              </p14:xfrm>
            </p:contentPart>
          </mc:Choice>
          <mc:Fallback xmlns="">
            <p:pic>
              <p:nvPicPr>
                <p:cNvPr id="175329" name="Freihand 175328">
                  <a:extLst>
                    <a:ext uri="{FF2B5EF4-FFF2-40B4-BE49-F238E27FC236}">
                      <a16:creationId xmlns:a16="http://schemas.microsoft.com/office/drawing/2014/main" id="{0D1F65A8-8E6E-4720-7FFE-62774AD93A94}"/>
                    </a:ext>
                  </a:extLst>
                </p:cNvPr>
                <p:cNvPicPr/>
                <p:nvPr/>
              </p:nvPicPr>
              <p:blipFill>
                <a:blip r:embed="rId983"/>
                <a:stretch>
                  <a:fillRect/>
                </a:stretch>
              </p:blipFill>
              <p:spPr>
                <a:xfrm>
                  <a:off x="6677509" y="6023062"/>
                  <a:ext cx="986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984">
              <p14:nvContentPartPr>
                <p14:cNvPr id="175330" name="Freihand 175329">
                  <a:extLst>
                    <a:ext uri="{FF2B5EF4-FFF2-40B4-BE49-F238E27FC236}">
                      <a16:creationId xmlns:a16="http://schemas.microsoft.com/office/drawing/2014/main" id="{058F7368-6B2A-D5CC-660D-B5274A92C30D}"/>
                    </a:ext>
                  </a:extLst>
                </p14:cNvPr>
                <p14:cNvContentPartPr/>
                <p14:nvPr/>
              </p14:nvContentPartPr>
              <p14:xfrm>
                <a:off x="6858949" y="6204142"/>
                <a:ext cx="103680" cy="21960"/>
              </p14:xfrm>
            </p:contentPart>
          </mc:Choice>
          <mc:Fallback xmlns="">
            <p:pic>
              <p:nvPicPr>
                <p:cNvPr id="175330" name="Freihand 175329">
                  <a:extLst>
                    <a:ext uri="{FF2B5EF4-FFF2-40B4-BE49-F238E27FC236}">
                      <a16:creationId xmlns:a16="http://schemas.microsoft.com/office/drawing/2014/main" id="{058F7368-6B2A-D5CC-660D-B5274A92C30D}"/>
                    </a:ext>
                  </a:extLst>
                </p:cNvPr>
                <p:cNvPicPr/>
                <p:nvPr/>
              </p:nvPicPr>
              <p:blipFill>
                <a:blip r:embed="rId985"/>
                <a:stretch>
                  <a:fillRect/>
                </a:stretch>
              </p:blipFill>
              <p:spPr>
                <a:xfrm>
                  <a:off x="6850309" y="6195142"/>
                  <a:ext cx="1213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986">
              <p14:nvContentPartPr>
                <p14:cNvPr id="175331" name="Freihand 175330">
                  <a:extLst>
                    <a:ext uri="{FF2B5EF4-FFF2-40B4-BE49-F238E27FC236}">
                      <a16:creationId xmlns:a16="http://schemas.microsoft.com/office/drawing/2014/main" id="{A09E750C-1239-3E34-C834-DED65719C782}"/>
                    </a:ext>
                  </a:extLst>
                </p14:cNvPr>
                <p14:cNvContentPartPr/>
                <p14:nvPr/>
              </p14:nvContentPartPr>
              <p14:xfrm>
                <a:off x="6876949" y="6252022"/>
                <a:ext cx="101880" cy="24480"/>
              </p14:xfrm>
            </p:contentPart>
          </mc:Choice>
          <mc:Fallback xmlns="">
            <p:pic>
              <p:nvPicPr>
                <p:cNvPr id="175331" name="Freihand 175330">
                  <a:extLst>
                    <a:ext uri="{FF2B5EF4-FFF2-40B4-BE49-F238E27FC236}">
                      <a16:creationId xmlns:a16="http://schemas.microsoft.com/office/drawing/2014/main" id="{A09E750C-1239-3E34-C834-DED65719C782}"/>
                    </a:ext>
                  </a:extLst>
                </p:cNvPr>
                <p:cNvPicPr/>
                <p:nvPr/>
              </p:nvPicPr>
              <p:blipFill>
                <a:blip r:embed="rId987"/>
                <a:stretch>
                  <a:fillRect/>
                </a:stretch>
              </p:blipFill>
              <p:spPr>
                <a:xfrm>
                  <a:off x="6868309" y="6243022"/>
                  <a:ext cx="1195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988">
              <p14:nvContentPartPr>
                <p14:cNvPr id="175332" name="Freihand 175331">
                  <a:extLst>
                    <a:ext uri="{FF2B5EF4-FFF2-40B4-BE49-F238E27FC236}">
                      <a16:creationId xmlns:a16="http://schemas.microsoft.com/office/drawing/2014/main" id="{9D795B98-2002-A56A-DCBE-06A6320FF511}"/>
                    </a:ext>
                  </a:extLst>
                </p14:cNvPr>
                <p14:cNvContentPartPr/>
                <p14:nvPr/>
              </p14:nvContentPartPr>
              <p14:xfrm>
                <a:off x="7126069" y="6067342"/>
                <a:ext cx="79200" cy="207360"/>
              </p14:xfrm>
            </p:contentPart>
          </mc:Choice>
          <mc:Fallback xmlns="">
            <p:pic>
              <p:nvPicPr>
                <p:cNvPr id="175332" name="Freihand 175331">
                  <a:extLst>
                    <a:ext uri="{FF2B5EF4-FFF2-40B4-BE49-F238E27FC236}">
                      <a16:creationId xmlns:a16="http://schemas.microsoft.com/office/drawing/2014/main" id="{9D795B98-2002-A56A-DCBE-06A6320FF511}"/>
                    </a:ext>
                  </a:extLst>
                </p:cNvPr>
                <p:cNvPicPr/>
                <p:nvPr/>
              </p:nvPicPr>
              <p:blipFill>
                <a:blip r:embed="rId989"/>
                <a:stretch>
                  <a:fillRect/>
                </a:stretch>
              </p:blipFill>
              <p:spPr>
                <a:xfrm>
                  <a:off x="7117069" y="6058342"/>
                  <a:ext cx="9684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990">
              <p14:nvContentPartPr>
                <p14:cNvPr id="175333" name="Freihand 175332">
                  <a:extLst>
                    <a:ext uri="{FF2B5EF4-FFF2-40B4-BE49-F238E27FC236}">
                      <a16:creationId xmlns:a16="http://schemas.microsoft.com/office/drawing/2014/main" id="{8604E131-0B4B-8B18-8826-C67361BEF8BC}"/>
                    </a:ext>
                  </a:extLst>
                </p14:cNvPr>
                <p14:cNvContentPartPr/>
                <p14:nvPr/>
              </p14:nvContentPartPr>
              <p14:xfrm>
                <a:off x="7265749" y="6057622"/>
                <a:ext cx="111600" cy="144000"/>
              </p14:xfrm>
            </p:contentPart>
          </mc:Choice>
          <mc:Fallback xmlns="">
            <p:pic>
              <p:nvPicPr>
                <p:cNvPr id="175333" name="Freihand 175332">
                  <a:extLst>
                    <a:ext uri="{FF2B5EF4-FFF2-40B4-BE49-F238E27FC236}">
                      <a16:creationId xmlns:a16="http://schemas.microsoft.com/office/drawing/2014/main" id="{8604E131-0B4B-8B18-8826-C67361BEF8BC}"/>
                    </a:ext>
                  </a:extLst>
                </p:cNvPr>
                <p:cNvPicPr/>
                <p:nvPr/>
              </p:nvPicPr>
              <p:blipFill>
                <a:blip r:embed="rId991"/>
                <a:stretch>
                  <a:fillRect/>
                </a:stretch>
              </p:blipFill>
              <p:spPr>
                <a:xfrm>
                  <a:off x="7256749" y="6048982"/>
                  <a:ext cx="1292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992">
              <p14:nvContentPartPr>
                <p14:cNvPr id="175334" name="Freihand 175333">
                  <a:extLst>
                    <a:ext uri="{FF2B5EF4-FFF2-40B4-BE49-F238E27FC236}">
                      <a16:creationId xmlns:a16="http://schemas.microsoft.com/office/drawing/2014/main" id="{91CDD689-933F-67B3-5C94-E887E6B57989}"/>
                    </a:ext>
                  </a:extLst>
                </p14:cNvPr>
                <p14:cNvContentPartPr/>
                <p14:nvPr/>
              </p14:nvContentPartPr>
              <p14:xfrm>
                <a:off x="7350709" y="6086782"/>
                <a:ext cx="25560" cy="175320"/>
              </p14:xfrm>
            </p:contentPart>
          </mc:Choice>
          <mc:Fallback xmlns="">
            <p:pic>
              <p:nvPicPr>
                <p:cNvPr id="175334" name="Freihand 175333">
                  <a:extLst>
                    <a:ext uri="{FF2B5EF4-FFF2-40B4-BE49-F238E27FC236}">
                      <a16:creationId xmlns:a16="http://schemas.microsoft.com/office/drawing/2014/main" id="{91CDD689-933F-67B3-5C94-E887E6B57989}"/>
                    </a:ext>
                  </a:extLst>
                </p:cNvPr>
                <p:cNvPicPr/>
                <p:nvPr/>
              </p:nvPicPr>
              <p:blipFill>
                <a:blip r:embed="rId993"/>
                <a:stretch>
                  <a:fillRect/>
                </a:stretch>
              </p:blipFill>
              <p:spPr>
                <a:xfrm>
                  <a:off x="7342069" y="6078142"/>
                  <a:ext cx="4320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994">
              <p14:nvContentPartPr>
                <p14:cNvPr id="175335" name="Freihand 175334">
                  <a:extLst>
                    <a:ext uri="{FF2B5EF4-FFF2-40B4-BE49-F238E27FC236}">
                      <a16:creationId xmlns:a16="http://schemas.microsoft.com/office/drawing/2014/main" id="{5DE2919A-F875-51A6-A91F-4CC310997718}"/>
                    </a:ext>
                  </a:extLst>
                </p14:cNvPr>
                <p14:cNvContentPartPr/>
                <p14:nvPr/>
              </p14:nvContentPartPr>
              <p14:xfrm>
                <a:off x="7477789" y="6156622"/>
                <a:ext cx="107640" cy="11880"/>
              </p14:xfrm>
            </p:contentPart>
          </mc:Choice>
          <mc:Fallback xmlns="">
            <p:pic>
              <p:nvPicPr>
                <p:cNvPr id="175335" name="Freihand 175334">
                  <a:extLst>
                    <a:ext uri="{FF2B5EF4-FFF2-40B4-BE49-F238E27FC236}">
                      <a16:creationId xmlns:a16="http://schemas.microsoft.com/office/drawing/2014/main" id="{5DE2919A-F875-51A6-A91F-4CC310997718}"/>
                    </a:ext>
                  </a:extLst>
                </p:cNvPr>
                <p:cNvPicPr/>
                <p:nvPr/>
              </p:nvPicPr>
              <p:blipFill>
                <a:blip r:embed="rId995"/>
                <a:stretch>
                  <a:fillRect/>
                </a:stretch>
              </p:blipFill>
              <p:spPr>
                <a:xfrm>
                  <a:off x="7468789" y="6147622"/>
                  <a:ext cx="12528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996">
              <p14:nvContentPartPr>
                <p14:cNvPr id="175338" name="Freihand 175337">
                  <a:extLst>
                    <a:ext uri="{FF2B5EF4-FFF2-40B4-BE49-F238E27FC236}">
                      <a16:creationId xmlns:a16="http://schemas.microsoft.com/office/drawing/2014/main" id="{634D23EC-78A9-0C0F-9606-6750E8F28C40}"/>
                    </a:ext>
                  </a:extLst>
                </p14:cNvPr>
                <p14:cNvContentPartPr/>
                <p14:nvPr/>
              </p14:nvContentPartPr>
              <p14:xfrm>
                <a:off x="7719709" y="6008302"/>
                <a:ext cx="98280" cy="112680"/>
              </p14:xfrm>
            </p:contentPart>
          </mc:Choice>
          <mc:Fallback xmlns="">
            <p:pic>
              <p:nvPicPr>
                <p:cNvPr id="175338" name="Freihand 175337">
                  <a:extLst>
                    <a:ext uri="{FF2B5EF4-FFF2-40B4-BE49-F238E27FC236}">
                      <a16:creationId xmlns:a16="http://schemas.microsoft.com/office/drawing/2014/main" id="{634D23EC-78A9-0C0F-9606-6750E8F28C40}"/>
                    </a:ext>
                  </a:extLst>
                </p:cNvPr>
                <p:cNvPicPr/>
                <p:nvPr/>
              </p:nvPicPr>
              <p:blipFill>
                <a:blip r:embed="rId997"/>
                <a:stretch>
                  <a:fillRect/>
                </a:stretch>
              </p:blipFill>
              <p:spPr>
                <a:xfrm>
                  <a:off x="7711069" y="5999302"/>
                  <a:ext cx="1159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998">
              <p14:nvContentPartPr>
                <p14:cNvPr id="175339" name="Freihand 175338">
                  <a:extLst>
                    <a:ext uri="{FF2B5EF4-FFF2-40B4-BE49-F238E27FC236}">
                      <a16:creationId xmlns:a16="http://schemas.microsoft.com/office/drawing/2014/main" id="{D93A748B-D34A-B359-68E3-DCFBB703DA1A}"/>
                    </a:ext>
                  </a:extLst>
                </p14:cNvPr>
                <p14:cNvContentPartPr/>
                <p14:nvPr/>
              </p14:nvContentPartPr>
              <p14:xfrm>
                <a:off x="7845709" y="6002182"/>
                <a:ext cx="65160" cy="107280"/>
              </p14:xfrm>
            </p:contentPart>
          </mc:Choice>
          <mc:Fallback xmlns="">
            <p:pic>
              <p:nvPicPr>
                <p:cNvPr id="175339" name="Freihand 175338">
                  <a:extLst>
                    <a:ext uri="{FF2B5EF4-FFF2-40B4-BE49-F238E27FC236}">
                      <a16:creationId xmlns:a16="http://schemas.microsoft.com/office/drawing/2014/main" id="{D93A748B-D34A-B359-68E3-DCFBB703DA1A}"/>
                    </a:ext>
                  </a:extLst>
                </p:cNvPr>
                <p:cNvPicPr/>
                <p:nvPr/>
              </p:nvPicPr>
              <p:blipFill>
                <a:blip r:embed="rId999"/>
                <a:stretch>
                  <a:fillRect/>
                </a:stretch>
              </p:blipFill>
              <p:spPr>
                <a:xfrm>
                  <a:off x="7836709" y="5993542"/>
                  <a:ext cx="828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000">
              <p14:nvContentPartPr>
                <p14:cNvPr id="175340" name="Freihand 175339">
                  <a:extLst>
                    <a:ext uri="{FF2B5EF4-FFF2-40B4-BE49-F238E27FC236}">
                      <a16:creationId xmlns:a16="http://schemas.microsoft.com/office/drawing/2014/main" id="{B1B14B95-5167-7871-5179-F165C529ECCC}"/>
                    </a:ext>
                  </a:extLst>
                </p14:cNvPr>
                <p14:cNvContentPartPr/>
                <p14:nvPr/>
              </p14:nvContentPartPr>
              <p14:xfrm>
                <a:off x="7933909" y="5999302"/>
                <a:ext cx="77760" cy="90360"/>
              </p14:xfrm>
            </p:contentPart>
          </mc:Choice>
          <mc:Fallback xmlns="">
            <p:pic>
              <p:nvPicPr>
                <p:cNvPr id="175340" name="Freihand 175339">
                  <a:extLst>
                    <a:ext uri="{FF2B5EF4-FFF2-40B4-BE49-F238E27FC236}">
                      <a16:creationId xmlns:a16="http://schemas.microsoft.com/office/drawing/2014/main" id="{B1B14B95-5167-7871-5179-F165C529ECCC}"/>
                    </a:ext>
                  </a:extLst>
                </p:cNvPr>
                <p:cNvPicPr/>
                <p:nvPr/>
              </p:nvPicPr>
              <p:blipFill>
                <a:blip r:embed="rId1001"/>
                <a:stretch>
                  <a:fillRect/>
                </a:stretch>
              </p:blipFill>
              <p:spPr>
                <a:xfrm>
                  <a:off x="7924909" y="5990302"/>
                  <a:ext cx="954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002">
              <p14:nvContentPartPr>
                <p14:cNvPr id="175341" name="Freihand 175340">
                  <a:extLst>
                    <a:ext uri="{FF2B5EF4-FFF2-40B4-BE49-F238E27FC236}">
                      <a16:creationId xmlns:a16="http://schemas.microsoft.com/office/drawing/2014/main" id="{0F089002-1229-32C5-A2EC-954F6A5AF37A}"/>
                    </a:ext>
                  </a:extLst>
                </p14:cNvPr>
                <p14:cNvContentPartPr/>
                <p14:nvPr/>
              </p14:nvContentPartPr>
              <p14:xfrm>
                <a:off x="8085829" y="6028462"/>
                <a:ext cx="39600" cy="36000"/>
              </p14:xfrm>
            </p:contentPart>
          </mc:Choice>
          <mc:Fallback xmlns="">
            <p:pic>
              <p:nvPicPr>
                <p:cNvPr id="175341" name="Freihand 175340">
                  <a:extLst>
                    <a:ext uri="{FF2B5EF4-FFF2-40B4-BE49-F238E27FC236}">
                      <a16:creationId xmlns:a16="http://schemas.microsoft.com/office/drawing/2014/main" id="{0F089002-1229-32C5-A2EC-954F6A5AF37A}"/>
                    </a:ext>
                  </a:extLst>
                </p:cNvPr>
                <p:cNvPicPr/>
                <p:nvPr/>
              </p:nvPicPr>
              <p:blipFill>
                <a:blip r:embed="rId1003"/>
                <a:stretch>
                  <a:fillRect/>
                </a:stretch>
              </p:blipFill>
              <p:spPr>
                <a:xfrm>
                  <a:off x="8077189" y="6019822"/>
                  <a:ext cx="5724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004">
              <p14:nvContentPartPr>
                <p14:cNvPr id="175342" name="Freihand 175341">
                  <a:extLst>
                    <a:ext uri="{FF2B5EF4-FFF2-40B4-BE49-F238E27FC236}">
                      <a16:creationId xmlns:a16="http://schemas.microsoft.com/office/drawing/2014/main" id="{F6F33ECB-163D-C26F-7ECE-237C8C3083A2}"/>
                    </a:ext>
                  </a:extLst>
                </p14:cNvPr>
                <p14:cNvContentPartPr/>
                <p14:nvPr/>
              </p14:nvContentPartPr>
              <p14:xfrm>
                <a:off x="8213629" y="5949982"/>
                <a:ext cx="86040" cy="113040"/>
              </p14:xfrm>
            </p:contentPart>
          </mc:Choice>
          <mc:Fallback xmlns="">
            <p:pic>
              <p:nvPicPr>
                <p:cNvPr id="175342" name="Freihand 175341">
                  <a:extLst>
                    <a:ext uri="{FF2B5EF4-FFF2-40B4-BE49-F238E27FC236}">
                      <a16:creationId xmlns:a16="http://schemas.microsoft.com/office/drawing/2014/main" id="{F6F33ECB-163D-C26F-7ECE-237C8C3083A2}"/>
                    </a:ext>
                  </a:extLst>
                </p:cNvPr>
                <p:cNvPicPr/>
                <p:nvPr/>
              </p:nvPicPr>
              <p:blipFill>
                <a:blip r:embed="rId1005"/>
                <a:stretch>
                  <a:fillRect/>
                </a:stretch>
              </p:blipFill>
              <p:spPr>
                <a:xfrm>
                  <a:off x="8204629" y="5940982"/>
                  <a:ext cx="1036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006">
              <p14:nvContentPartPr>
                <p14:cNvPr id="175343" name="Freihand 175342">
                  <a:extLst>
                    <a:ext uri="{FF2B5EF4-FFF2-40B4-BE49-F238E27FC236}">
                      <a16:creationId xmlns:a16="http://schemas.microsoft.com/office/drawing/2014/main" id="{6A9191D4-5EC6-D99E-8A05-2A2481C4B20D}"/>
                    </a:ext>
                  </a:extLst>
                </p14:cNvPr>
                <p14:cNvContentPartPr/>
                <p14:nvPr/>
              </p14:nvContentPartPr>
              <p14:xfrm>
                <a:off x="8235229" y="6019102"/>
                <a:ext cx="112680" cy="89280"/>
              </p14:xfrm>
            </p:contentPart>
          </mc:Choice>
          <mc:Fallback xmlns="">
            <p:pic>
              <p:nvPicPr>
                <p:cNvPr id="175343" name="Freihand 175342">
                  <a:extLst>
                    <a:ext uri="{FF2B5EF4-FFF2-40B4-BE49-F238E27FC236}">
                      <a16:creationId xmlns:a16="http://schemas.microsoft.com/office/drawing/2014/main" id="{6A9191D4-5EC6-D99E-8A05-2A2481C4B20D}"/>
                    </a:ext>
                  </a:extLst>
                </p:cNvPr>
                <p:cNvPicPr/>
                <p:nvPr/>
              </p:nvPicPr>
              <p:blipFill>
                <a:blip r:embed="rId1007"/>
                <a:stretch>
                  <a:fillRect/>
                </a:stretch>
              </p:blipFill>
              <p:spPr>
                <a:xfrm>
                  <a:off x="8226229" y="6010462"/>
                  <a:ext cx="1303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008">
              <p14:nvContentPartPr>
                <p14:cNvPr id="175344" name="Freihand 175343">
                  <a:extLst>
                    <a:ext uri="{FF2B5EF4-FFF2-40B4-BE49-F238E27FC236}">
                      <a16:creationId xmlns:a16="http://schemas.microsoft.com/office/drawing/2014/main" id="{92E2FE9A-3BEE-5029-0B14-B16567A8B011}"/>
                    </a:ext>
                  </a:extLst>
                </p14:cNvPr>
                <p14:cNvContentPartPr/>
                <p14:nvPr/>
              </p14:nvContentPartPr>
              <p14:xfrm>
                <a:off x="8402989" y="5909302"/>
                <a:ext cx="99720" cy="145440"/>
              </p14:xfrm>
            </p:contentPart>
          </mc:Choice>
          <mc:Fallback xmlns="">
            <p:pic>
              <p:nvPicPr>
                <p:cNvPr id="175344" name="Freihand 175343">
                  <a:extLst>
                    <a:ext uri="{FF2B5EF4-FFF2-40B4-BE49-F238E27FC236}">
                      <a16:creationId xmlns:a16="http://schemas.microsoft.com/office/drawing/2014/main" id="{92E2FE9A-3BEE-5029-0B14-B16567A8B011}"/>
                    </a:ext>
                  </a:extLst>
                </p:cNvPr>
                <p:cNvPicPr/>
                <p:nvPr/>
              </p:nvPicPr>
              <p:blipFill>
                <a:blip r:embed="rId1009"/>
                <a:stretch>
                  <a:fillRect/>
                </a:stretch>
              </p:blipFill>
              <p:spPr>
                <a:xfrm>
                  <a:off x="8393989" y="5900662"/>
                  <a:ext cx="1173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010">
              <p14:nvContentPartPr>
                <p14:cNvPr id="175345" name="Freihand 175344">
                  <a:extLst>
                    <a:ext uri="{FF2B5EF4-FFF2-40B4-BE49-F238E27FC236}">
                      <a16:creationId xmlns:a16="http://schemas.microsoft.com/office/drawing/2014/main" id="{C71B9AAC-B6D3-041C-3CA9-24649D24E3C6}"/>
                    </a:ext>
                  </a:extLst>
                </p14:cNvPr>
                <p14:cNvContentPartPr/>
                <p14:nvPr/>
              </p14:nvContentPartPr>
              <p14:xfrm>
                <a:off x="7785589" y="6108742"/>
                <a:ext cx="731880" cy="122040"/>
              </p14:xfrm>
            </p:contentPart>
          </mc:Choice>
          <mc:Fallback xmlns="">
            <p:pic>
              <p:nvPicPr>
                <p:cNvPr id="175345" name="Freihand 175344">
                  <a:extLst>
                    <a:ext uri="{FF2B5EF4-FFF2-40B4-BE49-F238E27FC236}">
                      <a16:creationId xmlns:a16="http://schemas.microsoft.com/office/drawing/2014/main" id="{C71B9AAC-B6D3-041C-3CA9-24649D24E3C6}"/>
                    </a:ext>
                  </a:extLst>
                </p:cNvPr>
                <p:cNvPicPr/>
                <p:nvPr/>
              </p:nvPicPr>
              <p:blipFill>
                <a:blip r:embed="rId1011"/>
                <a:stretch>
                  <a:fillRect/>
                </a:stretch>
              </p:blipFill>
              <p:spPr>
                <a:xfrm>
                  <a:off x="7776949" y="6099742"/>
                  <a:ext cx="7495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012">
              <p14:nvContentPartPr>
                <p14:cNvPr id="175346" name="Freihand 175345">
                  <a:extLst>
                    <a:ext uri="{FF2B5EF4-FFF2-40B4-BE49-F238E27FC236}">
                      <a16:creationId xmlns:a16="http://schemas.microsoft.com/office/drawing/2014/main" id="{2E4EA036-0E79-F57D-6A92-8571E5E5C8F4}"/>
                    </a:ext>
                  </a:extLst>
                </p14:cNvPr>
                <p14:cNvContentPartPr/>
                <p14:nvPr/>
              </p14:nvContentPartPr>
              <p14:xfrm>
                <a:off x="7907989" y="6236542"/>
                <a:ext cx="137160" cy="121320"/>
              </p14:xfrm>
            </p:contentPart>
          </mc:Choice>
          <mc:Fallback xmlns="">
            <p:pic>
              <p:nvPicPr>
                <p:cNvPr id="175346" name="Freihand 175345">
                  <a:extLst>
                    <a:ext uri="{FF2B5EF4-FFF2-40B4-BE49-F238E27FC236}">
                      <a16:creationId xmlns:a16="http://schemas.microsoft.com/office/drawing/2014/main" id="{2E4EA036-0E79-F57D-6A92-8571E5E5C8F4}"/>
                    </a:ext>
                  </a:extLst>
                </p:cNvPr>
                <p:cNvPicPr/>
                <p:nvPr/>
              </p:nvPicPr>
              <p:blipFill>
                <a:blip r:embed="rId1013"/>
                <a:stretch>
                  <a:fillRect/>
                </a:stretch>
              </p:blipFill>
              <p:spPr>
                <a:xfrm>
                  <a:off x="7899349" y="6227902"/>
                  <a:ext cx="1548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014">
              <p14:nvContentPartPr>
                <p14:cNvPr id="175347" name="Freihand 175346">
                  <a:extLst>
                    <a:ext uri="{FF2B5EF4-FFF2-40B4-BE49-F238E27FC236}">
                      <a16:creationId xmlns:a16="http://schemas.microsoft.com/office/drawing/2014/main" id="{048127C2-ABF1-5127-EB6F-4BAAFC038E29}"/>
                    </a:ext>
                  </a:extLst>
                </p14:cNvPr>
                <p14:cNvContentPartPr/>
                <p14:nvPr/>
              </p14:nvContentPartPr>
              <p14:xfrm>
                <a:off x="8096269" y="6258502"/>
                <a:ext cx="72000" cy="83880"/>
              </p14:xfrm>
            </p:contentPart>
          </mc:Choice>
          <mc:Fallback xmlns="">
            <p:pic>
              <p:nvPicPr>
                <p:cNvPr id="175347" name="Freihand 175346">
                  <a:extLst>
                    <a:ext uri="{FF2B5EF4-FFF2-40B4-BE49-F238E27FC236}">
                      <a16:creationId xmlns:a16="http://schemas.microsoft.com/office/drawing/2014/main" id="{048127C2-ABF1-5127-EB6F-4BAAFC038E29}"/>
                    </a:ext>
                  </a:extLst>
                </p:cNvPr>
                <p:cNvPicPr/>
                <p:nvPr/>
              </p:nvPicPr>
              <p:blipFill>
                <a:blip r:embed="rId1015"/>
                <a:stretch>
                  <a:fillRect/>
                </a:stretch>
              </p:blipFill>
              <p:spPr>
                <a:xfrm>
                  <a:off x="8087269" y="6249862"/>
                  <a:ext cx="896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016">
              <p14:nvContentPartPr>
                <p14:cNvPr id="175348" name="Freihand 175347">
                  <a:extLst>
                    <a:ext uri="{FF2B5EF4-FFF2-40B4-BE49-F238E27FC236}">
                      <a16:creationId xmlns:a16="http://schemas.microsoft.com/office/drawing/2014/main" id="{CB8CB290-0406-D803-43F5-C8986636BF91}"/>
                    </a:ext>
                  </a:extLst>
                </p14:cNvPr>
                <p14:cNvContentPartPr/>
                <p14:nvPr/>
              </p14:nvContentPartPr>
              <p14:xfrm>
                <a:off x="8204989" y="6248782"/>
                <a:ext cx="93240" cy="95760"/>
              </p14:xfrm>
            </p:contentPart>
          </mc:Choice>
          <mc:Fallback xmlns="">
            <p:pic>
              <p:nvPicPr>
                <p:cNvPr id="175348" name="Freihand 175347">
                  <a:extLst>
                    <a:ext uri="{FF2B5EF4-FFF2-40B4-BE49-F238E27FC236}">
                      <a16:creationId xmlns:a16="http://schemas.microsoft.com/office/drawing/2014/main" id="{CB8CB290-0406-D803-43F5-C8986636BF91}"/>
                    </a:ext>
                  </a:extLst>
                </p:cNvPr>
                <p:cNvPicPr/>
                <p:nvPr/>
              </p:nvPicPr>
              <p:blipFill>
                <a:blip r:embed="rId1017"/>
                <a:stretch>
                  <a:fillRect/>
                </a:stretch>
              </p:blipFill>
              <p:spPr>
                <a:xfrm>
                  <a:off x="8196349" y="6240142"/>
                  <a:ext cx="11088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1018">
              <p14:nvContentPartPr>
                <p14:cNvPr id="175350" name="Freihand 175349">
                  <a:extLst>
                    <a:ext uri="{FF2B5EF4-FFF2-40B4-BE49-F238E27FC236}">
                      <a16:creationId xmlns:a16="http://schemas.microsoft.com/office/drawing/2014/main" id="{5E94FF74-2B50-2C2F-422A-69346D2A6DA2}"/>
                    </a:ext>
                  </a:extLst>
                </p14:cNvPr>
                <p14:cNvContentPartPr/>
                <p14:nvPr/>
              </p14:nvContentPartPr>
              <p14:xfrm>
                <a:off x="6476629" y="6677182"/>
                <a:ext cx="116280" cy="39960"/>
              </p14:xfrm>
            </p:contentPart>
          </mc:Choice>
          <mc:Fallback xmlns="">
            <p:pic>
              <p:nvPicPr>
                <p:cNvPr id="175350" name="Freihand 175349">
                  <a:extLst>
                    <a:ext uri="{FF2B5EF4-FFF2-40B4-BE49-F238E27FC236}">
                      <a16:creationId xmlns:a16="http://schemas.microsoft.com/office/drawing/2014/main" id="{5E94FF74-2B50-2C2F-422A-69346D2A6DA2}"/>
                    </a:ext>
                  </a:extLst>
                </p:cNvPr>
                <p:cNvPicPr/>
                <p:nvPr/>
              </p:nvPicPr>
              <p:blipFill>
                <a:blip r:embed="rId1019"/>
                <a:stretch>
                  <a:fillRect/>
                </a:stretch>
              </p:blipFill>
              <p:spPr>
                <a:xfrm>
                  <a:off x="6467989" y="6668182"/>
                  <a:ext cx="13392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1020">
              <p14:nvContentPartPr>
                <p14:cNvPr id="175351" name="Freihand 175350">
                  <a:extLst>
                    <a:ext uri="{FF2B5EF4-FFF2-40B4-BE49-F238E27FC236}">
                      <a16:creationId xmlns:a16="http://schemas.microsoft.com/office/drawing/2014/main" id="{2683F313-5D9C-0D25-D3C1-6A651609AE4A}"/>
                    </a:ext>
                  </a:extLst>
                </p14:cNvPr>
                <p14:cNvContentPartPr/>
                <p14:nvPr/>
              </p14:nvContentPartPr>
              <p14:xfrm>
                <a:off x="6565909" y="6660982"/>
                <a:ext cx="24480" cy="133560"/>
              </p14:xfrm>
            </p:contentPart>
          </mc:Choice>
          <mc:Fallback xmlns="">
            <p:pic>
              <p:nvPicPr>
                <p:cNvPr id="175351" name="Freihand 175350">
                  <a:extLst>
                    <a:ext uri="{FF2B5EF4-FFF2-40B4-BE49-F238E27FC236}">
                      <a16:creationId xmlns:a16="http://schemas.microsoft.com/office/drawing/2014/main" id="{2683F313-5D9C-0D25-D3C1-6A651609AE4A}"/>
                    </a:ext>
                  </a:extLst>
                </p:cNvPr>
                <p:cNvPicPr/>
                <p:nvPr/>
              </p:nvPicPr>
              <p:blipFill>
                <a:blip r:embed="rId1021"/>
                <a:stretch>
                  <a:fillRect/>
                </a:stretch>
              </p:blipFill>
              <p:spPr>
                <a:xfrm>
                  <a:off x="6557269" y="6652342"/>
                  <a:ext cx="421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022">
              <p14:nvContentPartPr>
                <p14:cNvPr id="175352" name="Freihand 175351">
                  <a:extLst>
                    <a:ext uri="{FF2B5EF4-FFF2-40B4-BE49-F238E27FC236}">
                      <a16:creationId xmlns:a16="http://schemas.microsoft.com/office/drawing/2014/main" id="{6B7D5495-5E28-691A-4B08-1AF3CB9FDBAA}"/>
                    </a:ext>
                  </a:extLst>
                </p14:cNvPr>
                <p14:cNvContentPartPr/>
                <p14:nvPr/>
              </p14:nvContentPartPr>
              <p14:xfrm>
                <a:off x="6660229" y="6525262"/>
                <a:ext cx="117360" cy="159840"/>
              </p14:xfrm>
            </p:contentPart>
          </mc:Choice>
          <mc:Fallback xmlns="">
            <p:pic>
              <p:nvPicPr>
                <p:cNvPr id="175352" name="Freihand 175351">
                  <a:extLst>
                    <a:ext uri="{FF2B5EF4-FFF2-40B4-BE49-F238E27FC236}">
                      <a16:creationId xmlns:a16="http://schemas.microsoft.com/office/drawing/2014/main" id="{6B7D5495-5E28-691A-4B08-1AF3CB9FDBAA}"/>
                    </a:ext>
                  </a:extLst>
                </p:cNvPr>
                <p:cNvPicPr/>
                <p:nvPr/>
              </p:nvPicPr>
              <p:blipFill>
                <a:blip r:embed="rId1023"/>
                <a:stretch>
                  <a:fillRect/>
                </a:stretch>
              </p:blipFill>
              <p:spPr>
                <a:xfrm>
                  <a:off x="6651589" y="6516622"/>
                  <a:ext cx="1350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024">
              <p14:nvContentPartPr>
                <p14:cNvPr id="175353" name="Freihand 175352">
                  <a:extLst>
                    <a:ext uri="{FF2B5EF4-FFF2-40B4-BE49-F238E27FC236}">
                      <a16:creationId xmlns:a16="http://schemas.microsoft.com/office/drawing/2014/main" id="{AD01828B-81DD-137A-4E42-F9DCE13BFD2C}"/>
                    </a:ext>
                  </a:extLst>
                </p14:cNvPr>
                <p14:cNvContentPartPr/>
                <p14:nvPr/>
              </p14:nvContentPartPr>
              <p14:xfrm>
                <a:off x="6864709" y="6676462"/>
                <a:ext cx="93240" cy="44280"/>
              </p14:xfrm>
            </p:contentPart>
          </mc:Choice>
          <mc:Fallback xmlns="">
            <p:pic>
              <p:nvPicPr>
                <p:cNvPr id="175353" name="Freihand 175352">
                  <a:extLst>
                    <a:ext uri="{FF2B5EF4-FFF2-40B4-BE49-F238E27FC236}">
                      <a16:creationId xmlns:a16="http://schemas.microsoft.com/office/drawing/2014/main" id="{AD01828B-81DD-137A-4E42-F9DCE13BFD2C}"/>
                    </a:ext>
                  </a:extLst>
                </p:cNvPr>
                <p:cNvPicPr/>
                <p:nvPr/>
              </p:nvPicPr>
              <p:blipFill>
                <a:blip r:embed="rId1025"/>
                <a:stretch>
                  <a:fillRect/>
                </a:stretch>
              </p:blipFill>
              <p:spPr>
                <a:xfrm>
                  <a:off x="6855709" y="6667822"/>
                  <a:ext cx="11088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1026">
              <p14:nvContentPartPr>
                <p14:cNvPr id="175355" name="Freihand 175354">
                  <a:extLst>
                    <a:ext uri="{FF2B5EF4-FFF2-40B4-BE49-F238E27FC236}">
                      <a16:creationId xmlns:a16="http://schemas.microsoft.com/office/drawing/2014/main" id="{12C8EDA1-3E5F-35FF-72A2-50B32A444964}"/>
                    </a:ext>
                  </a:extLst>
                </p14:cNvPr>
                <p14:cNvContentPartPr/>
                <p14:nvPr/>
              </p14:nvContentPartPr>
              <p14:xfrm>
                <a:off x="7020949" y="6604462"/>
                <a:ext cx="78120" cy="130320"/>
              </p14:xfrm>
            </p:contentPart>
          </mc:Choice>
          <mc:Fallback xmlns="">
            <p:pic>
              <p:nvPicPr>
                <p:cNvPr id="175355" name="Freihand 175354">
                  <a:extLst>
                    <a:ext uri="{FF2B5EF4-FFF2-40B4-BE49-F238E27FC236}">
                      <a16:creationId xmlns:a16="http://schemas.microsoft.com/office/drawing/2014/main" id="{12C8EDA1-3E5F-35FF-72A2-50B32A444964}"/>
                    </a:ext>
                  </a:extLst>
                </p:cNvPr>
                <p:cNvPicPr/>
                <p:nvPr/>
              </p:nvPicPr>
              <p:blipFill>
                <a:blip r:embed="rId1027"/>
                <a:stretch>
                  <a:fillRect/>
                </a:stretch>
              </p:blipFill>
              <p:spPr>
                <a:xfrm>
                  <a:off x="7012309" y="6595822"/>
                  <a:ext cx="957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028">
              <p14:nvContentPartPr>
                <p14:cNvPr id="175356" name="Freihand 175355">
                  <a:extLst>
                    <a:ext uri="{FF2B5EF4-FFF2-40B4-BE49-F238E27FC236}">
                      <a16:creationId xmlns:a16="http://schemas.microsoft.com/office/drawing/2014/main" id="{10A4A7BA-CE8C-B789-D87A-C810AA0A0985}"/>
                    </a:ext>
                  </a:extLst>
                </p14:cNvPr>
                <p14:cNvContentPartPr/>
                <p14:nvPr/>
              </p14:nvContentPartPr>
              <p14:xfrm>
                <a:off x="7141189" y="6585742"/>
                <a:ext cx="65880" cy="144720"/>
              </p14:xfrm>
            </p:contentPart>
          </mc:Choice>
          <mc:Fallback xmlns="">
            <p:pic>
              <p:nvPicPr>
                <p:cNvPr id="175356" name="Freihand 175355">
                  <a:extLst>
                    <a:ext uri="{FF2B5EF4-FFF2-40B4-BE49-F238E27FC236}">
                      <a16:creationId xmlns:a16="http://schemas.microsoft.com/office/drawing/2014/main" id="{10A4A7BA-CE8C-B789-D87A-C810AA0A0985}"/>
                    </a:ext>
                  </a:extLst>
                </p:cNvPr>
                <p:cNvPicPr/>
                <p:nvPr/>
              </p:nvPicPr>
              <p:blipFill>
                <a:blip r:embed="rId1029"/>
                <a:stretch>
                  <a:fillRect/>
                </a:stretch>
              </p:blipFill>
              <p:spPr>
                <a:xfrm>
                  <a:off x="7132549" y="6577102"/>
                  <a:ext cx="835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030">
              <p14:nvContentPartPr>
                <p14:cNvPr id="175357" name="Freihand 175356">
                  <a:extLst>
                    <a:ext uri="{FF2B5EF4-FFF2-40B4-BE49-F238E27FC236}">
                      <a16:creationId xmlns:a16="http://schemas.microsoft.com/office/drawing/2014/main" id="{EA495F96-36AE-083E-45CE-BADE016592DE}"/>
                    </a:ext>
                  </a:extLst>
                </p14:cNvPr>
                <p14:cNvContentPartPr/>
                <p14:nvPr/>
              </p14:nvContentPartPr>
              <p14:xfrm>
                <a:off x="7142629" y="6581062"/>
                <a:ext cx="87120" cy="7200"/>
              </p14:xfrm>
            </p:contentPart>
          </mc:Choice>
          <mc:Fallback xmlns="">
            <p:pic>
              <p:nvPicPr>
                <p:cNvPr id="175357" name="Freihand 175356">
                  <a:extLst>
                    <a:ext uri="{FF2B5EF4-FFF2-40B4-BE49-F238E27FC236}">
                      <a16:creationId xmlns:a16="http://schemas.microsoft.com/office/drawing/2014/main" id="{EA495F96-36AE-083E-45CE-BADE016592DE}"/>
                    </a:ext>
                  </a:extLst>
                </p:cNvPr>
                <p:cNvPicPr/>
                <p:nvPr/>
              </p:nvPicPr>
              <p:blipFill>
                <a:blip r:embed="rId1031"/>
                <a:stretch>
                  <a:fillRect/>
                </a:stretch>
              </p:blipFill>
              <p:spPr>
                <a:xfrm>
                  <a:off x="7133989" y="6572422"/>
                  <a:ext cx="10476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032">
              <p14:nvContentPartPr>
                <p14:cNvPr id="175358" name="Freihand 175357">
                  <a:extLst>
                    <a:ext uri="{FF2B5EF4-FFF2-40B4-BE49-F238E27FC236}">
                      <a16:creationId xmlns:a16="http://schemas.microsoft.com/office/drawing/2014/main" id="{35F8B37A-9B15-F7D6-29C1-40D66ED7E8DD}"/>
                    </a:ext>
                  </a:extLst>
                </p14:cNvPr>
                <p14:cNvContentPartPr/>
                <p14:nvPr/>
              </p14:nvContentPartPr>
              <p14:xfrm>
                <a:off x="7343149" y="6605542"/>
                <a:ext cx="72000" cy="106560"/>
              </p14:xfrm>
            </p:contentPart>
          </mc:Choice>
          <mc:Fallback xmlns="">
            <p:pic>
              <p:nvPicPr>
                <p:cNvPr id="175358" name="Freihand 175357">
                  <a:extLst>
                    <a:ext uri="{FF2B5EF4-FFF2-40B4-BE49-F238E27FC236}">
                      <a16:creationId xmlns:a16="http://schemas.microsoft.com/office/drawing/2014/main" id="{35F8B37A-9B15-F7D6-29C1-40D66ED7E8DD}"/>
                    </a:ext>
                  </a:extLst>
                </p:cNvPr>
                <p:cNvPicPr/>
                <p:nvPr/>
              </p:nvPicPr>
              <p:blipFill>
                <a:blip r:embed="rId1033"/>
                <a:stretch>
                  <a:fillRect/>
                </a:stretch>
              </p:blipFill>
              <p:spPr>
                <a:xfrm>
                  <a:off x="7334149" y="6596542"/>
                  <a:ext cx="896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034">
              <p14:nvContentPartPr>
                <p14:cNvPr id="175360" name="Freihand 175359">
                  <a:extLst>
                    <a:ext uri="{FF2B5EF4-FFF2-40B4-BE49-F238E27FC236}">
                      <a16:creationId xmlns:a16="http://schemas.microsoft.com/office/drawing/2014/main" id="{80B659B5-C2F8-F9D4-63EC-338E2D04FF10}"/>
                    </a:ext>
                  </a:extLst>
                </p14:cNvPr>
                <p14:cNvContentPartPr/>
                <p14:nvPr/>
              </p14:nvContentPartPr>
              <p14:xfrm>
                <a:off x="7490029" y="6484222"/>
                <a:ext cx="86400" cy="140400"/>
              </p14:xfrm>
            </p:contentPart>
          </mc:Choice>
          <mc:Fallback xmlns="">
            <p:pic>
              <p:nvPicPr>
                <p:cNvPr id="175360" name="Freihand 175359">
                  <a:extLst>
                    <a:ext uri="{FF2B5EF4-FFF2-40B4-BE49-F238E27FC236}">
                      <a16:creationId xmlns:a16="http://schemas.microsoft.com/office/drawing/2014/main" id="{80B659B5-C2F8-F9D4-63EC-338E2D04FF10}"/>
                    </a:ext>
                  </a:extLst>
                </p:cNvPr>
                <p:cNvPicPr/>
                <p:nvPr/>
              </p:nvPicPr>
              <p:blipFill>
                <a:blip r:embed="rId1035"/>
                <a:stretch>
                  <a:fillRect/>
                </a:stretch>
              </p:blipFill>
              <p:spPr>
                <a:xfrm>
                  <a:off x="7481389" y="6475222"/>
                  <a:ext cx="1040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036">
              <p14:nvContentPartPr>
                <p14:cNvPr id="175361" name="Freihand 175360">
                  <a:extLst>
                    <a:ext uri="{FF2B5EF4-FFF2-40B4-BE49-F238E27FC236}">
                      <a16:creationId xmlns:a16="http://schemas.microsoft.com/office/drawing/2014/main" id="{D40D52D0-7A26-F974-C41A-FA5C2F47F0EB}"/>
                    </a:ext>
                  </a:extLst>
                </p14:cNvPr>
                <p14:cNvContentPartPr/>
                <p14:nvPr/>
              </p14:nvContentPartPr>
              <p14:xfrm>
                <a:off x="7613509" y="6497182"/>
                <a:ext cx="76680" cy="93600"/>
              </p14:xfrm>
            </p:contentPart>
          </mc:Choice>
          <mc:Fallback xmlns="">
            <p:pic>
              <p:nvPicPr>
                <p:cNvPr id="175361" name="Freihand 175360">
                  <a:extLst>
                    <a:ext uri="{FF2B5EF4-FFF2-40B4-BE49-F238E27FC236}">
                      <a16:creationId xmlns:a16="http://schemas.microsoft.com/office/drawing/2014/main" id="{D40D52D0-7A26-F974-C41A-FA5C2F47F0EB}"/>
                    </a:ext>
                  </a:extLst>
                </p:cNvPr>
                <p:cNvPicPr/>
                <p:nvPr/>
              </p:nvPicPr>
              <p:blipFill>
                <a:blip r:embed="rId1037"/>
                <a:stretch>
                  <a:fillRect/>
                </a:stretch>
              </p:blipFill>
              <p:spPr>
                <a:xfrm>
                  <a:off x="7604509" y="6488542"/>
                  <a:ext cx="943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038">
              <p14:nvContentPartPr>
                <p14:cNvPr id="175362" name="Freihand 175361">
                  <a:extLst>
                    <a:ext uri="{FF2B5EF4-FFF2-40B4-BE49-F238E27FC236}">
                      <a16:creationId xmlns:a16="http://schemas.microsoft.com/office/drawing/2014/main" id="{727D4F62-CFD5-172F-FB1F-9547781309E1}"/>
                    </a:ext>
                  </a:extLst>
                </p14:cNvPr>
                <p14:cNvContentPartPr/>
                <p14:nvPr/>
              </p14:nvContentPartPr>
              <p14:xfrm>
                <a:off x="7715749" y="6480622"/>
                <a:ext cx="69120" cy="100080"/>
              </p14:xfrm>
            </p:contentPart>
          </mc:Choice>
          <mc:Fallback xmlns="">
            <p:pic>
              <p:nvPicPr>
                <p:cNvPr id="175362" name="Freihand 175361">
                  <a:extLst>
                    <a:ext uri="{FF2B5EF4-FFF2-40B4-BE49-F238E27FC236}">
                      <a16:creationId xmlns:a16="http://schemas.microsoft.com/office/drawing/2014/main" id="{727D4F62-CFD5-172F-FB1F-9547781309E1}"/>
                    </a:ext>
                  </a:extLst>
                </p:cNvPr>
                <p:cNvPicPr/>
                <p:nvPr/>
              </p:nvPicPr>
              <p:blipFill>
                <a:blip r:embed="rId1039"/>
                <a:stretch>
                  <a:fillRect/>
                </a:stretch>
              </p:blipFill>
              <p:spPr>
                <a:xfrm>
                  <a:off x="7707109" y="6471982"/>
                  <a:ext cx="867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040">
              <p14:nvContentPartPr>
                <p14:cNvPr id="175363" name="Freihand 175362">
                  <a:extLst>
                    <a:ext uri="{FF2B5EF4-FFF2-40B4-BE49-F238E27FC236}">
                      <a16:creationId xmlns:a16="http://schemas.microsoft.com/office/drawing/2014/main" id="{30C30ED2-B28D-3C2C-D0EB-29A0CE4CCCBB}"/>
                    </a:ext>
                  </a:extLst>
                </p14:cNvPr>
                <p14:cNvContentPartPr/>
                <p14:nvPr/>
              </p14:nvContentPartPr>
              <p14:xfrm>
                <a:off x="7835629" y="6522742"/>
                <a:ext cx="12240" cy="23040"/>
              </p14:xfrm>
            </p:contentPart>
          </mc:Choice>
          <mc:Fallback xmlns="">
            <p:pic>
              <p:nvPicPr>
                <p:cNvPr id="175363" name="Freihand 175362">
                  <a:extLst>
                    <a:ext uri="{FF2B5EF4-FFF2-40B4-BE49-F238E27FC236}">
                      <a16:creationId xmlns:a16="http://schemas.microsoft.com/office/drawing/2014/main" id="{30C30ED2-B28D-3C2C-D0EB-29A0CE4CCCBB}"/>
                    </a:ext>
                  </a:extLst>
                </p:cNvPr>
                <p:cNvPicPr/>
                <p:nvPr/>
              </p:nvPicPr>
              <p:blipFill>
                <a:blip r:embed="rId1041"/>
                <a:stretch>
                  <a:fillRect/>
                </a:stretch>
              </p:blipFill>
              <p:spPr>
                <a:xfrm>
                  <a:off x="7826989" y="6514102"/>
                  <a:ext cx="298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042">
              <p14:nvContentPartPr>
                <p14:cNvPr id="175364" name="Freihand 175363">
                  <a:extLst>
                    <a:ext uri="{FF2B5EF4-FFF2-40B4-BE49-F238E27FC236}">
                      <a16:creationId xmlns:a16="http://schemas.microsoft.com/office/drawing/2014/main" id="{35AA854E-362F-E48D-1683-111934AFA5DA}"/>
                    </a:ext>
                  </a:extLst>
                </p14:cNvPr>
                <p14:cNvContentPartPr/>
                <p14:nvPr/>
              </p14:nvContentPartPr>
              <p14:xfrm>
                <a:off x="7920949" y="6447862"/>
                <a:ext cx="117000" cy="120960"/>
              </p14:xfrm>
            </p:contentPart>
          </mc:Choice>
          <mc:Fallback xmlns="">
            <p:pic>
              <p:nvPicPr>
                <p:cNvPr id="175364" name="Freihand 175363">
                  <a:extLst>
                    <a:ext uri="{FF2B5EF4-FFF2-40B4-BE49-F238E27FC236}">
                      <a16:creationId xmlns:a16="http://schemas.microsoft.com/office/drawing/2014/main" id="{35AA854E-362F-E48D-1683-111934AFA5DA}"/>
                    </a:ext>
                  </a:extLst>
                </p:cNvPr>
                <p:cNvPicPr/>
                <p:nvPr/>
              </p:nvPicPr>
              <p:blipFill>
                <a:blip r:embed="rId1043"/>
                <a:stretch>
                  <a:fillRect/>
                </a:stretch>
              </p:blipFill>
              <p:spPr>
                <a:xfrm>
                  <a:off x="7911949" y="6439222"/>
                  <a:ext cx="1346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044">
              <p14:nvContentPartPr>
                <p14:cNvPr id="175365" name="Freihand 175364">
                  <a:extLst>
                    <a:ext uri="{FF2B5EF4-FFF2-40B4-BE49-F238E27FC236}">
                      <a16:creationId xmlns:a16="http://schemas.microsoft.com/office/drawing/2014/main" id="{A5D31346-3CB9-DDAD-38A4-74F98223758E}"/>
                    </a:ext>
                  </a:extLst>
                </p14:cNvPr>
                <p14:cNvContentPartPr/>
                <p14:nvPr/>
              </p14:nvContentPartPr>
              <p14:xfrm>
                <a:off x="7956589" y="6507262"/>
                <a:ext cx="104040" cy="120600"/>
              </p14:xfrm>
            </p:contentPart>
          </mc:Choice>
          <mc:Fallback xmlns="">
            <p:pic>
              <p:nvPicPr>
                <p:cNvPr id="175365" name="Freihand 175364">
                  <a:extLst>
                    <a:ext uri="{FF2B5EF4-FFF2-40B4-BE49-F238E27FC236}">
                      <a16:creationId xmlns:a16="http://schemas.microsoft.com/office/drawing/2014/main" id="{A5D31346-3CB9-DDAD-38A4-74F98223758E}"/>
                    </a:ext>
                  </a:extLst>
                </p:cNvPr>
                <p:cNvPicPr/>
                <p:nvPr/>
              </p:nvPicPr>
              <p:blipFill>
                <a:blip r:embed="rId1045"/>
                <a:stretch>
                  <a:fillRect/>
                </a:stretch>
              </p:blipFill>
              <p:spPr>
                <a:xfrm>
                  <a:off x="7947589" y="6498622"/>
                  <a:ext cx="1216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046">
              <p14:nvContentPartPr>
                <p14:cNvPr id="175366" name="Freihand 175365">
                  <a:extLst>
                    <a:ext uri="{FF2B5EF4-FFF2-40B4-BE49-F238E27FC236}">
                      <a16:creationId xmlns:a16="http://schemas.microsoft.com/office/drawing/2014/main" id="{CA305ED3-8B69-D58E-F880-993A6D183512}"/>
                    </a:ext>
                  </a:extLst>
                </p14:cNvPr>
                <p14:cNvContentPartPr/>
                <p14:nvPr/>
              </p14:nvContentPartPr>
              <p14:xfrm>
                <a:off x="8082229" y="6442822"/>
                <a:ext cx="96120" cy="121320"/>
              </p14:xfrm>
            </p:contentPart>
          </mc:Choice>
          <mc:Fallback xmlns="">
            <p:pic>
              <p:nvPicPr>
                <p:cNvPr id="175366" name="Freihand 175365">
                  <a:extLst>
                    <a:ext uri="{FF2B5EF4-FFF2-40B4-BE49-F238E27FC236}">
                      <a16:creationId xmlns:a16="http://schemas.microsoft.com/office/drawing/2014/main" id="{CA305ED3-8B69-D58E-F880-993A6D183512}"/>
                    </a:ext>
                  </a:extLst>
                </p:cNvPr>
                <p:cNvPicPr/>
                <p:nvPr/>
              </p:nvPicPr>
              <p:blipFill>
                <a:blip r:embed="rId1047"/>
                <a:stretch>
                  <a:fillRect/>
                </a:stretch>
              </p:blipFill>
              <p:spPr>
                <a:xfrm>
                  <a:off x="8073229" y="6434182"/>
                  <a:ext cx="11376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048">
              <p14:nvContentPartPr>
                <p14:cNvPr id="175367" name="Freihand 175366">
                  <a:extLst>
                    <a:ext uri="{FF2B5EF4-FFF2-40B4-BE49-F238E27FC236}">
                      <a16:creationId xmlns:a16="http://schemas.microsoft.com/office/drawing/2014/main" id="{1801428C-E094-002A-6C04-4D1B164B9F85}"/>
                    </a:ext>
                  </a:extLst>
                </p14:cNvPr>
                <p14:cNvContentPartPr/>
                <p14:nvPr/>
              </p14:nvContentPartPr>
              <p14:xfrm>
                <a:off x="8072149" y="6452542"/>
                <a:ext cx="85680" cy="45720"/>
              </p14:xfrm>
            </p:contentPart>
          </mc:Choice>
          <mc:Fallback xmlns="">
            <p:pic>
              <p:nvPicPr>
                <p:cNvPr id="175367" name="Freihand 175366">
                  <a:extLst>
                    <a:ext uri="{FF2B5EF4-FFF2-40B4-BE49-F238E27FC236}">
                      <a16:creationId xmlns:a16="http://schemas.microsoft.com/office/drawing/2014/main" id="{1801428C-E094-002A-6C04-4D1B164B9F85}"/>
                    </a:ext>
                  </a:extLst>
                </p:cNvPr>
                <p:cNvPicPr/>
                <p:nvPr/>
              </p:nvPicPr>
              <p:blipFill>
                <a:blip r:embed="rId1049"/>
                <a:stretch>
                  <a:fillRect/>
                </a:stretch>
              </p:blipFill>
              <p:spPr>
                <a:xfrm>
                  <a:off x="8063149" y="6443902"/>
                  <a:ext cx="10332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050">
              <p14:nvContentPartPr>
                <p14:cNvPr id="175369" name="Freihand 175368">
                  <a:extLst>
                    <a:ext uri="{FF2B5EF4-FFF2-40B4-BE49-F238E27FC236}">
                      <a16:creationId xmlns:a16="http://schemas.microsoft.com/office/drawing/2014/main" id="{5137D6A5-35FB-8BC9-3FE2-824C6EAE0B7E}"/>
                    </a:ext>
                  </a:extLst>
                </p14:cNvPr>
                <p14:cNvContentPartPr/>
                <p14:nvPr/>
              </p14:nvContentPartPr>
              <p14:xfrm>
                <a:off x="7499749" y="6634702"/>
                <a:ext cx="695880" cy="64800"/>
              </p14:xfrm>
            </p:contentPart>
          </mc:Choice>
          <mc:Fallback xmlns="">
            <p:pic>
              <p:nvPicPr>
                <p:cNvPr id="175369" name="Freihand 175368">
                  <a:extLst>
                    <a:ext uri="{FF2B5EF4-FFF2-40B4-BE49-F238E27FC236}">
                      <a16:creationId xmlns:a16="http://schemas.microsoft.com/office/drawing/2014/main" id="{5137D6A5-35FB-8BC9-3FE2-824C6EAE0B7E}"/>
                    </a:ext>
                  </a:extLst>
                </p:cNvPr>
                <p:cNvPicPr/>
                <p:nvPr/>
              </p:nvPicPr>
              <p:blipFill>
                <a:blip r:embed="rId1051"/>
                <a:stretch>
                  <a:fillRect/>
                </a:stretch>
              </p:blipFill>
              <p:spPr>
                <a:xfrm>
                  <a:off x="7491109" y="6625702"/>
                  <a:ext cx="7135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052">
              <p14:nvContentPartPr>
                <p14:cNvPr id="175370" name="Freihand 175369">
                  <a:extLst>
                    <a:ext uri="{FF2B5EF4-FFF2-40B4-BE49-F238E27FC236}">
                      <a16:creationId xmlns:a16="http://schemas.microsoft.com/office/drawing/2014/main" id="{0DF2FA87-02D9-117B-8A58-BC0614AF6803}"/>
                    </a:ext>
                  </a:extLst>
                </p14:cNvPr>
                <p14:cNvContentPartPr/>
                <p14:nvPr/>
              </p14:nvContentPartPr>
              <p14:xfrm>
                <a:off x="7609189" y="6712462"/>
                <a:ext cx="223560" cy="108000"/>
              </p14:xfrm>
            </p:contentPart>
          </mc:Choice>
          <mc:Fallback xmlns="">
            <p:pic>
              <p:nvPicPr>
                <p:cNvPr id="175370" name="Freihand 175369">
                  <a:extLst>
                    <a:ext uri="{FF2B5EF4-FFF2-40B4-BE49-F238E27FC236}">
                      <a16:creationId xmlns:a16="http://schemas.microsoft.com/office/drawing/2014/main" id="{0DF2FA87-02D9-117B-8A58-BC0614AF6803}"/>
                    </a:ext>
                  </a:extLst>
                </p:cNvPr>
                <p:cNvPicPr/>
                <p:nvPr/>
              </p:nvPicPr>
              <p:blipFill>
                <a:blip r:embed="rId1053"/>
                <a:stretch>
                  <a:fillRect/>
                </a:stretch>
              </p:blipFill>
              <p:spPr>
                <a:xfrm>
                  <a:off x="7600549" y="6703822"/>
                  <a:ext cx="2412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054">
              <p14:nvContentPartPr>
                <p14:cNvPr id="175371" name="Freihand 175370">
                  <a:extLst>
                    <a:ext uri="{FF2B5EF4-FFF2-40B4-BE49-F238E27FC236}">
                      <a16:creationId xmlns:a16="http://schemas.microsoft.com/office/drawing/2014/main" id="{67EC3723-36F3-DA27-50AF-16A53DB95346}"/>
                    </a:ext>
                  </a:extLst>
                </p14:cNvPr>
                <p14:cNvContentPartPr/>
                <p14:nvPr/>
              </p14:nvContentPartPr>
              <p14:xfrm>
                <a:off x="7868749" y="6721462"/>
                <a:ext cx="65520" cy="102600"/>
              </p14:xfrm>
            </p:contentPart>
          </mc:Choice>
          <mc:Fallback xmlns="">
            <p:pic>
              <p:nvPicPr>
                <p:cNvPr id="175371" name="Freihand 175370">
                  <a:extLst>
                    <a:ext uri="{FF2B5EF4-FFF2-40B4-BE49-F238E27FC236}">
                      <a16:creationId xmlns:a16="http://schemas.microsoft.com/office/drawing/2014/main" id="{67EC3723-36F3-DA27-50AF-16A53DB95346}"/>
                    </a:ext>
                  </a:extLst>
                </p:cNvPr>
                <p:cNvPicPr/>
                <p:nvPr/>
              </p:nvPicPr>
              <p:blipFill>
                <a:blip r:embed="rId1055"/>
                <a:stretch>
                  <a:fillRect/>
                </a:stretch>
              </p:blipFill>
              <p:spPr>
                <a:xfrm>
                  <a:off x="7860109" y="6712822"/>
                  <a:ext cx="831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056">
              <p14:nvContentPartPr>
                <p14:cNvPr id="175372" name="Freihand 175371">
                  <a:extLst>
                    <a:ext uri="{FF2B5EF4-FFF2-40B4-BE49-F238E27FC236}">
                      <a16:creationId xmlns:a16="http://schemas.microsoft.com/office/drawing/2014/main" id="{C3A05BC7-1853-EE00-79C3-D644FF49FBAB}"/>
                    </a:ext>
                  </a:extLst>
                </p14:cNvPr>
                <p14:cNvContentPartPr/>
                <p14:nvPr/>
              </p14:nvContentPartPr>
              <p14:xfrm>
                <a:off x="8236309" y="6615622"/>
                <a:ext cx="76320" cy="24480"/>
              </p14:xfrm>
            </p:contentPart>
          </mc:Choice>
          <mc:Fallback xmlns="">
            <p:pic>
              <p:nvPicPr>
                <p:cNvPr id="175372" name="Freihand 175371">
                  <a:extLst>
                    <a:ext uri="{FF2B5EF4-FFF2-40B4-BE49-F238E27FC236}">
                      <a16:creationId xmlns:a16="http://schemas.microsoft.com/office/drawing/2014/main" id="{C3A05BC7-1853-EE00-79C3-D644FF49FBAB}"/>
                    </a:ext>
                  </a:extLst>
                </p:cNvPr>
                <p:cNvPicPr/>
                <p:nvPr/>
              </p:nvPicPr>
              <p:blipFill>
                <a:blip r:embed="rId1057"/>
                <a:stretch>
                  <a:fillRect/>
                </a:stretch>
              </p:blipFill>
              <p:spPr>
                <a:xfrm>
                  <a:off x="8227309" y="6606982"/>
                  <a:ext cx="939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058">
              <p14:nvContentPartPr>
                <p14:cNvPr id="175373" name="Freihand 175372">
                  <a:extLst>
                    <a:ext uri="{FF2B5EF4-FFF2-40B4-BE49-F238E27FC236}">
                      <a16:creationId xmlns:a16="http://schemas.microsoft.com/office/drawing/2014/main" id="{2B770EB3-F71E-C96D-912C-A55A2116113F}"/>
                    </a:ext>
                  </a:extLst>
                </p14:cNvPr>
                <p14:cNvContentPartPr/>
                <p14:nvPr/>
              </p14:nvContentPartPr>
              <p14:xfrm>
                <a:off x="8244949" y="6667822"/>
                <a:ext cx="75240" cy="25560"/>
              </p14:xfrm>
            </p:contentPart>
          </mc:Choice>
          <mc:Fallback xmlns="">
            <p:pic>
              <p:nvPicPr>
                <p:cNvPr id="175373" name="Freihand 175372">
                  <a:extLst>
                    <a:ext uri="{FF2B5EF4-FFF2-40B4-BE49-F238E27FC236}">
                      <a16:creationId xmlns:a16="http://schemas.microsoft.com/office/drawing/2014/main" id="{2B770EB3-F71E-C96D-912C-A55A2116113F}"/>
                    </a:ext>
                  </a:extLst>
                </p:cNvPr>
                <p:cNvPicPr/>
                <p:nvPr/>
              </p:nvPicPr>
              <p:blipFill>
                <a:blip r:embed="rId1059"/>
                <a:stretch>
                  <a:fillRect/>
                </a:stretch>
              </p:blipFill>
              <p:spPr>
                <a:xfrm>
                  <a:off x="8235949" y="6659182"/>
                  <a:ext cx="9288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1060">
              <p14:nvContentPartPr>
                <p14:cNvPr id="175375" name="Freihand 175374">
                  <a:extLst>
                    <a:ext uri="{FF2B5EF4-FFF2-40B4-BE49-F238E27FC236}">
                      <a16:creationId xmlns:a16="http://schemas.microsoft.com/office/drawing/2014/main" id="{93F849EB-B3A8-4714-2151-9213A958F31B}"/>
                    </a:ext>
                  </a:extLst>
                </p14:cNvPr>
                <p14:cNvContentPartPr/>
                <p14:nvPr/>
              </p14:nvContentPartPr>
              <p14:xfrm>
                <a:off x="8329909" y="6479182"/>
                <a:ext cx="107640" cy="186120"/>
              </p14:xfrm>
            </p:contentPart>
          </mc:Choice>
          <mc:Fallback xmlns="">
            <p:pic>
              <p:nvPicPr>
                <p:cNvPr id="175375" name="Freihand 175374">
                  <a:extLst>
                    <a:ext uri="{FF2B5EF4-FFF2-40B4-BE49-F238E27FC236}">
                      <a16:creationId xmlns:a16="http://schemas.microsoft.com/office/drawing/2014/main" id="{93F849EB-B3A8-4714-2151-9213A958F31B}"/>
                    </a:ext>
                  </a:extLst>
                </p:cNvPr>
                <p:cNvPicPr/>
                <p:nvPr/>
              </p:nvPicPr>
              <p:blipFill>
                <a:blip r:embed="rId1061"/>
                <a:stretch>
                  <a:fillRect/>
                </a:stretch>
              </p:blipFill>
              <p:spPr>
                <a:xfrm>
                  <a:off x="8321269" y="6470182"/>
                  <a:ext cx="12528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062">
              <p14:nvContentPartPr>
                <p14:cNvPr id="175376" name="Freihand 175375">
                  <a:extLst>
                    <a:ext uri="{FF2B5EF4-FFF2-40B4-BE49-F238E27FC236}">
                      <a16:creationId xmlns:a16="http://schemas.microsoft.com/office/drawing/2014/main" id="{D555DDA9-54AF-B9BA-DC90-B64D38295980}"/>
                    </a:ext>
                  </a:extLst>
                </p14:cNvPr>
                <p14:cNvContentPartPr/>
                <p14:nvPr/>
              </p14:nvContentPartPr>
              <p14:xfrm>
                <a:off x="8401909" y="6430222"/>
                <a:ext cx="111960" cy="130320"/>
              </p14:xfrm>
            </p:contentPart>
          </mc:Choice>
          <mc:Fallback xmlns="">
            <p:pic>
              <p:nvPicPr>
                <p:cNvPr id="175376" name="Freihand 175375">
                  <a:extLst>
                    <a:ext uri="{FF2B5EF4-FFF2-40B4-BE49-F238E27FC236}">
                      <a16:creationId xmlns:a16="http://schemas.microsoft.com/office/drawing/2014/main" id="{D555DDA9-54AF-B9BA-DC90-B64D38295980}"/>
                    </a:ext>
                  </a:extLst>
                </p:cNvPr>
                <p:cNvPicPr/>
                <p:nvPr/>
              </p:nvPicPr>
              <p:blipFill>
                <a:blip r:embed="rId1063"/>
                <a:stretch>
                  <a:fillRect/>
                </a:stretch>
              </p:blipFill>
              <p:spPr>
                <a:xfrm>
                  <a:off x="8392909" y="6421222"/>
                  <a:ext cx="1296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064">
              <p14:nvContentPartPr>
                <p14:cNvPr id="175377" name="Freihand 175376">
                  <a:extLst>
                    <a:ext uri="{FF2B5EF4-FFF2-40B4-BE49-F238E27FC236}">
                      <a16:creationId xmlns:a16="http://schemas.microsoft.com/office/drawing/2014/main" id="{0363E5FF-46A4-0217-2D41-5331FE2EC5F5}"/>
                    </a:ext>
                  </a:extLst>
                </p14:cNvPr>
                <p14:cNvContentPartPr/>
                <p14:nvPr/>
              </p14:nvContentPartPr>
              <p14:xfrm>
                <a:off x="8525029" y="6479542"/>
                <a:ext cx="26640" cy="129240"/>
              </p14:xfrm>
            </p:contentPart>
          </mc:Choice>
          <mc:Fallback xmlns="">
            <p:pic>
              <p:nvPicPr>
                <p:cNvPr id="175377" name="Freihand 175376">
                  <a:extLst>
                    <a:ext uri="{FF2B5EF4-FFF2-40B4-BE49-F238E27FC236}">
                      <a16:creationId xmlns:a16="http://schemas.microsoft.com/office/drawing/2014/main" id="{0363E5FF-46A4-0217-2D41-5331FE2EC5F5}"/>
                    </a:ext>
                  </a:extLst>
                </p:cNvPr>
                <p:cNvPicPr/>
                <p:nvPr/>
              </p:nvPicPr>
              <p:blipFill>
                <a:blip r:embed="rId1065"/>
                <a:stretch>
                  <a:fillRect/>
                </a:stretch>
              </p:blipFill>
              <p:spPr>
                <a:xfrm>
                  <a:off x="8516389" y="6470542"/>
                  <a:ext cx="442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066">
              <p14:nvContentPartPr>
                <p14:cNvPr id="175378" name="Freihand 175377">
                  <a:extLst>
                    <a:ext uri="{FF2B5EF4-FFF2-40B4-BE49-F238E27FC236}">
                      <a16:creationId xmlns:a16="http://schemas.microsoft.com/office/drawing/2014/main" id="{00A08670-95A4-7F30-9B1C-EDEA24F446F3}"/>
                    </a:ext>
                  </a:extLst>
                </p14:cNvPr>
                <p14:cNvContentPartPr/>
                <p14:nvPr/>
              </p14:nvContentPartPr>
              <p14:xfrm>
                <a:off x="8533309" y="6283702"/>
                <a:ext cx="88920" cy="254160"/>
              </p14:xfrm>
            </p:contentPart>
          </mc:Choice>
          <mc:Fallback xmlns="">
            <p:pic>
              <p:nvPicPr>
                <p:cNvPr id="175378" name="Freihand 175377">
                  <a:extLst>
                    <a:ext uri="{FF2B5EF4-FFF2-40B4-BE49-F238E27FC236}">
                      <a16:creationId xmlns:a16="http://schemas.microsoft.com/office/drawing/2014/main" id="{00A08670-95A4-7F30-9B1C-EDEA24F446F3}"/>
                    </a:ext>
                  </a:extLst>
                </p:cNvPr>
                <p:cNvPicPr/>
                <p:nvPr/>
              </p:nvPicPr>
              <p:blipFill>
                <a:blip r:embed="rId1067"/>
                <a:stretch>
                  <a:fillRect/>
                </a:stretch>
              </p:blipFill>
              <p:spPr>
                <a:xfrm>
                  <a:off x="8524669" y="6274702"/>
                  <a:ext cx="106560" cy="271800"/>
                </a:xfrm>
                <a:prstGeom prst="rect">
                  <a:avLst/>
                </a:prstGeom>
              </p:spPr>
            </p:pic>
          </mc:Fallback>
        </mc:AlternateContent>
      </p:grpSp>
      <p:grpSp>
        <p:nvGrpSpPr>
          <p:cNvPr id="175404" name="Gruppieren 175403">
            <a:extLst>
              <a:ext uri="{FF2B5EF4-FFF2-40B4-BE49-F238E27FC236}">
                <a16:creationId xmlns:a16="http://schemas.microsoft.com/office/drawing/2014/main" id="{ECB6132B-5D23-DA5D-76B1-58C4F57A3B20}"/>
              </a:ext>
            </a:extLst>
          </p:cNvPr>
          <p:cNvGrpSpPr/>
          <p:nvPr/>
        </p:nvGrpSpPr>
        <p:grpSpPr>
          <a:xfrm>
            <a:off x="112909" y="6556942"/>
            <a:ext cx="2568240" cy="277920"/>
            <a:chOff x="112909" y="6556942"/>
            <a:chExt cx="2568240" cy="277920"/>
          </a:xfrm>
        </p:grpSpPr>
        <mc:AlternateContent xmlns:mc="http://schemas.openxmlformats.org/markup-compatibility/2006" xmlns:p14="http://schemas.microsoft.com/office/powerpoint/2010/main">
          <mc:Choice Requires="p14">
            <p:contentPart p14:bwMode="auto" r:id="rId1068">
              <p14:nvContentPartPr>
                <p14:cNvPr id="175380" name="Freihand 175379">
                  <a:extLst>
                    <a:ext uri="{FF2B5EF4-FFF2-40B4-BE49-F238E27FC236}">
                      <a16:creationId xmlns:a16="http://schemas.microsoft.com/office/drawing/2014/main" id="{7EEF6739-E12E-CF77-3C79-F9C46EB22A88}"/>
                    </a:ext>
                  </a:extLst>
                </p14:cNvPr>
                <p14:cNvContentPartPr/>
                <p14:nvPr/>
              </p14:nvContentPartPr>
              <p14:xfrm>
                <a:off x="169429" y="6628582"/>
                <a:ext cx="9720" cy="133920"/>
              </p14:xfrm>
            </p:contentPart>
          </mc:Choice>
          <mc:Fallback xmlns="">
            <p:pic>
              <p:nvPicPr>
                <p:cNvPr id="175380" name="Freihand 175379">
                  <a:extLst>
                    <a:ext uri="{FF2B5EF4-FFF2-40B4-BE49-F238E27FC236}">
                      <a16:creationId xmlns:a16="http://schemas.microsoft.com/office/drawing/2014/main" id="{7EEF6739-E12E-CF77-3C79-F9C46EB22A88}"/>
                    </a:ext>
                  </a:extLst>
                </p:cNvPr>
                <p:cNvPicPr/>
                <p:nvPr/>
              </p:nvPicPr>
              <p:blipFill>
                <a:blip r:embed="rId1069"/>
                <a:stretch>
                  <a:fillRect/>
                </a:stretch>
              </p:blipFill>
              <p:spPr>
                <a:xfrm>
                  <a:off x="160429" y="6619942"/>
                  <a:ext cx="273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070">
              <p14:nvContentPartPr>
                <p14:cNvPr id="175381" name="Freihand 175380">
                  <a:extLst>
                    <a:ext uri="{FF2B5EF4-FFF2-40B4-BE49-F238E27FC236}">
                      <a16:creationId xmlns:a16="http://schemas.microsoft.com/office/drawing/2014/main" id="{8FA29C4B-6505-AD35-FE09-66605AB12BA8}"/>
                    </a:ext>
                  </a:extLst>
                </p14:cNvPr>
                <p14:cNvContentPartPr/>
                <p14:nvPr/>
              </p14:nvContentPartPr>
              <p14:xfrm>
                <a:off x="112909" y="6748822"/>
                <a:ext cx="111960" cy="18360"/>
              </p14:xfrm>
            </p:contentPart>
          </mc:Choice>
          <mc:Fallback xmlns="">
            <p:pic>
              <p:nvPicPr>
                <p:cNvPr id="175381" name="Freihand 175380">
                  <a:extLst>
                    <a:ext uri="{FF2B5EF4-FFF2-40B4-BE49-F238E27FC236}">
                      <a16:creationId xmlns:a16="http://schemas.microsoft.com/office/drawing/2014/main" id="{8FA29C4B-6505-AD35-FE09-66605AB12BA8}"/>
                    </a:ext>
                  </a:extLst>
                </p:cNvPr>
                <p:cNvPicPr/>
                <p:nvPr/>
              </p:nvPicPr>
              <p:blipFill>
                <a:blip r:embed="rId1071"/>
                <a:stretch>
                  <a:fillRect/>
                </a:stretch>
              </p:blipFill>
              <p:spPr>
                <a:xfrm>
                  <a:off x="104269" y="6740182"/>
                  <a:ext cx="1296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072">
              <p14:nvContentPartPr>
                <p14:cNvPr id="175382" name="Freihand 175381">
                  <a:extLst>
                    <a:ext uri="{FF2B5EF4-FFF2-40B4-BE49-F238E27FC236}">
                      <a16:creationId xmlns:a16="http://schemas.microsoft.com/office/drawing/2014/main" id="{17FBD801-CB7D-82E0-D4E5-5F4EDC1AE0D0}"/>
                    </a:ext>
                  </a:extLst>
                </p14:cNvPr>
                <p14:cNvContentPartPr/>
                <p14:nvPr/>
              </p14:nvContentPartPr>
              <p14:xfrm>
                <a:off x="119029" y="6579982"/>
                <a:ext cx="90000" cy="22680"/>
              </p14:xfrm>
            </p:contentPart>
          </mc:Choice>
          <mc:Fallback xmlns="">
            <p:pic>
              <p:nvPicPr>
                <p:cNvPr id="175382" name="Freihand 175381">
                  <a:extLst>
                    <a:ext uri="{FF2B5EF4-FFF2-40B4-BE49-F238E27FC236}">
                      <a16:creationId xmlns:a16="http://schemas.microsoft.com/office/drawing/2014/main" id="{17FBD801-CB7D-82E0-D4E5-5F4EDC1AE0D0}"/>
                    </a:ext>
                  </a:extLst>
                </p:cNvPr>
                <p:cNvPicPr/>
                <p:nvPr/>
              </p:nvPicPr>
              <p:blipFill>
                <a:blip r:embed="rId1073"/>
                <a:stretch>
                  <a:fillRect/>
                </a:stretch>
              </p:blipFill>
              <p:spPr>
                <a:xfrm>
                  <a:off x="110389" y="6571342"/>
                  <a:ext cx="10764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074">
              <p14:nvContentPartPr>
                <p14:cNvPr id="175383" name="Freihand 175382">
                  <a:extLst>
                    <a:ext uri="{FF2B5EF4-FFF2-40B4-BE49-F238E27FC236}">
                      <a16:creationId xmlns:a16="http://schemas.microsoft.com/office/drawing/2014/main" id="{D091918A-B403-34AB-E3E1-28FD5E2FB4D2}"/>
                    </a:ext>
                  </a:extLst>
                </p14:cNvPr>
                <p14:cNvContentPartPr/>
                <p14:nvPr/>
              </p14:nvContentPartPr>
              <p14:xfrm>
                <a:off x="287509" y="6698782"/>
                <a:ext cx="133560" cy="78120"/>
              </p14:xfrm>
            </p:contentPart>
          </mc:Choice>
          <mc:Fallback xmlns="">
            <p:pic>
              <p:nvPicPr>
                <p:cNvPr id="175383" name="Freihand 175382">
                  <a:extLst>
                    <a:ext uri="{FF2B5EF4-FFF2-40B4-BE49-F238E27FC236}">
                      <a16:creationId xmlns:a16="http://schemas.microsoft.com/office/drawing/2014/main" id="{D091918A-B403-34AB-E3E1-28FD5E2FB4D2}"/>
                    </a:ext>
                  </a:extLst>
                </p:cNvPr>
                <p:cNvPicPr/>
                <p:nvPr/>
              </p:nvPicPr>
              <p:blipFill>
                <a:blip r:embed="rId1075"/>
                <a:stretch>
                  <a:fillRect/>
                </a:stretch>
              </p:blipFill>
              <p:spPr>
                <a:xfrm>
                  <a:off x="278509" y="6690142"/>
                  <a:ext cx="15120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076">
              <p14:nvContentPartPr>
                <p14:cNvPr id="175384" name="Freihand 175383">
                  <a:extLst>
                    <a:ext uri="{FF2B5EF4-FFF2-40B4-BE49-F238E27FC236}">
                      <a16:creationId xmlns:a16="http://schemas.microsoft.com/office/drawing/2014/main" id="{1573C29B-A5B5-FA72-4513-F060C19F8CEB}"/>
                    </a:ext>
                  </a:extLst>
                </p14:cNvPr>
                <p14:cNvContentPartPr/>
                <p14:nvPr/>
              </p14:nvContentPartPr>
              <p14:xfrm>
                <a:off x="475069" y="6570622"/>
                <a:ext cx="114120" cy="181440"/>
              </p14:xfrm>
            </p:contentPart>
          </mc:Choice>
          <mc:Fallback xmlns="">
            <p:pic>
              <p:nvPicPr>
                <p:cNvPr id="175384" name="Freihand 175383">
                  <a:extLst>
                    <a:ext uri="{FF2B5EF4-FFF2-40B4-BE49-F238E27FC236}">
                      <a16:creationId xmlns:a16="http://schemas.microsoft.com/office/drawing/2014/main" id="{1573C29B-A5B5-FA72-4513-F060C19F8CEB}"/>
                    </a:ext>
                  </a:extLst>
                </p:cNvPr>
                <p:cNvPicPr/>
                <p:nvPr/>
              </p:nvPicPr>
              <p:blipFill>
                <a:blip r:embed="rId1077"/>
                <a:stretch>
                  <a:fillRect/>
                </a:stretch>
              </p:blipFill>
              <p:spPr>
                <a:xfrm>
                  <a:off x="466429" y="6561622"/>
                  <a:ext cx="13176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1078">
              <p14:nvContentPartPr>
                <p14:cNvPr id="175385" name="Freihand 175384">
                  <a:extLst>
                    <a:ext uri="{FF2B5EF4-FFF2-40B4-BE49-F238E27FC236}">
                      <a16:creationId xmlns:a16="http://schemas.microsoft.com/office/drawing/2014/main" id="{4DEFE0F0-8761-9375-9E1F-A83970A0E480}"/>
                    </a:ext>
                  </a:extLst>
                </p14:cNvPr>
                <p14:cNvContentPartPr/>
                <p14:nvPr/>
              </p14:nvContentPartPr>
              <p14:xfrm>
                <a:off x="567589" y="6675022"/>
                <a:ext cx="36360" cy="93600"/>
              </p14:xfrm>
            </p:contentPart>
          </mc:Choice>
          <mc:Fallback xmlns="">
            <p:pic>
              <p:nvPicPr>
                <p:cNvPr id="175385" name="Freihand 175384">
                  <a:extLst>
                    <a:ext uri="{FF2B5EF4-FFF2-40B4-BE49-F238E27FC236}">
                      <a16:creationId xmlns:a16="http://schemas.microsoft.com/office/drawing/2014/main" id="{4DEFE0F0-8761-9375-9E1F-A83970A0E480}"/>
                    </a:ext>
                  </a:extLst>
                </p:cNvPr>
                <p:cNvPicPr/>
                <p:nvPr/>
              </p:nvPicPr>
              <p:blipFill>
                <a:blip r:embed="rId1079"/>
                <a:stretch>
                  <a:fillRect/>
                </a:stretch>
              </p:blipFill>
              <p:spPr>
                <a:xfrm>
                  <a:off x="558949" y="6666382"/>
                  <a:ext cx="540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080">
              <p14:nvContentPartPr>
                <p14:cNvPr id="175386" name="Freihand 175385">
                  <a:extLst>
                    <a:ext uri="{FF2B5EF4-FFF2-40B4-BE49-F238E27FC236}">
                      <a16:creationId xmlns:a16="http://schemas.microsoft.com/office/drawing/2014/main" id="{6BD4E12B-7D4A-1175-BAAF-0C1FDC8C2B68}"/>
                    </a:ext>
                  </a:extLst>
                </p14:cNvPr>
                <p14:cNvContentPartPr/>
                <p14:nvPr/>
              </p14:nvContentPartPr>
              <p14:xfrm>
                <a:off x="617629" y="6684742"/>
                <a:ext cx="166680" cy="150120"/>
              </p14:xfrm>
            </p:contentPart>
          </mc:Choice>
          <mc:Fallback xmlns="">
            <p:pic>
              <p:nvPicPr>
                <p:cNvPr id="175386" name="Freihand 175385">
                  <a:extLst>
                    <a:ext uri="{FF2B5EF4-FFF2-40B4-BE49-F238E27FC236}">
                      <a16:creationId xmlns:a16="http://schemas.microsoft.com/office/drawing/2014/main" id="{6BD4E12B-7D4A-1175-BAAF-0C1FDC8C2B68}"/>
                    </a:ext>
                  </a:extLst>
                </p:cNvPr>
                <p:cNvPicPr/>
                <p:nvPr/>
              </p:nvPicPr>
              <p:blipFill>
                <a:blip r:embed="rId1081"/>
                <a:stretch>
                  <a:fillRect/>
                </a:stretch>
              </p:blipFill>
              <p:spPr>
                <a:xfrm>
                  <a:off x="608629" y="6676102"/>
                  <a:ext cx="1843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082">
              <p14:nvContentPartPr>
                <p14:cNvPr id="175387" name="Freihand 175386">
                  <a:extLst>
                    <a:ext uri="{FF2B5EF4-FFF2-40B4-BE49-F238E27FC236}">
                      <a16:creationId xmlns:a16="http://schemas.microsoft.com/office/drawing/2014/main" id="{AA387B22-A939-B67D-9DA0-4AC002E1EB5F}"/>
                    </a:ext>
                  </a:extLst>
                </p14:cNvPr>
                <p14:cNvContentPartPr/>
                <p14:nvPr/>
              </p14:nvContentPartPr>
              <p14:xfrm>
                <a:off x="816349" y="6684382"/>
                <a:ext cx="46440" cy="57240"/>
              </p14:xfrm>
            </p:contentPart>
          </mc:Choice>
          <mc:Fallback xmlns="">
            <p:pic>
              <p:nvPicPr>
                <p:cNvPr id="175387" name="Freihand 175386">
                  <a:extLst>
                    <a:ext uri="{FF2B5EF4-FFF2-40B4-BE49-F238E27FC236}">
                      <a16:creationId xmlns:a16="http://schemas.microsoft.com/office/drawing/2014/main" id="{AA387B22-A939-B67D-9DA0-4AC002E1EB5F}"/>
                    </a:ext>
                  </a:extLst>
                </p:cNvPr>
                <p:cNvPicPr/>
                <p:nvPr/>
              </p:nvPicPr>
              <p:blipFill>
                <a:blip r:embed="rId1083"/>
                <a:stretch>
                  <a:fillRect/>
                </a:stretch>
              </p:blipFill>
              <p:spPr>
                <a:xfrm>
                  <a:off x="807349" y="6675382"/>
                  <a:ext cx="640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084">
              <p14:nvContentPartPr>
                <p14:cNvPr id="175388" name="Freihand 175387">
                  <a:extLst>
                    <a:ext uri="{FF2B5EF4-FFF2-40B4-BE49-F238E27FC236}">
                      <a16:creationId xmlns:a16="http://schemas.microsoft.com/office/drawing/2014/main" id="{CF31FB98-C3D0-66A8-51BB-DC0FA0572FDB}"/>
                    </a:ext>
                  </a:extLst>
                </p14:cNvPr>
                <p14:cNvContentPartPr/>
                <p14:nvPr/>
              </p14:nvContentPartPr>
              <p14:xfrm>
                <a:off x="917149" y="6696622"/>
                <a:ext cx="57960" cy="70560"/>
              </p14:xfrm>
            </p:contentPart>
          </mc:Choice>
          <mc:Fallback xmlns="">
            <p:pic>
              <p:nvPicPr>
                <p:cNvPr id="175388" name="Freihand 175387">
                  <a:extLst>
                    <a:ext uri="{FF2B5EF4-FFF2-40B4-BE49-F238E27FC236}">
                      <a16:creationId xmlns:a16="http://schemas.microsoft.com/office/drawing/2014/main" id="{CF31FB98-C3D0-66A8-51BB-DC0FA0572FDB}"/>
                    </a:ext>
                  </a:extLst>
                </p:cNvPr>
                <p:cNvPicPr/>
                <p:nvPr/>
              </p:nvPicPr>
              <p:blipFill>
                <a:blip r:embed="rId1085"/>
                <a:stretch>
                  <a:fillRect/>
                </a:stretch>
              </p:blipFill>
              <p:spPr>
                <a:xfrm>
                  <a:off x="908149" y="6687622"/>
                  <a:ext cx="756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1086">
              <p14:nvContentPartPr>
                <p14:cNvPr id="175389" name="Freihand 175388">
                  <a:extLst>
                    <a:ext uri="{FF2B5EF4-FFF2-40B4-BE49-F238E27FC236}">
                      <a16:creationId xmlns:a16="http://schemas.microsoft.com/office/drawing/2014/main" id="{8FB9D08F-550B-8309-9615-768572D58A26}"/>
                    </a:ext>
                  </a:extLst>
                </p14:cNvPr>
                <p14:cNvContentPartPr/>
                <p14:nvPr/>
              </p14:nvContentPartPr>
              <p14:xfrm>
                <a:off x="988789" y="6613102"/>
                <a:ext cx="26640" cy="119520"/>
              </p14:xfrm>
            </p:contentPart>
          </mc:Choice>
          <mc:Fallback xmlns="">
            <p:pic>
              <p:nvPicPr>
                <p:cNvPr id="175389" name="Freihand 175388">
                  <a:extLst>
                    <a:ext uri="{FF2B5EF4-FFF2-40B4-BE49-F238E27FC236}">
                      <a16:creationId xmlns:a16="http://schemas.microsoft.com/office/drawing/2014/main" id="{8FB9D08F-550B-8309-9615-768572D58A26}"/>
                    </a:ext>
                  </a:extLst>
                </p:cNvPr>
                <p:cNvPicPr/>
                <p:nvPr/>
              </p:nvPicPr>
              <p:blipFill>
                <a:blip r:embed="rId1087"/>
                <a:stretch>
                  <a:fillRect/>
                </a:stretch>
              </p:blipFill>
              <p:spPr>
                <a:xfrm>
                  <a:off x="979789" y="6604462"/>
                  <a:ext cx="4428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088">
              <p14:nvContentPartPr>
                <p14:cNvPr id="175390" name="Freihand 175389">
                  <a:extLst>
                    <a:ext uri="{FF2B5EF4-FFF2-40B4-BE49-F238E27FC236}">
                      <a16:creationId xmlns:a16="http://schemas.microsoft.com/office/drawing/2014/main" id="{7E08CE91-73F5-B2E3-7F40-988CD0B08B3C}"/>
                    </a:ext>
                  </a:extLst>
                </p14:cNvPr>
                <p14:cNvContentPartPr/>
                <p14:nvPr/>
              </p14:nvContentPartPr>
              <p14:xfrm>
                <a:off x="1063309" y="6693022"/>
                <a:ext cx="162360" cy="55440"/>
              </p14:xfrm>
            </p:contentPart>
          </mc:Choice>
          <mc:Fallback xmlns="">
            <p:pic>
              <p:nvPicPr>
                <p:cNvPr id="175390" name="Freihand 175389">
                  <a:extLst>
                    <a:ext uri="{FF2B5EF4-FFF2-40B4-BE49-F238E27FC236}">
                      <a16:creationId xmlns:a16="http://schemas.microsoft.com/office/drawing/2014/main" id="{7E08CE91-73F5-B2E3-7F40-988CD0B08B3C}"/>
                    </a:ext>
                  </a:extLst>
                </p:cNvPr>
                <p:cNvPicPr/>
                <p:nvPr/>
              </p:nvPicPr>
              <p:blipFill>
                <a:blip r:embed="rId1089"/>
                <a:stretch>
                  <a:fillRect/>
                </a:stretch>
              </p:blipFill>
              <p:spPr>
                <a:xfrm>
                  <a:off x="1054309" y="6684382"/>
                  <a:ext cx="18000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090">
              <p14:nvContentPartPr>
                <p14:cNvPr id="175391" name="Freihand 175390">
                  <a:extLst>
                    <a:ext uri="{FF2B5EF4-FFF2-40B4-BE49-F238E27FC236}">
                      <a16:creationId xmlns:a16="http://schemas.microsoft.com/office/drawing/2014/main" id="{6CB07173-31E2-1F07-9898-F6FA3D0DA6CD}"/>
                    </a:ext>
                  </a:extLst>
                </p14:cNvPr>
                <p14:cNvContentPartPr/>
                <p14:nvPr/>
              </p14:nvContentPartPr>
              <p14:xfrm>
                <a:off x="1220269" y="6653422"/>
                <a:ext cx="112320" cy="111240"/>
              </p14:xfrm>
            </p:contentPart>
          </mc:Choice>
          <mc:Fallback xmlns="">
            <p:pic>
              <p:nvPicPr>
                <p:cNvPr id="175391" name="Freihand 175390">
                  <a:extLst>
                    <a:ext uri="{FF2B5EF4-FFF2-40B4-BE49-F238E27FC236}">
                      <a16:creationId xmlns:a16="http://schemas.microsoft.com/office/drawing/2014/main" id="{6CB07173-31E2-1F07-9898-F6FA3D0DA6CD}"/>
                    </a:ext>
                  </a:extLst>
                </p:cNvPr>
                <p:cNvPicPr/>
                <p:nvPr/>
              </p:nvPicPr>
              <p:blipFill>
                <a:blip r:embed="rId1091"/>
                <a:stretch>
                  <a:fillRect/>
                </a:stretch>
              </p:blipFill>
              <p:spPr>
                <a:xfrm>
                  <a:off x="1211629" y="6644422"/>
                  <a:ext cx="1299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092">
              <p14:nvContentPartPr>
                <p14:cNvPr id="175392" name="Freihand 175391">
                  <a:extLst>
                    <a:ext uri="{FF2B5EF4-FFF2-40B4-BE49-F238E27FC236}">
                      <a16:creationId xmlns:a16="http://schemas.microsoft.com/office/drawing/2014/main" id="{53EB2D59-CBAD-2B52-BBFA-844F89160863}"/>
                    </a:ext>
                  </a:extLst>
                </p14:cNvPr>
                <p14:cNvContentPartPr/>
                <p14:nvPr/>
              </p14:nvContentPartPr>
              <p14:xfrm>
                <a:off x="1370029" y="6608422"/>
                <a:ext cx="218160" cy="132120"/>
              </p14:xfrm>
            </p:contentPart>
          </mc:Choice>
          <mc:Fallback xmlns="">
            <p:pic>
              <p:nvPicPr>
                <p:cNvPr id="175392" name="Freihand 175391">
                  <a:extLst>
                    <a:ext uri="{FF2B5EF4-FFF2-40B4-BE49-F238E27FC236}">
                      <a16:creationId xmlns:a16="http://schemas.microsoft.com/office/drawing/2014/main" id="{53EB2D59-CBAD-2B52-BBFA-844F89160863}"/>
                    </a:ext>
                  </a:extLst>
                </p:cNvPr>
                <p:cNvPicPr/>
                <p:nvPr/>
              </p:nvPicPr>
              <p:blipFill>
                <a:blip r:embed="rId1093"/>
                <a:stretch>
                  <a:fillRect/>
                </a:stretch>
              </p:blipFill>
              <p:spPr>
                <a:xfrm>
                  <a:off x="1361389" y="6599422"/>
                  <a:ext cx="2358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094">
              <p14:nvContentPartPr>
                <p14:cNvPr id="175394" name="Freihand 175393">
                  <a:extLst>
                    <a:ext uri="{FF2B5EF4-FFF2-40B4-BE49-F238E27FC236}">
                      <a16:creationId xmlns:a16="http://schemas.microsoft.com/office/drawing/2014/main" id="{C296DB43-C780-EBF1-C733-A9C413A2CDE0}"/>
                    </a:ext>
                  </a:extLst>
                </p14:cNvPr>
                <p14:cNvContentPartPr/>
                <p14:nvPr/>
              </p14:nvContentPartPr>
              <p14:xfrm>
                <a:off x="1700869" y="6585382"/>
                <a:ext cx="104760" cy="184680"/>
              </p14:xfrm>
            </p:contentPart>
          </mc:Choice>
          <mc:Fallback xmlns="">
            <p:pic>
              <p:nvPicPr>
                <p:cNvPr id="175394" name="Freihand 175393">
                  <a:extLst>
                    <a:ext uri="{FF2B5EF4-FFF2-40B4-BE49-F238E27FC236}">
                      <a16:creationId xmlns:a16="http://schemas.microsoft.com/office/drawing/2014/main" id="{C296DB43-C780-EBF1-C733-A9C413A2CDE0}"/>
                    </a:ext>
                  </a:extLst>
                </p:cNvPr>
                <p:cNvPicPr/>
                <p:nvPr/>
              </p:nvPicPr>
              <p:blipFill>
                <a:blip r:embed="rId1095"/>
                <a:stretch>
                  <a:fillRect/>
                </a:stretch>
              </p:blipFill>
              <p:spPr>
                <a:xfrm>
                  <a:off x="1692229" y="6576742"/>
                  <a:ext cx="12240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096">
              <p14:nvContentPartPr>
                <p14:cNvPr id="175395" name="Freihand 175394">
                  <a:extLst>
                    <a:ext uri="{FF2B5EF4-FFF2-40B4-BE49-F238E27FC236}">
                      <a16:creationId xmlns:a16="http://schemas.microsoft.com/office/drawing/2014/main" id="{07C71F08-B371-AA4D-FD8D-610FDDAEAA43}"/>
                    </a:ext>
                  </a:extLst>
                </p14:cNvPr>
                <p14:cNvContentPartPr/>
                <p14:nvPr/>
              </p14:nvContentPartPr>
              <p14:xfrm>
                <a:off x="1846669" y="6702382"/>
                <a:ext cx="81360" cy="58320"/>
              </p14:xfrm>
            </p:contentPart>
          </mc:Choice>
          <mc:Fallback xmlns="">
            <p:pic>
              <p:nvPicPr>
                <p:cNvPr id="175395" name="Freihand 175394">
                  <a:extLst>
                    <a:ext uri="{FF2B5EF4-FFF2-40B4-BE49-F238E27FC236}">
                      <a16:creationId xmlns:a16="http://schemas.microsoft.com/office/drawing/2014/main" id="{07C71F08-B371-AA4D-FD8D-610FDDAEAA43}"/>
                    </a:ext>
                  </a:extLst>
                </p:cNvPr>
                <p:cNvPicPr/>
                <p:nvPr/>
              </p:nvPicPr>
              <p:blipFill>
                <a:blip r:embed="rId1097"/>
                <a:stretch>
                  <a:fillRect/>
                </a:stretch>
              </p:blipFill>
              <p:spPr>
                <a:xfrm>
                  <a:off x="1838029" y="6693742"/>
                  <a:ext cx="990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098">
              <p14:nvContentPartPr>
                <p14:cNvPr id="175396" name="Freihand 175395">
                  <a:extLst>
                    <a:ext uri="{FF2B5EF4-FFF2-40B4-BE49-F238E27FC236}">
                      <a16:creationId xmlns:a16="http://schemas.microsoft.com/office/drawing/2014/main" id="{723D3FCD-3F13-A84C-B7DD-C5890C54B670}"/>
                    </a:ext>
                  </a:extLst>
                </p14:cNvPr>
                <p14:cNvContentPartPr/>
                <p14:nvPr/>
              </p14:nvContentPartPr>
              <p14:xfrm>
                <a:off x="1976269" y="6565582"/>
                <a:ext cx="199800" cy="186840"/>
              </p14:xfrm>
            </p:contentPart>
          </mc:Choice>
          <mc:Fallback xmlns="">
            <p:pic>
              <p:nvPicPr>
                <p:cNvPr id="175396" name="Freihand 175395">
                  <a:extLst>
                    <a:ext uri="{FF2B5EF4-FFF2-40B4-BE49-F238E27FC236}">
                      <a16:creationId xmlns:a16="http://schemas.microsoft.com/office/drawing/2014/main" id="{723D3FCD-3F13-A84C-B7DD-C5890C54B670}"/>
                    </a:ext>
                  </a:extLst>
                </p:cNvPr>
                <p:cNvPicPr/>
                <p:nvPr/>
              </p:nvPicPr>
              <p:blipFill>
                <a:blip r:embed="rId1099"/>
                <a:stretch>
                  <a:fillRect/>
                </a:stretch>
              </p:blipFill>
              <p:spPr>
                <a:xfrm>
                  <a:off x="1967269" y="6556942"/>
                  <a:ext cx="21744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1100">
              <p14:nvContentPartPr>
                <p14:cNvPr id="175397" name="Freihand 175396">
                  <a:extLst>
                    <a:ext uri="{FF2B5EF4-FFF2-40B4-BE49-F238E27FC236}">
                      <a16:creationId xmlns:a16="http://schemas.microsoft.com/office/drawing/2014/main" id="{71B82C50-C589-76FA-6791-94F6634B44F0}"/>
                    </a:ext>
                  </a:extLst>
                </p14:cNvPr>
                <p14:cNvContentPartPr/>
                <p14:nvPr/>
              </p14:nvContentPartPr>
              <p14:xfrm>
                <a:off x="1864669" y="6556942"/>
                <a:ext cx="60840" cy="27360"/>
              </p14:xfrm>
            </p:contentPart>
          </mc:Choice>
          <mc:Fallback xmlns="">
            <p:pic>
              <p:nvPicPr>
                <p:cNvPr id="175397" name="Freihand 175396">
                  <a:extLst>
                    <a:ext uri="{FF2B5EF4-FFF2-40B4-BE49-F238E27FC236}">
                      <a16:creationId xmlns:a16="http://schemas.microsoft.com/office/drawing/2014/main" id="{71B82C50-C589-76FA-6791-94F6634B44F0}"/>
                    </a:ext>
                  </a:extLst>
                </p:cNvPr>
                <p:cNvPicPr/>
                <p:nvPr/>
              </p:nvPicPr>
              <p:blipFill>
                <a:blip r:embed="rId1101"/>
                <a:stretch>
                  <a:fillRect/>
                </a:stretch>
              </p:blipFill>
              <p:spPr>
                <a:xfrm>
                  <a:off x="1856029" y="6547942"/>
                  <a:ext cx="7848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1102">
              <p14:nvContentPartPr>
                <p14:cNvPr id="175398" name="Freihand 175397">
                  <a:extLst>
                    <a:ext uri="{FF2B5EF4-FFF2-40B4-BE49-F238E27FC236}">
                      <a16:creationId xmlns:a16="http://schemas.microsoft.com/office/drawing/2014/main" id="{0BFD332E-73C3-1BE2-1232-CBAD381F51BE}"/>
                    </a:ext>
                  </a:extLst>
                </p14:cNvPr>
                <p14:cNvContentPartPr/>
                <p14:nvPr/>
              </p14:nvContentPartPr>
              <p14:xfrm>
                <a:off x="2227909" y="6653422"/>
                <a:ext cx="207000" cy="81360"/>
              </p14:xfrm>
            </p:contentPart>
          </mc:Choice>
          <mc:Fallback xmlns="">
            <p:pic>
              <p:nvPicPr>
                <p:cNvPr id="175398" name="Freihand 175397">
                  <a:extLst>
                    <a:ext uri="{FF2B5EF4-FFF2-40B4-BE49-F238E27FC236}">
                      <a16:creationId xmlns:a16="http://schemas.microsoft.com/office/drawing/2014/main" id="{0BFD332E-73C3-1BE2-1232-CBAD381F51BE}"/>
                    </a:ext>
                  </a:extLst>
                </p:cNvPr>
                <p:cNvPicPr/>
                <p:nvPr/>
              </p:nvPicPr>
              <p:blipFill>
                <a:blip r:embed="rId1103"/>
                <a:stretch>
                  <a:fillRect/>
                </a:stretch>
              </p:blipFill>
              <p:spPr>
                <a:xfrm>
                  <a:off x="2219269" y="6644422"/>
                  <a:ext cx="2246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104">
              <p14:nvContentPartPr>
                <p14:cNvPr id="175399" name="Freihand 175398">
                  <a:extLst>
                    <a:ext uri="{FF2B5EF4-FFF2-40B4-BE49-F238E27FC236}">
                      <a16:creationId xmlns:a16="http://schemas.microsoft.com/office/drawing/2014/main" id="{64EE53ED-0B03-75DF-16B1-78666800EAB7}"/>
                    </a:ext>
                  </a:extLst>
                </p14:cNvPr>
                <p14:cNvContentPartPr/>
                <p14:nvPr/>
              </p14:nvContentPartPr>
              <p14:xfrm>
                <a:off x="2450029" y="6652702"/>
                <a:ext cx="67320" cy="71280"/>
              </p14:xfrm>
            </p:contentPart>
          </mc:Choice>
          <mc:Fallback xmlns="">
            <p:pic>
              <p:nvPicPr>
                <p:cNvPr id="175399" name="Freihand 175398">
                  <a:extLst>
                    <a:ext uri="{FF2B5EF4-FFF2-40B4-BE49-F238E27FC236}">
                      <a16:creationId xmlns:a16="http://schemas.microsoft.com/office/drawing/2014/main" id="{64EE53ED-0B03-75DF-16B1-78666800EAB7}"/>
                    </a:ext>
                  </a:extLst>
                </p:cNvPr>
                <p:cNvPicPr/>
                <p:nvPr/>
              </p:nvPicPr>
              <p:blipFill>
                <a:blip r:embed="rId1105"/>
                <a:stretch>
                  <a:fillRect/>
                </a:stretch>
              </p:blipFill>
              <p:spPr>
                <a:xfrm>
                  <a:off x="2441389" y="6644062"/>
                  <a:ext cx="8496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1106">
              <p14:nvContentPartPr>
                <p14:cNvPr id="175400" name="Freihand 175399">
                  <a:extLst>
                    <a:ext uri="{FF2B5EF4-FFF2-40B4-BE49-F238E27FC236}">
                      <a16:creationId xmlns:a16="http://schemas.microsoft.com/office/drawing/2014/main" id="{85C970F5-E213-25EE-FD66-395E4ED7B351}"/>
                    </a:ext>
                  </a:extLst>
                </p14:cNvPr>
                <p14:cNvContentPartPr/>
                <p14:nvPr/>
              </p14:nvContentPartPr>
              <p14:xfrm>
                <a:off x="2542549" y="6608782"/>
                <a:ext cx="138600" cy="114120"/>
              </p14:xfrm>
            </p:contentPart>
          </mc:Choice>
          <mc:Fallback xmlns="">
            <p:pic>
              <p:nvPicPr>
                <p:cNvPr id="175400" name="Freihand 175399">
                  <a:extLst>
                    <a:ext uri="{FF2B5EF4-FFF2-40B4-BE49-F238E27FC236}">
                      <a16:creationId xmlns:a16="http://schemas.microsoft.com/office/drawing/2014/main" id="{85C970F5-E213-25EE-FD66-395E4ED7B351}"/>
                    </a:ext>
                  </a:extLst>
                </p:cNvPr>
                <p:cNvPicPr/>
                <p:nvPr/>
              </p:nvPicPr>
              <p:blipFill>
                <a:blip r:embed="rId1107"/>
                <a:stretch>
                  <a:fillRect/>
                </a:stretch>
              </p:blipFill>
              <p:spPr>
                <a:xfrm>
                  <a:off x="2533549" y="6599782"/>
                  <a:ext cx="156240" cy="131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08">
            <p14:nvContentPartPr>
              <p14:cNvPr id="175411" name="Freihand 175410">
                <a:extLst>
                  <a:ext uri="{FF2B5EF4-FFF2-40B4-BE49-F238E27FC236}">
                    <a16:creationId xmlns:a16="http://schemas.microsoft.com/office/drawing/2014/main" id="{60633250-E5E1-E663-C990-80061A4F7A1A}"/>
                  </a:ext>
                </a:extLst>
              </p14:cNvPr>
              <p14:cNvContentPartPr/>
              <p14:nvPr/>
            </p14:nvContentPartPr>
            <p14:xfrm>
              <a:off x="1353469" y="367462"/>
              <a:ext cx="182880" cy="439920"/>
            </p14:xfrm>
          </p:contentPart>
        </mc:Choice>
        <mc:Fallback xmlns="">
          <p:pic>
            <p:nvPicPr>
              <p:cNvPr id="175411" name="Freihand 175410">
                <a:extLst>
                  <a:ext uri="{FF2B5EF4-FFF2-40B4-BE49-F238E27FC236}">
                    <a16:creationId xmlns:a16="http://schemas.microsoft.com/office/drawing/2014/main" id="{60633250-E5E1-E663-C990-80061A4F7A1A}"/>
                  </a:ext>
                </a:extLst>
              </p:cNvPr>
              <p:cNvPicPr/>
              <p:nvPr/>
            </p:nvPicPr>
            <p:blipFill>
              <a:blip r:embed="rId1109"/>
              <a:stretch>
                <a:fillRect/>
              </a:stretch>
            </p:blipFill>
            <p:spPr>
              <a:xfrm>
                <a:off x="1344829" y="358822"/>
                <a:ext cx="200520" cy="457560"/>
              </a:xfrm>
              <a:prstGeom prst="rect">
                <a:avLst/>
              </a:prstGeom>
            </p:spPr>
          </p:pic>
        </mc:Fallback>
      </mc:AlternateContent>
      <p:grpSp>
        <p:nvGrpSpPr>
          <p:cNvPr id="175436" name="Gruppieren 175435">
            <a:extLst>
              <a:ext uri="{FF2B5EF4-FFF2-40B4-BE49-F238E27FC236}">
                <a16:creationId xmlns:a16="http://schemas.microsoft.com/office/drawing/2014/main" id="{D45F0F0B-0427-353E-5231-173D9818BD2C}"/>
              </a:ext>
            </a:extLst>
          </p:cNvPr>
          <p:cNvGrpSpPr/>
          <p:nvPr/>
        </p:nvGrpSpPr>
        <p:grpSpPr>
          <a:xfrm>
            <a:off x="2874469" y="6481702"/>
            <a:ext cx="1505520" cy="366120"/>
            <a:chOff x="2874469" y="6481702"/>
            <a:chExt cx="1505520" cy="366120"/>
          </a:xfrm>
        </p:grpSpPr>
        <mc:AlternateContent xmlns:mc="http://schemas.openxmlformats.org/markup-compatibility/2006" xmlns:p14="http://schemas.microsoft.com/office/powerpoint/2010/main">
          <mc:Choice Requires="p14">
            <p:contentPart p14:bwMode="auto" r:id="rId1110">
              <p14:nvContentPartPr>
                <p14:cNvPr id="175401" name="Freihand 175400">
                  <a:extLst>
                    <a:ext uri="{FF2B5EF4-FFF2-40B4-BE49-F238E27FC236}">
                      <a16:creationId xmlns:a16="http://schemas.microsoft.com/office/drawing/2014/main" id="{B4FDEF32-F296-522A-98D9-1883A0C59813}"/>
                    </a:ext>
                  </a:extLst>
                </p14:cNvPr>
                <p14:cNvContentPartPr/>
                <p14:nvPr/>
              </p14:nvContentPartPr>
              <p14:xfrm>
                <a:off x="2893909" y="6600862"/>
                <a:ext cx="126360" cy="136440"/>
              </p14:xfrm>
            </p:contentPart>
          </mc:Choice>
          <mc:Fallback xmlns="">
            <p:pic>
              <p:nvPicPr>
                <p:cNvPr id="175401" name="Freihand 175400">
                  <a:extLst>
                    <a:ext uri="{FF2B5EF4-FFF2-40B4-BE49-F238E27FC236}">
                      <a16:creationId xmlns:a16="http://schemas.microsoft.com/office/drawing/2014/main" id="{B4FDEF32-F296-522A-98D9-1883A0C59813}"/>
                    </a:ext>
                  </a:extLst>
                </p:cNvPr>
                <p:cNvPicPr/>
                <p:nvPr/>
              </p:nvPicPr>
              <p:blipFill>
                <a:blip r:embed="rId1111"/>
                <a:stretch>
                  <a:fillRect/>
                </a:stretch>
              </p:blipFill>
              <p:spPr>
                <a:xfrm>
                  <a:off x="2885269" y="6592222"/>
                  <a:ext cx="14400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112">
              <p14:nvContentPartPr>
                <p14:cNvPr id="175402" name="Freihand 175401">
                  <a:extLst>
                    <a:ext uri="{FF2B5EF4-FFF2-40B4-BE49-F238E27FC236}">
                      <a16:creationId xmlns:a16="http://schemas.microsoft.com/office/drawing/2014/main" id="{00D754A3-E312-E677-7C38-4A47645CB1C1}"/>
                    </a:ext>
                  </a:extLst>
                </p14:cNvPr>
                <p14:cNvContentPartPr/>
                <p14:nvPr/>
              </p14:nvContentPartPr>
              <p14:xfrm>
                <a:off x="2874469" y="6723982"/>
                <a:ext cx="169560" cy="17280"/>
              </p14:xfrm>
            </p:contentPart>
          </mc:Choice>
          <mc:Fallback xmlns="">
            <p:pic>
              <p:nvPicPr>
                <p:cNvPr id="175402" name="Freihand 175401">
                  <a:extLst>
                    <a:ext uri="{FF2B5EF4-FFF2-40B4-BE49-F238E27FC236}">
                      <a16:creationId xmlns:a16="http://schemas.microsoft.com/office/drawing/2014/main" id="{00D754A3-E312-E677-7C38-4A47645CB1C1}"/>
                    </a:ext>
                  </a:extLst>
                </p:cNvPr>
                <p:cNvPicPr/>
                <p:nvPr/>
              </p:nvPicPr>
              <p:blipFill>
                <a:blip r:embed="rId1113"/>
                <a:stretch>
                  <a:fillRect/>
                </a:stretch>
              </p:blipFill>
              <p:spPr>
                <a:xfrm>
                  <a:off x="2865829" y="6715342"/>
                  <a:ext cx="1872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114">
              <p14:nvContentPartPr>
                <p14:cNvPr id="175405" name="Freihand 175404">
                  <a:extLst>
                    <a:ext uri="{FF2B5EF4-FFF2-40B4-BE49-F238E27FC236}">
                      <a16:creationId xmlns:a16="http://schemas.microsoft.com/office/drawing/2014/main" id="{1F30C093-CEF3-6F0C-08E1-1764B3764D81}"/>
                    </a:ext>
                  </a:extLst>
                </p14:cNvPr>
                <p14:cNvContentPartPr/>
                <p14:nvPr/>
              </p14:nvContentPartPr>
              <p14:xfrm>
                <a:off x="3056629" y="6640462"/>
                <a:ext cx="112680" cy="66240"/>
              </p14:xfrm>
            </p:contentPart>
          </mc:Choice>
          <mc:Fallback xmlns="">
            <p:pic>
              <p:nvPicPr>
                <p:cNvPr id="175405" name="Freihand 175404">
                  <a:extLst>
                    <a:ext uri="{FF2B5EF4-FFF2-40B4-BE49-F238E27FC236}">
                      <a16:creationId xmlns:a16="http://schemas.microsoft.com/office/drawing/2014/main" id="{1F30C093-CEF3-6F0C-08E1-1764B3764D81}"/>
                    </a:ext>
                  </a:extLst>
                </p:cNvPr>
                <p:cNvPicPr/>
                <p:nvPr/>
              </p:nvPicPr>
              <p:blipFill>
                <a:blip r:embed="rId1115"/>
                <a:stretch>
                  <a:fillRect/>
                </a:stretch>
              </p:blipFill>
              <p:spPr>
                <a:xfrm>
                  <a:off x="3047989" y="6631462"/>
                  <a:ext cx="13032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1116">
              <p14:nvContentPartPr>
                <p14:cNvPr id="175406" name="Freihand 175405">
                  <a:extLst>
                    <a:ext uri="{FF2B5EF4-FFF2-40B4-BE49-F238E27FC236}">
                      <a16:creationId xmlns:a16="http://schemas.microsoft.com/office/drawing/2014/main" id="{810BA620-DD74-8812-9FB8-98DDC4E49ACD}"/>
                    </a:ext>
                  </a:extLst>
                </p14:cNvPr>
                <p14:cNvContentPartPr/>
                <p14:nvPr/>
              </p14:nvContentPartPr>
              <p14:xfrm>
                <a:off x="3139429" y="6621382"/>
                <a:ext cx="4320" cy="190800"/>
              </p14:xfrm>
            </p:contentPart>
          </mc:Choice>
          <mc:Fallback xmlns="">
            <p:pic>
              <p:nvPicPr>
                <p:cNvPr id="175406" name="Freihand 175405">
                  <a:extLst>
                    <a:ext uri="{FF2B5EF4-FFF2-40B4-BE49-F238E27FC236}">
                      <a16:creationId xmlns:a16="http://schemas.microsoft.com/office/drawing/2014/main" id="{810BA620-DD74-8812-9FB8-98DDC4E49ACD}"/>
                    </a:ext>
                  </a:extLst>
                </p:cNvPr>
                <p:cNvPicPr/>
                <p:nvPr/>
              </p:nvPicPr>
              <p:blipFill>
                <a:blip r:embed="rId1117"/>
                <a:stretch>
                  <a:fillRect/>
                </a:stretch>
              </p:blipFill>
              <p:spPr>
                <a:xfrm>
                  <a:off x="3130429" y="6612742"/>
                  <a:ext cx="2196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118">
              <p14:nvContentPartPr>
                <p14:cNvPr id="175408" name="Freihand 175407">
                  <a:extLst>
                    <a:ext uri="{FF2B5EF4-FFF2-40B4-BE49-F238E27FC236}">
                      <a16:creationId xmlns:a16="http://schemas.microsoft.com/office/drawing/2014/main" id="{6166D742-C1A9-1F6B-29B4-C4DE2E1601D1}"/>
                    </a:ext>
                  </a:extLst>
                </p14:cNvPr>
                <p14:cNvContentPartPr/>
                <p14:nvPr/>
              </p14:nvContentPartPr>
              <p14:xfrm>
                <a:off x="3279829" y="6653782"/>
                <a:ext cx="116640" cy="18000"/>
              </p14:xfrm>
            </p:contentPart>
          </mc:Choice>
          <mc:Fallback xmlns="">
            <p:pic>
              <p:nvPicPr>
                <p:cNvPr id="175408" name="Freihand 175407">
                  <a:extLst>
                    <a:ext uri="{FF2B5EF4-FFF2-40B4-BE49-F238E27FC236}">
                      <a16:creationId xmlns:a16="http://schemas.microsoft.com/office/drawing/2014/main" id="{6166D742-C1A9-1F6B-29B4-C4DE2E1601D1}"/>
                    </a:ext>
                  </a:extLst>
                </p:cNvPr>
                <p:cNvPicPr/>
                <p:nvPr/>
              </p:nvPicPr>
              <p:blipFill>
                <a:blip r:embed="rId1119"/>
                <a:stretch>
                  <a:fillRect/>
                </a:stretch>
              </p:blipFill>
              <p:spPr>
                <a:xfrm>
                  <a:off x="3270829" y="6645142"/>
                  <a:ext cx="1342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120">
              <p14:nvContentPartPr>
                <p14:cNvPr id="175409" name="Freihand 175408">
                  <a:extLst>
                    <a:ext uri="{FF2B5EF4-FFF2-40B4-BE49-F238E27FC236}">
                      <a16:creationId xmlns:a16="http://schemas.microsoft.com/office/drawing/2014/main" id="{6AD292E0-DACB-1E98-DDC0-0CB0E983CBA1}"/>
                    </a:ext>
                  </a:extLst>
                </p14:cNvPr>
                <p14:cNvContentPartPr/>
                <p14:nvPr/>
              </p14:nvContentPartPr>
              <p14:xfrm>
                <a:off x="3284869" y="6692662"/>
                <a:ext cx="135720" cy="19440"/>
              </p14:xfrm>
            </p:contentPart>
          </mc:Choice>
          <mc:Fallback xmlns="">
            <p:pic>
              <p:nvPicPr>
                <p:cNvPr id="175409" name="Freihand 175408">
                  <a:extLst>
                    <a:ext uri="{FF2B5EF4-FFF2-40B4-BE49-F238E27FC236}">
                      <a16:creationId xmlns:a16="http://schemas.microsoft.com/office/drawing/2014/main" id="{6AD292E0-DACB-1E98-DDC0-0CB0E983CBA1}"/>
                    </a:ext>
                  </a:extLst>
                </p:cNvPr>
                <p:cNvPicPr/>
                <p:nvPr/>
              </p:nvPicPr>
              <p:blipFill>
                <a:blip r:embed="rId1121"/>
                <a:stretch>
                  <a:fillRect/>
                </a:stretch>
              </p:blipFill>
              <p:spPr>
                <a:xfrm>
                  <a:off x="3275869" y="6683662"/>
                  <a:ext cx="15336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122">
              <p14:nvContentPartPr>
                <p14:cNvPr id="175412" name="Freihand 175411">
                  <a:extLst>
                    <a:ext uri="{FF2B5EF4-FFF2-40B4-BE49-F238E27FC236}">
                      <a16:creationId xmlns:a16="http://schemas.microsoft.com/office/drawing/2014/main" id="{A6E897FF-F834-F61D-AC60-F7C00A42A0A3}"/>
                    </a:ext>
                  </a:extLst>
                </p14:cNvPr>
                <p14:cNvContentPartPr/>
                <p14:nvPr/>
              </p14:nvContentPartPr>
              <p14:xfrm>
                <a:off x="3578629" y="6481702"/>
                <a:ext cx="88200" cy="117000"/>
              </p14:xfrm>
            </p:contentPart>
          </mc:Choice>
          <mc:Fallback xmlns="">
            <p:pic>
              <p:nvPicPr>
                <p:cNvPr id="175412" name="Freihand 175411">
                  <a:extLst>
                    <a:ext uri="{FF2B5EF4-FFF2-40B4-BE49-F238E27FC236}">
                      <a16:creationId xmlns:a16="http://schemas.microsoft.com/office/drawing/2014/main" id="{A6E897FF-F834-F61D-AC60-F7C00A42A0A3}"/>
                    </a:ext>
                  </a:extLst>
                </p:cNvPr>
                <p:cNvPicPr/>
                <p:nvPr/>
              </p:nvPicPr>
              <p:blipFill>
                <a:blip r:embed="rId1123"/>
                <a:stretch>
                  <a:fillRect/>
                </a:stretch>
              </p:blipFill>
              <p:spPr>
                <a:xfrm>
                  <a:off x="3569629" y="6472702"/>
                  <a:ext cx="1058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124">
              <p14:nvContentPartPr>
                <p14:cNvPr id="175413" name="Freihand 175412">
                  <a:extLst>
                    <a:ext uri="{FF2B5EF4-FFF2-40B4-BE49-F238E27FC236}">
                      <a16:creationId xmlns:a16="http://schemas.microsoft.com/office/drawing/2014/main" id="{14849D5A-778A-21F2-AA36-14C3FB0274BD}"/>
                    </a:ext>
                  </a:extLst>
                </p14:cNvPr>
                <p14:cNvContentPartPr/>
                <p14:nvPr/>
              </p14:nvContentPartPr>
              <p14:xfrm>
                <a:off x="3515269" y="6587902"/>
                <a:ext cx="262440" cy="78480"/>
              </p14:xfrm>
            </p:contentPart>
          </mc:Choice>
          <mc:Fallback xmlns="">
            <p:pic>
              <p:nvPicPr>
                <p:cNvPr id="175413" name="Freihand 175412">
                  <a:extLst>
                    <a:ext uri="{FF2B5EF4-FFF2-40B4-BE49-F238E27FC236}">
                      <a16:creationId xmlns:a16="http://schemas.microsoft.com/office/drawing/2014/main" id="{14849D5A-778A-21F2-AA36-14C3FB0274BD}"/>
                    </a:ext>
                  </a:extLst>
                </p:cNvPr>
                <p:cNvPicPr/>
                <p:nvPr/>
              </p:nvPicPr>
              <p:blipFill>
                <a:blip r:embed="rId1125"/>
                <a:stretch>
                  <a:fillRect/>
                </a:stretch>
              </p:blipFill>
              <p:spPr>
                <a:xfrm>
                  <a:off x="3506629" y="6578902"/>
                  <a:ext cx="2800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126">
              <p14:nvContentPartPr>
                <p14:cNvPr id="175414" name="Freihand 175413">
                  <a:extLst>
                    <a:ext uri="{FF2B5EF4-FFF2-40B4-BE49-F238E27FC236}">
                      <a16:creationId xmlns:a16="http://schemas.microsoft.com/office/drawing/2014/main" id="{AB483FCF-540B-F74B-0D52-4B5CF27DC81A}"/>
                    </a:ext>
                  </a:extLst>
                </p14:cNvPr>
                <p14:cNvContentPartPr/>
                <p14:nvPr/>
              </p14:nvContentPartPr>
              <p14:xfrm>
                <a:off x="3476029" y="6714262"/>
                <a:ext cx="74160" cy="128880"/>
              </p14:xfrm>
            </p:contentPart>
          </mc:Choice>
          <mc:Fallback xmlns="">
            <p:pic>
              <p:nvPicPr>
                <p:cNvPr id="175414" name="Freihand 175413">
                  <a:extLst>
                    <a:ext uri="{FF2B5EF4-FFF2-40B4-BE49-F238E27FC236}">
                      <a16:creationId xmlns:a16="http://schemas.microsoft.com/office/drawing/2014/main" id="{AB483FCF-540B-F74B-0D52-4B5CF27DC81A}"/>
                    </a:ext>
                  </a:extLst>
                </p:cNvPr>
                <p:cNvPicPr/>
                <p:nvPr/>
              </p:nvPicPr>
              <p:blipFill>
                <a:blip r:embed="rId1127"/>
                <a:stretch>
                  <a:fillRect/>
                </a:stretch>
              </p:blipFill>
              <p:spPr>
                <a:xfrm>
                  <a:off x="3467389" y="6705262"/>
                  <a:ext cx="918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128">
              <p14:nvContentPartPr>
                <p14:cNvPr id="175415" name="Freihand 175414">
                  <a:extLst>
                    <a:ext uri="{FF2B5EF4-FFF2-40B4-BE49-F238E27FC236}">
                      <a16:creationId xmlns:a16="http://schemas.microsoft.com/office/drawing/2014/main" id="{8FDBF0FE-38B3-1019-6736-67D996B2B8C7}"/>
                    </a:ext>
                  </a:extLst>
                </p14:cNvPr>
                <p14:cNvContentPartPr/>
                <p14:nvPr/>
              </p14:nvContentPartPr>
              <p14:xfrm>
                <a:off x="3592309" y="6771502"/>
                <a:ext cx="64440" cy="23040"/>
              </p14:xfrm>
            </p:contentPart>
          </mc:Choice>
          <mc:Fallback xmlns="">
            <p:pic>
              <p:nvPicPr>
                <p:cNvPr id="175415" name="Freihand 175414">
                  <a:extLst>
                    <a:ext uri="{FF2B5EF4-FFF2-40B4-BE49-F238E27FC236}">
                      <a16:creationId xmlns:a16="http://schemas.microsoft.com/office/drawing/2014/main" id="{8FDBF0FE-38B3-1019-6736-67D996B2B8C7}"/>
                    </a:ext>
                  </a:extLst>
                </p:cNvPr>
                <p:cNvPicPr/>
                <p:nvPr/>
              </p:nvPicPr>
              <p:blipFill>
                <a:blip r:embed="rId1129"/>
                <a:stretch>
                  <a:fillRect/>
                </a:stretch>
              </p:blipFill>
              <p:spPr>
                <a:xfrm>
                  <a:off x="3583309" y="6762862"/>
                  <a:ext cx="8208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130">
              <p14:nvContentPartPr>
                <p14:cNvPr id="175417" name="Freihand 175416">
                  <a:extLst>
                    <a:ext uri="{FF2B5EF4-FFF2-40B4-BE49-F238E27FC236}">
                      <a16:creationId xmlns:a16="http://schemas.microsoft.com/office/drawing/2014/main" id="{D632E24B-E75C-477C-900E-91FFDBC8B43E}"/>
                    </a:ext>
                  </a:extLst>
                </p14:cNvPr>
                <p14:cNvContentPartPr/>
                <p14:nvPr/>
              </p14:nvContentPartPr>
              <p14:xfrm>
                <a:off x="3695629" y="6701662"/>
                <a:ext cx="48600" cy="108720"/>
              </p14:xfrm>
            </p:contentPart>
          </mc:Choice>
          <mc:Fallback xmlns="">
            <p:pic>
              <p:nvPicPr>
                <p:cNvPr id="175417" name="Freihand 175416">
                  <a:extLst>
                    <a:ext uri="{FF2B5EF4-FFF2-40B4-BE49-F238E27FC236}">
                      <a16:creationId xmlns:a16="http://schemas.microsoft.com/office/drawing/2014/main" id="{D632E24B-E75C-477C-900E-91FFDBC8B43E}"/>
                    </a:ext>
                  </a:extLst>
                </p:cNvPr>
                <p:cNvPicPr/>
                <p:nvPr/>
              </p:nvPicPr>
              <p:blipFill>
                <a:blip r:embed="rId1131"/>
                <a:stretch>
                  <a:fillRect/>
                </a:stretch>
              </p:blipFill>
              <p:spPr>
                <a:xfrm>
                  <a:off x="3686629" y="6693022"/>
                  <a:ext cx="662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132">
              <p14:nvContentPartPr>
                <p14:cNvPr id="175418" name="Freihand 175417">
                  <a:extLst>
                    <a:ext uri="{FF2B5EF4-FFF2-40B4-BE49-F238E27FC236}">
                      <a16:creationId xmlns:a16="http://schemas.microsoft.com/office/drawing/2014/main" id="{78EC5FA7-0706-8EFD-59EF-B21A7748BDA9}"/>
                    </a:ext>
                  </a:extLst>
                </p14:cNvPr>
                <p14:cNvContentPartPr/>
                <p14:nvPr/>
              </p14:nvContentPartPr>
              <p14:xfrm>
                <a:off x="3766189" y="6782302"/>
                <a:ext cx="17280" cy="55440"/>
              </p14:xfrm>
            </p:contentPart>
          </mc:Choice>
          <mc:Fallback xmlns="">
            <p:pic>
              <p:nvPicPr>
                <p:cNvPr id="175418" name="Freihand 175417">
                  <a:extLst>
                    <a:ext uri="{FF2B5EF4-FFF2-40B4-BE49-F238E27FC236}">
                      <a16:creationId xmlns:a16="http://schemas.microsoft.com/office/drawing/2014/main" id="{78EC5FA7-0706-8EFD-59EF-B21A7748BDA9}"/>
                    </a:ext>
                  </a:extLst>
                </p:cNvPr>
                <p:cNvPicPr/>
                <p:nvPr/>
              </p:nvPicPr>
              <p:blipFill>
                <a:blip r:embed="rId1133"/>
                <a:stretch>
                  <a:fillRect/>
                </a:stretch>
              </p:blipFill>
              <p:spPr>
                <a:xfrm>
                  <a:off x="3757189" y="6773662"/>
                  <a:ext cx="349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1134">
              <p14:nvContentPartPr>
                <p14:cNvPr id="175419" name="Freihand 175418">
                  <a:extLst>
                    <a:ext uri="{FF2B5EF4-FFF2-40B4-BE49-F238E27FC236}">
                      <a16:creationId xmlns:a16="http://schemas.microsoft.com/office/drawing/2014/main" id="{44E981ED-9AC1-DC1D-6E47-A8BBF9F47EA0}"/>
                    </a:ext>
                  </a:extLst>
                </p14:cNvPr>
                <p14:cNvContentPartPr/>
                <p14:nvPr/>
              </p14:nvContentPartPr>
              <p14:xfrm>
                <a:off x="3780949" y="6674302"/>
                <a:ext cx="83520" cy="123840"/>
              </p14:xfrm>
            </p:contentPart>
          </mc:Choice>
          <mc:Fallback xmlns="">
            <p:pic>
              <p:nvPicPr>
                <p:cNvPr id="175419" name="Freihand 175418">
                  <a:extLst>
                    <a:ext uri="{FF2B5EF4-FFF2-40B4-BE49-F238E27FC236}">
                      <a16:creationId xmlns:a16="http://schemas.microsoft.com/office/drawing/2014/main" id="{44E981ED-9AC1-DC1D-6E47-A8BBF9F47EA0}"/>
                    </a:ext>
                  </a:extLst>
                </p:cNvPr>
                <p:cNvPicPr/>
                <p:nvPr/>
              </p:nvPicPr>
              <p:blipFill>
                <a:blip r:embed="rId1135"/>
                <a:stretch>
                  <a:fillRect/>
                </a:stretch>
              </p:blipFill>
              <p:spPr>
                <a:xfrm>
                  <a:off x="3772309" y="6665302"/>
                  <a:ext cx="1011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136">
              <p14:nvContentPartPr>
                <p14:cNvPr id="175420" name="Freihand 175419">
                  <a:extLst>
                    <a:ext uri="{FF2B5EF4-FFF2-40B4-BE49-F238E27FC236}">
                      <a16:creationId xmlns:a16="http://schemas.microsoft.com/office/drawing/2014/main" id="{B3BA46C5-F27B-2909-040C-035912081E01}"/>
                    </a:ext>
                  </a:extLst>
                </p14:cNvPr>
                <p14:cNvContentPartPr/>
                <p14:nvPr/>
              </p14:nvContentPartPr>
              <p14:xfrm>
                <a:off x="3910909" y="6685462"/>
                <a:ext cx="80640" cy="142200"/>
              </p14:xfrm>
            </p:contentPart>
          </mc:Choice>
          <mc:Fallback xmlns="">
            <p:pic>
              <p:nvPicPr>
                <p:cNvPr id="175420" name="Freihand 175419">
                  <a:extLst>
                    <a:ext uri="{FF2B5EF4-FFF2-40B4-BE49-F238E27FC236}">
                      <a16:creationId xmlns:a16="http://schemas.microsoft.com/office/drawing/2014/main" id="{B3BA46C5-F27B-2909-040C-035912081E01}"/>
                    </a:ext>
                  </a:extLst>
                </p:cNvPr>
                <p:cNvPicPr/>
                <p:nvPr/>
              </p:nvPicPr>
              <p:blipFill>
                <a:blip r:embed="rId1137"/>
                <a:stretch>
                  <a:fillRect/>
                </a:stretch>
              </p:blipFill>
              <p:spPr>
                <a:xfrm>
                  <a:off x="3901909" y="6676462"/>
                  <a:ext cx="9828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138">
              <p14:nvContentPartPr>
                <p14:cNvPr id="175421" name="Freihand 175420">
                  <a:extLst>
                    <a:ext uri="{FF2B5EF4-FFF2-40B4-BE49-F238E27FC236}">
                      <a16:creationId xmlns:a16="http://schemas.microsoft.com/office/drawing/2014/main" id="{F89AB6A9-A631-052F-4CFB-34E42EA62275}"/>
                    </a:ext>
                  </a:extLst>
                </p14:cNvPr>
                <p14:cNvContentPartPr/>
                <p14:nvPr/>
              </p14:nvContentPartPr>
              <p14:xfrm>
                <a:off x="4029709" y="6607342"/>
                <a:ext cx="96840" cy="12600"/>
              </p14:xfrm>
            </p:contentPart>
          </mc:Choice>
          <mc:Fallback xmlns="">
            <p:pic>
              <p:nvPicPr>
                <p:cNvPr id="175421" name="Freihand 175420">
                  <a:extLst>
                    <a:ext uri="{FF2B5EF4-FFF2-40B4-BE49-F238E27FC236}">
                      <a16:creationId xmlns:a16="http://schemas.microsoft.com/office/drawing/2014/main" id="{F89AB6A9-A631-052F-4CFB-34E42EA62275}"/>
                    </a:ext>
                  </a:extLst>
                </p:cNvPr>
                <p:cNvPicPr/>
                <p:nvPr/>
              </p:nvPicPr>
              <p:blipFill>
                <a:blip r:embed="rId1139"/>
                <a:stretch>
                  <a:fillRect/>
                </a:stretch>
              </p:blipFill>
              <p:spPr>
                <a:xfrm>
                  <a:off x="4021069" y="6598702"/>
                  <a:ext cx="1144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140">
              <p14:nvContentPartPr>
                <p14:cNvPr id="175422" name="Freihand 175421">
                  <a:extLst>
                    <a:ext uri="{FF2B5EF4-FFF2-40B4-BE49-F238E27FC236}">
                      <a16:creationId xmlns:a16="http://schemas.microsoft.com/office/drawing/2014/main" id="{8FDBB6FD-B4FD-58E6-9D81-41AF3945D7FD}"/>
                    </a:ext>
                  </a:extLst>
                </p14:cNvPr>
                <p14:cNvContentPartPr/>
                <p14:nvPr/>
              </p14:nvContentPartPr>
              <p14:xfrm>
                <a:off x="4037629" y="6666382"/>
                <a:ext cx="124560" cy="15840"/>
              </p14:xfrm>
            </p:contentPart>
          </mc:Choice>
          <mc:Fallback xmlns="">
            <p:pic>
              <p:nvPicPr>
                <p:cNvPr id="175422" name="Freihand 175421">
                  <a:extLst>
                    <a:ext uri="{FF2B5EF4-FFF2-40B4-BE49-F238E27FC236}">
                      <a16:creationId xmlns:a16="http://schemas.microsoft.com/office/drawing/2014/main" id="{8FDBB6FD-B4FD-58E6-9D81-41AF3945D7FD}"/>
                    </a:ext>
                  </a:extLst>
                </p:cNvPr>
                <p:cNvPicPr/>
                <p:nvPr/>
              </p:nvPicPr>
              <p:blipFill>
                <a:blip r:embed="rId1141"/>
                <a:stretch>
                  <a:fillRect/>
                </a:stretch>
              </p:blipFill>
              <p:spPr>
                <a:xfrm>
                  <a:off x="4028629" y="6657382"/>
                  <a:ext cx="1422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142">
              <p14:nvContentPartPr>
                <p14:cNvPr id="175423" name="Freihand 175422">
                  <a:extLst>
                    <a:ext uri="{FF2B5EF4-FFF2-40B4-BE49-F238E27FC236}">
                      <a16:creationId xmlns:a16="http://schemas.microsoft.com/office/drawing/2014/main" id="{9E0E5FBF-3FCD-D6BD-9D03-826C2721A8B3}"/>
                    </a:ext>
                  </a:extLst>
                </p14:cNvPr>
                <p14:cNvContentPartPr/>
                <p14:nvPr/>
              </p14:nvContentPartPr>
              <p14:xfrm>
                <a:off x="4266229" y="6516262"/>
                <a:ext cx="111240" cy="129600"/>
              </p14:xfrm>
            </p:contentPart>
          </mc:Choice>
          <mc:Fallback xmlns="">
            <p:pic>
              <p:nvPicPr>
                <p:cNvPr id="175423" name="Freihand 175422">
                  <a:extLst>
                    <a:ext uri="{FF2B5EF4-FFF2-40B4-BE49-F238E27FC236}">
                      <a16:creationId xmlns:a16="http://schemas.microsoft.com/office/drawing/2014/main" id="{9E0E5FBF-3FCD-D6BD-9D03-826C2721A8B3}"/>
                    </a:ext>
                  </a:extLst>
                </p:cNvPr>
                <p:cNvPicPr/>
                <p:nvPr/>
              </p:nvPicPr>
              <p:blipFill>
                <a:blip r:embed="rId1143"/>
                <a:stretch>
                  <a:fillRect/>
                </a:stretch>
              </p:blipFill>
              <p:spPr>
                <a:xfrm>
                  <a:off x="4257229" y="6507622"/>
                  <a:ext cx="1288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144">
              <p14:nvContentPartPr>
                <p14:cNvPr id="175424" name="Freihand 175423">
                  <a:extLst>
                    <a:ext uri="{FF2B5EF4-FFF2-40B4-BE49-F238E27FC236}">
                      <a16:creationId xmlns:a16="http://schemas.microsoft.com/office/drawing/2014/main" id="{406D355F-E6FB-2226-4776-706313566865}"/>
                    </a:ext>
                  </a:extLst>
                </p14:cNvPr>
                <p14:cNvContentPartPr/>
                <p14:nvPr/>
              </p14:nvContentPartPr>
              <p14:xfrm>
                <a:off x="4353709" y="6549742"/>
                <a:ext cx="26280" cy="173160"/>
              </p14:xfrm>
            </p:contentPart>
          </mc:Choice>
          <mc:Fallback xmlns="">
            <p:pic>
              <p:nvPicPr>
                <p:cNvPr id="175424" name="Freihand 175423">
                  <a:extLst>
                    <a:ext uri="{FF2B5EF4-FFF2-40B4-BE49-F238E27FC236}">
                      <a16:creationId xmlns:a16="http://schemas.microsoft.com/office/drawing/2014/main" id="{406D355F-E6FB-2226-4776-706313566865}"/>
                    </a:ext>
                  </a:extLst>
                </p:cNvPr>
                <p:cNvPicPr/>
                <p:nvPr/>
              </p:nvPicPr>
              <p:blipFill>
                <a:blip r:embed="rId1145"/>
                <a:stretch>
                  <a:fillRect/>
                </a:stretch>
              </p:blipFill>
              <p:spPr>
                <a:xfrm>
                  <a:off x="4345069" y="6540742"/>
                  <a:ext cx="4392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146">
              <p14:nvContentPartPr>
                <p14:cNvPr id="175432" name="Freihand 175431">
                  <a:extLst>
                    <a:ext uri="{FF2B5EF4-FFF2-40B4-BE49-F238E27FC236}">
                      <a16:creationId xmlns:a16="http://schemas.microsoft.com/office/drawing/2014/main" id="{46B16935-7CF9-7F07-24BA-69DBD048C3E9}"/>
                    </a:ext>
                  </a:extLst>
                </p14:cNvPr>
                <p14:cNvContentPartPr/>
                <p14:nvPr/>
              </p14:nvContentPartPr>
              <p14:xfrm>
                <a:off x="2905429" y="6718942"/>
                <a:ext cx="351720" cy="88200"/>
              </p14:xfrm>
            </p:contentPart>
          </mc:Choice>
          <mc:Fallback xmlns="">
            <p:pic>
              <p:nvPicPr>
                <p:cNvPr id="175432" name="Freihand 175431">
                  <a:extLst>
                    <a:ext uri="{FF2B5EF4-FFF2-40B4-BE49-F238E27FC236}">
                      <a16:creationId xmlns:a16="http://schemas.microsoft.com/office/drawing/2014/main" id="{46B16935-7CF9-7F07-24BA-69DBD048C3E9}"/>
                    </a:ext>
                  </a:extLst>
                </p:cNvPr>
                <p:cNvPicPr/>
                <p:nvPr/>
              </p:nvPicPr>
              <p:blipFill>
                <a:blip r:embed="rId1147"/>
                <a:stretch>
                  <a:fillRect/>
                </a:stretch>
              </p:blipFill>
              <p:spPr>
                <a:xfrm>
                  <a:off x="2896789" y="6709942"/>
                  <a:ext cx="3693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148">
              <p14:nvContentPartPr>
                <p14:cNvPr id="175433" name="Freihand 175432">
                  <a:extLst>
                    <a:ext uri="{FF2B5EF4-FFF2-40B4-BE49-F238E27FC236}">
                      <a16:creationId xmlns:a16="http://schemas.microsoft.com/office/drawing/2014/main" id="{72FAC9B2-E697-88BE-95D9-56B36F37D395}"/>
                    </a:ext>
                  </a:extLst>
                </p14:cNvPr>
                <p14:cNvContentPartPr/>
                <p14:nvPr/>
              </p14:nvContentPartPr>
              <p14:xfrm>
                <a:off x="3126109" y="6744502"/>
                <a:ext cx="72720" cy="90000"/>
              </p14:xfrm>
            </p:contentPart>
          </mc:Choice>
          <mc:Fallback xmlns="">
            <p:pic>
              <p:nvPicPr>
                <p:cNvPr id="175433" name="Freihand 175432">
                  <a:extLst>
                    <a:ext uri="{FF2B5EF4-FFF2-40B4-BE49-F238E27FC236}">
                      <a16:creationId xmlns:a16="http://schemas.microsoft.com/office/drawing/2014/main" id="{72FAC9B2-E697-88BE-95D9-56B36F37D395}"/>
                    </a:ext>
                  </a:extLst>
                </p:cNvPr>
                <p:cNvPicPr/>
                <p:nvPr/>
              </p:nvPicPr>
              <p:blipFill>
                <a:blip r:embed="rId1149"/>
                <a:stretch>
                  <a:fillRect/>
                </a:stretch>
              </p:blipFill>
              <p:spPr>
                <a:xfrm>
                  <a:off x="3117109" y="6735502"/>
                  <a:ext cx="903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150">
              <p14:nvContentPartPr>
                <p14:cNvPr id="175434" name="Freihand 175433">
                  <a:extLst>
                    <a:ext uri="{FF2B5EF4-FFF2-40B4-BE49-F238E27FC236}">
                      <a16:creationId xmlns:a16="http://schemas.microsoft.com/office/drawing/2014/main" id="{F394660F-992B-F412-361A-4B5A05D2D073}"/>
                    </a:ext>
                  </a:extLst>
                </p14:cNvPr>
                <p14:cNvContentPartPr/>
                <p14:nvPr/>
              </p14:nvContentPartPr>
              <p14:xfrm>
                <a:off x="3144469" y="6732982"/>
                <a:ext cx="97200" cy="93960"/>
              </p14:xfrm>
            </p:contentPart>
          </mc:Choice>
          <mc:Fallback xmlns="">
            <p:pic>
              <p:nvPicPr>
                <p:cNvPr id="175434" name="Freihand 175433">
                  <a:extLst>
                    <a:ext uri="{FF2B5EF4-FFF2-40B4-BE49-F238E27FC236}">
                      <a16:creationId xmlns:a16="http://schemas.microsoft.com/office/drawing/2014/main" id="{F394660F-992B-F412-361A-4B5A05D2D073}"/>
                    </a:ext>
                  </a:extLst>
                </p:cNvPr>
                <p:cNvPicPr/>
                <p:nvPr/>
              </p:nvPicPr>
              <p:blipFill>
                <a:blip r:embed="rId1151"/>
                <a:stretch>
                  <a:fillRect/>
                </a:stretch>
              </p:blipFill>
              <p:spPr>
                <a:xfrm>
                  <a:off x="3135469" y="6724342"/>
                  <a:ext cx="1148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152">
              <p14:nvContentPartPr>
                <p14:cNvPr id="175435" name="Freihand 175434">
                  <a:extLst>
                    <a:ext uri="{FF2B5EF4-FFF2-40B4-BE49-F238E27FC236}">
                      <a16:creationId xmlns:a16="http://schemas.microsoft.com/office/drawing/2014/main" id="{26C3697B-A9C8-BDF7-1245-9B517CEDC1E3}"/>
                    </a:ext>
                  </a:extLst>
                </p14:cNvPr>
                <p14:cNvContentPartPr/>
                <p14:nvPr/>
              </p14:nvContentPartPr>
              <p14:xfrm>
                <a:off x="3240949" y="6726862"/>
                <a:ext cx="78120" cy="120960"/>
              </p14:xfrm>
            </p:contentPart>
          </mc:Choice>
          <mc:Fallback xmlns="">
            <p:pic>
              <p:nvPicPr>
                <p:cNvPr id="175435" name="Freihand 175434">
                  <a:extLst>
                    <a:ext uri="{FF2B5EF4-FFF2-40B4-BE49-F238E27FC236}">
                      <a16:creationId xmlns:a16="http://schemas.microsoft.com/office/drawing/2014/main" id="{26C3697B-A9C8-BDF7-1245-9B517CEDC1E3}"/>
                    </a:ext>
                  </a:extLst>
                </p:cNvPr>
                <p:cNvPicPr/>
                <p:nvPr/>
              </p:nvPicPr>
              <p:blipFill>
                <a:blip r:embed="rId1153"/>
                <a:stretch>
                  <a:fillRect/>
                </a:stretch>
              </p:blipFill>
              <p:spPr>
                <a:xfrm>
                  <a:off x="3232309" y="6718222"/>
                  <a:ext cx="95760" cy="138600"/>
                </a:xfrm>
                <a:prstGeom prst="rect">
                  <a:avLst/>
                </a:prstGeom>
              </p:spPr>
            </p:pic>
          </mc:Fallback>
        </mc:AlternateContent>
      </p:grpSp>
      <p:grpSp>
        <p:nvGrpSpPr>
          <p:cNvPr id="175446" name="Gruppieren 175445">
            <a:extLst>
              <a:ext uri="{FF2B5EF4-FFF2-40B4-BE49-F238E27FC236}">
                <a16:creationId xmlns:a16="http://schemas.microsoft.com/office/drawing/2014/main" id="{924885E0-73ED-2DE3-9AEF-4DABD7074B59}"/>
              </a:ext>
            </a:extLst>
          </p:cNvPr>
          <p:cNvGrpSpPr/>
          <p:nvPr/>
        </p:nvGrpSpPr>
        <p:grpSpPr>
          <a:xfrm>
            <a:off x="4552789" y="6470182"/>
            <a:ext cx="1591920" cy="255600"/>
            <a:chOff x="4552789" y="6470182"/>
            <a:chExt cx="1591920" cy="255600"/>
          </a:xfrm>
        </p:grpSpPr>
        <mc:AlternateContent xmlns:mc="http://schemas.openxmlformats.org/markup-compatibility/2006" xmlns:p14="http://schemas.microsoft.com/office/powerpoint/2010/main">
          <mc:Choice Requires="p14">
            <p:contentPart p14:bwMode="auto" r:id="rId1154">
              <p14:nvContentPartPr>
                <p14:cNvPr id="175426" name="Freihand 175425">
                  <a:extLst>
                    <a:ext uri="{FF2B5EF4-FFF2-40B4-BE49-F238E27FC236}">
                      <a16:creationId xmlns:a16="http://schemas.microsoft.com/office/drawing/2014/main" id="{BA74F2C0-B4EB-BCE7-5C19-C5B807E8178D}"/>
                    </a:ext>
                  </a:extLst>
                </p14:cNvPr>
                <p14:cNvContentPartPr/>
                <p14:nvPr/>
              </p14:nvContentPartPr>
              <p14:xfrm>
                <a:off x="4552789" y="6508342"/>
                <a:ext cx="108720" cy="168840"/>
              </p14:xfrm>
            </p:contentPart>
          </mc:Choice>
          <mc:Fallback xmlns="">
            <p:pic>
              <p:nvPicPr>
                <p:cNvPr id="175426" name="Freihand 175425">
                  <a:extLst>
                    <a:ext uri="{FF2B5EF4-FFF2-40B4-BE49-F238E27FC236}">
                      <a16:creationId xmlns:a16="http://schemas.microsoft.com/office/drawing/2014/main" id="{BA74F2C0-B4EB-BCE7-5C19-C5B807E8178D}"/>
                    </a:ext>
                  </a:extLst>
                </p:cNvPr>
                <p:cNvPicPr/>
                <p:nvPr/>
              </p:nvPicPr>
              <p:blipFill>
                <a:blip r:embed="rId1155"/>
                <a:stretch>
                  <a:fillRect/>
                </a:stretch>
              </p:blipFill>
              <p:spPr>
                <a:xfrm>
                  <a:off x="4544149" y="6499342"/>
                  <a:ext cx="1263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156">
              <p14:nvContentPartPr>
                <p14:cNvPr id="175427" name="Freihand 175426">
                  <a:extLst>
                    <a:ext uri="{FF2B5EF4-FFF2-40B4-BE49-F238E27FC236}">
                      <a16:creationId xmlns:a16="http://schemas.microsoft.com/office/drawing/2014/main" id="{7BC02C16-94BF-87B3-8EFB-2DB4609FE139}"/>
                    </a:ext>
                  </a:extLst>
                </p14:cNvPr>
                <p14:cNvContentPartPr/>
                <p14:nvPr/>
              </p14:nvContentPartPr>
              <p14:xfrm>
                <a:off x="4580869" y="6675742"/>
                <a:ext cx="98280" cy="16200"/>
              </p14:xfrm>
            </p:contentPart>
          </mc:Choice>
          <mc:Fallback xmlns="">
            <p:pic>
              <p:nvPicPr>
                <p:cNvPr id="175427" name="Freihand 175426">
                  <a:extLst>
                    <a:ext uri="{FF2B5EF4-FFF2-40B4-BE49-F238E27FC236}">
                      <a16:creationId xmlns:a16="http://schemas.microsoft.com/office/drawing/2014/main" id="{7BC02C16-94BF-87B3-8EFB-2DB4609FE139}"/>
                    </a:ext>
                  </a:extLst>
                </p:cNvPr>
                <p:cNvPicPr/>
                <p:nvPr/>
              </p:nvPicPr>
              <p:blipFill>
                <a:blip r:embed="rId1157"/>
                <a:stretch>
                  <a:fillRect/>
                </a:stretch>
              </p:blipFill>
              <p:spPr>
                <a:xfrm>
                  <a:off x="4572229" y="6666742"/>
                  <a:ext cx="1159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158">
              <p14:nvContentPartPr>
                <p14:cNvPr id="175428" name="Freihand 175427">
                  <a:extLst>
                    <a:ext uri="{FF2B5EF4-FFF2-40B4-BE49-F238E27FC236}">
                      <a16:creationId xmlns:a16="http://schemas.microsoft.com/office/drawing/2014/main" id="{DBB466D5-8169-2148-F53B-3AE2BB4A662A}"/>
                    </a:ext>
                  </a:extLst>
                </p14:cNvPr>
                <p14:cNvContentPartPr/>
                <p14:nvPr/>
              </p14:nvContentPartPr>
              <p14:xfrm>
                <a:off x="4715869" y="6509422"/>
                <a:ext cx="122040" cy="195840"/>
              </p14:xfrm>
            </p:contentPart>
          </mc:Choice>
          <mc:Fallback xmlns="">
            <p:pic>
              <p:nvPicPr>
                <p:cNvPr id="175428" name="Freihand 175427">
                  <a:extLst>
                    <a:ext uri="{FF2B5EF4-FFF2-40B4-BE49-F238E27FC236}">
                      <a16:creationId xmlns:a16="http://schemas.microsoft.com/office/drawing/2014/main" id="{DBB466D5-8169-2148-F53B-3AE2BB4A662A}"/>
                    </a:ext>
                  </a:extLst>
                </p:cNvPr>
                <p:cNvPicPr/>
                <p:nvPr/>
              </p:nvPicPr>
              <p:blipFill>
                <a:blip r:embed="rId1159"/>
                <a:stretch>
                  <a:fillRect/>
                </a:stretch>
              </p:blipFill>
              <p:spPr>
                <a:xfrm>
                  <a:off x="4706869" y="6500422"/>
                  <a:ext cx="13968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160">
              <p14:nvContentPartPr>
                <p14:cNvPr id="175429" name="Freihand 175428">
                  <a:extLst>
                    <a:ext uri="{FF2B5EF4-FFF2-40B4-BE49-F238E27FC236}">
                      <a16:creationId xmlns:a16="http://schemas.microsoft.com/office/drawing/2014/main" id="{09D86726-82DD-2AB8-C6DC-098926B8EA6A}"/>
                    </a:ext>
                  </a:extLst>
                </p14:cNvPr>
                <p14:cNvContentPartPr/>
                <p14:nvPr/>
              </p14:nvContentPartPr>
              <p14:xfrm>
                <a:off x="4892629" y="6609502"/>
                <a:ext cx="146520" cy="33840"/>
              </p14:xfrm>
            </p:contentPart>
          </mc:Choice>
          <mc:Fallback xmlns="">
            <p:pic>
              <p:nvPicPr>
                <p:cNvPr id="175429" name="Freihand 175428">
                  <a:extLst>
                    <a:ext uri="{FF2B5EF4-FFF2-40B4-BE49-F238E27FC236}">
                      <a16:creationId xmlns:a16="http://schemas.microsoft.com/office/drawing/2014/main" id="{09D86726-82DD-2AB8-C6DC-098926B8EA6A}"/>
                    </a:ext>
                  </a:extLst>
                </p:cNvPr>
                <p:cNvPicPr/>
                <p:nvPr/>
              </p:nvPicPr>
              <p:blipFill>
                <a:blip r:embed="rId1161"/>
                <a:stretch>
                  <a:fillRect/>
                </a:stretch>
              </p:blipFill>
              <p:spPr>
                <a:xfrm>
                  <a:off x="4883629" y="6600862"/>
                  <a:ext cx="1641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1162">
              <p14:nvContentPartPr>
                <p14:cNvPr id="175430" name="Freihand 175429">
                  <a:extLst>
                    <a:ext uri="{FF2B5EF4-FFF2-40B4-BE49-F238E27FC236}">
                      <a16:creationId xmlns:a16="http://schemas.microsoft.com/office/drawing/2014/main" id="{DF04C7D5-71E9-4737-D55F-162A536DBEC9}"/>
                    </a:ext>
                  </a:extLst>
                </p14:cNvPr>
                <p14:cNvContentPartPr/>
                <p14:nvPr/>
              </p14:nvContentPartPr>
              <p14:xfrm>
                <a:off x="4986949" y="6564862"/>
                <a:ext cx="83520" cy="127800"/>
              </p14:xfrm>
            </p:contentPart>
          </mc:Choice>
          <mc:Fallback xmlns="">
            <p:pic>
              <p:nvPicPr>
                <p:cNvPr id="175430" name="Freihand 175429">
                  <a:extLst>
                    <a:ext uri="{FF2B5EF4-FFF2-40B4-BE49-F238E27FC236}">
                      <a16:creationId xmlns:a16="http://schemas.microsoft.com/office/drawing/2014/main" id="{DF04C7D5-71E9-4737-D55F-162A536DBEC9}"/>
                    </a:ext>
                  </a:extLst>
                </p:cNvPr>
                <p:cNvPicPr/>
                <p:nvPr/>
              </p:nvPicPr>
              <p:blipFill>
                <a:blip r:embed="rId1163"/>
                <a:stretch>
                  <a:fillRect/>
                </a:stretch>
              </p:blipFill>
              <p:spPr>
                <a:xfrm>
                  <a:off x="4978309" y="6555862"/>
                  <a:ext cx="1011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164">
              <p14:nvContentPartPr>
                <p14:cNvPr id="175437" name="Freihand 175436">
                  <a:extLst>
                    <a:ext uri="{FF2B5EF4-FFF2-40B4-BE49-F238E27FC236}">
                      <a16:creationId xmlns:a16="http://schemas.microsoft.com/office/drawing/2014/main" id="{EF28F53B-C726-A4E3-B466-F38BBC2E7AA9}"/>
                    </a:ext>
                  </a:extLst>
                </p14:cNvPr>
                <p14:cNvContentPartPr/>
                <p14:nvPr/>
              </p14:nvContentPartPr>
              <p14:xfrm>
                <a:off x="4893709" y="6537142"/>
                <a:ext cx="180000" cy="50400"/>
              </p14:xfrm>
            </p:contentPart>
          </mc:Choice>
          <mc:Fallback xmlns="">
            <p:pic>
              <p:nvPicPr>
                <p:cNvPr id="175437" name="Freihand 175436">
                  <a:extLst>
                    <a:ext uri="{FF2B5EF4-FFF2-40B4-BE49-F238E27FC236}">
                      <a16:creationId xmlns:a16="http://schemas.microsoft.com/office/drawing/2014/main" id="{EF28F53B-C726-A4E3-B466-F38BBC2E7AA9}"/>
                    </a:ext>
                  </a:extLst>
                </p:cNvPr>
                <p:cNvPicPr/>
                <p:nvPr/>
              </p:nvPicPr>
              <p:blipFill>
                <a:blip r:embed="rId1165"/>
                <a:stretch>
                  <a:fillRect/>
                </a:stretch>
              </p:blipFill>
              <p:spPr>
                <a:xfrm>
                  <a:off x="4885069" y="6528502"/>
                  <a:ext cx="1976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166">
              <p14:nvContentPartPr>
                <p14:cNvPr id="175438" name="Freihand 175437">
                  <a:extLst>
                    <a:ext uri="{FF2B5EF4-FFF2-40B4-BE49-F238E27FC236}">
                      <a16:creationId xmlns:a16="http://schemas.microsoft.com/office/drawing/2014/main" id="{A676E788-3602-445F-15EA-5FBC731295C5}"/>
                    </a:ext>
                  </a:extLst>
                </p14:cNvPr>
                <p14:cNvContentPartPr/>
                <p14:nvPr/>
              </p14:nvContentPartPr>
              <p14:xfrm>
                <a:off x="5124829" y="6531742"/>
                <a:ext cx="86400" cy="145800"/>
              </p14:xfrm>
            </p:contentPart>
          </mc:Choice>
          <mc:Fallback xmlns="">
            <p:pic>
              <p:nvPicPr>
                <p:cNvPr id="175438" name="Freihand 175437">
                  <a:extLst>
                    <a:ext uri="{FF2B5EF4-FFF2-40B4-BE49-F238E27FC236}">
                      <a16:creationId xmlns:a16="http://schemas.microsoft.com/office/drawing/2014/main" id="{A676E788-3602-445F-15EA-5FBC731295C5}"/>
                    </a:ext>
                  </a:extLst>
                </p:cNvPr>
                <p:cNvPicPr/>
                <p:nvPr/>
              </p:nvPicPr>
              <p:blipFill>
                <a:blip r:embed="rId1167"/>
                <a:stretch>
                  <a:fillRect/>
                </a:stretch>
              </p:blipFill>
              <p:spPr>
                <a:xfrm>
                  <a:off x="5115829" y="6522742"/>
                  <a:ext cx="1040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1168">
              <p14:nvContentPartPr>
                <p14:cNvPr id="175439" name="Freihand 175438">
                  <a:extLst>
                    <a:ext uri="{FF2B5EF4-FFF2-40B4-BE49-F238E27FC236}">
                      <a16:creationId xmlns:a16="http://schemas.microsoft.com/office/drawing/2014/main" id="{F3BF0521-7EB7-4109-8183-F362E7635CD4}"/>
                    </a:ext>
                  </a:extLst>
                </p14:cNvPr>
                <p14:cNvContentPartPr/>
                <p14:nvPr/>
              </p14:nvContentPartPr>
              <p14:xfrm>
                <a:off x="5343709" y="6615262"/>
                <a:ext cx="144360" cy="34560"/>
              </p14:xfrm>
            </p:contentPart>
          </mc:Choice>
          <mc:Fallback xmlns="">
            <p:pic>
              <p:nvPicPr>
                <p:cNvPr id="175439" name="Freihand 175438">
                  <a:extLst>
                    <a:ext uri="{FF2B5EF4-FFF2-40B4-BE49-F238E27FC236}">
                      <a16:creationId xmlns:a16="http://schemas.microsoft.com/office/drawing/2014/main" id="{F3BF0521-7EB7-4109-8183-F362E7635CD4}"/>
                    </a:ext>
                  </a:extLst>
                </p:cNvPr>
                <p:cNvPicPr/>
                <p:nvPr/>
              </p:nvPicPr>
              <p:blipFill>
                <a:blip r:embed="rId1169"/>
                <a:stretch>
                  <a:fillRect/>
                </a:stretch>
              </p:blipFill>
              <p:spPr>
                <a:xfrm>
                  <a:off x="5334709" y="6606262"/>
                  <a:ext cx="1620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170">
              <p14:nvContentPartPr>
                <p14:cNvPr id="175440" name="Freihand 175439">
                  <a:extLst>
                    <a:ext uri="{FF2B5EF4-FFF2-40B4-BE49-F238E27FC236}">
                      <a16:creationId xmlns:a16="http://schemas.microsoft.com/office/drawing/2014/main" id="{C1E1B304-081F-5777-2B6D-3BC6D1127170}"/>
                    </a:ext>
                  </a:extLst>
                </p14:cNvPr>
                <p14:cNvContentPartPr/>
                <p14:nvPr/>
              </p14:nvContentPartPr>
              <p14:xfrm>
                <a:off x="5447389" y="6536782"/>
                <a:ext cx="70560" cy="164520"/>
              </p14:xfrm>
            </p:contentPart>
          </mc:Choice>
          <mc:Fallback xmlns="">
            <p:pic>
              <p:nvPicPr>
                <p:cNvPr id="175440" name="Freihand 175439">
                  <a:extLst>
                    <a:ext uri="{FF2B5EF4-FFF2-40B4-BE49-F238E27FC236}">
                      <a16:creationId xmlns:a16="http://schemas.microsoft.com/office/drawing/2014/main" id="{C1E1B304-081F-5777-2B6D-3BC6D1127170}"/>
                    </a:ext>
                  </a:extLst>
                </p:cNvPr>
                <p:cNvPicPr/>
                <p:nvPr/>
              </p:nvPicPr>
              <p:blipFill>
                <a:blip r:embed="rId1171"/>
                <a:stretch>
                  <a:fillRect/>
                </a:stretch>
              </p:blipFill>
              <p:spPr>
                <a:xfrm>
                  <a:off x="5438389" y="6527782"/>
                  <a:ext cx="882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172">
              <p14:nvContentPartPr>
                <p14:cNvPr id="175441" name="Freihand 175440">
                  <a:extLst>
                    <a:ext uri="{FF2B5EF4-FFF2-40B4-BE49-F238E27FC236}">
                      <a16:creationId xmlns:a16="http://schemas.microsoft.com/office/drawing/2014/main" id="{AC445319-520C-2478-F7CA-FA93CFED9ACC}"/>
                    </a:ext>
                  </a:extLst>
                </p14:cNvPr>
                <p14:cNvContentPartPr/>
                <p14:nvPr/>
              </p14:nvContentPartPr>
              <p14:xfrm>
                <a:off x="5601109" y="6499342"/>
                <a:ext cx="77400" cy="172440"/>
              </p14:xfrm>
            </p:contentPart>
          </mc:Choice>
          <mc:Fallback xmlns="">
            <p:pic>
              <p:nvPicPr>
                <p:cNvPr id="175441" name="Freihand 175440">
                  <a:extLst>
                    <a:ext uri="{FF2B5EF4-FFF2-40B4-BE49-F238E27FC236}">
                      <a16:creationId xmlns:a16="http://schemas.microsoft.com/office/drawing/2014/main" id="{AC445319-520C-2478-F7CA-FA93CFED9ACC}"/>
                    </a:ext>
                  </a:extLst>
                </p:cNvPr>
                <p:cNvPicPr/>
                <p:nvPr/>
              </p:nvPicPr>
              <p:blipFill>
                <a:blip r:embed="rId1173"/>
                <a:stretch>
                  <a:fillRect/>
                </a:stretch>
              </p:blipFill>
              <p:spPr>
                <a:xfrm>
                  <a:off x="5592469" y="6490702"/>
                  <a:ext cx="9504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174">
              <p14:nvContentPartPr>
                <p14:cNvPr id="175442" name="Freihand 175441">
                  <a:extLst>
                    <a:ext uri="{FF2B5EF4-FFF2-40B4-BE49-F238E27FC236}">
                      <a16:creationId xmlns:a16="http://schemas.microsoft.com/office/drawing/2014/main" id="{534A506B-BA28-8961-396B-CE8AF1F321A8}"/>
                    </a:ext>
                  </a:extLst>
                </p14:cNvPr>
                <p14:cNvContentPartPr/>
                <p14:nvPr/>
              </p14:nvContentPartPr>
              <p14:xfrm>
                <a:off x="5599309" y="6642982"/>
                <a:ext cx="140040" cy="38160"/>
              </p14:xfrm>
            </p:contentPart>
          </mc:Choice>
          <mc:Fallback xmlns="">
            <p:pic>
              <p:nvPicPr>
                <p:cNvPr id="175442" name="Freihand 175441">
                  <a:extLst>
                    <a:ext uri="{FF2B5EF4-FFF2-40B4-BE49-F238E27FC236}">
                      <a16:creationId xmlns:a16="http://schemas.microsoft.com/office/drawing/2014/main" id="{534A506B-BA28-8961-396B-CE8AF1F321A8}"/>
                    </a:ext>
                  </a:extLst>
                </p:cNvPr>
                <p:cNvPicPr/>
                <p:nvPr/>
              </p:nvPicPr>
              <p:blipFill>
                <a:blip r:embed="rId1175"/>
                <a:stretch>
                  <a:fillRect/>
                </a:stretch>
              </p:blipFill>
              <p:spPr>
                <a:xfrm>
                  <a:off x="5590669" y="6634342"/>
                  <a:ext cx="1576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176">
              <p14:nvContentPartPr>
                <p14:cNvPr id="175443" name="Freihand 175442">
                  <a:extLst>
                    <a:ext uri="{FF2B5EF4-FFF2-40B4-BE49-F238E27FC236}">
                      <a16:creationId xmlns:a16="http://schemas.microsoft.com/office/drawing/2014/main" id="{4061447F-333D-5D14-F790-66437AB5BAFA}"/>
                    </a:ext>
                  </a:extLst>
                </p14:cNvPr>
                <p14:cNvContentPartPr/>
                <p14:nvPr/>
              </p14:nvContentPartPr>
              <p14:xfrm>
                <a:off x="5751589" y="6558742"/>
                <a:ext cx="72000" cy="167040"/>
              </p14:xfrm>
            </p:contentPart>
          </mc:Choice>
          <mc:Fallback xmlns="">
            <p:pic>
              <p:nvPicPr>
                <p:cNvPr id="175443" name="Freihand 175442">
                  <a:extLst>
                    <a:ext uri="{FF2B5EF4-FFF2-40B4-BE49-F238E27FC236}">
                      <a16:creationId xmlns:a16="http://schemas.microsoft.com/office/drawing/2014/main" id="{4061447F-333D-5D14-F790-66437AB5BAFA}"/>
                    </a:ext>
                  </a:extLst>
                </p:cNvPr>
                <p:cNvPicPr/>
                <p:nvPr/>
              </p:nvPicPr>
              <p:blipFill>
                <a:blip r:embed="rId1177"/>
                <a:stretch>
                  <a:fillRect/>
                </a:stretch>
              </p:blipFill>
              <p:spPr>
                <a:xfrm>
                  <a:off x="5742589" y="6550102"/>
                  <a:ext cx="896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178">
              <p14:nvContentPartPr>
                <p14:cNvPr id="175444" name="Freihand 175443">
                  <a:extLst>
                    <a:ext uri="{FF2B5EF4-FFF2-40B4-BE49-F238E27FC236}">
                      <a16:creationId xmlns:a16="http://schemas.microsoft.com/office/drawing/2014/main" id="{7B7F9E31-DBA3-BEC2-5ECF-7EC3015960FE}"/>
                    </a:ext>
                  </a:extLst>
                </p14:cNvPr>
                <p14:cNvContentPartPr/>
                <p14:nvPr/>
              </p14:nvContentPartPr>
              <p14:xfrm>
                <a:off x="5849149" y="6564502"/>
                <a:ext cx="150120" cy="13680"/>
              </p14:xfrm>
            </p:contentPart>
          </mc:Choice>
          <mc:Fallback xmlns="">
            <p:pic>
              <p:nvPicPr>
                <p:cNvPr id="175444" name="Freihand 175443">
                  <a:extLst>
                    <a:ext uri="{FF2B5EF4-FFF2-40B4-BE49-F238E27FC236}">
                      <a16:creationId xmlns:a16="http://schemas.microsoft.com/office/drawing/2014/main" id="{7B7F9E31-DBA3-BEC2-5ECF-7EC3015960FE}"/>
                    </a:ext>
                  </a:extLst>
                </p:cNvPr>
                <p:cNvPicPr/>
                <p:nvPr/>
              </p:nvPicPr>
              <p:blipFill>
                <a:blip r:embed="rId1179"/>
                <a:stretch>
                  <a:fillRect/>
                </a:stretch>
              </p:blipFill>
              <p:spPr>
                <a:xfrm>
                  <a:off x="5840509" y="6555862"/>
                  <a:ext cx="1677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180">
              <p14:nvContentPartPr>
                <p14:cNvPr id="175445" name="Freihand 175444">
                  <a:extLst>
                    <a:ext uri="{FF2B5EF4-FFF2-40B4-BE49-F238E27FC236}">
                      <a16:creationId xmlns:a16="http://schemas.microsoft.com/office/drawing/2014/main" id="{BD888699-4B86-F6BD-166B-81F97D53A876}"/>
                    </a:ext>
                  </a:extLst>
                </p14:cNvPr>
                <p14:cNvContentPartPr/>
                <p14:nvPr/>
              </p14:nvContentPartPr>
              <p14:xfrm>
                <a:off x="5880829" y="6470182"/>
                <a:ext cx="263880" cy="226800"/>
              </p14:xfrm>
            </p:contentPart>
          </mc:Choice>
          <mc:Fallback xmlns="">
            <p:pic>
              <p:nvPicPr>
                <p:cNvPr id="175445" name="Freihand 175444">
                  <a:extLst>
                    <a:ext uri="{FF2B5EF4-FFF2-40B4-BE49-F238E27FC236}">
                      <a16:creationId xmlns:a16="http://schemas.microsoft.com/office/drawing/2014/main" id="{BD888699-4B86-F6BD-166B-81F97D53A876}"/>
                    </a:ext>
                  </a:extLst>
                </p:cNvPr>
                <p:cNvPicPr/>
                <p:nvPr/>
              </p:nvPicPr>
              <p:blipFill>
                <a:blip r:embed="rId1181"/>
                <a:stretch>
                  <a:fillRect/>
                </a:stretch>
              </p:blipFill>
              <p:spPr>
                <a:xfrm>
                  <a:off x="5871829" y="6461542"/>
                  <a:ext cx="281520" cy="244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82">
            <p14:nvContentPartPr>
              <p14:cNvPr id="175447" name="Freihand 175446">
                <a:extLst>
                  <a:ext uri="{FF2B5EF4-FFF2-40B4-BE49-F238E27FC236}">
                    <a16:creationId xmlns:a16="http://schemas.microsoft.com/office/drawing/2014/main" id="{E5D8A9B7-3C68-E778-55FD-BDE6794809BE}"/>
                  </a:ext>
                </a:extLst>
              </p14:cNvPr>
              <p14:cNvContentPartPr/>
              <p14:nvPr/>
            </p14:nvContentPartPr>
            <p14:xfrm>
              <a:off x="8589109" y="6097942"/>
              <a:ext cx="51120" cy="122040"/>
            </p14:xfrm>
          </p:contentPart>
        </mc:Choice>
        <mc:Fallback xmlns="">
          <p:pic>
            <p:nvPicPr>
              <p:cNvPr id="175447" name="Freihand 175446">
                <a:extLst>
                  <a:ext uri="{FF2B5EF4-FFF2-40B4-BE49-F238E27FC236}">
                    <a16:creationId xmlns:a16="http://schemas.microsoft.com/office/drawing/2014/main" id="{E5D8A9B7-3C68-E778-55FD-BDE6794809BE}"/>
                  </a:ext>
                </a:extLst>
              </p:cNvPr>
              <p:cNvPicPr/>
              <p:nvPr/>
            </p:nvPicPr>
            <p:blipFill>
              <a:blip r:embed="rId1183"/>
              <a:stretch>
                <a:fillRect/>
              </a:stretch>
            </p:blipFill>
            <p:spPr>
              <a:xfrm>
                <a:off x="8580109" y="6089302"/>
                <a:ext cx="687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184">
            <p14:nvContentPartPr>
              <p14:cNvPr id="175448" name="Freihand 175447">
                <a:extLst>
                  <a:ext uri="{FF2B5EF4-FFF2-40B4-BE49-F238E27FC236}">
                    <a16:creationId xmlns:a16="http://schemas.microsoft.com/office/drawing/2014/main" id="{70D86D8E-6663-E66F-847E-A63B022CF8D1}"/>
                  </a:ext>
                </a:extLst>
              </p14:cNvPr>
              <p14:cNvContentPartPr/>
              <p14:nvPr/>
            </p14:nvContentPartPr>
            <p14:xfrm>
              <a:off x="8502349" y="6072742"/>
              <a:ext cx="161280" cy="194400"/>
            </p14:xfrm>
          </p:contentPart>
        </mc:Choice>
        <mc:Fallback xmlns="">
          <p:pic>
            <p:nvPicPr>
              <p:cNvPr id="175448" name="Freihand 175447">
                <a:extLst>
                  <a:ext uri="{FF2B5EF4-FFF2-40B4-BE49-F238E27FC236}">
                    <a16:creationId xmlns:a16="http://schemas.microsoft.com/office/drawing/2014/main" id="{70D86D8E-6663-E66F-847E-A63B022CF8D1}"/>
                  </a:ext>
                </a:extLst>
              </p:cNvPr>
              <p:cNvPicPr/>
              <p:nvPr/>
            </p:nvPicPr>
            <p:blipFill>
              <a:blip r:embed="rId1185"/>
              <a:stretch>
                <a:fillRect/>
              </a:stretch>
            </p:blipFill>
            <p:spPr>
              <a:xfrm>
                <a:off x="8493349" y="6063742"/>
                <a:ext cx="178920" cy="212040"/>
              </a:xfrm>
              <a:prstGeom prst="rect">
                <a:avLst/>
              </a:prstGeom>
            </p:spPr>
          </p:pic>
        </mc:Fallback>
      </mc:AlternateContent>
      <p:grpSp>
        <p:nvGrpSpPr>
          <p:cNvPr id="175482" name="Gruppieren 175481">
            <a:extLst>
              <a:ext uri="{FF2B5EF4-FFF2-40B4-BE49-F238E27FC236}">
                <a16:creationId xmlns:a16="http://schemas.microsoft.com/office/drawing/2014/main" id="{2AC3B1D6-0E19-CD62-4C29-2BA61870F0E5}"/>
              </a:ext>
            </a:extLst>
          </p:cNvPr>
          <p:cNvGrpSpPr/>
          <p:nvPr/>
        </p:nvGrpSpPr>
        <p:grpSpPr>
          <a:xfrm>
            <a:off x="129469" y="4966822"/>
            <a:ext cx="2590560" cy="643680"/>
            <a:chOff x="129469" y="4966822"/>
            <a:chExt cx="2590560" cy="643680"/>
          </a:xfrm>
        </p:grpSpPr>
        <mc:AlternateContent xmlns:mc="http://schemas.openxmlformats.org/markup-compatibility/2006" xmlns:p14="http://schemas.microsoft.com/office/powerpoint/2010/main">
          <mc:Choice Requires="p14">
            <p:contentPart p14:bwMode="auto" r:id="rId1186">
              <p14:nvContentPartPr>
                <p14:cNvPr id="175449" name="Freihand 175448">
                  <a:extLst>
                    <a:ext uri="{FF2B5EF4-FFF2-40B4-BE49-F238E27FC236}">
                      <a16:creationId xmlns:a16="http://schemas.microsoft.com/office/drawing/2014/main" id="{5FBFA8AB-A5B6-7EF7-F80A-1F59B3D4A7BF}"/>
                    </a:ext>
                  </a:extLst>
                </p14:cNvPr>
                <p14:cNvContentPartPr/>
                <p14:nvPr/>
              </p14:nvContentPartPr>
              <p14:xfrm>
                <a:off x="129469" y="5124862"/>
                <a:ext cx="163080" cy="157320"/>
              </p14:xfrm>
            </p:contentPart>
          </mc:Choice>
          <mc:Fallback xmlns="">
            <p:pic>
              <p:nvPicPr>
                <p:cNvPr id="175449" name="Freihand 175448">
                  <a:extLst>
                    <a:ext uri="{FF2B5EF4-FFF2-40B4-BE49-F238E27FC236}">
                      <a16:creationId xmlns:a16="http://schemas.microsoft.com/office/drawing/2014/main" id="{5FBFA8AB-A5B6-7EF7-F80A-1F59B3D4A7BF}"/>
                    </a:ext>
                  </a:extLst>
                </p:cNvPr>
                <p:cNvPicPr/>
                <p:nvPr/>
              </p:nvPicPr>
              <p:blipFill>
                <a:blip r:embed="rId1187"/>
                <a:stretch>
                  <a:fillRect/>
                </a:stretch>
              </p:blipFill>
              <p:spPr>
                <a:xfrm>
                  <a:off x="120469" y="5116222"/>
                  <a:ext cx="18072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188">
              <p14:nvContentPartPr>
                <p14:cNvPr id="175450" name="Freihand 175449">
                  <a:extLst>
                    <a:ext uri="{FF2B5EF4-FFF2-40B4-BE49-F238E27FC236}">
                      <a16:creationId xmlns:a16="http://schemas.microsoft.com/office/drawing/2014/main" id="{D7BFCB2C-21D6-B8CB-EFD2-31F755D92E7F}"/>
                    </a:ext>
                  </a:extLst>
                </p14:cNvPr>
                <p14:cNvContentPartPr/>
                <p14:nvPr/>
              </p14:nvContentPartPr>
              <p14:xfrm>
                <a:off x="455629" y="5092462"/>
                <a:ext cx="86040" cy="123120"/>
              </p14:xfrm>
            </p:contentPart>
          </mc:Choice>
          <mc:Fallback xmlns="">
            <p:pic>
              <p:nvPicPr>
                <p:cNvPr id="175450" name="Freihand 175449">
                  <a:extLst>
                    <a:ext uri="{FF2B5EF4-FFF2-40B4-BE49-F238E27FC236}">
                      <a16:creationId xmlns:a16="http://schemas.microsoft.com/office/drawing/2014/main" id="{D7BFCB2C-21D6-B8CB-EFD2-31F755D92E7F}"/>
                    </a:ext>
                  </a:extLst>
                </p:cNvPr>
                <p:cNvPicPr/>
                <p:nvPr/>
              </p:nvPicPr>
              <p:blipFill>
                <a:blip r:embed="rId1189"/>
                <a:stretch>
                  <a:fillRect/>
                </a:stretch>
              </p:blipFill>
              <p:spPr>
                <a:xfrm>
                  <a:off x="446989" y="5083822"/>
                  <a:ext cx="1036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190">
              <p14:nvContentPartPr>
                <p14:cNvPr id="175451" name="Freihand 175450">
                  <a:extLst>
                    <a:ext uri="{FF2B5EF4-FFF2-40B4-BE49-F238E27FC236}">
                      <a16:creationId xmlns:a16="http://schemas.microsoft.com/office/drawing/2014/main" id="{21C10B95-CC78-31AC-7C59-2FD9DFA25100}"/>
                    </a:ext>
                  </a:extLst>
                </p14:cNvPr>
                <p14:cNvContentPartPr/>
                <p14:nvPr/>
              </p14:nvContentPartPr>
              <p14:xfrm>
                <a:off x="501709" y="5102902"/>
                <a:ext cx="68760" cy="268560"/>
              </p14:xfrm>
            </p:contentPart>
          </mc:Choice>
          <mc:Fallback xmlns="">
            <p:pic>
              <p:nvPicPr>
                <p:cNvPr id="175451" name="Freihand 175450">
                  <a:extLst>
                    <a:ext uri="{FF2B5EF4-FFF2-40B4-BE49-F238E27FC236}">
                      <a16:creationId xmlns:a16="http://schemas.microsoft.com/office/drawing/2014/main" id="{21C10B95-CC78-31AC-7C59-2FD9DFA25100}"/>
                    </a:ext>
                  </a:extLst>
                </p:cNvPr>
                <p:cNvPicPr/>
                <p:nvPr/>
              </p:nvPicPr>
              <p:blipFill>
                <a:blip r:embed="rId1191"/>
                <a:stretch>
                  <a:fillRect/>
                </a:stretch>
              </p:blipFill>
              <p:spPr>
                <a:xfrm>
                  <a:off x="492709" y="5094262"/>
                  <a:ext cx="8640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1192">
              <p14:nvContentPartPr>
                <p14:cNvPr id="175453" name="Freihand 175452">
                  <a:extLst>
                    <a:ext uri="{FF2B5EF4-FFF2-40B4-BE49-F238E27FC236}">
                      <a16:creationId xmlns:a16="http://schemas.microsoft.com/office/drawing/2014/main" id="{FA32AD1C-96FC-D1A0-EBA9-BCE9DF8CC786}"/>
                    </a:ext>
                  </a:extLst>
                </p14:cNvPr>
                <p14:cNvContentPartPr/>
                <p14:nvPr/>
              </p14:nvContentPartPr>
              <p14:xfrm>
                <a:off x="714109" y="5048902"/>
                <a:ext cx="81000" cy="165240"/>
              </p14:xfrm>
            </p:contentPart>
          </mc:Choice>
          <mc:Fallback xmlns="">
            <p:pic>
              <p:nvPicPr>
                <p:cNvPr id="175453" name="Freihand 175452">
                  <a:extLst>
                    <a:ext uri="{FF2B5EF4-FFF2-40B4-BE49-F238E27FC236}">
                      <a16:creationId xmlns:a16="http://schemas.microsoft.com/office/drawing/2014/main" id="{FA32AD1C-96FC-D1A0-EBA9-BCE9DF8CC786}"/>
                    </a:ext>
                  </a:extLst>
                </p:cNvPr>
                <p:cNvPicPr/>
                <p:nvPr/>
              </p:nvPicPr>
              <p:blipFill>
                <a:blip r:embed="rId1193"/>
                <a:stretch>
                  <a:fillRect/>
                </a:stretch>
              </p:blipFill>
              <p:spPr>
                <a:xfrm>
                  <a:off x="705109" y="5040262"/>
                  <a:ext cx="9864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194">
              <p14:nvContentPartPr>
                <p14:cNvPr id="175454" name="Freihand 175453">
                  <a:extLst>
                    <a:ext uri="{FF2B5EF4-FFF2-40B4-BE49-F238E27FC236}">
                      <a16:creationId xmlns:a16="http://schemas.microsoft.com/office/drawing/2014/main" id="{6F659CBD-35A6-604E-A244-CC54E4691B94}"/>
                    </a:ext>
                  </a:extLst>
                </p14:cNvPr>
                <p14:cNvContentPartPr/>
                <p14:nvPr/>
              </p14:nvContentPartPr>
              <p14:xfrm>
                <a:off x="831829" y="5038102"/>
                <a:ext cx="175320" cy="160920"/>
              </p14:xfrm>
            </p:contentPart>
          </mc:Choice>
          <mc:Fallback xmlns="">
            <p:pic>
              <p:nvPicPr>
                <p:cNvPr id="175454" name="Freihand 175453">
                  <a:extLst>
                    <a:ext uri="{FF2B5EF4-FFF2-40B4-BE49-F238E27FC236}">
                      <a16:creationId xmlns:a16="http://schemas.microsoft.com/office/drawing/2014/main" id="{6F659CBD-35A6-604E-A244-CC54E4691B94}"/>
                    </a:ext>
                  </a:extLst>
                </p:cNvPr>
                <p:cNvPicPr/>
                <p:nvPr/>
              </p:nvPicPr>
              <p:blipFill>
                <a:blip r:embed="rId1195"/>
                <a:stretch>
                  <a:fillRect/>
                </a:stretch>
              </p:blipFill>
              <p:spPr>
                <a:xfrm>
                  <a:off x="822829" y="5029102"/>
                  <a:ext cx="1929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196">
              <p14:nvContentPartPr>
                <p14:cNvPr id="175455" name="Freihand 175454">
                  <a:extLst>
                    <a:ext uri="{FF2B5EF4-FFF2-40B4-BE49-F238E27FC236}">
                      <a16:creationId xmlns:a16="http://schemas.microsoft.com/office/drawing/2014/main" id="{70DB45A7-7FA3-21D6-80F0-63C61AEFCEF3}"/>
                    </a:ext>
                  </a:extLst>
                </p14:cNvPr>
                <p14:cNvContentPartPr/>
                <p14:nvPr/>
              </p14:nvContentPartPr>
              <p14:xfrm>
                <a:off x="993829" y="5037742"/>
                <a:ext cx="36000" cy="38880"/>
              </p14:xfrm>
            </p:contentPart>
          </mc:Choice>
          <mc:Fallback xmlns="">
            <p:pic>
              <p:nvPicPr>
                <p:cNvPr id="175455" name="Freihand 175454">
                  <a:extLst>
                    <a:ext uri="{FF2B5EF4-FFF2-40B4-BE49-F238E27FC236}">
                      <a16:creationId xmlns:a16="http://schemas.microsoft.com/office/drawing/2014/main" id="{70DB45A7-7FA3-21D6-80F0-63C61AEFCEF3}"/>
                    </a:ext>
                  </a:extLst>
                </p:cNvPr>
                <p:cNvPicPr/>
                <p:nvPr/>
              </p:nvPicPr>
              <p:blipFill>
                <a:blip r:embed="rId1197"/>
                <a:stretch>
                  <a:fillRect/>
                </a:stretch>
              </p:blipFill>
              <p:spPr>
                <a:xfrm>
                  <a:off x="984829" y="5029102"/>
                  <a:ext cx="5364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198">
              <p14:nvContentPartPr>
                <p14:cNvPr id="175456" name="Freihand 175455">
                  <a:extLst>
                    <a:ext uri="{FF2B5EF4-FFF2-40B4-BE49-F238E27FC236}">
                      <a16:creationId xmlns:a16="http://schemas.microsoft.com/office/drawing/2014/main" id="{9A0F988A-33C2-B8F0-2DB1-54D6D07165BB}"/>
                    </a:ext>
                  </a:extLst>
                </p14:cNvPr>
                <p14:cNvContentPartPr/>
                <p14:nvPr/>
              </p14:nvContentPartPr>
              <p14:xfrm>
                <a:off x="1061509" y="4966822"/>
                <a:ext cx="171720" cy="331920"/>
              </p14:xfrm>
            </p:contentPart>
          </mc:Choice>
          <mc:Fallback xmlns="">
            <p:pic>
              <p:nvPicPr>
                <p:cNvPr id="175456" name="Freihand 175455">
                  <a:extLst>
                    <a:ext uri="{FF2B5EF4-FFF2-40B4-BE49-F238E27FC236}">
                      <a16:creationId xmlns:a16="http://schemas.microsoft.com/office/drawing/2014/main" id="{9A0F988A-33C2-B8F0-2DB1-54D6D07165BB}"/>
                    </a:ext>
                  </a:extLst>
                </p:cNvPr>
                <p:cNvPicPr/>
                <p:nvPr/>
              </p:nvPicPr>
              <p:blipFill>
                <a:blip r:embed="rId1199"/>
                <a:stretch>
                  <a:fillRect/>
                </a:stretch>
              </p:blipFill>
              <p:spPr>
                <a:xfrm>
                  <a:off x="1052509" y="4957822"/>
                  <a:ext cx="18936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1200">
              <p14:nvContentPartPr>
                <p14:cNvPr id="175457" name="Freihand 175456">
                  <a:extLst>
                    <a:ext uri="{FF2B5EF4-FFF2-40B4-BE49-F238E27FC236}">
                      <a16:creationId xmlns:a16="http://schemas.microsoft.com/office/drawing/2014/main" id="{9663E55C-807C-D1D8-AF63-D371DB79907B}"/>
                    </a:ext>
                  </a:extLst>
                </p14:cNvPr>
                <p14:cNvContentPartPr/>
                <p14:nvPr/>
              </p14:nvContentPartPr>
              <p14:xfrm>
                <a:off x="1304509" y="5030182"/>
                <a:ext cx="184320" cy="92160"/>
              </p14:xfrm>
            </p:contentPart>
          </mc:Choice>
          <mc:Fallback xmlns="">
            <p:pic>
              <p:nvPicPr>
                <p:cNvPr id="175457" name="Freihand 175456">
                  <a:extLst>
                    <a:ext uri="{FF2B5EF4-FFF2-40B4-BE49-F238E27FC236}">
                      <a16:creationId xmlns:a16="http://schemas.microsoft.com/office/drawing/2014/main" id="{9663E55C-807C-D1D8-AF63-D371DB79907B}"/>
                    </a:ext>
                  </a:extLst>
                </p:cNvPr>
                <p:cNvPicPr/>
                <p:nvPr/>
              </p:nvPicPr>
              <p:blipFill>
                <a:blip r:embed="rId1201"/>
                <a:stretch>
                  <a:fillRect/>
                </a:stretch>
              </p:blipFill>
              <p:spPr>
                <a:xfrm>
                  <a:off x="1295509" y="5021182"/>
                  <a:ext cx="2019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202">
              <p14:nvContentPartPr>
                <p14:cNvPr id="175458" name="Freihand 175457">
                  <a:extLst>
                    <a:ext uri="{FF2B5EF4-FFF2-40B4-BE49-F238E27FC236}">
                      <a16:creationId xmlns:a16="http://schemas.microsoft.com/office/drawing/2014/main" id="{CC8E2037-54B7-877E-38AC-127D303F1BB7}"/>
                    </a:ext>
                  </a:extLst>
                </p14:cNvPr>
                <p14:cNvContentPartPr/>
                <p14:nvPr/>
              </p14:nvContentPartPr>
              <p14:xfrm>
                <a:off x="1532749" y="5037742"/>
                <a:ext cx="176400" cy="57240"/>
              </p14:xfrm>
            </p:contentPart>
          </mc:Choice>
          <mc:Fallback xmlns="">
            <p:pic>
              <p:nvPicPr>
                <p:cNvPr id="175458" name="Freihand 175457">
                  <a:extLst>
                    <a:ext uri="{FF2B5EF4-FFF2-40B4-BE49-F238E27FC236}">
                      <a16:creationId xmlns:a16="http://schemas.microsoft.com/office/drawing/2014/main" id="{CC8E2037-54B7-877E-38AC-127D303F1BB7}"/>
                    </a:ext>
                  </a:extLst>
                </p:cNvPr>
                <p:cNvPicPr/>
                <p:nvPr/>
              </p:nvPicPr>
              <p:blipFill>
                <a:blip r:embed="rId1203"/>
                <a:stretch>
                  <a:fillRect/>
                </a:stretch>
              </p:blipFill>
              <p:spPr>
                <a:xfrm>
                  <a:off x="1524109" y="5029102"/>
                  <a:ext cx="1940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204">
              <p14:nvContentPartPr>
                <p14:cNvPr id="175459" name="Freihand 175458">
                  <a:extLst>
                    <a:ext uri="{FF2B5EF4-FFF2-40B4-BE49-F238E27FC236}">
                      <a16:creationId xmlns:a16="http://schemas.microsoft.com/office/drawing/2014/main" id="{D35C0440-7215-6F03-C7D6-979E9BF4B8D8}"/>
                    </a:ext>
                  </a:extLst>
                </p14:cNvPr>
                <p14:cNvContentPartPr/>
                <p14:nvPr/>
              </p14:nvContentPartPr>
              <p14:xfrm>
                <a:off x="182389" y="5366782"/>
                <a:ext cx="154440" cy="180720"/>
              </p14:xfrm>
            </p:contentPart>
          </mc:Choice>
          <mc:Fallback xmlns="">
            <p:pic>
              <p:nvPicPr>
                <p:cNvPr id="175459" name="Freihand 175458">
                  <a:extLst>
                    <a:ext uri="{FF2B5EF4-FFF2-40B4-BE49-F238E27FC236}">
                      <a16:creationId xmlns:a16="http://schemas.microsoft.com/office/drawing/2014/main" id="{D35C0440-7215-6F03-C7D6-979E9BF4B8D8}"/>
                    </a:ext>
                  </a:extLst>
                </p:cNvPr>
                <p:cNvPicPr/>
                <p:nvPr/>
              </p:nvPicPr>
              <p:blipFill>
                <a:blip r:embed="rId1205"/>
                <a:stretch>
                  <a:fillRect/>
                </a:stretch>
              </p:blipFill>
              <p:spPr>
                <a:xfrm>
                  <a:off x="173749" y="5358142"/>
                  <a:ext cx="1720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206">
              <p14:nvContentPartPr>
                <p14:cNvPr id="175460" name="Freihand 175459">
                  <a:extLst>
                    <a:ext uri="{FF2B5EF4-FFF2-40B4-BE49-F238E27FC236}">
                      <a16:creationId xmlns:a16="http://schemas.microsoft.com/office/drawing/2014/main" id="{3FCECBDD-D615-BFB3-75BE-DB63C2CBBC0B}"/>
                    </a:ext>
                  </a:extLst>
                </p14:cNvPr>
                <p14:cNvContentPartPr/>
                <p14:nvPr/>
              </p14:nvContentPartPr>
              <p14:xfrm>
                <a:off x="372469" y="5346262"/>
                <a:ext cx="107280" cy="168480"/>
              </p14:xfrm>
            </p:contentPart>
          </mc:Choice>
          <mc:Fallback xmlns="">
            <p:pic>
              <p:nvPicPr>
                <p:cNvPr id="175460" name="Freihand 175459">
                  <a:extLst>
                    <a:ext uri="{FF2B5EF4-FFF2-40B4-BE49-F238E27FC236}">
                      <a16:creationId xmlns:a16="http://schemas.microsoft.com/office/drawing/2014/main" id="{3FCECBDD-D615-BFB3-75BE-DB63C2CBBC0B}"/>
                    </a:ext>
                  </a:extLst>
                </p:cNvPr>
                <p:cNvPicPr/>
                <p:nvPr/>
              </p:nvPicPr>
              <p:blipFill>
                <a:blip r:embed="rId1207"/>
                <a:stretch>
                  <a:fillRect/>
                </a:stretch>
              </p:blipFill>
              <p:spPr>
                <a:xfrm>
                  <a:off x="363829" y="5337622"/>
                  <a:ext cx="12492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1208">
              <p14:nvContentPartPr>
                <p14:cNvPr id="175461" name="Freihand 175460">
                  <a:extLst>
                    <a:ext uri="{FF2B5EF4-FFF2-40B4-BE49-F238E27FC236}">
                      <a16:creationId xmlns:a16="http://schemas.microsoft.com/office/drawing/2014/main" id="{A358C54C-935E-6119-54C2-67470A1A6377}"/>
                    </a:ext>
                  </a:extLst>
                </p14:cNvPr>
                <p14:cNvContentPartPr/>
                <p14:nvPr/>
              </p14:nvContentPartPr>
              <p14:xfrm>
                <a:off x="593149" y="5336542"/>
                <a:ext cx="293760" cy="244440"/>
              </p14:xfrm>
            </p:contentPart>
          </mc:Choice>
          <mc:Fallback xmlns="">
            <p:pic>
              <p:nvPicPr>
                <p:cNvPr id="175461" name="Freihand 175460">
                  <a:extLst>
                    <a:ext uri="{FF2B5EF4-FFF2-40B4-BE49-F238E27FC236}">
                      <a16:creationId xmlns:a16="http://schemas.microsoft.com/office/drawing/2014/main" id="{A358C54C-935E-6119-54C2-67470A1A6377}"/>
                    </a:ext>
                  </a:extLst>
                </p:cNvPr>
                <p:cNvPicPr/>
                <p:nvPr/>
              </p:nvPicPr>
              <p:blipFill>
                <a:blip r:embed="rId1209"/>
                <a:stretch>
                  <a:fillRect/>
                </a:stretch>
              </p:blipFill>
              <p:spPr>
                <a:xfrm>
                  <a:off x="584149" y="5327902"/>
                  <a:ext cx="31140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1210">
              <p14:nvContentPartPr>
                <p14:cNvPr id="175463" name="Freihand 175462">
                  <a:extLst>
                    <a:ext uri="{FF2B5EF4-FFF2-40B4-BE49-F238E27FC236}">
                      <a16:creationId xmlns:a16="http://schemas.microsoft.com/office/drawing/2014/main" id="{EF795DAB-9FB6-CD26-A4BF-5F01C6BEB688}"/>
                    </a:ext>
                  </a:extLst>
                </p14:cNvPr>
                <p14:cNvContentPartPr/>
                <p14:nvPr/>
              </p14:nvContentPartPr>
              <p14:xfrm>
                <a:off x="1018669" y="5336902"/>
                <a:ext cx="72000" cy="173160"/>
              </p14:xfrm>
            </p:contentPart>
          </mc:Choice>
          <mc:Fallback xmlns="">
            <p:pic>
              <p:nvPicPr>
                <p:cNvPr id="175463" name="Freihand 175462">
                  <a:extLst>
                    <a:ext uri="{FF2B5EF4-FFF2-40B4-BE49-F238E27FC236}">
                      <a16:creationId xmlns:a16="http://schemas.microsoft.com/office/drawing/2014/main" id="{EF795DAB-9FB6-CD26-A4BF-5F01C6BEB688}"/>
                    </a:ext>
                  </a:extLst>
                </p:cNvPr>
                <p:cNvPicPr/>
                <p:nvPr/>
              </p:nvPicPr>
              <p:blipFill>
                <a:blip r:embed="rId1211"/>
                <a:stretch>
                  <a:fillRect/>
                </a:stretch>
              </p:blipFill>
              <p:spPr>
                <a:xfrm>
                  <a:off x="1009669" y="5328262"/>
                  <a:ext cx="896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212">
              <p14:nvContentPartPr>
                <p14:cNvPr id="175464" name="Freihand 175463">
                  <a:extLst>
                    <a:ext uri="{FF2B5EF4-FFF2-40B4-BE49-F238E27FC236}">
                      <a16:creationId xmlns:a16="http://schemas.microsoft.com/office/drawing/2014/main" id="{32FD8833-222A-8D4F-6E68-7C04DF907040}"/>
                    </a:ext>
                  </a:extLst>
                </p14:cNvPr>
                <p14:cNvContentPartPr/>
                <p14:nvPr/>
              </p14:nvContentPartPr>
              <p14:xfrm>
                <a:off x="1017229" y="5330062"/>
                <a:ext cx="136440" cy="189720"/>
              </p14:xfrm>
            </p:contentPart>
          </mc:Choice>
          <mc:Fallback xmlns="">
            <p:pic>
              <p:nvPicPr>
                <p:cNvPr id="175464" name="Freihand 175463">
                  <a:extLst>
                    <a:ext uri="{FF2B5EF4-FFF2-40B4-BE49-F238E27FC236}">
                      <a16:creationId xmlns:a16="http://schemas.microsoft.com/office/drawing/2014/main" id="{32FD8833-222A-8D4F-6E68-7C04DF907040}"/>
                    </a:ext>
                  </a:extLst>
                </p:cNvPr>
                <p:cNvPicPr/>
                <p:nvPr/>
              </p:nvPicPr>
              <p:blipFill>
                <a:blip r:embed="rId1213"/>
                <a:stretch>
                  <a:fillRect/>
                </a:stretch>
              </p:blipFill>
              <p:spPr>
                <a:xfrm>
                  <a:off x="1008229" y="5321422"/>
                  <a:ext cx="1540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214">
              <p14:nvContentPartPr>
                <p14:cNvPr id="175465" name="Freihand 175464">
                  <a:extLst>
                    <a:ext uri="{FF2B5EF4-FFF2-40B4-BE49-F238E27FC236}">
                      <a16:creationId xmlns:a16="http://schemas.microsoft.com/office/drawing/2014/main" id="{85467FB1-7B72-15E7-0B22-2290DD9D433A}"/>
                    </a:ext>
                  </a:extLst>
                </p14:cNvPr>
                <p14:cNvContentPartPr/>
                <p14:nvPr/>
              </p14:nvContentPartPr>
              <p14:xfrm>
                <a:off x="1205509" y="5342302"/>
                <a:ext cx="35280" cy="8640"/>
              </p14:xfrm>
            </p:contentPart>
          </mc:Choice>
          <mc:Fallback xmlns="">
            <p:pic>
              <p:nvPicPr>
                <p:cNvPr id="175465" name="Freihand 175464">
                  <a:extLst>
                    <a:ext uri="{FF2B5EF4-FFF2-40B4-BE49-F238E27FC236}">
                      <a16:creationId xmlns:a16="http://schemas.microsoft.com/office/drawing/2014/main" id="{85467FB1-7B72-15E7-0B22-2290DD9D433A}"/>
                    </a:ext>
                  </a:extLst>
                </p:cNvPr>
                <p:cNvPicPr/>
                <p:nvPr/>
              </p:nvPicPr>
              <p:blipFill>
                <a:blip r:embed="rId1215"/>
                <a:stretch>
                  <a:fillRect/>
                </a:stretch>
              </p:blipFill>
              <p:spPr>
                <a:xfrm>
                  <a:off x="1196509" y="5333662"/>
                  <a:ext cx="529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216">
              <p14:nvContentPartPr>
                <p14:cNvPr id="175466" name="Freihand 175465">
                  <a:extLst>
                    <a:ext uri="{FF2B5EF4-FFF2-40B4-BE49-F238E27FC236}">
                      <a16:creationId xmlns:a16="http://schemas.microsoft.com/office/drawing/2014/main" id="{7492542A-EE8E-9281-D413-2C0531DA4FEE}"/>
                    </a:ext>
                  </a:extLst>
                </p14:cNvPr>
                <p14:cNvContentPartPr/>
                <p14:nvPr/>
              </p14:nvContentPartPr>
              <p14:xfrm>
                <a:off x="984469" y="5490622"/>
                <a:ext cx="128520" cy="119880"/>
              </p14:xfrm>
            </p:contentPart>
          </mc:Choice>
          <mc:Fallback xmlns="">
            <p:pic>
              <p:nvPicPr>
                <p:cNvPr id="175466" name="Freihand 175465">
                  <a:extLst>
                    <a:ext uri="{FF2B5EF4-FFF2-40B4-BE49-F238E27FC236}">
                      <a16:creationId xmlns:a16="http://schemas.microsoft.com/office/drawing/2014/main" id="{7492542A-EE8E-9281-D413-2C0531DA4FEE}"/>
                    </a:ext>
                  </a:extLst>
                </p:cNvPr>
                <p:cNvPicPr/>
                <p:nvPr/>
              </p:nvPicPr>
              <p:blipFill>
                <a:blip r:embed="rId1217"/>
                <a:stretch>
                  <a:fillRect/>
                </a:stretch>
              </p:blipFill>
              <p:spPr>
                <a:xfrm>
                  <a:off x="975829" y="5481982"/>
                  <a:ext cx="1461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1218">
              <p14:nvContentPartPr>
                <p14:cNvPr id="175467" name="Freihand 175466">
                  <a:extLst>
                    <a:ext uri="{FF2B5EF4-FFF2-40B4-BE49-F238E27FC236}">
                      <a16:creationId xmlns:a16="http://schemas.microsoft.com/office/drawing/2014/main" id="{ABA9D58C-DD76-060D-69E1-3A8109F742B0}"/>
                    </a:ext>
                  </a:extLst>
                </p14:cNvPr>
                <p14:cNvContentPartPr/>
                <p14:nvPr/>
              </p14:nvContentPartPr>
              <p14:xfrm>
                <a:off x="1179589" y="5333662"/>
                <a:ext cx="93600" cy="195120"/>
              </p14:xfrm>
            </p:contentPart>
          </mc:Choice>
          <mc:Fallback xmlns="">
            <p:pic>
              <p:nvPicPr>
                <p:cNvPr id="175467" name="Freihand 175466">
                  <a:extLst>
                    <a:ext uri="{FF2B5EF4-FFF2-40B4-BE49-F238E27FC236}">
                      <a16:creationId xmlns:a16="http://schemas.microsoft.com/office/drawing/2014/main" id="{ABA9D58C-DD76-060D-69E1-3A8109F742B0}"/>
                    </a:ext>
                  </a:extLst>
                </p:cNvPr>
                <p:cNvPicPr/>
                <p:nvPr/>
              </p:nvPicPr>
              <p:blipFill>
                <a:blip r:embed="rId1219"/>
                <a:stretch>
                  <a:fillRect/>
                </a:stretch>
              </p:blipFill>
              <p:spPr>
                <a:xfrm>
                  <a:off x="1170589" y="5324662"/>
                  <a:ext cx="11124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220">
              <p14:nvContentPartPr>
                <p14:cNvPr id="175468" name="Freihand 175467">
                  <a:extLst>
                    <a:ext uri="{FF2B5EF4-FFF2-40B4-BE49-F238E27FC236}">
                      <a16:creationId xmlns:a16="http://schemas.microsoft.com/office/drawing/2014/main" id="{EDB5E7F6-4B45-54B3-677A-75153E113D4E}"/>
                    </a:ext>
                  </a:extLst>
                </p14:cNvPr>
                <p14:cNvContentPartPr/>
                <p14:nvPr/>
              </p14:nvContentPartPr>
              <p14:xfrm>
                <a:off x="1317829" y="5461102"/>
                <a:ext cx="19080" cy="106200"/>
              </p14:xfrm>
            </p:contentPart>
          </mc:Choice>
          <mc:Fallback xmlns="">
            <p:pic>
              <p:nvPicPr>
                <p:cNvPr id="175468" name="Freihand 175467">
                  <a:extLst>
                    <a:ext uri="{FF2B5EF4-FFF2-40B4-BE49-F238E27FC236}">
                      <a16:creationId xmlns:a16="http://schemas.microsoft.com/office/drawing/2014/main" id="{EDB5E7F6-4B45-54B3-677A-75153E113D4E}"/>
                    </a:ext>
                  </a:extLst>
                </p:cNvPr>
                <p:cNvPicPr/>
                <p:nvPr/>
              </p:nvPicPr>
              <p:blipFill>
                <a:blip r:embed="rId1221"/>
                <a:stretch>
                  <a:fillRect/>
                </a:stretch>
              </p:blipFill>
              <p:spPr>
                <a:xfrm>
                  <a:off x="1309189" y="5452102"/>
                  <a:ext cx="3672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222">
              <p14:nvContentPartPr>
                <p14:cNvPr id="175469" name="Freihand 175468">
                  <a:extLst>
                    <a:ext uri="{FF2B5EF4-FFF2-40B4-BE49-F238E27FC236}">
                      <a16:creationId xmlns:a16="http://schemas.microsoft.com/office/drawing/2014/main" id="{6D28E6C3-D66F-3418-5826-EB1FF4C9778F}"/>
                    </a:ext>
                  </a:extLst>
                </p14:cNvPr>
                <p14:cNvContentPartPr/>
                <p14:nvPr/>
              </p14:nvContentPartPr>
              <p14:xfrm>
                <a:off x="1391629" y="5305942"/>
                <a:ext cx="126360" cy="228960"/>
              </p14:xfrm>
            </p:contentPart>
          </mc:Choice>
          <mc:Fallback xmlns="">
            <p:pic>
              <p:nvPicPr>
                <p:cNvPr id="175469" name="Freihand 175468">
                  <a:extLst>
                    <a:ext uri="{FF2B5EF4-FFF2-40B4-BE49-F238E27FC236}">
                      <a16:creationId xmlns:a16="http://schemas.microsoft.com/office/drawing/2014/main" id="{6D28E6C3-D66F-3418-5826-EB1FF4C9778F}"/>
                    </a:ext>
                  </a:extLst>
                </p:cNvPr>
                <p:cNvPicPr/>
                <p:nvPr/>
              </p:nvPicPr>
              <p:blipFill>
                <a:blip r:embed="rId1223"/>
                <a:stretch>
                  <a:fillRect/>
                </a:stretch>
              </p:blipFill>
              <p:spPr>
                <a:xfrm>
                  <a:off x="1382629" y="5297302"/>
                  <a:ext cx="14400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224">
              <p14:nvContentPartPr>
                <p14:cNvPr id="175470" name="Freihand 175469">
                  <a:extLst>
                    <a:ext uri="{FF2B5EF4-FFF2-40B4-BE49-F238E27FC236}">
                      <a16:creationId xmlns:a16="http://schemas.microsoft.com/office/drawing/2014/main" id="{547B5BCD-4EF2-49F2-0DD1-85A7B4667C06}"/>
                    </a:ext>
                  </a:extLst>
                </p14:cNvPr>
                <p14:cNvContentPartPr/>
                <p14:nvPr/>
              </p14:nvContentPartPr>
              <p14:xfrm>
                <a:off x="1637149" y="5362462"/>
                <a:ext cx="115920" cy="41760"/>
              </p14:xfrm>
            </p:contentPart>
          </mc:Choice>
          <mc:Fallback xmlns="">
            <p:pic>
              <p:nvPicPr>
                <p:cNvPr id="175470" name="Freihand 175469">
                  <a:extLst>
                    <a:ext uri="{FF2B5EF4-FFF2-40B4-BE49-F238E27FC236}">
                      <a16:creationId xmlns:a16="http://schemas.microsoft.com/office/drawing/2014/main" id="{547B5BCD-4EF2-49F2-0DD1-85A7B4667C06}"/>
                    </a:ext>
                  </a:extLst>
                </p:cNvPr>
                <p:cNvPicPr/>
                <p:nvPr/>
              </p:nvPicPr>
              <p:blipFill>
                <a:blip r:embed="rId1225"/>
                <a:stretch>
                  <a:fillRect/>
                </a:stretch>
              </p:blipFill>
              <p:spPr>
                <a:xfrm>
                  <a:off x="1628509" y="5353462"/>
                  <a:ext cx="1335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226">
              <p14:nvContentPartPr>
                <p14:cNvPr id="175471" name="Freihand 175470">
                  <a:extLst>
                    <a:ext uri="{FF2B5EF4-FFF2-40B4-BE49-F238E27FC236}">
                      <a16:creationId xmlns:a16="http://schemas.microsoft.com/office/drawing/2014/main" id="{415D320A-3055-471D-ACCB-6EFF5B9773ED}"/>
                    </a:ext>
                  </a:extLst>
                </p14:cNvPr>
                <p14:cNvContentPartPr/>
                <p14:nvPr/>
              </p14:nvContentPartPr>
              <p14:xfrm>
                <a:off x="1726069" y="5287582"/>
                <a:ext cx="69120" cy="212040"/>
              </p14:xfrm>
            </p:contentPart>
          </mc:Choice>
          <mc:Fallback xmlns="">
            <p:pic>
              <p:nvPicPr>
                <p:cNvPr id="175471" name="Freihand 175470">
                  <a:extLst>
                    <a:ext uri="{FF2B5EF4-FFF2-40B4-BE49-F238E27FC236}">
                      <a16:creationId xmlns:a16="http://schemas.microsoft.com/office/drawing/2014/main" id="{415D320A-3055-471D-ACCB-6EFF5B9773ED}"/>
                    </a:ext>
                  </a:extLst>
                </p:cNvPr>
                <p:cNvPicPr/>
                <p:nvPr/>
              </p:nvPicPr>
              <p:blipFill>
                <a:blip r:embed="rId1227"/>
                <a:stretch>
                  <a:fillRect/>
                </a:stretch>
              </p:blipFill>
              <p:spPr>
                <a:xfrm>
                  <a:off x="1717069" y="5278942"/>
                  <a:ext cx="8676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228">
              <p14:nvContentPartPr>
                <p14:cNvPr id="175472" name="Freihand 175471">
                  <a:extLst>
                    <a:ext uri="{FF2B5EF4-FFF2-40B4-BE49-F238E27FC236}">
                      <a16:creationId xmlns:a16="http://schemas.microsoft.com/office/drawing/2014/main" id="{2EA37391-3F87-96A3-FA04-1268EEB9C9C0}"/>
                    </a:ext>
                  </a:extLst>
                </p14:cNvPr>
                <p14:cNvContentPartPr/>
                <p14:nvPr/>
              </p14:nvContentPartPr>
              <p14:xfrm>
                <a:off x="1880509" y="5243662"/>
                <a:ext cx="101160" cy="194400"/>
              </p14:xfrm>
            </p:contentPart>
          </mc:Choice>
          <mc:Fallback xmlns="">
            <p:pic>
              <p:nvPicPr>
                <p:cNvPr id="175472" name="Freihand 175471">
                  <a:extLst>
                    <a:ext uri="{FF2B5EF4-FFF2-40B4-BE49-F238E27FC236}">
                      <a16:creationId xmlns:a16="http://schemas.microsoft.com/office/drawing/2014/main" id="{2EA37391-3F87-96A3-FA04-1268EEB9C9C0}"/>
                    </a:ext>
                  </a:extLst>
                </p:cNvPr>
                <p:cNvPicPr/>
                <p:nvPr/>
              </p:nvPicPr>
              <p:blipFill>
                <a:blip r:embed="rId1229"/>
                <a:stretch>
                  <a:fillRect/>
                </a:stretch>
              </p:blipFill>
              <p:spPr>
                <a:xfrm>
                  <a:off x="1871509" y="5235022"/>
                  <a:ext cx="11880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230">
              <p14:nvContentPartPr>
                <p14:cNvPr id="175473" name="Freihand 175472">
                  <a:extLst>
                    <a:ext uri="{FF2B5EF4-FFF2-40B4-BE49-F238E27FC236}">
                      <a16:creationId xmlns:a16="http://schemas.microsoft.com/office/drawing/2014/main" id="{E92DA9D5-4359-7F66-D95F-2319EFEE7C56}"/>
                    </a:ext>
                  </a:extLst>
                </p14:cNvPr>
                <p14:cNvContentPartPr/>
                <p14:nvPr/>
              </p14:nvContentPartPr>
              <p14:xfrm>
                <a:off x="1905709" y="5383702"/>
                <a:ext cx="132840" cy="47880"/>
              </p14:xfrm>
            </p:contentPart>
          </mc:Choice>
          <mc:Fallback xmlns="">
            <p:pic>
              <p:nvPicPr>
                <p:cNvPr id="175473" name="Freihand 175472">
                  <a:extLst>
                    <a:ext uri="{FF2B5EF4-FFF2-40B4-BE49-F238E27FC236}">
                      <a16:creationId xmlns:a16="http://schemas.microsoft.com/office/drawing/2014/main" id="{E92DA9D5-4359-7F66-D95F-2319EFEE7C56}"/>
                    </a:ext>
                  </a:extLst>
                </p:cNvPr>
                <p:cNvPicPr/>
                <p:nvPr/>
              </p:nvPicPr>
              <p:blipFill>
                <a:blip r:embed="rId1231"/>
                <a:stretch>
                  <a:fillRect/>
                </a:stretch>
              </p:blipFill>
              <p:spPr>
                <a:xfrm>
                  <a:off x="1896709" y="5374702"/>
                  <a:ext cx="1504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232">
              <p14:nvContentPartPr>
                <p14:cNvPr id="175474" name="Freihand 175473">
                  <a:extLst>
                    <a:ext uri="{FF2B5EF4-FFF2-40B4-BE49-F238E27FC236}">
                      <a16:creationId xmlns:a16="http://schemas.microsoft.com/office/drawing/2014/main" id="{89171A8F-2F05-C0BF-F628-921CB2737DF7}"/>
                    </a:ext>
                  </a:extLst>
                </p14:cNvPr>
                <p14:cNvContentPartPr/>
                <p14:nvPr/>
              </p14:nvContentPartPr>
              <p14:xfrm>
                <a:off x="2056549" y="5289382"/>
                <a:ext cx="127080" cy="162720"/>
              </p14:xfrm>
            </p:contentPart>
          </mc:Choice>
          <mc:Fallback xmlns="">
            <p:pic>
              <p:nvPicPr>
                <p:cNvPr id="175474" name="Freihand 175473">
                  <a:extLst>
                    <a:ext uri="{FF2B5EF4-FFF2-40B4-BE49-F238E27FC236}">
                      <a16:creationId xmlns:a16="http://schemas.microsoft.com/office/drawing/2014/main" id="{89171A8F-2F05-C0BF-F628-921CB2737DF7}"/>
                    </a:ext>
                  </a:extLst>
                </p:cNvPr>
                <p:cNvPicPr/>
                <p:nvPr/>
              </p:nvPicPr>
              <p:blipFill>
                <a:blip r:embed="rId1233"/>
                <a:stretch>
                  <a:fillRect/>
                </a:stretch>
              </p:blipFill>
              <p:spPr>
                <a:xfrm>
                  <a:off x="2047549" y="5280382"/>
                  <a:ext cx="1447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234">
              <p14:nvContentPartPr>
                <p14:cNvPr id="175475" name="Freihand 175474">
                  <a:extLst>
                    <a:ext uri="{FF2B5EF4-FFF2-40B4-BE49-F238E27FC236}">
                      <a16:creationId xmlns:a16="http://schemas.microsoft.com/office/drawing/2014/main" id="{69D18552-F4A6-89F7-B574-AF662ABF9E7C}"/>
                    </a:ext>
                  </a:extLst>
                </p14:cNvPr>
                <p14:cNvContentPartPr/>
                <p14:nvPr/>
              </p14:nvContentPartPr>
              <p14:xfrm>
                <a:off x="2200189" y="5289022"/>
                <a:ext cx="170280" cy="67320"/>
              </p14:xfrm>
            </p:contentPart>
          </mc:Choice>
          <mc:Fallback xmlns="">
            <p:pic>
              <p:nvPicPr>
                <p:cNvPr id="175475" name="Freihand 175474">
                  <a:extLst>
                    <a:ext uri="{FF2B5EF4-FFF2-40B4-BE49-F238E27FC236}">
                      <a16:creationId xmlns:a16="http://schemas.microsoft.com/office/drawing/2014/main" id="{69D18552-F4A6-89F7-B574-AF662ABF9E7C}"/>
                    </a:ext>
                  </a:extLst>
                </p:cNvPr>
                <p:cNvPicPr/>
                <p:nvPr/>
              </p:nvPicPr>
              <p:blipFill>
                <a:blip r:embed="rId1235"/>
                <a:stretch>
                  <a:fillRect/>
                </a:stretch>
              </p:blipFill>
              <p:spPr>
                <a:xfrm>
                  <a:off x="2191189" y="5280382"/>
                  <a:ext cx="1879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236">
              <p14:nvContentPartPr>
                <p14:cNvPr id="175477" name="Freihand 175476">
                  <a:extLst>
                    <a:ext uri="{FF2B5EF4-FFF2-40B4-BE49-F238E27FC236}">
                      <a16:creationId xmlns:a16="http://schemas.microsoft.com/office/drawing/2014/main" id="{82439DA1-CC66-2ACE-BB38-E67FC6A21643}"/>
                    </a:ext>
                  </a:extLst>
                </p14:cNvPr>
                <p14:cNvContentPartPr/>
                <p14:nvPr/>
              </p14:nvContentPartPr>
              <p14:xfrm>
                <a:off x="2410429" y="5164822"/>
                <a:ext cx="75240" cy="149400"/>
              </p14:xfrm>
            </p:contentPart>
          </mc:Choice>
          <mc:Fallback xmlns="">
            <p:pic>
              <p:nvPicPr>
                <p:cNvPr id="175477" name="Freihand 175476">
                  <a:extLst>
                    <a:ext uri="{FF2B5EF4-FFF2-40B4-BE49-F238E27FC236}">
                      <a16:creationId xmlns:a16="http://schemas.microsoft.com/office/drawing/2014/main" id="{82439DA1-CC66-2ACE-BB38-E67FC6A21643}"/>
                    </a:ext>
                  </a:extLst>
                </p:cNvPr>
                <p:cNvPicPr/>
                <p:nvPr/>
              </p:nvPicPr>
              <p:blipFill>
                <a:blip r:embed="rId1237"/>
                <a:stretch>
                  <a:fillRect/>
                </a:stretch>
              </p:blipFill>
              <p:spPr>
                <a:xfrm>
                  <a:off x="2401789" y="5155822"/>
                  <a:ext cx="9288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238">
              <p14:nvContentPartPr>
                <p14:cNvPr id="175478" name="Freihand 175477">
                  <a:extLst>
                    <a:ext uri="{FF2B5EF4-FFF2-40B4-BE49-F238E27FC236}">
                      <a16:creationId xmlns:a16="http://schemas.microsoft.com/office/drawing/2014/main" id="{8D5AF089-9956-8179-9DF7-6C7F04BD27D7}"/>
                    </a:ext>
                  </a:extLst>
                </p14:cNvPr>
                <p14:cNvContentPartPr/>
                <p14:nvPr/>
              </p14:nvContentPartPr>
              <p14:xfrm>
                <a:off x="2534989" y="5316022"/>
                <a:ext cx="14760" cy="105120"/>
              </p14:xfrm>
            </p:contentPart>
          </mc:Choice>
          <mc:Fallback xmlns="">
            <p:pic>
              <p:nvPicPr>
                <p:cNvPr id="175478" name="Freihand 175477">
                  <a:extLst>
                    <a:ext uri="{FF2B5EF4-FFF2-40B4-BE49-F238E27FC236}">
                      <a16:creationId xmlns:a16="http://schemas.microsoft.com/office/drawing/2014/main" id="{8D5AF089-9956-8179-9DF7-6C7F04BD27D7}"/>
                    </a:ext>
                  </a:extLst>
                </p:cNvPr>
                <p:cNvPicPr/>
                <p:nvPr/>
              </p:nvPicPr>
              <p:blipFill>
                <a:blip r:embed="rId1239"/>
                <a:stretch>
                  <a:fillRect/>
                </a:stretch>
              </p:blipFill>
              <p:spPr>
                <a:xfrm>
                  <a:off x="2526349" y="5307022"/>
                  <a:ext cx="324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240">
              <p14:nvContentPartPr>
                <p14:cNvPr id="175479" name="Freihand 175478">
                  <a:extLst>
                    <a:ext uri="{FF2B5EF4-FFF2-40B4-BE49-F238E27FC236}">
                      <a16:creationId xmlns:a16="http://schemas.microsoft.com/office/drawing/2014/main" id="{AE952C19-EFA7-070E-0C49-2390D8CB42E8}"/>
                    </a:ext>
                  </a:extLst>
                </p14:cNvPr>
                <p14:cNvContentPartPr/>
                <p14:nvPr/>
              </p14:nvContentPartPr>
              <p14:xfrm>
                <a:off x="2573869" y="5112622"/>
                <a:ext cx="95760" cy="221040"/>
              </p14:xfrm>
            </p:contentPart>
          </mc:Choice>
          <mc:Fallback xmlns="">
            <p:pic>
              <p:nvPicPr>
                <p:cNvPr id="175479" name="Freihand 175478">
                  <a:extLst>
                    <a:ext uri="{FF2B5EF4-FFF2-40B4-BE49-F238E27FC236}">
                      <a16:creationId xmlns:a16="http://schemas.microsoft.com/office/drawing/2014/main" id="{AE952C19-EFA7-070E-0C49-2390D8CB42E8}"/>
                    </a:ext>
                  </a:extLst>
                </p:cNvPr>
                <p:cNvPicPr/>
                <p:nvPr/>
              </p:nvPicPr>
              <p:blipFill>
                <a:blip r:embed="rId1241"/>
                <a:stretch>
                  <a:fillRect/>
                </a:stretch>
              </p:blipFill>
              <p:spPr>
                <a:xfrm>
                  <a:off x="2564869" y="5103982"/>
                  <a:ext cx="11340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242">
              <p14:nvContentPartPr>
                <p14:cNvPr id="175480" name="Freihand 175479">
                  <a:extLst>
                    <a:ext uri="{FF2B5EF4-FFF2-40B4-BE49-F238E27FC236}">
                      <a16:creationId xmlns:a16="http://schemas.microsoft.com/office/drawing/2014/main" id="{62647E44-FA9C-7AB7-14E6-E5AF92087D51}"/>
                    </a:ext>
                  </a:extLst>
                </p14:cNvPr>
                <p14:cNvContentPartPr/>
                <p14:nvPr/>
              </p14:nvContentPartPr>
              <p14:xfrm>
                <a:off x="1920469" y="5357782"/>
                <a:ext cx="799560" cy="189720"/>
              </p14:xfrm>
            </p:contentPart>
          </mc:Choice>
          <mc:Fallback xmlns="">
            <p:pic>
              <p:nvPicPr>
                <p:cNvPr id="175480" name="Freihand 175479">
                  <a:extLst>
                    <a:ext uri="{FF2B5EF4-FFF2-40B4-BE49-F238E27FC236}">
                      <a16:creationId xmlns:a16="http://schemas.microsoft.com/office/drawing/2014/main" id="{62647E44-FA9C-7AB7-14E6-E5AF92087D51}"/>
                    </a:ext>
                  </a:extLst>
                </p:cNvPr>
                <p:cNvPicPr/>
                <p:nvPr/>
              </p:nvPicPr>
              <p:blipFill>
                <a:blip r:embed="rId1243"/>
                <a:stretch>
                  <a:fillRect/>
                </a:stretch>
              </p:blipFill>
              <p:spPr>
                <a:xfrm>
                  <a:off x="1911469" y="5349142"/>
                  <a:ext cx="81720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244">
              <p14:nvContentPartPr>
                <p14:cNvPr id="175481" name="Freihand 175480">
                  <a:extLst>
                    <a:ext uri="{FF2B5EF4-FFF2-40B4-BE49-F238E27FC236}">
                      <a16:creationId xmlns:a16="http://schemas.microsoft.com/office/drawing/2014/main" id="{7A2E25B2-9C42-38B5-AAD4-F830A1152E7C}"/>
                    </a:ext>
                  </a:extLst>
                </p14:cNvPr>
                <p14:cNvContentPartPr/>
                <p14:nvPr/>
              </p14:nvContentPartPr>
              <p14:xfrm>
                <a:off x="1933429" y="5468302"/>
                <a:ext cx="650520" cy="133200"/>
              </p14:xfrm>
            </p:contentPart>
          </mc:Choice>
          <mc:Fallback xmlns="">
            <p:pic>
              <p:nvPicPr>
                <p:cNvPr id="175481" name="Freihand 175480">
                  <a:extLst>
                    <a:ext uri="{FF2B5EF4-FFF2-40B4-BE49-F238E27FC236}">
                      <a16:creationId xmlns:a16="http://schemas.microsoft.com/office/drawing/2014/main" id="{7A2E25B2-9C42-38B5-AAD4-F830A1152E7C}"/>
                    </a:ext>
                  </a:extLst>
                </p:cNvPr>
                <p:cNvPicPr/>
                <p:nvPr/>
              </p:nvPicPr>
              <p:blipFill>
                <a:blip r:embed="rId1245"/>
                <a:stretch>
                  <a:fillRect/>
                </a:stretch>
              </p:blipFill>
              <p:spPr>
                <a:xfrm>
                  <a:off x="1924429" y="5459302"/>
                  <a:ext cx="668160" cy="150840"/>
                </a:xfrm>
                <a:prstGeom prst="rect">
                  <a:avLst/>
                </a:prstGeom>
              </p:spPr>
            </p:pic>
          </mc:Fallback>
        </mc:AlternateContent>
      </p:grpSp>
    </p:spTree>
    <p:extLst>
      <p:ext uri="{BB962C8B-B14F-4D97-AF65-F5344CB8AC3E}">
        <p14:creationId xmlns:p14="http://schemas.microsoft.com/office/powerpoint/2010/main" val="57857045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78539C9D-AF53-48F4-9765-F83ACBC04C81}"/>
              </a:ext>
            </a:extLst>
          </p:cNvPr>
          <p:cNvSpPr txBox="1"/>
          <p:nvPr/>
        </p:nvSpPr>
        <p:spPr>
          <a:xfrm>
            <a:off x="1654155" y="41478"/>
            <a:ext cx="7240734" cy="510509"/>
          </a:xfrm>
          <a:prstGeom prst="rect">
            <a:avLst/>
          </a:prstGeom>
          <a:noFill/>
          <a:ln>
            <a:noFill/>
          </a:ln>
        </p:spPr>
        <p:txBody>
          <a:bodyPr vert="horz" wrap="none" lIns="81646" tIns="40823" rIns="81646" bIns="40823" anchorCtr="0" compatLnSpc="0">
            <a:spAutoFit/>
          </a:bodyPr>
          <a:lstStyle/>
          <a:p>
            <a:pPr hangingPunct="0"/>
            <a:r>
              <a:rPr lang="de-DE" sz="2903">
                <a:latin typeface="Arial" pitchFamily="18"/>
                <a:ea typeface="Droid Sans Fallback" pitchFamily="2"/>
                <a:cs typeface="Lohit Hindi" pitchFamily="2"/>
              </a:rPr>
              <a:t>Die kurze und lange Frist im AS-AD-Modell</a:t>
            </a:r>
          </a:p>
        </p:txBody>
      </p:sp>
      <p:sp>
        <p:nvSpPr>
          <p:cNvPr id="4" name="Gerader Verbinder 3">
            <a:extLst>
              <a:ext uri="{FF2B5EF4-FFF2-40B4-BE49-F238E27FC236}">
                <a16:creationId xmlns:a16="http://schemas.microsoft.com/office/drawing/2014/main" id="{E53E85E7-5600-46A8-80AE-F06EDE57DF6C}"/>
              </a:ext>
            </a:extLst>
          </p:cNvPr>
          <p:cNvSpPr/>
          <p:nvPr/>
        </p:nvSpPr>
        <p:spPr>
          <a:xfrm flipV="1">
            <a:off x="3842930" y="947751"/>
            <a:ext cx="0" cy="2808636"/>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5" name="Gerader Verbinder 4">
            <a:extLst>
              <a:ext uri="{FF2B5EF4-FFF2-40B4-BE49-F238E27FC236}">
                <a16:creationId xmlns:a16="http://schemas.microsoft.com/office/drawing/2014/main" id="{07AAE8B7-CBAD-4B8A-8EC4-EA962048F36D}"/>
              </a:ext>
            </a:extLst>
          </p:cNvPr>
          <p:cNvSpPr/>
          <p:nvPr/>
        </p:nvSpPr>
        <p:spPr>
          <a:xfrm>
            <a:off x="3842931" y="3756387"/>
            <a:ext cx="3853708" cy="0"/>
          </a:xfrm>
          <a:prstGeom prst="line">
            <a:avLst/>
          </a:prstGeom>
          <a:noFill/>
          <a:ln w="0">
            <a:solidFill>
              <a:srgbClr val="000000"/>
            </a:solidFill>
            <a:prstDash val="solid"/>
            <a:tailEnd type="arrow"/>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6" name="Textfeld 5">
            <a:extLst>
              <a:ext uri="{FF2B5EF4-FFF2-40B4-BE49-F238E27FC236}">
                <a16:creationId xmlns:a16="http://schemas.microsoft.com/office/drawing/2014/main" id="{C9973EEF-EBDC-47D5-953A-61C254CEC891}"/>
              </a:ext>
            </a:extLst>
          </p:cNvPr>
          <p:cNvSpPr txBox="1"/>
          <p:nvPr/>
        </p:nvSpPr>
        <p:spPr>
          <a:xfrm>
            <a:off x="3364265" y="949110"/>
            <a:ext cx="269595"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p>
        </p:txBody>
      </p:sp>
      <p:sp>
        <p:nvSpPr>
          <p:cNvPr id="7" name="Textfeld 6">
            <a:extLst>
              <a:ext uri="{FF2B5EF4-FFF2-40B4-BE49-F238E27FC236}">
                <a16:creationId xmlns:a16="http://schemas.microsoft.com/office/drawing/2014/main" id="{73229ED8-FB6C-43D7-A70E-901FACE6E3B5}"/>
              </a:ext>
            </a:extLst>
          </p:cNvPr>
          <p:cNvSpPr txBox="1"/>
          <p:nvPr/>
        </p:nvSpPr>
        <p:spPr>
          <a:xfrm>
            <a:off x="7272731" y="3791004"/>
            <a:ext cx="316147" cy="323215"/>
          </a:xfrm>
          <a:prstGeom prst="rect">
            <a:avLst/>
          </a:prstGeom>
          <a:noFill/>
          <a:ln>
            <a:noFill/>
          </a:ln>
        </p:spPr>
        <p:txBody>
          <a:bodyPr vert="horz" wrap="none" lIns="81646" tIns="40823" rIns="81646" bIns="40823" anchorCtr="0" compatLnSpc="0">
            <a:spAutoFit/>
          </a:bodyPr>
          <a:lstStyle/>
          <a:p>
            <a:pPr hangingPunct="0"/>
            <a:r>
              <a:rPr lang="de-DE" sz="1633">
                <a:latin typeface="Times New Roman" pitchFamily="18"/>
                <a:ea typeface="Droid Sans Fallback" pitchFamily="2"/>
                <a:cs typeface="Lohit Hindi" pitchFamily="2"/>
              </a:rPr>
              <a:t>Y</a:t>
            </a:r>
          </a:p>
        </p:txBody>
      </p:sp>
      <p:sp>
        <p:nvSpPr>
          <p:cNvPr id="8" name="Gerader Verbinder 7">
            <a:extLst>
              <a:ext uri="{FF2B5EF4-FFF2-40B4-BE49-F238E27FC236}">
                <a16:creationId xmlns:a16="http://schemas.microsoft.com/office/drawing/2014/main" id="{B7FD4410-D244-4D19-8BBF-913EE1E6A6E8}"/>
              </a:ext>
            </a:extLst>
          </p:cNvPr>
          <p:cNvSpPr/>
          <p:nvPr/>
        </p:nvSpPr>
        <p:spPr>
          <a:xfrm flipV="1">
            <a:off x="4168863" y="1567611"/>
            <a:ext cx="2220781" cy="1632927"/>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9" name="Textfeld 8">
            <a:extLst>
              <a:ext uri="{FF2B5EF4-FFF2-40B4-BE49-F238E27FC236}">
                <a16:creationId xmlns:a16="http://schemas.microsoft.com/office/drawing/2014/main" id="{991AA492-5C17-401E-BB3E-A8A37220EBE6}"/>
              </a:ext>
            </a:extLst>
          </p:cNvPr>
          <p:cNvSpPr txBox="1"/>
          <p:nvPr/>
        </p:nvSpPr>
        <p:spPr>
          <a:xfrm>
            <a:off x="5272396" y="3757040"/>
            <a:ext cx="747739" cy="347901"/>
          </a:xfrm>
          <a:prstGeom prst="rect">
            <a:avLst/>
          </a:prstGeom>
          <a:noFill/>
          <a:ln>
            <a:noFill/>
          </a:ln>
        </p:spPr>
        <p:txBody>
          <a:bodyPr vert="horz" wrap="none" lIns="81646" tIns="40823" rIns="81646" bIns="40823" anchorCtr="0" compatLnSpc="0">
            <a:spAutoFit/>
          </a:bodyPr>
          <a:lstStyle/>
          <a:p>
            <a:pPr hangingPunct="0"/>
            <a:r>
              <a:rPr lang="de-DE" dirty="0" err="1">
                <a:latin typeface="Times New Roman" pitchFamily="18"/>
                <a:ea typeface="Droid Sans Fallback" pitchFamily="2"/>
                <a:cs typeface="Lohit Hindi" pitchFamily="2"/>
              </a:rPr>
              <a:t>Y</a:t>
            </a:r>
            <a:r>
              <a:rPr lang="de-DE" baseline="-25000" dirty="0" err="1">
                <a:latin typeface="Times New Roman" pitchFamily="18"/>
                <a:ea typeface="Droid Sans Fallback" pitchFamily="2"/>
                <a:cs typeface="Lohit Hindi" pitchFamily="2"/>
              </a:rPr>
              <a:t>n</a:t>
            </a:r>
            <a:r>
              <a:rPr lang="de-DE" sz="1633" dirty="0">
                <a:latin typeface="Times New Roman" pitchFamily="18"/>
                <a:ea typeface="Droid Sans Fallback" pitchFamily="2"/>
                <a:cs typeface="Lohit Hindi" pitchFamily="2"/>
              </a:rPr>
              <a:t>=Y</a:t>
            </a:r>
            <a:r>
              <a:rPr lang="de-DE" sz="1633" baseline="33000" dirty="0">
                <a:latin typeface="Times New Roman" pitchFamily="18"/>
                <a:ea typeface="Droid Sans Fallback" pitchFamily="2"/>
                <a:cs typeface="Lohit Hindi" pitchFamily="2"/>
              </a:rPr>
              <a:t>*</a:t>
            </a:r>
          </a:p>
        </p:txBody>
      </p:sp>
      <p:sp>
        <p:nvSpPr>
          <p:cNvPr id="10" name="Gerader Verbinder 9">
            <a:extLst>
              <a:ext uri="{FF2B5EF4-FFF2-40B4-BE49-F238E27FC236}">
                <a16:creationId xmlns:a16="http://schemas.microsoft.com/office/drawing/2014/main" id="{28E55842-6418-40EE-AA8C-75A119863B0F}"/>
              </a:ext>
            </a:extLst>
          </p:cNvPr>
          <p:cNvSpPr/>
          <p:nvPr/>
        </p:nvSpPr>
        <p:spPr>
          <a:xfrm flipH="1" flipV="1">
            <a:off x="3842604" y="2123459"/>
            <a:ext cx="1763235" cy="32005"/>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1" name="Textfeld 10">
            <a:extLst>
              <a:ext uri="{FF2B5EF4-FFF2-40B4-BE49-F238E27FC236}">
                <a16:creationId xmlns:a16="http://schemas.microsoft.com/office/drawing/2014/main" id="{D21DBBD6-9DDA-4994-B300-BF6F423C7509}"/>
              </a:ext>
            </a:extLst>
          </p:cNvPr>
          <p:cNvSpPr txBox="1"/>
          <p:nvPr/>
        </p:nvSpPr>
        <p:spPr>
          <a:xfrm>
            <a:off x="3452988" y="1984334"/>
            <a:ext cx="339422" cy="323215"/>
          </a:xfrm>
          <a:prstGeom prst="rect">
            <a:avLst/>
          </a:prstGeom>
          <a:noFill/>
          <a:ln>
            <a:noFill/>
          </a:ln>
        </p:spPr>
        <p:txBody>
          <a:bodyPr vert="horz" wrap="none" lIns="81646" tIns="40823" rIns="81646" bIns="40823" anchorCtr="0" compatLnSpc="0">
            <a:spAutoFit/>
          </a:bodyPr>
          <a:lstStyle/>
          <a:p>
            <a:pPr hangingPunct="0"/>
            <a:r>
              <a:rPr lang="de-DE" sz="1633" dirty="0">
                <a:latin typeface="Times New Roman" pitchFamily="18"/>
                <a:ea typeface="Droid Sans Fallback" pitchFamily="2"/>
                <a:cs typeface="Lohit Hindi" pitchFamily="2"/>
              </a:rPr>
              <a:t>p</a:t>
            </a:r>
            <a:r>
              <a:rPr lang="de-DE" sz="1633" baseline="33000" dirty="0">
                <a:latin typeface="Times New Roman" pitchFamily="18"/>
                <a:ea typeface="Droid Sans Fallback" pitchFamily="2"/>
                <a:cs typeface="Lohit Hindi" pitchFamily="2"/>
              </a:rPr>
              <a:t>*</a:t>
            </a:r>
          </a:p>
        </p:txBody>
      </p:sp>
      <p:sp>
        <p:nvSpPr>
          <p:cNvPr id="12" name="Textfeld 11">
            <a:extLst>
              <a:ext uri="{FF2B5EF4-FFF2-40B4-BE49-F238E27FC236}">
                <a16:creationId xmlns:a16="http://schemas.microsoft.com/office/drawing/2014/main" id="{30C16DCF-5C22-4050-A4BA-25CBB5EB0A4E}"/>
              </a:ext>
            </a:extLst>
          </p:cNvPr>
          <p:cNvSpPr txBox="1"/>
          <p:nvPr/>
        </p:nvSpPr>
        <p:spPr>
          <a:xfrm>
            <a:off x="6096370" y="1110718"/>
            <a:ext cx="1459472"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AS-Kurve</a:t>
            </a:r>
          </a:p>
        </p:txBody>
      </p:sp>
      <p:sp>
        <p:nvSpPr>
          <p:cNvPr id="13" name="Gerader Verbinder 12">
            <a:extLst>
              <a:ext uri="{FF2B5EF4-FFF2-40B4-BE49-F238E27FC236}">
                <a16:creationId xmlns:a16="http://schemas.microsoft.com/office/drawing/2014/main" id="{A8EB90A3-64A9-466E-95A5-124BD780136E}"/>
              </a:ext>
            </a:extLst>
          </p:cNvPr>
          <p:cNvSpPr/>
          <p:nvPr/>
        </p:nvSpPr>
        <p:spPr>
          <a:xfrm flipH="1">
            <a:off x="5605839" y="2155465"/>
            <a:ext cx="327" cy="1600922"/>
          </a:xfrm>
          <a:prstGeom prst="line">
            <a:avLst/>
          </a:prstGeom>
          <a:noFill/>
          <a:ln w="0">
            <a:solidFill>
              <a:srgbClr val="000000"/>
            </a:solidFill>
            <a:custDash>
              <a:ds d="720000" sp="100000"/>
            </a:custDash>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4" name="Textfeld 13">
            <a:extLst>
              <a:ext uri="{FF2B5EF4-FFF2-40B4-BE49-F238E27FC236}">
                <a16:creationId xmlns:a16="http://schemas.microsoft.com/office/drawing/2014/main" id="{0529BEB0-9585-4157-A53B-E57FA9B4342E}"/>
              </a:ext>
            </a:extLst>
          </p:cNvPr>
          <p:cNvSpPr txBox="1"/>
          <p:nvPr/>
        </p:nvSpPr>
        <p:spPr>
          <a:xfrm>
            <a:off x="7043467" y="2711313"/>
            <a:ext cx="1476143" cy="430295"/>
          </a:xfrm>
          <a:prstGeom prst="rect">
            <a:avLst/>
          </a:prstGeom>
          <a:noFill/>
          <a:ln>
            <a:noFill/>
          </a:ln>
        </p:spPr>
        <p:txBody>
          <a:bodyPr vert="horz" wrap="none" lIns="81646" tIns="40823" rIns="81646" bIns="40823" anchorCtr="0" compatLnSpc="0">
            <a:spAutoFit/>
          </a:bodyPr>
          <a:lstStyle/>
          <a:p>
            <a:pPr hangingPunct="0"/>
            <a:r>
              <a:rPr lang="de-DE" sz="2359">
                <a:latin typeface="Arial" pitchFamily="18"/>
                <a:ea typeface="Droid Sans Fallback" pitchFamily="2"/>
                <a:cs typeface="Lohit Hindi" pitchFamily="2"/>
              </a:rPr>
              <a:t>AD-Kurve</a:t>
            </a:r>
          </a:p>
        </p:txBody>
      </p:sp>
      <p:sp>
        <p:nvSpPr>
          <p:cNvPr id="15" name="Gerader Verbinder 14">
            <a:extLst>
              <a:ext uri="{FF2B5EF4-FFF2-40B4-BE49-F238E27FC236}">
                <a16:creationId xmlns:a16="http://schemas.microsoft.com/office/drawing/2014/main" id="{EB8333CB-D2BE-4101-B408-11678F9CD5B0}"/>
              </a:ext>
            </a:extLst>
          </p:cNvPr>
          <p:cNvSpPr/>
          <p:nvPr/>
        </p:nvSpPr>
        <p:spPr>
          <a:xfrm flipH="1" flipV="1">
            <a:off x="4299497" y="1371986"/>
            <a:ext cx="2678001" cy="1567610"/>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6" name="Textfeld 15">
            <a:extLst>
              <a:ext uri="{FF2B5EF4-FFF2-40B4-BE49-F238E27FC236}">
                <a16:creationId xmlns:a16="http://schemas.microsoft.com/office/drawing/2014/main" id="{69E774C5-AAB7-4A6F-91A5-3B2BE321E548}"/>
              </a:ext>
            </a:extLst>
          </p:cNvPr>
          <p:cNvSpPr txBox="1"/>
          <p:nvPr/>
        </p:nvSpPr>
        <p:spPr>
          <a:xfrm>
            <a:off x="24737" y="4109164"/>
            <a:ext cx="8664865" cy="2122527"/>
          </a:xfrm>
          <a:prstGeom prst="rect">
            <a:avLst/>
          </a:prstGeom>
          <a:noFill/>
          <a:ln>
            <a:noFill/>
          </a:ln>
        </p:spPr>
        <p:txBody>
          <a:bodyPr vert="horz" wrap="square" lIns="81646" tIns="40823" rIns="81646" bIns="40823" anchorCtr="0" compatLnSpc="0">
            <a:noAutofit/>
          </a:bodyPr>
          <a:lstStyle/>
          <a:p>
            <a:pPr hangingPunct="0"/>
            <a:r>
              <a:rPr lang="de-DE" sz="2000" dirty="0">
                <a:latin typeface="Times New Roman" pitchFamily="18"/>
                <a:ea typeface="Droid Sans Fallback" pitchFamily="2"/>
                <a:cs typeface="Lohit Hindi" pitchFamily="2"/>
              </a:rPr>
              <a:t>In der langen Frist werden alle Preise als vollkommen flexibel angenommen und insbesondere gleichen sich die Preiserwartungen den tatsächlichen Preisen an. Damit hängt das langfristige Angebot (natürliches Angebot </a:t>
            </a:r>
            <a:r>
              <a:rPr lang="de-DE" sz="2000" dirty="0" err="1">
                <a:latin typeface="Times New Roman" pitchFamily="18"/>
                <a:ea typeface="Droid Sans Fallback" pitchFamily="2"/>
                <a:cs typeface="Lohit Hindi" pitchFamily="2"/>
              </a:rPr>
              <a:t>Y</a:t>
            </a:r>
            <a:r>
              <a:rPr lang="de-DE" sz="2000" baseline="-25000" dirty="0" err="1">
                <a:latin typeface="Times New Roman" pitchFamily="18"/>
                <a:ea typeface="Droid Sans Fallback" pitchFamily="2"/>
                <a:cs typeface="Lohit Hindi" pitchFamily="2"/>
              </a:rPr>
              <a:t>n</a:t>
            </a:r>
            <a:r>
              <a:rPr lang="de-DE" sz="2000" dirty="0">
                <a:latin typeface="Times New Roman" pitchFamily="18"/>
                <a:ea typeface="Droid Sans Fallback" pitchFamily="2"/>
                <a:cs typeface="Lohit Hindi" pitchFamily="2"/>
              </a:rPr>
              <a:t>) vornehmlich von der Ausstattung mit </a:t>
            </a:r>
            <a:r>
              <a:rPr lang="de-DE" sz="2000" u="sng" dirty="0">
                <a:latin typeface="Times New Roman" pitchFamily="18"/>
                <a:ea typeface="Droid Sans Fallback" pitchFamily="2"/>
                <a:cs typeface="Lohit Hindi" pitchFamily="2"/>
              </a:rPr>
              <a:t>Produktionsfaktoren und den Rahmenbedingungen der Volkswirtschaft und der Technologie ab und </a:t>
            </a:r>
            <a:r>
              <a:rPr lang="de-DE" sz="2000" dirty="0">
                <a:latin typeface="Times New Roman" pitchFamily="18"/>
                <a:ea typeface="Droid Sans Fallback" pitchFamily="2"/>
                <a:cs typeface="Lohit Hindi" pitchFamily="2"/>
              </a:rPr>
              <a:t>ist damit vollkommen preisunelastisch und damit senkrecht.</a:t>
            </a:r>
          </a:p>
          <a:p>
            <a:pPr hangingPunct="0"/>
            <a:endParaRPr lang="de-DE" sz="2359" dirty="0">
              <a:latin typeface="Times New Roman" pitchFamily="18"/>
              <a:ea typeface="Droid Sans Fallback" pitchFamily="2"/>
              <a:cs typeface="Lohit Hindi" pitchFamily="2"/>
            </a:endParaRPr>
          </a:p>
          <a:p>
            <a:pPr hangingPunct="0"/>
            <a:endParaRPr lang="de-DE" sz="2359" dirty="0">
              <a:latin typeface="Times New Roman" pitchFamily="18"/>
              <a:ea typeface="Droid Sans Fallback" pitchFamily="2"/>
              <a:cs typeface="Lohit Hindi" pitchFamily="2"/>
            </a:endParaRPr>
          </a:p>
          <a:p>
            <a:pPr hangingPunct="0"/>
            <a:endParaRPr lang="de-DE" sz="2903" dirty="0">
              <a:latin typeface="Times New Roman" pitchFamily="18"/>
              <a:ea typeface="Droid Sans Fallback" pitchFamily="2"/>
              <a:cs typeface="Lohit Hindi" pitchFamily="2"/>
            </a:endParaRPr>
          </a:p>
        </p:txBody>
      </p:sp>
      <p:sp>
        <p:nvSpPr>
          <p:cNvPr id="17" name="Gerader Verbinder 16">
            <a:extLst>
              <a:ext uri="{FF2B5EF4-FFF2-40B4-BE49-F238E27FC236}">
                <a16:creationId xmlns:a16="http://schemas.microsoft.com/office/drawing/2014/main" id="{B6F4936F-6C29-4BEC-91B8-680FC57DBBDE}"/>
              </a:ext>
            </a:extLst>
          </p:cNvPr>
          <p:cNvSpPr/>
          <p:nvPr/>
        </p:nvSpPr>
        <p:spPr>
          <a:xfrm>
            <a:off x="5605839" y="914439"/>
            <a:ext cx="0" cy="2842601"/>
          </a:xfrm>
          <a:prstGeom prst="line">
            <a:avLst/>
          </a:prstGeom>
          <a:noFill/>
          <a:ln w="0">
            <a:solidFill>
              <a:srgbClr val="000000"/>
            </a:solidFill>
            <a:prstDash val="solid"/>
          </a:ln>
        </p:spPr>
        <p:txBody>
          <a:bodyPr vert="horz" wrap="none" lIns="81646" tIns="40823" rIns="81646" bIns="40823" anchor="ctr" anchorCtr="0" compatLnSpc="0"/>
          <a:lstStyle/>
          <a:p>
            <a:pPr hangingPunct="0"/>
            <a:endParaRPr lang="de-DE" sz="1633">
              <a:latin typeface="Arial" pitchFamily="18"/>
              <a:ea typeface="Droid Sans Fallback" pitchFamily="2"/>
              <a:cs typeface="Lohit Hindi" pitchFamily="2"/>
            </a:endParaRPr>
          </a:p>
        </p:txBody>
      </p:sp>
      <p:sp>
        <p:nvSpPr>
          <p:cNvPr id="18" name="Textfeld 17">
            <a:extLst>
              <a:ext uri="{FF2B5EF4-FFF2-40B4-BE49-F238E27FC236}">
                <a16:creationId xmlns:a16="http://schemas.microsoft.com/office/drawing/2014/main" id="{065F24F1-6623-4CB2-A678-DB77773AFD4E}"/>
              </a:ext>
            </a:extLst>
          </p:cNvPr>
          <p:cNvSpPr txBox="1"/>
          <p:nvPr/>
        </p:nvSpPr>
        <p:spPr>
          <a:xfrm>
            <a:off x="5566322" y="524171"/>
            <a:ext cx="1586173" cy="617462"/>
          </a:xfrm>
          <a:prstGeom prst="rect">
            <a:avLst/>
          </a:prstGeom>
          <a:noFill/>
          <a:ln>
            <a:noFill/>
          </a:ln>
        </p:spPr>
        <p:txBody>
          <a:bodyPr vert="horz" wrap="none" lIns="81646" tIns="40823" rIns="81646" bIns="40823" anchorCtr="0" compatLnSpc="0">
            <a:spAutoFit/>
          </a:bodyPr>
          <a:lstStyle/>
          <a:p>
            <a:pPr hangingPunct="0"/>
            <a:r>
              <a:rPr lang="de-DE" sz="1814">
                <a:latin typeface="Times New Roman" pitchFamily="18"/>
                <a:ea typeface="Droid Sans Fallback" pitchFamily="2"/>
                <a:cs typeface="Lohit Hindi" pitchFamily="2"/>
              </a:rPr>
              <a:t>Langfristige</a:t>
            </a:r>
          </a:p>
          <a:p>
            <a:pPr hangingPunct="0"/>
            <a:r>
              <a:rPr lang="de-DE" sz="1814">
                <a:latin typeface="Times New Roman" pitchFamily="18"/>
                <a:ea typeface="Droid Sans Fallback" pitchFamily="2"/>
                <a:cs typeface="Lohit Hindi" pitchFamily="2"/>
              </a:rPr>
              <a:t>Angebotskurve</a:t>
            </a:r>
          </a:p>
        </p:txBody>
      </p:sp>
      <p:sp>
        <p:nvSpPr>
          <p:cNvPr id="20" name="Textfeld 19">
            <a:extLst>
              <a:ext uri="{FF2B5EF4-FFF2-40B4-BE49-F238E27FC236}">
                <a16:creationId xmlns:a16="http://schemas.microsoft.com/office/drawing/2014/main" id="{9E814E7B-F163-44EA-B867-EE48A8D2EBAD}"/>
              </a:ext>
            </a:extLst>
          </p:cNvPr>
          <p:cNvSpPr txBox="1"/>
          <p:nvPr/>
        </p:nvSpPr>
        <p:spPr>
          <a:xfrm>
            <a:off x="7061936" y="606890"/>
            <a:ext cx="737736" cy="348927"/>
          </a:xfrm>
          <a:prstGeom prst="rect">
            <a:avLst/>
          </a:prstGeom>
          <a:noFill/>
          <a:ln>
            <a:noFill/>
          </a:ln>
        </p:spPr>
        <p:txBody>
          <a:bodyPr vert="horz" wrap="none" lIns="81646" tIns="40823" rIns="81646" bIns="40823" anchorCtr="0" compatLnSpc="0">
            <a:spAutoFit/>
          </a:bodyPr>
          <a:lstStyle/>
          <a:p>
            <a:pPr hangingPunct="0"/>
            <a:r>
              <a:rPr lang="de-DE" dirty="0" err="1">
                <a:latin typeface="Arial" pitchFamily="18"/>
                <a:ea typeface="Droid Sans Fallback" pitchFamily="2"/>
                <a:cs typeface="Lohit Hindi" pitchFamily="2"/>
              </a:rPr>
              <a:t>AS</a:t>
            </a:r>
            <a:r>
              <a:rPr lang="de-DE" baseline="-33000" dirty="0" err="1">
                <a:latin typeface="Times New Roman" pitchFamily="18"/>
                <a:ea typeface="Droid Sans Fallback" pitchFamily="2"/>
                <a:cs typeface="Lohit Hindi" pitchFamily="2"/>
              </a:rPr>
              <a:t>lang</a:t>
            </a:r>
            <a:endParaRPr lang="de-DE" dirty="0">
              <a:latin typeface="Arial" pitchFamily="18"/>
              <a:ea typeface="Droid Sans Fallback" pitchFamily="2"/>
              <a:cs typeface="Lohit Hindi" pitchFamily="2"/>
            </a:endParaRPr>
          </a:p>
        </p:txBody>
      </p:sp>
      <p:sp>
        <p:nvSpPr>
          <p:cNvPr id="21" name="Rechteck 20">
            <a:extLst>
              <a:ext uri="{FF2B5EF4-FFF2-40B4-BE49-F238E27FC236}">
                <a16:creationId xmlns:a16="http://schemas.microsoft.com/office/drawing/2014/main" id="{10C33F18-26D8-4ED2-995D-D2FD5F6304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8D5A9FCC-1FBC-2793-3883-EEBCD51384F4}"/>
                  </a:ext>
                </a:extLst>
              </p14:cNvPr>
              <p14:cNvContentPartPr/>
              <p14:nvPr/>
            </p14:nvContentPartPr>
            <p14:xfrm>
              <a:off x="847309" y="4411702"/>
              <a:ext cx="5768280" cy="100080"/>
            </p14:xfrm>
          </p:contentPart>
        </mc:Choice>
        <mc:Fallback xmlns="">
          <p:pic>
            <p:nvPicPr>
              <p:cNvPr id="2" name="Freihand 1">
                <a:extLst>
                  <a:ext uri="{FF2B5EF4-FFF2-40B4-BE49-F238E27FC236}">
                    <a16:creationId xmlns:a16="http://schemas.microsoft.com/office/drawing/2014/main" id="{8D5A9FCC-1FBC-2793-3883-EEBCD51384F4}"/>
                  </a:ext>
                </a:extLst>
              </p:cNvPr>
              <p:cNvPicPr/>
              <p:nvPr/>
            </p:nvPicPr>
            <p:blipFill>
              <a:blip r:embed="rId4"/>
              <a:stretch>
                <a:fillRect/>
              </a:stretch>
            </p:blipFill>
            <p:spPr>
              <a:xfrm>
                <a:off x="838309" y="4403062"/>
                <a:ext cx="57859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9" name="Freihand 18">
                <a:extLst>
                  <a:ext uri="{FF2B5EF4-FFF2-40B4-BE49-F238E27FC236}">
                    <a16:creationId xmlns:a16="http://schemas.microsoft.com/office/drawing/2014/main" id="{07DC1677-90E2-200D-83F8-5878E10A9391}"/>
                  </a:ext>
                </a:extLst>
              </p14:cNvPr>
              <p14:cNvContentPartPr/>
              <p14:nvPr/>
            </p14:nvContentPartPr>
            <p14:xfrm>
              <a:off x="4384309" y="4414582"/>
              <a:ext cx="2747880" cy="51480"/>
            </p14:xfrm>
          </p:contentPart>
        </mc:Choice>
        <mc:Fallback xmlns="">
          <p:pic>
            <p:nvPicPr>
              <p:cNvPr id="19" name="Freihand 18">
                <a:extLst>
                  <a:ext uri="{FF2B5EF4-FFF2-40B4-BE49-F238E27FC236}">
                    <a16:creationId xmlns:a16="http://schemas.microsoft.com/office/drawing/2014/main" id="{07DC1677-90E2-200D-83F8-5878E10A9391}"/>
                  </a:ext>
                </a:extLst>
              </p:cNvPr>
              <p:cNvPicPr/>
              <p:nvPr/>
            </p:nvPicPr>
            <p:blipFill>
              <a:blip r:embed="rId6"/>
              <a:stretch>
                <a:fillRect/>
              </a:stretch>
            </p:blipFill>
            <p:spPr>
              <a:xfrm>
                <a:off x="4375669" y="4405942"/>
                <a:ext cx="27655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2" name="Freihand 21">
                <a:extLst>
                  <a:ext uri="{FF2B5EF4-FFF2-40B4-BE49-F238E27FC236}">
                    <a16:creationId xmlns:a16="http://schemas.microsoft.com/office/drawing/2014/main" id="{E504B30D-7B1D-06B1-45EA-049122166331}"/>
                  </a:ext>
                </a:extLst>
              </p14:cNvPr>
              <p14:cNvContentPartPr/>
              <p14:nvPr/>
            </p14:nvContentPartPr>
            <p14:xfrm>
              <a:off x="1913629" y="4975102"/>
              <a:ext cx="3016440" cy="136440"/>
            </p14:xfrm>
          </p:contentPart>
        </mc:Choice>
        <mc:Fallback xmlns="">
          <p:pic>
            <p:nvPicPr>
              <p:cNvPr id="22" name="Freihand 21">
                <a:extLst>
                  <a:ext uri="{FF2B5EF4-FFF2-40B4-BE49-F238E27FC236}">
                    <a16:creationId xmlns:a16="http://schemas.microsoft.com/office/drawing/2014/main" id="{E504B30D-7B1D-06B1-45EA-049122166331}"/>
                  </a:ext>
                </a:extLst>
              </p:cNvPr>
              <p:cNvPicPr/>
              <p:nvPr/>
            </p:nvPicPr>
            <p:blipFill>
              <a:blip r:embed="rId8"/>
              <a:stretch>
                <a:fillRect/>
              </a:stretch>
            </p:blipFill>
            <p:spPr>
              <a:xfrm>
                <a:off x="1904989" y="4966102"/>
                <a:ext cx="30340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3" name="Freihand 22">
                <a:extLst>
                  <a:ext uri="{FF2B5EF4-FFF2-40B4-BE49-F238E27FC236}">
                    <a16:creationId xmlns:a16="http://schemas.microsoft.com/office/drawing/2014/main" id="{F1CA175A-6244-6195-C8EB-B6B5D4F2FA85}"/>
                  </a:ext>
                </a:extLst>
              </p14:cNvPr>
              <p14:cNvContentPartPr/>
              <p14:nvPr/>
            </p14:nvContentPartPr>
            <p14:xfrm>
              <a:off x="2553349" y="5160502"/>
              <a:ext cx="1787400" cy="610200"/>
            </p14:xfrm>
          </p:contentPart>
        </mc:Choice>
        <mc:Fallback xmlns="">
          <p:pic>
            <p:nvPicPr>
              <p:cNvPr id="23" name="Freihand 22">
                <a:extLst>
                  <a:ext uri="{FF2B5EF4-FFF2-40B4-BE49-F238E27FC236}">
                    <a16:creationId xmlns:a16="http://schemas.microsoft.com/office/drawing/2014/main" id="{F1CA175A-6244-6195-C8EB-B6B5D4F2FA85}"/>
                  </a:ext>
                </a:extLst>
              </p:cNvPr>
              <p:cNvPicPr/>
              <p:nvPr/>
            </p:nvPicPr>
            <p:blipFill>
              <a:blip r:embed="rId10"/>
              <a:stretch>
                <a:fillRect/>
              </a:stretch>
            </p:blipFill>
            <p:spPr>
              <a:xfrm>
                <a:off x="2544709" y="5151502"/>
                <a:ext cx="1805040" cy="627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9" name="Freihand 58">
                <a:extLst>
                  <a:ext uri="{FF2B5EF4-FFF2-40B4-BE49-F238E27FC236}">
                    <a16:creationId xmlns:a16="http://schemas.microsoft.com/office/drawing/2014/main" id="{C67EEA69-0773-C493-E4FA-F17C878BED05}"/>
                  </a:ext>
                </a:extLst>
              </p14:cNvPr>
              <p14:cNvContentPartPr/>
              <p14:nvPr/>
            </p14:nvContentPartPr>
            <p14:xfrm>
              <a:off x="5587789" y="828262"/>
              <a:ext cx="39240" cy="3114720"/>
            </p14:xfrm>
          </p:contentPart>
        </mc:Choice>
        <mc:Fallback xmlns="">
          <p:pic>
            <p:nvPicPr>
              <p:cNvPr id="59" name="Freihand 58">
                <a:extLst>
                  <a:ext uri="{FF2B5EF4-FFF2-40B4-BE49-F238E27FC236}">
                    <a16:creationId xmlns:a16="http://schemas.microsoft.com/office/drawing/2014/main" id="{C67EEA69-0773-C493-E4FA-F17C878BED05}"/>
                  </a:ext>
                </a:extLst>
              </p:cNvPr>
              <p:cNvPicPr/>
              <p:nvPr/>
            </p:nvPicPr>
            <p:blipFill>
              <a:blip r:embed="rId12"/>
              <a:stretch>
                <a:fillRect/>
              </a:stretch>
            </p:blipFill>
            <p:spPr>
              <a:xfrm>
                <a:off x="5579149" y="819262"/>
                <a:ext cx="56880" cy="3132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60" name="Freihand 59">
                <a:extLst>
                  <a:ext uri="{FF2B5EF4-FFF2-40B4-BE49-F238E27FC236}">
                    <a16:creationId xmlns:a16="http://schemas.microsoft.com/office/drawing/2014/main" id="{9913B530-9F83-525B-D558-1A7ABD4A5A57}"/>
                  </a:ext>
                </a:extLst>
              </p14:cNvPr>
              <p14:cNvContentPartPr/>
              <p14:nvPr/>
            </p14:nvContentPartPr>
            <p14:xfrm>
              <a:off x="3944749" y="4979782"/>
              <a:ext cx="2450160" cy="97200"/>
            </p14:xfrm>
          </p:contentPart>
        </mc:Choice>
        <mc:Fallback xmlns="">
          <p:pic>
            <p:nvPicPr>
              <p:cNvPr id="60" name="Freihand 59">
                <a:extLst>
                  <a:ext uri="{FF2B5EF4-FFF2-40B4-BE49-F238E27FC236}">
                    <a16:creationId xmlns:a16="http://schemas.microsoft.com/office/drawing/2014/main" id="{9913B530-9F83-525B-D558-1A7ABD4A5A57}"/>
                  </a:ext>
                </a:extLst>
              </p:cNvPr>
              <p:cNvPicPr/>
              <p:nvPr/>
            </p:nvPicPr>
            <p:blipFill>
              <a:blip r:embed="rId14"/>
              <a:stretch>
                <a:fillRect/>
              </a:stretch>
            </p:blipFill>
            <p:spPr>
              <a:xfrm>
                <a:off x="3935749" y="4970782"/>
                <a:ext cx="2467800" cy="114840"/>
              </a:xfrm>
              <a:prstGeom prst="rect">
                <a:avLst/>
              </a:prstGeom>
            </p:spPr>
          </p:pic>
        </mc:Fallback>
      </mc:AlternateContent>
      <p:grpSp>
        <p:nvGrpSpPr>
          <p:cNvPr id="87" name="Gruppieren 86">
            <a:extLst>
              <a:ext uri="{FF2B5EF4-FFF2-40B4-BE49-F238E27FC236}">
                <a16:creationId xmlns:a16="http://schemas.microsoft.com/office/drawing/2014/main" id="{75E4F836-6576-DBAA-2442-C6B06B7BADA2}"/>
              </a:ext>
            </a:extLst>
          </p:cNvPr>
          <p:cNvGrpSpPr/>
          <p:nvPr/>
        </p:nvGrpSpPr>
        <p:grpSpPr>
          <a:xfrm>
            <a:off x="6192949" y="2598382"/>
            <a:ext cx="5872680" cy="2377800"/>
            <a:chOff x="6192949" y="2598382"/>
            <a:chExt cx="5872680" cy="2377800"/>
          </a:xfrm>
        </p:grpSpPr>
        <mc:AlternateContent xmlns:mc="http://schemas.openxmlformats.org/markup-compatibility/2006" xmlns:p14="http://schemas.microsoft.com/office/powerpoint/2010/main">
          <mc:Choice Requires="p14">
            <p:contentPart p14:bwMode="auto" r:id="rId15">
              <p14:nvContentPartPr>
                <p14:cNvPr id="61" name="Freihand 60">
                  <a:extLst>
                    <a:ext uri="{FF2B5EF4-FFF2-40B4-BE49-F238E27FC236}">
                      <a16:creationId xmlns:a16="http://schemas.microsoft.com/office/drawing/2014/main" id="{82091B71-991E-7933-0ED1-94FD251973CF}"/>
                    </a:ext>
                  </a:extLst>
                </p14:cNvPr>
                <p14:cNvContentPartPr/>
                <p14:nvPr/>
              </p14:nvContentPartPr>
              <p14:xfrm>
                <a:off x="6289429" y="3748942"/>
                <a:ext cx="3171600" cy="1118880"/>
              </p14:xfrm>
            </p:contentPart>
          </mc:Choice>
          <mc:Fallback xmlns="">
            <p:pic>
              <p:nvPicPr>
                <p:cNvPr id="61" name="Freihand 60">
                  <a:extLst>
                    <a:ext uri="{FF2B5EF4-FFF2-40B4-BE49-F238E27FC236}">
                      <a16:creationId xmlns:a16="http://schemas.microsoft.com/office/drawing/2014/main" id="{82091B71-991E-7933-0ED1-94FD251973CF}"/>
                    </a:ext>
                  </a:extLst>
                </p:cNvPr>
                <p:cNvPicPr/>
                <p:nvPr/>
              </p:nvPicPr>
              <p:blipFill>
                <a:blip r:embed="rId16"/>
                <a:stretch>
                  <a:fillRect/>
                </a:stretch>
              </p:blipFill>
              <p:spPr>
                <a:xfrm>
                  <a:off x="6280429" y="3740302"/>
                  <a:ext cx="3189240" cy="1136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62" name="Freihand 61">
                  <a:extLst>
                    <a:ext uri="{FF2B5EF4-FFF2-40B4-BE49-F238E27FC236}">
                      <a16:creationId xmlns:a16="http://schemas.microsoft.com/office/drawing/2014/main" id="{D76C48F2-318E-3A88-E9CD-AAA4091B4AD8}"/>
                    </a:ext>
                  </a:extLst>
                </p14:cNvPr>
                <p14:cNvContentPartPr/>
                <p14:nvPr/>
              </p14:nvContentPartPr>
              <p14:xfrm>
                <a:off x="6192949" y="4720222"/>
                <a:ext cx="378000" cy="255960"/>
              </p14:xfrm>
            </p:contentPart>
          </mc:Choice>
          <mc:Fallback xmlns="">
            <p:pic>
              <p:nvPicPr>
                <p:cNvPr id="62" name="Freihand 61">
                  <a:extLst>
                    <a:ext uri="{FF2B5EF4-FFF2-40B4-BE49-F238E27FC236}">
                      <a16:creationId xmlns:a16="http://schemas.microsoft.com/office/drawing/2014/main" id="{D76C48F2-318E-3A88-E9CD-AAA4091B4AD8}"/>
                    </a:ext>
                  </a:extLst>
                </p:cNvPr>
                <p:cNvPicPr/>
                <p:nvPr/>
              </p:nvPicPr>
              <p:blipFill>
                <a:blip r:embed="rId18"/>
                <a:stretch>
                  <a:fillRect/>
                </a:stretch>
              </p:blipFill>
              <p:spPr>
                <a:xfrm>
                  <a:off x="6184309" y="4711222"/>
                  <a:ext cx="39564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63" name="Freihand 62">
                  <a:extLst>
                    <a:ext uri="{FF2B5EF4-FFF2-40B4-BE49-F238E27FC236}">
                      <a16:creationId xmlns:a16="http://schemas.microsoft.com/office/drawing/2014/main" id="{C947D050-C9F1-456F-D20C-1A11BF09AC0F}"/>
                    </a:ext>
                  </a:extLst>
                </p14:cNvPr>
                <p14:cNvContentPartPr/>
                <p14:nvPr/>
              </p14:nvContentPartPr>
              <p14:xfrm>
                <a:off x="9560749" y="3464182"/>
                <a:ext cx="121320" cy="218880"/>
              </p14:xfrm>
            </p:contentPart>
          </mc:Choice>
          <mc:Fallback xmlns="">
            <p:pic>
              <p:nvPicPr>
                <p:cNvPr id="63" name="Freihand 62">
                  <a:extLst>
                    <a:ext uri="{FF2B5EF4-FFF2-40B4-BE49-F238E27FC236}">
                      <a16:creationId xmlns:a16="http://schemas.microsoft.com/office/drawing/2014/main" id="{C947D050-C9F1-456F-D20C-1A11BF09AC0F}"/>
                    </a:ext>
                  </a:extLst>
                </p:cNvPr>
                <p:cNvPicPr/>
                <p:nvPr/>
              </p:nvPicPr>
              <p:blipFill>
                <a:blip r:embed="rId20"/>
                <a:stretch>
                  <a:fillRect/>
                </a:stretch>
              </p:blipFill>
              <p:spPr>
                <a:xfrm>
                  <a:off x="9551749" y="3455542"/>
                  <a:ext cx="13896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4" name="Freihand 63">
                  <a:extLst>
                    <a:ext uri="{FF2B5EF4-FFF2-40B4-BE49-F238E27FC236}">
                      <a16:creationId xmlns:a16="http://schemas.microsoft.com/office/drawing/2014/main" id="{60588B2B-D2DA-6B1C-E6B6-3D1ACC77DEB0}"/>
                    </a:ext>
                  </a:extLst>
                </p14:cNvPr>
                <p14:cNvContentPartPr/>
                <p14:nvPr/>
              </p14:nvContentPartPr>
              <p14:xfrm>
                <a:off x="9780709" y="3293542"/>
                <a:ext cx="194760" cy="395640"/>
              </p14:xfrm>
            </p:contentPart>
          </mc:Choice>
          <mc:Fallback xmlns="">
            <p:pic>
              <p:nvPicPr>
                <p:cNvPr id="64" name="Freihand 63">
                  <a:extLst>
                    <a:ext uri="{FF2B5EF4-FFF2-40B4-BE49-F238E27FC236}">
                      <a16:creationId xmlns:a16="http://schemas.microsoft.com/office/drawing/2014/main" id="{60588B2B-D2DA-6B1C-E6B6-3D1ACC77DEB0}"/>
                    </a:ext>
                  </a:extLst>
                </p:cNvPr>
                <p:cNvPicPr/>
                <p:nvPr/>
              </p:nvPicPr>
              <p:blipFill>
                <a:blip r:embed="rId22"/>
                <a:stretch>
                  <a:fillRect/>
                </a:stretch>
              </p:blipFill>
              <p:spPr>
                <a:xfrm>
                  <a:off x="9772069" y="3284902"/>
                  <a:ext cx="212400" cy="4132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65" name="Freihand 64">
                  <a:extLst>
                    <a:ext uri="{FF2B5EF4-FFF2-40B4-BE49-F238E27FC236}">
                      <a16:creationId xmlns:a16="http://schemas.microsoft.com/office/drawing/2014/main" id="{3892404F-197B-B177-A622-870617A1F69D}"/>
                    </a:ext>
                  </a:extLst>
                </p14:cNvPr>
                <p14:cNvContentPartPr/>
                <p14:nvPr/>
              </p14:nvContentPartPr>
              <p14:xfrm>
                <a:off x="10113349" y="3453022"/>
                <a:ext cx="11160" cy="11880"/>
              </p14:xfrm>
            </p:contentPart>
          </mc:Choice>
          <mc:Fallback xmlns="">
            <p:pic>
              <p:nvPicPr>
                <p:cNvPr id="65" name="Freihand 64">
                  <a:extLst>
                    <a:ext uri="{FF2B5EF4-FFF2-40B4-BE49-F238E27FC236}">
                      <a16:creationId xmlns:a16="http://schemas.microsoft.com/office/drawing/2014/main" id="{3892404F-197B-B177-A622-870617A1F69D}"/>
                    </a:ext>
                  </a:extLst>
                </p:cNvPr>
                <p:cNvPicPr/>
                <p:nvPr/>
              </p:nvPicPr>
              <p:blipFill>
                <a:blip r:embed="rId24"/>
                <a:stretch>
                  <a:fillRect/>
                </a:stretch>
              </p:blipFill>
              <p:spPr>
                <a:xfrm>
                  <a:off x="10104349" y="3444022"/>
                  <a:ext cx="288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66" name="Freihand 65">
                  <a:extLst>
                    <a:ext uri="{FF2B5EF4-FFF2-40B4-BE49-F238E27FC236}">
                      <a16:creationId xmlns:a16="http://schemas.microsoft.com/office/drawing/2014/main" id="{506028DA-00FD-8F51-A68B-8F56B7EFE148}"/>
                    </a:ext>
                  </a:extLst>
                </p14:cNvPr>
                <p14:cNvContentPartPr/>
                <p14:nvPr/>
              </p14:nvContentPartPr>
              <p14:xfrm>
                <a:off x="10226749" y="3089422"/>
                <a:ext cx="158760" cy="226440"/>
              </p14:xfrm>
            </p:contentPart>
          </mc:Choice>
          <mc:Fallback xmlns="">
            <p:pic>
              <p:nvPicPr>
                <p:cNvPr id="66" name="Freihand 65">
                  <a:extLst>
                    <a:ext uri="{FF2B5EF4-FFF2-40B4-BE49-F238E27FC236}">
                      <a16:creationId xmlns:a16="http://schemas.microsoft.com/office/drawing/2014/main" id="{506028DA-00FD-8F51-A68B-8F56B7EFE148}"/>
                    </a:ext>
                  </a:extLst>
                </p:cNvPr>
                <p:cNvPicPr/>
                <p:nvPr/>
              </p:nvPicPr>
              <p:blipFill>
                <a:blip r:embed="rId26"/>
                <a:stretch>
                  <a:fillRect/>
                </a:stretch>
              </p:blipFill>
              <p:spPr>
                <a:xfrm>
                  <a:off x="10218109" y="3080782"/>
                  <a:ext cx="17640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67" name="Freihand 66">
                  <a:extLst>
                    <a:ext uri="{FF2B5EF4-FFF2-40B4-BE49-F238E27FC236}">
                      <a16:creationId xmlns:a16="http://schemas.microsoft.com/office/drawing/2014/main" id="{F58FB8CF-A271-CBFA-796A-DFF2EE8B8607}"/>
                    </a:ext>
                  </a:extLst>
                </p14:cNvPr>
                <p14:cNvContentPartPr/>
                <p14:nvPr/>
              </p14:nvContentPartPr>
              <p14:xfrm>
                <a:off x="10359589" y="3273742"/>
                <a:ext cx="47880" cy="21960"/>
              </p14:xfrm>
            </p:contentPart>
          </mc:Choice>
          <mc:Fallback xmlns="">
            <p:pic>
              <p:nvPicPr>
                <p:cNvPr id="67" name="Freihand 66">
                  <a:extLst>
                    <a:ext uri="{FF2B5EF4-FFF2-40B4-BE49-F238E27FC236}">
                      <a16:creationId xmlns:a16="http://schemas.microsoft.com/office/drawing/2014/main" id="{F58FB8CF-A271-CBFA-796A-DFF2EE8B8607}"/>
                    </a:ext>
                  </a:extLst>
                </p:cNvPr>
                <p:cNvPicPr/>
                <p:nvPr/>
              </p:nvPicPr>
              <p:blipFill>
                <a:blip r:embed="rId28"/>
                <a:stretch>
                  <a:fillRect/>
                </a:stretch>
              </p:blipFill>
              <p:spPr>
                <a:xfrm>
                  <a:off x="10350589" y="3265102"/>
                  <a:ext cx="655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68" name="Freihand 67">
                  <a:extLst>
                    <a:ext uri="{FF2B5EF4-FFF2-40B4-BE49-F238E27FC236}">
                      <a16:creationId xmlns:a16="http://schemas.microsoft.com/office/drawing/2014/main" id="{6E3BAB27-31FA-D15F-C918-B0A904081DEF}"/>
                    </a:ext>
                  </a:extLst>
                </p14:cNvPr>
                <p14:cNvContentPartPr/>
                <p14:nvPr/>
              </p14:nvContentPartPr>
              <p14:xfrm>
                <a:off x="10431229" y="3133342"/>
                <a:ext cx="213120" cy="129600"/>
              </p14:xfrm>
            </p:contentPart>
          </mc:Choice>
          <mc:Fallback xmlns="">
            <p:pic>
              <p:nvPicPr>
                <p:cNvPr id="68" name="Freihand 67">
                  <a:extLst>
                    <a:ext uri="{FF2B5EF4-FFF2-40B4-BE49-F238E27FC236}">
                      <a16:creationId xmlns:a16="http://schemas.microsoft.com/office/drawing/2014/main" id="{6E3BAB27-31FA-D15F-C918-B0A904081DEF}"/>
                    </a:ext>
                  </a:extLst>
                </p:cNvPr>
                <p:cNvPicPr/>
                <p:nvPr/>
              </p:nvPicPr>
              <p:blipFill>
                <a:blip r:embed="rId30"/>
                <a:stretch>
                  <a:fillRect/>
                </a:stretch>
              </p:blipFill>
              <p:spPr>
                <a:xfrm>
                  <a:off x="10422589" y="3124702"/>
                  <a:ext cx="2307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69" name="Freihand 68">
                  <a:extLst>
                    <a:ext uri="{FF2B5EF4-FFF2-40B4-BE49-F238E27FC236}">
                      <a16:creationId xmlns:a16="http://schemas.microsoft.com/office/drawing/2014/main" id="{159F570F-B5ED-615B-64CA-773850D01CC6}"/>
                    </a:ext>
                  </a:extLst>
                </p14:cNvPr>
                <p14:cNvContentPartPr/>
                <p14:nvPr/>
              </p14:nvContentPartPr>
              <p14:xfrm>
                <a:off x="10696549" y="3046222"/>
                <a:ext cx="106200" cy="123840"/>
              </p14:xfrm>
            </p:contentPart>
          </mc:Choice>
          <mc:Fallback xmlns="">
            <p:pic>
              <p:nvPicPr>
                <p:cNvPr id="69" name="Freihand 68">
                  <a:extLst>
                    <a:ext uri="{FF2B5EF4-FFF2-40B4-BE49-F238E27FC236}">
                      <a16:creationId xmlns:a16="http://schemas.microsoft.com/office/drawing/2014/main" id="{159F570F-B5ED-615B-64CA-773850D01CC6}"/>
                    </a:ext>
                  </a:extLst>
                </p:cNvPr>
                <p:cNvPicPr/>
                <p:nvPr/>
              </p:nvPicPr>
              <p:blipFill>
                <a:blip r:embed="rId32"/>
                <a:stretch>
                  <a:fillRect/>
                </a:stretch>
              </p:blipFill>
              <p:spPr>
                <a:xfrm>
                  <a:off x="10687549" y="3037582"/>
                  <a:ext cx="12384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70" name="Freihand 69">
                  <a:extLst>
                    <a:ext uri="{FF2B5EF4-FFF2-40B4-BE49-F238E27FC236}">
                      <a16:creationId xmlns:a16="http://schemas.microsoft.com/office/drawing/2014/main" id="{1314DF22-D34B-FDAF-7A3B-129883F35CF9}"/>
                    </a:ext>
                  </a:extLst>
                </p14:cNvPr>
                <p14:cNvContentPartPr/>
                <p14:nvPr/>
              </p14:nvContentPartPr>
              <p14:xfrm>
                <a:off x="10817149" y="2986102"/>
                <a:ext cx="96480" cy="99000"/>
              </p14:xfrm>
            </p:contentPart>
          </mc:Choice>
          <mc:Fallback xmlns="">
            <p:pic>
              <p:nvPicPr>
                <p:cNvPr id="70" name="Freihand 69">
                  <a:extLst>
                    <a:ext uri="{FF2B5EF4-FFF2-40B4-BE49-F238E27FC236}">
                      <a16:creationId xmlns:a16="http://schemas.microsoft.com/office/drawing/2014/main" id="{1314DF22-D34B-FDAF-7A3B-129883F35CF9}"/>
                    </a:ext>
                  </a:extLst>
                </p:cNvPr>
                <p:cNvPicPr/>
                <p:nvPr/>
              </p:nvPicPr>
              <p:blipFill>
                <a:blip r:embed="rId34"/>
                <a:stretch>
                  <a:fillRect/>
                </a:stretch>
              </p:blipFill>
              <p:spPr>
                <a:xfrm>
                  <a:off x="10808149" y="2977462"/>
                  <a:ext cx="11412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71" name="Freihand 70">
                  <a:extLst>
                    <a:ext uri="{FF2B5EF4-FFF2-40B4-BE49-F238E27FC236}">
                      <a16:creationId xmlns:a16="http://schemas.microsoft.com/office/drawing/2014/main" id="{4A846BD5-8B27-6C75-F73B-09EF91C9599A}"/>
                    </a:ext>
                  </a:extLst>
                </p14:cNvPr>
                <p14:cNvContentPartPr/>
                <p14:nvPr/>
              </p14:nvContentPartPr>
              <p14:xfrm>
                <a:off x="10969429" y="2885302"/>
                <a:ext cx="102960" cy="290880"/>
              </p14:xfrm>
            </p:contentPart>
          </mc:Choice>
          <mc:Fallback xmlns="">
            <p:pic>
              <p:nvPicPr>
                <p:cNvPr id="71" name="Freihand 70">
                  <a:extLst>
                    <a:ext uri="{FF2B5EF4-FFF2-40B4-BE49-F238E27FC236}">
                      <a16:creationId xmlns:a16="http://schemas.microsoft.com/office/drawing/2014/main" id="{4A846BD5-8B27-6C75-F73B-09EF91C9599A}"/>
                    </a:ext>
                  </a:extLst>
                </p:cNvPr>
                <p:cNvPicPr/>
                <p:nvPr/>
              </p:nvPicPr>
              <p:blipFill>
                <a:blip r:embed="rId36"/>
                <a:stretch>
                  <a:fillRect/>
                </a:stretch>
              </p:blipFill>
              <p:spPr>
                <a:xfrm>
                  <a:off x="10960429" y="2876302"/>
                  <a:ext cx="12060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72" name="Freihand 71">
                  <a:extLst>
                    <a:ext uri="{FF2B5EF4-FFF2-40B4-BE49-F238E27FC236}">
                      <a16:creationId xmlns:a16="http://schemas.microsoft.com/office/drawing/2014/main" id="{091C653F-15BA-4744-3141-7D7247C2A05E}"/>
                    </a:ext>
                  </a:extLst>
                </p14:cNvPr>
                <p14:cNvContentPartPr/>
                <p14:nvPr/>
              </p14:nvContentPartPr>
              <p14:xfrm>
                <a:off x="11071309" y="2739862"/>
                <a:ext cx="141120" cy="194400"/>
              </p14:xfrm>
            </p:contentPart>
          </mc:Choice>
          <mc:Fallback xmlns="">
            <p:pic>
              <p:nvPicPr>
                <p:cNvPr id="72" name="Freihand 71">
                  <a:extLst>
                    <a:ext uri="{FF2B5EF4-FFF2-40B4-BE49-F238E27FC236}">
                      <a16:creationId xmlns:a16="http://schemas.microsoft.com/office/drawing/2014/main" id="{091C653F-15BA-4744-3141-7D7247C2A05E}"/>
                    </a:ext>
                  </a:extLst>
                </p:cNvPr>
                <p:cNvPicPr/>
                <p:nvPr/>
              </p:nvPicPr>
              <p:blipFill>
                <a:blip r:embed="rId38"/>
                <a:stretch>
                  <a:fillRect/>
                </a:stretch>
              </p:blipFill>
              <p:spPr>
                <a:xfrm>
                  <a:off x="11062669" y="2730862"/>
                  <a:ext cx="15876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73" name="Freihand 72">
                  <a:extLst>
                    <a:ext uri="{FF2B5EF4-FFF2-40B4-BE49-F238E27FC236}">
                      <a16:creationId xmlns:a16="http://schemas.microsoft.com/office/drawing/2014/main" id="{E099F937-CE20-907A-A9CB-2FD6B281858C}"/>
                    </a:ext>
                  </a:extLst>
                </p14:cNvPr>
                <p14:cNvContentPartPr/>
                <p14:nvPr/>
              </p14:nvContentPartPr>
              <p14:xfrm>
                <a:off x="11300269" y="2680822"/>
                <a:ext cx="298440" cy="167760"/>
              </p14:xfrm>
            </p:contentPart>
          </mc:Choice>
          <mc:Fallback xmlns="">
            <p:pic>
              <p:nvPicPr>
                <p:cNvPr id="73" name="Freihand 72">
                  <a:extLst>
                    <a:ext uri="{FF2B5EF4-FFF2-40B4-BE49-F238E27FC236}">
                      <a16:creationId xmlns:a16="http://schemas.microsoft.com/office/drawing/2014/main" id="{E099F937-CE20-907A-A9CB-2FD6B281858C}"/>
                    </a:ext>
                  </a:extLst>
                </p:cNvPr>
                <p:cNvPicPr/>
                <p:nvPr/>
              </p:nvPicPr>
              <p:blipFill>
                <a:blip r:embed="rId40"/>
                <a:stretch>
                  <a:fillRect/>
                </a:stretch>
              </p:blipFill>
              <p:spPr>
                <a:xfrm>
                  <a:off x="11291269" y="2672182"/>
                  <a:ext cx="31608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74" name="Freihand 73">
                  <a:extLst>
                    <a:ext uri="{FF2B5EF4-FFF2-40B4-BE49-F238E27FC236}">
                      <a16:creationId xmlns:a16="http://schemas.microsoft.com/office/drawing/2014/main" id="{0AC459F5-ECC8-2884-40F8-61A5BF4773D6}"/>
                    </a:ext>
                  </a:extLst>
                </p14:cNvPr>
                <p14:cNvContentPartPr/>
                <p14:nvPr/>
              </p14:nvContentPartPr>
              <p14:xfrm>
                <a:off x="11585029" y="2598382"/>
                <a:ext cx="113760" cy="210240"/>
              </p14:xfrm>
            </p:contentPart>
          </mc:Choice>
          <mc:Fallback xmlns="">
            <p:pic>
              <p:nvPicPr>
                <p:cNvPr id="74" name="Freihand 73">
                  <a:extLst>
                    <a:ext uri="{FF2B5EF4-FFF2-40B4-BE49-F238E27FC236}">
                      <a16:creationId xmlns:a16="http://schemas.microsoft.com/office/drawing/2014/main" id="{0AC459F5-ECC8-2884-40F8-61A5BF4773D6}"/>
                    </a:ext>
                  </a:extLst>
                </p:cNvPr>
                <p:cNvPicPr/>
                <p:nvPr/>
              </p:nvPicPr>
              <p:blipFill>
                <a:blip r:embed="rId42"/>
                <a:stretch>
                  <a:fillRect/>
                </a:stretch>
              </p:blipFill>
              <p:spPr>
                <a:xfrm>
                  <a:off x="11576029" y="2589742"/>
                  <a:ext cx="13140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75" name="Freihand 74">
                  <a:extLst>
                    <a:ext uri="{FF2B5EF4-FFF2-40B4-BE49-F238E27FC236}">
                      <a16:creationId xmlns:a16="http://schemas.microsoft.com/office/drawing/2014/main" id="{9930C37C-1172-ADAE-C603-4D799B6987BE}"/>
                    </a:ext>
                  </a:extLst>
                </p14:cNvPr>
                <p14:cNvContentPartPr/>
                <p14:nvPr/>
              </p14:nvContentPartPr>
              <p14:xfrm>
                <a:off x="9824989" y="3708262"/>
                <a:ext cx="159840" cy="237240"/>
              </p14:xfrm>
            </p:contentPart>
          </mc:Choice>
          <mc:Fallback xmlns="">
            <p:pic>
              <p:nvPicPr>
                <p:cNvPr id="75" name="Freihand 74">
                  <a:extLst>
                    <a:ext uri="{FF2B5EF4-FFF2-40B4-BE49-F238E27FC236}">
                      <a16:creationId xmlns:a16="http://schemas.microsoft.com/office/drawing/2014/main" id="{9930C37C-1172-ADAE-C603-4D799B6987BE}"/>
                    </a:ext>
                  </a:extLst>
                </p:cNvPr>
                <p:cNvPicPr/>
                <p:nvPr/>
              </p:nvPicPr>
              <p:blipFill>
                <a:blip r:embed="rId44"/>
                <a:stretch>
                  <a:fillRect/>
                </a:stretch>
              </p:blipFill>
              <p:spPr>
                <a:xfrm>
                  <a:off x="9815989" y="3699262"/>
                  <a:ext cx="17748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76" name="Freihand 75">
                  <a:extLst>
                    <a:ext uri="{FF2B5EF4-FFF2-40B4-BE49-F238E27FC236}">
                      <a16:creationId xmlns:a16="http://schemas.microsoft.com/office/drawing/2014/main" id="{C51682B8-FB88-8558-67E0-9557DA02F6FE}"/>
                    </a:ext>
                  </a:extLst>
                </p14:cNvPr>
                <p14:cNvContentPartPr/>
                <p14:nvPr/>
              </p14:nvContentPartPr>
              <p14:xfrm>
                <a:off x="10056469" y="3772342"/>
                <a:ext cx="44640" cy="133920"/>
              </p14:xfrm>
            </p:contentPart>
          </mc:Choice>
          <mc:Fallback xmlns="">
            <p:pic>
              <p:nvPicPr>
                <p:cNvPr id="76" name="Freihand 75">
                  <a:extLst>
                    <a:ext uri="{FF2B5EF4-FFF2-40B4-BE49-F238E27FC236}">
                      <a16:creationId xmlns:a16="http://schemas.microsoft.com/office/drawing/2014/main" id="{C51682B8-FB88-8558-67E0-9557DA02F6FE}"/>
                    </a:ext>
                  </a:extLst>
                </p:cNvPr>
                <p:cNvPicPr/>
                <p:nvPr/>
              </p:nvPicPr>
              <p:blipFill>
                <a:blip r:embed="rId46"/>
                <a:stretch>
                  <a:fillRect/>
                </a:stretch>
              </p:blipFill>
              <p:spPr>
                <a:xfrm>
                  <a:off x="10047829" y="3763342"/>
                  <a:ext cx="622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77" name="Freihand 76">
                  <a:extLst>
                    <a:ext uri="{FF2B5EF4-FFF2-40B4-BE49-F238E27FC236}">
                      <a16:creationId xmlns:a16="http://schemas.microsoft.com/office/drawing/2014/main" id="{C49C33DA-9E79-7FF0-A0C4-ABDD5C3E063D}"/>
                    </a:ext>
                  </a:extLst>
                </p14:cNvPr>
                <p14:cNvContentPartPr/>
                <p14:nvPr/>
              </p14:nvContentPartPr>
              <p14:xfrm>
                <a:off x="10123429" y="3688822"/>
                <a:ext cx="134640" cy="163080"/>
              </p14:xfrm>
            </p:contentPart>
          </mc:Choice>
          <mc:Fallback xmlns="">
            <p:pic>
              <p:nvPicPr>
                <p:cNvPr id="77" name="Freihand 76">
                  <a:extLst>
                    <a:ext uri="{FF2B5EF4-FFF2-40B4-BE49-F238E27FC236}">
                      <a16:creationId xmlns:a16="http://schemas.microsoft.com/office/drawing/2014/main" id="{C49C33DA-9E79-7FF0-A0C4-ABDD5C3E063D}"/>
                    </a:ext>
                  </a:extLst>
                </p:cNvPr>
                <p:cNvPicPr/>
                <p:nvPr/>
              </p:nvPicPr>
              <p:blipFill>
                <a:blip r:embed="rId48"/>
                <a:stretch>
                  <a:fillRect/>
                </a:stretch>
              </p:blipFill>
              <p:spPr>
                <a:xfrm>
                  <a:off x="10114789" y="3679822"/>
                  <a:ext cx="1522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78" name="Freihand 77">
                  <a:extLst>
                    <a:ext uri="{FF2B5EF4-FFF2-40B4-BE49-F238E27FC236}">
                      <a16:creationId xmlns:a16="http://schemas.microsoft.com/office/drawing/2014/main" id="{F7B47E8F-B69F-537C-1DF7-F99615DC16AF}"/>
                    </a:ext>
                  </a:extLst>
                </p14:cNvPr>
                <p14:cNvContentPartPr/>
                <p14:nvPr/>
              </p14:nvContentPartPr>
              <p14:xfrm>
                <a:off x="10236829" y="3595942"/>
                <a:ext cx="291240" cy="204120"/>
              </p14:xfrm>
            </p:contentPart>
          </mc:Choice>
          <mc:Fallback xmlns="">
            <p:pic>
              <p:nvPicPr>
                <p:cNvPr id="78" name="Freihand 77">
                  <a:extLst>
                    <a:ext uri="{FF2B5EF4-FFF2-40B4-BE49-F238E27FC236}">
                      <a16:creationId xmlns:a16="http://schemas.microsoft.com/office/drawing/2014/main" id="{F7B47E8F-B69F-537C-1DF7-F99615DC16AF}"/>
                    </a:ext>
                  </a:extLst>
                </p:cNvPr>
                <p:cNvPicPr/>
                <p:nvPr/>
              </p:nvPicPr>
              <p:blipFill>
                <a:blip r:embed="rId50"/>
                <a:stretch>
                  <a:fillRect/>
                </a:stretch>
              </p:blipFill>
              <p:spPr>
                <a:xfrm>
                  <a:off x="10228189" y="3587302"/>
                  <a:ext cx="30888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79" name="Freihand 78">
                  <a:extLst>
                    <a:ext uri="{FF2B5EF4-FFF2-40B4-BE49-F238E27FC236}">
                      <a16:creationId xmlns:a16="http://schemas.microsoft.com/office/drawing/2014/main" id="{7E911BA1-DA9F-7F41-DA26-EA200BE1EBD8}"/>
                    </a:ext>
                  </a:extLst>
                </p14:cNvPr>
                <p14:cNvContentPartPr/>
                <p14:nvPr/>
              </p14:nvContentPartPr>
              <p14:xfrm>
                <a:off x="10541749" y="3417382"/>
                <a:ext cx="262440" cy="258480"/>
              </p14:xfrm>
            </p:contentPart>
          </mc:Choice>
          <mc:Fallback xmlns="">
            <p:pic>
              <p:nvPicPr>
                <p:cNvPr id="79" name="Freihand 78">
                  <a:extLst>
                    <a:ext uri="{FF2B5EF4-FFF2-40B4-BE49-F238E27FC236}">
                      <a16:creationId xmlns:a16="http://schemas.microsoft.com/office/drawing/2014/main" id="{7E911BA1-DA9F-7F41-DA26-EA200BE1EBD8}"/>
                    </a:ext>
                  </a:extLst>
                </p:cNvPr>
                <p:cNvPicPr/>
                <p:nvPr/>
              </p:nvPicPr>
              <p:blipFill>
                <a:blip r:embed="rId52"/>
                <a:stretch>
                  <a:fillRect/>
                </a:stretch>
              </p:blipFill>
              <p:spPr>
                <a:xfrm>
                  <a:off x="10532749" y="3408382"/>
                  <a:ext cx="28008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80" name="Freihand 79">
                  <a:extLst>
                    <a:ext uri="{FF2B5EF4-FFF2-40B4-BE49-F238E27FC236}">
                      <a16:creationId xmlns:a16="http://schemas.microsoft.com/office/drawing/2014/main" id="{B53C2734-80BB-B255-8BF2-0676403C4925}"/>
                    </a:ext>
                  </a:extLst>
                </p14:cNvPr>
                <p14:cNvContentPartPr/>
                <p14:nvPr/>
              </p14:nvContentPartPr>
              <p14:xfrm>
                <a:off x="10781869" y="3328102"/>
                <a:ext cx="48240" cy="66240"/>
              </p14:xfrm>
            </p:contentPart>
          </mc:Choice>
          <mc:Fallback xmlns="">
            <p:pic>
              <p:nvPicPr>
                <p:cNvPr id="80" name="Freihand 79">
                  <a:extLst>
                    <a:ext uri="{FF2B5EF4-FFF2-40B4-BE49-F238E27FC236}">
                      <a16:creationId xmlns:a16="http://schemas.microsoft.com/office/drawing/2014/main" id="{B53C2734-80BB-B255-8BF2-0676403C4925}"/>
                    </a:ext>
                  </a:extLst>
                </p:cNvPr>
                <p:cNvPicPr/>
                <p:nvPr/>
              </p:nvPicPr>
              <p:blipFill>
                <a:blip r:embed="rId54"/>
                <a:stretch>
                  <a:fillRect/>
                </a:stretch>
              </p:blipFill>
              <p:spPr>
                <a:xfrm>
                  <a:off x="10773229" y="3319102"/>
                  <a:ext cx="658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81" name="Freihand 80">
                  <a:extLst>
                    <a:ext uri="{FF2B5EF4-FFF2-40B4-BE49-F238E27FC236}">
                      <a16:creationId xmlns:a16="http://schemas.microsoft.com/office/drawing/2014/main" id="{069363E3-FDC3-5980-E19C-5F83CACA5535}"/>
                    </a:ext>
                  </a:extLst>
                </p14:cNvPr>
                <p14:cNvContentPartPr/>
                <p14:nvPr/>
              </p14:nvContentPartPr>
              <p14:xfrm>
                <a:off x="10822549" y="3253222"/>
                <a:ext cx="307800" cy="216360"/>
              </p14:xfrm>
            </p:contentPart>
          </mc:Choice>
          <mc:Fallback xmlns="">
            <p:pic>
              <p:nvPicPr>
                <p:cNvPr id="81" name="Freihand 80">
                  <a:extLst>
                    <a:ext uri="{FF2B5EF4-FFF2-40B4-BE49-F238E27FC236}">
                      <a16:creationId xmlns:a16="http://schemas.microsoft.com/office/drawing/2014/main" id="{069363E3-FDC3-5980-E19C-5F83CACA5535}"/>
                    </a:ext>
                  </a:extLst>
                </p:cNvPr>
                <p:cNvPicPr/>
                <p:nvPr/>
              </p:nvPicPr>
              <p:blipFill>
                <a:blip r:embed="rId56"/>
                <a:stretch>
                  <a:fillRect/>
                </a:stretch>
              </p:blipFill>
              <p:spPr>
                <a:xfrm>
                  <a:off x="10813549" y="3244222"/>
                  <a:ext cx="32544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82" name="Freihand 81">
                  <a:extLst>
                    <a:ext uri="{FF2B5EF4-FFF2-40B4-BE49-F238E27FC236}">
                      <a16:creationId xmlns:a16="http://schemas.microsoft.com/office/drawing/2014/main" id="{1F89B693-A105-3662-DEC6-1FFA888B6484}"/>
                    </a:ext>
                  </a:extLst>
                </p14:cNvPr>
                <p14:cNvContentPartPr/>
                <p14:nvPr/>
              </p14:nvContentPartPr>
              <p14:xfrm>
                <a:off x="11196949" y="3189862"/>
                <a:ext cx="115920" cy="244800"/>
              </p14:xfrm>
            </p:contentPart>
          </mc:Choice>
          <mc:Fallback xmlns="">
            <p:pic>
              <p:nvPicPr>
                <p:cNvPr id="82" name="Freihand 81">
                  <a:extLst>
                    <a:ext uri="{FF2B5EF4-FFF2-40B4-BE49-F238E27FC236}">
                      <a16:creationId xmlns:a16="http://schemas.microsoft.com/office/drawing/2014/main" id="{1F89B693-A105-3662-DEC6-1FFA888B6484}"/>
                    </a:ext>
                  </a:extLst>
                </p:cNvPr>
                <p:cNvPicPr/>
                <p:nvPr/>
              </p:nvPicPr>
              <p:blipFill>
                <a:blip r:embed="rId58"/>
                <a:stretch>
                  <a:fillRect/>
                </a:stretch>
              </p:blipFill>
              <p:spPr>
                <a:xfrm>
                  <a:off x="11188309" y="3181222"/>
                  <a:ext cx="13356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83" name="Freihand 82">
                  <a:extLst>
                    <a:ext uri="{FF2B5EF4-FFF2-40B4-BE49-F238E27FC236}">
                      <a16:creationId xmlns:a16="http://schemas.microsoft.com/office/drawing/2014/main" id="{A68DD0B0-671F-27E4-35AE-EBCAC69D3897}"/>
                    </a:ext>
                  </a:extLst>
                </p14:cNvPr>
                <p14:cNvContentPartPr/>
                <p14:nvPr/>
              </p14:nvContentPartPr>
              <p14:xfrm>
                <a:off x="11334829" y="3028222"/>
                <a:ext cx="299160" cy="222480"/>
              </p14:xfrm>
            </p:contentPart>
          </mc:Choice>
          <mc:Fallback xmlns="">
            <p:pic>
              <p:nvPicPr>
                <p:cNvPr id="83" name="Freihand 82">
                  <a:extLst>
                    <a:ext uri="{FF2B5EF4-FFF2-40B4-BE49-F238E27FC236}">
                      <a16:creationId xmlns:a16="http://schemas.microsoft.com/office/drawing/2014/main" id="{A68DD0B0-671F-27E4-35AE-EBCAC69D3897}"/>
                    </a:ext>
                  </a:extLst>
                </p:cNvPr>
                <p:cNvPicPr/>
                <p:nvPr/>
              </p:nvPicPr>
              <p:blipFill>
                <a:blip r:embed="rId60"/>
                <a:stretch>
                  <a:fillRect/>
                </a:stretch>
              </p:blipFill>
              <p:spPr>
                <a:xfrm>
                  <a:off x="11326189" y="3019582"/>
                  <a:ext cx="31680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84" name="Freihand 83">
                  <a:extLst>
                    <a:ext uri="{FF2B5EF4-FFF2-40B4-BE49-F238E27FC236}">
                      <a16:creationId xmlns:a16="http://schemas.microsoft.com/office/drawing/2014/main" id="{BB4AAE6A-2A2C-9956-AC04-4C1283B2A3C7}"/>
                    </a:ext>
                  </a:extLst>
                </p14:cNvPr>
                <p14:cNvContentPartPr/>
                <p14:nvPr/>
              </p14:nvContentPartPr>
              <p14:xfrm>
                <a:off x="11619589" y="2893582"/>
                <a:ext cx="145800" cy="153360"/>
              </p14:xfrm>
            </p:contentPart>
          </mc:Choice>
          <mc:Fallback xmlns="">
            <p:pic>
              <p:nvPicPr>
                <p:cNvPr id="84" name="Freihand 83">
                  <a:extLst>
                    <a:ext uri="{FF2B5EF4-FFF2-40B4-BE49-F238E27FC236}">
                      <a16:creationId xmlns:a16="http://schemas.microsoft.com/office/drawing/2014/main" id="{BB4AAE6A-2A2C-9956-AC04-4C1283B2A3C7}"/>
                    </a:ext>
                  </a:extLst>
                </p:cNvPr>
                <p:cNvPicPr/>
                <p:nvPr/>
              </p:nvPicPr>
              <p:blipFill>
                <a:blip r:embed="rId62"/>
                <a:stretch>
                  <a:fillRect/>
                </a:stretch>
              </p:blipFill>
              <p:spPr>
                <a:xfrm>
                  <a:off x="11610949" y="2884582"/>
                  <a:ext cx="1634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85" name="Freihand 84">
                  <a:extLst>
                    <a:ext uri="{FF2B5EF4-FFF2-40B4-BE49-F238E27FC236}">
                      <a16:creationId xmlns:a16="http://schemas.microsoft.com/office/drawing/2014/main" id="{78D531EE-D00B-5DF6-69CE-9C2069CCE8A4}"/>
                    </a:ext>
                  </a:extLst>
                </p14:cNvPr>
                <p14:cNvContentPartPr/>
                <p14:nvPr/>
              </p14:nvContentPartPr>
              <p14:xfrm>
                <a:off x="11779069" y="2742742"/>
                <a:ext cx="196920" cy="236880"/>
              </p14:xfrm>
            </p:contentPart>
          </mc:Choice>
          <mc:Fallback xmlns="">
            <p:pic>
              <p:nvPicPr>
                <p:cNvPr id="85" name="Freihand 84">
                  <a:extLst>
                    <a:ext uri="{FF2B5EF4-FFF2-40B4-BE49-F238E27FC236}">
                      <a16:creationId xmlns:a16="http://schemas.microsoft.com/office/drawing/2014/main" id="{78D531EE-D00B-5DF6-69CE-9C2069CCE8A4}"/>
                    </a:ext>
                  </a:extLst>
                </p:cNvPr>
                <p:cNvPicPr/>
                <p:nvPr/>
              </p:nvPicPr>
              <p:blipFill>
                <a:blip r:embed="rId64"/>
                <a:stretch>
                  <a:fillRect/>
                </a:stretch>
              </p:blipFill>
              <p:spPr>
                <a:xfrm>
                  <a:off x="11770069" y="2734102"/>
                  <a:ext cx="21456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86" name="Freihand 85">
                  <a:extLst>
                    <a:ext uri="{FF2B5EF4-FFF2-40B4-BE49-F238E27FC236}">
                      <a16:creationId xmlns:a16="http://schemas.microsoft.com/office/drawing/2014/main" id="{6BD6D658-7259-1C63-D1DD-3B75A01E2D11}"/>
                    </a:ext>
                  </a:extLst>
                </p14:cNvPr>
                <p14:cNvContentPartPr/>
                <p14:nvPr/>
              </p14:nvContentPartPr>
              <p14:xfrm>
                <a:off x="11958349" y="2761102"/>
                <a:ext cx="107280" cy="145440"/>
              </p14:xfrm>
            </p:contentPart>
          </mc:Choice>
          <mc:Fallback xmlns="">
            <p:pic>
              <p:nvPicPr>
                <p:cNvPr id="86" name="Freihand 85">
                  <a:extLst>
                    <a:ext uri="{FF2B5EF4-FFF2-40B4-BE49-F238E27FC236}">
                      <a16:creationId xmlns:a16="http://schemas.microsoft.com/office/drawing/2014/main" id="{6BD6D658-7259-1C63-D1DD-3B75A01E2D11}"/>
                    </a:ext>
                  </a:extLst>
                </p:cNvPr>
                <p:cNvPicPr/>
                <p:nvPr/>
              </p:nvPicPr>
              <p:blipFill>
                <a:blip r:embed="rId66"/>
                <a:stretch>
                  <a:fillRect/>
                </a:stretch>
              </p:blipFill>
              <p:spPr>
                <a:xfrm>
                  <a:off x="11949709" y="2752102"/>
                  <a:ext cx="124920" cy="163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7">
            <p14:nvContentPartPr>
              <p14:cNvPr id="88" name="Freihand 87">
                <a:extLst>
                  <a:ext uri="{FF2B5EF4-FFF2-40B4-BE49-F238E27FC236}">
                    <a16:creationId xmlns:a16="http://schemas.microsoft.com/office/drawing/2014/main" id="{D8230A3D-84B5-05B3-1D03-CFA447AD5C79}"/>
                  </a:ext>
                </a:extLst>
              </p14:cNvPr>
              <p14:cNvContentPartPr/>
              <p14:nvPr/>
            </p14:nvContentPartPr>
            <p14:xfrm>
              <a:off x="4030789" y="5047102"/>
              <a:ext cx="2411640" cy="62640"/>
            </p14:xfrm>
          </p:contentPart>
        </mc:Choice>
        <mc:Fallback xmlns="">
          <p:pic>
            <p:nvPicPr>
              <p:cNvPr id="88" name="Freihand 87">
                <a:extLst>
                  <a:ext uri="{FF2B5EF4-FFF2-40B4-BE49-F238E27FC236}">
                    <a16:creationId xmlns:a16="http://schemas.microsoft.com/office/drawing/2014/main" id="{D8230A3D-84B5-05B3-1D03-CFA447AD5C79}"/>
                  </a:ext>
                </a:extLst>
              </p:cNvPr>
              <p:cNvPicPr/>
              <p:nvPr/>
            </p:nvPicPr>
            <p:blipFill>
              <a:blip r:embed="rId68"/>
              <a:stretch>
                <a:fillRect/>
              </a:stretch>
            </p:blipFill>
            <p:spPr>
              <a:xfrm>
                <a:off x="4022149" y="5038462"/>
                <a:ext cx="2429280" cy="80280"/>
              </a:xfrm>
              <a:prstGeom prst="rect">
                <a:avLst/>
              </a:prstGeom>
            </p:spPr>
          </p:pic>
        </mc:Fallback>
      </mc:AlternateContent>
      <p:grpSp>
        <p:nvGrpSpPr>
          <p:cNvPr id="90" name="Gruppieren 89">
            <a:extLst>
              <a:ext uri="{FF2B5EF4-FFF2-40B4-BE49-F238E27FC236}">
                <a16:creationId xmlns:a16="http://schemas.microsoft.com/office/drawing/2014/main" id="{8C7B2F6B-EBF2-3809-C82B-07FC7D9B2344}"/>
              </a:ext>
            </a:extLst>
          </p:cNvPr>
          <p:cNvGrpSpPr/>
          <p:nvPr/>
        </p:nvGrpSpPr>
        <p:grpSpPr>
          <a:xfrm>
            <a:off x="2138629" y="5528422"/>
            <a:ext cx="4798440" cy="917280"/>
            <a:chOff x="2138629" y="5528422"/>
            <a:chExt cx="4798440" cy="917280"/>
          </a:xfrm>
        </p:grpSpPr>
        <mc:AlternateContent xmlns:mc="http://schemas.openxmlformats.org/markup-compatibility/2006" xmlns:p14="http://schemas.microsoft.com/office/powerpoint/2010/main">
          <mc:Choice Requires="p14">
            <p:contentPart p14:bwMode="auto" r:id="rId69">
              <p14:nvContentPartPr>
                <p14:cNvPr id="24" name="Freihand 23">
                  <a:extLst>
                    <a:ext uri="{FF2B5EF4-FFF2-40B4-BE49-F238E27FC236}">
                      <a16:creationId xmlns:a16="http://schemas.microsoft.com/office/drawing/2014/main" id="{B5A2CAD5-77FF-A175-3FBC-23DD80CA133E}"/>
                    </a:ext>
                  </a:extLst>
                </p14:cNvPr>
                <p14:cNvContentPartPr/>
                <p14:nvPr/>
              </p14:nvContentPartPr>
              <p14:xfrm>
                <a:off x="2867989" y="5727142"/>
                <a:ext cx="57240" cy="275040"/>
              </p14:xfrm>
            </p:contentPart>
          </mc:Choice>
          <mc:Fallback xmlns="">
            <p:pic>
              <p:nvPicPr>
                <p:cNvPr id="24" name="Freihand 23">
                  <a:extLst>
                    <a:ext uri="{FF2B5EF4-FFF2-40B4-BE49-F238E27FC236}">
                      <a16:creationId xmlns:a16="http://schemas.microsoft.com/office/drawing/2014/main" id="{B5A2CAD5-77FF-A175-3FBC-23DD80CA133E}"/>
                    </a:ext>
                  </a:extLst>
                </p:cNvPr>
                <p:cNvPicPr/>
                <p:nvPr/>
              </p:nvPicPr>
              <p:blipFill>
                <a:blip r:embed="rId70"/>
                <a:stretch>
                  <a:fillRect/>
                </a:stretch>
              </p:blipFill>
              <p:spPr>
                <a:xfrm>
                  <a:off x="2858989" y="5718502"/>
                  <a:ext cx="7488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5" name="Freihand 24">
                  <a:extLst>
                    <a:ext uri="{FF2B5EF4-FFF2-40B4-BE49-F238E27FC236}">
                      <a16:creationId xmlns:a16="http://schemas.microsoft.com/office/drawing/2014/main" id="{A4E6D24C-F6DD-BE4B-4BE4-355249B3E4F2}"/>
                    </a:ext>
                  </a:extLst>
                </p14:cNvPr>
                <p14:cNvContentPartPr/>
                <p14:nvPr/>
              </p14:nvContentPartPr>
              <p14:xfrm>
                <a:off x="2838829" y="5866822"/>
                <a:ext cx="96120" cy="207360"/>
              </p14:xfrm>
            </p:contentPart>
          </mc:Choice>
          <mc:Fallback xmlns="">
            <p:pic>
              <p:nvPicPr>
                <p:cNvPr id="25" name="Freihand 24">
                  <a:extLst>
                    <a:ext uri="{FF2B5EF4-FFF2-40B4-BE49-F238E27FC236}">
                      <a16:creationId xmlns:a16="http://schemas.microsoft.com/office/drawing/2014/main" id="{A4E6D24C-F6DD-BE4B-4BE4-355249B3E4F2}"/>
                    </a:ext>
                  </a:extLst>
                </p:cNvPr>
                <p:cNvPicPr/>
                <p:nvPr/>
              </p:nvPicPr>
              <p:blipFill>
                <a:blip r:embed="rId72"/>
                <a:stretch>
                  <a:fillRect/>
                </a:stretch>
              </p:blipFill>
              <p:spPr>
                <a:xfrm>
                  <a:off x="2829829" y="5857822"/>
                  <a:ext cx="11376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6" name="Freihand 25">
                  <a:extLst>
                    <a:ext uri="{FF2B5EF4-FFF2-40B4-BE49-F238E27FC236}">
                      <a16:creationId xmlns:a16="http://schemas.microsoft.com/office/drawing/2014/main" id="{80A170A9-13F9-8785-3B61-685F6A57B557}"/>
                    </a:ext>
                  </a:extLst>
                </p14:cNvPr>
                <p14:cNvContentPartPr/>
                <p14:nvPr/>
              </p14:nvContentPartPr>
              <p14:xfrm>
                <a:off x="2200549" y="6185422"/>
                <a:ext cx="18360" cy="154080"/>
              </p14:xfrm>
            </p:contentPart>
          </mc:Choice>
          <mc:Fallback xmlns="">
            <p:pic>
              <p:nvPicPr>
                <p:cNvPr id="26" name="Freihand 25">
                  <a:extLst>
                    <a:ext uri="{FF2B5EF4-FFF2-40B4-BE49-F238E27FC236}">
                      <a16:creationId xmlns:a16="http://schemas.microsoft.com/office/drawing/2014/main" id="{80A170A9-13F9-8785-3B61-685F6A57B557}"/>
                    </a:ext>
                  </a:extLst>
                </p:cNvPr>
                <p:cNvPicPr/>
                <p:nvPr/>
              </p:nvPicPr>
              <p:blipFill>
                <a:blip r:embed="rId74"/>
                <a:stretch>
                  <a:fillRect/>
                </a:stretch>
              </p:blipFill>
              <p:spPr>
                <a:xfrm>
                  <a:off x="2191909" y="6176422"/>
                  <a:ext cx="3600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7" name="Freihand 26">
                  <a:extLst>
                    <a:ext uri="{FF2B5EF4-FFF2-40B4-BE49-F238E27FC236}">
                      <a16:creationId xmlns:a16="http://schemas.microsoft.com/office/drawing/2014/main" id="{2355B0E5-EECF-D3A5-D3AD-0A090D810600}"/>
                    </a:ext>
                  </a:extLst>
                </p14:cNvPr>
                <p14:cNvContentPartPr/>
                <p14:nvPr/>
              </p14:nvContentPartPr>
              <p14:xfrm>
                <a:off x="2138629" y="6160942"/>
                <a:ext cx="183240" cy="203400"/>
              </p14:xfrm>
            </p:contentPart>
          </mc:Choice>
          <mc:Fallback xmlns="">
            <p:pic>
              <p:nvPicPr>
                <p:cNvPr id="27" name="Freihand 26">
                  <a:extLst>
                    <a:ext uri="{FF2B5EF4-FFF2-40B4-BE49-F238E27FC236}">
                      <a16:creationId xmlns:a16="http://schemas.microsoft.com/office/drawing/2014/main" id="{2355B0E5-EECF-D3A5-D3AD-0A090D810600}"/>
                    </a:ext>
                  </a:extLst>
                </p:cNvPr>
                <p:cNvPicPr/>
                <p:nvPr/>
              </p:nvPicPr>
              <p:blipFill>
                <a:blip r:embed="rId76"/>
                <a:stretch>
                  <a:fillRect/>
                </a:stretch>
              </p:blipFill>
              <p:spPr>
                <a:xfrm>
                  <a:off x="2129989" y="6152302"/>
                  <a:ext cx="20088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28" name="Freihand 27">
                  <a:extLst>
                    <a:ext uri="{FF2B5EF4-FFF2-40B4-BE49-F238E27FC236}">
                      <a16:creationId xmlns:a16="http://schemas.microsoft.com/office/drawing/2014/main" id="{8F936905-B00B-4069-305E-9DD9B6C93FE4}"/>
                    </a:ext>
                  </a:extLst>
                </p14:cNvPr>
                <p14:cNvContentPartPr/>
                <p14:nvPr/>
              </p14:nvContentPartPr>
              <p14:xfrm>
                <a:off x="2384869" y="6035302"/>
                <a:ext cx="29160" cy="275760"/>
              </p14:xfrm>
            </p:contentPart>
          </mc:Choice>
          <mc:Fallback xmlns="">
            <p:pic>
              <p:nvPicPr>
                <p:cNvPr id="28" name="Freihand 27">
                  <a:extLst>
                    <a:ext uri="{FF2B5EF4-FFF2-40B4-BE49-F238E27FC236}">
                      <a16:creationId xmlns:a16="http://schemas.microsoft.com/office/drawing/2014/main" id="{8F936905-B00B-4069-305E-9DD9B6C93FE4}"/>
                    </a:ext>
                  </a:extLst>
                </p:cNvPr>
                <p:cNvPicPr/>
                <p:nvPr/>
              </p:nvPicPr>
              <p:blipFill>
                <a:blip r:embed="rId78"/>
                <a:stretch>
                  <a:fillRect/>
                </a:stretch>
              </p:blipFill>
              <p:spPr>
                <a:xfrm>
                  <a:off x="2376229" y="6026302"/>
                  <a:ext cx="4680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9" name="Freihand 28">
                  <a:extLst>
                    <a:ext uri="{FF2B5EF4-FFF2-40B4-BE49-F238E27FC236}">
                      <a16:creationId xmlns:a16="http://schemas.microsoft.com/office/drawing/2014/main" id="{20DD49E5-AE29-353F-3975-371EC58144C9}"/>
                    </a:ext>
                  </a:extLst>
                </p14:cNvPr>
                <p14:cNvContentPartPr/>
                <p14:nvPr/>
              </p14:nvContentPartPr>
              <p14:xfrm>
                <a:off x="2490709" y="6022702"/>
                <a:ext cx="46800" cy="217440"/>
              </p14:xfrm>
            </p:contentPart>
          </mc:Choice>
          <mc:Fallback xmlns="">
            <p:pic>
              <p:nvPicPr>
                <p:cNvPr id="29" name="Freihand 28">
                  <a:extLst>
                    <a:ext uri="{FF2B5EF4-FFF2-40B4-BE49-F238E27FC236}">
                      <a16:creationId xmlns:a16="http://schemas.microsoft.com/office/drawing/2014/main" id="{20DD49E5-AE29-353F-3975-371EC58144C9}"/>
                    </a:ext>
                  </a:extLst>
                </p:cNvPr>
                <p:cNvPicPr/>
                <p:nvPr/>
              </p:nvPicPr>
              <p:blipFill>
                <a:blip r:embed="rId80"/>
                <a:stretch>
                  <a:fillRect/>
                </a:stretch>
              </p:blipFill>
              <p:spPr>
                <a:xfrm>
                  <a:off x="2481709" y="6014062"/>
                  <a:ext cx="6444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30" name="Freihand 29">
                  <a:extLst>
                    <a:ext uri="{FF2B5EF4-FFF2-40B4-BE49-F238E27FC236}">
                      <a16:creationId xmlns:a16="http://schemas.microsoft.com/office/drawing/2014/main" id="{E38547A9-33CF-C8DC-4E92-B58D97E2F609}"/>
                    </a:ext>
                  </a:extLst>
                </p14:cNvPr>
                <p14:cNvContentPartPr/>
                <p14:nvPr/>
              </p14:nvContentPartPr>
              <p14:xfrm>
                <a:off x="2600149" y="6037102"/>
                <a:ext cx="428040" cy="408600"/>
              </p14:xfrm>
            </p:contentPart>
          </mc:Choice>
          <mc:Fallback xmlns="">
            <p:pic>
              <p:nvPicPr>
                <p:cNvPr id="30" name="Freihand 29">
                  <a:extLst>
                    <a:ext uri="{FF2B5EF4-FFF2-40B4-BE49-F238E27FC236}">
                      <a16:creationId xmlns:a16="http://schemas.microsoft.com/office/drawing/2014/main" id="{E38547A9-33CF-C8DC-4E92-B58D97E2F609}"/>
                    </a:ext>
                  </a:extLst>
                </p:cNvPr>
                <p:cNvPicPr/>
                <p:nvPr/>
              </p:nvPicPr>
              <p:blipFill>
                <a:blip r:embed="rId82"/>
                <a:stretch>
                  <a:fillRect/>
                </a:stretch>
              </p:blipFill>
              <p:spPr>
                <a:xfrm>
                  <a:off x="2591509" y="6028462"/>
                  <a:ext cx="445680" cy="4262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32" name="Freihand 31">
                  <a:extLst>
                    <a:ext uri="{FF2B5EF4-FFF2-40B4-BE49-F238E27FC236}">
                      <a16:creationId xmlns:a16="http://schemas.microsoft.com/office/drawing/2014/main" id="{F3A0BD67-6769-9CAC-A7C1-997732BD685C}"/>
                    </a:ext>
                  </a:extLst>
                </p14:cNvPr>
                <p14:cNvContentPartPr/>
                <p14:nvPr/>
              </p14:nvContentPartPr>
              <p14:xfrm>
                <a:off x="3353989" y="5585302"/>
                <a:ext cx="86040" cy="290160"/>
              </p14:xfrm>
            </p:contentPart>
          </mc:Choice>
          <mc:Fallback xmlns="">
            <p:pic>
              <p:nvPicPr>
                <p:cNvPr id="32" name="Freihand 31">
                  <a:extLst>
                    <a:ext uri="{FF2B5EF4-FFF2-40B4-BE49-F238E27FC236}">
                      <a16:creationId xmlns:a16="http://schemas.microsoft.com/office/drawing/2014/main" id="{F3A0BD67-6769-9CAC-A7C1-997732BD685C}"/>
                    </a:ext>
                  </a:extLst>
                </p:cNvPr>
                <p:cNvPicPr/>
                <p:nvPr/>
              </p:nvPicPr>
              <p:blipFill>
                <a:blip r:embed="rId84"/>
                <a:stretch>
                  <a:fillRect/>
                </a:stretch>
              </p:blipFill>
              <p:spPr>
                <a:xfrm>
                  <a:off x="3345349" y="5576662"/>
                  <a:ext cx="10368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33" name="Freihand 32">
                  <a:extLst>
                    <a:ext uri="{FF2B5EF4-FFF2-40B4-BE49-F238E27FC236}">
                      <a16:creationId xmlns:a16="http://schemas.microsoft.com/office/drawing/2014/main" id="{3DA31114-0DB6-853A-4681-08E4A33D33EA}"/>
                    </a:ext>
                  </a:extLst>
                </p14:cNvPr>
                <p14:cNvContentPartPr/>
                <p14:nvPr/>
              </p14:nvContentPartPr>
              <p14:xfrm>
                <a:off x="3349669" y="5798062"/>
                <a:ext cx="155160" cy="200160"/>
              </p14:xfrm>
            </p:contentPart>
          </mc:Choice>
          <mc:Fallback xmlns="">
            <p:pic>
              <p:nvPicPr>
                <p:cNvPr id="33" name="Freihand 32">
                  <a:extLst>
                    <a:ext uri="{FF2B5EF4-FFF2-40B4-BE49-F238E27FC236}">
                      <a16:creationId xmlns:a16="http://schemas.microsoft.com/office/drawing/2014/main" id="{3DA31114-0DB6-853A-4681-08E4A33D33EA}"/>
                    </a:ext>
                  </a:extLst>
                </p:cNvPr>
                <p:cNvPicPr/>
                <p:nvPr/>
              </p:nvPicPr>
              <p:blipFill>
                <a:blip r:embed="rId86"/>
                <a:stretch>
                  <a:fillRect/>
                </a:stretch>
              </p:blipFill>
              <p:spPr>
                <a:xfrm>
                  <a:off x="3341029" y="5789062"/>
                  <a:ext cx="17280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35" name="Freihand 34">
                  <a:extLst>
                    <a:ext uri="{FF2B5EF4-FFF2-40B4-BE49-F238E27FC236}">
                      <a16:creationId xmlns:a16="http://schemas.microsoft.com/office/drawing/2014/main" id="{8ED4FB3E-569C-2900-4F0D-AB683A3184DA}"/>
                    </a:ext>
                  </a:extLst>
                </p14:cNvPr>
                <p14:cNvContentPartPr/>
                <p14:nvPr/>
              </p14:nvContentPartPr>
              <p14:xfrm>
                <a:off x="3289549" y="6073462"/>
                <a:ext cx="53640" cy="203760"/>
              </p14:xfrm>
            </p:contentPart>
          </mc:Choice>
          <mc:Fallback xmlns="">
            <p:pic>
              <p:nvPicPr>
                <p:cNvPr id="35" name="Freihand 34">
                  <a:extLst>
                    <a:ext uri="{FF2B5EF4-FFF2-40B4-BE49-F238E27FC236}">
                      <a16:creationId xmlns:a16="http://schemas.microsoft.com/office/drawing/2014/main" id="{8ED4FB3E-569C-2900-4F0D-AB683A3184DA}"/>
                    </a:ext>
                  </a:extLst>
                </p:cNvPr>
                <p:cNvPicPr/>
                <p:nvPr/>
              </p:nvPicPr>
              <p:blipFill>
                <a:blip r:embed="rId88"/>
                <a:stretch>
                  <a:fillRect/>
                </a:stretch>
              </p:blipFill>
              <p:spPr>
                <a:xfrm>
                  <a:off x="3280549" y="6064462"/>
                  <a:ext cx="712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36" name="Freihand 35">
                  <a:extLst>
                    <a:ext uri="{FF2B5EF4-FFF2-40B4-BE49-F238E27FC236}">
                      <a16:creationId xmlns:a16="http://schemas.microsoft.com/office/drawing/2014/main" id="{92413DD0-6BA2-1ED7-82AA-5A565E4BC250}"/>
                    </a:ext>
                  </a:extLst>
                </p14:cNvPr>
                <p14:cNvContentPartPr/>
                <p14:nvPr/>
              </p14:nvContentPartPr>
              <p14:xfrm>
                <a:off x="3243109" y="6038182"/>
                <a:ext cx="195480" cy="237240"/>
              </p14:xfrm>
            </p:contentPart>
          </mc:Choice>
          <mc:Fallback xmlns="">
            <p:pic>
              <p:nvPicPr>
                <p:cNvPr id="36" name="Freihand 35">
                  <a:extLst>
                    <a:ext uri="{FF2B5EF4-FFF2-40B4-BE49-F238E27FC236}">
                      <a16:creationId xmlns:a16="http://schemas.microsoft.com/office/drawing/2014/main" id="{92413DD0-6BA2-1ED7-82AA-5A565E4BC250}"/>
                    </a:ext>
                  </a:extLst>
                </p:cNvPr>
                <p:cNvPicPr/>
                <p:nvPr/>
              </p:nvPicPr>
              <p:blipFill>
                <a:blip r:embed="rId90"/>
                <a:stretch>
                  <a:fillRect/>
                </a:stretch>
              </p:blipFill>
              <p:spPr>
                <a:xfrm>
                  <a:off x="3234109" y="6029542"/>
                  <a:ext cx="213120" cy="2548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37" name="Freihand 36">
                  <a:extLst>
                    <a:ext uri="{FF2B5EF4-FFF2-40B4-BE49-F238E27FC236}">
                      <a16:creationId xmlns:a16="http://schemas.microsoft.com/office/drawing/2014/main" id="{F61CA852-65EE-46F2-870D-04AD59DF44BF}"/>
                    </a:ext>
                  </a:extLst>
                </p14:cNvPr>
                <p14:cNvContentPartPr/>
                <p14:nvPr/>
              </p14:nvContentPartPr>
              <p14:xfrm>
                <a:off x="3416989" y="6116302"/>
                <a:ext cx="156240" cy="125280"/>
              </p14:xfrm>
            </p:contentPart>
          </mc:Choice>
          <mc:Fallback xmlns="">
            <p:pic>
              <p:nvPicPr>
                <p:cNvPr id="37" name="Freihand 36">
                  <a:extLst>
                    <a:ext uri="{FF2B5EF4-FFF2-40B4-BE49-F238E27FC236}">
                      <a16:creationId xmlns:a16="http://schemas.microsoft.com/office/drawing/2014/main" id="{F61CA852-65EE-46F2-870D-04AD59DF44BF}"/>
                    </a:ext>
                  </a:extLst>
                </p:cNvPr>
                <p:cNvPicPr/>
                <p:nvPr/>
              </p:nvPicPr>
              <p:blipFill>
                <a:blip r:embed="rId92"/>
                <a:stretch>
                  <a:fillRect/>
                </a:stretch>
              </p:blipFill>
              <p:spPr>
                <a:xfrm>
                  <a:off x="3407989" y="6107302"/>
                  <a:ext cx="1738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38" name="Freihand 37">
                  <a:extLst>
                    <a:ext uri="{FF2B5EF4-FFF2-40B4-BE49-F238E27FC236}">
                      <a16:creationId xmlns:a16="http://schemas.microsoft.com/office/drawing/2014/main" id="{CCD85C1B-627B-B571-D09B-8CCECA18D7E0}"/>
                    </a:ext>
                  </a:extLst>
                </p14:cNvPr>
                <p14:cNvContentPartPr/>
                <p14:nvPr/>
              </p14:nvContentPartPr>
              <p14:xfrm>
                <a:off x="3548389" y="5989942"/>
                <a:ext cx="199440" cy="225000"/>
              </p14:xfrm>
            </p:contentPart>
          </mc:Choice>
          <mc:Fallback xmlns="">
            <p:pic>
              <p:nvPicPr>
                <p:cNvPr id="38" name="Freihand 37">
                  <a:extLst>
                    <a:ext uri="{FF2B5EF4-FFF2-40B4-BE49-F238E27FC236}">
                      <a16:creationId xmlns:a16="http://schemas.microsoft.com/office/drawing/2014/main" id="{CCD85C1B-627B-B571-D09B-8CCECA18D7E0}"/>
                    </a:ext>
                  </a:extLst>
                </p:cNvPr>
                <p:cNvPicPr/>
                <p:nvPr/>
              </p:nvPicPr>
              <p:blipFill>
                <a:blip r:embed="rId94"/>
                <a:stretch>
                  <a:fillRect/>
                </a:stretch>
              </p:blipFill>
              <p:spPr>
                <a:xfrm>
                  <a:off x="3539749" y="5980942"/>
                  <a:ext cx="21708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39" name="Freihand 38">
                  <a:extLst>
                    <a:ext uri="{FF2B5EF4-FFF2-40B4-BE49-F238E27FC236}">
                      <a16:creationId xmlns:a16="http://schemas.microsoft.com/office/drawing/2014/main" id="{C71AFD1D-8AFF-D067-BD9C-B823A90DCCE6}"/>
                    </a:ext>
                  </a:extLst>
                </p14:cNvPr>
                <p14:cNvContentPartPr/>
                <p14:nvPr/>
              </p14:nvContentPartPr>
              <p14:xfrm>
                <a:off x="3755029" y="6035302"/>
                <a:ext cx="70560" cy="110880"/>
              </p14:xfrm>
            </p:contentPart>
          </mc:Choice>
          <mc:Fallback xmlns="">
            <p:pic>
              <p:nvPicPr>
                <p:cNvPr id="39" name="Freihand 38">
                  <a:extLst>
                    <a:ext uri="{FF2B5EF4-FFF2-40B4-BE49-F238E27FC236}">
                      <a16:creationId xmlns:a16="http://schemas.microsoft.com/office/drawing/2014/main" id="{C71AFD1D-8AFF-D067-BD9C-B823A90DCCE6}"/>
                    </a:ext>
                  </a:extLst>
                </p:cNvPr>
                <p:cNvPicPr/>
                <p:nvPr/>
              </p:nvPicPr>
              <p:blipFill>
                <a:blip r:embed="rId96"/>
                <a:stretch>
                  <a:fillRect/>
                </a:stretch>
              </p:blipFill>
              <p:spPr>
                <a:xfrm>
                  <a:off x="3746389" y="6026302"/>
                  <a:ext cx="882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40" name="Freihand 39">
                  <a:extLst>
                    <a:ext uri="{FF2B5EF4-FFF2-40B4-BE49-F238E27FC236}">
                      <a16:creationId xmlns:a16="http://schemas.microsoft.com/office/drawing/2014/main" id="{097521FE-54F8-4ADB-2E43-67373C756500}"/>
                    </a:ext>
                  </a:extLst>
                </p14:cNvPr>
                <p14:cNvContentPartPr/>
                <p14:nvPr/>
              </p14:nvContentPartPr>
              <p14:xfrm>
                <a:off x="3846469" y="5982382"/>
                <a:ext cx="95400" cy="154440"/>
              </p14:xfrm>
            </p:contentPart>
          </mc:Choice>
          <mc:Fallback xmlns="">
            <p:pic>
              <p:nvPicPr>
                <p:cNvPr id="40" name="Freihand 39">
                  <a:extLst>
                    <a:ext uri="{FF2B5EF4-FFF2-40B4-BE49-F238E27FC236}">
                      <a16:creationId xmlns:a16="http://schemas.microsoft.com/office/drawing/2014/main" id="{097521FE-54F8-4ADB-2E43-67373C756500}"/>
                    </a:ext>
                  </a:extLst>
                </p:cNvPr>
                <p:cNvPicPr/>
                <p:nvPr/>
              </p:nvPicPr>
              <p:blipFill>
                <a:blip r:embed="rId98"/>
                <a:stretch>
                  <a:fillRect/>
                </a:stretch>
              </p:blipFill>
              <p:spPr>
                <a:xfrm>
                  <a:off x="3837829" y="5973382"/>
                  <a:ext cx="11304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41" name="Freihand 40">
                  <a:extLst>
                    <a:ext uri="{FF2B5EF4-FFF2-40B4-BE49-F238E27FC236}">
                      <a16:creationId xmlns:a16="http://schemas.microsoft.com/office/drawing/2014/main" id="{06BAF1D9-E770-6407-FFAD-821DBE596EBD}"/>
                    </a:ext>
                  </a:extLst>
                </p14:cNvPr>
                <p14:cNvContentPartPr/>
                <p14:nvPr/>
              </p14:nvContentPartPr>
              <p14:xfrm>
                <a:off x="3925669" y="5941342"/>
                <a:ext cx="197280" cy="148680"/>
              </p14:xfrm>
            </p:contentPart>
          </mc:Choice>
          <mc:Fallback xmlns="">
            <p:pic>
              <p:nvPicPr>
                <p:cNvPr id="41" name="Freihand 40">
                  <a:extLst>
                    <a:ext uri="{FF2B5EF4-FFF2-40B4-BE49-F238E27FC236}">
                      <a16:creationId xmlns:a16="http://schemas.microsoft.com/office/drawing/2014/main" id="{06BAF1D9-E770-6407-FFAD-821DBE596EBD}"/>
                    </a:ext>
                  </a:extLst>
                </p:cNvPr>
                <p:cNvPicPr/>
                <p:nvPr/>
              </p:nvPicPr>
              <p:blipFill>
                <a:blip r:embed="rId100"/>
                <a:stretch>
                  <a:fillRect/>
                </a:stretch>
              </p:blipFill>
              <p:spPr>
                <a:xfrm>
                  <a:off x="3916669" y="5932702"/>
                  <a:ext cx="2149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42" name="Freihand 41">
                  <a:extLst>
                    <a:ext uri="{FF2B5EF4-FFF2-40B4-BE49-F238E27FC236}">
                      <a16:creationId xmlns:a16="http://schemas.microsoft.com/office/drawing/2014/main" id="{307B184E-19C3-3B09-A7D5-576020AD23C5}"/>
                    </a:ext>
                  </a:extLst>
                </p14:cNvPr>
                <p14:cNvContentPartPr/>
                <p14:nvPr/>
              </p14:nvContentPartPr>
              <p14:xfrm>
                <a:off x="4122589" y="5910742"/>
                <a:ext cx="90720" cy="157680"/>
              </p14:xfrm>
            </p:contentPart>
          </mc:Choice>
          <mc:Fallback xmlns="">
            <p:pic>
              <p:nvPicPr>
                <p:cNvPr id="42" name="Freihand 41">
                  <a:extLst>
                    <a:ext uri="{FF2B5EF4-FFF2-40B4-BE49-F238E27FC236}">
                      <a16:creationId xmlns:a16="http://schemas.microsoft.com/office/drawing/2014/main" id="{307B184E-19C3-3B09-A7D5-576020AD23C5}"/>
                    </a:ext>
                  </a:extLst>
                </p:cNvPr>
                <p:cNvPicPr/>
                <p:nvPr/>
              </p:nvPicPr>
              <p:blipFill>
                <a:blip r:embed="rId102"/>
                <a:stretch>
                  <a:fillRect/>
                </a:stretch>
              </p:blipFill>
              <p:spPr>
                <a:xfrm>
                  <a:off x="4113949" y="5902102"/>
                  <a:ext cx="10836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43" name="Freihand 42">
                  <a:extLst>
                    <a:ext uri="{FF2B5EF4-FFF2-40B4-BE49-F238E27FC236}">
                      <a16:creationId xmlns:a16="http://schemas.microsoft.com/office/drawing/2014/main" id="{01D0F3F4-9F58-119B-7006-D2CB41A87AA1}"/>
                    </a:ext>
                  </a:extLst>
                </p14:cNvPr>
                <p14:cNvContentPartPr/>
                <p14:nvPr/>
              </p14:nvContentPartPr>
              <p14:xfrm>
                <a:off x="4212229" y="5845582"/>
                <a:ext cx="316080" cy="205200"/>
              </p14:xfrm>
            </p:contentPart>
          </mc:Choice>
          <mc:Fallback xmlns="">
            <p:pic>
              <p:nvPicPr>
                <p:cNvPr id="43" name="Freihand 42">
                  <a:extLst>
                    <a:ext uri="{FF2B5EF4-FFF2-40B4-BE49-F238E27FC236}">
                      <a16:creationId xmlns:a16="http://schemas.microsoft.com/office/drawing/2014/main" id="{01D0F3F4-9F58-119B-7006-D2CB41A87AA1}"/>
                    </a:ext>
                  </a:extLst>
                </p:cNvPr>
                <p:cNvPicPr/>
                <p:nvPr/>
              </p:nvPicPr>
              <p:blipFill>
                <a:blip r:embed="rId104"/>
                <a:stretch>
                  <a:fillRect/>
                </a:stretch>
              </p:blipFill>
              <p:spPr>
                <a:xfrm>
                  <a:off x="4203229" y="5836942"/>
                  <a:ext cx="33372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45" name="Freihand 44">
                  <a:extLst>
                    <a:ext uri="{FF2B5EF4-FFF2-40B4-BE49-F238E27FC236}">
                      <a16:creationId xmlns:a16="http://schemas.microsoft.com/office/drawing/2014/main" id="{8F00ACC9-1D8E-6C13-5F55-9446E0EC2853}"/>
                    </a:ext>
                  </a:extLst>
                </p14:cNvPr>
                <p14:cNvContentPartPr/>
                <p14:nvPr/>
              </p14:nvContentPartPr>
              <p14:xfrm>
                <a:off x="3769429" y="5566222"/>
                <a:ext cx="743760" cy="217440"/>
              </p14:xfrm>
            </p:contentPart>
          </mc:Choice>
          <mc:Fallback xmlns="">
            <p:pic>
              <p:nvPicPr>
                <p:cNvPr id="45" name="Freihand 44">
                  <a:extLst>
                    <a:ext uri="{FF2B5EF4-FFF2-40B4-BE49-F238E27FC236}">
                      <a16:creationId xmlns:a16="http://schemas.microsoft.com/office/drawing/2014/main" id="{8F00ACC9-1D8E-6C13-5F55-9446E0EC2853}"/>
                    </a:ext>
                  </a:extLst>
                </p:cNvPr>
                <p:cNvPicPr/>
                <p:nvPr/>
              </p:nvPicPr>
              <p:blipFill>
                <a:blip r:embed="rId106"/>
                <a:stretch>
                  <a:fillRect/>
                </a:stretch>
              </p:blipFill>
              <p:spPr>
                <a:xfrm>
                  <a:off x="3760789" y="5557582"/>
                  <a:ext cx="76140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46" name="Freihand 45">
                  <a:extLst>
                    <a:ext uri="{FF2B5EF4-FFF2-40B4-BE49-F238E27FC236}">
                      <a16:creationId xmlns:a16="http://schemas.microsoft.com/office/drawing/2014/main" id="{C8B782C1-00C3-D03A-9EA7-3B2DD1C45CF8}"/>
                    </a:ext>
                  </a:extLst>
                </p14:cNvPr>
                <p14:cNvContentPartPr/>
                <p14:nvPr/>
              </p14:nvContentPartPr>
              <p14:xfrm>
                <a:off x="4469269" y="5730382"/>
                <a:ext cx="164160" cy="165240"/>
              </p14:xfrm>
            </p:contentPart>
          </mc:Choice>
          <mc:Fallback xmlns="">
            <p:pic>
              <p:nvPicPr>
                <p:cNvPr id="46" name="Freihand 45">
                  <a:extLst>
                    <a:ext uri="{FF2B5EF4-FFF2-40B4-BE49-F238E27FC236}">
                      <a16:creationId xmlns:a16="http://schemas.microsoft.com/office/drawing/2014/main" id="{C8B782C1-00C3-D03A-9EA7-3B2DD1C45CF8}"/>
                    </a:ext>
                  </a:extLst>
                </p:cNvPr>
                <p:cNvPicPr/>
                <p:nvPr/>
              </p:nvPicPr>
              <p:blipFill>
                <a:blip r:embed="rId108"/>
                <a:stretch>
                  <a:fillRect/>
                </a:stretch>
              </p:blipFill>
              <p:spPr>
                <a:xfrm>
                  <a:off x="4460629" y="5721382"/>
                  <a:ext cx="18180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48" name="Freihand 47">
                  <a:extLst>
                    <a:ext uri="{FF2B5EF4-FFF2-40B4-BE49-F238E27FC236}">
                      <a16:creationId xmlns:a16="http://schemas.microsoft.com/office/drawing/2014/main" id="{D9960FB5-819F-12BA-8922-FB7859C95D01}"/>
                    </a:ext>
                  </a:extLst>
                </p14:cNvPr>
                <p14:cNvContentPartPr/>
                <p14:nvPr/>
              </p14:nvContentPartPr>
              <p14:xfrm>
                <a:off x="4741429" y="5847382"/>
                <a:ext cx="218880" cy="205200"/>
              </p14:xfrm>
            </p:contentPart>
          </mc:Choice>
          <mc:Fallback xmlns="">
            <p:pic>
              <p:nvPicPr>
                <p:cNvPr id="48" name="Freihand 47">
                  <a:extLst>
                    <a:ext uri="{FF2B5EF4-FFF2-40B4-BE49-F238E27FC236}">
                      <a16:creationId xmlns:a16="http://schemas.microsoft.com/office/drawing/2014/main" id="{D9960FB5-819F-12BA-8922-FB7859C95D01}"/>
                    </a:ext>
                  </a:extLst>
                </p:cNvPr>
                <p:cNvPicPr/>
                <p:nvPr/>
              </p:nvPicPr>
              <p:blipFill>
                <a:blip r:embed="rId110"/>
                <a:stretch>
                  <a:fillRect/>
                </a:stretch>
              </p:blipFill>
              <p:spPr>
                <a:xfrm>
                  <a:off x="4732429" y="5838742"/>
                  <a:ext cx="23652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49" name="Freihand 48">
                  <a:extLst>
                    <a:ext uri="{FF2B5EF4-FFF2-40B4-BE49-F238E27FC236}">
                      <a16:creationId xmlns:a16="http://schemas.microsoft.com/office/drawing/2014/main" id="{967F134E-7DE4-9011-0372-0E7B590C338D}"/>
                    </a:ext>
                  </a:extLst>
                </p14:cNvPr>
                <p14:cNvContentPartPr/>
                <p14:nvPr/>
              </p14:nvContentPartPr>
              <p14:xfrm>
                <a:off x="4975069" y="5911102"/>
                <a:ext cx="103320" cy="94680"/>
              </p14:xfrm>
            </p:contentPart>
          </mc:Choice>
          <mc:Fallback xmlns="">
            <p:pic>
              <p:nvPicPr>
                <p:cNvPr id="49" name="Freihand 48">
                  <a:extLst>
                    <a:ext uri="{FF2B5EF4-FFF2-40B4-BE49-F238E27FC236}">
                      <a16:creationId xmlns:a16="http://schemas.microsoft.com/office/drawing/2014/main" id="{967F134E-7DE4-9011-0372-0E7B590C338D}"/>
                    </a:ext>
                  </a:extLst>
                </p:cNvPr>
                <p:cNvPicPr/>
                <p:nvPr/>
              </p:nvPicPr>
              <p:blipFill>
                <a:blip r:embed="rId112"/>
                <a:stretch>
                  <a:fillRect/>
                </a:stretch>
              </p:blipFill>
              <p:spPr>
                <a:xfrm>
                  <a:off x="4966429" y="5902462"/>
                  <a:ext cx="1209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50" name="Freihand 49">
                  <a:extLst>
                    <a:ext uri="{FF2B5EF4-FFF2-40B4-BE49-F238E27FC236}">
                      <a16:creationId xmlns:a16="http://schemas.microsoft.com/office/drawing/2014/main" id="{4F73755A-3F4F-385F-37DB-9F590FE5ECB2}"/>
                    </a:ext>
                  </a:extLst>
                </p14:cNvPr>
                <p14:cNvContentPartPr/>
                <p14:nvPr/>
              </p14:nvContentPartPr>
              <p14:xfrm>
                <a:off x="5111509" y="5843782"/>
                <a:ext cx="75960" cy="161640"/>
              </p14:xfrm>
            </p:contentPart>
          </mc:Choice>
          <mc:Fallback xmlns="">
            <p:pic>
              <p:nvPicPr>
                <p:cNvPr id="50" name="Freihand 49">
                  <a:extLst>
                    <a:ext uri="{FF2B5EF4-FFF2-40B4-BE49-F238E27FC236}">
                      <a16:creationId xmlns:a16="http://schemas.microsoft.com/office/drawing/2014/main" id="{4F73755A-3F4F-385F-37DB-9F590FE5ECB2}"/>
                    </a:ext>
                  </a:extLst>
                </p:cNvPr>
                <p:cNvPicPr/>
                <p:nvPr/>
              </p:nvPicPr>
              <p:blipFill>
                <a:blip r:embed="rId114"/>
                <a:stretch>
                  <a:fillRect/>
                </a:stretch>
              </p:blipFill>
              <p:spPr>
                <a:xfrm>
                  <a:off x="5102869" y="5835142"/>
                  <a:ext cx="936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51" name="Freihand 50">
                  <a:extLst>
                    <a:ext uri="{FF2B5EF4-FFF2-40B4-BE49-F238E27FC236}">
                      <a16:creationId xmlns:a16="http://schemas.microsoft.com/office/drawing/2014/main" id="{E5F3C1B0-210F-756A-3F28-8D0A57727BFA}"/>
                    </a:ext>
                  </a:extLst>
                </p14:cNvPr>
                <p14:cNvContentPartPr/>
                <p14:nvPr/>
              </p14:nvContentPartPr>
              <p14:xfrm>
                <a:off x="5240029" y="5795902"/>
                <a:ext cx="381960" cy="201240"/>
              </p14:xfrm>
            </p:contentPart>
          </mc:Choice>
          <mc:Fallback xmlns="">
            <p:pic>
              <p:nvPicPr>
                <p:cNvPr id="51" name="Freihand 50">
                  <a:extLst>
                    <a:ext uri="{FF2B5EF4-FFF2-40B4-BE49-F238E27FC236}">
                      <a16:creationId xmlns:a16="http://schemas.microsoft.com/office/drawing/2014/main" id="{E5F3C1B0-210F-756A-3F28-8D0A57727BFA}"/>
                    </a:ext>
                  </a:extLst>
                </p:cNvPr>
                <p:cNvPicPr/>
                <p:nvPr/>
              </p:nvPicPr>
              <p:blipFill>
                <a:blip r:embed="rId116"/>
                <a:stretch>
                  <a:fillRect/>
                </a:stretch>
              </p:blipFill>
              <p:spPr>
                <a:xfrm>
                  <a:off x="5231029" y="5787262"/>
                  <a:ext cx="39960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52" name="Freihand 51">
                  <a:extLst>
                    <a:ext uri="{FF2B5EF4-FFF2-40B4-BE49-F238E27FC236}">
                      <a16:creationId xmlns:a16="http://schemas.microsoft.com/office/drawing/2014/main" id="{0EB26F08-EBE0-A1A9-71BE-8E464E42E3C1}"/>
                    </a:ext>
                  </a:extLst>
                </p14:cNvPr>
                <p14:cNvContentPartPr/>
                <p14:nvPr/>
              </p14:nvContentPartPr>
              <p14:xfrm>
                <a:off x="5684629" y="5788702"/>
                <a:ext cx="74160" cy="108000"/>
              </p14:xfrm>
            </p:contentPart>
          </mc:Choice>
          <mc:Fallback xmlns="">
            <p:pic>
              <p:nvPicPr>
                <p:cNvPr id="52" name="Freihand 51">
                  <a:extLst>
                    <a:ext uri="{FF2B5EF4-FFF2-40B4-BE49-F238E27FC236}">
                      <a16:creationId xmlns:a16="http://schemas.microsoft.com/office/drawing/2014/main" id="{0EB26F08-EBE0-A1A9-71BE-8E464E42E3C1}"/>
                    </a:ext>
                  </a:extLst>
                </p:cNvPr>
                <p:cNvPicPr/>
                <p:nvPr/>
              </p:nvPicPr>
              <p:blipFill>
                <a:blip r:embed="rId118"/>
                <a:stretch>
                  <a:fillRect/>
                </a:stretch>
              </p:blipFill>
              <p:spPr>
                <a:xfrm>
                  <a:off x="5675629" y="5779702"/>
                  <a:ext cx="918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53" name="Freihand 52">
                  <a:extLst>
                    <a:ext uri="{FF2B5EF4-FFF2-40B4-BE49-F238E27FC236}">
                      <a16:creationId xmlns:a16="http://schemas.microsoft.com/office/drawing/2014/main" id="{C77B2052-2BFC-C0EB-905D-C6A7832A3461}"/>
                    </a:ext>
                  </a:extLst>
                </p14:cNvPr>
                <p14:cNvContentPartPr/>
                <p14:nvPr/>
              </p14:nvContentPartPr>
              <p14:xfrm>
                <a:off x="5784349" y="5817862"/>
                <a:ext cx="160920" cy="60480"/>
              </p14:xfrm>
            </p:contentPart>
          </mc:Choice>
          <mc:Fallback xmlns="">
            <p:pic>
              <p:nvPicPr>
                <p:cNvPr id="53" name="Freihand 52">
                  <a:extLst>
                    <a:ext uri="{FF2B5EF4-FFF2-40B4-BE49-F238E27FC236}">
                      <a16:creationId xmlns:a16="http://schemas.microsoft.com/office/drawing/2014/main" id="{C77B2052-2BFC-C0EB-905D-C6A7832A3461}"/>
                    </a:ext>
                  </a:extLst>
                </p:cNvPr>
                <p:cNvPicPr/>
                <p:nvPr/>
              </p:nvPicPr>
              <p:blipFill>
                <a:blip r:embed="rId120"/>
                <a:stretch>
                  <a:fillRect/>
                </a:stretch>
              </p:blipFill>
              <p:spPr>
                <a:xfrm>
                  <a:off x="5775709" y="5809222"/>
                  <a:ext cx="1785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54" name="Freihand 53">
                  <a:extLst>
                    <a:ext uri="{FF2B5EF4-FFF2-40B4-BE49-F238E27FC236}">
                      <a16:creationId xmlns:a16="http://schemas.microsoft.com/office/drawing/2014/main" id="{17C2EADC-4A25-991B-8398-E51BC2963615}"/>
                    </a:ext>
                  </a:extLst>
                </p14:cNvPr>
                <p14:cNvContentPartPr/>
                <p14:nvPr/>
              </p14:nvContentPartPr>
              <p14:xfrm>
                <a:off x="6031309" y="5800942"/>
                <a:ext cx="158400" cy="75960"/>
              </p14:xfrm>
            </p:contentPart>
          </mc:Choice>
          <mc:Fallback xmlns="">
            <p:pic>
              <p:nvPicPr>
                <p:cNvPr id="54" name="Freihand 53">
                  <a:extLst>
                    <a:ext uri="{FF2B5EF4-FFF2-40B4-BE49-F238E27FC236}">
                      <a16:creationId xmlns:a16="http://schemas.microsoft.com/office/drawing/2014/main" id="{17C2EADC-4A25-991B-8398-E51BC2963615}"/>
                    </a:ext>
                  </a:extLst>
                </p:cNvPr>
                <p:cNvPicPr/>
                <p:nvPr/>
              </p:nvPicPr>
              <p:blipFill>
                <a:blip r:embed="rId122"/>
                <a:stretch>
                  <a:fillRect/>
                </a:stretch>
              </p:blipFill>
              <p:spPr>
                <a:xfrm>
                  <a:off x="6022669" y="5791942"/>
                  <a:ext cx="1760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55" name="Freihand 54">
                  <a:extLst>
                    <a:ext uri="{FF2B5EF4-FFF2-40B4-BE49-F238E27FC236}">
                      <a16:creationId xmlns:a16="http://schemas.microsoft.com/office/drawing/2014/main" id="{70B936A9-68E9-D535-9EEB-79C1E857EEE3}"/>
                    </a:ext>
                  </a:extLst>
                </p14:cNvPr>
                <p14:cNvContentPartPr/>
                <p14:nvPr/>
              </p14:nvContentPartPr>
              <p14:xfrm>
                <a:off x="6204829" y="5773222"/>
                <a:ext cx="49680" cy="110880"/>
              </p14:xfrm>
            </p:contentPart>
          </mc:Choice>
          <mc:Fallback xmlns="">
            <p:pic>
              <p:nvPicPr>
                <p:cNvPr id="55" name="Freihand 54">
                  <a:extLst>
                    <a:ext uri="{FF2B5EF4-FFF2-40B4-BE49-F238E27FC236}">
                      <a16:creationId xmlns:a16="http://schemas.microsoft.com/office/drawing/2014/main" id="{70B936A9-68E9-D535-9EEB-79C1E857EEE3}"/>
                    </a:ext>
                  </a:extLst>
                </p:cNvPr>
                <p:cNvPicPr/>
                <p:nvPr/>
              </p:nvPicPr>
              <p:blipFill>
                <a:blip r:embed="rId124"/>
                <a:stretch>
                  <a:fillRect/>
                </a:stretch>
              </p:blipFill>
              <p:spPr>
                <a:xfrm>
                  <a:off x="6195829" y="5764222"/>
                  <a:ext cx="673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56" name="Freihand 55">
                  <a:extLst>
                    <a:ext uri="{FF2B5EF4-FFF2-40B4-BE49-F238E27FC236}">
                      <a16:creationId xmlns:a16="http://schemas.microsoft.com/office/drawing/2014/main" id="{0BD74C76-46FE-19FF-2E63-4FE313410268}"/>
                    </a:ext>
                  </a:extLst>
                </p14:cNvPr>
                <p14:cNvContentPartPr/>
                <p14:nvPr/>
              </p14:nvContentPartPr>
              <p14:xfrm>
                <a:off x="6261709" y="5700142"/>
                <a:ext cx="69840" cy="151200"/>
              </p14:xfrm>
            </p:contentPart>
          </mc:Choice>
          <mc:Fallback xmlns="">
            <p:pic>
              <p:nvPicPr>
                <p:cNvPr id="56" name="Freihand 55">
                  <a:extLst>
                    <a:ext uri="{FF2B5EF4-FFF2-40B4-BE49-F238E27FC236}">
                      <a16:creationId xmlns:a16="http://schemas.microsoft.com/office/drawing/2014/main" id="{0BD74C76-46FE-19FF-2E63-4FE313410268}"/>
                    </a:ext>
                  </a:extLst>
                </p:cNvPr>
                <p:cNvPicPr/>
                <p:nvPr/>
              </p:nvPicPr>
              <p:blipFill>
                <a:blip r:embed="rId126"/>
                <a:stretch>
                  <a:fillRect/>
                </a:stretch>
              </p:blipFill>
              <p:spPr>
                <a:xfrm>
                  <a:off x="6253069" y="5691502"/>
                  <a:ext cx="874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57" name="Freihand 56">
                  <a:extLst>
                    <a:ext uri="{FF2B5EF4-FFF2-40B4-BE49-F238E27FC236}">
                      <a16:creationId xmlns:a16="http://schemas.microsoft.com/office/drawing/2014/main" id="{74575A79-2422-3E86-FB4F-38F5AA14360C}"/>
                    </a:ext>
                  </a:extLst>
                </p14:cNvPr>
                <p14:cNvContentPartPr/>
                <p14:nvPr/>
              </p14:nvContentPartPr>
              <p14:xfrm>
                <a:off x="6410749" y="5645062"/>
                <a:ext cx="526320" cy="295200"/>
              </p14:xfrm>
            </p:contentPart>
          </mc:Choice>
          <mc:Fallback xmlns="">
            <p:pic>
              <p:nvPicPr>
                <p:cNvPr id="57" name="Freihand 56">
                  <a:extLst>
                    <a:ext uri="{FF2B5EF4-FFF2-40B4-BE49-F238E27FC236}">
                      <a16:creationId xmlns:a16="http://schemas.microsoft.com/office/drawing/2014/main" id="{74575A79-2422-3E86-FB4F-38F5AA14360C}"/>
                    </a:ext>
                  </a:extLst>
                </p:cNvPr>
                <p:cNvPicPr/>
                <p:nvPr/>
              </p:nvPicPr>
              <p:blipFill>
                <a:blip r:embed="rId128"/>
                <a:stretch>
                  <a:fillRect/>
                </a:stretch>
              </p:blipFill>
              <p:spPr>
                <a:xfrm>
                  <a:off x="6402109" y="5636062"/>
                  <a:ext cx="54396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9" name="Freihand 88">
                  <a:extLst>
                    <a:ext uri="{FF2B5EF4-FFF2-40B4-BE49-F238E27FC236}">
                      <a16:creationId xmlns:a16="http://schemas.microsoft.com/office/drawing/2014/main" id="{06CD2C99-5C44-F697-9F9F-A51E5A8491C4}"/>
                    </a:ext>
                  </a:extLst>
                </p14:cNvPr>
                <p14:cNvContentPartPr/>
                <p14:nvPr/>
              </p14:nvContentPartPr>
              <p14:xfrm>
                <a:off x="2620309" y="5528422"/>
                <a:ext cx="1597320" cy="116280"/>
              </p14:xfrm>
            </p:contentPart>
          </mc:Choice>
          <mc:Fallback xmlns="">
            <p:pic>
              <p:nvPicPr>
                <p:cNvPr id="89" name="Freihand 88">
                  <a:extLst>
                    <a:ext uri="{FF2B5EF4-FFF2-40B4-BE49-F238E27FC236}">
                      <a16:creationId xmlns:a16="http://schemas.microsoft.com/office/drawing/2014/main" id="{06CD2C99-5C44-F697-9F9F-A51E5A8491C4}"/>
                    </a:ext>
                  </a:extLst>
                </p:cNvPr>
                <p:cNvPicPr/>
                <p:nvPr/>
              </p:nvPicPr>
              <p:blipFill>
                <a:blip r:embed="rId130"/>
                <a:stretch>
                  <a:fillRect/>
                </a:stretch>
              </p:blipFill>
              <p:spPr>
                <a:xfrm>
                  <a:off x="2611309" y="5519782"/>
                  <a:ext cx="1614960" cy="133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1">
            <p14:nvContentPartPr>
              <p14:cNvPr id="94" name="Freihand 93">
                <a:extLst>
                  <a:ext uri="{FF2B5EF4-FFF2-40B4-BE49-F238E27FC236}">
                    <a16:creationId xmlns:a16="http://schemas.microsoft.com/office/drawing/2014/main" id="{F6800B16-D014-ACAA-F172-45C1FEE6F42C}"/>
                  </a:ext>
                </a:extLst>
              </p14:cNvPr>
              <p14:cNvContentPartPr/>
              <p14:nvPr/>
            </p14:nvContentPartPr>
            <p14:xfrm>
              <a:off x="4422109" y="1399582"/>
              <a:ext cx="2202480" cy="1638720"/>
            </p14:xfrm>
          </p:contentPart>
        </mc:Choice>
        <mc:Fallback xmlns="">
          <p:pic>
            <p:nvPicPr>
              <p:cNvPr id="94" name="Freihand 93">
                <a:extLst>
                  <a:ext uri="{FF2B5EF4-FFF2-40B4-BE49-F238E27FC236}">
                    <a16:creationId xmlns:a16="http://schemas.microsoft.com/office/drawing/2014/main" id="{F6800B16-D014-ACAA-F172-45C1FEE6F42C}"/>
                  </a:ext>
                </a:extLst>
              </p:cNvPr>
              <p:cNvPicPr/>
              <p:nvPr/>
            </p:nvPicPr>
            <p:blipFill>
              <a:blip r:embed="rId132"/>
              <a:stretch>
                <a:fillRect/>
              </a:stretch>
            </p:blipFill>
            <p:spPr>
              <a:xfrm>
                <a:off x="4413109" y="1390582"/>
                <a:ext cx="2220120" cy="165636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96" name="Freihand 95">
                <a:extLst>
                  <a:ext uri="{FF2B5EF4-FFF2-40B4-BE49-F238E27FC236}">
                    <a16:creationId xmlns:a16="http://schemas.microsoft.com/office/drawing/2014/main" id="{3ACFB00B-1BFD-69D1-5065-20D56E807DC7}"/>
                  </a:ext>
                </a:extLst>
              </p14:cNvPr>
              <p14:cNvContentPartPr/>
              <p14:nvPr/>
            </p14:nvContentPartPr>
            <p14:xfrm>
              <a:off x="5112229" y="3566782"/>
              <a:ext cx="1145880" cy="796320"/>
            </p14:xfrm>
          </p:contentPart>
        </mc:Choice>
        <mc:Fallback xmlns="">
          <p:pic>
            <p:nvPicPr>
              <p:cNvPr id="96" name="Freihand 95">
                <a:extLst>
                  <a:ext uri="{FF2B5EF4-FFF2-40B4-BE49-F238E27FC236}">
                    <a16:creationId xmlns:a16="http://schemas.microsoft.com/office/drawing/2014/main" id="{3ACFB00B-1BFD-69D1-5065-20D56E807DC7}"/>
                  </a:ext>
                </a:extLst>
              </p:cNvPr>
              <p:cNvPicPr/>
              <p:nvPr/>
            </p:nvPicPr>
            <p:blipFill>
              <a:blip r:embed="rId134"/>
              <a:stretch>
                <a:fillRect/>
              </a:stretch>
            </p:blipFill>
            <p:spPr>
              <a:xfrm>
                <a:off x="5103229" y="3558142"/>
                <a:ext cx="1163520" cy="813960"/>
              </a:xfrm>
              <a:prstGeom prst="rect">
                <a:avLst/>
              </a:prstGeom>
            </p:spPr>
          </p:pic>
        </mc:Fallback>
      </mc:AlternateContent>
      <p:grpSp>
        <p:nvGrpSpPr>
          <p:cNvPr id="101" name="Gruppieren 100">
            <a:extLst>
              <a:ext uri="{FF2B5EF4-FFF2-40B4-BE49-F238E27FC236}">
                <a16:creationId xmlns:a16="http://schemas.microsoft.com/office/drawing/2014/main" id="{DD7B0136-75AB-AEF2-DEE7-D43FB615689C}"/>
              </a:ext>
            </a:extLst>
          </p:cNvPr>
          <p:cNvGrpSpPr/>
          <p:nvPr/>
        </p:nvGrpSpPr>
        <p:grpSpPr>
          <a:xfrm>
            <a:off x="3348949" y="558262"/>
            <a:ext cx="4683240" cy="3608640"/>
            <a:chOff x="3348949" y="558262"/>
            <a:chExt cx="4683240" cy="3608640"/>
          </a:xfrm>
        </p:grpSpPr>
        <mc:AlternateContent xmlns:mc="http://schemas.openxmlformats.org/markup-compatibility/2006" xmlns:p14="http://schemas.microsoft.com/office/powerpoint/2010/main">
          <mc:Choice Requires="p14">
            <p:contentPart p14:bwMode="auto" r:id="rId135">
              <p14:nvContentPartPr>
                <p14:cNvPr id="91" name="Freihand 90">
                  <a:extLst>
                    <a:ext uri="{FF2B5EF4-FFF2-40B4-BE49-F238E27FC236}">
                      <a16:creationId xmlns:a16="http://schemas.microsoft.com/office/drawing/2014/main" id="{61A3A2D6-C13D-5045-1E7F-CF2C9206964B}"/>
                    </a:ext>
                  </a:extLst>
                </p14:cNvPr>
                <p14:cNvContentPartPr/>
                <p14:nvPr/>
              </p14:nvContentPartPr>
              <p14:xfrm>
                <a:off x="4234189" y="3184102"/>
                <a:ext cx="360" cy="2520"/>
              </p14:xfrm>
            </p:contentPart>
          </mc:Choice>
          <mc:Fallback xmlns="">
            <p:pic>
              <p:nvPicPr>
                <p:cNvPr id="91" name="Freihand 90">
                  <a:extLst>
                    <a:ext uri="{FF2B5EF4-FFF2-40B4-BE49-F238E27FC236}">
                      <a16:creationId xmlns:a16="http://schemas.microsoft.com/office/drawing/2014/main" id="{61A3A2D6-C13D-5045-1E7F-CF2C9206964B}"/>
                    </a:ext>
                  </a:extLst>
                </p:cNvPr>
                <p:cNvPicPr/>
                <p:nvPr/>
              </p:nvPicPr>
              <p:blipFill>
                <a:blip r:embed="rId136"/>
                <a:stretch>
                  <a:fillRect/>
                </a:stretch>
              </p:blipFill>
              <p:spPr>
                <a:xfrm>
                  <a:off x="4225189" y="3175102"/>
                  <a:ext cx="1800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2" name="Freihand 91">
                  <a:extLst>
                    <a:ext uri="{FF2B5EF4-FFF2-40B4-BE49-F238E27FC236}">
                      <a16:creationId xmlns:a16="http://schemas.microsoft.com/office/drawing/2014/main" id="{BE3A7784-B0E5-B76F-1F8A-C3135607FD75}"/>
                    </a:ext>
                  </a:extLst>
                </p14:cNvPr>
                <p14:cNvContentPartPr/>
                <p14:nvPr/>
              </p14:nvContentPartPr>
              <p14:xfrm>
                <a:off x="4274509" y="1456102"/>
                <a:ext cx="2235960" cy="1681920"/>
              </p14:xfrm>
            </p:contentPart>
          </mc:Choice>
          <mc:Fallback xmlns="">
            <p:pic>
              <p:nvPicPr>
                <p:cNvPr id="92" name="Freihand 91">
                  <a:extLst>
                    <a:ext uri="{FF2B5EF4-FFF2-40B4-BE49-F238E27FC236}">
                      <a16:creationId xmlns:a16="http://schemas.microsoft.com/office/drawing/2014/main" id="{BE3A7784-B0E5-B76F-1F8A-C3135607FD75}"/>
                    </a:ext>
                  </a:extLst>
                </p:cNvPr>
                <p:cNvPicPr/>
                <p:nvPr/>
              </p:nvPicPr>
              <p:blipFill>
                <a:blip r:embed="rId138"/>
                <a:stretch>
                  <a:fillRect/>
                </a:stretch>
              </p:blipFill>
              <p:spPr>
                <a:xfrm>
                  <a:off x="4265509" y="1447102"/>
                  <a:ext cx="2253600" cy="16995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7" name="Freihand 96">
                  <a:extLst>
                    <a:ext uri="{FF2B5EF4-FFF2-40B4-BE49-F238E27FC236}">
                      <a16:creationId xmlns:a16="http://schemas.microsoft.com/office/drawing/2014/main" id="{FB297B2A-02D7-9450-0DB2-B3C754A6FDB7}"/>
                    </a:ext>
                  </a:extLst>
                </p14:cNvPr>
                <p14:cNvContentPartPr/>
                <p14:nvPr/>
              </p14:nvContentPartPr>
              <p14:xfrm>
                <a:off x="7354309" y="704422"/>
                <a:ext cx="262080" cy="123120"/>
              </p14:xfrm>
            </p:contentPart>
          </mc:Choice>
          <mc:Fallback xmlns="">
            <p:pic>
              <p:nvPicPr>
                <p:cNvPr id="97" name="Freihand 96">
                  <a:extLst>
                    <a:ext uri="{FF2B5EF4-FFF2-40B4-BE49-F238E27FC236}">
                      <a16:creationId xmlns:a16="http://schemas.microsoft.com/office/drawing/2014/main" id="{FB297B2A-02D7-9450-0DB2-B3C754A6FDB7}"/>
                    </a:ext>
                  </a:extLst>
                </p:cNvPr>
                <p:cNvPicPr/>
                <p:nvPr/>
              </p:nvPicPr>
              <p:blipFill>
                <a:blip r:embed="rId140"/>
                <a:stretch>
                  <a:fillRect/>
                </a:stretch>
              </p:blipFill>
              <p:spPr>
                <a:xfrm>
                  <a:off x="7345669" y="695422"/>
                  <a:ext cx="2797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8" name="Freihand 97">
                  <a:extLst>
                    <a:ext uri="{FF2B5EF4-FFF2-40B4-BE49-F238E27FC236}">
                      <a16:creationId xmlns:a16="http://schemas.microsoft.com/office/drawing/2014/main" id="{34470DC1-ECCB-E823-43CA-DB402934ADFD}"/>
                    </a:ext>
                  </a:extLst>
                </p14:cNvPr>
                <p14:cNvContentPartPr/>
                <p14:nvPr/>
              </p14:nvContentPartPr>
              <p14:xfrm>
                <a:off x="3348949" y="558262"/>
                <a:ext cx="4683240" cy="3608640"/>
              </p14:xfrm>
            </p:contentPart>
          </mc:Choice>
          <mc:Fallback xmlns="">
            <p:pic>
              <p:nvPicPr>
                <p:cNvPr id="98" name="Freihand 97">
                  <a:extLst>
                    <a:ext uri="{FF2B5EF4-FFF2-40B4-BE49-F238E27FC236}">
                      <a16:creationId xmlns:a16="http://schemas.microsoft.com/office/drawing/2014/main" id="{34470DC1-ECCB-E823-43CA-DB402934ADFD}"/>
                    </a:ext>
                  </a:extLst>
                </p:cNvPr>
                <p:cNvPicPr/>
                <p:nvPr/>
              </p:nvPicPr>
              <p:blipFill>
                <a:blip r:embed="rId142"/>
                <a:stretch>
                  <a:fillRect/>
                </a:stretch>
              </p:blipFill>
              <p:spPr>
                <a:xfrm>
                  <a:off x="3340309" y="549622"/>
                  <a:ext cx="4700880" cy="362628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00" name="Freihand 99">
                  <a:extLst>
                    <a:ext uri="{FF2B5EF4-FFF2-40B4-BE49-F238E27FC236}">
                      <a16:creationId xmlns:a16="http://schemas.microsoft.com/office/drawing/2014/main" id="{3A39337F-33ED-91D8-0378-BC7FE35960FD}"/>
                    </a:ext>
                  </a:extLst>
                </p14:cNvPr>
                <p14:cNvContentPartPr/>
                <p14:nvPr/>
              </p14:nvContentPartPr>
              <p14:xfrm>
                <a:off x="6008629" y="1033462"/>
                <a:ext cx="1857960" cy="677880"/>
              </p14:xfrm>
            </p:contentPart>
          </mc:Choice>
          <mc:Fallback xmlns="">
            <p:pic>
              <p:nvPicPr>
                <p:cNvPr id="100" name="Freihand 99">
                  <a:extLst>
                    <a:ext uri="{FF2B5EF4-FFF2-40B4-BE49-F238E27FC236}">
                      <a16:creationId xmlns:a16="http://schemas.microsoft.com/office/drawing/2014/main" id="{3A39337F-33ED-91D8-0378-BC7FE35960FD}"/>
                    </a:ext>
                  </a:extLst>
                </p:cNvPr>
                <p:cNvPicPr/>
                <p:nvPr/>
              </p:nvPicPr>
              <p:blipFill>
                <a:blip r:embed="rId144"/>
                <a:stretch>
                  <a:fillRect/>
                </a:stretch>
              </p:blipFill>
              <p:spPr>
                <a:xfrm>
                  <a:off x="5999629" y="1024822"/>
                  <a:ext cx="1875600" cy="695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5">
            <p14:nvContentPartPr>
              <p14:cNvPr id="102" name="Freihand 101">
                <a:extLst>
                  <a:ext uri="{FF2B5EF4-FFF2-40B4-BE49-F238E27FC236}">
                    <a16:creationId xmlns:a16="http://schemas.microsoft.com/office/drawing/2014/main" id="{8498A41B-E6EF-961B-39D5-604C7080EFA2}"/>
                  </a:ext>
                </a:extLst>
              </p14:cNvPr>
              <p14:cNvContentPartPr/>
              <p14:nvPr/>
            </p14:nvContentPartPr>
            <p14:xfrm>
              <a:off x="6946429" y="2548702"/>
              <a:ext cx="1854360" cy="868680"/>
            </p14:xfrm>
          </p:contentPart>
        </mc:Choice>
        <mc:Fallback xmlns="">
          <p:pic>
            <p:nvPicPr>
              <p:cNvPr id="102" name="Freihand 101">
                <a:extLst>
                  <a:ext uri="{FF2B5EF4-FFF2-40B4-BE49-F238E27FC236}">
                    <a16:creationId xmlns:a16="http://schemas.microsoft.com/office/drawing/2014/main" id="{8498A41B-E6EF-961B-39D5-604C7080EFA2}"/>
                  </a:ext>
                </a:extLst>
              </p:cNvPr>
              <p:cNvPicPr/>
              <p:nvPr/>
            </p:nvPicPr>
            <p:blipFill>
              <a:blip r:embed="rId146"/>
              <a:stretch>
                <a:fillRect/>
              </a:stretch>
            </p:blipFill>
            <p:spPr>
              <a:xfrm>
                <a:off x="6937429" y="2539702"/>
                <a:ext cx="1872000" cy="8863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31" name="Freihand 30">
                <a:extLst>
                  <a:ext uri="{FF2B5EF4-FFF2-40B4-BE49-F238E27FC236}">
                    <a16:creationId xmlns:a16="http://schemas.microsoft.com/office/drawing/2014/main" id="{B4A132EE-CFA9-10FD-4FB5-11EFBCCC81F6}"/>
                  </a:ext>
                </a:extLst>
              </p14:cNvPr>
              <p14:cNvContentPartPr/>
              <p14:nvPr/>
            </p14:nvContentPartPr>
            <p14:xfrm>
              <a:off x="5131309" y="433342"/>
              <a:ext cx="2285640" cy="891000"/>
            </p14:xfrm>
          </p:contentPart>
        </mc:Choice>
        <mc:Fallback xmlns="">
          <p:pic>
            <p:nvPicPr>
              <p:cNvPr id="31" name="Freihand 30">
                <a:extLst>
                  <a:ext uri="{FF2B5EF4-FFF2-40B4-BE49-F238E27FC236}">
                    <a16:creationId xmlns:a16="http://schemas.microsoft.com/office/drawing/2014/main" id="{B4A132EE-CFA9-10FD-4FB5-11EFBCCC81F6}"/>
                  </a:ext>
                </a:extLst>
              </p:cNvPr>
              <p:cNvPicPr/>
              <p:nvPr/>
            </p:nvPicPr>
            <p:blipFill>
              <a:blip r:embed="rId148"/>
              <a:stretch>
                <a:fillRect/>
              </a:stretch>
            </p:blipFill>
            <p:spPr>
              <a:xfrm>
                <a:off x="5122309" y="424702"/>
                <a:ext cx="2303280" cy="9086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34" name="Freihand 33">
                <a:extLst>
                  <a:ext uri="{FF2B5EF4-FFF2-40B4-BE49-F238E27FC236}">
                    <a16:creationId xmlns:a16="http://schemas.microsoft.com/office/drawing/2014/main" id="{3CCEEF46-7AE4-82B2-7A23-6362B683EB3E}"/>
                  </a:ext>
                </a:extLst>
              </p14:cNvPr>
              <p14:cNvContentPartPr/>
              <p14:nvPr/>
            </p14:nvContentPartPr>
            <p14:xfrm>
              <a:off x="2616709" y="2761102"/>
              <a:ext cx="7560" cy="4320"/>
            </p14:xfrm>
          </p:contentPart>
        </mc:Choice>
        <mc:Fallback xmlns="">
          <p:pic>
            <p:nvPicPr>
              <p:cNvPr id="34" name="Freihand 33">
                <a:extLst>
                  <a:ext uri="{FF2B5EF4-FFF2-40B4-BE49-F238E27FC236}">
                    <a16:creationId xmlns:a16="http://schemas.microsoft.com/office/drawing/2014/main" id="{3CCEEF46-7AE4-82B2-7A23-6362B683EB3E}"/>
                  </a:ext>
                </a:extLst>
              </p:cNvPr>
              <p:cNvPicPr/>
              <p:nvPr/>
            </p:nvPicPr>
            <p:blipFill>
              <a:blip r:embed="rId150"/>
              <a:stretch>
                <a:fillRect/>
              </a:stretch>
            </p:blipFill>
            <p:spPr>
              <a:xfrm>
                <a:off x="2607709" y="2752102"/>
                <a:ext cx="252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44" name="Freihand 43">
                <a:extLst>
                  <a:ext uri="{FF2B5EF4-FFF2-40B4-BE49-F238E27FC236}">
                    <a16:creationId xmlns:a16="http://schemas.microsoft.com/office/drawing/2014/main" id="{1DDB630D-7932-0572-D665-FF539219EBCF}"/>
                  </a:ext>
                </a:extLst>
              </p14:cNvPr>
              <p14:cNvContentPartPr/>
              <p14:nvPr/>
            </p14:nvContentPartPr>
            <p14:xfrm>
              <a:off x="5115829" y="404902"/>
              <a:ext cx="2261520" cy="907920"/>
            </p14:xfrm>
          </p:contentPart>
        </mc:Choice>
        <mc:Fallback xmlns="">
          <p:pic>
            <p:nvPicPr>
              <p:cNvPr id="44" name="Freihand 43">
                <a:extLst>
                  <a:ext uri="{FF2B5EF4-FFF2-40B4-BE49-F238E27FC236}">
                    <a16:creationId xmlns:a16="http://schemas.microsoft.com/office/drawing/2014/main" id="{1DDB630D-7932-0572-D665-FF539219EBCF}"/>
                  </a:ext>
                </a:extLst>
              </p:cNvPr>
              <p:cNvPicPr/>
              <p:nvPr/>
            </p:nvPicPr>
            <p:blipFill>
              <a:blip r:embed="rId152"/>
              <a:stretch>
                <a:fillRect/>
              </a:stretch>
            </p:blipFill>
            <p:spPr>
              <a:xfrm>
                <a:off x="5106829" y="395902"/>
                <a:ext cx="2279160" cy="925560"/>
              </a:xfrm>
              <a:prstGeom prst="rect">
                <a:avLst/>
              </a:prstGeom>
            </p:spPr>
          </p:pic>
        </mc:Fallback>
      </mc:AlternateContent>
    </p:spTree>
    <p:extLst>
      <p:ext uri="{BB962C8B-B14F-4D97-AF65-F5344CB8AC3E}">
        <p14:creationId xmlns:p14="http://schemas.microsoft.com/office/powerpoint/2010/main" val="204206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animBg="1"/>
      <p:bldP spid="1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3635078" y="-83345"/>
            <a:ext cx="4252224"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Das Neoklassische Grundmodell</a:t>
            </a:r>
            <a:endParaRPr lang="de-DE" sz="2400" b="1" dirty="0">
              <a:latin typeface="Arial" pitchFamily="18"/>
              <a:ea typeface="Droid Sans Fallback" pitchFamily="2"/>
              <a:cs typeface="Lohit Hindi" pitchFamily="2"/>
            </a:endParaRPr>
          </a:p>
        </p:txBody>
      </p:sp>
      <p:pic>
        <p:nvPicPr>
          <p:cNvPr id="7" name="Grafik 6"/>
          <p:cNvPicPr>
            <a:picLocks noChangeAspect="1"/>
          </p:cNvPicPr>
          <p:nvPr/>
        </p:nvPicPr>
        <p:blipFill>
          <a:blip r:embed="rId3"/>
          <a:stretch>
            <a:fillRect/>
          </a:stretch>
        </p:blipFill>
        <p:spPr>
          <a:xfrm>
            <a:off x="449888" y="374911"/>
            <a:ext cx="8239717" cy="5813659"/>
          </a:xfrm>
          <a:prstGeom prst="rect">
            <a:avLst/>
          </a:prstGeom>
        </p:spPr>
      </p:pic>
      <p:sp>
        <p:nvSpPr>
          <p:cNvPr id="13" name="Rechteck 12">
            <a:extLst>
              <a:ext uri="{FF2B5EF4-FFF2-40B4-BE49-F238E27FC236}">
                <a16:creationId xmlns:a16="http://schemas.microsoft.com/office/drawing/2014/main" id="{B706C477-8DBF-4B8A-82DC-1ACB81B1700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9" name="Freihand 8">
                <a:extLst>
                  <a:ext uri="{FF2B5EF4-FFF2-40B4-BE49-F238E27FC236}">
                    <a16:creationId xmlns:a16="http://schemas.microsoft.com/office/drawing/2014/main" id="{DC007E47-82B5-D247-55AE-609D1A2552DE}"/>
                  </a:ext>
                </a:extLst>
              </p14:cNvPr>
              <p14:cNvContentPartPr/>
              <p14:nvPr/>
            </p14:nvContentPartPr>
            <p14:xfrm>
              <a:off x="968989" y="583724"/>
              <a:ext cx="1392120" cy="155160"/>
            </p14:xfrm>
          </p:contentPart>
        </mc:Choice>
        <mc:Fallback xmlns="">
          <p:pic>
            <p:nvPicPr>
              <p:cNvPr id="9" name="Freihand 8">
                <a:extLst>
                  <a:ext uri="{FF2B5EF4-FFF2-40B4-BE49-F238E27FC236}">
                    <a16:creationId xmlns:a16="http://schemas.microsoft.com/office/drawing/2014/main" id="{DC007E47-82B5-D247-55AE-609D1A2552DE}"/>
                  </a:ext>
                </a:extLst>
              </p:cNvPr>
              <p:cNvPicPr/>
              <p:nvPr/>
            </p:nvPicPr>
            <p:blipFill>
              <a:blip r:embed="rId5"/>
              <a:stretch>
                <a:fillRect/>
              </a:stretch>
            </p:blipFill>
            <p:spPr>
              <a:xfrm>
                <a:off x="960349" y="575084"/>
                <a:ext cx="1409760" cy="172800"/>
              </a:xfrm>
              <a:prstGeom prst="rect">
                <a:avLst/>
              </a:prstGeom>
            </p:spPr>
          </p:pic>
        </mc:Fallback>
      </mc:AlternateContent>
      <p:grpSp>
        <p:nvGrpSpPr>
          <p:cNvPr id="27" name="Gruppieren 26">
            <a:extLst>
              <a:ext uri="{FF2B5EF4-FFF2-40B4-BE49-F238E27FC236}">
                <a16:creationId xmlns:a16="http://schemas.microsoft.com/office/drawing/2014/main" id="{6B7D683E-F42E-9AD2-3D44-254D493EFE3A}"/>
              </a:ext>
            </a:extLst>
          </p:cNvPr>
          <p:cNvGrpSpPr/>
          <p:nvPr/>
        </p:nvGrpSpPr>
        <p:grpSpPr>
          <a:xfrm>
            <a:off x="578389" y="247484"/>
            <a:ext cx="10329480" cy="2644200"/>
            <a:chOff x="578389" y="247484"/>
            <a:chExt cx="10329480" cy="2644200"/>
          </a:xfrm>
        </p:grpSpPr>
        <mc:AlternateContent xmlns:mc="http://schemas.openxmlformats.org/markup-compatibility/2006" xmlns:p14="http://schemas.microsoft.com/office/powerpoint/2010/main">
          <mc:Choice Requires="p14">
            <p:contentPart p14:bwMode="auto" r:id="rId6">
              <p14:nvContentPartPr>
                <p14:cNvPr id="2" name="Freihand 1">
                  <a:extLst>
                    <a:ext uri="{FF2B5EF4-FFF2-40B4-BE49-F238E27FC236}">
                      <a16:creationId xmlns:a16="http://schemas.microsoft.com/office/drawing/2014/main" id="{4D8BFBC6-E3DD-9E96-4818-B00BD58FFD9B}"/>
                    </a:ext>
                  </a:extLst>
                </p14:cNvPr>
                <p14:cNvContentPartPr/>
                <p14:nvPr/>
              </p14:nvContentPartPr>
              <p14:xfrm>
                <a:off x="871069" y="707924"/>
                <a:ext cx="1606320" cy="98640"/>
              </p14:xfrm>
            </p:contentPart>
          </mc:Choice>
          <mc:Fallback xmlns="">
            <p:pic>
              <p:nvPicPr>
                <p:cNvPr id="2" name="Freihand 1">
                  <a:extLst>
                    <a:ext uri="{FF2B5EF4-FFF2-40B4-BE49-F238E27FC236}">
                      <a16:creationId xmlns:a16="http://schemas.microsoft.com/office/drawing/2014/main" id="{4D8BFBC6-E3DD-9E96-4818-B00BD58FFD9B}"/>
                    </a:ext>
                  </a:extLst>
                </p:cNvPr>
                <p:cNvPicPr/>
                <p:nvPr/>
              </p:nvPicPr>
              <p:blipFill>
                <a:blip r:embed="rId7"/>
                <a:stretch>
                  <a:fillRect/>
                </a:stretch>
              </p:blipFill>
              <p:spPr>
                <a:xfrm>
                  <a:off x="862069" y="698924"/>
                  <a:ext cx="16239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 name="Freihand 2">
                  <a:extLst>
                    <a:ext uri="{FF2B5EF4-FFF2-40B4-BE49-F238E27FC236}">
                      <a16:creationId xmlns:a16="http://schemas.microsoft.com/office/drawing/2014/main" id="{4281344D-F89D-46EF-2E06-6AB4ECD53E7B}"/>
                    </a:ext>
                  </a:extLst>
                </p14:cNvPr>
                <p14:cNvContentPartPr/>
                <p14:nvPr/>
              </p14:nvContentPartPr>
              <p14:xfrm>
                <a:off x="1008229" y="671204"/>
                <a:ext cx="1483920" cy="26640"/>
              </p14:xfrm>
            </p:contentPart>
          </mc:Choice>
          <mc:Fallback xmlns="">
            <p:pic>
              <p:nvPicPr>
                <p:cNvPr id="3" name="Freihand 2">
                  <a:extLst>
                    <a:ext uri="{FF2B5EF4-FFF2-40B4-BE49-F238E27FC236}">
                      <a16:creationId xmlns:a16="http://schemas.microsoft.com/office/drawing/2014/main" id="{4281344D-F89D-46EF-2E06-6AB4ECD53E7B}"/>
                    </a:ext>
                  </a:extLst>
                </p:cNvPr>
                <p:cNvPicPr/>
                <p:nvPr/>
              </p:nvPicPr>
              <p:blipFill>
                <a:blip r:embed="rId9"/>
                <a:stretch>
                  <a:fillRect/>
                </a:stretch>
              </p:blipFill>
              <p:spPr>
                <a:xfrm>
                  <a:off x="999229" y="662204"/>
                  <a:ext cx="15015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104EA7B6-E6EC-F125-0E29-2D603237B825}"/>
                    </a:ext>
                  </a:extLst>
                </p14:cNvPr>
                <p14:cNvContentPartPr/>
                <p14:nvPr/>
              </p14:nvContentPartPr>
              <p14:xfrm>
                <a:off x="2644789" y="247484"/>
                <a:ext cx="2293200" cy="625680"/>
              </p14:xfrm>
            </p:contentPart>
          </mc:Choice>
          <mc:Fallback xmlns="">
            <p:pic>
              <p:nvPicPr>
                <p:cNvPr id="5" name="Freihand 4">
                  <a:extLst>
                    <a:ext uri="{FF2B5EF4-FFF2-40B4-BE49-F238E27FC236}">
                      <a16:creationId xmlns:a16="http://schemas.microsoft.com/office/drawing/2014/main" id="{104EA7B6-E6EC-F125-0E29-2D603237B825}"/>
                    </a:ext>
                  </a:extLst>
                </p:cNvPr>
                <p:cNvPicPr/>
                <p:nvPr/>
              </p:nvPicPr>
              <p:blipFill>
                <a:blip r:embed="rId11"/>
                <a:stretch>
                  <a:fillRect/>
                </a:stretch>
              </p:blipFill>
              <p:spPr>
                <a:xfrm>
                  <a:off x="2636149" y="238484"/>
                  <a:ext cx="2310840" cy="643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Freihand 10">
                  <a:extLst>
                    <a:ext uri="{FF2B5EF4-FFF2-40B4-BE49-F238E27FC236}">
                      <a16:creationId xmlns:a16="http://schemas.microsoft.com/office/drawing/2014/main" id="{C36FFBAB-454A-DB0A-F51B-24D5EE47F243}"/>
                    </a:ext>
                  </a:extLst>
                </p14:cNvPr>
                <p14:cNvContentPartPr/>
                <p14:nvPr/>
              </p14:nvContentPartPr>
              <p14:xfrm>
                <a:off x="9529789" y="952724"/>
                <a:ext cx="34920" cy="848160"/>
              </p14:xfrm>
            </p:contentPart>
          </mc:Choice>
          <mc:Fallback xmlns="">
            <p:pic>
              <p:nvPicPr>
                <p:cNvPr id="11" name="Freihand 10">
                  <a:extLst>
                    <a:ext uri="{FF2B5EF4-FFF2-40B4-BE49-F238E27FC236}">
                      <a16:creationId xmlns:a16="http://schemas.microsoft.com/office/drawing/2014/main" id="{C36FFBAB-454A-DB0A-F51B-24D5EE47F243}"/>
                    </a:ext>
                  </a:extLst>
                </p:cNvPr>
                <p:cNvPicPr/>
                <p:nvPr/>
              </p:nvPicPr>
              <p:blipFill>
                <a:blip r:embed="rId13"/>
                <a:stretch>
                  <a:fillRect/>
                </a:stretch>
              </p:blipFill>
              <p:spPr>
                <a:xfrm>
                  <a:off x="9520789" y="944084"/>
                  <a:ext cx="52560" cy="8658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Freihand 11">
                  <a:extLst>
                    <a:ext uri="{FF2B5EF4-FFF2-40B4-BE49-F238E27FC236}">
                      <a16:creationId xmlns:a16="http://schemas.microsoft.com/office/drawing/2014/main" id="{71D2F069-0E9E-5CA2-C2A1-5E2746F947F6}"/>
                    </a:ext>
                  </a:extLst>
                </p14:cNvPr>
                <p14:cNvContentPartPr/>
                <p14:nvPr/>
              </p14:nvContentPartPr>
              <p14:xfrm>
                <a:off x="9333589" y="1573724"/>
                <a:ext cx="1366200" cy="193680"/>
              </p14:xfrm>
            </p:contentPart>
          </mc:Choice>
          <mc:Fallback xmlns="">
            <p:pic>
              <p:nvPicPr>
                <p:cNvPr id="12" name="Freihand 11">
                  <a:extLst>
                    <a:ext uri="{FF2B5EF4-FFF2-40B4-BE49-F238E27FC236}">
                      <a16:creationId xmlns:a16="http://schemas.microsoft.com/office/drawing/2014/main" id="{71D2F069-0E9E-5CA2-C2A1-5E2746F947F6}"/>
                    </a:ext>
                  </a:extLst>
                </p:cNvPr>
                <p:cNvPicPr/>
                <p:nvPr/>
              </p:nvPicPr>
              <p:blipFill>
                <a:blip r:embed="rId15"/>
                <a:stretch>
                  <a:fillRect/>
                </a:stretch>
              </p:blipFill>
              <p:spPr>
                <a:xfrm>
                  <a:off x="9324589" y="1564724"/>
                  <a:ext cx="13838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Freihand 13">
                  <a:extLst>
                    <a:ext uri="{FF2B5EF4-FFF2-40B4-BE49-F238E27FC236}">
                      <a16:creationId xmlns:a16="http://schemas.microsoft.com/office/drawing/2014/main" id="{AC6DA231-46CE-DEE0-6041-A5340ECFF0E0}"/>
                    </a:ext>
                  </a:extLst>
                </p14:cNvPr>
                <p14:cNvContentPartPr/>
                <p14:nvPr/>
              </p14:nvContentPartPr>
              <p14:xfrm>
                <a:off x="10650469" y="1498844"/>
                <a:ext cx="257400" cy="165960"/>
              </p14:xfrm>
            </p:contentPart>
          </mc:Choice>
          <mc:Fallback xmlns="">
            <p:pic>
              <p:nvPicPr>
                <p:cNvPr id="14" name="Freihand 13">
                  <a:extLst>
                    <a:ext uri="{FF2B5EF4-FFF2-40B4-BE49-F238E27FC236}">
                      <a16:creationId xmlns:a16="http://schemas.microsoft.com/office/drawing/2014/main" id="{AC6DA231-46CE-DEE0-6041-A5340ECFF0E0}"/>
                    </a:ext>
                  </a:extLst>
                </p:cNvPr>
                <p:cNvPicPr/>
                <p:nvPr/>
              </p:nvPicPr>
              <p:blipFill>
                <a:blip r:embed="rId17"/>
                <a:stretch>
                  <a:fillRect/>
                </a:stretch>
              </p:blipFill>
              <p:spPr>
                <a:xfrm>
                  <a:off x="10641469" y="1489844"/>
                  <a:ext cx="2750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Freihand 14">
                  <a:extLst>
                    <a:ext uri="{FF2B5EF4-FFF2-40B4-BE49-F238E27FC236}">
                      <a16:creationId xmlns:a16="http://schemas.microsoft.com/office/drawing/2014/main" id="{3D0CAE90-C572-0633-E042-5B39AD178C99}"/>
                    </a:ext>
                  </a:extLst>
                </p14:cNvPr>
                <p14:cNvContentPartPr/>
                <p14:nvPr/>
              </p14:nvContentPartPr>
              <p14:xfrm>
                <a:off x="9343309" y="717644"/>
                <a:ext cx="286200" cy="266040"/>
              </p14:xfrm>
            </p:contentPart>
          </mc:Choice>
          <mc:Fallback xmlns="">
            <p:pic>
              <p:nvPicPr>
                <p:cNvPr id="15" name="Freihand 14">
                  <a:extLst>
                    <a:ext uri="{FF2B5EF4-FFF2-40B4-BE49-F238E27FC236}">
                      <a16:creationId xmlns:a16="http://schemas.microsoft.com/office/drawing/2014/main" id="{3D0CAE90-C572-0633-E042-5B39AD178C99}"/>
                    </a:ext>
                  </a:extLst>
                </p:cNvPr>
                <p:cNvPicPr/>
                <p:nvPr/>
              </p:nvPicPr>
              <p:blipFill>
                <a:blip r:embed="rId19"/>
                <a:stretch>
                  <a:fillRect/>
                </a:stretch>
              </p:blipFill>
              <p:spPr>
                <a:xfrm>
                  <a:off x="9334669" y="708644"/>
                  <a:ext cx="30384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Freihand 15">
                  <a:extLst>
                    <a:ext uri="{FF2B5EF4-FFF2-40B4-BE49-F238E27FC236}">
                      <a16:creationId xmlns:a16="http://schemas.microsoft.com/office/drawing/2014/main" id="{DEA3502F-952E-4BAC-D99D-7F6B968F32E1}"/>
                    </a:ext>
                  </a:extLst>
                </p14:cNvPr>
                <p14:cNvContentPartPr/>
                <p14:nvPr/>
              </p14:nvContentPartPr>
              <p14:xfrm>
                <a:off x="9074749" y="734204"/>
                <a:ext cx="218880" cy="408600"/>
              </p14:xfrm>
            </p:contentPart>
          </mc:Choice>
          <mc:Fallback xmlns="">
            <p:pic>
              <p:nvPicPr>
                <p:cNvPr id="16" name="Freihand 15">
                  <a:extLst>
                    <a:ext uri="{FF2B5EF4-FFF2-40B4-BE49-F238E27FC236}">
                      <a16:creationId xmlns:a16="http://schemas.microsoft.com/office/drawing/2014/main" id="{DEA3502F-952E-4BAC-D99D-7F6B968F32E1}"/>
                    </a:ext>
                  </a:extLst>
                </p:cNvPr>
                <p:cNvPicPr/>
                <p:nvPr/>
              </p:nvPicPr>
              <p:blipFill>
                <a:blip r:embed="rId21"/>
                <a:stretch>
                  <a:fillRect/>
                </a:stretch>
              </p:blipFill>
              <p:spPr>
                <a:xfrm>
                  <a:off x="9065749" y="725204"/>
                  <a:ext cx="236520" cy="4262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Freihand 16">
                  <a:extLst>
                    <a:ext uri="{FF2B5EF4-FFF2-40B4-BE49-F238E27FC236}">
                      <a16:creationId xmlns:a16="http://schemas.microsoft.com/office/drawing/2014/main" id="{51CE1DB9-F40C-128B-E056-39B6667B8907}"/>
                    </a:ext>
                  </a:extLst>
                </p14:cNvPr>
                <p14:cNvContentPartPr/>
                <p14:nvPr/>
              </p14:nvContentPartPr>
              <p14:xfrm>
                <a:off x="10698349" y="1705484"/>
                <a:ext cx="122040" cy="252720"/>
              </p14:xfrm>
            </p:contentPart>
          </mc:Choice>
          <mc:Fallback xmlns="">
            <p:pic>
              <p:nvPicPr>
                <p:cNvPr id="17" name="Freihand 16">
                  <a:extLst>
                    <a:ext uri="{FF2B5EF4-FFF2-40B4-BE49-F238E27FC236}">
                      <a16:creationId xmlns:a16="http://schemas.microsoft.com/office/drawing/2014/main" id="{51CE1DB9-F40C-128B-E056-39B6667B8907}"/>
                    </a:ext>
                  </a:extLst>
                </p:cNvPr>
                <p:cNvPicPr/>
                <p:nvPr/>
              </p:nvPicPr>
              <p:blipFill>
                <a:blip r:embed="rId23"/>
                <a:stretch>
                  <a:fillRect/>
                </a:stretch>
              </p:blipFill>
              <p:spPr>
                <a:xfrm>
                  <a:off x="10689709" y="1696844"/>
                  <a:ext cx="13968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Freihand 17">
                  <a:extLst>
                    <a:ext uri="{FF2B5EF4-FFF2-40B4-BE49-F238E27FC236}">
                      <a16:creationId xmlns:a16="http://schemas.microsoft.com/office/drawing/2014/main" id="{9FBF4672-3A8C-F4A4-B540-DF563C99F400}"/>
                    </a:ext>
                  </a:extLst>
                </p14:cNvPr>
                <p14:cNvContentPartPr/>
                <p14:nvPr/>
              </p14:nvContentPartPr>
              <p14:xfrm>
                <a:off x="10763869" y="1795484"/>
                <a:ext cx="100800" cy="109080"/>
              </p14:xfrm>
            </p:contentPart>
          </mc:Choice>
          <mc:Fallback xmlns="">
            <p:pic>
              <p:nvPicPr>
                <p:cNvPr id="18" name="Freihand 17">
                  <a:extLst>
                    <a:ext uri="{FF2B5EF4-FFF2-40B4-BE49-F238E27FC236}">
                      <a16:creationId xmlns:a16="http://schemas.microsoft.com/office/drawing/2014/main" id="{9FBF4672-3A8C-F4A4-B540-DF563C99F400}"/>
                    </a:ext>
                  </a:extLst>
                </p:cNvPr>
                <p:cNvPicPr/>
                <p:nvPr/>
              </p:nvPicPr>
              <p:blipFill>
                <a:blip r:embed="rId25"/>
                <a:stretch>
                  <a:fillRect/>
                </a:stretch>
              </p:blipFill>
              <p:spPr>
                <a:xfrm>
                  <a:off x="10755229" y="1786484"/>
                  <a:ext cx="1184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Freihand 18">
                  <a:extLst>
                    <a:ext uri="{FF2B5EF4-FFF2-40B4-BE49-F238E27FC236}">
                      <a16:creationId xmlns:a16="http://schemas.microsoft.com/office/drawing/2014/main" id="{C512B355-9EC7-DF4A-623E-697B093E7E34}"/>
                    </a:ext>
                  </a:extLst>
                </p14:cNvPr>
                <p14:cNvContentPartPr/>
                <p14:nvPr/>
              </p14:nvContentPartPr>
              <p14:xfrm>
                <a:off x="9840469" y="823844"/>
                <a:ext cx="791640" cy="695520"/>
              </p14:xfrm>
            </p:contentPart>
          </mc:Choice>
          <mc:Fallback xmlns="">
            <p:pic>
              <p:nvPicPr>
                <p:cNvPr id="19" name="Freihand 18">
                  <a:extLst>
                    <a:ext uri="{FF2B5EF4-FFF2-40B4-BE49-F238E27FC236}">
                      <a16:creationId xmlns:a16="http://schemas.microsoft.com/office/drawing/2014/main" id="{C512B355-9EC7-DF4A-623E-697B093E7E34}"/>
                    </a:ext>
                  </a:extLst>
                </p:cNvPr>
                <p:cNvPicPr/>
                <p:nvPr/>
              </p:nvPicPr>
              <p:blipFill>
                <a:blip r:embed="rId27"/>
                <a:stretch>
                  <a:fillRect/>
                </a:stretch>
              </p:blipFill>
              <p:spPr>
                <a:xfrm>
                  <a:off x="9831469" y="815204"/>
                  <a:ext cx="809280" cy="7131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Freihand 19">
                  <a:extLst>
                    <a:ext uri="{FF2B5EF4-FFF2-40B4-BE49-F238E27FC236}">
                      <a16:creationId xmlns:a16="http://schemas.microsoft.com/office/drawing/2014/main" id="{D795F8CB-7281-F801-7EB7-E80AACD6F985}"/>
                    </a:ext>
                  </a:extLst>
                </p14:cNvPr>
                <p14:cNvContentPartPr/>
                <p14:nvPr/>
              </p14:nvContentPartPr>
              <p14:xfrm>
                <a:off x="9885109" y="870644"/>
                <a:ext cx="582840" cy="468720"/>
              </p14:xfrm>
            </p:contentPart>
          </mc:Choice>
          <mc:Fallback xmlns="">
            <p:pic>
              <p:nvPicPr>
                <p:cNvPr id="20" name="Freihand 19">
                  <a:extLst>
                    <a:ext uri="{FF2B5EF4-FFF2-40B4-BE49-F238E27FC236}">
                      <a16:creationId xmlns:a16="http://schemas.microsoft.com/office/drawing/2014/main" id="{D795F8CB-7281-F801-7EB7-E80AACD6F985}"/>
                    </a:ext>
                  </a:extLst>
                </p:cNvPr>
                <p:cNvPicPr/>
                <p:nvPr/>
              </p:nvPicPr>
              <p:blipFill>
                <a:blip r:embed="rId29"/>
                <a:stretch>
                  <a:fillRect/>
                </a:stretch>
              </p:blipFill>
              <p:spPr>
                <a:xfrm>
                  <a:off x="9876469" y="862004"/>
                  <a:ext cx="600480" cy="4863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Freihand 21">
                  <a:extLst>
                    <a:ext uri="{FF2B5EF4-FFF2-40B4-BE49-F238E27FC236}">
                      <a16:creationId xmlns:a16="http://schemas.microsoft.com/office/drawing/2014/main" id="{1ED2B154-B1A4-7EB9-6233-E5C978EE9070}"/>
                    </a:ext>
                  </a:extLst>
                </p14:cNvPr>
                <p14:cNvContentPartPr/>
                <p14:nvPr/>
              </p14:nvContentPartPr>
              <p14:xfrm>
                <a:off x="1555789" y="1566884"/>
                <a:ext cx="3323520" cy="80280"/>
              </p14:xfrm>
            </p:contentPart>
          </mc:Choice>
          <mc:Fallback xmlns="">
            <p:pic>
              <p:nvPicPr>
                <p:cNvPr id="22" name="Freihand 21">
                  <a:extLst>
                    <a:ext uri="{FF2B5EF4-FFF2-40B4-BE49-F238E27FC236}">
                      <a16:creationId xmlns:a16="http://schemas.microsoft.com/office/drawing/2014/main" id="{1ED2B154-B1A4-7EB9-6233-E5C978EE9070}"/>
                    </a:ext>
                  </a:extLst>
                </p:cNvPr>
                <p:cNvPicPr/>
                <p:nvPr/>
              </p:nvPicPr>
              <p:blipFill>
                <a:blip r:embed="rId31"/>
                <a:stretch>
                  <a:fillRect/>
                </a:stretch>
              </p:blipFill>
              <p:spPr>
                <a:xfrm>
                  <a:off x="1546789" y="1558244"/>
                  <a:ext cx="33411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Freihand 22">
                  <a:extLst>
                    <a:ext uri="{FF2B5EF4-FFF2-40B4-BE49-F238E27FC236}">
                      <a16:creationId xmlns:a16="http://schemas.microsoft.com/office/drawing/2014/main" id="{0377CC50-EB56-8087-4594-B321F6705D84}"/>
                    </a:ext>
                  </a:extLst>
                </p14:cNvPr>
                <p14:cNvContentPartPr/>
                <p14:nvPr/>
              </p14:nvContentPartPr>
              <p14:xfrm>
                <a:off x="578389" y="1574084"/>
                <a:ext cx="3506040" cy="82080"/>
              </p14:xfrm>
            </p:contentPart>
          </mc:Choice>
          <mc:Fallback xmlns="">
            <p:pic>
              <p:nvPicPr>
                <p:cNvPr id="23" name="Freihand 22">
                  <a:extLst>
                    <a:ext uri="{FF2B5EF4-FFF2-40B4-BE49-F238E27FC236}">
                      <a16:creationId xmlns:a16="http://schemas.microsoft.com/office/drawing/2014/main" id="{0377CC50-EB56-8087-4594-B321F6705D84}"/>
                    </a:ext>
                  </a:extLst>
                </p:cNvPr>
                <p:cNvPicPr/>
                <p:nvPr/>
              </p:nvPicPr>
              <p:blipFill>
                <a:blip r:embed="rId33"/>
                <a:stretch>
                  <a:fillRect/>
                </a:stretch>
              </p:blipFill>
              <p:spPr>
                <a:xfrm>
                  <a:off x="569749" y="1565444"/>
                  <a:ext cx="35236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Freihand 24">
                  <a:extLst>
                    <a:ext uri="{FF2B5EF4-FFF2-40B4-BE49-F238E27FC236}">
                      <a16:creationId xmlns:a16="http://schemas.microsoft.com/office/drawing/2014/main" id="{3D5081A8-0861-7127-9A76-CB0FF9D45C7C}"/>
                    </a:ext>
                  </a:extLst>
                </p14:cNvPr>
                <p14:cNvContentPartPr/>
                <p14:nvPr/>
              </p14:nvContentPartPr>
              <p14:xfrm>
                <a:off x="6089269" y="776684"/>
                <a:ext cx="2709720" cy="1964520"/>
              </p14:xfrm>
            </p:contentPart>
          </mc:Choice>
          <mc:Fallback xmlns="">
            <p:pic>
              <p:nvPicPr>
                <p:cNvPr id="25" name="Freihand 24">
                  <a:extLst>
                    <a:ext uri="{FF2B5EF4-FFF2-40B4-BE49-F238E27FC236}">
                      <a16:creationId xmlns:a16="http://schemas.microsoft.com/office/drawing/2014/main" id="{3D5081A8-0861-7127-9A76-CB0FF9D45C7C}"/>
                    </a:ext>
                  </a:extLst>
                </p:cNvPr>
                <p:cNvPicPr/>
                <p:nvPr/>
              </p:nvPicPr>
              <p:blipFill>
                <a:blip r:embed="rId35"/>
                <a:stretch>
                  <a:fillRect/>
                </a:stretch>
              </p:blipFill>
              <p:spPr>
                <a:xfrm>
                  <a:off x="6080269" y="767684"/>
                  <a:ext cx="2727360" cy="19821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6" name="Freihand 25">
                  <a:extLst>
                    <a:ext uri="{FF2B5EF4-FFF2-40B4-BE49-F238E27FC236}">
                      <a16:creationId xmlns:a16="http://schemas.microsoft.com/office/drawing/2014/main" id="{5B5CC5A2-EC6E-9A24-11A4-5452FCB50C94}"/>
                    </a:ext>
                  </a:extLst>
                </p14:cNvPr>
                <p14:cNvContentPartPr/>
                <p14:nvPr/>
              </p14:nvContentPartPr>
              <p14:xfrm>
                <a:off x="1177789" y="2761004"/>
                <a:ext cx="3372120" cy="130680"/>
              </p14:xfrm>
            </p:contentPart>
          </mc:Choice>
          <mc:Fallback xmlns="">
            <p:pic>
              <p:nvPicPr>
                <p:cNvPr id="26" name="Freihand 25">
                  <a:extLst>
                    <a:ext uri="{FF2B5EF4-FFF2-40B4-BE49-F238E27FC236}">
                      <a16:creationId xmlns:a16="http://schemas.microsoft.com/office/drawing/2014/main" id="{5B5CC5A2-EC6E-9A24-11A4-5452FCB50C94}"/>
                    </a:ext>
                  </a:extLst>
                </p:cNvPr>
                <p:cNvPicPr/>
                <p:nvPr/>
              </p:nvPicPr>
              <p:blipFill>
                <a:blip r:embed="rId37"/>
                <a:stretch>
                  <a:fillRect/>
                </a:stretch>
              </p:blipFill>
              <p:spPr>
                <a:xfrm>
                  <a:off x="1168789" y="2752004"/>
                  <a:ext cx="3389760" cy="148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
            <p14:nvContentPartPr>
              <p14:cNvPr id="28" name="Freihand 27">
                <a:extLst>
                  <a:ext uri="{FF2B5EF4-FFF2-40B4-BE49-F238E27FC236}">
                    <a16:creationId xmlns:a16="http://schemas.microsoft.com/office/drawing/2014/main" id="{043E9751-7ACA-0954-764A-28140733AD42}"/>
                  </a:ext>
                </a:extLst>
              </p14:cNvPr>
              <p14:cNvContentPartPr/>
              <p14:nvPr/>
            </p14:nvContentPartPr>
            <p14:xfrm>
              <a:off x="906709" y="4055924"/>
              <a:ext cx="3710160" cy="105120"/>
            </p14:xfrm>
          </p:contentPart>
        </mc:Choice>
        <mc:Fallback xmlns="">
          <p:pic>
            <p:nvPicPr>
              <p:cNvPr id="28" name="Freihand 27">
                <a:extLst>
                  <a:ext uri="{FF2B5EF4-FFF2-40B4-BE49-F238E27FC236}">
                    <a16:creationId xmlns:a16="http://schemas.microsoft.com/office/drawing/2014/main" id="{043E9751-7ACA-0954-764A-28140733AD42}"/>
                  </a:ext>
                </a:extLst>
              </p:cNvPr>
              <p:cNvPicPr/>
              <p:nvPr/>
            </p:nvPicPr>
            <p:blipFill>
              <a:blip r:embed="rId39"/>
              <a:stretch>
                <a:fillRect/>
              </a:stretch>
            </p:blipFill>
            <p:spPr>
              <a:xfrm>
                <a:off x="897709" y="4047284"/>
                <a:ext cx="37278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9" name="Freihand 28">
                <a:extLst>
                  <a:ext uri="{FF2B5EF4-FFF2-40B4-BE49-F238E27FC236}">
                    <a16:creationId xmlns:a16="http://schemas.microsoft.com/office/drawing/2014/main" id="{DBCFAF44-7F74-4A23-E679-AC9A3495CA2B}"/>
                  </a:ext>
                </a:extLst>
              </p14:cNvPr>
              <p14:cNvContentPartPr/>
              <p14:nvPr/>
            </p14:nvContentPartPr>
            <p14:xfrm>
              <a:off x="677029" y="4994084"/>
              <a:ext cx="3910320" cy="159480"/>
            </p14:xfrm>
          </p:contentPart>
        </mc:Choice>
        <mc:Fallback xmlns="">
          <p:pic>
            <p:nvPicPr>
              <p:cNvPr id="29" name="Freihand 28">
                <a:extLst>
                  <a:ext uri="{FF2B5EF4-FFF2-40B4-BE49-F238E27FC236}">
                    <a16:creationId xmlns:a16="http://schemas.microsoft.com/office/drawing/2014/main" id="{DBCFAF44-7F74-4A23-E679-AC9A3495CA2B}"/>
                  </a:ext>
                </a:extLst>
              </p:cNvPr>
              <p:cNvPicPr/>
              <p:nvPr/>
            </p:nvPicPr>
            <p:blipFill>
              <a:blip r:embed="rId41"/>
              <a:stretch>
                <a:fillRect/>
              </a:stretch>
            </p:blipFill>
            <p:spPr>
              <a:xfrm>
                <a:off x="668029" y="4985084"/>
                <a:ext cx="39279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0" name="Freihand 29">
                <a:extLst>
                  <a:ext uri="{FF2B5EF4-FFF2-40B4-BE49-F238E27FC236}">
                    <a16:creationId xmlns:a16="http://schemas.microsoft.com/office/drawing/2014/main" id="{F00910EE-0A6B-B2A2-F302-2CDCA48588B8}"/>
                  </a:ext>
                </a:extLst>
              </p14:cNvPr>
              <p14:cNvContentPartPr/>
              <p14:nvPr/>
            </p14:nvContentPartPr>
            <p14:xfrm>
              <a:off x="2719309" y="5845124"/>
              <a:ext cx="2825640" cy="168120"/>
            </p14:xfrm>
          </p:contentPart>
        </mc:Choice>
        <mc:Fallback xmlns="">
          <p:pic>
            <p:nvPicPr>
              <p:cNvPr id="30" name="Freihand 29">
                <a:extLst>
                  <a:ext uri="{FF2B5EF4-FFF2-40B4-BE49-F238E27FC236}">
                    <a16:creationId xmlns:a16="http://schemas.microsoft.com/office/drawing/2014/main" id="{F00910EE-0A6B-B2A2-F302-2CDCA48588B8}"/>
                  </a:ext>
                </a:extLst>
              </p:cNvPr>
              <p:cNvPicPr/>
              <p:nvPr/>
            </p:nvPicPr>
            <p:blipFill>
              <a:blip r:embed="rId43"/>
              <a:stretch>
                <a:fillRect/>
              </a:stretch>
            </p:blipFill>
            <p:spPr>
              <a:xfrm>
                <a:off x="2710669" y="5836124"/>
                <a:ext cx="2843280" cy="185760"/>
              </a:xfrm>
              <a:prstGeom prst="rect">
                <a:avLst/>
              </a:prstGeom>
            </p:spPr>
          </p:pic>
        </mc:Fallback>
      </mc:AlternateContent>
      <p:grpSp>
        <p:nvGrpSpPr>
          <p:cNvPr id="55" name="Gruppieren 54">
            <a:extLst>
              <a:ext uri="{FF2B5EF4-FFF2-40B4-BE49-F238E27FC236}">
                <a16:creationId xmlns:a16="http://schemas.microsoft.com/office/drawing/2014/main" id="{C039785C-B85A-645A-56A2-D2F22E4EE979}"/>
              </a:ext>
            </a:extLst>
          </p:cNvPr>
          <p:cNvGrpSpPr/>
          <p:nvPr/>
        </p:nvGrpSpPr>
        <p:grpSpPr>
          <a:xfrm>
            <a:off x="6802069" y="3505124"/>
            <a:ext cx="3461400" cy="923400"/>
            <a:chOff x="6802069" y="3505124"/>
            <a:chExt cx="3461400" cy="923400"/>
          </a:xfrm>
        </p:grpSpPr>
        <mc:AlternateContent xmlns:mc="http://schemas.openxmlformats.org/markup-compatibility/2006" xmlns:p14="http://schemas.microsoft.com/office/powerpoint/2010/main">
          <mc:Choice Requires="p14">
            <p:contentPart p14:bwMode="auto" r:id="rId44">
              <p14:nvContentPartPr>
                <p14:cNvPr id="35" name="Freihand 34">
                  <a:extLst>
                    <a:ext uri="{FF2B5EF4-FFF2-40B4-BE49-F238E27FC236}">
                      <a16:creationId xmlns:a16="http://schemas.microsoft.com/office/drawing/2014/main" id="{97BCB535-636B-99D2-EE9E-289DA6E5AE62}"/>
                    </a:ext>
                  </a:extLst>
                </p14:cNvPr>
                <p14:cNvContentPartPr/>
                <p14:nvPr/>
              </p14:nvContentPartPr>
              <p14:xfrm>
                <a:off x="6802069" y="4244204"/>
                <a:ext cx="128880" cy="162720"/>
              </p14:xfrm>
            </p:contentPart>
          </mc:Choice>
          <mc:Fallback xmlns="">
            <p:pic>
              <p:nvPicPr>
                <p:cNvPr id="35" name="Freihand 34">
                  <a:extLst>
                    <a:ext uri="{FF2B5EF4-FFF2-40B4-BE49-F238E27FC236}">
                      <a16:creationId xmlns:a16="http://schemas.microsoft.com/office/drawing/2014/main" id="{97BCB535-636B-99D2-EE9E-289DA6E5AE62}"/>
                    </a:ext>
                  </a:extLst>
                </p:cNvPr>
                <p:cNvPicPr/>
                <p:nvPr/>
              </p:nvPicPr>
              <p:blipFill>
                <a:blip r:embed="rId45"/>
                <a:stretch>
                  <a:fillRect/>
                </a:stretch>
              </p:blipFill>
              <p:spPr>
                <a:xfrm>
                  <a:off x="6793069" y="4235204"/>
                  <a:ext cx="1465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6" name="Freihand 35">
                  <a:extLst>
                    <a:ext uri="{FF2B5EF4-FFF2-40B4-BE49-F238E27FC236}">
                      <a16:creationId xmlns:a16="http://schemas.microsoft.com/office/drawing/2014/main" id="{F98B53F8-A6C2-4F47-D4A6-AE9EF069749C}"/>
                    </a:ext>
                  </a:extLst>
                </p14:cNvPr>
                <p14:cNvContentPartPr/>
                <p14:nvPr/>
              </p14:nvContentPartPr>
              <p14:xfrm>
                <a:off x="6975949" y="4172564"/>
                <a:ext cx="175320" cy="126000"/>
              </p14:xfrm>
            </p:contentPart>
          </mc:Choice>
          <mc:Fallback xmlns="">
            <p:pic>
              <p:nvPicPr>
                <p:cNvPr id="36" name="Freihand 35">
                  <a:extLst>
                    <a:ext uri="{FF2B5EF4-FFF2-40B4-BE49-F238E27FC236}">
                      <a16:creationId xmlns:a16="http://schemas.microsoft.com/office/drawing/2014/main" id="{F98B53F8-A6C2-4F47-D4A6-AE9EF069749C}"/>
                    </a:ext>
                  </a:extLst>
                </p:cNvPr>
                <p:cNvPicPr/>
                <p:nvPr/>
              </p:nvPicPr>
              <p:blipFill>
                <a:blip r:embed="rId47"/>
                <a:stretch>
                  <a:fillRect/>
                </a:stretch>
              </p:blipFill>
              <p:spPr>
                <a:xfrm>
                  <a:off x="6967309" y="4163564"/>
                  <a:ext cx="1929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8" name="Freihand 37">
                  <a:extLst>
                    <a:ext uri="{FF2B5EF4-FFF2-40B4-BE49-F238E27FC236}">
                      <a16:creationId xmlns:a16="http://schemas.microsoft.com/office/drawing/2014/main" id="{8780FC6C-1210-8D59-FF62-FCD3B04909A8}"/>
                    </a:ext>
                  </a:extLst>
                </p14:cNvPr>
                <p14:cNvContentPartPr/>
                <p14:nvPr/>
              </p14:nvContentPartPr>
              <p14:xfrm>
                <a:off x="7333429" y="4030364"/>
                <a:ext cx="49680" cy="142200"/>
              </p14:xfrm>
            </p:contentPart>
          </mc:Choice>
          <mc:Fallback xmlns="">
            <p:pic>
              <p:nvPicPr>
                <p:cNvPr id="38" name="Freihand 37">
                  <a:extLst>
                    <a:ext uri="{FF2B5EF4-FFF2-40B4-BE49-F238E27FC236}">
                      <a16:creationId xmlns:a16="http://schemas.microsoft.com/office/drawing/2014/main" id="{8780FC6C-1210-8D59-FF62-FCD3B04909A8}"/>
                    </a:ext>
                  </a:extLst>
                </p:cNvPr>
                <p:cNvPicPr/>
                <p:nvPr/>
              </p:nvPicPr>
              <p:blipFill>
                <a:blip r:embed="rId49"/>
                <a:stretch>
                  <a:fillRect/>
                </a:stretch>
              </p:blipFill>
              <p:spPr>
                <a:xfrm>
                  <a:off x="7324789" y="4021724"/>
                  <a:ext cx="673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9" name="Freihand 38">
                  <a:extLst>
                    <a:ext uri="{FF2B5EF4-FFF2-40B4-BE49-F238E27FC236}">
                      <a16:creationId xmlns:a16="http://schemas.microsoft.com/office/drawing/2014/main" id="{10F1578D-7980-967D-2B56-8052F7118D18}"/>
                    </a:ext>
                  </a:extLst>
                </p14:cNvPr>
                <p14:cNvContentPartPr/>
                <p14:nvPr/>
              </p14:nvContentPartPr>
              <p14:xfrm>
                <a:off x="7429909" y="3950084"/>
                <a:ext cx="57600" cy="145440"/>
              </p14:xfrm>
            </p:contentPart>
          </mc:Choice>
          <mc:Fallback xmlns="">
            <p:pic>
              <p:nvPicPr>
                <p:cNvPr id="39" name="Freihand 38">
                  <a:extLst>
                    <a:ext uri="{FF2B5EF4-FFF2-40B4-BE49-F238E27FC236}">
                      <a16:creationId xmlns:a16="http://schemas.microsoft.com/office/drawing/2014/main" id="{10F1578D-7980-967D-2B56-8052F7118D18}"/>
                    </a:ext>
                  </a:extLst>
                </p:cNvPr>
                <p:cNvPicPr/>
                <p:nvPr/>
              </p:nvPicPr>
              <p:blipFill>
                <a:blip r:embed="rId51"/>
                <a:stretch>
                  <a:fillRect/>
                </a:stretch>
              </p:blipFill>
              <p:spPr>
                <a:xfrm>
                  <a:off x="7420909" y="3941084"/>
                  <a:ext cx="7524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0" name="Freihand 39">
                  <a:extLst>
                    <a:ext uri="{FF2B5EF4-FFF2-40B4-BE49-F238E27FC236}">
                      <a16:creationId xmlns:a16="http://schemas.microsoft.com/office/drawing/2014/main" id="{3A7669FC-D76F-0F62-3D11-FE835A0A84E9}"/>
                    </a:ext>
                  </a:extLst>
                </p14:cNvPr>
                <p14:cNvContentPartPr/>
                <p14:nvPr/>
              </p14:nvContentPartPr>
              <p14:xfrm>
                <a:off x="7545829" y="3795284"/>
                <a:ext cx="77760" cy="235800"/>
              </p14:xfrm>
            </p:contentPart>
          </mc:Choice>
          <mc:Fallback xmlns="">
            <p:pic>
              <p:nvPicPr>
                <p:cNvPr id="40" name="Freihand 39">
                  <a:extLst>
                    <a:ext uri="{FF2B5EF4-FFF2-40B4-BE49-F238E27FC236}">
                      <a16:creationId xmlns:a16="http://schemas.microsoft.com/office/drawing/2014/main" id="{3A7669FC-D76F-0F62-3D11-FE835A0A84E9}"/>
                    </a:ext>
                  </a:extLst>
                </p:cNvPr>
                <p:cNvPicPr/>
                <p:nvPr/>
              </p:nvPicPr>
              <p:blipFill>
                <a:blip r:embed="rId53"/>
                <a:stretch>
                  <a:fillRect/>
                </a:stretch>
              </p:blipFill>
              <p:spPr>
                <a:xfrm>
                  <a:off x="7536829" y="3786284"/>
                  <a:ext cx="9540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1" name="Freihand 40">
                  <a:extLst>
                    <a:ext uri="{FF2B5EF4-FFF2-40B4-BE49-F238E27FC236}">
                      <a16:creationId xmlns:a16="http://schemas.microsoft.com/office/drawing/2014/main" id="{B3307729-7C60-0D0D-1309-0CFB891D665D}"/>
                    </a:ext>
                  </a:extLst>
                </p14:cNvPr>
                <p14:cNvContentPartPr/>
                <p14:nvPr/>
              </p14:nvContentPartPr>
              <p14:xfrm>
                <a:off x="7668229" y="3704924"/>
                <a:ext cx="113400" cy="240840"/>
              </p14:xfrm>
            </p:contentPart>
          </mc:Choice>
          <mc:Fallback xmlns="">
            <p:pic>
              <p:nvPicPr>
                <p:cNvPr id="41" name="Freihand 40">
                  <a:extLst>
                    <a:ext uri="{FF2B5EF4-FFF2-40B4-BE49-F238E27FC236}">
                      <a16:creationId xmlns:a16="http://schemas.microsoft.com/office/drawing/2014/main" id="{B3307729-7C60-0D0D-1309-0CFB891D665D}"/>
                    </a:ext>
                  </a:extLst>
                </p:cNvPr>
                <p:cNvPicPr/>
                <p:nvPr/>
              </p:nvPicPr>
              <p:blipFill>
                <a:blip r:embed="rId55"/>
                <a:stretch>
                  <a:fillRect/>
                </a:stretch>
              </p:blipFill>
              <p:spPr>
                <a:xfrm>
                  <a:off x="7659589" y="3696284"/>
                  <a:ext cx="13104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2" name="Freihand 41">
                  <a:extLst>
                    <a:ext uri="{FF2B5EF4-FFF2-40B4-BE49-F238E27FC236}">
                      <a16:creationId xmlns:a16="http://schemas.microsoft.com/office/drawing/2014/main" id="{CF3BF672-C3A6-EF98-0230-1971EA1C66FA}"/>
                    </a:ext>
                  </a:extLst>
                </p14:cNvPr>
                <p14:cNvContentPartPr/>
                <p14:nvPr/>
              </p14:nvContentPartPr>
              <p14:xfrm>
                <a:off x="7766149" y="3738764"/>
                <a:ext cx="512280" cy="190080"/>
              </p14:xfrm>
            </p:contentPart>
          </mc:Choice>
          <mc:Fallback xmlns="">
            <p:pic>
              <p:nvPicPr>
                <p:cNvPr id="42" name="Freihand 41">
                  <a:extLst>
                    <a:ext uri="{FF2B5EF4-FFF2-40B4-BE49-F238E27FC236}">
                      <a16:creationId xmlns:a16="http://schemas.microsoft.com/office/drawing/2014/main" id="{CF3BF672-C3A6-EF98-0230-1971EA1C66FA}"/>
                    </a:ext>
                  </a:extLst>
                </p:cNvPr>
                <p:cNvPicPr/>
                <p:nvPr/>
              </p:nvPicPr>
              <p:blipFill>
                <a:blip r:embed="rId57"/>
                <a:stretch>
                  <a:fillRect/>
                </a:stretch>
              </p:blipFill>
              <p:spPr>
                <a:xfrm>
                  <a:off x="7757149" y="3729764"/>
                  <a:ext cx="5299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3" name="Freihand 42">
                  <a:extLst>
                    <a:ext uri="{FF2B5EF4-FFF2-40B4-BE49-F238E27FC236}">
                      <a16:creationId xmlns:a16="http://schemas.microsoft.com/office/drawing/2014/main" id="{2DF45F91-1C6D-398C-3E7D-447B2806FF4C}"/>
                    </a:ext>
                  </a:extLst>
                </p14:cNvPr>
                <p14:cNvContentPartPr/>
                <p14:nvPr/>
              </p14:nvContentPartPr>
              <p14:xfrm>
                <a:off x="8309029" y="3679004"/>
                <a:ext cx="214560" cy="62280"/>
              </p14:xfrm>
            </p:contentPart>
          </mc:Choice>
          <mc:Fallback xmlns="">
            <p:pic>
              <p:nvPicPr>
                <p:cNvPr id="43" name="Freihand 42">
                  <a:extLst>
                    <a:ext uri="{FF2B5EF4-FFF2-40B4-BE49-F238E27FC236}">
                      <a16:creationId xmlns:a16="http://schemas.microsoft.com/office/drawing/2014/main" id="{2DF45F91-1C6D-398C-3E7D-447B2806FF4C}"/>
                    </a:ext>
                  </a:extLst>
                </p:cNvPr>
                <p:cNvPicPr/>
                <p:nvPr/>
              </p:nvPicPr>
              <p:blipFill>
                <a:blip r:embed="rId59"/>
                <a:stretch>
                  <a:fillRect/>
                </a:stretch>
              </p:blipFill>
              <p:spPr>
                <a:xfrm>
                  <a:off x="8300029" y="3670364"/>
                  <a:ext cx="2322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4" name="Freihand 43">
                  <a:extLst>
                    <a:ext uri="{FF2B5EF4-FFF2-40B4-BE49-F238E27FC236}">
                      <a16:creationId xmlns:a16="http://schemas.microsoft.com/office/drawing/2014/main" id="{B257A3C2-CCCD-7211-43AF-15057C0023FE}"/>
                    </a:ext>
                  </a:extLst>
                </p14:cNvPr>
                <p14:cNvContentPartPr/>
                <p14:nvPr/>
              </p14:nvContentPartPr>
              <p14:xfrm>
                <a:off x="7835269" y="4053404"/>
                <a:ext cx="250560" cy="375120"/>
              </p14:xfrm>
            </p:contentPart>
          </mc:Choice>
          <mc:Fallback xmlns="">
            <p:pic>
              <p:nvPicPr>
                <p:cNvPr id="44" name="Freihand 43">
                  <a:extLst>
                    <a:ext uri="{FF2B5EF4-FFF2-40B4-BE49-F238E27FC236}">
                      <a16:creationId xmlns:a16="http://schemas.microsoft.com/office/drawing/2014/main" id="{B257A3C2-CCCD-7211-43AF-15057C0023FE}"/>
                    </a:ext>
                  </a:extLst>
                </p:cNvPr>
                <p:cNvPicPr/>
                <p:nvPr/>
              </p:nvPicPr>
              <p:blipFill>
                <a:blip r:embed="rId61"/>
                <a:stretch>
                  <a:fillRect/>
                </a:stretch>
              </p:blipFill>
              <p:spPr>
                <a:xfrm>
                  <a:off x="7826269" y="4044764"/>
                  <a:ext cx="268200" cy="3927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5" name="Freihand 44">
                  <a:extLst>
                    <a:ext uri="{FF2B5EF4-FFF2-40B4-BE49-F238E27FC236}">
                      <a16:creationId xmlns:a16="http://schemas.microsoft.com/office/drawing/2014/main" id="{31274A15-3215-C5F9-0884-08FA3F332BDA}"/>
                    </a:ext>
                  </a:extLst>
                </p14:cNvPr>
                <p14:cNvContentPartPr/>
                <p14:nvPr/>
              </p14:nvContentPartPr>
              <p14:xfrm>
                <a:off x="8085109" y="4076444"/>
                <a:ext cx="138240" cy="138600"/>
              </p14:xfrm>
            </p:contentPart>
          </mc:Choice>
          <mc:Fallback xmlns="">
            <p:pic>
              <p:nvPicPr>
                <p:cNvPr id="45" name="Freihand 44">
                  <a:extLst>
                    <a:ext uri="{FF2B5EF4-FFF2-40B4-BE49-F238E27FC236}">
                      <a16:creationId xmlns:a16="http://schemas.microsoft.com/office/drawing/2014/main" id="{31274A15-3215-C5F9-0884-08FA3F332BDA}"/>
                    </a:ext>
                  </a:extLst>
                </p:cNvPr>
                <p:cNvPicPr/>
                <p:nvPr/>
              </p:nvPicPr>
              <p:blipFill>
                <a:blip r:embed="rId63"/>
                <a:stretch>
                  <a:fillRect/>
                </a:stretch>
              </p:blipFill>
              <p:spPr>
                <a:xfrm>
                  <a:off x="8076109" y="4067804"/>
                  <a:ext cx="1558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6" name="Freihand 45">
                  <a:extLst>
                    <a:ext uri="{FF2B5EF4-FFF2-40B4-BE49-F238E27FC236}">
                      <a16:creationId xmlns:a16="http://schemas.microsoft.com/office/drawing/2014/main" id="{9088C6E2-BE6E-C2A0-1FFA-90CAF3AA182B}"/>
                    </a:ext>
                  </a:extLst>
                </p14:cNvPr>
                <p14:cNvContentPartPr/>
                <p14:nvPr/>
              </p14:nvContentPartPr>
              <p14:xfrm>
                <a:off x="8225149" y="3936764"/>
                <a:ext cx="76680" cy="203040"/>
              </p14:xfrm>
            </p:contentPart>
          </mc:Choice>
          <mc:Fallback xmlns="">
            <p:pic>
              <p:nvPicPr>
                <p:cNvPr id="46" name="Freihand 45">
                  <a:extLst>
                    <a:ext uri="{FF2B5EF4-FFF2-40B4-BE49-F238E27FC236}">
                      <a16:creationId xmlns:a16="http://schemas.microsoft.com/office/drawing/2014/main" id="{9088C6E2-BE6E-C2A0-1FFA-90CAF3AA182B}"/>
                    </a:ext>
                  </a:extLst>
                </p:cNvPr>
                <p:cNvPicPr/>
                <p:nvPr/>
              </p:nvPicPr>
              <p:blipFill>
                <a:blip r:embed="rId65"/>
                <a:stretch>
                  <a:fillRect/>
                </a:stretch>
              </p:blipFill>
              <p:spPr>
                <a:xfrm>
                  <a:off x="8216509" y="3927764"/>
                  <a:ext cx="943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7" name="Freihand 46">
                  <a:extLst>
                    <a:ext uri="{FF2B5EF4-FFF2-40B4-BE49-F238E27FC236}">
                      <a16:creationId xmlns:a16="http://schemas.microsoft.com/office/drawing/2014/main" id="{ACB5FA28-225E-8E57-B860-404D9DA55BC5}"/>
                    </a:ext>
                  </a:extLst>
                </p14:cNvPr>
                <p14:cNvContentPartPr/>
                <p14:nvPr/>
              </p14:nvContentPartPr>
              <p14:xfrm>
                <a:off x="8300749" y="3888524"/>
                <a:ext cx="150120" cy="213840"/>
              </p14:xfrm>
            </p:contentPart>
          </mc:Choice>
          <mc:Fallback xmlns="">
            <p:pic>
              <p:nvPicPr>
                <p:cNvPr id="47" name="Freihand 46">
                  <a:extLst>
                    <a:ext uri="{FF2B5EF4-FFF2-40B4-BE49-F238E27FC236}">
                      <a16:creationId xmlns:a16="http://schemas.microsoft.com/office/drawing/2014/main" id="{ACB5FA28-225E-8E57-B860-404D9DA55BC5}"/>
                    </a:ext>
                  </a:extLst>
                </p:cNvPr>
                <p:cNvPicPr/>
                <p:nvPr/>
              </p:nvPicPr>
              <p:blipFill>
                <a:blip r:embed="rId67"/>
                <a:stretch>
                  <a:fillRect/>
                </a:stretch>
              </p:blipFill>
              <p:spPr>
                <a:xfrm>
                  <a:off x="8291749" y="3879884"/>
                  <a:ext cx="16776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8" name="Freihand 47">
                  <a:extLst>
                    <a:ext uri="{FF2B5EF4-FFF2-40B4-BE49-F238E27FC236}">
                      <a16:creationId xmlns:a16="http://schemas.microsoft.com/office/drawing/2014/main" id="{3E95297C-B70D-BF15-69E0-49BED2AF1C1C}"/>
                    </a:ext>
                  </a:extLst>
                </p14:cNvPr>
                <p14:cNvContentPartPr/>
                <p14:nvPr/>
              </p14:nvContentPartPr>
              <p14:xfrm>
                <a:off x="8465629" y="3848924"/>
                <a:ext cx="39960" cy="169200"/>
              </p14:xfrm>
            </p:contentPart>
          </mc:Choice>
          <mc:Fallback xmlns="">
            <p:pic>
              <p:nvPicPr>
                <p:cNvPr id="48" name="Freihand 47">
                  <a:extLst>
                    <a:ext uri="{FF2B5EF4-FFF2-40B4-BE49-F238E27FC236}">
                      <a16:creationId xmlns:a16="http://schemas.microsoft.com/office/drawing/2014/main" id="{3E95297C-B70D-BF15-69E0-49BED2AF1C1C}"/>
                    </a:ext>
                  </a:extLst>
                </p:cNvPr>
                <p:cNvPicPr/>
                <p:nvPr/>
              </p:nvPicPr>
              <p:blipFill>
                <a:blip r:embed="rId69"/>
                <a:stretch>
                  <a:fillRect/>
                </a:stretch>
              </p:blipFill>
              <p:spPr>
                <a:xfrm>
                  <a:off x="8456989" y="3840284"/>
                  <a:ext cx="576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9" name="Freihand 48">
                  <a:extLst>
                    <a:ext uri="{FF2B5EF4-FFF2-40B4-BE49-F238E27FC236}">
                      <a16:creationId xmlns:a16="http://schemas.microsoft.com/office/drawing/2014/main" id="{0D7ABF33-A807-EC1D-AB4A-4B741867464C}"/>
                    </a:ext>
                  </a:extLst>
                </p14:cNvPr>
                <p14:cNvContentPartPr/>
                <p14:nvPr/>
              </p14:nvContentPartPr>
              <p14:xfrm>
                <a:off x="8503429" y="3888164"/>
                <a:ext cx="258840" cy="83160"/>
              </p14:xfrm>
            </p:contentPart>
          </mc:Choice>
          <mc:Fallback xmlns="">
            <p:pic>
              <p:nvPicPr>
                <p:cNvPr id="49" name="Freihand 48">
                  <a:extLst>
                    <a:ext uri="{FF2B5EF4-FFF2-40B4-BE49-F238E27FC236}">
                      <a16:creationId xmlns:a16="http://schemas.microsoft.com/office/drawing/2014/main" id="{0D7ABF33-A807-EC1D-AB4A-4B741867464C}"/>
                    </a:ext>
                  </a:extLst>
                </p:cNvPr>
                <p:cNvPicPr/>
                <p:nvPr/>
              </p:nvPicPr>
              <p:blipFill>
                <a:blip r:embed="rId71"/>
                <a:stretch>
                  <a:fillRect/>
                </a:stretch>
              </p:blipFill>
              <p:spPr>
                <a:xfrm>
                  <a:off x="8494789" y="3879164"/>
                  <a:ext cx="2764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0" name="Freihand 49">
                  <a:extLst>
                    <a:ext uri="{FF2B5EF4-FFF2-40B4-BE49-F238E27FC236}">
                      <a16:creationId xmlns:a16="http://schemas.microsoft.com/office/drawing/2014/main" id="{4E0A5B50-2813-DEAD-F408-CF09F1516F7F}"/>
                    </a:ext>
                  </a:extLst>
                </p14:cNvPr>
                <p14:cNvContentPartPr/>
                <p14:nvPr/>
              </p14:nvContentPartPr>
              <p14:xfrm>
                <a:off x="8897629" y="3567404"/>
                <a:ext cx="153360" cy="344880"/>
              </p14:xfrm>
            </p:contentPart>
          </mc:Choice>
          <mc:Fallback xmlns="">
            <p:pic>
              <p:nvPicPr>
                <p:cNvPr id="50" name="Freihand 49">
                  <a:extLst>
                    <a:ext uri="{FF2B5EF4-FFF2-40B4-BE49-F238E27FC236}">
                      <a16:creationId xmlns:a16="http://schemas.microsoft.com/office/drawing/2014/main" id="{4E0A5B50-2813-DEAD-F408-CF09F1516F7F}"/>
                    </a:ext>
                  </a:extLst>
                </p:cNvPr>
                <p:cNvPicPr/>
                <p:nvPr/>
              </p:nvPicPr>
              <p:blipFill>
                <a:blip r:embed="rId73"/>
                <a:stretch>
                  <a:fillRect/>
                </a:stretch>
              </p:blipFill>
              <p:spPr>
                <a:xfrm>
                  <a:off x="8888989" y="3558404"/>
                  <a:ext cx="171000" cy="3625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1" name="Freihand 50">
                  <a:extLst>
                    <a:ext uri="{FF2B5EF4-FFF2-40B4-BE49-F238E27FC236}">
                      <a16:creationId xmlns:a16="http://schemas.microsoft.com/office/drawing/2014/main" id="{A127719C-2B67-C601-C6EE-F1D9401357EF}"/>
                    </a:ext>
                  </a:extLst>
                </p14:cNvPr>
                <p14:cNvContentPartPr/>
                <p14:nvPr/>
              </p14:nvContentPartPr>
              <p14:xfrm>
                <a:off x="9092029" y="3648044"/>
                <a:ext cx="277200" cy="205560"/>
              </p14:xfrm>
            </p:contentPart>
          </mc:Choice>
          <mc:Fallback xmlns="">
            <p:pic>
              <p:nvPicPr>
                <p:cNvPr id="51" name="Freihand 50">
                  <a:extLst>
                    <a:ext uri="{FF2B5EF4-FFF2-40B4-BE49-F238E27FC236}">
                      <a16:creationId xmlns:a16="http://schemas.microsoft.com/office/drawing/2014/main" id="{A127719C-2B67-C601-C6EE-F1D9401357EF}"/>
                    </a:ext>
                  </a:extLst>
                </p:cNvPr>
                <p:cNvPicPr/>
                <p:nvPr/>
              </p:nvPicPr>
              <p:blipFill>
                <a:blip r:embed="rId75"/>
                <a:stretch>
                  <a:fillRect/>
                </a:stretch>
              </p:blipFill>
              <p:spPr>
                <a:xfrm>
                  <a:off x="9083389" y="3639044"/>
                  <a:ext cx="29484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2" name="Freihand 51">
                  <a:extLst>
                    <a:ext uri="{FF2B5EF4-FFF2-40B4-BE49-F238E27FC236}">
                      <a16:creationId xmlns:a16="http://schemas.microsoft.com/office/drawing/2014/main" id="{04931B80-ABCE-C4A2-E43D-E29079B07C7E}"/>
                    </a:ext>
                  </a:extLst>
                </p14:cNvPr>
                <p14:cNvContentPartPr/>
                <p14:nvPr/>
              </p14:nvContentPartPr>
              <p14:xfrm>
                <a:off x="9341509" y="3516644"/>
                <a:ext cx="173160" cy="203760"/>
              </p14:xfrm>
            </p:contentPart>
          </mc:Choice>
          <mc:Fallback xmlns="">
            <p:pic>
              <p:nvPicPr>
                <p:cNvPr id="52" name="Freihand 51">
                  <a:extLst>
                    <a:ext uri="{FF2B5EF4-FFF2-40B4-BE49-F238E27FC236}">
                      <a16:creationId xmlns:a16="http://schemas.microsoft.com/office/drawing/2014/main" id="{04931B80-ABCE-C4A2-E43D-E29079B07C7E}"/>
                    </a:ext>
                  </a:extLst>
                </p:cNvPr>
                <p:cNvPicPr/>
                <p:nvPr/>
              </p:nvPicPr>
              <p:blipFill>
                <a:blip r:embed="rId77"/>
                <a:stretch>
                  <a:fillRect/>
                </a:stretch>
              </p:blipFill>
              <p:spPr>
                <a:xfrm>
                  <a:off x="9332869" y="3508004"/>
                  <a:ext cx="19080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3" name="Freihand 52">
                  <a:extLst>
                    <a:ext uri="{FF2B5EF4-FFF2-40B4-BE49-F238E27FC236}">
                      <a16:creationId xmlns:a16="http://schemas.microsoft.com/office/drawing/2014/main" id="{208592E3-7180-9E98-7229-20265A4DAB8C}"/>
                    </a:ext>
                  </a:extLst>
                </p14:cNvPr>
                <p14:cNvContentPartPr/>
                <p14:nvPr/>
              </p14:nvContentPartPr>
              <p14:xfrm>
                <a:off x="9564349" y="3505124"/>
                <a:ext cx="313200" cy="177120"/>
              </p14:xfrm>
            </p:contentPart>
          </mc:Choice>
          <mc:Fallback xmlns="">
            <p:pic>
              <p:nvPicPr>
                <p:cNvPr id="53" name="Freihand 52">
                  <a:extLst>
                    <a:ext uri="{FF2B5EF4-FFF2-40B4-BE49-F238E27FC236}">
                      <a16:creationId xmlns:a16="http://schemas.microsoft.com/office/drawing/2014/main" id="{208592E3-7180-9E98-7229-20265A4DAB8C}"/>
                    </a:ext>
                  </a:extLst>
                </p:cNvPr>
                <p:cNvPicPr/>
                <p:nvPr/>
              </p:nvPicPr>
              <p:blipFill>
                <a:blip r:embed="rId79"/>
                <a:stretch>
                  <a:fillRect/>
                </a:stretch>
              </p:blipFill>
              <p:spPr>
                <a:xfrm>
                  <a:off x="9555349" y="3496484"/>
                  <a:ext cx="33084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4" name="Freihand 53">
                  <a:extLst>
                    <a:ext uri="{FF2B5EF4-FFF2-40B4-BE49-F238E27FC236}">
                      <a16:creationId xmlns:a16="http://schemas.microsoft.com/office/drawing/2014/main" id="{EFD31652-0493-AEC9-E4CE-C12E9DBBE539}"/>
                    </a:ext>
                  </a:extLst>
                </p14:cNvPr>
                <p14:cNvContentPartPr/>
                <p14:nvPr/>
              </p14:nvContentPartPr>
              <p14:xfrm>
                <a:off x="8763349" y="3593684"/>
                <a:ext cx="1500120" cy="596520"/>
              </p14:xfrm>
            </p:contentPart>
          </mc:Choice>
          <mc:Fallback xmlns="">
            <p:pic>
              <p:nvPicPr>
                <p:cNvPr id="54" name="Freihand 53">
                  <a:extLst>
                    <a:ext uri="{FF2B5EF4-FFF2-40B4-BE49-F238E27FC236}">
                      <a16:creationId xmlns:a16="http://schemas.microsoft.com/office/drawing/2014/main" id="{EFD31652-0493-AEC9-E4CE-C12E9DBBE539}"/>
                    </a:ext>
                  </a:extLst>
                </p:cNvPr>
                <p:cNvPicPr/>
                <p:nvPr/>
              </p:nvPicPr>
              <p:blipFill>
                <a:blip r:embed="rId81"/>
                <a:stretch>
                  <a:fillRect/>
                </a:stretch>
              </p:blipFill>
              <p:spPr>
                <a:xfrm>
                  <a:off x="8754349" y="3584684"/>
                  <a:ext cx="1517760" cy="614160"/>
                </a:xfrm>
                <a:prstGeom prst="rect">
                  <a:avLst/>
                </a:prstGeom>
              </p:spPr>
            </p:pic>
          </mc:Fallback>
        </mc:AlternateContent>
      </p:grpSp>
      <p:grpSp>
        <p:nvGrpSpPr>
          <p:cNvPr id="57" name="Gruppieren 56">
            <a:extLst>
              <a:ext uri="{FF2B5EF4-FFF2-40B4-BE49-F238E27FC236}">
                <a16:creationId xmlns:a16="http://schemas.microsoft.com/office/drawing/2014/main" id="{BEEDB581-242C-D6CC-72DF-EC26469D624C}"/>
              </a:ext>
            </a:extLst>
          </p:cNvPr>
          <p:cNvGrpSpPr/>
          <p:nvPr/>
        </p:nvGrpSpPr>
        <p:grpSpPr>
          <a:xfrm>
            <a:off x="556429" y="4733804"/>
            <a:ext cx="7542000" cy="1868400"/>
            <a:chOff x="556429" y="4733804"/>
            <a:chExt cx="7542000" cy="1868400"/>
          </a:xfrm>
        </p:grpSpPr>
        <mc:AlternateContent xmlns:mc="http://schemas.openxmlformats.org/markup-compatibility/2006" xmlns:p14="http://schemas.microsoft.com/office/powerpoint/2010/main">
          <mc:Choice Requires="p14">
            <p:contentPart p14:bwMode="auto" r:id="rId82">
              <p14:nvContentPartPr>
                <p14:cNvPr id="31" name="Freihand 30">
                  <a:extLst>
                    <a:ext uri="{FF2B5EF4-FFF2-40B4-BE49-F238E27FC236}">
                      <a16:creationId xmlns:a16="http://schemas.microsoft.com/office/drawing/2014/main" id="{2F7F2CE0-3986-D96A-5877-56D03CD0FFA7}"/>
                    </a:ext>
                  </a:extLst>
                </p14:cNvPr>
                <p14:cNvContentPartPr/>
                <p14:nvPr/>
              </p14:nvContentPartPr>
              <p14:xfrm>
                <a:off x="5846269" y="5516084"/>
                <a:ext cx="2252160" cy="41040"/>
              </p14:xfrm>
            </p:contentPart>
          </mc:Choice>
          <mc:Fallback xmlns="">
            <p:pic>
              <p:nvPicPr>
                <p:cNvPr id="31" name="Freihand 30">
                  <a:extLst>
                    <a:ext uri="{FF2B5EF4-FFF2-40B4-BE49-F238E27FC236}">
                      <a16:creationId xmlns:a16="http://schemas.microsoft.com/office/drawing/2014/main" id="{2F7F2CE0-3986-D96A-5877-56D03CD0FFA7}"/>
                    </a:ext>
                  </a:extLst>
                </p:cNvPr>
                <p:cNvPicPr/>
                <p:nvPr/>
              </p:nvPicPr>
              <p:blipFill>
                <a:blip r:embed="rId83"/>
                <a:stretch>
                  <a:fillRect/>
                </a:stretch>
              </p:blipFill>
              <p:spPr>
                <a:xfrm>
                  <a:off x="5837269" y="5507084"/>
                  <a:ext cx="226980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32" name="Freihand 31">
                  <a:extLst>
                    <a:ext uri="{FF2B5EF4-FFF2-40B4-BE49-F238E27FC236}">
                      <a16:creationId xmlns:a16="http://schemas.microsoft.com/office/drawing/2014/main" id="{8E976C6E-2D7D-930E-E04F-C0848D990AFE}"/>
                    </a:ext>
                  </a:extLst>
                </p14:cNvPr>
                <p14:cNvContentPartPr/>
                <p14:nvPr/>
              </p14:nvContentPartPr>
              <p14:xfrm>
                <a:off x="6824029" y="4733804"/>
                <a:ext cx="182520" cy="504360"/>
              </p14:xfrm>
            </p:contentPart>
          </mc:Choice>
          <mc:Fallback xmlns="">
            <p:pic>
              <p:nvPicPr>
                <p:cNvPr id="32" name="Freihand 31">
                  <a:extLst>
                    <a:ext uri="{FF2B5EF4-FFF2-40B4-BE49-F238E27FC236}">
                      <a16:creationId xmlns:a16="http://schemas.microsoft.com/office/drawing/2014/main" id="{8E976C6E-2D7D-930E-E04F-C0848D990AFE}"/>
                    </a:ext>
                  </a:extLst>
                </p:cNvPr>
                <p:cNvPicPr/>
                <p:nvPr/>
              </p:nvPicPr>
              <p:blipFill>
                <a:blip r:embed="rId85"/>
                <a:stretch>
                  <a:fillRect/>
                </a:stretch>
              </p:blipFill>
              <p:spPr>
                <a:xfrm>
                  <a:off x="6815029" y="4724804"/>
                  <a:ext cx="200160" cy="5220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33" name="Freihand 32">
                  <a:extLst>
                    <a:ext uri="{FF2B5EF4-FFF2-40B4-BE49-F238E27FC236}">
                      <a16:creationId xmlns:a16="http://schemas.microsoft.com/office/drawing/2014/main" id="{FFEBAAE7-FF0A-5AA9-BF80-79CACBE87954}"/>
                    </a:ext>
                  </a:extLst>
                </p14:cNvPr>
                <p14:cNvContentPartPr/>
                <p14:nvPr/>
              </p14:nvContentPartPr>
              <p14:xfrm>
                <a:off x="6731869" y="5197844"/>
                <a:ext cx="240120" cy="236160"/>
              </p14:xfrm>
            </p:contentPart>
          </mc:Choice>
          <mc:Fallback xmlns="">
            <p:pic>
              <p:nvPicPr>
                <p:cNvPr id="33" name="Freihand 32">
                  <a:extLst>
                    <a:ext uri="{FF2B5EF4-FFF2-40B4-BE49-F238E27FC236}">
                      <a16:creationId xmlns:a16="http://schemas.microsoft.com/office/drawing/2014/main" id="{FFEBAAE7-FF0A-5AA9-BF80-79CACBE87954}"/>
                    </a:ext>
                  </a:extLst>
                </p:cNvPr>
                <p:cNvPicPr/>
                <p:nvPr/>
              </p:nvPicPr>
              <p:blipFill>
                <a:blip r:embed="rId87"/>
                <a:stretch>
                  <a:fillRect/>
                </a:stretch>
              </p:blipFill>
              <p:spPr>
                <a:xfrm>
                  <a:off x="6723229" y="5188844"/>
                  <a:ext cx="25776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6" name="Freihand 55">
                  <a:extLst>
                    <a:ext uri="{FF2B5EF4-FFF2-40B4-BE49-F238E27FC236}">
                      <a16:creationId xmlns:a16="http://schemas.microsoft.com/office/drawing/2014/main" id="{8FCE8FA4-2DF4-BC15-D10F-4B8B2F3C995C}"/>
                    </a:ext>
                  </a:extLst>
                </p14:cNvPr>
                <p14:cNvContentPartPr/>
                <p14:nvPr/>
              </p14:nvContentPartPr>
              <p14:xfrm>
                <a:off x="556429" y="4991204"/>
                <a:ext cx="7477920" cy="1611000"/>
              </p14:xfrm>
            </p:contentPart>
          </mc:Choice>
          <mc:Fallback xmlns="">
            <p:pic>
              <p:nvPicPr>
                <p:cNvPr id="56" name="Freihand 55">
                  <a:extLst>
                    <a:ext uri="{FF2B5EF4-FFF2-40B4-BE49-F238E27FC236}">
                      <a16:creationId xmlns:a16="http://schemas.microsoft.com/office/drawing/2014/main" id="{8FCE8FA4-2DF4-BC15-D10F-4B8B2F3C995C}"/>
                    </a:ext>
                  </a:extLst>
                </p:cNvPr>
                <p:cNvPicPr/>
                <p:nvPr/>
              </p:nvPicPr>
              <p:blipFill>
                <a:blip r:embed="rId89"/>
                <a:stretch>
                  <a:fillRect/>
                </a:stretch>
              </p:blipFill>
              <p:spPr>
                <a:xfrm>
                  <a:off x="547429" y="4982204"/>
                  <a:ext cx="7495560" cy="1628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0">
            <p14:nvContentPartPr>
              <p14:cNvPr id="4" name="Freihand 3">
                <a:extLst>
                  <a:ext uri="{FF2B5EF4-FFF2-40B4-BE49-F238E27FC236}">
                    <a16:creationId xmlns:a16="http://schemas.microsoft.com/office/drawing/2014/main" id="{579DBE2E-7480-AC4B-BB50-3F449DD99B1F}"/>
                  </a:ext>
                </a:extLst>
              </p14:cNvPr>
              <p14:cNvContentPartPr/>
              <p14:nvPr/>
            </p14:nvContentPartPr>
            <p14:xfrm>
              <a:off x="880429" y="200684"/>
              <a:ext cx="1669320" cy="687600"/>
            </p14:xfrm>
          </p:contentPart>
        </mc:Choice>
        <mc:Fallback xmlns="">
          <p:pic>
            <p:nvPicPr>
              <p:cNvPr id="4" name="Freihand 3">
                <a:extLst>
                  <a:ext uri="{FF2B5EF4-FFF2-40B4-BE49-F238E27FC236}">
                    <a16:creationId xmlns:a16="http://schemas.microsoft.com/office/drawing/2014/main" id="{579DBE2E-7480-AC4B-BB50-3F449DD99B1F}"/>
                  </a:ext>
                </a:extLst>
              </p:cNvPr>
              <p:cNvPicPr/>
              <p:nvPr/>
            </p:nvPicPr>
            <p:blipFill>
              <a:blip r:embed="rId91"/>
              <a:stretch>
                <a:fillRect/>
              </a:stretch>
            </p:blipFill>
            <p:spPr>
              <a:xfrm>
                <a:off x="871789" y="191684"/>
                <a:ext cx="1686960" cy="7052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8" name="Freihand 7">
                <a:extLst>
                  <a:ext uri="{FF2B5EF4-FFF2-40B4-BE49-F238E27FC236}">
                    <a16:creationId xmlns:a16="http://schemas.microsoft.com/office/drawing/2014/main" id="{A172630F-E882-91DD-933B-BD22518F4211}"/>
                  </a:ext>
                </a:extLst>
              </p14:cNvPr>
              <p14:cNvContentPartPr/>
              <p14:nvPr/>
            </p14:nvContentPartPr>
            <p14:xfrm>
              <a:off x="6969829" y="2830844"/>
              <a:ext cx="1513800" cy="96120"/>
            </p14:xfrm>
          </p:contentPart>
        </mc:Choice>
        <mc:Fallback xmlns="">
          <p:pic>
            <p:nvPicPr>
              <p:cNvPr id="8" name="Freihand 7">
                <a:extLst>
                  <a:ext uri="{FF2B5EF4-FFF2-40B4-BE49-F238E27FC236}">
                    <a16:creationId xmlns:a16="http://schemas.microsoft.com/office/drawing/2014/main" id="{A172630F-E882-91DD-933B-BD22518F4211}"/>
                  </a:ext>
                </a:extLst>
              </p:cNvPr>
              <p:cNvPicPr/>
              <p:nvPr/>
            </p:nvPicPr>
            <p:blipFill>
              <a:blip r:embed="rId93"/>
              <a:stretch>
                <a:fillRect/>
              </a:stretch>
            </p:blipFill>
            <p:spPr>
              <a:xfrm>
                <a:off x="6961189" y="2822204"/>
                <a:ext cx="15314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0" name="Freihand 9">
                <a:extLst>
                  <a:ext uri="{FF2B5EF4-FFF2-40B4-BE49-F238E27FC236}">
                    <a16:creationId xmlns:a16="http://schemas.microsoft.com/office/drawing/2014/main" id="{795B6981-2D75-CD04-BCBA-38ED140282B6}"/>
                  </a:ext>
                </a:extLst>
              </p14:cNvPr>
              <p14:cNvContentPartPr/>
              <p14:nvPr/>
            </p14:nvContentPartPr>
            <p14:xfrm>
              <a:off x="564349" y="3101204"/>
              <a:ext cx="1838160" cy="113040"/>
            </p14:xfrm>
          </p:contentPart>
        </mc:Choice>
        <mc:Fallback xmlns="">
          <p:pic>
            <p:nvPicPr>
              <p:cNvPr id="10" name="Freihand 9">
                <a:extLst>
                  <a:ext uri="{FF2B5EF4-FFF2-40B4-BE49-F238E27FC236}">
                    <a16:creationId xmlns:a16="http://schemas.microsoft.com/office/drawing/2014/main" id="{795B6981-2D75-CD04-BCBA-38ED140282B6}"/>
                  </a:ext>
                </a:extLst>
              </p:cNvPr>
              <p:cNvPicPr/>
              <p:nvPr/>
            </p:nvPicPr>
            <p:blipFill>
              <a:blip r:embed="rId95"/>
              <a:stretch>
                <a:fillRect/>
              </a:stretch>
            </p:blipFill>
            <p:spPr>
              <a:xfrm>
                <a:off x="555709" y="3092564"/>
                <a:ext cx="18558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21" name="Freihand 20">
                <a:extLst>
                  <a:ext uri="{FF2B5EF4-FFF2-40B4-BE49-F238E27FC236}">
                    <a16:creationId xmlns:a16="http://schemas.microsoft.com/office/drawing/2014/main" id="{A9F1E4E9-46B9-101C-CD67-56CA93C0FC3F}"/>
                  </a:ext>
                </a:extLst>
              </p14:cNvPr>
              <p14:cNvContentPartPr/>
              <p14:nvPr/>
            </p14:nvContentPartPr>
            <p14:xfrm>
              <a:off x="5564389" y="5149604"/>
              <a:ext cx="2704320" cy="1093680"/>
            </p14:xfrm>
          </p:contentPart>
        </mc:Choice>
        <mc:Fallback xmlns="">
          <p:pic>
            <p:nvPicPr>
              <p:cNvPr id="21" name="Freihand 20">
                <a:extLst>
                  <a:ext uri="{FF2B5EF4-FFF2-40B4-BE49-F238E27FC236}">
                    <a16:creationId xmlns:a16="http://schemas.microsoft.com/office/drawing/2014/main" id="{A9F1E4E9-46B9-101C-CD67-56CA93C0FC3F}"/>
                  </a:ext>
                </a:extLst>
              </p:cNvPr>
              <p:cNvPicPr/>
              <p:nvPr/>
            </p:nvPicPr>
            <p:blipFill>
              <a:blip r:embed="rId97"/>
              <a:stretch>
                <a:fillRect/>
              </a:stretch>
            </p:blipFill>
            <p:spPr>
              <a:xfrm>
                <a:off x="5555749" y="5140964"/>
                <a:ext cx="2721960" cy="11113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4" name="Freihand 23">
                <a:extLst>
                  <a:ext uri="{FF2B5EF4-FFF2-40B4-BE49-F238E27FC236}">
                    <a16:creationId xmlns:a16="http://schemas.microsoft.com/office/drawing/2014/main" id="{DAF36A3F-5336-D081-75F1-E81E09D25CEF}"/>
                  </a:ext>
                </a:extLst>
              </p14:cNvPr>
              <p14:cNvContentPartPr/>
              <p14:nvPr/>
            </p14:nvContentPartPr>
            <p14:xfrm>
              <a:off x="6694429" y="3280124"/>
              <a:ext cx="3529080" cy="1328760"/>
            </p14:xfrm>
          </p:contentPart>
        </mc:Choice>
        <mc:Fallback xmlns="">
          <p:pic>
            <p:nvPicPr>
              <p:cNvPr id="24" name="Freihand 23">
                <a:extLst>
                  <a:ext uri="{FF2B5EF4-FFF2-40B4-BE49-F238E27FC236}">
                    <a16:creationId xmlns:a16="http://schemas.microsoft.com/office/drawing/2014/main" id="{DAF36A3F-5336-D081-75F1-E81E09D25CEF}"/>
                  </a:ext>
                </a:extLst>
              </p:cNvPr>
              <p:cNvPicPr/>
              <p:nvPr/>
            </p:nvPicPr>
            <p:blipFill>
              <a:blip r:embed="rId99"/>
              <a:stretch>
                <a:fillRect/>
              </a:stretch>
            </p:blipFill>
            <p:spPr>
              <a:xfrm>
                <a:off x="6685429" y="3271484"/>
                <a:ext cx="3546720" cy="1346400"/>
              </a:xfrm>
              <a:prstGeom prst="rect">
                <a:avLst/>
              </a:prstGeom>
            </p:spPr>
          </p:pic>
        </mc:Fallback>
      </mc:AlternateContent>
    </p:spTree>
    <p:extLst>
      <p:ext uri="{BB962C8B-B14F-4D97-AF65-F5344CB8AC3E}">
        <p14:creationId xmlns:p14="http://schemas.microsoft.com/office/powerpoint/2010/main" val="465948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0"/>
            <a:ext cx="481096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Die aggregierte Produktionsfunktion</a:t>
            </a:r>
            <a:endParaRPr lang="de-DE" sz="2400" dirty="0">
              <a:latin typeface="Arial" pitchFamily="18"/>
              <a:ea typeface="Droid Sans Fallback" pitchFamily="2"/>
              <a:cs typeface="Lohit Hindi" pitchFamily="2"/>
            </a:endParaRPr>
          </a:p>
        </p:txBody>
      </p:sp>
      <p:pic>
        <p:nvPicPr>
          <p:cNvPr id="6" name="Grafik 5"/>
          <p:cNvPicPr>
            <a:picLocks noChangeAspect="1"/>
          </p:cNvPicPr>
          <p:nvPr/>
        </p:nvPicPr>
        <p:blipFill>
          <a:blip r:embed="rId3"/>
          <a:stretch>
            <a:fillRect/>
          </a:stretch>
        </p:blipFill>
        <p:spPr>
          <a:xfrm>
            <a:off x="244929" y="450884"/>
            <a:ext cx="8319951" cy="5663651"/>
          </a:xfrm>
          <a:prstGeom prst="rect">
            <a:avLst/>
          </a:prstGeom>
        </p:spPr>
      </p:pic>
      <p:sp>
        <p:nvSpPr>
          <p:cNvPr id="20" name="Rechteck 19">
            <a:extLst>
              <a:ext uri="{FF2B5EF4-FFF2-40B4-BE49-F238E27FC236}">
                <a16:creationId xmlns:a16="http://schemas.microsoft.com/office/drawing/2014/main" id="{4B99E373-D671-46CC-895F-1B76A92AFBE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5" name="Freihand 4">
                <a:extLst>
                  <a:ext uri="{FF2B5EF4-FFF2-40B4-BE49-F238E27FC236}">
                    <a16:creationId xmlns:a16="http://schemas.microsoft.com/office/drawing/2014/main" id="{A4FA1222-C2CC-0671-6516-5DD3B00FA300}"/>
                  </a:ext>
                </a:extLst>
              </p14:cNvPr>
              <p14:cNvContentPartPr/>
              <p14:nvPr/>
            </p14:nvContentPartPr>
            <p14:xfrm>
              <a:off x="4050229" y="454876"/>
              <a:ext cx="189720" cy="369720"/>
            </p14:xfrm>
          </p:contentPart>
        </mc:Choice>
        <mc:Fallback xmlns="">
          <p:pic>
            <p:nvPicPr>
              <p:cNvPr id="5" name="Freihand 4">
                <a:extLst>
                  <a:ext uri="{FF2B5EF4-FFF2-40B4-BE49-F238E27FC236}">
                    <a16:creationId xmlns:a16="http://schemas.microsoft.com/office/drawing/2014/main" id="{A4FA1222-C2CC-0671-6516-5DD3B00FA300}"/>
                  </a:ext>
                </a:extLst>
              </p:cNvPr>
              <p:cNvPicPr/>
              <p:nvPr/>
            </p:nvPicPr>
            <p:blipFill>
              <a:blip r:embed="rId5"/>
              <a:stretch>
                <a:fillRect/>
              </a:stretch>
            </p:blipFill>
            <p:spPr>
              <a:xfrm>
                <a:off x="4041229" y="446236"/>
                <a:ext cx="207360" cy="3873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Freihand 6">
                <a:extLst>
                  <a:ext uri="{FF2B5EF4-FFF2-40B4-BE49-F238E27FC236}">
                    <a16:creationId xmlns:a16="http://schemas.microsoft.com/office/drawing/2014/main" id="{B87CFD73-2FC7-841B-43B6-1174AADC9E8B}"/>
                  </a:ext>
                </a:extLst>
              </p14:cNvPr>
              <p14:cNvContentPartPr/>
              <p14:nvPr/>
            </p14:nvContentPartPr>
            <p14:xfrm>
              <a:off x="5357389" y="571876"/>
              <a:ext cx="23040" cy="34920"/>
            </p14:xfrm>
          </p:contentPart>
        </mc:Choice>
        <mc:Fallback xmlns="">
          <p:pic>
            <p:nvPicPr>
              <p:cNvPr id="7" name="Freihand 6">
                <a:extLst>
                  <a:ext uri="{FF2B5EF4-FFF2-40B4-BE49-F238E27FC236}">
                    <a16:creationId xmlns:a16="http://schemas.microsoft.com/office/drawing/2014/main" id="{B87CFD73-2FC7-841B-43B6-1174AADC9E8B}"/>
                  </a:ext>
                </a:extLst>
              </p:cNvPr>
              <p:cNvPicPr/>
              <p:nvPr/>
            </p:nvPicPr>
            <p:blipFill>
              <a:blip r:embed="rId7"/>
              <a:stretch>
                <a:fillRect/>
              </a:stretch>
            </p:blipFill>
            <p:spPr>
              <a:xfrm>
                <a:off x="5348389" y="562876"/>
                <a:ext cx="406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Freihand 12">
                <a:extLst>
                  <a:ext uri="{FF2B5EF4-FFF2-40B4-BE49-F238E27FC236}">
                    <a16:creationId xmlns:a16="http://schemas.microsoft.com/office/drawing/2014/main" id="{12386A23-AAD0-72E6-4433-2C2BD8202361}"/>
                  </a:ext>
                </a:extLst>
              </p14:cNvPr>
              <p14:cNvContentPartPr/>
              <p14:nvPr/>
            </p14:nvContentPartPr>
            <p14:xfrm>
              <a:off x="3447949" y="3891436"/>
              <a:ext cx="3204720" cy="57960"/>
            </p14:xfrm>
          </p:contentPart>
        </mc:Choice>
        <mc:Fallback xmlns="">
          <p:pic>
            <p:nvPicPr>
              <p:cNvPr id="13" name="Freihand 12">
                <a:extLst>
                  <a:ext uri="{FF2B5EF4-FFF2-40B4-BE49-F238E27FC236}">
                    <a16:creationId xmlns:a16="http://schemas.microsoft.com/office/drawing/2014/main" id="{12386A23-AAD0-72E6-4433-2C2BD8202361}"/>
                  </a:ext>
                </a:extLst>
              </p:cNvPr>
              <p:cNvPicPr/>
              <p:nvPr/>
            </p:nvPicPr>
            <p:blipFill>
              <a:blip r:embed="rId9"/>
              <a:stretch>
                <a:fillRect/>
              </a:stretch>
            </p:blipFill>
            <p:spPr>
              <a:xfrm>
                <a:off x="3438949" y="3882796"/>
                <a:ext cx="32223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Freihand 13">
                <a:extLst>
                  <a:ext uri="{FF2B5EF4-FFF2-40B4-BE49-F238E27FC236}">
                    <a16:creationId xmlns:a16="http://schemas.microsoft.com/office/drawing/2014/main" id="{90250682-7CE7-4296-0536-449FE0071A26}"/>
                  </a:ext>
                </a:extLst>
              </p14:cNvPr>
              <p14:cNvContentPartPr/>
              <p14:nvPr/>
            </p14:nvContentPartPr>
            <p14:xfrm>
              <a:off x="2128549" y="2926276"/>
              <a:ext cx="6112080" cy="78840"/>
            </p14:xfrm>
          </p:contentPart>
        </mc:Choice>
        <mc:Fallback xmlns="">
          <p:pic>
            <p:nvPicPr>
              <p:cNvPr id="14" name="Freihand 13">
                <a:extLst>
                  <a:ext uri="{FF2B5EF4-FFF2-40B4-BE49-F238E27FC236}">
                    <a16:creationId xmlns:a16="http://schemas.microsoft.com/office/drawing/2014/main" id="{90250682-7CE7-4296-0536-449FE0071A26}"/>
                  </a:ext>
                </a:extLst>
              </p:cNvPr>
              <p:cNvPicPr/>
              <p:nvPr/>
            </p:nvPicPr>
            <p:blipFill>
              <a:blip r:embed="rId11"/>
              <a:stretch>
                <a:fillRect/>
              </a:stretch>
            </p:blipFill>
            <p:spPr>
              <a:xfrm>
                <a:off x="2119909" y="2917276"/>
                <a:ext cx="61297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6" name="Freihand 25">
                <a:extLst>
                  <a:ext uri="{FF2B5EF4-FFF2-40B4-BE49-F238E27FC236}">
                    <a16:creationId xmlns:a16="http://schemas.microsoft.com/office/drawing/2014/main" id="{591CBE7C-2719-2773-D70F-C2C86E64B61C}"/>
                  </a:ext>
                </a:extLst>
              </p14:cNvPr>
              <p14:cNvContentPartPr/>
              <p14:nvPr/>
            </p14:nvContentPartPr>
            <p14:xfrm>
              <a:off x="5132389" y="3245596"/>
              <a:ext cx="100800" cy="194400"/>
            </p14:xfrm>
          </p:contentPart>
        </mc:Choice>
        <mc:Fallback xmlns="">
          <p:pic>
            <p:nvPicPr>
              <p:cNvPr id="26" name="Freihand 25">
                <a:extLst>
                  <a:ext uri="{FF2B5EF4-FFF2-40B4-BE49-F238E27FC236}">
                    <a16:creationId xmlns:a16="http://schemas.microsoft.com/office/drawing/2014/main" id="{591CBE7C-2719-2773-D70F-C2C86E64B61C}"/>
                  </a:ext>
                </a:extLst>
              </p:cNvPr>
              <p:cNvPicPr/>
              <p:nvPr/>
            </p:nvPicPr>
            <p:blipFill>
              <a:blip r:embed="rId13"/>
              <a:stretch>
                <a:fillRect/>
              </a:stretch>
            </p:blipFill>
            <p:spPr>
              <a:xfrm>
                <a:off x="5123389" y="3236956"/>
                <a:ext cx="11844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7" name="Freihand 26">
                <a:extLst>
                  <a:ext uri="{FF2B5EF4-FFF2-40B4-BE49-F238E27FC236}">
                    <a16:creationId xmlns:a16="http://schemas.microsoft.com/office/drawing/2014/main" id="{7CFF649E-E520-89AC-5538-6AFBB4A3B0E6}"/>
                  </a:ext>
                </a:extLst>
              </p14:cNvPr>
              <p14:cNvContentPartPr/>
              <p14:nvPr/>
            </p14:nvContentPartPr>
            <p14:xfrm>
              <a:off x="2830549" y="5164396"/>
              <a:ext cx="3131640" cy="109080"/>
            </p14:xfrm>
          </p:contentPart>
        </mc:Choice>
        <mc:Fallback xmlns="">
          <p:pic>
            <p:nvPicPr>
              <p:cNvPr id="27" name="Freihand 26">
                <a:extLst>
                  <a:ext uri="{FF2B5EF4-FFF2-40B4-BE49-F238E27FC236}">
                    <a16:creationId xmlns:a16="http://schemas.microsoft.com/office/drawing/2014/main" id="{7CFF649E-E520-89AC-5538-6AFBB4A3B0E6}"/>
                  </a:ext>
                </a:extLst>
              </p:cNvPr>
              <p:cNvPicPr/>
              <p:nvPr/>
            </p:nvPicPr>
            <p:blipFill>
              <a:blip r:embed="rId15"/>
              <a:stretch>
                <a:fillRect/>
              </a:stretch>
            </p:blipFill>
            <p:spPr>
              <a:xfrm>
                <a:off x="2821549" y="5155756"/>
                <a:ext cx="31492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1" name="Freihand 130">
                <a:extLst>
                  <a:ext uri="{FF2B5EF4-FFF2-40B4-BE49-F238E27FC236}">
                    <a16:creationId xmlns:a16="http://schemas.microsoft.com/office/drawing/2014/main" id="{ED4A72E4-D598-8240-2B06-BE0623EC1856}"/>
                  </a:ext>
                </a:extLst>
              </p14:cNvPr>
              <p14:cNvContentPartPr/>
              <p14:nvPr/>
            </p14:nvContentPartPr>
            <p14:xfrm>
              <a:off x="2788789" y="4872796"/>
              <a:ext cx="3412080" cy="166320"/>
            </p14:xfrm>
          </p:contentPart>
        </mc:Choice>
        <mc:Fallback xmlns="">
          <p:pic>
            <p:nvPicPr>
              <p:cNvPr id="131" name="Freihand 130">
                <a:extLst>
                  <a:ext uri="{FF2B5EF4-FFF2-40B4-BE49-F238E27FC236}">
                    <a16:creationId xmlns:a16="http://schemas.microsoft.com/office/drawing/2014/main" id="{ED4A72E4-D598-8240-2B06-BE0623EC1856}"/>
                  </a:ext>
                </a:extLst>
              </p:cNvPr>
              <p:cNvPicPr/>
              <p:nvPr/>
            </p:nvPicPr>
            <p:blipFill>
              <a:blip r:embed="rId17"/>
              <a:stretch>
                <a:fillRect/>
              </a:stretch>
            </p:blipFill>
            <p:spPr>
              <a:xfrm>
                <a:off x="2780149" y="4864156"/>
                <a:ext cx="34297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6" name="Freihand 135">
                <a:extLst>
                  <a:ext uri="{FF2B5EF4-FFF2-40B4-BE49-F238E27FC236}">
                    <a16:creationId xmlns:a16="http://schemas.microsoft.com/office/drawing/2014/main" id="{A8A0B2EE-E7E7-77EB-94B8-453B17CA5AC1}"/>
                  </a:ext>
                </a:extLst>
              </p14:cNvPr>
              <p14:cNvContentPartPr/>
              <p14:nvPr/>
            </p14:nvContentPartPr>
            <p14:xfrm>
              <a:off x="570469" y="6171644"/>
              <a:ext cx="7975080" cy="160200"/>
            </p14:xfrm>
          </p:contentPart>
        </mc:Choice>
        <mc:Fallback xmlns="">
          <p:pic>
            <p:nvPicPr>
              <p:cNvPr id="136" name="Freihand 135">
                <a:extLst>
                  <a:ext uri="{FF2B5EF4-FFF2-40B4-BE49-F238E27FC236}">
                    <a16:creationId xmlns:a16="http://schemas.microsoft.com/office/drawing/2014/main" id="{A8A0B2EE-E7E7-77EB-94B8-453B17CA5AC1}"/>
                  </a:ext>
                </a:extLst>
              </p:cNvPr>
              <p:cNvPicPr/>
              <p:nvPr/>
            </p:nvPicPr>
            <p:blipFill>
              <a:blip r:embed="rId19"/>
              <a:stretch>
                <a:fillRect/>
              </a:stretch>
            </p:blipFill>
            <p:spPr>
              <a:xfrm>
                <a:off x="561469" y="6163004"/>
                <a:ext cx="79927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7" name="Freihand 136">
                <a:extLst>
                  <a:ext uri="{FF2B5EF4-FFF2-40B4-BE49-F238E27FC236}">
                    <a16:creationId xmlns:a16="http://schemas.microsoft.com/office/drawing/2014/main" id="{11EA4306-834B-0DD9-5B3D-742B121E58D0}"/>
                  </a:ext>
                </a:extLst>
              </p14:cNvPr>
              <p14:cNvContentPartPr/>
              <p14:nvPr/>
            </p14:nvContentPartPr>
            <p14:xfrm>
              <a:off x="309469" y="5239244"/>
              <a:ext cx="2247120" cy="1364760"/>
            </p14:xfrm>
          </p:contentPart>
        </mc:Choice>
        <mc:Fallback xmlns="">
          <p:pic>
            <p:nvPicPr>
              <p:cNvPr id="137" name="Freihand 136">
                <a:extLst>
                  <a:ext uri="{FF2B5EF4-FFF2-40B4-BE49-F238E27FC236}">
                    <a16:creationId xmlns:a16="http://schemas.microsoft.com/office/drawing/2014/main" id="{11EA4306-834B-0DD9-5B3D-742B121E58D0}"/>
                  </a:ext>
                </a:extLst>
              </p:cNvPr>
              <p:cNvPicPr/>
              <p:nvPr/>
            </p:nvPicPr>
            <p:blipFill>
              <a:blip r:embed="rId21"/>
              <a:stretch>
                <a:fillRect/>
              </a:stretch>
            </p:blipFill>
            <p:spPr>
              <a:xfrm>
                <a:off x="300829" y="5230604"/>
                <a:ext cx="2264760" cy="1382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1" name="Freihand 150">
                <a:extLst>
                  <a:ext uri="{FF2B5EF4-FFF2-40B4-BE49-F238E27FC236}">
                    <a16:creationId xmlns:a16="http://schemas.microsoft.com/office/drawing/2014/main" id="{0510DF36-36F1-0AE5-4183-848F0EAAC5CA}"/>
                  </a:ext>
                </a:extLst>
              </p14:cNvPr>
              <p14:cNvContentPartPr/>
              <p14:nvPr/>
            </p14:nvContentPartPr>
            <p14:xfrm>
              <a:off x="4563949" y="6170564"/>
              <a:ext cx="2004480" cy="180360"/>
            </p14:xfrm>
          </p:contentPart>
        </mc:Choice>
        <mc:Fallback xmlns="">
          <p:pic>
            <p:nvPicPr>
              <p:cNvPr id="151" name="Freihand 150">
                <a:extLst>
                  <a:ext uri="{FF2B5EF4-FFF2-40B4-BE49-F238E27FC236}">
                    <a16:creationId xmlns:a16="http://schemas.microsoft.com/office/drawing/2014/main" id="{0510DF36-36F1-0AE5-4183-848F0EAAC5CA}"/>
                  </a:ext>
                </a:extLst>
              </p:cNvPr>
              <p:cNvPicPr/>
              <p:nvPr/>
            </p:nvPicPr>
            <p:blipFill>
              <a:blip r:embed="rId23"/>
              <a:stretch>
                <a:fillRect/>
              </a:stretch>
            </p:blipFill>
            <p:spPr>
              <a:xfrm>
                <a:off x="4554949" y="6161564"/>
                <a:ext cx="20221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8" name="Freihand 157">
                <a:extLst>
                  <a:ext uri="{FF2B5EF4-FFF2-40B4-BE49-F238E27FC236}">
                    <a16:creationId xmlns:a16="http://schemas.microsoft.com/office/drawing/2014/main" id="{97032C73-1A31-0193-43EE-B13F340DA19B}"/>
                  </a:ext>
                </a:extLst>
              </p14:cNvPr>
              <p14:cNvContentPartPr/>
              <p14:nvPr/>
            </p14:nvContentPartPr>
            <p14:xfrm>
              <a:off x="2385949" y="5992724"/>
              <a:ext cx="1891800" cy="237960"/>
            </p14:xfrm>
          </p:contentPart>
        </mc:Choice>
        <mc:Fallback xmlns="">
          <p:pic>
            <p:nvPicPr>
              <p:cNvPr id="158" name="Freihand 157">
                <a:extLst>
                  <a:ext uri="{FF2B5EF4-FFF2-40B4-BE49-F238E27FC236}">
                    <a16:creationId xmlns:a16="http://schemas.microsoft.com/office/drawing/2014/main" id="{97032C73-1A31-0193-43EE-B13F340DA19B}"/>
                  </a:ext>
                </a:extLst>
              </p:cNvPr>
              <p:cNvPicPr/>
              <p:nvPr/>
            </p:nvPicPr>
            <p:blipFill>
              <a:blip r:embed="rId25"/>
              <a:stretch>
                <a:fillRect/>
              </a:stretch>
            </p:blipFill>
            <p:spPr>
              <a:xfrm>
                <a:off x="2377309" y="5984084"/>
                <a:ext cx="190944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0" name="Freihand 159">
                <a:extLst>
                  <a:ext uri="{FF2B5EF4-FFF2-40B4-BE49-F238E27FC236}">
                    <a16:creationId xmlns:a16="http://schemas.microsoft.com/office/drawing/2014/main" id="{B65C93C9-5298-594A-A40D-C8D67DA96E40}"/>
                  </a:ext>
                </a:extLst>
              </p14:cNvPr>
              <p14:cNvContentPartPr/>
              <p14:nvPr/>
            </p14:nvContentPartPr>
            <p14:xfrm>
              <a:off x="3259309" y="5401244"/>
              <a:ext cx="1141920" cy="649440"/>
            </p14:xfrm>
          </p:contentPart>
        </mc:Choice>
        <mc:Fallback xmlns="">
          <p:pic>
            <p:nvPicPr>
              <p:cNvPr id="160" name="Freihand 159">
                <a:extLst>
                  <a:ext uri="{FF2B5EF4-FFF2-40B4-BE49-F238E27FC236}">
                    <a16:creationId xmlns:a16="http://schemas.microsoft.com/office/drawing/2014/main" id="{B65C93C9-5298-594A-A40D-C8D67DA96E40}"/>
                  </a:ext>
                </a:extLst>
              </p:cNvPr>
              <p:cNvPicPr/>
              <p:nvPr/>
            </p:nvPicPr>
            <p:blipFill>
              <a:blip r:embed="rId27"/>
              <a:stretch>
                <a:fillRect/>
              </a:stretch>
            </p:blipFill>
            <p:spPr>
              <a:xfrm>
                <a:off x="3250669" y="5392244"/>
                <a:ext cx="1159560" cy="667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61" name="Freihand 160">
                <a:extLst>
                  <a:ext uri="{FF2B5EF4-FFF2-40B4-BE49-F238E27FC236}">
                    <a16:creationId xmlns:a16="http://schemas.microsoft.com/office/drawing/2014/main" id="{8A231FBA-980C-A74C-A5B5-82710DDA7C37}"/>
                  </a:ext>
                </a:extLst>
              </p14:cNvPr>
              <p14:cNvContentPartPr/>
              <p14:nvPr/>
            </p14:nvContentPartPr>
            <p14:xfrm>
              <a:off x="3196309" y="1390844"/>
              <a:ext cx="2783520" cy="4087800"/>
            </p14:xfrm>
          </p:contentPart>
        </mc:Choice>
        <mc:Fallback xmlns="">
          <p:pic>
            <p:nvPicPr>
              <p:cNvPr id="161" name="Freihand 160">
                <a:extLst>
                  <a:ext uri="{FF2B5EF4-FFF2-40B4-BE49-F238E27FC236}">
                    <a16:creationId xmlns:a16="http://schemas.microsoft.com/office/drawing/2014/main" id="{8A231FBA-980C-A74C-A5B5-82710DDA7C37}"/>
                  </a:ext>
                </a:extLst>
              </p:cNvPr>
              <p:cNvPicPr/>
              <p:nvPr/>
            </p:nvPicPr>
            <p:blipFill>
              <a:blip r:embed="rId29"/>
              <a:stretch>
                <a:fillRect/>
              </a:stretch>
            </p:blipFill>
            <p:spPr>
              <a:xfrm>
                <a:off x="3187309" y="1382204"/>
                <a:ext cx="2801160" cy="41054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5" name="Freihand 204">
                <a:extLst>
                  <a:ext uri="{FF2B5EF4-FFF2-40B4-BE49-F238E27FC236}">
                    <a16:creationId xmlns:a16="http://schemas.microsoft.com/office/drawing/2014/main" id="{E0608908-EBA1-21E8-6618-0E529198EC8E}"/>
                  </a:ext>
                </a:extLst>
              </p14:cNvPr>
              <p14:cNvContentPartPr/>
              <p14:nvPr/>
            </p14:nvContentPartPr>
            <p14:xfrm>
              <a:off x="7303189" y="1514324"/>
              <a:ext cx="1319040" cy="797760"/>
            </p14:xfrm>
          </p:contentPart>
        </mc:Choice>
        <mc:Fallback xmlns="">
          <p:pic>
            <p:nvPicPr>
              <p:cNvPr id="205" name="Freihand 204">
                <a:extLst>
                  <a:ext uri="{FF2B5EF4-FFF2-40B4-BE49-F238E27FC236}">
                    <a16:creationId xmlns:a16="http://schemas.microsoft.com/office/drawing/2014/main" id="{E0608908-EBA1-21E8-6618-0E529198EC8E}"/>
                  </a:ext>
                </a:extLst>
              </p:cNvPr>
              <p:cNvPicPr/>
              <p:nvPr/>
            </p:nvPicPr>
            <p:blipFill>
              <a:blip r:embed="rId31"/>
              <a:stretch>
                <a:fillRect/>
              </a:stretch>
            </p:blipFill>
            <p:spPr>
              <a:xfrm>
                <a:off x="7294189" y="1505684"/>
                <a:ext cx="1336680" cy="8154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7" name="Freihand 206">
                <a:extLst>
                  <a:ext uri="{FF2B5EF4-FFF2-40B4-BE49-F238E27FC236}">
                    <a16:creationId xmlns:a16="http://schemas.microsoft.com/office/drawing/2014/main" id="{EE593088-CA36-91E7-4700-4C099A834116}"/>
                  </a:ext>
                </a:extLst>
              </p14:cNvPr>
              <p14:cNvContentPartPr/>
              <p14:nvPr/>
            </p14:nvContentPartPr>
            <p14:xfrm>
              <a:off x="6214189" y="1205084"/>
              <a:ext cx="1178280" cy="942480"/>
            </p14:xfrm>
          </p:contentPart>
        </mc:Choice>
        <mc:Fallback xmlns="">
          <p:pic>
            <p:nvPicPr>
              <p:cNvPr id="207" name="Freihand 206">
                <a:extLst>
                  <a:ext uri="{FF2B5EF4-FFF2-40B4-BE49-F238E27FC236}">
                    <a16:creationId xmlns:a16="http://schemas.microsoft.com/office/drawing/2014/main" id="{EE593088-CA36-91E7-4700-4C099A834116}"/>
                  </a:ext>
                </a:extLst>
              </p:cNvPr>
              <p:cNvPicPr/>
              <p:nvPr/>
            </p:nvPicPr>
            <p:blipFill>
              <a:blip r:embed="rId33"/>
              <a:stretch>
                <a:fillRect/>
              </a:stretch>
            </p:blipFill>
            <p:spPr>
              <a:xfrm>
                <a:off x="6205549" y="1196444"/>
                <a:ext cx="1195920" cy="9601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9" name="Freihand 208">
                <a:extLst>
                  <a:ext uri="{FF2B5EF4-FFF2-40B4-BE49-F238E27FC236}">
                    <a16:creationId xmlns:a16="http://schemas.microsoft.com/office/drawing/2014/main" id="{F03FC15F-14B4-1070-57A2-B28981B84E84}"/>
                  </a:ext>
                </a:extLst>
              </p14:cNvPr>
              <p14:cNvContentPartPr/>
              <p14:nvPr/>
            </p14:nvContentPartPr>
            <p14:xfrm>
              <a:off x="3194509" y="5304044"/>
              <a:ext cx="1215360" cy="812880"/>
            </p14:xfrm>
          </p:contentPart>
        </mc:Choice>
        <mc:Fallback xmlns="">
          <p:pic>
            <p:nvPicPr>
              <p:cNvPr id="209" name="Freihand 208">
                <a:extLst>
                  <a:ext uri="{FF2B5EF4-FFF2-40B4-BE49-F238E27FC236}">
                    <a16:creationId xmlns:a16="http://schemas.microsoft.com/office/drawing/2014/main" id="{F03FC15F-14B4-1070-57A2-B28981B84E84}"/>
                  </a:ext>
                </a:extLst>
              </p:cNvPr>
              <p:cNvPicPr/>
              <p:nvPr/>
            </p:nvPicPr>
            <p:blipFill>
              <a:blip r:embed="rId35"/>
              <a:stretch>
                <a:fillRect/>
              </a:stretch>
            </p:blipFill>
            <p:spPr>
              <a:xfrm>
                <a:off x="3185509" y="5295044"/>
                <a:ext cx="1233000" cy="8305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0" name="Freihand 209">
                <a:extLst>
                  <a:ext uri="{FF2B5EF4-FFF2-40B4-BE49-F238E27FC236}">
                    <a16:creationId xmlns:a16="http://schemas.microsoft.com/office/drawing/2014/main" id="{6B4F419B-E9D7-F11B-D782-A28D6ADA7A54}"/>
                  </a:ext>
                </a:extLst>
              </p14:cNvPr>
              <p14:cNvContentPartPr/>
              <p14:nvPr/>
            </p14:nvContentPartPr>
            <p14:xfrm>
              <a:off x="6815749" y="5254724"/>
              <a:ext cx="1717560" cy="1088280"/>
            </p14:xfrm>
          </p:contentPart>
        </mc:Choice>
        <mc:Fallback xmlns="">
          <p:pic>
            <p:nvPicPr>
              <p:cNvPr id="210" name="Freihand 209">
                <a:extLst>
                  <a:ext uri="{FF2B5EF4-FFF2-40B4-BE49-F238E27FC236}">
                    <a16:creationId xmlns:a16="http://schemas.microsoft.com/office/drawing/2014/main" id="{6B4F419B-E9D7-F11B-D782-A28D6ADA7A54}"/>
                  </a:ext>
                </a:extLst>
              </p:cNvPr>
              <p:cNvPicPr/>
              <p:nvPr/>
            </p:nvPicPr>
            <p:blipFill>
              <a:blip r:embed="rId37"/>
              <a:stretch>
                <a:fillRect/>
              </a:stretch>
            </p:blipFill>
            <p:spPr>
              <a:xfrm>
                <a:off x="6806749" y="5245724"/>
                <a:ext cx="1735200" cy="11059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11" name="Freihand 210">
                <a:extLst>
                  <a:ext uri="{FF2B5EF4-FFF2-40B4-BE49-F238E27FC236}">
                    <a16:creationId xmlns:a16="http://schemas.microsoft.com/office/drawing/2014/main" id="{B128867B-1FD1-DC3E-7728-DA5CC3F64DD4}"/>
                  </a:ext>
                </a:extLst>
              </p14:cNvPr>
              <p14:cNvContentPartPr/>
              <p14:nvPr/>
            </p14:nvContentPartPr>
            <p14:xfrm>
              <a:off x="6658069" y="5081564"/>
              <a:ext cx="2111760" cy="1126080"/>
            </p14:xfrm>
          </p:contentPart>
        </mc:Choice>
        <mc:Fallback xmlns="">
          <p:pic>
            <p:nvPicPr>
              <p:cNvPr id="211" name="Freihand 210">
                <a:extLst>
                  <a:ext uri="{FF2B5EF4-FFF2-40B4-BE49-F238E27FC236}">
                    <a16:creationId xmlns:a16="http://schemas.microsoft.com/office/drawing/2014/main" id="{B128867B-1FD1-DC3E-7728-DA5CC3F64DD4}"/>
                  </a:ext>
                </a:extLst>
              </p:cNvPr>
              <p:cNvPicPr/>
              <p:nvPr/>
            </p:nvPicPr>
            <p:blipFill>
              <a:blip r:embed="rId39"/>
              <a:stretch>
                <a:fillRect/>
              </a:stretch>
            </p:blipFill>
            <p:spPr>
              <a:xfrm>
                <a:off x="6649429" y="5072564"/>
                <a:ext cx="2129400" cy="11437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33" name="Freihand 232">
                <a:extLst>
                  <a:ext uri="{FF2B5EF4-FFF2-40B4-BE49-F238E27FC236}">
                    <a16:creationId xmlns:a16="http://schemas.microsoft.com/office/drawing/2014/main" id="{8D3F4A86-7A49-7D40-81A5-16B788EC3480}"/>
                  </a:ext>
                </a:extLst>
              </p14:cNvPr>
              <p14:cNvContentPartPr/>
              <p14:nvPr/>
            </p14:nvContentPartPr>
            <p14:xfrm>
              <a:off x="443389" y="6234644"/>
              <a:ext cx="2198160" cy="171000"/>
            </p14:xfrm>
          </p:contentPart>
        </mc:Choice>
        <mc:Fallback xmlns="">
          <p:pic>
            <p:nvPicPr>
              <p:cNvPr id="233" name="Freihand 232">
                <a:extLst>
                  <a:ext uri="{FF2B5EF4-FFF2-40B4-BE49-F238E27FC236}">
                    <a16:creationId xmlns:a16="http://schemas.microsoft.com/office/drawing/2014/main" id="{8D3F4A86-7A49-7D40-81A5-16B788EC3480}"/>
                  </a:ext>
                </a:extLst>
              </p:cNvPr>
              <p:cNvPicPr/>
              <p:nvPr/>
            </p:nvPicPr>
            <p:blipFill>
              <a:blip r:embed="rId41"/>
              <a:stretch>
                <a:fillRect/>
              </a:stretch>
            </p:blipFill>
            <p:spPr>
              <a:xfrm>
                <a:off x="434389" y="6226004"/>
                <a:ext cx="22158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40" name="Freihand 239">
                <a:extLst>
                  <a:ext uri="{FF2B5EF4-FFF2-40B4-BE49-F238E27FC236}">
                    <a16:creationId xmlns:a16="http://schemas.microsoft.com/office/drawing/2014/main" id="{7B793F80-1D8A-CAE2-7FBD-D928E279FBFA}"/>
                  </a:ext>
                </a:extLst>
              </p14:cNvPr>
              <p14:cNvContentPartPr/>
              <p14:nvPr/>
            </p14:nvContentPartPr>
            <p14:xfrm>
              <a:off x="6471589" y="5162204"/>
              <a:ext cx="2263680" cy="1107720"/>
            </p14:xfrm>
          </p:contentPart>
        </mc:Choice>
        <mc:Fallback xmlns="">
          <p:pic>
            <p:nvPicPr>
              <p:cNvPr id="240" name="Freihand 239">
                <a:extLst>
                  <a:ext uri="{FF2B5EF4-FFF2-40B4-BE49-F238E27FC236}">
                    <a16:creationId xmlns:a16="http://schemas.microsoft.com/office/drawing/2014/main" id="{7B793F80-1D8A-CAE2-7FBD-D928E279FBFA}"/>
                  </a:ext>
                </a:extLst>
              </p:cNvPr>
              <p:cNvPicPr/>
              <p:nvPr/>
            </p:nvPicPr>
            <p:blipFill>
              <a:blip r:embed="rId43"/>
              <a:stretch>
                <a:fillRect/>
              </a:stretch>
            </p:blipFill>
            <p:spPr>
              <a:xfrm>
                <a:off x="6462949" y="5153204"/>
                <a:ext cx="2281320" cy="11253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42" name="Freihand 241">
                <a:extLst>
                  <a:ext uri="{FF2B5EF4-FFF2-40B4-BE49-F238E27FC236}">
                    <a16:creationId xmlns:a16="http://schemas.microsoft.com/office/drawing/2014/main" id="{104532CF-1882-8183-3349-B1E0B3EF6C18}"/>
                  </a:ext>
                </a:extLst>
              </p14:cNvPr>
              <p14:cNvContentPartPr/>
              <p14:nvPr/>
            </p14:nvContentPartPr>
            <p14:xfrm>
              <a:off x="750109" y="6316004"/>
              <a:ext cx="7288200" cy="387720"/>
            </p14:xfrm>
          </p:contentPart>
        </mc:Choice>
        <mc:Fallback xmlns="">
          <p:pic>
            <p:nvPicPr>
              <p:cNvPr id="242" name="Freihand 241">
                <a:extLst>
                  <a:ext uri="{FF2B5EF4-FFF2-40B4-BE49-F238E27FC236}">
                    <a16:creationId xmlns:a16="http://schemas.microsoft.com/office/drawing/2014/main" id="{104532CF-1882-8183-3349-B1E0B3EF6C18}"/>
                  </a:ext>
                </a:extLst>
              </p:cNvPr>
              <p:cNvPicPr/>
              <p:nvPr/>
            </p:nvPicPr>
            <p:blipFill>
              <a:blip r:embed="rId45"/>
              <a:stretch>
                <a:fillRect/>
              </a:stretch>
            </p:blipFill>
            <p:spPr>
              <a:xfrm>
                <a:off x="741469" y="6307364"/>
                <a:ext cx="7305840" cy="4053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48" name="Freihand 147">
                <a:extLst>
                  <a:ext uri="{FF2B5EF4-FFF2-40B4-BE49-F238E27FC236}">
                    <a16:creationId xmlns:a16="http://schemas.microsoft.com/office/drawing/2014/main" id="{71E939DD-B329-0D66-42A8-3E6EE3F7C2F0}"/>
                  </a:ext>
                </a:extLst>
              </p14:cNvPr>
              <p14:cNvContentPartPr/>
              <p14:nvPr/>
            </p14:nvContentPartPr>
            <p14:xfrm>
              <a:off x="1677109" y="5911724"/>
              <a:ext cx="216720" cy="38520"/>
            </p14:xfrm>
          </p:contentPart>
        </mc:Choice>
        <mc:Fallback xmlns="">
          <p:pic>
            <p:nvPicPr>
              <p:cNvPr id="148" name="Freihand 147">
                <a:extLst>
                  <a:ext uri="{FF2B5EF4-FFF2-40B4-BE49-F238E27FC236}">
                    <a16:creationId xmlns:a16="http://schemas.microsoft.com/office/drawing/2014/main" id="{71E939DD-B329-0D66-42A8-3E6EE3F7C2F0}"/>
                  </a:ext>
                </a:extLst>
              </p:cNvPr>
              <p:cNvPicPr/>
              <p:nvPr/>
            </p:nvPicPr>
            <p:blipFill>
              <a:blip r:embed="rId47"/>
              <a:stretch>
                <a:fillRect/>
              </a:stretch>
            </p:blipFill>
            <p:spPr>
              <a:xfrm>
                <a:off x="1668469" y="5903084"/>
                <a:ext cx="2343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49" name="Freihand 148">
                <a:extLst>
                  <a:ext uri="{FF2B5EF4-FFF2-40B4-BE49-F238E27FC236}">
                    <a16:creationId xmlns:a16="http://schemas.microsoft.com/office/drawing/2014/main" id="{C0952B8B-AC0B-42F5-55FB-F8FE19F5B5CC}"/>
                  </a:ext>
                </a:extLst>
              </p14:cNvPr>
              <p14:cNvContentPartPr/>
              <p14:nvPr/>
            </p14:nvContentPartPr>
            <p14:xfrm>
              <a:off x="2200549" y="5848364"/>
              <a:ext cx="239400" cy="59760"/>
            </p14:xfrm>
          </p:contentPart>
        </mc:Choice>
        <mc:Fallback xmlns="">
          <p:pic>
            <p:nvPicPr>
              <p:cNvPr id="149" name="Freihand 148">
                <a:extLst>
                  <a:ext uri="{FF2B5EF4-FFF2-40B4-BE49-F238E27FC236}">
                    <a16:creationId xmlns:a16="http://schemas.microsoft.com/office/drawing/2014/main" id="{C0952B8B-AC0B-42F5-55FB-F8FE19F5B5CC}"/>
                  </a:ext>
                </a:extLst>
              </p:cNvPr>
              <p:cNvPicPr/>
              <p:nvPr/>
            </p:nvPicPr>
            <p:blipFill>
              <a:blip r:embed="rId49"/>
              <a:stretch>
                <a:fillRect/>
              </a:stretch>
            </p:blipFill>
            <p:spPr>
              <a:xfrm>
                <a:off x="2191909" y="5839364"/>
                <a:ext cx="2570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34" name="Freihand 233">
                <a:extLst>
                  <a:ext uri="{FF2B5EF4-FFF2-40B4-BE49-F238E27FC236}">
                    <a16:creationId xmlns:a16="http://schemas.microsoft.com/office/drawing/2014/main" id="{DFC5113F-E79D-20C8-F4F5-1CACB789AD41}"/>
                  </a:ext>
                </a:extLst>
              </p14:cNvPr>
              <p14:cNvContentPartPr/>
              <p14:nvPr/>
            </p14:nvContentPartPr>
            <p14:xfrm>
              <a:off x="8334229" y="5788964"/>
              <a:ext cx="10800" cy="11880"/>
            </p14:xfrm>
          </p:contentPart>
        </mc:Choice>
        <mc:Fallback xmlns="">
          <p:pic>
            <p:nvPicPr>
              <p:cNvPr id="234" name="Freihand 233">
                <a:extLst>
                  <a:ext uri="{FF2B5EF4-FFF2-40B4-BE49-F238E27FC236}">
                    <a16:creationId xmlns:a16="http://schemas.microsoft.com/office/drawing/2014/main" id="{DFC5113F-E79D-20C8-F4F5-1CACB789AD41}"/>
                  </a:ext>
                </a:extLst>
              </p:cNvPr>
              <p:cNvPicPr/>
              <p:nvPr/>
            </p:nvPicPr>
            <p:blipFill>
              <a:blip r:embed="rId51"/>
              <a:stretch>
                <a:fillRect/>
              </a:stretch>
            </p:blipFill>
            <p:spPr>
              <a:xfrm>
                <a:off x="8325229" y="5780324"/>
                <a:ext cx="284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36" name="Freihand 235">
                <a:extLst>
                  <a:ext uri="{FF2B5EF4-FFF2-40B4-BE49-F238E27FC236}">
                    <a16:creationId xmlns:a16="http://schemas.microsoft.com/office/drawing/2014/main" id="{1D78FD62-4C42-B391-5680-D39CEA7C8D0B}"/>
                  </a:ext>
                </a:extLst>
              </p14:cNvPr>
              <p14:cNvContentPartPr/>
              <p14:nvPr/>
            </p14:nvContentPartPr>
            <p14:xfrm>
              <a:off x="4687069" y="6150764"/>
              <a:ext cx="1722600" cy="108720"/>
            </p14:xfrm>
          </p:contentPart>
        </mc:Choice>
        <mc:Fallback xmlns="">
          <p:pic>
            <p:nvPicPr>
              <p:cNvPr id="236" name="Freihand 235">
                <a:extLst>
                  <a:ext uri="{FF2B5EF4-FFF2-40B4-BE49-F238E27FC236}">
                    <a16:creationId xmlns:a16="http://schemas.microsoft.com/office/drawing/2014/main" id="{1D78FD62-4C42-B391-5680-D39CEA7C8D0B}"/>
                  </a:ext>
                </a:extLst>
              </p:cNvPr>
              <p:cNvPicPr/>
              <p:nvPr/>
            </p:nvPicPr>
            <p:blipFill>
              <a:blip r:embed="rId53"/>
              <a:stretch>
                <a:fillRect/>
              </a:stretch>
            </p:blipFill>
            <p:spPr>
              <a:xfrm>
                <a:off x="4678429" y="6141764"/>
                <a:ext cx="17402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37" name="Freihand 236">
                <a:extLst>
                  <a:ext uri="{FF2B5EF4-FFF2-40B4-BE49-F238E27FC236}">
                    <a16:creationId xmlns:a16="http://schemas.microsoft.com/office/drawing/2014/main" id="{FBD83D8D-CBAD-1C0C-245F-C4A45159C0CC}"/>
                  </a:ext>
                </a:extLst>
              </p14:cNvPr>
              <p14:cNvContentPartPr/>
              <p14:nvPr/>
            </p14:nvContentPartPr>
            <p14:xfrm>
              <a:off x="8351869" y="5528324"/>
              <a:ext cx="312480" cy="216000"/>
            </p14:xfrm>
          </p:contentPart>
        </mc:Choice>
        <mc:Fallback xmlns="">
          <p:pic>
            <p:nvPicPr>
              <p:cNvPr id="237" name="Freihand 236">
                <a:extLst>
                  <a:ext uri="{FF2B5EF4-FFF2-40B4-BE49-F238E27FC236}">
                    <a16:creationId xmlns:a16="http://schemas.microsoft.com/office/drawing/2014/main" id="{FBD83D8D-CBAD-1C0C-245F-C4A45159C0CC}"/>
                  </a:ext>
                </a:extLst>
              </p:cNvPr>
              <p:cNvPicPr/>
              <p:nvPr/>
            </p:nvPicPr>
            <p:blipFill>
              <a:blip r:embed="rId55"/>
              <a:stretch>
                <a:fillRect/>
              </a:stretch>
            </p:blipFill>
            <p:spPr>
              <a:xfrm>
                <a:off x="8342869" y="5519324"/>
                <a:ext cx="33012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239" name="Freihand 238">
                <a:extLst>
                  <a:ext uri="{FF2B5EF4-FFF2-40B4-BE49-F238E27FC236}">
                    <a16:creationId xmlns:a16="http://schemas.microsoft.com/office/drawing/2014/main" id="{D2D07290-9E8B-4EA0-A1B8-30BB9570F3BC}"/>
                  </a:ext>
                </a:extLst>
              </p14:cNvPr>
              <p14:cNvContentPartPr/>
              <p14:nvPr/>
            </p14:nvContentPartPr>
            <p14:xfrm>
              <a:off x="2585029" y="6198284"/>
              <a:ext cx="1599120" cy="63000"/>
            </p14:xfrm>
          </p:contentPart>
        </mc:Choice>
        <mc:Fallback xmlns="">
          <p:pic>
            <p:nvPicPr>
              <p:cNvPr id="239" name="Freihand 238">
                <a:extLst>
                  <a:ext uri="{FF2B5EF4-FFF2-40B4-BE49-F238E27FC236}">
                    <a16:creationId xmlns:a16="http://schemas.microsoft.com/office/drawing/2014/main" id="{D2D07290-9E8B-4EA0-A1B8-30BB9570F3BC}"/>
                  </a:ext>
                </a:extLst>
              </p:cNvPr>
              <p:cNvPicPr/>
              <p:nvPr/>
            </p:nvPicPr>
            <p:blipFill>
              <a:blip r:embed="rId57"/>
              <a:stretch>
                <a:fillRect/>
              </a:stretch>
            </p:blipFill>
            <p:spPr>
              <a:xfrm>
                <a:off x="2576389" y="6189284"/>
                <a:ext cx="16167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243" name="Freihand 242">
                <a:extLst>
                  <a:ext uri="{FF2B5EF4-FFF2-40B4-BE49-F238E27FC236}">
                    <a16:creationId xmlns:a16="http://schemas.microsoft.com/office/drawing/2014/main" id="{67561740-1A5C-982B-6247-D1FC5EBCEDA3}"/>
                  </a:ext>
                </a:extLst>
              </p14:cNvPr>
              <p14:cNvContentPartPr/>
              <p14:nvPr/>
            </p14:nvContentPartPr>
            <p14:xfrm>
              <a:off x="6472309" y="4860164"/>
              <a:ext cx="2241000" cy="1584720"/>
            </p14:xfrm>
          </p:contentPart>
        </mc:Choice>
        <mc:Fallback xmlns="">
          <p:pic>
            <p:nvPicPr>
              <p:cNvPr id="243" name="Freihand 242">
                <a:extLst>
                  <a:ext uri="{FF2B5EF4-FFF2-40B4-BE49-F238E27FC236}">
                    <a16:creationId xmlns:a16="http://schemas.microsoft.com/office/drawing/2014/main" id="{67561740-1A5C-982B-6247-D1FC5EBCEDA3}"/>
                  </a:ext>
                </a:extLst>
              </p:cNvPr>
              <p:cNvPicPr/>
              <p:nvPr/>
            </p:nvPicPr>
            <p:blipFill>
              <a:blip r:embed="rId59"/>
              <a:stretch>
                <a:fillRect/>
              </a:stretch>
            </p:blipFill>
            <p:spPr>
              <a:xfrm>
                <a:off x="6463669" y="4851524"/>
                <a:ext cx="2258640" cy="16023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245" name="Freihand 244">
                <a:extLst>
                  <a:ext uri="{FF2B5EF4-FFF2-40B4-BE49-F238E27FC236}">
                    <a16:creationId xmlns:a16="http://schemas.microsoft.com/office/drawing/2014/main" id="{53DBDC1F-B817-698C-1BA4-A4D7A7124B36}"/>
                  </a:ext>
                </a:extLst>
              </p14:cNvPr>
              <p14:cNvContentPartPr/>
              <p14:nvPr/>
            </p14:nvContentPartPr>
            <p14:xfrm>
              <a:off x="6638629" y="-17116"/>
              <a:ext cx="2556720" cy="952560"/>
            </p14:xfrm>
          </p:contentPart>
        </mc:Choice>
        <mc:Fallback xmlns="">
          <p:pic>
            <p:nvPicPr>
              <p:cNvPr id="245" name="Freihand 244">
                <a:extLst>
                  <a:ext uri="{FF2B5EF4-FFF2-40B4-BE49-F238E27FC236}">
                    <a16:creationId xmlns:a16="http://schemas.microsoft.com/office/drawing/2014/main" id="{53DBDC1F-B817-698C-1BA4-A4D7A7124B36}"/>
                  </a:ext>
                </a:extLst>
              </p:cNvPr>
              <p:cNvPicPr/>
              <p:nvPr/>
            </p:nvPicPr>
            <p:blipFill>
              <a:blip r:embed="rId61"/>
              <a:stretch>
                <a:fillRect/>
              </a:stretch>
            </p:blipFill>
            <p:spPr>
              <a:xfrm>
                <a:off x="6629989" y="-26116"/>
                <a:ext cx="2574360" cy="970200"/>
              </a:xfrm>
              <a:prstGeom prst="rect">
                <a:avLst/>
              </a:prstGeom>
            </p:spPr>
          </p:pic>
        </mc:Fallback>
      </mc:AlternateContent>
      <p:grpSp>
        <p:nvGrpSpPr>
          <p:cNvPr id="248" name="Gruppieren 247">
            <a:extLst>
              <a:ext uri="{FF2B5EF4-FFF2-40B4-BE49-F238E27FC236}">
                <a16:creationId xmlns:a16="http://schemas.microsoft.com/office/drawing/2014/main" id="{50143AC6-05C5-B93E-E284-7A8F5CC67EB8}"/>
              </a:ext>
            </a:extLst>
          </p:cNvPr>
          <p:cNvGrpSpPr/>
          <p:nvPr/>
        </p:nvGrpSpPr>
        <p:grpSpPr>
          <a:xfrm>
            <a:off x="652909" y="-130484"/>
            <a:ext cx="11485440" cy="5905048"/>
            <a:chOff x="652909" y="-130484"/>
            <a:chExt cx="11485440" cy="5905048"/>
          </a:xfrm>
        </p:grpSpPr>
        <mc:AlternateContent xmlns:mc="http://schemas.openxmlformats.org/markup-compatibility/2006" xmlns:p14="http://schemas.microsoft.com/office/powerpoint/2010/main">
          <mc:Choice Requires="p14">
            <p:contentPart p14:bwMode="auto" r:id="rId62">
              <p14:nvContentPartPr>
                <p14:cNvPr id="28" name="Freihand 27">
                  <a:extLst>
                    <a:ext uri="{FF2B5EF4-FFF2-40B4-BE49-F238E27FC236}">
                      <a16:creationId xmlns:a16="http://schemas.microsoft.com/office/drawing/2014/main" id="{61437FD7-E9B5-0030-33F1-2F7B489B0E62}"/>
                    </a:ext>
                  </a:extLst>
                </p14:cNvPr>
                <p14:cNvContentPartPr/>
                <p14:nvPr/>
              </p14:nvContentPartPr>
              <p14:xfrm>
                <a:off x="2795269" y="4927876"/>
                <a:ext cx="827640" cy="44640"/>
              </p14:xfrm>
            </p:contentPart>
          </mc:Choice>
          <mc:Fallback xmlns="">
            <p:pic>
              <p:nvPicPr>
                <p:cNvPr id="28" name="Freihand 27">
                  <a:extLst>
                    <a:ext uri="{FF2B5EF4-FFF2-40B4-BE49-F238E27FC236}">
                      <a16:creationId xmlns:a16="http://schemas.microsoft.com/office/drawing/2014/main" id="{61437FD7-E9B5-0030-33F1-2F7B489B0E62}"/>
                    </a:ext>
                  </a:extLst>
                </p:cNvPr>
                <p:cNvPicPr/>
                <p:nvPr/>
              </p:nvPicPr>
              <p:blipFill>
                <a:blip r:embed="rId63"/>
                <a:stretch>
                  <a:fillRect/>
                </a:stretch>
              </p:blipFill>
              <p:spPr>
                <a:xfrm>
                  <a:off x="2786269" y="4919236"/>
                  <a:ext cx="8452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29" name="Freihand 28">
                  <a:extLst>
                    <a:ext uri="{FF2B5EF4-FFF2-40B4-BE49-F238E27FC236}">
                      <a16:creationId xmlns:a16="http://schemas.microsoft.com/office/drawing/2014/main" id="{3FB6D9DF-1D91-B3B5-48F9-91B511BB014A}"/>
                    </a:ext>
                  </a:extLst>
                </p14:cNvPr>
                <p14:cNvContentPartPr/>
                <p14:nvPr/>
              </p14:nvContentPartPr>
              <p14:xfrm>
                <a:off x="3954829" y="4292836"/>
                <a:ext cx="493200" cy="873360"/>
              </p14:xfrm>
            </p:contentPart>
          </mc:Choice>
          <mc:Fallback xmlns="">
            <p:pic>
              <p:nvPicPr>
                <p:cNvPr id="29" name="Freihand 28">
                  <a:extLst>
                    <a:ext uri="{FF2B5EF4-FFF2-40B4-BE49-F238E27FC236}">
                      <a16:creationId xmlns:a16="http://schemas.microsoft.com/office/drawing/2014/main" id="{3FB6D9DF-1D91-B3B5-48F9-91B511BB014A}"/>
                    </a:ext>
                  </a:extLst>
                </p:cNvPr>
                <p:cNvPicPr/>
                <p:nvPr/>
              </p:nvPicPr>
              <p:blipFill>
                <a:blip r:embed="rId65"/>
                <a:stretch>
                  <a:fillRect/>
                </a:stretch>
              </p:blipFill>
              <p:spPr>
                <a:xfrm>
                  <a:off x="3945829" y="4284196"/>
                  <a:ext cx="510840" cy="891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138" name="Freihand 137">
                  <a:extLst>
                    <a:ext uri="{FF2B5EF4-FFF2-40B4-BE49-F238E27FC236}">
                      <a16:creationId xmlns:a16="http://schemas.microsoft.com/office/drawing/2014/main" id="{D15541A3-1C62-B736-A404-48808E653892}"/>
                    </a:ext>
                  </a:extLst>
                </p14:cNvPr>
                <p14:cNvContentPartPr/>
                <p14:nvPr/>
              </p14:nvContentPartPr>
              <p14:xfrm>
                <a:off x="726709" y="5031524"/>
                <a:ext cx="132480" cy="190800"/>
              </p14:xfrm>
            </p:contentPart>
          </mc:Choice>
          <mc:Fallback xmlns="">
            <p:pic>
              <p:nvPicPr>
                <p:cNvPr id="138" name="Freihand 137">
                  <a:extLst>
                    <a:ext uri="{FF2B5EF4-FFF2-40B4-BE49-F238E27FC236}">
                      <a16:creationId xmlns:a16="http://schemas.microsoft.com/office/drawing/2014/main" id="{D15541A3-1C62-B736-A404-48808E653892}"/>
                    </a:ext>
                  </a:extLst>
                </p:cNvPr>
                <p:cNvPicPr/>
                <p:nvPr/>
              </p:nvPicPr>
              <p:blipFill>
                <a:blip r:embed="rId67"/>
                <a:stretch>
                  <a:fillRect/>
                </a:stretch>
              </p:blipFill>
              <p:spPr>
                <a:xfrm>
                  <a:off x="717709" y="5022884"/>
                  <a:ext cx="15012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139" name="Freihand 138">
                  <a:extLst>
                    <a:ext uri="{FF2B5EF4-FFF2-40B4-BE49-F238E27FC236}">
                      <a16:creationId xmlns:a16="http://schemas.microsoft.com/office/drawing/2014/main" id="{0CF57E08-6528-2566-A4D7-77026359BD8B}"/>
                    </a:ext>
                  </a:extLst>
                </p14:cNvPr>
                <p14:cNvContentPartPr/>
                <p14:nvPr/>
              </p14:nvContentPartPr>
              <p14:xfrm>
                <a:off x="933349" y="4789604"/>
                <a:ext cx="137520" cy="240480"/>
              </p14:xfrm>
            </p:contentPart>
          </mc:Choice>
          <mc:Fallback xmlns="">
            <p:pic>
              <p:nvPicPr>
                <p:cNvPr id="139" name="Freihand 138">
                  <a:extLst>
                    <a:ext uri="{FF2B5EF4-FFF2-40B4-BE49-F238E27FC236}">
                      <a16:creationId xmlns:a16="http://schemas.microsoft.com/office/drawing/2014/main" id="{0CF57E08-6528-2566-A4D7-77026359BD8B}"/>
                    </a:ext>
                  </a:extLst>
                </p:cNvPr>
                <p:cNvPicPr/>
                <p:nvPr/>
              </p:nvPicPr>
              <p:blipFill>
                <a:blip r:embed="rId69"/>
                <a:stretch>
                  <a:fillRect/>
                </a:stretch>
              </p:blipFill>
              <p:spPr>
                <a:xfrm>
                  <a:off x="924709" y="4780964"/>
                  <a:ext cx="15516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140" name="Freihand 139">
                  <a:extLst>
                    <a:ext uri="{FF2B5EF4-FFF2-40B4-BE49-F238E27FC236}">
                      <a16:creationId xmlns:a16="http://schemas.microsoft.com/office/drawing/2014/main" id="{386FF18A-CE68-7A43-D463-8282D94B8AE4}"/>
                    </a:ext>
                  </a:extLst>
                </p14:cNvPr>
                <p14:cNvContentPartPr/>
                <p14:nvPr/>
              </p14:nvContentPartPr>
              <p14:xfrm>
                <a:off x="1064029" y="4676564"/>
                <a:ext cx="218520" cy="393480"/>
              </p14:xfrm>
            </p:contentPart>
          </mc:Choice>
          <mc:Fallback xmlns="">
            <p:pic>
              <p:nvPicPr>
                <p:cNvPr id="140" name="Freihand 139">
                  <a:extLst>
                    <a:ext uri="{FF2B5EF4-FFF2-40B4-BE49-F238E27FC236}">
                      <a16:creationId xmlns:a16="http://schemas.microsoft.com/office/drawing/2014/main" id="{386FF18A-CE68-7A43-D463-8282D94B8AE4}"/>
                    </a:ext>
                  </a:extLst>
                </p:cNvPr>
                <p:cNvPicPr/>
                <p:nvPr/>
              </p:nvPicPr>
              <p:blipFill>
                <a:blip r:embed="rId71"/>
                <a:stretch>
                  <a:fillRect/>
                </a:stretch>
              </p:blipFill>
              <p:spPr>
                <a:xfrm>
                  <a:off x="1055389" y="4667924"/>
                  <a:ext cx="236160" cy="4111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141" name="Freihand 140">
                  <a:extLst>
                    <a:ext uri="{FF2B5EF4-FFF2-40B4-BE49-F238E27FC236}">
                      <a16:creationId xmlns:a16="http://schemas.microsoft.com/office/drawing/2014/main" id="{AFBA79B3-C24E-394F-CE96-390ECD107A2A}"/>
                    </a:ext>
                  </a:extLst>
                </p14:cNvPr>
                <p14:cNvContentPartPr/>
                <p14:nvPr/>
              </p14:nvContentPartPr>
              <p14:xfrm>
                <a:off x="1332949" y="4873124"/>
                <a:ext cx="10800" cy="19800"/>
              </p14:xfrm>
            </p:contentPart>
          </mc:Choice>
          <mc:Fallback xmlns="">
            <p:pic>
              <p:nvPicPr>
                <p:cNvPr id="141" name="Freihand 140">
                  <a:extLst>
                    <a:ext uri="{FF2B5EF4-FFF2-40B4-BE49-F238E27FC236}">
                      <a16:creationId xmlns:a16="http://schemas.microsoft.com/office/drawing/2014/main" id="{AFBA79B3-C24E-394F-CE96-390ECD107A2A}"/>
                    </a:ext>
                  </a:extLst>
                </p:cNvPr>
                <p:cNvPicPr/>
                <p:nvPr/>
              </p:nvPicPr>
              <p:blipFill>
                <a:blip r:embed="rId73"/>
                <a:stretch>
                  <a:fillRect/>
                </a:stretch>
              </p:blipFill>
              <p:spPr>
                <a:xfrm>
                  <a:off x="1323949" y="4864484"/>
                  <a:ext cx="284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142" name="Freihand 141">
                  <a:extLst>
                    <a:ext uri="{FF2B5EF4-FFF2-40B4-BE49-F238E27FC236}">
                      <a16:creationId xmlns:a16="http://schemas.microsoft.com/office/drawing/2014/main" id="{DE93C91C-AE06-3703-CAEE-2D3EE0C15700}"/>
                    </a:ext>
                  </a:extLst>
                </p14:cNvPr>
                <p14:cNvContentPartPr/>
                <p14:nvPr/>
              </p14:nvContentPartPr>
              <p14:xfrm>
                <a:off x="1396669" y="4618604"/>
                <a:ext cx="317880" cy="232200"/>
              </p14:xfrm>
            </p:contentPart>
          </mc:Choice>
          <mc:Fallback xmlns="">
            <p:pic>
              <p:nvPicPr>
                <p:cNvPr id="142" name="Freihand 141">
                  <a:extLst>
                    <a:ext uri="{FF2B5EF4-FFF2-40B4-BE49-F238E27FC236}">
                      <a16:creationId xmlns:a16="http://schemas.microsoft.com/office/drawing/2014/main" id="{DE93C91C-AE06-3703-CAEE-2D3EE0C15700}"/>
                    </a:ext>
                  </a:extLst>
                </p:cNvPr>
                <p:cNvPicPr/>
                <p:nvPr/>
              </p:nvPicPr>
              <p:blipFill>
                <a:blip r:embed="rId75"/>
                <a:stretch>
                  <a:fillRect/>
                </a:stretch>
              </p:blipFill>
              <p:spPr>
                <a:xfrm>
                  <a:off x="1388029" y="4609964"/>
                  <a:ext cx="33552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43" name="Freihand 142">
                  <a:extLst>
                    <a:ext uri="{FF2B5EF4-FFF2-40B4-BE49-F238E27FC236}">
                      <a16:creationId xmlns:a16="http://schemas.microsoft.com/office/drawing/2014/main" id="{ACB87856-1728-BE60-AB50-B7271DD10890}"/>
                    </a:ext>
                  </a:extLst>
                </p14:cNvPr>
                <p14:cNvContentPartPr/>
                <p14:nvPr/>
              </p14:nvContentPartPr>
              <p14:xfrm>
                <a:off x="1362469" y="4916684"/>
                <a:ext cx="322920" cy="200520"/>
              </p14:xfrm>
            </p:contentPart>
          </mc:Choice>
          <mc:Fallback xmlns="">
            <p:pic>
              <p:nvPicPr>
                <p:cNvPr id="143" name="Freihand 142">
                  <a:extLst>
                    <a:ext uri="{FF2B5EF4-FFF2-40B4-BE49-F238E27FC236}">
                      <a16:creationId xmlns:a16="http://schemas.microsoft.com/office/drawing/2014/main" id="{ACB87856-1728-BE60-AB50-B7271DD10890}"/>
                    </a:ext>
                  </a:extLst>
                </p:cNvPr>
                <p:cNvPicPr/>
                <p:nvPr/>
              </p:nvPicPr>
              <p:blipFill>
                <a:blip r:embed="rId77"/>
                <a:stretch>
                  <a:fillRect/>
                </a:stretch>
              </p:blipFill>
              <p:spPr>
                <a:xfrm>
                  <a:off x="1353829" y="4908044"/>
                  <a:ext cx="3405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144" name="Freihand 143">
                  <a:extLst>
                    <a:ext uri="{FF2B5EF4-FFF2-40B4-BE49-F238E27FC236}">
                      <a16:creationId xmlns:a16="http://schemas.microsoft.com/office/drawing/2014/main" id="{13449B53-0B8E-6F7F-39F7-266DE4E0FD69}"/>
                    </a:ext>
                  </a:extLst>
                </p14:cNvPr>
                <p14:cNvContentPartPr/>
                <p14:nvPr/>
              </p14:nvContentPartPr>
              <p14:xfrm>
                <a:off x="1706629" y="4921004"/>
                <a:ext cx="43920" cy="102960"/>
              </p14:xfrm>
            </p:contentPart>
          </mc:Choice>
          <mc:Fallback xmlns="">
            <p:pic>
              <p:nvPicPr>
                <p:cNvPr id="144" name="Freihand 143">
                  <a:extLst>
                    <a:ext uri="{FF2B5EF4-FFF2-40B4-BE49-F238E27FC236}">
                      <a16:creationId xmlns:a16="http://schemas.microsoft.com/office/drawing/2014/main" id="{13449B53-0B8E-6F7F-39F7-266DE4E0FD69}"/>
                    </a:ext>
                  </a:extLst>
                </p:cNvPr>
                <p:cNvPicPr/>
                <p:nvPr/>
              </p:nvPicPr>
              <p:blipFill>
                <a:blip r:embed="rId79"/>
                <a:stretch>
                  <a:fillRect/>
                </a:stretch>
              </p:blipFill>
              <p:spPr>
                <a:xfrm>
                  <a:off x="1697629" y="4912364"/>
                  <a:ext cx="615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145" name="Freihand 144">
                  <a:extLst>
                    <a:ext uri="{FF2B5EF4-FFF2-40B4-BE49-F238E27FC236}">
                      <a16:creationId xmlns:a16="http://schemas.microsoft.com/office/drawing/2014/main" id="{7536C082-00F4-18E5-CCA2-B20ADAAECF66}"/>
                    </a:ext>
                  </a:extLst>
                </p14:cNvPr>
                <p14:cNvContentPartPr/>
                <p14:nvPr/>
              </p14:nvContentPartPr>
              <p14:xfrm>
                <a:off x="1750909" y="4814084"/>
                <a:ext cx="424800" cy="169200"/>
              </p14:xfrm>
            </p:contentPart>
          </mc:Choice>
          <mc:Fallback xmlns="">
            <p:pic>
              <p:nvPicPr>
                <p:cNvPr id="145" name="Freihand 144">
                  <a:extLst>
                    <a:ext uri="{FF2B5EF4-FFF2-40B4-BE49-F238E27FC236}">
                      <a16:creationId xmlns:a16="http://schemas.microsoft.com/office/drawing/2014/main" id="{7536C082-00F4-18E5-CCA2-B20ADAAECF66}"/>
                    </a:ext>
                  </a:extLst>
                </p:cNvPr>
                <p:cNvPicPr/>
                <p:nvPr/>
              </p:nvPicPr>
              <p:blipFill>
                <a:blip r:embed="rId81"/>
                <a:stretch>
                  <a:fillRect/>
                </a:stretch>
              </p:blipFill>
              <p:spPr>
                <a:xfrm>
                  <a:off x="1741909" y="4805084"/>
                  <a:ext cx="4424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146" name="Freihand 145">
                  <a:extLst>
                    <a:ext uri="{FF2B5EF4-FFF2-40B4-BE49-F238E27FC236}">
                      <a16:creationId xmlns:a16="http://schemas.microsoft.com/office/drawing/2014/main" id="{C7C8364F-D37C-7A56-32AE-2864A9E408DF}"/>
                    </a:ext>
                  </a:extLst>
                </p14:cNvPr>
                <p14:cNvContentPartPr/>
                <p14:nvPr/>
              </p14:nvContentPartPr>
              <p14:xfrm>
                <a:off x="1923709" y="4752524"/>
                <a:ext cx="17280" cy="10080"/>
              </p14:xfrm>
            </p:contentPart>
          </mc:Choice>
          <mc:Fallback xmlns="">
            <p:pic>
              <p:nvPicPr>
                <p:cNvPr id="146" name="Freihand 145">
                  <a:extLst>
                    <a:ext uri="{FF2B5EF4-FFF2-40B4-BE49-F238E27FC236}">
                      <a16:creationId xmlns:a16="http://schemas.microsoft.com/office/drawing/2014/main" id="{C7C8364F-D37C-7A56-32AE-2864A9E408DF}"/>
                    </a:ext>
                  </a:extLst>
                </p:cNvPr>
                <p:cNvPicPr/>
                <p:nvPr/>
              </p:nvPicPr>
              <p:blipFill>
                <a:blip r:embed="rId83"/>
                <a:stretch>
                  <a:fillRect/>
                </a:stretch>
              </p:blipFill>
              <p:spPr>
                <a:xfrm>
                  <a:off x="1914709" y="4743524"/>
                  <a:ext cx="349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 name="Freihand 1">
                  <a:extLst>
                    <a:ext uri="{FF2B5EF4-FFF2-40B4-BE49-F238E27FC236}">
                      <a16:creationId xmlns:a16="http://schemas.microsoft.com/office/drawing/2014/main" id="{D83F721B-8034-2E61-9433-5241DDF1E71A}"/>
                    </a:ext>
                  </a:extLst>
                </p14:cNvPr>
                <p14:cNvContentPartPr/>
                <p14:nvPr/>
              </p14:nvContentPartPr>
              <p14:xfrm>
                <a:off x="4313749" y="766636"/>
                <a:ext cx="415080" cy="26280"/>
              </p14:xfrm>
            </p:contentPart>
          </mc:Choice>
          <mc:Fallback xmlns="">
            <p:pic>
              <p:nvPicPr>
                <p:cNvPr id="2" name="Freihand 1">
                  <a:extLst>
                    <a:ext uri="{FF2B5EF4-FFF2-40B4-BE49-F238E27FC236}">
                      <a16:creationId xmlns:a16="http://schemas.microsoft.com/office/drawing/2014/main" id="{D83F721B-8034-2E61-9433-5241DDF1E71A}"/>
                    </a:ext>
                  </a:extLst>
                </p:cNvPr>
                <p:cNvPicPr/>
                <p:nvPr/>
              </p:nvPicPr>
              <p:blipFill>
                <a:blip r:embed="rId85"/>
                <a:stretch>
                  <a:fillRect/>
                </a:stretch>
              </p:blipFill>
              <p:spPr>
                <a:xfrm>
                  <a:off x="4305109" y="757636"/>
                  <a:ext cx="4327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 name="Freihand 3">
                  <a:extLst>
                    <a:ext uri="{FF2B5EF4-FFF2-40B4-BE49-F238E27FC236}">
                      <a16:creationId xmlns:a16="http://schemas.microsoft.com/office/drawing/2014/main" id="{7546A0BE-3E8F-87F4-A37B-6E91DD297296}"/>
                    </a:ext>
                  </a:extLst>
                </p14:cNvPr>
                <p14:cNvContentPartPr/>
                <p14:nvPr/>
              </p14:nvContentPartPr>
              <p14:xfrm>
                <a:off x="5704069" y="721636"/>
                <a:ext cx="403200" cy="15840"/>
              </p14:xfrm>
            </p:contentPart>
          </mc:Choice>
          <mc:Fallback xmlns="">
            <p:pic>
              <p:nvPicPr>
                <p:cNvPr id="4" name="Freihand 3">
                  <a:extLst>
                    <a:ext uri="{FF2B5EF4-FFF2-40B4-BE49-F238E27FC236}">
                      <a16:creationId xmlns:a16="http://schemas.microsoft.com/office/drawing/2014/main" id="{7546A0BE-3E8F-87F4-A37B-6E91DD297296}"/>
                    </a:ext>
                  </a:extLst>
                </p:cNvPr>
                <p:cNvPicPr/>
                <p:nvPr/>
              </p:nvPicPr>
              <p:blipFill>
                <a:blip r:embed="rId87"/>
                <a:stretch>
                  <a:fillRect/>
                </a:stretch>
              </p:blipFill>
              <p:spPr>
                <a:xfrm>
                  <a:off x="5695429" y="712996"/>
                  <a:ext cx="4208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112" name="Freihand 111">
                  <a:extLst>
                    <a:ext uri="{FF2B5EF4-FFF2-40B4-BE49-F238E27FC236}">
                      <a16:creationId xmlns:a16="http://schemas.microsoft.com/office/drawing/2014/main" id="{329D51B5-C75D-135D-9720-377D5AFBD9D5}"/>
                    </a:ext>
                  </a:extLst>
                </p14:cNvPr>
                <p14:cNvContentPartPr/>
                <p14:nvPr/>
              </p14:nvContentPartPr>
              <p14:xfrm>
                <a:off x="10755229" y="1362436"/>
                <a:ext cx="496800" cy="32400"/>
              </p14:xfrm>
            </p:contentPart>
          </mc:Choice>
          <mc:Fallback xmlns="">
            <p:pic>
              <p:nvPicPr>
                <p:cNvPr id="112" name="Freihand 111">
                  <a:extLst>
                    <a:ext uri="{FF2B5EF4-FFF2-40B4-BE49-F238E27FC236}">
                      <a16:creationId xmlns:a16="http://schemas.microsoft.com/office/drawing/2014/main" id="{329D51B5-C75D-135D-9720-377D5AFBD9D5}"/>
                    </a:ext>
                  </a:extLst>
                </p:cNvPr>
                <p:cNvPicPr/>
                <p:nvPr/>
              </p:nvPicPr>
              <p:blipFill>
                <a:blip r:embed="rId89"/>
                <a:stretch>
                  <a:fillRect/>
                </a:stretch>
              </p:blipFill>
              <p:spPr>
                <a:xfrm>
                  <a:off x="10746229" y="1353796"/>
                  <a:ext cx="51444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8" name="Freihand 7">
                  <a:extLst>
                    <a:ext uri="{FF2B5EF4-FFF2-40B4-BE49-F238E27FC236}">
                      <a16:creationId xmlns:a16="http://schemas.microsoft.com/office/drawing/2014/main" id="{A42E55AB-E607-6902-2114-012C880D8082}"/>
                    </a:ext>
                  </a:extLst>
                </p14:cNvPr>
                <p14:cNvContentPartPr/>
                <p14:nvPr/>
              </p14:nvContentPartPr>
              <p14:xfrm>
                <a:off x="2387749" y="2803516"/>
                <a:ext cx="927720" cy="52560"/>
              </p14:xfrm>
            </p:contentPart>
          </mc:Choice>
          <mc:Fallback xmlns="">
            <p:pic>
              <p:nvPicPr>
                <p:cNvPr id="8" name="Freihand 7">
                  <a:extLst>
                    <a:ext uri="{FF2B5EF4-FFF2-40B4-BE49-F238E27FC236}">
                      <a16:creationId xmlns:a16="http://schemas.microsoft.com/office/drawing/2014/main" id="{A42E55AB-E607-6902-2114-012C880D8082}"/>
                    </a:ext>
                  </a:extLst>
                </p:cNvPr>
                <p:cNvPicPr/>
                <p:nvPr/>
              </p:nvPicPr>
              <p:blipFill>
                <a:blip r:embed="rId91"/>
                <a:stretch>
                  <a:fillRect/>
                </a:stretch>
              </p:blipFill>
              <p:spPr>
                <a:xfrm>
                  <a:off x="2379109" y="2794876"/>
                  <a:ext cx="9453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9" name="Freihand 8">
                  <a:extLst>
                    <a:ext uri="{FF2B5EF4-FFF2-40B4-BE49-F238E27FC236}">
                      <a16:creationId xmlns:a16="http://schemas.microsoft.com/office/drawing/2014/main" id="{A22B8A18-7EBB-3DC9-90B4-05BE3328C459}"/>
                    </a:ext>
                  </a:extLst>
                </p14:cNvPr>
                <p14:cNvContentPartPr/>
                <p14:nvPr/>
              </p14:nvContentPartPr>
              <p14:xfrm>
                <a:off x="3809389" y="2809276"/>
                <a:ext cx="762480" cy="60840"/>
              </p14:xfrm>
            </p:contentPart>
          </mc:Choice>
          <mc:Fallback xmlns="">
            <p:pic>
              <p:nvPicPr>
                <p:cNvPr id="9" name="Freihand 8">
                  <a:extLst>
                    <a:ext uri="{FF2B5EF4-FFF2-40B4-BE49-F238E27FC236}">
                      <a16:creationId xmlns:a16="http://schemas.microsoft.com/office/drawing/2014/main" id="{A22B8A18-7EBB-3DC9-90B4-05BE3328C459}"/>
                    </a:ext>
                  </a:extLst>
                </p:cNvPr>
                <p:cNvPicPr/>
                <p:nvPr/>
              </p:nvPicPr>
              <p:blipFill>
                <a:blip r:embed="rId93"/>
                <a:stretch>
                  <a:fillRect/>
                </a:stretch>
              </p:blipFill>
              <p:spPr>
                <a:xfrm>
                  <a:off x="3800749" y="2800636"/>
                  <a:ext cx="7801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10" name="Freihand 9">
                  <a:extLst>
                    <a:ext uri="{FF2B5EF4-FFF2-40B4-BE49-F238E27FC236}">
                      <a16:creationId xmlns:a16="http://schemas.microsoft.com/office/drawing/2014/main" id="{BA599A14-9A54-1FEF-E008-8415D525026E}"/>
                    </a:ext>
                  </a:extLst>
                </p14:cNvPr>
                <p14:cNvContentPartPr/>
                <p14:nvPr/>
              </p14:nvContentPartPr>
              <p14:xfrm>
                <a:off x="5022229" y="2759236"/>
                <a:ext cx="812160" cy="81000"/>
              </p14:xfrm>
            </p:contentPart>
          </mc:Choice>
          <mc:Fallback xmlns="">
            <p:pic>
              <p:nvPicPr>
                <p:cNvPr id="10" name="Freihand 9">
                  <a:extLst>
                    <a:ext uri="{FF2B5EF4-FFF2-40B4-BE49-F238E27FC236}">
                      <a16:creationId xmlns:a16="http://schemas.microsoft.com/office/drawing/2014/main" id="{BA599A14-9A54-1FEF-E008-8415D525026E}"/>
                    </a:ext>
                  </a:extLst>
                </p:cNvPr>
                <p:cNvPicPr/>
                <p:nvPr/>
              </p:nvPicPr>
              <p:blipFill>
                <a:blip r:embed="rId95"/>
                <a:stretch>
                  <a:fillRect/>
                </a:stretch>
              </p:blipFill>
              <p:spPr>
                <a:xfrm>
                  <a:off x="5013229" y="2750596"/>
                  <a:ext cx="82980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1" name="Freihand 10">
                  <a:extLst>
                    <a:ext uri="{FF2B5EF4-FFF2-40B4-BE49-F238E27FC236}">
                      <a16:creationId xmlns:a16="http://schemas.microsoft.com/office/drawing/2014/main" id="{E678148F-7B4B-F192-398A-2BF315EC4EA1}"/>
                    </a:ext>
                  </a:extLst>
                </p14:cNvPr>
                <p14:cNvContentPartPr/>
                <p14:nvPr/>
              </p14:nvContentPartPr>
              <p14:xfrm>
                <a:off x="6239749" y="2905756"/>
                <a:ext cx="853200" cy="55080"/>
              </p14:xfrm>
            </p:contentPart>
          </mc:Choice>
          <mc:Fallback xmlns="">
            <p:pic>
              <p:nvPicPr>
                <p:cNvPr id="11" name="Freihand 10">
                  <a:extLst>
                    <a:ext uri="{FF2B5EF4-FFF2-40B4-BE49-F238E27FC236}">
                      <a16:creationId xmlns:a16="http://schemas.microsoft.com/office/drawing/2014/main" id="{E678148F-7B4B-F192-398A-2BF315EC4EA1}"/>
                    </a:ext>
                  </a:extLst>
                </p:cNvPr>
                <p:cNvPicPr/>
                <p:nvPr/>
              </p:nvPicPr>
              <p:blipFill>
                <a:blip r:embed="rId97"/>
                <a:stretch>
                  <a:fillRect/>
                </a:stretch>
              </p:blipFill>
              <p:spPr>
                <a:xfrm>
                  <a:off x="6231109" y="2896756"/>
                  <a:ext cx="8708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23" name="Freihand 22">
                  <a:extLst>
                    <a:ext uri="{FF2B5EF4-FFF2-40B4-BE49-F238E27FC236}">
                      <a16:creationId xmlns:a16="http://schemas.microsoft.com/office/drawing/2014/main" id="{5C80F180-850B-9BCD-2097-1BB45F702007}"/>
                    </a:ext>
                  </a:extLst>
                </p14:cNvPr>
                <p14:cNvContentPartPr/>
                <p14:nvPr/>
              </p14:nvContentPartPr>
              <p14:xfrm>
                <a:off x="4038709" y="3294196"/>
                <a:ext cx="86040" cy="208800"/>
              </p14:xfrm>
            </p:contentPart>
          </mc:Choice>
          <mc:Fallback xmlns="">
            <p:pic>
              <p:nvPicPr>
                <p:cNvPr id="23" name="Freihand 22">
                  <a:extLst>
                    <a:ext uri="{FF2B5EF4-FFF2-40B4-BE49-F238E27FC236}">
                      <a16:creationId xmlns:a16="http://schemas.microsoft.com/office/drawing/2014/main" id="{5C80F180-850B-9BCD-2097-1BB45F702007}"/>
                    </a:ext>
                  </a:extLst>
                </p:cNvPr>
                <p:cNvPicPr/>
                <p:nvPr/>
              </p:nvPicPr>
              <p:blipFill>
                <a:blip r:embed="rId99"/>
                <a:stretch>
                  <a:fillRect/>
                </a:stretch>
              </p:blipFill>
              <p:spPr>
                <a:xfrm>
                  <a:off x="4029709" y="3285556"/>
                  <a:ext cx="10368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24" name="Freihand 23">
                  <a:extLst>
                    <a:ext uri="{FF2B5EF4-FFF2-40B4-BE49-F238E27FC236}">
                      <a16:creationId xmlns:a16="http://schemas.microsoft.com/office/drawing/2014/main" id="{990A50E6-9B64-FFF7-3A8D-C7DB1862B3C5}"/>
                    </a:ext>
                  </a:extLst>
                </p14:cNvPr>
                <p14:cNvContentPartPr/>
                <p14:nvPr/>
              </p14:nvContentPartPr>
              <p14:xfrm>
                <a:off x="4485469" y="3274756"/>
                <a:ext cx="118800" cy="220680"/>
              </p14:xfrm>
            </p:contentPart>
          </mc:Choice>
          <mc:Fallback xmlns="">
            <p:pic>
              <p:nvPicPr>
                <p:cNvPr id="24" name="Freihand 23">
                  <a:extLst>
                    <a:ext uri="{FF2B5EF4-FFF2-40B4-BE49-F238E27FC236}">
                      <a16:creationId xmlns:a16="http://schemas.microsoft.com/office/drawing/2014/main" id="{990A50E6-9B64-FFF7-3A8D-C7DB1862B3C5}"/>
                    </a:ext>
                  </a:extLst>
                </p:cNvPr>
                <p:cNvPicPr/>
                <p:nvPr/>
              </p:nvPicPr>
              <p:blipFill>
                <a:blip r:embed="rId101"/>
                <a:stretch>
                  <a:fillRect/>
                </a:stretch>
              </p:blipFill>
              <p:spPr>
                <a:xfrm>
                  <a:off x="4476469" y="3266116"/>
                  <a:ext cx="13644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9" name="Freihand 68">
                  <a:extLst>
                    <a:ext uri="{FF2B5EF4-FFF2-40B4-BE49-F238E27FC236}">
                      <a16:creationId xmlns:a16="http://schemas.microsoft.com/office/drawing/2014/main" id="{36A42F74-390F-8679-C170-5F819C3626EC}"/>
                    </a:ext>
                  </a:extLst>
                </p14:cNvPr>
                <p14:cNvContentPartPr/>
                <p14:nvPr/>
              </p14:nvContentPartPr>
              <p14:xfrm>
                <a:off x="652909" y="3034276"/>
                <a:ext cx="3391560" cy="561960"/>
              </p14:xfrm>
            </p:contentPart>
          </mc:Choice>
          <mc:Fallback xmlns="">
            <p:pic>
              <p:nvPicPr>
                <p:cNvPr id="69" name="Freihand 68">
                  <a:extLst>
                    <a:ext uri="{FF2B5EF4-FFF2-40B4-BE49-F238E27FC236}">
                      <a16:creationId xmlns:a16="http://schemas.microsoft.com/office/drawing/2014/main" id="{36A42F74-390F-8679-C170-5F819C3626EC}"/>
                    </a:ext>
                  </a:extLst>
                </p:cNvPr>
                <p:cNvPicPr/>
                <p:nvPr/>
              </p:nvPicPr>
              <p:blipFill>
                <a:blip r:embed="rId103"/>
                <a:stretch>
                  <a:fillRect/>
                </a:stretch>
              </p:blipFill>
              <p:spPr>
                <a:xfrm>
                  <a:off x="643909" y="3025636"/>
                  <a:ext cx="3409200" cy="5796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0" name="Freihand 69">
                  <a:extLst>
                    <a:ext uri="{FF2B5EF4-FFF2-40B4-BE49-F238E27FC236}">
                      <a16:creationId xmlns:a16="http://schemas.microsoft.com/office/drawing/2014/main" id="{CD9B3477-9DC1-B791-E0AF-843342EB7703}"/>
                    </a:ext>
                  </a:extLst>
                </p14:cNvPr>
                <p14:cNvContentPartPr/>
                <p14:nvPr/>
              </p14:nvContentPartPr>
              <p14:xfrm>
                <a:off x="4022149" y="2956876"/>
                <a:ext cx="4864680" cy="298800"/>
              </p14:xfrm>
            </p:contentPart>
          </mc:Choice>
          <mc:Fallback xmlns="">
            <p:pic>
              <p:nvPicPr>
                <p:cNvPr id="70" name="Freihand 69">
                  <a:extLst>
                    <a:ext uri="{FF2B5EF4-FFF2-40B4-BE49-F238E27FC236}">
                      <a16:creationId xmlns:a16="http://schemas.microsoft.com/office/drawing/2014/main" id="{CD9B3477-9DC1-B791-E0AF-843342EB7703}"/>
                    </a:ext>
                  </a:extLst>
                </p:cNvPr>
                <p:cNvPicPr/>
                <p:nvPr/>
              </p:nvPicPr>
              <p:blipFill>
                <a:blip r:embed="rId105"/>
                <a:stretch>
                  <a:fillRect/>
                </a:stretch>
              </p:blipFill>
              <p:spPr>
                <a:xfrm>
                  <a:off x="4013509" y="2948236"/>
                  <a:ext cx="488232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1" name="Freihand 70">
                  <a:extLst>
                    <a:ext uri="{FF2B5EF4-FFF2-40B4-BE49-F238E27FC236}">
                      <a16:creationId xmlns:a16="http://schemas.microsoft.com/office/drawing/2014/main" id="{4F16855A-24AC-9309-F313-B97FA86AA301}"/>
                    </a:ext>
                  </a:extLst>
                </p14:cNvPr>
                <p14:cNvContentPartPr/>
                <p14:nvPr/>
              </p14:nvContentPartPr>
              <p14:xfrm>
                <a:off x="3769789" y="3002956"/>
                <a:ext cx="453240" cy="417240"/>
              </p14:xfrm>
            </p:contentPart>
          </mc:Choice>
          <mc:Fallback xmlns="">
            <p:pic>
              <p:nvPicPr>
                <p:cNvPr id="71" name="Freihand 70">
                  <a:extLst>
                    <a:ext uri="{FF2B5EF4-FFF2-40B4-BE49-F238E27FC236}">
                      <a16:creationId xmlns:a16="http://schemas.microsoft.com/office/drawing/2014/main" id="{4F16855A-24AC-9309-F313-B97FA86AA301}"/>
                    </a:ext>
                  </a:extLst>
                </p:cNvPr>
                <p:cNvPicPr/>
                <p:nvPr/>
              </p:nvPicPr>
              <p:blipFill>
                <a:blip r:embed="rId107"/>
                <a:stretch>
                  <a:fillRect/>
                </a:stretch>
              </p:blipFill>
              <p:spPr>
                <a:xfrm>
                  <a:off x="3761149" y="2993956"/>
                  <a:ext cx="470880" cy="4348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3" name="Freihand 72">
                  <a:extLst>
                    <a:ext uri="{FF2B5EF4-FFF2-40B4-BE49-F238E27FC236}">
                      <a16:creationId xmlns:a16="http://schemas.microsoft.com/office/drawing/2014/main" id="{D17CA071-49FA-C8B5-A4CF-3EDDEFB0AD80}"/>
                    </a:ext>
                  </a:extLst>
                </p14:cNvPr>
                <p14:cNvContentPartPr/>
                <p14:nvPr/>
              </p14:nvContentPartPr>
              <p14:xfrm>
                <a:off x="8971429" y="2681836"/>
                <a:ext cx="58680" cy="191880"/>
              </p14:xfrm>
            </p:contentPart>
          </mc:Choice>
          <mc:Fallback xmlns="">
            <p:pic>
              <p:nvPicPr>
                <p:cNvPr id="73" name="Freihand 72">
                  <a:extLst>
                    <a:ext uri="{FF2B5EF4-FFF2-40B4-BE49-F238E27FC236}">
                      <a16:creationId xmlns:a16="http://schemas.microsoft.com/office/drawing/2014/main" id="{D17CA071-49FA-C8B5-A4CF-3EDDEFB0AD80}"/>
                    </a:ext>
                  </a:extLst>
                </p:cNvPr>
                <p:cNvPicPr/>
                <p:nvPr/>
              </p:nvPicPr>
              <p:blipFill>
                <a:blip r:embed="rId109"/>
                <a:stretch>
                  <a:fillRect/>
                </a:stretch>
              </p:blipFill>
              <p:spPr>
                <a:xfrm>
                  <a:off x="8962789" y="2673196"/>
                  <a:ext cx="7632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4" name="Freihand 73">
                  <a:extLst>
                    <a:ext uri="{FF2B5EF4-FFF2-40B4-BE49-F238E27FC236}">
                      <a16:creationId xmlns:a16="http://schemas.microsoft.com/office/drawing/2014/main" id="{31AEBFBC-28BB-0295-699B-5C42B454CC80}"/>
                    </a:ext>
                  </a:extLst>
                </p14:cNvPr>
                <p14:cNvContentPartPr/>
                <p14:nvPr/>
              </p14:nvContentPartPr>
              <p14:xfrm>
                <a:off x="8841829" y="2513356"/>
                <a:ext cx="350280" cy="435240"/>
              </p14:xfrm>
            </p:contentPart>
          </mc:Choice>
          <mc:Fallback xmlns="">
            <p:pic>
              <p:nvPicPr>
                <p:cNvPr id="74" name="Freihand 73">
                  <a:extLst>
                    <a:ext uri="{FF2B5EF4-FFF2-40B4-BE49-F238E27FC236}">
                      <a16:creationId xmlns:a16="http://schemas.microsoft.com/office/drawing/2014/main" id="{31AEBFBC-28BB-0295-699B-5C42B454CC80}"/>
                    </a:ext>
                  </a:extLst>
                </p:cNvPr>
                <p:cNvPicPr/>
                <p:nvPr/>
              </p:nvPicPr>
              <p:blipFill>
                <a:blip r:embed="rId111"/>
                <a:stretch>
                  <a:fillRect/>
                </a:stretch>
              </p:blipFill>
              <p:spPr>
                <a:xfrm>
                  <a:off x="8833189" y="2504356"/>
                  <a:ext cx="367920" cy="4528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5" name="Freihand 74">
                  <a:extLst>
                    <a:ext uri="{FF2B5EF4-FFF2-40B4-BE49-F238E27FC236}">
                      <a16:creationId xmlns:a16="http://schemas.microsoft.com/office/drawing/2014/main" id="{8507CBAD-F4D6-B4E6-81F1-FFE97EF2BD18}"/>
                    </a:ext>
                  </a:extLst>
                </p14:cNvPr>
                <p14:cNvContentPartPr/>
                <p14:nvPr/>
              </p14:nvContentPartPr>
              <p14:xfrm>
                <a:off x="9199669" y="2595796"/>
                <a:ext cx="188640" cy="163800"/>
              </p14:xfrm>
            </p:contentPart>
          </mc:Choice>
          <mc:Fallback xmlns="">
            <p:pic>
              <p:nvPicPr>
                <p:cNvPr id="75" name="Freihand 74">
                  <a:extLst>
                    <a:ext uri="{FF2B5EF4-FFF2-40B4-BE49-F238E27FC236}">
                      <a16:creationId xmlns:a16="http://schemas.microsoft.com/office/drawing/2014/main" id="{8507CBAD-F4D6-B4E6-81F1-FFE97EF2BD18}"/>
                    </a:ext>
                  </a:extLst>
                </p:cNvPr>
                <p:cNvPicPr/>
                <p:nvPr/>
              </p:nvPicPr>
              <p:blipFill>
                <a:blip r:embed="rId113"/>
                <a:stretch>
                  <a:fillRect/>
                </a:stretch>
              </p:blipFill>
              <p:spPr>
                <a:xfrm>
                  <a:off x="9190669" y="2587156"/>
                  <a:ext cx="2062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6" name="Freihand 75">
                  <a:extLst>
                    <a:ext uri="{FF2B5EF4-FFF2-40B4-BE49-F238E27FC236}">
                      <a16:creationId xmlns:a16="http://schemas.microsoft.com/office/drawing/2014/main" id="{786F7FB1-9694-C29B-2B4C-09EC84E4DA2D}"/>
                    </a:ext>
                  </a:extLst>
                </p14:cNvPr>
                <p14:cNvContentPartPr/>
                <p14:nvPr/>
              </p14:nvContentPartPr>
              <p14:xfrm>
                <a:off x="9452749" y="2360356"/>
                <a:ext cx="578160" cy="347760"/>
              </p14:xfrm>
            </p:contentPart>
          </mc:Choice>
          <mc:Fallback xmlns="">
            <p:pic>
              <p:nvPicPr>
                <p:cNvPr id="76" name="Freihand 75">
                  <a:extLst>
                    <a:ext uri="{FF2B5EF4-FFF2-40B4-BE49-F238E27FC236}">
                      <a16:creationId xmlns:a16="http://schemas.microsoft.com/office/drawing/2014/main" id="{786F7FB1-9694-C29B-2B4C-09EC84E4DA2D}"/>
                    </a:ext>
                  </a:extLst>
                </p:cNvPr>
                <p:cNvPicPr/>
                <p:nvPr/>
              </p:nvPicPr>
              <p:blipFill>
                <a:blip r:embed="rId115"/>
                <a:stretch>
                  <a:fillRect/>
                </a:stretch>
              </p:blipFill>
              <p:spPr>
                <a:xfrm>
                  <a:off x="9443749" y="2351716"/>
                  <a:ext cx="595800" cy="3654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7" name="Freihand 76">
                  <a:extLst>
                    <a:ext uri="{FF2B5EF4-FFF2-40B4-BE49-F238E27FC236}">
                      <a16:creationId xmlns:a16="http://schemas.microsoft.com/office/drawing/2014/main" id="{F0560314-9133-018E-6240-266E2A2DE3A6}"/>
                    </a:ext>
                  </a:extLst>
                </p14:cNvPr>
                <p14:cNvContentPartPr/>
                <p14:nvPr/>
              </p14:nvContentPartPr>
              <p14:xfrm>
                <a:off x="9983749" y="2152996"/>
                <a:ext cx="506160" cy="301320"/>
              </p14:xfrm>
            </p:contentPart>
          </mc:Choice>
          <mc:Fallback xmlns="">
            <p:pic>
              <p:nvPicPr>
                <p:cNvPr id="77" name="Freihand 76">
                  <a:extLst>
                    <a:ext uri="{FF2B5EF4-FFF2-40B4-BE49-F238E27FC236}">
                      <a16:creationId xmlns:a16="http://schemas.microsoft.com/office/drawing/2014/main" id="{F0560314-9133-018E-6240-266E2A2DE3A6}"/>
                    </a:ext>
                  </a:extLst>
                </p:cNvPr>
                <p:cNvPicPr/>
                <p:nvPr/>
              </p:nvPicPr>
              <p:blipFill>
                <a:blip r:embed="rId117"/>
                <a:stretch>
                  <a:fillRect/>
                </a:stretch>
              </p:blipFill>
              <p:spPr>
                <a:xfrm>
                  <a:off x="9975109" y="2144356"/>
                  <a:ext cx="52380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8" name="Freihand 77">
                  <a:extLst>
                    <a:ext uri="{FF2B5EF4-FFF2-40B4-BE49-F238E27FC236}">
                      <a16:creationId xmlns:a16="http://schemas.microsoft.com/office/drawing/2014/main" id="{045D49B1-3D6A-0A16-2E95-CD444F10FAFC}"/>
                    </a:ext>
                  </a:extLst>
                </p14:cNvPr>
                <p14:cNvContentPartPr/>
                <p14:nvPr/>
              </p14:nvContentPartPr>
              <p14:xfrm>
                <a:off x="10624909" y="1832596"/>
                <a:ext cx="446400" cy="381600"/>
              </p14:xfrm>
            </p:contentPart>
          </mc:Choice>
          <mc:Fallback xmlns="">
            <p:pic>
              <p:nvPicPr>
                <p:cNvPr id="78" name="Freihand 77">
                  <a:extLst>
                    <a:ext uri="{FF2B5EF4-FFF2-40B4-BE49-F238E27FC236}">
                      <a16:creationId xmlns:a16="http://schemas.microsoft.com/office/drawing/2014/main" id="{045D49B1-3D6A-0A16-2E95-CD444F10FAFC}"/>
                    </a:ext>
                  </a:extLst>
                </p:cNvPr>
                <p:cNvPicPr/>
                <p:nvPr/>
              </p:nvPicPr>
              <p:blipFill>
                <a:blip r:embed="rId119"/>
                <a:stretch>
                  <a:fillRect/>
                </a:stretch>
              </p:blipFill>
              <p:spPr>
                <a:xfrm>
                  <a:off x="10615909" y="1823956"/>
                  <a:ext cx="464040" cy="3992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9" name="Freihand 78">
                  <a:extLst>
                    <a:ext uri="{FF2B5EF4-FFF2-40B4-BE49-F238E27FC236}">
                      <a16:creationId xmlns:a16="http://schemas.microsoft.com/office/drawing/2014/main" id="{7C4463DE-ADA6-3AFA-A91E-AC2AA5A0B5A7}"/>
                    </a:ext>
                  </a:extLst>
                </p14:cNvPr>
                <p14:cNvContentPartPr/>
                <p14:nvPr/>
              </p14:nvContentPartPr>
              <p14:xfrm>
                <a:off x="10916869" y="1728916"/>
                <a:ext cx="12240" cy="13680"/>
              </p14:xfrm>
            </p:contentPart>
          </mc:Choice>
          <mc:Fallback xmlns="">
            <p:pic>
              <p:nvPicPr>
                <p:cNvPr id="79" name="Freihand 78">
                  <a:extLst>
                    <a:ext uri="{FF2B5EF4-FFF2-40B4-BE49-F238E27FC236}">
                      <a16:creationId xmlns:a16="http://schemas.microsoft.com/office/drawing/2014/main" id="{7C4463DE-ADA6-3AFA-A91E-AC2AA5A0B5A7}"/>
                    </a:ext>
                  </a:extLst>
                </p:cNvPr>
                <p:cNvPicPr/>
                <p:nvPr/>
              </p:nvPicPr>
              <p:blipFill>
                <a:blip r:embed="rId121"/>
                <a:stretch>
                  <a:fillRect/>
                </a:stretch>
              </p:blipFill>
              <p:spPr>
                <a:xfrm>
                  <a:off x="10907869" y="1720276"/>
                  <a:ext cx="298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1" name="Freihand 80">
                  <a:extLst>
                    <a:ext uri="{FF2B5EF4-FFF2-40B4-BE49-F238E27FC236}">
                      <a16:creationId xmlns:a16="http://schemas.microsoft.com/office/drawing/2014/main" id="{76DD8BCA-B469-2906-3340-BE46321473EE}"/>
                    </a:ext>
                  </a:extLst>
                </p14:cNvPr>
                <p14:cNvContentPartPr/>
                <p14:nvPr/>
              </p14:nvContentPartPr>
              <p14:xfrm>
                <a:off x="9216229" y="3027076"/>
                <a:ext cx="257040" cy="278640"/>
              </p14:xfrm>
            </p:contentPart>
          </mc:Choice>
          <mc:Fallback xmlns="">
            <p:pic>
              <p:nvPicPr>
                <p:cNvPr id="81" name="Freihand 80">
                  <a:extLst>
                    <a:ext uri="{FF2B5EF4-FFF2-40B4-BE49-F238E27FC236}">
                      <a16:creationId xmlns:a16="http://schemas.microsoft.com/office/drawing/2014/main" id="{76DD8BCA-B469-2906-3340-BE46321473EE}"/>
                    </a:ext>
                  </a:extLst>
                </p:cNvPr>
                <p:cNvPicPr/>
                <p:nvPr/>
              </p:nvPicPr>
              <p:blipFill>
                <a:blip r:embed="rId123"/>
                <a:stretch>
                  <a:fillRect/>
                </a:stretch>
              </p:blipFill>
              <p:spPr>
                <a:xfrm>
                  <a:off x="9207589" y="3018076"/>
                  <a:ext cx="27468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2" name="Freihand 81">
                  <a:extLst>
                    <a:ext uri="{FF2B5EF4-FFF2-40B4-BE49-F238E27FC236}">
                      <a16:creationId xmlns:a16="http://schemas.microsoft.com/office/drawing/2014/main" id="{319D1F01-8C09-5028-8E05-126B64B636E4}"/>
                    </a:ext>
                  </a:extLst>
                </p14:cNvPr>
                <p14:cNvContentPartPr/>
                <p14:nvPr/>
              </p14:nvContentPartPr>
              <p14:xfrm>
                <a:off x="9508909" y="2806756"/>
                <a:ext cx="718560" cy="308880"/>
              </p14:xfrm>
            </p:contentPart>
          </mc:Choice>
          <mc:Fallback xmlns="">
            <p:pic>
              <p:nvPicPr>
                <p:cNvPr id="82" name="Freihand 81">
                  <a:extLst>
                    <a:ext uri="{FF2B5EF4-FFF2-40B4-BE49-F238E27FC236}">
                      <a16:creationId xmlns:a16="http://schemas.microsoft.com/office/drawing/2014/main" id="{319D1F01-8C09-5028-8E05-126B64B636E4}"/>
                    </a:ext>
                  </a:extLst>
                </p:cNvPr>
                <p:cNvPicPr/>
                <p:nvPr/>
              </p:nvPicPr>
              <p:blipFill>
                <a:blip r:embed="rId125"/>
                <a:stretch>
                  <a:fillRect/>
                </a:stretch>
              </p:blipFill>
              <p:spPr>
                <a:xfrm>
                  <a:off x="9499909" y="2798116"/>
                  <a:ext cx="736200" cy="3265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3" name="Freihand 82">
                  <a:extLst>
                    <a:ext uri="{FF2B5EF4-FFF2-40B4-BE49-F238E27FC236}">
                      <a16:creationId xmlns:a16="http://schemas.microsoft.com/office/drawing/2014/main" id="{7665EBF7-2016-5FE9-86A3-B83DE5F19B8B}"/>
                    </a:ext>
                  </a:extLst>
                </p14:cNvPr>
                <p14:cNvContentPartPr/>
                <p14:nvPr/>
              </p14:nvContentPartPr>
              <p14:xfrm>
                <a:off x="10142869" y="2711356"/>
                <a:ext cx="287640" cy="110520"/>
              </p14:xfrm>
            </p:contentPart>
          </mc:Choice>
          <mc:Fallback xmlns="">
            <p:pic>
              <p:nvPicPr>
                <p:cNvPr id="83" name="Freihand 82">
                  <a:extLst>
                    <a:ext uri="{FF2B5EF4-FFF2-40B4-BE49-F238E27FC236}">
                      <a16:creationId xmlns:a16="http://schemas.microsoft.com/office/drawing/2014/main" id="{7665EBF7-2016-5FE9-86A3-B83DE5F19B8B}"/>
                    </a:ext>
                  </a:extLst>
                </p:cNvPr>
                <p:cNvPicPr/>
                <p:nvPr/>
              </p:nvPicPr>
              <p:blipFill>
                <a:blip r:embed="rId127"/>
                <a:stretch>
                  <a:fillRect/>
                </a:stretch>
              </p:blipFill>
              <p:spPr>
                <a:xfrm>
                  <a:off x="10133869" y="2702356"/>
                  <a:ext cx="3052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4" name="Freihand 83">
                  <a:extLst>
                    <a:ext uri="{FF2B5EF4-FFF2-40B4-BE49-F238E27FC236}">
                      <a16:creationId xmlns:a16="http://schemas.microsoft.com/office/drawing/2014/main" id="{BBA51933-F4F7-DC94-0547-77EEED7DA269}"/>
                    </a:ext>
                  </a:extLst>
                </p14:cNvPr>
                <p14:cNvContentPartPr/>
                <p14:nvPr/>
              </p14:nvContentPartPr>
              <p14:xfrm>
                <a:off x="10488469" y="2584636"/>
                <a:ext cx="108720" cy="164160"/>
              </p14:xfrm>
            </p:contentPart>
          </mc:Choice>
          <mc:Fallback xmlns="">
            <p:pic>
              <p:nvPicPr>
                <p:cNvPr id="84" name="Freihand 83">
                  <a:extLst>
                    <a:ext uri="{FF2B5EF4-FFF2-40B4-BE49-F238E27FC236}">
                      <a16:creationId xmlns:a16="http://schemas.microsoft.com/office/drawing/2014/main" id="{BBA51933-F4F7-DC94-0547-77EEED7DA269}"/>
                    </a:ext>
                  </a:extLst>
                </p:cNvPr>
                <p:cNvPicPr/>
                <p:nvPr/>
              </p:nvPicPr>
              <p:blipFill>
                <a:blip r:embed="rId129"/>
                <a:stretch>
                  <a:fillRect/>
                </a:stretch>
              </p:blipFill>
              <p:spPr>
                <a:xfrm>
                  <a:off x="10479829" y="2575996"/>
                  <a:ext cx="1263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5" name="Freihand 84">
                  <a:extLst>
                    <a:ext uri="{FF2B5EF4-FFF2-40B4-BE49-F238E27FC236}">
                      <a16:creationId xmlns:a16="http://schemas.microsoft.com/office/drawing/2014/main" id="{AE019FD6-79F1-3236-5F59-10DD5F31810D}"/>
                    </a:ext>
                  </a:extLst>
                </p14:cNvPr>
                <p14:cNvContentPartPr/>
                <p14:nvPr/>
              </p14:nvContentPartPr>
              <p14:xfrm>
                <a:off x="10638589" y="2505796"/>
                <a:ext cx="82800" cy="305640"/>
              </p14:xfrm>
            </p:contentPart>
          </mc:Choice>
          <mc:Fallback xmlns="">
            <p:pic>
              <p:nvPicPr>
                <p:cNvPr id="85" name="Freihand 84">
                  <a:extLst>
                    <a:ext uri="{FF2B5EF4-FFF2-40B4-BE49-F238E27FC236}">
                      <a16:creationId xmlns:a16="http://schemas.microsoft.com/office/drawing/2014/main" id="{AE019FD6-79F1-3236-5F59-10DD5F31810D}"/>
                    </a:ext>
                  </a:extLst>
                </p:cNvPr>
                <p:cNvPicPr/>
                <p:nvPr/>
              </p:nvPicPr>
              <p:blipFill>
                <a:blip r:embed="rId131"/>
                <a:stretch>
                  <a:fillRect/>
                </a:stretch>
              </p:blipFill>
              <p:spPr>
                <a:xfrm>
                  <a:off x="10629949" y="2497156"/>
                  <a:ext cx="10044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6" name="Freihand 85">
                  <a:extLst>
                    <a:ext uri="{FF2B5EF4-FFF2-40B4-BE49-F238E27FC236}">
                      <a16:creationId xmlns:a16="http://schemas.microsoft.com/office/drawing/2014/main" id="{6FEEC8ED-2C3F-AA4D-FBAC-275ED3AED0FC}"/>
                    </a:ext>
                  </a:extLst>
                </p14:cNvPr>
                <p14:cNvContentPartPr/>
                <p14:nvPr/>
              </p14:nvContentPartPr>
              <p14:xfrm>
                <a:off x="10747669" y="2240116"/>
                <a:ext cx="507960" cy="322920"/>
              </p14:xfrm>
            </p:contentPart>
          </mc:Choice>
          <mc:Fallback xmlns="">
            <p:pic>
              <p:nvPicPr>
                <p:cNvPr id="86" name="Freihand 85">
                  <a:extLst>
                    <a:ext uri="{FF2B5EF4-FFF2-40B4-BE49-F238E27FC236}">
                      <a16:creationId xmlns:a16="http://schemas.microsoft.com/office/drawing/2014/main" id="{6FEEC8ED-2C3F-AA4D-FBAC-275ED3AED0FC}"/>
                    </a:ext>
                  </a:extLst>
                </p:cNvPr>
                <p:cNvPicPr/>
                <p:nvPr/>
              </p:nvPicPr>
              <p:blipFill>
                <a:blip r:embed="rId133"/>
                <a:stretch>
                  <a:fillRect/>
                </a:stretch>
              </p:blipFill>
              <p:spPr>
                <a:xfrm>
                  <a:off x="10738669" y="2231476"/>
                  <a:ext cx="52560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7" name="Freihand 86">
                  <a:extLst>
                    <a:ext uri="{FF2B5EF4-FFF2-40B4-BE49-F238E27FC236}">
                      <a16:creationId xmlns:a16="http://schemas.microsoft.com/office/drawing/2014/main" id="{43E3B4D4-CA82-77AC-D36B-2B6FC0E13002}"/>
                    </a:ext>
                  </a:extLst>
                </p14:cNvPr>
                <p14:cNvContentPartPr/>
                <p14:nvPr/>
              </p14:nvContentPartPr>
              <p14:xfrm>
                <a:off x="11132509" y="2119516"/>
                <a:ext cx="37080" cy="24120"/>
              </p14:xfrm>
            </p:contentPart>
          </mc:Choice>
          <mc:Fallback xmlns="">
            <p:pic>
              <p:nvPicPr>
                <p:cNvPr id="87" name="Freihand 86">
                  <a:extLst>
                    <a:ext uri="{FF2B5EF4-FFF2-40B4-BE49-F238E27FC236}">
                      <a16:creationId xmlns:a16="http://schemas.microsoft.com/office/drawing/2014/main" id="{43E3B4D4-CA82-77AC-D36B-2B6FC0E13002}"/>
                    </a:ext>
                  </a:extLst>
                </p:cNvPr>
                <p:cNvPicPr/>
                <p:nvPr/>
              </p:nvPicPr>
              <p:blipFill>
                <a:blip r:embed="rId135"/>
                <a:stretch>
                  <a:fillRect/>
                </a:stretch>
              </p:blipFill>
              <p:spPr>
                <a:xfrm>
                  <a:off x="11123509" y="2110516"/>
                  <a:ext cx="547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8" name="Freihand 87">
                  <a:extLst>
                    <a:ext uri="{FF2B5EF4-FFF2-40B4-BE49-F238E27FC236}">
                      <a16:creationId xmlns:a16="http://schemas.microsoft.com/office/drawing/2014/main" id="{D193F104-1C1D-7391-9918-A979BB5AE515}"/>
                    </a:ext>
                  </a:extLst>
                </p14:cNvPr>
                <p14:cNvContentPartPr/>
                <p14:nvPr/>
              </p14:nvContentPartPr>
              <p14:xfrm>
                <a:off x="11286589" y="2025556"/>
                <a:ext cx="526680" cy="210960"/>
              </p14:xfrm>
            </p:contentPart>
          </mc:Choice>
          <mc:Fallback xmlns="">
            <p:pic>
              <p:nvPicPr>
                <p:cNvPr id="88" name="Freihand 87">
                  <a:extLst>
                    <a:ext uri="{FF2B5EF4-FFF2-40B4-BE49-F238E27FC236}">
                      <a16:creationId xmlns:a16="http://schemas.microsoft.com/office/drawing/2014/main" id="{D193F104-1C1D-7391-9918-A979BB5AE515}"/>
                    </a:ext>
                  </a:extLst>
                </p:cNvPr>
                <p:cNvPicPr/>
                <p:nvPr/>
              </p:nvPicPr>
              <p:blipFill>
                <a:blip r:embed="rId137"/>
                <a:stretch>
                  <a:fillRect/>
                </a:stretch>
              </p:blipFill>
              <p:spPr>
                <a:xfrm>
                  <a:off x="11277589" y="2016556"/>
                  <a:ext cx="54432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9" name="Freihand 88">
                  <a:extLst>
                    <a:ext uri="{FF2B5EF4-FFF2-40B4-BE49-F238E27FC236}">
                      <a16:creationId xmlns:a16="http://schemas.microsoft.com/office/drawing/2014/main" id="{86E9E530-A45A-D74B-C490-D0EA8A223C37}"/>
                    </a:ext>
                  </a:extLst>
                </p14:cNvPr>
                <p14:cNvContentPartPr/>
                <p14:nvPr/>
              </p14:nvContentPartPr>
              <p14:xfrm>
                <a:off x="11825509" y="1661596"/>
                <a:ext cx="129960" cy="423000"/>
              </p14:xfrm>
            </p:contentPart>
          </mc:Choice>
          <mc:Fallback xmlns="">
            <p:pic>
              <p:nvPicPr>
                <p:cNvPr id="89" name="Freihand 88">
                  <a:extLst>
                    <a:ext uri="{FF2B5EF4-FFF2-40B4-BE49-F238E27FC236}">
                      <a16:creationId xmlns:a16="http://schemas.microsoft.com/office/drawing/2014/main" id="{86E9E530-A45A-D74B-C490-D0EA8A223C37}"/>
                    </a:ext>
                  </a:extLst>
                </p:cNvPr>
                <p:cNvPicPr/>
                <p:nvPr/>
              </p:nvPicPr>
              <p:blipFill>
                <a:blip r:embed="rId139"/>
                <a:stretch>
                  <a:fillRect/>
                </a:stretch>
              </p:blipFill>
              <p:spPr>
                <a:xfrm>
                  <a:off x="11816509" y="1652596"/>
                  <a:ext cx="147600" cy="4406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1" name="Freihand 90">
                  <a:extLst>
                    <a:ext uri="{FF2B5EF4-FFF2-40B4-BE49-F238E27FC236}">
                      <a16:creationId xmlns:a16="http://schemas.microsoft.com/office/drawing/2014/main" id="{8E76EA86-9E3C-C006-E115-446C8D652BB3}"/>
                    </a:ext>
                  </a:extLst>
                </p14:cNvPr>
                <p14:cNvContentPartPr/>
                <p14:nvPr/>
              </p14:nvContentPartPr>
              <p14:xfrm>
                <a:off x="9491989" y="3376276"/>
                <a:ext cx="288720" cy="116640"/>
              </p14:xfrm>
            </p:contentPart>
          </mc:Choice>
          <mc:Fallback xmlns="">
            <p:pic>
              <p:nvPicPr>
                <p:cNvPr id="91" name="Freihand 90">
                  <a:extLst>
                    <a:ext uri="{FF2B5EF4-FFF2-40B4-BE49-F238E27FC236}">
                      <a16:creationId xmlns:a16="http://schemas.microsoft.com/office/drawing/2014/main" id="{8E76EA86-9E3C-C006-E115-446C8D652BB3}"/>
                    </a:ext>
                  </a:extLst>
                </p:cNvPr>
                <p:cNvPicPr/>
                <p:nvPr/>
              </p:nvPicPr>
              <p:blipFill>
                <a:blip r:embed="rId141"/>
                <a:stretch>
                  <a:fillRect/>
                </a:stretch>
              </p:blipFill>
              <p:spPr>
                <a:xfrm>
                  <a:off x="9482989" y="3367276"/>
                  <a:ext cx="30636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2" name="Freihand 91">
                  <a:extLst>
                    <a:ext uri="{FF2B5EF4-FFF2-40B4-BE49-F238E27FC236}">
                      <a16:creationId xmlns:a16="http://schemas.microsoft.com/office/drawing/2014/main" id="{F5259BCF-7C96-3D9E-E5AF-A9FBD0BA2C45}"/>
                    </a:ext>
                  </a:extLst>
                </p14:cNvPr>
                <p14:cNvContentPartPr/>
                <p14:nvPr/>
              </p14:nvContentPartPr>
              <p14:xfrm>
                <a:off x="9592789" y="3451876"/>
                <a:ext cx="181080" cy="122040"/>
              </p14:xfrm>
            </p:contentPart>
          </mc:Choice>
          <mc:Fallback xmlns="">
            <p:pic>
              <p:nvPicPr>
                <p:cNvPr id="92" name="Freihand 91">
                  <a:extLst>
                    <a:ext uri="{FF2B5EF4-FFF2-40B4-BE49-F238E27FC236}">
                      <a16:creationId xmlns:a16="http://schemas.microsoft.com/office/drawing/2014/main" id="{F5259BCF-7C96-3D9E-E5AF-A9FBD0BA2C45}"/>
                    </a:ext>
                  </a:extLst>
                </p:cNvPr>
                <p:cNvPicPr/>
                <p:nvPr/>
              </p:nvPicPr>
              <p:blipFill>
                <a:blip r:embed="rId143"/>
                <a:stretch>
                  <a:fillRect/>
                </a:stretch>
              </p:blipFill>
              <p:spPr>
                <a:xfrm>
                  <a:off x="9583789" y="3442876"/>
                  <a:ext cx="1987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3" name="Freihand 92">
                  <a:extLst>
                    <a:ext uri="{FF2B5EF4-FFF2-40B4-BE49-F238E27FC236}">
                      <a16:creationId xmlns:a16="http://schemas.microsoft.com/office/drawing/2014/main" id="{807530AD-0183-95D5-EFB4-75FE6810248F}"/>
                    </a:ext>
                  </a:extLst>
                </p14:cNvPr>
                <p14:cNvContentPartPr/>
                <p14:nvPr/>
              </p14:nvContentPartPr>
              <p14:xfrm>
                <a:off x="9912109" y="3217516"/>
                <a:ext cx="40680" cy="234000"/>
              </p14:xfrm>
            </p:contentPart>
          </mc:Choice>
          <mc:Fallback xmlns="">
            <p:pic>
              <p:nvPicPr>
                <p:cNvPr id="93" name="Freihand 92">
                  <a:extLst>
                    <a:ext uri="{FF2B5EF4-FFF2-40B4-BE49-F238E27FC236}">
                      <a16:creationId xmlns:a16="http://schemas.microsoft.com/office/drawing/2014/main" id="{807530AD-0183-95D5-EFB4-75FE6810248F}"/>
                    </a:ext>
                  </a:extLst>
                </p:cNvPr>
                <p:cNvPicPr/>
                <p:nvPr/>
              </p:nvPicPr>
              <p:blipFill>
                <a:blip r:embed="rId145"/>
                <a:stretch>
                  <a:fillRect/>
                </a:stretch>
              </p:blipFill>
              <p:spPr>
                <a:xfrm>
                  <a:off x="9903109" y="3208516"/>
                  <a:ext cx="5832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5" name="Freihand 94">
                  <a:extLst>
                    <a:ext uri="{FF2B5EF4-FFF2-40B4-BE49-F238E27FC236}">
                      <a16:creationId xmlns:a16="http://schemas.microsoft.com/office/drawing/2014/main" id="{0AA1E7E1-AEF5-699E-6FBB-630BF0122046}"/>
                    </a:ext>
                  </a:extLst>
                </p14:cNvPr>
                <p14:cNvContentPartPr/>
                <p14:nvPr/>
              </p14:nvContentPartPr>
              <p14:xfrm>
                <a:off x="10196149" y="3111676"/>
                <a:ext cx="319320" cy="104040"/>
              </p14:xfrm>
            </p:contentPart>
          </mc:Choice>
          <mc:Fallback xmlns="">
            <p:pic>
              <p:nvPicPr>
                <p:cNvPr id="95" name="Freihand 94">
                  <a:extLst>
                    <a:ext uri="{FF2B5EF4-FFF2-40B4-BE49-F238E27FC236}">
                      <a16:creationId xmlns:a16="http://schemas.microsoft.com/office/drawing/2014/main" id="{0AA1E7E1-AEF5-699E-6FBB-630BF0122046}"/>
                    </a:ext>
                  </a:extLst>
                </p:cNvPr>
                <p:cNvPicPr/>
                <p:nvPr/>
              </p:nvPicPr>
              <p:blipFill>
                <a:blip r:embed="rId147"/>
                <a:stretch>
                  <a:fillRect/>
                </a:stretch>
              </p:blipFill>
              <p:spPr>
                <a:xfrm>
                  <a:off x="10187509" y="3103036"/>
                  <a:ext cx="33696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6" name="Freihand 95">
                  <a:extLst>
                    <a:ext uri="{FF2B5EF4-FFF2-40B4-BE49-F238E27FC236}">
                      <a16:creationId xmlns:a16="http://schemas.microsoft.com/office/drawing/2014/main" id="{9FB21A97-508A-4B92-AD61-305E69DE067E}"/>
                    </a:ext>
                  </a:extLst>
                </p14:cNvPr>
                <p14:cNvContentPartPr/>
                <p14:nvPr/>
              </p14:nvContentPartPr>
              <p14:xfrm>
                <a:off x="10392349" y="2981716"/>
                <a:ext cx="8640" cy="9720"/>
              </p14:xfrm>
            </p:contentPart>
          </mc:Choice>
          <mc:Fallback xmlns="">
            <p:pic>
              <p:nvPicPr>
                <p:cNvPr id="96" name="Freihand 95">
                  <a:extLst>
                    <a:ext uri="{FF2B5EF4-FFF2-40B4-BE49-F238E27FC236}">
                      <a16:creationId xmlns:a16="http://schemas.microsoft.com/office/drawing/2014/main" id="{9FB21A97-508A-4B92-AD61-305E69DE067E}"/>
                    </a:ext>
                  </a:extLst>
                </p:cNvPr>
                <p:cNvPicPr/>
                <p:nvPr/>
              </p:nvPicPr>
              <p:blipFill>
                <a:blip r:embed="rId149"/>
                <a:stretch>
                  <a:fillRect/>
                </a:stretch>
              </p:blipFill>
              <p:spPr>
                <a:xfrm>
                  <a:off x="10383709" y="2972716"/>
                  <a:ext cx="262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7" name="Freihand 96">
                  <a:extLst>
                    <a:ext uri="{FF2B5EF4-FFF2-40B4-BE49-F238E27FC236}">
                      <a16:creationId xmlns:a16="http://schemas.microsoft.com/office/drawing/2014/main" id="{922AF12A-9DD2-323E-AEC3-731CCDEBD7A2}"/>
                    </a:ext>
                  </a:extLst>
                </p14:cNvPr>
                <p14:cNvContentPartPr/>
                <p14:nvPr/>
              </p14:nvContentPartPr>
              <p14:xfrm>
                <a:off x="10647589" y="2843476"/>
                <a:ext cx="142920" cy="170280"/>
              </p14:xfrm>
            </p:contentPart>
          </mc:Choice>
          <mc:Fallback xmlns="">
            <p:pic>
              <p:nvPicPr>
                <p:cNvPr id="97" name="Freihand 96">
                  <a:extLst>
                    <a:ext uri="{FF2B5EF4-FFF2-40B4-BE49-F238E27FC236}">
                      <a16:creationId xmlns:a16="http://schemas.microsoft.com/office/drawing/2014/main" id="{922AF12A-9DD2-323E-AEC3-731CCDEBD7A2}"/>
                    </a:ext>
                  </a:extLst>
                </p:cNvPr>
                <p:cNvPicPr/>
                <p:nvPr/>
              </p:nvPicPr>
              <p:blipFill>
                <a:blip r:embed="rId151"/>
                <a:stretch>
                  <a:fillRect/>
                </a:stretch>
              </p:blipFill>
              <p:spPr>
                <a:xfrm>
                  <a:off x="10638589" y="2834476"/>
                  <a:ext cx="1605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8" name="Freihand 97">
                  <a:extLst>
                    <a:ext uri="{FF2B5EF4-FFF2-40B4-BE49-F238E27FC236}">
                      <a16:creationId xmlns:a16="http://schemas.microsoft.com/office/drawing/2014/main" id="{D6D6DB02-4B08-C97D-A965-BDB9BFF70134}"/>
                    </a:ext>
                  </a:extLst>
                </p14:cNvPr>
                <p14:cNvContentPartPr/>
                <p14:nvPr/>
              </p14:nvContentPartPr>
              <p14:xfrm>
                <a:off x="10818589" y="2837356"/>
                <a:ext cx="111600" cy="222120"/>
              </p14:xfrm>
            </p:contentPart>
          </mc:Choice>
          <mc:Fallback xmlns="">
            <p:pic>
              <p:nvPicPr>
                <p:cNvPr id="98" name="Freihand 97">
                  <a:extLst>
                    <a:ext uri="{FF2B5EF4-FFF2-40B4-BE49-F238E27FC236}">
                      <a16:creationId xmlns:a16="http://schemas.microsoft.com/office/drawing/2014/main" id="{D6D6DB02-4B08-C97D-A965-BDB9BFF70134}"/>
                    </a:ext>
                  </a:extLst>
                </p:cNvPr>
                <p:cNvPicPr/>
                <p:nvPr/>
              </p:nvPicPr>
              <p:blipFill>
                <a:blip r:embed="rId153"/>
                <a:stretch>
                  <a:fillRect/>
                </a:stretch>
              </p:blipFill>
              <p:spPr>
                <a:xfrm>
                  <a:off x="10809949" y="2828716"/>
                  <a:ext cx="12924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9" name="Freihand 98">
                  <a:extLst>
                    <a:ext uri="{FF2B5EF4-FFF2-40B4-BE49-F238E27FC236}">
                      <a16:creationId xmlns:a16="http://schemas.microsoft.com/office/drawing/2014/main" id="{40BB818E-8891-7CAE-18A2-76B17D0330D4}"/>
                    </a:ext>
                  </a:extLst>
                </p14:cNvPr>
                <p14:cNvContentPartPr/>
                <p14:nvPr/>
              </p14:nvContentPartPr>
              <p14:xfrm>
                <a:off x="10944949" y="2558356"/>
                <a:ext cx="706320" cy="290520"/>
              </p14:xfrm>
            </p:contentPart>
          </mc:Choice>
          <mc:Fallback xmlns="">
            <p:pic>
              <p:nvPicPr>
                <p:cNvPr id="99" name="Freihand 98">
                  <a:extLst>
                    <a:ext uri="{FF2B5EF4-FFF2-40B4-BE49-F238E27FC236}">
                      <a16:creationId xmlns:a16="http://schemas.microsoft.com/office/drawing/2014/main" id="{40BB818E-8891-7CAE-18A2-76B17D0330D4}"/>
                    </a:ext>
                  </a:extLst>
                </p:cNvPr>
                <p:cNvPicPr/>
                <p:nvPr/>
              </p:nvPicPr>
              <p:blipFill>
                <a:blip r:embed="rId155"/>
                <a:stretch>
                  <a:fillRect/>
                </a:stretch>
              </p:blipFill>
              <p:spPr>
                <a:xfrm>
                  <a:off x="10935949" y="2549356"/>
                  <a:ext cx="72396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0" name="Freihand 99">
                  <a:extLst>
                    <a:ext uri="{FF2B5EF4-FFF2-40B4-BE49-F238E27FC236}">
                      <a16:creationId xmlns:a16="http://schemas.microsoft.com/office/drawing/2014/main" id="{61F9D307-9C69-3087-F247-234AE501FB9D}"/>
                    </a:ext>
                  </a:extLst>
                </p14:cNvPr>
                <p14:cNvContentPartPr/>
                <p14:nvPr/>
              </p14:nvContentPartPr>
              <p14:xfrm>
                <a:off x="10039909" y="3599116"/>
                <a:ext cx="97200" cy="118080"/>
              </p14:xfrm>
            </p:contentPart>
          </mc:Choice>
          <mc:Fallback xmlns="">
            <p:pic>
              <p:nvPicPr>
                <p:cNvPr id="100" name="Freihand 99">
                  <a:extLst>
                    <a:ext uri="{FF2B5EF4-FFF2-40B4-BE49-F238E27FC236}">
                      <a16:creationId xmlns:a16="http://schemas.microsoft.com/office/drawing/2014/main" id="{61F9D307-9C69-3087-F247-234AE501FB9D}"/>
                    </a:ext>
                  </a:extLst>
                </p:cNvPr>
                <p:cNvPicPr/>
                <p:nvPr/>
              </p:nvPicPr>
              <p:blipFill>
                <a:blip r:embed="rId157"/>
                <a:stretch>
                  <a:fillRect/>
                </a:stretch>
              </p:blipFill>
              <p:spPr>
                <a:xfrm>
                  <a:off x="10031269" y="3590476"/>
                  <a:ext cx="1148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1" name="Freihand 100">
                  <a:extLst>
                    <a:ext uri="{FF2B5EF4-FFF2-40B4-BE49-F238E27FC236}">
                      <a16:creationId xmlns:a16="http://schemas.microsoft.com/office/drawing/2014/main" id="{93872E85-F174-465C-3FF9-CE6C0BE5D218}"/>
                    </a:ext>
                  </a:extLst>
                </p14:cNvPr>
                <p14:cNvContentPartPr/>
                <p14:nvPr/>
              </p14:nvContentPartPr>
              <p14:xfrm>
                <a:off x="10202629" y="3531796"/>
                <a:ext cx="182880" cy="129240"/>
              </p14:xfrm>
            </p:contentPart>
          </mc:Choice>
          <mc:Fallback xmlns="">
            <p:pic>
              <p:nvPicPr>
                <p:cNvPr id="101" name="Freihand 100">
                  <a:extLst>
                    <a:ext uri="{FF2B5EF4-FFF2-40B4-BE49-F238E27FC236}">
                      <a16:creationId xmlns:a16="http://schemas.microsoft.com/office/drawing/2014/main" id="{93872E85-F174-465C-3FF9-CE6C0BE5D218}"/>
                    </a:ext>
                  </a:extLst>
                </p:cNvPr>
                <p:cNvPicPr/>
                <p:nvPr/>
              </p:nvPicPr>
              <p:blipFill>
                <a:blip r:embed="rId159"/>
                <a:stretch>
                  <a:fillRect/>
                </a:stretch>
              </p:blipFill>
              <p:spPr>
                <a:xfrm>
                  <a:off x="10193629" y="3522796"/>
                  <a:ext cx="20052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2" name="Freihand 101">
                  <a:extLst>
                    <a:ext uri="{FF2B5EF4-FFF2-40B4-BE49-F238E27FC236}">
                      <a16:creationId xmlns:a16="http://schemas.microsoft.com/office/drawing/2014/main" id="{57C51079-9A6D-80A3-0DF5-ED1A0352A96A}"/>
                    </a:ext>
                  </a:extLst>
                </p14:cNvPr>
                <p14:cNvContentPartPr/>
                <p14:nvPr/>
              </p14:nvContentPartPr>
              <p14:xfrm>
                <a:off x="10341949" y="3347836"/>
                <a:ext cx="312120" cy="182160"/>
              </p14:xfrm>
            </p:contentPart>
          </mc:Choice>
          <mc:Fallback xmlns="">
            <p:pic>
              <p:nvPicPr>
                <p:cNvPr id="102" name="Freihand 101">
                  <a:extLst>
                    <a:ext uri="{FF2B5EF4-FFF2-40B4-BE49-F238E27FC236}">
                      <a16:creationId xmlns:a16="http://schemas.microsoft.com/office/drawing/2014/main" id="{57C51079-9A6D-80A3-0DF5-ED1A0352A96A}"/>
                    </a:ext>
                  </a:extLst>
                </p:cNvPr>
                <p:cNvPicPr/>
                <p:nvPr/>
              </p:nvPicPr>
              <p:blipFill>
                <a:blip r:embed="rId161"/>
                <a:stretch>
                  <a:fillRect/>
                </a:stretch>
              </p:blipFill>
              <p:spPr>
                <a:xfrm>
                  <a:off x="10332949" y="3338836"/>
                  <a:ext cx="3297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3" name="Freihand 102">
                  <a:extLst>
                    <a:ext uri="{FF2B5EF4-FFF2-40B4-BE49-F238E27FC236}">
                      <a16:creationId xmlns:a16="http://schemas.microsoft.com/office/drawing/2014/main" id="{E404771B-0D68-4106-BE54-6FA134070DDE}"/>
                    </a:ext>
                  </a:extLst>
                </p14:cNvPr>
                <p14:cNvContentPartPr/>
                <p14:nvPr/>
              </p14:nvContentPartPr>
              <p14:xfrm>
                <a:off x="10789789" y="3223276"/>
                <a:ext cx="339120" cy="183240"/>
              </p14:xfrm>
            </p:contentPart>
          </mc:Choice>
          <mc:Fallback xmlns="">
            <p:pic>
              <p:nvPicPr>
                <p:cNvPr id="103" name="Freihand 102">
                  <a:extLst>
                    <a:ext uri="{FF2B5EF4-FFF2-40B4-BE49-F238E27FC236}">
                      <a16:creationId xmlns:a16="http://schemas.microsoft.com/office/drawing/2014/main" id="{E404771B-0D68-4106-BE54-6FA134070DDE}"/>
                    </a:ext>
                  </a:extLst>
                </p:cNvPr>
                <p:cNvPicPr/>
                <p:nvPr/>
              </p:nvPicPr>
              <p:blipFill>
                <a:blip r:embed="rId163"/>
                <a:stretch>
                  <a:fillRect/>
                </a:stretch>
              </p:blipFill>
              <p:spPr>
                <a:xfrm>
                  <a:off x="10781149" y="3214276"/>
                  <a:ext cx="35676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4" name="Freihand 103">
                  <a:extLst>
                    <a:ext uri="{FF2B5EF4-FFF2-40B4-BE49-F238E27FC236}">
                      <a16:creationId xmlns:a16="http://schemas.microsoft.com/office/drawing/2014/main" id="{01D7ED8D-E3FF-2BE3-7091-4DF95186C769}"/>
                    </a:ext>
                  </a:extLst>
                </p14:cNvPr>
                <p14:cNvContentPartPr/>
                <p14:nvPr/>
              </p14:nvContentPartPr>
              <p14:xfrm>
                <a:off x="11027029" y="3098356"/>
                <a:ext cx="4320" cy="19080"/>
              </p14:xfrm>
            </p:contentPart>
          </mc:Choice>
          <mc:Fallback xmlns="">
            <p:pic>
              <p:nvPicPr>
                <p:cNvPr id="104" name="Freihand 103">
                  <a:extLst>
                    <a:ext uri="{FF2B5EF4-FFF2-40B4-BE49-F238E27FC236}">
                      <a16:creationId xmlns:a16="http://schemas.microsoft.com/office/drawing/2014/main" id="{01D7ED8D-E3FF-2BE3-7091-4DF95186C769}"/>
                    </a:ext>
                  </a:extLst>
                </p:cNvPr>
                <p:cNvPicPr/>
                <p:nvPr/>
              </p:nvPicPr>
              <p:blipFill>
                <a:blip r:embed="rId165"/>
                <a:stretch>
                  <a:fillRect/>
                </a:stretch>
              </p:blipFill>
              <p:spPr>
                <a:xfrm>
                  <a:off x="11018389" y="3089356"/>
                  <a:ext cx="219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5" name="Freihand 104">
                  <a:extLst>
                    <a:ext uri="{FF2B5EF4-FFF2-40B4-BE49-F238E27FC236}">
                      <a16:creationId xmlns:a16="http://schemas.microsoft.com/office/drawing/2014/main" id="{9E15F220-A2D9-F6E1-5E69-938B518B47C2}"/>
                    </a:ext>
                  </a:extLst>
                </p14:cNvPr>
                <p14:cNvContentPartPr/>
                <p14:nvPr/>
              </p14:nvContentPartPr>
              <p14:xfrm>
                <a:off x="10305949" y="3747436"/>
                <a:ext cx="221760" cy="174960"/>
              </p14:xfrm>
            </p:contentPart>
          </mc:Choice>
          <mc:Fallback xmlns="">
            <p:pic>
              <p:nvPicPr>
                <p:cNvPr id="105" name="Freihand 104">
                  <a:extLst>
                    <a:ext uri="{FF2B5EF4-FFF2-40B4-BE49-F238E27FC236}">
                      <a16:creationId xmlns:a16="http://schemas.microsoft.com/office/drawing/2014/main" id="{9E15F220-A2D9-F6E1-5E69-938B518B47C2}"/>
                    </a:ext>
                  </a:extLst>
                </p:cNvPr>
                <p:cNvPicPr/>
                <p:nvPr/>
              </p:nvPicPr>
              <p:blipFill>
                <a:blip r:embed="rId167"/>
                <a:stretch>
                  <a:fillRect/>
                </a:stretch>
              </p:blipFill>
              <p:spPr>
                <a:xfrm>
                  <a:off x="10297309" y="3738796"/>
                  <a:ext cx="23940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6" name="Freihand 105">
                  <a:extLst>
                    <a:ext uri="{FF2B5EF4-FFF2-40B4-BE49-F238E27FC236}">
                      <a16:creationId xmlns:a16="http://schemas.microsoft.com/office/drawing/2014/main" id="{1AB0C817-AAE5-1E28-9D40-E15EF704C61F}"/>
                    </a:ext>
                  </a:extLst>
                </p14:cNvPr>
                <p14:cNvContentPartPr/>
                <p14:nvPr/>
              </p14:nvContentPartPr>
              <p14:xfrm>
                <a:off x="10554709" y="3546196"/>
                <a:ext cx="776880" cy="282600"/>
              </p14:xfrm>
            </p:contentPart>
          </mc:Choice>
          <mc:Fallback xmlns="">
            <p:pic>
              <p:nvPicPr>
                <p:cNvPr id="106" name="Freihand 105">
                  <a:extLst>
                    <a:ext uri="{FF2B5EF4-FFF2-40B4-BE49-F238E27FC236}">
                      <a16:creationId xmlns:a16="http://schemas.microsoft.com/office/drawing/2014/main" id="{1AB0C817-AAE5-1E28-9D40-E15EF704C61F}"/>
                    </a:ext>
                  </a:extLst>
                </p:cNvPr>
                <p:cNvPicPr/>
                <p:nvPr/>
              </p:nvPicPr>
              <p:blipFill>
                <a:blip r:embed="rId169"/>
                <a:stretch>
                  <a:fillRect/>
                </a:stretch>
              </p:blipFill>
              <p:spPr>
                <a:xfrm>
                  <a:off x="10546069" y="3537196"/>
                  <a:ext cx="79452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7" name="Freihand 106">
                  <a:extLst>
                    <a:ext uri="{FF2B5EF4-FFF2-40B4-BE49-F238E27FC236}">
                      <a16:creationId xmlns:a16="http://schemas.microsoft.com/office/drawing/2014/main" id="{9FA6846A-9AA4-0F85-A666-8E6158C1F4E1}"/>
                    </a:ext>
                  </a:extLst>
                </p14:cNvPr>
                <p14:cNvContentPartPr/>
                <p14:nvPr/>
              </p14:nvContentPartPr>
              <p14:xfrm>
                <a:off x="11249509" y="3445036"/>
                <a:ext cx="8640" cy="5040"/>
              </p14:xfrm>
            </p:contentPart>
          </mc:Choice>
          <mc:Fallback xmlns="">
            <p:pic>
              <p:nvPicPr>
                <p:cNvPr id="107" name="Freihand 106">
                  <a:extLst>
                    <a:ext uri="{FF2B5EF4-FFF2-40B4-BE49-F238E27FC236}">
                      <a16:creationId xmlns:a16="http://schemas.microsoft.com/office/drawing/2014/main" id="{9FA6846A-9AA4-0F85-A666-8E6158C1F4E1}"/>
                    </a:ext>
                  </a:extLst>
                </p:cNvPr>
                <p:cNvPicPr/>
                <p:nvPr/>
              </p:nvPicPr>
              <p:blipFill>
                <a:blip r:embed="rId171"/>
                <a:stretch>
                  <a:fillRect/>
                </a:stretch>
              </p:blipFill>
              <p:spPr>
                <a:xfrm>
                  <a:off x="11240509" y="3436036"/>
                  <a:ext cx="262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8" name="Freihand 107">
                  <a:extLst>
                    <a:ext uri="{FF2B5EF4-FFF2-40B4-BE49-F238E27FC236}">
                      <a16:creationId xmlns:a16="http://schemas.microsoft.com/office/drawing/2014/main" id="{F2A21877-FEE2-B449-D3C3-D5D5026D1BB3}"/>
                    </a:ext>
                  </a:extLst>
                </p14:cNvPr>
                <p14:cNvContentPartPr/>
                <p14:nvPr/>
              </p14:nvContentPartPr>
              <p14:xfrm>
                <a:off x="11441389" y="3447196"/>
                <a:ext cx="217080" cy="107640"/>
              </p14:xfrm>
            </p:contentPart>
          </mc:Choice>
          <mc:Fallback xmlns="">
            <p:pic>
              <p:nvPicPr>
                <p:cNvPr id="108" name="Freihand 107">
                  <a:extLst>
                    <a:ext uri="{FF2B5EF4-FFF2-40B4-BE49-F238E27FC236}">
                      <a16:creationId xmlns:a16="http://schemas.microsoft.com/office/drawing/2014/main" id="{F2A21877-FEE2-B449-D3C3-D5D5026D1BB3}"/>
                    </a:ext>
                  </a:extLst>
                </p:cNvPr>
                <p:cNvPicPr/>
                <p:nvPr/>
              </p:nvPicPr>
              <p:blipFill>
                <a:blip r:embed="rId173"/>
                <a:stretch>
                  <a:fillRect/>
                </a:stretch>
              </p:blipFill>
              <p:spPr>
                <a:xfrm>
                  <a:off x="11432749" y="3438196"/>
                  <a:ext cx="2347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9" name="Freihand 108">
                  <a:extLst>
                    <a:ext uri="{FF2B5EF4-FFF2-40B4-BE49-F238E27FC236}">
                      <a16:creationId xmlns:a16="http://schemas.microsoft.com/office/drawing/2014/main" id="{FEFB9405-2A5E-2314-3B51-D3006D75D1DA}"/>
                    </a:ext>
                  </a:extLst>
                </p14:cNvPr>
                <p14:cNvContentPartPr/>
                <p14:nvPr/>
              </p14:nvContentPartPr>
              <p14:xfrm>
                <a:off x="11691589" y="3088996"/>
                <a:ext cx="407520" cy="407160"/>
              </p14:xfrm>
            </p:contentPart>
          </mc:Choice>
          <mc:Fallback xmlns="">
            <p:pic>
              <p:nvPicPr>
                <p:cNvPr id="109" name="Freihand 108">
                  <a:extLst>
                    <a:ext uri="{FF2B5EF4-FFF2-40B4-BE49-F238E27FC236}">
                      <a16:creationId xmlns:a16="http://schemas.microsoft.com/office/drawing/2014/main" id="{FEFB9405-2A5E-2314-3B51-D3006D75D1DA}"/>
                    </a:ext>
                  </a:extLst>
                </p:cNvPr>
                <p:cNvPicPr/>
                <p:nvPr/>
              </p:nvPicPr>
              <p:blipFill>
                <a:blip r:embed="rId175"/>
                <a:stretch>
                  <a:fillRect/>
                </a:stretch>
              </p:blipFill>
              <p:spPr>
                <a:xfrm>
                  <a:off x="11682949" y="3080356"/>
                  <a:ext cx="425160" cy="4248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1" name="Freihand 110">
                  <a:extLst>
                    <a:ext uri="{FF2B5EF4-FFF2-40B4-BE49-F238E27FC236}">
                      <a16:creationId xmlns:a16="http://schemas.microsoft.com/office/drawing/2014/main" id="{DD80A198-C296-ECF8-BC0E-902AD7B45F38}"/>
                    </a:ext>
                  </a:extLst>
                </p14:cNvPr>
                <p14:cNvContentPartPr/>
                <p14:nvPr/>
              </p14:nvContentPartPr>
              <p14:xfrm>
                <a:off x="743269" y="3367996"/>
                <a:ext cx="3867480" cy="146520"/>
              </p14:xfrm>
            </p:contentPart>
          </mc:Choice>
          <mc:Fallback xmlns="">
            <p:pic>
              <p:nvPicPr>
                <p:cNvPr id="111" name="Freihand 110">
                  <a:extLst>
                    <a:ext uri="{FF2B5EF4-FFF2-40B4-BE49-F238E27FC236}">
                      <a16:creationId xmlns:a16="http://schemas.microsoft.com/office/drawing/2014/main" id="{DD80A198-C296-ECF8-BC0E-902AD7B45F38}"/>
                    </a:ext>
                  </a:extLst>
                </p:cNvPr>
                <p:cNvPicPr/>
                <p:nvPr/>
              </p:nvPicPr>
              <p:blipFill>
                <a:blip r:embed="rId177"/>
                <a:stretch>
                  <a:fillRect/>
                </a:stretch>
              </p:blipFill>
              <p:spPr>
                <a:xfrm>
                  <a:off x="734629" y="3359356"/>
                  <a:ext cx="38851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3" name="Freihand 112">
                  <a:extLst>
                    <a:ext uri="{FF2B5EF4-FFF2-40B4-BE49-F238E27FC236}">
                      <a16:creationId xmlns:a16="http://schemas.microsoft.com/office/drawing/2014/main" id="{01DF4F59-D17F-AA46-4A9A-0BCDDEDE087E}"/>
                    </a:ext>
                  </a:extLst>
                </p14:cNvPr>
                <p14:cNvContentPartPr/>
                <p14:nvPr/>
              </p14:nvContentPartPr>
              <p14:xfrm>
                <a:off x="8390749" y="1582036"/>
                <a:ext cx="3747600" cy="2482560"/>
              </p14:xfrm>
            </p:contentPart>
          </mc:Choice>
          <mc:Fallback xmlns="">
            <p:pic>
              <p:nvPicPr>
                <p:cNvPr id="113" name="Freihand 112">
                  <a:extLst>
                    <a:ext uri="{FF2B5EF4-FFF2-40B4-BE49-F238E27FC236}">
                      <a16:creationId xmlns:a16="http://schemas.microsoft.com/office/drawing/2014/main" id="{01DF4F59-D17F-AA46-4A9A-0BCDDEDE087E}"/>
                    </a:ext>
                  </a:extLst>
                </p:cNvPr>
                <p:cNvPicPr/>
                <p:nvPr/>
              </p:nvPicPr>
              <p:blipFill>
                <a:blip r:embed="rId179"/>
                <a:stretch>
                  <a:fillRect/>
                </a:stretch>
              </p:blipFill>
              <p:spPr>
                <a:xfrm>
                  <a:off x="8382109" y="1573036"/>
                  <a:ext cx="3765240" cy="25002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6" name="Freihand 15">
                  <a:extLst>
                    <a:ext uri="{FF2B5EF4-FFF2-40B4-BE49-F238E27FC236}">
                      <a16:creationId xmlns:a16="http://schemas.microsoft.com/office/drawing/2014/main" id="{EAFF72B5-C2A6-53C4-5399-342439EABB85}"/>
                    </a:ext>
                  </a:extLst>
                </p14:cNvPr>
                <p14:cNvContentPartPr/>
                <p14:nvPr/>
              </p14:nvContentPartPr>
              <p14:xfrm>
                <a:off x="4012069" y="3844276"/>
                <a:ext cx="204120" cy="28800"/>
              </p14:xfrm>
            </p:contentPart>
          </mc:Choice>
          <mc:Fallback xmlns="">
            <p:pic>
              <p:nvPicPr>
                <p:cNvPr id="16" name="Freihand 15">
                  <a:extLst>
                    <a:ext uri="{FF2B5EF4-FFF2-40B4-BE49-F238E27FC236}">
                      <a16:creationId xmlns:a16="http://schemas.microsoft.com/office/drawing/2014/main" id="{EAFF72B5-C2A6-53C4-5399-342439EABB85}"/>
                    </a:ext>
                  </a:extLst>
                </p:cNvPr>
                <p:cNvPicPr/>
                <p:nvPr/>
              </p:nvPicPr>
              <p:blipFill>
                <a:blip r:embed="rId181"/>
                <a:stretch>
                  <a:fillRect/>
                </a:stretch>
              </p:blipFill>
              <p:spPr>
                <a:xfrm>
                  <a:off x="4003069" y="3835636"/>
                  <a:ext cx="22176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7" name="Freihand 16">
                  <a:extLst>
                    <a:ext uri="{FF2B5EF4-FFF2-40B4-BE49-F238E27FC236}">
                      <a16:creationId xmlns:a16="http://schemas.microsoft.com/office/drawing/2014/main" id="{CBC4C244-DE42-3981-1A3F-E50215E78816}"/>
                    </a:ext>
                  </a:extLst>
                </p14:cNvPr>
                <p14:cNvContentPartPr/>
                <p14:nvPr/>
              </p14:nvContentPartPr>
              <p14:xfrm>
                <a:off x="5175589" y="3859396"/>
                <a:ext cx="137520" cy="42120"/>
              </p14:xfrm>
            </p:contentPart>
          </mc:Choice>
          <mc:Fallback xmlns="">
            <p:pic>
              <p:nvPicPr>
                <p:cNvPr id="17" name="Freihand 16">
                  <a:extLst>
                    <a:ext uri="{FF2B5EF4-FFF2-40B4-BE49-F238E27FC236}">
                      <a16:creationId xmlns:a16="http://schemas.microsoft.com/office/drawing/2014/main" id="{CBC4C244-DE42-3981-1A3F-E50215E78816}"/>
                    </a:ext>
                  </a:extLst>
                </p:cNvPr>
                <p:cNvPicPr/>
                <p:nvPr/>
              </p:nvPicPr>
              <p:blipFill>
                <a:blip r:embed="rId183"/>
                <a:stretch>
                  <a:fillRect/>
                </a:stretch>
              </p:blipFill>
              <p:spPr>
                <a:xfrm>
                  <a:off x="5166589" y="3850396"/>
                  <a:ext cx="1551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9" name="Freihand 18">
                  <a:extLst>
                    <a:ext uri="{FF2B5EF4-FFF2-40B4-BE49-F238E27FC236}">
                      <a16:creationId xmlns:a16="http://schemas.microsoft.com/office/drawing/2014/main" id="{98E0B8A7-854D-DCDA-6CB8-DD83FD85C24F}"/>
                    </a:ext>
                  </a:extLst>
                </p14:cNvPr>
                <p14:cNvContentPartPr/>
                <p14:nvPr/>
              </p14:nvContentPartPr>
              <p14:xfrm>
                <a:off x="4026109" y="3859756"/>
                <a:ext cx="106560" cy="38520"/>
              </p14:xfrm>
            </p:contentPart>
          </mc:Choice>
          <mc:Fallback xmlns="">
            <p:pic>
              <p:nvPicPr>
                <p:cNvPr id="19" name="Freihand 18">
                  <a:extLst>
                    <a:ext uri="{FF2B5EF4-FFF2-40B4-BE49-F238E27FC236}">
                      <a16:creationId xmlns:a16="http://schemas.microsoft.com/office/drawing/2014/main" id="{98E0B8A7-854D-DCDA-6CB8-DD83FD85C24F}"/>
                    </a:ext>
                  </a:extLst>
                </p:cNvPr>
                <p:cNvPicPr/>
                <p:nvPr/>
              </p:nvPicPr>
              <p:blipFill>
                <a:blip r:embed="rId185"/>
                <a:stretch>
                  <a:fillRect/>
                </a:stretch>
              </p:blipFill>
              <p:spPr>
                <a:xfrm>
                  <a:off x="4017469" y="3851116"/>
                  <a:ext cx="1242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21" name="Freihand 20">
                  <a:extLst>
                    <a:ext uri="{FF2B5EF4-FFF2-40B4-BE49-F238E27FC236}">
                      <a16:creationId xmlns:a16="http://schemas.microsoft.com/office/drawing/2014/main" id="{E3947E1A-D01A-D16F-D9BD-F04020921838}"/>
                    </a:ext>
                  </a:extLst>
                </p14:cNvPr>
                <p14:cNvContentPartPr/>
                <p14:nvPr/>
              </p14:nvContentPartPr>
              <p14:xfrm>
                <a:off x="4452349" y="3843916"/>
                <a:ext cx="176040" cy="52200"/>
              </p14:xfrm>
            </p:contentPart>
          </mc:Choice>
          <mc:Fallback xmlns="">
            <p:pic>
              <p:nvPicPr>
                <p:cNvPr id="21" name="Freihand 20">
                  <a:extLst>
                    <a:ext uri="{FF2B5EF4-FFF2-40B4-BE49-F238E27FC236}">
                      <a16:creationId xmlns:a16="http://schemas.microsoft.com/office/drawing/2014/main" id="{E3947E1A-D01A-D16F-D9BD-F04020921838}"/>
                    </a:ext>
                  </a:extLst>
                </p:cNvPr>
                <p:cNvPicPr/>
                <p:nvPr/>
              </p:nvPicPr>
              <p:blipFill>
                <a:blip r:embed="rId187"/>
                <a:stretch>
                  <a:fillRect/>
                </a:stretch>
              </p:blipFill>
              <p:spPr>
                <a:xfrm>
                  <a:off x="4443349" y="3835276"/>
                  <a:ext cx="1936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31" name="Freihand 30">
                  <a:extLst>
                    <a:ext uri="{FF2B5EF4-FFF2-40B4-BE49-F238E27FC236}">
                      <a16:creationId xmlns:a16="http://schemas.microsoft.com/office/drawing/2014/main" id="{72225C5C-86C4-0241-D847-861C6C00F250}"/>
                    </a:ext>
                  </a:extLst>
                </p14:cNvPr>
                <p14:cNvContentPartPr/>
                <p14:nvPr/>
              </p14:nvContentPartPr>
              <p14:xfrm>
                <a:off x="3849349" y="4154236"/>
                <a:ext cx="153720" cy="210960"/>
              </p14:xfrm>
            </p:contentPart>
          </mc:Choice>
          <mc:Fallback xmlns="">
            <p:pic>
              <p:nvPicPr>
                <p:cNvPr id="31" name="Freihand 30">
                  <a:extLst>
                    <a:ext uri="{FF2B5EF4-FFF2-40B4-BE49-F238E27FC236}">
                      <a16:creationId xmlns:a16="http://schemas.microsoft.com/office/drawing/2014/main" id="{72225C5C-86C4-0241-D847-861C6C00F250}"/>
                    </a:ext>
                  </a:extLst>
                </p:cNvPr>
                <p:cNvPicPr/>
                <p:nvPr/>
              </p:nvPicPr>
              <p:blipFill>
                <a:blip r:embed="rId189"/>
                <a:stretch>
                  <a:fillRect/>
                </a:stretch>
              </p:blipFill>
              <p:spPr>
                <a:xfrm>
                  <a:off x="3840709" y="4145236"/>
                  <a:ext cx="17136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32" name="Freihand 31">
                  <a:extLst>
                    <a:ext uri="{FF2B5EF4-FFF2-40B4-BE49-F238E27FC236}">
                      <a16:creationId xmlns:a16="http://schemas.microsoft.com/office/drawing/2014/main" id="{6903CA53-6041-81B1-B661-AD654488B7F6}"/>
                    </a:ext>
                  </a:extLst>
                </p14:cNvPr>
                <p14:cNvContentPartPr/>
                <p14:nvPr/>
              </p14:nvContentPartPr>
              <p14:xfrm>
                <a:off x="4037629" y="4201396"/>
                <a:ext cx="199440" cy="112680"/>
              </p14:xfrm>
            </p:contentPart>
          </mc:Choice>
          <mc:Fallback xmlns="">
            <p:pic>
              <p:nvPicPr>
                <p:cNvPr id="32" name="Freihand 31">
                  <a:extLst>
                    <a:ext uri="{FF2B5EF4-FFF2-40B4-BE49-F238E27FC236}">
                      <a16:creationId xmlns:a16="http://schemas.microsoft.com/office/drawing/2014/main" id="{6903CA53-6041-81B1-B661-AD654488B7F6}"/>
                    </a:ext>
                  </a:extLst>
                </p:cNvPr>
                <p:cNvPicPr/>
                <p:nvPr/>
              </p:nvPicPr>
              <p:blipFill>
                <a:blip r:embed="rId191"/>
                <a:stretch>
                  <a:fillRect/>
                </a:stretch>
              </p:blipFill>
              <p:spPr>
                <a:xfrm>
                  <a:off x="4028989" y="4192396"/>
                  <a:ext cx="2170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33" name="Freihand 32">
                  <a:extLst>
                    <a:ext uri="{FF2B5EF4-FFF2-40B4-BE49-F238E27FC236}">
                      <a16:creationId xmlns:a16="http://schemas.microsoft.com/office/drawing/2014/main" id="{071B90F1-11A4-1F6A-7EB6-3C82B12FEF44}"/>
                    </a:ext>
                  </a:extLst>
                </p14:cNvPr>
                <p14:cNvContentPartPr/>
                <p14:nvPr/>
              </p14:nvContentPartPr>
              <p14:xfrm>
                <a:off x="4279549" y="4154236"/>
                <a:ext cx="100440" cy="98280"/>
              </p14:xfrm>
            </p:contentPart>
          </mc:Choice>
          <mc:Fallback xmlns="">
            <p:pic>
              <p:nvPicPr>
                <p:cNvPr id="33" name="Freihand 32">
                  <a:extLst>
                    <a:ext uri="{FF2B5EF4-FFF2-40B4-BE49-F238E27FC236}">
                      <a16:creationId xmlns:a16="http://schemas.microsoft.com/office/drawing/2014/main" id="{071B90F1-11A4-1F6A-7EB6-3C82B12FEF44}"/>
                    </a:ext>
                  </a:extLst>
                </p:cNvPr>
                <p:cNvPicPr/>
                <p:nvPr/>
              </p:nvPicPr>
              <p:blipFill>
                <a:blip r:embed="rId193"/>
                <a:stretch>
                  <a:fillRect/>
                </a:stretch>
              </p:blipFill>
              <p:spPr>
                <a:xfrm>
                  <a:off x="4270909" y="4145596"/>
                  <a:ext cx="1180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34" name="Freihand 33">
                  <a:extLst>
                    <a:ext uri="{FF2B5EF4-FFF2-40B4-BE49-F238E27FC236}">
                      <a16:creationId xmlns:a16="http://schemas.microsoft.com/office/drawing/2014/main" id="{6B2A726E-1AD5-5B81-548D-7A015B10787A}"/>
                    </a:ext>
                  </a:extLst>
                </p14:cNvPr>
                <p14:cNvContentPartPr/>
                <p14:nvPr/>
              </p14:nvContentPartPr>
              <p14:xfrm>
                <a:off x="4350829" y="4158196"/>
                <a:ext cx="97200" cy="198000"/>
              </p14:xfrm>
            </p:contentPart>
          </mc:Choice>
          <mc:Fallback xmlns="">
            <p:pic>
              <p:nvPicPr>
                <p:cNvPr id="34" name="Freihand 33">
                  <a:extLst>
                    <a:ext uri="{FF2B5EF4-FFF2-40B4-BE49-F238E27FC236}">
                      <a16:creationId xmlns:a16="http://schemas.microsoft.com/office/drawing/2014/main" id="{6B2A726E-1AD5-5B81-548D-7A015B10787A}"/>
                    </a:ext>
                  </a:extLst>
                </p:cNvPr>
                <p:cNvPicPr/>
                <p:nvPr/>
              </p:nvPicPr>
              <p:blipFill>
                <a:blip r:embed="rId195"/>
                <a:stretch>
                  <a:fillRect/>
                </a:stretch>
              </p:blipFill>
              <p:spPr>
                <a:xfrm>
                  <a:off x="4342189" y="4149556"/>
                  <a:ext cx="11484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35" name="Freihand 34">
                  <a:extLst>
                    <a:ext uri="{FF2B5EF4-FFF2-40B4-BE49-F238E27FC236}">
                      <a16:creationId xmlns:a16="http://schemas.microsoft.com/office/drawing/2014/main" id="{5CDF4E0F-C95D-BF61-C26B-9CCC015F3F8B}"/>
                    </a:ext>
                  </a:extLst>
                </p14:cNvPr>
                <p14:cNvContentPartPr/>
                <p14:nvPr/>
              </p14:nvContentPartPr>
              <p14:xfrm>
                <a:off x="4469989" y="4129396"/>
                <a:ext cx="54360" cy="77760"/>
              </p14:xfrm>
            </p:contentPart>
          </mc:Choice>
          <mc:Fallback xmlns="">
            <p:pic>
              <p:nvPicPr>
                <p:cNvPr id="35" name="Freihand 34">
                  <a:extLst>
                    <a:ext uri="{FF2B5EF4-FFF2-40B4-BE49-F238E27FC236}">
                      <a16:creationId xmlns:a16="http://schemas.microsoft.com/office/drawing/2014/main" id="{5CDF4E0F-C95D-BF61-C26B-9CCC015F3F8B}"/>
                    </a:ext>
                  </a:extLst>
                </p:cNvPr>
                <p:cNvPicPr/>
                <p:nvPr/>
              </p:nvPicPr>
              <p:blipFill>
                <a:blip r:embed="rId197"/>
                <a:stretch>
                  <a:fillRect/>
                </a:stretch>
              </p:blipFill>
              <p:spPr>
                <a:xfrm>
                  <a:off x="4460989" y="4120396"/>
                  <a:ext cx="720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36" name="Freihand 35">
                  <a:extLst>
                    <a:ext uri="{FF2B5EF4-FFF2-40B4-BE49-F238E27FC236}">
                      <a16:creationId xmlns:a16="http://schemas.microsoft.com/office/drawing/2014/main" id="{F83B887A-C236-2E4E-85D8-97A054CDE6A2}"/>
                    </a:ext>
                  </a:extLst>
                </p14:cNvPr>
                <p14:cNvContentPartPr/>
                <p14:nvPr/>
              </p14:nvContentPartPr>
              <p14:xfrm>
                <a:off x="4543069" y="4131196"/>
                <a:ext cx="38520" cy="70560"/>
              </p14:xfrm>
            </p:contentPart>
          </mc:Choice>
          <mc:Fallback xmlns="">
            <p:pic>
              <p:nvPicPr>
                <p:cNvPr id="36" name="Freihand 35">
                  <a:extLst>
                    <a:ext uri="{FF2B5EF4-FFF2-40B4-BE49-F238E27FC236}">
                      <a16:creationId xmlns:a16="http://schemas.microsoft.com/office/drawing/2014/main" id="{F83B887A-C236-2E4E-85D8-97A054CDE6A2}"/>
                    </a:ext>
                  </a:extLst>
                </p:cNvPr>
                <p:cNvPicPr/>
                <p:nvPr/>
              </p:nvPicPr>
              <p:blipFill>
                <a:blip r:embed="rId199"/>
                <a:stretch>
                  <a:fillRect/>
                </a:stretch>
              </p:blipFill>
              <p:spPr>
                <a:xfrm>
                  <a:off x="4534069" y="4122556"/>
                  <a:ext cx="5616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41" name="Freihand 40">
                  <a:extLst>
                    <a:ext uri="{FF2B5EF4-FFF2-40B4-BE49-F238E27FC236}">
                      <a16:creationId xmlns:a16="http://schemas.microsoft.com/office/drawing/2014/main" id="{649D7B11-1CB9-1F30-3F58-56C456222DFF}"/>
                    </a:ext>
                  </a:extLst>
                </p14:cNvPr>
                <p14:cNvContentPartPr/>
                <p14:nvPr/>
              </p14:nvContentPartPr>
              <p14:xfrm>
                <a:off x="5313469" y="4193116"/>
                <a:ext cx="167760" cy="122400"/>
              </p14:xfrm>
            </p:contentPart>
          </mc:Choice>
          <mc:Fallback xmlns="">
            <p:pic>
              <p:nvPicPr>
                <p:cNvPr id="41" name="Freihand 40">
                  <a:extLst>
                    <a:ext uri="{FF2B5EF4-FFF2-40B4-BE49-F238E27FC236}">
                      <a16:creationId xmlns:a16="http://schemas.microsoft.com/office/drawing/2014/main" id="{649D7B11-1CB9-1F30-3F58-56C456222DFF}"/>
                    </a:ext>
                  </a:extLst>
                </p:cNvPr>
                <p:cNvPicPr/>
                <p:nvPr/>
              </p:nvPicPr>
              <p:blipFill>
                <a:blip r:embed="rId201"/>
                <a:stretch>
                  <a:fillRect/>
                </a:stretch>
              </p:blipFill>
              <p:spPr>
                <a:xfrm>
                  <a:off x="5304469" y="4184476"/>
                  <a:ext cx="1854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42" name="Freihand 41">
                  <a:extLst>
                    <a:ext uri="{FF2B5EF4-FFF2-40B4-BE49-F238E27FC236}">
                      <a16:creationId xmlns:a16="http://schemas.microsoft.com/office/drawing/2014/main" id="{367D177D-BFFA-6B75-2A94-6C5F42704364}"/>
                    </a:ext>
                  </a:extLst>
                </p14:cNvPr>
                <p14:cNvContentPartPr/>
                <p14:nvPr/>
              </p14:nvContentPartPr>
              <p14:xfrm>
                <a:off x="5243989" y="4165756"/>
                <a:ext cx="112320" cy="195120"/>
              </p14:xfrm>
            </p:contentPart>
          </mc:Choice>
          <mc:Fallback xmlns="">
            <p:pic>
              <p:nvPicPr>
                <p:cNvPr id="42" name="Freihand 41">
                  <a:extLst>
                    <a:ext uri="{FF2B5EF4-FFF2-40B4-BE49-F238E27FC236}">
                      <a16:creationId xmlns:a16="http://schemas.microsoft.com/office/drawing/2014/main" id="{367D177D-BFFA-6B75-2A94-6C5F42704364}"/>
                    </a:ext>
                  </a:extLst>
                </p:cNvPr>
                <p:cNvPicPr/>
                <p:nvPr/>
              </p:nvPicPr>
              <p:blipFill>
                <a:blip r:embed="rId203"/>
                <a:stretch>
                  <a:fillRect/>
                </a:stretch>
              </p:blipFill>
              <p:spPr>
                <a:xfrm>
                  <a:off x="5235349" y="4157116"/>
                  <a:ext cx="12996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44" name="Freihand 43">
                  <a:extLst>
                    <a:ext uri="{FF2B5EF4-FFF2-40B4-BE49-F238E27FC236}">
                      <a16:creationId xmlns:a16="http://schemas.microsoft.com/office/drawing/2014/main" id="{0865C200-482F-85DC-0CAD-33C634CB5A38}"/>
                    </a:ext>
                  </a:extLst>
                </p14:cNvPr>
                <p14:cNvContentPartPr/>
                <p14:nvPr/>
              </p14:nvContentPartPr>
              <p14:xfrm>
                <a:off x="4640629" y="3967036"/>
                <a:ext cx="289440" cy="210240"/>
              </p14:xfrm>
            </p:contentPart>
          </mc:Choice>
          <mc:Fallback xmlns="">
            <p:pic>
              <p:nvPicPr>
                <p:cNvPr id="44" name="Freihand 43">
                  <a:extLst>
                    <a:ext uri="{FF2B5EF4-FFF2-40B4-BE49-F238E27FC236}">
                      <a16:creationId xmlns:a16="http://schemas.microsoft.com/office/drawing/2014/main" id="{0865C200-482F-85DC-0CAD-33C634CB5A38}"/>
                    </a:ext>
                  </a:extLst>
                </p:cNvPr>
                <p:cNvPicPr/>
                <p:nvPr/>
              </p:nvPicPr>
              <p:blipFill>
                <a:blip r:embed="rId205"/>
                <a:stretch>
                  <a:fillRect/>
                </a:stretch>
              </p:blipFill>
              <p:spPr>
                <a:xfrm>
                  <a:off x="4631629" y="3958036"/>
                  <a:ext cx="30708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45" name="Freihand 44">
                  <a:extLst>
                    <a:ext uri="{FF2B5EF4-FFF2-40B4-BE49-F238E27FC236}">
                      <a16:creationId xmlns:a16="http://schemas.microsoft.com/office/drawing/2014/main" id="{716643E0-256B-7D47-F392-2F5DB40EEF0F}"/>
                    </a:ext>
                  </a:extLst>
                </p14:cNvPr>
                <p14:cNvContentPartPr/>
                <p14:nvPr/>
              </p14:nvContentPartPr>
              <p14:xfrm>
                <a:off x="5017909" y="3960196"/>
                <a:ext cx="170280" cy="108720"/>
              </p14:xfrm>
            </p:contentPart>
          </mc:Choice>
          <mc:Fallback xmlns="">
            <p:pic>
              <p:nvPicPr>
                <p:cNvPr id="45" name="Freihand 44">
                  <a:extLst>
                    <a:ext uri="{FF2B5EF4-FFF2-40B4-BE49-F238E27FC236}">
                      <a16:creationId xmlns:a16="http://schemas.microsoft.com/office/drawing/2014/main" id="{716643E0-256B-7D47-F392-2F5DB40EEF0F}"/>
                    </a:ext>
                  </a:extLst>
                </p:cNvPr>
                <p:cNvPicPr/>
                <p:nvPr/>
              </p:nvPicPr>
              <p:blipFill>
                <a:blip r:embed="rId207"/>
                <a:stretch>
                  <a:fillRect/>
                </a:stretch>
              </p:blipFill>
              <p:spPr>
                <a:xfrm>
                  <a:off x="5009269" y="3951196"/>
                  <a:ext cx="1879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46" name="Freihand 45">
                  <a:extLst>
                    <a:ext uri="{FF2B5EF4-FFF2-40B4-BE49-F238E27FC236}">
                      <a16:creationId xmlns:a16="http://schemas.microsoft.com/office/drawing/2014/main" id="{10B3A8CF-60E7-52FE-A6C4-B00E8A8CA072}"/>
                    </a:ext>
                  </a:extLst>
                </p14:cNvPr>
                <p14:cNvContentPartPr/>
                <p14:nvPr/>
              </p14:nvContentPartPr>
              <p14:xfrm>
                <a:off x="4616149" y="4202476"/>
                <a:ext cx="77400" cy="163440"/>
              </p14:xfrm>
            </p:contentPart>
          </mc:Choice>
          <mc:Fallback xmlns="">
            <p:pic>
              <p:nvPicPr>
                <p:cNvPr id="46" name="Freihand 45">
                  <a:extLst>
                    <a:ext uri="{FF2B5EF4-FFF2-40B4-BE49-F238E27FC236}">
                      <a16:creationId xmlns:a16="http://schemas.microsoft.com/office/drawing/2014/main" id="{10B3A8CF-60E7-52FE-A6C4-B00E8A8CA072}"/>
                    </a:ext>
                  </a:extLst>
                </p:cNvPr>
                <p:cNvPicPr/>
                <p:nvPr/>
              </p:nvPicPr>
              <p:blipFill>
                <a:blip r:embed="rId209"/>
                <a:stretch>
                  <a:fillRect/>
                </a:stretch>
              </p:blipFill>
              <p:spPr>
                <a:xfrm>
                  <a:off x="4607509" y="4193476"/>
                  <a:ext cx="950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47" name="Freihand 46">
                  <a:extLst>
                    <a:ext uri="{FF2B5EF4-FFF2-40B4-BE49-F238E27FC236}">
                      <a16:creationId xmlns:a16="http://schemas.microsoft.com/office/drawing/2014/main" id="{B3029445-B68D-D888-F4E1-A3996711AC19}"/>
                    </a:ext>
                  </a:extLst>
                </p14:cNvPr>
                <p14:cNvContentPartPr/>
                <p14:nvPr/>
              </p14:nvContentPartPr>
              <p14:xfrm>
                <a:off x="4680589" y="4312996"/>
                <a:ext cx="58680" cy="22680"/>
              </p14:xfrm>
            </p:contentPart>
          </mc:Choice>
          <mc:Fallback xmlns="">
            <p:pic>
              <p:nvPicPr>
                <p:cNvPr id="47" name="Freihand 46">
                  <a:extLst>
                    <a:ext uri="{FF2B5EF4-FFF2-40B4-BE49-F238E27FC236}">
                      <a16:creationId xmlns:a16="http://schemas.microsoft.com/office/drawing/2014/main" id="{B3029445-B68D-D888-F4E1-A3996711AC19}"/>
                    </a:ext>
                  </a:extLst>
                </p:cNvPr>
                <p:cNvPicPr/>
                <p:nvPr/>
              </p:nvPicPr>
              <p:blipFill>
                <a:blip r:embed="rId211"/>
                <a:stretch>
                  <a:fillRect/>
                </a:stretch>
              </p:blipFill>
              <p:spPr>
                <a:xfrm>
                  <a:off x="4671589" y="4303996"/>
                  <a:ext cx="763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48" name="Freihand 47">
                  <a:extLst>
                    <a:ext uri="{FF2B5EF4-FFF2-40B4-BE49-F238E27FC236}">
                      <a16:creationId xmlns:a16="http://schemas.microsoft.com/office/drawing/2014/main" id="{6B9B1410-D803-5529-53EB-12680D88C93F}"/>
                    </a:ext>
                  </a:extLst>
                </p14:cNvPr>
                <p14:cNvContentPartPr/>
                <p14:nvPr/>
              </p14:nvContentPartPr>
              <p14:xfrm>
                <a:off x="4743589" y="4209676"/>
                <a:ext cx="210600" cy="220680"/>
              </p14:xfrm>
            </p:contentPart>
          </mc:Choice>
          <mc:Fallback xmlns="">
            <p:pic>
              <p:nvPicPr>
                <p:cNvPr id="48" name="Freihand 47">
                  <a:extLst>
                    <a:ext uri="{FF2B5EF4-FFF2-40B4-BE49-F238E27FC236}">
                      <a16:creationId xmlns:a16="http://schemas.microsoft.com/office/drawing/2014/main" id="{6B9B1410-D803-5529-53EB-12680D88C93F}"/>
                    </a:ext>
                  </a:extLst>
                </p:cNvPr>
                <p:cNvPicPr/>
                <p:nvPr/>
              </p:nvPicPr>
              <p:blipFill>
                <a:blip r:embed="rId213"/>
                <a:stretch>
                  <a:fillRect/>
                </a:stretch>
              </p:blipFill>
              <p:spPr>
                <a:xfrm>
                  <a:off x="4734949" y="4201036"/>
                  <a:ext cx="22824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49" name="Freihand 48">
                  <a:extLst>
                    <a:ext uri="{FF2B5EF4-FFF2-40B4-BE49-F238E27FC236}">
                      <a16:creationId xmlns:a16="http://schemas.microsoft.com/office/drawing/2014/main" id="{6A544ED5-8493-5FCC-424F-7CA3283DA18B}"/>
                    </a:ext>
                  </a:extLst>
                </p14:cNvPr>
                <p14:cNvContentPartPr/>
                <p14:nvPr/>
              </p14:nvContentPartPr>
              <p14:xfrm>
                <a:off x="4965349" y="4129036"/>
                <a:ext cx="164160" cy="156960"/>
              </p14:xfrm>
            </p:contentPart>
          </mc:Choice>
          <mc:Fallback xmlns="">
            <p:pic>
              <p:nvPicPr>
                <p:cNvPr id="49" name="Freihand 48">
                  <a:extLst>
                    <a:ext uri="{FF2B5EF4-FFF2-40B4-BE49-F238E27FC236}">
                      <a16:creationId xmlns:a16="http://schemas.microsoft.com/office/drawing/2014/main" id="{6A544ED5-8493-5FCC-424F-7CA3283DA18B}"/>
                    </a:ext>
                  </a:extLst>
                </p:cNvPr>
                <p:cNvPicPr/>
                <p:nvPr/>
              </p:nvPicPr>
              <p:blipFill>
                <a:blip r:embed="rId215"/>
                <a:stretch>
                  <a:fillRect/>
                </a:stretch>
              </p:blipFill>
              <p:spPr>
                <a:xfrm>
                  <a:off x="4956709" y="4120396"/>
                  <a:ext cx="18180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50" name="Freihand 49">
                  <a:extLst>
                    <a:ext uri="{FF2B5EF4-FFF2-40B4-BE49-F238E27FC236}">
                      <a16:creationId xmlns:a16="http://schemas.microsoft.com/office/drawing/2014/main" id="{F0001CB7-23CA-643B-6F9F-C3DB20B0E821}"/>
                    </a:ext>
                  </a:extLst>
                </p14:cNvPr>
                <p14:cNvContentPartPr/>
                <p14:nvPr/>
              </p14:nvContentPartPr>
              <p14:xfrm>
                <a:off x="5136709" y="4100956"/>
                <a:ext cx="38520" cy="143280"/>
              </p14:xfrm>
            </p:contentPart>
          </mc:Choice>
          <mc:Fallback xmlns="">
            <p:pic>
              <p:nvPicPr>
                <p:cNvPr id="50" name="Freihand 49">
                  <a:extLst>
                    <a:ext uri="{FF2B5EF4-FFF2-40B4-BE49-F238E27FC236}">
                      <a16:creationId xmlns:a16="http://schemas.microsoft.com/office/drawing/2014/main" id="{F0001CB7-23CA-643B-6F9F-C3DB20B0E821}"/>
                    </a:ext>
                  </a:extLst>
                </p:cNvPr>
                <p:cNvPicPr/>
                <p:nvPr/>
              </p:nvPicPr>
              <p:blipFill>
                <a:blip r:embed="rId217"/>
                <a:stretch>
                  <a:fillRect/>
                </a:stretch>
              </p:blipFill>
              <p:spPr>
                <a:xfrm>
                  <a:off x="5127709" y="4091956"/>
                  <a:ext cx="561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51" name="Freihand 50">
                  <a:extLst>
                    <a:ext uri="{FF2B5EF4-FFF2-40B4-BE49-F238E27FC236}">
                      <a16:creationId xmlns:a16="http://schemas.microsoft.com/office/drawing/2014/main" id="{101CDAB3-5733-9B23-739F-5B15684C67E3}"/>
                    </a:ext>
                  </a:extLst>
                </p14:cNvPr>
                <p14:cNvContentPartPr/>
                <p14:nvPr/>
              </p14:nvContentPartPr>
              <p14:xfrm>
                <a:off x="5187829" y="4131196"/>
                <a:ext cx="77040" cy="106920"/>
              </p14:xfrm>
            </p:contentPart>
          </mc:Choice>
          <mc:Fallback xmlns="">
            <p:pic>
              <p:nvPicPr>
                <p:cNvPr id="51" name="Freihand 50">
                  <a:extLst>
                    <a:ext uri="{FF2B5EF4-FFF2-40B4-BE49-F238E27FC236}">
                      <a16:creationId xmlns:a16="http://schemas.microsoft.com/office/drawing/2014/main" id="{101CDAB3-5733-9B23-739F-5B15684C67E3}"/>
                    </a:ext>
                  </a:extLst>
                </p:cNvPr>
                <p:cNvPicPr/>
                <p:nvPr/>
              </p:nvPicPr>
              <p:blipFill>
                <a:blip r:embed="rId219"/>
                <a:stretch>
                  <a:fillRect/>
                </a:stretch>
              </p:blipFill>
              <p:spPr>
                <a:xfrm>
                  <a:off x="5179189" y="4122196"/>
                  <a:ext cx="9468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52" name="Freihand 51">
                  <a:extLst>
                    <a:ext uri="{FF2B5EF4-FFF2-40B4-BE49-F238E27FC236}">
                      <a16:creationId xmlns:a16="http://schemas.microsoft.com/office/drawing/2014/main" id="{B30DD43C-36CA-8187-C943-400D24A3A49A}"/>
                    </a:ext>
                  </a:extLst>
                </p14:cNvPr>
                <p14:cNvContentPartPr/>
                <p14:nvPr/>
              </p14:nvContentPartPr>
              <p14:xfrm>
                <a:off x="5593909" y="4090156"/>
                <a:ext cx="209160" cy="171000"/>
              </p14:xfrm>
            </p:contentPart>
          </mc:Choice>
          <mc:Fallback xmlns="">
            <p:pic>
              <p:nvPicPr>
                <p:cNvPr id="52" name="Freihand 51">
                  <a:extLst>
                    <a:ext uri="{FF2B5EF4-FFF2-40B4-BE49-F238E27FC236}">
                      <a16:creationId xmlns:a16="http://schemas.microsoft.com/office/drawing/2014/main" id="{B30DD43C-36CA-8187-C943-400D24A3A49A}"/>
                    </a:ext>
                  </a:extLst>
                </p:cNvPr>
                <p:cNvPicPr/>
                <p:nvPr/>
              </p:nvPicPr>
              <p:blipFill>
                <a:blip r:embed="rId221"/>
                <a:stretch>
                  <a:fillRect/>
                </a:stretch>
              </p:blipFill>
              <p:spPr>
                <a:xfrm>
                  <a:off x="5585269" y="4081156"/>
                  <a:ext cx="2268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53" name="Freihand 52">
                  <a:extLst>
                    <a:ext uri="{FF2B5EF4-FFF2-40B4-BE49-F238E27FC236}">
                      <a16:creationId xmlns:a16="http://schemas.microsoft.com/office/drawing/2014/main" id="{C505E57A-3907-0733-20F8-DE15F231664E}"/>
                    </a:ext>
                  </a:extLst>
                </p14:cNvPr>
                <p14:cNvContentPartPr/>
                <p14:nvPr/>
              </p14:nvContentPartPr>
              <p14:xfrm>
                <a:off x="5834389" y="4119316"/>
                <a:ext cx="286560" cy="123120"/>
              </p14:xfrm>
            </p:contentPart>
          </mc:Choice>
          <mc:Fallback xmlns="">
            <p:pic>
              <p:nvPicPr>
                <p:cNvPr id="53" name="Freihand 52">
                  <a:extLst>
                    <a:ext uri="{FF2B5EF4-FFF2-40B4-BE49-F238E27FC236}">
                      <a16:creationId xmlns:a16="http://schemas.microsoft.com/office/drawing/2014/main" id="{C505E57A-3907-0733-20F8-DE15F231664E}"/>
                    </a:ext>
                  </a:extLst>
                </p:cNvPr>
                <p:cNvPicPr/>
                <p:nvPr/>
              </p:nvPicPr>
              <p:blipFill>
                <a:blip r:embed="rId223"/>
                <a:stretch>
                  <a:fillRect/>
                </a:stretch>
              </p:blipFill>
              <p:spPr>
                <a:xfrm>
                  <a:off x="5825749" y="4110676"/>
                  <a:ext cx="3042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54" name="Freihand 53">
                  <a:extLst>
                    <a:ext uri="{FF2B5EF4-FFF2-40B4-BE49-F238E27FC236}">
                      <a16:creationId xmlns:a16="http://schemas.microsoft.com/office/drawing/2014/main" id="{BB7FB421-01DA-713A-245F-F567CC89811D}"/>
                    </a:ext>
                  </a:extLst>
                </p14:cNvPr>
                <p14:cNvContentPartPr/>
                <p14:nvPr/>
              </p14:nvContentPartPr>
              <p14:xfrm>
                <a:off x="6179989" y="4099156"/>
                <a:ext cx="56160" cy="122400"/>
              </p14:xfrm>
            </p:contentPart>
          </mc:Choice>
          <mc:Fallback xmlns="">
            <p:pic>
              <p:nvPicPr>
                <p:cNvPr id="54" name="Freihand 53">
                  <a:extLst>
                    <a:ext uri="{FF2B5EF4-FFF2-40B4-BE49-F238E27FC236}">
                      <a16:creationId xmlns:a16="http://schemas.microsoft.com/office/drawing/2014/main" id="{BB7FB421-01DA-713A-245F-F567CC89811D}"/>
                    </a:ext>
                  </a:extLst>
                </p:cNvPr>
                <p:cNvPicPr/>
                <p:nvPr/>
              </p:nvPicPr>
              <p:blipFill>
                <a:blip r:embed="rId225"/>
                <a:stretch>
                  <a:fillRect/>
                </a:stretch>
              </p:blipFill>
              <p:spPr>
                <a:xfrm>
                  <a:off x="6170989" y="4090156"/>
                  <a:ext cx="7380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55" name="Freihand 54">
                  <a:extLst>
                    <a:ext uri="{FF2B5EF4-FFF2-40B4-BE49-F238E27FC236}">
                      <a16:creationId xmlns:a16="http://schemas.microsoft.com/office/drawing/2014/main" id="{26819F5B-038A-7419-CCA1-A83D3AC0EC1A}"/>
                    </a:ext>
                  </a:extLst>
                </p14:cNvPr>
                <p14:cNvContentPartPr/>
                <p14:nvPr/>
              </p14:nvContentPartPr>
              <p14:xfrm>
                <a:off x="6160909" y="4151716"/>
                <a:ext cx="88560" cy="15840"/>
              </p14:xfrm>
            </p:contentPart>
          </mc:Choice>
          <mc:Fallback xmlns="">
            <p:pic>
              <p:nvPicPr>
                <p:cNvPr id="55" name="Freihand 54">
                  <a:extLst>
                    <a:ext uri="{FF2B5EF4-FFF2-40B4-BE49-F238E27FC236}">
                      <a16:creationId xmlns:a16="http://schemas.microsoft.com/office/drawing/2014/main" id="{26819F5B-038A-7419-CCA1-A83D3AC0EC1A}"/>
                    </a:ext>
                  </a:extLst>
                </p:cNvPr>
                <p:cNvPicPr/>
                <p:nvPr/>
              </p:nvPicPr>
              <p:blipFill>
                <a:blip r:embed="rId227"/>
                <a:stretch>
                  <a:fillRect/>
                </a:stretch>
              </p:blipFill>
              <p:spPr>
                <a:xfrm>
                  <a:off x="6151909" y="4143076"/>
                  <a:ext cx="1062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56" name="Freihand 55">
                  <a:extLst>
                    <a:ext uri="{FF2B5EF4-FFF2-40B4-BE49-F238E27FC236}">
                      <a16:creationId xmlns:a16="http://schemas.microsoft.com/office/drawing/2014/main" id="{CE0216F9-9C1D-804A-BB89-AED41E81FF72}"/>
                    </a:ext>
                  </a:extLst>
                </p14:cNvPr>
                <p14:cNvContentPartPr/>
                <p14:nvPr/>
              </p14:nvContentPartPr>
              <p14:xfrm>
                <a:off x="6264949" y="4081156"/>
                <a:ext cx="108000" cy="195840"/>
              </p14:xfrm>
            </p:contentPart>
          </mc:Choice>
          <mc:Fallback xmlns="">
            <p:pic>
              <p:nvPicPr>
                <p:cNvPr id="56" name="Freihand 55">
                  <a:extLst>
                    <a:ext uri="{FF2B5EF4-FFF2-40B4-BE49-F238E27FC236}">
                      <a16:creationId xmlns:a16="http://schemas.microsoft.com/office/drawing/2014/main" id="{CE0216F9-9C1D-804A-BB89-AED41E81FF72}"/>
                    </a:ext>
                  </a:extLst>
                </p:cNvPr>
                <p:cNvPicPr/>
                <p:nvPr/>
              </p:nvPicPr>
              <p:blipFill>
                <a:blip r:embed="rId229"/>
                <a:stretch>
                  <a:fillRect/>
                </a:stretch>
              </p:blipFill>
              <p:spPr>
                <a:xfrm>
                  <a:off x="6255949" y="4072156"/>
                  <a:ext cx="12564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57" name="Freihand 56">
                  <a:extLst>
                    <a:ext uri="{FF2B5EF4-FFF2-40B4-BE49-F238E27FC236}">
                      <a16:creationId xmlns:a16="http://schemas.microsoft.com/office/drawing/2014/main" id="{72D30448-D5DE-AACE-D750-EDBA280C7CF8}"/>
                    </a:ext>
                  </a:extLst>
                </p14:cNvPr>
                <p14:cNvContentPartPr/>
                <p14:nvPr/>
              </p14:nvContentPartPr>
              <p14:xfrm>
                <a:off x="6426229" y="4077556"/>
                <a:ext cx="66960" cy="105480"/>
              </p14:xfrm>
            </p:contentPart>
          </mc:Choice>
          <mc:Fallback xmlns="">
            <p:pic>
              <p:nvPicPr>
                <p:cNvPr id="57" name="Freihand 56">
                  <a:extLst>
                    <a:ext uri="{FF2B5EF4-FFF2-40B4-BE49-F238E27FC236}">
                      <a16:creationId xmlns:a16="http://schemas.microsoft.com/office/drawing/2014/main" id="{72D30448-D5DE-AACE-D750-EDBA280C7CF8}"/>
                    </a:ext>
                  </a:extLst>
                </p:cNvPr>
                <p:cNvPicPr/>
                <p:nvPr/>
              </p:nvPicPr>
              <p:blipFill>
                <a:blip r:embed="rId231"/>
                <a:stretch>
                  <a:fillRect/>
                </a:stretch>
              </p:blipFill>
              <p:spPr>
                <a:xfrm>
                  <a:off x="6417229" y="4068916"/>
                  <a:ext cx="846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58" name="Freihand 57">
                  <a:extLst>
                    <a:ext uri="{FF2B5EF4-FFF2-40B4-BE49-F238E27FC236}">
                      <a16:creationId xmlns:a16="http://schemas.microsoft.com/office/drawing/2014/main" id="{9D225F89-30E2-679F-D9E7-7ECAA7F6761D}"/>
                    </a:ext>
                  </a:extLst>
                </p14:cNvPr>
                <p14:cNvContentPartPr/>
                <p14:nvPr/>
              </p14:nvContentPartPr>
              <p14:xfrm>
                <a:off x="6500029" y="4063156"/>
                <a:ext cx="55800" cy="93240"/>
              </p14:xfrm>
            </p:contentPart>
          </mc:Choice>
          <mc:Fallback xmlns="">
            <p:pic>
              <p:nvPicPr>
                <p:cNvPr id="58" name="Freihand 57">
                  <a:extLst>
                    <a:ext uri="{FF2B5EF4-FFF2-40B4-BE49-F238E27FC236}">
                      <a16:creationId xmlns:a16="http://schemas.microsoft.com/office/drawing/2014/main" id="{9D225F89-30E2-679F-D9E7-7ECAA7F6761D}"/>
                    </a:ext>
                  </a:extLst>
                </p:cNvPr>
                <p:cNvPicPr/>
                <p:nvPr/>
              </p:nvPicPr>
              <p:blipFill>
                <a:blip r:embed="rId233"/>
                <a:stretch>
                  <a:fillRect/>
                </a:stretch>
              </p:blipFill>
              <p:spPr>
                <a:xfrm>
                  <a:off x="6491389" y="4054516"/>
                  <a:ext cx="734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59" name="Freihand 58">
                  <a:extLst>
                    <a:ext uri="{FF2B5EF4-FFF2-40B4-BE49-F238E27FC236}">
                      <a16:creationId xmlns:a16="http://schemas.microsoft.com/office/drawing/2014/main" id="{61FB050E-BB54-0A7F-8C26-F9A2071C7060}"/>
                    </a:ext>
                  </a:extLst>
                </p14:cNvPr>
                <p14:cNvContentPartPr/>
                <p14:nvPr/>
              </p14:nvContentPartPr>
              <p14:xfrm>
                <a:off x="6619189" y="3973156"/>
                <a:ext cx="245520" cy="172440"/>
              </p14:xfrm>
            </p:contentPart>
          </mc:Choice>
          <mc:Fallback xmlns="">
            <p:pic>
              <p:nvPicPr>
                <p:cNvPr id="59" name="Freihand 58">
                  <a:extLst>
                    <a:ext uri="{FF2B5EF4-FFF2-40B4-BE49-F238E27FC236}">
                      <a16:creationId xmlns:a16="http://schemas.microsoft.com/office/drawing/2014/main" id="{61FB050E-BB54-0A7F-8C26-F9A2071C7060}"/>
                    </a:ext>
                  </a:extLst>
                </p:cNvPr>
                <p:cNvPicPr/>
                <p:nvPr/>
              </p:nvPicPr>
              <p:blipFill>
                <a:blip r:embed="rId235"/>
                <a:stretch>
                  <a:fillRect/>
                </a:stretch>
              </p:blipFill>
              <p:spPr>
                <a:xfrm>
                  <a:off x="6610189" y="3964516"/>
                  <a:ext cx="2631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60" name="Freihand 59">
                  <a:extLst>
                    <a:ext uri="{FF2B5EF4-FFF2-40B4-BE49-F238E27FC236}">
                      <a16:creationId xmlns:a16="http://schemas.microsoft.com/office/drawing/2014/main" id="{793EF3F8-3308-DAAC-9FE1-59B4F336842E}"/>
                    </a:ext>
                  </a:extLst>
                </p14:cNvPr>
                <p14:cNvContentPartPr/>
                <p14:nvPr/>
              </p14:nvContentPartPr>
              <p14:xfrm>
                <a:off x="6914749" y="3886036"/>
                <a:ext cx="206280" cy="235800"/>
              </p14:xfrm>
            </p:contentPart>
          </mc:Choice>
          <mc:Fallback xmlns="">
            <p:pic>
              <p:nvPicPr>
                <p:cNvPr id="60" name="Freihand 59">
                  <a:extLst>
                    <a:ext uri="{FF2B5EF4-FFF2-40B4-BE49-F238E27FC236}">
                      <a16:creationId xmlns:a16="http://schemas.microsoft.com/office/drawing/2014/main" id="{793EF3F8-3308-DAAC-9FE1-59B4F336842E}"/>
                    </a:ext>
                  </a:extLst>
                </p:cNvPr>
                <p:cNvPicPr/>
                <p:nvPr/>
              </p:nvPicPr>
              <p:blipFill>
                <a:blip r:embed="rId237"/>
                <a:stretch>
                  <a:fillRect/>
                </a:stretch>
              </p:blipFill>
              <p:spPr>
                <a:xfrm>
                  <a:off x="6905749" y="3877396"/>
                  <a:ext cx="22392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61" name="Freihand 60">
                  <a:extLst>
                    <a:ext uri="{FF2B5EF4-FFF2-40B4-BE49-F238E27FC236}">
                      <a16:creationId xmlns:a16="http://schemas.microsoft.com/office/drawing/2014/main" id="{856D3638-F908-DAC6-93E1-0FF7BD5D78EF}"/>
                    </a:ext>
                  </a:extLst>
                </p14:cNvPr>
                <p14:cNvContentPartPr/>
                <p14:nvPr/>
              </p14:nvContentPartPr>
              <p14:xfrm>
                <a:off x="7265389" y="3905476"/>
                <a:ext cx="276480" cy="141840"/>
              </p14:xfrm>
            </p:contentPart>
          </mc:Choice>
          <mc:Fallback xmlns="">
            <p:pic>
              <p:nvPicPr>
                <p:cNvPr id="61" name="Freihand 60">
                  <a:extLst>
                    <a:ext uri="{FF2B5EF4-FFF2-40B4-BE49-F238E27FC236}">
                      <a16:creationId xmlns:a16="http://schemas.microsoft.com/office/drawing/2014/main" id="{856D3638-F908-DAC6-93E1-0FF7BD5D78EF}"/>
                    </a:ext>
                  </a:extLst>
                </p:cNvPr>
                <p:cNvPicPr/>
                <p:nvPr/>
              </p:nvPicPr>
              <p:blipFill>
                <a:blip r:embed="rId239"/>
                <a:stretch>
                  <a:fillRect/>
                </a:stretch>
              </p:blipFill>
              <p:spPr>
                <a:xfrm>
                  <a:off x="7256749" y="3896476"/>
                  <a:ext cx="2941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62" name="Freihand 61">
                  <a:extLst>
                    <a:ext uri="{FF2B5EF4-FFF2-40B4-BE49-F238E27FC236}">
                      <a16:creationId xmlns:a16="http://schemas.microsoft.com/office/drawing/2014/main" id="{4B73C05E-87A5-C8E8-52BC-EC11E3212DC1}"/>
                    </a:ext>
                  </a:extLst>
                </p14:cNvPr>
                <p14:cNvContentPartPr/>
                <p14:nvPr/>
              </p14:nvContentPartPr>
              <p14:xfrm>
                <a:off x="7631869" y="3766876"/>
                <a:ext cx="485280" cy="253080"/>
              </p14:xfrm>
            </p:contentPart>
          </mc:Choice>
          <mc:Fallback xmlns="">
            <p:pic>
              <p:nvPicPr>
                <p:cNvPr id="62" name="Freihand 61">
                  <a:extLst>
                    <a:ext uri="{FF2B5EF4-FFF2-40B4-BE49-F238E27FC236}">
                      <a16:creationId xmlns:a16="http://schemas.microsoft.com/office/drawing/2014/main" id="{4B73C05E-87A5-C8E8-52BC-EC11E3212DC1}"/>
                    </a:ext>
                  </a:extLst>
                </p:cNvPr>
                <p:cNvPicPr/>
                <p:nvPr/>
              </p:nvPicPr>
              <p:blipFill>
                <a:blip r:embed="rId241"/>
                <a:stretch>
                  <a:fillRect/>
                </a:stretch>
              </p:blipFill>
              <p:spPr>
                <a:xfrm>
                  <a:off x="7623229" y="3758236"/>
                  <a:ext cx="50292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63" name="Freihand 62">
                  <a:extLst>
                    <a:ext uri="{FF2B5EF4-FFF2-40B4-BE49-F238E27FC236}">
                      <a16:creationId xmlns:a16="http://schemas.microsoft.com/office/drawing/2014/main" id="{339F849C-F5CE-19D5-F312-2F8E39B57DB7}"/>
                    </a:ext>
                  </a:extLst>
                </p14:cNvPr>
                <p14:cNvContentPartPr/>
                <p14:nvPr/>
              </p14:nvContentPartPr>
              <p14:xfrm>
                <a:off x="8082229" y="3754636"/>
                <a:ext cx="18360" cy="25200"/>
              </p14:xfrm>
            </p:contentPart>
          </mc:Choice>
          <mc:Fallback xmlns="">
            <p:pic>
              <p:nvPicPr>
                <p:cNvPr id="63" name="Freihand 62">
                  <a:extLst>
                    <a:ext uri="{FF2B5EF4-FFF2-40B4-BE49-F238E27FC236}">
                      <a16:creationId xmlns:a16="http://schemas.microsoft.com/office/drawing/2014/main" id="{339F849C-F5CE-19D5-F312-2F8E39B57DB7}"/>
                    </a:ext>
                  </a:extLst>
                </p:cNvPr>
                <p:cNvPicPr/>
                <p:nvPr/>
              </p:nvPicPr>
              <p:blipFill>
                <a:blip r:embed="rId243"/>
                <a:stretch>
                  <a:fillRect/>
                </a:stretch>
              </p:blipFill>
              <p:spPr>
                <a:xfrm>
                  <a:off x="8073589" y="3745636"/>
                  <a:ext cx="360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64" name="Freihand 63">
                  <a:extLst>
                    <a:ext uri="{FF2B5EF4-FFF2-40B4-BE49-F238E27FC236}">
                      <a16:creationId xmlns:a16="http://schemas.microsoft.com/office/drawing/2014/main" id="{BD277FA9-2072-AF80-98CE-AA4FC4F74763}"/>
                    </a:ext>
                  </a:extLst>
                </p14:cNvPr>
                <p14:cNvContentPartPr/>
                <p14:nvPr/>
              </p14:nvContentPartPr>
              <p14:xfrm>
                <a:off x="8125429" y="3709276"/>
                <a:ext cx="95040" cy="235440"/>
              </p14:xfrm>
            </p:contentPart>
          </mc:Choice>
          <mc:Fallback xmlns="">
            <p:pic>
              <p:nvPicPr>
                <p:cNvPr id="64" name="Freihand 63">
                  <a:extLst>
                    <a:ext uri="{FF2B5EF4-FFF2-40B4-BE49-F238E27FC236}">
                      <a16:creationId xmlns:a16="http://schemas.microsoft.com/office/drawing/2014/main" id="{BD277FA9-2072-AF80-98CE-AA4FC4F74763}"/>
                    </a:ext>
                  </a:extLst>
                </p:cNvPr>
                <p:cNvPicPr/>
                <p:nvPr/>
              </p:nvPicPr>
              <p:blipFill>
                <a:blip r:embed="rId245"/>
                <a:stretch>
                  <a:fillRect/>
                </a:stretch>
              </p:blipFill>
              <p:spPr>
                <a:xfrm>
                  <a:off x="8116429" y="3700276"/>
                  <a:ext cx="11268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67" name="Freihand 66">
                  <a:extLst>
                    <a:ext uri="{FF2B5EF4-FFF2-40B4-BE49-F238E27FC236}">
                      <a16:creationId xmlns:a16="http://schemas.microsoft.com/office/drawing/2014/main" id="{876EC9A8-1899-0A9B-063D-7C71B6FFA5D0}"/>
                    </a:ext>
                  </a:extLst>
                </p14:cNvPr>
                <p14:cNvContentPartPr/>
                <p14:nvPr/>
              </p14:nvContentPartPr>
              <p14:xfrm>
                <a:off x="8087629" y="3687316"/>
                <a:ext cx="186120" cy="269640"/>
              </p14:xfrm>
            </p:contentPart>
          </mc:Choice>
          <mc:Fallback xmlns="">
            <p:pic>
              <p:nvPicPr>
                <p:cNvPr id="67" name="Freihand 66">
                  <a:extLst>
                    <a:ext uri="{FF2B5EF4-FFF2-40B4-BE49-F238E27FC236}">
                      <a16:creationId xmlns:a16="http://schemas.microsoft.com/office/drawing/2014/main" id="{876EC9A8-1899-0A9B-063D-7C71B6FFA5D0}"/>
                    </a:ext>
                  </a:extLst>
                </p:cNvPr>
                <p:cNvPicPr/>
                <p:nvPr/>
              </p:nvPicPr>
              <p:blipFill>
                <a:blip r:embed="rId247"/>
                <a:stretch>
                  <a:fillRect/>
                </a:stretch>
              </p:blipFill>
              <p:spPr>
                <a:xfrm>
                  <a:off x="8078989" y="3678676"/>
                  <a:ext cx="20376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15" name="Freihand 114">
                  <a:extLst>
                    <a:ext uri="{FF2B5EF4-FFF2-40B4-BE49-F238E27FC236}">
                      <a16:creationId xmlns:a16="http://schemas.microsoft.com/office/drawing/2014/main" id="{8D8A1C53-6DEF-7C0F-A7E2-ED811F2966A8}"/>
                    </a:ext>
                  </a:extLst>
                </p14:cNvPr>
                <p14:cNvContentPartPr/>
                <p14:nvPr/>
              </p14:nvContentPartPr>
              <p14:xfrm>
                <a:off x="9143509" y="1086316"/>
                <a:ext cx="120240" cy="536040"/>
              </p14:xfrm>
            </p:contentPart>
          </mc:Choice>
          <mc:Fallback xmlns="">
            <p:pic>
              <p:nvPicPr>
                <p:cNvPr id="115" name="Freihand 114">
                  <a:extLst>
                    <a:ext uri="{FF2B5EF4-FFF2-40B4-BE49-F238E27FC236}">
                      <a16:creationId xmlns:a16="http://schemas.microsoft.com/office/drawing/2014/main" id="{8D8A1C53-6DEF-7C0F-A7E2-ED811F2966A8}"/>
                    </a:ext>
                  </a:extLst>
                </p:cNvPr>
                <p:cNvPicPr/>
                <p:nvPr/>
              </p:nvPicPr>
              <p:blipFill>
                <a:blip r:embed="rId249"/>
                <a:stretch>
                  <a:fillRect/>
                </a:stretch>
              </p:blipFill>
              <p:spPr>
                <a:xfrm>
                  <a:off x="9134509" y="1077316"/>
                  <a:ext cx="137880" cy="5536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16" name="Freihand 115">
                  <a:extLst>
                    <a:ext uri="{FF2B5EF4-FFF2-40B4-BE49-F238E27FC236}">
                      <a16:creationId xmlns:a16="http://schemas.microsoft.com/office/drawing/2014/main" id="{2A4A1106-1F1B-0D7E-9559-53DC188B2B12}"/>
                    </a:ext>
                  </a:extLst>
                </p14:cNvPr>
                <p14:cNvContentPartPr/>
                <p14:nvPr/>
              </p14:nvContentPartPr>
              <p14:xfrm>
                <a:off x="9116869" y="1376476"/>
                <a:ext cx="297000" cy="225720"/>
              </p14:xfrm>
            </p:contentPart>
          </mc:Choice>
          <mc:Fallback xmlns="">
            <p:pic>
              <p:nvPicPr>
                <p:cNvPr id="116" name="Freihand 115">
                  <a:extLst>
                    <a:ext uri="{FF2B5EF4-FFF2-40B4-BE49-F238E27FC236}">
                      <a16:creationId xmlns:a16="http://schemas.microsoft.com/office/drawing/2014/main" id="{2A4A1106-1F1B-0D7E-9559-53DC188B2B12}"/>
                    </a:ext>
                  </a:extLst>
                </p:cNvPr>
                <p:cNvPicPr/>
                <p:nvPr/>
              </p:nvPicPr>
              <p:blipFill>
                <a:blip r:embed="rId251"/>
                <a:stretch>
                  <a:fillRect/>
                </a:stretch>
              </p:blipFill>
              <p:spPr>
                <a:xfrm>
                  <a:off x="9108229" y="1367836"/>
                  <a:ext cx="31464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17" name="Freihand 116">
                  <a:extLst>
                    <a:ext uri="{FF2B5EF4-FFF2-40B4-BE49-F238E27FC236}">
                      <a16:creationId xmlns:a16="http://schemas.microsoft.com/office/drawing/2014/main" id="{0A5E0DC3-EB5E-F67E-ACA7-589F6705C9CD}"/>
                    </a:ext>
                  </a:extLst>
                </p14:cNvPr>
                <p14:cNvContentPartPr/>
                <p14:nvPr/>
              </p14:nvContentPartPr>
              <p14:xfrm>
                <a:off x="8616469" y="725956"/>
                <a:ext cx="87480" cy="325800"/>
              </p14:xfrm>
            </p:contentPart>
          </mc:Choice>
          <mc:Fallback xmlns="">
            <p:pic>
              <p:nvPicPr>
                <p:cNvPr id="117" name="Freihand 116">
                  <a:extLst>
                    <a:ext uri="{FF2B5EF4-FFF2-40B4-BE49-F238E27FC236}">
                      <a16:creationId xmlns:a16="http://schemas.microsoft.com/office/drawing/2014/main" id="{0A5E0DC3-EB5E-F67E-ACA7-589F6705C9CD}"/>
                    </a:ext>
                  </a:extLst>
                </p:cNvPr>
                <p:cNvPicPr/>
                <p:nvPr/>
              </p:nvPicPr>
              <p:blipFill>
                <a:blip r:embed="rId253"/>
                <a:stretch>
                  <a:fillRect/>
                </a:stretch>
              </p:blipFill>
              <p:spPr>
                <a:xfrm>
                  <a:off x="8607469" y="716956"/>
                  <a:ext cx="10512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18" name="Freihand 117">
                  <a:extLst>
                    <a:ext uri="{FF2B5EF4-FFF2-40B4-BE49-F238E27FC236}">
                      <a16:creationId xmlns:a16="http://schemas.microsoft.com/office/drawing/2014/main" id="{9E5F1457-CF97-6DC7-3C6B-5436389DF0D0}"/>
                    </a:ext>
                  </a:extLst>
                </p14:cNvPr>
                <p14:cNvContentPartPr/>
                <p14:nvPr/>
              </p14:nvContentPartPr>
              <p14:xfrm>
                <a:off x="8516389" y="649996"/>
                <a:ext cx="204120" cy="228240"/>
              </p14:xfrm>
            </p:contentPart>
          </mc:Choice>
          <mc:Fallback xmlns="">
            <p:pic>
              <p:nvPicPr>
                <p:cNvPr id="118" name="Freihand 117">
                  <a:extLst>
                    <a:ext uri="{FF2B5EF4-FFF2-40B4-BE49-F238E27FC236}">
                      <a16:creationId xmlns:a16="http://schemas.microsoft.com/office/drawing/2014/main" id="{9E5F1457-CF97-6DC7-3C6B-5436389DF0D0}"/>
                    </a:ext>
                  </a:extLst>
                </p:cNvPr>
                <p:cNvPicPr/>
                <p:nvPr/>
              </p:nvPicPr>
              <p:blipFill>
                <a:blip r:embed="rId255"/>
                <a:stretch>
                  <a:fillRect/>
                </a:stretch>
              </p:blipFill>
              <p:spPr>
                <a:xfrm>
                  <a:off x="8507389" y="641356"/>
                  <a:ext cx="22176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19" name="Freihand 118">
                  <a:extLst>
                    <a:ext uri="{FF2B5EF4-FFF2-40B4-BE49-F238E27FC236}">
                      <a16:creationId xmlns:a16="http://schemas.microsoft.com/office/drawing/2014/main" id="{23AEC612-4DF9-6463-1690-80BC721A7F64}"/>
                    </a:ext>
                  </a:extLst>
                </p14:cNvPr>
                <p14:cNvContentPartPr/>
                <p14:nvPr/>
              </p14:nvContentPartPr>
              <p14:xfrm>
                <a:off x="8805109" y="577636"/>
                <a:ext cx="315000" cy="182160"/>
              </p14:xfrm>
            </p:contentPart>
          </mc:Choice>
          <mc:Fallback xmlns="">
            <p:pic>
              <p:nvPicPr>
                <p:cNvPr id="119" name="Freihand 118">
                  <a:extLst>
                    <a:ext uri="{FF2B5EF4-FFF2-40B4-BE49-F238E27FC236}">
                      <a16:creationId xmlns:a16="http://schemas.microsoft.com/office/drawing/2014/main" id="{23AEC612-4DF9-6463-1690-80BC721A7F64}"/>
                    </a:ext>
                  </a:extLst>
                </p:cNvPr>
                <p:cNvPicPr/>
                <p:nvPr/>
              </p:nvPicPr>
              <p:blipFill>
                <a:blip r:embed="rId257"/>
                <a:stretch>
                  <a:fillRect/>
                </a:stretch>
              </p:blipFill>
              <p:spPr>
                <a:xfrm>
                  <a:off x="8796109" y="568996"/>
                  <a:ext cx="3326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20" name="Freihand 119">
                  <a:extLst>
                    <a:ext uri="{FF2B5EF4-FFF2-40B4-BE49-F238E27FC236}">
                      <a16:creationId xmlns:a16="http://schemas.microsoft.com/office/drawing/2014/main" id="{B967529B-6F41-45C2-5CAD-A25F986DF8C8}"/>
                    </a:ext>
                  </a:extLst>
                </p14:cNvPr>
                <p14:cNvContentPartPr/>
                <p14:nvPr/>
              </p14:nvContentPartPr>
              <p14:xfrm>
                <a:off x="9084469" y="493396"/>
                <a:ext cx="200880" cy="143640"/>
              </p14:xfrm>
            </p:contentPart>
          </mc:Choice>
          <mc:Fallback xmlns="">
            <p:pic>
              <p:nvPicPr>
                <p:cNvPr id="120" name="Freihand 119">
                  <a:extLst>
                    <a:ext uri="{FF2B5EF4-FFF2-40B4-BE49-F238E27FC236}">
                      <a16:creationId xmlns:a16="http://schemas.microsoft.com/office/drawing/2014/main" id="{B967529B-6F41-45C2-5CAD-A25F986DF8C8}"/>
                    </a:ext>
                  </a:extLst>
                </p:cNvPr>
                <p:cNvPicPr/>
                <p:nvPr/>
              </p:nvPicPr>
              <p:blipFill>
                <a:blip r:embed="rId259"/>
                <a:stretch>
                  <a:fillRect/>
                </a:stretch>
              </p:blipFill>
              <p:spPr>
                <a:xfrm>
                  <a:off x="9075829" y="484756"/>
                  <a:ext cx="2185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21" name="Freihand 120">
                  <a:extLst>
                    <a:ext uri="{FF2B5EF4-FFF2-40B4-BE49-F238E27FC236}">
                      <a16:creationId xmlns:a16="http://schemas.microsoft.com/office/drawing/2014/main" id="{E5759706-7740-B983-CDF3-113171A89468}"/>
                    </a:ext>
                  </a:extLst>
                </p14:cNvPr>
                <p14:cNvContentPartPr/>
                <p14:nvPr/>
              </p14:nvContentPartPr>
              <p14:xfrm>
                <a:off x="9466429" y="424636"/>
                <a:ext cx="195480" cy="125280"/>
              </p14:xfrm>
            </p:contentPart>
          </mc:Choice>
          <mc:Fallback xmlns="">
            <p:pic>
              <p:nvPicPr>
                <p:cNvPr id="121" name="Freihand 120">
                  <a:extLst>
                    <a:ext uri="{FF2B5EF4-FFF2-40B4-BE49-F238E27FC236}">
                      <a16:creationId xmlns:a16="http://schemas.microsoft.com/office/drawing/2014/main" id="{E5759706-7740-B983-CDF3-113171A89468}"/>
                    </a:ext>
                  </a:extLst>
                </p:cNvPr>
                <p:cNvPicPr/>
                <p:nvPr/>
              </p:nvPicPr>
              <p:blipFill>
                <a:blip r:embed="rId261"/>
                <a:stretch>
                  <a:fillRect/>
                </a:stretch>
              </p:blipFill>
              <p:spPr>
                <a:xfrm>
                  <a:off x="9457429" y="415636"/>
                  <a:ext cx="2131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22" name="Freihand 121">
                  <a:extLst>
                    <a:ext uri="{FF2B5EF4-FFF2-40B4-BE49-F238E27FC236}">
                      <a16:creationId xmlns:a16="http://schemas.microsoft.com/office/drawing/2014/main" id="{505F6B7F-FE4D-8E05-D24E-7BBC6A95D516}"/>
                    </a:ext>
                  </a:extLst>
                </p14:cNvPr>
                <p14:cNvContentPartPr/>
                <p14:nvPr/>
              </p14:nvContentPartPr>
              <p14:xfrm>
                <a:off x="9822469" y="293596"/>
                <a:ext cx="303120" cy="221040"/>
              </p14:xfrm>
            </p:contentPart>
          </mc:Choice>
          <mc:Fallback xmlns="">
            <p:pic>
              <p:nvPicPr>
                <p:cNvPr id="122" name="Freihand 121">
                  <a:extLst>
                    <a:ext uri="{FF2B5EF4-FFF2-40B4-BE49-F238E27FC236}">
                      <a16:creationId xmlns:a16="http://schemas.microsoft.com/office/drawing/2014/main" id="{505F6B7F-FE4D-8E05-D24E-7BBC6A95D516}"/>
                    </a:ext>
                  </a:extLst>
                </p:cNvPr>
                <p:cNvPicPr/>
                <p:nvPr/>
              </p:nvPicPr>
              <p:blipFill>
                <a:blip r:embed="rId263"/>
                <a:stretch>
                  <a:fillRect/>
                </a:stretch>
              </p:blipFill>
              <p:spPr>
                <a:xfrm>
                  <a:off x="9813829" y="284596"/>
                  <a:ext cx="32076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23" name="Freihand 122">
                  <a:extLst>
                    <a:ext uri="{FF2B5EF4-FFF2-40B4-BE49-F238E27FC236}">
                      <a16:creationId xmlns:a16="http://schemas.microsoft.com/office/drawing/2014/main" id="{B0599A68-7148-1C74-55A4-FA38028BEAB5}"/>
                    </a:ext>
                  </a:extLst>
                </p14:cNvPr>
                <p14:cNvContentPartPr/>
                <p14:nvPr/>
              </p14:nvContentPartPr>
              <p14:xfrm>
                <a:off x="10163749" y="329596"/>
                <a:ext cx="329400" cy="135720"/>
              </p14:xfrm>
            </p:contentPart>
          </mc:Choice>
          <mc:Fallback xmlns="">
            <p:pic>
              <p:nvPicPr>
                <p:cNvPr id="123" name="Freihand 122">
                  <a:extLst>
                    <a:ext uri="{FF2B5EF4-FFF2-40B4-BE49-F238E27FC236}">
                      <a16:creationId xmlns:a16="http://schemas.microsoft.com/office/drawing/2014/main" id="{B0599A68-7148-1C74-55A4-FA38028BEAB5}"/>
                    </a:ext>
                  </a:extLst>
                </p:cNvPr>
                <p:cNvPicPr/>
                <p:nvPr/>
              </p:nvPicPr>
              <p:blipFill>
                <a:blip r:embed="rId265"/>
                <a:stretch>
                  <a:fillRect/>
                </a:stretch>
              </p:blipFill>
              <p:spPr>
                <a:xfrm>
                  <a:off x="10154749" y="320956"/>
                  <a:ext cx="34704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24" name="Freihand 123">
                  <a:extLst>
                    <a:ext uri="{FF2B5EF4-FFF2-40B4-BE49-F238E27FC236}">
                      <a16:creationId xmlns:a16="http://schemas.microsoft.com/office/drawing/2014/main" id="{FDF35FD2-E6D5-8D55-2510-6F47C518ABDC}"/>
                    </a:ext>
                  </a:extLst>
                </p14:cNvPr>
                <p14:cNvContentPartPr/>
                <p14:nvPr/>
              </p14:nvContentPartPr>
              <p14:xfrm>
                <a:off x="10544989" y="306196"/>
                <a:ext cx="136800" cy="109800"/>
              </p14:xfrm>
            </p:contentPart>
          </mc:Choice>
          <mc:Fallback xmlns="">
            <p:pic>
              <p:nvPicPr>
                <p:cNvPr id="124" name="Freihand 123">
                  <a:extLst>
                    <a:ext uri="{FF2B5EF4-FFF2-40B4-BE49-F238E27FC236}">
                      <a16:creationId xmlns:a16="http://schemas.microsoft.com/office/drawing/2014/main" id="{FDF35FD2-E6D5-8D55-2510-6F47C518ABDC}"/>
                    </a:ext>
                  </a:extLst>
                </p:cNvPr>
                <p:cNvPicPr/>
                <p:nvPr/>
              </p:nvPicPr>
              <p:blipFill>
                <a:blip r:embed="rId267"/>
                <a:stretch>
                  <a:fillRect/>
                </a:stretch>
              </p:blipFill>
              <p:spPr>
                <a:xfrm>
                  <a:off x="10536349" y="297196"/>
                  <a:ext cx="15444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25" name="Freihand 124">
                  <a:extLst>
                    <a:ext uri="{FF2B5EF4-FFF2-40B4-BE49-F238E27FC236}">
                      <a16:creationId xmlns:a16="http://schemas.microsoft.com/office/drawing/2014/main" id="{84BA27BB-8EC4-0896-34EE-D9CDE589AAE5}"/>
                    </a:ext>
                  </a:extLst>
                </p14:cNvPr>
                <p14:cNvContentPartPr/>
                <p14:nvPr/>
              </p14:nvContentPartPr>
              <p14:xfrm>
                <a:off x="10688629" y="192796"/>
                <a:ext cx="171360" cy="150840"/>
              </p14:xfrm>
            </p:contentPart>
          </mc:Choice>
          <mc:Fallback xmlns="">
            <p:pic>
              <p:nvPicPr>
                <p:cNvPr id="125" name="Freihand 124">
                  <a:extLst>
                    <a:ext uri="{FF2B5EF4-FFF2-40B4-BE49-F238E27FC236}">
                      <a16:creationId xmlns:a16="http://schemas.microsoft.com/office/drawing/2014/main" id="{84BA27BB-8EC4-0896-34EE-D9CDE589AAE5}"/>
                    </a:ext>
                  </a:extLst>
                </p:cNvPr>
                <p:cNvPicPr/>
                <p:nvPr/>
              </p:nvPicPr>
              <p:blipFill>
                <a:blip r:embed="rId269"/>
                <a:stretch>
                  <a:fillRect/>
                </a:stretch>
              </p:blipFill>
              <p:spPr>
                <a:xfrm>
                  <a:off x="10679629" y="183796"/>
                  <a:ext cx="18900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26" name="Freihand 125">
                  <a:extLst>
                    <a:ext uri="{FF2B5EF4-FFF2-40B4-BE49-F238E27FC236}">
                      <a16:creationId xmlns:a16="http://schemas.microsoft.com/office/drawing/2014/main" id="{4A514F3F-29F1-2BD9-D9D6-CB61BF941F52}"/>
                    </a:ext>
                  </a:extLst>
                </p14:cNvPr>
                <p14:cNvContentPartPr/>
                <p14:nvPr/>
              </p14:nvContentPartPr>
              <p14:xfrm>
                <a:off x="10917229" y="242476"/>
                <a:ext cx="79560" cy="60840"/>
              </p14:xfrm>
            </p:contentPart>
          </mc:Choice>
          <mc:Fallback xmlns="">
            <p:pic>
              <p:nvPicPr>
                <p:cNvPr id="126" name="Freihand 125">
                  <a:extLst>
                    <a:ext uri="{FF2B5EF4-FFF2-40B4-BE49-F238E27FC236}">
                      <a16:creationId xmlns:a16="http://schemas.microsoft.com/office/drawing/2014/main" id="{4A514F3F-29F1-2BD9-D9D6-CB61BF941F52}"/>
                    </a:ext>
                  </a:extLst>
                </p:cNvPr>
                <p:cNvPicPr/>
                <p:nvPr/>
              </p:nvPicPr>
              <p:blipFill>
                <a:blip r:embed="rId271"/>
                <a:stretch>
                  <a:fillRect/>
                </a:stretch>
              </p:blipFill>
              <p:spPr>
                <a:xfrm>
                  <a:off x="10908589" y="233476"/>
                  <a:ext cx="972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127" name="Freihand 126">
                  <a:extLst>
                    <a:ext uri="{FF2B5EF4-FFF2-40B4-BE49-F238E27FC236}">
                      <a16:creationId xmlns:a16="http://schemas.microsoft.com/office/drawing/2014/main" id="{44BB85DE-85AE-0D17-DAED-4ABB5447DF8C}"/>
                    </a:ext>
                  </a:extLst>
                </p14:cNvPr>
                <p14:cNvContentPartPr/>
                <p14:nvPr/>
              </p14:nvContentPartPr>
              <p14:xfrm>
                <a:off x="10998229" y="216916"/>
                <a:ext cx="77040" cy="84960"/>
              </p14:xfrm>
            </p:contentPart>
          </mc:Choice>
          <mc:Fallback xmlns="">
            <p:pic>
              <p:nvPicPr>
                <p:cNvPr id="127" name="Freihand 126">
                  <a:extLst>
                    <a:ext uri="{FF2B5EF4-FFF2-40B4-BE49-F238E27FC236}">
                      <a16:creationId xmlns:a16="http://schemas.microsoft.com/office/drawing/2014/main" id="{44BB85DE-85AE-0D17-DAED-4ABB5447DF8C}"/>
                    </a:ext>
                  </a:extLst>
                </p:cNvPr>
                <p:cNvPicPr/>
                <p:nvPr/>
              </p:nvPicPr>
              <p:blipFill>
                <a:blip r:embed="rId273"/>
                <a:stretch>
                  <a:fillRect/>
                </a:stretch>
              </p:blipFill>
              <p:spPr>
                <a:xfrm>
                  <a:off x="10989229" y="208276"/>
                  <a:ext cx="946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28" name="Freihand 127">
                  <a:extLst>
                    <a:ext uri="{FF2B5EF4-FFF2-40B4-BE49-F238E27FC236}">
                      <a16:creationId xmlns:a16="http://schemas.microsoft.com/office/drawing/2014/main" id="{677FCFB0-A6F6-3BDD-449F-3D5BDD300DDF}"/>
                    </a:ext>
                  </a:extLst>
                </p14:cNvPr>
                <p14:cNvContentPartPr/>
                <p14:nvPr/>
              </p14:nvContentPartPr>
              <p14:xfrm>
                <a:off x="11093629" y="61756"/>
                <a:ext cx="361440" cy="208800"/>
              </p14:xfrm>
            </p:contentPart>
          </mc:Choice>
          <mc:Fallback xmlns="">
            <p:pic>
              <p:nvPicPr>
                <p:cNvPr id="128" name="Freihand 127">
                  <a:extLst>
                    <a:ext uri="{FF2B5EF4-FFF2-40B4-BE49-F238E27FC236}">
                      <a16:creationId xmlns:a16="http://schemas.microsoft.com/office/drawing/2014/main" id="{677FCFB0-A6F6-3BDD-449F-3D5BDD300DDF}"/>
                    </a:ext>
                  </a:extLst>
                </p:cNvPr>
                <p:cNvPicPr/>
                <p:nvPr/>
              </p:nvPicPr>
              <p:blipFill>
                <a:blip r:embed="rId275"/>
                <a:stretch>
                  <a:fillRect/>
                </a:stretch>
              </p:blipFill>
              <p:spPr>
                <a:xfrm>
                  <a:off x="11084989" y="53116"/>
                  <a:ext cx="37908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29" name="Freihand 128">
                  <a:extLst>
                    <a:ext uri="{FF2B5EF4-FFF2-40B4-BE49-F238E27FC236}">
                      <a16:creationId xmlns:a16="http://schemas.microsoft.com/office/drawing/2014/main" id="{AB3887B4-4D5D-7C24-278E-897FC7E933CB}"/>
                    </a:ext>
                  </a:extLst>
                </p14:cNvPr>
                <p14:cNvContentPartPr/>
                <p14:nvPr/>
              </p14:nvContentPartPr>
              <p14:xfrm>
                <a:off x="8086909" y="374596"/>
                <a:ext cx="3434760" cy="1018080"/>
              </p14:xfrm>
            </p:contentPart>
          </mc:Choice>
          <mc:Fallback xmlns="">
            <p:pic>
              <p:nvPicPr>
                <p:cNvPr id="129" name="Freihand 128">
                  <a:extLst>
                    <a:ext uri="{FF2B5EF4-FFF2-40B4-BE49-F238E27FC236}">
                      <a16:creationId xmlns:a16="http://schemas.microsoft.com/office/drawing/2014/main" id="{AB3887B4-4D5D-7C24-278E-897FC7E933CB}"/>
                    </a:ext>
                  </a:extLst>
                </p:cNvPr>
                <p:cNvPicPr/>
                <p:nvPr/>
              </p:nvPicPr>
              <p:blipFill>
                <a:blip r:embed="rId277"/>
                <a:stretch>
                  <a:fillRect/>
                </a:stretch>
              </p:blipFill>
              <p:spPr>
                <a:xfrm>
                  <a:off x="8078269" y="365596"/>
                  <a:ext cx="3452400" cy="10357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33" name="Freihand 132">
                  <a:extLst>
                    <a:ext uri="{FF2B5EF4-FFF2-40B4-BE49-F238E27FC236}">
                      <a16:creationId xmlns:a16="http://schemas.microsoft.com/office/drawing/2014/main" id="{D46E0B73-6BD4-71C1-7F65-439CC1BCB031}"/>
                    </a:ext>
                  </a:extLst>
                </p14:cNvPr>
                <p14:cNvContentPartPr/>
                <p14:nvPr/>
              </p14:nvContentPartPr>
              <p14:xfrm>
                <a:off x="8040109" y="29356"/>
                <a:ext cx="3152880" cy="720000"/>
              </p14:xfrm>
            </p:contentPart>
          </mc:Choice>
          <mc:Fallback xmlns="">
            <p:pic>
              <p:nvPicPr>
                <p:cNvPr id="133" name="Freihand 132">
                  <a:extLst>
                    <a:ext uri="{FF2B5EF4-FFF2-40B4-BE49-F238E27FC236}">
                      <a16:creationId xmlns:a16="http://schemas.microsoft.com/office/drawing/2014/main" id="{D46E0B73-6BD4-71C1-7F65-439CC1BCB031}"/>
                    </a:ext>
                  </a:extLst>
                </p:cNvPr>
                <p:cNvPicPr/>
                <p:nvPr/>
              </p:nvPicPr>
              <p:blipFill>
                <a:blip r:embed="rId279"/>
                <a:stretch>
                  <a:fillRect/>
                </a:stretch>
              </p:blipFill>
              <p:spPr>
                <a:xfrm>
                  <a:off x="8031109" y="20716"/>
                  <a:ext cx="3170520" cy="7376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34" name="Freihand 133">
                  <a:extLst>
                    <a:ext uri="{FF2B5EF4-FFF2-40B4-BE49-F238E27FC236}">
                      <a16:creationId xmlns:a16="http://schemas.microsoft.com/office/drawing/2014/main" id="{BB72A052-F886-DBC2-AE4B-115217B14A52}"/>
                    </a:ext>
                  </a:extLst>
                </p14:cNvPr>
                <p14:cNvContentPartPr/>
                <p14:nvPr/>
              </p14:nvContentPartPr>
              <p14:xfrm>
                <a:off x="8126149" y="-130484"/>
                <a:ext cx="3569760" cy="1377360"/>
              </p14:xfrm>
            </p:contentPart>
          </mc:Choice>
          <mc:Fallback xmlns="">
            <p:pic>
              <p:nvPicPr>
                <p:cNvPr id="134" name="Freihand 133">
                  <a:extLst>
                    <a:ext uri="{FF2B5EF4-FFF2-40B4-BE49-F238E27FC236}">
                      <a16:creationId xmlns:a16="http://schemas.microsoft.com/office/drawing/2014/main" id="{BB72A052-F886-DBC2-AE4B-115217B14A52}"/>
                    </a:ext>
                  </a:extLst>
                </p:cNvPr>
                <p:cNvPicPr/>
                <p:nvPr/>
              </p:nvPicPr>
              <p:blipFill>
                <a:blip r:embed="rId281"/>
                <a:stretch>
                  <a:fillRect/>
                </a:stretch>
              </p:blipFill>
              <p:spPr>
                <a:xfrm>
                  <a:off x="8117509" y="-139124"/>
                  <a:ext cx="3587400" cy="13950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63" name="Freihand 162">
                  <a:extLst>
                    <a:ext uri="{FF2B5EF4-FFF2-40B4-BE49-F238E27FC236}">
                      <a16:creationId xmlns:a16="http://schemas.microsoft.com/office/drawing/2014/main" id="{FBA205B5-3210-8EFF-5A30-7C581FBE1BE1}"/>
                    </a:ext>
                  </a:extLst>
                </p14:cNvPr>
                <p14:cNvContentPartPr/>
                <p14:nvPr/>
              </p14:nvContentPartPr>
              <p14:xfrm>
                <a:off x="5733589" y="965324"/>
                <a:ext cx="243000" cy="199440"/>
              </p14:xfrm>
            </p:contentPart>
          </mc:Choice>
          <mc:Fallback xmlns="">
            <p:pic>
              <p:nvPicPr>
                <p:cNvPr id="163" name="Freihand 162">
                  <a:extLst>
                    <a:ext uri="{FF2B5EF4-FFF2-40B4-BE49-F238E27FC236}">
                      <a16:creationId xmlns:a16="http://schemas.microsoft.com/office/drawing/2014/main" id="{FBA205B5-3210-8EFF-5A30-7C581FBE1BE1}"/>
                    </a:ext>
                  </a:extLst>
                </p:cNvPr>
                <p:cNvPicPr/>
                <p:nvPr/>
              </p:nvPicPr>
              <p:blipFill>
                <a:blip r:embed="rId283"/>
                <a:stretch>
                  <a:fillRect/>
                </a:stretch>
              </p:blipFill>
              <p:spPr>
                <a:xfrm>
                  <a:off x="5724589" y="956684"/>
                  <a:ext cx="26064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64" name="Freihand 163">
                  <a:extLst>
                    <a:ext uri="{FF2B5EF4-FFF2-40B4-BE49-F238E27FC236}">
                      <a16:creationId xmlns:a16="http://schemas.microsoft.com/office/drawing/2014/main" id="{F95B1407-3FF4-C021-2DD2-B9DFB7C27FE3}"/>
                    </a:ext>
                  </a:extLst>
                </p14:cNvPr>
                <p14:cNvContentPartPr/>
                <p14:nvPr/>
              </p14:nvContentPartPr>
              <p14:xfrm>
                <a:off x="6029869" y="972524"/>
                <a:ext cx="153720" cy="74160"/>
              </p14:xfrm>
            </p:contentPart>
          </mc:Choice>
          <mc:Fallback xmlns="">
            <p:pic>
              <p:nvPicPr>
                <p:cNvPr id="164" name="Freihand 163">
                  <a:extLst>
                    <a:ext uri="{FF2B5EF4-FFF2-40B4-BE49-F238E27FC236}">
                      <a16:creationId xmlns:a16="http://schemas.microsoft.com/office/drawing/2014/main" id="{F95B1407-3FF4-C021-2DD2-B9DFB7C27FE3}"/>
                    </a:ext>
                  </a:extLst>
                </p:cNvPr>
                <p:cNvPicPr/>
                <p:nvPr/>
              </p:nvPicPr>
              <p:blipFill>
                <a:blip r:embed="rId285"/>
                <a:stretch>
                  <a:fillRect/>
                </a:stretch>
              </p:blipFill>
              <p:spPr>
                <a:xfrm>
                  <a:off x="6020869" y="963524"/>
                  <a:ext cx="1713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65" name="Freihand 164">
                  <a:extLst>
                    <a:ext uri="{FF2B5EF4-FFF2-40B4-BE49-F238E27FC236}">
                      <a16:creationId xmlns:a16="http://schemas.microsoft.com/office/drawing/2014/main" id="{A0C962A5-D00C-3B44-8A05-644DD6DB79B3}"/>
                    </a:ext>
                  </a:extLst>
                </p14:cNvPr>
                <p14:cNvContentPartPr/>
                <p14:nvPr/>
              </p14:nvContentPartPr>
              <p14:xfrm>
                <a:off x="6250549" y="783524"/>
                <a:ext cx="152640" cy="188640"/>
              </p14:xfrm>
            </p:contentPart>
          </mc:Choice>
          <mc:Fallback xmlns="">
            <p:pic>
              <p:nvPicPr>
                <p:cNvPr id="165" name="Freihand 164">
                  <a:extLst>
                    <a:ext uri="{FF2B5EF4-FFF2-40B4-BE49-F238E27FC236}">
                      <a16:creationId xmlns:a16="http://schemas.microsoft.com/office/drawing/2014/main" id="{A0C962A5-D00C-3B44-8A05-644DD6DB79B3}"/>
                    </a:ext>
                  </a:extLst>
                </p:cNvPr>
                <p:cNvPicPr/>
                <p:nvPr/>
              </p:nvPicPr>
              <p:blipFill>
                <a:blip r:embed="rId287"/>
                <a:stretch>
                  <a:fillRect/>
                </a:stretch>
              </p:blipFill>
              <p:spPr>
                <a:xfrm>
                  <a:off x="6241909" y="774884"/>
                  <a:ext cx="1702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66" name="Freihand 165">
                  <a:extLst>
                    <a:ext uri="{FF2B5EF4-FFF2-40B4-BE49-F238E27FC236}">
                      <a16:creationId xmlns:a16="http://schemas.microsoft.com/office/drawing/2014/main" id="{7F7B3B40-D246-B356-6C67-1677942C2FE8}"/>
                    </a:ext>
                  </a:extLst>
                </p14:cNvPr>
                <p14:cNvContentPartPr/>
                <p14:nvPr/>
              </p14:nvContentPartPr>
              <p14:xfrm>
                <a:off x="6257749" y="964604"/>
                <a:ext cx="108720" cy="65880"/>
              </p14:xfrm>
            </p:contentPart>
          </mc:Choice>
          <mc:Fallback xmlns="">
            <p:pic>
              <p:nvPicPr>
                <p:cNvPr id="166" name="Freihand 165">
                  <a:extLst>
                    <a:ext uri="{FF2B5EF4-FFF2-40B4-BE49-F238E27FC236}">
                      <a16:creationId xmlns:a16="http://schemas.microsoft.com/office/drawing/2014/main" id="{7F7B3B40-D246-B356-6C67-1677942C2FE8}"/>
                    </a:ext>
                  </a:extLst>
                </p:cNvPr>
                <p:cNvPicPr/>
                <p:nvPr/>
              </p:nvPicPr>
              <p:blipFill>
                <a:blip r:embed="rId289"/>
                <a:stretch>
                  <a:fillRect/>
                </a:stretch>
              </p:blipFill>
              <p:spPr>
                <a:xfrm>
                  <a:off x="6249109" y="955964"/>
                  <a:ext cx="1263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67" name="Freihand 166">
                  <a:extLst>
                    <a:ext uri="{FF2B5EF4-FFF2-40B4-BE49-F238E27FC236}">
                      <a16:creationId xmlns:a16="http://schemas.microsoft.com/office/drawing/2014/main" id="{E9EEBCC8-87EA-CC1E-12AD-F38DEF270109}"/>
                    </a:ext>
                  </a:extLst>
                </p14:cNvPr>
                <p14:cNvContentPartPr/>
                <p14:nvPr/>
              </p14:nvContentPartPr>
              <p14:xfrm>
                <a:off x="6308509" y="994484"/>
                <a:ext cx="167040" cy="128160"/>
              </p14:xfrm>
            </p:contentPart>
          </mc:Choice>
          <mc:Fallback xmlns="">
            <p:pic>
              <p:nvPicPr>
                <p:cNvPr id="167" name="Freihand 166">
                  <a:extLst>
                    <a:ext uri="{FF2B5EF4-FFF2-40B4-BE49-F238E27FC236}">
                      <a16:creationId xmlns:a16="http://schemas.microsoft.com/office/drawing/2014/main" id="{E9EEBCC8-87EA-CC1E-12AD-F38DEF270109}"/>
                    </a:ext>
                  </a:extLst>
                </p:cNvPr>
                <p:cNvPicPr/>
                <p:nvPr/>
              </p:nvPicPr>
              <p:blipFill>
                <a:blip r:embed="rId291"/>
                <a:stretch>
                  <a:fillRect/>
                </a:stretch>
              </p:blipFill>
              <p:spPr>
                <a:xfrm>
                  <a:off x="6299509" y="985844"/>
                  <a:ext cx="1846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69" name="Freihand 168">
                  <a:extLst>
                    <a:ext uri="{FF2B5EF4-FFF2-40B4-BE49-F238E27FC236}">
                      <a16:creationId xmlns:a16="http://schemas.microsoft.com/office/drawing/2014/main" id="{451280AC-6C6E-7D8E-0A4E-B856C20B305F}"/>
                    </a:ext>
                  </a:extLst>
                </p14:cNvPr>
                <p14:cNvContentPartPr/>
                <p14:nvPr/>
              </p14:nvContentPartPr>
              <p14:xfrm>
                <a:off x="6337669" y="1359884"/>
                <a:ext cx="133200" cy="215640"/>
              </p14:xfrm>
            </p:contentPart>
          </mc:Choice>
          <mc:Fallback xmlns="">
            <p:pic>
              <p:nvPicPr>
                <p:cNvPr id="169" name="Freihand 168">
                  <a:extLst>
                    <a:ext uri="{FF2B5EF4-FFF2-40B4-BE49-F238E27FC236}">
                      <a16:creationId xmlns:a16="http://schemas.microsoft.com/office/drawing/2014/main" id="{451280AC-6C6E-7D8E-0A4E-B856C20B305F}"/>
                    </a:ext>
                  </a:extLst>
                </p:cNvPr>
                <p:cNvPicPr/>
                <p:nvPr/>
              </p:nvPicPr>
              <p:blipFill>
                <a:blip r:embed="rId293"/>
                <a:stretch>
                  <a:fillRect/>
                </a:stretch>
              </p:blipFill>
              <p:spPr>
                <a:xfrm>
                  <a:off x="6329029" y="1351244"/>
                  <a:ext cx="15084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70" name="Freihand 169">
                  <a:extLst>
                    <a:ext uri="{FF2B5EF4-FFF2-40B4-BE49-F238E27FC236}">
                      <a16:creationId xmlns:a16="http://schemas.microsoft.com/office/drawing/2014/main" id="{915756CB-D691-2567-A9BD-0DADFF4982BE}"/>
                    </a:ext>
                  </a:extLst>
                </p14:cNvPr>
                <p14:cNvContentPartPr/>
                <p14:nvPr/>
              </p14:nvContentPartPr>
              <p14:xfrm>
                <a:off x="6444229" y="1140644"/>
                <a:ext cx="117000" cy="357840"/>
              </p14:xfrm>
            </p:contentPart>
          </mc:Choice>
          <mc:Fallback xmlns="">
            <p:pic>
              <p:nvPicPr>
                <p:cNvPr id="170" name="Freihand 169">
                  <a:extLst>
                    <a:ext uri="{FF2B5EF4-FFF2-40B4-BE49-F238E27FC236}">
                      <a16:creationId xmlns:a16="http://schemas.microsoft.com/office/drawing/2014/main" id="{915756CB-D691-2567-A9BD-0DADFF4982BE}"/>
                    </a:ext>
                  </a:extLst>
                </p:cNvPr>
                <p:cNvPicPr/>
                <p:nvPr/>
              </p:nvPicPr>
              <p:blipFill>
                <a:blip r:embed="rId295"/>
                <a:stretch>
                  <a:fillRect/>
                </a:stretch>
              </p:blipFill>
              <p:spPr>
                <a:xfrm>
                  <a:off x="6435229" y="1132004"/>
                  <a:ext cx="134640" cy="3754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71" name="Freihand 170">
                  <a:extLst>
                    <a:ext uri="{FF2B5EF4-FFF2-40B4-BE49-F238E27FC236}">
                      <a16:creationId xmlns:a16="http://schemas.microsoft.com/office/drawing/2014/main" id="{A92AB3B5-0B53-5ADE-C2C7-A131D6A2BB85}"/>
                    </a:ext>
                  </a:extLst>
                </p14:cNvPr>
                <p14:cNvContentPartPr/>
                <p14:nvPr/>
              </p14:nvContentPartPr>
              <p14:xfrm>
                <a:off x="6543589" y="1238204"/>
                <a:ext cx="17280" cy="37440"/>
              </p14:xfrm>
            </p:contentPart>
          </mc:Choice>
          <mc:Fallback xmlns="">
            <p:pic>
              <p:nvPicPr>
                <p:cNvPr id="171" name="Freihand 170">
                  <a:extLst>
                    <a:ext uri="{FF2B5EF4-FFF2-40B4-BE49-F238E27FC236}">
                      <a16:creationId xmlns:a16="http://schemas.microsoft.com/office/drawing/2014/main" id="{A92AB3B5-0B53-5ADE-C2C7-A131D6A2BB85}"/>
                    </a:ext>
                  </a:extLst>
                </p:cNvPr>
                <p:cNvPicPr/>
                <p:nvPr/>
              </p:nvPicPr>
              <p:blipFill>
                <a:blip r:embed="rId297"/>
                <a:stretch>
                  <a:fillRect/>
                </a:stretch>
              </p:blipFill>
              <p:spPr>
                <a:xfrm>
                  <a:off x="6534949" y="1229204"/>
                  <a:ext cx="349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72" name="Freihand 171">
                  <a:extLst>
                    <a:ext uri="{FF2B5EF4-FFF2-40B4-BE49-F238E27FC236}">
                      <a16:creationId xmlns:a16="http://schemas.microsoft.com/office/drawing/2014/main" id="{57C631FD-8D8F-AAA2-0AE6-62F17C74B501}"/>
                    </a:ext>
                  </a:extLst>
                </p14:cNvPr>
                <p14:cNvContentPartPr/>
                <p14:nvPr/>
              </p14:nvContentPartPr>
              <p14:xfrm>
                <a:off x="6541069" y="1301204"/>
                <a:ext cx="114480" cy="77760"/>
              </p14:xfrm>
            </p:contentPart>
          </mc:Choice>
          <mc:Fallback xmlns="">
            <p:pic>
              <p:nvPicPr>
                <p:cNvPr id="172" name="Freihand 171">
                  <a:extLst>
                    <a:ext uri="{FF2B5EF4-FFF2-40B4-BE49-F238E27FC236}">
                      <a16:creationId xmlns:a16="http://schemas.microsoft.com/office/drawing/2014/main" id="{57C631FD-8D8F-AAA2-0AE6-62F17C74B501}"/>
                    </a:ext>
                  </a:extLst>
                </p:cNvPr>
                <p:cNvPicPr/>
                <p:nvPr/>
              </p:nvPicPr>
              <p:blipFill>
                <a:blip r:embed="rId299"/>
                <a:stretch>
                  <a:fillRect/>
                </a:stretch>
              </p:blipFill>
              <p:spPr>
                <a:xfrm>
                  <a:off x="6532429" y="1292204"/>
                  <a:ext cx="1321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173" name="Freihand 172">
                  <a:extLst>
                    <a:ext uri="{FF2B5EF4-FFF2-40B4-BE49-F238E27FC236}">
                      <a16:creationId xmlns:a16="http://schemas.microsoft.com/office/drawing/2014/main" id="{68F4AB5B-60B6-5764-11A4-1206AADFA759}"/>
                    </a:ext>
                  </a:extLst>
                </p14:cNvPr>
                <p14:cNvContentPartPr/>
                <p14:nvPr/>
              </p14:nvContentPartPr>
              <p14:xfrm>
                <a:off x="6746629" y="1385804"/>
                <a:ext cx="5400" cy="18000"/>
              </p14:xfrm>
            </p:contentPart>
          </mc:Choice>
          <mc:Fallback xmlns="">
            <p:pic>
              <p:nvPicPr>
                <p:cNvPr id="173" name="Freihand 172">
                  <a:extLst>
                    <a:ext uri="{FF2B5EF4-FFF2-40B4-BE49-F238E27FC236}">
                      <a16:creationId xmlns:a16="http://schemas.microsoft.com/office/drawing/2014/main" id="{68F4AB5B-60B6-5764-11A4-1206AADFA759}"/>
                    </a:ext>
                  </a:extLst>
                </p:cNvPr>
                <p:cNvPicPr/>
                <p:nvPr/>
              </p:nvPicPr>
              <p:blipFill>
                <a:blip r:embed="rId301"/>
                <a:stretch>
                  <a:fillRect/>
                </a:stretch>
              </p:blipFill>
              <p:spPr>
                <a:xfrm>
                  <a:off x="6737629" y="1376804"/>
                  <a:ext cx="230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174" name="Freihand 173">
                  <a:extLst>
                    <a:ext uri="{FF2B5EF4-FFF2-40B4-BE49-F238E27FC236}">
                      <a16:creationId xmlns:a16="http://schemas.microsoft.com/office/drawing/2014/main" id="{0D3B1FFF-5FC0-EEB6-5411-7C42EBDD6D0C}"/>
                    </a:ext>
                  </a:extLst>
                </p14:cNvPr>
                <p14:cNvContentPartPr/>
                <p14:nvPr/>
              </p14:nvContentPartPr>
              <p14:xfrm>
                <a:off x="6767149" y="1238564"/>
                <a:ext cx="181080" cy="209160"/>
              </p14:xfrm>
            </p:contentPart>
          </mc:Choice>
          <mc:Fallback xmlns="">
            <p:pic>
              <p:nvPicPr>
                <p:cNvPr id="174" name="Freihand 173">
                  <a:extLst>
                    <a:ext uri="{FF2B5EF4-FFF2-40B4-BE49-F238E27FC236}">
                      <a16:creationId xmlns:a16="http://schemas.microsoft.com/office/drawing/2014/main" id="{0D3B1FFF-5FC0-EEB6-5411-7C42EBDD6D0C}"/>
                    </a:ext>
                  </a:extLst>
                </p:cNvPr>
                <p:cNvPicPr/>
                <p:nvPr/>
              </p:nvPicPr>
              <p:blipFill>
                <a:blip r:embed="rId303"/>
                <a:stretch>
                  <a:fillRect/>
                </a:stretch>
              </p:blipFill>
              <p:spPr>
                <a:xfrm>
                  <a:off x="6758149" y="1229924"/>
                  <a:ext cx="19872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175" name="Freihand 174">
                  <a:extLst>
                    <a:ext uri="{FF2B5EF4-FFF2-40B4-BE49-F238E27FC236}">
                      <a16:creationId xmlns:a16="http://schemas.microsoft.com/office/drawing/2014/main" id="{B1F8A5E6-4953-50D2-CC7F-0007EC9F5B7E}"/>
                    </a:ext>
                  </a:extLst>
                </p14:cNvPr>
                <p14:cNvContentPartPr/>
                <p14:nvPr/>
              </p14:nvContentPartPr>
              <p14:xfrm>
                <a:off x="6906109" y="962084"/>
                <a:ext cx="14400" cy="125280"/>
              </p14:xfrm>
            </p:contentPart>
          </mc:Choice>
          <mc:Fallback xmlns="">
            <p:pic>
              <p:nvPicPr>
                <p:cNvPr id="175" name="Freihand 174">
                  <a:extLst>
                    <a:ext uri="{FF2B5EF4-FFF2-40B4-BE49-F238E27FC236}">
                      <a16:creationId xmlns:a16="http://schemas.microsoft.com/office/drawing/2014/main" id="{B1F8A5E6-4953-50D2-CC7F-0007EC9F5B7E}"/>
                    </a:ext>
                  </a:extLst>
                </p:cNvPr>
                <p:cNvPicPr/>
                <p:nvPr/>
              </p:nvPicPr>
              <p:blipFill>
                <a:blip r:embed="rId305"/>
                <a:stretch>
                  <a:fillRect/>
                </a:stretch>
              </p:blipFill>
              <p:spPr>
                <a:xfrm>
                  <a:off x="6897109" y="953444"/>
                  <a:ext cx="3204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176" name="Freihand 175">
                  <a:extLst>
                    <a:ext uri="{FF2B5EF4-FFF2-40B4-BE49-F238E27FC236}">
                      <a16:creationId xmlns:a16="http://schemas.microsoft.com/office/drawing/2014/main" id="{15705991-AF4F-5F03-C0CC-3B5566465D3D}"/>
                    </a:ext>
                  </a:extLst>
                </p14:cNvPr>
                <p14:cNvContentPartPr/>
                <p14:nvPr/>
              </p14:nvContentPartPr>
              <p14:xfrm>
                <a:off x="6904309" y="1108244"/>
                <a:ext cx="58320" cy="47880"/>
              </p14:xfrm>
            </p:contentPart>
          </mc:Choice>
          <mc:Fallback xmlns="">
            <p:pic>
              <p:nvPicPr>
                <p:cNvPr id="176" name="Freihand 175">
                  <a:extLst>
                    <a:ext uri="{FF2B5EF4-FFF2-40B4-BE49-F238E27FC236}">
                      <a16:creationId xmlns:a16="http://schemas.microsoft.com/office/drawing/2014/main" id="{15705991-AF4F-5F03-C0CC-3B5566465D3D}"/>
                    </a:ext>
                  </a:extLst>
                </p:cNvPr>
                <p:cNvPicPr/>
                <p:nvPr/>
              </p:nvPicPr>
              <p:blipFill>
                <a:blip r:embed="rId307"/>
                <a:stretch>
                  <a:fillRect/>
                </a:stretch>
              </p:blipFill>
              <p:spPr>
                <a:xfrm>
                  <a:off x="6895669" y="1099244"/>
                  <a:ext cx="759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177" name="Freihand 176">
                  <a:extLst>
                    <a:ext uri="{FF2B5EF4-FFF2-40B4-BE49-F238E27FC236}">
                      <a16:creationId xmlns:a16="http://schemas.microsoft.com/office/drawing/2014/main" id="{59088E1D-C1F7-9951-0CEC-E666F3F1B584}"/>
                    </a:ext>
                  </a:extLst>
                </p14:cNvPr>
                <p14:cNvContentPartPr/>
                <p14:nvPr/>
              </p14:nvContentPartPr>
              <p14:xfrm>
                <a:off x="6911149" y="1190324"/>
                <a:ext cx="102600" cy="79200"/>
              </p14:xfrm>
            </p:contentPart>
          </mc:Choice>
          <mc:Fallback xmlns="">
            <p:pic>
              <p:nvPicPr>
                <p:cNvPr id="177" name="Freihand 176">
                  <a:extLst>
                    <a:ext uri="{FF2B5EF4-FFF2-40B4-BE49-F238E27FC236}">
                      <a16:creationId xmlns:a16="http://schemas.microsoft.com/office/drawing/2014/main" id="{59088E1D-C1F7-9951-0CEC-E666F3F1B584}"/>
                    </a:ext>
                  </a:extLst>
                </p:cNvPr>
                <p:cNvPicPr/>
                <p:nvPr/>
              </p:nvPicPr>
              <p:blipFill>
                <a:blip r:embed="rId309"/>
                <a:stretch>
                  <a:fillRect/>
                </a:stretch>
              </p:blipFill>
              <p:spPr>
                <a:xfrm>
                  <a:off x="6902149" y="1181324"/>
                  <a:ext cx="1202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178" name="Freihand 177">
                  <a:extLst>
                    <a:ext uri="{FF2B5EF4-FFF2-40B4-BE49-F238E27FC236}">
                      <a16:creationId xmlns:a16="http://schemas.microsoft.com/office/drawing/2014/main" id="{1DA5E154-4F17-FEF4-3535-11DAA7329D4E}"/>
                    </a:ext>
                  </a:extLst>
                </p14:cNvPr>
                <p14:cNvContentPartPr/>
                <p14:nvPr/>
              </p14:nvContentPartPr>
              <p14:xfrm>
                <a:off x="6274309" y="1832204"/>
                <a:ext cx="172800" cy="58320"/>
              </p14:xfrm>
            </p:contentPart>
          </mc:Choice>
          <mc:Fallback xmlns="">
            <p:pic>
              <p:nvPicPr>
                <p:cNvPr id="178" name="Freihand 177">
                  <a:extLst>
                    <a:ext uri="{FF2B5EF4-FFF2-40B4-BE49-F238E27FC236}">
                      <a16:creationId xmlns:a16="http://schemas.microsoft.com/office/drawing/2014/main" id="{1DA5E154-4F17-FEF4-3535-11DAA7329D4E}"/>
                    </a:ext>
                  </a:extLst>
                </p:cNvPr>
                <p:cNvPicPr/>
                <p:nvPr/>
              </p:nvPicPr>
              <p:blipFill>
                <a:blip r:embed="rId311"/>
                <a:stretch>
                  <a:fillRect/>
                </a:stretch>
              </p:blipFill>
              <p:spPr>
                <a:xfrm>
                  <a:off x="6265669" y="1823204"/>
                  <a:ext cx="1904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179" name="Freihand 178">
                  <a:extLst>
                    <a:ext uri="{FF2B5EF4-FFF2-40B4-BE49-F238E27FC236}">
                      <a16:creationId xmlns:a16="http://schemas.microsoft.com/office/drawing/2014/main" id="{4B12C64D-2E14-C7CE-7B3D-CBBA28772C98}"/>
                    </a:ext>
                  </a:extLst>
                </p14:cNvPr>
                <p14:cNvContentPartPr/>
                <p14:nvPr/>
              </p14:nvContentPartPr>
              <p14:xfrm>
                <a:off x="6316069" y="1881524"/>
                <a:ext cx="129240" cy="37080"/>
              </p14:xfrm>
            </p:contentPart>
          </mc:Choice>
          <mc:Fallback xmlns="">
            <p:pic>
              <p:nvPicPr>
                <p:cNvPr id="179" name="Freihand 178">
                  <a:extLst>
                    <a:ext uri="{FF2B5EF4-FFF2-40B4-BE49-F238E27FC236}">
                      <a16:creationId xmlns:a16="http://schemas.microsoft.com/office/drawing/2014/main" id="{4B12C64D-2E14-C7CE-7B3D-CBBA28772C98}"/>
                    </a:ext>
                  </a:extLst>
                </p:cNvPr>
                <p:cNvPicPr/>
                <p:nvPr/>
              </p:nvPicPr>
              <p:blipFill>
                <a:blip r:embed="rId313"/>
                <a:stretch>
                  <a:fillRect/>
                </a:stretch>
              </p:blipFill>
              <p:spPr>
                <a:xfrm>
                  <a:off x="6307429" y="1872884"/>
                  <a:ext cx="14688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180" name="Freihand 179">
                  <a:extLst>
                    <a:ext uri="{FF2B5EF4-FFF2-40B4-BE49-F238E27FC236}">
                      <a16:creationId xmlns:a16="http://schemas.microsoft.com/office/drawing/2014/main" id="{D22AE2D4-8A96-D5F2-AF47-9AA08D3D7F08}"/>
                    </a:ext>
                  </a:extLst>
                </p14:cNvPr>
                <p14:cNvContentPartPr/>
                <p14:nvPr/>
              </p14:nvContentPartPr>
              <p14:xfrm>
                <a:off x="6581389" y="1708724"/>
                <a:ext cx="137160" cy="183600"/>
              </p14:xfrm>
            </p:contentPart>
          </mc:Choice>
          <mc:Fallback xmlns="">
            <p:pic>
              <p:nvPicPr>
                <p:cNvPr id="180" name="Freihand 179">
                  <a:extLst>
                    <a:ext uri="{FF2B5EF4-FFF2-40B4-BE49-F238E27FC236}">
                      <a16:creationId xmlns:a16="http://schemas.microsoft.com/office/drawing/2014/main" id="{D22AE2D4-8A96-D5F2-AF47-9AA08D3D7F08}"/>
                    </a:ext>
                  </a:extLst>
                </p:cNvPr>
                <p:cNvPicPr/>
                <p:nvPr/>
              </p:nvPicPr>
              <p:blipFill>
                <a:blip r:embed="rId315"/>
                <a:stretch>
                  <a:fillRect/>
                </a:stretch>
              </p:blipFill>
              <p:spPr>
                <a:xfrm>
                  <a:off x="6572749" y="1699724"/>
                  <a:ext cx="1548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181" name="Freihand 180">
                  <a:extLst>
                    <a:ext uri="{FF2B5EF4-FFF2-40B4-BE49-F238E27FC236}">
                      <a16:creationId xmlns:a16="http://schemas.microsoft.com/office/drawing/2014/main" id="{7229E579-6EE3-9593-B16E-E7D0F7340A57}"/>
                    </a:ext>
                  </a:extLst>
                </p14:cNvPr>
                <p14:cNvContentPartPr/>
                <p14:nvPr/>
              </p14:nvContentPartPr>
              <p14:xfrm>
                <a:off x="6696589" y="1728884"/>
                <a:ext cx="197640" cy="118440"/>
              </p14:xfrm>
            </p:contentPart>
          </mc:Choice>
          <mc:Fallback xmlns="">
            <p:pic>
              <p:nvPicPr>
                <p:cNvPr id="181" name="Freihand 180">
                  <a:extLst>
                    <a:ext uri="{FF2B5EF4-FFF2-40B4-BE49-F238E27FC236}">
                      <a16:creationId xmlns:a16="http://schemas.microsoft.com/office/drawing/2014/main" id="{7229E579-6EE3-9593-B16E-E7D0F7340A57}"/>
                    </a:ext>
                  </a:extLst>
                </p:cNvPr>
                <p:cNvPicPr/>
                <p:nvPr/>
              </p:nvPicPr>
              <p:blipFill>
                <a:blip r:embed="rId317"/>
                <a:stretch>
                  <a:fillRect/>
                </a:stretch>
              </p:blipFill>
              <p:spPr>
                <a:xfrm>
                  <a:off x="6687589" y="1719884"/>
                  <a:ext cx="2152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182" name="Freihand 181">
                  <a:extLst>
                    <a:ext uri="{FF2B5EF4-FFF2-40B4-BE49-F238E27FC236}">
                      <a16:creationId xmlns:a16="http://schemas.microsoft.com/office/drawing/2014/main" id="{A90B7D06-2681-C832-FF02-DA1774C0BD6C}"/>
                    </a:ext>
                  </a:extLst>
                </p14:cNvPr>
                <p14:cNvContentPartPr/>
                <p14:nvPr/>
              </p14:nvContentPartPr>
              <p14:xfrm>
                <a:off x="6925549" y="1607204"/>
                <a:ext cx="129600" cy="170640"/>
              </p14:xfrm>
            </p:contentPart>
          </mc:Choice>
          <mc:Fallback xmlns="">
            <p:pic>
              <p:nvPicPr>
                <p:cNvPr id="182" name="Freihand 181">
                  <a:extLst>
                    <a:ext uri="{FF2B5EF4-FFF2-40B4-BE49-F238E27FC236}">
                      <a16:creationId xmlns:a16="http://schemas.microsoft.com/office/drawing/2014/main" id="{A90B7D06-2681-C832-FF02-DA1774C0BD6C}"/>
                    </a:ext>
                  </a:extLst>
                </p:cNvPr>
                <p:cNvPicPr/>
                <p:nvPr/>
              </p:nvPicPr>
              <p:blipFill>
                <a:blip r:embed="rId319"/>
                <a:stretch>
                  <a:fillRect/>
                </a:stretch>
              </p:blipFill>
              <p:spPr>
                <a:xfrm>
                  <a:off x="6916549" y="1598204"/>
                  <a:ext cx="1472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183" name="Freihand 182">
                  <a:extLst>
                    <a:ext uri="{FF2B5EF4-FFF2-40B4-BE49-F238E27FC236}">
                      <a16:creationId xmlns:a16="http://schemas.microsoft.com/office/drawing/2014/main" id="{5F5ADC9B-AA97-9B0F-FE2A-DFE28A1F0A50}"/>
                    </a:ext>
                  </a:extLst>
                </p14:cNvPr>
                <p14:cNvContentPartPr/>
                <p14:nvPr/>
              </p14:nvContentPartPr>
              <p14:xfrm>
                <a:off x="6460789" y="1516124"/>
                <a:ext cx="655200" cy="507240"/>
              </p14:xfrm>
            </p:contentPart>
          </mc:Choice>
          <mc:Fallback xmlns="">
            <p:pic>
              <p:nvPicPr>
                <p:cNvPr id="183" name="Freihand 182">
                  <a:extLst>
                    <a:ext uri="{FF2B5EF4-FFF2-40B4-BE49-F238E27FC236}">
                      <a16:creationId xmlns:a16="http://schemas.microsoft.com/office/drawing/2014/main" id="{5F5ADC9B-AA97-9B0F-FE2A-DFE28A1F0A50}"/>
                    </a:ext>
                  </a:extLst>
                </p:cNvPr>
                <p:cNvPicPr/>
                <p:nvPr/>
              </p:nvPicPr>
              <p:blipFill>
                <a:blip r:embed="rId321"/>
                <a:stretch>
                  <a:fillRect/>
                </a:stretch>
              </p:blipFill>
              <p:spPr>
                <a:xfrm>
                  <a:off x="6451789" y="1507484"/>
                  <a:ext cx="672840" cy="52488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184" name="Freihand 183">
                  <a:extLst>
                    <a:ext uri="{FF2B5EF4-FFF2-40B4-BE49-F238E27FC236}">
                      <a16:creationId xmlns:a16="http://schemas.microsoft.com/office/drawing/2014/main" id="{90AB1EC3-8D82-3312-3659-F475E78A0E53}"/>
                    </a:ext>
                  </a:extLst>
                </p14:cNvPr>
                <p14:cNvContentPartPr/>
                <p14:nvPr/>
              </p14:nvContentPartPr>
              <p14:xfrm>
                <a:off x="7149829" y="1284644"/>
                <a:ext cx="21960" cy="111960"/>
              </p14:xfrm>
            </p:contentPart>
          </mc:Choice>
          <mc:Fallback xmlns="">
            <p:pic>
              <p:nvPicPr>
                <p:cNvPr id="184" name="Freihand 183">
                  <a:extLst>
                    <a:ext uri="{FF2B5EF4-FFF2-40B4-BE49-F238E27FC236}">
                      <a16:creationId xmlns:a16="http://schemas.microsoft.com/office/drawing/2014/main" id="{90AB1EC3-8D82-3312-3659-F475E78A0E53}"/>
                    </a:ext>
                  </a:extLst>
                </p:cNvPr>
                <p:cNvPicPr/>
                <p:nvPr/>
              </p:nvPicPr>
              <p:blipFill>
                <a:blip r:embed="rId323"/>
                <a:stretch>
                  <a:fillRect/>
                </a:stretch>
              </p:blipFill>
              <p:spPr>
                <a:xfrm>
                  <a:off x="7141189" y="1275644"/>
                  <a:ext cx="396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185" name="Freihand 184">
                  <a:extLst>
                    <a:ext uri="{FF2B5EF4-FFF2-40B4-BE49-F238E27FC236}">
                      <a16:creationId xmlns:a16="http://schemas.microsoft.com/office/drawing/2014/main" id="{4D28CF9E-6F16-A136-39C6-C2FC19E7EAA9}"/>
                    </a:ext>
                  </a:extLst>
                </p14:cNvPr>
                <p14:cNvContentPartPr/>
                <p14:nvPr/>
              </p14:nvContentPartPr>
              <p14:xfrm>
                <a:off x="7138309" y="1409924"/>
                <a:ext cx="84600" cy="60840"/>
              </p14:xfrm>
            </p:contentPart>
          </mc:Choice>
          <mc:Fallback xmlns="">
            <p:pic>
              <p:nvPicPr>
                <p:cNvPr id="185" name="Freihand 184">
                  <a:extLst>
                    <a:ext uri="{FF2B5EF4-FFF2-40B4-BE49-F238E27FC236}">
                      <a16:creationId xmlns:a16="http://schemas.microsoft.com/office/drawing/2014/main" id="{4D28CF9E-6F16-A136-39C6-C2FC19E7EAA9}"/>
                    </a:ext>
                  </a:extLst>
                </p:cNvPr>
                <p:cNvPicPr/>
                <p:nvPr/>
              </p:nvPicPr>
              <p:blipFill>
                <a:blip r:embed="rId325"/>
                <a:stretch>
                  <a:fillRect/>
                </a:stretch>
              </p:blipFill>
              <p:spPr>
                <a:xfrm>
                  <a:off x="7129309" y="1401284"/>
                  <a:ext cx="10224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86" name="Freihand 185">
                  <a:extLst>
                    <a:ext uri="{FF2B5EF4-FFF2-40B4-BE49-F238E27FC236}">
                      <a16:creationId xmlns:a16="http://schemas.microsoft.com/office/drawing/2014/main" id="{BE0F28A7-6651-7E2A-FBAC-1EE2B4FDCB27}"/>
                    </a:ext>
                  </a:extLst>
                </p14:cNvPr>
                <p14:cNvContentPartPr/>
                <p14:nvPr/>
              </p14:nvContentPartPr>
              <p14:xfrm>
                <a:off x="7155229" y="1484804"/>
                <a:ext cx="135000" cy="111960"/>
              </p14:xfrm>
            </p:contentPart>
          </mc:Choice>
          <mc:Fallback xmlns="">
            <p:pic>
              <p:nvPicPr>
                <p:cNvPr id="186" name="Freihand 185">
                  <a:extLst>
                    <a:ext uri="{FF2B5EF4-FFF2-40B4-BE49-F238E27FC236}">
                      <a16:creationId xmlns:a16="http://schemas.microsoft.com/office/drawing/2014/main" id="{BE0F28A7-6651-7E2A-FBAC-1EE2B4FDCB27}"/>
                    </a:ext>
                  </a:extLst>
                </p:cNvPr>
                <p:cNvPicPr/>
                <p:nvPr/>
              </p:nvPicPr>
              <p:blipFill>
                <a:blip r:embed="rId327"/>
                <a:stretch>
                  <a:fillRect/>
                </a:stretch>
              </p:blipFill>
              <p:spPr>
                <a:xfrm>
                  <a:off x="7146229" y="1476164"/>
                  <a:ext cx="1526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88" name="Freihand 187">
                  <a:extLst>
                    <a:ext uri="{FF2B5EF4-FFF2-40B4-BE49-F238E27FC236}">
                      <a16:creationId xmlns:a16="http://schemas.microsoft.com/office/drawing/2014/main" id="{99575010-DA85-93D8-08D6-DB26A394CDA8}"/>
                    </a:ext>
                  </a:extLst>
                </p14:cNvPr>
                <p14:cNvContentPartPr/>
                <p14:nvPr/>
              </p14:nvContentPartPr>
              <p14:xfrm>
                <a:off x="7141549" y="1904204"/>
                <a:ext cx="174960" cy="166320"/>
              </p14:xfrm>
            </p:contentPart>
          </mc:Choice>
          <mc:Fallback xmlns="">
            <p:pic>
              <p:nvPicPr>
                <p:cNvPr id="188" name="Freihand 187">
                  <a:extLst>
                    <a:ext uri="{FF2B5EF4-FFF2-40B4-BE49-F238E27FC236}">
                      <a16:creationId xmlns:a16="http://schemas.microsoft.com/office/drawing/2014/main" id="{99575010-DA85-93D8-08D6-DB26A394CDA8}"/>
                    </a:ext>
                  </a:extLst>
                </p:cNvPr>
                <p:cNvPicPr/>
                <p:nvPr/>
              </p:nvPicPr>
              <p:blipFill>
                <a:blip r:embed="rId329"/>
                <a:stretch>
                  <a:fillRect/>
                </a:stretch>
              </p:blipFill>
              <p:spPr>
                <a:xfrm>
                  <a:off x="7132909" y="1895204"/>
                  <a:ext cx="19260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89" name="Freihand 188">
                  <a:extLst>
                    <a:ext uri="{FF2B5EF4-FFF2-40B4-BE49-F238E27FC236}">
                      <a16:creationId xmlns:a16="http://schemas.microsoft.com/office/drawing/2014/main" id="{80EB9759-58EB-114C-4527-239FD816DEB2}"/>
                    </a:ext>
                  </a:extLst>
                </p14:cNvPr>
                <p14:cNvContentPartPr/>
                <p14:nvPr/>
              </p14:nvContentPartPr>
              <p14:xfrm>
                <a:off x="7343149" y="1816724"/>
                <a:ext cx="162000" cy="245880"/>
              </p14:xfrm>
            </p:contentPart>
          </mc:Choice>
          <mc:Fallback xmlns="">
            <p:pic>
              <p:nvPicPr>
                <p:cNvPr id="189" name="Freihand 188">
                  <a:extLst>
                    <a:ext uri="{FF2B5EF4-FFF2-40B4-BE49-F238E27FC236}">
                      <a16:creationId xmlns:a16="http://schemas.microsoft.com/office/drawing/2014/main" id="{80EB9759-58EB-114C-4527-239FD816DEB2}"/>
                    </a:ext>
                  </a:extLst>
                </p:cNvPr>
                <p:cNvPicPr/>
                <p:nvPr/>
              </p:nvPicPr>
              <p:blipFill>
                <a:blip r:embed="rId331"/>
                <a:stretch>
                  <a:fillRect/>
                </a:stretch>
              </p:blipFill>
              <p:spPr>
                <a:xfrm>
                  <a:off x="7334509" y="1808084"/>
                  <a:ext cx="17964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90" name="Freihand 189">
                  <a:extLst>
                    <a:ext uri="{FF2B5EF4-FFF2-40B4-BE49-F238E27FC236}">
                      <a16:creationId xmlns:a16="http://schemas.microsoft.com/office/drawing/2014/main" id="{18819067-0CD5-853A-2D97-E5F5BBD029A6}"/>
                    </a:ext>
                  </a:extLst>
                </p14:cNvPr>
                <p14:cNvContentPartPr/>
                <p14:nvPr/>
              </p14:nvContentPartPr>
              <p14:xfrm>
                <a:off x="7533949" y="1645724"/>
                <a:ext cx="44640" cy="173880"/>
              </p14:xfrm>
            </p:contentPart>
          </mc:Choice>
          <mc:Fallback xmlns="">
            <p:pic>
              <p:nvPicPr>
                <p:cNvPr id="190" name="Freihand 189">
                  <a:extLst>
                    <a:ext uri="{FF2B5EF4-FFF2-40B4-BE49-F238E27FC236}">
                      <a16:creationId xmlns:a16="http://schemas.microsoft.com/office/drawing/2014/main" id="{18819067-0CD5-853A-2D97-E5F5BBD029A6}"/>
                    </a:ext>
                  </a:extLst>
                </p:cNvPr>
                <p:cNvPicPr/>
                <p:nvPr/>
              </p:nvPicPr>
              <p:blipFill>
                <a:blip r:embed="rId333"/>
                <a:stretch>
                  <a:fillRect/>
                </a:stretch>
              </p:blipFill>
              <p:spPr>
                <a:xfrm>
                  <a:off x="7524949" y="1637084"/>
                  <a:ext cx="622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91" name="Freihand 190">
                  <a:extLst>
                    <a:ext uri="{FF2B5EF4-FFF2-40B4-BE49-F238E27FC236}">
                      <a16:creationId xmlns:a16="http://schemas.microsoft.com/office/drawing/2014/main" id="{59A50588-5829-05C9-2B83-62FBF09C57B3}"/>
                    </a:ext>
                  </a:extLst>
                </p14:cNvPr>
                <p14:cNvContentPartPr/>
                <p14:nvPr/>
              </p14:nvContentPartPr>
              <p14:xfrm>
                <a:off x="7450789" y="1645364"/>
                <a:ext cx="76680" cy="243360"/>
              </p14:xfrm>
            </p:contentPart>
          </mc:Choice>
          <mc:Fallback xmlns="">
            <p:pic>
              <p:nvPicPr>
                <p:cNvPr id="191" name="Freihand 190">
                  <a:extLst>
                    <a:ext uri="{FF2B5EF4-FFF2-40B4-BE49-F238E27FC236}">
                      <a16:creationId xmlns:a16="http://schemas.microsoft.com/office/drawing/2014/main" id="{59A50588-5829-05C9-2B83-62FBF09C57B3}"/>
                    </a:ext>
                  </a:extLst>
                </p:cNvPr>
                <p:cNvPicPr/>
                <p:nvPr/>
              </p:nvPicPr>
              <p:blipFill>
                <a:blip r:embed="rId335"/>
                <a:stretch>
                  <a:fillRect/>
                </a:stretch>
              </p:blipFill>
              <p:spPr>
                <a:xfrm>
                  <a:off x="7441789" y="1636364"/>
                  <a:ext cx="9432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93" name="Freihand 192">
                  <a:extLst>
                    <a:ext uri="{FF2B5EF4-FFF2-40B4-BE49-F238E27FC236}">
                      <a16:creationId xmlns:a16="http://schemas.microsoft.com/office/drawing/2014/main" id="{FFA48F2F-B51C-731E-A26A-DEB174D071B7}"/>
                    </a:ext>
                  </a:extLst>
                </p14:cNvPr>
                <p14:cNvContentPartPr/>
                <p14:nvPr/>
              </p14:nvContentPartPr>
              <p14:xfrm>
                <a:off x="7634749" y="1971884"/>
                <a:ext cx="120240" cy="140040"/>
              </p14:xfrm>
            </p:contentPart>
          </mc:Choice>
          <mc:Fallback xmlns="">
            <p:pic>
              <p:nvPicPr>
                <p:cNvPr id="193" name="Freihand 192">
                  <a:extLst>
                    <a:ext uri="{FF2B5EF4-FFF2-40B4-BE49-F238E27FC236}">
                      <a16:creationId xmlns:a16="http://schemas.microsoft.com/office/drawing/2014/main" id="{FFA48F2F-B51C-731E-A26A-DEB174D071B7}"/>
                    </a:ext>
                  </a:extLst>
                </p:cNvPr>
                <p:cNvPicPr/>
                <p:nvPr/>
              </p:nvPicPr>
              <p:blipFill>
                <a:blip r:embed="rId337"/>
                <a:stretch>
                  <a:fillRect/>
                </a:stretch>
              </p:blipFill>
              <p:spPr>
                <a:xfrm>
                  <a:off x="7626109" y="1963244"/>
                  <a:ext cx="1378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94" name="Freihand 193">
                  <a:extLst>
                    <a:ext uri="{FF2B5EF4-FFF2-40B4-BE49-F238E27FC236}">
                      <a16:creationId xmlns:a16="http://schemas.microsoft.com/office/drawing/2014/main" id="{C22351C1-0CA5-9C5C-BA56-AFA4B9FAE88D}"/>
                    </a:ext>
                  </a:extLst>
                </p14:cNvPr>
                <p14:cNvContentPartPr/>
                <p14:nvPr/>
              </p14:nvContentPartPr>
              <p14:xfrm>
                <a:off x="7714669" y="1908524"/>
                <a:ext cx="140760" cy="172080"/>
              </p14:xfrm>
            </p:contentPart>
          </mc:Choice>
          <mc:Fallback xmlns="">
            <p:pic>
              <p:nvPicPr>
                <p:cNvPr id="194" name="Freihand 193">
                  <a:extLst>
                    <a:ext uri="{FF2B5EF4-FFF2-40B4-BE49-F238E27FC236}">
                      <a16:creationId xmlns:a16="http://schemas.microsoft.com/office/drawing/2014/main" id="{C22351C1-0CA5-9C5C-BA56-AFA4B9FAE88D}"/>
                    </a:ext>
                  </a:extLst>
                </p:cNvPr>
                <p:cNvPicPr/>
                <p:nvPr/>
              </p:nvPicPr>
              <p:blipFill>
                <a:blip r:embed="rId339"/>
                <a:stretch>
                  <a:fillRect/>
                </a:stretch>
              </p:blipFill>
              <p:spPr>
                <a:xfrm>
                  <a:off x="7705669" y="1899524"/>
                  <a:ext cx="15840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95" name="Freihand 194">
                  <a:extLst>
                    <a:ext uri="{FF2B5EF4-FFF2-40B4-BE49-F238E27FC236}">
                      <a16:creationId xmlns:a16="http://schemas.microsoft.com/office/drawing/2014/main" id="{31E974AA-3B3E-2870-3193-4D943C35029B}"/>
                    </a:ext>
                  </a:extLst>
                </p14:cNvPr>
                <p14:cNvContentPartPr/>
                <p14:nvPr/>
              </p14:nvContentPartPr>
              <p14:xfrm>
                <a:off x="7808989" y="1834004"/>
                <a:ext cx="255600" cy="170640"/>
              </p14:xfrm>
            </p:contentPart>
          </mc:Choice>
          <mc:Fallback xmlns="">
            <p:pic>
              <p:nvPicPr>
                <p:cNvPr id="195" name="Freihand 194">
                  <a:extLst>
                    <a:ext uri="{FF2B5EF4-FFF2-40B4-BE49-F238E27FC236}">
                      <a16:creationId xmlns:a16="http://schemas.microsoft.com/office/drawing/2014/main" id="{31E974AA-3B3E-2870-3193-4D943C35029B}"/>
                    </a:ext>
                  </a:extLst>
                </p:cNvPr>
                <p:cNvPicPr/>
                <p:nvPr/>
              </p:nvPicPr>
              <p:blipFill>
                <a:blip r:embed="rId341"/>
                <a:stretch>
                  <a:fillRect/>
                </a:stretch>
              </p:blipFill>
              <p:spPr>
                <a:xfrm>
                  <a:off x="7799989" y="1825364"/>
                  <a:ext cx="2732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97" name="Freihand 196">
                  <a:extLst>
                    <a:ext uri="{FF2B5EF4-FFF2-40B4-BE49-F238E27FC236}">
                      <a16:creationId xmlns:a16="http://schemas.microsoft.com/office/drawing/2014/main" id="{7169CC78-42A2-8419-49A6-E52B655BC6A7}"/>
                    </a:ext>
                  </a:extLst>
                </p14:cNvPr>
                <p14:cNvContentPartPr/>
                <p14:nvPr/>
              </p14:nvContentPartPr>
              <p14:xfrm>
                <a:off x="6827269" y="1696484"/>
                <a:ext cx="51480" cy="68760"/>
              </p14:xfrm>
            </p:contentPart>
          </mc:Choice>
          <mc:Fallback xmlns="">
            <p:pic>
              <p:nvPicPr>
                <p:cNvPr id="197" name="Freihand 196">
                  <a:extLst>
                    <a:ext uri="{FF2B5EF4-FFF2-40B4-BE49-F238E27FC236}">
                      <a16:creationId xmlns:a16="http://schemas.microsoft.com/office/drawing/2014/main" id="{7169CC78-42A2-8419-49A6-E52B655BC6A7}"/>
                    </a:ext>
                  </a:extLst>
                </p:cNvPr>
                <p:cNvPicPr/>
                <p:nvPr/>
              </p:nvPicPr>
              <p:blipFill>
                <a:blip r:embed="rId343"/>
                <a:stretch>
                  <a:fillRect/>
                </a:stretch>
              </p:blipFill>
              <p:spPr>
                <a:xfrm>
                  <a:off x="6818629" y="1687844"/>
                  <a:ext cx="691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98" name="Freihand 197">
                  <a:extLst>
                    <a:ext uri="{FF2B5EF4-FFF2-40B4-BE49-F238E27FC236}">
                      <a16:creationId xmlns:a16="http://schemas.microsoft.com/office/drawing/2014/main" id="{70B7F3EF-FF43-0212-3F18-2F116E7C48F0}"/>
                    </a:ext>
                  </a:extLst>
                </p14:cNvPr>
                <p14:cNvContentPartPr/>
                <p14:nvPr/>
              </p14:nvContentPartPr>
              <p14:xfrm>
                <a:off x="7519909" y="1995644"/>
                <a:ext cx="111240" cy="190800"/>
              </p14:xfrm>
            </p:contentPart>
          </mc:Choice>
          <mc:Fallback xmlns="">
            <p:pic>
              <p:nvPicPr>
                <p:cNvPr id="198" name="Freihand 197">
                  <a:extLst>
                    <a:ext uri="{FF2B5EF4-FFF2-40B4-BE49-F238E27FC236}">
                      <a16:creationId xmlns:a16="http://schemas.microsoft.com/office/drawing/2014/main" id="{70B7F3EF-FF43-0212-3F18-2F116E7C48F0}"/>
                    </a:ext>
                  </a:extLst>
                </p:cNvPr>
                <p:cNvPicPr/>
                <p:nvPr/>
              </p:nvPicPr>
              <p:blipFill>
                <a:blip r:embed="rId345"/>
                <a:stretch>
                  <a:fillRect/>
                </a:stretch>
              </p:blipFill>
              <p:spPr>
                <a:xfrm>
                  <a:off x="7511269" y="1986644"/>
                  <a:ext cx="12888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99" name="Freihand 198">
                  <a:extLst>
                    <a:ext uri="{FF2B5EF4-FFF2-40B4-BE49-F238E27FC236}">
                      <a16:creationId xmlns:a16="http://schemas.microsoft.com/office/drawing/2014/main" id="{1216992E-B45D-B61E-EFB6-CBFEEEDE7BBC}"/>
                    </a:ext>
                  </a:extLst>
                </p14:cNvPr>
                <p14:cNvContentPartPr/>
                <p14:nvPr/>
              </p14:nvContentPartPr>
              <p14:xfrm>
                <a:off x="8052349" y="1722764"/>
                <a:ext cx="26280" cy="300600"/>
              </p14:xfrm>
            </p:contentPart>
          </mc:Choice>
          <mc:Fallback xmlns="">
            <p:pic>
              <p:nvPicPr>
                <p:cNvPr id="199" name="Freihand 198">
                  <a:extLst>
                    <a:ext uri="{FF2B5EF4-FFF2-40B4-BE49-F238E27FC236}">
                      <a16:creationId xmlns:a16="http://schemas.microsoft.com/office/drawing/2014/main" id="{1216992E-B45D-B61E-EFB6-CBFEEEDE7BBC}"/>
                    </a:ext>
                  </a:extLst>
                </p:cNvPr>
                <p:cNvPicPr/>
                <p:nvPr/>
              </p:nvPicPr>
              <p:blipFill>
                <a:blip r:embed="rId347"/>
                <a:stretch>
                  <a:fillRect/>
                </a:stretch>
              </p:blipFill>
              <p:spPr>
                <a:xfrm>
                  <a:off x="8043709" y="1713764"/>
                  <a:ext cx="43920" cy="31824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01" name="Freihand 200">
                  <a:extLst>
                    <a:ext uri="{FF2B5EF4-FFF2-40B4-BE49-F238E27FC236}">
                      <a16:creationId xmlns:a16="http://schemas.microsoft.com/office/drawing/2014/main" id="{8C43367C-2425-515A-BE4F-7EBB87937AA4}"/>
                    </a:ext>
                  </a:extLst>
                </p14:cNvPr>
                <p14:cNvContentPartPr/>
                <p14:nvPr/>
              </p14:nvContentPartPr>
              <p14:xfrm>
                <a:off x="8129749" y="1591004"/>
                <a:ext cx="67320" cy="199440"/>
              </p14:xfrm>
            </p:contentPart>
          </mc:Choice>
          <mc:Fallback xmlns="">
            <p:pic>
              <p:nvPicPr>
                <p:cNvPr id="201" name="Freihand 200">
                  <a:extLst>
                    <a:ext uri="{FF2B5EF4-FFF2-40B4-BE49-F238E27FC236}">
                      <a16:creationId xmlns:a16="http://schemas.microsoft.com/office/drawing/2014/main" id="{8C43367C-2425-515A-BE4F-7EBB87937AA4}"/>
                    </a:ext>
                  </a:extLst>
                </p:cNvPr>
                <p:cNvPicPr/>
                <p:nvPr/>
              </p:nvPicPr>
              <p:blipFill>
                <a:blip r:embed="rId349"/>
                <a:stretch>
                  <a:fillRect/>
                </a:stretch>
              </p:blipFill>
              <p:spPr>
                <a:xfrm>
                  <a:off x="8121109" y="1582364"/>
                  <a:ext cx="8496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02" name="Freihand 201">
                  <a:extLst>
                    <a:ext uri="{FF2B5EF4-FFF2-40B4-BE49-F238E27FC236}">
                      <a16:creationId xmlns:a16="http://schemas.microsoft.com/office/drawing/2014/main" id="{AB68C364-2E3F-8974-122D-05C509E42FAA}"/>
                    </a:ext>
                  </a:extLst>
                </p14:cNvPr>
                <p14:cNvContentPartPr/>
                <p14:nvPr/>
              </p14:nvContentPartPr>
              <p14:xfrm>
                <a:off x="8148829" y="1767044"/>
                <a:ext cx="112320" cy="50040"/>
              </p14:xfrm>
            </p:contentPart>
          </mc:Choice>
          <mc:Fallback xmlns="">
            <p:pic>
              <p:nvPicPr>
                <p:cNvPr id="202" name="Freihand 201">
                  <a:extLst>
                    <a:ext uri="{FF2B5EF4-FFF2-40B4-BE49-F238E27FC236}">
                      <a16:creationId xmlns:a16="http://schemas.microsoft.com/office/drawing/2014/main" id="{AB68C364-2E3F-8974-122D-05C509E42FAA}"/>
                    </a:ext>
                  </a:extLst>
                </p:cNvPr>
                <p:cNvPicPr/>
                <p:nvPr/>
              </p:nvPicPr>
              <p:blipFill>
                <a:blip r:embed="rId351"/>
                <a:stretch>
                  <a:fillRect/>
                </a:stretch>
              </p:blipFill>
              <p:spPr>
                <a:xfrm>
                  <a:off x="8140189" y="1758404"/>
                  <a:ext cx="12996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03" name="Freihand 202">
                  <a:extLst>
                    <a:ext uri="{FF2B5EF4-FFF2-40B4-BE49-F238E27FC236}">
                      <a16:creationId xmlns:a16="http://schemas.microsoft.com/office/drawing/2014/main" id="{F60F6F23-4A07-955D-650E-15439D7D9F2A}"/>
                    </a:ext>
                  </a:extLst>
                </p14:cNvPr>
                <p14:cNvContentPartPr/>
                <p14:nvPr/>
              </p14:nvContentPartPr>
              <p14:xfrm>
                <a:off x="8181949" y="1854164"/>
                <a:ext cx="143280" cy="176760"/>
              </p14:xfrm>
            </p:contentPart>
          </mc:Choice>
          <mc:Fallback xmlns="">
            <p:pic>
              <p:nvPicPr>
                <p:cNvPr id="203" name="Freihand 202">
                  <a:extLst>
                    <a:ext uri="{FF2B5EF4-FFF2-40B4-BE49-F238E27FC236}">
                      <a16:creationId xmlns:a16="http://schemas.microsoft.com/office/drawing/2014/main" id="{F60F6F23-4A07-955D-650E-15439D7D9F2A}"/>
                    </a:ext>
                  </a:extLst>
                </p:cNvPr>
                <p:cNvPicPr/>
                <p:nvPr/>
              </p:nvPicPr>
              <p:blipFill>
                <a:blip r:embed="rId353"/>
                <a:stretch>
                  <a:fillRect/>
                </a:stretch>
              </p:blipFill>
              <p:spPr>
                <a:xfrm>
                  <a:off x="8173309" y="1845164"/>
                  <a:ext cx="16092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52" name="Freihand 151">
                  <a:extLst>
                    <a:ext uri="{FF2B5EF4-FFF2-40B4-BE49-F238E27FC236}">
                      <a16:creationId xmlns:a16="http://schemas.microsoft.com/office/drawing/2014/main" id="{95B42C2F-7260-247D-50C3-94DFB8E94648}"/>
                    </a:ext>
                  </a:extLst>
                </p14:cNvPr>
                <p14:cNvContentPartPr/>
                <p14:nvPr/>
              </p14:nvContentPartPr>
              <p14:xfrm>
                <a:off x="5138869" y="5364524"/>
                <a:ext cx="141480" cy="196560"/>
              </p14:xfrm>
            </p:contentPart>
          </mc:Choice>
          <mc:Fallback xmlns="">
            <p:pic>
              <p:nvPicPr>
                <p:cNvPr id="152" name="Freihand 151">
                  <a:extLst>
                    <a:ext uri="{FF2B5EF4-FFF2-40B4-BE49-F238E27FC236}">
                      <a16:creationId xmlns:a16="http://schemas.microsoft.com/office/drawing/2014/main" id="{95B42C2F-7260-247D-50C3-94DFB8E94648}"/>
                    </a:ext>
                  </a:extLst>
                </p:cNvPr>
                <p:cNvPicPr/>
                <p:nvPr/>
              </p:nvPicPr>
              <p:blipFill>
                <a:blip r:embed="rId355"/>
                <a:stretch>
                  <a:fillRect/>
                </a:stretch>
              </p:blipFill>
              <p:spPr>
                <a:xfrm>
                  <a:off x="5130229" y="5355884"/>
                  <a:ext cx="15912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53" name="Freihand 152">
                  <a:extLst>
                    <a:ext uri="{FF2B5EF4-FFF2-40B4-BE49-F238E27FC236}">
                      <a16:creationId xmlns:a16="http://schemas.microsoft.com/office/drawing/2014/main" id="{D79C7754-B7C4-1E1F-06AF-52ACD4F25A2F}"/>
                    </a:ext>
                  </a:extLst>
                </p14:cNvPr>
                <p14:cNvContentPartPr/>
                <p14:nvPr/>
              </p14:nvContentPartPr>
              <p14:xfrm>
                <a:off x="5307349" y="5137724"/>
                <a:ext cx="622080" cy="286920"/>
              </p14:xfrm>
            </p:contentPart>
          </mc:Choice>
          <mc:Fallback xmlns="">
            <p:pic>
              <p:nvPicPr>
                <p:cNvPr id="153" name="Freihand 152">
                  <a:extLst>
                    <a:ext uri="{FF2B5EF4-FFF2-40B4-BE49-F238E27FC236}">
                      <a16:creationId xmlns:a16="http://schemas.microsoft.com/office/drawing/2014/main" id="{D79C7754-B7C4-1E1F-06AF-52ACD4F25A2F}"/>
                    </a:ext>
                  </a:extLst>
                </p:cNvPr>
                <p:cNvPicPr/>
                <p:nvPr/>
              </p:nvPicPr>
              <p:blipFill>
                <a:blip r:embed="rId357"/>
                <a:stretch>
                  <a:fillRect/>
                </a:stretch>
              </p:blipFill>
              <p:spPr>
                <a:xfrm>
                  <a:off x="5298709" y="5128724"/>
                  <a:ext cx="63972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54" name="Freihand 153">
                  <a:extLst>
                    <a:ext uri="{FF2B5EF4-FFF2-40B4-BE49-F238E27FC236}">
                      <a16:creationId xmlns:a16="http://schemas.microsoft.com/office/drawing/2014/main" id="{7063AC1B-CB41-2352-F626-1090B74BE891}"/>
                    </a:ext>
                  </a:extLst>
                </p14:cNvPr>
                <p14:cNvContentPartPr/>
                <p14:nvPr/>
              </p14:nvContentPartPr>
              <p14:xfrm>
                <a:off x="6032029" y="5029364"/>
                <a:ext cx="107640" cy="192600"/>
              </p14:xfrm>
            </p:contentPart>
          </mc:Choice>
          <mc:Fallback xmlns="">
            <p:pic>
              <p:nvPicPr>
                <p:cNvPr id="154" name="Freihand 153">
                  <a:extLst>
                    <a:ext uri="{FF2B5EF4-FFF2-40B4-BE49-F238E27FC236}">
                      <a16:creationId xmlns:a16="http://schemas.microsoft.com/office/drawing/2014/main" id="{7063AC1B-CB41-2352-F626-1090B74BE891}"/>
                    </a:ext>
                  </a:extLst>
                </p:cNvPr>
                <p:cNvPicPr/>
                <p:nvPr/>
              </p:nvPicPr>
              <p:blipFill>
                <a:blip r:embed="rId359"/>
                <a:stretch>
                  <a:fillRect/>
                </a:stretch>
              </p:blipFill>
              <p:spPr>
                <a:xfrm>
                  <a:off x="6023389" y="5020724"/>
                  <a:ext cx="12528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55" name="Freihand 154">
                  <a:extLst>
                    <a:ext uri="{FF2B5EF4-FFF2-40B4-BE49-F238E27FC236}">
                      <a16:creationId xmlns:a16="http://schemas.microsoft.com/office/drawing/2014/main" id="{A11E5FEA-3769-E457-262C-4CA561314060}"/>
                    </a:ext>
                  </a:extLst>
                </p14:cNvPr>
                <p14:cNvContentPartPr/>
                <p14:nvPr/>
              </p14:nvContentPartPr>
              <p14:xfrm>
                <a:off x="6123109" y="5056004"/>
                <a:ext cx="417240" cy="188280"/>
              </p14:xfrm>
            </p:contentPart>
          </mc:Choice>
          <mc:Fallback xmlns="">
            <p:pic>
              <p:nvPicPr>
                <p:cNvPr id="155" name="Freihand 154">
                  <a:extLst>
                    <a:ext uri="{FF2B5EF4-FFF2-40B4-BE49-F238E27FC236}">
                      <a16:creationId xmlns:a16="http://schemas.microsoft.com/office/drawing/2014/main" id="{A11E5FEA-3769-E457-262C-4CA561314060}"/>
                    </a:ext>
                  </a:extLst>
                </p:cNvPr>
                <p:cNvPicPr/>
                <p:nvPr/>
              </p:nvPicPr>
              <p:blipFill>
                <a:blip r:embed="rId361"/>
                <a:stretch>
                  <a:fillRect/>
                </a:stretch>
              </p:blipFill>
              <p:spPr>
                <a:xfrm>
                  <a:off x="6114469" y="5047364"/>
                  <a:ext cx="43488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56" name="Freihand 155">
                  <a:extLst>
                    <a:ext uri="{FF2B5EF4-FFF2-40B4-BE49-F238E27FC236}">
                      <a16:creationId xmlns:a16="http://schemas.microsoft.com/office/drawing/2014/main" id="{D27FE71B-FF04-98DD-75A2-E62C92061FCF}"/>
                    </a:ext>
                  </a:extLst>
                </p14:cNvPr>
                <p14:cNvContentPartPr/>
                <p14:nvPr/>
              </p14:nvContentPartPr>
              <p14:xfrm>
                <a:off x="6556189" y="4858004"/>
                <a:ext cx="634680" cy="226800"/>
              </p14:xfrm>
            </p:contentPart>
          </mc:Choice>
          <mc:Fallback xmlns="">
            <p:pic>
              <p:nvPicPr>
                <p:cNvPr id="156" name="Freihand 155">
                  <a:extLst>
                    <a:ext uri="{FF2B5EF4-FFF2-40B4-BE49-F238E27FC236}">
                      <a16:creationId xmlns:a16="http://schemas.microsoft.com/office/drawing/2014/main" id="{D27FE71B-FF04-98DD-75A2-E62C92061FCF}"/>
                    </a:ext>
                  </a:extLst>
                </p:cNvPr>
                <p:cNvPicPr/>
                <p:nvPr/>
              </p:nvPicPr>
              <p:blipFill>
                <a:blip r:embed="rId363"/>
                <a:stretch>
                  <a:fillRect/>
                </a:stretch>
              </p:blipFill>
              <p:spPr>
                <a:xfrm>
                  <a:off x="6547189" y="4849004"/>
                  <a:ext cx="65232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213" name="Freihand 212">
                  <a:extLst>
                    <a:ext uri="{FF2B5EF4-FFF2-40B4-BE49-F238E27FC236}">
                      <a16:creationId xmlns:a16="http://schemas.microsoft.com/office/drawing/2014/main" id="{5E451EE1-9CB4-F517-4D4B-00E51775D136}"/>
                    </a:ext>
                  </a:extLst>
                </p14:cNvPr>
                <p14:cNvContentPartPr/>
                <p14:nvPr/>
              </p14:nvContentPartPr>
              <p14:xfrm>
                <a:off x="7398949" y="432884"/>
                <a:ext cx="232920" cy="4746240"/>
              </p14:xfrm>
            </p:contentPart>
          </mc:Choice>
          <mc:Fallback xmlns="">
            <p:pic>
              <p:nvPicPr>
                <p:cNvPr id="213" name="Freihand 212">
                  <a:extLst>
                    <a:ext uri="{FF2B5EF4-FFF2-40B4-BE49-F238E27FC236}">
                      <a16:creationId xmlns:a16="http://schemas.microsoft.com/office/drawing/2014/main" id="{5E451EE1-9CB4-F517-4D4B-00E51775D136}"/>
                    </a:ext>
                  </a:extLst>
                </p:cNvPr>
                <p:cNvPicPr/>
                <p:nvPr/>
              </p:nvPicPr>
              <p:blipFill>
                <a:blip r:embed="rId365"/>
                <a:stretch>
                  <a:fillRect/>
                </a:stretch>
              </p:blipFill>
              <p:spPr>
                <a:xfrm>
                  <a:off x="7390309" y="424244"/>
                  <a:ext cx="250560" cy="476388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214" name="Freihand 213">
                  <a:extLst>
                    <a:ext uri="{FF2B5EF4-FFF2-40B4-BE49-F238E27FC236}">
                      <a16:creationId xmlns:a16="http://schemas.microsoft.com/office/drawing/2014/main" id="{35363228-2F8C-254D-2E02-DCEC04EA4440}"/>
                    </a:ext>
                  </a:extLst>
                </p14:cNvPr>
                <p14:cNvContentPartPr/>
                <p14:nvPr/>
              </p14:nvContentPartPr>
              <p14:xfrm>
                <a:off x="7375909" y="4816244"/>
                <a:ext cx="350280" cy="527760"/>
              </p14:xfrm>
            </p:contentPart>
          </mc:Choice>
          <mc:Fallback xmlns="">
            <p:pic>
              <p:nvPicPr>
                <p:cNvPr id="214" name="Freihand 213">
                  <a:extLst>
                    <a:ext uri="{FF2B5EF4-FFF2-40B4-BE49-F238E27FC236}">
                      <a16:creationId xmlns:a16="http://schemas.microsoft.com/office/drawing/2014/main" id="{35363228-2F8C-254D-2E02-DCEC04EA4440}"/>
                    </a:ext>
                  </a:extLst>
                </p:cNvPr>
                <p:cNvPicPr/>
                <p:nvPr/>
              </p:nvPicPr>
              <p:blipFill>
                <a:blip r:embed="rId367"/>
                <a:stretch>
                  <a:fillRect/>
                </a:stretch>
              </p:blipFill>
              <p:spPr>
                <a:xfrm>
                  <a:off x="7367269" y="4807604"/>
                  <a:ext cx="367920" cy="54540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16" name="Freihand 215">
                  <a:extLst>
                    <a:ext uri="{FF2B5EF4-FFF2-40B4-BE49-F238E27FC236}">
                      <a16:creationId xmlns:a16="http://schemas.microsoft.com/office/drawing/2014/main" id="{74B6128F-5319-8653-58D9-A1E5647F3B2D}"/>
                    </a:ext>
                  </a:extLst>
                </p14:cNvPr>
                <p14:cNvContentPartPr/>
                <p14:nvPr/>
              </p14:nvContentPartPr>
              <p14:xfrm>
                <a:off x="7025629" y="302204"/>
                <a:ext cx="176760" cy="171360"/>
              </p14:xfrm>
            </p:contentPart>
          </mc:Choice>
          <mc:Fallback xmlns="">
            <p:pic>
              <p:nvPicPr>
                <p:cNvPr id="216" name="Freihand 215">
                  <a:extLst>
                    <a:ext uri="{FF2B5EF4-FFF2-40B4-BE49-F238E27FC236}">
                      <a16:creationId xmlns:a16="http://schemas.microsoft.com/office/drawing/2014/main" id="{74B6128F-5319-8653-58D9-A1E5647F3B2D}"/>
                    </a:ext>
                  </a:extLst>
                </p:cNvPr>
                <p:cNvPicPr/>
                <p:nvPr/>
              </p:nvPicPr>
              <p:blipFill>
                <a:blip r:embed="rId369"/>
                <a:stretch>
                  <a:fillRect/>
                </a:stretch>
              </p:blipFill>
              <p:spPr>
                <a:xfrm>
                  <a:off x="7016629" y="293564"/>
                  <a:ext cx="1944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217" name="Freihand 216">
                  <a:extLst>
                    <a:ext uri="{FF2B5EF4-FFF2-40B4-BE49-F238E27FC236}">
                      <a16:creationId xmlns:a16="http://schemas.microsoft.com/office/drawing/2014/main" id="{9CFB277C-157D-3AE0-1806-F7D6C0A1AFFF}"/>
                    </a:ext>
                  </a:extLst>
                </p14:cNvPr>
                <p14:cNvContentPartPr/>
                <p14:nvPr/>
              </p14:nvContentPartPr>
              <p14:xfrm>
                <a:off x="7251349" y="132644"/>
                <a:ext cx="169560" cy="244440"/>
              </p14:xfrm>
            </p:contentPart>
          </mc:Choice>
          <mc:Fallback xmlns="">
            <p:pic>
              <p:nvPicPr>
                <p:cNvPr id="217" name="Freihand 216">
                  <a:extLst>
                    <a:ext uri="{FF2B5EF4-FFF2-40B4-BE49-F238E27FC236}">
                      <a16:creationId xmlns:a16="http://schemas.microsoft.com/office/drawing/2014/main" id="{9CFB277C-157D-3AE0-1806-F7D6C0A1AFFF}"/>
                    </a:ext>
                  </a:extLst>
                </p:cNvPr>
                <p:cNvPicPr/>
                <p:nvPr/>
              </p:nvPicPr>
              <p:blipFill>
                <a:blip r:embed="rId371"/>
                <a:stretch>
                  <a:fillRect/>
                </a:stretch>
              </p:blipFill>
              <p:spPr>
                <a:xfrm>
                  <a:off x="7242349" y="124004"/>
                  <a:ext cx="18720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218" name="Freihand 217">
                  <a:extLst>
                    <a:ext uri="{FF2B5EF4-FFF2-40B4-BE49-F238E27FC236}">
                      <a16:creationId xmlns:a16="http://schemas.microsoft.com/office/drawing/2014/main" id="{67C405D1-B9E7-8C0A-C400-DF0359A302F0}"/>
                    </a:ext>
                  </a:extLst>
                </p14:cNvPr>
                <p14:cNvContentPartPr/>
                <p14:nvPr/>
              </p14:nvContentPartPr>
              <p14:xfrm>
                <a:off x="7433509" y="190604"/>
                <a:ext cx="502560" cy="355680"/>
              </p14:xfrm>
            </p:contentPart>
          </mc:Choice>
          <mc:Fallback xmlns="">
            <p:pic>
              <p:nvPicPr>
                <p:cNvPr id="218" name="Freihand 217">
                  <a:extLst>
                    <a:ext uri="{FF2B5EF4-FFF2-40B4-BE49-F238E27FC236}">
                      <a16:creationId xmlns:a16="http://schemas.microsoft.com/office/drawing/2014/main" id="{67C405D1-B9E7-8C0A-C400-DF0359A302F0}"/>
                    </a:ext>
                  </a:extLst>
                </p:cNvPr>
                <p:cNvPicPr/>
                <p:nvPr/>
              </p:nvPicPr>
              <p:blipFill>
                <a:blip r:embed="rId373"/>
                <a:stretch>
                  <a:fillRect/>
                </a:stretch>
              </p:blipFill>
              <p:spPr>
                <a:xfrm>
                  <a:off x="7424509" y="181964"/>
                  <a:ext cx="52020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19" name="Freihand 218">
                  <a:extLst>
                    <a:ext uri="{FF2B5EF4-FFF2-40B4-BE49-F238E27FC236}">
                      <a16:creationId xmlns:a16="http://schemas.microsoft.com/office/drawing/2014/main" id="{C29555EE-E0F1-96AF-91BA-1B2744A13D42}"/>
                    </a:ext>
                  </a:extLst>
                </p14:cNvPr>
                <p14:cNvContentPartPr/>
                <p14:nvPr/>
              </p14:nvContentPartPr>
              <p14:xfrm>
                <a:off x="7977829" y="30764"/>
                <a:ext cx="470520" cy="198000"/>
              </p14:xfrm>
            </p:contentPart>
          </mc:Choice>
          <mc:Fallback xmlns="">
            <p:pic>
              <p:nvPicPr>
                <p:cNvPr id="219" name="Freihand 218">
                  <a:extLst>
                    <a:ext uri="{FF2B5EF4-FFF2-40B4-BE49-F238E27FC236}">
                      <a16:creationId xmlns:a16="http://schemas.microsoft.com/office/drawing/2014/main" id="{C29555EE-E0F1-96AF-91BA-1B2744A13D42}"/>
                    </a:ext>
                  </a:extLst>
                </p:cNvPr>
                <p:cNvPicPr/>
                <p:nvPr/>
              </p:nvPicPr>
              <p:blipFill>
                <a:blip r:embed="rId375"/>
                <a:stretch>
                  <a:fillRect/>
                </a:stretch>
              </p:blipFill>
              <p:spPr>
                <a:xfrm>
                  <a:off x="7969189" y="22124"/>
                  <a:ext cx="48816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220" name="Freihand 219">
                  <a:extLst>
                    <a:ext uri="{FF2B5EF4-FFF2-40B4-BE49-F238E27FC236}">
                      <a16:creationId xmlns:a16="http://schemas.microsoft.com/office/drawing/2014/main" id="{81CB90EA-27E2-25D0-3E8E-6C20A080BC3A}"/>
                    </a:ext>
                  </a:extLst>
                </p14:cNvPr>
                <p14:cNvContentPartPr/>
                <p14:nvPr/>
              </p14:nvContentPartPr>
              <p14:xfrm>
                <a:off x="8107789" y="-28636"/>
                <a:ext cx="360" cy="360"/>
              </p14:xfrm>
            </p:contentPart>
          </mc:Choice>
          <mc:Fallback xmlns="">
            <p:pic>
              <p:nvPicPr>
                <p:cNvPr id="220" name="Freihand 219">
                  <a:extLst>
                    <a:ext uri="{FF2B5EF4-FFF2-40B4-BE49-F238E27FC236}">
                      <a16:creationId xmlns:a16="http://schemas.microsoft.com/office/drawing/2014/main" id="{81CB90EA-27E2-25D0-3E8E-6C20A080BC3A}"/>
                    </a:ext>
                  </a:extLst>
                </p:cNvPr>
                <p:cNvPicPr/>
                <p:nvPr/>
              </p:nvPicPr>
              <p:blipFill>
                <a:blip r:embed="rId377"/>
                <a:stretch>
                  <a:fillRect/>
                </a:stretch>
              </p:blipFill>
              <p:spPr>
                <a:xfrm>
                  <a:off x="8098789" y="-37276"/>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21" name="Freihand 220">
                  <a:extLst>
                    <a:ext uri="{FF2B5EF4-FFF2-40B4-BE49-F238E27FC236}">
                      <a16:creationId xmlns:a16="http://schemas.microsoft.com/office/drawing/2014/main" id="{904F7DDA-529D-CD05-583A-2A83551F9B27}"/>
                    </a:ext>
                  </a:extLst>
                </p14:cNvPr>
                <p14:cNvContentPartPr/>
                <p14:nvPr/>
              </p14:nvContentPartPr>
              <p14:xfrm>
                <a:off x="7637629" y="348644"/>
                <a:ext cx="246600" cy="327600"/>
              </p14:xfrm>
            </p:contentPart>
          </mc:Choice>
          <mc:Fallback xmlns="">
            <p:pic>
              <p:nvPicPr>
                <p:cNvPr id="221" name="Freihand 220">
                  <a:extLst>
                    <a:ext uri="{FF2B5EF4-FFF2-40B4-BE49-F238E27FC236}">
                      <a16:creationId xmlns:a16="http://schemas.microsoft.com/office/drawing/2014/main" id="{904F7DDA-529D-CD05-583A-2A83551F9B27}"/>
                    </a:ext>
                  </a:extLst>
                </p:cNvPr>
                <p:cNvPicPr/>
                <p:nvPr/>
              </p:nvPicPr>
              <p:blipFill>
                <a:blip r:embed="rId379"/>
                <a:stretch>
                  <a:fillRect/>
                </a:stretch>
              </p:blipFill>
              <p:spPr>
                <a:xfrm>
                  <a:off x="7628629" y="340004"/>
                  <a:ext cx="264240" cy="34524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22" name="Freihand 221">
                  <a:extLst>
                    <a:ext uri="{FF2B5EF4-FFF2-40B4-BE49-F238E27FC236}">
                      <a16:creationId xmlns:a16="http://schemas.microsoft.com/office/drawing/2014/main" id="{EC8A16C7-42E5-4D72-D12A-0AEAFBA0E6C7}"/>
                    </a:ext>
                  </a:extLst>
                </p14:cNvPr>
                <p14:cNvContentPartPr/>
                <p14:nvPr/>
              </p14:nvContentPartPr>
              <p14:xfrm>
                <a:off x="7912669" y="310844"/>
                <a:ext cx="386640" cy="333000"/>
              </p14:xfrm>
            </p:contentPart>
          </mc:Choice>
          <mc:Fallback xmlns="">
            <p:pic>
              <p:nvPicPr>
                <p:cNvPr id="222" name="Freihand 221">
                  <a:extLst>
                    <a:ext uri="{FF2B5EF4-FFF2-40B4-BE49-F238E27FC236}">
                      <a16:creationId xmlns:a16="http://schemas.microsoft.com/office/drawing/2014/main" id="{EC8A16C7-42E5-4D72-D12A-0AEAFBA0E6C7}"/>
                    </a:ext>
                  </a:extLst>
                </p:cNvPr>
                <p:cNvPicPr/>
                <p:nvPr/>
              </p:nvPicPr>
              <p:blipFill>
                <a:blip r:embed="rId381"/>
                <a:stretch>
                  <a:fillRect/>
                </a:stretch>
              </p:blipFill>
              <p:spPr>
                <a:xfrm>
                  <a:off x="7904029" y="302204"/>
                  <a:ext cx="404280" cy="35064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223" name="Freihand 222">
                  <a:extLst>
                    <a:ext uri="{FF2B5EF4-FFF2-40B4-BE49-F238E27FC236}">
                      <a16:creationId xmlns:a16="http://schemas.microsoft.com/office/drawing/2014/main" id="{CDCE824A-6192-FB66-FDB6-C74B5F5D178F}"/>
                    </a:ext>
                  </a:extLst>
                </p14:cNvPr>
                <p14:cNvContentPartPr/>
                <p14:nvPr/>
              </p14:nvContentPartPr>
              <p14:xfrm>
                <a:off x="8004469" y="311924"/>
                <a:ext cx="16920" cy="7560"/>
              </p14:xfrm>
            </p:contentPart>
          </mc:Choice>
          <mc:Fallback xmlns="">
            <p:pic>
              <p:nvPicPr>
                <p:cNvPr id="223" name="Freihand 222">
                  <a:extLst>
                    <a:ext uri="{FF2B5EF4-FFF2-40B4-BE49-F238E27FC236}">
                      <a16:creationId xmlns:a16="http://schemas.microsoft.com/office/drawing/2014/main" id="{CDCE824A-6192-FB66-FDB6-C74B5F5D178F}"/>
                    </a:ext>
                  </a:extLst>
                </p:cNvPr>
                <p:cNvPicPr/>
                <p:nvPr/>
              </p:nvPicPr>
              <p:blipFill>
                <a:blip r:embed="rId383"/>
                <a:stretch>
                  <a:fillRect/>
                </a:stretch>
              </p:blipFill>
              <p:spPr>
                <a:xfrm>
                  <a:off x="7995829" y="303284"/>
                  <a:ext cx="345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226" name="Freihand 225">
                  <a:extLst>
                    <a:ext uri="{FF2B5EF4-FFF2-40B4-BE49-F238E27FC236}">
                      <a16:creationId xmlns:a16="http://schemas.microsoft.com/office/drawing/2014/main" id="{2F924FD5-169A-CC67-DBB9-E848DD108D3A}"/>
                    </a:ext>
                  </a:extLst>
                </p14:cNvPr>
                <p14:cNvContentPartPr/>
                <p14:nvPr/>
              </p14:nvContentPartPr>
              <p14:xfrm>
                <a:off x="8388949" y="148844"/>
                <a:ext cx="469440" cy="318960"/>
              </p14:xfrm>
            </p:contentPart>
          </mc:Choice>
          <mc:Fallback xmlns="">
            <p:pic>
              <p:nvPicPr>
                <p:cNvPr id="226" name="Freihand 225">
                  <a:extLst>
                    <a:ext uri="{FF2B5EF4-FFF2-40B4-BE49-F238E27FC236}">
                      <a16:creationId xmlns:a16="http://schemas.microsoft.com/office/drawing/2014/main" id="{2F924FD5-169A-CC67-DBB9-E848DD108D3A}"/>
                    </a:ext>
                  </a:extLst>
                </p:cNvPr>
                <p:cNvPicPr/>
                <p:nvPr/>
              </p:nvPicPr>
              <p:blipFill>
                <a:blip r:embed="rId385"/>
                <a:stretch>
                  <a:fillRect/>
                </a:stretch>
              </p:blipFill>
              <p:spPr>
                <a:xfrm>
                  <a:off x="8380309" y="140204"/>
                  <a:ext cx="487080" cy="33660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227" name="Freihand 226">
                  <a:extLst>
                    <a:ext uri="{FF2B5EF4-FFF2-40B4-BE49-F238E27FC236}">
                      <a16:creationId xmlns:a16="http://schemas.microsoft.com/office/drawing/2014/main" id="{F3CFFE29-146D-8B41-D1D8-A14FDBF35472}"/>
                    </a:ext>
                  </a:extLst>
                </p14:cNvPr>
                <p14:cNvContentPartPr/>
                <p14:nvPr/>
              </p14:nvContentPartPr>
              <p14:xfrm>
                <a:off x="7022029" y="314444"/>
                <a:ext cx="2229840" cy="497880"/>
              </p14:xfrm>
            </p:contentPart>
          </mc:Choice>
          <mc:Fallback xmlns="">
            <p:pic>
              <p:nvPicPr>
                <p:cNvPr id="227" name="Freihand 226">
                  <a:extLst>
                    <a:ext uri="{FF2B5EF4-FFF2-40B4-BE49-F238E27FC236}">
                      <a16:creationId xmlns:a16="http://schemas.microsoft.com/office/drawing/2014/main" id="{F3CFFE29-146D-8B41-D1D8-A14FDBF35472}"/>
                    </a:ext>
                  </a:extLst>
                </p:cNvPr>
                <p:cNvPicPr/>
                <p:nvPr/>
              </p:nvPicPr>
              <p:blipFill>
                <a:blip r:embed="rId387"/>
                <a:stretch>
                  <a:fillRect/>
                </a:stretch>
              </p:blipFill>
              <p:spPr>
                <a:xfrm>
                  <a:off x="7013389" y="305804"/>
                  <a:ext cx="2247480" cy="51552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229" name="Freihand 228">
                  <a:extLst>
                    <a:ext uri="{FF2B5EF4-FFF2-40B4-BE49-F238E27FC236}">
                      <a16:creationId xmlns:a16="http://schemas.microsoft.com/office/drawing/2014/main" id="{9A11C9ED-C39C-868E-A0CF-576D27444FF3}"/>
                    </a:ext>
                  </a:extLst>
                </p14:cNvPr>
                <p14:cNvContentPartPr/>
                <p14:nvPr/>
              </p14:nvContentPartPr>
              <p14:xfrm>
                <a:off x="7551589" y="5450204"/>
                <a:ext cx="123120" cy="289080"/>
              </p14:xfrm>
            </p:contentPart>
          </mc:Choice>
          <mc:Fallback xmlns="">
            <p:pic>
              <p:nvPicPr>
                <p:cNvPr id="229" name="Freihand 228">
                  <a:extLst>
                    <a:ext uri="{FF2B5EF4-FFF2-40B4-BE49-F238E27FC236}">
                      <a16:creationId xmlns:a16="http://schemas.microsoft.com/office/drawing/2014/main" id="{9A11C9ED-C39C-868E-A0CF-576D27444FF3}"/>
                    </a:ext>
                  </a:extLst>
                </p:cNvPr>
                <p:cNvPicPr/>
                <p:nvPr/>
              </p:nvPicPr>
              <p:blipFill>
                <a:blip r:embed="rId389"/>
                <a:stretch>
                  <a:fillRect/>
                </a:stretch>
              </p:blipFill>
              <p:spPr>
                <a:xfrm>
                  <a:off x="7542589" y="5441204"/>
                  <a:ext cx="14076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230" name="Freihand 229">
                  <a:extLst>
                    <a:ext uri="{FF2B5EF4-FFF2-40B4-BE49-F238E27FC236}">
                      <a16:creationId xmlns:a16="http://schemas.microsoft.com/office/drawing/2014/main" id="{843DD9BF-294E-47AE-F9B2-6BC86FCCBE6D}"/>
                    </a:ext>
                  </a:extLst>
                </p14:cNvPr>
                <p14:cNvContentPartPr/>
                <p14:nvPr/>
              </p14:nvContentPartPr>
              <p14:xfrm>
                <a:off x="8355109" y="5612564"/>
                <a:ext cx="156960" cy="162000"/>
              </p14:xfrm>
            </p:contentPart>
          </mc:Choice>
          <mc:Fallback xmlns="">
            <p:pic>
              <p:nvPicPr>
                <p:cNvPr id="230" name="Freihand 229">
                  <a:extLst>
                    <a:ext uri="{FF2B5EF4-FFF2-40B4-BE49-F238E27FC236}">
                      <a16:creationId xmlns:a16="http://schemas.microsoft.com/office/drawing/2014/main" id="{843DD9BF-294E-47AE-F9B2-6BC86FCCBE6D}"/>
                    </a:ext>
                  </a:extLst>
                </p:cNvPr>
                <p:cNvPicPr/>
                <p:nvPr/>
              </p:nvPicPr>
              <p:blipFill>
                <a:blip r:embed="rId391"/>
                <a:stretch>
                  <a:fillRect/>
                </a:stretch>
              </p:blipFill>
              <p:spPr>
                <a:xfrm>
                  <a:off x="8346109" y="5603924"/>
                  <a:ext cx="17460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231" name="Freihand 230">
                  <a:extLst>
                    <a:ext uri="{FF2B5EF4-FFF2-40B4-BE49-F238E27FC236}">
                      <a16:creationId xmlns:a16="http://schemas.microsoft.com/office/drawing/2014/main" id="{EBC99169-7CE6-2067-67AA-7B0E459D730F}"/>
                    </a:ext>
                  </a:extLst>
                </p14:cNvPr>
                <p14:cNvContentPartPr/>
                <p14:nvPr/>
              </p14:nvContentPartPr>
              <p14:xfrm>
                <a:off x="8186269" y="5448764"/>
                <a:ext cx="138960" cy="258480"/>
              </p14:xfrm>
            </p:contentPart>
          </mc:Choice>
          <mc:Fallback xmlns="">
            <p:pic>
              <p:nvPicPr>
                <p:cNvPr id="231" name="Freihand 230">
                  <a:extLst>
                    <a:ext uri="{FF2B5EF4-FFF2-40B4-BE49-F238E27FC236}">
                      <a16:creationId xmlns:a16="http://schemas.microsoft.com/office/drawing/2014/main" id="{EBC99169-7CE6-2067-67AA-7B0E459D730F}"/>
                    </a:ext>
                  </a:extLst>
                </p:cNvPr>
                <p:cNvPicPr/>
                <p:nvPr/>
              </p:nvPicPr>
              <p:blipFill>
                <a:blip r:embed="rId393"/>
                <a:stretch>
                  <a:fillRect/>
                </a:stretch>
              </p:blipFill>
              <p:spPr>
                <a:xfrm>
                  <a:off x="8177269" y="5439764"/>
                  <a:ext cx="15660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247" name="Freihand 246">
                  <a:extLst>
                    <a:ext uri="{FF2B5EF4-FFF2-40B4-BE49-F238E27FC236}">
                      <a16:creationId xmlns:a16="http://schemas.microsoft.com/office/drawing/2014/main" id="{AC8C0F52-926F-0AE5-0116-B8B9C830F6E2}"/>
                    </a:ext>
                  </a:extLst>
                </p14:cNvPr>
                <p14:cNvContentPartPr/>
                <p14:nvPr/>
              </p14:nvContentPartPr>
              <p14:xfrm>
                <a:off x="7028869" y="18164"/>
                <a:ext cx="1958040" cy="847080"/>
              </p14:xfrm>
            </p:contentPart>
          </mc:Choice>
          <mc:Fallback xmlns="">
            <p:pic>
              <p:nvPicPr>
                <p:cNvPr id="247" name="Freihand 246">
                  <a:extLst>
                    <a:ext uri="{FF2B5EF4-FFF2-40B4-BE49-F238E27FC236}">
                      <a16:creationId xmlns:a16="http://schemas.microsoft.com/office/drawing/2014/main" id="{AC8C0F52-926F-0AE5-0116-B8B9C830F6E2}"/>
                    </a:ext>
                  </a:extLst>
                </p:cNvPr>
                <p:cNvPicPr/>
                <p:nvPr/>
              </p:nvPicPr>
              <p:blipFill>
                <a:blip r:embed="rId395"/>
                <a:stretch>
                  <a:fillRect/>
                </a:stretch>
              </p:blipFill>
              <p:spPr>
                <a:xfrm>
                  <a:off x="7020229" y="9164"/>
                  <a:ext cx="1975680" cy="864720"/>
                </a:xfrm>
                <a:prstGeom prst="rect">
                  <a:avLst/>
                </a:prstGeom>
              </p:spPr>
            </p:pic>
          </mc:Fallback>
        </mc:AlternateContent>
      </p:grpSp>
    </p:spTree>
    <p:extLst>
      <p:ext uri="{BB962C8B-B14F-4D97-AF65-F5344CB8AC3E}">
        <p14:creationId xmlns:p14="http://schemas.microsoft.com/office/powerpoint/2010/main" val="2003617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272491" y="188110"/>
            <a:ext cx="7330182" cy="364252"/>
          </a:xfrm>
          <a:prstGeom prst="rect">
            <a:avLst/>
          </a:prstGeom>
          <a:noFill/>
          <a:ln>
            <a:noFill/>
          </a:ln>
        </p:spPr>
        <p:txBody>
          <a:bodyPr vert="horz" wrap="none" lIns="81646" tIns="40823" rIns="81646" bIns="40823" anchorCtr="0" compatLnSpc="0">
            <a:spAutoFit/>
          </a:bodyPr>
          <a:lstStyle/>
          <a:p>
            <a:r>
              <a:rPr lang="de-DE" b="1" dirty="0"/>
              <a:t>Neoklassische Produktionsfunktion und positive abnehmende Grenzerträge</a:t>
            </a:r>
            <a:endParaRPr lang="de-DE" b="1" dirty="0">
              <a:latin typeface="Arial" pitchFamily="18"/>
              <a:ea typeface="Droid Sans Fallback" pitchFamily="2"/>
              <a:cs typeface="Lohit Hindi" pitchFamily="2"/>
            </a:endParaRPr>
          </a:p>
        </p:txBody>
      </p:sp>
      <p:cxnSp>
        <p:nvCxnSpPr>
          <p:cNvPr id="26" name="Straight Arrow Connector 7"/>
          <p:cNvCxnSpPr/>
          <p:nvPr/>
        </p:nvCxnSpPr>
        <p:spPr>
          <a:xfrm>
            <a:off x="1142236" y="5462404"/>
            <a:ext cx="6401786"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9"/>
          <p:cNvCxnSpPr/>
          <p:nvPr/>
        </p:nvCxnSpPr>
        <p:spPr>
          <a:xfrm flipV="1">
            <a:off x="1142236" y="1804240"/>
            <a:ext cx="0" cy="365816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Rectangle 12"/>
              <p:cNvSpPr/>
              <p:nvPr/>
            </p:nvSpPr>
            <p:spPr>
              <a:xfrm>
                <a:off x="292626" y="1924960"/>
                <a:ext cx="979865" cy="3436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de-DE" sz="1633" b="1" i="1">
                          <a:latin typeface="Cambria Math"/>
                        </a:rPr>
                        <m:t>𝒀</m:t>
                      </m:r>
                    </m:oMath>
                  </m:oMathPara>
                </a14:m>
                <a:endParaRPr lang="en-US" sz="1633" b="1" dirty="0"/>
              </a:p>
            </p:txBody>
          </p:sp>
        </mc:Choice>
        <mc:Fallback xmlns="">
          <p:sp>
            <p:nvSpPr>
              <p:cNvPr id="29" name="Rectangle 12"/>
              <p:cNvSpPr>
                <a:spLocks noRot="1" noChangeAspect="1" noMove="1" noResize="1" noEditPoints="1" noAdjustHandles="1" noChangeArrowheads="1" noChangeShapeType="1" noTextEdit="1"/>
              </p:cNvSpPr>
              <p:nvPr/>
            </p:nvSpPr>
            <p:spPr>
              <a:xfrm>
                <a:off x="292626" y="1924960"/>
                <a:ext cx="979865" cy="343620"/>
              </a:xfrm>
              <a:prstGeom prst="rect">
                <a:avLst/>
              </a:prstGeom>
              <a:blipFill>
                <a:blip r:embed="rId3"/>
                <a:stretch>
                  <a:fillRect/>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0" name="Rectangle 14"/>
              <p:cNvSpPr/>
              <p:nvPr/>
            </p:nvSpPr>
            <p:spPr>
              <a:xfrm>
                <a:off x="6662379" y="5502190"/>
                <a:ext cx="1078088" cy="42736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nor/>
                        </m:rPr>
                        <a:rPr lang="de-DE" sz="2177" b="1" dirty="0">
                          <a:solidFill>
                            <a:srgbClr val="FF0000"/>
                          </a:solidFill>
                          <a:latin typeface="Cambria Math"/>
                          <a:ea typeface="Cambria Math"/>
                        </a:rPr>
                        <m:t>L</m:t>
                      </m:r>
                    </m:oMath>
                  </m:oMathPara>
                </a14:m>
                <a:endParaRPr lang="en-US" sz="1633" b="1" dirty="0">
                  <a:solidFill>
                    <a:srgbClr val="FF0000"/>
                  </a:solidFill>
                </a:endParaRPr>
              </a:p>
            </p:txBody>
          </p:sp>
        </mc:Choice>
        <mc:Fallback xmlns="">
          <p:sp>
            <p:nvSpPr>
              <p:cNvPr id="30" name="Rectangle 14"/>
              <p:cNvSpPr>
                <a:spLocks noRot="1" noChangeAspect="1" noMove="1" noResize="1" noEditPoints="1" noAdjustHandles="1" noChangeArrowheads="1" noChangeShapeType="1" noTextEdit="1"/>
              </p:cNvSpPr>
              <p:nvPr/>
            </p:nvSpPr>
            <p:spPr>
              <a:xfrm>
                <a:off x="6662379" y="5502190"/>
                <a:ext cx="1078088" cy="427361"/>
              </a:xfrm>
              <a:prstGeom prst="rect">
                <a:avLst/>
              </a:prstGeom>
              <a:blipFill>
                <a:blip r:embed="rId4"/>
                <a:stretch>
                  <a:fillRect/>
                </a:stretch>
              </a:blipFill>
            </p:spPr>
            <p:txBody>
              <a:bodyPr/>
              <a:lstStyle/>
              <a:p>
                <a:r>
                  <a:rPr lang="de-DE">
                    <a:noFill/>
                  </a:rPr>
                  <a:t> </a:t>
                </a:r>
              </a:p>
            </p:txBody>
          </p:sp>
        </mc:Fallback>
      </mc:AlternateContent>
      <p:sp>
        <p:nvSpPr>
          <p:cNvPr id="31" name="Freeform 16"/>
          <p:cNvSpPr/>
          <p:nvPr/>
        </p:nvSpPr>
        <p:spPr>
          <a:xfrm>
            <a:off x="1137709" y="2392159"/>
            <a:ext cx="5361124" cy="3019059"/>
          </a:xfrm>
          <a:custGeom>
            <a:avLst/>
            <a:gdLst>
              <a:gd name="connsiteX0" fmla="*/ 0 w 5316279"/>
              <a:gd name="connsiteY0" fmla="*/ 2998381 h 2998381"/>
              <a:gd name="connsiteX1" fmla="*/ 2041451 w 5316279"/>
              <a:gd name="connsiteY1" fmla="*/ 914400 h 2998381"/>
              <a:gd name="connsiteX2" fmla="*/ 5316279 w 5316279"/>
              <a:gd name="connsiteY2" fmla="*/ 0 h 2998381"/>
              <a:gd name="connsiteX3" fmla="*/ 5316279 w 5316279"/>
              <a:gd name="connsiteY3" fmla="*/ 0 h 2998381"/>
            </a:gdLst>
            <a:ahLst/>
            <a:cxnLst>
              <a:cxn ang="0">
                <a:pos x="connsiteX0" y="connsiteY0"/>
              </a:cxn>
              <a:cxn ang="0">
                <a:pos x="connsiteX1" y="connsiteY1"/>
              </a:cxn>
              <a:cxn ang="0">
                <a:pos x="connsiteX2" y="connsiteY2"/>
              </a:cxn>
              <a:cxn ang="0">
                <a:pos x="connsiteX3" y="connsiteY3"/>
              </a:cxn>
            </a:cxnLst>
            <a:rect l="l" t="t" r="r" b="b"/>
            <a:pathLst>
              <a:path w="5316279" h="2998381">
                <a:moveTo>
                  <a:pt x="0" y="2998381"/>
                </a:moveTo>
                <a:cubicBezTo>
                  <a:pt x="577702" y="2206255"/>
                  <a:pt x="1155405" y="1414130"/>
                  <a:pt x="2041451" y="914400"/>
                </a:cubicBezTo>
                <a:cubicBezTo>
                  <a:pt x="2927497" y="414670"/>
                  <a:pt x="5316279" y="0"/>
                  <a:pt x="5316279" y="0"/>
                </a:cubicBezTo>
                <a:lnTo>
                  <a:pt x="5316279" y="0"/>
                </a:lnTo>
              </a:path>
            </a:pathLst>
          </a:custGeom>
          <a:noFill/>
          <a:ln w="5080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33"/>
          </a:p>
        </p:txBody>
      </p:sp>
      <p:sp>
        <p:nvSpPr>
          <p:cNvPr id="46" name="Textfeld 45"/>
          <p:cNvSpPr txBox="1"/>
          <p:nvPr/>
        </p:nvSpPr>
        <p:spPr>
          <a:xfrm>
            <a:off x="3857700" y="1338621"/>
            <a:ext cx="3086101" cy="762388"/>
          </a:xfrm>
          <a:prstGeom prst="rect">
            <a:avLst/>
          </a:prstGeom>
          <a:noFill/>
        </p:spPr>
        <p:txBody>
          <a:bodyPr wrap="none" rtlCol="0">
            <a:spAutoFit/>
          </a:bodyPr>
          <a:lstStyle/>
          <a:p>
            <a:r>
              <a:rPr lang="de-DE" sz="2177" dirty="0"/>
              <a:t>Y	=	A ∙ F(K,</a:t>
            </a:r>
            <a:r>
              <a:rPr lang="de-DE" sz="2177" b="1" dirty="0">
                <a:solidFill>
                  <a:srgbClr val="FF0000"/>
                </a:solidFill>
                <a:latin typeface="Cambria Math"/>
                <a:ea typeface="Cambria Math"/>
              </a:rPr>
              <a:t>L</a:t>
            </a:r>
            <a:r>
              <a:rPr lang="de-DE" sz="2177" dirty="0"/>
              <a:t>)</a:t>
            </a:r>
          </a:p>
          <a:p>
            <a:r>
              <a:rPr lang="de-DE" sz="2177" dirty="0"/>
              <a:t>angenommen K</a:t>
            </a:r>
            <a:r>
              <a:rPr lang="de-DE" sz="2177" b="1" dirty="0"/>
              <a:t> </a:t>
            </a:r>
            <a:r>
              <a:rPr lang="de-DE" sz="2177" dirty="0"/>
              <a:t>konstant</a:t>
            </a:r>
          </a:p>
        </p:txBody>
      </p:sp>
      <p:sp>
        <p:nvSpPr>
          <p:cNvPr id="28" name="Rechteck 27">
            <a:extLst>
              <a:ext uri="{FF2B5EF4-FFF2-40B4-BE49-F238E27FC236}">
                <a16:creationId xmlns:a16="http://schemas.microsoft.com/office/drawing/2014/main" id="{1D2ED66C-721A-482B-9C33-A302E03964D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B3F50C12-2D0F-0D80-6AE4-A5AABAB4A48C}"/>
                  </a:ext>
                </a:extLst>
              </p14:cNvPr>
              <p14:cNvContentPartPr/>
              <p14:nvPr/>
            </p14:nvContentPartPr>
            <p14:xfrm>
              <a:off x="582349" y="1852462"/>
              <a:ext cx="275400" cy="419400"/>
            </p14:xfrm>
          </p:contentPart>
        </mc:Choice>
        <mc:Fallback xmlns="">
          <p:pic>
            <p:nvPicPr>
              <p:cNvPr id="2" name="Freihand 1">
                <a:extLst>
                  <a:ext uri="{FF2B5EF4-FFF2-40B4-BE49-F238E27FC236}">
                    <a16:creationId xmlns:a16="http://schemas.microsoft.com/office/drawing/2014/main" id="{B3F50C12-2D0F-0D80-6AE4-A5AABAB4A48C}"/>
                  </a:ext>
                </a:extLst>
              </p:cNvPr>
              <p:cNvPicPr/>
              <p:nvPr/>
            </p:nvPicPr>
            <p:blipFill>
              <a:blip r:embed="rId6"/>
              <a:stretch>
                <a:fillRect/>
              </a:stretch>
            </p:blipFill>
            <p:spPr>
              <a:xfrm>
                <a:off x="573349" y="1843462"/>
                <a:ext cx="293040" cy="437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B28F69DA-B014-96F1-88A7-F6972D04D153}"/>
                  </a:ext>
                </a:extLst>
              </p14:cNvPr>
              <p14:cNvContentPartPr/>
              <p14:nvPr/>
            </p14:nvContentPartPr>
            <p14:xfrm>
              <a:off x="7019869" y="5485222"/>
              <a:ext cx="443160" cy="519840"/>
            </p14:xfrm>
          </p:contentPart>
        </mc:Choice>
        <mc:Fallback xmlns="">
          <p:pic>
            <p:nvPicPr>
              <p:cNvPr id="4" name="Freihand 3">
                <a:extLst>
                  <a:ext uri="{FF2B5EF4-FFF2-40B4-BE49-F238E27FC236}">
                    <a16:creationId xmlns:a16="http://schemas.microsoft.com/office/drawing/2014/main" id="{B28F69DA-B014-96F1-88A7-F6972D04D153}"/>
                  </a:ext>
                </a:extLst>
              </p:cNvPr>
              <p:cNvPicPr/>
              <p:nvPr/>
            </p:nvPicPr>
            <p:blipFill>
              <a:blip r:embed="rId8"/>
              <a:stretch>
                <a:fillRect/>
              </a:stretch>
            </p:blipFill>
            <p:spPr>
              <a:xfrm>
                <a:off x="7010869" y="5476222"/>
                <a:ext cx="460800" cy="537480"/>
              </a:xfrm>
              <a:prstGeom prst="rect">
                <a:avLst/>
              </a:prstGeom>
            </p:spPr>
          </p:pic>
        </mc:Fallback>
      </mc:AlternateContent>
      <p:grpSp>
        <p:nvGrpSpPr>
          <p:cNvPr id="15" name="Gruppieren 14">
            <a:extLst>
              <a:ext uri="{FF2B5EF4-FFF2-40B4-BE49-F238E27FC236}">
                <a16:creationId xmlns:a16="http://schemas.microsoft.com/office/drawing/2014/main" id="{B343B9E8-D1C2-6556-E8AD-775331881F58}"/>
              </a:ext>
            </a:extLst>
          </p:cNvPr>
          <p:cNvGrpSpPr/>
          <p:nvPr/>
        </p:nvGrpSpPr>
        <p:grpSpPr>
          <a:xfrm>
            <a:off x="1607629" y="5225662"/>
            <a:ext cx="143280" cy="546120"/>
            <a:chOff x="1607629" y="5225662"/>
            <a:chExt cx="143280" cy="546120"/>
          </a:xfrm>
        </p:grpSpPr>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94DF33B6-A70B-7BFC-A724-CE358C7DCCF7}"/>
                    </a:ext>
                  </a:extLst>
                </p14:cNvPr>
                <p14:cNvContentPartPr/>
                <p14:nvPr/>
              </p14:nvContentPartPr>
              <p14:xfrm>
                <a:off x="1738309" y="5225662"/>
                <a:ext cx="12600" cy="251280"/>
              </p14:xfrm>
            </p:contentPart>
          </mc:Choice>
          <mc:Fallback xmlns="">
            <p:pic>
              <p:nvPicPr>
                <p:cNvPr id="9" name="Freihand 8">
                  <a:extLst>
                    <a:ext uri="{FF2B5EF4-FFF2-40B4-BE49-F238E27FC236}">
                      <a16:creationId xmlns:a16="http://schemas.microsoft.com/office/drawing/2014/main" id="{94DF33B6-A70B-7BFC-A724-CE358C7DCCF7}"/>
                    </a:ext>
                  </a:extLst>
                </p:cNvPr>
                <p:cNvPicPr/>
                <p:nvPr/>
              </p:nvPicPr>
              <p:blipFill>
                <a:blip r:embed="rId10"/>
                <a:stretch>
                  <a:fillRect/>
                </a:stretch>
              </p:blipFill>
              <p:spPr>
                <a:xfrm>
                  <a:off x="1729669" y="5217022"/>
                  <a:ext cx="3024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BFB0EF4E-7A79-7089-7405-F374BBD61394}"/>
                    </a:ext>
                  </a:extLst>
                </p14:cNvPr>
                <p14:cNvContentPartPr/>
                <p14:nvPr/>
              </p14:nvContentPartPr>
              <p14:xfrm>
                <a:off x="1607629" y="5593222"/>
                <a:ext cx="114840" cy="178560"/>
              </p14:xfrm>
            </p:contentPart>
          </mc:Choice>
          <mc:Fallback xmlns="">
            <p:pic>
              <p:nvPicPr>
                <p:cNvPr id="10" name="Freihand 9">
                  <a:extLst>
                    <a:ext uri="{FF2B5EF4-FFF2-40B4-BE49-F238E27FC236}">
                      <a16:creationId xmlns:a16="http://schemas.microsoft.com/office/drawing/2014/main" id="{BFB0EF4E-7A79-7089-7405-F374BBD61394}"/>
                    </a:ext>
                  </a:extLst>
                </p:cNvPr>
                <p:cNvPicPr/>
                <p:nvPr/>
              </p:nvPicPr>
              <p:blipFill>
                <a:blip r:embed="rId12"/>
                <a:stretch>
                  <a:fillRect/>
                </a:stretch>
              </p:blipFill>
              <p:spPr>
                <a:xfrm>
                  <a:off x="1598629" y="5584582"/>
                  <a:ext cx="132480" cy="196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B234D27D-FA06-C5B1-2870-3D8899359ABF}"/>
                  </a:ext>
                </a:extLst>
              </p14:cNvPr>
              <p14:cNvContentPartPr/>
              <p14:nvPr/>
            </p14:nvContentPartPr>
            <p14:xfrm>
              <a:off x="2057269" y="5233582"/>
              <a:ext cx="12960" cy="179280"/>
            </p14:xfrm>
          </p:contentPart>
        </mc:Choice>
        <mc:Fallback xmlns="">
          <p:pic>
            <p:nvPicPr>
              <p:cNvPr id="12" name="Freihand 11">
                <a:extLst>
                  <a:ext uri="{FF2B5EF4-FFF2-40B4-BE49-F238E27FC236}">
                    <a16:creationId xmlns:a16="http://schemas.microsoft.com/office/drawing/2014/main" id="{B234D27D-FA06-C5B1-2870-3D8899359ABF}"/>
                  </a:ext>
                </a:extLst>
              </p:cNvPr>
              <p:cNvPicPr/>
              <p:nvPr/>
            </p:nvPicPr>
            <p:blipFill>
              <a:blip r:embed="rId14"/>
              <a:stretch>
                <a:fillRect/>
              </a:stretch>
            </p:blipFill>
            <p:spPr>
              <a:xfrm>
                <a:off x="2048269" y="5224582"/>
                <a:ext cx="306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F4581E27-D3FC-140F-0EA0-3AC0A5B4BA1E}"/>
                  </a:ext>
                </a:extLst>
              </p14:cNvPr>
              <p14:cNvContentPartPr/>
              <p14:nvPr/>
            </p14:nvContentPartPr>
            <p14:xfrm>
              <a:off x="2033509" y="5562982"/>
              <a:ext cx="135000" cy="174600"/>
            </p14:xfrm>
          </p:contentPart>
        </mc:Choice>
        <mc:Fallback xmlns="">
          <p:pic>
            <p:nvPicPr>
              <p:cNvPr id="13" name="Freihand 12">
                <a:extLst>
                  <a:ext uri="{FF2B5EF4-FFF2-40B4-BE49-F238E27FC236}">
                    <a16:creationId xmlns:a16="http://schemas.microsoft.com/office/drawing/2014/main" id="{F4581E27-D3FC-140F-0EA0-3AC0A5B4BA1E}"/>
                  </a:ext>
                </a:extLst>
              </p:cNvPr>
              <p:cNvPicPr/>
              <p:nvPr/>
            </p:nvPicPr>
            <p:blipFill>
              <a:blip r:embed="rId16"/>
              <a:stretch>
                <a:fillRect/>
              </a:stretch>
            </p:blipFill>
            <p:spPr>
              <a:xfrm>
                <a:off x="2024509" y="5553982"/>
                <a:ext cx="1526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Freihand 16">
                <a:extLst>
                  <a:ext uri="{FF2B5EF4-FFF2-40B4-BE49-F238E27FC236}">
                    <a16:creationId xmlns:a16="http://schemas.microsoft.com/office/drawing/2014/main" id="{FB70A506-FA38-6B1F-6C5E-6F5AECDCCD16}"/>
                  </a:ext>
                </a:extLst>
              </p14:cNvPr>
              <p14:cNvContentPartPr/>
              <p14:nvPr/>
            </p14:nvContentPartPr>
            <p14:xfrm>
              <a:off x="5108629" y="4916062"/>
              <a:ext cx="8640" cy="466200"/>
            </p14:xfrm>
          </p:contentPart>
        </mc:Choice>
        <mc:Fallback xmlns="">
          <p:pic>
            <p:nvPicPr>
              <p:cNvPr id="17" name="Freihand 16">
                <a:extLst>
                  <a:ext uri="{FF2B5EF4-FFF2-40B4-BE49-F238E27FC236}">
                    <a16:creationId xmlns:a16="http://schemas.microsoft.com/office/drawing/2014/main" id="{FB70A506-FA38-6B1F-6C5E-6F5AECDCCD16}"/>
                  </a:ext>
                </a:extLst>
              </p:cNvPr>
              <p:cNvPicPr/>
              <p:nvPr/>
            </p:nvPicPr>
            <p:blipFill>
              <a:blip r:embed="rId18"/>
              <a:stretch>
                <a:fillRect/>
              </a:stretch>
            </p:blipFill>
            <p:spPr>
              <a:xfrm>
                <a:off x="5099989" y="4907422"/>
                <a:ext cx="26280" cy="483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0" name="Freihand 19">
                <a:extLst>
                  <a:ext uri="{FF2B5EF4-FFF2-40B4-BE49-F238E27FC236}">
                    <a16:creationId xmlns:a16="http://schemas.microsoft.com/office/drawing/2014/main" id="{49025EE7-2E58-B056-5999-2C5F8EF7083E}"/>
                  </a:ext>
                </a:extLst>
              </p14:cNvPr>
              <p14:cNvContentPartPr/>
              <p14:nvPr/>
            </p14:nvContentPartPr>
            <p14:xfrm>
              <a:off x="5409229" y="5334742"/>
              <a:ext cx="31680" cy="64800"/>
            </p14:xfrm>
          </p:contentPart>
        </mc:Choice>
        <mc:Fallback xmlns="">
          <p:pic>
            <p:nvPicPr>
              <p:cNvPr id="20" name="Freihand 19">
                <a:extLst>
                  <a:ext uri="{FF2B5EF4-FFF2-40B4-BE49-F238E27FC236}">
                    <a16:creationId xmlns:a16="http://schemas.microsoft.com/office/drawing/2014/main" id="{49025EE7-2E58-B056-5999-2C5F8EF7083E}"/>
                  </a:ext>
                </a:extLst>
              </p:cNvPr>
              <p:cNvPicPr/>
              <p:nvPr/>
            </p:nvPicPr>
            <p:blipFill>
              <a:blip r:embed="rId20"/>
              <a:stretch>
                <a:fillRect/>
              </a:stretch>
            </p:blipFill>
            <p:spPr>
              <a:xfrm>
                <a:off x="5400229" y="5325742"/>
                <a:ext cx="49320" cy="82440"/>
              </a:xfrm>
              <a:prstGeom prst="rect">
                <a:avLst/>
              </a:prstGeom>
            </p:spPr>
          </p:pic>
        </mc:Fallback>
      </mc:AlternateContent>
      <p:grpSp>
        <p:nvGrpSpPr>
          <p:cNvPr id="34" name="Gruppieren 33">
            <a:extLst>
              <a:ext uri="{FF2B5EF4-FFF2-40B4-BE49-F238E27FC236}">
                <a16:creationId xmlns:a16="http://schemas.microsoft.com/office/drawing/2014/main" id="{542FF2D6-7460-E3F3-83BA-59A5A32D76D2}"/>
              </a:ext>
            </a:extLst>
          </p:cNvPr>
          <p:cNvGrpSpPr/>
          <p:nvPr/>
        </p:nvGrpSpPr>
        <p:grpSpPr>
          <a:xfrm>
            <a:off x="4885429" y="5577742"/>
            <a:ext cx="244080" cy="239040"/>
            <a:chOff x="4885429" y="5577742"/>
            <a:chExt cx="244080" cy="239040"/>
          </a:xfrm>
        </p:grpSpPr>
        <mc:AlternateContent xmlns:mc="http://schemas.openxmlformats.org/markup-compatibility/2006" xmlns:p14="http://schemas.microsoft.com/office/powerpoint/2010/main">
          <mc:Choice Requires="p14">
            <p:contentPart p14:bwMode="auto" r:id="rId21">
              <p14:nvContentPartPr>
                <p14:cNvPr id="21" name="Freihand 20">
                  <a:extLst>
                    <a:ext uri="{FF2B5EF4-FFF2-40B4-BE49-F238E27FC236}">
                      <a16:creationId xmlns:a16="http://schemas.microsoft.com/office/drawing/2014/main" id="{C2C3552B-3416-541E-5280-7219E35B3C09}"/>
                    </a:ext>
                  </a:extLst>
                </p14:cNvPr>
                <p14:cNvContentPartPr/>
                <p14:nvPr/>
              </p14:nvContentPartPr>
              <p14:xfrm>
                <a:off x="4885429" y="5587462"/>
                <a:ext cx="99720" cy="229320"/>
              </p14:xfrm>
            </p:contentPart>
          </mc:Choice>
          <mc:Fallback xmlns="">
            <p:pic>
              <p:nvPicPr>
                <p:cNvPr id="21" name="Freihand 20">
                  <a:extLst>
                    <a:ext uri="{FF2B5EF4-FFF2-40B4-BE49-F238E27FC236}">
                      <a16:creationId xmlns:a16="http://schemas.microsoft.com/office/drawing/2014/main" id="{C2C3552B-3416-541E-5280-7219E35B3C09}"/>
                    </a:ext>
                  </a:extLst>
                </p:cNvPr>
                <p:cNvPicPr/>
                <p:nvPr/>
              </p:nvPicPr>
              <p:blipFill>
                <a:blip r:embed="rId22"/>
                <a:stretch>
                  <a:fillRect/>
                </a:stretch>
              </p:blipFill>
              <p:spPr>
                <a:xfrm>
                  <a:off x="4876429" y="5578462"/>
                  <a:ext cx="11736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 name="Freihand 21">
                  <a:extLst>
                    <a:ext uri="{FF2B5EF4-FFF2-40B4-BE49-F238E27FC236}">
                      <a16:creationId xmlns:a16="http://schemas.microsoft.com/office/drawing/2014/main" id="{76AD625A-EC11-F671-B6BC-F362409D18A9}"/>
                    </a:ext>
                  </a:extLst>
                </p14:cNvPr>
                <p14:cNvContentPartPr/>
                <p14:nvPr/>
              </p14:nvContentPartPr>
              <p14:xfrm>
                <a:off x="5080549" y="5577742"/>
                <a:ext cx="48960" cy="159840"/>
              </p14:xfrm>
            </p:contentPart>
          </mc:Choice>
          <mc:Fallback xmlns="">
            <p:pic>
              <p:nvPicPr>
                <p:cNvPr id="22" name="Freihand 21">
                  <a:extLst>
                    <a:ext uri="{FF2B5EF4-FFF2-40B4-BE49-F238E27FC236}">
                      <a16:creationId xmlns:a16="http://schemas.microsoft.com/office/drawing/2014/main" id="{76AD625A-EC11-F671-B6BC-F362409D18A9}"/>
                    </a:ext>
                  </a:extLst>
                </p:cNvPr>
                <p:cNvPicPr/>
                <p:nvPr/>
              </p:nvPicPr>
              <p:blipFill>
                <a:blip r:embed="rId24"/>
                <a:stretch>
                  <a:fillRect/>
                </a:stretch>
              </p:blipFill>
              <p:spPr>
                <a:xfrm>
                  <a:off x="5071549" y="5568742"/>
                  <a:ext cx="66600" cy="177480"/>
                </a:xfrm>
                <a:prstGeom prst="rect">
                  <a:avLst/>
                </a:prstGeom>
              </p:spPr>
            </p:pic>
          </mc:Fallback>
        </mc:AlternateContent>
      </p:grpSp>
      <p:grpSp>
        <p:nvGrpSpPr>
          <p:cNvPr id="33" name="Gruppieren 32">
            <a:extLst>
              <a:ext uri="{FF2B5EF4-FFF2-40B4-BE49-F238E27FC236}">
                <a16:creationId xmlns:a16="http://schemas.microsoft.com/office/drawing/2014/main" id="{0414BAB2-D5E2-A143-1EFD-9F796C22C096}"/>
              </a:ext>
            </a:extLst>
          </p:cNvPr>
          <p:cNvGrpSpPr/>
          <p:nvPr/>
        </p:nvGrpSpPr>
        <p:grpSpPr>
          <a:xfrm>
            <a:off x="5309869" y="5555422"/>
            <a:ext cx="240840" cy="228240"/>
            <a:chOff x="5309869" y="5555422"/>
            <a:chExt cx="240840" cy="228240"/>
          </a:xfrm>
        </p:grpSpPr>
        <mc:AlternateContent xmlns:mc="http://schemas.openxmlformats.org/markup-compatibility/2006" xmlns:p14="http://schemas.microsoft.com/office/powerpoint/2010/main">
          <mc:Choice Requires="p14">
            <p:contentPart p14:bwMode="auto" r:id="rId25">
              <p14:nvContentPartPr>
                <p14:cNvPr id="23" name="Freihand 22">
                  <a:extLst>
                    <a:ext uri="{FF2B5EF4-FFF2-40B4-BE49-F238E27FC236}">
                      <a16:creationId xmlns:a16="http://schemas.microsoft.com/office/drawing/2014/main" id="{D2B8C979-7C8D-FCB6-2B5E-13514C7F9900}"/>
                    </a:ext>
                  </a:extLst>
                </p14:cNvPr>
                <p14:cNvContentPartPr/>
                <p14:nvPr/>
              </p14:nvContentPartPr>
              <p14:xfrm>
                <a:off x="5309869" y="5582782"/>
                <a:ext cx="59400" cy="200880"/>
              </p14:xfrm>
            </p:contentPart>
          </mc:Choice>
          <mc:Fallback xmlns="">
            <p:pic>
              <p:nvPicPr>
                <p:cNvPr id="23" name="Freihand 22">
                  <a:extLst>
                    <a:ext uri="{FF2B5EF4-FFF2-40B4-BE49-F238E27FC236}">
                      <a16:creationId xmlns:a16="http://schemas.microsoft.com/office/drawing/2014/main" id="{D2B8C979-7C8D-FCB6-2B5E-13514C7F9900}"/>
                    </a:ext>
                  </a:extLst>
                </p:cNvPr>
                <p:cNvPicPr/>
                <p:nvPr/>
              </p:nvPicPr>
              <p:blipFill>
                <a:blip r:embed="rId26"/>
                <a:stretch>
                  <a:fillRect/>
                </a:stretch>
              </p:blipFill>
              <p:spPr>
                <a:xfrm>
                  <a:off x="5301229" y="5574142"/>
                  <a:ext cx="7704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4" name="Freihand 23">
                  <a:extLst>
                    <a:ext uri="{FF2B5EF4-FFF2-40B4-BE49-F238E27FC236}">
                      <a16:creationId xmlns:a16="http://schemas.microsoft.com/office/drawing/2014/main" id="{8B9AE3B0-8926-E9BC-3ED7-BA7BBD5D3078}"/>
                    </a:ext>
                  </a:extLst>
                </p14:cNvPr>
                <p14:cNvContentPartPr/>
                <p14:nvPr/>
              </p14:nvContentPartPr>
              <p14:xfrm>
                <a:off x="5467909" y="5555422"/>
                <a:ext cx="82800" cy="171000"/>
              </p14:xfrm>
            </p:contentPart>
          </mc:Choice>
          <mc:Fallback xmlns="">
            <p:pic>
              <p:nvPicPr>
                <p:cNvPr id="24" name="Freihand 23">
                  <a:extLst>
                    <a:ext uri="{FF2B5EF4-FFF2-40B4-BE49-F238E27FC236}">
                      <a16:creationId xmlns:a16="http://schemas.microsoft.com/office/drawing/2014/main" id="{8B9AE3B0-8926-E9BC-3ED7-BA7BBD5D3078}"/>
                    </a:ext>
                  </a:extLst>
                </p:cNvPr>
                <p:cNvPicPr/>
                <p:nvPr/>
              </p:nvPicPr>
              <p:blipFill>
                <a:blip r:embed="rId28"/>
                <a:stretch>
                  <a:fillRect/>
                </a:stretch>
              </p:blipFill>
              <p:spPr>
                <a:xfrm>
                  <a:off x="5458909" y="5546782"/>
                  <a:ext cx="100440" cy="188640"/>
                </a:xfrm>
                <a:prstGeom prst="rect">
                  <a:avLst/>
                </a:prstGeom>
              </p:spPr>
            </p:pic>
          </mc:Fallback>
        </mc:AlternateContent>
      </p:grpSp>
      <p:grpSp>
        <p:nvGrpSpPr>
          <p:cNvPr id="44" name="Gruppieren 43">
            <a:extLst>
              <a:ext uri="{FF2B5EF4-FFF2-40B4-BE49-F238E27FC236}">
                <a16:creationId xmlns:a16="http://schemas.microsoft.com/office/drawing/2014/main" id="{55713F9E-86B6-121A-A743-2EC5C73C4EB4}"/>
              </a:ext>
            </a:extLst>
          </p:cNvPr>
          <p:cNvGrpSpPr/>
          <p:nvPr/>
        </p:nvGrpSpPr>
        <p:grpSpPr>
          <a:xfrm>
            <a:off x="1730749" y="4221262"/>
            <a:ext cx="819360" cy="678960"/>
            <a:chOff x="1730749" y="4221262"/>
            <a:chExt cx="819360" cy="678960"/>
          </a:xfrm>
        </p:grpSpPr>
        <mc:AlternateContent xmlns:mc="http://schemas.openxmlformats.org/markup-compatibility/2006" xmlns:p14="http://schemas.microsoft.com/office/powerpoint/2010/main">
          <mc:Choice Requires="p14">
            <p:contentPart p14:bwMode="auto" r:id="rId29">
              <p14:nvContentPartPr>
                <p14:cNvPr id="5" name="Freihand 4">
                  <a:extLst>
                    <a:ext uri="{FF2B5EF4-FFF2-40B4-BE49-F238E27FC236}">
                      <a16:creationId xmlns:a16="http://schemas.microsoft.com/office/drawing/2014/main" id="{9498FB71-888C-513D-9E80-69E3547FE68A}"/>
                    </a:ext>
                  </a:extLst>
                </p14:cNvPr>
                <p14:cNvContentPartPr/>
                <p14:nvPr/>
              </p14:nvContentPartPr>
              <p14:xfrm>
                <a:off x="1770709" y="4606462"/>
                <a:ext cx="294840" cy="31680"/>
              </p14:xfrm>
            </p:contentPart>
          </mc:Choice>
          <mc:Fallback xmlns="">
            <p:pic>
              <p:nvPicPr>
                <p:cNvPr id="5" name="Freihand 4">
                  <a:extLst>
                    <a:ext uri="{FF2B5EF4-FFF2-40B4-BE49-F238E27FC236}">
                      <a16:creationId xmlns:a16="http://schemas.microsoft.com/office/drawing/2014/main" id="{9498FB71-888C-513D-9E80-69E3547FE68A}"/>
                    </a:ext>
                  </a:extLst>
                </p:cNvPr>
                <p:cNvPicPr/>
                <p:nvPr/>
              </p:nvPicPr>
              <p:blipFill>
                <a:blip r:embed="rId30"/>
                <a:stretch>
                  <a:fillRect/>
                </a:stretch>
              </p:blipFill>
              <p:spPr>
                <a:xfrm>
                  <a:off x="1762069" y="4597462"/>
                  <a:ext cx="31248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6" name="Freihand 5">
                  <a:extLst>
                    <a:ext uri="{FF2B5EF4-FFF2-40B4-BE49-F238E27FC236}">
                      <a16:creationId xmlns:a16="http://schemas.microsoft.com/office/drawing/2014/main" id="{40795C94-60BA-CBC5-C354-E60917CF5238}"/>
                    </a:ext>
                  </a:extLst>
                </p14:cNvPr>
                <p14:cNvContentPartPr/>
                <p14:nvPr/>
              </p14:nvContentPartPr>
              <p14:xfrm>
                <a:off x="2054029" y="4221262"/>
                <a:ext cx="42120" cy="403200"/>
              </p14:xfrm>
            </p:contentPart>
          </mc:Choice>
          <mc:Fallback xmlns="">
            <p:pic>
              <p:nvPicPr>
                <p:cNvPr id="6" name="Freihand 5">
                  <a:extLst>
                    <a:ext uri="{FF2B5EF4-FFF2-40B4-BE49-F238E27FC236}">
                      <a16:creationId xmlns:a16="http://schemas.microsoft.com/office/drawing/2014/main" id="{40795C94-60BA-CBC5-C354-E60917CF5238}"/>
                    </a:ext>
                  </a:extLst>
                </p:cNvPr>
                <p:cNvPicPr/>
                <p:nvPr/>
              </p:nvPicPr>
              <p:blipFill>
                <a:blip r:embed="rId32"/>
                <a:stretch>
                  <a:fillRect/>
                </a:stretch>
              </p:blipFill>
              <p:spPr>
                <a:xfrm>
                  <a:off x="2045389" y="4212622"/>
                  <a:ext cx="59760" cy="4208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8" name="Freihand 7">
                  <a:extLst>
                    <a:ext uri="{FF2B5EF4-FFF2-40B4-BE49-F238E27FC236}">
                      <a16:creationId xmlns:a16="http://schemas.microsoft.com/office/drawing/2014/main" id="{50F3EE9F-3A39-8E19-2DB5-A0D790609924}"/>
                    </a:ext>
                  </a:extLst>
                </p14:cNvPr>
                <p14:cNvContentPartPr/>
                <p14:nvPr/>
              </p14:nvContentPartPr>
              <p14:xfrm>
                <a:off x="1730749" y="4663702"/>
                <a:ext cx="3600" cy="236520"/>
              </p14:xfrm>
            </p:contentPart>
          </mc:Choice>
          <mc:Fallback xmlns="">
            <p:pic>
              <p:nvPicPr>
                <p:cNvPr id="8" name="Freihand 7">
                  <a:extLst>
                    <a:ext uri="{FF2B5EF4-FFF2-40B4-BE49-F238E27FC236}">
                      <a16:creationId xmlns:a16="http://schemas.microsoft.com/office/drawing/2014/main" id="{50F3EE9F-3A39-8E19-2DB5-A0D790609924}"/>
                    </a:ext>
                  </a:extLst>
                </p:cNvPr>
                <p:cNvPicPr/>
                <p:nvPr/>
              </p:nvPicPr>
              <p:blipFill>
                <a:blip r:embed="rId34"/>
                <a:stretch>
                  <a:fillRect/>
                </a:stretch>
              </p:blipFill>
              <p:spPr>
                <a:xfrm>
                  <a:off x="1721749" y="4655062"/>
                  <a:ext cx="2124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1" name="Freihand 10">
                  <a:extLst>
                    <a:ext uri="{FF2B5EF4-FFF2-40B4-BE49-F238E27FC236}">
                      <a16:creationId xmlns:a16="http://schemas.microsoft.com/office/drawing/2014/main" id="{C0F309F5-5CF4-FE90-E73D-8DEFD035C442}"/>
                    </a:ext>
                  </a:extLst>
                </p14:cNvPr>
                <p14:cNvContentPartPr/>
                <p14:nvPr/>
              </p14:nvContentPartPr>
              <p14:xfrm>
                <a:off x="2084989" y="4633822"/>
                <a:ext cx="20880" cy="199080"/>
              </p14:xfrm>
            </p:contentPart>
          </mc:Choice>
          <mc:Fallback xmlns="">
            <p:pic>
              <p:nvPicPr>
                <p:cNvPr id="11" name="Freihand 10">
                  <a:extLst>
                    <a:ext uri="{FF2B5EF4-FFF2-40B4-BE49-F238E27FC236}">
                      <a16:creationId xmlns:a16="http://schemas.microsoft.com/office/drawing/2014/main" id="{C0F309F5-5CF4-FE90-E73D-8DEFD035C442}"/>
                    </a:ext>
                  </a:extLst>
                </p:cNvPr>
                <p:cNvPicPr/>
                <p:nvPr/>
              </p:nvPicPr>
              <p:blipFill>
                <a:blip r:embed="rId36"/>
                <a:stretch>
                  <a:fillRect/>
                </a:stretch>
              </p:blipFill>
              <p:spPr>
                <a:xfrm>
                  <a:off x="2076349" y="4625182"/>
                  <a:ext cx="3852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5" name="Freihand 34">
                  <a:extLst>
                    <a:ext uri="{FF2B5EF4-FFF2-40B4-BE49-F238E27FC236}">
                      <a16:creationId xmlns:a16="http://schemas.microsoft.com/office/drawing/2014/main" id="{13A5E40D-4FD8-2A3E-556B-3AC9244F4DCB}"/>
                    </a:ext>
                  </a:extLst>
                </p14:cNvPr>
                <p14:cNvContentPartPr/>
                <p14:nvPr/>
              </p14:nvContentPartPr>
              <p14:xfrm>
                <a:off x="2164549" y="4297942"/>
                <a:ext cx="95040" cy="183600"/>
              </p14:xfrm>
            </p:contentPart>
          </mc:Choice>
          <mc:Fallback xmlns="">
            <p:pic>
              <p:nvPicPr>
                <p:cNvPr id="35" name="Freihand 34">
                  <a:extLst>
                    <a:ext uri="{FF2B5EF4-FFF2-40B4-BE49-F238E27FC236}">
                      <a16:creationId xmlns:a16="http://schemas.microsoft.com/office/drawing/2014/main" id="{13A5E40D-4FD8-2A3E-556B-3AC9244F4DCB}"/>
                    </a:ext>
                  </a:extLst>
                </p:cNvPr>
                <p:cNvPicPr/>
                <p:nvPr/>
              </p:nvPicPr>
              <p:blipFill>
                <a:blip r:embed="rId38"/>
                <a:stretch>
                  <a:fillRect/>
                </a:stretch>
              </p:blipFill>
              <p:spPr>
                <a:xfrm>
                  <a:off x="2155909" y="4288942"/>
                  <a:ext cx="1126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6" name="Freihand 35">
                  <a:extLst>
                    <a:ext uri="{FF2B5EF4-FFF2-40B4-BE49-F238E27FC236}">
                      <a16:creationId xmlns:a16="http://schemas.microsoft.com/office/drawing/2014/main" id="{6E06BA7C-F4CC-CC0D-B719-851AE7AA0223}"/>
                    </a:ext>
                  </a:extLst>
                </p14:cNvPr>
                <p14:cNvContentPartPr/>
                <p14:nvPr/>
              </p14:nvContentPartPr>
              <p14:xfrm>
                <a:off x="2197669" y="4303342"/>
                <a:ext cx="140040" cy="181080"/>
              </p14:xfrm>
            </p:contentPart>
          </mc:Choice>
          <mc:Fallback xmlns="">
            <p:pic>
              <p:nvPicPr>
                <p:cNvPr id="36" name="Freihand 35">
                  <a:extLst>
                    <a:ext uri="{FF2B5EF4-FFF2-40B4-BE49-F238E27FC236}">
                      <a16:creationId xmlns:a16="http://schemas.microsoft.com/office/drawing/2014/main" id="{6E06BA7C-F4CC-CC0D-B719-851AE7AA0223}"/>
                    </a:ext>
                  </a:extLst>
                </p:cNvPr>
                <p:cNvPicPr/>
                <p:nvPr/>
              </p:nvPicPr>
              <p:blipFill>
                <a:blip r:embed="rId40"/>
                <a:stretch>
                  <a:fillRect/>
                </a:stretch>
              </p:blipFill>
              <p:spPr>
                <a:xfrm>
                  <a:off x="2188669" y="4294342"/>
                  <a:ext cx="15768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7" name="Freihand 36">
                  <a:extLst>
                    <a:ext uri="{FF2B5EF4-FFF2-40B4-BE49-F238E27FC236}">
                      <a16:creationId xmlns:a16="http://schemas.microsoft.com/office/drawing/2014/main" id="{E201620A-FF8D-A57F-80CE-FA55AE1EEF1E}"/>
                    </a:ext>
                  </a:extLst>
                </p14:cNvPr>
                <p14:cNvContentPartPr/>
                <p14:nvPr/>
              </p14:nvContentPartPr>
              <p14:xfrm>
                <a:off x="2353549" y="4368142"/>
                <a:ext cx="63360" cy="132480"/>
              </p14:xfrm>
            </p:contentPart>
          </mc:Choice>
          <mc:Fallback xmlns="">
            <p:pic>
              <p:nvPicPr>
                <p:cNvPr id="37" name="Freihand 36">
                  <a:extLst>
                    <a:ext uri="{FF2B5EF4-FFF2-40B4-BE49-F238E27FC236}">
                      <a16:creationId xmlns:a16="http://schemas.microsoft.com/office/drawing/2014/main" id="{E201620A-FF8D-A57F-80CE-FA55AE1EEF1E}"/>
                    </a:ext>
                  </a:extLst>
                </p:cNvPr>
                <p:cNvPicPr/>
                <p:nvPr/>
              </p:nvPicPr>
              <p:blipFill>
                <a:blip r:embed="rId42"/>
                <a:stretch>
                  <a:fillRect/>
                </a:stretch>
              </p:blipFill>
              <p:spPr>
                <a:xfrm>
                  <a:off x="2344549" y="4359502"/>
                  <a:ext cx="810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8" name="Freihand 37">
                  <a:extLst>
                    <a:ext uri="{FF2B5EF4-FFF2-40B4-BE49-F238E27FC236}">
                      <a16:creationId xmlns:a16="http://schemas.microsoft.com/office/drawing/2014/main" id="{E6745765-A834-4117-05F3-A91F61A6587E}"/>
                    </a:ext>
                  </a:extLst>
                </p14:cNvPr>
                <p14:cNvContentPartPr/>
                <p14:nvPr/>
              </p14:nvContentPartPr>
              <p14:xfrm>
                <a:off x="2469109" y="4414582"/>
                <a:ext cx="81000" cy="109440"/>
              </p14:xfrm>
            </p:contentPart>
          </mc:Choice>
          <mc:Fallback xmlns="">
            <p:pic>
              <p:nvPicPr>
                <p:cNvPr id="38" name="Freihand 37">
                  <a:extLst>
                    <a:ext uri="{FF2B5EF4-FFF2-40B4-BE49-F238E27FC236}">
                      <a16:creationId xmlns:a16="http://schemas.microsoft.com/office/drawing/2014/main" id="{E6745765-A834-4117-05F3-A91F61A6587E}"/>
                    </a:ext>
                  </a:extLst>
                </p:cNvPr>
                <p:cNvPicPr/>
                <p:nvPr/>
              </p:nvPicPr>
              <p:blipFill>
                <a:blip r:embed="rId44"/>
                <a:stretch>
                  <a:fillRect/>
                </a:stretch>
              </p:blipFill>
              <p:spPr>
                <a:xfrm>
                  <a:off x="2460109" y="4405942"/>
                  <a:ext cx="98640" cy="127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
            <p14:nvContentPartPr>
              <p14:cNvPr id="19" name="Freihand 18">
                <a:extLst>
                  <a:ext uri="{FF2B5EF4-FFF2-40B4-BE49-F238E27FC236}">
                    <a16:creationId xmlns:a16="http://schemas.microsoft.com/office/drawing/2014/main" id="{F9D9462D-74A1-1327-5A4C-BB130A2A5847}"/>
                  </a:ext>
                </a:extLst>
              </p14:cNvPr>
              <p14:cNvContentPartPr/>
              <p14:nvPr/>
            </p14:nvContentPartPr>
            <p14:xfrm>
              <a:off x="5436589" y="3270142"/>
              <a:ext cx="17280" cy="885240"/>
            </p14:xfrm>
          </p:contentPart>
        </mc:Choice>
        <mc:Fallback xmlns="">
          <p:pic>
            <p:nvPicPr>
              <p:cNvPr id="19" name="Freihand 18">
                <a:extLst>
                  <a:ext uri="{FF2B5EF4-FFF2-40B4-BE49-F238E27FC236}">
                    <a16:creationId xmlns:a16="http://schemas.microsoft.com/office/drawing/2014/main" id="{F9D9462D-74A1-1327-5A4C-BB130A2A5847}"/>
                  </a:ext>
                </a:extLst>
              </p:cNvPr>
              <p:cNvPicPr/>
              <p:nvPr/>
            </p:nvPicPr>
            <p:blipFill>
              <a:blip r:embed="rId46"/>
              <a:stretch>
                <a:fillRect/>
              </a:stretch>
            </p:blipFill>
            <p:spPr>
              <a:xfrm>
                <a:off x="5427589" y="3261502"/>
                <a:ext cx="34920" cy="9028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6" name="Freihand 15">
                <a:extLst>
                  <a:ext uri="{FF2B5EF4-FFF2-40B4-BE49-F238E27FC236}">
                    <a16:creationId xmlns:a16="http://schemas.microsoft.com/office/drawing/2014/main" id="{FA5FE606-A45C-F056-3DDC-F8FF6D97C5D0}"/>
                  </a:ext>
                </a:extLst>
              </p14:cNvPr>
              <p14:cNvContentPartPr/>
              <p14:nvPr/>
            </p14:nvContentPartPr>
            <p14:xfrm>
              <a:off x="5129869" y="2712502"/>
              <a:ext cx="2880" cy="183960"/>
            </p14:xfrm>
          </p:contentPart>
        </mc:Choice>
        <mc:Fallback xmlns="">
          <p:pic>
            <p:nvPicPr>
              <p:cNvPr id="16" name="Freihand 15">
                <a:extLst>
                  <a:ext uri="{FF2B5EF4-FFF2-40B4-BE49-F238E27FC236}">
                    <a16:creationId xmlns:a16="http://schemas.microsoft.com/office/drawing/2014/main" id="{FA5FE606-A45C-F056-3DDC-F8FF6D97C5D0}"/>
                  </a:ext>
                </a:extLst>
              </p:cNvPr>
              <p:cNvPicPr/>
              <p:nvPr/>
            </p:nvPicPr>
            <p:blipFill>
              <a:blip r:embed="rId48"/>
              <a:stretch>
                <a:fillRect/>
              </a:stretch>
            </p:blipFill>
            <p:spPr>
              <a:xfrm>
                <a:off x="5121229" y="2703502"/>
                <a:ext cx="205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8" name="Freihand 17">
                <a:extLst>
                  <a:ext uri="{FF2B5EF4-FFF2-40B4-BE49-F238E27FC236}">
                    <a16:creationId xmlns:a16="http://schemas.microsoft.com/office/drawing/2014/main" id="{2F9248B4-D22B-F0DE-8D03-C6D4AF397281}"/>
                  </a:ext>
                </a:extLst>
              </p14:cNvPr>
              <p14:cNvContentPartPr/>
              <p14:nvPr/>
            </p14:nvContentPartPr>
            <p14:xfrm>
              <a:off x="5478709" y="2662462"/>
              <a:ext cx="26640" cy="269280"/>
            </p14:xfrm>
          </p:contentPart>
        </mc:Choice>
        <mc:Fallback xmlns="">
          <p:pic>
            <p:nvPicPr>
              <p:cNvPr id="18" name="Freihand 17">
                <a:extLst>
                  <a:ext uri="{FF2B5EF4-FFF2-40B4-BE49-F238E27FC236}">
                    <a16:creationId xmlns:a16="http://schemas.microsoft.com/office/drawing/2014/main" id="{2F9248B4-D22B-F0DE-8D03-C6D4AF397281}"/>
                  </a:ext>
                </a:extLst>
              </p:cNvPr>
              <p:cNvPicPr/>
              <p:nvPr/>
            </p:nvPicPr>
            <p:blipFill>
              <a:blip r:embed="rId50"/>
              <a:stretch>
                <a:fillRect/>
              </a:stretch>
            </p:blipFill>
            <p:spPr>
              <a:xfrm>
                <a:off x="5470069" y="2653462"/>
                <a:ext cx="4428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5" name="Freihand 24">
                <a:extLst>
                  <a:ext uri="{FF2B5EF4-FFF2-40B4-BE49-F238E27FC236}">
                    <a16:creationId xmlns:a16="http://schemas.microsoft.com/office/drawing/2014/main" id="{68DC7B22-C81B-2D93-E07C-8A309765CAAB}"/>
                  </a:ext>
                </a:extLst>
              </p14:cNvPr>
              <p14:cNvContentPartPr/>
              <p14:nvPr/>
            </p14:nvContentPartPr>
            <p14:xfrm>
              <a:off x="5144989" y="2729062"/>
              <a:ext cx="354960" cy="27000"/>
            </p14:xfrm>
          </p:contentPart>
        </mc:Choice>
        <mc:Fallback xmlns="">
          <p:pic>
            <p:nvPicPr>
              <p:cNvPr id="25" name="Freihand 24">
                <a:extLst>
                  <a:ext uri="{FF2B5EF4-FFF2-40B4-BE49-F238E27FC236}">
                    <a16:creationId xmlns:a16="http://schemas.microsoft.com/office/drawing/2014/main" id="{68DC7B22-C81B-2D93-E07C-8A309765CAAB}"/>
                  </a:ext>
                </a:extLst>
              </p:cNvPr>
              <p:cNvPicPr/>
              <p:nvPr/>
            </p:nvPicPr>
            <p:blipFill>
              <a:blip r:embed="rId52"/>
              <a:stretch>
                <a:fillRect/>
              </a:stretch>
            </p:blipFill>
            <p:spPr>
              <a:xfrm>
                <a:off x="5136349" y="2720422"/>
                <a:ext cx="37260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9" name="Freihand 38">
                <a:extLst>
                  <a:ext uri="{FF2B5EF4-FFF2-40B4-BE49-F238E27FC236}">
                    <a16:creationId xmlns:a16="http://schemas.microsoft.com/office/drawing/2014/main" id="{F9A2AF8F-CDA2-E578-8800-9089AE313DB3}"/>
                  </a:ext>
                </a:extLst>
              </p14:cNvPr>
              <p14:cNvContentPartPr/>
              <p14:nvPr/>
            </p14:nvContentPartPr>
            <p14:xfrm>
              <a:off x="5611909" y="2630062"/>
              <a:ext cx="68040" cy="104760"/>
            </p14:xfrm>
          </p:contentPart>
        </mc:Choice>
        <mc:Fallback xmlns="">
          <p:pic>
            <p:nvPicPr>
              <p:cNvPr id="39" name="Freihand 38">
                <a:extLst>
                  <a:ext uri="{FF2B5EF4-FFF2-40B4-BE49-F238E27FC236}">
                    <a16:creationId xmlns:a16="http://schemas.microsoft.com/office/drawing/2014/main" id="{F9A2AF8F-CDA2-E578-8800-9089AE313DB3}"/>
                  </a:ext>
                </a:extLst>
              </p:cNvPr>
              <p:cNvPicPr/>
              <p:nvPr/>
            </p:nvPicPr>
            <p:blipFill>
              <a:blip r:embed="rId54"/>
              <a:stretch>
                <a:fillRect/>
              </a:stretch>
            </p:blipFill>
            <p:spPr>
              <a:xfrm>
                <a:off x="5603269" y="2621062"/>
                <a:ext cx="856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0" name="Freihand 39">
                <a:extLst>
                  <a:ext uri="{FF2B5EF4-FFF2-40B4-BE49-F238E27FC236}">
                    <a16:creationId xmlns:a16="http://schemas.microsoft.com/office/drawing/2014/main" id="{92117EF3-9765-E4C0-DFD9-C6760968E5BE}"/>
                  </a:ext>
                </a:extLst>
              </p14:cNvPr>
              <p14:cNvContentPartPr/>
              <p14:nvPr/>
            </p14:nvContentPartPr>
            <p14:xfrm>
              <a:off x="5637829" y="2615302"/>
              <a:ext cx="107280" cy="131760"/>
            </p14:xfrm>
          </p:contentPart>
        </mc:Choice>
        <mc:Fallback xmlns="">
          <p:pic>
            <p:nvPicPr>
              <p:cNvPr id="40" name="Freihand 39">
                <a:extLst>
                  <a:ext uri="{FF2B5EF4-FFF2-40B4-BE49-F238E27FC236}">
                    <a16:creationId xmlns:a16="http://schemas.microsoft.com/office/drawing/2014/main" id="{92117EF3-9765-E4C0-DFD9-C6760968E5BE}"/>
                  </a:ext>
                </a:extLst>
              </p:cNvPr>
              <p:cNvPicPr/>
              <p:nvPr/>
            </p:nvPicPr>
            <p:blipFill>
              <a:blip r:embed="rId56"/>
              <a:stretch>
                <a:fillRect/>
              </a:stretch>
            </p:blipFill>
            <p:spPr>
              <a:xfrm>
                <a:off x="5628829" y="2606662"/>
                <a:ext cx="1249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1" name="Freihand 40">
                <a:extLst>
                  <a:ext uri="{FF2B5EF4-FFF2-40B4-BE49-F238E27FC236}">
                    <a16:creationId xmlns:a16="http://schemas.microsoft.com/office/drawing/2014/main" id="{229D3280-3D4F-A7C6-FA7C-4A8E19C57818}"/>
                  </a:ext>
                </a:extLst>
              </p14:cNvPr>
              <p14:cNvContentPartPr/>
              <p14:nvPr/>
            </p14:nvContentPartPr>
            <p14:xfrm>
              <a:off x="5787229" y="2609182"/>
              <a:ext cx="75960" cy="147600"/>
            </p14:xfrm>
          </p:contentPart>
        </mc:Choice>
        <mc:Fallback xmlns="">
          <p:pic>
            <p:nvPicPr>
              <p:cNvPr id="41" name="Freihand 40">
                <a:extLst>
                  <a:ext uri="{FF2B5EF4-FFF2-40B4-BE49-F238E27FC236}">
                    <a16:creationId xmlns:a16="http://schemas.microsoft.com/office/drawing/2014/main" id="{229D3280-3D4F-A7C6-FA7C-4A8E19C57818}"/>
                  </a:ext>
                </a:extLst>
              </p:cNvPr>
              <p:cNvPicPr/>
              <p:nvPr/>
            </p:nvPicPr>
            <p:blipFill>
              <a:blip r:embed="rId58"/>
              <a:stretch>
                <a:fillRect/>
              </a:stretch>
            </p:blipFill>
            <p:spPr>
              <a:xfrm>
                <a:off x="5778589" y="2600182"/>
                <a:ext cx="936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2" name="Freihand 41">
                <a:extLst>
                  <a:ext uri="{FF2B5EF4-FFF2-40B4-BE49-F238E27FC236}">
                    <a16:creationId xmlns:a16="http://schemas.microsoft.com/office/drawing/2014/main" id="{75F65254-B6D0-B4C1-F85F-F14478D4FDAE}"/>
                  </a:ext>
                </a:extLst>
              </p14:cNvPr>
              <p14:cNvContentPartPr/>
              <p14:nvPr/>
            </p14:nvContentPartPr>
            <p14:xfrm>
              <a:off x="5910709" y="2685502"/>
              <a:ext cx="95400" cy="104760"/>
            </p14:xfrm>
          </p:contentPart>
        </mc:Choice>
        <mc:Fallback xmlns="">
          <p:pic>
            <p:nvPicPr>
              <p:cNvPr id="42" name="Freihand 41">
                <a:extLst>
                  <a:ext uri="{FF2B5EF4-FFF2-40B4-BE49-F238E27FC236}">
                    <a16:creationId xmlns:a16="http://schemas.microsoft.com/office/drawing/2014/main" id="{75F65254-B6D0-B4C1-F85F-F14478D4FDAE}"/>
                  </a:ext>
                </a:extLst>
              </p:cNvPr>
              <p:cNvPicPr/>
              <p:nvPr/>
            </p:nvPicPr>
            <p:blipFill>
              <a:blip r:embed="rId60"/>
              <a:stretch>
                <a:fillRect/>
              </a:stretch>
            </p:blipFill>
            <p:spPr>
              <a:xfrm>
                <a:off x="5901709" y="2676862"/>
                <a:ext cx="113040" cy="122400"/>
              </a:xfrm>
              <a:prstGeom prst="rect">
                <a:avLst/>
              </a:prstGeom>
            </p:spPr>
          </p:pic>
        </mc:Fallback>
      </mc:AlternateContent>
      <p:grpSp>
        <p:nvGrpSpPr>
          <p:cNvPr id="122" name="Gruppieren 121">
            <a:extLst>
              <a:ext uri="{FF2B5EF4-FFF2-40B4-BE49-F238E27FC236}">
                <a16:creationId xmlns:a16="http://schemas.microsoft.com/office/drawing/2014/main" id="{DBC47672-8EC4-4E41-C443-AEE1826BC5A8}"/>
              </a:ext>
            </a:extLst>
          </p:cNvPr>
          <p:cNvGrpSpPr/>
          <p:nvPr/>
        </p:nvGrpSpPr>
        <p:grpSpPr>
          <a:xfrm>
            <a:off x="6063349" y="2600902"/>
            <a:ext cx="5360760" cy="1636560"/>
            <a:chOff x="6063349" y="2600902"/>
            <a:chExt cx="5360760" cy="1636560"/>
          </a:xfrm>
        </p:grpSpPr>
        <mc:AlternateContent xmlns:mc="http://schemas.openxmlformats.org/markup-compatibility/2006" xmlns:p14="http://schemas.microsoft.com/office/powerpoint/2010/main">
          <mc:Choice Requires="p14">
            <p:contentPart p14:bwMode="auto" r:id="rId61">
              <p14:nvContentPartPr>
                <p14:cNvPr id="62" name="Freihand 61">
                  <a:extLst>
                    <a:ext uri="{FF2B5EF4-FFF2-40B4-BE49-F238E27FC236}">
                      <a16:creationId xmlns:a16="http://schemas.microsoft.com/office/drawing/2014/main" id="{7393FAA3-D882-3A2F-2088-3117A84A19C8}"/>
                    </a:ext>
                  </a:extLst>
                </p14:cNvPr>
                <p14:cNvContentPartPr/>
                <p14:nvPr/>
              </p14:nvContentPartPr>
              <p14:xfrm>
                <a:off x="8926069" y="2614942"/>
                <a:ext cx="69840" cy="23400"/>
              </p14:xfrm>
            </p:contentPart>
          </mc:Choice>
          <mc:Fallback xmlns="">
            <p:pic>
              <p:nvPicPr>
                <p:cNvPr id="62" name="Freihand 61">
                  <a:extLst>
                    <a:ext uri="{FF2B5EF4-FFF2-40B4-BE49-F238E27FC236}">
                      <a16:creationId xmlns:a16="http://schemas.microsoft.com/office/drawing/2014/main" id="{7393FAA3-D882-3A2F-2088-3117A84A19C8}"/>
                    </a:ext>
                  </a:extLst>
                </p:cNvPr>
                <p:cNvPicPr/>
                <p:nvPr/>
              </p:nvPicPr>
              <p:blipFill>
                <a:blip r:embed="rId62"/>
                <a:stretch>
                  <a:fillRect/>
                </a:stretch>
              </p:blipFill>
              <p:spPr>
                <a:xfrm>
                  <a:off x="8917069" y="2606302"/>
                  <a:ext cx="874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3" name="Freihand 62">
                  <a:extLst>
                    <a:ext uri="{FF2B5EF4-FFF2-40B4-BE49-F238E27FC236}">
                      <a16:creationId xmlns:a16="http://schemas.microsoft.com/office/drawing/2014/main" id="{89B4A0F1-3B21-9C10-CA9B-7A7520F3BEDB}"/>
                    </a:ext>
                  </a:extLst>
                </p14:cNvPr>
                <p14:cNvContentPartPr/>
                <p14:nvPr/>
              </p14:nvContentPartPr>
              <p14:xfrm>
                <a:off x="9622309" y="2607382"/>
                <a:ext cx="149760" cy="216360"/>
              </p14:xfrm>
            </p:contentPart>
          </mc:Choice>
          <mc:Fallback xmlns="">
            <p:pic>
              <p:nvPicPr>
                <p:cNvPr id="63" name="Freihand 62">
                  <a:extLst>
                    <a:ext uri="{FF2B5EF4-FFF2-40B4-BE49-F238E27FC236}">
                      <a16:creationId xmlns:a16="http://schemas.microsoft.com/office/drawing/2014/main" id="{89B4A0F1-3B21-9C10-CA9B-7A7520F3BEDB}"/>
                    </a:ext>
                  </a:extLst>
                </p:cNvPr>
                <p:cNvPicPr/>
                <p:nvPr/>
              </p:nvPicPr>
              <p:blipFill>
                <a:blip r:embed="rId64"/>
                <a:stretch>
                  <a:fillRect/>
                </a:stretch>
              </p:blipFill>
              <p:spPr>
                <a:xfrm>
                  <a:off x="9613669" y="2598742"/>
                  <a:ext cx="16740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64" name="Freihand 63">
                  <a:extLst>
                    <a:ext uri="{FF2B5EF4-FFF2-40B4-BE49-F238E27FC236}">
                      <a16:creationId xmlns:a16="http://schemas.microsoft.com/office/drawing/2014/main" id="{F1E21A38-4C89-D543-57B1-31BCE0733E3E}"/>
                    </a:ext>
                  </a:extLst>
                </p14:cNvPr>
                <p14:cNvContentPartPr/>
                <p14:nvPr/>
              </p14:nvContentPartPr>
              <p14:xfrm>
                <a:off x="9807709" y="2600902"/>
                <a:ext cx="304560" cy="169560"/>
              </p14:xfrm>
            </p:contentPart>
          </mc:Choice>
          <mc:Fallback xmlns="">
            <p:pic>
              <p:nvPicPr>
                <p:cNvPr id="64" name="Freihand 63">
                  <a:extLst>
                    <a:ext uri="{FF2B5EF4-FFF2-40B4-BE49-F238E27FC236}">
                      <a16:creationId xmlns:a16="http://schemas.microsoft.com/office/drawing/2014/main" id="{F1E21A38-4C89-D543-57B1-31BCE0733E3E}"/>
                    </a:ext>
                  </a:extLst>
                </p:cNvPr>
                <p:cNvPicPr/>
                <p:nvPr/>
              </p:nvPicPr>
              <p:blipFill>
                <a:blip r:embed="rId66"/>
                <a:stretch>
                  <a:fillRect/>
                </a:stretch>
              </p:blipFill>
              <p:spPr>
                <a:xfrm>
                  <a:off x="9798709" y="2592262"/>
                  <a:ext cx="3222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5" name="Freihand 44">
                  <a:extLst>
                    <a:ext uri="{FF2B5EF4-FFF2-40B4-BE49-F238E27FC236}">
                      <a16:creationId xmlns:a16="http://schemas.microsoft.com/office/drawing/2014/main" id="{0AC2520A-D9D7-62A0-A4BA-4B3ED3CCCD26}"/>
                    </a:ext>
                  </a:extLst>
                </p14:cNvPr>
                <p14:cNvContentPartPr/>
                <p14:nvPr/>
              </p14:nvContentPartPr>
              <p14:xfrm>
                <a:off x="6063349" y="3305062"/>
                <a:ext cx="155520" cy="213480"/>
              </p14:xfrm>
            </p:contentPart>
          </mc:Choice>
          <mc:Fallback xmlns="">
            <p:pic>
              <p:nvPicPr>
                <p:cNvPr id="45" name="Freihand 44">
                  <a:extLst>
                    <a:ext uri="{FF2B5EF4-FFF2-40B4-BE49-F238E27FC236}">
                      <a16:creationId xmlns:a16="http://schemas.microsoft.com/office/drawing/2014/main" id="{0AC2520A-D9D7-62A0-A4BA-4B3ED3CCCD26}"/>
                    </a:ext>
                  </a:extLst>
                </p:cNvPr>
                <p:cNvPicPr/>
                <p:nvPr/>
              </p:nvPicPr>
              <p:blipFill>
                <a:blip r:embed="rId68"/>
                <a:stretch>
                  <a:fillRect/>
                </a:stretch>
              </p:blipFill>
              <p:spPr>
                <a:xfrm>
                  <a:off x="6054349" y="3296422"/>
                  <a:ext cx="17316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7" name="Freihand 46">
                  <a:extLst>
                    <a:ext uri="{FF2B5EF4-FFF2-40B4-BE49-F238E27FC236}">
                      <a16:creationId xmlns:a16="http://schemas.microsoft.com/office/drawing/2014/main" id="{CCD22CB1-7DBD-4E8C-ECCA-4CCF1F299B57}"/>
                    </a:ext>
                  </a:extLst>
                </p14:cNvPr>
                <p14:cNvContentPartPr/>
                <p14:nvPr/>
              </p14:nvContentPartPr>
              <p14:xfrm>
                <a:off x="6097549" y="3325582"/>
                <a:ext cx="214920" cy="190080"/>
              </p14:xfrm>
            </p:contentPart>
          </mc:Choice>
          <mc:Fallback xmlns="">
            <p:pic>
              <p:nvPicPr>
                <p:cNvPr id="47" name="Freihand 46">
                  <a:extLst>
                    <a:ext uri="{FF2B5EF4-FFF2-40B4-BE49-F238E27FC236}">
                      <a16:creationId xmlns:a16="http://schemas.microsoft.com/office/drawing/2014/main" id="{CCD22CB1-7DBD-4E8C-ECCA-4CCF1F299B57}"/>
                    </a:ext>
                  </a:extLst>
                </p:cNvPr>
                <p:cNvPicPr/>
                <p:nvPr/>
              </p:nvPicPr>
              <p:blipFill>
                <a:blip r:embed="rId70"/>
                <a:stretch>
                  <a:fillRect/>
                </a:stretch>
              </p:blipFill>
              <p:spPr>
                <a:xfrm>
                  <a:off x="6088549" y="3316582"/>
                  <a:ext cx="2325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8" name="Freihand 47">
                  <a:extLst>
                    <a:ext uri="{FF2B5EF4-FFF2-40B4-BE49-F238E27FC236}">
                      <a16:creationId xmlns:a16="http://schemas.microsoft.com/office/drawing/2014/main" id="{DBA926FE-1BD0-7684-EF41-D4D952BE5789}"/>
                    </a:ext>
                  </a:extLst>
                </p14:cNvPr>
                <p14:cNvContentPartPr/>
                <p14:nvPr/>
              </p14:nvContentPartPr>
              <p14:xfrm>
                <a:off x="6357829" y="3376342"/>
                <a:ext cx="136440" cy="162720"/>
              </p14:xfrm>
            </p:contentPart>
          </mc:Choice>
          <mc:Fallback xmlns="">
            <p:pic>
              <p:nvPicPr>
                <p:cNvPr id="48" name="Freihand 47">
                  <a:extLst>
                    <a:ext uri="{FF2B5EF4-FFF2-40B4-BE49-F238E27FC236}">
                      <a16:creationId xmlns:a16="http://schemas.microsoft.com/office/drawing/2014/main" id="{DBA926FE-1BD0-7684-EF41-D4D952BE5789}"/>
                    </a:ext>
                  </a:extLst>
                </p:cNvPr>
                <p:cNvPicPr/>
                <p:nvPr/>
              </p:nvPicPr>
              <p:blipFill>
                <a:blip r:embed="rId72"/>
                <a:stretch>
                  <a:fillRect/>
                </a:stretch>
              </p:blipFill>
              <p:spPr>
                <a:xfrm>
                  <a:off x="6348829" y="3367342"/>
                  <a:ext cx="1540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9" name="Freihand 48">
                  <a:extLst>
                    <a:ext uri="{FF2B5EF4-FFF2-40B4-BE49-F238E27FC236}">
                      <a16:creationId xmlns:a16="http://schemas.microsoft.com/office/drawing/2014/main" id="{36E53824-1C28-7A28-846A-6F1CE22956E6}"/>
                    </a:ext>
                  </a:extLst>
                </p14:cNvPr>
                <p14:cNvContentPartPr/>
                <p14:nvPr/>
              </p14:nvContentPartPr>
              <p14:xfrm>
                <a:off x="6529909" y="3481822"/>
                <a:ext cx="93960" cy="131040"/>
              </p14:xfrm>
            </p:contentPart>
          </mc:Choice>
          <mc:Fallback xmlns="">
            <p:pic>
              <p:nvPicPr>
                <p:cNvPr id="49" name="Freihand 48">
                  <a:extLst>
                    <a:ext uri="{FF2B5EF4-FFF2-40B4-BE49-F238E27FC236}">
                      <a16:creationId xmlns:a16="http://schemas.microsoft.com/office/drawing/2014/main" id="{36E53824-1C28-7A28-846A-6F1CE22956E6}"/>
                    </a:ext>
                  </a:extLst>
                </p:cNvPr>
                <p:cNvPicPr/>
                <p:nvPr/>
              </p:nvPicPr>
              <p:blipFill>
                <a:blip r:embed="rId74"/>
                <a:stretch>
                  <a:fillRect/>
                </a:stretch>
              </p:blipFill>
              <p:spPr>
                <a:xfrm>
                  <a:off x="6521269" y="3473182"/>
                  <a:ext cx="1116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0" name="Freihand 49">
                  <a:extLst>
                    <a:ext uri="{FF2B5EF4-FFF2-40B4-BE49-F238E27FC236}">
                      <a16:creationId xmlns:a16="http://schemas.microsoft.com/office/drawing/2014/main" id="{ECF20E89-AD79-EE00-7F1E-A8D39967AE8C}"/>
                    </a:ext>
                  </a:extLst>
                </p14:cNvPr>
                <p14:cNvContentPartPr/>
                <p14:nvPr/>
              </p14:nvContentPartPr>
              <p14:xfrm>
                <a:off x="6735109" y="3291022"/>
                <a:ext cx="190080" cy="196920"/>
              </p14:xfrm>
            </p:contentPart>
          </mc:Choice>
          <mc:Fallback xmlns="">
            <p:pic>
              <p:nvPicPr>
                <p:cNvPr id="50" name="Freihand 49">
                  <a:extLst>
                    <a:ext uri="{FF2B5EF4-FFF2-40B4-BE49-F238E27FC236}">
                      <a16:creationId xmlns:a16="http://schemas.microsoft.com/office/drawing/2014/main" id="{ECF20E89-AD79-EE00-7F1E-A8D39967AE8C}"/>
                    </a:ext>
                  </a:extLst>
                </p:cNvPr>
                <p:cNvPicPr/>
                <p:nvPr/>
              </p:nvPicPr>
              <p:blipFill>
                <a:blip r:embed="rId76"/>
                <a:stretch>
                  <a:fillRect/>
                </a:stretch>
              </p:blipFill>
              <p:spPr>
                <a:xfrm>
                  <a:off x="6726109" y="3282022"/>
                  <a:ext cx="20772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1" name="Freihand 50">
                  <a:extLst>
                    <a:ext uri="{FF2B5EF4-FFF2-40B4-BE49-F238E27FC236}">
                      <a16:creationId xmlns:a16="http://schemas.microsoft.com/office/drawing/2014/main" id="{B8825730-E29C-443A-6917-EE93955FBFF0}"/>
                    </a:ext>
                  </a:extLst>
                </p14:cNvPr>
                <p14:cNvContentPartPr/>
                <p14:nvPr/>
              </p14:nvContentPartPr>
              <p14:xfrm>
                <a:off x="7078189" y="3205702"/>
                <a:ext cx="173880" cy="257040"/>
              </p14:xfrm>
            </p:contentPart>
          </mc:Choice>
          <mc:Fallback xmlns="">
            <p:pic>
              <p:nvPicPr>
                <p:cNvPr id="51" name="Freihand 50">
                  <a:extLst>
                    <a:ext uri="{FF2B5EF4-FFF2-40B4-BE49-F238E27FC236}">
                      <a16:creationId xmlns:a16="http://schemas.microsoft.com/office/drawing/2014/main" id="{B8825730-E29C-443A-6917-EE93955FBFF0}"/>
                    </a:ext>
                  </a:extLst>
                </p:cNvPr>
                <p:cNvPicPr/>
                <p:nvPr/>
              </p:nvPicPr>
              <p:blipFill>
                <a:blip r:embed="rId78"/>
                <a:stretch>
                  <a:fillRect/>
                </a:stretch>
              </p:blipFill>
              <p:spPr>
                <a:xfrm>
                  <a:off x="7069189" y="3197062"/>
                  <a:ext cx="19152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2" name="Freihand 51">
                  <a:extLst>
                    <a:ext uri="{FF2B5EF4-FFF2-40B4-BE49-F238E27FC236}">
                      <a16:creationId xmlns:a16="http://schemas.microsoft.com/office/drawing/2014/main" id="{E35B2C14-1F2F-6465-6DF8-307972D6A35E}"/>
                    </a:ext>
                  </a:extLst>
                </p14:cNvPr>
                <p14:cNvContentPartPr/>
                <p14:nvPr/>
              </p14:nvContentPartPr>
              <p14:xfrm>
                <a:off x="7225789" y="3257182"/>
                <a:ext cx="91440" cy="204840"/>
              </p14:xfrm>
            </p:contentPart>
          </mc:Choice>
          <mc:Fallback xmlns="">
            <p:pic>
              <p:nvPicPr>
                <p:cNvPr id="52" name="Freihand 51">
                  <a:extLst>
                    <a:ext uri="{FF2B5EF4-FFF2-40B4-BE49-F238E27FC236}">
                      <a16:creationId xmlns:a16="http://schemas.microsoft.com/office/drawing/2014/main" id="{E35B2C14-1F2F-6465-6DF8-307972D6A35E}"/>
                    </a:ext>
                  </a:extLst>
                </p:cNvPr>
                <p:cNvPicPr/>
                <p:nvPr/>
              </p:nvPicPr>
              <p:blipFill>
                <a:blip r:embed="rId80"/>
                <a:stretch>
                  <a:fillRect/>
                </a:stretch>
              </p:blipFill>
              <p:spPr>
                <a:xfrm>
                  <a:off x="7217149" y="3248182"/>
                  <a:ext cx="10908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3" name="Freihand 52">
                  <a:extLst>
                    <a:ext uri="{FF2B5EF4-FFF2-40B4-BE49-F238E27FC236}">
                      <a16:creationId xmlns:a16="http://schemas.microsoft.com/office/drawing/2014/main" id="{3A6A7300-3B8C-00A4-0750-6C81318AF229}"/>
                    </a:ext>
                  </a:extLst>
                </p14:cNvPr>
                <p14:cNvContentPartPr/>
                <p14:nvPr/>
              </p14:nvContentPartPr>
              <p14:xfrm>
                <a:off x="7112389" y="3286342"/>
                <a:ext cx="447120" cy="203400"/>
              </p14:xfrm>
            </p:contentPart>
          </mc:Choice>
          <mc:Fallback xmlns="">
            <p:pic>
              <p:nvPicPr>
                <p:cNvPr id="53" name="Freihand 52">
                  <a:extLst>
                    <a:ext uri="{FF2B5EF4-FFF2-40B4-BE49-F238E27FC236}">
                      <a16:creationId xmlns:a16="http://schemas.microsoft.com/office/drawing/2014/main" id="{3A6A7300-3B8C-00A4-0750-6C81318AF229}"/>
                    </a:ext>
                  </a:extLst>
                </p:cNvPr>
                <p:cNvPicPr/>
                <p:nvPr/>
              </p:nvPicPr>
              <p:blipFill>
                <a:blip r:embed="rId82"/>
                <a:stretch>
                  <a:fillRect/>
                </a:stretch>
              </p:blipFill>
              <p:spPr>
                <a:xfrm>
                  <a:off x="7103389" y="3277702"/>
                  <a:ext cx="46476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4" name="Freihand 53">
                  <a:extLst>
                    <a:ext uri="{FF2B5EF4-FFF2-40B4-BE49-F238E27FC236}">
                      <a16:creationId xmlns:a16="http://schemas.microsoft.com/office/drawing/2014/main" id="{30370933-3C6A-10EB-6100-8F38279147C5}"/>
                    </a:ext>
                  </a:extLst>
                </p14:cNvPr>
                <p14:cNvContentPartPr/>
                <p14:nvPr/>
              </p14:nvContentPartPr>
              <p14:xfrm>
                <a:off x="7571029" y="3442222"/>
                <a:ext cx="136080" cy="96840"/>
              </p14:xfrm>
            </p:contentPart>
          </mc:Choice>
          <mc:Fallback xmlns="">
            <p:pic>
              <p:nvPicPr>
                <p:cNvPr id="54" name="Freihand 53">
                  <a:extLst>
                    <a:ext uri="{FF2B5EF4-FFF2-40B4-BE49-F238E27FC236}">
                      <a16:creationId xmlns:a16="http://schemas.microsoft.com/office/drawing/2014/main" id="{30370933-3C6A-10EB-6100-8F38279147C5}"/>
                    </a:ext>
                  </a:extLst>
                </p:cNvPr>
                <p:cNvPicPr/>
                <p:nvPr/>
              </p:nvPicPr>
              <p:blipFill>
                <a:blip r:embed="rId84"/>
                <a:stretch>
                  <a:fillRect/>
                </a:stretch>
              </p:blipFill>
              <p:spPr>
                <a:xfrm>
                  <a:off x="7562029" y="3433582"/>
                  <a:ext cx="15372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6" name="Freihand 55">
                  <a:extLst>
                    <a:ext uri="{FF2B5EF4-FFF2-40B4-BE49-F238E27FC236}">
                      <a16:creationId xmlns:a16="http://schemas.microsoft.com/office/drawing/2014/main" id="{3F0A6757-1887-66D9-2B41-4B35529393F6}"/>
                    </a:ext>
                  </a:extLst>
                </p14:cNvPr>
                <p14:cNvContentPartPr/>
                <p14:nvPr/>
              </p14:nvContentPartPr>
              <p14:xfrm>
                <a:off x="7920949" y="3204622"/>
                <a:ext cx="147240" cy="42120"/>
              </p14:xfrm>
            </p:contentPart>
          </mc:Choice>
          <mc:Fallback xmlns="">
            <p:pic>
              <p:nvPicPr>
                <p:cNvPr id="56" name="Freihand 55">
                  <a:extLst>
                    <a:ext uri="{FF2B5EF4-FFF2-40B4-BE49-F238E27FC236}">
                      <a16:creationId xmlns:a16="http://schemas.microsoft.com/office/drawing/2014/main" id="{3F0A6757-1887-66D9-2B41-4B35529393F6}"/>
                    </a:ext>
                  </a:extLst>
                </p:cNvPr>
                <p:cNvPicPr/>
                <p:nvPr/>
              </p:nvPicPr>
              <p:blipFill>
                <a:blip r:embed="rId86"/>
                <a:stretch>
                  <a:fillRect/>
                </a:stretch>
              </p:blipFill>
              <p:spPr>
                <a:xfrm>
                  <a:off x="7911949" y="3195982"/>
                  <a:ext cx="1648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7" name="Freihand 56">
                  <a:extLst>
                    <a:ext uri="{FF2B5EF4-FFF2-40B4-BE49-F238E27FC236}">
                      <a16:creationId xmlns:a16="http://schemas.microsoft.com/office/drawing/2014/main" id="{20B1BE07-99DE-EE6A-189F-A50B5C5F5654}"/>
                    </a:ext>
                  </a:extLst>
                </p14:cNvPr>
                <p14:cNvContentPartPr/>
                <p14:nvPr/>
              </p14:nvContentPartPr>
              <p14:xfrm>
                <a:off x="7957669" y="3063502"/>
                <a:ext cx="214200" cy="200880"/>
              </p14:xfrm>
            </p:contentPart>
          </mc:Choice>
          <mc:Fallback xmlns="">
            <p:pic>
              <p:nvPicPr>
                <p:cNvPr id="57" name="Freihand 56">
                  <a:extLst>
                    <a:ext uri="{FF2B5EF4-FFF2-40B4-BE49-F238E27FC236}">
                      <a16:creationId xmlns:a16="http://schemas.microsoft.com/office/drawing/2014/main" id="{20B1BE07-99DE-EE6A-189F-A50B5C5F5654}"/>
                    </a:ext>
                  </a:extLst>
                </p:cNvPr>
                <p:cNvPicPr/>
                <p:nvPr/>
              </p:nvPicPr>
              <p:blipFill>
                <a:blip r:embed="rId88"/>
                <a:stretch>
                  <a:fillRect/>
                </a:stretch>
              </p:blipFill>
              <p:spPr>
                <a:xfrm>
                  <a:off x="7948669" y="3054502"/>
                  <a:ext cx="23184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8" name="Freihand 57">
                  <a:extLst>
                    <a:ext uri="{FF2B5EF4-FFF2-40B4-BE49-F238E27FC236}">
                      <a16:creationId xmlns:a16="http://schemas.microsoft.com/office/drawing/2014/main" id="{B070673A-24A9-E02A-9B58-2C851B59455F}"/>
                    </a:ext>
                  </a:extLst>
                </p14:cNvPr>
                <p14:cNvContentPartPr/>
                <p14:nvPr/>
              </p14:nvContentPartPr>
              <p14:xfrm>
                <a:off x="8319109" y="2956222"/>
                <a:ext cx="256320" cy="365400"/>
              </p14:xfrm>
            </p:contentPart>
          </mc:Choice>
          <mc:Fallback xmlns="">
            <p:pic>
              <p:nvPicPr>
                <p:cNvPr id="58" name="Freihand 57">
                  <a:extLst>
                    <a:ext uri="{FF2B5EF4-FFF2-40B4-BE49-F238E27FC236}">
                      <a16:creationId xmlns:a16="http://schemas.microsoft.com/office/drawing/2014/main" id="{B070673A-24A9-E02A-9B58-2C851B59455F}"/>
                    </a:ext>
                  </a:extLst>
                </p:cNvPr>
                <p:cNvPicPr/>
                <p:nvPr/>
              </p:nvPicPr>
              <p:blipFill>
                <a:blip r:embed="rId90"/>
                <a:stretch>
                  <a:fillRect/>
                </a:stretch>
              </p:blipFill>
              <p:spPr>
                <a:xfrm>
                  <a:off x="8310469" y="2947222"/>
                  <a:ext cx="273960" cy="3830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9" name="Freihand 58">
                  <a:extLst>
                    <a:ext uri="{FF2B5EF4-FFF2-40B4-BE49-F238E27FC236}">
                      <a16:creationId xmlns:a16="http://schemas.microsoft.com/office/drawing/2014/main" id="{47371FAF-E8DB-784A-AEBF-C3B6B1B61538}"/>
                    </a:ext>
                  </a:extLst>
                </p14:cNvPr>
                <p14:cNvContentPartPr/>
                <p14:nvPr/>
              </p14:nvContentPartPr>
              <p14:xfrm>
                <a:off x="8560309" y="2782702"/>
                <a:ext cx="23040" cy="24120"/>
              </p14:xfrm>
            </p:contentPart>
          </mc:Choice>
          <mc:Fallback xmlns="">
            <p:pic>
              <p:nvPicPr>
                <p:cNvPr id="59" name="Freihand 58">
                  <a:extLst>
                    <a:ext uri="{FF2B5EF4-FFF2-40B4-BE49-F238E27FC236}">
                      <a16:creationId xmlns:a16="http://schemas.microsoft.com/office/drawing/2014/main" id="{47371FAF-E8DB-784A-AEBF-C3B6B1B61538}"/>
                    </a:ext>
                  </a:extLst>
                </p:cNvPr>
                <p:cNvPicPr/>
                <p:nvPr/>
              </p:nvPicPr>
              <p:blipFill>
                <a:blip r:embed="rId92"/>
                <a:stretch>
                  <a:fillRect/>
                </a:stretch>
              </p:blipFill>
              <p:spPr>
                <a:xfrm>
                  <a:off x="8551309" y="2773702"/>
                  <a:ext cx="406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0" name="Freihand 59">
                  <a:extLst>
                    <a:ext uri="{FF2B5EF4-FFF2-40B4-BE49-F238E27FC236}">
                      <a16:creationId xmlns:a16="http://schemas.microsoft.com/office/drawing/2014/main" id="{8FF5A950-B679-9E6F-1E73-0FBB71281E48}"/>
                    </a:ext>
                  </a:extLst>
                </p14:cNvPr>
                <p14:cNvContentPartPr/>
                <p14:nvPr/>
              </p14:nvContentPartPr>
              <p14:xfrm>
                <a:off x="8709709" y="2768662"/>
                <a:ext cx="204480" cy="228240"/>
              </p14:xfrm>
            </p:contentPart>
          </mc:Choice>
          <mc:Fallback xmlns="">
            <p:pic>
              <p:nvPicPr>
                <p:cNvPr id="60" name="Freihand 59">
                  <a:extLst>
                    <a:ext uri="{FF2B5EF4-FFF2-40B4-BE49-F238E27FC236}">
                      <a16:creationId xmlns:a16="http://schemas.microsoft.com/office/drawing/2014/main" id="{8FF5A950-B679-9E6F-1E73-0FBB71281E48}"/>
                    </a:ext>
                  </a:extLst>
                </p:cNvPr>
                <p:cNvPicPr/>
                <p:nvPr/>
              </p:nvPicPr>
              <p:blipFill>
                <a:blip r:embed="rId94"/>
                <a:stretch>
                  <a:fillRect/>
                </a:stretch>
              </p:blipFill>
              <p:spPr>
                <a:xfrm>
                  <a:off x="8700709" y="2760022"/>
                  <a:ext cx="22212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1" name="Freihand 60">
                  <a:extLst>
                    <a:ext uri="{FF2B5EF4-FFF2-40B4-BE49-F238E27FC236}">
                      <a16:creationId xmlns:a16="http://schemas.microsoft.com/office/drawing/2014/main" id="{A64AD9C7-6E2C-9E5C-92A2-0999268E024D}"/>
                    </a:ext>
                  </a:extLst>
                </p14:cNvPr>
                <p14:cNvContentPartPr/>
                <p14:nvPr/>
              </p14:nvContentPartPr>
              <p14:xfrm>
                <a:off x="8978989" y="2752102"/>
                <a:ext cx="302400" cy="192240"/>
              </p14:xfrm>
            </p:contentPart>
          </mc:Choice>
          <mc:Fallback xmlns="">
            <p:pic>
              <p:nvPicPr>
                <p:cNvPr id="61" name="Freihand 60">
                  <a:extLst>
                    <a:ext uri="{FF2B5EF4-FFF2-40B4-BE49-F238E27FC236}">
                      <a16:creationId xmlns:a16="http://schemas.microsoft.com/office/drawing/2014/main" id="{A64AD9C7-6E2C-9E5C-92A2-0999268E024D}"/>
                    </a:ext>
                  </a:extLst>
                </p:cNvPr>
                <p:cNvPicPr/>
                <p:nvPr/>
              </p:nvPicPr>
              <p:blipFill>
                <a:blip r:embed="rId96"/>
                <a:stretch>
                  <a:fillRect/>
                </a:stretch>
              </p:blipFill>
              <p:spPr>
                <a:xfrm>
                  <a:off x="8969989" y="2743462"/>
                  <a:ext cx="32004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5" name="Freihand 64">
                  <a:extLst>
                    <a:ext uri="{FF2B5EF4-FFF2-40B4-BE49-F238E27FC236}">
                      <a16:creationId xmlns:a16="http://schemas.microsoft.com/office/drawing/2014/main" id="{243694CA-7654-4919-9205-162EDB828CCC}"/>
                    </a:ext>
                  </a:extLst>
                </p14:cNvPr>
                <p14:cNvContentPartPr/>
                <p14:nvPr/>
              </p14:nvContentPartPr>
              <p14:xfrm>
                <a:off x="6927709" y="3751462"/>
                <a:ext cx="38160" cy="251280"/>
              </p14:xfrm>
            </p:contentPart>
          </mc:Choice>
          <mc:Fallback xmlns="">
            <p:pic>
              <p:nvPicPr>
                <p:cNvPr id="65" name="Freihand 64">
                  <a:extLst>
                    <a:ext uri="{FF2B5EF4-FFF2-40B4-BE49-F238E27FC236}">
                      <a16:creationId xmlns:a16="http://schemas.microsoft.com/office/drawing/2014/main" id="{243694CA-7654-4919-9205-162EDB828CCC}"/>
                    </a:ext>
                  </a:extLst>
                </p:cNvPr>
                <p:cNvPicPr/>
                <p:nvPr/>
              </p:nvPicPr>
              <p:blipFill>
                <a:blip r:embed="rId98"/>
                <a:stretch>
                  <a:fillRect/>
                </a:stretch>
              </p:blipFill>
              <p:spPr>
                <a:xfrm>
                  <a:off x="6918709" y="3742822"/>
                  <a:ext cx="5580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6" name="Freihand 65">
                  <a:extLst>
                    <a:ext uri="{FF2B5EF4-FFF2-40B4-BE49-F238E27FC236}">
                      <a16:creationId xmlns:a16="http://schemas.microsoft.com/office/drawing/2014/main" id="{1C44A3B1-C144-623F-443B-561326930B67}"/>
                    </a:ext>
                  </a:extLst>
                </p14:cNvPr>
                <p14:cNvContentPartPr/>
                <p14:nvPr/>
              </p14:nvContentPartPr>
              <p14:xfrm>
                <a:off x="6876949" y="3723382"/>
                <a:ext cx="140400" cy="171000"/>
              </p14:xfrm>
            </p:contentPart>
          </mc:Choice>
          <mc:Fallback xmlns="">
            <p:pic>
              <p:nvPicPr>
                <p:cNvPr id="66" name="Freihand 65">
                  <a:extLst>
                    <a:ext uri="{FF2B5EF4-FFF2-40B4-BE49-F238E27FC236}">
                      <a16:creationId xmlns:a16="http://schemas.microsoft.com/office/drawing/2014/main" id="{1C44A3B1-C144-623F-443B-561326930B67}"/>
                    </a:ext>
                  </a:extLst>
                </p:cNvPr>
                <p:cNvPicPr/>
                <p:nvPr/>
              </p:nvPicPr>
              <p:blipFill>
                <a:blip r:embed="rId100"/>
                <a:stretch>
                  <a:fillRect/>
                </a:stretch>
              </p:blipFill>
              <p:spPr>
                <a:xfrm>
                  <a:off x="6867949" y="3714742"/>
                  <a:ext cx="1580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7" name="Freihand 66">
                  <a:extLst>
                    <a:ext uri="{FF2B5EF4-FFF2-40B4-BE49-F238E27FC236}">
                      <a16:creationId xmlns:a16="http://schemas.microsoft.com/office/drawing/2014/main" id="{D4692B95-580A-8583-2592-97A10E80B8ED}"/>
                    </a:ext>
                  </a:extLst>
                </p14:cNvPr>
                <p14:cNvContentPartPr/>
                <p14:nvPr/>
              </p14:nvContentPartPr>
              <p14:xfrm>
                <a:off x="7032829" y="3805462"/>
                <a:ext cx="98280" cy="170640"/>
              </p14:xfrm>
            </p:contentPart>
          </mc:Choice>
          <mc:Fallback xmlns="">
            <p:pic>
              <p:nvPicPr>
                <p:cNvPr id="67" name="Freihand 66">
                  <a:extLst>
                    <a:ext uri="{FF2B5EF4-FFF2-40B4-BE49-F238E27FC236}">
                      <a16:creationId xmlns:a16="http://schemas.microsoft.com/office/drawing/2014/main" id="{D4692B95-580A-8583-2592-97A10E80B8ED}"/>
                    </a:ext>
                  </a:extLst>
                </p:cNvPr>
                <p:cNvPicPr/>
                <p:nvPr/>
              </p:nvPicPr>
              <p:blipFill>
                <a:blip r:embed="rId102"/>
                <a:stretch>
                  <a:fillRect/>
                </a:stretch>
              </p:blipFill>
              <p:spPr>
                <a:xfrm>
                  <a:off x="7024189" y="3796462"/>
                  <a:ext cx="11592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8" name="Freihand 67">
                  <a:extLst>
                    <a:ext uri="{FF2B5EF4-FFF2-40B4-BE49-F238E27FC236}">
                      <a16:creationId xmlns:a16="http://schemas.microsoft.com/office/drawing/2014/main" id="{4EEB6ED6-F0D9-AE20-B6DA-6C77861E349E}"/>
                    </a:ext>
                  </a:extLst>
                </p14:cNvPr>
                <p14:cNvContentPartPr/>
                <p14:nvPr/>
              </p14:nvContentPartPr>
              <p14:xfrm>
                <a:off x="7186189" y="3765142"/>
                <a:ext cx="60480" cy="129960"/>
              </p14:xfrm>
            </p:contentPart>
          </mc:Choice>
          <mc:Fallback xmlns="">
            <p:pic>
              <p:nvPicPr>
                <p:cNvPr id="68" name="Freihand 67">
                  <a:extLst>
                    <a:ext uri="{FF2B5EF4-FFF2-40B4-BE49-F238E27FC236}">
                      <a16:creationId xmlns:a16="http://schemas.microsoft.com/office/drawing/2014/main" id="{4EEB6ED6-F0D9-AE20-B6DA-6C77861E349E}"/>
                    </a:ext>
                  </a:extLst>
                </p:cNvPr>
                <p:cNvPicPr/>
                <p:nvPr/>
              </p:nvPicPr>
              <p:blipFill>
                <a:blip r:embed="rId104"/>
                <a:stretch>
                  <a:fillRect/>
                </a:stretch>
              </p:blipFill>
              <p:spPr>
                <a:xfrm>
                  <a:off x="7177549" y="3756142"/>
                  <a:ext cx="781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9" name="Freihand 68">
                  <a:extLst>
                    <a:ext uri="{FF2B5EF4-FFF2-40B4-BE49-F238E27FC236}">
                      <a16:creationId xmlns:a16="http://schemas.microsoft.com/office/drawing/2014/main" id="{59B717ED-3FBC-7D38-8A22-1F642A118AE7}"/>
                    </a:ext>
                  </a:extLst>
                </p14:cNvPr>
                <p14:cNvContentPartPr/>
                <p14:nvPr/>
              </p14:nvContentPartPr>
              <p14:xfrm>
                <a:off x="7297069" y="3657502"/>
                <a:ext cx="286920" cy="222840"/>
              </p14:xfrm>
            </p:contentPart>
          </mc:Choice>
          <mc:Fallback xmlns="">
            <p:pic>
              <p:nvPicPr>
                <p:cNvPr id="69" name="Freihand 68">
                  <a:extLst>
                    <a:ext uri="{FF2B5EF4-FFF2-40B4-BE49-F238E27FC236}">
                      <a16:creationId xmlns:a16="http://schemas.microsoft.com/office/drawing/2014/main" id="{59B717ED-3FBC-7D38-8A22-1F642A118AE7}"/>
                    </a:ext>
                  </a:extLst>
                </p:cNvPr>
                <p:cNvPicPr/>
                <p:nvPr/>
              </p:nvPicPr>
              <p:blipFill>
                <a:blip r:embed="rId106"/>
                <a:stretch>
                  <a:fillRect/>
                </a:stretch>
              </p:blipFill>
              <p:spPr>
                <a:xfrm>
                  <a:off x="7288069" y="3648862"/>
                  <a:ext cx="30456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0" name="Freihand 69">
                  <a:extLst>
                    <a:ext uri="{FF2B5EF4-FFF2-40B4-BE49-F238E27FC236}">
                      <a16:creationId xmlns:a16="http://schemas.microsoft.com/office/drawing/2014/main" id="{65DA8663-C6DC-D033-5DBD-345A1CE9C7AD}"/>
                    </a:ext>
                  </a:extLst>
                </p14:cNvPr>
                <p14:cNvContentPartPr/>
                <p14:nvPr/>
              </p14:nvContentPartPr>
              <p14:xfrm>
                <a:off x="7593349" y="3505222"/>
                <a:ext cx="394560" cy="242280"/>
              </p14:xfrm>
            </p:contentPart>
          </mc:Choice>
          <mc:Fallback xmlns="">
            <p:pic>
              <p:nvPicPr>
                <p:cNvPr id="70" name="Freihand 69">
                  <a:extLst>
                    <a:ext uri="{FF2B5EF4-FFF2-40B4-BE49-F238E27FC236}">
                      <a16:creationId xmlns:a16="http://schemas.microsoft.com/office/drawing/2014/main" id="{65DA8663-C6DC-D033-5DBD-345A1CE9C7AD}"/>
                    </a:ext>
                  </a:extLst>
                </p:cNvPr>
                <p:cNvPicPr/>
                <p:nvPr/>
              </p:nvPicPr>
              <p:blipFill>
                <a:blip r:embed="rId108"/>
                <a:stretch>
                  <a:fillRect/>
                </a:stretch>
              </p:blipFill>
              <p:spPr>
                <a:xfrm>
                  <a:off x="7584349" y="3496582"/>
                  <a:ext cx="41220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1" name="Freihand 70">
                  <a:extLst>
                    <a:ext uri="{FF2B5EF4-FFF2-40B4-BE49-F238E27FC236}">
                      <a16:creationId xmlns:a16="http://schemas.microsoft.com/office/drawing/2014/main" id="{75FBCCE7-9C74-CF23-E024-C4255D698A72}"/>
                    </a:ext>
                  </a:extLst>
                </p14:cNvPr>
                <p14:cNvContentPartPr/>
                <p14:nvPr/>
              </p14:nvContentPartPr>
              <p14:xfrm>
                <a:off x="7961269" y="3489382"/>
                <a:ext cx="262080" cy="134640"/>
              </p14:xfrm>
            </p:contentPart>
          </mc:Choice>
          <mc:Fallback xmlns="">
            <p:pic>
              <p:nvPicPr>
                <p:cNvPr id="71" name="Freihand 70">
                  <a:extLst>
                    <a:ext uri="{FF2B5EF4-FFF2-40B4-BE49-F238E27FC236}">
                      <a16:creationId xmlns:a16="http://schemas.microsoft.com/office/drawing/2014/main" id="{75FBCCE7-9C74-CF23-E024-C4255D698A72}"/>
                    </a:ext>
                  </a:extLst>
                </p:cNvPr>
                <p:cNvPicPr/>
                <p:nvPr/>
              </p:nvPicPr>
              <p:blipFill>
                <a:blip r:embed="rId110"/>
                <a:stretch>
                  <a:fillRect/>
                </a:stretch>
              </p:blipFill>
              <p:spPr>
                <a:xfrm>
                  <a:off x="7952269" y="3480742"/>
                  <a:ext cx="2797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2" name="Freihand 71">
                  <a:extLst>
                    <a:ext uri="{FF2B5EF4-FFF2-40B4-BE49-F238E27FC236}">
                      <a16:creationId xmlns:a16="http://schemas.microsoft.com/office/drawing/2014/main" id="{A5549417-F8D2-7F96-7880-47448FC79281}"/>
                    </a:ext>
                  </a:extLst>
                </p14:cNvPr>
                <p14:cNvContentPartPr/>
                <p14:nvPr/>
              </p14:nvContentPartPr>
              <p14:xfrm>
                <a:off x="8212909" y="3501262"/>
                <a:ext cx="90720" cy="120960"/>
              </p14:xfrm>
            </p:contentPart>
          </mc:Choice>
          <mc:Fallback xmlns="">
            <p:pic>
              <p:nvPicPr>
                <p:cNvPr id="72" name="Freihand 71">
                  <a:extLst>
                    <a:ext uri="{FF2B5EF4-FFF2-40B4-BE49-F238E27FC236}">
                      <a16:creationId xmlns:a16="http://schemas.microsoft.com/office/drawing/2014/main" id="{A5549417-F8D2-7F96-7880-47448FC79281}"/>
                    </a:ext>
                  </a:extLst>
                </p:cNvPr>
                <p:cNvPicPr/>
                <p:nvPr/>
              </p:nvPicPr>
              <p:blipFill>
                <a:blip r:embed="rId112"/>
                <a:stretch>
                  <a:fillRect/>
                </a:stretch>
              </p:blipFill>
              <p:spPr>
                <a:xfrm>
                  <a:off x="8203909" y="3492622"/>
                  <a:ext cx="1083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3" name="Freihand 72">
                  <a:extLst>
                    <a:ext uri="{FF2B5EF4-FFF2-40B4-BE49-F238E27FC236}">
                      <a16:creationId xmlns:a16="http://schemas.microsoft.com/office/drawing/2014/main" id="{75A5A547-2A19-2A04-8ADC-44AD53615164}"/>
                    </a:ext>
                  </a:extLst>
                </p14:cNvPr>
                <p14:cNvContentPartPr/>
                <p14:nvPr/>
              </p14:nvContentPartPr>
              <p14:xfrm>
                <a:off x="8403349" y="3364822"/>
                <a:ext cx="572760" cy="208800"/>
              </p14:xfrm>
            </p:contentPart>
          </mc:Choice>
          <mc:Fallback xmlns="">
            <p:pic>
              <p:nvPicPr>
                <p:cNvPr id="73" name="Freihand 72">
                  <a:extLst>
                    <a:ext uri="{FF2B5EF4-FFF2-40B4-BE49-F238E27FC236}">
                      <a16:creationId xmlns:a16="http://schemas.microsoft.com/office/drawing/2014/main" id="{75A5A547-2A19-2A04-8ADC-44AD53615164}"/>
                    </a:ext>
                  </a:extLst>
                </p:cNvPr>
                <p:cNvPicPr/>
                <p:nvPr/>
              </p:nvPicPr>
              <p:blipFill>
                <a:blip r:embed="rId114"/>
                <a:stretch>
                  <a:fillRect/>
                </a:stretch>
              </p:blipFill>
              <p:spPr>
                <a:xfrm>
                  <a:off x="8394349" y="3355822"/>
                  <a:ext cx="59040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4" name="Freihand 73">
                  <a:extLst>
                    <a:ext uri="{FF2B5EF4-FFF2-40B4-BE49-F238E27FC236}">
                      <a16:creationId xmlns:a16="http://schemas.microsoft.com/office/drawing/2014/main" id="{161DD310-3858-82E9-2951-8575BBFC8224}"/>
                    </a:ext>
                  </a:extLst>
                </p14:cNvPr>
                <p14:cNvContentPartPr/>
                <p14:nvPr/>
              </p14:nvContentPartPr>
              <p14:xfrm>
                <a:off x="8973229" y="3298942"/>
                <a:ext cx="264600" cy="111240"/>
              </p14:xfrm>
            </p:contentPart>
          </mc:Choice>
          <mc:Fallback xmlns="">
            <p:pic>
              <p:nvPicPr>
                <p:cNvPr id="74" name="Freihand 73">
                  <a:extLst>
                    <a:ext uri="{FF2B5EF4-FFF2-40B4-BE49-F238E27FC236}">
                      <a16:creationId xmlns:a16="http://schemas.microsoft.com/office/drawing/2014/main" id="{161DD310-3858-82E9-2951-8575BBFC8224}"/>
                    </a:ext>
                  </a:extLst>
                </p:cNvPr>
                <p:cNvPicPr/>
                <p:nvPr/>
              </p:nvPicPr>
              <p:blipFill>
                <a:blip r:embed="rId116"/>
                <a:stretch>
                  <a:fillRect/>
                </a:stretch>
              </p:blipFill>
              <p:spPr>
                <a:xfrm>
                  <a:off x="8964589" y="3289942"/>
                  <a:ext cx="2822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5" name="Freihand 74">
                  <a:extLst>
                    <a:ext uri="{FF2B5EF4-FFF2-40B4-BE49-F238E27FC236}">
                      <a16:creationId xmlns:a16="http://schemas.microsoft.com/office/drawing/2014/main" id="{897528BD-BE86-3D6F-13BD-F3C25D253095}"/>
                    </a:ext>
                  </a:extLst>
                </p14:cNvPr>
                <p14:cNvContentPartPr/>
                <p14:nvPr/>
              </p14:nvContentPartPr>
              <p14:xfrm>
                <a:off x="9102469" y="3124702"/>
                <a:ext cx="15840" cy="3960"/>
              </p14:xfrm>
            </p:contentPart>
          </mc:Choice>
          <mc:Fallback xmlns="">
            <p:pic>
              <p:nvPicPr>
                <p:cNvPr id="75" name="Freihand 74">
                  <a:extLst>
                    <a:ext uri="{FF2B5EF4-FFF2-40B4-BE49-F238E27FC236}">
                      <a16:creationId xmlns:a16="http://schemas.microsoft.com/office/drawing/2014/main" id="{897528BD-BE86-3D6F-13BD-F3C25D253095}"/>
                    </a:ext>
                  </a:extLst>
                </p:cNvPr>
                <p:cNvPicPr/>
                <p:nvPr/>
              </p:nvPicPr>
              <p:blipFill>
                <a:blip r:embed="rId118"/>
                <a:stretch>
                  <a:fillRect/>
                </a:stretch>
              </p:blipFill>
              <p:spPr>
                <a:xfrm>
                  <a:off x="9093829" y="3116062"/>
                  <a:ext cx="3348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6" name="Freihand 75">
                  <a:extLst>
                    <a:ext uri="{FF2B5EF4-FFF2-40B4-BE49-F238E27FC236}">
                      <a16:creationId xmlns:a16="http://schemas.microsoft.com/office/drawing/2014/main" id="{73D8D2D5-74DB-C08C-52A0-FF1953D34BD2}"/>
                    </a:ext>
                  </a:extLst>
                </p14:cNvPr>
                <p14:cNvContentPartPr/>
                <p14:nvPr/>
              </p14:nvContentPartPr>
              <p14:xfrm>
                <a:off x="9481909" y="3114262"/>
                <a:ext cx="259920" cy="174960"/>
              </p14:xfrm>
            </p:contentPart>
          </mc:Choice>
          <mc:Fallback xmlns="">
            <p:pic>
              <p:nvPicPr>
                <p:cNvPr id="76" name="Freihand 75">
                  <a:extLst>
                    <a:ext uri="{FF2B5EF4-FFF2-40B4-BE49-F238E27FC236}">
                      <a16:creationId xmlns:a16="http://schemas.microsoft.com/office/drawing/2014/main" id="{73D8D2D5-74DB-C08C-52A0-FF1953D34BD2}"/>
                    </a:ext>
                  </a:extLst>
                </p:cNvPr>
                <p:cNvPicPr/>
                <p:nvPr/>
              </p:nvPicPr>
              <p:blipFill>
                <a:blip r:embed="rId120"/>
                <a:stretch>
                  <a:fillRect/>
                </a:stretch>
              </p:blipFill>
              <p:spPr>
                <a:xfrm>
                  <a:off x="9472909" y="3105622"/>
                  <a:ext cx="2775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7" name="Freihand 76">
                  <a:extLst>
                    <a:ext uri="{FF2B5EF4-FFF2-40B4-BE49-F238E27FC236}">
                      <a16:creationId xmlns:a16="http://schemas.microsoft.com/office/drawing/2014/main" id="{2691C739-43B1-74AA-92EF-2150DE26BADB}"/>
                    </a:ext>
                  </a:extLst>
                </p14:cNvPr>
                <p14:cNvContentPartPr/>
                <p14:nvPr/>
              </p14:nvContentPartPr>
              <p14:xfrm>
                <a:off x="9794749" y="3092302"/>
                <a:ext cx="119160" cy="162720"/>
              </p14:xfrm>
            </p:contentPart>
          </mc:Choice>
          <mc:Fallback xmlns="">
            <p:pic>
              <p:nvPicPr>
                <p:cNvPr id="77" name="Freihand 76">
                  <a:extLst>
                    <a:ext uri="{FF2B5EF4-FFF2-40B4-BE49-F238E27FC236}">
                      <a16:creationId xmlns:a16="http://schemas.microsoft.com/office/drawing/2014/main" id="{2691C739-43B1-74AA-92EF-2150DE26BADB}"/>
                    </a:ext>
                  </a:extLst>
                </p:cNvPr>
                <p:cNvPicPr/>
                <p:nvPr/>
              </p:nvPicPr>
              <p:blipFill>
                <a:blip r:embed="rId122"/>
                <a:stretch>
                  <a:fillRect/>
                </a:stretch>
              </p:blipFill>
              <p:spPr>
                <a:xfrm>
                  <a:off x="9785749" y="3083302"/>
                  <a:ext cx="1368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8" name="Freihand 77">
                  <a:extLst>
                    <a:ext uri="{FF2B5EF4-FFF2-40B4-BE49-F238E27FC236}">
                      <a16:creationId xmlns:a16="http://schemas.microsoft.com/office/drawing/2014/main" id="{B0CAC752-94E9-CEC2-04AB-3531EC90113F}"/>
                    </a:ext>
                  </a:extLst>
                </p14:cNvPr>
                <p14:cNvContentPartPr/>
                <p14:nvPr/>
              </p14:nvContentPartPr>
              <p14:xfrm>
                <a:off x="9913549" y="3011662"/>
                <a:ext cx="180360" cy="183960"/>
              </p14:xfrm>
            </p:contentPart>
          </mc:Choice>
          <mc:Fallback xmlns="">
            <p:pic>
              <p:nvPicPr>
                <p:cNvPr id="78" name="Freihand 77">
                  <a:extLst>
                    <a:ext uri="{FF2B5EF4-FFF2-40B4-BE49-F238E27FC236}">
                      <a16:creationId xmlns:a16="http://schemas.microsoft.com/office/drawing/2014/main" id="{B0CAC752-94E9-CEC2-04AB-3531EC90113F}"/>
                    </a:ext>
                  </a:extLst>
                </p:cNvPr>
                <p:cNvPicPr/>
                <p:nvPr/>
              </p:nvPicPr>
              <p:blipFill>
                <a:blip r:embed="rId124"/>
                <a:stretch>
                  <a:fillRect/>
                </a:stretch>
              </p:blipFill>
              <p:spPr>
                <a:xfrm>
                  <a:off x="9904549" y="3003022"/>
                  <a:ext cx="19800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2" name="Freihand 81">
                  <a:extLst>
                    <a:ext uri="{FF2B5EF4-FFF2-40B4-BE49-F238E27FC236}">
                      <a16:creationId xmlns:a16="http://schemas.microsoft.com/office/drawing/2014/main" id="{E36ECD9D-D7EC-5178-D502-68B5143B6731}"/>
                    </a:ext>
                  </a:extLst>
                </p14:cNvPr>
                <p14:cNvContentPartPr/>
                <p14:nvPr/>
              </p14:nvContentPartPr>
              <p14:xfrm>
                <a:off x="10022629" y="3056302"/>
                <a:ext cx="133920" cy="118080"/>
              </p14:xfrm>
            </p:contentPart>
          </mc:Choice>
          <mc:Fallback xmlns="">
            <p:pic>
              <p:nvPicPr>
                <p:cNvPr id="82" name="Freihand 81">
                  <a:extLst>
                    <a:ext uri="{FF2B5EF4-FFF2-40B4-BE49-F238E27FC236}">
                      <a16:creationId xmlns:a16="http://schemas.microsoft.com/office/drawing/2014/main" id="{E36ECD9D-D7EC-5178-D502-68B5143B6731}"/>
                    </a:ext>
                  </a:extLst>
                </p:cNvPr>
                <p:cNvPicPr/>
                <p:nvPr/>
              </p:nvPicPr>
              <p:blipFill>
                <a:blip r:embed="rId126"/>
                <a:stretch>
                  <a:fillRect/>
                </a:stretch>
              </p:blipFill>
              <p:spPr>
                <a:xfrm>
                  <a:off x="10013629" y="3047662"/>
                  <a:ext cx="1515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4" name="Freihand 83">
                  <a:extLst>
                    <a:ext uri="{FF2B5EF4-FFF2-40B4-BE49-F238E27FC236}">
                      <a16:creationId xmlns:a16="http://schemas.microsoft.com/office/drawing/2014/main" id="{E0790E30-F233-6A83-B821-5CC7DC20EA53}"/>
                    </a:ext>
                  </a:extLst>
                </p14:cNvPr>
                <p14:cNvContentPartPr/>
                <p14:nvPr/>
              </p14:nvContentPartPr>
              <p14:xfrm>
                <a:off x="10338709" y="2893942"/>
                <a:ext cx="599400" cy="207360"/>
              </p14:xfrm>
            </p:contentPart>
          </mc:Choice>
          <mc:Fallback xmlns="">
            <p:pic>
              <p:nvPicPr>
                <p:cNvPr id="84" name="Freihand 83">
                  <a:extLst>
                    <a:ext uri="{FF2B5EF4-FFF2-40B4-BE49-F238E27FC236}">
                      <a16:creationId xmlns:a16="http://schemas.microsoft.com/office/drawing/2014/main" id="{E0790E30-F233-6A83-B821-5CC7DC20EA53}"/>
                    </a:ext>
                  </a:extLst>
                </p:cNvPr>
                <p:cNvPicPr/>
                <p:nvPr/>
              </p:nvPicPr>
              <p:blipFill>
                <a:blip r:embed="rId128"/>
                <a:stretch>
                  <a:fillRect/>
                </a:stretch>
              </p:blipFill>
              <p:spPr>
                <a:xfrm>
                  <a:off x="10330069" y="2885302"/>
                  <a:ext cx="61704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5" name="Freihand 84">
                  <a:extLst>
                    <a:ext uri="{FF2B5EF4-FFF2-40B4-BE49-F238E27FC236}">
                      <a16:creationId xmlns:a16="http://schemas.microsoft.com/office/drawing/2014/main" id="{B59ADEE0-EAE2-ECB5-5B74-97AF12A429B0}"/>
                    </a:ext>
                  </a:extLst>
                </p14:cNvPr>
                <p14:cNvContentPartPr/>
                <p14:nvPr/>
              </p14:nvContentPartPr>
              <p14:xfrm>
                <a:off x="10933069" y="2783782"/>
                <a:ext cx="27720" cy="26640"/>
              </p14:xfrm>
            </p:contentPart>
          </mc:Choice>
          <mc:Fallback xmlns="">
            <p:pic>
              <p:nvPicPr>
                <p:cNvPr id="85" name="Freihand 84">
                  <a:extLst>
                    <a:ext uri="{FF2B5EF4-FFF2-40B4-BE49-F238E27FC236}">
                      <a16:creationId xmlns:a16="http://schemas.microsoft.com/office/drawing/2014/main" id="{B59ADEE0-EAE2-ECB5-5B74-97AF12A429B0}"/>
                    </a:ext>
                  </a:extLst>
                </p:cNvPr>
                <p:cNvPicPr/>
                <p:nvPr/>
              </p:nvPicPr>
              <p:blipFill>
                <a:blip r:embed="rId130"/>
                <a:stretch>
                  <a:fillRect/>
                </a:stretch>
              </p:blipFill>
              <p:spPr>
                <a:xfrm>
                  <a:off x="10924429" y="2774782"/>
                  <a:ext cx="453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6" name="Freihand 85">
                  <a:extLst>
                    <a:ext uri="{FF2B5EF4-FFF2-40B4-BE49-F238E27FC236}">
                      <a16:creationId xmlns:a16="http://schemas.microsoft.com/office/drawing/2014/main" id="{7EF6A713-EB7B-3617-72B1-15E4FC10F623}"/>
                    </a:ext>
                  </a:extLst>
                </p14:cNvPr>
                <p14:cNvContentPartPr/>
                <p14:nvPr/>
              </p14:nvContentPartPr>
              <p14:xfrm>
                <a:off x="11020909" y="2748862"/>
                <a:ext cx="268920" cy="356040"/>
              </p14:xfrm>
            </p:contentPart>
          </mc:Choice>
          <mc:Fallback xmlns="">
            <p:pic>
              <p:nvPicPr>
                <p:cNvPr id="86" name="Freihand 85">
                  <a:extLst>
                    <a:ext uri="{FF2B5EF4-FFF2-40B4-BE49-F238E27FC236}">
                      <a16:creationId xmlns:a16="http://schemas.microsoft.com/office/drawing/2014/main" id="{7EF6A713-EB7B-3617-72B1-15E4FC10F623}"/>
                    </a:ext>
                  </a:extLst>
                </p:cNvPr>
                <p:cNvPicPr/>
                <p:nvPr/>
              </p:nvPicPr>
              <p:blipFill>
                <a:blip r:embed="rId132"/>
                <a:stretch>
                  <a:fillRect/>
                </a:stretch>
              </p:blipFill>
              <p:spPr>
                <a:xfrm>
                  <a:off x="11011909" y="2739862"/>
                  <a:ext cx="286560" cy="3736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8" name="Freihand 87">
                  <a:extLst>
                    <a:ext uri="{FF2B5EF4-FFF2-40B4-BE49-F238E27FC236}">
                      <a16:creationId xmlns:a16="http://schemas.microsoft.com/office/drawing/2014/main" id="{F5BBCC76-D2D1-F22C-ED64-15D24F64F965}"/>
                    </a:ext>
                  </a:extLst>
                </p14:cNvPr>
                <p14:cNvContentPartPr/>
                <p14:nvPr/>
              </p14:nvContentPartPr>
              <p14:xfrm>
                <a:off x="7106269" y="3993022"/>
                <a:ext cx="162360" cy="244440"/>
              </p14:xfrm>
            </p:contentPart>
          </mc:Choice>
          <mc:Fallback xmlns="">
            <p:pic>
              <p:nvPicPr>
                <p:cNvPr id="88" name="Freihand 87">
                  <a:extLst>
                    <a:ext uri="{FF2B5EF4-FFF2-40B4-BE49-F238E27FC236}">
                      <a16:creationId xmlns:a16="http://schemas.microsoft.com/office/drawing/2014/main" id="{F5BBCC76-D2D1-F22C-ED64-15D24F64F965}"/>
                    </a:ext>
                  </a:extLst>
                </p:cNvPr>
                <p:cNvPicPr/>
                <p:nvPr/>
              </p:nvPicPr>
              <p:blipFill>
                <a:blip r:embed="rId134"/>
                <a:stretch>
                  <a:fillRect/>
                </a:stretch>
              </p:blipFill>
              <p:spPr>
                <a:xfrm>
                  <a:off x="7097269" y="3984022"/>
                  <a:ext cx="18000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9" name="Freihand 88">
                  <a:extLst>
                    <a:ext uri="{FF2B5EF4-FFF2-40B4-BE49-F238E27FC236}">
                      <a16:creationId xmlns:a16="http://schemas.microsoft.com/office/drawing/2014/main" id="{E525B05E-6364-98C3-DC99-EF6F717F196B}"/>
                    </a:ext>
                  </a:extLst>
                </p14:cNvPr>
                <p14:cNvContentPartPr/>
                <p14:nvPr/>
              </p14:nvContentPartPr>
              <p14:xfrm>
                <a:off x="7212829" y="4164382"/>
                <a:ext cx="112320" cy="38160"/>
              </p14:xfrm>
            </p:contentPart>
          </mc:Choice>
          <mc:Fallback xmlns="">
            <p:pic>
              <p:nvPicPr>
                <p:cNvPr id="89" name="Freihand 88">
                  <a:extLst>
                    <a:ext uri="{FF2B5EF4-FFF2-40B4-BE49-F238E27FC236}">
                      <a16:creationId xmlns:a16="http://schemas.microsoft.com/office/drawing/2014/main" id="{E525B05E-6364-98C3-DC99-EF6F717F196B}"/>
                    </a:ext>
                  </a:extLst>
                </p:cNvPr>
                <p:cNvPicPr/>
                <p:nvPr/>
              </p:nvPicPr>
              <p:blipFill>
                <a:blip r:embed="rId136"/>
                <a:stretch>
                  <a:fillRect/>
                </a:stretch>
              </p:blipFill>
              <p:spPr>
                <a:xfrm>
                  <a:off x="7204189" y="4155382"/>
                  <a:ext cx="1299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90" name="Freihand 89">
                  <a:extLst>
                    <a:ext uri="{FF2B5EF4-FFF2-40B4-BE49-F238E27FC236}">
                      <a16:creationId xmlns:a16="http://schemas.microsoft.com/office/drawing/2014/main" id="{A6B86920-12A4-5EF3-CCF3-DCE811731B1A}"/>
                    </a:ext>
                  </a:extLst>
                </p14:cNvPr>
                <p14:cNvContentPartPr/>
                <p14:nvPr/>
              </p14:nvContentPartPr>
              <p14:xfrm>
                <a:off x="7310029" y="3971062"/>
                <a:ext cx="636480" cy="225720"/>
              </p14:xfrm>
            </p:contentPart>
          </mc:Choice>
          <mc:Fallback xmlns="">
            <p:pic>
              <p:nvPicPr>
                <p:cNvPr id="90" name="Freihand 89">
                  <a:extLst>
                    <a:ext uri="{FF2B5EF4-FFF2-40B4-BE49-F238E27FC236}">
                      <a16:creationId xmlns:a16="http://schemas.microsoft.com/office/drawing/2014/main" id="{A6B86920-12A4-5EF3-CCF3-DCE811731B1A}"/>
                    </a:ext>
                  </a:extLst>
                </p:cNvPr>
                <p:cNvPicPr/>
                <p:nvPr/>
              </p:nvPicPr>
              <p:blipFill>
                <a:blip r:embed="rId138"/>
                <a:stretch>
                  <a:fillRect/>
                </a:stretch>
              </p:blipFill>
              <p:spPr>
                <a:xfrm>
                  <a:off x="7301389" y="3962062"/>
                  <a:ext cx="65412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91" name="Freihand 90">
                  <a:extLst>
                    <a:ext uri="{FF2B5EF4-FFF2-40B4-BE49-F238E27FC236}">
                      <a16:creationId xmlns:a16="http://schemas.microsoft.com/office/drawing/2014/main" id="{36AD4E5F-8F89-20DD-EFBA-6943E02F794E}"/>
                    </a:ext>
                  </a:extLst>
                </p14:cNvPr>
                <p14:cNvContentPartPr/>
                <p14:nvPr/>
              </p14:nvContentPartPr>
              <p14:xfrm>
                <a:off x="7953709" y="3849742"/>
                <a:ext cx="110880" cy="164160"/>
              </p14:xfrm>
            </p:contentPart>
          </mc:Choice>
          <mc:Fallback xmlns="">
            <p:pic>
              <p:nvPicPr>
                <p:cNvPr id="91" name="Freihand 90">
                  <a:extLst>
                    <a:ext uri="{FF2B5EF4-FFF2-40B4-BE49-F238E27FC236}">
                      <a16:creationId xmlns:a16="http://schemas.microsoft.com/office/drawing/2014/main" id="{36AD4E5F-8F89-20DD-EFBA-6943E02F794E}"/>
                    </a:ext>
                  </a:extLst>
                </p:cNvPr>
                <p:cNvPicPr/>
                <p:nvPr/>
              </p:nvPicPr>
              <p:blipFill>
                <a:blip r:embed="rId140"/>
                <a:stretch>
                  <a:fillRect/>
                </a:stretch>
              </p:blipFill>
              <p:spPr>
                <a:xfrm>
                  <a:off x="7944709" y="3840742"/>
                  <a:ext cx="12852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92" name="Freihand 91">
                  <a:extLst>
                    <a:ext uri="{FF2B5EF4-FFF2-40B4-BE49-F238E27FC236}">
                      <a16:creationId xmlns:a16="http://schemas.microsoft.com/office/drawing/2014/main" id="{DF6658CF-A2BA-5F82-208E-3ED9DBB70160}"/>
                    </a:ext>
                  </a:extLst>
                </p14:cNvPr>
                <p14:cNvContentPartPr/>
                <p14:nvPr/>
              </p14:nvContentPartPr>
              <p14:xfrm>
                <a:off x="8258629" y="3795022"/>
                <a:ext cx="84960" cy="164160"/>
              </p14:xfrm>
            </p:contentPart>
          </mc:Choice>
          <mc:Fallback xmlns="">
            <p:pic>
              <p:nvPicPr>
                <p:cNvPr id="92" name="Freihand 91">
                  <a:extLst>
                    <a:ext uri="{FF2B5EF4-FFF2-40B4-BE49-F238E27FC236}">
                      <a16:creationId xmlns:a16="http://schemas.microsoft.com/office/drawing/2014/main" id="{DF6658CF-A2BA-5F82-208E-3ED9DBB70160}"/>
                    </a:ext>
                  </a:extLst>
                </p:cNvPr>
                <p:cNvPicPr/>
                <p:nvPr/>
              </p:nvPicPr>
              <p:blipFill>
                <a:blip r:embed="rId142"/>
                <a:stretch>
                  <a:fillRect/>
                </a:stretch>
              </p:blipFill>
              <p:spPr>
                <a:xfrm>
                  <a:off x="8249629" y="3786022"/>
                  <a:ext cx="10260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93" name="Freihand 92">
                  <a:extLst>
                    <a:ext uri="{FF2B5EF4-FFF2-40B4-BE49-F238E27FC236}">
                      <a16:creationId xmlns:a16="http://schemas.microsoft.com/office/drawing/2014/main" id="{42BF59F4-36BA-1CE9-C6A8-60B592B04469}"/>
                    </a:ext>
                  </a:extLst>
                </p14:cNvPr>
                <p14:cNvContentPartPr/>
                <p14:nvPr/>
              </p14:nvContentPartPr>
              <p14:xfrm>
                <a:off x="8419189" y="3810862"/>
                <a:ext cx="174240" cy="110880"/>
              </p14:xfrm>
            </p:contentPart>
          </mc:Choice>
          <mc:Fallback xmlns="">
            <p:pic>
              <p:nvPicPr>
                <p:cNvPr id="93" name="Freihand 92">
                  <a:extLst>
                    <a:ext uri="{FF2B5EF4-FFF2-40B4-BE49-F238E27FC236}">
                      <a16:creationId xmlns:a16="http://schemas.microsoft.com/office/drawing/2014/main" id="{42BF59F4-36BA-1CE9-C6A8-60B592B04469}"/>
                    </a:ext>
                  </a:extLst>
                </p:cNvPr>
                <p:cNvPicPr/>
                <p:nvPr/>
              </p:nvPicPr>
              <p:blipFill>
                <a:blip r:embed="rId144"/>
                <a:stretch>
                  <a:fillRect/>
                </a:stretch>
              </p:blipFill>
              <p:spPr>
                <a:xfrm>
                  <a:off x="8410549" y="3802222"/>
                  <a:ext cx="1918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94" name="Freihand 93">
                  <a:extLst>
                    <a:ext uri="{FF2B5EF4-FFF2-40B4-BE49-F238E27FC236}">
                      <a16:creationId xmlns:a16="http://schemas.microsoft.com/office/drawing/2014/main" id="{CF8C5CF7-3F1D-7951-0D34-9E3F60E5BBE0}"/>
                    </a:ext>
                  </a:extLst>
                </p14:cNvPr>
                <p14:cNvContentPartPr/>
                <p14:nvPr/>
              </p14:nvContentPartPr>
              <p14:xfrm>
                <a:off x="8543029" y="3730942"/>
                <a:ext cx="10800" cy="7560"/>
              </p14:xfrm>
            </p:contentPart>
          </mc:Choice>
          <mc:Fallback xmlns="">
            <p:pic>
              <p:nvPicPr>
                <p:cNvPr id="94" name="Freihand 93">
                  <a:extLst>
                    <a:ext uri="{FF2B5EF4-FFF2-40B4-BE49-F238E27FC236}">
                      <a16:creationId xmlns:a16="http://schemas.microsoft.com/office/drawing/2014/main" id="{CF8C5CF7-3F1D-7951-0D34-9E3F60E5BBE0}"/>
                    </a:ext>
                  </a:extLst>
                </p:cNvPr>
                <p:cNvPicPr/>
                <p:nvPr/>
              </p:nvPicPr>
              <p:blipFill>
                <a:blip r:embed="rId146"/>
                <a:stretch>
                  <a:fillRect/>
                </a:stretch>
              </p:blipFill>
              <p:spPr>
                <a:xfrm>
                  <a:off x="8534389" y="3722302"/>
                  <a:ext cx="284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5" name="Freihand 94">
                  <a:extLst>
                    <a:ext uri="{FF2B5EF4-FFF2-40B4-BE49-F238E27FC236}">
                      <a16:creationId xmlns:a16="http://schemas.microsoft.com/office/drawing/2014/main" id="{273392E1-27D7-1DF3-28B5-9697D0752A67}"/>
                    </a:ext>
                  </a:extLst>
                </p14:cNvPr>
                <p14:cNvContentPartPr/>
                <p14:nvPr/>
              </p14:nvContentPartPr>
              <p14:xfrm>
                <a:off x="8773069" y="3647422"/>
                <a:ext cx="534600" cy="203760"/>
              </p14:xfrm>
            </p:contentPart>
          </mc:Choice>
          <mc:Fallback xmlns="">
            <p:pic>
              <p:nvPicPr>
                <p:cNvPr id="95" name="Freihand 94">
                  <a:extLst>
                    <a:ext uri="{FF2B5EF4-FFF2-40B4-BE49-F238E27FC236}">
                      <a16:creationId xmlns:a16="http://schemas.microsoft.com/office/drawing/2014/main" id="{273392E1-27D7-1DF3-28B5-9697D0752A67}"/>
                    </a:ext>
                  </a:extLst>
                </p:cNvPr>
                <p:cNvPicPr/>
                <p:nvPr/>
              </p:nvPicPr>
              <p:blipFill>
                <a:blip r:embed="rId148"/>
                <a:stretch>
                  <a:fillRect/>
                </a:stretch>
              </p:blipFill>
              <p:spPr>
                <a:xfrm>
                  <a:off x="8764429" y="3638422"/>
                  <a:ext cx="55224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6" name="Freihand 95">
                  <a:extLst>
                    <a:ext uri="{FF2B5EF4-FFF2-40B4-BE49-F238E27FC236}">
                      <a16:creationId xmlns:a16="http://schemas.microsoft.com/office/drawing/2014/main" id="{F16DC362-6E13-12A8-9DEF-CB026ACD2150}"/>
                    </a:ext>
                  </a:extLst>
                </p14:cNvPr>
                <p14:cNvContentPartPr/>
                <p14:nvPr/>
              </p14:nvContentPartPr>
              <p14:xfrm>
                <a:off x="9180949" y="3505942"/>
                <a:ext cx="30240" cy="1800"/>
              </p14:xfrm>
            </p:contentPart>
          </mc:Choice>
          <mc:Fallback xmlns="">
            <p:pic>
              <p:nvPicPr>
                <p:cNvPr id="96" name="Freihand 95">
                  <a:extLst>
                    <a:ext uri="{FF2B5EF4-FFF2-40B4-BE49-F238E27FC236}">
                      <a16:creationId xmlns:a16="http://schemas.microsoft.com/office/drawing/2014/main" id="{F16DC362-6E13-12A8-9DEF-CB026ACD2150}"/>
                    </a:ext>
                  </a:extLst>
                </p:cNvPr>
                <p:cNvPicPr/>
                <p:nvPr/>
              </p:nvPicPr>
              <p:blipFill>
                <a:blip r:embed="rId150"/>
                <a:stretch>
                  <a:fillRect/>
                </a:stretch>
              </p:blipFill>
              <p:spPr>
                <a:xfrm>
                  <a:off x="9171949" y="3497302"/>
                  <a:ext cx="478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7" name="Freihand 96">
                  <a:extLst>
                    <a:ext uri="{FF2B5EF4-FFF2-40B4-BE49-F238E27FC236}">
                      <a16:creationId xmlns:a16="http://schemas.microsoft.com/office/drawing/2014/main" id="{0EB8CAB3-E1BC-F7DD-419E-E0F61B3CD691}"/>
                    </a:ext>
                  </a:extLst>
                </p14:cNvPr>
                <p14:cNvContentPartPr/>
                <p14:nvPr/>
              </p14:nvContentPartPr>
              <p14:xfrm>
                <a:off x="9470749" y="3492262"/>
                <a:ext cx="271080" cy="193680"/>
              </p14:xfrm>
            </p:contentPart>
          </mc:Choice>
          <mc:Fallback xmlns="">
            <p:pic>
              <p:nvPicPr>
                <p:cNvPr id="97" name="Freihand 96">
                  <a:extLst>
                    <a:ext uri="{FF2B5EF4-FFF2-40B4-BE49-F238E27FC236}">
                      <a16:creationId xmlns:a16="http://schemas.microsoft.com/office/drawing/2014/main" id="{0EB8CAB3-E1BC-F7DD-419E-E0F61B3CD691}"/>
                    </a:ext>
                  </a:extLst>
                </p:cNvPr>
                <p:cNvPicPr/>
                <p:nvPr/>
              </p:nvPicPr>
              <p:blipFill>
                <a:blip r:embed="rId152"/>
                <a:stretch>
                  <a:fillRect/>
                </a:stretch>
              </p:blipFill>
              <p:spPr>
                <a:xfrm>
                  <a:off x="9462109" y="3483622"/>
                  <a:ext cx="28872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8" name="Freihand 97">
                  <a:extLst>
                    <a:ext uri="{FF2B5EF4-FFF2-40B4-BE49-F238E27FC236}">
                      <a16:creationId xmlns:a16="http://schemas.microsoft.com/office/drawing/2014/main" id="{012BEB74-00EE-D066-8486-1FACA77A9FA8}"/>
                    </a:ext>
                  </a:extLst>
                </p14:cNvPr>
                <p14:cNvContentPartPr/>
                <p14:nvPr/>
              </p14:nvContentPartPr>
              <p14:xfrm>
                <a:off x="9811309" y="3454462"/>
                <a:ext cx="72000" cy="155880"/>
              </p14:xfrm>
            </p:contentPart>
          </mc:Choice>
          <mc:Fallback xmlns="">
            <p:pic>
              <p:nvPicPr>
                <p:cNvPr id="98" name="Freihand 97">
                  <a:extLst>
                    <a:ext uri="{FF2B5EF4-FFF2-40B4-BE49-F238E27FC236}">
                      <a16:creationId xmlns:a16="http://schemas.microsoft.com/office/drawing/2014/main" id="{012BEB74-00EE-D066-8486-1FACA77A9FA8}"/>
                    </a:ext>
                  </a:extLst>
                </p:cNvPr>
                <p:cNvPicPr/>
                <p:nvPr/>
              </p:nvPicPr>
              <p:blipFill>
                <a:blip r:embed="rId154"/>
                <a:stretch>
                  <a:fillRect/>
                </a:stretch>
              </p:blipFill>
              <p:spPr>
                <a:xfrm>
                  <a:off x="9802309" y="3445462"/>
                  <a:ext cx="896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9" name="Freihand 98">
                  <a:extLst>
                    <a:ext uri="{FF2B5EF4-FFF2-40B4-BE49-F238E27FC236}">
                      <a16:creationId xmlns:a16="http://schemas.microsoft.com/office/drawing/2014/main" id="{957F7FE0-9526-377E-2AEA-E91B97DF4A96}"/>
                    </a:ext>
                  </a:extLst>
                </p14:cNvPr>
                <p14:cNvContentPartPr/>
                <p14:nvPr/>
              </p14:nvContentPartPr>
              <p14:xfrm>
                <a:off x="9905629" y="3454822"/>
                <a:ext cx="125640" cy="110880"/>
              </p14:xfrm>
            </p:contentPart>
          </mc:Choice>
          <mc:Fallback xmlns="">
            <p:pic>
              <p:nvPicPr>
                <p:cNvPr id="99" name="Freihand 98">
                  <a:extLst>
                    <a:ext uri="{FF2B5EF4-FFF2-40B4-BE49-F238E27FC236}">
                      <a16:creationId xmlns:a16="http://schemas.microsoft.com/office/drawing/2014/main" id="{957F7FE0-9526-377E-2AEA-E91B97DF4A96}"/>
                    </a:ext>
                  </a:extLst>
                </p:cNvPr>
                <p:cNvPicPr/>
                <p:nvPr/>
              </p:nvPicPr>
              <p:blipFill>
                <a:blip r:embed="rId156"/>
                <a:stretch>
                  <a:fillRect/>
                </a:stretch>
              </p:blipFill>
              <p:spPr>
                <a:xfrm>
                  <a:off x="9896629" y="3446182"/>
                  <a:ext cx="1432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00" name="Freihand 99">
                  <a:extLst>
                    <a:ext uri="{FF2B5EF4-FFF2-40B4-BE49-F238E27FC236}">
                      <a16:creationId xmlns:a16="http://schemas.microsoft.com/office/drawing/2014/main" id="{53411B96-1699-9C77-ABD3-E155D509EA2C}"/>
                    </a:ext>
                  </a:extLst>
                </p14:cNvPr>
                <p14:cNvContentPartPr/>
                <p14:nvPr/>
              </p14:nvContentPartPr>
              <p14:xfrm>
                <a:off x="10072669" y="3263662"/>
                <a:ext cx="217440" cy="218880"/>
              </p14:xfrm>
            </p:contentPart>
          </mc:Choice>
          <mc:Fallback xmlns="">
            <p:pic>
              <p:nvPicPr>
                <p:cNvPr id="100" name="Freihand 99">
                  <a:extLst>
                    <a:ext uri="{FF2B5EF4-FFF2-40B4-BE49-F238E27FC236}">
                      <a16:creationId xmlns:a16="http://schemas.microsoft.com/office/drawing/2014/main" id="{53411B96-1699-9C77-ABD3-E155D509EA2C}"/>
                    </a:ext>
                  </a:extLst>
                </p:cNvPr>
                <p:cNvPicPr/>
                <p:nvPr/>
              </p:nvPicPr>
              <p:blipFill>
                <a:blip r:embed="rId158"/>
                <a:stretch>
                  <a:fillRect/>
                </a:stretch>
              </p:blipFill>
              <p:spPr>
                <a:xfrm>
                  <a:off x="10063669" y="3254662"/>
                  <a:ext cx="23508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02" name="Freihand 101">
                  <a:extLst>
                    <a:ext uri="{FF2B5EF4-FFF2-40B4-BE49-F238E27FC236}">
                      <a16:creationId xmlns:a16="http://schemas.microsoft.com/office/drawing/2014/main" id="{0B3A9935-9F18-C4C6-6816-107DEF7E97F3}"/>
                    </a:ext>
                  </a:extLst>
                </p14:cNvPr>
                <p14:cNvContentPartPr/>
                <p14:nvPr/>
              </p14:nvContentPartPr>
              <p14:xfrm>
                <a:off x="10303789" y="3214702"/>
                <a:ext cx="332640" cy="277560"/>
              </p14:xfrm>
            </p:contentPart>
          </mc:Choice>
          <mc:Fallback xmlns="">
            <p:pic>
              <p:nvPicPr>
                <p:cNvPr id="102" name="Freihand 101">
                  <a:extLst>
                    <a:ext uri="{FF2B5EF4-FFF2-40B4-BE49-F238E27FC236}">
                      <a16:creationId xmlns:a16="http://schemas.microsoft.com/office/drawing/2014/main" id="{0B3A9935-9F18-C4C6-6816-107DEF7E97F3}"/>
                    </a:ext>
                  </a:extLst>
                </p:cNvPr>
                <p:cNvPicPr/>
                <p:nvPr/>
              </p:nvPicPr>
              <p:blipFill>
                <a:blip r:embed="rId160"/>
                <a:stretch>
                  <a:fillRect/>
                </a:stretch>
              </p:blipFill>
              <p:spPr>
                <a:xfrm>
                  <a:off x="10294789" y="3206062"/>
                  <a:ext cx="35028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03" name="Freihand 102">
                  <a:extLst>
                    <a:ext uri="{FF2B5EF4-FFF2-40B4-BE49-F238E27FC236}">
                      <a16:creationId xmlns:a16="http://schemas.microsoft.com/office/drawing/2014/main" id="{E8B7A968-BDC7-FB72-E3BE-097AFC255B62}"/>
                    </a:ext>
                  </a:extLst>
                </p14:cNvPr>
                <p14:cNvContentPartPr/>
                <p14:nvPr/>
              </p14:nvContentPartPr>
              <p14:xfrm>
                <a:off x="10595389" y="3175462"/>
                <a:ext cx="26280" cy="78120"/>
              </p14:xfrm>
            </p:contentPart>
          </mc:Choice>
          <mc:Fallback xmlns="">
            <p:pic>
              <p:nvPicPr>
                <p:cNvPr id="103" name="Freihand 102">
                  <a:extLst>
                    <a:ext uri="{FF2B5EF4-FFF2-40B4-BE49-F238E27FC236}">
                      <a16:creationId xmlns:a16="http://schemas.microsoft.com/office/drawing/2014/main" id="{E8B7A968-BDC7-FB72-E3BE-097AFC255B62}"/>
                    </a:ext>
                  </a:extLst>
                </p:cNvPr>
                <p:cNvPicPr/>
                <p:nvPr/>
              </p:nvPicPr>
              <p:blipFill>
                <a:blip r:embed="rId162"/>
                <a:stretch>
                  <a:fillRect/>
                </a:stretch>
              </p:blipFill>
              <p:spPr>
                <a:xfrm>
                  <a:off x="10586389" y="3166462"/>
                  <a:ext cx="439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104" name="Freihand 103">
                  <a:extLst>
                    <a:ext uri="{FF2B5EF4-FFF2-40B4-BE49-F238E27FC236}">
                      <a16:creationId xmlns:a16="http://schemas.microsoft.com/office/drawing/2014/main" id="{4FAEDFD1-C2AE-3D2F-EC0D-5EDD29EB585B}"/>
                    </a:ext>
                  </a:extLst>
                </p14:cNvPr>
                <p14:cNvContentPartPr/>
                <p14:nvPr/>
              </p14:nvContentPartPr>
              <p14:xfrm>
                <a:off x="10732549" y="3122902"/>
                <a:ext cx="119880" cy="230400"/>
              </p14:xfrm>
            </p:contentPart>
          </mc:Choice>
          <mc:Fallback xmlns="">
            <p:pic>
              <p:nvPicPr>
                <p:cNvPr id="104" name="Freihand 103">
                  <a:extLst>
                    <a:ext uri="{FF2B5EF4-FFF2-40B4-BE49-F238E27FC236}">
                      <a16:creationId xmlns:a16="http://schemas.microsoft.com/office/drawing/2014/main" id="{4FAEDFD1-C2AE-3D2F-EC0D-5EDD29EB585B}"/>
                    </a:ext>
                  </a:extLst>
                </p:cNvPr>
                <p:cNvPicPr/>
                <p:nvPr/>
              </p:nvPicPr>
              <p:blipFill>
                <a:blip r:embed="rId164"/>
                <a:stretch>
                  <a:fillRect/>
                </a:stretch>
              </p:blipFill>
              <p:spPr>
                <a:xfrm>
                  <a:off x="10723549" y="3114262"/>
                  <a:ext cx="13752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05" name="Freihand 104">
                  <a:extLst>
                    <a:ext uri="{FF2B5EF4-FFF2-40B4-BE49-F238E27FC236}">
                      <a16:creationId xmlns:a16="http://schemas.microsoft.com/office/drawing/2014/main" id="{AF825BDF-F4C5-EAE7-78ED-9EA670D72B8F}"/>
                    </a:ext>
                  </a:extLst>
                </p14:cNvPr>
                <p14:cNvContentPartPr/>
                <p14:nvPr/>
              </p14:nvContentPartPr>
              <p14:xfrm>
                <a:off x="10920109" y="3210382"/>
                <a:ext cx="252720" cy="79920"/>
              </p14:xfrm>
            </p:contentPart>
          </mc:Choice>
          <mc:Fallback xmlns="">
            <p:pic>
              <p:nvPicPr>
                <p:cNvPr id="105" name="Freihand 104">
                  <a:extLst>
                    <a:ext uri="{FF2B5EF4-FFF2-40B4-BE49-F238E27FC236}">
                      <a16:creationId xmlns:a16="http://schemas.microsoft.com/office/drawing/2014/main" id="{AF825BDF-F4C5-EAE7-78ED-9EA670D72B8F}"/>
                    </a:ext>
                  </a:extLst>
                </p:cNvPr>
                <p:cNvPicPr/>
                <p:nvPr/>
              </p:nvPicPr>
              <p:blipFill>
                <a:blip r:embed="rId166"/>
                <a:stretch>
                  <a:fillRect/>
                </a:stretch>
              </p:blipFill>
              <p:spPr>
                <a:xfrm>
                  <a:off x="10911469" y="3201382"/>
                  <a:ext cx="2703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6" name="Freihand 105">
                  <a:extLst>
                    <a:ext uri="{FF2B5EF4-FFF2-40B4-BE49-F238E27FC236}">
                      <a16:creationId xmlns:a16="http://schemas.microsoft.com/office/drawing/2014/main" id="{57CAB3FA-5231-2C89-5FDB-D55E9B93008E}"/>
                    </a:ext>
                  </a:extLst>
                </p14:cNvPr>
                <p14:cNvContentPartPr/>
                <p14:nvPr/>
              </p14:nvContentPartPr>
              <p14:xfrm>
                <a:off x="9111829" y="3952702"/>
                <a:ext cx="32400" cy="120600"/>
              </p14:xfrm>
            </p:contentPart>
          </mc:Choice>
          <mc:Fallback xmlns="">
            <p:pic>
              <p:nvPicPr>
                <p:cNvPr id="106" name="Freihand 105">
                  <a:extLst>
                    <a:ext uri="{FF2B5EF4-FFF2-40B4-BE49-F238E27FC236}">
                      <a16:creationId xmlns:a16="http://schemas.microsoft.com/office/drawing/2014/main" id="{57CAB3FA-5231-2C89-5FDB-D55E9B93008E}"/>
                    </a:ext>
                  </a:extLst>
                </p:cNvPr>
                <p:cNvPicPr/>
                <p:nvPr/>
              </p:nvPicPr>
              <p:blipFill>
                <a:blip r:embed="rId168"/>
                <a:stretch>
                  <a:fillRect/>
                </a:stretch>
              </p:blipFill>
              <p:spPr>
                <a:xfrm>
                  <a:off x="9102829" y="3944062"/>
                  <a:ext cx="500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7" name="Freihand 106">
                  <a:extLst>
                    <a:ext uri="{FF2B5EF4-FFF2-40B4-BE49-F238E27FC236}">
                      <a16:creationId xmlns:a16="http://schemas.microsoft.com/office/drawing/2014/main" id="{D38F7657-9256-4351-12D6-9488A3E2DE14}"/>
                    </a:ext>
                  </a:extLst>
                </p14:cNvPr>
                <p14:cNvContentPartPr/>
                <p14:nvPr/>
              </p14:nvContentPartPr>
              <p14:xfrm>
                <a:off x="9117589" y="3872782"/>
                <a:ext cx="143280" cy="109080"/>
              </p14:xfrm>
            </p:contentPart>
          </mc:Choice>
          <mc:Fallback xmlns="">
            <p:pic>
              <p:nvPicPr>
                <p:cNvPr id="107" name="Freihand 106">
                  <a:extLst>
                    <a:ext uri="{FF2B5EF4-FFF2-40B4-BE49-F238E27FC236}">
                      <a16:creationId xmlns:a16="http://schemas.microsoft.com/office/drawing/2014/main" id="{D38F7657-9256-4351-12D6-9488A3E2DE14}"/>
                    </a:ext>
                  </a:extLst>
                </p:cNvPr>
                <p:cNvPicPr/>
                <p:nvPr/>
              </p:nvPicPr>
              <p:blipFill>
                <a:blip r:embed="rId170"/>
                <a:stretch>
                  <a:fillRect/>
                </a:stretch>
              </p:blipFill>
              <p:spPr>
                <a:xfrm>
                  <a:off x="9108589" y="3864142"/>
                  <a:ext cx="1609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8" name="Freihand 107">
                  <a:extLst>
                    <a:ext uri="{FF2B5EF4-FFF2-40B4-BE49-F238E27FC236}">
                      <a16:creationId xmlns:a16="http://schemas.microsoft.com/office/drawing/2014/main" id="{6C4743AD-72F2-46B8-BCE6-27DD4731DAC6}"/>
                    </a:ext>
                  </a:extLst>
                </p14:cNvPr>
                <p14:cNvContentPartPr/>
                <p14:nvPr/>
              </p14:nvContentPartPr>
              <p14:xfrm>
                <a:off x="9140269" y="3990142"/>
                <a:ext cx="146880" cy="105480"/>
              </p14:xfrm>
            </p:contentPart>
          </mc:Choice>
          <mc:Fallback xmlns="">
            <p:pic>
              <p:nvPicPr>
                <p:cNvPr id="108" name="Freihand 107">
                  <a:extLst>
                    <a:ext uri="{FF2B5EF4-FFF2-40B4-BE49-F238E27FC236}">
                      <a16:creationId xmlns:a16="http://schemas.microsoft.com/office/drawing/2014/main" id="{6C4743AD-72F2-46B8-BCE6-27DD4731DAC6}"/>
                    </a:ext>
                  </a:extLst>
                </p:cNvPr>
                <p:cNvPicPr/>
                <p:nvPr/>
              </p:nvPicPr>
              <p:blipFill>
                <a:blip r:embed="rId172"/>
                <a:stretch>
                  <a:fillRect/>
                </a:stretch>
              </p:blipFill>
              <p:spPr>
                <a:xfrm>
                  <a:off x="9131269" y="3981142"/>
                  <a:ext cx="1645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9" name="Freihand 108">
                  <a:extLst>
                    <a:ext uri="{FF2B5EF4-FFF2-40B4-BE49-F238E27FC236}">
                      <a16:creationId xmlns:a16="http://schemas.microsoft.com/office/drawing/2014/main" id="{FC1F1136-D19A-2E62-F56D-3674C326F13C}"/>
                    </a:ext>
                  </a:extLst>
                </p14:cNvPr>
                <p14:cNvContentPartPr/>
                <p14:nvPr/>
              </p14:nvContentPartPr>
              <p14:xfrm>
                <a:off x="9286429" y="3805102"/>
                <a:ext cx="207000" cy="204480"/>
              </p14:xfrm>
            </p:contentPart>
          </mc:Choice>
          <mc:Fallback xmlns="">
            <p:pic>
              <p:nvPicPr>
                <p:cNvPr id="109" name="Freihand 108">
                  <a:extLst>
                    <a:ext uri="{FF2B5EF4-FFF2-40B4-BE49-F238E27FC236}">
                      <a16:creationId xmlns:a16="http://schemas.microsoft.com/office/drawing/2014/main" id="{FC1F1136-D19A-2E62-F56D-3674C326F13C}"/>
                    </a:ext>
                  </a:extLst>
                </p:cNvPr>
                <p:cNvPicPr/>
                <p:nvPr/>
              </p:nvPicPr>
              <p:blipFill>
                <a:blip r:embed="rId174"/>
                <a:stretch>
                  <a:fillRect/>
                </a:stretch>
              </p:blipFill>
              <p:spPr>
                <a:xfrm>
                  <a:off x="9277789" y="3796462"/>
                  <a:ext cx="22464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10" name="Freihand 109">
                  <a:extLst>
                    <a:ext uri="{FF2B5EF4-FFF2-40B4-BE49-F238E27FC236}">
                      <a16:creationId xmlns:a16="http://schemas.microsoft.com/office/drawing/2014/main" id="{BE8D48DB-567E-B2F5-CA76-8E5CD24B0998}"/>
                    </a:ext>
                  </a:extLst>
                </p14:cNvPr>
                <p14:cNvContentPartPr/>
                <p14:nvPr/>
              </p14:nvContentPartPr>
              <p14:xfrm>
                <a:off x="9580189" y="3761902"/>
                <a:ext cx="85680" cy="142560"/>
              </p14:xfrm>
            </p:contentPart>
          </mc:Choice>
          <mc:Fallback xmlns="">
            <p:pic>
              <p:nvPicPr>
                <p:cNvPr id="110" name="Freihand 109">
                  <a:extLst>
                    <a:ext uri="{FF2B5EF4-FFF2-40B4-BE49-F238E27FC236}">
                      <a16:creationId xmlns:a16="http://schemas.microsoft.com/office/drawing/2014/main" id="{BE8D48DB-567E-B2F5-CA76-8E5CD24B0998}"/>
                    </a:ext>
                  </a:extLst>
                </p:cNvPr>
                <p:cNvPicPr/>
                <p:nvPr/>
              </p:nvPicPr>
              <p:blipFill>
                <a:blip r:embed="rId176"/>
                <a:stretch>
                  <a:fillRect/>
                </a:stretch>
              </p:blipFill>
              <p:spPr>
                <a:xfrm>
                  <a:off x="9571549" y="3753262"/>
                  <a:ext cx="1033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11" name="Freihand 110">
                  <a:extLst>
                    <a:ext uri="{FF2B5EF4-FFF2-40B4-BE49-F238E27FC236}">
                      <a16:creationId xmlns:a16="http://schemas.microsoft.com/office/drawing/2014/main" id="{64DD5394-F887-4DFB-7C9B-C910103704BC}"/>
                    </a:ext>
                  </a:extLst>
                </p14:cNvPr>
                <p14:cNvContentPartPr/>
                <p14:nvPr/>
              </p14:nvContentPartPr>
              <p14:xfrm>
                <a:off x="9673789" y="3636622"/>
                <a:ext cx="261000" cy="261000"/>
              </p14:xfrm>
            </p:contentPart>
          </mc:Choice>
          <mc:Fallback xmlns="">
            <p:pic>
              <p:nvPicPr>
                <p:cNvPr id="111" name="Freihand 110">
                  <a:extLst>
                    <a:ext uri="{FF2B5EF4-FFF2-40B4-BE49-F238E27FC236}">
                      <a16:creationId xmlns:a16="http://schemas.microsoft.com/office/drawing/2014/main" id="{64DD5394-F887-4DFB-7C9B-C910103704BC}"/>
                    </a:ext>
                  </a:extLst>
                </p:cNvPr>
                <p:cNvPicPr/>
                <p:nvPr/>
              </p:nvPicPr>
              <p:blipFill>
                <a:blip r:embed="rId178"/>
                <a:stretch>
                  <a:fillRect/>
                </a:stretch>
              </p:blipFill>
              <p:spPr>
                <a:xfrm>
                  <a:off x="9665149" y="3627982"/>
                  <a:ext cx="27864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12" name="Freihand 111">
                  <a:extLst>
                    <a:ext uri="{FF2B5EF4-FFF2-40B4-BE49-F238E27FC236}">
                      <a16:creationId xmlns:a16="http://schemas.microsoft.com/office/drawing/2014/main" id="{4BF99B39-5FAC-F456-9B43-403D755B29F7}"/>
                    </a:ext>
                  </a:extLst>
                </p14:cNvPr>
                <p14:cNvContentPartPr/>
                <p14:nvPr/>
              </p14:nvContentPartPr>
              <p14:xfrm>
                <a:off x="9840829" y="3648502"/>
                <a:ext cx="60120" cy="42840"/>
              </p14:xfrm>
            </p:contentPart>
          </mc:Choice>
          <mc:Fallback xmlns="">
            <p:pic>
              <p:nvPicPr>
                <p:cNvPr id="112" name="Freihand 111">
                  <a:extLst>
                    <a:ext uri="{FF2B5EF4-FFF2-40B4-BE49-F238E27FC236}">
                      <a16:creationId xmlns:a16="http://schemas.microsoft.com/office/drawing/2014/main" id="{4BF99B39-5FAC-F456-9B43-403D755B29F7}"/>
                    </a:ext>
                  </a:extLst>
                </p:cNvPr>
                <p:cNvPicPr/>
                <p:nvPr/>
              </p:nvPicPr>
              <p:blipFill>
                <a:blip r:embed="rId180"/>
                <a:stretch>
                  <a:fillRect/>
                </a:stretch>
              </p:blipFill>
              <p:spPr>
                <a:xfrm>
                  <a:off x="9832189" y="3639502"/>
                  <a:ext cx="777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13" name="Freihand 112">
                  <a:extLst>
                    <a:ext uri="{FF2B5EF4-FFF2-40B4-BE49-F238E27FC236}">
                      <a16:creationId xmlns:a16="http://schemas.microsoft.com/office/drawing/2014/main" id="{B96D701B-68B5-5C47-A3ED-CFFD234A2210}"/>
                    </a:ext>
                  </a:extLst>
                </p14:cNvPr>
                <p14:cNvContentPartPr/>
                <p14:nvPr/>
              </p14:nvContentPartPr>
              <p14:xfrm>
                <a:off x="10076269" y="3705382"/>
                <a:ext cx="68760" cy="206640"/>
              </p14:xfrm>
            </p:contentPart>
          </mc:Choice>
          <mc:Fallback xmlns="">
            <p:pic>
              <p:nvPicPr>
                <p:cNvPr id="113" name="Freihand 112">
                  <a:extLst>
                    <a:ext uri="{FF2B5EF4-FFF2-40B4-BE49-F238E27FC236}">
                      <a16:creationId xmlns:a16="http://schemas.microsoft.com/office/drawing/2014/main" id="{B96D701B-68B5-5C47-A3ED-CFFD234A2210}"/>
                    </a:ext>
                  </a:extLst>
                </p:cNvPr>
                <p:cNvPicPr/>
                <p:nvPr/>
              </p:nvPicPr>
              <p:blipFill>
                <a:blip r:embed="rId182"/>
                <a:stretch>
                  <a:fillRect/>
                </a:stretch>
              </p:blipFill>
              <p:spPr>
                <a:xfrm>
                  <a:off x="10067629" y="3696382"/>
                  <a:ext cx="8640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14" name="Freihand 113">
                  <a:extLst>
                    <a:ext uri="{FF2B5EF4-FFF2-40B4-BE49-F238E27FC236}">
                      <a16:creationId xmlns:a16="http://schemas.microsoft.com/office/drawing/2014/main" id="{61FFEE7A-CE08-F62B-4914-826C1ACCA714}"/>
                    </a:ext>
                  </a:extLst>
                </p14:cNvPr>
                <p14:cNvContentPartPr/>
                <p14:nvPr/>
              </p14:nvContentPartPr>
              <p14:xfrm>
                <a:off x="10211269" y="3553822"/>
                <a:ext cx="111600" cy="196920"/>
              </p14:xfrm>
            </p:contentPart>
          </mc:Choice>
          <mc:Fallback xmlns="">
            <p:pic>
              <p:nvPicPr>
                <p:cNvPr id="114" name="Freihand 113">
                  <a:extLst>
                    <a:ext uri="{FF2B5EF4-FFF2-40B4-BE49-F238E27FC236}">
                      <a16:creationId xmlns:a16="http://schemas.microsoft.com/office/drawing/2014/main" id="{61FFEE7A-CE08-F62B-4914-826C1ACCA714}"/>
                    </a:ext>
                  </a:extLst>
                </p:cNvPr>
                <p:cNvPicPr/>
                <p:nvPr/>
              </p:nvPicPr>
              <p:blipFill>
                <a:blip r:embed="rId184"/>
                <a:stretch>
                  <a:fillRect/>
                </a:stretch>
              </p:blipFill>
              <p:spPr>
                <a:xfrm>
                  <a:off x="10202269" y="3544822"/>
                  <a:ext cx="12924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5" name="Freihand 114">
                  <a:extLst>
                    <a:ext uri="{FF2B5EF4-FFF2-40B4-BE49-F238E27FC236}">
                      <a16:creationId xmlns:a16="http://schemas.microsoft.com/office/drawing/2014/main" id="{156DAD16-7F5A-C94E-7B76-83FCD890A11A}"/>
                    </a:ext>
                  </a:extLst>
                </p14:cNvPr>
                <p14:cNvContentPartPr/>
                <p14:nvPr/>
              </p14:nvContentPartPr>
              <p14:xfrm>
                <a:off x="9995989" y="3713302"/>
                <a:ext cx="71280" cy="91800"/>
              </p14:xfrm>
            </p:contentPart>
          </mc:Choice>
          <mc:Fallback xmlns="">
            <p:pic>
              <p:nvPicPr>
                <p:cNvPr id="115" name="Freihand 114">
                  <a:extLst>
                    <a:ext uri="{FF2B5EF4-FFF2-40B4-BE49-F238E27FC236}">
                      <a16:creationId xmlns:a16="http://schemas.microsoft.com/office/drawing/2014/main" id="{156DAD16-7F5A-C94E-7B76-83FCD890A11A}"/>
                    </a:ext>
                  </a:extLst>
                </p:cNvPr>
                <p:cNvPicPr/>
                <p:nvPr/>
              </p:nvPicPr>
              <p:blipFill>
                <a:blip r:embed="rId186"/>
                <a:stretch>
                  <a:fillRect/>
                </a:stretch>
              </p:blipFill>
              <p:spPr>
                <a:xfrm>
                  <a:off x="9986989" y="3704662"/>
                  <a:ext cx="889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6" name="Freihand 115">
                  <a:extLst>
                    <a:ext uri="{FF2B5EF4-FFF2-40B4-BE49-F238E27FC236}">
                      <a16:creationId xmlns:a16="http://schemas.microsoft.com/office/drawing/2014/main" id="{E072407E-61EA-B894-D759-6A8BE93FA3B8}"/>
                    </a:ext>
                  </a:extLst>
                </p14:cNvPr>
                <p14:cNvContentPartPr/>
                <p14:nvPr/>
              </p14:nvContentPartPr>
              <p14:xfrm>
                <a:off x="10070869" y="3636622"/>
                <a:ext cx="15480" cy="28080"/>
              </p14:xfrm>
            </p:contentPart>
          </mc:Choice>
          <mc:Fallback xmlns="">
            <p:pic>
              <p:nvPicPr>
                <p:cNvPr id="116" name="Freihand 115">
                  <a:extLst>
                    <a:ext uri="{FF2B5EF4-FFF2-40B4-BE49-F238E27FC236}">
                      <a16:creationId xmlns:a16="http://schemas.microsoft.com/office/drawing/2014/main" id="{E072407E-61EA-B894-D759-6A8BE93FA3B8}"/>
                    </a:ext>
                  </a:extLst>
                </p:cNvPr>
                <p:cNvPicPr/>
                <p:nvPr/>
              </p:nvPicPr>
              <p:blipFill>
                <a:blip r:embed="rId188"/>
                <a:stretch>
                  <a:fillRect/>
                </a:stretch>
              </p:blipFill>
              <p:spPr>
                <a:xfrm>
                  <a:off x="10062229" y="3627622"/>
                  <a:ext cx="331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7" name="Freihand 116">
                  <a:extLst>
                    <a:ext uri="{FF2B5EF4-FFF2-40B4-BE49-F238E27FC236}">
                      <a16:creationId xmlns:a16="http://schemas.microsoft.com/office/drawing/2014/main" id="{302DDF9C-3C74-9C9B-36DE-7F318E201120}"/>
                    </a:ext>
                  </a:extLst>
                </p14:cNvPr>
                <p14:cNvContentPartPr/>
                <p14:nvPr/>
              </p14:nvContentPartPr>
              <p14:xfrm>
                <a:off x="10262389" y="3602422"/>
                <a:ext cx="109800" cy="63360"/>
              </p14:xfrm>
            </p:contentPart>
          </mc:Choice>
          <mc:Fallback xmlns="">
            <p:pic>
              <p:nvPicPr>
                <p:cNvPr id="117" name="Freihand 116">
                  <a:extLst>
                    <a:ext uri="{FF2B5EF4-FFF2-40B4-BE49-F238E27FC236}">
                      <a16:creationId xmlns:a16="http://schemas.microsoft.com/office/drawing/2014/main" id="{302DDF9C-3C74-9C9B-36DE-7F318E201120}"/>
                    </a:ext>
                  </a:extLst>
                </p:cNvPr>
                <p:cNvPicPr/>
                <p:nvPr/>
              </p:nvPicPr>
              <p:blipFill>
                <a:blip r:embed="rId190"/>
                <a:stretch>
                  <a:fillRect/>
                </a:stretch>
              </p:blipFill>
              <p:spPr>
                <a:xfrm>
                  <a:off x="10253749" y="3593782"/>
                  <a:ext cx="1274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8" name="Freihand 117">
                  <a:extLst>
                    <a:ext uri="{FF2B5EF4-FFF2-40B4-BE49-F238E27FC236}">
                      <a16:creationId xmlns:a16="http://schemas.microsoft.com/office/drawing/2014/main" id="{A8CABC7A-FCF5-A899-007D-8B4753C27E4A}"/>
                    </a:ext>
                  </a:extLst>
                </p14:cNvPr>
                <p14:cNvContentPartPr/>
                <p14:nvPr/>
              </p14:nvContentPartPr>
              <p14:xfrm>
                <a:off x="10553269" y="3475342"/>
                <a:ext cx="161640" cy="209880"/>
              </p14:xfrm>
            </p:contentPart>
          </mc:Choice>
          <mc:Fallback xmlns="">
            <p:pic>
              <p:nvPicPr>
                <p:cNvPr id="118" name="Freihand 117">
                  <a:extLst>
                    <a:ext uri="{FF2B5EF4-FFF2-40B4-BE49-F238E27FC236}">
                      <a16:creationId xmlns:a16="http://schemas.microsoft.com/office/drawing/2014/main" id="{A8CABC7A-FCF5-A899-007D-8B4753C27E4A}"/>
                    </a:ext>
                  </a:extLst>
                </p:cNvPr>
                <p:cNvPicPr/>
                <p:nvPr/>
              </p:nvPicPr>
              <p:blipFill>
                <a:blip r:embed="rId192"/>
                <a:stretch>
                  <a:fillRect/>
                </a:stretch>
              </p:blipFill>
              <p:spPr>
                <a:xfrm>
                  <a:off x="10544269" y="3466702"/>
                  <a:ext cx="17928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9" name="Freihand 118">
                  <a:extLst>
                    <a:ext uri="{FF2B5EF4-FFF2-40B4-BE49-F238E27FC236}">
                      <a16:creationId xmlns:a16="http://schemas.microsoft.com/office/drawing/2014/main" id="{EAB7B232-4989-CCD2-3EFE-3F296C49D25F}"/>
                    </a:ext>
                  </a:extLst>
                </p14:cNvPr>
                <p14:cNvContentPartPr/>
                <p14:nvPr/>
              </p14:nvContentPartPr>
              <p14:xfrm>
                <a:off x="10742989" y="3550222"/>
                <a:ext cx="79560" cy="123840"/>
              </p14:xfrm>
            </p:contentPart>
          </mc:Choice>
          <mc:Fallback xmlns="">
            <p:pic>
              <p:nvPicPr>
                <p:cNvPr id="119" name="Freihand 118">
                  <a:extLst>
                    <a:ext uri="{FF2B5EF4-FFF2-40B4-BE49-F238E27FC236}">
                      <a16:creationId xmlns:a16="http://schemas.microsoft.com/office/drawing/2014/main" id="{EAB7B232-4989-CCD2-3EFE-3F296C49D25F}"/>
                    </a:ext>
                  </a:extLst>
                </p:cNvPr>
                <p:cNvPicPr/>
                <p:nvPr/>
              </p:nvPicPr>
              <p:blipFill>
                <a:blip r:embed="rId194"/>
                <a:stretch>
                  <a:fillRect/>
                </a:stretch>
              </p:blipFill>
              <p:spPr>
                <a:xfrm>
                  <a:off x="10733989" y="3541222"/>
                  <a:ext cx="972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20" name="Freihand 119">
                  <a:extLst>
                    <a:ext uri="{FF2B5EF4-FFF2-40B4-BE49-F238E27FC236}">
                      <a16:creationId xmlns:a16="http://schemas.microsoft.com/office/drawing/2014/main" id="{5F638810-8F74-B043-11C6-A205950028DF}"/>
                    </a:ext>
                  </a:extLst>
                </p14:cNvPr>
                <p14:cNvContentPartPr/>
                <p14:nvPr/>
              </p14:nvContentPartPr>
              <p14:xfrm>
                <a:off x="10908589" y="3460222"/>
                <a:ext cx="272880" cy="174600"/>
              </p14:xfrm>
            </p:contentPart>
          </mc:Choice>
          <mc:Fallback xmlns="">
            <p:pic>
              <p:nvPicPr>
                <p:cNvPr id="120" name="Freihand 119">
                  <a:extLst>
                    <a:ext uri="{FF2B5EF4-FFF2-40B4-BE49-F238E27FC236}">
                      <a16:creationId xmlns:a16="http://schemas.microsoft.com/office/drawing/2014/main" id="{5F638810-8F74-B043-11C6-A205950028DF}"/>
                    </a:ext>
                  </a:extLst>
                </p:cNvPr>
                <p:cNvPicPr/>
                <p:nvPr/>
              </p:nvPicPr>
              <p:blipFill>
                <a:blip r:embed="rId196"/>
                <a:stretch>
                  <a:fillRect/>
                </a:stretch>
              </p:blipFill>
              <p:spPr>
                <a:xfrm>
                  <a:off x="10899589" y="3451582"/>
                  <a:ext cx="2905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21" name="Freihand 120">
                  <a:extLst>
                    <a:ext uri="{FF2B5EF4-FFF2-40B4-BE49-F238E27FC236}">
                      <a16:creationId xmlns:a16="http://schemas.microsoft.com/office/drawing/2014/main" id="{4EE946DB-C309-BAA1-E252-30725A40ACC8}"/>
                    </a:ext>
                  </a:extLst>
                </p14:cNvPr>
                <p14:cNvContentPartPr/>
                <p14:nvPr/>
              </p14:nvContentPartPr>
              <p14:xfrm>
                <a:off x="11318989" y="3213982"/>
                <a:ext cx="105120" cy="439920"/>
              </p14:xfrm>
            </p:contentPart>
          </mc:Choice>
          <mc:Fallback xmlns="">
            <p:pic>
              <p:nvPicPr>
                <p:cNvPr id="121" name="Freihand 120">
                  <a:extLst>
                    <a:ext uri="{FF2B5EF4-FFF2-40B4-BE49-F238E27FC236}">
                      <a16:creationId xmlns:a16="http://schemas.microsoft.com/office/drawing/2014/main" id="{4EE946DB-C309-BAA1-E252-30725A40ACC8}"/>
                    </a:ext>
                  </a:extLst>
                </p:cNvPr>
                <p:cNvPicPr/>
                <p:nvPr/>
              </p:nvPicPr>
              <p:blipFill>
                <a:blip r:embed="rId198"/>
                <a:stretch>
                  <a:fillRect/>
                </a:stretch>
              </p:blipFill>
              <p:spPr>
                <a:xfrm>
                  <a:off x="11310349" y="3204982"/>
                  <a:ext cx="122760" cy="457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9">
            <p14:nvContentPartPr>
              <p14:cNvPr id="123" name="Freihand 122">
                <a:extLst>
                  <a:ext uri="{FF2B5EF4-FFF2-40B4-BE49-F238E27FC236}">
                    <a16:creationId xmlns:a16="http://schemas.microsoft.com/office/drawing/2014/main" id="{7E976564-A2EE-CB82-DE54-C20C65E33CF4}"/>
                  </a:ext>
                </a:extLst>
              </p14:cNvPr>
              <p14:cNvContentPartPr/>
              <p14:nvPr/>
            </p14:nvContentPartPr>
            <p14:xfrm>
              <a:off x="4478989" y="2811142"/>
              <a:ext cx="70200" cy="52920"/>
            </p14:xfrm>
          </p:contentPart>
        </mc:Choice>
        <mc:Fallback xmlns="">
          <p:pic>
            <p:nvPicPr>
              <p:cNvPr id="123" name="Freihand 122">
                <a:extLst>
                  <a:ext uri="{FF2B5EF4-FFF2-40B4-BE49-F238E27FC236}">
                    <a16:creationId xmlns:a16="http://schemas.microsoft.com/office/drawing/2014/main" id="{7E976564-A2EE-CB82-DE54-C20C65E33CF4}"/>
                  </a:ext>
                </a:extLst>
              </p:cNvPr>
              <p:cNvPicPr/>
              <p:nvPr/>
            </p:nvPicPr>
            <p:blipFill>
              <a:blip r:embed="rId200"/>
              <a:stretch>
                <a:fillRect/>
              </a:stretch>
            </p:blipFill>
            <p:spPr>
              <a:xfrm>
                <a:off x="4469989" y="2802502"/>
                <a:ext cx="87840" cy="70560"/>
              </a:xfrm>
              <a:prstGeom prst="rect">
                <a:avLst/>
              </a:prstGeom>
            </p:spPr>
          </p:pic>
        </mc:Fallback>
      </mc:AlternateContent>
      <p:grpSp>
        <p:nvGrpSpPr>
          <p:cNvPr id="32" name="Gruppieren 31">
            <a:extLst>
              <a:ext uri="{FF2B5EF4-FFF2-40B4-BE49-F238E27FC236}">
                <a16:creationId xmlns:a16="http://schemas.microsoft.com/office/drawing/2014/main" id="{7E0D3CF2-3F70-8E0F-2489-F9945F2438D5}"/>
              </a:ext>
            </a:extLst>
          </p:cNvPr>
          <p:cNvGrpSpPr/>
          <p:nvPr/>
        </p:nvGrpSpPr>
        <p:grpSpPr>
          <a:xfrm>
            <a:off x="854509" y="2341702"/>
            <a:ext cx="3164400" cy="2491920"/>
            <a:chOff x="854509" y="2341702"/>
            <a:chExt cx="3164400" cy="2491920"/>
          </a:xfrm>
        </p:grpSpPr>
        <mc:AlternateContent xmlns:mc="http://schemas.openxmlformats.org/markup-compatibility/2006" xmlns:p14="http://schemas.microsoft.com/office/powerpoint/2010/main">
          <mc:Choice Requires="p14">
            <p:contentPart p14:bwMode="auto" r:id="rId201">
              <p14:nvContentPartPr>
                <p14:cNvPr id="7" name="Freihand 6">
                  <a:extLst>
                    <a:ext uri="{FF2B5EF4-FFF2-40B4-BE49-F238E27FC236}">
                      <a16:creationId xmlns:a16="http://schemas.microsoft.com/office/drawing/2014/main" id="{6AB130E6-8BDB-397E-540C-A9C1821E11FB}"/>
                    </a:ext>
                  </a:extLst>
                </p14:cNvPr>
                <p14:cNvContentPartPr/>
                <p14:nvPr/>
              </p14:nvContentPartPr>
              <p14:xfrm>
                <a:off x="854509" y="2570662"/>
                <a:ext cx="2824560" cy="2262960"/>
              </p14:xfrm>
            </p:contentPart>
          </mc:Choice>
          <mc:Fallback xmlns="">
            <p:pic>
              <p:nvPicPr>
                <p:cNvPr id="7" name="Freihand 6">
                  <a:extLst>
                    <a:ext uri="{FF2B5EF4-FFF2-40B4-BE49-F238E27FC236}">
                      <a16:creationId xmlns:a16="http://schemas.microsoft.com/office/drawing/2014/main" id="{6AB130E6-8BDB-397E-540C-A9C1821E11FB}"/>
                    </a:ext>
                  </a:extLst>
                </p:cNvPr>
                <p:cNvPicPr/>
                <p:nvPr/>
              </p:nvPicPr>
              <p:blipFill>
                <a:blip r:embed="rId202"/>
                <a:stretch>
                  <a:fillRect/>
                </a:stretch>
              </p:blipFill>
              <p:spPr>
                <a:xfrm>
                  <a:off x="845509" y="2561662"/>
                  <a:ext cx="2842200" cy="22806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4" name="Freihand 13">
                  <a:extLst>
                    <a:ext uri="{FF2B5EF4-FFF2-40B4-BE49-F238E27FC236}">
                      <a16:creationId xmlns:a16="http://schemas.microsoft.com/office/drawing/2014/main" id="{567F61A6-45E2-F529-802A-527432938065}"/>
                    </a:ext>
                  </a:extLst>
                </p14:cNvPr>
                <p14:cNvContentPartPr/>
                <p14:nvPr/>
              </p14:nvContentPartPr>
              <p14:xfrm>
                <a:off x="3398269" y="2341702"/>
                <a:ext cx="620640" cy="271440"/>
              </p14:xfrm>
            </p:contentPart>
          </mc:Choice>
          <mc:Fallback xmlns="">
            <p:pic>
              <p:nvPicPr>
                <p:cNvPr id="14" name="Freihand 13">
                  <a:extLst>
                    <a:ext uri="{FF2B5EF4-FFF2-40B4-BE49-F238E27FC236}">
                      <a16:creationId xmlns:a16="http://schemas.microsoft.com/office/drawing/2014/main" id="{567F61A6-45E2-F529-802A-527432938065}"/>
                    </a:ext>
                  </a:extLst>
                </p:cNvPr>
                <p:cNvPicPr/>
                <p:nvPr/>
              </p:nvPicPr>
              <p:blipFill>
                <a:blip r:embed="rId204"/>
                <a:stretch>
                  <a:fillRect/>
                </a:stretch>
              </p:blipFill>
              <p:spPr>
                <a:xfrm>
                  <a:off x="3389629" y="2333062"/>
                  <a:ext cx="638280" cy="289080"/>
                </a:xfrm>
                <a:prstGeom prst="rect">
                  <a:avLst/>
                </a:prstGeom>
              </p:spPr>
            </p:pic>
          </mc:Fallback>
        </mc:AlternateContent>
      </p:grpSp>
      <p:grpSp>
        <p:nvGrpSpPr>
          <p:cNvPr id="83" name="Gruppieren 82">
            <a:extLst>
              <a:ext uri="{FF2B5EF4-FFF2-40B4-BE49-F238E27FC236}">
                <a16:creationId xmlns:a16="http://schemas.microsoft.com/office/drawing/2014/main" id="{89C5D817-9907-7763-A20B-9A8898267F4C}"/>
              </a:ext>
            </a:extLst>
          </p:cNvPr>
          <p:cNvGrpSpPr/>
          <p:nvPr/>
        </p:nvGrpSpPr>
        <p:grpSpPr>
          <a:xfrm>
            <a:off x="900229" y="5693302"/>
            <a:ext cx="3070080" cy="747720"/>
            <a:chOff x="900229" y="5693302"/>
            <a:chExt cx="3070080" cy="747720"/>
          </a:xfrm>
        </p:grpSpPr>
        <mc:AlternateContent xmlns:mc="http://schemas.openxmlformats.org/markup-compatibility/2006" xmlns:p14="http://schemas.microsoft.com/office/powerpoint/2010/main">
          <mc:Choice Requires="p14">
            <p:contentPart p14:bwMode="auto" r:id="rId205">
              <p14:nvContentPartPr>
                <p14:cNvPr id="43" name="Freihand 42">
                  <a:extLst>
                    <a:ext uri="{FF2B5EF4-FFF2-40B4-BE49-F238E27FC236}">
                      <a16:creationId xmlns:a16="http://schemas.microsoft.com/office/drawing/2014/main" id="{339F73CD-9BCF-4357-FEBC-49BA5C0C6EC3}"/>
                    </a:ext>
                  </a:extLst>
                </p14:cNvPr>
                <p14:cNvContentPartPr/>
                <p14:nvPr/>
              </p14:nvContentPartPr>
              <p14:xfrm>
                <a:off x="900229" y="5693302"/>
                <a:ext cx="3058200" cy="287280"/>
              </p14:xfrm>
            </p:contentPart>
          </mc:Choice>
          <mc:Fallback xmlns="">
            <p:pic>
              <p:nvPicPr>
                <p:cNvPr id="43" name="Freihand 42">
                  <a:extLst>
                    <a:ext uri="{FF2B5EF4-FFF2-40B4-BE49-F238E27FC236}">
                      <a16:creationId xmlns:a16="http://schemas.microsoft.com/office/drawing/2014/main" id="{339F73CD-9BCF-4357-FEBC-49BA5C0C6EC3}"/>
                    </a:ext>
                  </a:extLst>
                </p:cNvPr>
                <p:cNvPicPr/>
                <p:nvPr/>
              </p:nvPicPr>
              <p:blipFill>
                <a:blip r:embed="rId206"/>
                <a:stretch>
                  <a:fillRect/>
                </a:stretch>
              </p:blipFill>
              <p:spPr>
                <a:xfrm>
                  <a:off x="891229" y="5684302"/>
                  <a:ext cx="307584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55" name="Freihand 54">
                  <a:extLst>
                    <a:ext uri="{FF2B5EF4-FFF2-40B4-BE49-F238E27FC236}">
                      <a16:creationId xmlns:a16="http://schemas.microsoft.com/office/drawing/2014/main" id="{D53DE4F9-9148-9D6A-0714-2720241E1384}"/>
                    </a:ext>
                  </a:extLst>
                </p14:cNvPr>
                <p14:cNvContentPartPr/>
                <p14:nvPr/>
              </p14:nvContentPartPr>
              <p14:xfrm>
                <a:off x="3617509" y="5747302"/>
                <a:ext cx="352800" cy="693720"/>
              </p14:xfrm>
            </p:contentPart>
          </mc:Choice>
          <mc:Fallback xmlns="">
            <p:pic>
              <p:nvPicPr>
                <p:cNvPr id="55" name="Freihand 54">
                  <a:extLst>
                    <a:ext uri="{FF2B5EF4-FFF2-40B4-BE49-F238E27FC236}">
                      <a16:creationId xmlns:a16="http://schemas.microsoft.com/office/drawing/2014/main" id="{D53DE4F9-9148-9D6A-0714-2720241E1384}"/>
                    </a:ext>
                  </a:extLst>
                </p:cNvPr>
                <p:cNvPicPr/>
                <p:nvPr/>
              </p:nvPicPr>
              <p:blipFill>
                <a:blip r:embed="rId208"/>
                <a:stretch>
                  <a:fillRect/>
                </a:stretch>
              </p:blipFill>
              <p:spPr>
                <a:xfrm>
                  <a:off x="3608869" y="5738662"/>
                  <a:ext cx="370440" cy="711360"/>
                </a:xfrm>
                <a:prstGeom prst="rect">
                  <a:avLst/>
                </a:prstGeom>
              </p:spPr>
            </p:pic>
          </mc:Fallback>
        </mc:AlternateContent>
      </p:grpSp>
      <p:grpSp>
        <p:nvGrpSpPr>
          <p:cNvPr id="81" name="Gruppieren 80">
            <a:extLst>
              <a:ext uri="{FF2B5EF4-FFF2-40B4-BE49-F238E27FC236}">
                <a16:creationId xmlns:a16="http://schemas.microsoft.com/office/drawing/2014/main" id="{7C52B95A-5654-9940-2823-44ED2A2AB2FB}"/>
              </a:ext>
            </a:extLst>
          </p:cNvPr>
          <p:cNvGrpSpPr/>
          <p:nvPr/>
        </p:nvGrpSpPr>
        <p:grpSpPr>
          <a:xfrm>
            <a:off x="640309" y="2639062"/>
            <a:ext cx="455040" cy="2252160"/>
            <a:chOff x="640309" y="2639062"/>
            <a:chExt cx="455040" cy="2252160"/>
          </a:xfrm>
        </p:grpSpPr>
        <mc:AlternateContent xmlns:mc="http://schemas.openxmlformats.org/markup-compatibility/2006" xmlns:p14="http://schemas.microsoft.com/office/powerpoint/2010/main">
          <mc:Choice Requires="p14">
            <p:contentPart p14:bwMode="auto" r:id="rId209">
              <p14:nvContentPartPr>
                <p14:cNvPr id="79" name="Freihand 78">
                  <a:extLst>
                    <a:ext uri="{FF2B5EF4-FFF2-40B4-BE49-F238E27FC236}">
                      <a16:creationId xmlns:a16="http://schemas.microsoft.com/office/drawing/2014/main" id="{F150FE29-CD54-5B29-5A86-E82CDE61F041}"/>
                    </a:ext>
                  </a:extLst>
                </p14:cNvPr>
                <p14:cNvContentPartPr/>
                <p14:nvPr/>
              </p14:nvContentPartPr>
              <p14:xfrm>
                <a:off x="640309" y="2914822"/>
                <a:ext cx="314640" cy="1976400"/>
              </p14:xfrm>
            </p:contentPart>
          </mc:Choice>
          <mc:Fallback xmlns="">
            <p:pic>
              <p:nvPicPr>
                <p:cNvPr id="79" name="Freihand 78">
                  <a:extLst>
                    <a:ext uri="{FF2B5EF4-FFF2-40B4-BE49-F238E27FC236}">
                      <a16:creationId xmlns:a16="http://schemas.microsoft.com/office/drawing/2014/main" id="{F150FE29-CD54-5B29-5A86-E82CDE61F041}"/>
                    </a:ext>
                  </a:extLst>
                </p:cNvPr>
                <p:cNvPicPr/>
                <p:nvPr/>
              </p:nvPicPr>
              <p:blipFill>
                <a:blip r:embed="rId210"/>
                <a:stretch>
                  <a:fillRect/>
                </a:stretch>
              </p:blipFill>
              <p:spPr>
                <a:xfrm>
                  <a:off x="631309" y="2905822"/>
                  <a:ext cx="332280" cy="199404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80" name="Freihand 79">
                  <a:extLst>
                    <a:ext uri="{FF2B5EF4-FFF2-40B4-BE49-F238E27FC236}">
                      <a16:creationId xmlns:a16="http://schemas.microsoft.com/office/drawing/2014/main" id="{1125448D-2455-22A7-26F2-FAAFB45E51C8}"/>
                    </a:ext>
                  </a:extLst>
                </p14:cNvPr>
                <p14:cNvContentPartPr/>
                <p14:nvPr/>
              </p14:nvContentPartPr>
              <p14:xfrm>
                <a:off x="790429" y="2639062"/>
                <a:ext cx="304920" cy="487800"/>
              </p14:xfrm>
            </p:contentPart>
          </mc:Choice>
          <mc:Fallback xmlns="">
            <p:pic>
              <p:nvPicPr>
                <p:cNvPr id="80" name="Freihand 79">
                  <a:extLst>
                    <a:ext uri="{FF2B5EF4-FFF2-40B4-BE49-F238E27FC236}">
                      <a16:creationId xmlns:a16="http://schemas.microsoft.com/office/drawing/2014/main" id="{1125448D-2455-22A7-26F2-FAAFB45E51C8}"/>
                    </a:ext>
                  </a:extLst>
                </p:cNvPr>
                <p:cNvPicPr/>
                <p:nvPr/>
              </p:nvPicPr>
              <p:blipFill>
                <a:blip r:embed="rId212"/>
                <a:stretch>
                  <a:fillRect/>
                </a:stretch>
              </p:blipFill>
              <p:spPr>
                <a:xfrm>
                  <a:off x="781429" y="2630422"/>
                  <a:ext cx="322560" cy="505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3">
            <p14:nvContentPartPr>
              <p14:cNvPr id="87" name="Freihand 86">
                <a:extLst>
                  <a:ext uri="{FF2B5EF4-FFF2-40B4-BE49-F238E27FC236}">
                    <a16:creationId xmlns:a16="http://schemas.microsoft.com/office/drawing/2014/main" id="{1B4A4C51-E1C6-F013-0FA4-576C9BD57941}"/>
                  </a:ext>
                </a:extLst>
              </p14:cNvPr>
              <p14:cNvContentPartPr/>
              <p14:nvPr/>
            </p14:nvContentPartPr>
            <p14:xfrm>
              <a:off x="2048269" y="4052422"/>
              <a:ext cx="691200" cy="732240"/>
            </p14:xfrm>
          </p:contentPart>
        </mc:Choice>
        <mc:Fallback xmlns="">
          <p:pic>
            <p:nvPicPr>
              <p:cNvPr id="87" name="Freihand 86">
                <a:extLst>
                  <a:ext uri="{FF2B5EF4-FFF2-40B4-BE49-F238E27FC236}">
                    <a16:creationId xmlns:a16="http://schemas.microsoft.com/office/drawing/2014/main" id="{1B4A4C51-E1C6-F013-0FA4-576C9BD57941}"/>
                  </a:ext>
                </a:extLst>
              </p:cNvPr>
              <p:cNvPicPr/>
              <p:nvPr/>
            </p:nvPicPr>
            <p:blipFill>
              <a:blip r:embed="rId214"/>
              <a:stretch>
                <a:fillRect/>
              </a:stretch>
            </p:blipFill>
            <p:spPr>
              <a:xfrm>
                <a:off x="2039269" y="4043782"/>
                <a:ext cx="708840" cy="74988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01" name="Freihand 100">
                <a:extLst>
                  <a:ext uri="{FF2B5EF4-FFF2-40B4-BE49-F238E27FC236}">
                    <a16:creationId xmlns:a16="http://schemas.microsoft.com/office/drawing/2014/main" id="{7A81CBE4-198E-53C9-8107-0B5873A4AE58}"/>
                  </a:ext>
                </a:extLst>
              </p14:cNvPr>
              <p14:cNvContentPartPr/>
              <p14:nvPr/>
            </p14:nvContentPartPr>
            <p14:xfrm>
              <a:off x="5603989" y="2499382"/>
              <a:ext cx="507600" cy="403560"/>
            </p14:xfrm>
          </p:contentPart>
        </mc:Choice>
        <mc:Fallback xmlns="">
          <p:pic>
            <p:nvPicPr>
              <p:cNvPr id="101" name="Freihand 100">
                <a:extLst>
                  <a:ext uri="{FF2B5EF4-FFF2-40B4-BE49-F238E27FC236}">
                    <a16:creationId xmlns:a16="http://schemas.microsoft.com/office/drawing/2014/main" id="{7A81CBE4-198E-53C9-8107-0B5873A4AE58}"/>
                  </a:ext>
                </a:extLst>
              </p:cNvPr>
              <p:cNvPicPr/>
              <p:nvPr/>
            </p:nvPicPr>
            <p:blipFill>
              <a:blip r:embed="rId216"/>
              <a:stretch>
                <a:fillRect/>
              </a:stretch>
            </p:blipFill>
            <p:spPr>
              <a:xfrm>
                <a:off x="5594989" y="2490382"/>
                <a:ext cx="525240" cy="421200"/>
              </a:xfrm>
              <a:prstGeom prst="rect">
                <a:avLst/>
              </a:prstGeom>
            </p:spPr>
          </p:pic>
        </mc:Fallback>
      </mc:AlternateContent>
    </p:spTree>
    <p:extLst>
      <p:ext uri="{BB962C8B-B14F-4D97-AF65-F5344CB8AC3E}">
        <p14:creationId xmlns:p14="http://schemas.microsoft.com/office/powerpoint/2010/main" val="1068001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765632" y="0"/>
            <a:ext cx="5844968"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Neoklassik: Arbeitsmarkt − Arbeitsnachfrage</a:t>
            </a:r>
            <a:endParaRPr lang="de-DE" sz="2400" dirty="0">
              <a:latin typeface="Arial" pitchFamily="18"/>
              <a:ea typeface="Droid Sans Fallback" pitchFamily="2"/>
              <a:cs typeface="Lohit Hindi" pitchFamily="2"/>
            </a:endParaRPr>
          </a:p>
        </p:txBody>
      </p:sp>
      <p:pic>
        <p:nvPicPr>
          <p:cNvPr id="6" name="Grafik 5"/>
          <p:cNvPicPr>
            <a:picLocks noChangeAspect="1"/>
          </p:cNvPicPr>
          <p:nvPr/>
        </p:nvPicPr>
        <p:blipFill>
          <a:blip r:embed="rId3"/>
          <a:stretch>
            <a:fillRect/>
          </a:stretch>
        </p:blipFill>
        <p:spPr>
          <a:xfrm>
            <a:off x="14130" y="713645"/>
            <a:ext cx="8596470" cy="5496025"/>
          </a:xfrm>
          <a:prstGeom prst="rect">
            <a:avLst/>
          </a:prstGeom>
        </p:spPr>
      </p:pic>
      <p:sp>
        <p:nvSpPr>
          <p:cNvPr id="18" name="Rechteck 17">
            <a:extLst>
              <a:ext uri="{FF2B5EF4-FFF2-40B4-BE49-F238E27FC236}">
                <a16:creationId xmlns:a16="http://schemas.microsoft.com/office/drawing/2014/main" id="{EF22A3C8-B9CC-49CF-BC09-1DEE0FA35C3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F7555A61-DE03-0BD2-F499-E84CB55C7311}"/>
                  </a:ext>
                </a:extLst>
              </p14:cNvPr>
              <p14:cNvContentPartPr/>
              <p14:nvPr/>
            </p14:nvContentPartPr>
            <p14:xfrm>
              <a:off x="91309" y="1251556"/>
              <a:ext cx="162720" cy="55440"/>
            </p14:xfrm>
          </p:contentPart>
        </mc:Choice>
        <mc:Fallback xmlns="">
          <p:pic>
            <p:nvPicPr>
              <p:cNvPr id="2" name="Freihand 1">
                <a:extLst>
                  <a:ext uri="{FF2B5EF4-FFF2-40B4-BE49-F238E27FC236}">
                    <a16:creationId xmlns:a16="http://schemas.microsoft.com/office/drawing/2014/main" id="{F7555A61-DE03-0BD2-F499-E84CB55C7311}"/>
                  </a:ext>
                </a:extLst>
              </p:cNvPr>
              <p:cNvPicPr/>
              <p:nvPr/>
            </p:nvPicPr>
            <p:blipFill>
              <a:blip r:embed="rId5"/>
              <a:stretch>
                <a:fillRect/>
              </a:stretch>
            </p:blipFill>
            <p:spPr>
              <a:xfrm>
                <a:off x="82309" y="1242916"/>
                <a:ext cx="1803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Freihand 8">
                <a:extLst>
                  <a:ext uri="{FF2B5EF4-FFF2-40B4-BE49-F238E27FC236}">
                    <a16:creationId xmlns:a16="http://schemas.microsoft.com/office/drawing/2014/main" id="{0C702EDE-628F-76D2-6AEF-0D3710416299}"/>
                  </a:ext>
                </a:extLst>
              </p14:cNvPr>
              <p14:cNvContentPartPr/>
              <p14:nvPr/>
            </p14:nvContentPartPr>
            <p14:xfrm>
              <a:off x="1197589" y="763036"/>
              <a:ext cx="726480" cy="94680"/>
            </p14:xfrm>
          </p:contentPart>
        </mc:Choice>
        <mc:Fallback xmlns="">
          <p:pic>
            <p:nvPicPr>
              <p:cNvPr id="9" name="Freihand 8">
                <a:extLst>
                  <a:ext uri="{FF2B5EF4-FFF2-40B4-BE49-F238E27FC236}">
                    <a16:creationId xmlns:a16="http://schemas.microsoft.com/office/drawing/2014/main" id="{0C702EDE-628F-76D2-6AEF-0D3710416299}"/>
                  </a:ext>
                </a:extLst>
              </p:cNvPr>
              <p:cNvPicPr/>
              <p:nvPr/>
            </p:nvPicPr>
            <p:blipFill>
              <a:blip r:embed="rId7"/>
              <a:stretch>
                <a:fillRect/>
              </a:stretch>
            </p:blipFill>
            <p:spPr>
              <a:xfrm>
                <a:off x="1188949" y="754036"/>
                <a:ext cx="744120" cy="112320"/>
              </a:xfrm>
              <a:prstGeom prst="rect">
                <a:avLst/>
              </a:prstGeom>
            </p:spPr>
          </p:pic>
        </mc:Fallback>
      </mc:AlternateContent>
      <p:grpSp>
        <p:nvGrpSpPr>
          <p:cNvPr id="16" name="Gruppieren 15">
            <a:extLst>
              <a:ext uri="{FF2B5EF4-FFF2-40B4-BE49-F238E27FC236}">
                <a16:creationId xmlns:a16="http://schemas.microsoft.com/office/drawing/2014/main" id="{F200061E-72AB-408D-A239-DDA32399F769}"/>
              </a:ext>
            </a:extLst>
          </p:cNvPr>
          <p:cNvGrpSpPr/>
          <p:nvPr/>
        </p:nvGrpSpPr>
        <p:grpSpPr>
          <a:xfrm>
            <a:off x="368509" y="313036"/>
            <a:ext cx="1673640" cy="307440"/>
            <a:chOff x="368509" y="313036"/>
            <a:chExt cx="1673640" cy="307440"/>
          </a:xfrm>
        </p:grpSpPr>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91995BA7-2511-2187-22AC-4FE68B57FA67}"/>
                    </a:ext>
                  </a:extLst>
                </p14:cNvPr>
                <p14:cNvContentPartPr/>
                <p14:nvPr/>
              </p14:nvContentPartPr>
              <p14:xfrm>
                <a:off x="368509" y="426796"/>
                <a:ext cx="329400" cy="193680"/>
              </p14:xfrm>
            </p:contentPart>
          </mc:Choice>
          <mc:Fallback xmlns="">
            <p:pic>
              <p:nvPicPr>
                <p:cNvPr id="4" name="Freihand 3">
                  <a:extLst>
                    <a:ext uri="{FF2B5EF4-FFF2-40B4-BE49-F238E27FC236}">
                      <a16:creationId xmlns:a16="http://schemas.microsoft.com/office/drawing/2014/main" id="{91995BA7-2511-2187-22AC-4FE68B57FA67}"/>
                    </a:ext>
                  </a:extLst>
                </p:cNvPr>
                <p:cNvPicPr/>
                <p:nvPr/>
              </p:nvPicPr>
              <p:blipFill>
                <a:blip r:embed="rId9"/>
                <a:stretch>
                  <a:fillRect/>
                </a:stretch>
              </p:blipFill>
              <p:spPr>
                <a:xfrm>
                  <a:off x="359509" y="418156"/>
                  <a:ext cx="3470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B56578E6-965F-DE43-EB31-7D3E12670912}"/>
                    </a:ext>
                  </a:extLst>
                </p14:cNvPr>
                <p14:cNvContentPartPr/>
                <p14:nvPr/>
              </p14:nvContentPartPr>
              <p14:xfrm>
                <a:off x="707629" y="497356"/>
                <a:ext cx="64080" cy="122040"/>
              </p14:xfrm>
            </p:contentPart>
          </mc:Choice>
          <mc:Fallback xmlns="">
            <p:pic>
              <p:nvPicPr>
                <p:cNvPr id="5" name="Freihand 4">
                  <a:extLst>
                    <a:ext uri="{FF2B5EF4-FFF2-40B4-BE49-F238E27FC236}">
                      <a16:creationId xmlns:a16="http://schemas.microsoft.com/office/drawing/2014/main" id="{B56578E6-965F-DE43-EB31-7D3E12670912}"/>
                    </a:ext>
                  </a:extLst>
                </p:cNvPr>
                <p:cNvPicPr/>
                <p:nvPr/>
              </p:nvPicPr>
              <p:blipFill>
                <a:blip r:embed="rId11"/>
                <a:stretch>
                  <a:fillRect/>
                </a:stretch>
              </p:blipFill>
              <p:spPr>
                <a:xfrm>
                  <a:off x="698629" y="488356"/>
                  <a:ext cx="817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Freihand 6">
                  <a:extLst>
                    <a:ext uri="{FF2B5EF4-FFF2-40B4-BE49-F238E27FC236}">
                      <a16:creationId xmlns:a16="http://schemas.microsoft.com/office/drawing/2014/main" id="{277E6A2F-61FF-4DD7-78E2-084305282DDE}"/>
                    </a:ext>
                  </a:extLst>
                </p14:cNvPr>
                <p14:cNvContentPartPr/>
                <p14:nvPr/>
              </p14:nvContentPartPr>
              <p14:xfrm>
                <a:off x="794749" y="441556"/>
                <a:ext cx="264600" cy="178560"/>
              </p14:xfrm>
            </p:contentPart>
          </mc:Choice>
          <mc:Fallback xmlns="">
            <p:pic>
              <p:nvPicPr>
                <p:cNvPr id="7" name="Freihand 6">
                  <a:extLst>
                    <a:ext uri="{FF2B5EF4-FFF2-40B4-BE49-F238E27FC236}">
                      <a16:creationId xmlns:a16="http://schemas.microsoft.com/office/drawing/2014/main" id="{277E6A2F-61FF-4DD7-78E2-084305282DDE}"/>
                    </a:ext>
                  </a:extLst>
                </p:cNvPr>
                <p:cNvPicPr/>
                <p:nvPr/>
              </p:nvPicPr>
              <p:blipFill>
                <a:blip r:embed="rId13"/>
                <a:stretch>
                  <a:fillRect/>
                </a:stretch>
              </p:blipFill>
              <p:spPr>
                <a:xfrm>
                  <a:off x="785749" y="432916"/>
                  <a:ext cx="28224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Freihand 7">
                  <a:extLst>
                    <a:ext uri="{FF2B5EF4-FFF2-40B4-BE49-F238E27FC236}">
                      <a16:creationId xmlns:a16="http://schemas.microsoft.com/office/drawing/2014/main" id="{8E17B3F4-5A2B-A98B-5A4F-49B672C590FC}"/>
                    </a:ext>
                  </a:extLst>
                </p14:cNvPr>
                <p14:cNvContentPartPr/>
                <p14:nvPr/>
              </p14:nvContentPartPr>
              <p14:xfrm>
                <a:off x="895909" y="485476"/>
                <a:ext cx="97200" cy="10800"/>
              </p14:xfrm>
            </p:contentPart>
          </mc:Choice>
          <mc:Fallback xmlns="">
            <p:pic>
              <p:nvPicPr>
                <p:cNvPr id="8" name="Freihand 7">
                  <a:extLst>
                    <a:ext uri="{FF2B5EF4-FFF2-40B4-BE49-F238E27FC236}">
                      <a16:creationId xmlns:a16="http://schemas.microsoft.com/office/drawing/2014/main" id="{8E17B3F4-5A2B-A98B-5A4F-49B672C590FC}"/>
                    </a:ext>
                  </a:extLst>
                </p:cNvPr>
                <p:cNvPicPr/>
                <p:nvPr/>
              </p:nvPicPr>
              <p:blipFill>
                <a:blip r:embed="rId15"/>
                <a:stretch>
                  <a:fillRect/>
                </a:stretch>
              </p:blipFill>
              <p:spPr>
                <a:xfrm>
                  <a:off x="886909" y="476476"/>
                  <a:ext cx="1148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DCAFD9B0-E5E5-438D-C283-9C7E03340DEA}"/>
                    </a:ext>
                  </a:extLst>
                </p14:cNvPr>
                <p14:cNvContentPartPr/>
                <p14:nvPr/>
              </p14:nvContentPartPr>
              <p14:xfrm>
                <a:off x="1216669" y="504916"/>
                <a:ext cx="70920" cy="16200"/>
              </p14:xfrm>
            </p:contentPart>
          </mc:Choice>
          <mc:Fallback xmlns="">
            <p:pic>
              <p:nvPicPr>
                <p:cNvPr id="11" name="Freihand 10">
                  <a:extLst>
                    <a:ext uri="{FF2B5EF4-FFF2-40B4-BE49-F238E27FC236}">
                      <a16:creationId xmlns:a16="http://schemas.microsoft.com/office/drawing/2014/main" id="{DCAFD9B0-E5E5-438D-C283-9C7E03340DEA}"/>
                    </a:ext>
                  </a:extLst>
                </p:cNvPr>
                <p:cNvPicPr/>
                <p:nvPr/>
              </p:nvPicPr>
              <p:blipFill>
                <a:blip r:embed="rId17"/>
                <a:stretch>
                  <a:fillRect/>
                </a:stretch>
              </p:blipFill>
              <p:spPr>
                <a:xfrm>
                  <a:off x="1208029" y="496276"/>
                  <a:ext cx="885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A69AC6C1-03C5-8077-7021-BAF5DED646A6}"/>
                    </a:ext>
                  </a:extLst>
                </p14:cNvPr>
                <p14:cNvContentPartPr/>
                <p14:nvPr/>
              </p14:nvContentPartPr>
              <p14:xfrm>
                <a:off x="1442029" y="382156"/>
                <a:ext cx="92160" cy="171720"/>
              </p14:xfrm>
            </p:contentPart>
          </mc:Choice>
          <mc:Fallback xmlns="">
            <p:pic>
              <p:nvPicPr>
                <p:cNvPr id="12" name="Freihand 11">
                  <a:extLst>
                    <a:ext uri="{FF2B5EF4-FFF2-40B4-BE49-F238E27FC236}">
                      <a16:creationId xmlns:a16="http://schemas.microsoft.com/office/drawing/2014/main" id="{A69AC6C1-03C5-8077-7021-BAF5DED646A6}"/>
                    </a:ext>
                  </a:extLst>
                </p:cNvPr>
                <p:cNvPicPr/>
                <p:nvPr/>
              </p:nvPicPr>
              <p:blipFill>
                <a:blip r:embed="rId19"/>
                <a:stretch>
                  <a:fillRect/>
                </a:stretch>
              </p:blipFill>
              <p:spPr>
                <a:xfrm>
                  <a:off x="1433029" y="373516"/>
                  <a:ext cx="1098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0DE70A84-D0E0-7991-7612-CFA7BDE3FE22}"/>
                    </a:ext>
                  </a:extLst>
                </p14:cNvPr>
                <p14:cNvContentPartPr/>
                <p14:nvPr/>
              </p14:nvContentPartPr>
              <p14:xfrm>
                <a:off x="1499989" y="510676"/>
                <a:ext cx="73800" cy="39960"/>
              </p14:xfrm>
            </p:contentPart>
          </mc:Choice>
          <mc:Fallback xmlns="">
            <p:pic>
              <p:nvPicPr>
                <p:cNvPr id="13" name="Freihand 12">
                  <a:extLst>
                    <a:ext uri="{FF2B5EF4-FFF2-40B4-BE49-F238E27FC236}">
                      <a16:creationId xmlns:a16="http://schemas.microsoft.com/office/drawing/2014/main" id="{0DE70A84-D0E0-7991-7612-CFA7BDE3FE22}"/>
                    </a:ext>
                  </a:extLst>
                </p:cNvPr>
                <p:cNvPicPr/>
                <p:nvPr/>
              </p:nvPicPr>
              <p:blipFill>
                <a:blip r:embed="rId21"/>
                <a:stretch>
                  <a:fillRect/>
                </a:stretch>
              </p:blipFill>
              <p:spPr>
                <a:xfrm>
                  <a:off x="1490989" y="502036"/>
                  <a:ext cx="9144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Freihand 13">
                  <a:extLst>
                    <a:ext uri="{FF2B5EF4-FFF2-40B4-BE49-F238E27FC236}">
                      <a16:creationId xmlns:a16="http://schemas.microsoft.com/office/drawing/2014/main" id="{C476025B-783D-49B9-B5FB-AB4ADC14E6FE}"/>
                    </a:ext>
                  </a:extLst>
                </p14:cNvPr>
                <p14:cNvContentPartPr/>
                <p14:nvPr/>
              </p14:nvContentPartPr>
              <p14:xfrm>
                <a:off x="1605109" y="451636"/>
                <a:ext cx="150480" cy="87120"/>
              </p14:xfrm>
            </p:contentPart>
          </mc:Choice>
          <mc:Fallback xmlns="">
            <p:pic>
              <p:nvPicPr>
                <p:cNvPr id="14" name="Freihand 13">
                  <a:extLst>
                    <a:ext uri="{FF2B5EF4-FFF2-40B4-BE49-F238E27FC236}">
                      <a16:creationId xmlns:a16="http://schemas.microsoft.com/office/drawing/2014/main" id="{C476025B-783D-49B9-B5FB-AB4ADC14E6FE}"/>
                    </a:ext>
                  </a:extLst>
                </p:cNvPr>
                <p:cNvPicPr/>
                <p:nvPr/>
              </p:nvPicPr>
              <p:blipFill>
                <a:blip r:embed="rId23"/>
                <a:stretch>
                  <a:fillRect/>
                </a:stretch>
              </p:blipFill>
              <p:spPr>
                <a:xfrm>
                  <a:off x="1596109" y="442996"/>
                  <a:ext cx="1681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Freihand 14">
                  <a:extLst>
                    <a:ext uri="{FF2B5EF4-FFF2-40B4-BE49-F238E27FC236}">
                      <a16:creationId xmlns:a16="http://schemas.microsoft.com/office/drawing/2014/main" id="{F759E588-AC9D-1975-FE41-5B9BD23657E7}"/>
                    </a:ext>
                  </a:extLst>
                </p14:cNvPr>
                <p14:cNvContentPartPr/>
                <p14:nvPr/>
              </p14:nvContentPartPr>
              <p14:xfrm>
                <a:off x="1787629" y="313036"/>
                <a:ext cx="254520" cy="216720"/>
              </p14:xfrm>
            </p:contentPart>
          </mc:Choice>
          <mc:Fallback xmlns="">
            <p:pic>
              <p:nvPicPr>
                <p:cNvPr id="15" name="Freihand 14">
                  <a:extLst>
                    <a:ext uri="{FF2B5EF4-FFF2-40B4-BE49-F238E27FC236}">
                      <a16:creationId xmlns:a16="http://schemas.microsoft.com/office/drawing/2014/main" id="{F759E588-AC9D-1975-FE41-5B9BD23657E7}"/>
                    </a:ext>
                  </a:extLst>
                </p:cNvPr>
                <p:cNvPicPr/>
                <p:nvPr/>
              </p:nvPicPr>
              <p:blipFill>
                <a:blip r:embed="rId25"/>
                <a:stretch>
                  <a:fillRect/>
                </a:stretch>
              </p:blipFill>
              <p:spPr>
                <a:xfrm>
                  <a:off x="1778989" y="304396"/>
                  <a:ext cx="272160" cy="234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17" name="Freihand 16">
                <a:extLst>
                  <a:ext uri="{FF2B5EF4-FFF2-40B4-BE49-F238E27FC236}">
                    <a16:creationId xmlns:a16="http://schemas.microsoft.com/office/drawing/2014/main" id="{E138D8DE-7BAA-B564-EFC6-5D3FFCDBC59C}"/>
                  </a:ext>
                </a:extLst>
              </p14:cNvPr>
              <p14:cNvContentPartPr/>
              <p14:nvPr/>
            </p14:nvContentPartPr>
            <p14:xfrm>
              <a:off x="1854949" y="811636"/>
              <a:ext cx="218880" cy="495720"/>
            </p14:xfrm>
          </p:contentPart>
        </mc:Choice>
        <mc:Fallback xmlns="">
          <p:pic>
            <p:nvPicPr>
              <p:cNvPr id="17" name="Freihand 16">
                <a:extLst>
                  <a:ext uri="{FF2B5EF4-FFF2-40B4-BE49-F238E27FC236}">
                    <a16:creationId xmlns:a16="http://schemas.microsoft.com/office/drawing/2014/main" id="{E138D8DE-7BAA-B564-EFC6-5D3FFCDBC59C}"/>
                  </a:ext>
                </a:extLst>
              </p:cNvPr>
              <p:cNvPicPr/>
              <p:nvPr/>
            </p:nvPicPr>
            <p:blipFill>
              <a:blip r:embed="rId27"/>
              <a:stretch>
                <a:fillRect/>
              </a:stretch>
            </p:blipFill>
            <p:spPr>
              <a:xfrm>
                <a:off x="1846309" y="802636"/>
                <a:ext cx="236520" cy="513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Freihand 18">
                <a:extLst>
                  <a:ext uri="{FF2B5EF4-FFF2-40B4-BE49-F238E27FC236}">
                    <a16:creationId xmlns:a16="http://schemas.microsoft.com/office/drawing/2014/main" id="{32ECE2D4-EC5B-1A21-A07B-3059E5C0490E}"/>
                  </a:ext>
                </a:extLst>
              </p14:cNvPr>
              <p14:cNvContentPartPr/>
              <p14:nvPr/>
            </p14:nvContentPartPr>
            <p14:xfrm>
              <a:off x="4617949" y="1371796"/>
              <a:ext cx="1770480" cy="79920"/>
            </p14:xfrm>
          </p:contentPart>
        </mc:Choice>
        <mc:Fallback xmlns="">
          <p:pic>
            <p:nvPicPr>
              <p:cNvPr id="19" name="Freihand 18">
                <a:extLst>
                  <a:ext uri="{FF2B5EF4-FFF2-40B4-BE49-F238E27FC236}">
                    <a16:creationId xmlns:a16="http://schemas.microsoft.com/office/drawing/2014/main" id="{32ECE2D4-EC5B-1A21-A07B-3059E5C0490E}"/>
                  </a:ext>
                </a:extLst>
              </p:cNvPr>
              <p:cNvPicPr/>
              <p:nvPr/>
            </p:nvPicPr>
            <p:blipFill>
              <a:blip r:embed="rId29"/>
              <a:stretch>
                <a:fillRect/>
              </a:stretch>
            </p:blipFill>
            <p:spPr>
              <a:xfrm>
                <a:off x="4609309" y="1363156"/>
                <a:ext cx="178812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Freihand 19">
                <a:extLst>
                  <a:ext uri="{FF2B5EF4-FFF2-40B4-BE49-F238E27FC236}">
                    <a16:creationId xmlns:a16="http://schemas.microsoft.com/office/drawing/2014/main" id="{0C104988-BA0B-D15B-68BD-BFC1905AC72E}"/>
                  </a:ext>
                </a:extLst>
              </p14:cNvPr>
              <p14:cNvContentPartPr/>
              <p14:nvPr/>
            </p14:nvContentPartPr>
            <p14:xfrm>
              <a:off x="2555149" y="1441996"/>
              <a:ext cx="1927440" cy="110520"/>
            </p14:xfrm>
          </p:contentPart>
        </mc:Choice>
        <mc:Fallback xmlns="">
          <p:pic>
            <p:nvPicPr>
              <p:cNvPr id="20" name="Freihand 19">
                <a:extLst>
                  <a:ext uri="{FF2B5EF4-FFF2-40B4-BE49-F238E27FC236}">
                    <a16:creationId xmlns:a16="http://schemas.microsoft.com/office/drawing/2014/main" id="{0C104988-BA0B-D15B-68BD-BFC1905AC72E}"/>
                  </a:ext>
                </a:extLst>
              </p:cNvPr>
              <p:cNvPicPr/>
              <p:nvPr/>
            </p:nvPicPr>
            <p:blipFill>
              <a:blip r:embed="rId31"/>
              <a:stretch>
                <a:fillRect/>
              </a:stretch>
            </p:blipFill>
            <p:spPr>
              <a:xfrm>
                <a:off x="2546509" y="1433356"/>
                <a:ext cx="1945080" cy="128160"/>
              </a:xfrm>
              <a:prstGeom prst="rect">
                <a:avLst/>
              </a:prstGeom>
            </p:spPr>
          </p:pic>
        </mc:Fallback>
      </mc:AlternateContent>
      <p:grpSp>
        <p:nvGrpSpPr>
          <p:cNvPr id="40" name="Gruppieren 39">
            <a:extLst>
              <a:ext uri="{FF2B5EF4-FFF2-40B4-BE49-F238E27FC236}">
                <a16:creationId xmlns:a16="http://schemas.microsoft.com/office/drawing/2014/main" id="{1B842E8B-7BEC-1210-539C-6B7B0CEB9B9D}"/>
              </a:ext>
            </a:extLst>
          </p:cNvPr>
          <p:cNvGrpSpPr/>
          <p:nvPr/>
        </p:nvGrpSpPr>
        <p:grpSpPr>
          <a:xfrm>
            <a:off x="3470989" y="303316"/>
            <a:ext cx="1980360" cy="581040"/>
            <a:chOff x="3470989" y="303316"/>
            <a:chExt cx="1980360" cy="581040"/>
          </a:xfrm>
        </p:grpSpPr>
        <mc:AlternateContent xmlns:mc="http://schemas.openxmlformats.org/markup-compatibility/2006" xmlns:p14="http://schemas.microsoft.com/office/powerpoint/2010/main">
          <mc:Choice Requires="p14">
            <p:contentPart p14:bwMode="auto" r:id="rId32">
              <p14:nvContentPartPr>
                <p14:cNvPr id="21" name="Freihand 20">
                  <a:extLst>
                    <a:ext uri="{FF2B5EF4-FFF2-40B4-BE49-F238E27FC236}">
                      <a16:creationId xmlns:a16="http://schemas.microsoft.com/office/drawing/2014/main" id="{381355FD-9C58-ECEF-D7D0-D0E3C3BC3CE1}"/>
                    </a:ext>
                  </a:extLst>
                </p14:cNvPr>
                <p14:cNvContentPartPr/>
                <p14:nvPr/>
              </p14:nvContentPartPr>
              <p14:xfrm>
                <a:off x="3470989" y="427876"/>
                <a:ext cx="219240" cy="114480"/>
              </p14:xfrm>
            </p:contentPart>
          </mc:Choice>
          <mc:Fallback xmlns="">
            <p:pic>
              <p:nvPicPr>
                <p:cNvPr id="21" name="Freihand 20">
                  <a:extLst>
                    <a:ext uri="{FF2B5EF4-FFF2-40B4-BE49-F238E27FC236}">
                      <a16:creationId xmlns:a16="http://schemas.microsoft.com/office/drawing/2014/main" id="{381355FD-9C58-ECEF-D7D0-D0E3C3BC3CE1}"/>
                    </a:ext>
                  </a:extLst>
                </p:cNvPr>
                <p:cNvPicPr/>
                <p:nvPr/>
              </p:nvPicPr>
              <p:blipFill>
                <a:blip r:embed="rId33"/>
                <a:stretch>
                  <a:fillRect/>
                </a:stretch>
              </p:blipFill>
              <p:spPr>
                <a:xfrm>
                  <a:off x="3462349" y="419236"/>
                  <a:ext cx="23688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Freihand 21">
                  <a:extLst>
                    <a:ext uri="{FF2B5EF4-FFF2-40B4-BE49-F238E27FC236}">
                      <a16:creationId xmlns:a16="http://schemas.microsoft.com/office/drawing/2014/main" id="{03C4FEE6-CEE3-07CD-FA5E-7DF196EBC17A}"/>
                    </a:ext>
                  </a:extLst>
                </p14:cNvPr>
                <p14:cNvContentPartPr/>
                <p14:nvPr/>
              </p14:nvContentPartPr>
              <p14:xfrm>
                <a:off x="3699589" y="363076"/>
                <a:ext cx="262800" cy="162360"/>
              </p14:xfrm>
            </p:contentPart>
          </mc:Choice>
          <mc:Fallback xmlns="">
            <p:pic>
              <p:nvPicPr>
                <p:cNvPr id="22" name="Freihand 21">
                  <a:extLst>
                    <a:ext uri="{FF2B5EF4-FFF2-40B4-BE49-F238E27FC236}">
                      <a16:creationId xmlns:a16="http://schemas.microsoft.com/office/drawing/2014/main" id="{03C4FEE6-CEE3-07CD-FA5E-7DF196EBC17A}"/>
                    </a:ext>
                  </a:extLst>
                </p:cNvPr>
                <p:cNvPicPr/>
                <p:nvPr/>
              </p:nvPicPr>
              <p:blipFill>
                <a:blip r:embed="rId35"/>
                <a:stretch>
                  <a:fillRect/>
                </a:stretch>
              </p:blipFill>
              <p:spPr>
                <a:xfrm>
                  <a:off x="3690949" y="354436"/>
                  <a:ext cx="2804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Freihand 22">
                  <a:extLst>
                    <a:ext uri="{FF2B5EF4-FFF2-40B4-BE49-F238E27FC236}">
                      <a16:creationId xmlns:a16="http://schemas.microsoft.com/office/drawing/2014/main" id="{DF8BDC6E-C4F9-0FE0-C9FE-750443C4991D}"/>
                    </a:ext>
                  </a:extLst>
                </p14:cNvPr>
                <p14:cNvContentPartPr/>
                <p14:nvPr/>
              </p14:nvContentPartPr>
              <p14:xfrm>
                <a:off x="3978949" y="423916"/>
                <a:ext cx="308880" cy="183960"/>
              </p14:xfrm>
            </p:contentPart>
          </mc:Choice>
          <mc:Fallback xmlns="">
            <p:pic>
              <p:nvPicPr>
                <p:cNvPr id="23" name="Freihand 22">
                  <a:extLst>
                    <a:ext uri="{FF2B5EF4-FFF2-40B4-BE49-F238E27FC236}">
                      <a16:creationId xmlns:a16="http://schemas.microsoft.com/office/drawing/2014/main" id="{DF8BDC6E-C4F9-0FE0-C9FE-750443C4991D}"/>
                    </a:ext>
                  </a:extLst>
                </p:cNvPr>
                <p:cNvPicPr/>
                <p:nvPr/>
              </p:nvPicPr>
              <p:blipFill>
                <a:blip r:embed="rId37"/>
                <a:stretch>
                  <a:fillRect/>
                </a:stretch>
              </p:blipFill>
              <p:spPr>
                <a:xfrm>
                  <a:off x="3969949" y="415276"/>
                  <a:ext cx="32652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Freihand 23">
                  <a:extLst>
                    <a:ext uri="{FF2B5EF4-FFF2-40B4-BE49-F238E27FC236}">
                      <a16:creationId xmlns:a16="http://schemas.microsoft.com/office/drawing/2014/main" id="{2BCF77EB-C1C7-4A87-1BF5-8FC7190E294E}"/>
                    </a:ext>
                  </a:extLst>
                </p14:cNvPr>
                <p14:cNvContentPartPr/>
                <p14:nvPr/>
              </p14:nvContentPartPr>
              <p14:xfrm>
                <a:off x="4306909" y="438676"/>
                <a:ext cx="128160" cy="57600"/>
              </p14:xfrm>
            </p:contentPart>
          </mc:Choice>
          <mc:Fallback xmlns="">
            <p:pic>
              <p:nvPicPr>
                <p:cNvPr id="24" name="Freihand 23">
                  <a:extLst>
                    <a:ext uri="{FF2B5EF4-FFF2-40B4-BE49-F238E27FC236}">
                      <a16:creationId xmlns:a16="http://schemas.microsoft.com/office/drawing/2014/main" id="{2BCF77EB-C1C7-4A87-1BF5-8FC7190E294E}"/>
                    </a:ext>
                  </a:extLst>
                </p:cNvPr>
                <p:cNvPicPr/>
                <p:nvPr/>
              </p:nvPicPr>
              <p:blipFill>
                <a:blip r:embed="rId39"/>
                <a:stretch>
                  <a:fillRect/>
                </a:stretch>
              </p:blipFill>
              <p:spPr>
                <a:xfrm>
                  <a:off x="4298269" y="430036"/>
                  <a:ext cx="1458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Freihand 24">
                  <a:extLst>
                    <a:ext uri="{FF2B5EF4-FFF2-40B4-BE49-F238E27FC236}">
                      <a16:creationId xmlns:a16="http://schemas.microsoft.com/office/drawing/2014/main" id="{697F9DB0-0030-3FDD-1389-028D45886E65}"/>
                    </a:ext>
                  </a:extLst>
                </p14:cNvPr>
                <p14:cNvContentPartPr/>
                <p14:nvPr/>
              </p14:nvContentPartPr>
              <p14:xfrm>
                <a:off x="4442629" y="420316"/>
                <a:ext cx="93240" cy="185400"/>
              </p14:xfrm>
            </p:contentPart>
          </mc:Choice>
          <mc:Fallback xmlns="">
            <p:pic>
              <p:nvPicPr>
                <p:cNvPr id="25" name="Freihand 24">
                  <a:extLst>
                    <a:ext uri="{FF2B5EF4-FFF2-40B4-BE49-F238E27FC236}">
                      <a16:creationId xmlns:a16="http://schemas.microsoft.com/office/drawing/2014/main" id="{697F9DB0-0030-3FDD-1389-028D45886E65}"/>
                    </a:ext>
                  </a:extLst>
                </p:cNvPr>
                <p:cNvPicPr/>
                <p:nvPr/>
              </p:nvPicPr>
              <p:blipFill>
                <a:blip r:embed="rId41"/>
                <a:stretch>
                  <a:fillRect/>
                </a:stretch>
              </p:blipFill>
              <p:spPr>
                <a:xfrm>
                  <a:off x="4433989" y="411676"/>
                  <a:ext cx="11088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 name="Freihand 25">
                  <a:extLst>
                    <a:ext uri="{FF2B5EF4-FFF2-40B4-BE49-F238E27FC236}">
                      <a16:creationId xmlns:a16="http://schemas.microsoft.com/office/drawing/2014/main" id="{C6B6ED03-65F7-5A9A-106E-FF9A5E89A068}"/>
                    </a:ext>
                  </a:extLst>
                </p14:cNvPr>
                <p14:cNvContentPartPr/>
                <p14:nvPr/>
              </p14:nvContentPartPr>
              <p14:xfrm>
                <a:off x="4561069" y="443716"/>
                <a:ext cx="101880" cy="52560"/>
              </p14:xfrm>
            </p:contentPart>
          </mc:Choice>
          <mc:Fallback xmlns="">
            <p:pic>
              <p:nvPicPr>
                <p:cNvPr id="26" name="Freihand 25">
                  <a:extLst>
                    <a:ext uri="{FF2B5EF4-FFF2-40B4-BE49-F238E27FC236}">
                      <a16:creationId xmlns:a16="http://schemas.microsoft.com/office/drawing/2014/main" id="{C6B6ED03-65F7-5A9A-106E-FF9A5E89A068}"/>
                    </a:ext>
                  </a:extLst>
                </p:cNvPr>
                <p:cNvPicPr/>
                <p:nvPr/>
              </p:nvPicPr>
              <p:blipFill>
                <a:blip r:embed="rId43"/>
                <a:stretch>
                  <a:fillRect/>
                </a:stretch>
              </p:blipFill>
              <p:spPr>
                <a:xfrm>
                  <a:off x="4552069" y="434716"/>
                  <a:ext cx="11952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 name="Freihand 26">
                  <a:extLst>
                    <a:ext uri="{FF2B5EF4-FFF2-40B4-BE49-F238E27FC236}">
                      <a16:creationId xmlns:a16="http://schemas.microsoft.com/office/drawing/2014/main" id="{6EDF10CB-FEA0-805B-4536-46D220BC29D5}"/>
                    </a:ext>
                  </a:extLst>
                </p14:cNvPr>
                <p14:cNvContentPartPr/>
                <p14:nvPr/>
              </p14:nvContentPartPr>
              <p14:xfrm>
                <a:off x="4651789" y="440476"/>
                <a:ext cx="55800" cy="63360"/>
              </p14:xfrm>
            </p:contentPart>
          </mc:Choice>
          <mc:Fallback xmlns="">
            <p:pic>
              <p:nvPicPr>
                <p:cNvPr id="27" name="Freihand 26">
                  <a:extLst>
                    <a:ext uri="{FF2B5EF4-FFF2-40B4-BE49-F238E27FC236}">
                      <a16:creationId xmlns:a16="http://schemas.microsoft.com/office/drawing/2014/main" id="{6EDF10CB-FEA0-805B-4536-46D220BC29D5}"/>
                    </a:ext>
                  </a:extLst>
                </p:cNvPr>
                <p:cNvPicPr/>
                <p:nvPr/>
              </p:nvPicPr>
              <p:blipFill>
                <a:blip r:embed="rId45"/>
                <a:stretch>
                  <a:fillRect/>
                </a:stretch>
              </p:blipFill>
              <p:spPr>
                <a:xfrm>
                  <a:off x="4643149" y="431836"/>
                  <a:ext cx="734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8" name="Freihand 27">
                  <a:extLst>
                    <a:ext uri="{FF2B5EF4-FFF2-40B4-BE49-F238E27FC236}">
                      <a16:creationId xmlns:a16="http://schemas.microsoft.com/office/drawing/2014/main" id="{B95A13B2-0D06-4EDC-7B53-20CFAC5596D5}"/>
                    </a:ext>
                  </a:extLst>
                </p14:cNvPr>
                <p14:cNvContentPartPr/>
                <p14:nvPr/>
              </p14:nvContentPartPr>
              <p14:xfrm>
                <a:off x="4735669" y="378556"/>
                <a:ext cx="313560" cy="110520"/>
              </p14:xfrm>
            </p:contentPart>
          </mc:Choice>
          <mc:Fallback xmlns="">
            <p:pic>
              <p:nvPicPr>
                <p:cNvPr id="28" name="Freihand 27">
                  <a:extLst>
                    <a:ext uri="{FF2B5EF4-FFF2-40B4-BE49-F238E27FC236}">
                      <a16:creationId xmlns:a16="http://schemas.microsoft.com/office/drawing/2014/main" id="{B95A13B2-0D06-4EDC-7B53-20CFAC5596D5}"/>
                    </a:ext>
                  </a:extLst>
                </p:cNvPr>
                <p:cNvPicPr/>
                <p:nvPr/>
              </p:nvPicPr>
              <p:blipFill>
                <a:blip r:embed="rId47"/>
                <a:stretch>
                  <a:fillRect/>
                </a:stretch>
              </p:blipFill>
              <p:spPr>
                <a:xfrm>
                  <a:off x="4726669" y="369916"/>
                  <a:ext cx="3312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9" name="Freihand 28">
                  <a:extLst>
                    <a:ext uri="{FF2B5EF4-FFF2-40B4-BE49-F238E27FC236}">
                      <a16:creationId xmlns:a16="http://schemas.microsoft.com/office/drawing/2014/main" id="{266F5537-9F17-A5FB-257F-6BAAD0C0DCBF}"/>
                    </a:ext>
                  </a:extLst>
                </p14:cNvPr>
                <p14:cNvContentPartPr/>
                <p14:nvPr/>
              </p14:nvContentPartPr>
              <p14:xfrm>
                <a:off x="5081269" y="309436"/>
                <a:ext cx="115560" cy="165960"/>
              </p14:xfrm>
            </p:contentPart>
          </mc:Choice>
          <mc:Fallback xmlns="">
            <p:pic>
              <p:nvPicPr>
                <p:cNvPr id="29" name="Freihand 28">
                  <a:extLst>
                    <a:ext uri="{FF2B5EF4-FFF2-40B4-BE49-F238E27FC236}">
                      <a16:creationId xmlns:a16="http://schemas.microsoft.com/office/drawing/2014/main" id="{266F5537-9F17-A5FB-257F-6BAAD0C0DCBF}"/>
                    </a:ext>
                  </a:extLst>
                </p:cNvPr>
                <p:cNvPicPr/>
                <p:nvPr/>
              </p:nvPicPr>
              <p:blipFill>
                <a:blip r:embed="rId49"/>
                <a:stretch>
                  <a:fillRect/>
                </a:stretch>
              </p:blipFill>
              <p:spPr>
                <a:xfrm>
                  <a:off x="5072269" y="300796"/>
                  <a:ext cx="13320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 name="Freihand 29">
                  <a:extLst>
                    <a:ext uri="{FF2B5EF4-FFF2-40B4-BE49-F238E27FC236}">
                      <a16:creationId xmlns:a16="http://schemas.microsoft.com/office/drawing/2014/main" id="{04F2F993-E4B5-277A-729D-E3FA7B9661AF}"/>
                    </a:ext>
                  </a:extLst>
                </p14:cNvPr>
                <p14:cNvContentPartPr/>
                <p14:nvPr/>
              </p14:nvContentPartPr>
              <p14:xfrm>
                <a:off x="5152549" y="451996"/>
                <a:ext cx="63360" cy="29160"/>
              </p14:xfrm>
            </p:contentPart>
          </mc:Choice>
          <mc:Fallback xmlns="">
            <p:pic>
              <p:nvPicPr>
                <p:cNvPr id="30" name="Freihand 29">
                  <a:extLst>
                    <a:ext uri="{FF2B5EF4-FFF2-40B4-BE49-F238E27FC236}">
                      <a16:creationId xmlns:a16="http://schemas.microsoft.com/office/drawing/2014/main" id="{04F2F993-E4B5-277A-729D-E3FA7B9661AF}"/>
                    </a:ext>
                  </a:extLst>
                </p:cNvPr>
                <p:cNvPicPr/>
                <p:nvPr/>
              </p:nvPicPr>
              <p:blipFill>
                <a:blip r:embed="rId51"/>
                <a:stretch>
                  <a:fillRect/>
                </a:stretch>
              </p:blipFill>
              <p:spPr>
                <a:xfrm>
                  <a:off x="5143909" y="442996"/>
                  <a:ext cx="810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Freihand 30">
                  <a:extLst>
                    <a:ext uri="{FF2B5EF4-FFF2-40B4-BE49-F238E27FC236}">
                      <a16:creationId xmlns:a16="http://schemas.microsoft.com/office/drawing/2014/main" id="{29479240-FAB4-5D37-D1BB-493A56DB218B}"/>
                    </a:ext>
                  </a:extLst>
                </p14:cNvPr>
                <p14:cNvContentPartPr/>
                <p14:nvPr/>
              </p14:nvContentPartPr>
              <p14:xfrm>
                <a:off x="5260189" y="303316"/>
                <a:ext cx="93600" cy="177480"/>
              </p14:xfrm>
            </p:contentPart>
          </mc:Choice>
          <mc:Fallback xmlns="">
            <p:pic>
              <p:nvPicPr>
                <p:cNvPr id="31" name="Freihand 30">
                  <a:extLst>
                    <a:ext uri="{FF2B5EF4-FFF2-40B4-BE49-F238E27FC236}">
                      <a16:creationId xmlns:a16="http://schemas.microsoft.com/office/drawing/2014/main" id="{29479240-FAB4-5D37-D1BB-493A56DB218B}"/>
                    </a:ext>
                  </a:extLst>
                </p:cNvPr>
                <p:cNvPicPr/>
                <p:nvPr/>
              </p:nvPicPr>
              <p:blipFill>
                <a:blip r:embed="rId53"/>
                <a:stretch>
                  <a:fillRect/>
                </a:stretch>
              </p:blipFill>
              <p:spPr>
                <a:xfrm>
                  <a:off x="5251189" y="294676"/>
                  <a:ext cx="1112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2" name="Freihand 31">
                  <a:extLst>
                    <a:ext uri="{FF2B5EF4-FFF2-40B4-BE49-F238E27FC236}">
                      <a16:creationId xmlns:a16="http://schemas.microsoft.com/office/drawing/2014/main" id="{0B377296-9ECB-A3EB-4877-68D7D53A58AF}"/>
                    </a:ext>
                  </a:extLst>
                </p14:cNvPr>
                <p14:cNvContentPartPr/>
                <p14:nvPr/>
              </p14:nvContentPartPr>
              <p14:xfrm>
                <a:off x="4494109" y="688156"/>
                <a:ext cx="119160" cy="145440"/>
              </p14:xfrm>
            </p:contentPart>
          </mc:Choice>
          <mc:Fallback xmlns="">
            <p:pic>
              <p:nvPicPr>
                <p:cNvPr id="32" name="Freihand 31">
                  <a:extLst>
                    <a:ext uri="{FF2B5EF4-FFF2-40B4-BE49-F238E27FC236}">
                      <a16:creationId xmlns:a16="http://schemas.microsoft.com/office/drawing/2014/main" id="{0B377296-9ECB-A3EB-4877-68D7D53A58AF}"/>
                    </a:ext>
                  </a:extLst>
                </p:cNvPr>
                <p:cNvPicPr/>
                <p:nvPr/>
              </p:nvPicPr>
              <p:blipFill>
                <a:blip r:embed="rId55"/>
                <a:stretch>
                  <a:fillRect/>
                </a:stretch>
              </p:blipFill>
              <p:spPr>
                <a:xfrm>
                  <a:off x="4485469" y="679516"/>
                  <a:ext cx="1368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3" name="Freihand 32">
                  <a:extLst>
                    <a:ext uri="{FF2B5EF4-FFF2-40B4-BE49-F238E27FC236}">
                      <a16:creationId xmlns:a16="http://schemas.microsoft.com/office/drawing/2014/main" id="{362DF77D-E94B-7C15-57CD-532210245D14}"/>
                    </a:ext>
                  </a:extLst>
                </p14:cNvPr>
                <p14:cNvContentPartPr/>
                <p14:nvPr/>
              </p14:nvContentPartPr>
              <p14:xfrm>
                <a:off x="4467469" y="746116"/>
                <a:ext cx="180000" cy="138240"/>
              </p14:xfrm>
            </p:contentPart>
          </mc:Choice>
          <mc:Fallback xmlns="">
            <p:pic>
              <p:nvPicPr>
                <p:cNvPr id="33" name="Freihand 32">
                  <a:extLst>
                    <a:ext uri="{FF2B5EF4-FFF2-40B4-BE49-F238E27FC236}">
                      <a16:creationId xmlns:a16="http://schemas.microsoft.com/office/drawing/2014/main" id="{362DF77D-E94B-7C15-57CD-532210245D14}"/>
                    </a:ext>
                  </a:extLst>
                </p:cNvPr>
                <p:cNvPicPr/>
                <p:nvPr/>
              </p:nvPicPr>
              <p:blipFill>
                <a:blip r:embed="rId57"/>
                <a:stretch>
                  <a:fillRect/>
                </a:stretch>
              </p:blipFill>
              <p:spPr>
                <a:xfrm>
                  <a:off x="4458469" y="737116"/>
                  <a:ext cx="1976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4" name="Freihand 33">
                  <a:extLst>
                    <a:ext uri="{FF2B5EF4-FFF2-40B4-BE49-F238E27FC236}">
                      <a16:creationId xmlns:a16="http://schemas.microsoft.com/office/drawing/2014/main" id="{4813BBC4-10C1-2F16-E74A-A2F217B80519}"/>
                    </a:ext>
                  </a:extLst>
                </p14:cNvPr>
                <p14:cNvContentPartPr/>
                <p14:nvPr/>
              </p14:nvContentPartPr>
              <p14:xfrm>
                <a:off x="4448389" y="585916"/>
                <a:ext cx="210240" cy="69120"/>
              </p14:xfrm>
            </p:contentPart>
          </mc:Choice>
          <mc:Fallback xmlns="">
            <p:pic>
              <p:nvPicPr>
                <p:cNvPr id="34" name="Freihand 33">
                  <a:extLst>
                    <a:ext uri="{FF2B5EF4-FFF2-40B4-BE49-F238E27FC236}">
                      <a16:creationId xmlns:a16="http://schemas.microsoft.com/office/drawing/2014/main" id="{4813BBC4-10C1-2F16-E74A-A2F217B80519}"/>
                    </a:ext>
                  </a:extLst>
                </p:cNvPr>
                <p:cNvPicPr/>
                <p:nvPr/>
              </p:nvPicPr>
              <p:blipFill>
                <a:blip r:embed="rId59"/>
                <a:stretch>
                  <a:fillRect/>
                </a:stretch>
              </p:blipFill>
              <p:spPr>
                <a:xfrm>
                  <a:off x="4439749" y="577276"/>
                  <a:ext cx="2278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5" name="Freihand 34">
                  <a:extLst>
                    <a:ext uri="{FF2B5EF4-FFF2-40B4-BE49-F238E27FC236}">
                      <a16:creationId xmlns:a16="http://schemas.microsoft.com/office/drawing/2014/main" id="{17D0F4A9-227B-2DEC-9EA7-AA19F884857E}"/>
                    </a:ext>
                  </a:extLst>
                </p14:cNvPr>
                <p14:cNvContentPartPr/>
                <p14:nvPr/>
              </p14:nvContentPartPr>
              <p14:xfrm>
                <a:off x="4598869" y="512836"/>
                <a:ext cx="16920" cy="7560"/>
              </p14:xfrm>
            </p:contentPart>
          </mc:Choice>
          <mc:Fallback xmlns="">
            <p:pic>
              <p:nvPicPr>
                <p:cNvPr id="35" name="Freihand 34">
                  <a:extLst>
                    <a:ext uri="{FF2B5EF4-FFF2-40B4-BE49-F238E27FC236}">
                      <a16:creationId xmlns:a16="http://schemas.microsoft.com/office/drawing/2014/main" id="{17D0F4A9-227B-2DEC-9EA7-AA19F884857E}"/>
                    </a:ext>
                  </a:extLst>
                </p:cNvPr>
                <p:cNvPicPr/>
                <p:nvPr/>
              </p:nvPicPr>
              <p:blipFill>
                <a:blip r:embed="rId61"/>
                <a:stretch>
                  <a:fillRect/>
                </a:stretch>
              </p:blipFill>
              <p:spPr>
                <a:xfrm>
                  <a:off x="4590229" y="503836"/>
                  <a:ext cx="345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6" name="Freihand 35">
                  <a:extLst>
                    <a:ext uri="{FF2B5EF4-FFF2-40B4-BE49-F238E27FC236}">
                      <a16:creationId xmlns:a16="http://schemas.microsoft.com/office/drawing/2014/main" id="{B7279B52-D9DB-19E8-6B6C-B153270584C0}"/>
                    </a:ext>
                  </a:extLst>
                </p14:cNvPr>
                <p14:cNvContentPartPr/>
                <p14:nvPr/>
              </p14:nvContentPartPr>
              <p14:xfrm>
                <a:off x="4721269" y="518236"/>
                <a:ext cx="323640" cy="201960"/>
              </p14:xfrm>
            </p:contentPart>
          </mc:Choice>
          <mc:Fallback xmlns="">
            <p:pic>
              <p:nvPicPr>
                <p:cNvPr id="36" name="Freihand 35">
                  <a:extLst>
                    <a:ext uri="{FF2B5EF4-FFF2-40B4-BE49-F238E27FC236}">
                      <a16:creationId xmlns:a16="http://schemas.microsoft.com/office/drawing/2014/main" id="{B7279B52-D9DB-19E8-6B6C-B153270584C0}"/>
                    </a:ext>
                  </a:extLst>
                </p:cNvPr>
                <p:cNvPicPr/>
                <p:nvPr/>
              </p:nvPicPr>
              <p:blipFill>
                <a:blip r:embed="rId63"/>
                <a:stretch>
                  <a:fillRect/>
                </a:stretch>
              </p:blipFill>
              <p:spPr>
                <a:xfrm>
                  <a:off x="4712629" y="509236"/>
                  <a:ext cx="34128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7" name="Freihand 36">
                  <a:extLst>
                    <a:ext uri="{FF2B5EF4-FFF2-40B4-BE49-F238E27FC236}">
                      <a16:creationId xmlns:a16="http://schemas.microsoft.com/office/drawing/2014/main" id="{CC1582C6-2236-3C69-3D5A-35375DC25E9E}"/>
                    </a:ext>
                  </a:extLst>
                </p14:cNvPr>
                <p14:cNvContentPartPr/>
                <p14:nvPr/>
              </p14:nvContentPartPr>
              <p14:xfrm>
                <a:off x="5053189" y="567916"/>
                <a:ext cx="78120" cy="118080"/>
              </p14:xfrm>
            </p:contentPart>
          </mc:Choice>
          <mc:Fallback xmlns="">
            <p:pic>
              <p:nvPicPr>
                <p:cNvPr id="37" name="Freihand 36">
                  <a:extLst>
                    <a:ext uri="{FF2B5EF4-FFF2-40B4-BE49-F238E27FC236}">
                      <a16:creationId xmlns:a16="http://schemas.microsoft.com/office/drawing/2014/main" id="{CC1582C6-2236-3C69-3D5A-35375DC25E9E}"/>
                    </a:ext>
                  </a:extLst>
                </p:cNvPr>
                <p:cNvPicPr/>
                <p:nvPr/>
              </p:nvPicPr>
              <p:blipFill>
                <a:blip r:embed="rId65"/>
                <a:stretch>
                  <a:fillRect/>
                </a:stretch>
              </p:blipFill>
              <p:spPr>
                <a:xfrm>
                  <a:off x="5044189" y="559276"/>
                  <a:ext cx="9576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8" name="Freihand 37">
                  <a:extLst>
                    <a:ext uri="{FF2B5EF4-FFF2-40B4-BE49-F238E27FC236}">
                      <a16:creationId xmlns:a16="http://schemas.microsoft.com/office/drawing/2014/main" id="{782766B2-79FB-BC86-C684-146EEF2D6E38}"/>
                    </a:ext>
                  </a:extLst>
                </p14:cNvPr>
                <p14:cNvContentPartPr/>
                <p14:nvPr/>
              </p14:nvContentPartPr>
              <p14:xfrm>
                <a:off x="5164069" y="550636"/>
                <a:ext cx="167040" cy="85320"/>
              </p14:xfrm>
            </p:contentPart>
          </mc:Choice>
          <mc:Fallback xmlns="">
            <p:pic>
              <p:nvPicPr>
                <p:cNvPr id="38" name="Freihand 37">
                  <a:extLst>
                    <a:ext uri="{FF2B5EF4-FFF2-40B4-BE49-F238E27FC236}">
                      <a16:creationId xmlns:a16="http://schemas.microsoft.com/office/drawing/2014/main" id="{782766B2-79FB-BC86-C684-146EEF2D6E38}"/>
                    </a:ext>
                  </a:extLst>
                </p:cNvPr>
                <p:cNvPicPr/>
                <p:nvPr/>
              </p:nvPicPr>
              <p:blipFill>
                <a:blip r:embed="rId67"/>
                <a:stretch>
                  <a:fillRect/>
                </a:stretch>
              </p:blipFill>
              <p:spPr>
                <a:xfrm>
                  <a:off x="5155429" y="541636"/>
                  <a:ext cx="1846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9" name="Freihand 38">
                  <a:extLst>
                    <a:ext uri="{FF2B5EF4-FFF2-40B4-BE49-F238E27FC236}">
                      <a16:creationId xmlns:a16="http://schemas.microsoft.com/office/drawing/2014/main" id="{A87FE819-BF12-D0B3-A61A-32B852CD7885}"/>
                    </a:ext>
                  </a:extLst>
                </p14:cNvPr>
                <p14:cNvContentPartPr/>
                <p14:nvPr/>
              </p14:nvContentPartPr>
              <p14:xfrm>
                <a:off x="5304469" y="517516"/>
                <a:ext cx="146880" cy="104400"/>
              </p14:xfrm>
            </p:contentPart>
          </mc:Choice>
          <mc:Fallback xmlns="">
            <p:pic>
              <p:nvPicPr>
                <p:cNvPr id="39" name="Freihand 38">
                  <a:extLst>
                    <a:ext uri="{FF2B5EF4-FFF2-40B4-BE49-F238E27FC236}">
                      <a16:creationId xmlns:a16="http://schemas.microsoft.com/office/drawing/2014/main" id="{A87FE819-BF12-D0B3-A61A-32B852CD7885}"/>
                    </a:ext>
                  </a:extLst>
                </p:cNvPr>
                <p:cNvPicPr/>
                <p:nvPr/>
              </p:nvPicPr>
              <p:blipFill>
                <a:blip r:embed="rId69"/>
                <a:stretch>
                  <a:fillRect/>
                </a:stretch>
              </p:blipFill>
              <p:spPr>
                <a:xfrm>
                  <a:off x="5295469" y="508516"/>
                  <a:ext cx="164520" cy="122040"/>
                </a:xfrm>
                <a:prstGeom prst="rect">
                  <a:avLst/>
                </a:prstGeom>
              </p:spPr>
            </p:pic>
          </mc:Fallback>
        </mc:AlternateContent>
      </p:grpSp>
      <p:grpSp>
        <p:nvGrpSpPr>
          <p:cNvPr id="43" name="Gruppieren 42">
            <a:extLst>
              <a:ext uri="{FF2B5EF4-FFF2-40B4-BE49-F238E27FC236}">
                <a16:creationId xmlns:a16="http://schemas.microsoft.com/office/drawing/2014/main" id="{425F13B7-B989-9770-2CED-F4D1DA701B51}"/>
              </a:ext>
            </a:extLst>
          </p:cNvPr>
          <p:cNvGrpSpPr/>
          <p:nvPr/>
        </p:nvGrpSpPr>
        <p:grpSpPr>
          <a:xfrm>
            <a:off x="6046069" y="471436"/>
            <a:ext cx="957240" cy="409680"/>
            <a:chOff x="6046069" y="471436"/>
            <a:chExt cx="957240" cy="409680"/>
          </a:xfrm>
        </p:grpSpPr>
        <mc:AlternateContent xmlns:mc="http://schemas.openxmlformats.org/markup-compatibility/2006" xmlns:p14="http://schemas.microsoft.com/office/powerpoint/2010/main">
          <mc:Choice Requires="p14">
            <p:contentPart p14:bwMode="auto" r:id="rId70">
              <p14:nvContentPartPr>
                <p14:cNvPr id="41" name="Freihand 40">
                  <a:extLst>
                    <a:ext uri="{FF2B5EF4-FFF2-40B4-BE49-F238E27FC236}">
                      <a16:creationId xmlns:a16="http://schemas.microsoft.com/office/drawing/2014/main" id="{49EF5074-35D7-22C5-D272-B61698B014AE}"/>
                    </a:ext>
                  </a:extLst>
                </p14:cNvPr>
                <p14:cNvContentPartPr/>
                <p14:nvPr/>
              </p14:nvContentPartPr>
              <p14:xfrm>
                <a:off x="6183949" y="471436"/>
                <a:ext cx="819360" cy="331920"/>
              </p14:xfrm>
            </p:contentPart>
          </mc:Choice>
          <mc:Fallback xmlns="">
            <p:pic>
              <p:nvPicPr>
                <p:cNvPr id="41" name="Freihand 40">
                  <a:extLst>
                    <a:ext uri="{FF2B5EF4-FFF2-40B4-BE49-F238E27FC236}">
                      <a16:creationId xmlns:a16="http://schemas.microsoft.com/office/drawing/2014/main" id="{49EF5074-35D7-22C5-D272-B61698B014AE}"/>
                    </a:ext>
                  </a:extLst>
                </p:cNvPr>
                <p:cNvPicPr/>
                <p:nvPr/>
              </p:nvPicPr>
              <p:blipFill>
                <a:blip r:embed="rId71"/>
                <a:stretch>
                  <a:fillRect/>
                </a:stretch>
              </p:blipFill>
              <p:spPr>
                <a:xfrm>
                  <a:off x="6175309" y="462796"/>
                  <a:ext cx="83700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2" name="Freihand 41">
                  <a:extLst>
                    <a:ext uri="{FF2B5EF4-FFF2-40B4-BE49-F238E27FC236}">
                      <a16:creationId xmlns:a16="http://schemas.microsoft.com/office/drawing/2014/main" id="{8AED3701-F3AD-F6F4-DAD7-F3675C28F115}"/>
                    </a:ext>
                  </a:extLst>
                </p14:cNvPr>
                <p14:cNvContentPartPr/>
                <p14:nvPr/>
              </p14:nvContentPartPr>
              <p14:xfrm>
                <a:off x="6046069" y="640636"/>
                <a:ext cx="275760" cy="240480"/>
              </p14:xfrm>
            </p:contentPart>
          </mc:Choice>
          <mc:Fallback xmlns="">
            <p:pic>
              <p:nvPicPr>
                <p:cNvPr id="42" name="Freihand 41">
                  <a:extLst>
                    <a:ext uri="{FF2B5EF4-FFF2-40B4-BE49-F238E27FC236}">
                      <a16:creationId xmlns:a16="http://schemas.microsoft.com/office/drawing/2014/main" id="{8AED3701-F3AD-F6F4-DAD7-F3675C28F115}"/>
                    </a:ext>
                  </a:extLst>
                </p:cNvPr>
                <p:cNvPicPr/>
                <p:nvPr/>
              </p:nvPicPr>
              <p:blipFill>
                <a:blip r:embed="rId73"/>
                <a:stretch>
                  <a:fillRect/>
                </a:stretch>
              </p:blipFill>
              <p:spPr>
                <a:xfrm>
                  <a:off x="6037069" y="631996"/>
                  <a:ext cx="293400" cy="258120"/>
                </a:xfrm>
                <a:prstGeom prst="rect">
                  <a:avLst/>
                </a:prstGeom>
              </p:spPr>
            </p:pic>
          </mc:Fallback>
        </mc:AlternateContent>
      </p:grpSp>
      <p:grpSp>
        <p:nvGrpSpPr>
          <p:cNvPr id="68" name="Gruppieren 67">
            <a:extLst>
              <a:ext uri="{FF2B5EF4-FFF2-40B4-BE49-F238E27FC236}">
                <a16:creationId xmlns:a16="http://schemas.microsoft.com/office/drawing/2014/main" id="{4E44689F-4F71-FC46-3054-A0593AA3D23F}"/>
              </a:ext>
            </a:extLst>
          </p:cNvPr>
          <p:cNvGrpSpPr/>
          <p:nvPr/>
        </p:nvGrpSpPr>
        <p:grpSpPr>
          <a:xfrm>
            <a:off x="7211029" y="169036"/>
            <a:ext cx="4560840" cy="581040"/>
            <a:chOff x="7211029" y="169036"/>
            <a:chExt cx="4560840" cy="581040"/>
          </a:xfrm>
        </p:grpSpPr>
        <mc:AlternateContent xmlns:mc="http://schemas.openxmlformats.org/markup-compatibility/2006" xmlns:p14="http://schemas.microsoft.com/office/powerpoint/2010/main">
          <mc:Choice Requires="p14">
            <p:contentPart p14:bwMode="auto" r:id="rId74">
              <p14:nvContentPartPr>
                <p14:cNvPr id="44" name="Freihand 43">
                  <a:extLst>
                    <a:ext uri="{FF2B5EF4-FFF2-40B4-BE49-F238E27FC236}">
                      <a16:creationId xmlns:a16="http://schemas.microsoft.com/office/drawing/2014/main" id="{7CD76250-ABF0-E4AF-D56C-1C981CF31975}"/>
                    </a:ext>
                  </a:extLst>
                </p14:cNvPr>
                <p14:cNvContentPartPr/>
                <p14:nvPr/>
              </p14:nvContentPartPr>
              <p14:xfrm>
                <a:off x="7283389" y="485836"/>
                <a:ext cx="114840" cy="215640"/>
              </p14:xfrm>
            </p:contentPart>
          </mc:Choice>
          <mc:Fallback xmlns="">
            <p:pic>
              <p:nvPicPr>
                <p:cNvPr id="44" name="Freihand 43">
                  <a:extLst>
                    <a:ext uri="{FF2B5EF4-FFF2-40B4-BE49-F238E27FC236}">
                      <a16:creationId xmlns:a16="http://schemas.microsoft.com/office/drawing/2014/main" id="{7CD76250-ABF0-E4AF-D56C-1C981CF31975}"/>
                    </a:ext>
                  </a:extLst>
                </p:cNvPr>
                <p:cNvPicPr/>
                <p:nvPr/>
              </p:nvPicPr>
              <p:blipFill>
                <a:blip r:embed="rId75"/>
                <a:stretch>
                  <a:fillRect/>
                </a:stretch>
              </p:blipFill>
              <p:spPr>
                <a:xfrm>
                  <a:off x="7274389" y="476836"/>
                  <a:ext cx="13248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5" name="Freihand 44">
                  <a:extLst>
                    <a:ext uri="{FF2B5EF4-FFF2-40B4-BE49-F238E27FC236}">
                      <a16:creationId xmlns:a16="http://schemas.microsoft.com/office/drawing/2014/main" id="{2EDB9B5B-9C92-6AA5-486A-840806CD6019}"/>
                    </a:ext>
                  </a:extLst>
                </p14:cNvPr>
                <p14:cNvContentPartPr/>
                <p14:nvPr/>
              </p14:nvContentPartPr>
              <p14:xfrm>
                <a:off x="7294909" y="434356"/>
                <a:ext cx="130320" cy="263160"/>
              </p14:xfrm>
            </p:contentPart>
          </mc:Choice>
          <mc:Fallback xmlns="">
            <p:pic>
              <p:nvPicPr>
                <p:cNvPr id="45" name="Freihand 44">
                  <a:extLst>
                    <a:ext uri="{FF2B5EF4-FFF2-40B4-BE49-F238E27FC236}">
                      <a16:creationId xmlns:a16="http://schemas.microsoft.com/office/drawing/2014/main" id="{2EDB9B5B-9C92-6AA5-486A-840806CD6019}"/>
                    </a:ext>
                  </a:extLst>
                </p:cNvPr>
                <p:cNvPicPr/>
                <p:nvPr/>
              </p:nvPicPr>
              <p:blipFill>
                <a:blip r:embed="rId77"/>
                <a:stretch>
                  <a:fillRect/>
                </a:stretch>
              </p:blipFill>
              <p:spPr>
                <a:xfrm>
                  <a:off x="7286269" y="425356"/>
                  <a:ext cx="14796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7" name="Freihand 46">
                  <a:extLst>
                    <a:ext uri="{FF2B5EF4-FFF2-40B4-BE49-F238E27FC236}">
                      <a16:creationId xmlns:a16="http://schemas.microsoft.com/office/drawing/2014/main" id="{A128A7CB-518D-DBA7-217E-4D59BB63DC7E}"/>
                    </a:ext>
                  </a:extLst>
                </p14:cNvPr>
                <p14:cNvContentPartPr/>
                <p14:nvPr/>
              </p14:nvContentPartPr>
              <p14:xfrm>
                <a:off x="7438189" y="498436"/>
                <a:ext cx="225720" cy="175320"/>
              </p14:xfrm>
            </p:contentPart>
          </mc:Choice>
          <mc:Fallback xmlns="">
            <p:pic>
              <p:nvPicPr>
                <p:cNvPr id="47" name="Freihand 46">
                  <a:extLst>
                    <a:ext uri="{FF2B5EF4-FFF2-40B4-BE49-F238E27FC236}">
                      <a16:creationId xmlns:a16="http://schemas.microsoft.com/office/drawing/2014/main" id="{A128A7CB-518D-DBA7-217E-4D59BB63DC7E}"/>
                    </a:ext>
                  </a:extLst>
                </p:cNvPr>
                <p:cNvPicPr/>
                <p:nvPr/>
              </p:nvPicPr>
              <p:blipFill>
                <a:blip r:embed="rId79"/>
                <a:stretch>
                  <a:fillRect/>
                </a:stretch>
              </p:blipFill>
              <p:spPr>
                <a:xfrm>
                  <a:off x="7429189" y="489436"/>
                  <a:ext cx="2433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8" name="Freihand 47">
                  <a:extLst>
                    <a:ext uri="{FF2B5EF4-FFF2-40B4-BE49-F238E27FC236}">
                      <a16:creationId xmlns:a16="http://schemas.microsoft.com/office/drawing/2014/main" id="{D6F14223-62AD-7FBD-81E7-69B8DFB7C6B2}"/>
                    </a:ext>
                  </a:extLst>
                </p14:cNvPr>
                <p14:cNvContentPartPr/>
                <p14:nvPr/>
              </p14:nvContentPartPr>
              <p14:xfrm>
                <a:off x="7685149" y="419236"/>
                <a:ext cx="31320" cy="30960"/>
              </p14:xfrm>
            </p:contentPart>
          </mc:Choice>
          <mc:Fallback xmlns="">
            <p:pic>
              <p:nvPicPr>
                <p:cNvPr id="48" name="Freihand 47">
                  <a:extLst>
                    <a:ext uri="{FF2B5EF4-FFF2-40B4-BE49-F238E27FC236}">
                      <a16:creationId xmlns:a16="http://schemas.microsoft.com/office/drawing/2014/main" id="{D6F14223-62AD-7FBD-81E7-69B8DFB7C6B2}"/>
                    </a:ext>
                  </a:extLst>
                </p:cNvPr>
                <p:cNvPicPr/>
                <p:nvPr/>
              </p:nvPicPr>
              <p:blipFill>
                <a:blip r:embed="rId81"/>
                <a:stretch>
                  <a:fillRect/>
                </a:stretch>
              </p:blipFill>
              <p:spPr>
                <a:xfrm>
                  <a:off x="7676149" y="410596"/>
                  <a:ext cx="4896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9" name="Freihand 48">
                  <a:extLst>
                    <a:ext uri="{FF2B5EF4-FFF2-40B4-BE49-F238E27FC236}">
                      <a16:creationId xmlns:a16="http://schemas.microsoft.com/office/drawing/2014/main" id="{3801D0FB-811E-7D8A-E7C5-A5991A240E8A}"/>
                    </a:ext>
                  </a:extLst>
                </p14:cNvPr>
                <p14:cNvContentPartPr/>
                <p14:nvPr/>
              </p14:nvContentPartPr>
              <p14:xfrm>
                <a:off x="7747069" y="482236"/>
                <a:ext cx="87120" cy="122760"/>
              </p14:xfrm>
            </p:contentPart>
          </mc:Choice>
          <mc:Fallback xmlns="">
            <p:pic>
              <p:nvPicPr>
                <p:cNvPr id="49" name="Freihand 48">
                  <a:extLst>
                    <a:ext uri="{FF2B5EF4-FFF2-40B4-BE49-F238E27FC236}">
                      <a16:creationId xmlns:a16="http://schemas.microsoft.com/office/drawing/2014/main" id="{3801D0FB-811E-7D8A-E7C5-A5991A240E8A}"/>
                    </a:ext>
                  </a:extLst>
                </p:cNvPr>
                <p:cNvPicPr/>
                <p:nvPr/>
              </p:nvPicPr>
              <p:blipFill>
                <a:blip r:embed="rId83"/>
                <a:stretch>
                  <a:fillRect/>
                </a:stretch>
              </p:blipFill>
              <p:spPr>
                <a:xfrm>
                  <a:off x="7738069" y="473596"/>
                  <a:ext cx="10476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0" name="Freihand 49">
                  <a:extLst>
                    <a:ext uri="{FF2B5EF4-FFF2-40B4-BE49-F238E27FC236}">
                      <a16:creationId xmlns:a16="http://schemas.microsoft.com/office/drawing/2014/main" id="{EEF1FC5C-4AA1-4ED3-109C-92F0B592C21A}"/>
                    </a:ext>
                  </a:extLst>
                </p14:cNvPr>
                <p14:cNvContentPartPr/>
                <p14:nvPr/>
              </p14:nvContentPartPr>
              <p14:xfrm>
                <a:off x="7952269" y="478276"/>
                <a:ext cx="111960" cy="144360"/>
              </p14:xfrm>
            </p:contentPart>
          </mc:Choice>
          <mc:Fallback xmlns="">
            <p:pic>
              <p:nvPicPr>
                <p:cNvPr id="50" name="Freihand 49">
                  <a:extLst>
                    <a:ext uri="{FF2B5EF4-FFF2-40B4-BE49-F238E27FC236}">
                      <a16:creationId xmlns:a16="http://schemas.microsoft.com/office/drawing/2014/main" id="{EEF1FC5C-4AA1-4ED3-109C-92F0B592C21A}"/>
                    </a:ext>
                  </a:extLst>
                </p:cNvPr>
                <p:cNvPicPr/>
                <p:nvPr/>
              </p:nvPicPr>
              <p:blipFill>
                <a:blip r:embed="rId85"/>
                <a:stretch>
                  <a:fillRect/>
                </a:stretch>
              </p:blipFill>
              <p:spPr>
                <a:xfrm>
                  <a:off x="7943629" y="469276"/>
                  <a:ext cx="1296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1" name="Freihand 50">
                  <a:extLst>
                    <a:ext uri="{FF2B5EF4-FFF2-40B4-BE49-F238E27FC236}">
                      <a16:creationId xmlns:a16="http://schemas.microsoft.com/office/drawing/2014/main" id="{21F319E3-8C23-D60B-B99D-3A5F453A2F51}"/>
                    </a:ext>
                  </a:extLst>
                </p14:cNvPr>
                <p14:cNvContentPartPr/>
                <p14:nvPr/>
              </p14:nvContentPartPr>
              <p14:xfrm>
                <a:off x="7996189" y="476116"/>
                <a:ext cx="83880" cy="78840"/>
              </p14:xfrm>
            </p:contentPart>
          </mc:Choice>
          <mc:Fallback xmlns="">
            <p:pic>
              <p:nvPicPr>
                <p:cNvPr id="51" name="Freihand 50">
                  <a:extLst>
                    <a:ext uri="{FF2B5EF4-FFF2-40B4-BE49-F238E27FC236}">
                      <a16:creationId xmlns:a16="http://schemas.microsoft.com/office/drawing/2014/main" id="{21F319E3-8C23-D60B-B99D-3A5F453A2F51}"/>
                    </a:ext>
                  </a:extLst>
                </p:cNvPr>
                <p:cNvPicPr/>
                <p:nvPr/>
              </p:nvPicPr>
              <p:blipFill>
                <a:blip r:embed="rId87"/>
                <a:stretch>
                  <a:fillRect/>
                </a:stretch>
              </p:blipFill>
              <p:spPr>
                <a:xfrm>
                  <a:off x="7987549" y="467476"/>
                  <a:ext cx="10152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2" name="Freihand 51">
                  <a:extLst>
                    <a:ext uri="{FF2B5EF4-FFF2-40B4-BE49-F238E27FC236}">
                      <a16:creationId xmlns:a16="http://schemas.microsoft.com/office/drawing/2014/main" id="{81B4B0BC-F78F-59E1-AB91-A4FE67537E1D}"/>
                    </a:ext>
                  </a:extLst>
                </p14:cNvPr>
                <p14:cNvContentPartPr/>
                <p14:nvPr/>
              </p14:nvContentPartPr>
              <p14:xfrm>
                <a:off x="8208589" y="399796"/>
                <a:ext cx="556560" cy="201240"/>
              </p14:xfrm>
            </p:contentPart>
          </mc:Choice>
          <mc:Fallback xmlns="">
            <p:pic>
              <p:nvPicPr>
                <p:cNvPr id="52" name="Freihand 51">
                  <a:extLst>
                    <a:ext uri="{FF2B5EF4-FFF2-40B4-BE49-F238E27FC236}">
                      <a16:creationId xmlns:a16="http://schemas.microsoft.com/office/drawing/2014/main" id="{81B4B0BC-F78F-59E1-AB91-A4FE67537E1D}"/>
                    </a:ext>
                  </a:extLst>
                </p:cNvPr>
                <p:cNvPicPr/>
                <p:nvPr/>
              </p:nvPicPr>
              <p:blipFill>
                <a:blip r:embed="rId89"/>
                <a:stretch>
                  <a:fillRect/>
                </a:stretch>
              </p:blipFill>
              <p:spPr>
                <a:xfrm>
                  <a:off x="8199949" y="390796"/>
                  <a:ext cx="57420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3" name="Freihand 52">
                  <a:extLst>
                    <a:ext uri="{FF2B5EF4-FFF2-40B4-BE49-F238E27FC236}">
                      <a16:creationId xmlns:a16="http://schemas.microsoft.com/office/drawing/2014/main" id="{D3679299-2565-1046-3F70-9CF3F6336654}"/>
                    </a:ext>
                  </a:extLst>
                </p14:cNvPr>
                <p14:cNvContentPartPr/>
                <p14:nvPr/>
              </p14:nvContentPartPr>
              <p14:xfrm>
                <a:off x="8684509" y="381796"/>
                <a:ext cx="44640" cy="12240"/>
              </p14:xfrm>
            </p:contentPart>
          </mc:Choice>
          <mc:Fallback xmlns="">
            <p:pic>
              <p:nvPicPr>
                <p:cNvPr id="53" name="Freihand 52">
                  <a:extLst>
                    <a:ext uri="{FF2B5EF4-FFF2-40B4-BE49-F238E27FC236}">
                      <a16:creationId xmlns:a16="http://schemas.microsoft.com/office/drawing/2014/main" id="{D3679299-2565-1046-3F70-9CF3F6336654}"/>
                    </a:ext>
                  </a:extLst>
                </p:cNvPr>
                <p:cNvPicPr/>
                <p:nvPr/>
              </p:nvPicPr>
              <p:blipFill>
                <a:blip r:embed="rId91"/>
                <a:stretch>
                  <a:fillRect/>
                </a:stretch>
              </p:blipFill>
              <p:spPr>
                <a:xfrm>
                  <a:off x="8675869" y="372796"/>
                  <a:ext cx="622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4" name="Freihand 53">
                  <a:extLst>
                    <a:ext uri="{FF2B5EF4-FFF2-40B4-BE49-F238E27FC236}">
                      <a16:creationId xmlns:a16="http://schemas.microsoft.com/office/drawing/2014/main" id="{6C437C2B-3D28-F946-8F85-E228CD272655}"/>
                    </a:ext>
                  </a:extLst>
                </p14:cNvPr>
                <p14:cNvContentPartPr/>
                <p14:nvPr/>
              </p14:nvContentPartPr>
              <p14:xfrm>
                <a:off x="8776309" y="438676"/>
                <a:ext cx="92880" cy="98640"/>
              </p14:xfrm>
            </p:contentPart>
          </mc:Choice>
          <mc:Fallback xmlns="">
            <p:pic>
              <p:nvPicPr>
                <p:cNvPr id="54" name="Freihand 53">
                  <a:extLst>
                    <a:ext uri="{FF2B5EF4-FFF2-40B4-BE49-F238E27FC236}">
                      <a16:creationId xmlns:a16="http://schemas.microsoft.com/office/drawing/2014/main" id="{6C437C2B-3D28-F946-8F85-E228CD272655}"/>
                    </a:ext>
                  </a:extLst>
                </p:cNvPr>
                <p:cNvPicPr/>
                <p:nvPr/>
              </p:nvPicPr>
              <p:blipFill>
                <a:blip r:embed="rId93"/>
                <a:stretch>
                  <a:fillRect/>
                </a:stretch>
              </p:blipFill>
              <p:spPr>
                <a:xfrm>
                  <a:off x="8767669" y="429676"/>
                  <a:ext cx="11052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5" name="Freihand 54">
                  <a:extLst>
                    <a:ext uri="{FF2B5EF4-FFF2-40B4-BE49-F238E27FC236}">
                      <a16:creationId xmlns:a16="http://schemas.microsoft.com/office/drawing/2014/main" id="{790B86C0-DE7F-B3D5-69A5-DB75704B1A21}"/>
                    </a:ext>
                  </a:extLst>
                </p14:cNvPr>
                <p14:cNvContentPartPr/>
                <p14:nvPr/>
              </p14:nvContentPartPr>
              <p14:xfrm>
                <a:off x="8925709" y="447316"/>
                <a:ext cx="99720" cy="194760"/>
              </p14:xfrm>
            </p:contentPart>
          </mc:Choice>
          <mc:Fallback xmlns="">
            <p:pic>
              <p:nvPicPr>
                <p:cNvPr id="55" name="Freihand 54">
                  <a:extLst>
                    <a:ext uri="{FF2B5EF4-FFF2-40B4-BE49-F238E27FC236}">
                      <a16:creationId xmlns:a16="http://schemas.microsoft.com/office/drawing/2014/main" id="{790B86C0-DE7F-B3D5-69A5-DB75704B1A21}"/>
                    </a:ext>
                  </a:extLst>
                </p:cNvPr>
                <p:cNvPicPr/>
                <p:nvPr/>
              </p:nvPicPr>
              <p:blipFill>
                <a:blip r:embed="rId95"/>
                <a:stretch>
                  <a:fillRect/>
                </a:stretch>
              </p:blipFill>
              <p:spPr>
                <a:xfrm>
                  <a:off x="8916709" y="438316"/>
                  <a:ext cx="1173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6" name="Freihand 55">
                  <a:extLst>
                    <a:ext uri="{FF2B5EF4-FFF2-40B4-BE49-F238E27FC236}">
                      <a16:creationId xmlns:a16="http://schemas.microsoft.com/office/drawing/2014/main" id="{20B698CE-4605-8527-523A-1B6D35358E9D}"/>
                    </a:ext>
                  </a:extLst>
                </p14:cNvPr>
                <p14:cNvContentPartPr/>
                <p14:nvPr/>
              </p14:nvContentPartPr>
              <p14:xfrm>
                <a:off x="9056389" y="441196"/>
                <a:ext cx="182880" cy="90720"/>
              </p14:xfrm>
            </p:contentPart>
          </mc:Choice>
          <mc:Fallback xmlns="">
            <p:pic>
              <p:nvPicPr>
                <p:cNvPr id="56" name="Freihand 55">
                  <a:extLst>
                    <a:ext uri="{FF2B5EF4-FFF2-40B4-BE49-F238E27FC236}">
                      <a16:creationId xmlns:a16="http://schemas.microsoft.com/office/drawing/2014/main" id="{20B698CE-4605-8527-523A-1B6D35358E9D}"/>
                    </a:ext>
                  </a:extLst>
                </p:cNvPr>
                <p:cNvPicPr/>
                <p:nvPr/>
              </p:nvPicPr>
              <p:blipFill>
                <a:blip r:embed="rId97"/>
                <a:stretch>
                  <a:fillRect/>
                </a:stretch>
              </p:blipFill>
              <p:spPr>
                <a:xfrm>
                  <a:off x="9047749" y="432556"/>
                  <a:ext cx="2005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7" name="Freihand 56">
                  <a:extLst>
                    <a:ext uri="{FF2B5EF4-FFF2-40B4-BE49-F238E27FC236}">
                      <a16:creationId xmlns:a16="http://schemas.microsoft.com/office/drawing/2014/main" id="{299336C1-B45B-6747-8D2B-28E9D8618433}"/>
                    </a:ext>
                  </a:extLst>
                </p14:cNvPr>
                <p14:cNvContentPartPr/>
                <p14:nvPr/>
              </p14:nvContentPartPr>
              <p14:xfrm>
                <a:off x="9251509" y="325996"/>
                <a:ext cx="301680" cy="180720"/>
              </p14:xfrm>
            </p:contentPart>
          </mc:Choice>
          <mc:Fallback xmlns="">
            <p:pic>
              <p:nvPicPr>
                <p:cNvPr id="57" name="Freihand 56">
                  <a:extLst>
                    <a:ext uri="{FF2B5EF4-FFF2-40B4-BE49-F238E27FC236}">
                      <a16:creationId xmlns:a16="http://schemas.microsoft.com/office/drawing/2014/main" id="{299336C1-B45B-6747-8D2B-28E9D8618433}"/>
                    </a:ext>
                  </a:extLst>
                </p:cNvPr>
                <p:cNvPicPr/>
                <p:nvPr/>
              </p:nvPicPr>
              <p:blipFill>
                <a:blip r:embed="rId99"/>
                <a:stretch>
                  <a:fillRect/>
                </a:stretch>
              </p:blipFill>
              <p:spPr>
                <a:xfrm>
                  <a:off x="9242869" y="316996"/>
                  <a:ext cx="31932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8" name="Freihand 57">
                  <a:extLst>
                    <a:ext uri="{FF2B5EF4-FFF2-40B4-BE49-F238E27FC236}">
                      <a16:creationId xmlns:a16="http://schemas.microsoft.com/office/drawing/2014/main" id="{AD0763E5-3138-6891-A22A-1A6598E9C854}"/>
                    </a:ext>
                  </a:extLst>
                </p14:cNvPr>
                <p14:cNvContentPartPr/>
                <p14:nvPr/>
              </p14:nvContentPartPr>
              <p14:xfrm>
                <a:off x="9599629" y="299356"/>
                <a:ext cx="347040" cy="213120"/>
              </p14:xfrm>
            </p:contentPart>
          </mc:Choice>
          <mc:Fallback xmlns="">
            <p:pic>
              <p:nvPicPr>
                <p:cNvPr id="58" name="Freihand 57">
                  <a:extLst>
                    <a:ext uri="{FF2B5EF4-FFF2-40B4-BE49-F238E27FC236}">
                      <a16:creationId xmlns:a16="http://schemas.microsoft.com/office/drawing/2014/main" id="{AD0763E5-3138-6891-A22A-1A6598E9C854}"/>
                    </a:ext>
                  </a:extLst>
                </p:cNvPr>
                <p:cNvPicPr/>
                <p:nvPr/>
              </p:nvPicPr>
              <p:blipFill>
                <a:blip r:embed="rId101"/>
                <a:stretch>
                  <a:fillRect/>
                </a:stretch>
              </p:blipFill>
              <p:spPr>
                <a:xfrm>
                  <a:off x="9590629" y="290356"/>
                  <a:ext cx="36468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9" name="Freihand 58">
                  <a:extLst>
                    <a:ext uri="{FF2B5EF4-FFF2-40B4-BE49-F238E27FC236}">
                      <a16:creationId xmlns:a16="http://schemas.microsoft.com/office/drawing/2014/main" id="{E5B97BFA-6BA3-F903-B43C-33D31990C96B}"/>
                    </a:ext>
                  </a:extLst>
                </p14:cNvPr>
                <p14:cNvContentPartPr/>
                <p14:nvPr/>
              </p14:nvContentPartPr>
              <p14:xfrm>
                <a:off x="9907069" y="335716"/>
                <a:ext cx="4320" cy="7920"/>
              </p14:xfrm>
            </p:contentPart>
          </mc:Choice>
          <mc:Fallback xmlns="">
            <p:pic>
              <p:nvPicPr>
                <p:cNvPr id="59" name="Freihand 58">
                  <a:extLst>
                    <a:ext uri="{FF2B5EF4-FFF2-40B4-BE49-F238E27FC236}">
                      <a16:creationId xmlns:a16="http://schemas.microsoft.com/office/drawing/2014/main" id="{E5B97BFA-6BA3-F903-B43C-33D31990C96B}"/>
                    </a:ext>
                  </a:extLst>
                </p:cNvPr>
                <p:cNvPicPr/>
                <p:nvPr/>
              </p:nvPicPr>
              <p:blipFill>
                <a:blip r:embed="rId103"/>
                <a:stretch>
                  <a:fillRect/>
                </a:stretch>
              </p:blipFill>
              <p:spPr>
                <a:xfrm>
                  <a:off x="9898069" y="327076"/>
                  <a:ext cx="219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0" name="Freihand 59">
                  <a:extLst>
                    <a:ext uri="{FF2B5EF4-FFF2-40B4-BE49-F238E27FC236}">
                      <a16:creationId xmlns:a16="http://schemas.microsoft.com/office/drawing/2014/main" id="{CEB0A036-0882-A25C-E4CD-3ACF8D52C1B0}"/>
                    </a:ext>
                  </a:extLst>
                </p14:cNvPr>
                <p14:cNvContentPartPr/>
                <p14:nvPr/>
              </p14:nvContentPartPr>
              <p14:xfrm>
                <a:off x="9988429" y="410596"/>
                <a:ext cx="45360" cy="83880"/>
              </p14:xfrm>
            </p:contentPart>
          </mc:Choice>
          <mc:Fallback xmlns="">
            <p:pic>
              <p:nvPicPr>
                <p:cNvPr id="60" name="Freihand 59">
                  <a:extLst>
                    <a:ext uri="{FF2B5EF4-FFF2-40B4-BE49-F238E27FC236}">
                      <a16:creationId xmlns:a16="http://schemas.microsoft.com/office/drawing/2014/main" id="{CEB0A036-0882-A25C-E4CD-3ACF8D52C1B0}"/>
                    </a:ext>
                  </a:extLst>
                </p:cNvPr>
                <p:cNvPicPr/>
                <p:nvPr/>
              </p:nvPicPr>
              <p:blipFill>
                <a:blip r:embed="rId105"/>
                <a:stretch>
                  <a:fillRect/>
                </a:stretch>
              </p:blipFill>
              <p:spPr>
                <a:xfrm>
                  <a:off x="9979789" y="401956"/>
                  <a:ext cx="630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1" name="Freihand 60">
                  <a:extLst>
                    <a:ext uri="{FF2B5EF4-FFF2-40B4-BE49-F238E27FC236}">
                      <a16:creationId xmlns:a16="http://schemas.microsoft.com/office/drawing/2014/main" id="{BADDF320-984D-CEB9-3B6D-E2F9FB8CE43A}"/>
                    </a:ext>
                  </a:extLst>
                </p14:cNvPr>
                <p14:cNvContentPartPr/>
                <p14:nvPr/>
              </p14:nvContentPartPr>
              <p14:xfrm>
                <a:off x="10071949" y="242836"/>
                <a:ext cx="369360" cy="243000"/>
              </p14:xfrm>
            </p:contentPart>
          </mc:Choice>
          <mc:Fallback xmlns="">
            <p:pic>
              <p:nvPicPr>
                <p:cNvPr id="61" name="Freihand 60">
                  <a:extLst>
                    <a:ext uri="{FF2B5EF4-FFF2-40B4-BE49-F238E27FC236}">
                      <a16:creationId xmlns:a16="http://schemas.microsoft.com/office/drawing/2014/main" id="{BADDF320-984D-CEB9-3B6D-E2F9FB8CE43A}"/>
                    </a:ext>
                  </a:extLst>
                </p:cNvPr>
                <p:cNvPicPr/>
                <p:nvPr/>
              </p:nvPicPr>
              <p:blipFill>
                <a:blip r:embed="rId107"/>
                <a:stretch>
                  <a:fillRect/>
                </a:stretch>
              </p:blipFill>
              <p:spPr>
                <a:xfrm>
                  <a:off x="10063309" y="233836"/>
                  <a:ext cx="38700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2" name="Freihand 61">
                  <a:extLst>
                    <a:ext uri="{FF2B5EF4-FFF2-40B4-BE49-F238E27FC236}">
                      <a16:creationId xmlns:a16="http://schemas.microsoft.com/office/drawing/2014/main" id="{1E94550C-40F6-4A4B-FEDE-CEB2A208951C}"/>
                    </a:ext>
                  </a:extLst>
                </p14:cNvPr>
                <p14:cNvContentPartPr/>
                <p14:nvPr/>
              </p14:nvContentPartPr>
              <p14:xfrm>
                <a:off x="10207669" y="232036"/>
                <a:ext cx="107640" cy="8640"/>
              </p14:xfrm>
            </p:contentPart>
          </mc:Choice>
          <mc:Fallback xmlns="">
            <p:pic>
              <p:nvPicPr>
                <p:cNvPr id="62" name="Freihand 61">
                  <a:extLst>
                    <a:ext uri="{FF2B5EF4-FFF2-40B4-BE49-F238E27FC236}">
                      <a16:creationId xmlns:a16="http://schemas.microsoft.com/office/drawing/2014/main" id="{1E94550C-40F6-4A4B-FEDE-CEB2A208951C}"/>
                    </a:ext>
                  </a:extLst>
                </p:cNvPr>
                <p:cNvPicPr/>
                <p:nvPr/>
              </p:nvPicPr>
              <p:blipFill>
                <a:blip r:embed="rId109"/>
                <a:stretch>
                  <a:fillRect/>
                </a:stretch>
              </p:blipFill>
              <p:spPr>
                <a:xfrm>
                  <a:off x="10199029" y="223396"/>
                  <a:ext cx="1252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3" name="Freihand 62">
                  <a:extLst>
                    <a:ext uri="{FF2B5EF4-FFF2-40B4-BE49-F238E27FC236}">
                      <a16:creationId xmlns:a16="http://schemas.microsoft.com/office/drawing/2014/main" id="{9F45171A-0CB8-9C46-E631-8B0D76EF5BEA}"/>
                    </a:ext>
                  </a:extLst>
                </p14:cNvPr>
                <p14:cNvContentPartPr/>
                <p14:nvPr/>
              </p14:nvContentPartPr>
              <p14:xfrm>
                <a:off x="10650469" y="324916"/>
                <a:ext cx="223200" cy="30960"/>
              </p14:xfrm>
            </p:contentPart>
          </mc:Choice>
          <mc:Fallback xmlns="">
            <p:pic>
              <p:nvPicPr>
                <p:cNvPr id="63" name="Freihand 62">
                  <a:extLst>
                    <a:ext uri="{FF2B5EF4-FFF2-40B4-BE49-F238E27FC236}">
                      <a16:creationId xmlns:a16="http://schemas.microsoft.com/office/drawing/2014/main" id="{9F45171A-0CB8-9C46-E631-8B0D76EF5BEA}"/>
                    </a:ext>
                  </a:extLst>
                </p:cNvPr>
                <p:cNvPicPr/>
                <p:nvPr/>
              </p:nvPicPr>
              <p:blipFill>
                <a:blip r:embed="rId111"/>
                <a:stretch>
                  <a:fillRect/>
                </a:stretch>
              </p:blipFill>
              <p:spPr>
                <a:xfrm>
                  <a:off x="10641469" y="316276"/>
                  <a:ext cx="24084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4" name="Freihand 63">
                  <a:extLst>
                    <a:ext uri="{FF2B5EF4-FFF2-40B4-BE49-F238E27FC236}">
                      <a16:creationId xmlns:a16="http://schemas.microsoft.com/office/drawing/2014/main" id="{DD0C8898-E5F2-8A4B-3959-68155864D447}"/>
                    </a:ext>
                  </a:extLst>
                </p14:cNvPr>
                <p14:cNvContentPartPr/>
                <p14:nvPr/>
              </p14:nvContentPartPr>
              <p14:xfrm>
                <a:off x="10623109" y="206836"/>
                <a:ext cx="426600" cy="258480"/>
              </p14:xfrm>
            </p:contentPart>
          </mc:Choice>
          <mc:Fallback xmlns="">
            <p:pic>
              <p:nvPicPr>
                <p:cNvPr id="64" name="Freihand 63">
                  <a:extLst>
                    <a:ext uri="{FF2B5EF4-FFF2-40B4-BE49-F238E27FC236}">
                      <a16:creationId xmlns:a16="http://schemas.microsoft.com/office/drawing/2014/main" id="{DD0C8898-E5F2-8A4B-3959-68155864D447}"/>
                    </a:ext>
                  </a:extLst>
                </p:cNvPr>
                <p:cNvPicPr/>
                <p:nvPr/>
              </p:nvPicPr>
              <p:blipFill>
                <a:blip r:embed="rId113"/>
                <a:stretch>
                  <a:fillRect/>
                </a:stretch>
              </p:blipFill>
              <p:spPr>
                <a:xfrm>
                  <a:off x="10614109" y="197836"/>
                  <a:ext cx="44424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5" name="Freihand 64">
                  <a:extLst>
                    <a:ext uri="{FF2B5EF4-FFF2-40B4-BE49-F238E27FC236}">
                      <a16:creationId xmlns:a16="http://schemas.microsoft.com/office/drawing/2014/main" id="{ACDDA6EF-8534-560A-C4B8-1FEB896C1D21}"/>
                    </a:ext>
                  </a:extLst>
                </p14:cNvPr>
                <p14:cNvContentPartPr/>
                <p14:nvPr/>
              </p14:nvContentPartPr>
              <p14:xfrm>
                <a:off x="11083909" y="322756"/>
                <a:ext cx="102960" cy="114120"/>
              </p14:xfrm>
            </p:contentPart>
          </mc:Choice>
          <mc:Fallback xmlns="">
            <p:pic>
              <p:nvPicPr>
                <p:cNvPr id="65" name="Freihand 64">
                  <a:extLst>
                    <a:ext uri="{FF2B5EF4-FFF2-40B4-BE49-F238E27FC236}">
                      <a16:creationId xmlns:a16="http://schemas.microsoft.com/office/drawing/2014/main" id="{ACDDA6EF-8534-560A-C4B8-1FEB896C1D21}"/>
                    </a:ext>
                  </a:extLst>
                </p:cNvPr>
                <p:cNvPicPr/>
                <p:nvPr/>
              </p:nvPicPr>
              <p:blipFill>
                <a:blip r:embed="rId115"/>
                <a:stretch>
                  <a:fillRect/>
                </a:stretch>
              </p:blipFill>
              <p:spPr>
                <a:xfrm>
                  <a:off x="11075269" y="314116"/>
                  <a:ext cx="1206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66" name="Freihand 65">
                  <a:extLst>
                    <a:ext uri="{FF2B5EF4-FFF2-40B4-BE49-F238E27FC236}">
                      <a16:creationId xmlns:a16="http://schemas.microsoft.com/office/drawing/2014/main" id="{FDCFD256-04B0-67C3-ADF4-9B4D93F0CF28}"/>
                    </a:ext>
                  </a:extLst>
                </p14:cNvPr>
                <p14:cNvContentPartPr/>
                <p14:nvPr/>
              </p14:nvContentPartPr>
              <p14:xfrm>
                <a:off x="11205589" y="169036"/>
                <a:ext cx="288720" cy="296640"/>
              </p14:xfrm>
            </p:contentPart>
          </mc:Choice>
          <mc:Fallback xmlns="">
            <p:pic>
              <p:nvPicPr>
                <p:cNvPr id="66" name="Freihand 65">
                  <a:extLst>
                    <a:ext uri="{FF2B5EF4-FFF2-40B4-BE49-F238E27FC236}">
                      <a16:creationId xmlns:a16="http://schemas.microsoft.com/office/drawing/2014/main" id="{FDCFD256-04B0-67C3-ADF4-9B4D93F0CF28}"/>
                    </a:ext>
                  </a:extLst>
                </p:cNvPr>
                <p:cNvPicPr/>
                <p:nvPr/>
              </p:nvPicPr>
              <p:blipFill>
                <a:blip r:embed="rId117"/>
                <a:stretch>
                  <a:fillRect/>
                </a:stretch>
              </p:blipFill>
              <p:spPr>
                <a:xfrm>
                  <a:off x="11196949" y="160036"/>
                  <a:ext cx="30636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67" name="Freihand 66">
                  <a:extLst>
                    <a:ext uri="{FF2B5EF4-FFF2-40B4-BE49-F238E27FC236}">
                      <a16:creationId xmlns:a16="http://schemas.microsoft.com/office/drawing/2014/main" id="{5D15145D-BD50-2D4A-6EFC-E3ABDBAF70F1}"/>
                    </a:ext>
                  </a:extLst>
                </p14:cNvPr>
                <p14:cNvContentPartPr/>
                <p14:nvPr/>
              </p14:nvContentPartPr>
              <p14:xfrm>
                <a:off x="7211029" y="683476"/>
                <a:ext cx="4560840" cy="66600"/>
              </p14:xfrm>
            </p:contentPart>
          </mc:Choice>
          <mc:Fallback xmlns="">
            <p:pic>
              <p:nvPicPr>
                <p:cNvPr id="67" name="Freihand 66">
                  <a:extLst>
                    <a:ext uri="{FF2B5EF4-FFF2-40B4-BE49-F238E27FC236}">
                      <a16:creationId xmlns:a16="http://schemas.microsoft.com/office/drawing/2014/main" id="{5D15145D-BD50-2D4A-6EFC-E3ABDBAF70F1}"/>
                    </a:ext>
                  </a:extLst>
                </p:cNvPr>
                <p:cNvPicPr/>
                <p:nvPr/>
              </p:nvPicPr>
              <p:blipFill>
                <a:blip r:embed="rId119"/>
                <a:stretch>
                  <a:fillRect/>
                </a:stretch>
              </p:blipFill>
              <p:spPr>
                <a:xfrm>
                  <a:off x="7202389" y="674476"/>
                  <a:ext cx="4578480" cy="84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0">
            <p14:nvContentPartPr>
              <p14:cNvPr id="69" name="Freihand 68">
                <a:extLst>
                  <a:ext uri="{FF2B5EF4-FFF2-40B4-BE49-F238E27FC236}">
                    <a16:creationId xmlns:a16="http://schemas.microsoft.com/office/drawing/2014/main" id="{F8423EAC-0418-DFDF-A9C6-3E327CCBC92F}"/>
                  </a:ext>
                </a:extLst>
              </p14:cNvPr>
              <p14:cNvContentPartPr/>
              <p14:nvPr/>
            </p14:nvContentPartPr>
            <p14:xfrm>
              <a:off x="1318909" y="2571676"/>
              <a:ext cx="6060600" cy="224280"/>
            </p14:xfrm>
          </p:contentPart>
        </mc:Choice>
        <mc:Fallback xmlns="">
          <p:pic>
            <p:nvPicPr>
              <p:cNvPr id="69" name="Freihand 68">
                <a:extLst>
                  <a:ext uri="{FF2B5EF4-FFF2-40B4-BE49-F238E27FC236}">
                    <a16:creationId xmlns:a16="http://schemas.microsoft.com/office/drawing/2014/main" id="{F8423EAC-0418-DFDF-A9C6-3E327CCBC92F}"/>
                  </a:ext>
                </a:extLst>
              </p:cNvPr>
              <p:cNvPicPr/>
              <p:nvPr/>
            </p:nvPicPr>
            <p:blipFill>
              <a:blip r:embed="rId121"/>
              <a:stretch>
                <a:fillRect/>
              </a:stretch>
            </p:blipFill>
            <p:spPr>
              <a:xfrm>
                <a:off x="1309909" y="2563036"/>
                <a:ext cx="607824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0" name="Freihand 69">
                <a:extLst>
                  <a:ext uri="{FF2B5EF4-FFF2-40B4-BE49-F238E27FC236}">
                    <a16:creationId xmlns:a16="http://schemas.microsoft.com/office/drawing/2014/main" id="{5A7E51CD-9B5E-E094-57F5-084157610F10}"/>
                  </a:ext>
                </a:extLst>
              </p14:cNvPr>
              <p14:cNvContentPartPr/>
              <p14:nvPr/>
            </p14:nvContentPartPr>
            <p14:xfrm>
              <a:off x="2333389" y="3735556"/>
              <a:ext cx="1561320" cy="1179360"/>
            </p14:xfrm>
          </p:contentPart>
        </mc:Choice>
        <mc:Fallback xmlns="">
          <p:pic>
            <p:nvPicPr>
              <p:cNvPr id="70" name="Freihand 69">
                <a:extLst>
                  <a:ext uri="{FF2B5EF4-FFF2-40B4-BE49-F238E27FC236}">
                    <a16:creationId xmlns:a16="http://schemas.microsoft.com/office/drawing/2014/main" id="{5A7E51CD-9B5E-E094-57F5-084157610F10}"/>
                  </a:ext>
                </a:extLst>
              </p:cNvPr>
              <p:cNvPicPr/>
              <p:nvPr/>
            </p:nvPicPr>
            <p:blipFill>
              <a:blip r:embed="rId123"/>
              <a:stretch>
                <a:fillRect/>
              </a:stretch>
            </p:blipFill>
            <p:spPr>
              <a:xfrm>
                <a:off x="2324389" y="3726916"/>
                <a:ext cx="1578960" cy="11970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1" name="Freihand 70">
                <a:extLst>
                  <a:ext uri="{FF2B5EF4-FFF2-40B4-BE49-F238E27FC236}">
                    <a16:creationId xmlns:a16="http://schemas.microsoft.com/office/drawing/2014/main" id="{370DDA48-1155-2124-BF91-214225CE06F7}"/>
                  </a:ext>
                </a:extLst>
              </p14:cNvPr>
              <p14:cNvContentPartPr/>
              <p14:nvPr/>
            </p14:nvContentPartPr>
            <p14:xfrm>
              <a:off x="4166509" y="3786316"/>
              <a:ext cx="747000" cy="1145160"/>
            </p14:xfrm>
          </p:contentPart>
        </mc:Choice>
        <mc:Fallback xmlns="">
          <p:pic>
            <p:nvPicPr>
              <p:cNvPr id="71" name="Freihand 70">
                <a:extLst>
                  <a:ext uri="{FF2B5EF4-FFF2-40B4-BE49-F238E27FC236}">
                    <a16:creationId xmlns:a16="http://schemas.microsoft.com/office/drawing/2014/main" id="{370DDA48-1155-2124-BF91-214225CE06F7}"/>
                  </a:ext>
                </a:extLst>
              </p:cNvPr>
              <p:cNvPicPr/>
              <p:nvPr/>
            </p:nvPicPr>
            <p:blipFill>
              <a:blip r:embed="rId125"/>
              <a:stretch>
                <a:fillRect/>
              </a:stretch>
            </p:blipFill>
            <p:spPr>
              <a:xfrm>
                <a:off x="4157869" y="3777676"/>
                <a:ext cx="764640" cy="11628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8" name="Freihand 77">
                <a:extLst>
                  <a:ext uri="{FF2B5EF4-FFF2-40B4-BE49-F238E27FC236}">
                    <a16:creationId xmlns:a16="http://schemas.microsoft.com/office/drawing/2014/main" id="{DC93EEB6-E0AD-AAAB-9EBB-0EE2E8261518}"/>
                  </a:ext>
                </a:extLst>
              </p14:cNvPr>
              <p14:cNvContentPartPr/>
              <p14:nvPr/>
            </p14:nvContentPartPr>
            <p14:xfrm>
              <a:off x="3362629" y="3817996"/>
              <a:ext cx="363960" cy="1019880"/>
            </p14:xfrm>
          </p:contentPart>
        </mc:Choice>
        <mc:Fallback xmlns="">
          <p:pic>
            <p:nvPicPr>
              <p:cNvPr id="78" name="Freihand 77">
                <a:extLst>
                  <a:ext uri="{FF2B5EF4-FFF2-40B4-BE49-F238E27FC236}">
                    <a16:creationId xmlns:a16="http://schemas.microsoft.com/office/drawing/2014/main" id="{DC93EEB6-E0AD-AAAB-9EBB-0EE2E8261518}"/>
                  </a:ext>
                </a:extLst>
              </p:cNvPr>
              <p:cNvPicPr/>
              <p:nvPr/>
            </p:nvPicPr>
            <p:blipFill>
              <a:blip r:embed="rId127"/>
              <a:stretch>
                <a:fillRect/>
              </a:stretch>
            </p:blipFill>
            <p:spPr>
              <a:xfrm>
                <a:off x="3353989" y="3808996"/>
                <a:ext cx="381600" cy="103752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05" name="Freihand 104">
                <a:extLst>
                  <a:ext uri="{FF2B5EF4-FFF2-40B4-BE49-F238E27FC236}">
                    <a16:creationId xmlns:a16="http://schemas.microsoft.com/office/drawing/2014/main" id="{2F1CF113-1020-BFB5-CC16-467E2B883B74}"/>
                  </a:ext>
                </a:extLst>
              </p14:cNvPr>
              <p14:cNvContentPartPr/>
              <p14:nvPr/>
            </p14:nvContentPartPr>
            <p14:xfrm>
              <a:off x="4889029" y="4517116"/>
              <a:ext cx="296280" cy="162360"/>
            </p14:xfrm>
          </p:contentPart>
        </mc:Choice>
        <mc:Fallback xmlns="">
          <p:pic>
            <p:nvPicPr>
              <p:cNvPr id="105" name="Freihand 104">
                <a:extLst>
                  <a:ext uri="{FF2B5EF4-FFF2-40B4-BE49-F238E27FC236}">
                    <a16:creationId xmlns:a16="http://schemas.microsoft.com/office/drawing/2014/main" id="{2F1CF113-1020-BFB5-CC16-467E2B883B74}"/>
                  </a:ext>
                </a:extLst>
              </p:cNvPr>
              <p:cNvPicPr/>
              <p:nvPr/>
            </p:nvPicPr>
            <p:blipFill>
              <a:blip r:embed="rId129"/>
              <a:stretch>
                <a:fillRect/>
              </a:stretch>
            </p:blipFill>
            <p:spPr>
              <a:xfrm>
                <a:off x="4880389" y="4508476"/>
                <a:ext cx="3139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2" name="Freihand 71">
                <a:extLst>
                  <a:ext uri="{FF2B5EF4-FFF2-40B4-BE49-F238E27FC236}">
                    <a16:creationId xmlns:a16="http://schemas.microsoft.com/office/drawing/2014/main" id="{1ACBCC49-A08F-EA3A-A8FC-038FFC4429DB}"/>
                  </a:ext>
                </a:extLst>
              </p14:cNvPr>
              <p14:cNvContentPartPr/>
              <p14:nvPr/>
            </p14:nvContentPartPr>
            <p14:xfrm>
              <a:off x="2760349" y="3655996"/>
              <a:ext cx="489240" cy="1146600"/>
            </p14:xfrm>
          </p:contentPart>
        </mc:Choice>
        <mc:Fallback xmlns="">
          <p:pic>
            <p:nvPicPr>
              <p:cNvPr id="72" name="Freihand 71">
                <a:extLst>
                  <a:ext uri="{FF2B5EF4-FFF2-40B4-BE49-F238E27FC236}">
                    <a16:creationId xmlns:a16="http://schemas.microsoft.com/office/drawing/2014/main" id="{1ACBCC49-A08F-EA3A-A8FC-038FFC4429DB}"/>
                  </a:ext>
                </a:extLst>
              </p:cNvPr>
              <p:cNvPicPr/>
              <p:nvPr/>
            </p:nvPicPr>
            <p:blipFill>
              <a:blip r:embed="rId131"/>
              <a:stretch>
                <a:fillRect/>
              </a:stretch>
            </p:blipFill>
            <p:spPr>
              <a:xfrm>
                <a:off x="2751349" y="3647356"/>
                <a:ext cx="506880" cy="11642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3" name="Freihand 72">
                <a:extLst>
                  <a:ext uri="{FF2B5EF4-FFF2-40B4-BE49-F238E27FC236}">
                    <a16:creationId xmlns:a16="http://schemas.microsoft.com/office/drawing/2014/main" id="{96E85FD6-570B-F1C6-A72A-45F916D69D4C}"/>
                  </a:ext>
                </a:extLst>
              </p14:cNvPr>
              <p14:cNvContentPartPr/>
              <p14:nvPr/>
            </p14:nvContentPartPr>
            <p14:xfrm>
              <a:off x="2610229" y="3969916"/>
              <a:ext cx="233640" cy="497520"/>
            </p14:xfrm>
          </p:contentPart>
        </mc:Choice>
        <mc:Fallback xmlns="">
          <p:pic>
            <p:nvPicPr>
              <p:cNvPr id="73" name="Freihand 72">
                <a:extLst>
                  <a:ext uri="{FF2B5EF4-FFF2-40B4-BE49-F238E27FC236}">
                    <a16:creationId xmlns:a16="http://schemas.microsoft.com/office/drawing/2014/main" id="{96E85FD6-570B-F1C6-A72A-45F916D69D4C}"/>
                  </a:ext>
                </a:extLst>
              </p:cNvPr>
              <p:cNvPicPr/>
              <p:nvPr/>
            </p:nvPicPr>
            <p:blipFill>
              <a:blip r:embed="rId133"/>
              <a:stretch>
                <a:fillRect/>
              </a:stretch>
            </p:blipFill>
            <p:spPr>
              <a:xfrm>
                <a:off x="2601229" y="3960916"/>
                <a:ext cx="251280" cy="5151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5" name="Freihand 74">
                <a:extLst>
                  <a:ext uri="{FF2B5EF4-FFF2-40B4-BE49-F238E27FC236}">
                    <a16:creationId xmlns:a16="http://schemas.microsoft.com/office/drawing/2014/main" id="{5D2CC604-54F2-72EF-F1BA-62A02E671D26}"/>
                  </a:ext>
                </a:extLst>
              </p14:cNvPr>
              <p14:cNvContentPartPr/>
              <p14:nvPr/>
            </p14:nvContentPartPr>
            <p14:xfrm>
              <a:off x="2657749" y="3297436"/>
              <a:ext cx="1087200" cy="661320"/>
            </p14:xfrm>
          </p:contentPart>
        </mc:Choice>
        <mc:Fallback xmlns="">
          <p:pic>
            <p:nvPicPr>
              <p:cNvPr id="75" name="Freihand 74">
                <a:extLst>
                  <a:ext uri="{FF2B5EF4-FFF2-40B4-BE49-F238E27FC236}">
                    <a16:creationId xmlns:a16="http://schemas.microsoft.com/office/drawing/2014/main" id="{5D2CC604-54F2-72EF-F1BA-62A02E671D26}"/>
                  </a:ext>
                </a:extLst>
              </p:cNvPr>
              <p:cNvPicPr/>
              <p:nvPr/>
            </p:nvPicPr>
            <p:blipFill>
              <a:blip r:embed="rId135"/>
              <a:stretch>
                <a:fillRect/>
              </a:stretch>
            </p:blipFill>
            <p:spPr>
              <a:xfrm>
                <a:off x="2648749" y="3288796"/>
                <a:ext cx="1104840" cy="6789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6" name="Freihand 75">
                <a:extLst>
                  <a:ext uri="{FF2B5EF4-FFF2-40B4-BE49-F238E27FC236}">
                    <a16:creationId xmlns:a16="http://schemas.microsoft.com/office/drawing/2014/main" id="{03EC1609-6A50-6ABD-F397-7316E4FCCC8C}"/>
                  </a:ext>
                </a:extLst>
              </p14:cNvPr>
              <p14:cNvContentPartPr/>
              <p14:nvPr/>
            </p14:nvContentPartPr>
            <p14:xfrm>
              <a:off x="2605189" y="3954796"/>
              <a:ext cx="252360" cy="532080"/>
            </p14:xfrm>
          </p:contentPart>
        </mc:Choice>
        <mc:Fallback xmlns="">
          <p:pic>
            <p:nvPicPr>
              <p:cNvPr id="76" name="Freihand 75">
                <a:extLst>
                  <a:ext uri="{FF2B5EF4-FFF2-40B4-BE49-F238E27FC236}">
                    <a16:creationId xmlns:a16="http://schemas.microsoft.com/office/drawing/2014/main" id="{03EC1609-6A50-6ABD-F397-7316E4FCCC8C}"/>
                  </a:ext>
                </a:extLst>
              </p:cNvPr>
              <p:cNvPicPr/>
              <p:nvPr/>
            </p:nvPicPr>
            <p:blipFill>
              <a:blip r:embed="rId137"/>
              <a:stretch>
                <a:fillRect/>
              </a:stretch>
            </p:blipFill>
            <p:spPr>
              <a:xfrm>
                <a:off x="2596549" y="3946156"/>
                <a:ext cx="270000" cy="5497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8" name="Freihand 97">
                <a:extLst>
                  <a:ext uri="{FF2B5EF4-FFF2-40B4-BE49-F238E27FC236}">
                    <a16:creationId xmlns:a16="http://schemas.microsoft.com/office/drawing/2014/main" id="{3F44448D-EC38-DB86-C9CC-55B763BB915E}"/>
                  </a:ext>
                </a:extLst>
              </p14:cNvPr>
              <p14:cNvContentPartPr/>
              <p14:nvPr/>
            </p14:nvContentPartPr>
            <p14:xfrm>
              <a:off x="2717149" y="4737436"/>
              <a:ext cx="492120" cy="98640"/>
            </p14:xfrm>
          </p:contentPart>
        </mc:Choice>
        <mc:Fallback xmlns="">
          <p:pic>
            <p:nvPicPr>
              <p:cNvPr id="98" name="Freihand 97">
                <a:extLst>
                  <a:ext uri="{FF2B5EF4-FFF2-40B4-BE49-F238E27FC236}">
                    <a16:creationId xmlns:a16="http://schemas.microsoft.com/office/drawing/2014/main" id="{3F44448D-EC38-DB86-C9CC-55B763BB915E}"/>
                  </a:ext>
                </a:extLst>
              </p:cNvPr>
              <p:cNvPicPr/>
              <p:nvPr/>
            </p:nvPicPr>
            <p:blipFill>
              <a:blip r:embed="rId139"/>
              <a:stretch>
                <a:fillRect/>
              </a:stretch>
            </p:blipFill>
            <p:spPr>
              <a:xfrm>
                <a:off x="2708149" y="4728436"/>
                <a:ext cx="5097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9" name="Freihand 98">
                <a:extLst>
                  <a:ext uri="{FF2B5EF4-FFF2-40B4-BE49-F238E27FC236}">
                    <a16:creationId xmlns:a16="http://schemas.microsoft.com/office/drawing/2014/main" id="{AC4F9912-6482-8820-051B-F205CF995480}"/>
                  </a:ext>
                </a:extLst>
              </p14:cNvPr>
              <p14:cNvContentPartPr/>
              <p14:nvPr/>
            </p14:nvContentPartPr>
            <p14:xfrm>
              <a:off x="4199269" y="3795316"/>
              <a:ext cx="724320" cy="1150560"/>
            </p14:xfrm>
          </p:contentPart>
        </mc:Choice>
        <mc:Fallback xmlns="">
          <p:pic>
            <p:nvPicPr>
              <p:cNvPr id="99" name="Freihand 98">
                <a:extLst>
                  <a:ext uri="{FF2B5EF4-FFF2-40B4-BE49-F238E27FC236}">
                    <a16:creationId xmlns:a16="http://schemas.microsoft.com/office/drawing/2014/main" id="{AC4F9912-6482-8820-051B-F205CF995480}"/>
                  </a:ext>
                </a:extLst>
              </p:cNvPr>
              <p:cNvPicPr/>
              <p:nvPr/>
            </p:nvPicPr>
            <p:blipFill>
              <a:blip r:embed="rId141"/>
              <a:stretch>
                <a:fillRect/>
              </a:stretch>
            </p:blipFill>
            <p:spPr>
              <a:xfrm>
                <a:off x="4190269" y="3786676"/>
                <a:ext cx="741960" cy="11682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1" name="Freihand 100">
                <a:extLst>
                  <a:ext uri="{FF2B5EF4-FFF2-40B4-BE49-F238E27FC236}">
                    <a16:creationId xmlns:a16="http://schemas.microsoft.com/office/drawing/2014/main" id="{5BB7A969-3575-BF68-64CA-C4F93C251ECE}"/>
                  </a:ext>
                </a:extLst>
              </p14:cNvPr>
              <p14:cNvContentPartPr/>
              <p14:nvPr/>
            </p14:nvContentPartPr>
            <p14:xfrm>
              <a:off x="2414029" y="3631876"/>
              <a:ext cx="1527480" cy="1281240"/>
            </p14:xfrm>
          </p:contentPart>
        </mc:Choice>
        <mc:Fallback xmlns="">
          <p:pic>
            <p:nvPicPr>
              <p:cNvPr id="101" name="Freihand 100">
                <a:extLst>
                  <a:ext uri="{FF2B5EF4-FFF2-40B4-BE49-F238E27FC236}">
                    <a16:creationId xmlns:a16="http://schemas.microsoft.com/office/drawing/2014/main" id="{5BB7A969-3575-BF68-64CA-C4F93C251ECE}"/>
                  </a:ext>
                </a:extLst>
              </p:cNvPr>
              <p:cNvPicPr/>
              <p:nvPr/>
            </p:nvPicPr>
            <p:blipFill>
              <a:blip r:embed="rId143"/>
              <a:stretch>
                <a:fillRect/>
              </a:stretch>
            </p:blipFill>
            <p:spPr>
              <a:xfrm>
                <a:off x="2405029" y="3623236"/>
                <a:ext cx="1545120" cy="12988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3" name="Freihand 102">
                <a:extLst>
                  <a:ext uri="{FF2B5EF4-FFF2-40B4-BE49-F238E27FC236}">
                    <a16:creationId xmlns:a16="http://schemas.microsoft.com/office/drawing/2014/main" id="{F96E22E9-A1C9-1721-F985-90BA1BA9B96B}"/>
                  </a:ext>
                </a:extLst>
              </p14:cNvPr>
              <p14:cNvContentPartPr/>
              <p14:nvPr/>
            </p14:nvContentPartPr>
            <p14:xfrm>
              <a:off x="2653069" y="3709276"/>
              <a:ext cx="205560" cy="36000"/>
            </p14:xfrm>
          </p:contentPart>
        </mc:Choice>
        <mc:Fallback xmlns="">
          <p:pic>
            <p:nvPicPr>
              <p:cNvPr id="103" name="Freihand 102">
                <a:extLst>
                  <a:ext uri="{FF2B5EF4-FFF2-40B4-BE49-F238E27FC236}">
                    <a16:creationId xmlns:a16="http://schemas.microsoft.com/office/drawing/2014/main" id="{F96E22E9-A1C9-1721-F985-90BA1BA9B96B}"/>
                  </a:ext>
                </a:extLst>
              </p:cNvPr>
              <p:cNvPicPr/>
              <p:nvPr/>
            </p:nvPicPr>
            <p:blipFill>
              <a:blip r:embed="rId145"/>
              <a:stretch>
                <a:fillRect/>
              </a:stretch>
            </p:blipFill>
            <p:spPr>
              <a:xfrm>
                <a:off x="2644429" y="3700276"/>
                <a:ext cx="22320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6" name="Freihand 105">
                <a:extLst>
                  <a:ext uri="{FF2B5EF4-FFF2-40B4-BE49-F238E27FC236}">
                    <a16:creationId xmlns:a16="http://schemas.microsoft.com/office/drawing/2014/main" id="{4EC040BE-A2E9-0355-9BFF-7D3EF6BD0443}"/>
                  </a:ext>
                </a:extLst>
              </p14:cNvPr>
              <p14:cNvContentPartPr/>
              <p14:nvPr/>
            </p14:nvContentPartPr>
            <p14:xfrm>
              <a:off x="4190269" y="3679396"/>
              <a:ext cx="750600" cy="1245240"/>
            </p14:xfrm>
          </p:contentPart>
        </mc:Choice>
        <mc:Fallback xmlns="">
          <p:pic>
            <p:nvPicPr>
              <p:cNvPr id="106" name="Freihand 105">
                <a:extLst>
                  <a:ext uri="{FF2B5EF4-FFF2-40B4-BE49-F238E27FC236}">
                    <a16:creationId xmlns:a16="http://schemas.microsoft.com/office/drawing/2014/main" id="{4EC040BE-A2E9-0355-9BFF-7D3EF6BD0443}"/>
                  </a:ext>
                </a:extLst>
              </p:cNvPr>
              <p:cNvPicPr/>
              <p:nvPr/>
            </p:nvPicPr>
            <p:blipFill>
              <a:blip r:embed="rId147"/>
              <a:stretch>
                <a:fillRect/>
              </a:stretch>
            </p:blipFill>
            <p:spPr>
              <a:xfrm>
                <a:off x="4181629" y="3670396"/>
                <a:ext cx="768240" cy="1262880"/>
              </a:xfrm>
              <a:prstGeom prst="rect">
                <a:avLst/>
              </a:prstGeom>
            </p:spPr>
          </p:pic>
        </mc:Fallback>
      </mc:AlternateContent>
      <p:grpSp>
        <p:nvGrpSpPr>
          <p:cNvPr id="110" name="Gruppieren 109">
            <a:extLst>
              <a:ext uri="{FF2B5EF4-FFF2-40B4-BE49-F238E27FC236}">
                <a16:creationId xmlns:a16="http://schemas.microsoft.com/office/drawing/2014/main" id="{4F04F30F-3E4B-6229-39DA-69435FBEBFA3}"/>
              </a:ext>
            </a:extLst>
          </p:cNvPr>
          <p:cNvGrpSpPr/>
          <p:nvPr/>
        </p:nvGrpSpPr>
        <p:grpSpPr>
          <a:xfrm>
            <a:off x="1893829" y="4960276"/>
            <a:ext cx="950400" cy="832320"/>
            <a:chOff x="1893829" y="4960276"/>
            <a:chExt cx="950400" cy="832320"/>
          </a:xfrm>
        </p:grpSpPr>
        <mc:AlternateContent xmlns:mc="http://schemas.openxmlformats.org/markup-compatibility/2006" xmlns:p14="http://schemas.microsoft.com/office/powerpoint/2010/main">
          <mc:Choice Requires="p14">
            <p:contentPart p14:bwMode="auto" r:id="rId148">
              <p14:nvContentPartPr>
                <p14:cNvPr id="108" name="Freihand 107">
                  <a:extLst>
                    <a:ext uri="{FF2B5EF4-FFF2-40B4-BE49-F238E27FC236}">
                      <a16:creationId xmlns:a16="http://schemas.microsoft.com/office/drawing/2014/main" id="{2DE2590C-04C6-B77B-FEA9-D597E6D0A428}"/>
                    </a:ext>
                  </a:extLst>
                </p14:cNvPr>
                <p14:cNvContentPartPr/>
                <p14:nvPr/>
              </p14:nvContentPartPr>
              <p14:xfrm>
                <a:off x="1893829" y="5669476"/>
                <a:ext cx="911520" cy="123120"/>
              </p14:xfrm>
            </p:contentPart>
          </mc:Choice>
          <mc:Fallback xmlns="">
            <p:pic>
              <p:nvPicPr>
                <p:cNvPr id="108" name="Freihand 107">
                  <a:extLst>
                    <a:ext uri="{FF2B5EF4-FFF2-40B4-BE49-F238E27FC236}">
                      <a16:creationId xmlns:a16="http://schemas.microsoft.com/office/drawing/2014/main" id="{2DE2590C-04C6-B77B-FEA9-D597E6D0A428}"/>
                    </a:ext>
                  </a:extLst>
                </p:cNvPr>
                <p:cNvPicPr/>
                <p:nvPr/>
              </p:nvPicPr>
              <p:blipFill>
                <a:blip r:embed="rId149"/>
                <a:stretch>
                  <a:fillRect/>
                </a:stretch>
              </p:blipFill>
              <p:spPr>
                <a:xfrm>
                  <a:off x="1885189" y="5660476"/>
                  <a:ext cx="92916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09" name="Freihand 108">
                  <a:extLst>
                    <a:ext uri="{FF2B5EF4-FFF2-40B4-BE49-F238E27FC236}">
                      <a16:creationId xmlns:a16="http://schemas.microsoft.com/office/drawing/2014/main" id="{FE954C8B-455A-5711-E9C1-C8B83185BA7D}"/>
                    </a:ext>
                  </a:extLst>
                </p14:cNvPr>
                <p14:cNvContentPartPr/>
                <p14:nvPr/>
              </p14:nvContentPartPr>
              <p14:xfrm>
                <a:off x="2227189" y="4960276"/>
                <a:ext cx="617040" cy="477000"/>
              </p14:xfrm>
            </p:contentPart>
          </mc:Choice>
          <mc:Fallback xmlns="">
            <p:pic>
              <p:nvPicPr>
                <p:cNvPr id="109" name="Freihand 108">
                  <a:extLst>
                    <a:ext uri="{FF2B5EF4-FFF2-40B4-BE49-F238E27FC236}">
                      <a16:creationId xmlns:a16="http://schemas.microsoft.com/office/drawing/2014/main" id="{FE954C8B-455A-5711-E9C1-C8B83185BA7D}"/>
                    </a:ext>
                  </a:extLst>
                </p:cNvPr>
                <p:cNvPicPr/>
                <p:nvPr/>
              </p:nvPicPr>
              <p:blipFill>
                <a:blip r:embed="rId151"/>
                <a:stretch>
                  <a:fillRect/>
                </a:stretch>
              </p:blipFill>
              <p:spPr>
                <a:xfrm>
                  <a:off x="2218189" y="4951636"/>
                  <a:ext cx="634680" cy="494640"/>
                </a:xfrm>
                <a:prstGeom prst="rect">
                  <a:avLst/>
                </a:prstGeom>
              </p:spPr>
            </p:pic>
          </mc:Fallback>
        </mc:AlternateContent>
      </p:grpSp>
      <p:grpSp>
        <p:nvGrpSpPr>
          <p:cNvPr id="129" name="Gruppieren 128">
            <a:extLst>
              <a:ext uri="{FF2B5EF4-FFF2-40B4-BE49-F238E27FC236}">
                <a16:creationId xmlns:a16="http://schemas.microsoft.com/office/drawing/2014/main" id="{4B9F0F2E-653C-5D7C-11CA-D9199D265DBF}"/>
              </a:ext>
            </a:extLst>
          </p:cNvPr>
          <p:cNvGrpSpPr/>
          <p:nvPr/>
        </p:nvGrpSpPr>
        <p:grpSpPr>
          <a:xfrm>
            <a:off x="3693829" y="2822236"/>
            <a:ext cx="5160960" cy="2064960"/>
            <a:chOff x="3693829" y="2822236"/>
            <a:chExt cx="5160960" cy="2064960"/>
          </a:xfrm>
        </p:grpSpPr>
        <mc:AlternateContent xmlns:mc="http://schemas.openxmlformats.org/markup-compatibility/2006" xmlns:p14="http://schemas.microsoft.com/office/powerpoint/2010/main">
          <mc:Choice Requires="p14">
            <p:contentPart p14:bwMode="auto" r:id="rId152">
              <p14:nvContentPartPr>
                <p14:cNvPr id="80" name="Freihand 79">
                  <a:extLst>
                    <a:ext uri="{FF2B5EF4-FFF2-40B4-BE49-F238E27FC236}">
                      <a16:creationId xmlns:a16="http://schemas.microsoft.com/office/drawing/2014/main" id="{4B7BA52D-A67C-2BC7-B6A7-D98506FFFA28}"/>
                    </a:ext>
                  </a:extLst>
                </p14:cNvPr>
                <p14:cNvContentPartPr/>
                <p14:nvPr/>
              </p14:nvContentPartPr>
              <p14:xfrm>
                <a:off x="3746749" y="3502996"/>
                <a:ext cx="358200" cy="309960"/>
              </p14:xfrm>
            </p:contentPart>
          </mc:Choice>
          <mc:Fallback xmlns="">
            <p:pic>
              <p:nvPicPr>
                <p:cNvPr id="80" name="Freihand 79">
                  <a:extLst>
                    <a:ext uri="{FF2B5EF4-FFF2-40B4-BE49-F238E27FC236}">
                      <a16:creationId xmlns:a16="http://schemas.microsoft.com/office/drawing/2014/main" id="{4B7BA52D-A67C-2BC7-B6A7-D98506FFFA28}"/>
                    </a:ext>
                  </a:extLst>
                </p:cNvPr>
                <p:cNvPicPr/>
                <p:nvPr/>
              </p:nvPicPr>
              <p:blipFill>
                <a:blip r:embed="rId153"/>
                <a:stretch>
                  <a:fillRect/>
                </a:stretch>
              </p:blipFill>
              <p:spPr>
                <a:xfrm>
                  <a:off x="3737749" y="3493996"/>
                  <a:ext cx="37584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81" name="Freihand 80">
                  <a:extLst>
                    <a:ext uri="{FF2B5EF4-FFF2-40B4-BE49-F238E27FC236}">
                      <a16:creationId xmlns:a16="http://schemas.microsoft.com/office/drawing/2014/main" id="{AC2A33C3-A56E-8C00-E37B-396662802247}"/>
                    </a:ext>
                  </a:extLst>
                </p14:cNvPr>
                <p14:cNvContentPartPr/>
                <p14:nvPr/>
              </p14:nvContentPartPr>
              <p14:xfrm>
                <a:off x="3693829" y="3661756"/>
                <a:ext cx="225360" cy="272520"/>
              </p14:xfrm>
            </p:contentPart>
          </mc:Choice>
          <mc:Fallback xmlns="">
            <p:pic>
              <p:nvPicPr>
                <p:cNvPr id="81" name="Freihand 80">
                  <a:extLst>
                    <a:ext uri="{FF2B5EF4-FFF2-40B4-BE49-F238E27FC236}">
                      <a16:creationId xmlns:a16="http://schemas.microsoft.com/office/drawing/2014/main" id="{AC2A33C3-A56E-8C00-E37B-396662802247}"/>
                    </a:ext>
                  </a:extLst>
                </p:cNvPr>
                <p:cNvPicPr/>
                <p:nvPr/>
              </p:nvPicPr>
              <p:blipFill>
                <a:blip r:embed="rId155"/>
                <a:stretch>
                  <a:fillRect/>
                </a:stretch>
              </p:blipFill>
              <p:spPr>
                <a:xfrm>
                  <a:off x="3685189" y="3652756"/>
                  <a:ext cx="24300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82" name="Freihand 81">
                  <a:extLst>
                    <a:ext uri="{FF2B5EF4-FFF2-40B4-BE49-F238E27FC236}">
                      <a16:creationId xmlns:a16="http://schemas.microsoft.com/office/drawing/2014/main" id="{273953C5-D558-86E6-DEDB-F66BB28F907A}"/>
                    </a:ext>
                  </a:extLst>
                </p14:cNvPr>
                <p14:cNvContentPartPr/>
                <p14:nvPr/>
              </p14:nvContentPartPr>
              <p14:xfrm>
                <a:off x="4386469" y="3209596"/>
                <a:ext cx="225000" cy="281520"/>
              </p14:xfrm>
            </p:contentPart>
          </mc:Choice>
          <mc:Fallback xmlns="">
            <p:pic>
              <p:nvPicPr>
                <p:cNvPr id="82" name="Freihand 81">
                  <a:extLst>
                    <a:ext uri="{FF2B5EF4-FFF2-40B4-BE49-F238E27FC236}">
                      <a16:creationId xmlns:a16="http://schemas.microsoft.com/office/drawing/2014/main" id="{273953C5-D558-86E6-DEDB-F66BB28F907A}"/>
                    </a:ext>
                  </a:extLst>
                </p:cNvPr>
                <p:cNvPicPr/>
                <p:nvPr/>
              </p:nvPicPr>
              <p:blipFill>
                <a:blip r:embed="rId157"/>
                <a:stretch>
                  <a:fillRect/>
                </a:stretch>
              </p:blipFill>
              <p:spPr>
                <a:xfrm>
                  <a:off x="4377469" y="3200956"/>
                  <a:ext cx="24264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83" name="Freihand 82">
                  <a:extLst>
                    <a:ext uri="{FF2B5EF4-FFF2-40B4-BE49-F238E27FC236}">
                      <a16:creationId xmlns:a16="http://schemas.microsoft.com/office/drawing/2014/main" id="{246D466C-AEF6-66C2-8C52-97192863597E}"/>
                    </a:ext>
                  </a:extLst>
                </p14:cNvPr>
                <p14:cNvContentPartPr/>
                <p14:nvPr/>
              </p14:nvContentPartPr>
              <p14:xfrm>
                <a:off x="4540549" y="3239116"/>
                <a:ext cx="76320" cy="31320"/>
              </p14:xfrm>
            </p:contentPart>
          </mc:Choice>
          <mc:Fallback xmlns="">
            <p:pic>
              <p:nvPicPr>
                <p:cNvPr id="83" name="Freihand 82">
                  <a:extLst>
                    <a:ext uri="{FF2B5EF4-FFF2-40B4-BE49-F238E27FC236}">
                      <a16:creationId xmlns:a16="http://schemas.microsoft.com/office/drawing/2014/main" id="{246D466C-AEF6-66C2-8C52-97192863597E}"/>
                    </a:ext>
                  </a:extLst>
                </p:cNvPr>
                <p:cNvPicPr/>
                <p:nvPr/>
              </p:nvPicPr>
              <p:blipFill>
                <a:blip r:embed="rId159"/>
                <a:stretch>
                  <a:fillRect/>
                </a:stretch>
              </p:blipFill>
              <p:spPr>
                <a:xfrm>
                  <a:off x="4531909" y="3230476"/>
                  <a:ext cx="9396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84" name="Freihand 83">
                  <a:extLst>
                    <a:ext uri="{FF2B5EF4-FFF2-40B4-BE49-F238E27FC236}">
                      <a16:creationId xmlns:a16="http://schemas.microsoft.com/office/drawing/2014/main" id="{B0CBF2CE-6EDE-A03D-D3D7-5EBCEA4136A0}"/>
                    </a:ext>
                  </a:extLst>
                </p14:cNvPr>
                <p14:cNvContentPartPr/>
                <p14:nvPr/>
              </p14:nvContentPartPr>
              <p14:xfrm>
                <a:off x="4662949" y="3218236"/>
                <a:ext cx="106560" cy="203040"/>
              </p14:xfrm>
            </p:contentPart>
          </mc:Choice>
          <mc:Fallback xmlns="">
            <p:pic>
              <p:nvPicPr>
                <p:cNvPr id="84" name="Freihand 83">
                  <a:extLst>
                    <a:ext uri="{FF2B5EF4-FFF2-40B4-BE49-F238E27FC236}">
                      <a16:creationId xmlns:a16="http://schemas.microsoft.com/office/drawing/2014/main" id="{B0CBF2CE-6EDE-A03D-D3D7-5EBCEA4136A0}"/>
                    </a:ext>
                  </a:extLst>
                </p:cNvPr>
                <p:cNvPicPr/>
                <p:nvPr/>
              </p:nvPicPr>
              <p:blipFill>
                <a:blip r:embed="rId161"/>
                <a:stretch>
                  <a:fillRect/>
                </a:stretch>
              </p:blipFill>
              <p:spPr>
                <a:xfrm>
                  <a:off x="4654309" y="3209596"/>
                  <a:ext cx="12420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85" name="Freihand 84">
                  <a:extLst>
                    <a:ext uri="{FF2B5EF4-FFF2-40B4-BE49-F238E27FC236}">
                      <a16:creationId xmlns:a16="http://schemas.microsoft.com/office/drawing/2014/main" id="{A0473BE9-483D-54F4-801B-227A990959EC}"/>
                    </a:ext>
                  </a:extLst>
                </p14:cNvPr>
                <p14:cNvContentPartPr/>
                <p14:nvPr/>
              </p14:nvContentPartPr>
              <p14:xfrm>
                <a:off x="4940869" y="3132916"/>
                <a:ext cx="637200" cy="214200"/>
              </p14:xfrm>
            </p:contentPart>
          </mc:Choice>
          <mc:Fallback xmlns="">
            <p:pic>
              <p:nvPicPr>
                <p:cNvPr id="85" name="Freihand 84">
                  <a:extLst>
                    <a:ext uri="{FF2B5EF4-FFF2-40B4-BE49-F238E27FC236}">
                      <a16:creationId xmlns:a16="http://schemas.microsoft.com/office/drawing/2014/main" id="{A0473BE9-483D-54F4-801B-227A990959EC}"/>
                    </a:ext>
                  </a:extLst>
                </p:cNvPr>
                <p:cNvPicPr/>
                <p:nvPr/>
              </p:nvPicPr>
              <p:blipFill>
                <a:blip r:embed="rId163"/>
                <a:stretch>
                  <a:fillRect/>
                </a:stretch>
              </p:blipFill>
              <p:spPr>
                <a:xfrm>
                  <a:off x="4932229" y="3124276"/>
                  <a:ext cx="65484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86" name="Freihand 85">
                  <a:extLst>
                    <a:ext uri="{FF2B5EF4-FFF2-40B4-BE49-F238E27FC236}">
                      <a16:creationId xmlns:a16="http://schemas.microsoft.com/office/drawing/2014/main" id="{B1A71BFD-B3CA-38EF-67FB-FC1193999605}"/>
                    </a:ext>
                  </a:extLst>
                </p14:cNvPr>
                <p14:cNvContentPartPr/>
                <p14:nvPr/>
              </p14:nvContentPartPr>
              <p14:xfrm>
                <a:off x="5803789" y="3186556"/>
                <a:ext cx="197640" cy="131760"/>
              </p14:xfrm>
            </p:contentPart>
          </mc:Choice>
          <mc:Fallback xmlns="">
            <p:pic>
              <p:nvPicPr>
                <p:cNvPr id="86" name="Freihand 85">
                  <a:extLst>
                    <a:ext uri="{FF2B5EF4-FFF2-40B4-BE49-F238E27FC236}">
                      <a16:creationId xmlns:a16="http://schemas.microsoft.com/office/drawing/2014/main" id="{B1A71BFD-B3CA-38EF-67FB-FC1193999605}"/>
                    </a:ext>
                  </a:extLst>
                </p:cNvPr>
                <p:cNvPicPr/>
                <p:nvPr/>
              </p:nvPicPr>
              <p:blipFill>
                <a:blip r:embed="rId165"/>
                <a:stretch>
                  <a:fillRect/>
                </a:stretch>
              </p:blipFill>
              <p:spPr>
                <a:xfrm>
                  <a:off x="5795149" y="3177556"/>
                  <a:ext cx="21528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87" name="Freihand 86">
                  <a:extLst>
                    <a:ext uri="{FF2B5EF4-FFF2-40B4-BE49-F238E27FC236}">
                      <a16:creationId xmlns:a16="http://schemas.microsoft.com/office/drawing/2014/main" id="{0600D109-D525-F406-0B39-AFB26DFADFDE}"/>
                    </a:ext>
                  </a:extLst>
                </p14:cNvPr>
                <p14:cNvContentPartPr/>
                <p14:nvPr/>
              </p14:nvContentPartPr>
              <p14:xfrm>
                <a:off x="6006109" y="3083596"/>
                <a:ext cx="312840" cy="205920"/>
              </p14:xfrm>
            </p:contentPart>
          </mc:Choice>
          <mc:Fallback xmlns="">
            <p:pic>
              <p:nvPicPr>
                <p:cNvPr id="87" name="Freihand 86">
                  <a:extLst>
                    <a:ext uri="{FF2B5EF4-FFF2-40B4-BE49-F238E27FC236}">
                      <a16:creationId xmlns:a16="http://schemas.microsoft.com/office/drawing/2014/main" id="{0600D109-D525-F406-0B39-AFB26DFADFDE}"/>
                    </a:ext>
                  </a:extLst>
                </p:cNvPr>
                <p:cNvPicPr/>
                <p:nvPr/>
              </p:nvPicPr>
              <p:blipFill>
                <a:blip r:embed="rId167"/>
                <a:stretch>
                  <a:fillRect/>
                </a:stretch>
              </p:blipFill>
              <p:spPr>
                <a:xfrm>
                  <a:off x="5997469" y="3074596"/>
                  <a:ext cx="33048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88" name="Freihand 87">
                  <a:extLst>
                    <a:ext uri="{FF2B5EF4-FFF2-40B4-BE49-F238E27FC236}">
                      <a16:creationId xmlns:a16="http://schemas.microsoft.com/office/drawing/2014/main" id="{E346BEA6-634E-8FC5-0BB8-4B7E5D7F0A58}"/>
                    </a:ext>
                  </a:extLst>
                </p14:cNvPr>
                <p14:cNvContentPartPr/>
                <p14:nvPr/>
              </p14:nvContentPartPr>
              <p14:xfrm>
                <a:off x="6356389" y="3046516"/>
                <a:ext cx="158760" cy="218520"/>
              </p14:xfrm>
            </p:contentPart>
          </mc:Choice>
          <mc:Fallback xmlns="">
            <p:pic>
              <p:nvPicPr>
                <p:cNvPr id="88" name="Freihand 87">
                  <a:extLst>
                    <a:ext uri="{FF2B5EF4-FFF2-40B4-BE49-F238E27FC236}">
                      <a16:creationId xmlns:a16="http://schemas.microsoft.com/office/drawing/2014/main" id="{E346BEA6-634E-8FC5-0BB8-4B7E5D7F0A58}"/>
                    </a:ext>
                  </a:extLst>
                </p:cNvPr>
                <p:cNvPicPr/>
                <p:nvPr/>
              </p:nvPicPr>
              <p:blipFill>
                <a:blip r:embed="rId169"/>
                <a:stretch>
                  <a:fillRect/>
                </a:stretch>
              </p:blipFill>
              <p:spPr>
                <a:xfrm>
                  <a:off x="6347389" y="3037876"/>
                  <a:ext cx="17640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89" name="Freihand 88">
                  <a:extLst>
                    <a:ext uri="{FF2B5EF4-FFF2-40B4-BE49-F238E27FC236}">
                      <a16:creationId xmlns:a16="http://schemas.microsoft.com/office/drawing/2014/main" id="{48DA007E-FC5E-10E9-0168-42249622D277}"/>
                    </a:ext>
                  </a:extLst>
                </p14:cNvPr>
                <p14:cNvContentPartPr/>
                <p14:nvPr/>
              </p14:nvContentPartPr>
              <p14:xfrm>
                <a:off x="6447109" y="3231556"/>
                <a:ext cx="107640" cy="56160"/>
              </p14:xfrm>
            </p:contentPart>
          </mc:Choice>
          <mc:Fallback xmlns="">
            <p:pic>
              <p:nvPicPr>
                <p:cNvPr id="89" name="Freihand 88">
                  <a:extLst>
                    <a:ext uri="{FF2B5EF4-FFF2-40B4-BE49-F238E27FC236}">
                      <a16:creationId xmlns:a16="http://schemas.microsoft.com/office/drawing/2014/main" id="{48DA007E-FC5E-10E9-0168-42249622D277}"/>
                    </a:ext>
                  </a:extLst>
                </p:cNvPr>
                <p:cNvPicPr/>
                <p:nvPr/>
              </p:nvPicPr>
              <p:blipFill>
                <a:blip r:embed="rId171"/>
                <a:stretch>
                  <a:fillRect/>
                </a:stretch>
              </p:blipFill>
              <p:spPr>
                <a:xfrm>
                  <a:off x="6438469" y="3222556"/>
                  <a:ext cx="1252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90" name="Freihand 89">
                  <a:extLst>
                    <a:ext uri="{FF2B5EF4-FFF2-40B4-BE49-F238E27FC236}">
                      <a16:creationId xmlns:a16="http://schemas.microsoft.com/office/drawing/2014/main" id="{48B4754D-4565-2C5E-E872-E7F97CBFAE11}"/>
                    </a:ext>
                  </a:extLst>
                </p14:cNvPr>
                <p14:cNvContentPartPr/>
                <p14:nvPr/>
              </p14:nvContentPartPr>
              <p14:xfrm>
                <a:off x="6851389" y="3050116"/>
                <a:ext cx="298800" cy="199080"/>
              </p14:xfrm>
            </p:contentPart>
          </mc:Choice>
          <mc:Fallback xmlns="">
            <p:pic>
              <p:nvPicPr>
                <p:cNvPr id="90" name="Freihand 89">
                  <a:extLst>
                    <a:ext uri="{FF2B5EF4-FFF2-40B4-BE49-F238E27FC236}">
                      <a16:creationId xmlns:a16="http://schemas.microsoft.com/office/drawing/2014/main" id="{48B4754D-4565-2C5E-E872-E7F97CBFAE11}"/>
                    </a:ext>
                  </a:extLst>
                </p:cNvPr>
                <p:cNvPicPr/>
                <p:nvPr/>
              </p:nvPicPr>
              <p:blipFill>
                <a:blip r:embed="rId173"/>
                <a:stretch>
                  <a:fillRect/>
                </a:stretch>
              </p:blipFill>
              <p:spPr>
                <a:xfrm>
                  <a:off x="6842389" y="3041476"/>
                  <a:ext cx="31644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91" name="Freihand 90">
                  <a:extLst>
                    <a:ext uri="{FF2B5EF4-FFF2-40B4-BE49-F238E27FC236}">
                      <a16:creationId xmlns:a16="http://schemas.microsoft.com/office/drawing/2014/main" id="{7C6D1426-CF52-4D70-D2DC-5F8A8A1DF682}"/>
                    </a:ext>
                  </a:extLst>
                </p14:cNvPr>
                <p14:cNvContentPartPr/>
                <p14:nvPr/>
              </p14:nvContentPartPr>
              <p14:xfrm>
                <a:off x="7187989" y="3083956"/>
                <a:ext cx="191520" cy="150840"/>
              </p14:xfrm>
            </p:contentPart>
          </mc:Choice>
          <mc:Fallback xmlns="">
            <p:pic>
              <p:nvPicPr>
                <p:cNvPr id="91" name="Freihand 90">
                  <a:extLst>
                    <a:ext uri="{FF2B5EF4-FFF2-40B4-BE49-F238E27FC236}">
                      <a16:creationId xmlns:a16="http://schemas.microsoft.com/office/drawing/2014/main" id="{7C6D1426-CF52-4D70-D2DC-5F8A8A1DF682}"/>
                    </a:ext>
                  </a:extLst>
                </p:cNvPr>
                <p:cNvPicPr/>
                <p:nvPr/>
              </p:nvPicPr>
              <p:blipFill>
                <a:blip r:embed="rId175"/>
                <a:stretch>
                  <a:fillRect/>
                </a:stretch>
              </p:blipFill>
              <p:spPr>
                <a:xfrm>
                  <a:off x="7178989" y="3074956"/>
                  <a:ext cx="20916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92" name="Freihand 91">
                  <a:extLst>
                    <a:ext uri="{FF2B5EF4-FFF2-40B4-BE49-F238E27FC236}">
                      <a16:creationId xmlns:a16="http://schemas.microsoft.com/office/drawing/2014/main" id="{801AE01E-688B-4169-DB8C-30DCE8ED4780}"/>
                    </a:ext>
                  </a:extLst>
                </p14:cNvPr>
                <p14:cNvContentPartPr/>
                <p14:nvPr/>
              </p14:nvContentPartPr>
              <p14:xfrm>
                <a:off x="7347829" y="2964436"/>
                <a:ext cx="241920" cy="281160"/>
              </p14:xfrm>
            </p:contentPart>
          </mc:Choice>
          <mc:Fallback xmlns="">
            <p:pic>
              <p:nvPicPr>
                <p:cNvPr id="92" name="Freihand 91">
                  <a:extLst>
                    <a:ext uri="{FF2B5EF4-FFF2-40B4-BE49-F238E27FC236}">
                      <a16:creationId xmlns:a16="http://schemas.microsoft.com/office/drawing/2014/main" id="{801AE01E-688B-4169-DB8C-30DCE8ED4780}"/>
                    </a:ext>
                  </a:extLst>
                </p:cNvPr>
                <p:cNvPicPr/>
                <p:nvPr/>
              </p:nvPicPr>
              <p:blipFill>
                <a:blip r:embed="rId177"/>
                <a:stretch>
                  <a:fillRect/>
                </a:stretch>
              </p:blipFill>
              <p:spPr>
                <a:xfrm>
                  <a:off x="7339189" y="2955796"/>
                  <a:ext cx="25956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93" name="Freihand 92">
                  <a:extLst>
                    <a:ext uri="{FF2B5EF4-FFF2-40B4-BE49-F238E27FC236}">
                      <a16:creationId xmlns:a16="http://schemas.microsoft.com/office/drawing/2014/main" id="{0A13542F-AC00-C262-9B4C-411CA34A2160}"/>
                    </a:ext>
                  </a:extLst>
                </p14:cNvPr>
                <p14:cNvContentPartPr/>
                <p14:nvPr/>
              </p14:nvContentPartPr>
              <p14:xfrm>
                <a:off x="7656709" y="2957956"/>
                <a:ext cx="136440" cy="289080"/>
              </p14:xfrm>
            </p:contentPart>
          </mc:Choice>
          <mc:Fallback xmlns="">
            <p:pic>
              <p:nvPicPr>
                <p:cNvPr id="93" name="Freihand 92">
                  <a:extLst>
                    <a:ext uri="{FF2B5EF4-FFF2-40B4-BE49-F238E27FC236}">
                      <a16:creationId xmlns:a16="http://schemas.microsoft.com/office/drawing/2014/main" id="{0A13542F-AC00-C262-9B4C-411CA34A2160}"/>
                    </a:ext>
                  </a:extLst>
                </p:cNvPr>
                <p:cNvPicPr/>
                <p:nvPr/>
              </p:nvPicPr>
              <p:blipFill>
                <a:blip r:embed="rId179"/>
                <a:stretch>
                  <a:fillRect/>
                </a:stretch>
              </p:blipFill>
              <p:spPr>
                <a:xfrm>
                  <a:off x="7648069" y="2948956"/>
                  <a:ext cx="154080" cy="3067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94" name="Freihand 93">
                  <a:extLst>
                    <a:ext uri="{FF2B5EF4-FFF2-40B4-BE49-F238E27FC236}">
                      <a16:creationId xmlns:a16="http://schemas.microsoft.com/office/drawing/2014/main" id="{CAD578CB-34FA-BB65-C74F-9FE8756EAD5B}"/>
                    </a:ext>
                  </a:extLst>
                </p14:cNvPr>
                <p14:cNvContentPartPr/>
                <p14:nvPr/>
              </p14:nvContentPartPr>
              <p14:xfrm>
                <a:off x="7825549" y="2999716"/>
                <a:ext cx="615240" cy="203400"/>
              </p14:xfrm>
            </p:contentPart>
          </mc:Choice>
          <mc:Fallback xmlns="">
            <p:pic>
              <p:nvPicPr>
                <p:cNvPr id="94" name="Freihand 93">
                  <a:extLst>
                    <a:ext uri="{FF2B5EF4-FFF2-40B4-BE49-F238E27FC236}">
                      <a16:creationId xmlns:a16="http://schemas.microsoft.com/office/drawing/2014/main" id="{CAD578CB-34FA-BB65-C74F-9FE8756EAD5B}"/>
                    </a:ext>
                  </a:extLst>
                </p:cNvPr>
                <p:cNvPicPr/>
                <p:nvPr/>
              </p:nvPicPr>
              <p:blipFill>
                <a:blip r:embed="rId181"/>
                <a:stretch>
                  <a:fillRect/>
                </a:stretch>
              </p:blipFill>
              <p:spPr>
                <a:xfrm>
                  <a:off x="7816909" y="2991076"/>
                  <a:ext cx="63288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95" name="Freihand 94">
                  <a:extLst>
                    <a:ext uri="{FF2B5EF4-FFF2-40B4-BE49-F238E27FC236}">
                      <a16:creationId xmlns:a16="http://schemas.microsoft.com/office/drawing/2014/main" id="{1C616CD4-5E13-6E1D-92B3-ED1D91CA6294}"/>
                    </a:ext>
                  </a:extLst>
                </p14:cNvPr>
                <p14:cNvContentPartPr/>
                <p14:nvPr/>
              </p14:nvContentPartPr>
              <p14:xfrm>
                <a:off x="8444029" y="2924836"/>
                <a:ext cx="183960" cy="221040"/>
              </p14:xfrm>
            </p:contentPart>
          </mc:Choice>
          <mc:Fallback xmlns="">
            <p:pic>
              <p:nvPicPr>
                <p:cNvPr id="95" name="Freihand 94">
                  <a:extLst>
                    <a:ext uri="{FF2B5EF4-FFF2-40B4-BE49-F238E27FC236}">
                      <a16:creationId xmlns:a16="http://schemas.microsoft.com/office/drawing/2014/main" id="{1C616CD4-5E13-6E1D-92B3-ED1D91CA6294}"/>
                    </a:ext>
                  </a:extLst>
                </p:cNvPr>
                <p:cNvPicPr/>
                <p:nvPr/>
              </p:nvPicPr>
              <p:blipFill>
                <a:blip r:embed="rId183"/>
                <a:stretch>
                  <a:fillRect/>
                </a:stretch>
              </p:blipFill>
              <p:spPr>
                <a:xfrm>
                  <a:off x="8435029" y="2916196"/>
                  <a:ext cx="20160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96" name="Freihand 95">
                  <a:extLst>
                    <a:ext uri="{FF2B5EF4-FFF2-40B4-BE49-F238E27FC236}">
                      <a16:creationId xmlns:a16="http://schemas.microsoft.com/office/drawing/2014/main" id="{AB6E07C8-2EB8-FBD4-6D79-76AD350F0C59}"/>
                    </a:ext>
                  </a:extLst>
                </p14:cNvPr>
                <p14:cNvContentPartPr/>
                <p14:nvPr/>
              </p14:nvContentPartPr>
              <p14:xfrm>
                <a:off x="8770189" y="2822236"/>
                <a:ext cx="84600" cy="396720"/>
              </p14:xfrm>
            </p:contentPart>
          </mc:Choice>
          <mc:Fallback xmlns="">
            <p:pic>
              <p:nvPicPr>
                <p:cNvPr id="96" name="Freihand 95">
                  <a:extLst>
                    <a:ext uri="{FF2B5EF4-FFF2-40B4-BE49-F238E27FC236}">
                      <a16:creationId xmlns:a16="http://schemas.microsoft.com/office/drawing/2014/main" id="{AB6E07C8-2EB8-FBD4-6D79-76AD350F0C59}"/>
                    </a:ext>
                  </a:extLst>
                </p:cNvPr>
                <p:cNvPicPr/>
                <p:nvPr/>
              </p:nvPicPr>
              <p:blipFill>
                <a:blip r:embed="rId185"/>
                <a:stretch>
                  <a:fillRect/>
                </a:stretch>
              </p:blipFill>
              <p:spPr>
                <a:xfrm>
                  <a:off x="8761549" y="2813596"/>
                  <a:ext cx="102240" cy="4143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1" name="Freihand 110">
                  <a:extLst>
                    <a:ext uri="{FF2B5EF4-FFF2-40B4-BE49-F238E27FC236}">
                      <a16:creationId xmlns:a16="http://schemas.microsoft.com/office/drawing/2014/main" id="{B3B1584F-E4B4-BA0D-69E1-CD6F8DC207C5}"/>
                    </a:ext>
                  </a:extLst>
                </p14:cNvPr>
                <p14:cNvContentPartPr/>
                <p14:nvPr/>
              </p14:nvContentPartPr>
              <p14:xfrm>
                <a:off x="6754909" y="3585796"/>
                <a:ext cx="190440" cy="1135800"/>
              </p14:xfrm>
            </p:contentPart>
          </mc:Choice>
          <mc:Fallback xmlns="">
            <p:pic>
              <p:nvPicPr>
                <p:cNvPr id="111" name="Freihand 110">
                  <a:extLst>
                    <a:ext uri="{FF2B5EF4-FFF2-40B4-BE49-F238E27FC236}">
                      <a16:creationId xmlns:a16="http://schemas.microsoft.com/office/drawing/2014/main" id="{B3B1584F-E4B4-BA0D-69E1-CD6F8DC207C5}"/>
                    </a:ext>
                  </a:extLst>
                </p:cNvPr>
                <p:cNvPicPr/>
                <p:nvPr/>
              </p:nvPicPr>
              <p:blipFill>
                <a:blip r:embed="rId187"/>
                <a:stretch>
                  <a:fillRect/>
                </a:stretch>
              </p:blipFill>
              <p:spPr>
                <a:xfrm>
                  <a:off x="6745909" y="3577156"/>
                  <a:ext cx="208080" cy="11534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2" name="Freihand 111">
                  <a:extLst>
                    <a:ext uri="{FF2B5EF4-FFF2-40B4-BE49-F238E27FC236}">
                      <a16:creationId xmlns:a16="http://schemas.microsoft.com/office/drawing/2014/main" id="{E8DA1CB7-F075-AC36-9FAB-3F14F3B5EB77}"/>
                    </a:ext>
                  </a:extLst>
                </p14:cNvPr>
                <p14:cNvContentPartPr/>
                <p14:nvPr/>
              </p14:nvContentPartPr>
              <p14:xfrm>
                <a:off x="6569509" y="4492276"/>
                <a:ext cx="1725840" cy="131040"/>
              </p14:xfrm>
            </p:contentPart>
          </mc:Choice>
          <mc:Fallback xmlns="">
            <p:pic>
              <p:nvPicPr>
                <p:cNvPr id="112" name="Freihand 111">
                  <a:extLst>
                    <a:ext uri="{FF2B5EF4-FFF2-40B4-BE49-F238E27FC236}">
                      <a16:creationId xmlns:a16="http://schemas.microsoft.com/office/drawing/2014/main" id="{E8DA1CB7-F075-AC36-9FAB-3F14F3B5EB77}"/>
                    </a:ext>
                  </a:extLst>
                </p:cNvPr>
                <p:cNvPicPr/>
                <p:nvPr/>
              </p:nvPicPr>
              <p:blipFill>
                <a:blip r:embed="rId189"/>
                <a:stretch>
                  <a:fillRect/>
                </a:stretch>
              </p:blipFill>
              <p:spPr>
                <a:xfrm>
                  <a:off x="6560869" y="4483636"/>
                  <a:ext cx="174348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3" name="Freihand 112">
                  <a:extLst>
                    <a:ext uri="{FF2B5EF4-FFF2-40B4-BE49-F238E27FC236}">
                      <a16:creationId xmlns:a16="http://schemas.microsoft.com/office/drawing/2014/main" id="{BAD57E15-C87F-D189-610D-AC267E86D934}"/>
                    </a:ext>
                  </a:extLst>
                </p14:cNvPr>
                <p14:cNvContentPartPr/>
                <p14:nvPr/>
              </p14:nvContentPartPr>
              <p14:xfrm>
                <a:off x="8227309" y="4336036"/>
                <a:ext cx="169200" cy="344880"/>
              </p14:xfrm>
            </p:contentPart>
          </mc:Choice>
          <mc:Fallback xmlns="">
            <p:pic>
              <p:nvPicPr>
                <p:cNvPr id="113" name="Freihand 112">
                  <a:extLst>
                    <a:ext uri="{FF2B5EF4-FFF2-40B4-BE49-F238E27FC236}">
                      <a16:creationId xmlns:a16="http://schemas.microsoft.com/office/drawing/2014/main" id="{BAD57E15-C87F-D189-610D-AC267E86D934}"/>
                    </a:ext>
                  </a:extLst>
                </p:cNvPr>
                <p:cNvPicPr/>
                <p:nvPr/>
              </p:nvPicPr>
              <p:blipFill>
                <a:blip r:embed="rId191"/>
                <a:stretch>
                  <a:fillRect/>
                </a:stretch>
              </p:blipFill>
              <p:spPr>
                <a:xfrm>
                  <a:off x="8218669" y="4327396"/>
                  <a:ext cx="186840" cy="3625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5" name="Freihand 114">
                  <a:extLst>
                    <a:ext uri="{FF2B5EF4-FFF2-40B4-BE49-F238E27FC236}">
                      <a16:creationId xmlns:a16="http://schemas.microsoft.com/office/drawing/2014/main" id="{71D8F233-A522-268D-8B43-3A011DB40300}"/>
                    </a:ext>
                  </a:extLst>
                </p14:cNvPr>
                <p14:cNvContentPartPr/>
                <p14:nvPr/>
              </p14:nvContentPartPr>
              <p14:xfrm>
                <a:off x="6742669" y="3376276"/>
                <a:ext cx="316800" cy="310320"/>
              </p14:xfrm>
            </p:contentPart>
          </mc:Choice>
          <mc:Fallback xmlns="">
            <p:pic>
              <p:nvPicPr>
                <p:cNvPr id="115" name="Freihand 114">
                  <a:extLst>
                    <a:ext uri="{FF2B5EF4-FFF2-40B4-BE49-F238E27FC236}">
                      <a16:creationId xmlns:a16="http://schemas.microsoft.com/office/drawing/2014/main" id="{71D8F233-A522-268D-8B43-3A011DB40300}"/>
                    </a:ext>
                  </a:extLst>
                </p:cNvPr>
                <p:cNvPicPr/>
                <p:nvPr/>
              </p:nvPicPr>
              <p:blipFill>
                <a:blip r:embed="rId193"/>
                <a:stretch>
                  <a:fillRect/>
                </a:stretch>
              </p:blipFill>
              <p:spPr>
                <a:xfrm>
                  <a:off x="6734029" y="3367636"/>
                  <a:ext cx="334440" cy="32796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7" name="Freihand 116">
                  <a:extLst>
                    <a:ext uri="{FF2B5EF4-FFF2-40B4-BE49-F238E27FC236}">
                      <a16:creationId xmlns:a16="http://schemas.microsoft.com/office/drawing/2014/main" id="{8014EC34-734B-78B9-9B84-A827A1987955}"/>
                    </a:ext>
                  </a:extLst>
                </p14:cNvPr>
                <p14:cNvContentPartPr/>
                <p14:nvPr/>
              </p14:nvContentPartPr>
              <p14:xfrm>
                <a:off x="7178989" y="3394636"/>
                <a:ext cx="959040" cy="914400"/>
              </p14:xfrm>
            </p:contentPart>
          </mc:Choice>
          <mc:Fallback xmlns="">
            <p:pic>
              <p:nvPicPr>
                <p:cNvPr id="117" name="Freihand 116">
                  <a:extLst>
                    <a:ext uri="{FF2B5EF4-FFF2-40B4-BE49-F238E27FC236}">
                      <a16:creationId xmlns:a16="http://schemas.microsoft.com/office/drawing/2014/main" id="{8014EC34-734B-78B9-9B84-A827A1987955}"/>
                    </a:ext>
                  </a:extLst>
                </p:cNvPr>
                <p:cNvPicPr/>
                <p:nvPr/>
              </p:nvPicPr>
              <p:blipFill>
                <a:blip r:embed="rId195"/>
                <a:stretch>
                  <a:fillRect/>
                </a:stretch>
              </p:blipFill>
              <p:spPr>
                <a:xfrm>
                  <a:off x="7169989" y="3385636"/>
                  <a:ext cx="976680" cy="9320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9" name="Freihand 118">
                  <a:extLst>
                    <a:ext uri="{FF2B5EF4-FFF2-40B4-BE49-F238E27FC236}">
                      <a16:creationId xmlns:a16="http://schemas.microsoft.com/office/drawing/2014/main" id="{493ED649-B29E-5046-CA37-F9E6F651D6DC}"/>
                    </a:ext>
                  </a:extLst>
                </p14:cNvPr>
                <p14:cNvContentPartPr/>
                <p14:nvPr/>
              </p14:nvContentPartPr>
              <p14:xfrm>
                <a:off x="8049109" y="3846796"/>
                <a:ext cx="88200" cy="230400"/>
              </p14:xfrm>
            </p:contentPart>
          </mc:Choice>
          <mc:Fallback xmlns="">
            <p:pic>
              <p:nvPicPr>
                <p:cNvPr id="119" name="Freihand 118">
                  <a:extLst>
                    <a:ext uri="{FF2B5EF4-FFF2-40B4-BE49-F238E27FC236}">
                      <a16:creationId xmlns:a16="http://schemas.microsoft.com/office/drawing/2014/main" id="{493ED649-B29E-5046-CA37-F9E6F651D6DC}"/>
                    </a:ext>
                  </a:extLst>
                </p:cNvPr>
                <p:cNvPicPr/>
                <p:nvPr/>
              </p:nvPicPr>
              <p:blipFill>
                <a:blip r:embed="rId197"/>
                <a:stretch>
                  <a:fillRect/>
                </a:stretch>
              </p:blipFill>
              <p:spPr>
                <a:xfrm>
                  <a:off x="8040469" y="3837796"/>
                  <a:ext cx="10584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0" name="Freihand 119">
                  <a:extLst>
                    <a:ext uri="{FF2B5EF4-FFF2-40B4-BE49-F238E27FC236}">
                      <a16:creationId xmlns:a16="http://schemas.microsoft.com/office/drawing/2014/main" id="{D0FF95FB-F14E-9B9D-C901-349B32FC4DD4}"/>
                    </a:ext>
                  </a:extLst>
                </p14:cNvPr>
                <p14:cNvContentPartPr/>
                <p14:nvPr/>
              </p14:nvContentPartPr>
              <p14:xfrm>
                <a:off x="8202109" y="3796396"/>
                <a:ext cx="72720" cy="258840"/>
              </p14:xfrm>
            </p:contentPart>
          </mc:Choice>
          <mc:Fallback xmlns="">
            <p:pic>
              <p:nvPicPr>
                <p:cNvPr id="120" name="Freihand 119">
                  <a:extLst>
                    <a:ext uri="{FF2B5EF4-FFF2-40B4-BE49-F238E27FC236}">
                      <a16:creationId xmlns:a16="http://schemas.microsoft.com/office/drawing/2014/main" id="{D0FF95FB-F14E-9B9D-C901-349B32FC4DD4}"/>
                    </a:ext>
                  </a:extLst>
                </p:cNvPr>
                <p:cNvPicPr/>
                <p:nvPr/>
              </p:nvPicPr>
              <p:blipFill>
                <a:blip r:embed="rId199"/>
                <a:stretch>
                  <a:fillRect/>
                </a:stretch>
              </p:blipFill>
              <p:spPr>
                <a:xfrm>
                  <a:off x="8193109" y="3787396"/>
                  <a:ext cx="90360" cy="2764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1" name="Freihand 120">
                  <a:extLst>
                    <a:ext uri="{FF2B5EF4-FFF2-40B4-BE49-F238E27FC236}">
                      <a16:creationId xmlns:a16="http://schemas.microsoft.com/office/drawing/2014/main" id="{660469CF-C9FC-A315-9B33-303A581A0FBF}"/>
                    </a:ext>
                  </a:extLst>
                </p14:cNvPr>
                <p14:cNvContentPartPr/>
                <p14:nvPr/>
              </p14:nvContentPartPr>
              <p14:xfrm>
                <a:off x="8292469" y="3848596"/>
                <a:ext cx="227520" cy="124560"/>
              </p14:xfrm>
            </p:contentPart>
          </mc:Choice>
          <mc:Fallback xmlns="">
            <p:pic>
              <p:nvPicPr>
                <p:cNvPr id="121" name="Freihand 120">
                  <a:extLst>
                    <a:ext uri="{FF2B5EF4-FFF2-40B4-BE49-F238E27FC236}">
                      <a16:creationId xmlns:a16="http://schemas.microsoft.com/office/drawing/2014/main" id="{660469CF-C9FC-A315-9B33-303A581A0FBF}"/>
                    </a:ext>
                  </a:extLst>
                </p:cNvPr>
                <p:cNvPicPr/>
                <p:nvPr/>
              </p:nvPicPr>
              <p:blipFill>
                <a:blip r:embed="rId201"/>
                <a:stretch>
                  <a:fillRect/>
                </a:stretch>
              </p:blipFill>
              <p:spPr>
                <a:xfrm>
                  <a:off x="8283829" y="3839956"/>
                  <a:ext cx="2451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2" name="Freihand 121">
                  <a:extLst>
                    <a:ext uri="{FF2B5EF4-FFF2-40B4-BE49-F238E27FC236}">
                      <a16:creationId xmlns:a16="http://schemas.microsoft.com/office/drawing/2014/main" id="{60C2A3A5-8D82-679C-562B-B0D361CC0182}"/>
                    </a:ext>
                  </a:extLst>
                </p14:cNvPr>
                <p14:cNvContentPartPr/>
                <p14:nvPr/>
              </p14:nvContentPartPr>
              <p14:xfrm>
                <a:off x="8082949" y="4655356"/>
                <a:ext cx="174240" cy="231840"/>
              </p14:xfrm>
            </p:contentPart>
          </mc:Choice>
          <mc:Fallback xmlns="">
            <p:pic>
              <p:nvPicPr>
                <p:cNvPr id="122" name="Freihand 121">
                  <a:extLst>
                    <a:ext uri="{FF2B5EF4-FFF2-40B4-BE49-F238E27FC236}">
                      <a16:creationId xmlns:a16="http://schemas.microsoft.com/office/drawing/2014/main" id="{60C2A3A5-8D82-679C-562B-B0D361CC0182}"/>
                    </a:ext>
                  </a:extLst>
                </p:cNvPr>
                <p:cNvPicPr/>
                <p:nvPr/>
              </p:nvPicPr>
              <p:blipFill>
                <a:blip r:embed="rId203"/>
                <a:stretch>
                  <a:fillRect/>
                </a:stretch>
              </p:blipFill>
              <p:spPr>
                <a:xfrm>
                  <a:off x="8073949" y="4646716"/>
                  <a:ext cx="19188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23" name="Freihand 122">
                  <a:extLst>
                    <a:ext uri="{FF2B5EF4-FFF2-40B4-BE49-F238E27FC236}">
                      <a16:creationId xmlns:a16="http://schemas.microsoft.com/office/drawing/2014/main" id="{0C9E6BDC-E83B-27E9-7557-3252C8496150}"/>
                    </a:ext>
                  </a:extLst>
                </p14:cNvPr>
                <p14:cNvContentPartPr/>
                <p14:nvPr/>
              </p14:nvContentPartPr>
              <p14:xfrm>
                <a:off x="6413629" y="3469876"/>
                <a:ext cx="159480" cy="114120"/>
              </p14:xfrm>
            </p:contentPart>
          </mc:Choice>
          <mc:Fallback xmlns="">
            <p:pic>
              <p:nvPicPr>
                <p:cNvPr id="123" name="Freihand 122">
                  <a:extLst>
                    <a:ext uri="{FF2B5EF4-FFF2-40B4-BE49-F238E27FC236}">
                      <a16:creationId xmlns:a16="http://schemas.microsoft.com/office/drawing/2014/main" id="{0C9E6BDC-E83B-27E9-7557-3252C8496150}"/>
                    </a:ext>
                  </a:extLst>
                </p:cNvPr>
                <p:cNvPicPr/>
                <p:nvPr/>
              </p:nvPicPr>
              <p:blipFill>
                <a:blip r:embed="rId205"/>
                <a:stretch>
                  <a:fillRect/>
                </a:stretch>
              </p:blipFill>
              <p:spPr>
                <a:xfrm>
                  <a:off x="6404629" y="3461236"/>
                  <a:ext cx="1771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24" name="Freihand 123">
                  <a:extLst>
                    <a:ext uri="{FF2B5EF4-FFF2-40B4-BE49-F238E27FC236}">
                      <a16:creationId xmlns:a16="http://schemas.microsoft.com/office/drawing/2014/main" id="{8EEACC1D-B81B-31AD-8A55-6531B71A8F0F}"/>
                    </a:ext>
                  </a:extLst>
                </p14:cNvPr>
                <p14:cNvContentPartPr/>
                <p14:nvPr/>
              </p14:nvContentPartPr>
              <p14:xfrm>
                <a:off x="6357469" y="3615316"/>
                <a:ext cx="254160" cy="84600"/>
              </p14:xfrm>
            </p:contentPart>
          </mc:Choice>
          <mc:Fallback xmlns="">
            <p:pic>
              <p:nvPicPr>
                <p:cNvPr id="124" name="Freihand 123">
                  <a:extLst>
                    <a:ext uri="{FF2B5EF4-FFF2-40B4-BE49-F238E27FC236}">
                      <a16:creationId xmlns:a16="http://schemas.microsoft.com/office/drawing/2014/main" id="{8EEACC1D-B81B-31AD-8A55-6531B71A8F0F}"/>
                    </a:ext>
                  </a:extLst>
                </p:cNvPr>
                <p:cNvPicPr/>
                <p:nvPr/>
              </p:nvPicPr>
              <p:blipFill>
                <a:blip r:embed="rId207"/>
                <a:stretch>
                  <a:fillRect/>
                </a:stretch>
              </p:blipFill>
              <p:spPr>
                <a:xfrm>
                  <a:off x="6348469" y="3606316"/>
                  <a:ext cx="2718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25" name="Freihand 124">
                  <a:extLst>
                    <a:ext uri="{FF2B5EF4-FFF2-40B4-BE49-F238E27FC236}">
                      <a16:creationId xmlns:a16="http://schemas.microsoft.com/office/drawing/2014/main" id="{6078150E-90BF-21E7-51A4-F90109DFE036}"/>
                    </a:ext>
                  </a:extLst>
                </p14:cNvPr>
                <p14:cNvContentPartPr/>
                <p14:nvPr/>
              </p14:nvContentPartPr>
              <p14:xfrm>
                <a:off x="6456109" y="3694156"/>
                <a:ext cx="91440" cy="244800"/>
              </p14:xfrm>
            </p:contentPart>
          </mc:Choice>
          <mc:Fallback xmlns="">
            <p:pic>
              <p:nvPicPr>
                <p:cNvPr id="125" name="Freihand 124">
                  <a:extLst>
                    <a:ext uri="{FF2B5EF4-FFF2-40B4-BE49-F238E27FC236}">
                      <a16:creationId xmlns:a16="http://schemas.microsoft.com/office/drawing/2014/main" id="{6078150E-90BF-21E7-51A4-F90109DFE036}"/>
                    </a:ext>
                  </a:extLst>
                </p:cNvPr>
                <p:cNvPicPr/>
                <p:nvPr/>
              </p:nvPicPr>
              <p:blipFill>
                <a:blip r:embed="rId209"/>
                <a:stretch>
                  <a:fillRect/>
                </a:stretch>
              </p:blipFill>
              <p:spPr>
                <a:xfrm>
                  <a:off x="6447469" y="3685516"/>
                  <a:ext cx="10908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26" name="Freihand 125">
                  <a:extLst>
                    <a:ext uri="{FF2B5EF4-FFF2-40B4-BE49-F238E27FC236}">
                      <a16:creationId xmlns:a16="http://schemas.microsoft.com/office/drawing/2014/main" id="{2A666505-817E-08A1-9B3A-4F180730030F}"/>
                    </a:ext>
                  </a:extLst>
                </p14:cNvPr>
                <p14:cNvContentPartPr/>
                <p14:nvPr/>
              </p14:nvContentPartPr>
              <p14:xfrm>
                <a:off x="8318749" y="3952996"/>
                <a:ext cx="222120" cy="133560"/>
              </p14:xfrm>
            </p:contentPart>
          </mc:Choice>
          <mc:Fallback xmlns="">
            <p:pic>
              <p:nvPicPr>
                <p:cNvPr id="126" name="Freihand 125">
                  <a:extLst>
                    <a:ext uri="{FF2B5EF4-FFF2-40B4-BE49-F238E27FC236}">
                      <a16:creationId xmlns:a16="http://schemas.microsoft.com/office/drawing/2014/main" id="{2A666505-817E-08A1-9B3A-4F180730030F}"/>
                    </a:ext>
                  </a:extLst>
                </p:cNvPr>
                <p:cNvPicPr/>
                <p:nvPr/>
              </p:nvPicPr>
              <p:blipFill>
                <a:blip r:embed="rId211"/>
                <a:stretch>
                  <a:fillRect/>
                </a:stretch>
              </p:blipFill>
              <p:spPr>
                <a:xfrm>
                  <a:off x="8309749" y="3944356"/>
                  <a:ext cx="2397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27" name="Freihand 126">
                  <a:extLst>
                    <a:ext uri="{FF2B5EF4-FFF2-40B4-BE49-F238E27FC236}">
                      <a16:creationId xmlns:a16="http://schemas.microsoft.com/office/drawing/2014/main" id="{C97081E4-7B0A-2E12-8EA5-EFFEFEAF83A9}"/>
                    </a:ext>
                  </a:extLst>
                </p14:cNvPr>
                <p14:cNvContentPartPr/>
                <p14:nvPr/>
              </p14:nvContentPartPr>
              <p14:xfrm>
                <a:off x="8428909" y="4072516"/>
                <a:ext cx="70920" cy="119160"/>
              </p14:xfrm>
            </p:contentPart>
          </mc:Choice>
          <mc:Fallback xmlns="">
            <p:pic>
              <p:nvPicPr>
                <p:cNvPr id="127" name="Freihand 126">
                  <a:extLst>
                    <a:ext uri="{FF2B5EF4-FFF2-40B4-BE49-F238E27FC236}">
                      <a16:creationId xmlns:a16="http://schemas.microsoft.com/office/drawing/2014/main" id="{C97081E4-7B0A-2E12-8EA5-EFFEFEAF83A9}"/>
                    </a:ext>
                  </a:extLst>
                </p:cNvPr>
                <p:cNvPicPr/>
                <p:nvPr/>
              </p:nvPicPr>
              <p:blipFill>
                <a:blip r:embed="rId213"/>
                <a:stretch>
                  <a:fillRect/>
                </a:stretch>
              </p:blipFill>
              <p:spPr>
                <a:xfrm>
                  <a:off x="8420269" y="4063876"/>
                  <a:ext cx="885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28" name="Freihand 127">
                  <a:extLst>
                    <a:ext uri="{FF2B5EF4-FFF2-40B4-BE49-F238E27FC236}">
                      <a16:creationId xmlns:a16="http://schemas.microsoft.com/office/drawing/2014/main" id="{E0976335-FC16-DB5C-EBF0-179D05F81E79}"/>
                    </a:ext>
                  </a:extLst>
                </p14:cNvPr>
                <p14:cNvContentPartPr/>
                <p14:nvPr/>
              </p14:nvContentPartPr>
              <p14:xfrm>
                <a:off x="8550229" y="3724756"/>
                <a:ext cx="87480" cy="392040"/>
              </p14:xfrm>
            </p:contentPart>
          </mc:Choice>
          <mc:Fallback xmlns="">
            <p:pic>
              <p:nvPicPr>
                <p:cNvPr id="128" name="Freihand 127">
                  <a:extLst>
                    <a:ext uri="{FF2B5EF4-FFF2-40B4-BE49-F238E27FC236}">
                      <a16:creationId xmlns:a16="http://schemas.microsoft.com/office/drawing/2014/main" id="{E0976335-FC16-DB5C-EBF0-179D05F81E79}"/>
                    </a:ext>
                  </a:extLst>
                </p:cNvPr>
                <p:cNvPicPr/>
                <p:nvPr/>
              </p:nvPicPr>
              <p:blipFill>
                <a:blip r:embed="rId215"/>
                <a:stretch>
                  <a:fillRect/>
                </a:stretch>
              </p:blipFill>
              <p:spPr>
                <a:xfrm>
                  <a:off x="8541589" y="3715756"/>
                  <a:ext cx="105120" cy="409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16">
            <p14:nvContentPartPr>
              <p14:cNvPr id="10" name="Freihand 9">
                <a:extLst>
                  <a:ext uri="{FF2B5EF4-FFF2-40B4-BE49-F238E27FC236}">
                    <a16:creationId xmlns:a16="http://schemas.microsoft.com/office/drawing/2014/main" id="{3415F276-9DC0-1DE5-ADA0-19D5D13D3C42}"/>
                  </a:ext>
                </a:extLst>
              </p14:cNvPr>
              <p14:cNvContentPartPr/>
              <p14:nvPr/>
            </p14:nvContentPartPr>
            <p14:xfrm>
              <a:off x="6248389" y="2651236"/>
              <a:ext cx="2813760" cy="2314440"/>
            </p14:xfrm>
          </p:contentPart>
        </mc:Choice>
        <mc:Fallback xmlns="">
          <p:pic>
            <p:nvPicPr>
              <p:cNvPr id="10" name="Freihand 9">
                <a:extLst>
                  <a:ext uri="{FF2B5EF4-FFF2-40B4-BE49-F238E27FC236}">
                    <a16:creationId xmlns:a16="http://schemas.microsoft.com/office/drawing/2014/main" id="{3415F276-9DC0-1DE5-ADA0-19D5D13D3C42}"/>
                  </a:ext>
                </a:extLst>
              </p:cNvPr>
              <p:cNvPicPr/>
              <p:nvPr/>
            </p:nvPicPr>
            <p:blipFill>
              <a:blip r:embed="rId217"/>
              <a:stretch>
                <a:fillRect/>
              </a:stretch>
            </p:blipFill>
            <p:spPr>
              <a:xfrm>
                <a:off x="6239389" y="2642596"/>
                <a:ext cx="2831400" cy="2332080"/>
              </a:xfrm>
              <a:prstGeom prst="rect">
                <a:avLst/>
              </a:prstGeom>
            </p:spPr>
          </p:pic>
        </mc:Fallback>
      </mc:AlternateContent>
    </p:spTree>
    <p:extLst>
      <p:ext uri="{BB962C8B-B14F-4D97-AF65-F5344CB8AC3E}">
        <p14:creationId xmlns:p14="http://schemas.microsoft.com/office/powerpoint/2010/main" val="3079055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999343" y="96752"/>
            <a:ext cx="7317807"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Gewinnmaximierung bzgl. des Faktors Arbeit L (grafisch)</a:t>
            </a:r>
            <a:endParaRPr lang="de-DE" sz="2400" dirty="0">
              <a:latin typeface="Arial" pitchFamily="18"/>
              <a:ea typeface="Droid Sans Fallback" pitchFamily="2"/>
              <a:cs typeface="Lohit Hindi" pitchFamily="2"/>
            </a:endParaRPr>
          </a:p>
        </p:txBody>
      </p:sp>
      <p:pic>
        <p:nvPicPr>
          <p:cNvPr id="2" name="Grafik 1"/>
          <p:cNvPicPr>
            <a:picLocks noChangeAspect="1"/>
          </p:cNvPicPr>
          <p:nvPr/>
        </p:nvPicPr>
        <p:blipFill>
          <a:blip r:embed="rId3"/>
          <a:stretch>
            <a:fillRect/>
          </a:stretch>
        </p:blipFill>
        <p:spPr>
          <a:xfrm>
            <a:off x="720000" y="1080000"/>
            <a:ext cx="7187256" cy="4320000"/>
          </a:xfrm>
          <a:prstGeom prst="rect">
            <a:avLst/>
          </a:prstGeom>
        </p:spPr>
      </p:pic>
      <p:sp>
        <p:nvSpPr>
          <p:cNvPr id="6" name="Rechteck 5"/>
          <p:cNvSpPr/>
          <p:nvPr/>
        </p:nvSpPr>
        <p:spPr>
          <a:xfrm>
            <a:off x="232034" y="697848"/>
            <a:ext cx="1639103" cy="369332"/>
          </a:xfrm>
          <a:prstGeom prst="rect">
            <a:avLst/>
          </a:prstGeom>
        </p:spPr>
        <p:txBody>
          <a:bodyPr wrap="none">
            <a:spAutoFit/>
          </a:bodyPr>
          <a:lstStyle/>
          <a:p>
            <a:r>
              <a:rPr lang="de-DE" b="1" dirty="0"/>
              <a:t>Kosten; Output</a:t>
            </a:r>
            <a:endParaRPr lang="de-DE" dirty="0"/>
          </a:p>
        </p:txBody>
      </p:sp>
      <p:sp>
        <p:nvSpPr>
          <p:cNvPr id="7" name="Rechteck 6"/>
          <p:cNvSpPr/>
          <p:nvPr/>
        </p:nvSpPr>
        <p:spPr>
          <a:xfrm>
            <a:off x="8523636" y="185544"/>
            <a:ext cx="1803507" cy="369332"/>
          </a:xfrm>
          <a:prstGeom prst="rect">
            <a:avLst/>
          </a:prstGeom>
        </p:spPr>
        <p:txBody>
          <a:bodyPr wrap="none">
            <a:spAutoFit/>
          </a:bodyPr>
          <a:lstStyle/>
          <a:p>
            <a:r>
              <a:rPr lang="de-DE" b="1" dirty="0"/>
              <a:t> </a:t>
            </a:r>
            <a:r>
              <a:rPr lang="el-GR" b="1" dirty="0"/>
              <a:t>ω</a:t>
            </a:r>
            <a:r>
              <a:rPr lang="de-DE" b="1" dirty="0"/>
              <a:t>=w/p Reallohn</a:t>
            </a:r>
            <a:endParaRPr lang="de-DE" dirty="0"/>
          </a:p>
        </p:txBody>
      </p:sp>
      <p:sp>
        <p:nvSpPr>
          <p:cNvPr id="8" name="Rechteck 7"/>
          <p:cNvSpPr/>
          <p:nvPr/>
        </p:nvSpPr>
        <p:spPr>
          <a:xfrm>
            <a:off x="7877066" y="1151403"/>
            <a:ext cx="1338828" cy="369332"/>
          </a:xfrm>
          <a:prstGeom prst="rect">
            <a:avLst/>
          </a:prstGeom>
        </p:spPr>
        <p:txBody>
          <a:bodyPr wrap="none">
            <a:spAutoFit/>
          </a:bodyPr>
          <a:lstStyle/>
          <a:p>
            <a:r>
              <a:rPr lang="de-DE" b="1" dirty="0">
                <a:solidFill>
                  <a:schemeClr val="accent1"/>
                </a:solidFill>
              </a:rPr>
              <a:t>y(L): Output</a:t>
            </a:r>
            <a:endParaRPr lang="de-DE" dirty="0">
              <a:solidFill>
                <a:schemeClr val="accent1"/>
              </a:solidFill>
            </a:endParaRPr>
          </a:p>
        </p:txBody>
      </p:sp>
      <p:sp>
        <p:nvSpPr>
          <p:cNvPr id="9" name="Rechteck 8"/>
          <p:cNvSpPr/>
          <p:nvPr/>
        </p:nvSpPr>
        <p:spPr>
          <a:xfrm>
            <a:off x="7281565" y="745443"/>
            <a:ext cx="1865767" cy="369332"/>
          </a:xfrm>
          <a:prstGeom prst="rect">
            <a:avLst/>
          </a:prstGeom>
        </p:spPr>
        <p:txBody>
          <a:bodyPr wrap="none">
            <a:spAutoFit/>
          </a:bodyPr>
          <a:lstStyle/>
          <a:p>
            <a:r>
              <a:rPr lang="el-GR" b="1" dirty="0">
                <a:solidFill>
                  <a:schemeClr val="accent2"/>
                </a:solidFill>
              </a:rPr>
              <a:t>ω</a:t>
            </a:r>
            <a:r>
              <a:rPr lang="de-DE" b="1" baseline="-25000" dirty="0">
                <a:solidFill>
                  <a:schemeClr val="accent2"/>
                </a:solidFill>
              </a:rPr>
              <a:t>1</a:t>
            </a:r>
            <a:r>
              <a:rPr lang="de-DE" b="1" dirty="0">
                <a:solidFill>
                  <a:schemeClr val="accent2"/>
                </a:solidFill>
              </a:rPr>
              <a:t>L: reale Kosten</a:t>
            </a:r>
            <a:endParaRPr lang="de-DE" dirty="0">
              <a:solidFill>
                <a:schemeClr val="accent2"/>
              </a:solidFill>
            </a:endParaRPr>
          </a:p>
        </p:txBody>
      </p:sp>
      <p:cxnSp>
        <p:nvCxnSpPr>
          <p:cNvPr id="12" name="Gerade Verbindung mit Pfeil 11"/>
          <p:cNvCxnSpPr>
            <a:cxnSpLocks/>
          </p:cNvCxnSpPr>
          <p:nvPr/>
        </p:nvCxnSpPr>
        <p:spPr>
          <a:xfrm flipH="1">
            <a:off x="4773336" y="1866676"/>
            <a:ext cx="3133920" cy="66072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Rechteck 14"/>
          <p:cNvSpPr/>
          <p:nvPr/>
        </p:nvSpPr>
        <p:spPr>
          <a:xfrm>
            <a:off x="2420695" y="5641488"/>
            <a:ext cx="777777" cy="369332"/>
          </a:xfrm>
          <a:prstGeom prst="rect">
            <a:avLst/>
          </a:prstGeom>
        </p:spPr>
        <p:txBody>
          <a:bodyPr wrap="none">
            <a:spAutoFit/>
          </a:bodyPr>
          <a:lstStyle/>
          <a:p>
            <a:r>
              <a:rPr lang="de-DE" dirty="0"/>
              <a:t>L*(</a:t>
            </a:r>
            <a:r>
              <a:rPr lang="el-GR" dirty="0"/>
              <a:t>ω</a:t>
            </a:r>
            <a:r>
              <a:rPr lang="de-DE" baseline="-25000" dirty="0"/>
              <a:t>1</a:t>
            </a:r>
            <a:r>
              <a:rPr lang="de-DE" dirty="0"/>
              <a:t>)</a:t>
            </a:r>
          </a:p>
        </p:txBody>
      </p:sp>
      <p:sp>
        <p:nvSpPr>
          <p:cNvPr id="16" name="Rechteck 15"/>
          <p:cNvSpPr/>
          <p:nvPr/>
        </p:nvSpPr>
        <p:spPr>
          <a:xfrm>
            <a:off x="1149378" y="5652881"/>
            <a:ext cx="777777" cy="369332"/>
          </a:xfrm>
          <a:prstGeom prst="rect">
            <a:avLst/>
          </a:prstGeom>
        </p:spPr>
        <p:txBody>
          <a:bodyPr wrap="none">
            <a:spAutoFit/>
          </a:bodyPr>
          <a:lstStyle/>
          <a:p>
            <a:r>
              <a:rPr lang="de-DE" dirty="0"/>
              <a:t>L*(</a:t>
            </a:r>
            <a:r>
              <a:rPr lang="el-GR" dirty="0"/>
              <a:t>ω</a:t>
            </a:r>
            <a:r>
              <a:rPr lang="de-DE" baseline="-25000" dirty="0"/>
              <a:t>2</a:t>
            </a:r>
            <a:r>
              <a:rPr lang="de-DE" dirty="0"/>
              <a:t>)</a:t>
            </a:r>
          </a:p>
        </p:txBody>
      </p:sp>
      <p:cxnSp>
        <p:nvCxnSpPr>
          <p:cNvPr id="23" name="Straight Arrow Connector 7"/>
          <p:cNvCxnSpPr/>
          <p:nvPr/>
        </p:nvCxnSpPr>
        <p:spPr>
          <a:xfrm>
            <a:off x="5397791" y="6679368"/>
            <a:ext cx="2358763"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9"/>
          <p:cNvCxnSpPr/>
          <p:nvPr/>
        </p:nvCxnSpPr>
        <p:spPr>
          <a:xfrm flipV="1">
            <a:off x="5397791" y="5428236"/>
            <a:ext cx="27045" cy="125113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Rechteck 30"/>
          <p:cNvSpPr/>
          <p:nvPr/>
        </p:nvSpPr>
        <p:spPr>
          <a:xfrm>
            <a:off x="4973052" y="5587074"/>
            <a:ext cx="521297" cy="276999"/>
          </a:xfrm>
          <a:prstGeom prst="rect">
            <a:avLst/>
          </a:prstGeom>
        </p:spPr>
        <p:txBody>
          <a:bodyPr wrap="none">
            <a:spAutoFit/>
          </a:bodyPr>
          <a:lstStyle/>
          <a:p>
            <a:r>
              <a:rPr lang="de-DE" sz="1200" b="1" dirty="0"/>
              <a:t>L</a:t>
            </a:r>
            <a:r>
              <a:rPr lang="de-DE" sz="1200" b="1" baseline="30000" dirty="0"/>
              <a:t>D</a:t>
            </a:r>
            <a:r>
              <a:rPr lang="de-DE" sz="1200" b="1" dirty="0"/>
              <a:t>(</a:t>
            </a:r>
            <a:r>
              <a:rPr lang="el-GR" sz="1200" b="1" dirty="0"/>
              <a:t>ω</a:t>
            </a:r>
            <a:r>
              <a:rPr lang="de-DE" sz="1200" b="1" dirty="0"/>
              <a:t>)</a:t>
            </a:r>
            <a:endParaRPr lang="de-DE" sz="1200" dirty="0"/>
          </a:p>
        </p:txBody>
      </p:sp>
      <p:sp>
        <p:nvSpPr>
          <p:cNvPr id="32" name="Rechteck 31"/>
          <p:cNvSpPr/>
          <p:nvPr/>
        </p:nvSpPr>
        <p:spPr>
          <a:xfrm>
            <a:off x="7449267" y="6261098"/>
            <a:ext cx="349776" cy="369332"/>
          </a:xfrm>
          <a:prstGeom prst="rect">
            <a:avLst/>
          </a:prstGeom>
        </p:spPr>
        <p:txBody>
          <a:bodyPr wrap="none">
            <a:spAutoFit/>
          </a:bodyPr>
          <a:lstStyle/>
          <a:p>
            <a:r>
              <a:rPr lang="el-GR" b="1" dirty="0"/>
              <a:t>ω</a:t>
            </a:r>
            <a:endParaRPr lang="de-DE" dirty="0"/>
          </a:p>
        </p:txBody>
      </p:sp>
      <p:sp>
        <p:nvSpPr>
          <p:cNvPr id="34" name="Freihandform 33"/>
          <p:cNvSpPr/>
          <p:nvPr/>
        </p:nvSpPr>
        <p:spPr>
          <a:xfrm>
            <a:off x="5634139" y="5579238"/>
            <a:ext cx="1275127" cy="981512"/>
          </a:xfrm>
          <a:custGeom>
            <a:avLst/>
            <a:gdLst>
              <a:gd name="connsiteX0" fmla="*/ 0 w 1275127"/>
              <a:gd name="connsiteY0" fmla="*/ 0 h 981512"/>
              <a:gd name="connsiteX1" fmla="*/ 385894 w 1275127"/>
              <a:gd name="connsiteY1" fmla="*/ 654341 h 981512"/>
              <a:gd name="connsiteX2" fmla="*/ 1275127 w 1275127"/>
              <a:gd name="connsiteY2" fmla="*/ 981512 h 981512"/>
            </a:gdLst>
            <a:ahLst/>
            <a:cxnLst>
              <a:cxn ang="0">
                <a:pos x="connsiteX0" y="connsiteY0"/>
              </a:cxn>
              <a:cxn ang="0">
                <a:pos x="connsiteX1" y="connsiteY1"/>
              </a:cxn>
              <a:cxn ang="0">
                <a:pos x="connsiteX2" y="connsiteY2"/>
              </a:cxn>
            </a:cxnLst>
            <a:rect l="l" t="t" r="r" b="b"/>
            <a:pathLst>
              <a:path w="1275127" h="981512">
                <a:moveTo>
                  <a:pt x="0" y="0"/>
                </a:moveTo>
                <a:cubicBezTo>
                  <a:pt x="86686" y="245378"/>
                  <a:pt x="173373" y="490756"/>
                  <a:pt x="385894" y="654341"/>
                </a:cubicBezTo>
                <a:cubicBezTo>
                  <a:pt x="598415" y="817926"/>
                  <a:pt x="936771" y="899719"/>
                  <a:pt x="1275127" y="981512"/>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pic>
        <p:nvPicPr>
          <p:cNvPr id="35" name="Grafik 34"/>
          <p:cNvPicPr>
            <a:picLocks noChangeAspect="1"/>
          </p:cNvPicPr>
          <p:nvPr/>
        </p:nvPicPr>
        <p:blipFill>
          <a:blip r:embed="rId4"/>
          <a:stretch>
            <a:fillRect/>
          </a:stretch>
        </p:blipFill>
        <p:spPr>
          <a:xfrm>
            <a:off x="720000" y="1080000"/>
            <a:ext cx="7187256" cy="4320000"/>
          </a:xfrm>
          <a:prstGeom prst="rect">
            <a:avLst/>
          </a:prstGeom>
        </p:spPr>
      </p:pic>
      <p:pic>
        <p:nvPicPr>
          <p:cNvPr id="41" name="Grafik 40"/>
          <p:cNvPicPr>
            <a:picLocks noChangeAspect="1"/>
          </p:cNvPicPr>
          <p:nvPr/>
        </p:nvPicPr>
        <p:blipFill>
          <a:blip r:embed="rId5"/>
          <a:stretch>
            <a:fillRect/>
          </a:stretch>
        </p:blipFill>
        <p:spPr>
          <a:xfrm>
            <a:off x="720000" y="1080000"/>
            <a:ext cx="7187256" cy="4320000"/>
          </a:xfrm>
          <a:prstGeom prst="rect">
            <a:avLst/>
          </a:prstGeom>
        </p:spPr>
      </p:pic>
      <p:cxnSp>
        <p:nvCxnSpPr>
          <p:cNvPr id="39" name="Gerade Verbindung mit Pfeil 38"/>
          <p:cNvCxnSpPr/>
          <p:nvPr/>
        </p:nvCxnSpPr>
        <p:spPr>
          <a:xfrm flipV="1">
            <a:off x="1463323" y="5184396"/>
            <a:ext cx="145041" cy="45709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Gerade Verbindung mit Pfeil 36"/>
          <p:cNvCxnSpPr>
            <a:stCxn id="15" idx="0"/>
          </p:cNvCxnSpPr>
          <p:nvPr/>
        </p:nvCxnSpPr>
        <p:spPr>
          <a:xfrm flipH="1" flipV="1">
            <a:off x="2318657" y="5184397"/>
            <a:ext cx="490927" cy="4570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Rechteck 26">
            <a:extLst>
              <a:ext uri="{FF2B5EF4-FFF2-40B4-BE49-F238E27FC236}">
                <a16:creationId xmlns:a16="http://schemas.microsoft.com/office/drawing/2014/main" id="{353C7294-4CF0-4019-83E4-BDA4E60339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E1F5E6B8-B2F7-3F1B-D44A-CC1CD567D7D5}"/>
              </a:ext>
            </a:extLst>
          </p:cNvPr>
          <p:cNvSpPr txBox="1"/>
          <p:nvPr/>
        </p:nvSpPr>
        <p:spPr>
          <a:xfrm>
            <a:off x="7561157" y="5357592"/>
            <a:ext cx="642552" cy="369332"/>
          </a:xfrm>
          <a:prstGeom prst="rect">
            <a:avLst/>
          </a:prstGeom>
          <a:noFill/>
        </p:spPr>
        <p:txBody>
          <a:bodyPr wrap="square">
            <a:spAutoFit/>
          </a:bodyPr>
          <a:lstStyle/>
          <a:p>
            <a:r>
              <a:rPr lang="de-DE" b="1" dirty="0"/>
              <a:t>L</a:t>
            </a:r>
            <a:endParaRPr lang="de-DE" dirty="0"/>
          </a:p>
        </p:txBody>
      </p:sp>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AE5B2DD2-A39C-4328-622A-74BC66CE1ED4}"/>
                  </a:ext>
                </a:extLst>
              </p14:cNvPr>
              <p14:cNvContentPartPr/>
              <p14:nvPr/>
            </p14:nvContentPartPr>
            <p14:xfrm>
              <a:off x="7887469" y="1158022"/>
              <a:ext cx="1455480" cy="470160"/>
            </p14:xfrm>
          </p:contentPart>
        </mc:Choice>
        <mc:Fallback xmlns="">
          <p:pic>
            <p:nvPicPr>
              <p:cNvPr id="4" name="Freihand 3">
                <a:extLst>
                  <a:ext uri="{FF2B5EF4-FFF2-40B4-BE49-F238E27FC236}">
                    <a16:creationId xmlns:a16="http://schemas.microsoft.com/office/drawing/2014/main" id="{AE5B2DD2-A39C-4328-622A-74BC66CE1ED4}"/>
                  </a:ext>
                </a:extLst>
              </p:cNvPr>
              <p:cNvPicPr/>
              <p:nvPr/>
            </p:nvPicPr>
            <p:blipFill>
              <a:blip r:embed="rId7"/>
              <a:stretch>
                <a:fillRect/>
              </a:stretch>
            </p:blipFill>
            <p:spPr>
              <a:xfrm>
                <a:off x="7878469" y="1149022"/>
                <a:ext cx="1473120" cy="487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AF2BA72F-DBE2-576A-9801-F998EBA07379}"/>
                  </a:ext>
                </a:extLst>
              </p14:cNvPr>
              <p14:cNvContentPartPr/>
              <p14:nvPr/>
            </p14:nvContentPartPr>
            <p14:xfrm>
              <a:off x="7283389" y="1016542"/>
              <a:ext cx="2311200" cy="132840"/>
            </p14:xfrm>
          </p:contentPart>
        </mc:Choice>
        <mc:Fallback xmlns="">
          <p:pic>
            <p:nvPicPr>
              <p:cNvPr id="5" name="Freihand 4">
                <a:extLst>
                  <a:ext uri="{FF2B5EF4-FFF2-40B4-BE49-F238E27FC236}">
                    <a16:creationId xmlns:a16="http://schemas.microsoft.com/office/drawing/2014/main" id="{AF2BA72F-DBE2-576A-9801-F998EBA07379}"/>
                  </a:ext>
                </a:extLst>
              </p:cNvPr>
              <p:cNvPicPr/>
              <p:nvPr/>
            </p:nvPicPr>
            <p:blipFill>
              <a:blip r:embed="rId9"/>
              <a:stretch>
                <a:fillRect/>
              </a:stretch>
            </p:blipFill>
            <p:spPr>
              <a:xfrm>
                <a:off x="7274749" y="1007542"/>
                <a:ext cx="23288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Freihand 9">
                <a:extLst>
                  <a:ext uri="{FF2B5EF4-FFF2-40B4-BE49-F238E27FC236}">
                    <a16:creationId xmlns:a16="http://schemas.microsoft.com/office/drawing/2014/main" id="{D312752B-39ED-EB44-5CB8-2D53E194D12F}"/>
                  </a:ext>
                </a:extLst>
              </p14:cNvPr>
              <p14:cNvContentPartPr/>
              <p14:nvPr/>
            </p14:nvContentPartPr>
            <p14:xfrm>
              <a:off x="2281549" y="3270502"/>
              <a:ext cx="44640" cy="1189800"/>
            </p14:xfrm>
          </p:contentPart>
        </mc:Choice>
        <mc:Fallback xmlns="">
          <p:pic>
            <p:nvPicPr>
              <p:cNvPr id="10" name="Freihand 9">
                <a:extLst>
                  <a:ext uri="{FF2B5EF4-FFF2-40B4-BE49-F238E27FC236}">
                    <a16:creationId xmlns:a16="http://schemas.microsoft.com/office/drawing/2014/main" id="{D312752B-39ED-EB44-5CB8-2D53E194D12F}"/>
                  </a:ext>
                </a:extLst>
              </p:cNvPr>
              <p:cNvPicPr/>
              <p:nvPr/>
            </p:nvPicPr>
            <p:blipFill>
              <a:blip r:embed="rId11"/>
              <a:stretch>
                <a:fillRect/>
              </a:stretch>
            </p:blipFill>
            <p:spPr>
              <a:xfrm>
                <a:off x="2272549" y="3261862"/>
                <a:ext cx="62280" cy="1207440"/>
              </a:xfrm>
              <a:prstGeom prst="rect">
                <a:avLst/>
              </a:prstGeom>
            </p:spPr>
          </p:pic>
        </mc:Fallback>
      </mc:AlternateContent>
      <p:grpSp>
        <p:nvGrpSpPr>
          <p:cNvPr id="20" name="Gruppieren 19">
            <a:extLst>
              <a:ext uri="{FF2B5EF4-FFF2-40B4-BE49-F238E27FC236}">
                <a16:creationId xmlns:a16="http://schemas.microsoft.com/office/drawing/2014/main" id="{53119600-7BF0-B1AD-347A-4400DCB6E665}"/>
              </a:ext>
            </a:extLst>
          </p:cNvPr>
          <p:cNvGrpSpPr/>
          <p:nvPr/>
        </p:nvGrpSpPr>
        <p:grpSpPr>
          <a:xfrm>
            <a:off x="5810989" y="1952542"/>
            <a:ext cx="65520" cy="350640"/>
            <a:chOff x="5810989" y="1952542"/>
            <a:chExt cx="65520" cy="350640"/>
          </a:xfrm>
        </p:grpSpPr>
        <mc:AlternateContent xmlns:mc="http://schemas.openxmlformats.org/markup-compatibility/2006" xmlns:p14="http://schemas.microsoft.com/office/powerpoint/2010/main">
          <mc:Choice Requires="p14">
            <p:contentPart p14:bwMode="auto" r:id="rId12">
              <p14:nvContentPartPr>
                <p14:cNvPr id="13" name="Freihand 12">
                  <a:extLst>
                    <a:ext uri="{FF2B5EF4-FFF2-40B4-BE49-F238E27FC236}">
                      <a16:creationId xmlns:a16="http://schemas.microsoft.com/office/drawing/2014/main" id="{963FD30A-2016-C4F2-FDBB-1FB5266FDC05}"/>
                    </a:ext>
                  </a:extLst>
                </p14:cNvPr>
                <p14:cNvContentPartPr/>
                <p14:nvPr/>
              </p14:nvContentPartPr>
              <p14:xfrm>
                <a:off x="5838349" y="1952542"/>
                <a:ext cx="38160" cy="350640"/>
              </p14:xfrm>
            </p:contentPart>
          </mc:Choice>
          <mc:Fallback xmlns="">
            <p:pic>
              <p:nvPicPr>
                <p:cNvPr id="13" name="Freihand 12">
                  <a:extLst>
                    <a:ext uri="{FF2B5EF4-FFF2-40B4-BE49-F238E27FC236}">
                      <a16:creationId xmlns:a16="http://schemas.microsoft.com/office/drawing/2014/main" id="{963FD30A-2016-C4F2-FDBB-1FB5266FDC05}"/>
                    </a:ext>
                  </a:extLst>
                </p:cNvPr>
                <p:cNvPicPr/>
                <p:nvPr/>
              </p:nvPicPr>
              <p:blipFill>
                <a:blip r:embed="rId13"/>
                <a:stretch>
                  <a:fillRect/>
                </a:stretch>
              </p:blipFill>
              <p:spPr>
                <a:xfrm>
                  <a:off x="5829709" y="1943542"/>
                  <a:ext cx="5580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Freihand 13">
                  <a:extLst>
                    <a:ext uri="{FF2B5EF4-FFF2-40B4-BE49-F238E27FC236}">
                      <a16:creationId xmlns:a16="http://schemas.microsoft.com/office/drawing/2014/main" id="{27A59A8D-F1AF-B0F5-777B-6A792747AD80}"/>
                    </a:ext>
                  </a:extLst>
                </p14:cNvPr>
                <p14:cNvContentPartPr/>
                <p14:nvPr/>
              </p14:nvContentPartPr>
              <p14:xfrm>
                <a:off x="5810989" y="2223982"/>
                <a:ext cx="6120" cy="14760"/>
              </p14:xfrm>
            </p:contentPart>
          </mc:Choice>
          <mc:Fallback xmlns="">
            <p:pic>
              <p:nvPicPr>
                <p:cNvPr id="14" name="Freihand 13">
                  <a:extLst>
                    <a:ext uri="{FF2B5EF4-FFF2-40B4-BE49-F238E27FC236}">
                      <a16:creationId xmlns:a16="http://schemas.microsoft.com/office/drawing/2014/main" id="{27A59A8D-F1AF-B0F5-777B-6A792747AD80}"/>
                    </a:ext>
                  </a:extLst>
                </p:cNvPr>
                <p:cNvPicPr/>
                <p:nvPr/>
              </p:nvPicPr>
              <p:blipFill>
                <a:blip r:embed="rId15"/>
                <a:stretch>
                  <a:fillRect/>
                </a:stretch>
              </p:blipFill>
              <p:spPr>
                <a:xfrm>
                  <a:off x="5802349" y="2214982"/>
                  <a:ext cx="23760" cy="32400"/>
                </a:xfrm>
                <a:prstGeom prst="rect">
                  <a:avLst/>
                </a:prstGeom>
              </p:spPr>
            </p:pic>
          </mc:Fallback>
        </mc:AlternateContent>
      </p:grpSp>
      <p:grpSp>
        <p:nvGrpSpPr>
          <p:cNvPr id="19" name="Gruppieren 18">
            <a:extLst>
              <a:ext uri="{FF2B5EF4-FFF2-40B4-BE49-F238E27FC236}">
                <a16:creationId xmlns:a16="http://schemas.microsoft.com/office/drawing/2014/main" id="{2B19FA97-A7E2-4921-41A8-D109E7D319C7}"/>
              </a:ext>
            </a:extLst>
          </p:cNvPr>
          <p:cNvGrpSpPr/>
          <p:nvPr/>
        </p:nvGrpSpPr>
        <p:grpSpPr>
          <a:xfrm>
            <a:off x="5095309" y="2161342"/>
            <a:ext cx="126000" cy="594000"/>
            <a:chOff x="5095309" y="2161342"/>
            <a:chExt cx="126000" cy="594000"/>
          </a:xfrm>
        </p:grpSpPr>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C390A6D1-FD01-45E4-797A-681D203719BC}"/>
                    </a:ext>
                  </a:extLst>
                </p14:cNvPr>
                <p14:cNvContentPartPr/>
                <p14:nvPr/>
              </p14:nvContentPartPr>
              <p14:xfrm>
                <a:off x="5143189" y="2161342"/>
                <a:ext cx="78120" cy="594000"/>
              </p14:xfrm>
            </p:contentPart>
          </mc:Choice>
          <mc:Fallback xmlns="">
            <p:pic>
              <p:nvPicPr>
                <p:cNvPr id="11" name="Freihand 10">
                  <a:extLst>
                    <a:ext uri="{FF2B5EF4-FFF2-40B4-BE49-F238E27FC236}">
                      <a16:creationId xmlns:a16="http://schemas.microsoft.com/office/drawing/2014/main" id="{C390A6D1-FD01-45E4-797A-681D203719BC}"/>
                    </a:ext>
                  </a:extLst>
                </p:cNvPr>
                <p:cNvPicPr/>
                <p:nvPr/>
              </p:nvPicPr>
              <p:blipFill>
                <a:blip r:embed="rId17"/>
                <a:stretch>
                  <a:fillRect/>
                </a:stretch>
              </p:blipFill>
              <p:spPr>
                <a:xfrm>
                  <a:off x="5134189" y="2152702"/>
                  <a:ext cx="95760" cy="611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7" name="Freihand 16">
                  <a:extLst>
                    <a:ext uri="{FF2B5EF4-FFF2-40B4-BE49-F238E27FC236}">
                      <a16:creationId xmlns:a16="http://schemas.microsoft.com/office/drawing/2014/main" id="{7464E55B-0B02-9DD9-B846-2B573C4D0D10}"/>
                    </a:ext>
                  </a:extLst>
                </p14:cNvPr>
                <p14:cNvContentPartPr/>
                <p14:nvPr/>
              </p14:nvContentPartPr>
              <p14:xfrm>
                <a:off x="5095309" y="2532502"/>
                <a:ext cx="42840" cy="21600"/>
              </p14:xfrm>
            </p:contentPart>
          </mc:Choice>
          <mc:Fallback xmlns="">
            <p:pic>
              <p:nvPicPr>
                <p:cNvPr id="17" name="Freihand 16">
                  <a:extLst>
                    <a:ext uri="{FF2B5EF4-FFF2-40B4-BE49-F238E27FC236}">
                      <a16:creationId xmlns:a16="http://schemas.microsoft.com/office/drawing/2014/main" id="{7464E55B-0B02-9DD9-B846-2B573C4D0D10}"/>
                    </a:ext>
                  </a:extLst>
                </p:cNvPr>
                <p:cNvPicPr/>
                <p:nvPr/>
              </p:nvPicPr>
              <p:blipFill>
                <a:blip r:embed="rId19"/>
                <a:stretch>
                  <a:fillRect/>
                </a:stretch>
              </p:blipFill>
              <p:spPr>
                <a:xfrm>
                  <a:off x="5086669" y="2523502"/>
                  <a:ext cx="60480" cy="39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30" name="Freihand 29">
                <a:extLst>
                  <a:ext uri="{FF2B5EF4-FFF2-40B4-BE49-F238E27FC236}">
                    <a16:creationId xmlns:a16="http://schemas.microsoft.com/office/drawing/2014/main" id="{9C2405FB-CC8A-82C9-FCE0-2400A2735C8B}"/>
                  </a:ext>
                </a:extLst>
              </p14:cNvPr>
              <p14:cNvContentPartPr/>
              <p14:nvPr/>
            </p14:nvContentPartPr>
            <p14:xfrm>
              <a:off x="2250949" y="3171502"/>
              <a:ext cx="82080" cy="1302120"/>
            </p14:xfrm>
          </p:contentPart>
        </mc:Choice>
        <mc:Fallback xmlns="">
          <p:pic>
            <p:nvPicPr>
              <p:cNvPr id="30" name="Freihand 29">
                <a:extLst>
                  <a:ext uri="{FF2B5EF4-FFF2-40B4-BE49-F238E27FC236}">
                    <a16:creationId xmlns:a16="http://schemas.microsoft.com/office/drawing/2014/main" id="{9C2405FB-CC8A-82C9-FCE0-2400A2735C8B}"/>
                  </a:ext>
                </a:extLst>
              </p:cNvPr>
              <p:cNvPicPr/>
              <p:nvPr/>
            </p:nvPicPr>
            <p:blipFill>
              <a:blip r:embed="rId21"/>
              <a:stretch>
                <a:fillRect/>
              </a:stretch>
            </p:blipFill>
            <p:spPr>
              <a:xfrm>
                <a:off x="2241949" y="3162862"/>
                <a:ext cx="99720" cy="1319760"/>
              </a:xfrm>
              <a:prstGeom prst="rect">
                <a:avLst/>
              </a:prstGeom>
            </p:spPr>
          </p:pic>
        </mc:Fallback>
      </mc:AlternateContent>
      <p:grpSp>
        <p:nvGrpSpPr>
          <p:cNvPr id="43" name="Gruppieren 42">
            <a:extLst>
              <a:ext uri="{FF2B5EF4-FFF2-40B4-BE49-F238E27FC236}">
                <a16:creationId xmlns:a16="http://schemas.microsoft.com/office/drawing/2014/main" id="{65B3A5E3-5DE3-AF02-5F4A-0F59FB4FEA82}"/>
              </a:ext>
            </a:extLst>
          </p:cNvPr>
          <p:cNvGrpSpPr/>
          <p:nvPr/>
        </p:nvGrpSpPr>
        <p:grpSpPr>
          <a:xfrm>
            <a:off x="5617309" y="582382"/>
            <a:ext cx="597600" cy="464040"/>
            <a:chOff x="5617309" y="582382"/>
            <a:chExt cx="597600" cy="464040"/>
          </a:xfrm>
        </p:grpSpPr>
        <mc:AlternateContent xmlns:mc="http://schemas.openxmlformats.org/markup-compatibility/2006" xmlns:p14="http://schemas.microsoft.com/office/powerpoint/2010/main">
          <mc:Choice Requires="p14">
            <p:contentPart p14:bwMode="auto" r:id="rId22">
              <p14:nvContentPartPr>
                <p14:cNvPr id="36" name="Freihand 35">
                  <a:extLst>
                    <a:ext uri="{FF2B5EF4-FFF2-40B4-BE49-F238E27FC236}">
                      <a16:creationId xmlns:a16="http://schemas.microsoft.com/office/drawing/2014/main" id="{18699759-4584-B9CD-E0AE-25DF1FE9BC15}"/>
                    </a:ext>
                  </a:extLst>
                </p14:cNvPr>
                <p14:cNvContentPartPr/>
                <p14:nvPr/>
              </p14:nvContentPartPr>
              <p14:xfrm>
                <a:off x="5617309" y="810982"/>
                <a:ext cx="229680" cy="182520"/>
              </p14:xfrm>
            </p:contentPart>
          </mc:Choice>
          <mc:Fallback xmlns="">
            <p:pic>
              <p:nvPicPr>
                <p:cNvPr id="36" name="Freihand 35">
                  <a:extLst>
                    <a:ext uri="{FF2B5EF4-FFF2-40B4-BE49-F238E27FC236}">
                      <a16:creationId xmlns:a16="http://schemas.microsoft.com/office/drawing/2014/main" id="{18699759-4584-B9CD-E0AE-25DF1FE9BC15}"/>
                    </a:ext>
                  </a:extLst>
                </p:cNvPr>
                <p:cNvPicPr/>
                <p:nvPr/>
              </p:nvPicPr>
              <p:blipFill>
                <a:blip r:embed="rId23"/>
                <a:stretch>
                  <a:fillRect/>
                </a:stretch>
              </p:blipFill>
              <p:spPr>
                <a:xfrm>
                  <a:off x="5608309" y="801982"/>
                  <a:ext cx="24732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8" name="Freihand 37">
                  <a:extLst>
                    <a:ext uri="{FF2B5EF4-FFF2-40B4-BE49-F238E27FC236}">
                      <a16:creationId xmlns:a16="http://schemas.microsoft.com/office/drawing/2014/main" id="{6DD4D699-CEC6-3AD8-6447-B0E14CE755DD}"/>
                    </a:ext>
                  </a:extLst>
                </p14:cNvPr>
                <p14:cNvContentPartPr/>
                <p14:nvPr/>
              </p14:nvContentPartPr>
              <p14:xfrm>
                <a:off x="5871469" y="896662"/>
                <a:ext cx="113400" cy="149760"/>
              </p14:xfrm>
            </p:contentPart>
          </mc:Choice>
          <mc:Fallback xmlns="">
            <p:pic>
              <p:nvPicPr>
                <p:cNvPr id="38" name="Freihand 37">
                  <a:extLst>
                    <a:ext uri="{FF2B5EF4-FFF2-40B4-BE49-F238E27FC236}">
                      <a16:creationId xmlns:a16="http://schemas.microsoft.com/office/drawing/2014/main" id="{6DD4D699-CEC6-3AD8-6447-B0E14CE755DD}"/>
                    </a:ext>
                  </a:extLst>
                </p:cNvPr>
                <p:cNvPicPr/>
                <p:nvPr/>
              </p:nvPicPr>
              <p:blipFill>
                <a:blip r:embed="rId25"/>
                <a:stretch>
                  <a:fillRect/>
                </a:stretch>
              </p:blipFill>
              <p:spPr>
                <a:xfrm>
                  <a:off x="5862469" y="887662"/>
                  <a:ext cx="13104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0" name="Freihand 39">
                  <a:extLst>
                    <a:ext uri="{FF2B5EF4-FFF2-40B4-BE49-F238E27FC236}">
                      <a16:creationId xmlns:a16="http://schemas.microsoft.com/office/drawing/2014/main" id="{FE22DE89-28A6-037D-C026-15F00B365161}"/>
                    </a:ext>
                  </a:extLst>
                </p14:cNvPr>
                <p14:cNvContentPartPr/>
                <p14:nvPr/>
              </p14:nvContentPartPr>
              <p14:xfrm>
                <a:off x="6134989" y="740422"/>
                <a:ext cx="24120" cy="205560"/>
              </p14:xfrm>
            </p:contentPart>
          </mc:Choice>
          <mc:Fallback xmlns="">
            <p:pic>
              <p:nvPicPr>
                <p:cNvPr id="40" name="Freihand 39">
                  <a:extLst>
                    <a:ext uri="{FF2B5EF4-FFF2-40B4-BE49-F238E27FC236}">
                      <a16:creationId xmlns:a16="http://schemas.microsoft.com/office/drawing/2014/main" id="{FE22DE89-28A6-037D-C026-15F00B365161}"/>
                    </a:ext>
                  </a:extLst>
                </p:cNvPr>
                <p:cNvPicPr/>
                <p:nvPr/>
              </p:nvPicPr>
              <p:blipFill>
                <a:blip r:embed="rId27"/>
                <a:stretch>
                  <a:fillRect/>
                </a:stretch>
              </p:blipFill>
              <p:spPr>
                <a:xfrm>
                  <a:off x="6126349" y="731782"/>
                  <a:ext cx="4176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2" name="Freihand 41">
                  <a:extLst>
                    <a:ext uri="{FF2B5EF4-FFF2-40B4-BE49-F238E27FC236}">
                      <a16:creationId xmlns:a16="http://schemas.microsoft.com/office/drawing/2014/main" id="{0D0B8D22-D9DF-AB1D-48EF-382DD75DEE34}"/>
                    </a:ext>
                  </a:extLst>
                </p14:cNvPr>
                <p14:cNvContentPartPr/>
                <p14:nvPr/>
              </p14:nvContentPartPr>
              <p14:xfrm>
                <a:off x="6004309" y="582382"/>
                <a:ext cx="210600" cy="212760"/>
              </p14:xfrm>
            </p:contentPart>
          </mc:Choice>
          <mc:Fallback xmlns="">
            <p:pic>
              <p:nvPicPr>
                <p:cNvPr id="42" name="Freihand 41">
                  <a:extLst>
                    <a:ext uri="{FF2B5EF4-FFF2-40B4-BE49-F238E27FC236}">
                      <a16:creationId xmlns:a16="http://schemas.microsoft.com/office/drawing/2014/main" id="{0D0B8D22-D9DF-AB1D-48EF-382DD75DEE34}"/>
                    </a:ext>
                  </a:extLst>
                </p:cNvPr>
                <p:cNvPicPr/>
                <p:nvPr/>
              </p:nvPicPr>
              <p:blipFill>
                <a:blip r:embed="rId29"/>
                <a:stretch>
                  <a:fillRect/>
                </a:stretch>
              </p:blipFill>
              <p:spPr>
                <a:xfrm>
                  <a:off x="5995669" y="573382"/>
                  <a:ext cx="228240" cy="230400"/>
                </a:xfrm>
                <a:prstGeom prst="rect">
                  <a:avLst/>
                </a:prstGeom>
              </p:spPr>
            </p:pic>
          </mc:Fallback>
        </mc:AlternateContent>
      </p:grpSp>
      <p:grpSp>
        <p:nvGrpSpPr>
          <p:cNvPr id="49" name="Gruppieren 48">
            <a:extLst>
              <a:ext uri="{FF2B5EF4-FFF2-40B4-BE49-F238E27FC236}">
                <a16:creationId xmlns:a16="http://schemas.microsoft.com/office/drawing/2014/main" id="{714EE7A7-9D0D-3FAF-A393-0FC046DCB5AB}"/>
              </a:ext>
            </a:extLst>
          </p:cNvPr>
          <p:cNvGrpSpPr/>
          <p:nvPr/>
        </p:nvGrpSpPr>
        <p:grpSpPr>
          <a:xfrm>
            <a:off x="4491949" y="509662"/>
            <a:ext cx="797040" cy="789840"/>
            <a:chOff x="4491949" y="509662"/>
            <a:chExt cx="797040" cy="789840"/>
          </a:xfrm>
        </p:grpSpPr>
        <mc:AlternateContent xmlns:mc="http://schemas.openxmlformats.org/markup-compatibility/2006" xmlns:p14="http://schemas.microsoft.com/office/powerpoint/2010/main">
          <mc:Choice Requires="p14">
            <p:contentPart p14:bwMode="auto" r:id="rId30">
              <p14:nvContentPartPr>
                <p14:cNvPr id="44" name="Freihand 43">
                  <a:extLst>
                    <a:ext uri="{FF2B5EF4-FFF2-40B4-BE49-F238E27FC236}">
                      <a16:creationId xmlns:a16="http://schemas.microsoft.com/office/drawing/2014/main" id="{C397F495-7DD1-F8F6-012D-4AE95EB021C2}"/>
                    </a:ext>
                  </a:extLst>
                </p14:cNvPr>
                <p14:cNvContentPartPr/>
                <p14:nvPr/>
              </p14:nvContentPartPr>
              <p14:xfrm>
                <a:off x="5102509" y="830422"/>
                <a:ext cx="56880" cy="425880"/>
              </p14:xfrm>
            </p:contentPart>
          </mc:Choice>
          <mc:Fallback xmlns="">
            <p:pic>
              <p:nvPicPr>
                <p:cNvPr id="44" name="Freihand 43">
                  <a:extLst>
                    <a:ext uri="{FF2B5EF4-FFF2-40B4-BE49-F238E27FC236}">
                      <a16:creationId xmlns:a16="http://schemas.microsoft.com/office/drawing/2014/main" id="{C397F495-7DD1-F8F6-012D-4AE95EB021C2}"/>
                    </a:ext>
                  </a:extLst>
                </p:cNvPr>
                <p:cNvPicPr/>
                <p:nvPr/>
              </p:nvPicPr>
              <p:blipFill>
                <a:blip r:embed="rId31"/>
                <a:stretch>
                  <a:fillRect/>
                </a:stretch>
              </p:blipFill>
              <p:spPr>
                <a:xfrm>
                  <a:off x="5093509" y="821782"/>
                  <a:ext cx="74520" cy="443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5" name="Freihand 44">
                  <a:extLst>
                    <a:ext uri="{FF2B5EF4-FFF2-40B4-BE49-F238E27FC236}">
                      <a16:creationId xmlns:a16="http://schemas.microsoft.com/office/drawing/2014/main" id="{1227EC45-4CBC-7988-BDCD-DADB3B6E3EC9}"/>
                    </a:ext>
                  </a:extLst>
                </p14:cNvPr>
                <p14:cNvContentPartPr/>
                <p14:nvPr/>
              </p14:nvContentPartPr>
              <p14:xfrm>
                <a:off x="5044909" y="1105102"/>
                <a:ext cx="244080" cy="194400"/>
              </p14:xfrm>
            </p:contentPart>
          </mc:Choice>
          <mc:Fallback xmlns="">
            <p:pic>
              <p:nvPicPr>
                <p:cNvPr id="45" name="Freihand 44">
                  <a:extLst>
                    <a:ext uri="{FF2B5EF4-FFF2-40B4-BE49-F238E27FC236}">
                      <a16:creationId xmlns:a16="http://schemas.microsoft.com/office/drawing/2014/main" id="{1227EC45-4CBC-7988-BDCD-DADB3B6E3EC9}"/>
                    </a:ext>
                  </a:extLst>
                </p:cNvPr>
                <p:cNvPicPr/>
                <p:nvPr/>
              </p:nvPicPr>
              <p:blipFill>
                <a:blip r:embed="rId33"/>
                <a:stretch>
                  <a:fillRect/>
                </a:stretch>
              </p:blipFill>
              <p:spPr>
                <a:xfrm>
                  <a:off x="5036269" y="1096462"/>
                  <a:ext cx="26172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6" name="Freihand 45">
                  <a:extLst>
                    <a:ext uri="{FF2B5EF4-FFF2-40B4-BE49-F238E27FC236}">
                      <a16:creationId xmlns:a16="http://schemas.microsoft.com/office/drawing/2014/main" id="{138F58FC-7BBA-A83C-C8BF-6FE715FAD1F4}"/>
                    </a:ext>
                  </a:extLst>
                </p14:cNvPr>
                <p14:cNvContentPartPr/>
                <p14:nvPr/>
              </p14:nvContentPartPr>
              <p14:xfrm>
                <a:off x="4491949" y="663382"/>
                <a:ext cx="193680" cy="120600"/>
              </p14:xfrm>
            </p:contentPart>
          </mc:Choice>
          <mc:Fallback xmlns="">
            <p:pic>
              <p:nvPicPr>
                <p:cNvPr id="46" name="Freihand 45">
                  <a:extLst>
                    <a:ext uri="{FF2B5EF4-FFF2-40B4-BE49-F238E27FC236}">
                      <a16:creationId xmlns:a16="http://schemas.microsoft.com/office/drawing/2014/main" id="{138F58FC-7BBA-A83C-C8BF-6FE715FAD1F4}"/>
                    </a:ext>
                  </a:extLst>
                </p:cNvPr>
                <p:cNvPicPr/>
                <p:nvPr/>
              </p:nvPicPr>
              <p:blipFill>
                <a:blip r:embed="rId35"/>
                <a:stretch>
                  <a:fillRect/>
                </a:stretch>
              </p:blipFill>
              <p:spPr>
                <a:xfrm>
                  <a:off x="4483309" y="654742"/>
                  <a:ext cx="2113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7" name="Freihand 46">
                  <a:extLst>
                    <a:ext uri="{FF2B5EF4-FFF2-40B4-BE49-F238E27FC236}">
                      <a16:creationId xmlns:a16="http://schemas.microsoft.com/office/drawing/2014/main" id="{F45D54DA-CD32-E1DC-AEA4-3BFBEC9280EE}"/>
                    </a:ext>
                  </a:extLst>
                </p14:cNvPr>
                <p14:cNvContentPartPr/>
                <p14:nvPr/>
              </p14:nvContentPartPr>
              <p14:xfrm>
                <a:off x="4699669" y="744742"/>
                <a:ext cx="103680" cy="140760"/>
              </p14:xfrm>
            </p:contentPart>
          </mc:Choice>
          <mc:Fallback xmlns="">
            <p:pic>
              <p:nvPicPr>
                <p:cNvPr id="47" name="Freihand 46">
                  <a:extLst>
                    <a:ext uri="{FF2B5EF4-FFF2-40B4-BE49-F238E27FC236}">
                      <a16:creationId xmlns:a16="http://schemas.microsoft.com/office/drawing/2014/main" id="{F45D54DA-CD32-E1DC-AEA4-3BFBEC9280EE}"/>
                    </a:ext>
                  </a:extLst>
                </p:cNvPr>
                <p:cNvPicPr/>
                <p:nvPr/>
              </p:nvPicPr>
              <p:blipFill>
                <a:blip r:embed="rId37"/>
                <a:stretch>
                  <a:fillRect/>
                </a:stretch>
              </p:blipFill>
              <p:spPr>
                <a:xfrm>
                  <a:off x="4690669" y="736102"/>
                  <a:ext cx="1213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48" name="Freihand 47">
                  <a:extLst>
                    <a:ext uri="{FF2B5EF4-FFF2-40B4-BE49-F238E27FC236}">
                      <a16:creationId xmlns:a16="http://schemas.microsoft.com/office/drawing/2014/main" id="{CA02C7CE-792C-6634-929A-4A4AB2C89370}"/>
                    </a:ext>
                  </a:extLst>
                </p14:cNvPr>
                <p14:cNvContentPartPr/>
                <p14:nvPr/>
              </p14:nvContentPartPr>
              <p14:xfrm>
                <a:off x="4855549" y="509662"/>
                <a:ext cx="128160" cy="217440"/>
              </p14:xfrm>
            </p:contentPart>
          </mc:Choice>
          <mc:Fallback xmlns="">
            <p:pic>
              <p:nvPicPr>
                <p:cNvPr id="48" name="Freihand 47">
                  <a:extLst>
                    <a:ext uri="{FF2B5EF4-FFF2-40B4-BE49-F238E27FC236}">
                      <a16:creationId xmlns:a16="http://schemas.microsoft.com/office/drawing/2014/main" id="{CA02C7CE-792C-6634-929A-4A4AB2C89370}"/>
                    </a:ext>
                  </a:extLst>
                </p:cNvPr>
                <p:cNvPicPr/>
                <p:nvPr/>
              </p:nvPicPr>
              <p:blipFill>
                <a:blip r:embed="rId39"/>
                <a:stretch>
                  <a:fillRect/>
                </a:stretch>
              </p:blipFill>
              <p:spPr>
                <a:xfrm>
                  <a:off x="4846909" y="501022"/>
                  <a:ext cx="145800" cy="235080"/>
                </a:xfrm>
                <a:prstGeom prst="rect">
                  <a:avLst/>
                </a:prstGeom>
              </p:spPr>
            </p:pic>
          </mc:Fallback>
        </mc:AlternateContent>
      </p:grpSp>
      <p:grpSp>
        <p:nvGrpSpPr>
          <p:cNvPr id="52" name="Gruppieren 51">
            <a:extLst>
              <a:ext uri="{FF2B5EF4-FFF2-40B4-BE49-F238E27FC236}">
                <a16:creationId xmlns:a16="http://schemas.microsoft.com/office/drawing/2014/main" id="{33E74414-074D-6C62-AA6F-6F6D698D2884}"/>
              </a:ext>
            </a:extLst>
          </p:cNvPr>
          <p:cNvGrpSpPr/>
          <p:nvPr/>
        </p:nvGrpSpPr>
        <p:grpSpPr>
          <a:xfrm>
            <a:off x="5473309" y="1319302"/>
            <a:ext cx="1490400" cy="261720"/>
            <a:chOff x="5473309" y="1319302"/>
            <a:chExt cx="1490400" cy="261720"/>
          </a:xfrm>
        </p:grpSpPr>
        <mc:AlternateContent xmlns:mc="http://schemas.openxmlformats.org/markup-compatibility/2006" xmlns:p14="http://schemas.microsoft.com/office/powerpoint/2010/main">
          <mc:Choice Requires="p14">
            <p:contentPart p14:bwMode="auto" r:id="rId40">
              <p14:nvContentPartPr>
                <p14:cNvPr id="50" name="Freihand 49">
                  <a:extLst>
                    <a:ext uri="{FF2B5EF4-FFF2-40B4-BE49-F238E27FC236}">
                      <a16:creationId xmlns:a16="http://schemas.microsoft.com/office/drawing/2014/main" id="{3EF6B2E4-0C76-516B-576A-C7E45536D33E}"/>
                    </a:ext>
                  </a:extLst>
                </p14:cNvPr>
                <p14:cNvContentPartPr/>
                <p14:nvPr/>
              </p14:nvContentPartPr>
              <p14:xfrm>
                <a:off x="5626309" y="1395262"/>
                <a:ext cx="1337400" cy="117720"/>
              </p14:xfrm>
            </p:contentPart>
          </mc:Choice>
          <mc:Fallback xmlns="">
            <p:pic>
              <p:nvPicPr>
                <p:cNvPr id="50" name="Freihand 49">
                  <a:extLst>
                    <a:ext uri="{FF2B5EF4-FFF2-40B4-BE49-F238E27FC236}">
                      <a16:creationId xmlns:a16="http://schemas.microsoft.com/office/drawing/2014/main" id="{3EF6B2E4-0C76-516B-576A-C7E45536D33E}"/>
                    </a:ext>
                  </a:extLst>
                </p:cNvPr>
                <p:cNvPicPr/>
                <p:nvPr/>
              </p:nvPicPr>
              <p:blipFill>
                <a:blip r:embed="rId41"/>
                <a:stretch>
                  <a:fillRect/>
                </a:stretch>
              </p:blipFill>
              <p:spPr>
                <a:xfrm>
                  <a:off x="5617309" y="1386262"/>
                  <a:ext cx="13550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1" name="Freihand 50">
                  <a:extLst>
                    <a:ext uri="{FF2B5EF4-FFF2-40B4-BE49-F238E27FC236}">
                      <a16:creationId xmlns:a16="http://schemas.microsoft.com/office/drawing/2014/main" id="{EDF79B3E-C3CB-B1B7-08AF-4C90FCDC28CD}"/>
                    </a:ext>
                  </a:extLst>
                </p14:cNvPr>
                <p14:cNvContentPartPr/>
                <p14:nvPr/>
              </p14:nvContentPartPr>
              <p14:xfrm>
                <a:off x="5473309" y="1319302"/>
                <a:ext cx="446400" cy="261720"/>
              </p14:xfrm>
            </p:contentPart>
          </mc:Choice>
          <mc:Fallback xmlns="">
            <p:pic>
              <p:nvPicPr>
                <p:cNvPr id="51" name="Freihand 50">
                  <a:extLst>
                    <a:ext uri="{FF2B5EF4-FFF2-40B4-BE49-F238E27FC236}">
                      <a16:creationId xmlns:a16="http://schemas.microsoft.com/office/drawing/2014/main" id="{EDF79B3E-C3CB-B1B7-08AF-4C90FCDC28CD}"/>
                    </a:ext>
                  </a:extLst>
                </p:cNvPr>
                <p:cNvPicPr/>
                <p:nvPr/>
              </p:nvPicPr>
              <p:blipFill>
                <a:blip r:embed="rId43"/>
                <a:stretch>
                  <a:fillRect/>
                </a:stretch>
              </p:blipFill>
              <p:spPr>
                <a:xfrm>
                  <a:off x="5464669" y="1310662"/>
                  <a:ext cx="464040" cy="279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
            <p14:nvContentPartPr>
              <p14:cNvPr id="60" name="Freihand 59">
                <a:extLst>
                  <a:ext uri="{FF2B5EF4-FFF2-40B4-BE49-F238E27FC236}">
                    <a16:creationId xmlns:a16="http://schemas.microsoft.com/office/drawing/2014/main" id="{96867896-2085-2261-1727-6DA2EB2A225B}"/>
                  </a:ext>
                </a:extLst>
              </p14:cNvPr>
              <p14:cNvContentPartPr/>
              <p14:nvPr/>
            </p14:nvContentPartPr>
            <p14:xfrm>
              <a:off x="2306389" y="4387222"/>
              <a:ext cx="60480" cy="75960"/>
            </p14:xfrm>
          </p:contentPart>
        </mc:Choice>
        <mc:Fallback xmlns="">
          <p:pic>
            <p:nvPicPr>
              <p:cNvPr id="60" name="Freihand 59">
                <a:extLst>
                  <a:ext uri="{FF2B5EF4-FFF2-40B4-BE49-F238E27FC236}">
                    <a16:creationId xmlns:a16="http://schemas.microsoft.com/office/drawing/2014/main" id="{96867896-2085-2261-1727-6DA2EB2A225B}"/>
                  </a:ext>
                </a:extLst>
              </p:cNvPr>
              <p:cNvPicPr/>
              <p:nvPr/>
            </p:nvPicPr>
            <p:blipFill>
              <a:blip r:embed="rId45"/>
              <a:stretch>
                <a:fillRect/>
              </a:stretch>
            </p:blipFill>
            <p:spPr>
              <a:xfrm>
                <a:off x="2297749" y="4378222"/>
                <a:ext cx="78120" cy="93600"/>
              </a:xfrm>
              <a:prstGeom prst="rect">
                <a:avLst/>
              </a:prstGeom>
            </p:spPr>
          </p:pic>
        </mc:Fallback>
      </mc:AlternateContent>
      <p:grpSp>
        <p:nvGrpSpPr>
          <p:cNvPr id="62" name="Gruppieren 61">
            <a:extLst>
              <a:ext uri="{FF2B5EF4-FFF2-40B4-BE49-F238E27FC236}">
                <a16:creationId xmlns:a16="http://schemas.microsoft.com/office/drawing/2014/main" id="{4BC88C70-BDF5-0416-4D4C-7399BF02CC00}"/>
              </a:ext>
            </a:extLst>
          </p:cNvPr>
          <p:cNvGrpSpPr/>
          <p:nvPr/>
        </p:nvGrpSpPr>
        <p:grpSpPr>
          <a:xfrm>
            <a:off x="914629" y="2222182"/>
            <a:ext cx="3033720" cy="3116160"/>
            <a:chOff x="914629" y="2222182"/>
            <a:chExt cx="3033720" cy="3116160"/>
          </a:xfrm>
        </p:grpSpPr>
        <mc:AlternateContent xmlns:mc="http://schemas.openxmlformats.org/markup-compatibility/2006" xmlns:p14="http://schemas.microsoft.com/office/powerpoint/2010/main">
          <mc:Choice Requires="p14">
            <p:contentPart p14:bwMode="auto" r:id="rId46">
              <p14:nvContentPartPr>
                <p14:cNvPr id="21" name="Freihand 20">
                  <a:extLst>
                    <a:ext uri="{FF2B5EF4-FFF2-40B4-BE49-F238E27FC236}">
                      <a16:creationId xmlns:a16="http://schemas.microsoft.com/office/drawing/2014/main" id="{410C460D-C722-BBBB-E00C-A17EC5E5B45A}"/>
                    </a:ext>
                  </a:extLst>
                </p14:cNvPr>
                <p14:cNvContentPartPr/>
                <p14:nvPr/>
              </p14:nvContentPartPr>
              <p14:xfrm>
                <a:off x="1214509" y="4187422"/>
                <a:ext cx="93960" cy="848520"/>
              </p14:xfrm>
            </p:contentPart>
          </mc:Choice>
          <mc:Fallback xmlns="">
            <p:pic>
              <p:nvPicPr>
                <p:cNvPr id="21" name="Freihand 20">
                  <a:extLst>
                    <a:ext uri="{FF2B5EF4-FFF2-40B4-BE49-F238E27FC236}">
                      <a16:creationId xmlns:a16="http://schemas.microsoft.com/office/drawing/2014/main" id="{410C460D-C722-BBBB-E00C-A17EC5E5B45A}"/>
                    </a:ext>
                  </a:extLst>
                </p:cNvPr>
                <p:cNvPicPr/>
                <p:nvPr/>
              </p:nvPicPr>
              <p:blipFill>
                <a:blip r:embed="rId47"/>
                <a:stretch>
                  <a:fillRect/>
                </a:stretch>
              </p:blipFill>
              <p:spPr>
                <a:xfrm>
                  <a:off x="1205509" y="4178422"/>
                  <a:ext cx="111600" cy="8661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2" name="Freihand 21">
                  <a:extLst>
                    <a:ext uri="{FF2B5EF4-FFF2-40B4-BE49-F238E27FC236}">
                      <a16:creationId xmlns:a16="http://schemas.microsoft.com/office/drawing/2014/main" id="{937702FF-626F-5725-57DB-DC47C416786E}"/>
                    </a:ext>
                  </a:extLst>
                </p14:cNvPr>
                <p14:cNvContentPartPr/>
                <p14:nvPr/>
              </p14:nvContentPartPr>
              <p14:xfrm>
                <a:off x="1109749" y="4615822"/>
                <a:ext cx="27360" cy="21600"/>
              </p14:xfrm>
            </p:contentPart>
          </mc:Choice>
          <mc:Fallback xmlns="">
            <p:pic>
              <p:nvPicPr>
                <p:cNvPr id="22" name="Freihand 21">
                  <a:extLst>
                    <a:ext uri="{FF2B5EF4-FFF2-40B4-BE49-F238E27FC236}">
                      <a16:creationId xmlns:a16="http://schemas.microsoft.com/office/drawing/2014/main" id="{937702FF-626F-5725-57DB-DC47C416786E}"/>
                    </a:ext>
                  </a:extLst>
                </p:cNvPr>
                <p:cNvPicPr/>
                <p:nvPr/>
              </p:nvPicPr>
              <p:blipFill>
                <a:blip r:embed="rId49"/>
                <a:stretch>
                  <a:fillRect/>
                </a:stretch>
              </p:blipFill>
              <p:spPr>
                <a:xfrm>
                  <a:off x="1101109" y="4607182"/>
                  <a:ext cx="450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8" name="Freihand 17">
                  <a:extLst>
                    <a:ext uri="{FF2B5EF4-FFF2-40B4-BE49-F238E27FC236}">
                      <a16:creationId xmlns:a16="http://schemas.microsoft.com/office/drawing/2014/main" id="{2D9E4BAB-7381-F6BE-A6B9-5B75C75AABA0}"/>
                    </a:ext>
                  </a:extLst>
                </p14:cNvPr>
                <p14:cNvContentPartPr/>
                <p14:nvPr/>
              </p14:nvContentPartPr>
              <p14:xfrm>
                <a:off x="2280829" y="3869182"/>
                <a:ext cx="14400" cy="10800"/>
              </p14:xfrm>
            </p:contentPart>
          </mc:Choice>
          <mc:Fallback xmlns="">
            <p:pic>
              <p:nvPicPr>
                <p:cNvPr id="18" name="Freihand 17">
                  <a:extLst>
                    <a:ext uri="{FF2B5EF4-FFF2-40B4-BE49-F238E27FC236}">
                      <a16:creationId xmlns:a16="http://schemas.microsoft.com/office/drawing/2014/main" id="{2D9E4BAB-7381-F6BE-A6B9-5B75C75AABA0}"/>
                    </a:ext>
                  </a:extLst>
                </p:cNvPr>
                <p:cNvPicPr/>
                <p:nvPr/>
              </p:nvPicPr>
              <p:blipFill>
                <a:blip r:embed="rId51"/>
                <a:stretch>
                  <a:fillRect/>
                </a:stretch>
              </p:blipFill>
              <p:spPr>
                <a:xfrm>
                  <a:off x="2271829" y="3860542"/>
                  <a:ext cx="320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5" name="Freihand 24">
                  <a:extLst>
                    <a:ext uri="{FF2B5EF4-FFF2-40B4-BE49-F238E27FC236}">
                      <a16:creationId xmlns:a16="http://schemas.microsoft.com/office/drawing/2014/main" id="{51703F2D-2B97-7654-C1DB-DD82FAED4C2B}"/>
                    </a:ext>
                  </a:extLst>
                </p14:cNvPr>
                <p14:cNvContentPartPr/>
                <p14:nvPr/>
              </p14:nvContentPartPr>
              <p14:xfrm>
                <a:off x="2393509" y="3814102"/>
                <a:ext cx="2520" cy="14760"/>
              </p14:xfrm>
            </p:contentPart>
          </mc:Choice>
          <mc:Fallback xmlns="">
            <p:pic>
              <p:nvPicPr>
                <p:cNvPr id="25" name="Freihand 24">
                  <a:extLst>
                    <a:ext uri="{FF2B5EF4-FFF2-40B4-BE49-F238E27FC236}">
                      <a16:creationId xmlns:a16="http://schemas.microsoft.com/office/drawing/2014/main" id="{51703F2D-2B97-7654-C1DB-DD82FAED4C2B}"/>
                    </a:ext>
                  </a:extLst>
                </p:cNvPr>
                <p:cNvPicPr/>
                <p:nvPr/>
              </p:nvPicPr>
              <p:blipFill>
                <a:blip r:embed="rId15"/>
                <a:stretch>
                  <a:fillRect/>
                </a:stretch>
              </p:blipFill>
              <p:spPr>
                <a:xfrm>
                  <a:off x="2384869" y="3805102"/>
                  <a:ext cx="201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53" name="Freihand 52">
                  <a:extLst>
                    <a:ext uri="{FF2B5EF4-FFF2-40B4-BE49-F238E27FC236}">
                      <a16:creationId xmlns:a16="http://schemas.microsoft.com/office/drawing/2014/main" id="{AE869523-35D2-9105-7AD0-FE86E30DCBB7}"/>
                    </a:ext>
                  </a:extLst>
                </p14:cNvPr>
                <p14:cNvContentPartPr/>
                <p14:nvPr/>
              </p14:nvContentPartPr>
              <p14:xfrm>
                <a:off x="1628869" y="3724822"/>
                <a:ext cx="57240" cy="714960"/>
              </p14:xfrm>
            </p:contentPart>
          </mc:Choice>
          <mc:Fallback xmlns="">
            <p:pic>
              <p:nvPicPr>
                <p:cNvPr id="53" name="Freihand 52">
                  <a:extLst>
                    <a:ext uri="{FF2B5EF4-FFF2-40B4-BE49-F238E27FC236}">
                      <a16:creationId xmlns:a16="http://schemas.microsoft.com/office/drawing/2014/main" id="{AE869523-35D2-9105-7AD0-FE86E30DCBB7}"/>
                    </a:ext>
                  </a:extLst>
                </p:cNvPr>
                <p:cNvPicPr/>
                <p:nvPr/>
              </p:nvPicPr>
              <p:blipFill>
                <a:blip r:embed="rId54"/>
                <a:stretch>
                  <a:fillRect/>
                </a:stretch>
              </p:blipFill>
              <p:spPr>
                <a:xfrm>
                  <a:off x="1620229" y="3715822"/>
                  <a:ext cx="74880" cy="7326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54" name="Freihand 53">
                  <a:extLst>
                    <a:ext uri="{FF2B5EF4-FFF2-40B4-BE49-F238E27FC236}">
                      <a16:creationId xmlns:a16="http://schemas.microsoft.com/office/drawing/2014/main" id="{82A49E6D-ABAA-D21F-160D-74EA54F8D339}"/>
                    </a:ext>
                  </a:extLst>
                </p14:cNvPr>
                <p14:cNvContentPartPr/>
                <p14:nvPr/>
              </p14:nvContentPartPr>
              <p14:xfrm>
                <a:off x="1868989" y="5223502"/>
                <a:ext cx="372960" cy="86040"/>
              </p14:xfrm>
            </p:contentPart>
          </mc:Choice>
          <mc:Fallback xmlns="">
            <p:pic>
              <p:nvPicPr>
                <p:cNvPr id="54" name="Freihand 53">
                  <a:extLst>
                    <a:ext uri="{FF2B5EF4-FFF2-40B4-BE49-F238E27FC236}">
                      <a16:creationId xmlns:a16="http://schemas.microsoft.com/office/drawing/2014/main" id="{82A49E6D-ABAA-D21F-160D-74EA54F8D339}"/>
                    </a:ext>
                  </a:extLst>
                </p:cNvPr>
                <p:cNvPicPr/>
                <p:nvPr/>
              </p:nvPicPr>
              <p:blipFill>
                <a:blip r:embed="rId56"/>
                <a:stretch>
                  <a:fillRect/>
                </a:stretch>
              </p:blipFill>
              <p:spPr>
                <a:xfrm>
                  <a:off x="1860349" y="5214862"/>
                  <a:ext cx="3906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55" name="Freihand 54">
                  <a:extLst>
                    <a:ext uri="{FF2B5EF4-FFF2-40B4-BE49-F238E27FC236}">
                      <a16:creationId xmlns:a16="http://schemas.microsoft.com/office/drawing/2014/main" id="{C3B66349-629B-51A1-CA5E-78A6F8518020}"/>
                    </a:ext>
                  </a:extLst>
                </p14:cNvPr>
                <p14:cNvContentPartPr/>
                <p14:nvPr/>
              </p14:nvContentPartPr>
              <p14:xfrm>
                <a:off x="1743709" y="5168422"/>
                <a:ext cx="225720" cy="169920"/>
              </p14:xfrm>
            </p:contentPart>
          </mc:Choice>
          <mc:Fallback xmlns="">
            <p:pic>
              <p:nvPicPr>
                <p:cNvPr id="55" name="Freihand 54">
                  <a:extLst>
                    <a:ext uri="{FF2B5EF4-FFF2-40B4-BE49-F238E27FC236}">
                      <a16:creationId xmlns:a16="http://schemas.microsoft.com/office/drawing/2014/main" id="{C3B66349-629B-51A1-CA5E-78A6F8518020}"/>
                    </a:ext>
                  </a:extLst>
                </p:cNvPr>
                <p:cNvPicPr/>
                <p:nvPr/>
              </p:nvPicPr>
              <p:blipFill>
                <a:blip r:embed="rId58"/>
                <a:stretch>
                  <a:fillRect/>
                </a:stretch>
              </p:blipFill>
              <p:spPr>
                <a:xfrm>
                  <a:off x="1735069" y="5159782"/>
                  <a:ext cx="24336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57" name="Freihand 56">
                  <a:extLst>
                    <a:ext uri="{FF2B5EF4-FFF2-40B4-BE49-F238E27FC236}">
                      <a16:creationId xmlns:a16="http://schemas.microsoft.com/office/drawing/2014/main" id="{E3693CC7-C184-EBF0-B902-2FA2CB840B0B}"/>
                    </a:ext>
                  </a:extLst>
                </p14:cNvPr>
                <p14:cNvContentPartPr/>
                <p14:nvPr/>
              </p14:nvContentPartPr>
              <p14:xfrm>
                <a:off x="1032349" y="2222182"/>
                <a:ext cx="2916000" cy="1787040"/>
              </p14:xfrm>
            </p:contentPart>
          </mc:Choice>
          <mc:Fallback xmlns="">
            <p:pic>
              <p:nvPicPr>
                <p:cNvPr id="57" name="Freihand 56">
                  <a:extLst>
                    <a:ext uri="{FF2B5EF4-FFF2-40B4-BE49-F238E27FC236}">
                      <a16:creationId xmlns:a16="http://schemas.microsoft.com/office/drawing/2014/main" id="{E3693CC7-C184-EBF0-B902-2FA2CB840B0B}"/>
                    </a:ext>
                  </a:extLst>
                </p:cNvPr>
                <p:cNvPicPr/>
                <p:nvPr/>
              </p:nvPicPr>
              <p:blipFill>
                <a:blip r:embed="rId60"/>
                <a:stretch>
                  <a:fillRect/>
                </a:stretch>
              </p:blipFill>
              <p:spPr>
                <a:xfrm>
                  <a:off x="1023349" y="2213542"/>
                  <a:ext cx="2933640" cy="18046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58" name="Freihand 57">
                  <a:extLst>
                    <a:ext uri="{FF2B5EF4-FFF2-40B4-BE49-F238E27FC236}">
                      <a16:creationId xmlns:a16="http://schemas.microsoft.com/office/drawing/2014/main" id="{E701B35C-D459-EBA8-8F7B-920C54EB02D3}"/>
                    </a:ext>
                  </a:extLst>
                </p14:cNvPr>
                <p14:cNvContentPartPr/>
                <p14:nvPr/>
              </p14:nvContentPartPr>
              <p14:xfrm>
                <a:off x="2230789" y="3165022"/>
                <a:ext cx="127440" cy="151560"/>
              </p14:xfrm>
            </p:contentPart>
          </mc:Choice>
          <mc:Fallback xmlns="">
            <p:pic>
              <p:nvPicPr>
                <p:cNvPr id="58" name="Freihand 57">
                  <a:extLst>
                    <a:ext uri="{FF2B5EF4-FFF2-40B4-BE49-F238E27FC236}">
                      <a16:creationId xmlns:a16="http://schemas.microsoft.com/office/drawing/2014/main" id="{E701B35C-D459-EBA8-8F7B-920C54EB02D3}"/>
                    </a:ext>
                  </a:extLst>
                </p:cNvPr>
                <p:cNvPicPr/>
                <p:nvPr/>
              </p:nvPicPr>
              <p:blipFill>
                <a:blip r:embed="rId62"/>
                <a:stretch>
                  <a:fillRect/>
                </a:stretch>
              </p:blipFill>
              <p:spPr>
                <a:xfrm>
                  <a:off x="2222149" y="3156022"/>
                  <a:ext cx="1450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61" name="Freihand 60">
                  <a:extLst>
                    <a:ext uri="{FF2B5EF4-FFF2-40B4-BE49-F238E27FC236}">
                      <a16:creationId xmlns:a16="http://schemas.microsoft.com/office/drawing/2014/main" id="{21FD7FCB-454A-F878-0B5B-7527AF80EC3B}"/>
                    </a:ext>
                  </a:extLst>
                </p14:cNvPr>
                <p14:cNvContentPartPr/>
                <p14:nvPr/>
              </p14:nvContentPartPr>
              <p14:xfrm>
                <a:off x="914629" y="2536462"/>
                <a:ext cx="1851120" cy="1961640"/>
              </p14:xfrm>
            </p:contentPart>
          </mc:Choice>
          <mc:Fallback xmlns="">
            <p:pic>
              <p:nvPicPr>
                <p:cNvPr id="61" name="Freihand 60">
                  <a:extLst>
                    <a:ext uri="{FF2B5EF4-FFF2-40B4-BE49-F238E27FC236}">
                      <a16:creationId xmlns:a16="http://schemas.microsoft.com/office/drawing/2014/main" id="{21FD7FCB-454A-F878-0B5B-7527AF80EC3B}"/>
                    </a:ext>
                  </a:extLst>
                </p:cNvPr>
                <p:cNvPicPr/>
                <p:nvPr/>
              </p:nvPicPr>
              <p:blipFill>
                <a:blip r:embed="rId64"/>
                <a:stretch>
                  <a:fillRect/>
                </a:stretch>
              </p:blipFill>
              <p:spPr>
                <a:xfrm>
                  <a:off x="905989" y="2527822"/>
                  <a:ext cx="1868760" cy="1979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5">
            <p14:nvContentPartPr>
              <p14:cNvPr id="63" name="Freihand 62">
                <a:extLst>
                  <a:ext uri="{FF2B5EF4-FFF2-40B4-BE49-F238E27FC236}">
                    <a16:creationId xmlns:a16="http://schemas.microsoft.com/office/drawing/2014/main" id="{794C0D77-0466-18B7-66D9-485D8802AD74}"/>
                  </a:ext>
                </a:extLst>
              </p14:cNvPr>
              <p14:cNvContentPartPr/>
              <p14:nvPr/>
            </p14:nvContentPartPr>
            <p14:xfrm>
              <a:off x="4680229" y="4907782"/>
              <a:ext cx="3281760" cy="1922040"/>
            </p14:xfrm>
          </p:contentPart>
        </mc:Choice>
        <mc:Fallback xmlns="">
          <p:pic>
            <p:nvPicPr>
              <p:cNvPr id="63" name="Freihand 62">
                <a:extLst>
                  <a:ext uri="{FF2B5EF4-FFF2-40B4-BE49-F238E27FC236}">
                    <a16:creationId xmlns:a16="http://schemas.microsoft.com/office/drawing/2014/main" id="{794C0D77-0466-18B7-66D9-485D8802AD74}"/>
                  </a:ext>
                </a:extLst>
              </p:cNvPr>
              <p:cNvPicPr/>
              <p:nvPr/>
            </p:nvPicPr>
            <p:blipFill>
              <a:blip r:embed="rId66"/>
              <a:stretch>
                <a:fillRect/>
              </a:stretch>
            </p:blipFill>
            <p:spPr>
              <a:xfrm>
                <a:off x="4671229" y="4899142"/>
                <a:ext cx="3299400" cy="19396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6" name="Freihand 25">
                <a:extLst>
                  <a:ext uri="{FF2B5EF4-FFF2-40B4-BE49-F238E27FC236}">
                    <a16:creationId xmlns:a16="http://schemas.microsoft.com/office/drawing/2014/main" id="{92A58AE4-4C4E-7E02-187E-867ACECE463B}"/>
                  </a:ext>
                </a:extLst>
              </p14:cNvPr>
              <p14:cNvContentPartPr/>
              <p14:nvPr/>
            </p14:nvContentPartPr>
            <p14:xfrm>
              <a:off x="2282629" y="3234502"/>
              <a:ext cx="56880" cy="1224000"/>
            </p14:xfrm>
          </p:contentPart>
        </mc:Choice>
        <mc:Fallback xmlns="">
          <p:pic>
            <p:nvPicPr>
              <p:cNvPr id="26" name="Freihand 25">
                <a:extLst>
                  <a:ext uri="{FF2B5EF4-FFF2-40B4-BE49-F238E27FC236}">
                    <a16:creationId xmlns:a16="http://schemas.microsoft.com/office/drawing/2014/main" id="{92A58AE4-4C4E-7E02-187E-867ACECE463B}"/>
                  </a:ext>
                </a:extLst>
              </p:cNvPr>
              <p:cNvPicPr/>
              <p:nvPr/>
            </p:nvPicPr>
            <p:blipFill>
              <a:blip r:embed="rId68"/>
              <a:stretch>
                <a:fillRect/>
              </a:stretch>
            </p:blipFill>
            <p:spPr>
              <a:xfrm>
                <a:off x="2273629" y="3225862"/>
                <a:ext cx="74520" cy="1241640"/>
              </a:xfrm>
              <a:prstGeom prst="rect">
                <a:avLst/>
              </a:prstGeom>
            </p:spPr>
          </p:pic>
        </mc:Fallback>
      </mc:AlternateContent>
      <p:grpSp>
        <p:nvGrpSpPr>
          <p:cNvPr id="56" name="Gruppieren 55">
            <a:extLst>
              <a:ext uri="{FF2B5EF4-FFF2-40B4-BE49-F238E27FC236}">
                <a16:creationId xmlns:a16="http://schemas.microsoft.com/office/drawing/2014/main" id="{BBEA5E52-A36B-9FF6-F625-179E22991162}"/>
              </a:ext>
            </a:extLst>
          </p:cNvPr>
          <p:cNvGrpSpPr/>
          <p:nvPr/>
        </p:nvGrpSpPr>
        <p:grpSpPr>
          <a:xfrm>
            <a:off x="1419349" y="2561302"/>
            <a:ext cx="1956240" cy="2129400"/>
            <a:chOff x="1419349" y="2561302"/>
            <a:chExt cx="1956240" cy="2129400"/>
          </a:xfrm>
        </p:grpSpPr>
        <mc:AlternateContent xmlns:mc="http://schemas.openxmlformats.org/markup-compatibility/2006" xmlns:p14="http://schemas.microsoft.com/office/powerpoint/2010/main">
          <mc:Choice Requires="p14">
            <p:contentPart p14:bwMode="auto" r:id="rId69">
              <p14:nvContentPartPr>
                <p14:cNvPr id="28" name="Freihand 27">
                  <a:extLst>
                    <a:ext uri="{FF2B5EF4-FFF2-40B4-BE49-F238E27FC236}">
                      <a16:creationId xmlns:a16="http://schemas.microsoft.com/office/drawing/2014/main" id="{8005C4E4-64EA-0B9A-356C-88FE1F6C0002}"/>
                    </a:ext>
                  </a:extLst>
                </p14:cNvPr>
                <p14:cNvContentPartPr/>
                <p14:nvPr/>
              </p14:nvContentPartPr>
              <p14:xfrm>
                <a:off x="1419349" y="2561302"/>
                <a:ext cx="1956240" cy="1182960"/>
              </p14:xfrm>
            </p:contentPart>
          </mc:Choice>
          <mc:Fallback xmlns="">
            <p:pic>
              <p:nvPicPr>
                <p:cNvPr id="28" name="Freihand 27">
                  <a:extLst>
                    <a:ext uri="{FF2B5EF4-FFF2-40B4-BE49-F238E27FC236}">
                      <a16:creationId xmlns:a16="http://schemas.microsoft.com/office/drawing/2014/main" id="{8005C4E4-64EA-0B9A-356C-88FE1F6C0002}"/>
                    </a:ext>
                  </a:extLst>
                </p:cNvPr>
                <p:cNvPicPr/>
                <p:nvPr/>
              </p:nvPicPr>
              <p:blipFill>
                <a:blip r:embed="rId70"/>
                <a:stretch>
                  <a:fillRect/>
                </a:stretch>
              </p:blipFill>
              <p:spPr>
                <a:xfrm>
                  <a:off x="1410709" y="2552302"/>
                  <a:ext cx="1973880" cy="12006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33" name="Freihand 32">
                  <a:extLst>
                    <a:ext uri="{FF2B5EF4-FFF2-40B4-BE49-F238E27FC236}">
                      <a16:creationId xmlns:a16="http://schemas.microsoft.com/office/drawing/2014/main" id="{D7609393-9BFA-F39D-D6B0-455741F91B86}"/>
                    </a:ext>
                  </a:extLst>
                </p14:cNvPr>
                <p14:cNvContentPartPr/>
                <p14:nvPr/>
              </p14:nvContentPartPr>
              <p14:xfrm>
                <a:off x="1883029" y="4169422"/>
                <a:ext cx="902520" cy="521280"/>
              </p14:xfrm>
            </p:contentPart>
          </mc:Choice>
          <mc:Fallback xmlns="">
            <p:pic>
              <p:nvPicPr>
                <p:cNvPr id="33" name="Freihand 32">
                  <a:extLst>
                    <a:ext uri="{FF2B5EF4-FFF2-40B4-BE49-F238E27FC236}">
                      <a16:creationId xmlns:a16="http://schemas.microsoft.com/office/drawing/2014/main" id="{D7609393-9BFA-F39D-D6B0-455741F91B86}"/>
                    </a:ext>
                  </a:extLst>
                </p:cNvPr>
                <p:cNvPicPr/>
                <p:nvPr/>
              </p:nvPicPr>
              <p:blipFill>
                <a:blip r:embed="rId72"/>
                <a:stretch>
                  <a:fillRect/>
                </a:stretch>
              </p:blipFill>
              <p:spPr>
                <a:xfrm>
                  <a:off x="1874029" y="4160782"/>
                  <a:ext cx="920160" cy="538920"/>
                </a:xfrm>
                <a:prstGeom prst="rect">
                  <a:avLst/>
                </a:prstGeom>
              </p:spPr>
            </p:pic>
          </mc:Fallback>
        </mc:AlternateContent>
      </p:grpSp>
      <p:grpSp>
        <p:nvGrpSpPr>
          <p:cNvPr id="65" name="Gruppieren 64">
            <a:extLst>
              <a:ext uri="{FF2B5EF4-FFF2-40B4-BE49-F238E27FC236}">
                <a16:creationId xmlns:a16="http://schemas.microsoft.com/office/drawing/2014/main" id="{C8372478-0B8D-168B-3576-686F2A84E88F}"/>
              </a:ext>
            </a:extLst>
          </p:cNvPr>
          <p:cNvGrpSpPr/>
          <p:nvPr/>
        </p:nvGrpSpPr>
        <p:grpSpPr>
          <a:xfrm>
            <a:off x="5442349" y="1326502"/>
            <a:ext cx="1459800" cy="281880"/>
            <a:chOff x="5442349" y="1326502"/>
            <a:chExt cx="1459800" cy="281880"/>
          </a:xfrm>
        </p:grpSpPr>
        <mc:AlternateContent xmlns:mc="http://schemas.openxmlformats.org/markup-compatibility/2006" xmlns:p14="http://schemas.microsoft.com/office/powerpoint/2010/main">
          <mc:Choice Requires="p14">
            <p:contentPart p14:bwMode="auto" r:id="rId73">
              <p14:nvContentPartPr>
                <p14:cNvPr id="59" name="Freihand 58">
                  <a:extLst>
                    <a:ext uri="{FF2B5EF4-FFF2-40B4-BE49-F238E27FC236}">
                      <a16:creationId xmlns:a16="http://schemas.microsoft.com/office/drawing/2014/main" id="{4BA7082C-A5F5-1680-98EF-4876DCD060AE}"/>
                    </a:ext>
                  </a:extLst>
                </p14:cNvPr>
                <p14:cNvContentPartPr/>
                <p14:nvPr/>
              </p14:nvContentPartPr>
              <p14:xfrm>
                <a:off x="5619469" y="1392742"/>
                <a:ext cx="1282680" cy="155880"/>
              </p14:xfrm>
            </p:contentPart>
          </mc:Choice>
          <mc:Fallback xmlns="">
            <p:pic>
              <p:nvPicPr>
                <p:cNvPr id="59" name="Freihand 58">
                  <a:extLst>
                    <a:ext uri="{FF2B5EF4-FFF2-40B4-BE49-F238E27FC236}">
                      <a16:creationId xmlns:a16="http://schemas.microsoft.com/office/drawing/2014/main" id="{4BA7082C-A5F5-1680-98EF-4876DCD060AE}"/>
                    </a:ext>
                  </a:extLst>
                </p:cNvPr>
                <p:cNvPicPr/>
                <p:nvPr/>
              </p:nvPicPr>
              <p:blipFill>
                <a:blip r:embed="rId74"/>
                <a:stretch>
                  <a:fillRect/>
                </a:stretch>
              </p:blipFill>
              <p:spPr>
                <a:xfrm>
                  <a:off x="5610829" y="1384102"/>
                  <a:ext cx="130032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64" name="Freihand 63">
                  <a:extLst>
                    <a:ext uri="{FF2B5EF4-FFF2-40B4-BE49-F238E27FC236}">
                      <a16:creationId xmlns:a16="http://schemas.microsoft.com/office/drawing/2014/main" id="{F1E1F3A9-14F1-916B-E74A-36DDE0E7EC62}"/>
                    </a:ext>
                  </a:extLst>
                </p14:cNvPr>
                <p14:cNvContentPartPr/>
                <p14:nvPr/>
              </p14:nvContentPartPr>
              <p14:xfrm>
                <a:off x="5442349" y="1326502"/>
                <a:ext cx="481680" cy="281880"/>
              </p14:xfrm>
            </p:contentPart>
          </mc:Choice>
          <mc:Fallback xmlns="">
            <p:pic>
              <p:nvPicPr>
                <p:cNvPr id="64" name="Freihand 63">
                  <a:extLst>
                    <a:ext uri="{FF2B5EF4-FFF2-40B4-BE49-F238E27FC236}">
                      <a16:creationId xmlns:a16="http://schemas.microsoft.com/office/drawing/2014/main" id="{F1E1F3A9-14F1-916B-E74A-36DDE0E7EC62}"/>
                    </a:ext>
                  </a:extLst>
                </p:cNvPr>
                <p:cNvPicPr/>
                <p:nvPr/>
              </p:nvPicPr>
              <p:blipFill>
                <a:blip r:embed="rId76"/>
                <a:stretch>
                  <a:fillRect/>
                </a:stretch>
              </p:blipFill>
              <p:spPr>
                <a:xfrm>
                  <a:off x="5433349" y="1317862"/>
                  <a:ext cx="499320" cy="299520"/>
                </a:xfrm>
                <a:prstGeom prst="rect">
                  <a:avLst/>
                </a:prstGeom>
              </p:spPr>
            </p:pic>
          </mc:Fallback>
        </mc:AlternateContent>
      </p:grpSp>
      <p:grpSp>
        <p:nvGrpSpPr>
          <p:cNvPr id="70" name="Gruppieren 69">
            <a:extLst>
              <a:ext uri="{FF2B5EF4-FFF2-40B4-BE49-F238E27FC236}">
                <a16:creationId xmlns:a16="http://schemas.microsoft.com/office/drawing/2014/main" id="{7E3A60C9-7C01-BF93-86C4-90FCC4F06AB0}"/>
              </a:ext>
            </a:extLst>
          </p:cNvPr>
          <p:cNvGrpSpPr/>
          <p:nvPr/>
        </p:nvGrpSpPr>
        <p:grpSpPr>
          <a:xfrm>
            <a:off x="1710229" y="4878622"/>
            <a:ext cx="6644160" cy="1834920"/>
            <a:chOff x="1710229" y="4878622"/>
            <a:chExt cx="6644160" cy="1834920"/>
          </a:xfrm>
        </p:grpSpPr>
        <mc:AlternateContent xmlns:mc="http://schemas.openxmlformats.org/markup-compatibility/2006" xmlns:p14="http://schemas.microsoft.com/office/powerpoint/2010/main">
          <mc:Choice Requires="p14">
            <p:contentPart p14:bwMode="auto" r:id="rId77">
              <p14:nvContentPartPr>
                <p14:cNvPr id="66" name="Freihand 65">
                  <a:extLst>
                    <a:ext uri="{FF2B5EF4-FFF2-40B4-BE49-F238E27FC236}">
                      <a16:creationId xmlns:a16="http://schemas.microsoft.com/office/drawing/2014/main" id="{05468DDE-19BA-1247-7551-2F1BC6D0572D}"/>
                    </a:ext>
                  </a:extLst>
                </p14:cNvPr>
                <p14:cNvContentPartPr/>
                <p14:nvPr/>
              </p14:nvContentPartPr>
              <p14:xfrm>
                <a:off x="1759189" y="5210182"/>
                <a:ext cx="430920" cy="63720"/>
              </p14:xfrm>
            </p:contentPart>
          </mc:Choice>
          <mc:Fallback xmlns="">
            <p:pic>
              <p:nvPicPr>
                <p:cNvPr id="66" name="Freihand 65">
                  <a:extLst>
                    <a:ext uri="{FF2B5EF4-FFF2-40B4-BE49-F238E27FC236}">
                      <a16:creationId xmlns:a16="http://schemas.microsoft.com/office/drawing/2014/main" id="{05468DDE-19BA-1247-7551-2F1BC6D0572D}"/>
                    </a:ext>
                  </a:extLst>
                </p:cNvPr>
                <p:cNvPicPr/>
                <p:nvPr/>
              </p:nvPicPr>
              <p:blipFill>
                <a:blip r:embed="rId78"/>
                <a:stretch>
                  <a:fillRect/>
                </a:stretch>
              </p:blipFill>
              <p:spPr>
                <a:xfrm>
                  <a:off x="1750549" y="5201542"/>
                  <a:ext cx="4485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67" name="Freihand 66">
                  <a:extLst>
                    <a:ext uri="{FF2B5EF4-FFF2-40B4-BE49-F238E27FC236}">
                      <a16:creationId xmlns:a16="http://schemas.microsoft.com/office/drawing/2014/main" id="{B421D4CB-C36C-D73B-CF1A-949F8A011FC0}"/>
                    </a:ext>
                  </a:extLst>
                </p14:cNvPr>
                <p14:cNvContentPartPr/>
                <p14:nvPr/>
              </p14:nvContentPartPr>
              <p14:xfrm>
                <a:off x="1710229" y="5083462"/>
                <a:ext cx="257040" cy="292680"/>
              </p14:xfrm>
            </p:contentPart>
          </mc:Choice>
          <mc:Fallback xmlns="">
            <p:pic>
              <p:nvPicPr>
                <p:cNvPr id="67" name="Freihand 66">
                  <a:extLst>
                    <a:ext uri="{FF2B5EF4-FFF2-40B4-BE49-F238E27FC236}">
                      <a16:creationId xmlns:a16="http://schemas.microsoft.com/office/drawing/2014/main" id="{B421D4CB-C36C-D73B-CF1A-949F8A011FC0}"/>
                    </a:ext>
                  </a:extLst>
                </p:cNvPr>
                <p:cNvPicPr/>
                <p:nvPr/>
              </p:nvPicPr>
              <p:blipFill>
                <a:blip r:embed="rId80"/>
                <a:stretch>
                  <a:fillRect/>
                </a:stretch>
              </p:blipFill>
              <p:spPr>
                <a:xfrm>
                  <a:off x="1701229" y="5074822"/>
                  <a:ext cx="27468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9" name="Freihand 68">
                  <a:extLst>
                    <a:ext uri="{FF2B5EF4-FFF2-40B4-BE49-F238E27FC236}">
                      <a16:creationId xmlns:a16="http://schemas.microsoft.com/office/drawing/2014/main" id="{20512476-5DE9-325D-5E11-5B32AA3EFC76}"/>
                    </a:ext>
                  </a:extLst>
                </p14:cNvPr>
                <p14:cNvContentPartPr/>
                <p14:nvPr/>
              </p14:nvContentPartPr>
              <p14:xfrm>
                <a:off x="4661509" y="4878622"/>
                <a:ext cx="3692880" cy="1834920"/>
              </p14:xfrm>
            </p:contentPart>
          </mc:Choice>
          <mc:Fallback xmlns="">
            <p:pic>
              <p:nvPicPr>
                <p:cNvPr id="69" name="Freihand 68">
                  <a:extLst>
                    <a:ext uri="{FF2B5EF4-FFF2-40B4-BE49-F238E27FC236}">
                      <a16:creationId xmlns:a16="http://schemas.microsoft.com/office/drawing/2014/main" id="{20512476-5DE9-325D-5E11-5B32AA3EFC76}"/>
                    </a:ext>
                  </a:extLst>
                </p:cNvPr>
                <p:cNvPicPr/>
                <p:nvPr/>
              </p:nvPicPr>
              <p:blipFill>
                <a:blip r:embed="rId82"/>
                <a:stretch>
                  <a:fillRect/>
                </a:stretch>
              </p:blipFill>
              <p:spPr>
                <a:xfrm>
                  <a:off x="4652509" y="4869622"/>
                  <a:ext cx="3710520" cy="1852560"/>
                </a:xfrm>
                <a:prstGeom prst="rect">
                  <a:avLst/>
                </a:prstGeom>
              </p:spPr>
            </p:pic>
          </mc:Fallback>
        </mc:AlternateContent>
      </p:grpSp>
    </p:spTree>
    <p:extLst>
      <p:ext uri="{BB962C8B-B14F-4D97-AF65-F5344CB8AC3E}">
        <p14:creationId xmlns:p14="http://schemas.microsoft.com/office/powerpoint/2010/main" val="309442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31" grpId="0"/>
      <p:bldP spid="32" grpId="0"/>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hteck 42">
            <a:extLst>
              <a:ext uri="{FF2B5EF4-FFF2-40B4-BE49-F238E27FC236}">
                <a16:creationId xmlns:a16="http://schemas.microsoft.com/office/drawing/2014/main" id="{A6F5F0E8-242D-4143-9A3F-F3C4E1B1CF5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9DB451B5-6832-F881-7A1D-5121964048E0}"/>
              </a:ext>
            </a:extLst>
          </p:cNvPr>
          <p:cNvSpPr txBox="1"/>
          <p:nvPr/>
        </p:nvSpPr>
        <p:spPr>
          <a:xfrm>
            <a:off x="999343" y="96752"/>
            <a:ext cx="3389359" cy="458124"/>
          </a:xfrm>
          <a:prstGeom prst="rect">
            <a:avLst/>
          </a:prstGeom>
          <a:noFill/>
          <a:ln>
            <a:noFill/>
          </a:ln>
        </p:spPr>
        <p:txBody>
          <a:bodyPr vert="horz" wrap="none" lIns="81646" tIns="40823" rIns="81646" bIns="40823" anchorCtr="0" compatLnSpc="0">
            <a:spAutoFit/>
          </a:bodyPr>
          <a:lstStyle/>
          <a:p>
            <a:pPr lvl="0" hangingPunct="0">
              <a:defRPr sz="3600"/>
            </a:pPr>
            <a:r>
              <a:rPr lang="de-DE" sz="2400" b="1" dirty="0"/>
              <a:t>Arbeitsangebot (grafisch)</a:t>
            </a:r>
            <a:endParaRPr lang="de-DE" sz="2400" dirty="0">
              <a:latin typeface="Arial" pitchFamily="18"/>
              <a:ea typeface="Droid Sans Fallback" pitchFamily="2"/>
              <a:cs typeface="Lohit Hindi" pitchFamily="2"/>
            </a:endParaRPr>
          </a:p>
        </p:txBody>
      </p:sp>
      <p:cxnSp>
        <p:nvCxnSpPr>
          <p:cNvPr id="8" name="Straight Arrow Connector 7">
            <a:extLst>
              <a:ext uri="{FF2B5EF4-FFF2-40B4-BE49-F238E27FC236}">
                <a16:creationId xmlns:a16="http://schemas.microsoft.com/office/drawing/2014/main" id="{D3F1FB77-C1EC-E2FD-2E96-75456B0FF2AA}"/>
              </a:ext>
            </a:extLst>
          </p:cNvPr>
          <p:cNvCxnSpPr/>
          <p:nvPr/>
        </p:nvCxnSpPr>
        <p:spPr>
          <a:xfrm flipV="1">
            <a:off x="663575" y="3810712"/>
            <a:ext cx="4971980" cy="4790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9">
            <a:extLst>
              <a:ext uri="{FF2B5EF4-FFF2-40B4-BE49-F238E27FC236}">
                <a16:creationId xmlns:a16="http://schemas.microsoft.com/office/drawing/2014/main" id="{9A29C0E4-2E5D-EBAD-FCCD-2BD5285499D3}"/>
              </a:ext>
            </a:extLst>
          </p:cNvPr>
          <p:cNvCxnSpPr/>
          <p:nvPr/>
        </p:nvCxnSpPr>
        <p:spPr>
          <a:xfrm flipV="1">
            <a:off x="663575" y="45882"/>
            <a:ext cx="11118" cy="38127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hteck 9">
            <a:extLst>
              <a:ext uri="{FF2B5EF4-FFF2-40B4-BE49-F238E27FC236}">
                <a16:creationId xmlns:a16="http://schemas.microsoft.com/office/drawing/2014/main" id="{57323F6D-05A6-CC58-D3EF-5959B7AC2BC8}"/>
              </a:ext>
            </a:extLst>
          </p:cNvPr>
          <p:cNvSpPr/>
          <p:nvPr/>
        </p:nvSpPr>
        <p:spPr>
          <a:xfrm>
            <a:off x="266789" y="143135"/>
            <a:ext cx="793571" cy="369332"/>
          </a:xfrm>
          <a:prstGeom prst="rect">
            <a:avLst/>
          </a:prstGeom>
        </p:spPr>
        <p:txBody>
          <a:bodyPr wrap="square">
            <a:spAutoFit/>
          </a:bodyPr>
          <a:lstStyle/>
          <a:p>
            <a:r>
              <a:rPr lang="de-DE" dirty="0"/>
              <a:t>c</a:t>
            </a:r>
            <a:endParaRPr lang="de-DE" baseline="-25000" dirty="0"/>
          </a:p>
        </p:txBody>
      </p:sp>
      <p:sp>
        <p:nvSpPr>
          <p:cNvPr id="11" name="Rechteck 10">
            <a:extLst>
              <a:ext uri="{FF2B5EF4-FFF2-40B4-BE49-F238E27FC236}">
                <a16:creationId xmlns:a16="http://schemas.microsoft.com/office/drawing/2014/main" id="{12C33BFF-5350-E70E-21BD-FABEDC12EC0E}"/>
              </a:ext>
            </a:extLst>
          </p:cNvPr>
          <p:cNvSpPr/>
          <p:nvPr/>
        </p:nvSpPr>
        <p:spPr>
          <a:xfrm>
            <a:off x="5152685" y="3858617"/>
            <a:ext cx="255198" cy="369332"/>
          </a:xfrm>
          <a:prstGeom prst="rect">
            <a:avLst/>
          </a:prstGeom>
        </p:spPr>
        <p:txBody>
          <a:bodyPr wrap="none">
            <a:spAutoFit/>
          </a:bodyPr>
          <a:lstStyle/>
          <a:p>
            <a:r>
              <a:rPr lang="de-DE" dirty="0"/>
              <a:t>f</a:t>
            </a:r>
          </a:p>
        </p:txBody>
      </p:sp>
      <p:sp>
        <p:nvSpPr>
          <p:cNvPr id="12" name="Rechteck 11">
            <a:extLst>
              <a:ext uri="{FF2B5EF4-FFF2-40B4-BE49-F238E27FC236}">
                <a16:creationId xmlns:a16="http://schemas.microsoft.com/office/drawing/2014/main" id="{E01143AA-C4A3-5EE8-E544-D1E54A50D6E8}"/>
              </a:ext>
            </a:extLst>
          </p:cNvPr>
          <p:cNvSpPr/>
          <p:nvPr/>
        </p:nvSpPr>
        <p:spPr>
          <a:xfrm>
            <a:off x="6963936" y="459864"/>
            <a:ext cx="2531206" cy="369332"/>
          </a:xfrm>
          <a:prstGeom prst="rect">
            <a:avLst/>
          </a:prstGeom>
        </p:spPr>
        <p:txBody>
          <a:bodyPr wrap="none">
            <a:spAutoFit/>
          </a:bodyPr>
          <a:lstStyle/>
          <a:p>
            <a:r>
              <a:rPr lang="de-DE" dirty="0"/>
              <a:t>Budgetrestriktion: </a:t>
            </a:r>
            <a:r>
              <a:rPr lang="de-DE" dirty="0" err="1"/>
              <a:t>pc</a:t>
            </a:r>
            <a:r>
              <a:rPr lang="de-DE" dirty="0"/>
              <a:t>=</a:t>
            </a:r>
            <a:r>
              <a:rPr lang="de-DE" dirty="0" err="1"/>
              <a:t>wL</a:t>
            </a:r>
            <a:endParaRPr lang="de-DE" dirty="0"/>
          </a:p>
        </p:txBody>
      </p:sp>
      <mc:AlternateContent xmlns:mc="http://schemas.openxmlformats.org/markup-compatibility/2006" xmlns:a14="http://schemas.microsoft.com/office/drawing/2010/main">
        <mc:Choice Requires="a14">
          <p:sp>
            <p:nvSpPr>
              <p:cNvPr id="13" name="Rechteck 12">
                <a:extLst>
                  <a:ext uri="{FF2B5EF4-FFF2-40B4-BE49-F238E27FC236}">
                    <a16:creationId xmlns:a16="http://schemas.microsoft.com/office/drawing/2014/main" id="{B2BB3D55-AA66-DB3D-2329-E3D2810BC4A4}"/>
                  </a:ext>
                </a:extLst>
              </p:cNvPr>
              <p:cNvSpPr/>
              <p:nvPr/>
            </p:nvSpPr>
            <p:spPr>
              <a:xfrm>
                <a:off x="9768096" y="472688"/>
                <a:ext cx="1266693" cy="369332"/>
              </a:xfrm>
              <a:prstGeom prst="rect">
                <a:avLst/>
              </a:prstGeom>
            </p:spPr>
            <p:txBody>
              <a:bodyPr wrap="none">
                <a:spAutoFit/>
              </a:bodyPr>
              <a:lstStyle/>
              <a:p>
                <a:r>
                  <a:rPr lang="de-DE" dirty="0"/>
                  <a:t>und </a:t>
                </a:r>
                <a14:m>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𝐿</m:t>
                        </m:r>
                      </m:e>
                    </m:acc>
                  </m:oMath>
                </a14:m>
                <a:r>
                  <a:rPr lang="de-DE" dirty="0"/>
                  <a:t>-L=f	   </a:t>
                </a:r>
              </a:p>
            </p:txBody>
          </p:sp>
        </mc:Choice>
        <mc:Fallback xmlns="">
          <p:sp>
            <p:nvSpPr>
              <p:cNvPr id="13" name="Rechteck 12">
                <a:extLst>
                  <a:ext uri="{FF2B5EF4-FFF2-40B4-BE49-F238E27FC236}">
                    <a16:creationId xmlns:a16="http://schemas.microsoft.com/office/drawing/2014/main" id="{B2BB3D55-AA66-DB3D-2329-E3D2810BC4A4}"/>
                  </a:ext>
                </a:extLst>
              </p:cNvPr>
              <p:cNvSpPr>
                <a:spLocks noRot="1" noChangeAspect="1" noMove="1" noResize="1" noEditPoints="1" noAdjustHandles="1" noChangeArrowheads="1" noChangeShapeType="1" noTextEdit="1"/>
              </p:cNvSpPr>
              <p:nvPr/>
            </p:nvSpPr>
            <p:spPr>
              <a:xfrm>
                <a:off x="9768096" y="472688"/>
                <a:ext cx="1266693" cy="369332"/>
              </a:xfrm>
              <a:prstGeom prst="rect">
                <a:avLst/>
              </a:prstGeom>
              <a:blipFill>
                <a:blip r:embed="rId3"/>
                <a:stretch>
                  <a:fillRect l="-3846" t="-10000" b="-26667"/>
                </a:stretch>
              </a:blipFill>
            </p:spPr>
            <p:txBody>
              <a:bodyPr/>
              <a:lstStyle/>
              <a:p>
                <a:r>
                  <a:rPr lang="de-DE">
                    <a:noFill/>
                  </a:rPr>
                  <a:t> </a:t>
                </a:r>
              </a:p>
            </p:txBody>
          </p:sp>
        </mc:Fallback>
      </mc:AlternateContent>
      <p:sp>
        <p:nvSpPr>
          <p:cNvPr id="14" name="Rechteck 13">
            <a:extLst>
              <a:ext uri="{FF2B5EF4-FFF2-40B4-BE49-F238E27FC236}">
                <a16:creationId xmlns:a16="http://schemas.microsoft.com/office/drawing/2014/main" id="{A199B6C1-8467-F32D-7CE9-673A50991D6F}"/>
              </a:ext>
            </a:extLst>
          </p:cNvPr>
          <p:cNvSpPr/>
          <p:nvPr/>
        </p:nvSpPr>
        <p:spPr>
          <a:xfrm>
            <a:off x="6988592" y="77708"/>
            <a:ext cx="2253053" cy="369332"/>
          </a:xfrm>
          <a:prstGeom prst="rect">
            <a:avLst/>
          </a:prstGeom>
        </p:spPr>
        <p:txBody>
          <a:bodyPr wrap="none">
            <a:spAutoFit/>
          </a:bodyPr>
          <a:lstStyle/>
          <a:p>
            <a:r>
              <a:rPr lang="de-DE" dirty="0"/>
              <a:t>Nutzenfunktion: u(</a:t>
            </a:r>
            <a:r>
              <a:rPr lang="de-DE" dirty="0" err="1"/>
              <a:t>c,f</a:t>
            </a:r>
            <a:r>
              <a:rPr lang="de-DE" dirty="0"/>
              <a:t>)</a:t>
            </a:r>
          </a:p>
        </p:txBody>
      </p:sp>
      <mc:AlternateContent xmlns:mc="http://schemas.openxmlformats.org/markup-compatibility/2006" xmlns:p14="http://schemas.microsoft.com/office/powerpoint/2010/main">
        <mc:Choice Requires="p14">
          <p:contentPart p14:bwMode="auto" r:id="rId4">
            <p14:nvContentPartPr>
              <p14:cNvPr id="394" name="Freihand 393">
                <a:extLst>
                  <a:ext uri="{FF2B5EF4-FFF2-40B4-BE49-F238E27FC236}">
                    <a16:creationId xmlns:a16="http://schemas.microsoft.com/office/drawing/2014/main" id="{FC0E1C85-4131-0E58-E665-A3EA033775FE}"/>
                  </a:ext>
                </a:extLst>
              </p14:cNvPr>
              <p14:cNvContentPartPr/>
              <p14:nvPr/>
            </p14:nvContentPartPr>
            <p14:xfrm>
              <a:off x="6858229" y="4289204"/>
              <a:ext cx="1243080" cy="146160"/>
            </p14:xfrm>
          </p:contentPart>
        </mc:Choice>
        <mc:Fallback xmlns="">
          <p:pic>
            <p:nvPicPr>
              <p:cNvPr id="394" name="Freihand 393">
                <a:extLst>
                  <a:ext uri="{FF2B5EF4-FFF2-40B4-BE49-F238E27FC236}">
                    <a16:creationId xmlns:a16="http://schemas.microsoft.com/office/drawing/2014/main" id="{FC0E1C85-4131-0E58-E665-A3EA033775FE}"/>
                  </a:ext>
                </a:extLst>
              </p:cNvPr>
              <p:cNvPicPr/>
              <p:nvPr/>
            </p:nvPicPr>
            <p:blipFill>
              <a:blip r:embed="rId5"/>
              <a:stretch>
                <a:fillRect/>
              </a:stretch>
            </p:blipFill>
            <p:spPr>
              <a:xfrm>
                <a:off x="6849229" y="4280204"/>
                <a:ext cx="12607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96" name="Freihand 395">
                <a:extLst>
                  <a:ext uri="{FF2B5EF4-FFF2-40B4-BE49-F238E27FC236}">
                    <a16:creationId xmlns:a16="http://schemas.microsoft.com/office/drawing/2014/main" id="{DAD30C01-8152-C582-E0A9-7DF110B8FE67}"/>
                  </a:ext>
                </a:extLst>
              </p14:cNvPr>
              <p14:cNvContentPartPr/>
              <p14:nvPr/>
            </p14:nvContentPartPr>
            <p14:xfrm>
              <a:off x="7066669" y="5183084"/>
              <a:ext cx="1031040" cy="333000"/>
            </p14:xfrm>
          </p:contentPart>
        </mc:Choice>
        <mc:Fallback xmlns="">
          <p:pic>
            <p:nvPicPr>
              <p:cNvPr id="396" name="Freihand 395">
                <a:extLst>
                  <a:ext uri="{FF2B5EF4-FFF2-40B4-BE49-F238E27FC236}">
                    <a16:creationId xmlns:a16="http://schemas.microsoft.com/office/drawing/2014/main" id="{DAD30C01-8152-C582-E0A9-7DF110B8FE67}"/>
                  </a:ext>
                </a:extLst>
              </p:cNvPr>
              <p:cNvPicPr/>
              <p:nvPr/>
            </p:nvPicPr>
            <p:blipFill>
              <a:blip r:embed="rId7"/>
              <a:stretch>
                <a:fillRect/>
              </a:stretch>
            </p:blipFill>
            <p:spPr>
              <a:xfrm>
                <a:off x="7057669" y="5174444"/>
                <a:ext cx="1048680" cy="350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12" name="Freihand 411">
                <a:extLst>
                  <a:ext uri="{FF2B5EF4-FFF2-40B4-BE49-F238E27FC236}">
                    <a16:creationId xmlns:a16="http://schemas.microsoft.com/office/drawing/2014/main" id="{088DBC3B-3D14-41A9-6C2C-59541BEFB5BE}"/>
                  </a:ext>
                </a:extLst>
              </p14:cNvPr>
              <p14:cNvContentPartPr/>
              <p14:nvPr/>
            </p14:nvContentPartPr>
            <p14:xfrm>
              <a:off x="712309" y="1360964"/>
              <a:ext cx="2676960" cy="2517120"/>
            </p14:xfrm>
          </p:contentPart>
        </mc:Choice>
        <mc:Fallback xmlns="">
          <p:pic>
            <p:nvPicPr>
              <p:cNvPr id="412" name="Freihand 411">
                <a:extLst>
                  <a:ext uri="{FF2B5EF4-FFF2-40B4-BE49-F238E27FC236}">
                    <a16:creationId xmlns:a16="http://schemas.microsoft.com/office/drawing/2014/main" id="{088DBC3B-3D14-41A9-6C2C-59541BEFB5BE}"/>
                  </a:ext>
                </a:extLst>
              </p:cNvPr>
              <p:cNvPicPr/>
              <p:nvPr/>
            </p:nvPicPr>
            <p:blipFill>
              <a:blip r:embed="rId9"/>
              <a:stretch>
                <a:fillRect/>
              </a:stretch>
            </p:blipFill>
            <p:spPr>
              <a:xfrm>
                <a:off x="703309" y="1352324"/>
                <a:ext cx="2694600" cy="2534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29" name="Freihand 428">
                <a:extLst>
                  <a:ext uri="{FF2B5EF4-FFF2-40B4-BE49-F238E27FC236}">
                    <a16:creationId xmlns:a16="http://schemas.microsoft.com/office/drawing/2014/main" id="{4C09E539-70B5-4922-5D11-728E709890C9}"/>
                  </a:ext>
                </a:extLst>
              </p14:cNvPr>
              <p14:cNvContentPartPr/>
              <p14:nvPr/>
            </p14:nvContentPartPr>
            <p14:xfrm>
              <a:off x="1947829" y="2599004"/>
              <a:ext cx="64440" cy="128520"/>
            </p14:xfrm>
          </p:contentPart>
        </mc:Choice>
        <mc:Fallback xmlns="">
          <p:pic>
            <p:nvPicPr>
              <p:cNvPr id="429" name="Freihand 428">
                <a:extLst>
                  <a:ext uri="{FF2B5EF4-FFF2-40B4-BE49-F238E27FC236}">
                    <a16:creationId xmlns:a16="http://schemas.microsoft.com/office/drawing/2014/main" id="{4C09E539-70B5-4922-5D11-728E709890C9}"/>
                  </a:ext>
                </a:extLst>
              </p:cNvPr>
              <p:cNvPicPr/>
              <p:nvPr/>
            </p:nvPicPr>
            <p:blipFill>
              <a:blip r:embed="rId11"/>
              <a:stretch>
                <a:fillRect/>
              </a:stretch>
            </p:blipFill>
            <p:spPr>
              <a:xfrm>
                <a:off x="1938829" y="2590364"/>
                <a:ext cx="8208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55" name="Freihand 454">
                <a:extLst>
                  <a:ext uri="{FF2B5EF4-FFF2-40B4-BE49-F238E27FC236}">
                    <a16:creationId xmlns:a16="http://schemas.microsoft.com/office/drawing/2014/main" id="{ABA3A4A3-53A9-FC23-4776-CE7521215215}"/>
                  </a:ext>
                </a:extLst>
              </p14:cNvPr>
              <p14:cNvContentPartPr/>
              <p14:nvPr/>
            </p14:nvContentPartPr>
            <p14:xfrm>
              <a:off x="5114749" y="3866204"/>
              <a:ext cx="306360" cy="363240"/>
            </p14:xfrm>
          </p:contentPart>
        </mc:Choice>
        <mc:Fallback xmlns="">
          <p:pic>
            <p:nvPicPr>
              <p:cNvPr id="455" name="Freihand 454">
                <a:extLst>
                  <a:ext uri="{FF2B5EF4-FFF2-40B4-BE49-F238E27FC236}">
                    <a16:creationId xmlns:a16="http://schemas.microsoft.com/office/drawing/2014/main" id="{ABA3A4A3-53A9-FC23-4776-CE7521215215}"/>
                  </a:ext>
                </a:extLst>
              </p:cNvPr>
              <p:cNvPicPr/>
              <p:nvPr/>
            </p:nvPicPr>
            <p:blipFill>
              <a:blip r:embed="rId13"/>
              <a:stretch>
                <a:fillRect/>
              </a:stretch>
            </p:blipFill>
            <p:spPr>
              <a:xfrm>
                <a:off x="5105749" y="3857564"/>
                <a:ext cx="324000" cy="380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60" name="Freihand 459">
                <a:extLst>
                  <a:ext uri="{FF2B5EF4-FFF2-40B4-BE49-F238E27FC236}">
                    <a16:creationId xmlns:a16="http://schemas.microsoft.com/office/drawing/2014/main" id="{8811CF4A-0D8E-9BB4-8329-1F20AA247656}"/>
                  </a:ext>
                </a:extLst>
              </p14:cNvPr>
              <p14:cNvContentPartPr/>
              <p14:nvPr/>
            </p14:nvContentPartPr>
            <p14:xfrm>
              <a:off x="1722109" y="3757484"/>
              <a:ext cx="474120" cy="514440"/>
            </p14:xfrm>
          </p:contentPart>
        </mc:Choice>
        <mc:Fallback xmlns="">
          <p:pic>
            <p:nvPicPr>
              <p:cNvPr id="460" name="Freihand 459">
                <a:extLst>
                  <a:ext uri="{FF2B5EF4-FFF2-40B4-BE49-F238E27FC236}">
                    <a16:creationId xmlns:a16="http://schemas.microsoft.com/office/drawing/2014/main" id="{8811CF4A-0D8E-9BB4-8329-1F20AA247656}"/>
                  </a:ext>
                </a:extLst>
              </p:cNvPr>
              <p:cNvPicPr/>
              <p:nvPr/>
            </p:nvPicPr>
            <p:blipFill>
              <a:blip r:embed="rId15"/>
              <a:stretch>
                <a:fillRect/>
              </a:stretch>
            </p:blipFill>
            <p:spPr>
              <a:xfrm>
                <a:off x="1713109" y="3748844"/>
                <a:ext cx="491760" cy="532080"/>
              </a:xfrm>
              <a:prstGeom prst="rect">
                <a:avLst/>
              </a:prstGeom>
            </p:spPr>
          </p:pic>
        </mc:Fallback>
      </mc:AlternateContent>
      <p:grpSp>
        <p:nvGrpSpPr>
          <p:cNvPr id="538" name="Gruppieren 537">
            <a:extLst>
              <a:ext uri="{FF2B5EF4-FFF2-40B4-BE49-F238E27FC236}">
                <a16:creationId xmlns:a16="http://schemas.microsoft.com/office/drawing/2014/main" id="{D26F065F-B09C-6C84-8E88-4CA00D27E6E0}"/>
              </a:ext>
            </a:extLst>
          </p:cNvPr>
          <p:cNvGrpSpPr/>
          <p:nvPr/>
        </p:nvGrpSpPr>
        <p:grpSpPr>
          <a:xfrm>
            <a:off x="5113669" y="995564"/>
            <a:ext cx="2725560" cy="1781280"/>
            <a:chOff x="5113669" y="995564"/>
            <a:chExt cx="2725560" cy="1781280"/>
          </a:xfrm>
        </p:grpSpPr>
        <mc:AlternateContent xmlns:mc="http://schemas.openxmlformats.org/markup-compatibility/2006" xmlns:p14="http://schemas.microsoft.com/office/powerpoint/2010/main">
          <mc:Choice Requires="p14">
            <p:contentPart p14:bwMode="auto" r:id="rId16">
              <p14:nvContentPartPr>
                <p14:cNvPr id="500" name="Freihand 499">
                  <a:extLst>
                    <a:ext uri="{FF2B5EF4-FFF2-40B4-BE49-F238E27FC236}">
                      <a16:creationId xmlns:a16="http://schemas.microsoft.com/office/drawing/2014/main" id="{952E38B6-44BA-34AA-E312-ED42086287B5}"/>
                    </a:ext>
                  </a:extLst>
                </p14:cNvPr>
                <p14:cNvContentPartPr/>
                <p14:nvPr/>
              </p14:nvContentPartPr>
              <p14:xfrm>
                <a:off x="5380069" y="1634204"/>
                <a:ext cx="179280" cy="150120"/>
              </p14:xfrm>
            </p:contentPart>
          </mc:Choice>
          <mc:Fallback xmlns="">
            <p:pic>
              <p:nvPicPr>
                <p:cNvPr id="500" name="Freihand 499">
                  <a:extLst>
                    <a:ext uri="{FF2B5EF4-FFF2-40B4-BE49-F238E27FC236}">
                      <a16:creationId xmlns:a16="http://schemas.microsoft.com/office/drawing/2014/main" id="{952E38B6-44BA-34AA-E312-ED42086287B5}"/>
                    </a:ext>
                  </a:extLst>
                </p:cNvPr>
                <p:cNvPicPr/>
                <p:nvPr/>
              </p:nvPicPr>
              <p:blipFill>
                <a:blip r:embed="rId17"/>
                <a:stretch>
                  <a:fillRect/>
                </a:stretch>
              </p:blipFill>
              <p:spPr>
                <a:xfrm>
                  <a:off x="5371429" y="1625564"/>
                  <a:ext cx="1969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01" name="Freihand 500">
                  <a:extLst>
                    <a:ext uri="{FF2B5EF4-FFF2-40B4-BE49-F238E27FC236}">
                      <a16:creationId xmlns:a16="http://schemas.microsoft.com/office/drawing/2014/main" id="{8FCFBCCA-49A6-DA42-65A9-2AFC04F1E9D7}"/>
                    </a:ext>
                  </a:extLst>
                </p14:cNvPr>
                <p14:cNvContentPartPr/>
                <p14:nvPr/>
              </p14:nvContentPartPr>
              <p14:xfrm>
                <a:off x="5604349" y="1606484"/>
                <a:ext cx="91080" cy="78480"/>
              </p14:xfrm>
            </p:contentPart>
          </mc:Choice>
          <mc:Fallback xmlns="">
            <p:pic>
              <p:nvPicPr>
                <p:cNvPr id="501" name="Freihand 500">
                  <a:extLst>
                    <a:ext uri="{FF2B5EF4-FFF2-40B4-BE49-F238E27FC236}">
                      <a16:creationId xmlns:a16="http://schemas.microsoft.com/office/drawing/2014/main" id="{8FCFBCCA-49A6-DA42-65A9-2AFC04F1E9D7}"/>
                    </a:ext>
                  </a:extLst>
                </p:cNvPr>
                <p:cNvPicPr/>
                <p:nvPr/>
              </p:nvPicPr>
              <p:blipFill>
                <a:blip r:embed="rId19"/>
                <a:stretch>
                  <a:fillRect/>
                </a:stretch>
              </p:blipFill>
              <p:spPr>
                <a:xfrm>
                  <a:off x="5595709" y="1597844"/>
                  <a:ext cx="1087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02" name="Freihand 501">
                  <a:extLst>
                    <a:ext uri="{FF2B5EF4-FFF2-40B4-BE49-F238E27FC236}">
                      <a16:creationId xmlns:a16="http://schemas.microsoft.com/office/drawing/2014/main" id="{D11AB857-FD33-3B02-D183-8D755048D051}"/>
                    </a:ext>
                  </a:extLst>
                </p14:cNvPr>
                <p14:cNvContentPartPr/>
                <p14:nvPr/>
              </p14:nvContentPartPr>
              <p14:xfrm>
                <a:off x="5742229" y="1528724"/>
                <a:ext cx="62280" cy="134640"/>
              </p14:xfrm>
            </p:contentPart>
          </mc:Choice>
          <mc:Fallback xmlns="">
            <p:pic>
              <p:nvPicPr>
                <p:cNvPr id="502" name="Freihand 501">
                  <a:extLst>
                    <a:ext uri="{FF2B5EF4-FFF2-40B4-BE49-F238E27FC236}">
                      <a16:creationId xmlns:a16="http://schemas.microsoft.com/office/drawing/2014/main" id="{D11AB857-FD33-3B02-D183-8D755048D051}"/>
                    </a:ext>
                  </a:extLst>
                </p:cNvPr>
                <p:cNvPicPr/>
                <p:nvPr/>
              </p:nvPicPr>
              <p:blipFill>
                <a:blip r:embed="rId21"/>
                <a:stretch>
                  <a:fillRect/>
                </a:stretch>
              </p:blipFill>
              <p:spPr>
                <a:xfrm>
                  <a:off x="5733589" y="1519724"/>
                  <a:ext cx="799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03" name="Freihand 502">
                  <a:extLst>
                    <a:ext uri="{FF2B5EF4-FFF2-40B4-BE49-F238E27FC236}">
                      <a16:creationId xmlns:a16="http://schemas.microsoft.com/office/drawing/2014/main" id="{8CA67197-144D-3B12-49CA-B864E2C8B05F}"/>
                    </a:ext>
                  </a:extLst>
                </p14:cNvPr>
                <p14:cNvContentPartPr/>
                <p14:nvPr/>
              </p14:nvContentPartPr>
              <p14:xfrm>
                <a:off x="5873269" y="1440884"/>
                <a:ext cx="136080" cy="306000"/>
              </p14:xfrm>
            </p:contentPart>
          </mc:Choice>
          <mc:Fallback xmlns="">
            <p:pic>
              <p:nvPicPr>
                <p:cNvPr id="503" name="Freihand 502">
                  <a:extLst>
                    <a:ext uri="{FF2B5EF4-FFF2-40B4-BE49-F238E27FC236}">
                      <a16:creationId xmlns:a16="http://schemas.microsoft.com/office/drawing/2014/main" id="{8CA67197-144D-3B12-49CA-B864E2C8B05F}"/>
                    </a:ext>
                  </a:extLst>
                </p:cNvPr>
                <p:cNvPicPr/>
                <p:nvPr/>
              </p:nvPicPr>
              <p:blipFill>
                <a:blip r:embed="rId23"/>
                <a:stretch>
                  <a:fillRect/>
                </a:stretch>
              </p:blipFill>
              <p:spPr>
                <a:xfrm>
                  <a:off x="5864269" y="1431884"/>
                  <a:ext cx="15372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04" name="Freihand 503">
                  <a:extLst>
                    <a:ext uri="{FF2B5EF4-FFF2-40B4-BE49-F238E27FC236}">
                      <a16:creationId xmlns:a16="http://schemas.microsoft.com/office/drawing/2014/main" id="{EE96311C-EBAA-DDF8-A2F5-AC9DEAB3F15F}"/>
                    </a:ext>
                  </a:extLst>
                </p14:cNvPr>
                <p14:cNvContentPartPr/>
                <p14:nvPr/>
              </p14:nvContentPartPr>
              <p14:xfrm>
                <a:off x="6050389" y="1403444"/>
                <a:ext cx="86400" cy="112320"/>
              </p14:xfrm>
            </p:contentPart>
          </mc:Choice>
          <mc:Fallback xmlns="">
            <p:pic>
              <p:nvPicPr>
                <p:cNvPr id="504" name="Freihand 503">
                  <a:extLst>
                    <a:ext uri="{FF2B5EF4-FFF2-40B4-BE49-F238E27FC236}">
                      <a16:creationId xmlns:a16="http://schemas.microsoft.com/office/drawing/2014/main" id="{EE96311C-EBAA-DDF8-A2F5-AC9DEAB3F15F}"/>
                    </a:ext>
                  </a:extLst>
                </p:cNvPr>
                <p:cNvPicPr/>
                <p:nvPr/>
              </p:nvPicPr>
              <p:blipFill>
                <a:blip r:embed="rId25"/>
                <a:stretch>
                  <a:fillRect/>
                </a:stretch>
              </p:blipFill>
              <p:spPr>
                <a:xfrm>
                  <a:off x="6041749" y="1394444"/>
                  <a:ext cx="1040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05" name="Freihand 504">
                  <a:extLst>
                    <a:ext uri="{FF2B5EF4-FFF2-40B4-BE49-F238E27FC236}">
                      <a16:creationId xmlns:a16="http://schemas.microsoft.com/office/drawing/2014/main" id="{7EF426D6-8582-E50B-8DBB-42C614516552}"/>
                    </a:ext>
                  </a:extLst>
                </p14:cNvPr>
                <p14:cNvContentPartPr/>
                <p14:nvPr/>
              </p14:nvContentPartPr>
              <p14:xfrm>
                <a:off x="6175309" y="1313084"/>
                <a:ext cx="89640" cy="138960"/>
              </p14:xfrm>
            </p:contentPart>
          </mc:Choice>
          <mc:Fallback xmlns="">
            <p:pic>
              <p:nvPicPr>
                <p:cNvPr id="505" name="Freihand 504">
                  <a:extLst>
                    <a:ext uri="{FF2B5EF4-FFF2-40B4-BE49-F238E27FC236}">
                      <a16:creationId xmlns:a16="http://schemas.microsoft.com/office/drawing/2014/main" id="{7EF426D6-8582-E50B-8DBB-42C614516552}"/>
                    </a:ext>
                  </a:extLst>
                </p:cNvPr>
                <p:cNvPicPr/>
                <p:nvPr/>
              </p:nvPicPr>
              <p:blipFill>
                <a:blip r:embed="rId27"/>
                <a:stretch>
                  <a:fillRect/>
                </a:stretch>
              </p:blipFill>
              <p:spPr>
                <a:xfrm>
                  <a:off x="6166669" y="1304084"/>
                  <a:ext cx="10728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06" name="Freihand 505">
                  <a:extLst>
                    <a:ext uri="{FF2B5EF4-FFF2-40B4-BE49-F238E27FC236}">
                      <a16:creationId xmlns:a16="http://schemas.microsoft.com/office/drawing/2014/main" id="{B7FB25A2-4D16-4BFB-102D-46B5705F1BFF}"/>
                    </a:ext>
                  </a:extLst>
                </p14:cNvPr>
                <p14:cNvContentPartPr/>
                <p14:nvPr/>
              </p14:nvContentPartPr>
              <p14:xfrm>
                <a:off x="6266389" y="1246844"/>
                <a:ext cx="109800" cy="156240"/>
              </p14:xfrm>
            </p:contentPart>
          </mc:Choice>
          <mc:Fallback xmlns="">
            <p:pic>
              <p:nvPicPr>
                <p:cNvPr id="506" name="Freihand 505">
                  <a:extLst>
                    <a:ext uri="{FF2B5EF4-FFF2-40B4-BE49-F238E27FC236}">
                      <a16:creationId xmlns:a16="http://schemas.microsoft.com/office/drawing/2014/main" id="{B7FB25A2-4D16-4BFB-102D-46B5705F1BFF}"/>
                    </a:ext>
                  </a:extLst>
                </p:cNvPr>
                <p:cNvPicPr/>
                <p:nvPr/>
              </p:nvPicPr>
              <p:blipFill>
                <a:blip r:embed="rId29"/>
                <a:stretch>
                  <a:fillRect/>
                </a:stretch>
              </p:blipFill>
              <p:spPr>
                <a:xfrm>
                  <a:off x="6257749" y="1238204"/>
                  <a:ext cx="1274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07" name="Freihand 506">
                  <a:extLst>
                    <a:ext uri="{FF2B5EF4-FFF2-40B4-BE49-F238E27FC236}">
                      <a16:creationId xmlns:a16="http://schemas.microsoft.com/office/drawing/2014/main" id="{A9540EE7-A14B-BF7E-875D-78BCD029E134}"/>
                    </a:ext>
                  </a:extLst>
                </p14:cNvPr>
                <p14:cNvContentPartPr/>
                <p14:nvPr/>
              </p14:nvContentPartPr>
              <p14:xfrm>
                <a:off x="6419389" y="1025084"/>
                <a:ext cx="232200" cy="322200"/>
              </p14:xfrm>
            </p:contentPart>
          </mc:Choice>
          <mc:Fallback xmlns="">
            <p:pic>
              <p:nvPicPr>
                <p:cNvPr id="507" name="Freihand 506">
                  <a:extLst>
                    <a:ext uri="{FF2B5EF4-FFF2-40B4-BE49-F238E27FC236}">
                      <a16:creationId xmlns:a16="http://schemas.microsoft.com/office/drawing/2014/main" id="{A9540EE7-A14B-BF7E-875D-78BCD029E134}"/>
                    </a:ext>
                  </a:extLst>
                </p:cNvPr>
                <p:cNvPicPr/>
                <p:nvPr/>
              </p:nvPicPr>
              <p:blipFill>
                <a:blip r:embed="rId31"/>
                <a:stretch>
                  <a:fillRect/>
                </a:stretch>
              </p:blipFill>
              <p:spPr>
                <a:xfrm>
                  <a:off x="6410389" y="1016084"/>
                  <a:ext cx="24984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08" name="Freihand 507">
                  <a:extLst>
                    <a:ext uri="{FF2B5EF4-FFF2-40B4-BE49-F238E27FC236}">
                      <a16:creationId xmlns:a16="http://schemas.microsoft.com/office/drawing/2014/main" id="{F08B3512-FC21-7826-4624-1FE4FB006340}"/>
                    </a:ext>
                  </a:extLst>
                </p14:cNvPr>
                <p14:cNvContentPartPr/>
                <p14:nvPr/>
              </p14:nvContentPartPr>
              <p14:xfrm>
                <a:off x="6478069" y="995564"/>
                <a:ext cx="11160" cy="5040"/>
              </p14:xfrm>
            </p:contentPart>
          </mc:Choice>
          <mc:Fallback xmlns="">
            <p:pic>
              <p:nvPicPr>
                <p:cNvPr id="508" name="Freihand 507">
                  <a:extLst>
                    <a:ext uri="{FF2B5EF4-FFF2-40B4-BE49-F238E27FC236}">
                      <a16:creationId xmlns:a16="http://schemas.microsoft.com/office/drawing/2014/main" id="{F08B3512-FC21-7826-4624-1FE4FB006340}"/>
                    </a:ext>
                  </a:extLst>
                </p:cNvPr>
                <p:cNvPicPr/>
                <p:nvPr/>
              </p:nvPicPr>
              <p:blipFill>
                <a:blip r:embed="rId33"/>
                <a:stretch>
                  <a:fillRect/>
                </a:stretch>
              </p:blipFill>
              <p:spPr>
                <a:xfrm>
                  <a:off x="6469429" y="986924"/>
                  <a:ext cx="288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09" name="Freihand 508">
                  <a:extLst>
                    <a:ext uri="{FF2B5EF4-FFF2-40B4-BE49-F238E27FC236}">
                      <a16:creationId xmlns:a16="http://schemas.microsoft.com/office/drawing/2014/main" id="{F533BAB1-289E-3141-36F0-58C2EBE07DDB}"/>
                    </a:ext>
                  </a:extLst>
                </p14:cNvPr>
                <p14:cNvContentPartPr/>
                <p14:nvPr/>
              </p14:nvContentPartPr>
              <p14:xfrm>
                <a:off x="5113669" y="1870724"/>
                <a:ext cx="289080" cy="346680"/>
              </p14:xfrm>
            </p:contentPart>
          </mc:Choice>
          <mc:Fallback xmlns="">
            <p:pic>
              <p:nvPicPr>
                <p:cNvPr id="509" name="Freihand 508">
                  <a:extLst>
                    <a:ext uri="{FF2B5EF4-FFF2-40B4-BE49-F238E27FC236}">
                      <a16:creationId xmlns:a16="http://schemas.microsoft.com/office/drawing/2014/main" id="{F533BAB1-289E-3141-36F0-58C2EBE07DDB}"/>
                    </a:ext>
                  </a:extLst>
                </p:cNvPr>
                <p:cNvPicPr/>
                <p:nvPr/>
              </p:nvPicPr>
              <p:blipFill>
                <a:blip r:embed="rId35"/>
                <a:stretch>
                  <a:fillRect/>
                </a:stretch>
              </p:blipFill>
              <p:spPr>
                <a:xfrm>
                  <a:off x="5104669" y="1861724"/>
                  <a:ext cx="306720" cy="364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10" name="Freihand 509">
                  <a:extLst>
                    <a:ext uri="{FF2B5EF4-FFF2-40B4-BE49-F238E27FC236}">
                      <a16:creationId xmlns:a16="http://schemas.microsoft.com/office/drawing/2014/main" id="{FDCE9E7B-C1F6-61E7-6EC5-569EDBFE53B0}"/>
                    </a:ext>
                  </a:extLst>
                </p14:cNvPr>
                <p14:cNvContentPartPr/>
                <p14:nvPr/>
              </p14:nvContentPartPr>
              <p14:xfrm>
                <a:off x="5260909" y="1884044"/>
                <a:ext cx="41040" cy="8640"/>
              </p14:xfrm>
            </p:contentPart>
          </mc:Choice>
          <mc:Fallback xmlns="">
            <p:pic>
              <p:nvPicPr>
                <p:cNvPr id="510" name="Freihand 509">
                  <a:extLst>
                    <a:ext uri="{FF2B5EF4-FFF2-40B4-BE49-F238E27FC236}">
                      <a16:creationId xmlns:a16="http://schemas.microsoft.com/office/drawing/2014/main" id="{FDCE9E7B-C1F6-61E7-6EC5-569EDBFE53B0}"/>
                    </a:ext>
                  </a:extLst>
                </p:cNvPr>
                <p:cNvPicPr/>
                <p:nvPr/>
              </p:nvPicPr>
              <p:blipFill>
                <a:blip r:embed="rId37"/>
                <a:stretch>
                  <a:fillRect/>
                </a:stretch>
              </p:blipFill>
              <p:spPr>
                <a:xfrm>
                  <a:off x="5252269" y="1875404"/>
                  <a:ext cx="586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1" name="Freihand 510">
                  <a:extLst>
                    <a:ext uri="{FF2B5EF4-FFF2-40B4-BE49-F238E27FC236}">
                      <a16:creationId xmlns:a16="http://schemas.microsoft.com/office/drawing/2014/main" id="{1B94B008-3D2E-382C-BC49-6038BF8070A8}"/>
                    </a:ext>
                  </a:extLst>
                </p14:cNvPr>
                <p14:cNvContentPartPr/>
                <p14:nvPr/>
              </p14:nvContentPartPr>
              <p14:xfrm>
                <a:off x="5526589" y="1867124"/>
                <a:ext cx="114480" cy="192600"/>
              </p14:xfrm>
            </p:contentPart>
          </mc:Choice>
          <mc:Fallback xmlns="">
            <p:pic>
              <p:nvPicPr>
                <p:cNvPr id="511" name="Freihand 510">
                  <a:extLst>
                    <a:ext uri="{FF2B5EF4-FFF2-40B4-BE49-F238E27FC236}">
                      <a16:creationId xmlns:a16="http://schemas.microsoft.com/office/drawing/2014/main" id="{1B94B008-3D2E-382C-BC49-6038BF8070A8}"/>
                    </a:ext>
                  </a:extLst>
                </p:cNvPr>
                <p:cNvPicPr/>
                <p:nvPr/>
              </p:nvPicPr>
              <p:blipFill>
                <a:blip r:embed="rId39"/>
                <a:stretch>
                  <a:fillRect/>
                </a:stretch>
              </p:blipFill>
              <p:spPr>
                <a:xfrm>
                  <a:off x="5517949" y="1858124"/>
                  <a:ext cx="13212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12" name="Freihand 511">
                  <a:extLst>
                    <a:ext uri="{FF2B5EF4-FFF2-40B4-BE49-F238E27FC236}">
                      <a16:creationId xmlns:a16="http://schemas.microsoft.com/office/drawing/2014/main" id="{EEA23CED-E217-09C9-2AF3-E4D168950866}"/>
                    </a:ext>
                  </a:extLst>
                </p14:cNvPr>
                <p14:cNvContentPartPr/>
                <p14:nvPr/>
              </p14:nvContentPartPr>
              <p14:xfrm>
                <a:off x="5643229" y="1784684"/>
                <a:ext cx="107280" cy="121320"/>
              </p14:xfrm>
            </p:contentPart>
          </mc:Choice>
          <mc:Fallback xmlns="">
            <p:pic>
              <p:nvPicPr>
                <p:cNvPr id="512" name="Freihand 511">
                  <a:extLst>
                    <a:ext uri="{FF2B5EF4-FFF2-40B4-BE49-F238E27FC236}">
                      <a16:creationId xmlns:a16="http://schemas.microsoft.com/office/drawing/2014/main" id="{EEA23CED-E217-09C9-2AF3-E4D168950866}"/>
                    </a:ext>
                  </a:extLst>
                </p:cNvPr>
                <p:cNvPicPr/>
                <p:nvPr/>
              </p:nvPicPr>
              <p:blipFill>
                <a:blip r:embed="rId41"/>
                <a:stretch>
                  <a:fillRect/>
                </a:stretch>
              </p:blipFill>
              <p:spPr>
                <a:xfrm>
                  <a:off x="5634229" y="1776044"/>
                  <a:ext cx="1249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13" name="Freihand 512">
                  <a:extLst>
                    <a:ext uri="{FF2B5EF4-FFF2-40B4-BE49-F238E27FC236}">
                      <a16:creationId xmlns:a16="http://schemas.microsoft.com/office/drawing/2014/main" id="{A484D405-0EE7-491F-CCF4-1747C10BA049}"/>
                    </a:ext>
                  </a:extLst>
                </p14:cNvPr>
                <p14:cNvContentPartPr/>
                <p14:nvPr/>
              </p14:nvContentPartPr>
              <p14:xfrm>
                <a:off x="6010789" y="1639604"/>
                <a:ext cx="432720" cy="246960"/>
              </p14:xfrm>
            </p:contentPart>
          </mc:Choice>
          <mc:Fallback xmlns="">
            <p:pic>
              <p:nvPicPr>
                <p:cNvPr id="513" name="Freihand 512">
                  <a:extLst>
                    <a:ext uri="{FF2B5EF4-FFF2-40B4-BE49-F238E27FC236}">
                      <a16:creationId xmlns:a16="http://schemas.microsoft.com/office/drawing/2014/main" id="{A484D405-0EE7-491F-CCF4-1747C10BA049}"/>
                    </a:ext>
                  </a:extLst>
                </p:cNvPr>
                <p:cNvPicPr/>
                <p:nvPr/>
              </p:nvPicPr>
              <p:blipFill>
                <a:blip r:embed="rId43"/>
                <a:stretch>
                  <a:fillRect/>
                </a:stretch>
              </p:blipFill>
              <p:spPr>
                <a:xfrm>
                  <a:off x="6001789" y="1630964"/>
                  <a:ext cx="45036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14" name="Freihand 513">
                  <a:extLst>
                    <a:ext uri="{FF2B5EF4-FFF2-40B4-BE49-F238E27FC236}">
                      <a16:creationId xmlns:a16="http://schemas.microsoft.com/office/drawing/2014/main" id="{019BAA5D-2433-85BD-31E3-7BAF6EA8AFE0}"/>
                    </a:ext>
                  </a:extLst>
                </p14:cNvPr>
                <p14:cNvContentPartPr/>
                <p14:nvPr/>
              </p14:nvContentPartPr>
              <p14:xfrm>
                <a:off x="6479149" y="1583444"/>
                <a:ext cx="75600" cy="54720"/>
              </p14:xfrm>
            </p:contentPart>
          </mc:Choice>
          <mc:Fallback xmlns="">
            <p:pic>
              <p:nvPicPr>
                <p:cNvPr id="514" name="Freihand 513">
                  <a:extLst>
                    <a:ext uri="{FF2B5EF4-FFF2-40B4-BE49-F238E27FC236}">
                      <a16:creationId xmlns:a16="http://schemas.microsoft.com/office/drawing/2014/main" id="{019BAA5D-2433-85BD-31E3-7BAF6EA8AFE0}"/>
                    </a:ext>
                  </a:extLst>
                </p:cNvPr>
                <p:cNvPicPr/>
                <p:nvPr/>
              </p:nvPicPr>
              <p:blipFill>
                <a:blip r:embed="rId45"/>
                <a:stretch>
                  <a:fillRect/>
                </a:stretch>
              </p:blipFill>
              <p:spPr>
                <a:xfrm>
                  <a:off x="6470149" y="1574444"/>
                  <a:ext cx="932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15" name="Freihand 514">
                  <a:extLst>
                    <a:ext uri="{FF2B5EF4-FFF2-40B4-BE49-F238E27FC236}">
                      <a16:creationId xmlns:a16="http://schemas.microsoft.com/office/drawing/2014/main" id="{638BCDBE-C329-31EA-A885-AF0034828E4D}"/>
                    </a:ext>
                  </a:extLst>
                </p14:cNvPr>
                <p14:cNvContentPartPr/>
                <p14:nvPr/>
              </p14:nvContentPartPr>
              <p14:xfrm>
                <a:off x="5786149" y="2050004"/>
                <a:ext cx="256680" cy="200520"/>
              </p14:xfrm>
            </p:contentPart>
          </mc:Choice>
          <mc:Fallback xmlns="">
            <p:pic>
              <p:nvPicPr>
                <p:cNvPr id="515" name="Freihand 514">
                  <a:extLst>
                    <a:ext uri="{FF2B5EF4-FFF2-40B4-BE49-F238E27FC236}">
                      <a16:creationId xmlns:a16="http://schemas.microsoft.com/office/drawing/2014/main" id="{638BCDBE-C329-31EA-A885-AF0034828E4D}"/>
                    </a:ext>
                  </a:extLst>
                </p:cNvPr>
                <p:cNvPicPr/>
                <p:nvPr/>
              </p:nvPicPr>
              <p:blipFill>
                <a:blip r:embed="rId47"/>
                <a:stretch>
                  <a:fillRect/>
                </a:stretch>
              </p:blipFill>
              <p:spPr>
                <a:xfrm>
                  <a:off x="5777149" y="2041004"/>
                  <a:ext cx="27432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16" name="Freihand 515">
                  <a:extLst>
                    <a:ext uri="{FF2B5EF4-FFF2-40B4-BE49-F238E27FC236}">
                      <a16:creationId xmlns:a16="http://schemas.microsoft.com/office/drawing/2014/main" id="{D1F2D617-822E-1A14-48A0-8F20E407919E}"/>
                    </a:ext>
                  </a:extLst>
                </p14:cNvPr>
                <p14:cNvContentPartPr/>
                <p14:nvPr/>
              </p14:nvContentPartPr>
              <p14:xfrm>
                <a:off x="6129949" y="1894844"/>
                <a:ext cx="192240" cy="224280"/>
              </p14:xfrm>
            </p:contentPart>
          </mc:Choice>
          <mc:Fallback xmlns="">
            <p:pic>
              <p:nvPicPr>
                <p:cNvPr id="516" name="Freihand 515">
                  <a:extLst>
                    <a:ext uri="{FF2B5EF4-FFF2-40B4-BE49-F238E27FC236}">
                      <a16:creationId xmlns:a16="http://schemas.microsoft.com/office/drawing/2014/main" id="{D1F2D617-822E-1A14-48A0-8F20E407919E}"/>
                    </a:ext>
                  </a:extLst>
                </p:cNvPr>
                <p:cNvPicPr/>
                <p:nvPr/>
              </p:nvPicPr>
              <p:blipFill>
                <a:blip r:embed="rId49"/>
                <a:stretch>
                  <a:fillRect/>
                </a:stretch>
              </p:blipFill>
              <p:spPr>
                <a:xfrm>
                  <a:off x="6121309" y="1886204"/>
                  <a:ext cx="20988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17" name="Freihand 516">
                  <a:extLst>
                    <a:ext uri="{FF2B5EF4-FFF2-40B4-BE49-F238E27FC236}">
                      <a16:creationId xmlns:a16="http://schemas.microsoft.com/office/drawing/2014/main" id="{44418FF4-EB92-8BBC-772E-896EF6C05CFC}"/>
                    </a:ext>
                  </a:extLst>
                </p14:cNvPr>
                <p14:cNvContentPartPr/>
                <p14:nvPr/>
              </p14:nvContentPartPr>
              <p14:xfrm>
                <a:off x="6318589" y="1898444"/>
                <a:ext cx="80640" cy="99000"/>
              </p14:xfrm>
            </p:contentPart>
          </mc:Choice>
          <mc:Fallback xmlns="">
            <p:pic>
              <p:nvPicPr>
                <p:cNvPr id="517" name="Freihand 516">
                  <a:extLst>
                    <a:ext uri="{FF2B5EF4-FFF2-40B4-BE49-F238E27FC236}">
                      <a16:creationId xmlns:a16="http://schemas.microsoft.com/office/drawing/2014/main" id="{44418FF4-EB92-8BBC-772E-896EF6C05CFC}"/>
                    </a:ext>
                  </a:extLst>
                </p:cNvPr>
                <p:cNvPicPr/>
                <p:nvPr/>
              </p:nvPicPr>
              <p:blipFill>
                <a:blip r:embed="rId51"/>
                <a:stretch>
                  <a:fillRect/>
                </a:stretch>
              </p:blipFill>
              <p:spPr>
                <a:xfrm>
                  <a:off x="6309949" y="1889444"/>
                  <a:ext cx="982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18" name="Freihand 517">
                  <a:extLst>
                    <a:ext uri="{FF2B5EF4-FFF2-40B4-BE49-F238E27FC236}">
                      <a16:creationId xmlns:a16="http://schemas.microsoft.com/office/drawing/2014/main" id="{6F49B735-076F-8DD4-6FE7-1BFA8B6EBFEC}"/>
                    </a:ext>
                  </a:extLst>
                </p14:cNvPr>
                <p14:cNvContentPartPr/>
                <p14:nvPr/>
              </p14:nvContentPartPr>
              <p14:xfrm>
                <a:off x="6441709" y="1695404"/>
                <a:ext cx="110520" cy="259560"/>
              </p14:xfrm>
            </p:contentPart>
          </mc:Choice>
          <mc:Fallback xmlns="">
            <p:pic>
              <p:nvPicPr>
                <p:cNvPr id="518" name="Freihand 517">
                  <a:extLst>
                    <a:ext uri="{FF2B5EF4-FFF2-40B4-BE49-F238E27FC236}">
                      <a16:creationId xmlns:a16="http://schemas.microsoft.com/office/drawing/2014/main" id="{6F49B735-076F-8DD4-6FE7-1BFA8B6EBFEC}"/>
                    </a:ext>
                  </a:extLst>
                </p:cNvPr>
                <p:cNvPicPr/>
                <p:nvPr/>
              </p:nvPicPr>
              <p:blipFill>
                <a:blip r:embed="rId53"/>
                <a:stretch>
                  <a:fillRect/>
                </a:stretch>
              </p:blipFill>
              <p:spPr>
                <a:xfrm>
                  <a:off x="6433069" y="1686404"/>
                  <a:ext cx="128160" cy="2772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19" name="Freihand 518">
                  <a:extLst>
                    <a:ext uri="{FF2B5EF4-FFF2-40B4-BE49-F238E27FC236}">
                      <a16:creationId xmlns:a16="http://schemas.microsoft.com/office/drawing/2014/main" id="{A0E0BDA6-3054-3750-FD82-1353CFAC7F7A}"/>
                    </a:ext>
                  </a:extLst>
                </p14:cNvPr>
                <p14:cNvContentPartPr/>
                <p14:nvPr/>
              </p14:nvContentPartPr>
              <p14:xfrm>
                <a:off x="6579229" y="1680284"/>
                <a:ext cx="51840" cy="208800"/>
              </p14:xfrm>
            </p:contentPart>
          </mc:Choice>
          <mc:Fallback xmlns="">
            <p:pic>
              <p:nvPicPr>
                <p:cNvPr id="519" name="Freihand 518">
                  <a:extLst>
                    <a:ext uri="{FF2B5EF4-FFF2-40B4-BE49-F238E27FC236}">
                      <a16:creationId xmlns:a16="http://schemas.microsoft.com/office/drawing/2014/main" id="{A0E0BDA6-3054-3750-FD82-1353CFAC7F7A}"/>
                    </a:ext>
                  </a:extLst>
                </p:cNvPr>
                <p:cNvPicPr/>
                <p:nvPr/>
              </p:nvPicPr>
              <p:blipFill>
                <a:blip r:embed="rId55"/>
                <a:stretch>
                  <a:fillRect/>
                </a:stretch>
              </p:blipFill>
              <p:spPr>
                <a:xfrm>
                  <a:off x="6570229" y="1671644"/>
                  <a:ext cx="6948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20" name="Freihand 519">
                  <a:extLst>
                    <a:ext uri="{FF2B5EF4-FFF2-40B4-BE49-F238E27FC236}">
                      <a16:creationId xmlns:a16="http://schemas.microsoft.com/office/drawing/2014/main" id="{B4835DF2-D5CC-605F-52E7-9DDB3B9251C8}"/>
                    </a:ext>
                  </a:extLst>
                </p14:cNvPr>
                <p14:cNvContentPartPr/>
                <p14:nvPr/>
              </p14:nvContentPartPr>
              <p14:xfrm>
                <a:off x="6636109" y="1756604"/>
                <a:ext cx="40320" cy="114840"/>
              </p14:xfrm>
            </p:contentPart>
          </mc:Choice>
          <mc:Fallback xmlns="">
            <p:pic>
              <p:nvPicPr>
                <p:cNvPr id="520" name="Freihand 519">
                  <a:extLst>
                    <a:ext uri="{FF2B5EF4-FFF2-40B4-BE49-F238E27FC236}">
                      <a16:creationId xmlns:a16="http://schemas.microsoft.com/office/drawing/2014/main" id="{B4835DF2-D5CC-605F-52E7-9DDB3B9251C8}"/>
                    </a:ext>
                  </a:extLst>
                </p:cNvPr>
                <p:cNvPicPr/>
                <p:nvPr/>
              </p:nvPicPr>
              <p:blipFill>
                <a:blip r:embed="rId57"/>
                <a:stretch>
                  <a:fillRect/>
                </a:stretch>
              </p:blipFill>
              <p:spPr>
                <a:xfrm>
                  <a:off x="6627109" y="1747964"/>
                  <a:ext cx="579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21" name="Freihand 520">
                  <a:extLst>
                    <a:ext uri="{FF2B5EF4-FFF2-40B4-BE49-F238E27FC236}">
                      <a16:creationId xmlns:a16="http://schemas.microsoft.com/office/drawing/2014/main" id="{7F939773-D701-B3BD-8E0A-F0623987B0AD}"/>
                    </a:ext>
                  </a:extLst>
                </p14:cNvPr>
                <p14:cNvContentPartPr/>
                <p14:nvPr/>
              </p14:nvContentPartPr>
              <p14:xfrm>
                <a:off x="6680389" y="1580924"/>
                <a:ext cx="195840" cy="245160"/>
              </p14:xfrm>
            </p:contentPart>
          </mc:Choice>
          <mc:Fallback xmlns="">
            <p:pic>
              <p:nvPicPr>
                <p:cNvPr id="521" name="Freihand 520">
                  <a:extLst>
                    <a:ext uri="{FF2B5EF4-FFF2-40B4-BE49-F238E27FC236}">
                      <a16:creationId xmlns:a16="http://schemas.microsoft.com/office/drawing/2014/main" id="{7F939773-D701-B3BD-8E0A-F0623987B0AD}"/>
                    </a:ext>
                  </a:extLst>
                </p:cNvPr>
                <p:cNvPicPr/>
                <p:nvPr/>
              </p:nvPicPr>
              <p:blipFill>
                <a:blip r:embed="rId59"/>
                <a:stretch>
                  <a:fillRect/>
                </a:stretch>
              </p:blipFill>
              <p:spPr>
                <a:xfrm>
                  <a:off x="6671749" y="1571924"/>
                  <a:ext cx="21348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22" name="Freihand 521">
                  <a:extLst>
                    <a:ext uri="{FF2B5EF4-FFF2-40B4-BE49-F238E27FC236}">
                      <a16:creationId xmlns:a16="http://schemas.microsoft.com/office/drawing/2014/main" id="{6BE9F869-920D-0712-292A-0E9A2A162719}"/>
                    </a:ext>
                  </a:extLst>
                </p14:cNvPr>
                <p14:cNvContentPartPr/>
                <p14:nvPr/>
              </p14:nvContentPartPr>
              <p14:xfrm>
                <a:off x="6905029" y="1430804"/>
                <a:ext cx="146880" cy="202320"/>
              </p14:xfrm>
            </p:contentPart>
          </mc:Choice>
          <mc:Fallback xmlns="">
            <p:pic>
              <p:nvPicPr>
                <p:cNvPr id="522" name="Freihand 521">
                  <a:extLst>
                    <a:ext uri="{FF2B5EF4-FFF2-40B4-BE49-F238E27FC236}">
                      <a16:creationId xmlns:a16="http://schemas.microsoft.com/office/drawing/2014/main" id="{6BE9F869-920D-0712-292A-0E9A2A162719}"/>
                    </a:ext>
                  </a:extLst>
                </p:cNvPr>
                <p:cNvPicPr/>
                <p:nvPr/>
              </p:nvPicPr>
              <p:blipFill>
                <a:blip r:embed="rId61"/>
                <a:stretch>
                  <a:fillRect/>
                </a:stretch>
              </p:blipFill>
              <p:spPr>
                <a:xfrm>
                  <a:off x="6896029" y="1422164"/>
                  <a:ext cx="16452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23" name="Freihand 522">
                  <a:extLst>
                    <a:ext uri="{FF2B5EF4-FFF2-40B4-BE49-F238E27FC236}">
                      <a16:creationId xmlns:a16="http://schemas.microsoft.com/office/drawing/2014/main" id="{F42F5E6E-AC61-E28E-61E8-E0AE42BC60FB}"/>
                    </a:ext>
                  </a:extLst>
                </p14:cNvPr>
                <p14:cNvContentPartPr/>
                <p14:nvPr/>
              </p14:nvContentPartPr>
              <p14:xfrm>
                <a:off x="6935269" y="1481204"/>
                <a:ext cx="217080" cy="207720"/>
              </p14:xfrm>
            </p:contentPart>
          </mc:Choice>
          <mc:Fallback xmlns="">
            <p:pic>
              <p:nvPicPr>
                <p:cNvPr id="523" name="Freihand 522">
                  <a:extLst>
                    <a:ext uri="{FF2B5EF4-FFF2-40B4-BE49-F238E27FC236}">
                      <a16:creationId xmlns:a16="http://schemas.microsoft.com/office/drawing/2014/main" id="{F42F5E6E-AC61-E28E-61E8-E0AE42BC60FB}"/>
                    </a:ext>
                  </a:extLst>
                </p:cNvPr>
                <p:cNvPicPr/>
                <p:nvPr/>
              </p:nvPicPr>
              <p:blipFill>
                <a:blip r:embed="rId63"/>
                <a:stretch>
                  <a:fillRect/>
                </a:stretch>
              </p:blipFill>
              <p:spPr>
                <a:xfrm>
                  <a:off x="6926629" y="1472564"/>
                  <a:ext cx="23472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24" name="Freihand 523">
                  <a:extLst>
                    <a:ext uri="{FF2B5EF4-FFF2-40B4-BE49-F238E27FC236}">
                      <a16:creationId xmlns:a16="http://schemas.microsoft.com/office/drawing/2014/main" id="{F0E46617-5D63-2631-6B48-5EB093DE7AA0}"/>
                    </a:ext>
                  </a:extLst>
                </p14:cNvPr>
                <p14:cNvContentPartPr/>
                <p14:nvPr/>
              </p14:nvContentPartPr>
              <p14:xfrm>
                <a:off x="6993589" y="1638524"/>
                <a:ext cx="78120" cy="298800"/>
              </p14:xfrm>
            </p:contentPart>
          </mc:Choice>
          <mc:Fallback xmlns="">
            <p:pic>
              <p:nvPicPr>
                <p:cNvPr id="524" name="Freihand 523">
                  <a:extLst>
                    <a:ext uri="{FF2B5EF4-FFF2-40B4-BE49-F238E27FC236}">
                      <a16:creationId xmlns:a16="http://schemas.microsoft.com/office/drawing/2014/main" id="{F0E46617-5D63-2631-6B48-5EB093DE7AA0}"/>
                    </a:ext>
                  </a:extLst>
                </p:cNvPr>
                <p:cNvPicPr/>
                <p:nvPr/>
              </p:nvPicPr>
              <p:blipFill>
                <a:blip r:embed="rId65"/>
                <a:stretch>
                  <a:fillRect/>
                </a:stretch>
              </p:blipFill>
              <p:spPr>
                <a:xfrm>
                  <a:off x="6984949" y="1629884"/>
                  <a:ext cx="95760" cy="3164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25" name="Freihand 524">
                  <a:extLst>
                    <a:ext uri="{FF2B5EF4-FFF2-40B4-BE49-F238E27FC236}">
                      <a16:creationId xmlns:a16="http://schemas.microsoft.com/office/drawing/2014/main" id="{943A82BC-1154-2704-DAF4-C55FD3E295FD}"/>
                    </a:ext>
                  </a:extLst>
                </p14:cNvPr>
                <p14:cNvContentPartPr/>
                <p14:nvPr/>
              </p14:nvContentPartPr>
              <p14:xfrm>
                <a:off x="7186909" y="1450604"/>
                <a:ext cx="156600" cy="173880"/>
              </p14:xfrm>
            </p:contentPart>
          </mc:Choice>
          <mc:Fallback xmlns="">
            <p:pic>
              <p:nvPicPr>
                <p:cNvPr id="525" name="Freihand 524">
                  <a:extLst>
                    <a:ext uri="{FF2B5EF4-FFF2-40B4-BE49-F238E27FC236}">
                      <a16:creationId xmlns:a16="http://schemas.microsoft.com/office/drawing/2014/main" id="{943A82BC-1154-2704-DAF4-C55FD3E295FD}"/>
                    </a:ext>
                  </a:extLst>
                </p:cNvPr>
                <p:cNvPicPr/>
                <p:nvPr/>
              </p:nvPicPr>
              <p:blipFill>
                <a:blip r:embed="rId67"/>
                <a:stretch>
                  <a:fillRect/>
                </a:stretch>
              </p:blipFill>
              <p:spPr>
                <a:xfrm>
                  <a:off x="7178269" y="1441964"/>
                  <a:ext cx="17424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26" name="Freihand 525">
                  <a:extLst>
                    <a:ext uri="{FF2B5EF4-FFF2-40B4-BE49-F238E27FC236}">
                      <a16:creationId xmlns:a16="http://schemas.microsoft.com/office/drawing/2014/main" id="{85BB4681-D80A-5B9A-86C1-0A19958A1616}"/>
                    </a:ext>
                  </a:extLst>
                </p14:cNvPr>
                <p14:cNvContentPartPr/>
                <p14:nvPr/>
              </p14:nvContentPartPr>
              <p14:xfrm>
                <a:off x="7331989" y="1292204"/>
                <a:ext cx="235440" cy="284040"/>
              </p14:xfrm>
            </p:contentPart>
          </mc:Choice>
          <mc:Fallback xmlns="">
            <p:pic>
              <p:nvPicPr>
                <p:cNvPr id="526" name="Freihand 525">
                  <a:extLst>
                    <a:ext uri="{FF2B5EF4-FFF2-40B4-BE49-F238E27FC236}">
                      <a16:creationId xmlns:a16="http://schemas.microsoft.com/office/drawing/2014/main" id="{85BB4681-D80A-5B9A-86C1-0A19958A1616}"/>
                    </a:ext>
                  </a:extLst>
                </p:cNvPr>
                <p:cNvPicPr/>
                <p:nvPr/>
              </p:nvPicPr>
              <p:blipFill>
                <a:blip r:embed="rId69"/>
                <a:stretch>
                  <a:fillRect/>
                </a:stretch>
              </p:blipFill>
              <p:spPr>
                <a:xfrm>
                  <a:off x="7323349" y="1283564"/>
                  <a:ext cx="253080" cy="3016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27" name="Freihand 526">
                  <a:extLst>
                    <a:ext uri="{FF2B5EF4-FFF2-40B4-BE49-F238E27FC236}">
                      <a16:creationId xmlns:a16="http://schemas.microsoft.com/office/drawing/2014/main" id="{336D24C4-2743-45E6-F80B-D43F91BFB7CA}"/>
                    </a:ext>
                  </a:extLst>
                </p14:cNvPr>
                <p14:cNvContentPartPr/>
                <p14:nvPr/>
              </p14:nvContentPartPr>
              <p14:xfrm>
                <a:off x="7515949" y="1313084"/>
                <a:ext cx="47880" cy="50400"/>
              </p14:xfrm>
            </p:contentPart>
          </mc:Choice>
          <mc:Fallback xmlns="">
            <p:pic>
              <p:nvPicPr>
                <p:cNvPr id="527" name="Freihand 526">
                  <a:extLst>
                    <a:ext uri="{FF2B5EF4-FFF2-40B4-BE49-F238E27FC236}">
                      <a16:creationId xmlns:a16="http://schemas.microsoft.com/office/drawing/2014/main" id="{336D24C4-2743-45E6-F80B-D43F91BFB7CA}"/>
                    </a:ext>
                  </a:extLst>
                </p:cNvPr>
                <p:cNvPicPr/>
                <p:nvPr/>
              </p:nvPicPr>
              <p:blipFill>
                <a:blip r:embed="rId71"/>
                <a:stretch>
                  <a:fillRect/>
                </a:stretch>
              </p:blipFill>
              <p:spPr>
                <a:xfrm>
                  <a:off x="7506949" y="1304084"/>
                  <a:ext cx="6552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28" name="Freihand 527">
                  <a:extLst>
                    <a:ext uri="{FF2B5EF4-FFF2-40B4-BE49-F238E27FC236}">
                      <a16:creationId xmlns:a16="http://schemas.microsoft.com/office/drawing/2014/main" id="{7AD70358-17EE-3516-89E8-1CFA39070EC6}"/>
                    </a:ext>
                  </a:extLst>
                </p14:cNvPr>
                <p14:cNvContentPartPr/>
                <p14:nvPr/>
              </p14:nvContentPartPr>
              <p14:xfrm>
                <a:off x="7542949" y="1241444"/>
                <a:ext cx="145080" cy="367200"/>
              </p14:xfrm>
            </p:contentPart>
          </mc:Choice>
          <mc:Fallback xmlns="">
            <p:pic>
              <p:nvPicPr>
                <p:cNvPr id="528" name="Freihand 527">
                  <a:extLst>
                    <a:ext uri="{FF2B5EF4-FFF2-40B4-BE49-F238E27FC236}">
                      <a16:creationId xmlns:a16="http://schemas.microsoft.com/office/drawing/2014/main" id="{7AD70358-17EE-3516-89E8-1CFA39070EC6}"/>
                    </a:ext>
                  </a:extLst>
                </p:cNvPr>
                <p:cNvPicPr/>
                <p:nvPr/>
              </p:nvPicPr>
              <p:blipFill>
                <a:blip r:embed="rId73"/>
                <a:stretch>
                  <a:fillRect/>
                </a:stretch>
              </p:blipFill>
              <p:spPr>
                <a:xfrm>
                  <a:off x="7533949" y="1232444"/>
                  <a:ext cx="162720" cy="3848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29" name="Freihand 528">
                  <a:extLst>
                    <a:ext uri="{FF2B5EF4-FFF2-40B4-BE49-F238E27FC236}">
                      <a16:creationId xmlns:a16="http://schemas.microsoft.com/office/drawing/2014/main" id="{27350F66-2C3C-3852-B241-338983D0E59D}"/>
                    </a:ext>
                  </a:extLst>
                </p14:cNvPr>
                <p14:cNvContentPartPr/>
                <p14:nvPr/>
              </p14:nvContentPartPr>
              <p14:xfrm>
                <a:off x="7692709" y="1168724"/>
                <a:ext cx="146520" cy="342360"/>
              </p14:xfrm>
            </p:contentPart>
          </mc:Choice>
          <mc:Fallback xmlns="">
            <p:pic>
              <p:nvPicPr>
                <p:cNvPr id="529" name="Freihand 528">
                  <a:extLst>
                    <a:ext uri="{FF2B5EF4-FFF2-40B4-BE49-F238E27FC236}">
                      <a16:creationId xmlns:a16="http://schemas.microsoft.com/office/drawing/2014/main" id="{27350F66-2C3C-3852-B241-338983D0E59D}"/>
                    </a:ext>
                  </a:extLst>
                </p:cNvPr>
                <p:cNvPicPr/>
                <p:nvPr/>
              </p:nvPicPr>
              <p:blipFill>
                <a:blip r:embed="rId75"/>
                <a:stretch>
                  <a:fillRect/>
                </a:stretch>
              </p:blipFill>
              <p:spPr>
                <a:xfrm>
                  <a:off x="7684069" y="1159724"/>
                  <a:ext cx="16416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33" name="Freihand 532">
                  <a:extLst>
                    <a:ext uri="{FF2B5EF4-FFF2-40B4-BE49-F238E27FC236}">
                      <a16:creationId xmlns:a16="http://schemas.microsoft.com/office/drawing/2014/main" id="{E5A05919-1C6C-6C55-07AF-86DE001499B0}"/>
                    </a:ext>
                  </a:extLst>
                </p14:cNvPr>
                <p14:cNvContentPartPr/>
                <p14:nvPr/>
              </p14:nvContentPartPr>
              <p14:xfrm>
                <a:off x="6078829" y="2217404"/>
                <a:ext cx="205920" cy="244080"/>
              </p14:xfrm>
            </p:contentPart>
          </mc:Choice>
          <mc:Fallback xmlns="">
            <p:pic>
              <p:nvPicPr>
                <p:cNvPr id="533" name="Freihand 532">
                  <a:extLst>
                    <a:ext uri="{FF2B5EF4-FFF2-40B4-BE49-F238E27FC236}">
                      <a16:creationId xmlns:a16="http://schemas.microsoft.com/office/drawing/2014/main" id="{E5A05919-1C6C-6C55-07AF-86DE001499B0}"/>
                    </a:ext>
                  </a:extLst>
                </p:cNvPr>
                <p:cNvPicPr/>
                <p:nvPr/>
              </p:nvPicPr>
              <p:blipFill>
                <a:blip r:embed="rId77"/>
                <a:stretch>
                  <a:fillRect/>
                </a:stretch>
              </p:blipFill>
              <p:spPr>
                <a:xfrm>
                  <a:off x="6069829" y="2208404"/>
                  <a:ext cx="22356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34" name="Freihand 533">
                  <a:extLst>
                    <a:ext uri="{FF2B5EF4-FFF2-40B4-BE49-F238E27FC236}">
                      <a16:creationId xmlns:a16="http://schemas.microsoft.com/office/drawing/2014/main" id="{AD59E2E4-634E-77C9-BDEE-DC60463BEA15}"/>
                    </a:ext>
                  </a:extLst>
                </p14:cNvPr>
                <p14:cNvContentPartPr/>
                <p14:nvPr/>
              </p14:nvContentPartPr>
              <p14:xfrm>
                <a:off x="6059029" y="2378324"/>
                <a:ext cx="315360" cy="177480"/>
              </p14:xfrm>
            </p:contentPart>
          </mc:Choice>
          <mc:Fallback xmlns="">
            <p:pic>
              <p:nvPicPr>
                <p:cNvPr id="534" name="Freihand 533">
                  <a:extLst>
                    <a:ext uri="{FF2B5EF4-FFF2-40B4-BE49-F238E27FC236}">
                      <a16:creationId xmlns:a16="http://schemas.microsoft.com/office/drawing/2014/main" id="{AD59E2E4-634E-77C9-BDEE-DC60463BEA15}"/>
                    </a:ext>
                  </a:extLst>
                </p:cNvPr>
                <p:cNvPicPr/>
                <p:nvPr/>
              </p:nvPicPr>
              <p:blipFill>
                <a:blip r:embed="rId79"/>
                <a:stretch>
                  <a:fillRect/>
                </a:stretch>
              </p:blipFill>
              <p:spPr>
                <a:xfrm>
                  <a:off x="6050029" y="2369324"/>
                  <a:ext cx="33300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35" name="Freihand 534">
                  <a:extLst>
                    <a:ext uri="{FF2B5EF4-FFF2-40B4-BE49-F238E27FC236}">
                      <a16:creationId xmlns:a16="http://schemas.microsoft.com/office/drawing/2014/main" id="{EC0309E3-136E-9230-3B2D-EB59C8D967CD}"/>
                    </a:ext>
                  </a:extLst>
                </p14:cNvPr>
                <p14:cNvContentPartPr/>
                <p14:nvPr/>
              </p14:nvContentPartPr>
              <p14:xfrm>
                <a:off x="6232189" y="2509364"/>
                <a:ext cx="85320" cy="267480"/>
              </p14:xfrm>
            </p:contentPart>
          </mc:Choice>
          <mc:Fallback xmlns="">
            <p:pic>
              <p:nvPicPr>
                <p:cNvPr id="535" name="Freihand 534">
                  <a:extLst>
                    <a:ext uri="{FF2B5EF4-FFF2-40B4-BE49-F238E27FC236}">
                      <a16:creationId xmlns:a16="http://schemas.microsoft.com/office/drawing/2014/main" id="{EC0309E3-136E-9230-3B2D-EB59C8D967CD}"/>
                    </a:ext>
                  </a:extLst>
                </p:cNvPr>
                <p:cNvPicPr/>
                <p:nvPr/>
              </p:nvPicPr>
              <p:blipFill>
                <a:blip r:embed="rId81"/>
                <a:stretch>
                  <a:fillRect/>
                </a:stretch>
              </p:blipFill>
              <p:spPr>
                <a:xfrm>
                  <a:off x="6223189" y="2500364"/>
                  <a:ext cx="10296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36" name="Freihand 535">
                  <a:extLst>
                    <a:ext uri="{FF2B5EF4-FFF2-40B4-BE49-F238E27FC236}">
                      <a16:creationId xmlns:a16="http://schemas.microsoft.com/office/drawing/2014/main" id="{B15B00BE-D982-1F06-F8AD-0BB5F97BA9CA}"/>
                    </a:ext>
                  </a:extLst>
                </p14:cNvPr>
                <p14:cNvContentPartPr/>
                <p14:nvPr/>
              </p14:nvContentPartPr>
              <p14:xfrm>
                <a:off x="6457909" y="2288684"/>
                <a:ext cx="20520" cy="190080"/>
              </p14:xfrm>
            </p:contentPart>
          </mc:Choice>
          <mc:Fallback xmlns="">
            <p:pic>
              <p:nvPicPr>
                <p:cNvPr id="536" name="Freihand 535">
                  <a:extLst>
                    <a:ext uri="{FF2B5EF4-FFF2-40B4-BE49-F238E27FC236}">
                      <a16:creationId xmlns:a16="http://schemas.microsoft.com/office/drawing/2014/main" id="{B15B00BE-D982-1F06-F8AD-0BB5F97BA9CA}"/>
                    </a:ext>
                  </a:extLst>
                </p:cNvPr>
                <p:cNvPicPr/>
                <p:nvPr/>
              </p:nvPicPr>
              <p:blipFill>
                <a:blip r:embed="rId83"/>
                <a:stretch>
                  <a:fillRect/>
                </a:stretch>
              </p:blipFill>
              <p:spPr>
                <a:xfrm>
                  <a:off x="6449269" y="2280044"/>
                  <a:ext cx="381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37" name="Freihand 536">
                  <a:extLst>
                    <a:ext uri="{FF2B5EF4-FFF2-40B4-BE49-F238E27FC236}">
                      <a16:creationId xmlns:a16="http://schemas.microsoft.com/office/drawing/2014/main" id="{D3D784D5-6B59-445B-F559-DA572D78CAAA}"/>
                    </a:ext>
                  </a:extLst>
                </p14:cNvPr>
                <p14:cNvContentPartPr/>
                <p14:nvPr/>
              </p14:nvContentPartPr>
              <p14:xfrm>
                <a:off x="6342349" y="2080604"/>
                <a:ext cx="173160" cy="316080"/>
              </p14:xfrm>
            </p:contentPart>
          </mc:Choice>
          <mc:Fallback xmlns="">
            <p:pic>
              <p:nvPicPr>
                <p:cNvPr id="537" name="Freihand 536">
                  <a:extLst>
                    <a:ext uri="{FF2B5EF4-FFF2-40B4-BE49-F238E27FC236}">
                      <a16:creationId xmlns:a16="http://schemas.microsoft.com/office/drawing/2014/main" id="{D3D784D5-6B59-445B-F559-DA572D78CAAA}"/>
                    </a:ext>
                  </a:extLst>
                </p:cNvPr>
                <p:cNvPicPr/>
                <p:nvPr/>
              </p:nvPicPr>
              <p:blipFill>
                <a:blip r:embed="rId85"/>
                <a:stretch>
                  <a:fillRect/>
                </a:stretch>
              </p:blipFill>
              <p:spPr>
                <a:xfrm>
                  <a:off x="6333709" y="2071964"/>
                  <a:ext cx="190800" cy="333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6">
            <p14:nvContentPartPr>
              <p14:cNvPr id="539" name="Freihand 538">
                <a:extLst>
                  <a:ext uri="{FF2B5EF4-FFF2-40B4-BE49-F238E27FC236}">
                    <a16:creationId xmlns:a16="http://schemas.microsoft.com/office/drawing/2014/main" id="{D4D1EA29-C243-555B-EA40-82D75BA56B23}"/>
                  </a:ext>
                </a:extLst>
              </p14:cNvPr>
              <p14:cNvContentPartPr/>
              <p14:nvPr/>
            </p14:nvContentPartPr>
            <p14:xfrm>
              <a:off x="138469" y="1137404"/>
              <a:ext cx="193320" cy="547560"/>
            </p14:xfrm>
          </p:contentPart>
        </mc:Choice>
        <mc:Fallback xmlns="">
          <p:pic>
            <p:nvPicPr>
              <p:cNvPr id="539" name="Freihand 538">
                <a:extLst>
                  <a:ext uri="{FF2B5EF4-FFF2-40B4-BE49-F238E27FC236}">
                    <a16:creationId xmlns:a16="http://schemas.microsoft.com/office/drawing/2014/main" id="{D4D1EA29-C243-555B-EA40-82D75BA56B23}"/>
                  </a:ext>
                </a:extLst>
              </p:cNvPr>
              <p:cNvPicPr/>
              <p:nvPr/>
            </p:nvPicPr>
            <p:blipFill>
              <a:blip r:embed="rId87"/>
              <a:stretch>
                <a:fillRect/>
              </a:stretch>
            </p:blipFill>
            <p:spPr>
              <a:xfrm>
                <a:off x="129829" y="1128764"/>
                <a:ext cx="210960" cy="5652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40" name="Freihand 539">
                <a:extLst>
                  <a:ext uri="{FF2B5EF4-FFF2-40B4-BE49-F238E27FC236}">
                    <a16:creationId xmlns:a16="http://schemas.microsoft.com/office/drawing/2014/main" id="{3C525C6C-2F91-4F0A-42B0-858F26A7EAA4}"/>
                  </a:ext>
                </a:extLst>
              </p14:cNvPr>
              <p14:cNvContentPartPr/>
              <p14:nvPr/>
            </p14:nvContentPartPr>
            <p14:xfrm>
              <a:off x="2931709" y="3409364"/>
              <a:ext cx="532080" cy="430560"/>
            </p14:xfrm>
          </p:contentPart>
        </mc:Choice>
        <mc:Fallback xmlns="">
          <p:pic>
            <p:nvPicPr>
              <p:cNvPr id="540" name="Freihand 539">
                <a:extLst>
                  <a:ext uri="{FF2B5EF4-FFF2-40B4-BE49-F238E27FC236}">
                    <a16:creationId xmlns:a16="http://schemas.microsoft.com/office/drawing/2014/main" id="{3C525C6C-2F91-4F0A-42B0-858F26A7EAA4}"/>
                  </a:ext>
                </a:extLst>
              </p:cNvPr>
              <p:cNvPicPr/>
              <p:nvPr/>
            </p:nvPicPr>
            <p:blipFill>
              <a:blip r:embed="rId89"/>
              <a:stretch>
                <a:fillRect/>
              </a:stretch>
            </p:blipFill>
            <p:spPr>
              <a:xfrm>
                <a:off x="2923069" y="3400364"/>
                <a:ext cx="549720" cy="448200"/>
              </a:xfrm>
              <a:prstGeom prst="rect">
                <a:avLst/>
              </a:prstGeom>
            </p:spPr>
          </p:pic>
        </mc:Fallback>
      </mc:AlternateContent>
      <p:grpSp>
        <p:nvGrpSpPr>
          <p:cNvPr id="546" name="Gruppieren 545">
            <a:extLst>
              <a:ext uri="{FF2B5EF4-FFF2-40B4-BE49-F238E27FC236}">
                <a16:creationId xmlns:a16="http://schemas.microsoft.com/office/drawing/2014/main" id="{5E25F4CC-5265-587C-AF61-6ABD03C22C07}"/>
              </a:ext>
            </a:extLst>
          </p:cNvPr>
          <p:cNvGrpSpPr/>
          <p:nvPr/>
        </p:nvGrpSpPr>
        <p:grpSpPr>
          <a:xfrm>
            <a:off x="97429" y="555644"/>
            <a:ext cx="3392280" cy="3720960"/>
            <a:chOff x="97429" y="555644"/>
            <a:chExt cx="3392280" cy="3720960"/>
          </a:xfrm>
        </p:grpSpPr>
        <mc:AlternateContent xmlns:mc="http://schemas.openxmlformats.org/markup-compatibility/2006" xmlns:p14="http://schemas.microsoft.com/office/powerpoint/2010/main">
          <mc:Choice Requires="p14">
            <p:contentPart p14:bwMode="auto" r:id="rId90">
              <p14:nvContentPartPr>
                <p14:cNvPr id="531" name="Freihand 530">
                  <a:extLst>
                    <a:ext uri="{FF2B5EF4-FFF2-40B4-BE49-F238E27FC236}">
                      <a16:creationId xmlns:a16="http://schemas.microsoft.com/office/drawing/2014/main" id="{374AE36E-A5D3-F2B7-E73C-6C5FE0F2A90B}"/>
                    </a:ext>
                  </a:extLst>
                </p14:cNvPr>
                <p14:cNvContentPartPr/>
                <p14:nvPr/>
              </p14:nvContentPartPr>
              <p14:xfrm>
                <a:off x="97429" y="1039124"/>
                <a:ext cx="305280" cy="777600"/>
              </p14:xfrm>
            </p:contentPart>
          </mc:Choice>
          <mc:Fallback xmlns="">
            <p:pic>
              <p:nvPicPr>
                <p:cNvPr id="531" name="Freihand 530">
                  <a:extLst>
                    <a:ext uri="{FF2B5EF4-FFF2-40B4-BE49-F238E27FC236}">
                      <a16:creationId xmlns:a16="http://schemas.microsoft.com/office/drawing/2014/main" id="{374AE36E-A5D3-F2B7-E73C-6C5FE0F2A90B}"/>
                    </a:ext>
                  </a:extLst>
                </p:cNvPr>
                <p:cNvPicPr/>
                <p:nvPr/>
              </p:nvPicPr>
              <p:blipFill>
                <a:blip r:embed="rId91"/>
                <a:stretch>
                  <a:fillRect/>
                </a:stretch>
              </p:blipFill>
              <p:spPr>
                <a:xfrm>
                  <a:off x="88789" y="1030124"/>
                  <a:ext cx="322920" cy="7952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32" name="Freihand 531">
                  <a:extLst>
                    <a:ext uri="{FF2B5EF4-FFF2-40B4-BE49-F238E27FC236}">
                      <a16:creationId xmlns:a16="http://schemas.microsoft.com/office/drawing/2014/main" id="{1B4F3F7A-F836-18B1-6F55-746BAF2DBF8D}"/>
                    </a:ext>
                  </a:extLst>
                </p14:cNvPr>
                <p14:cNvContentPartPr/>
                <p14:nvPr/>
              </p14:nvContentPartPr>
              <p14:xfrm>
                <a:off x="3041149" y="3845324"/>
                <a:ext cx="438120" cy="431280"/>
              </p14:xfrm>
            </p:contentPart>
          </mc:Choice>
          <mc:Fallback xmlns="">
            <p:pic>
              <p:nvPicPr>
                <p:cNvPr id="532" name="Freihand 531">
                  <a:extLst>
                    <a:ext uri="{FF2B5EF4-FFF2-40B4-BE49-F238E27FC236}">
                      <a16:creationId xmlns:a16="http://schemas.microsoft.com/office/drawing/2014/main" id="{1B4F3F7A-F836-18B1-6F55-746BAF2DBF8D}"/>
                    </a:ext>
                  </a:extLst>
                </p:cNvPr>
                <p:cNvPicPr/>
                <p:nvPr/>
              </p:nvPicPr>
              <p:blipFill>
                <a:blip r:embed="rId93"/>
                <a:stretch>
                  <a:fillRect/>
                </a:stretch>
              </p:blipFill>
              <p:spPr>
                <a:xfrm>
                  <a:off x="3032509" y="3836324"/>
                  <a:ext cx="455760" cy="4489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41" name="Freihand 540">
                  <a:extLst>
                    <a:ext uri="{FF2B5EF4-FFF2-40B4-BE49-F238E27FC236}">
                      <a16:creationId xmlns:a16="http://schemas.microsoft.com/office/drawing/2014/main" id="{FE34FCB4-08F3-8D8D-DA8C-FC53B98A081C}"/>
                    </a:ext>
                  </a:extLst>
                </p14:cNvPr>
                <p14:cNvContentPartPr/>
                <p14:nvPr/>
              </p14:nvContentPartPr>
              <p14:xfrm>
                <a:off x="3356869" y="3671804"/>
                <a:ext cx="132840" cy="370440"/>
              </p14:xfrm>
            </p:contentPart>
          </mc:Choice>
          <mc:Fallback xmlns="">
            <p:pic>
              <p:nvPicPr>
                <p:cNvPr id="541" name="Freihand 540">
                  <a:extLst>
                    <a:ext uri="{FF2B5EF4-FFF2-40B4-BE49-F238E27FC236}">
                      <a16:creationId xmlns:a16="http://schemas.microsoft.com/office/drawing/2014/main" id="{FE34FCB4-08F3-8D8D-DA8C-FC53B98A081C}"/>
                    </a:ext>
                  </a:extLst>
                </p:cNvPr>
                <p:cNvPicPr/>
                <p:nvPr/>
              </p:nvPicPr>
              <p:blipFill>
                <a:blip r:embed="rId95"/>
                <a:stretch>
                  <a:fillRect/>
                </a:stretch>
              </p:blipFill>
              <p:spPr>
                <a:xfrm>
                  <a:off x="3348229" y="3663164"/>
                  <a:ext cx="150480" cy="3880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42" name="Freihand 541">
                  <a:extLst>
                    <a:ext uri="{FF2B5EF4-FFF2-40B4-BE49-F238E27FC236}">
                      <a16:creationId xmlns:a16="http://schemas.microsoft.com/office/drawing/2014/main" id="{22DA08D0-4CB3-6349-8572-DC734698E6D1}"/>
                    </a:ext>
                  </a:extLst>
                </p14:cNvPr>
                <p14:cNvContentPartPr/>
                <p14:nvPr/>
              </p14:nvContentPartPr>
              <p14:xfrm>
                <a:off x="565429" y="1313084"/>
                <a:ext cx="263880" cy="77400"/>
              </p14:xfrm>
            </p:contentPart>
          </mc:Choice>
          <mc:Fallback xmlns="">
            <p:pic>
              <p:nvPicPr>
                <p:cNvPr id="542" name="Freihand 541">
                  <a:extLst>
                    <a:ext uri="{FF2B5EF4-FFF2-40B4-BE49-F238E27FC236}">
                      <a16:creationId xmlns:a16="http://schemas.microsoft.com/office/drawing/2014/main" id="{22DA08D0-4CB3-6349-8572-DC734698E6D1}"/>
                    </a:ext>
                  </a:extLst>
                </p:cNvPr>
                <p:cNvPicPr/>
                <p:nvPr/>
              </p:nvPicPr>
              <p:blipFill>
                <a:blip r:embed="rId97"/>
                <a:stretch>
                  <a:fillRect/>
                </a:stretch>
              </p:blipFill>
              <p:spPr>
                <a:xfrm>
                  <a:off x="556789" y="1304444"/>
                  <a:ext cx="2815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43" name="Freihand 542">
                  <a:extLst>
                    <a:ext uri="{FF2B5EF4-FFF2-40B4-BE49-F238E27FC236}">
                      <a16:creationId xmlns:a16="http://schemas.microsoft.com/office/drawing/2014/main" id="{DE299285-A940-DDF0-1345-F0D2158DEEB3}"/>
                    </a:ext>
                  </a:extLst>
                </p14:cNvPr>
                <p14:cNvContentPartPr/>
                <p14:nvPr/>
              </p14:nvContentPartPr>
              <p14:xfrm>
                <a:off x="578029" y="555644"/>
                <a:ext cx="208800" cy="73440"/>
              </p14:xfrm>
            </p:contentPart>
          </mc:Choice>
          <mc:Fallback xmlns="">
            <p:pic>
              <p:nvPicPr>
                <p:cNvPr id="543" name="Freihand 542">
                  <a:extLst>
                    <a:ext uri="{FF2B5EF4-FFF2-40B4-BE49-F238E27FC236}">
                      <a16:creationId xmlns:a16="http://schemas.microsoft.com/office/drawing/2014/main" id="{DE299285-A940-DDF0-1345-F0D2158DEEB3}"/>
                    </a:ext>
                  </a:extLst>
                </p:cNvPr>
                <p:cNvPicPr/>
                <p:nvPr/>
              </p:nvPicPr>
              <p:blipFill>
                <a:blip r:embed="rId99"/>
                <a:stretch>
                  <a:fillRect/>
                </a:stretch>
              </p:blipFill>
              <p:spPr>
                <a:xfrm>
                  <a:off x="569029" y="547004"/>
                  <a:ext cx="2264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44" name="Freihand 543">
                  <a:extLst>
                    <a:ext uri="{FF2B5EF4-FFF2-40B4-BE49-F238E27FC236}">
                      <a16:creationId xmlns:a16="http://schemas.microsoft.com/office/drawing/2014/main" id="{7E412F8F-A6A5-89B1-1E76-E132FABD2DE1}"/>
                    </a:ext>
                  </a:extLst>
                </p14:cNvPr>
                <p14:cNvContentPartPr/>
                <p14:nvPr/>
              </p14:nvContentPartPr>
              <p14:xfrm>
                <a:off x="3412309" y="3841724"/>
                <a:ext cx="19440" cy="19440"/>
              </p14:xfrm>
            </p:contentPart>
          </mc:Choice>
          <mc:Fallback xmlns="">
            <p:pic>
              <p:nvPicPr>
                <p:cNvPr id="544" name="Freihand 543">
                  <a:extLst>
                    <a:ext uri="{FF2B5EF4-FFF2-40B4-BE49-F238E27FC236}">
                      <a16:creationId xmlns:a16="http://schemas.microsoft.com/office/drawing/2014/main" id="{7E412F8F-A6A5-89B1-1E76-E132FABD2DE1}"/>
                    </a:ext>
                  </a:extLst>
                </p:cNvPr>
                <p:cNvPicPr/>
                <p:nvPr/>
              </p:nvPicPr>
              <p:blipFill>
                <a:blip r:embed="rId101"/>
                <a:stretch>
                  <a:fillRect/>
                </a:stretch>
              </p:blipFill>
              <p:spPr>
                <a:xfrm>
                  <a:off x="3403309" y="3833084"/>
                  <a:ext cx="370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45" name="Freihand 544">
                  <a:extLst>
                    <a:ext uri="{FF2B5EF4-FFF2-40B4-BE49-F238E27FC236}">
                      <a16:creationId xmlns:a16="http://schemas.microsoft.com/office/drawing/2014/main" id="{8AFEDF56-9217-07B5-E45F-E5676BCACADB}"/>
                    </a:ext>
                  </a:extLst>
                </p14:cNvPr>
                <p14:cNvContentPartPr/>
                <p14:nvPr/>
              </p14:nvContentPartPr>
              <p14:xfrm>
                <a:off x="745429" y="663284"/>
                <a:ext cx="2563200" cy="3261600"/>
              </p14:xfrm>
            </p:contentPart>
          </mc:Choice>
          <mc:Fallback xmlns="">
            <p:pic>
              <p:nvPicPr>
                <p:cNvPr id="545" name="Freihand 544">
                  <a:extLst>
                    <a:ext uri="{FF2B5EF4-FFF2-40B4-BE49-F238E27FC236}">
                      <a16:creationId xmlns:a16="http://schemas.microsoft.com/office/drawing/2014/main" id="{8AFEDF56-9217-07B5-E45F-E5676BCACADB}"/>
                    </a:ext>
                  </a:extLst>
                </p:cNvPr>
                <p:cNvPicPr/>
                <p:nvPr/>
              </p:nvPicPr>
              <p:blipFill>
                <a:blip r:embed="rId103"/>
                <a:stretch>
                  <a:fillRect/>
                </a:stretch>
              </p:blipFill>
              <p:spPr>
                <a:xfrm>
                  <a:off x="736789" y="654644"/>
                  <a:ext cx="2580840" cy="3279240"/>
                </a:xfrm>
                <a:prstGeom prst="rect">
                  <a:avLst/>
                </a:prstGeom>
              </p:spPr>
            </p:pic>
          </mc:Fallback>
        </mc:AlternateContent>
      </p:grpSp>
      <p:grpSp>
        <p:nvGrpSpPr>
          <p:cNvPr id="582" name="Gruppieren 581">
            <a:extLst>
              <a:ext uri="{FF2B5EF4-FFF2-40B4-BE49-F238E27FC236}">
                <a16:creationId xmlns:a16="http://schemas.microsoft.com/office/drawing/2014/main" id="{D4B85BB4-200D-8924-2C7F-8D2D02CCD6FC}"/>
              </a:ext>
            </a:extLst>
          </p:cNvPr>
          <p:cNvGrpSpPr/>
          <p:nvPr/>
        </p:nvGrpSpPr>
        <p:grpSpPr>
          <a:xfrm>
            <a:off x="1171309" y="473204"/>
            <a:ext cx="3727440" cy="2515680"/>
            <a:chOff x="1171309" y="473204"/>
            <a:chExt cx="3727440" cy="2515680"/>
          </a:xfrm>
        </p:grpSpPr>
        <mc:AlternateContent xmlns:mc="http://schemas.openxmlformats.org/markup-compatibility/2006" xmlns:p14="http://schemas.microsoft.com/office/powerpoint/2010/main">
          <mc:Choice Requires="p14">
            <p:contentPart p14:bwMode="auto" r:id="rId104">
              <p14:nvContentPartPr>
                <p14:cNvPr id="547" name="Freihand 546">
                  <a:extLst>
                    <a:ext uri="{FF2B5EF4-FFF2-40B4-BE49-F238E27FC236}">
                      <a16:creationId xmlns:a16="http://schemas.microsoft.com/office/drawing/2014/main" id="{D67FADCC-5F11-8AAC-10D8-318193ED4300}"/>
                    </a:ext>
                  </a:extLst>
                </p14:cNvPr>
                <p14:cNvContentPartPr/>
                <p14:nvPr/>
              </p14:nvContentPartPr>
              <p14:xfrm>
                <a:off x="1171309" y="641684"/>
                <a:ext cx="1088280" cy="1484640"/>
              </p14:xfrm>
            </p:contentPart>
          </mc:Choice>
          <mc:Fallback xmlns="">
            <p:pic>
              <p:nvPicPr>
                <p:cNvPr id="547" name="Freihand 546">
                  <a:extLst>
                    <a:ext uri="{FF2B5EF4-FFF2-40B4-BE49-F238E27FC236}">
                      <a16:creationId xmlns:a16="http://schemas.microsoft.com/office/drawing/2014/main" id="{D67FADCC-5F11-8AAC-10D8-318193ED4300}"/>
                    </a:ext>
                  </a:extLst>
                </p:cNvPr>
                <p:cNvPicPr/>
                <p:nvPr/>
              </p:nvPicPr>
              <p:blipFill>
                <a:blip r:embed="rId105"/>
                <a:stretch>
                  <a:fillRect/>
                </a:stretch>
              </p:blipFill>
              <p:spPr>
                <a:xfrm>
                  <a:off x="1162309" y="633044"/>
                  <a:ext cx="1105920" cy="15022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48" name="Freihand 547">
                  <a:extLst>
                    <a:ext uri="{FF2B5EF4-FFF2-40B4-BE49-F238E27FC236}">
                      <a16:creationId xmlns:a16="http://schemas.microsoft.com/office/drawing/2014/main" id="{7274BED4-7DD5-690C-D751-AF1B5D005CCA}"/>
                    </a:ext>
                  </a:extLst>
                </p14:cNvPr>
                <p14:cNvContentPartPr/>
                <p14:nvPr/>
              </p14:nvContentPartPr>
              <p14:xfrm>
                <a:off x="1542109" y="1714484"/>
                <a:ext cx="32400" cy="90000"/>
              </p14:xfrm>
            </p:contentPart>
          </mc:Choice>
          <mc:Fallback xmlns="">
            <p:pic>
              <p:nvPicPr>
                <p:cNvPr id="548" name="Freihand 547">
                  <a:extLst>
                    <a:ext uri="{FF2B5EF4-FFF2-40B4-BE49-F238E27FC236}">
                      <a16:creationId xmlns:a16="http://schemas.microsoft.com/office/drawing/2014/main" id="{7274BED4-7DD5-690C-D751-AF1B5D005CCA}"/>
                    </a:ext>
                  </a:extLst>
                </p:cNvPr>
                <p:cNvPicPr/>
                <p:nvPr/>
              </p:nvPicPr>
              <p:blipFill>
                <a:blip r:embed="rId107"/>
                <a:stretch>
                  <a:fillRect/>
                </a:stretch>
              </p:blipFill>
              <p:spPr>
                <a:xfrm>
                  <a:off x="1533109" y="1705484"/>
                  <a:ext cx="500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50" name="Freihand 549">
                  <a:extLst>
                    <a:ext uri="{FF2B5EF4-FFF2-40B4-BE49-F238E27FC236}">
                      <a16:creationId xmlns:a16="http://schemas.microsoft.com/office/drawing/2014/main" id="{851DF315-56DB-AB8B-EAAB-B939008FB1DD}"/>
                    </a:ext>
                  </a:extLst>
                </p14:cNvPr>
                <p14:cNvContentPartPr/>
                <p14:nvPr/>
              </p14:nvContentPartPr>
              <p14:xfrm>
                <a:off x="1679629" y="1282844"/>
                <a:ext cx="208440" cy="326880"/>
              </p14:xfrm>
            </p:contentPart>
          </mc:Choice>
          <mc:Fallback xmlns="">
            <p:pic>
              <p:nvPicPr>
                <p:cNvPr id="550" name="Freihand 549">
                  <a:extLst>
                    <a:ext uri="{FF2B5EF4-FFF2-40B4-BE49-F238E27FC236}">
                      <a16:creationId xmlns:a16="http://schemas.microsoft.com/office/drawing/2014/main" id="{851DF315-56DB-AB8B-EAAB-B939008FB1DD}"/>
                    </a:ext>
                  </a:extLst>
                </p:cNvPr>
                <p:cNvPicPr/>
                <p:nvPr/>
              </p:nvPicPr>
              <p:blipFill>
                <a:blip r:embed="rId109"/>
                <a:stretch>
                  <a:fillRect/>
                </a:stretch>
              </p:blipFill>
              <p:spPr>
                <a:xfrm>
                  <a:off x="1670629" y="1274204"/>
                  <a:ext cx="226080" cy="3445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551" name="Freihand 550">
                  <a:extLst>
                    <a:ext uri="{FF2B5EF4-FFF2-40B4-BE49-F238E27FC236}">
                      <a16:creationId xmlns:a16="http://schemas.microsoft.com/office/drawing/2014/main" id="{93669847-7648-3F5E-5F0F-D2B685331407}"/>
                    </a:ext>
                  </a:extLst>
                </p14:cNvPr>
                <p14:cNvContentPartPr/>
                <p14:nvPr/>
              </p14:nvContentPartPr>
              <p14:xfrm>
                <a:off x="1641469" y="1384364"/>
                <a:ext cx="172080" cy="243000"/>
              </p14:xfrm>
            </p:contentPart>
          </mc:Choice>
          <mc:Fallback xmlns="">
            <p:pic>
              <p:nvPicPr>
                <p:cNvPr id="551" name="Freihand 550">
                  <a:extLst>
                    <a:ext uri="{FF2B5EF4-FFF2-40B4-BE49-F238E27FC236}">
                      <a16:creationId xmlns:a16="http://schemas.microsoft.com/office/drawing/2014/main" id="{93669847-7648-3F5E-5F0F-D2B685331407}"/>
                    </a:ext>
                  </a:extLst>
                </p:cNvPr>
                <p:cNvPicPr/>
                <p:nvPr/>
              </p:nvPicPr>
              <p:blipFill>
                <a:blip r:embed="rId111"/>
                <a:stretch>
                  <a:fillRect/>
                </a:stretch>
              </p:blipFill>
              <p:spPr>
                <a:xfrm>
                  <a:off x="1632829" y="1375364"/>
                  <a:ext cx="18972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552" name="Freihand 551">
                  <a:extLst>
                    <a:ext uri="{FF2B5EF4-FFF2-40B4-BE49-F238E27FC236}">
                      <a16:creationId xmlns:a16="http://schemas.microsoft.com/office/drawing/2014/main" id="{016D1AF7-6020-0190-1ADD-167AD601D78F}"/>
                    </a:ext>
                  </a:extLst>
                </p14:cNvPr>
                <p14:cNvContentPartPr/>
                <p14:nvPr/>
              </p14:nvContentPartPr>
              <p14:xfrm>
                <a:off x="1918309" y="958484"/>
                <a:ext cx="136440" cy="154800"/>
              </p14:xfrm>
            </p:contentPart>
          </mc:Choice>
          <mc:Fallback xmlns="">
            <p:pic>
              <p:nvPicPr>
                <p:cNvPr id="552" name="Freihand 551">
                  <a:extLst>
                    <a:ext uri="{FF2B5EF4-FFF2-40B4-BE49-F238E27FC236}">
                      <a16:creationId xmlns:a16="http://schemas.microsoft.com/office/drawing/2014/main" id="{016D1AF7-6020-0190-1ADD-167AD601D78F}"/>
                    </a:ext>
                  </a:extLst>
                </p:cNvPr>
                <p:cNvPicPr/>
                <p:nvPr/>
              </p:nvPicPr>
              <p:blipFill>
                <a:blip r:embed="rId113"/>
                <a:stretch>
                  <a:fillRect/>
                </a:stretch>
              </p:blipFill>
              <p:spPr>
                <a:xfrm>
                  <a:off x="1909669" y="949844"/>
                  <a:ext cx="15408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553" name="Freihand 552">
                  <a:extLst>
                    <a:ext uri="{FF2B5EF4-FFF2-40B4-BE49-F238E27FC236}">
                      <a16:creationId xmlns:a16="http://schemas.microsoft.com/office/drawing/2014/main" id="{FAA0E934-9C81-E7E6-4B37-A7A0155DC8BF}"/>
                    </a:ext>
                  </a:extLst>
                </p14:cNvPr>
                <p14:cNvContentPartPr/>
                <p14:nvPr/>
              </p14:nvContentPartPr>
              <p14:xfrm>
                <a:off x="2083549" y="858044"/>
                <a:ext cx="273240" cy="137880"/>
              </p14:xfrm>
            </p:contentPart>
          </mc:Choice>
          <mc:Fallback xmlns="">
            <p:pic>
              <p:nvPicPr>
                <p:cNvPr id="553" name="Freihand 552">
                  <a:extLst>
                    <a:ext uri="{FF2B5EF4-FFF2-40B4-BE49-F238E27FC236}">
                      <a16:creationId xmlns:a16="http://schemas.microsoft.com/office/drawing/2014/main" id="{FAA0E934-9C81-E7E6-4B37-A7A0155DC8BF}"/>
                    </a:ext>
                  </a:extLst>
                </p:cNvPr>
                <p:cNvPicPr/>
                <p:nvPr/>
              </p:nvPicPr>
              <p:blipFill>
                <a:blip r:embed="rId115"/>
                <a:stretch>
                  <a:fillRect/>
                </a:stretch>
              </p:blipFill>
              <p:spPr>
                <a:xfrm>
                  <a:off x="2074909" y="849044"/>
                  <a:ext cx="2908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554" name="Freihand 553">
                  <a:extLst>
                    <a:ext uri="{FF2B5EF4-FFF2-40B4-BE49-F238E27FC236}">
                      <a16:creationId xmlns:a16="http://schemas.microsoft.com/office/drawing/2014/main" id="{F2AA31D2-F4E7-6D9D-BBBA-C4110441EEFA}"/>
                    </a:ext>
                  </a:extLst>
                </p14:cNvPr>
                <p14:cNvContentPartPr/>
                <p14:nvPr/>
              </p14:nvContentPartPr>
              <p14:xfrm>
                <a:off x="2353549" y="761564"/>
                <a:ext cx="69480" cy="119160"/>
              </p14:xfrm>
            </p:contentPart>
          </mc:Choice>
          <mc:Fallback xmlns="">
            <p:pic>
              <p:nvPicPr>
                <p:cNvPr id="554" name="Freihand 553">
                  <a:extLst>
                    <a:ext uri="{FF2B5EF4-FFF2-40B4-BE49-F238E27FC236}">
                      <a16:creationId xmlns:a16="http://schemas.microsoft.com/office/drawing/2014/main" id="{F2AA31D2-F4E7-6D9D-BBBA-C4110441EEFA}"/>
                    </a:ext>
                  </a:extLst>
                </p:cNvPr>
                <p:cNvPicPr/>
                <p:nvPr/>
              </p:nvPicPr>
              <p:blipFill>
                <a:blip r:embed="rId117"/>
                <a:stretch>
                  <a:fillRect/>
                </a:stretch>
              </p:blipFill>
              <p:spPr>
                <a:xfrm>
                  <a:off x="2344549" y="752924"/>
                  <a:ext cx="871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555" name="Freihand 554">
                  <a:extLst>
                    <a:ext uri="{FF2B5EF4-FFF2-40B4-BE49-F238E27FC236}">
                      <a16:creationId xmlns:a16="http://schemas.microsoft.com/office/drawing/2014/main" id="{E67C3847-0F0E-5145-E196-1CDB49391116}"/>
                    </a:ext>
                  </a:extLst>
                </p14:cNvPr>
                <p14:cNvContentPartPr/>
                <p14:nvPr/>
              </p14:nvContentPartPr>
              <p14:xfrm>
                <a:off x="2464429" y="714404"/>
                <a:ext cx="59760" cy="142200"/>
              </p14:xfrm>
            </p:contentPart>
          </mc:Choice>
          <mc:Fallback xmlns="">
            <p:pic>
              <p:nvPicPr>
                <p:cNvPr id="555" name="Freihand 554">
                  <a:extLst>
                    <a:ext uri="{FF2B5EF4-FFF2-40B4-BE49-F238E27FC236}">
                      <a16:creationId xmlns:a16="http://schemas.microsoft.com/office/drawing/2014/main" id="{E67C3847-0F0E-5145-E196-1CDB49391116}"/>
                    </a:ext>
                  </a:extLst>
                </p:cNvPr>
                <p:cNvPicPr/>
                <p:nvPr/>
              </p:nvPicPr>
              <p:blipFill>
                <a:blip r:embed="rId119"/>
                <a:stretch>
                  <a:fillRect/>
                </a:stretch>
              </p:blipFill>
              <p:spPr>
                <a:xfrm>
                  <a:off x="2455789" y="705764"/>
                  <a:ext cx="774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556" name="Freihand 555">
                  <a:extLst>
                    <a:ext uri="{FF2B5EF4-FFF2-40B4-BE49-F238E27FC236}">
                      <a16:creationId xmlns:a16="http://schemas.microsoft.com/office/drawing/2014/main" id="{16DFE08A-AF48-C88D-DF73-CAAEB3BCED6C}"/>
                    </a:ext>
                  </a:extLst>
                </p14:cNvPr>
                <p14:cNvContentPartPr/>
                <p14:nvPr/>
              </p14:nvContentPartPr>
              <p14:xfrm>
                <a:off x="2706709" y="538364"/>
                <a:ext cx="151560" cy="194760"/>
              </p14:xfrm>
            </p:contentPart>
          </mc:Choice>
          <mc:Fallback xmlns="">
            <p:pic>
              <p:nvPicPr>
                <p:cNvPr id="556" name="Freihand 555">
                  <a:extLst>
                    <a:ext uri="{FF2B5EF4-FFF2-40B4-BE49-F238E27FC236}">
                      <a16:creationId xmlns:a16="http://schemas.microsoft.com/office/drawing/2014/main" id="{16DFE08A-AF48-C88D-DF73-CAAEB3BCED6C}"/>
                    </a:ext>
                  </a:extLst>
                </p:cNvPr>
                <p:cNvPicPr/>
                <p:nvPr/>
              </p:nvPicPr>
              <p:blipFill>
                <a:blip r:embed="rId121"/>
                <a:stretch>
                  <a:fillRect/>
                </a:stretch>
              </p:blipFill>
              <p:spPr>
                <a:xfrm>
                  <a:off x="2698069" y="529724"/>
                  <a:ext cx="16920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557" name="Freihand 556">
                  <a:extLst>
                    <a:ext uri="{FF2B5EF4-FFF2-40B4-BE49-F238E27FC236}">
                      <a16:creationId xmlns:a16="http://schemas.microsoft.com/office/drawing/2014/main" id="{50E89D87-EDA3-6929-1ED2-4DBBF377AC2E}"/>
                    </a:ext>
                  </a:extLst>
                </p14:cNvPr>
                <p14:cNvContentPartPr/>
                <p14:nvPr/>
              </p14:nvContentPartPr>
              <p14:xfrm>
                <a:off x="2919829" y="596324"/>
                <a:ext cx="220320" cy="104400"/>
              </p14:xfrm>
            </p:contentPart>
          </mc:Choice>
          <mc:Fallback xmlns="">
            <p:pic>
              <p:nvPicPr>
                <p:cNvPr id="557" name="Freihand 556">
                  <a:extLst>
                    <a:ext uri="{FF2B5EF4-FFF2-40B4-BE49-F238E27FC236}">
                      <a16:creationId xmlns:a16="http://schemas.microsoft.com/office/drawing/2014/main" id="{50E89D87-EDA3-6929-1ED2-4DBBF377AC2E}"/>
                    </a:ext>
                  </a:extLst>
                </p:cNvPr>
                <p:cNvPicPr/>
                <p:nvPr/>
              </p:nvPicPr>
              <p:blipFill>
                <a:blip r:embed="rId123"/>
                <a:stretch>
                  <a:fillRect/>
                </a:stretch>
              </p:blipFill>
              <p:spPr>
                <a:xfrm>
                  <a:off x="2910829" y="587324"/>
                  <a:ext cx="2379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558" name="Freihand 557">
                  <a:extLst>
                    <a:ext uri="{FF2B5EF4-FFF2-40B4-BE49-F238E27FC236}">
                      <a16:creationId xmlns:a16="http://schemas.microsoft.com/office/drawing/2014/main" id="{430417D6-3F2F-F759-0619-EF022FEA0555}"/>
                    </a:ext>
                  </a:extLst>
                </p14:cNvPr>
                <p14:cNvContentPartPr/>
                <p14:nvPr/>
              </p14:nvContentPartPr>
              <p14:xfrm>
                <a:off x="3189109" y="588764"/>
                <a:ext cx="67680" cy="102960"/>
              </p14:xfrm>
            </p:contentPart>
          </mc:Choice>
          <mc:Fallback xmlns="">
            <p:pic>
              <p:nvPicPr>
                <p:cNvPr id="558" name="Freihand 557">
                  <a:extLst>
                    <a:ext uri="{FF2B5EF4-FFF2-40B4-BE49-F238E27FC236}">
                      <a16:creationId xmlns:a16="http://schemas.microsoft.com/office/drawing/2014/main" id="{430417D6-3F2F-F759-0619-EF022FEA0555}"/>
                    </a:ext>
                  </a:extLst>
                </p:cNvPr>
                <p:cNvPicPr/>
                <p:nvPr/>
              </p:nvPicPr>
              <p:blipFill>
                <a:blip r:embed="rId125"/>
                <a:stretch>
                  <a:fillRect/>
                </a:stretch>
              </p:blipFill>
              <p:spPr>
                <a:xfrm>
                  <a:off x="3180469" y="579764"/>
                  <a:ext cx="853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559" name="Freihand 558">
                  <a:extLst>
                    <a:ext uri="{FF2B5EF4-FFF2-40B4-BE49-F238E27FC236}">
                      <a16:creationId xmlns:a16="http://schemas.microsoft.com/office/drawing/2014/main" id="{B94D9903-B702-80F9-EB41-EC2C0F997C92}"/>
                    </a:ext>
                  </a:extLst>
                </p14:cNvPr>
                <p14:cNvContentPartPr/>
                <p14:nvPr/>
              </p14:nvContentPartPr>
              <p14:xfrm>
                <a:off x="3324109" y="473204"/>
                <a:ext cx="407520" cy="218160"/>
              </p14:xfrm>
            </p:contentPart>
          </mc:Choice>
          <mc:Fallback xmlns="">
            <p:pic>
              <p:nvPicPr>
                <p:cNvPr id="559" name="Freihand 558">
                  <a:extLst>
                    <a:ext uri="{FF2B5EF4-FFF2-40B4-BE49-F238E27FC236}">
                      <a16:creationId xmlns:a16="http://schemas.microsoft.com/office/drawing/2014/main" id="{B94D9903-B702-80F9-EB41-EC2C0F997C92}"/>
                    </a:ext>
                  </a:extLst>
                </p:cNvPr>
                <p:cNvPicPr/>
                <p:nvPr/>
              </p:nvPicPr>
              <p:blipFill>
                <a:blip r:embed="rId127"/>
                <a:stretch>
                  <a:fillRect/>
                </a:stretch>
              </p:blipFill>
              <p:spPr>
                <a:xfrm>
                  <a:off x="3315109" y="464204"/>
                  <a:ext cx="42516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560" name="Freihand 559">
                  <a:extLst>
                    <a:ext uri="{FF2B5EF4-FFF2-40B4-BE49-F238E27FC236}">
                      <a16:creationId xmlns:a16="http://schemas.microsoft.com/office/drawing/2014/main" id="{35E97EA9-01A9-F0B5-66DD-53D2F68CDF75}"/>
                    </a:ext>
                  </a:extLst>
                </p14:cNvPr>
                <p14:cNvContentPartPr/>
                <p14:nvPr/>
              </p14:nvContentPartPr>
              <p14:xfrm>
                <a:off x="3764749" y="547364"/>
                <a:ext cx="88560" cy="127800"/>
              </p14:xfrm>
            </p:contentPart>
          </mc:Choice>
          <mc:Fallback xmlns="">
            <p:pic>
              <p:nvPicPr>
                <p:cNvPr id="560" name="Freihand 559">
                  <a:extLst>
                    <a:ext uri="{FF2B5EF4-FFF2-40B4-BE49-F238E27FC236}">
                      <a16:creationId xmlns:a16="http://schemas.microsoft.com/office/drawing/2014/main" id="{35E97EA9-01A9-F0B5-66DD-53D2F68CDF75}"/>
                    </a:ext>
                  </a:extLst>
                </p:cNvPr>
                <p:cNvPicPr/>
                <p:nvPr/>
              </p:nvPicPr>
              <p:blipFill>
                <a:blip r:embed="rId129"/>
                <a:stretch>
                  <a:fillRect/>
                </a:stretch>
              </p:blipFill>
              <p:spPr>
                <a:xfrm>
                  <a:off x="3755749" y="538364"/>
                  <a:ext cx="10620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561" name="Freihand 560">
                  <a:extLst>
                    <a:ext uri="{FF2B5EF4-FFF2-40B4-BE49-F238E27FC236}">
                      <a16:creationId xmlns:a16="http://schemas.microsoft.com/office/drawing/2014/main" id="{D74E06CF-CDBB-AB71-CA73-BD1073B88C85}"/>
                    </a:ext>
                  </a:extLst>
                </p14:cNvPr>
                <p14:cNvContentPartPr/>
                <p14:nvPr/>
              </p14:nvContentPartPr>
              <p14:xfrm>
                <a:off x="3902989" y="551324"/>
                <a:ext cx="74160" cy="29160"/>
              </p14:xfrm>
            </p:contentPart>
          </mc:Choice>
          <mc:Fallback xmlns="">
            <p:pic>
              <p:nvPicPr>
                <p:cNvPr id="561" name="Freihand 560">
                  <a:extLst>
                    <a:ext uri="{FF2B5EF4-FFF2-40B4-BE49-F238E27FC236}">
                      <a16:creationId xmlns:a16="http://schemas.microsoft.com/office/drawing/2014/main" id="{D74E06CF-CDBB-AB71-CA73-BD1073B88C85}"/>
                    </a:ext>
                  </a:extLst>
                </p:cNvPr>
                <p:cNvPicPr/>
                <p:nvPr/>
              </p:nvPicPr>
              <p:blipFill>
                <a:blip r:embed="rId131"/>
                <a:stretch>
                  <a:fillRect/>
                </a:stretch>
              </p:blipFill>
              <p:spPr>
                <a:xfrm>
                  <a:off x="3893989" y="542684"/>
                  <a:ext cx="918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562" name="Freihand 561">
                  <a:extLst>
                    <a:ext uri="{FF2B5EF4-FFF2-40B4-BE49-F238E27FC236}">
                      <a16:creationId xmlns:a16="http://schemas.microsoft.com/office/drawing/2014/main" id="{DB90E61B-7D7F-8DE8-178D-109E6E5EE2A0}"/>
                    </a:ext>
                  </a:extLst>
                </p14:cNvPr>
                <p14:cNvContentPartPr/>
                <p14:nvPr/>
              </p14:nvContentPartPr>
              <p14:xfrm>
                <a:off x="2615269" y="988364"/>
                <a:ext cx="91440" cy="140400"/>
              </p14:xfrm>
            </p:contentPart>
          </mc:Choice>
          <mc:Fallback xmlns="">
            <p:pic>
              <p:nvPicPr>
                <p:cNvPr id="562" name="Freihand 561">
                  <a:extLst>
                    <a:ext uri="{FF2B5EF4-FFF2-40B4-BE49-F238E27FC236}">
                      <a16:creationId xmlns:a16="http://schemas.microsoft.com/office/drawing/2014/main" id="{DB90E61B-7D7F-8DE8-178D-109E6E5EE2A0}"/>
                    </a:ext>
                  </a:extLst>
                </p:cNvPr>
                <p:cNvPicPr/>
                <p:nvPr/>
              </p:nvPicPr>
              <p:blipFill>
                <a:blip r:embed="rId133"/>
                <a:stretch>
                  <a:fillRect/>
                </a:stretch>
              </p:blipFill>
              <p:spPr>
                <a:xfrm>
                  <a:off x="2606269" y="979364"/>
                  <a:ext cx="1090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563" name="Freihand 562">
                  <a:extLst>
                    <a:ext uri="{FF2B5EF4-FFF2-40B4-BE49-F238E27FC236}">
                      <a16:creationId xmlns:a16="http://schemas.microsoft.com/office/drawing/2014/main" id="{D3C493E4-3D8F-6766-CFA5-1D0172A414B3}"/>
                    </a:ext>
                  </a:extLst>
                </p14:cNvPr>
                <p14:cNvContentPartPr/>
                <p14:nvPr/>
              </p14:nvContentPartPr>
              <p14:xfrm>
                <a:off x="2713549" y="976124"/>
                <a:ext cx="101520" cy="223560"/>
              </p14:xfrm>
            </p:contentPart>
          </mc:Choice>
          <mc:Fallback xmlns="">
            <p:pic>
              <p:nvPicPr>
                <p:cNvPr id="563" name="Freihand 562">
                  <a:extLst>
                    <a:ext uri="{FF2B5EF4-FFF2-40B4-BE49-F238E27FC236}">
                      <a16:creationId xmlns:a16="http://schemas.microsoft.com/office/drawing/2014/main" id="{D3C493E4-3D8F-6766-CFA5-1D0172A414B3}"/>
                    </a:ext>
                  </a:extLst>
                </p:cNvPr>
                <p:cNvPicPr/>
                <p:nvPr/>
              </p:nvPicPr>
              <p:blipFill>
                <a:blip r:embed="rId135"/>
                <a:stretch>
                  <a:fillRect/>
                </a:stretch>
              </p:blipFill>
              <p:spPr>
                <a:xfrm>
                  <a:off x="2704549" y="967124"/>
                  <a:ext cx="11916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564" name="Freihand 563">
                  <a:extLst>
                    <a:ext uri="{FF2B5EF4-FFF2-40B4-BE49-F238E27FC236}">
                      <a16:creationId xmlns:a16="http://schemas.microsoft.com/office/drawing/2014/main" id="{9825FFAA-7158-42D2-73F6-E893705DE70A}"/>
                    </a:ext>
                  </a:extLst>
                </p14:cNvPr>
                <p14:cNvContentPartPr/>
                <p14:nvPr/>
              </p14:nvContentPartPr>
              <p14:xfrm>
                <a:off x="2836669" y="839324"/>
                <a:ext cx="388080" cy="203040"/>
              </p14:xfrm>
            </p:contentPart>
          </mc:Choice>
          <mc:Fallback xmlns="">
            <p:pic>
              <p:nvPicPr>
                <p:cNvPr id="564" name="Freihand 563">
                  <a:extLst>
                    <a:ext uri="{FF2B5EF4-FFF2-40B4-BE49-F238E27FC236}">
                      <a16:creationId xmlns:a16="http://schemas.microsoft.com/office/drawing/2014/main" id="{9825FFAA-7158-42D2-73F6-E893705DE70A}"/>
                    </a:ext>
                  </a:extLst>
                </p:cNvPr>
                <p:cNvPicPr/>
                <p:nvPr/>
              </p:nvPicPr>
              <p:blipFill>
                <a:blip r:embed="rId137"/>
                <a:stretch>
                  <a:fillRect/>
                </a:stretch>
              </p:blipFill>
              <p:spPr>
                <a:xfrm>
                  <a:off x="2827669" y="830684"/>
                  <a:ext cx="4057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565" name="Freihand 564">
                  <a:extLst>
                    <a:ext uri="{FF2B5EF4-FFF2-40B4-BE49-F238E27FC236}">
                      <a16:creationId xmlns:a16="http://schemas.microsoft.com/office/drawing/2014/main" id="{138A1E22-9DEB-415F-4B54-5F05543F1090}"/>
                    </a:ext>
                  </a:extLst>
                </p14:cNvPr>
                <p14:cNvContentPartPr/>
                <p14:nvPr/>
              </p14:nvContentPartPr>
              <p14:xfrm>
                <a:off x="3146989" y="797564"/>
                <a:ext cx="51480" cy="25200"/>
              </p14:xfrm>
            </p:contentPart>
          </mc:Choice>
          <mc:Fallback xmlns="">
            <p:pic>
              <p:nvPicPr>
                <p:cNvPr id="565" name="Freihand 564">
                  <a:extLst>
                    <a:ext uri="{FF2B5EF4-FFF2-40B4-BE49-F238E27FC236}">
                      <a16:creationId xmlns:a16="http://schemas.microsoft.com/office/drawing/2014/main" id="{138A1E22-9DEB-415F-4B54-5F05543F1090}"/>
                    </a:ext>
                  </a:extLst>
                </p:cNvPr>
                <p:cNvPicPr/>
                <p:nvPr/>
              </p:nvPicPr>
              <p:blipFill>
                <a:blip r:embed="rId139"/>
                <a:stretch>
                  <a:fillRect/>
                </a:stretch>
              </p:blipFill>
              <p:spPr>
                <a:xfrm>
                  <a:off x="3138349" y="788564"/>
                  <a:ext cx="691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566" name="Freihand 565">
                  <a:extLst>
                    <a:ext uri="{FF2B5EF4-FFF2-40B4-BE49-F238E27FC236}">
                      <a16:creationId xmlns:a16="http://schemas.microsoft.com/office/drawing/2014/main" id="{14968A4D-854A-E2FD-9804-714AAAFB56FB}"/>
                    </a:ext>
                  </a:extLst>
                </p14:cNvPr>
                <p14:cNvContentPartPr/>
                <p14:nvPr/>
              </p14:nvContentPartPr>
              <p14:xfrm>
                <a:off x="3258229" y="885404"/>
                <a:ext cx="277920" cy="49320"/>
              </p14:xfrm>
            </p:contentPart>
          </mc:Choice>
          <mc:Fallback xmlns="">
            <p:pic>
              <p:nvPicPr>
                <p:cNvPr id="566" name="Freihand 565">
                  <a:extLst>
                    <a:ext uri="{FF2B5EF4-FFF2-40B4-BE49-F238E27FC236}">
                      <a16:creationId xmlns:a16="http://schemas.microsoft.com/office/drawing/2014/main" id="{14968A4D-854A-E2FD-9804-714AAAFB56FB}"/>
                    </a:ext>
                  </a:extLst>
                </p:cNvPr>
                <p:cNvPicPr/>
                <p:nvPr/>
              </p:nvPicPr>
              <p:blipFill>
                <a:blip r:embed="rId141"/>
                <a:stretch>
                  <a:fillRect/>
                </a:stretch>
              </p:blipFill>
              <p:spPr>
                <a:xfrm>
                  <a:off x="3249589" y="876764"/>
                  <a:ext cx="2955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568" name="Freihand 567">
                  <a:extLst>
                    <a:ext uri="{FF2B5EF4-FFF2-40B4-BE49-F238E27FC236}">
                      <a16:creationId xmlns:a16="http://schemas.microsoft.com/office/drawing/2014/main" id="{E3351342-14A5-0B48-38A8-1EBD3FBF371E}"/>
                    </a:ext>
                  </a:extLst>
                </p14:cNvPr>
                <p14:cNvContentPartPr/>
                <p14:nvPr/>
              </p14:nvContentPartPr>
              <p14:xfrm>
                <a:off x="2253829" y="2470844"/>
                <a:ext cx="498240" cy="518040"/>
              </p14:xfrm>
            </p:contentPart>
          </mc:Choice>
          <mc:Fallback xmlns="">
            <p:pic>
              <p:nvPicPr>
                <p:cNvPr id="568" name="Freihand 567">
                  <a:extLst>
                    <a:ext uri="{FF2B5EF4-FFF2-40B4-BE49-F238E27FC236}">
                      <a16:creationId xmlns:a16="http://schemas.microsoft.com/office/drawing/2014/main" id="{E3351342-14A5-0B48-38A8-1EBD3FBF371E}"/>
                    </a:ext>
                  </a:extLst>
                </p:cNvPr>
                <p:cNvPicPr/>
                <p:nvPr/>
              </p:nvPicPr>
              <p:blipFill>
                <a:blip r:embed="rId143"/>
                <a:stretch>
                  <a:fillRect/>
                </a:stretch>
              </p:blipFill>
              <p:spPr>
                <a:xfrm>
                  <a:off x="2245189" y="2462204"/>
                  <a:ext cx="515880" cy="5356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569" name="Freihand 568">
                  <a:extLst>
                    <a:ext uri="{FF2B5EF4-FFF2-40B4-BE49-F238E27FC236}">
                      <a16:creationId xmlns:a16="http://schemas.microsoft.com/office/drawing/2014/main" id="{7FDC1530-C62B-E4EE-2E5D-64E485346790}"/>
                    </a:ext>
                  </a:extLst>
                </p14:cNvPr>
                <p14:cNvContentPartPr/>
                <p14:nvPr/>
              </p14:nvContentPartPr>
              <p14:xfrm>
                <a:off x="2390269" y="2784404"/>
                <a:ext cx="43560" cy="115920"/>
              </p14:xfrm>
            </p:contentPart>
          </mc:Choice>
          <mc:Fallback xmlns="">
            <p:pic>
              <p:nvPicPr>
                <p:cNvPr id="569" name="Freihand 568">
                  <a:extLst>
                    <a:ext uri="{FF2B5EF4-FFF2-40B4-BE49-F238E27FC236}">
                      <a16:creationId xmlns:a16="http://schemas.microsoft.com/office/drawing/2014/main" id="{7FDC1530-C62B-E4EE-2E5D-64E485346790}"/>
                    </a:ext>
                  </a:extLst>
                </p:cNvPr>
                <p:cNvPicPr/>
                <p:nvPr/>
              </p:nvPicPr>
              <p:blipFill>
                <a:blip r:embed="rId145"/>
                <a:stretch>
                  <a:fillRect/>
                </a:stretch>
              </p:blipFill>
              <p:spPr>
                <a:xfrm>
                  <a:off x="2381629" y="2775764"/>
                  <a:ext cx="612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571" name="Freihand 570">
                  <a:extLst>
                    <a:ext uri="{FF2B5EF4-FFF2-40B4-BE49-F238E27FC236}">
                      <a16:creationId xmlns:a16="http://schemas.microsoft.com/office/drawing/2014/main" id="{66EFAB37-9202-1C99-2A72-2B600D20BDAF}"/>
                    </a:ext>
                  </a:extLst>
                </p14:cNvPr>
                <p14:cNvContentPartPr/>
                <p14:nvPr/>
              </p14:nvContentPartPr>
              <p14:xfrm>
                <a:off x="2520229" y="1447364"/>
                <a:ext cx="406800" cy="1343880"/>
              </p14:xfrm>
            </p:contentPart>
          </mc:Choice>
          <mc:Fallback xmlns="">
            <p:pic>
              <p:nvPicPr>
                <p:cNvPr id="571" name="Freihand 570">
                  <a:extLst>
                    <a:ext uri="{FF2B5EF4-FFF2-40B4-BE49-F238E27FC236}">
                      <a16:creationId xmlns:a16="http://schemas.microsoft.com/office/drawing/2014/main" id="{66EFAB37-9202-1C99-2A72-2B600D20BDAF}"/>
                    </a:ext>
                  </a:extLst>
                </p:cNvPr>
                <p:cNvPicPr/>
                <p:nvPr/>
              </p:nvPicPr>
              <p:blipFill>
                <a:blip r:embed="rId147"/>
                <a:stretch>
                  <a:fillRect/>
                </a:stretch>
              </p:blipFill>
              <p:spPr>
                <a:xfrm>
                  <a:off x="2511229" y="1438364"/>
                  <a:ext cx="424440" cy="13615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572" name="Freihand 571">
                  <a:extLst>
                    <a:ext uri="{FF2B5EF4-FFF2-40B4-BE49-F238E27FC236}">
                      <a16:creationId xmlns:a16="http://schemas.microsoft.com/office/drawing/2014/main" id="{4732BE82-5B46-71BE-4E6F-DFD5A45BE5E3}"/>
                    </a:ext>
                  </a:extLst>
                </p14:cNvPr>
                <p14:cNvContentPartPr/>
                <p14:nvPr/>
              </p14:nvContentPartPr>
              <p14:xfrm>
                <a:off x="2966989" y="1191404"/>
                <a:ext cx="119160" cy="199440"/>
              </p14:xfrm>
            </p:contentPart>
          </mc:Choice>
          <mc:Fallback xmlns="">
            <p:pic>
              <p:nvPicPr>
                <p:cNvPr id="572" name="Freihand 571">
                  <a:extLst>
                    <a:ext uri="{FF2B5EF4-FFF2-40B4-BE49-F238E27FC236}">
                      <a16:creationId xmlns:a16="http://schemas.microsoft.com/office/drawing/2014/main" id="{4732BE82-5B46-71BE-4E6F-DFD5A45BE5E3}"/>
                    </a:ext>
                  </a:extLst>
                </p:cNvPr>
                <p:cNvPicPr/>
                <p:nvPr/>
              </p:nvPicPr>
              <p:blipFill>
                <a:blip r:embed="rId149"/>
                <a:stretch>
                  <a:fillRect/>
                </a:stretch>
              </p:blipFill>
              <p:spPr>
                <a:xfrm>
                  <a:off x="2957989" y="1182764"/>
                  <a:ext cx="13680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573" name="Freihand 572">
                  <a:extLst>
                    <a:ext uri="{FF2B5EF4-FFF2-40B4-BE49-F238E27FC236}">
                      <a16:creationId xmlns:a16="http://schemas.microsoft.com/office/drawing/2014/main" id="{E6157176-DD0B-4315-8699-484AA8155C3E}"/>
                    </a:ext>
                  </a:extLst>
                </p14:cNvPr>
                <p14:cNvContentPartPr/>
                <p14:nvPr/>
              </p14:nvContentPartPr>
              <p14:xfrm>
                <a:off x="3085069" y="1119404"/>
                <a:ext cx="105840" cy="192240"/>
              </p14:xfrm>
            </p:contentPart>
          </mc:Choice>
          <mc:Fallback xmlns="">
            <p:pic>
              <p:nvPicPr>
                <p:cNvPr id="573" name="Freihand 572">
                  <a:extLst>
                    <a:ext uri="{FF2B5EF4-FFF2-40B4-BE49-F238E27FC236}">
                      <a16:creationId xmlns:a16="http://schemas.microsoft.com/office/drawing/2014/main" id="{E6157176-DD0B-4315-8699-484AA8155C3E}"/>
                    </a:ext>
                  </a:extLst>
                </p:cNvPr>
                <p:cNvPicPr/>
                <p:nvPr/>
              </p:nvPicPr>
              <p:blipFill>
                <a:blip r:embed="rId151"/>
                <a:stretch>
                  <a:fillRect/>
                </a:stretch>
              </p:blipFill>
              <p:spPr>
                <a:xfrm>
                  <a:off x="3076429" y="1110764"/>
                  <a:ext cx="12348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574" name="Freihand 573">
                  <a:extLst>
                    <a:ext uri="{FF2B5EF4-FFF2-40B4-BE49-F238E27FC236}">
                      <a16:creationId xmlns:a16="http://schemas.microsoft.com/office/drawing/2014/main" id="{35DD187D-CA91-BAC3-CC8F-F8C7F5921473}"/>
                    </a:ext>
                  </a:extLst>
                </p14:cNvPr>
                <p14:cNvContentPartPr/>
                <p14:nvPr/>
              </p14:nvContentPartPr>
              <p14:xfrm>
                <a:off x="3236629" y="1162604"/>
                <a:ext cx="188280" cy="87840"/>
              </p14:xfrm>
            </p:contentPart>
          </mc:Choice>
          <mc:Fallback xmlns="">
            <p:pic>
              <p:nvPicPr>
                <p:cNvPr id="574" name="Freihand 573">
                  <a:extLst>
                    <a:ext uri="{FF2B5EF4-FFF2-40B4-BE49-F238E27FC236}">
                      <a16:creationId xmlns:a16="http://schemas.microsoft.com/office/drawing/2014/main" id="{35DD187D-CA91-BAC3-CC8F-F8C7F5921473}"/>
                    </a:ext>
                  </a:extLst>
                </p:cNvPr>
                <p:cNvPicPr/>
                <p:nvPr/>
              </p:nvPicPr>
              <p:blipFill>
                <a:blip r:embed="rId153"/>
                <a:stretch>
                  <a:fillRect/>
                </a:stretch>
              </p:blipFill>
              <p:spPr>
                <a:xfrm>
                  <a:off x="3227989" y="1153964"/>
                  <a:ext cx="20592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575" name="Freihand 574">
                  <a:extLst>
                    <a:ext uri="{FF2B5EF4-FFF2-40B4-BE49-F238E27FC236}">
                      <a16:creationId xmlns:a16="http://schemas.microsoft.com/office/drawing/2014/main" id="{7DD781C3-6DC7-FB72-0A7F-8B517BC1A36D}"/>
                    </a:ext>
                  </a:extLst>
                </p14:cNvPr>
                <p14:cNvContentPartPr/>
                <p14:nvPr/>
              </p14:nvContentPartPr>
              <p14:xfrm>
                <a:off x="3432109" y="959564"/>
                <a:ext cx="322560" cy="276480"/>
              </p14:xfrm>
            </p:contentPart>
          </mc:Choice>
          <mc:Fallback xmlns="">
            <p:pic>
              <p:nvPicPr>
                <p:cNvPr id="575" name="Freihand 574">
                  <a:extLst>
                    <a:ext uri="{FF2B5EF4-FFF2-40B4-BE49-F238E27FC236}">
                      <a16:creationId xmlns:a16="http://schemas.microsoft.com/office/drawing/2014/main" id="{7DD781C3-6DC7-FB72-0A7F-8B517BC1A36D}"/>
                    </a:ext>
                  </a:extLst>
                </p:cNvPr>
                <p:cNvPicPr/>
                <p:nvPr/>
              </p:nvPicPr>
              <p:blipFill>
                <a:blip r:embed="rId155"/>
                <a:stretch>
                  <a:fillRect/>
                </a:stretch>
              </p:blipFill>
              <p:spPr>
                <a:xfrm>
                  <a:off x="3423109" y="950564"/>
                  <a:ext cx="34020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576" name="Freihand 575">
                  <a:extLst>
                    <a:ext uri="{FF2B5EF4-FFF2-40B4-BE49-F238E27FC236}">
                      <a16:creationId xmlns:a16="http://schemas.microsoft.com/office/drawing/2014/main" id="{5E344567-44A6-4090-E6BD-AD0DAD5A768D}"/>
                    </a:ext>
                  </a:extLst>
                </p14:cNvPr>
                <p14:cNvContentPartPr/>
                <p14:nvPr/>
              </p14:nvContentPartPr>
              <p14:xfrm>
                <a:off x="3786349" y="982964"/>
                <a:ext cx="74880" cy="141840"/>
              </p14:xfrm>
            </p:contentPart>
          </mc:Choice>
          <mc:Fallback xmlns="">
            <p:pic>
              <p:nvPicPr>
                <p:cNvPr id="576" name="Freihand 575">
                  <a:extLst>
                    <a:ext uri="{FF2B5EF4-FFF2-40B4-BE49-F238E27FC236}">
                      <a16:creationId xmlns:a16="http://schemas.microsoft.com/office/drawing/2014/main" id="{5E344567-44A6-4090-E6BD-AD0DAD5A768D}"/>
                    </a:ext>
                  </a:extLst>
                </p:cNvPr>
                <p:cNvPicPr/>
                <p:nvPr/>
              </p:nvPicPr>
              <p:blipFill>
                <a:blip r:embed="rId157"/>
                <a:stretch>
                  <a:fillRect/>
                </a:stretch>
              </p:blipFill>
              <p:spPr>
                <a:xfrm>
                  <a:off x="3777349" y="973964"/>
                  <a:ext cx="925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577" name="Freihand 576">
                  <a:extLst>
                    <a:ext uri="{FF2B5EF4-FFF2-40B4-BE49-F238E27FC236}">
                      <a16:creationId xmlns:a16="http://schemas.microsoft.com/office/drawing/2014/main" id="{503BA183-F91D-4D91-9091-EAA2D86CEA59}"/>
                    </a:ext>
                  </a:extLst>
                </p14:cNvPr>
                <p14:cNvContentPartPr/>
                <p14:nvPr/>
              </p14:nvContentPartPr>
              <p14:xfrm>
                <a:off x="4019629" y="863084"/>
                <a:ext cx="197640" cy="130320"/>
              </p14:xfrm>
            </p:contentPart>
          </mc:Choice>
          <mc:Fallback xmlns="">
            <p:pic>
              <p:nvPicPr>
                <p:cNvPr id="577" name="Freihand 576">
                  <a:extLst>
                    <a:ext uri="{FF2B5EF4-FFF2-40B4-BE49-F238E27FC236}">
                      <a16:creationId xmlns:a16="http://schemas.microsoft.com/office/drawing/2014/main" id="{503BA183-F91D-4D91-9091-EAA2D86CEA59}"/>
                    </a:ext>
                  </a:extLst>
                </p:cNvPr>
                <p:cNvPicPr/>
                <p:nvPr/>
              </p:nvPicPr>
              <p:blipFill>
                <a:blip r:embed="rId159"/>
                <a:stretch>
                  <a:fillRect/>
                </a:stretch>
              </p:blipFill>
              <p:spPr>
                <a:xfrm>
                  <a:off x="4010629" y="854084"/>
                  <a:ext cx="2152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578" name="Freihand 577">
                  <a:extLst>
                    <a:ext uri="{FF2B5EF4-FFF2-40B4-BE49-F238E27FC236}">
                      <a16:creationId xmlns:a16="http://schemas.microsoft.com/office/drawing/2014/main" id="{8FFD0D57-792B-0BDA-B301-681FFDADAAF7}"/>
                    </a:ext>
                  </a:extLst>
                </p14:cNvPr>
                <p14:cNvContentPartPr/>
                <p14:nvPr/>
              </p14:nvContentPartPr>
              <p14:xfrm>
                <a:off x="4243909" y="690284"/>
                <a:ext cx="305640" cy="317160"/>
              </p14:xfrm>
            </p:contentPart>
          </mc:Choice>
          <mc:Fallback xmlns="">
            <p:pic>
              <p:nvPicPr>
                <p:cNvPr id="578" name="Freihand 577">
                  <a:extLst>
                    <a:ext uri="{FF2B5EF4-FFF2-40B4-BE49-F238E27FC236}">
                      <a16:creationId xmlns:a16="http://schemas.microsoft.com/office/drawing/2014/main" id="{8FFD0D57-792B-0BDA-B301-681FFDADAAF7}"/>
                    </a:ext>
                  </a:extLst>
                </p:cNvPr>
                <p:cNvPicPr/>
                <p:nvPr/>
              </p:nvPicPr>
              <p:blipFill>
                <a:blip r:embed="rId161"/>
                <a:stretch>
                  <a:fillRect/>
                </a:stretch>
              </p:blipFill>
              <p:spPr>
                <a:xfrm>
                  <a:off x="4234909" y="681284"/>
                  <a:ext cx="323280" cy="3348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579" name="Freihand 578">
                  <a:extLst>
                    <a:ext uri="{FF2B5EF4-FFF2-40B4-BE49-F238E27FC236}">
                      <a16:creationId xmlns:a16="http://schemas.microsoft.com/office/drawing/2014/main" id="{259F18C1-298D-9213-3F30-2B218A30F543}"/>
                    </a:ext>
                  </a:extLst>
                </p14:cNvPr>
                <p14:cNvContentPartPr/>
                <p14:nvPr/>
              </p14:nvContentPartPr>
              <p14:xfrm>
                <a:off x="4487629" y="512084"/>
                <a:ext cx="292320" cy="194760"/>
              </p14:xfrm>
            </p:contentPart>
          </mc:Choice>
          <mc:Fallback xmlns="">
            <p:pic>
              <p:nvPicPr>
                <p:cNvPr id="579" name="Freihand 578">
                  <a:extLst>
                    <a:ext uri="{FF2B5EF4-FFF2-40B4-BE49-F238E27FC236}">
                      <a16:creationId xmlns:a16="http://schemas.microsoft.com/office/drawing/2014/main" id="{259F18C1-298D-9213-3F30-2B218A30F543}"/>
                    </a:ext>
                  </a:extLst>
                </p:cNvPr>
                <p:cNvPicPr/>
                <p:nvPr/>
              </p:nvPicPr>
              <p:blipFill>
                <a:blip r:embed="rId163"/>
                <a:stretch>
                  <a:fillRect/>
                </a:stretch>
              </p:blipFill>
              <p:spPr>
                <a:xfrm>
                  <a:off x="4478629" y="503084"/>
                  <a:ext cx="3099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580" name="Freihand 579">
                  <a:extLst>
                    <a:ext uri="{FF2B5EF4-FFF2-40B4-BE49-F238E27FC236}">
                      <a16:creationId xmlns:a16="http://schemas.microsoft.com/office/drawing/2014/main" id="{759BE6DD-963A-AF7D-C902-958E2CA8C62E}"/>
                    </a:ext>
                  </a:extLst>
                </p14:cNvPr>
                <p14:cNvContentPartPr/>
                <p14:nvPr/>
              </p14:nvContentPartPr>
              <p14:xfrm>
                <a:off x="4182709" y="635204"/>
                <a:ext cx="199080" cy="66960"/>
              </p14:xfrm>
            </p:contentPart>
          </mc:Choice>
          <mc:Fallback xmlns="">
            <p:pic>
              <p:nvPicPr>
                <p:cNvPr id="580" name="Freihand 579">
                  <a:extLst>
                    <a:ext uri="{FF2B5EF4-FFF2-40B4-BE49-F238E27FC236}">
                      <a16:creationId xmlns:a16="http://schemas.microsoft.com/office/drawing/2014/main" id="{759BE6DD-963A-AF7D-C902-958E2CA8C62E}"/>
                    </a:ext>
                  </a:extLst>
                </p:cNvPr>
                <p:cNvPicPr/>
                <p:nvPr/>
              </p:nvPicPr>
              <p:blipFill>
                <a:blip r:embed="rId165"/>
                <a:stretch>
                  <a:fillRect/>
                </a:stretch>
              </p:blipFill>
              <p:spPr>
                <a:xfrm>
                  <a:off x="4173709" y="626204"/>
                  <a:ext cx="2167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581" name="Freihand 580">
                  <a:extLst>
                    <a:ext uri="{FF2B5EF4-FFF2-40B4-BE49-F238E27FC236}">
                      <a16:creationId xmlns:a16="http://schemas.microsoft.com/office/drawing/2014/main" id="{B77CD046-F7FF-3A7A-9BE8-4B7B5EA00201}"/>
                    </a:ext>
                  </a:extLst>
                </p14:cNvPr>
                <p14:cNvContentPartPr/>
                <p14:nvPr/>
              </p14:nvContentPartPr>
              <p14:xfrm>
                <a:off x="3994069" y="734924"/>
                <a:ext cx="904680" cy="460080"/>
              </p14:xfrm>
            </p:contentPart>
          </mc:Choice>
          <mc:Fallback xmlns="">
            <p:pic>
              <p:nvPicPr>
                <p:cNvPr id="581" name="Freihand 580">
                  <a:extLst>
                    <a:ext uri="{FF2B5EF4-FFF2-40B4-BE49-F238E27FC236}">
                      <a16:creationId xmlns:a16="http://schemas.microsoft.com/office/drawing/2014/main" id="{B77CD046-F7FF-3A7A-9BE8-4B7B5EA00201}"/>
                    </a:ext>
                  </a:extLst>
                </p:cNvPr>
                <p:cNvPicPr/>
                <p:nvPr/>
              </p:nvPicPr>
              <p:blipFill>
                <a:blip r:embed="rId167"/>
                <a:stretch>
                  <a:fillRect/>
                </a:stretch>
              </p:blipFill>
              <p:spPr>
                <a:xfrm>
                  <a:off x="3985429" y="726284"/>
                  <a:ext cx="922320" cy="477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8">
            <p14:nvContentPartPr>
              <p14:cNvPr id="583" name="Freihand 582">
                <a:extLst>
                  <a:ext uri="{FF2B5EF4-FFF2-40B4-BE49-F238E27FC236}">
                    <a16:creationId xmlns:a16="http://schemas.microsoft.com/office/drawing/2014/main" id="{E7625F90-2F53-23DE-0DDC-636427F337BA}"/>
                  </a:ext>
                </a:extLst>
              </p14:cNvPr>
              <p14:cNvContentPartPr/>
              <p14:nvPr/>
            </p14:nvContentPartPr>
            <p14:xfrm>
              <a:off x="1948549" y="2603324"/>
              <a:ext cx="78120" cy="124920"/>
            </p14:xfrm>
          </p:contentPart>
        </mc:Choice>
        <mc:Fallback xmlns="">
          <p:pic>
            <p:nvPicPr>
              <p:cNvPr id="583" name="Freihand 582">
                <a:extLst>
                  <a:ext uri="{FF2B5EF4-FFF2-40B4-BE49-F238E27FC236}">
                    <a16:creationId xmlns:a16="http://schemas.microsoft.com/office/drawing/2014/main" id="{E7625F90-2F53-23DE-0DDC-636427F337BA}"/>
                  </a:ext>
                </a:extLst>
              </p:cNvPr>
              <p:cNvPicPr/>
              <p:nvPr/>
            </p:nvPicPr>
            <p:blipFill>
              <a:blip r:embed="rId169"/>
              <a:stretch>
                <a:fillRect/>
              </a:stretch>
            </p:blipFill>
            <p:spPr>
              <a:xfrm>
                <a:off x="1939909" y="2594324"/>
                <a:ext cx="957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2" name="Freihand 1">
                <a:extLst>
                  <a:ext uri="{FF2B5EF4-FFF2-40B4-BE49-F238E27FC236}">
                    <a16:creationId xmlns:a16="http://schemas.microsoft.com/office/drawing/2014/main" id="{C35CB062-D9CC-664B-3935-7342BA6AE6CC}"/>
                  </a:ext>
                </a:extLst>
              </p14:cNvPr>
              <p14:cNvContentPartPr/>
              <p14:nvPr/>
            </p14:nvContentPartPr>
            <p14:xfrm>
              <a:off x="8640229" y="377902"/>
              <a:ext cx="611280" cy="87480"/>
            </p14:xfrm>
          </p:contentPart>
        </mc:Choice>
        <mc:Fallback xmlns="">
          <p:pic>
            <p:nvPicPr>
              <p:cNvPr id="2" name="Freihand 1">
                <a:extLst>
                  <a:ext uri="{FF2B5EF4-FFF2-40B4-BE49-F238E27FC236}">
                    <a16:creationId xmlns:a16="http://schemas.microsoft.com/office/drawing/2014/main" id="{C35CB062-D9CC-664B-3935-7342BA6AE6CC}"/>
                  </a:ext>
                </a:extLst>
              </p:cNvPr>
              <p:cNvPicPr/>
              <p:nvPr/>
            </p:nvPicPr>
            <p:blipFill>
              <a:blip r:embed="rId171"/>
              <a:stretch>
                <a:fillRect/>
              </a:stretch>
            </p:blipFill>
            <p:spPr>
              <a:xfrm>
                <a:off x="8631589" y="368902"/>
                <a:ext cx="6289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3" name="Freihand 2">
                <a:extLst>
                  <a:ext uri="{FF2B5EF4-FFF2-40B4-BE49-F238E27FC236}">
                    <a16:creationId xmlns:a16="http://schemas.microsoft.com/office/drawing/2014/main" id="{03F20AE6-7356-6A2B-F697-A976D2C9A656}"/>
                  </a:ext>
                </a:extLst>
              </p14:cNvPr>
              <p14:cNvContentPartPr/>
              <p14:nvPr/>
            </p14:nvContentPartPr>
            <p14:xfrm>
              <a:off x="9495229" y="169822"/>
              <a:ext cx="130320" cy="78120"/>
            </p14:xfrm>
          </p:contentPart>
        </mc:Choice>
        <mc:Fallback xmlns="">
          <p:pic>
            <p:nvPicPr>
              <p:cNvPr id="3" name="Freihand 2">
                <a:extLst>
                  <a:ext uri="{FF2B5EF4-FFF2-40B4-BE49-F238E27FC236}">
                    <a16:creationId xmlns:a16="http://schemas.microsoft.com/office/drawing/2014/main" id="{03F20AE6-7356-6A2B-F697-A976D2C9A656}"/>
                  </a:ext>
                </a:extLst>
              </p:cNvPr>
              <p:cNvPicPr/>
              <p:nvPr/>
            </p:nvPicPr>
            <p:blipFill>
              <a:blip r:embed="rId173"/>
              <a:stretch>
                <a:fillRect/>
              </a:stretch>
            </p:blipFill>
            <p:spPr>
              <a:xfrm>
                <a:off x="9486589" y="160822"/>
                <a:ext cx="1479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4" name="Freihand 3">
                <a:extLst>
                  <a:ext uri="{FF2B5EF4-FFF2-40B4-BE49-F238E27FC236}">
                    <a16:creationId xmlns:a16="http://schemas.microsoft.com/office/drawing/2014/main" id="{19797A9A-572C-3CA6-0924-B687EA6B998A}"/>
                  </a:ext>
                </a:extLst>
              </p14:cNvPr>
              <p14:cNvContentPartPr/>
              <p14:nvPr/>
            </p14:nvContentPartPr>
            <p14:xfrm>
              <a:off x="9795469" y="130942"/>
              <a:ext cx="16200" cy="7200"/>
            </p14:xfrm>
          </p:contentPart>
        </mc:Choice>
        <mc:Fallback xmlns="">
          <p:pic>
            <p:nvPicPr>
              <p:cNvPr id="4" name="Freihand 3">
                <a:extLst>
                  <a:ext uri="{FF2B5EF4-FFF2-40B4-BE49-F238E27FC236}">
                    <a16:creationId xmlns:a16="http://schemas.microsoft.com/office/drawing/2014/main" id="{19797A9A-572C-3CA6-0924-B687EA6B998A}"/>
                  </a:ext>
                </a:extLst>
              </p:cNvPr>
              <p:cNvPicPr/>
              <p:nvPr/>
            </p:nvPicPr>
            <p:blipFill>
              <a:blip r:embed="rId175"/>
              <a:stretch>
                <a:fillRect/>
              </a:stretch>
            </p:blipFill>
            <p:spPr>
              <a:xfrm>
                <a:off x="9786469" y="122302"/>
                <a:ext cx="338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5" name="Freihand 4">
                <a:extLst>
                  <a:ext uri="{FF2B5EF4-FFF2-40B4-BE49-F238E27FC236}">
                    <a16:creationId xmlns:a16="http://schemas.microsoft.com/office/drawing/2014/main" id="{1B2F443E-A99D-205D-EE52-3B31BC12FECD}"/>
                  </a:ext>
                </a:extLst>
              </p14:cNvPr>
              <p14:cNvContentPartPr/>
              <p14:nvPr/>
            </p14:nvContentPartPr>
            <p14:xfrm>
              <a:off x="9809869" y="216622"/>
              <a:ext cx="19800" cy="21600"/>
            </p14:xfrm>
          </p:contentPart>
        </mc:Choice>
        <mc:Fallback xmlns="">
          <p:pic>
            <p:nvPicPr>
              <p:cNvPr id="5" name="Freihand 4">
                <a:extLst>
                  <a:ext uri="{FF2B5EF4-FFF2-40B4-BE49-F238E27FC236}">
                    <a16:creationId xmlns:a16="http://schemas.microsoft.com/office/drawing/2014/main" id="{1B2F443E-A99D-205D-EE52-3B31BC12FECD}"/>
                  </a:ext>
                </a:extLst>
              </p:cNvPr>
              <p:cNvPicPr/>
              <p:nvPr/>
            </p:nvPicPr>
            <p:blipFill>
              <a:blip r:embed="rId177"/>
              <a:stretch>
                <a:fillRect/>
              </a:stretch>
            </p:blipFill>
            <p:spPr>
              <a:xfrm>
                <a:off x="9801229" y="207982"/>
                <a:ext cx="3744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7" name="Freihand 6">
                <a:extLst>
                  <a:ext uri="{FF2B5EF4-FFF2-40B4-BE49-F238E27FC236}">
                    <a16:creationId xmlns:a16="http://schemas.microsoft.com/office/drawing/2014/main" id="{69D4D650-8E47-9736-8746-9C16A88B998E}"/>
                  </a:ext>
                </a:extLst>
              </p14:cNvPr>
              <p14:cNvContentPartPr/>
              <p14:nvPr/>
            </p14:nvContentPartPr>
            <p14:xfrm>
              <a:off x="10020469" y="39862"/>
              <a:ext cx="119880" cy="135720"/>
            </p14:xfrm>
          </p:contentPart>
        </mc:Choice>
        <mc:Fallback xmlns="">
          <p:pic>
            <p:nvPicPr>
              <p:cNvPr id="7" name="Freihand 6">
                <a:extLst>
                  <a:ext uri="{FF2B5EF4-FFF2-40B4-BE49-F238E27FC236}">
                    <a16:creationId xmlns:a16="http://schemas.microsoft.com/office/drawing/2014/main" id="{69D4D650-8E47-9736-8746-9C16A88B998E}"/>
                  </a:ext>
                </a:extLst>
              </p:cNvPr>
              <p:cNvPicPr/>
              <p:nvPr/>
            </p:nvPicPr>
            <p:blipFill>
              <a:blip r:embed="rId179"/>
              <a:stretch>
                <a:fillRect/>
              </a:stretch>
            </p:blipFill>
            <p:spPr>
              <a:xfrm>
                <a:off x="10011469" y="31222"/>
                <a:ext cx="1375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5" name="Freihand 14">
                <a:extLst>
                  <a:ext uri="{FF2B5EF4-FFF2-40B4-BE49-F238E27FC236}">
                    <a16:creationId xmlns:a16="http://schemas.microsoft.com/office/drawing/2014/main" id="{9DB91768-C988-3495-8DF3-9136450A54F7}"/>
                  </a:ext>
                </a:extLst>
              </p14:cNvPr>
              <p14:cNvContentPartPr/>
              <p14:nvPr/>
            </p14:nvContentPartPr>
            <p14:xfrm>
              <a:off x="10088149" y="118702"/>
              <a:ext cx="47160" cy="52920"/>
            </p14:xfrm>
          </p:contentPart>
        </mc:Choice>
        <mc:Fallback xmlns="">
          <p:pic>
            <p:nvPicPr>
              <p:cNvPr id="15" name="Freihand 14">
                <a:extLst>
                  <a:ext uri="{FF2B5EF4-FFF2-40B4-BE49-F238E27FC236}">
                    <a16:creationId xmlns:a16="http://schemas.microsoft.com/office/drawing/2014/main" id="{9DB91768-C988-3495-8DF3-9136450A54F7}"/>
                  </a:ext>
                </a:extLst>
              </p:cNvPr>
              <p:cNvPicPr/>
              <p:nvPr/>
            </p:nvPicPr>
            <p:blipFill>
              <a:blip r:embed="rId181"/>
              <a:stretch>
                <a:fillRect/>
              </a:stretch>
            </p:blipFill>
            <p:spPr>
              <a:xfrm>
                <a:off x="10079149" y="110062"/>
                <a:ext cx="648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6" name="Freihand 15">
                <a:extLst>
                  <a:ext uri="{FF2B5EF4-FFF2-40B4-BE49-F238E27FC236}">
                    <a16:creationId xmlns:a16="http://schemas.microsoft.com/office/drawing/2014/main" id="{641D626D-E25C-4DD0-2AE9-849170E94263}"/>
                  </a:ext>
                </a:extLst>
              </p14:cNvPr>
              <p14:cNvContentPartPr/>
              <p14:nvPr/>
            </p14:nvContentPartPr>
            <p14:xfrm>
              <a:off x="10174189" y="98182"/>
              <a:ext cx="211320" cy="47520"/>
            </p14:xfrm>
          </p:contentPart>
        </mc:Choice>
        <mc:Fallback xmlns="">
          <p:pic>
            <p:nvPicPr>
              <p:cNvPr id="16" name="Freihand 15">
                <a:extLst>
                  <a:ext uri="{FF2B5EF4-FFF2-40B4-BE49-F238E27FC236}">
                    <a16:creationId xmlns:a16="http://schemas.microsoft.com/office/drawing/2014/main" id="{641D626D-E25C-4DD0-2AE9-849170E94263}"/>
                  </a:ext>
                </a:extLst>
              </p:cNvPr>
              <p:cNvPicPr/>
              <p:nvPr/>
            </p:nvPicPr>
            <p:blipFill>
              <a:blip r:embed="rId183"/>
              <a:stretch>
                <a:fillRect/>
              </a:stretch>
            </p:blipFill>
            <p:spPr>
              <a:xfrm>
                <a:off x="10165189" y="89182"/>
                <a:ext cx="22896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7" name="Freihand 16">
                <a:extLst>
                  <a:ext uri="{FF2B5EF4-FFF2-40B4-BE49-F238E27FC236}">
                    <a16:creationId xmlns:a16="http://schemas.microsoft.com/office/drawing/2014/main" id="{B9586F00-9968-584B-851F-A624A6C7A778}"/>
                  </a:ext>
                </a:extLst>
              </p14:cNvPr>
              <p14:cNvContentPartPr/>
              <p14:nvPr/>
            </p14:nvContentPartPr>
            <p14:xfrm>
              <a:off x="10436269" y="70102"/>
              <a:ext cx="94320" cy="119160"/>
            </p14:xfrm>
          </p:contentPart>
        </mc:Choice>
        <mc:Fallback xmlns="">
          <p:pic>
            <p:nvPicPr>
              <p:cNvPr id="17" name="Freihand 16">
                <a:extLst>
                  <a:ext uri="{FF2B5EF4-FFF2-40B4-BE49-F238E27FC236}">
                    <a16:creationId xmlns:a16="http://schemas.microsoft.com/office/drawing/2014/main" id="{B9586F00-9968-584B-851F-A624A6C7A778}"/>
                  </a:ext>
                </a:extLst>
              </p:cNvPr>
              <p:cNvPicPr/>
              <p:nvPr/>
            </p:nvPicPr>
            <p:blipFill>
              <a:blip r:embed="rId185"/>
              <a:stretch>
                <a:fillRect/>
              </a:stretch>
            </p:blipFill>
            <p:spPr>
              <a:xfrm>
                <a:off x="10427269" y="61102"/>
                <a:ext cx="1119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8" name="Freihand 17">
                <a:extLst>
                  <a:ext uri="{FF2B5EF4-FFF2-40B4-BE49-F238E27FC236}">
                    <a16:creationId xmlns:a16="http://schemas.microsoft.com/office/drawing/2014/main" id="{D2E209AF-7072-4913-C855-6CD7C9518B79}"/>
                  </a:ext>
                </a:extLst>
              </p14:cNvPr>
              <p14:cNvContentPartPr/>
              <p14:nvPr/>
            </p14:nvContentPartPr>
            <p14:xfrm>
              <a:off x="10550029" y="84142"/>
              <a:ext cx="386280" cy="58680"/>
            </p14:xfrm>
          </p:contentPart>
        </mc:Choice>
        <mc:Fallback xmlns="">
          <p:pic>
            <p:nvPicPr>
              <p:cNvPr id="18" name="Freihand 17">
                <a:extLst>
                  <a:ext uri="{FF2B5EF4-FFF2-40B4-BE49-F238E27FC236}">
                    <a16:creationId xmlns:a16="http://schemas.microsoft.com/office/drawing/2014/main" id="{D2E209AF-7072-4913-C855-6CD7C9518B79}"/>
                  </a:ext>
                </a:extLst>
              </p:cNvPr>
              <p:cNvPicPr/>
              <p:nvPr/>
            </p:nvPicPr>
            <p:blipFill>
              <a:blip r:embed="rId187"/>
              <a:stretch>
                <a:fillRect/>
              </a:stretch>
            </p:blipFill>
            <p:spPr>
              <a:xfrm>
                <a:off x="10541029" y="75502"/>
                <a:ext cx="4039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20" name="Freihand 19">
                <a:extLst>
                  <a:ext uri="{FF2B5EF4-FFF2-40B4-BE49-F238E27FC236}">
                    <a16:creationId xmlns:a16="http://schemas.microsoft.com/office/drawing/2014/main" id="{D15D594D-6E8B-ACBD-123F-547124BE531C}"/>
                  </a:ext>
                </a:extLst>
              </p14:cNvPr>
              <p14:cNvContentPartPr/>
              <p14:nvPr/>
            </p14:nvContentPartPr>
            <p14:xfrm>
              <a:off x="10933789" y="114382"/>
              <a:ext cx="169200" cy="223560"/>
            </p14:xfrm>
          </p:contentPart>
        </mc:Choice>
        <mc:Fallback xmlns="">
          <p:pic>
            <p:nvPicPr>
              <p:cNvPr id="20" name="Freihand 19">
                <a:extLst>
                  <a:ext uri="{FF2B5EF4-FFF2-40B4-BE49-F238E27FC236}">
                    <a16:creationId xmlns:a16="http://schemas.microsoft.com/office/drawing/2014/main" id="{D15D594D-6E8B-ACBD-123F-547124BE531C}"/>
                  </a:ext>
                </a:extLst>
              </p:cNvPr>
              <p:cNvPicPr/>
              <p:nvPr/>
            </p:nvPicPr>
            <p:blipFill>
              <a:blip r:embed="rId189"/>
              <a:stretch>
                <a:fillRect/>
              </a:stretch>
            </p:blipFill>
            <p:spPr>
              <a:xfrm>
                <a:off x="10925149" y="105382"/>
                <a:ext cx="18684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21" name="Freihand 20">
                <a:extLst>
                  <a:ext uri="{FF2B5EF4-FFF2-40B4-BE49-F238E27FC236}">
                    <a16:creationId xmlns:a16="http://schemas.microsoft.com/office/drawing/2014/main" id="{760A31DC-6311-B276-DC36-9660515B3110}"/>
                  </a:ext>
                </a:extLst>
              </p14:cNvPr>
              <p14:cNvContentPartPr/>
              <p14:nvPr/>
            </p14:nvContentPartPr>
            <p14:xfrm>
              <a:off x="11151589" y="248662"/>
              <a:ext cx="47160" cy="63360"/>
            </p14:xfrm>
          </p:contentPart>
        </mc:Choice>
        <mc:Fallback xmlns="">
          <p:pic>
            <p:nvPicPr>
              <p:cNvPr id="21" name="Freihand 20">
                <a:extLst>
                  <a:ext uri="{FF2B5EF4-FFF2-40B4-BE49-F238E27FC236}">
                    <a16:creationId xmlns:a16="http://schemas.microsoft.com/office/drawing/2014/main" id="{760A31DC-6311-B276-DC36-9660515B3110}"/>
                  </a:ext>
                </a:extLst>
              </p:cNvPr>
              <p:cNvPicPr/>
              <p:nvPr/>
            </p:nvPicPr>
            <p:blipFill>
              <a:blip r:embed="rId191"/>
              <a:stretch>
                <a:fillRect/>
              </a:stretch>
            </p:blipFill>
            <p:spPr>
              <a:xfrm>
                <a:off x="11142589" y="240022"/>
                <a:ext cx="6480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23" name="Freihand 22">
                <a:extLst>
                  <a:ext uri="{FF2B5EF4-FFF2-40B4-BE49-F238E27FC236}">
                    <a16:creationId xmlns:a16="http://schemas.microsoft.com/office/drawing/2014/main" id="{585E09A3-D144-5E6C-3831-34CF0C96D6C7}"/>
                  </a:ext>
                </a:extLst>
              </p14:cNvPr>
              <p14:cNvContentPartPr/>
              <p14:nvPr/>
            </p14:nvContentPartPr>
            <p14:xfrm>
              <a:off x="11331589" y="176662"/>
              <a:ext cx="54360" cy="141480"/>
            </p14:xfrm>
          </p:contentPart>
        </mc:Choice>
        <mc:Fallback xmlns="">
          <p:pic>
            <p:nvPicPr>
              <p:cNvPr id="23" name="Freihand 22">
                <a:extLst>
                  <a:ext uri="{FF2B5EF4-FFF2-40B4-BE49-F238E27FC236}">
                    <a16:creationId xmlns:a16="http://schemas.microsoft.com/office/drawing/2014/main" id="{585E09A3-D144-5E6C-3831-34CF0C96D6C7}"/>
                  </a:ext>
                </a:extLst>
              </p:cNvPr>
              <p:cNvPicPr/>
              <p:nvPr/>
            </p:nvPicPr>
            <p:blipFill>
              <a:blip r:embed="rId193"/>
              <a:stretch>
                <a:fillRect/>
              </a:stretch>
            </p:blipFill>
            <p:spPr>
              <a:xfrm>
                <a:off x="11322589" y="167662"/>
                <a:ext cx="7200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24" name="Freihand 23">
                <a:extLst>
                  <a:ext uri="{FF2B5EF4-FFF2-40B4-BE49-F238E27FC236}">
                    <a16:creationId xmlns:a16="http://schemas.microsoft.com/office/drawing/2014/main" id="{7B822940-8BF6-3450-1CD9-085812BBE1CF}"/>
                  </a:ext>
                </a:extLst>
              </p14:cNvPr>
              <p14:cNvContentPartPr/>
              <p14:nvPr/>
            </p14:nvContentPartPr>
            <p14:xfrm>
              <a:off x="11257069" y="150742"/>
              <a:ext cx="191880" cy="102600"/>
            </p14:xfrm>
          </p:contentPart>
        </mc:Choice>
        <mc:Fallback xmlns="">
          <p:pic>
            <p:nvPicPr>
              <p:cNvPr id="24" name="Freihand 23">
                <a:extLst>
                  <a:ext uri="{FF2B5EF4-FFF2-40B4-BE49-F238E27FC236}">
                    <a16:creationId xmlns:a16="http://schemas.microsoft.com/office/drawing/2014/main" id="{7B822940-8BF6-3450-1CD9-085812BBE1CF}"/>
                  </a:ext>
                </a:extLst>
              </p:cNvPr>
              <p:cNvPicPr/>
              <p:nvPr/>
            </p:nvPicPr>
            <p:blipFill>
              <a:blip r:embed="rId195"/>
              <a:stretch>
                <a:fillRect/>
              </a:stretch>
            </p:blipFill>
            <p:spPr>
              <a:xfrm>
                <a:off x="11248429" y="141742"/>
                <a:ext cx="2095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25" name="Freihand 24">
                <a:extLst>
                  <a:ext uri="{FF2B5EF4-FFF2-40B4-BE49-F238E27FC236}">
                    <a16:creationId xmlns:a16="http://schemas.microsoft.com/office/drawing/2014/main" id="{DF5E504E-FCD2-FCA3-8D75-9277E71A35DC}"/>
                  </a:ext>
                </a:extLst>
              </p14:cNvPr>
              <p14:cNvContentPartPr/>
              <p14:nvPr/>
            </p14:nvContentPartPr>
            <p14:xfrm>
              <a:off x="11383069" y="241102"/>
              <a:ext cx="205200" cy="57960"/>
            </p14:xfrm>
          </p:contentPart>
        </mc:Choice>
        <mc:Fallback xmlns="">
          <p:pic>
            <p:nvPicPr>
              <p:cNvPr id="25" name="Freihand 24">
                <a:extLst>
                  <a:ext uri="{FF2B5EF4-FFF2-40B4-BE49-F238E27FC236}">
                    <a16:creationId xmlns:a16="http://schemas.microsoft.com/office/drawing/2014/main" id="{DF5E504E-FCD2-FCA3-8D75-9277E71A35DC}"/>
                  </a:ext>
                </a:extLst>
              </p:cNvPr>
              <p:cNvPicPr/>
              <p:nvPr/>
            </p:nvPicPr>
            <p:blipFill>
              <a:blip r:embed="rId197"/>
              <a:stretch>
                <a:fillRect/>
              </a:stretch>
            </p:blipFill>
            <p:spPr>
              <a:xfrm>
                <a:off x="11374069" y="232102"/>
                <a:ext cx="2228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26" name="Freihand 25">
                <a:extLst>
                  <a:ext uri="{FF2B5EF4-FFF2-40B4-BE49-F238E27FC236}">
                    <a16:creationId xmlns:a16="http://schemas.microsoft.com/office/drawing/2014/main" id="{78408021-1A89-4BF3-EC12-CD8459641CD1}"/>
                  </a:ext>
                </a:extLst>
              </p14:cNvPr>
              <p14:cNvContentPartPr/>
              <p14:nvPr/>
            </p14:nvContentPartPr>
            <p14:xfrm>
              <a:off x="11551189" y="186742"/>
              <a:ext cx="23040" cy="3600"/>
            </p14:xfrm>
          </p:contentPart>
        </mc:Choice>
        <mc:Fallback xmlns="">
          <p:pic>
            <p:nvPicPr>
              <p:cNvPr id="26" name="Freihand 25">
                <a:extLst>
                  <a:ext uri="{FF2B5EF4-FFF2-40B4-BE49-F238E27FC236}">
                    <a16:creationId xmlns:a16="http://schemas.microsoft.com/office/drawing/2014/main" id="{78408021-1A89-4BF3-EC12-CD8459641CD1}"/>
                  </a:ext>
                </a:extLst>
              </p:cNvPr>
              <p:cNvPicPr/>
              <p:nvPr/>
            </p:nvPicPr>
            <p:blipFill>
              <a:blip r:embed="rId199"/>
              <a:stretch>
                <a:fillRect/>
              </a:stretch>
            </p:blipFill>
            <p:spPr>
              <a:xfrm>
                <a:off x="11542549" y="178102"/>
                <a:ext cx="406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27" name="Freihand 26">
                <a:extLst>
                  <a:ext uri="{FF2B5EF4-FFF2-40B4-BE49-F238E27FC236}">
                    <a16:creationId xmlns:a16="http://schemas.microsoft.com/office/drawing/2014/main" id="{BB15212D-76F5-DAE6-DF1E-A2646481FB5F}"/>
                  </a:ext>
                </a:extLst>
              </p14:cNvPr>
              <p14:cNvContentPartPr/>
              <p14:nvPr/>
            </p14:nvContentPartPr>
            <p14:xfrm>
              <a:off x="11576749" y="230662"/>
              <a:ext cx="125640" cy="83880"/>
            </p14:xfrm>
          </p:contentPart>
        </mc:Choice>
        <mc:Fallback xmlns="">
          <p:pic>
            <p:nvPicPr>
              <p:cNvPr id="27" name="Freihand 26">
                <a:extLst>
                  <a:ext uri="{FF2B5EF4-FFF2-40B4-BE49-F238E27FC236}">
                    <a16:creationId xmlns:a16="http://schemas.microsoft.com/office/drawing/2014/main" id="{BB15212D-76F5-DAE6-DF1E-A2646481FB5F}"/>
                  </a:ext>
                </a:extLst>
              </p:cNvPr>
              <p:cNvPicPr/>
              <p:nvPr/>
            </p:nvPicPr>
            <p:blipFill>
              <a:blip r:embed="rId201"/>
              <a:stretch>
                <a:fillRect/>
              </a:stretch>
            </p:blipFill>
            <p:spPr>
              <a:xfrm>
                <a:off x="11567749" y="222022"/>
                <a:ext cx="14328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28" name="Freihand 27">
                <a:extLst>
                  <a:ext uri="{FF2B5EF4-FFF2-40B4-BE49-F238E27FC236}">
                    <a16:creationId xmlns:a16="http://schemas.microsoft.com/office/drawing/2014/main" id="{BCE0017D-A416-82E8-3042-43651DA5636E}"/>
                  </a:ext>
                </a:extLst>
              </p14:cNvPr>
              <p14:cNvContentPartPr/>
              <p14:nvPr/>
            </p14:nvContentPartPr>
            <p14:xfrm>
              <a:off x="11686909" y="184222"/>
              <a:ext cx="270720" cy="140760"/>
            </p14:xfrm>
          </p:contentPart>
        </mc:Choice>
        <mc:Fallback xmlns="">
          <p:pic>
            <p:nvPicPr>
              <p:cNvPr id="28" name="Freihand 27">
                <a:extLst>
                  <a:ext uri="{FF2B5EF4-FFF2-40B4-BE49-F238E27FC236}">
                    <a16:creationId xmlns:a16="http://schemas.microsoft.com/office/drawing/2014/main" id="{BCE0017D-A416-82E8-3042-43651DA5636E}"/>
                  </a:ext>
                </a:extLst>
              </p:cNvPr>
              <p:cNvPicPr/>
              <p:nvPr/>
            </p:nvPicPr>
            <p:blipFill>
              <a:blip r:embed="rId203"/>
              <a:stretch>
                <a:fillRect/>
              </a:stretch>
            </p:blipFill>
            <p:spPr>
              <a:xfrm>
                <a:off x="11678269" y="175582"/>
                <a:ext cx="28836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29" name="Freihand 28">
                <a:extLst>
                  <a:ext uri="{FF2B5EF4-FFF2-40B4-BE49-F238E27FC236}">
                    <a16:creationId xmlns:a16="http://schemas.microsoft.com/office/drawing/2014/main" id="{CC2D06AF-C5D2-BA63-CA6E-2EE0FA538191}"/>
                  </a:ext>
                </a:extLst>
              </p14:cNvPr>
              <p14:cNvContentPartPr/>
              <p14:nvPr/>
            </p14:nvContentPartPr>
            <p14:xfrm>
              <a:off x="11775469" y="80542"/>
              <a:ext cx="13320" cy="9720"/>
            </p14:xfrm>
          </p:contentPart>
        </mc:Choice>
        <mc:Fallback xmlns="">
          <p:pic>
            <p:nvPicPr>
              <p:cNvPr id="29" name="Freihand 28">
                <a:extLst>
                  <a:ext uri="{FF2B5EF4-FFF2-40B4-BE49-F238E27FC236}">
                    <a16:creationId xmlns:a16="http://schemas.microsoft.com/office/drawing/2014/main" id="{CC2D06AF-C5D2-BA63-CA6E-2EE0FA538191}"/>
                  </a:ext>
                </a:extLst>
              </p:cNvPr>
              <p:cNvPicPr/>
              <p:nvPr/>
            </p:nvPicPr>
            <p:blipFill>
              <a:blip r:embed="rId205"/>
              <a:stretch>
                <a:fillRect/>
              </a:stretch>
            </p:blipFill>
            <p:spPr>
              <a:xfrm>
                <a:off x="11766469" y="71542"/>
                <a:ext cx="309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31" name="Freihand 30">
                <a:extLst>
                  <a:ext uri="{FF2B5EF4-FFF2-40B4-BE49-F238E27FC236}">
                    <a16:creationId xmlns:a16="http://schemas.microsoft.com/office/drawing/2014/main" id="{C15240E5-37F2-0CE4-1C91-0DEB0BE06E4C}"/>
                  </a:ext>
                </a:extLst>
              </p14:cNvPr>
              <p14:cNvContentPartPr/>
              <p14:nvPr/>
            </p14:nvContentPartPr>
            <p14:xfrm>
              <a:off x="10139989" y="809542"/>
              <a:ext cx="139680" cy="208080"/>
            </p14:xfrm>
          </p:contentPart>
        </mc:Choice>
        <mc:Fallback xmlns="">
          <p:pic>
            <p:nvPicPr>
              <p:cNvPr id="31" name="Freihand 30">
                <a:extLst>
                  <a:ext uri="{FF2B5EF4-FFF2-40B4-BE49-F238E27FC236}">
                    <a16:creationId xmlns:a16="http://schemas.microsoft.com/office/drawing/2014/main" id="{C15240E5-37F2-0CE4-1C91-0DEB0BE06E4C}"/>
                  </a:ext>
                </a:extLst>
              </p:cNvPr>
              <p:cNvPicPr/>
              <p:nvPr/>
            </p:nvPicPr>
            <p:blipFill>
              <a:blip r:embed="rId207"/>
              <a:stretch>
                <a:fillRect/>
              </a:stretch>
            </p:blipFill>
            <p:spPr>
              <a:xfrm>
                <a:off x="10130989" y="800902"/>
                <a:ext cx="15732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32" name="Freihand 31">
                <a:extLst>
                  <a:ext uri="{FF2B5EF4-FFF2-40B4-BE49-F238E27FC236}">
                    <a16:creationId xmlns:a16="http://schemas.microsoft.com/office/drawing/2014/main" id="{C279E906-51E2-F4CB-16A3-F7EDA31836E3}"/>
                  </a:ext>
                </a:extLst>
              </p14:cNvPr>
              <p14:cNvContentPartPr/>
              <p14:nvPr/>
            </p14:nvContentPartPr>
            <p14:xfrm>
              <a:off x="10145029" y="767782"/>
              <a:ext cx="170280" cy="130680"/>
            </p14:xfrm>
          </p:contentPart>
        </mc:Choice>
        <mc:Fallback xmlns="">
          <p:pic>
            <p:nvPicPr>
              <p:cNvPr id="32" name="Freihand 31">
                <a:extLst>
                  <a:ext uri="{FF2B5EF4-FFF2-40B4-BE49-F238E27FC236}">
                    <a16:creationId xmlns:a16="http://schemas.microsoft.com/office/drawing/2014/main" id="{C279E906-51E2-F4CB-16A3-F7EDA31836E3}"/>
                  </a:ext>
                </a:extLst>
              </p:cNvPr>
              <p:cNvPicPr/>
              <p:nvPr/>
            </p:nvPicPr>
            <p:blipFill>
              <a:blip r:embed="rId209"/>
              <a:stretch>
                <a:fillRect/>
              </a:stretch>
            </p:blipFill>
            <p:spPr>
              <a:xfrm>
                <a:off x="10136389" y="759142"/>
                <a:ext cx="1879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34" name="Freihand 33">
                <a:extLst>
                  <a:ext uri="{FF2B5EF4-FFF2-40B4-BE49-F238E27FC236}">
                    <a16:creationId xmlns:a16="http://schemas.microsoft.com/office/drawing/2014/main" id="{E7A3EA97-136F-31B3-6F2B-93CA07336FA1}"/>
                  </a:ext>
                </a:extLst>
              </p14:cNvPr>
              <p14:cNvContentPartPr/>
              <p14:nvPr/>
            </p14:nvContentPartPr>
            <p14:xfrm>
              <a:off x="9739669" y="1146142"/>
              <a:ext cx="142920" cy="142560"/>
            </p14:xfrm>
          </p:contentPart>
        </mc:Choice>
        <mc:Fallback xmlns="">
          <p:pic>
            <p:nvPicPr>
              <p:cNvPr id="34" name="Freihand 33">
                <a:extLst>
                  <a:ext uri="{FF2B5EF4-FFF2-40B4-BE49-F238E27FC236}">
                    <a16:creationId xmlns:a16="http://schemas.microsoft.com/office/drawing/2014/main" id="{E7A3EA97-136F-31B3-6F2B-93CA07336FA1}"/>
                  </a:ext>
                </a:extLst>
              </p:cNvPr>
              <p:cNvPicPr/>
              <p:nvPr/>
            </p:nvPicPr>
            <p:blipFill>
              <a:blip r:embed="rId211"/>
              <a:stretch>
                <a:fillRect/>
              </a:stretch>
            </p:blipFill>
            <p:spPr>
              <a:xfrm>
                <a:off x="9730669" y="1137502"/>
                <a:ext cx="1605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35" name="Freihand 34">
                <a:extLst>
                  <a:ext uri="{FF2B5EF4-FFF2-40B4-BE49-F238E27FC236}">
                    <a16:creationId xmlns:a16="http://schemas.microsoft.com/office/drawing/2014/main" id="{B22AAE30-2FC3-85DA-97D7-38B1A95AD404}"/>
                  </a:ext>
                </a:extLst>
              </p14:cNvPr>
              <p14:cNvContentPartPr/>
              <p14:nvPr/>
            </p14:nvContentPartPr>
            <p14:xfrm>
              <a:off x="9919669" y="1131022"/>
              <a:ext cx="228240" cy="113760"/>
            </p14:xfrm>
          </p:contentPart>
        </mc:Choice>
        <mc:Fallback xmlns="">
          <p:pic>
            <p:nvPicPr>
              <p:cNvPr id="35" name="Freihand 34">
                <a:extLst>
                  <a:ext uri="{FF2B5EF4-FFF2-40B4-BE49-F238E27FC236}">
                    <a16:creationId xmlns:a16="http://schemas.microsoft.com/office/drawing/2014/main" id="{B22AAE30-2FC3-85DA-97D7-38B1A95AD404}"/>
                  </a:ext>
                </a:extLst>
              </p:cNvPr>
              <p:cNvPicPr/>
              <p:nvPr/>
            </p:nvPicPr>
            <p:blipFill>
              <a:blip r:embed="rId213"/>
              <a:stretch>
                <a:fillRect/>
              </a:stretch>
            </p:blipFill>
            <p:spPr>
              <a:xfrm>
                <a:off x="9910669" y="1122382"/>
                <a:ext cx="2458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36" name="Freihand 35">
                <a:extLst>
                  <a:ext uri="{FF2B5EF4-FFF2-40B4-BE49-F238E27FC236}">
                    <a16:creationId xmlns:a16="http://schemas.microsoft.com/office/drawing/2014/main" id="{33A48548-72B6-F5E7-5B94-D5D7DC9645B4}"/>
                  </a:ext>
                </a:extLst>
              </p14:cNvPr>
              <p14:cNvContentPartPr/>
              <p14:nvPr/>
            </p14:nvContentPartPr>
            <p14:xfrm>
              <a:off x="10108669" y="1065502"/>
              <a:ext cx="68400" cy="156240"/>
            </p14:xfrm>
          </p:contentPart>
        </mc:Choice>
        <mc:Fallback xmlns="">
          <p:pic>
            <p:nvPicPr>
              <p:cNvPr id="36" name="Freihand 35">
                <a:extLst>
                  <a:ext uri="{FF2B5EF4-FFF2-40B4-BE49-F238E27FC236}">
                    <a16:creationId xmlns:a16="http://schemas.microsoft.com/office/drawing/2014/main" id="{33A48548-72B6-F5E7-5B94-D5D7DC9645B4}"/>
                  </a:ext>
                </a:extLst>
              </p:cNvPr>
              <p:cNvPicPr/>
              <p:nvPr/>
            </p:nvPicPr>
            <p:blipFill>
              <a:blip r:embed="rId215"/>
              <a:stretch>
                <a:fillRect/>
              </a:stretch>
            </p:blipFill>
            <p:spPr>
              <a:xfrm>
                <a:off x="10100029" y="1056862"/>
                <a:ext cx="8604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37" name="Freihand 36">
                <a:extLst>
                  <a:ext uri="{FF2B5EF4-FFF2-40B4-BE49-F238E27FC236}">
                    <a16:creationId xmlns:a16="http://schemas.microsoft.com/office/drawing/2014/main" id="{42518370-9EC2-867C-323E-936BAD98ADC5}"/>
                  </a:ext>
                </a:extLst>
              </p14:cNvPr>
              <p14:cNvContentPartPr/>
              <p14:nvPr/>
            </p14:nvContentPartPr>
            <p14:xfrm>
              <a:off x="10043149" y="1009342"/>
              <a:ext cx="218520" cy="174240"/>
            </p14:xfrm>
          </p:contentPart>
        </mc:Choice>
        <mc:Fallback xmlns="">
          <p:pic>
            <p:nvPicPr>
              <p:cNvPr id="37" name="Freihand 36">
                <a:extLst>
                  <a:ext uri="{FF2B5EF4-FFF2-40B4-BE49-F238E27FC236}">
                    <a16:creationId xmlns:a16="http://schemas.microsoft.com/office/drawing/2014/main" id="{42518370-9EC2-867C-323E-936BAD98ADC5}"/>
                  </a:ext>
                </a:extLst>
              </p:cNvPr>
              <p:cNvPicPr/>
              <p:nvPr/>
            </p:nvPicPr>
            <p:blipFill>
              <a:blip r:embed="rId217"/>
              <a:stretch>
                <a:fillRect/>
              </a:stretch>
            </p:blipFill>
            <p:spPr>
              <a:xfrm>
                <a:off x="10034149" y="1000342"/>
                <a:ext cx="23616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38" name="Freihand 37">
                <a:extLst>
                  <a:ext uri="{FF2B5EF4-FFF2-40B4-BE49-F238E27FC236}">
                    <a16:creationId xmlns:a16="http://schemas.microsoft.com/office/drawing/2014/main" id="{A93D8F34-8A35-968C-7086-9947E6B4F256}"/>
                  </a:ext>
                </a:extLst>
              </p14:cNvPr>
              <p14:cNvContentPartPr/>
              <p14:nvPr/>
            </p14:nvContentPartPr>
            <p14:xfrm>
              <a:off x="10282909" y="1140382"/>
              <a:ext cx="120600" cy="42480"/>
            </p14:xfrm>
          </p:contentPart>
        </mc:Choice>
        <mc:Fallback xmlns="">
          <p:pic>
            <p:nvPicPr>
              <p:cNvPr id="38" name="Freihand 37">
                <a:extLst>
                  <a:ext uri="{FF2B5EF4-FFF2-40B4-BE49-F238E27FC236}">
                    <a16:creationId xmlns:a16="http://schemas.microsoft.com/office/drawing/2014/main" id="{A93D8F34-8A35-968C-7086-9947E6B4F256}"/>
                  </a:ext>
                </a:extLst>
              </p:cNvPr>
              <p:cNvPicPr/>
              <p:nvPr/>
            </p:nvPicPr>
            <p:blipFill>
              <a:blip r:embed="rId219"/>
              <a:stretch>
                <a:fillRect/>
              </a:stretch>
            </p:blipFill>
            <p:spPr>
              <a:xfrm>
                <a:off x="10274269" y="1131742"/>
                <a:ext cx="1382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39" name="Freihand 38">
                <a:extLst>
                  <a:ext uri="{FF2B5EF4-FFF2-40B4-BE49-F238E27FC236}">
                    <a16:creationId xmlns:a16="http://schemas.microsoft.com/office/drawing/2014/main" id="{D751511F-4DD1-28D9-2A45-8FB777A1DEEB}"/>
                  </a:ext>
                </a:extLst>
              </p14:cNvPr>
              <p14:cNvContentPartPr/>
              <p14:nvPr/>
            </p14:nvContentPartPr>
            <p14:xfrm>
              <a:off x="10378669" y="1138222"/>
              <a:ext cx="133200" cy="240120"/>
            </p14:xfrm>
          </p:contentPart>
        </mc:Choice>
        <mc:Fallback xmlns="">
          <p:pic>
            <p:nvPicPr>
              <p:cNvPr id="39" name="Freihand 38">
                <a:extLst>
                  <a:ext uri="{FF2B5EF4-FFF2-40B4-BE49-F238E27FC236}">
                    <a16:creationId xmlns:a16="http://schemas.microsoft.com/office/drawing/2014/main" id="{D751511F-4DD1-28D9-2A45-8FB777A1DEEB}"/>
                  </a:ext>
                </a:extLst>
              </p:cNvPr>
              <p:cNvPicPr/>
              <p:nvPr/>
            </p:nvPicPr>
            <p:blipFill>
              <a:blip r:embed="rId221"/>
              <a:stretch>
                <a:fillRect/>
              </a:stretch>
            </p:blipFill>
            <p:spPr>
              <a:xfrm>
                <a:off x="10369669" y="1129582"/>
                <a:ext cx="150840" cy="2577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41" name="Freihand 40">
                <a:extLst>
                  <a:ext uri="{FF2B5EF4-FFF2-40B4-BE49-F238E27FC236}">
                    <a16:creationId xmlns:a16="http://schemas.microsoft.com/office/drawing/2014/main" id="{A7D83FA5-A58F-9BDD-1539-59AADBCDDC05}"/>
                  </a:ext>
                </a:extLst>
              </p14:cNvPr>
              <p14:cNvContentPartPr/>
              <p14:nvPr/>
            </p14:nvContentPartPr>
            <p14:xfrm>
              <a:off x="10574509" y="818542"/>
              <a:ext cx="171720" cy="197640"/>
            </p14:xfrm>
          </p:contentPart>
        </mc:Choice>
        <mc:Fallback xmlns="">
          <p:pic>
            <p:nvPicPr>
              <p:cNvPr id="41" name="Freihand 40">
                <a:extLst>
                  <a:ext uri="{FF2B5EF4-FFF2-40B4-BE49-F238E27FC236}">
                    <a16:creationId xmlns:a16="http://schemas.microsoft.com/office/drawing/2014/main" id="{A7D83FA5-A58F-9BDD-1539-59AADBCDDC05}"/>
                  </a:ext>
                </a:extLst>
              </p:cNvPr>
              <p:cNvPicPr/>
              <p:nvPr/>
            </p:nvPicPr>
            <p:blipFill>
              <a:blip r:embed="rId223"/>
              <a:stretch>
                <a:fillRect/>
              </a:stretch>
            </p:blipFill>
            <p:spPr>
              <a:xfrm>
                <a:off x="10565869" y="809542"/>
                <a:ext cx="1893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42" name="Freihand 41">
                <a:extLst>
                  <a:ext uri="{FF2B5EF4-FFF2-40B4-BE49-F238E27FC236}">
                    <a16:creationId xmlns:a16="http://schemas.microsoft.com/office/drawing/2014/main" id="{CD3D2C65-C25D-59FF-929F-BFE3C7903495}"/>
                  </a:ext>
                </a:extLst>
              </p14:cNvPr>
              <p14:cNvContentPartPr/>
              <p14:nvPr/>
            </p14:nvContentPartPr>
            <p14:xfrm>
              <a:off x="10526269" y="764542"/>
              <a:ext cx="176040" cy="156960"/>
            </p14:xfrm>
          </p:contentPart>
        </mc:Choice>
        <mc:Fallback xmlns="">
          <p:pic>
            <p:nvPicPr>
              <p:cNvPr id="42" name="Freihand 41">
                <a:extLst>
                  <a:ext uri="{FF2B5EF4-FFF2-40B4-BE49-F238E27FC236}">
                    <a16:creationId xmlns:a16="http://schemas.microsoft.com/office/drawing/2014/main" id="{CD3D2C65-C25D-59FF-929F-BFE3C7903495}"/>
                  </a:ext>
                </a:extLst>
              </p:cNvPr>
              <p:cNvPicPr/>
              <p:nvPr/>
            </p:nvPicPr>
            <p:blipFill>
              <a:blip r:embed="rId225"/>
              <a:stretch>
                <a:fillRect/>
              </a:stretch>
            </p:blipFill>
            <p:spPr>
              <a:xfrm>
                <a:off x="10517269" y="755542"/>
                <a:ext cx="1936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44" name="Freihand 43">
                <a:extLst>
                  <a:ext uri="{FF2B5EF4-FFF2-40B4-BE49-F238E27FC236}">
                    <a16:creationId xmlns:a16="http://schemas.microsoft.com/office/drawing/2014/main" id="{550A62D3-CD68-4408-95B6-917426229958}"/>
                  </a:ext>
                </a:extLst>
              </p14:cNvPr>
              <p14:cNvContentPartPr/>
              <p14:nvPr/>
            </p14:nvContentPartPr>
            <p14:xfrm>
              <a:off x="10645429" y="1122382"/>
              <a:ext cx="106200" cy="164880"/>
            </p14:xfrm>
          </p:contentPart>
        </mc:Choice>
        <mc:Fallback xmlns="">
          <p:pic>
            <p:nvPicPr>
              <p:cNvPr id="44" name="Freihand 43">
                <a:extLst>
                  <a:ext uri="{FF2B5EF4-FFF2-40B4-BE49-F238E27FC236}">
                    <a16:creationId xmlns:a16="http://schemas.microsoft.com/office/drawing/2014/main" id="{550A62D3-CD68-4408-95B6-917426229958}"/>
                  </a:ext>
                </a:extLst>
              </p:cNvPr>
              <p:cNvPicPr/>
              <p:nvPr/>
            </p:nvPicPr>
            <p:blipFill>
              <a:blip r:embed="rId227"/>
              <a:stretch>
                <a:fillRect/>
              </a:stretch>
            </p:blipFill>
            <p:spPr>
              <a:xfrm>
                <a:off x="10636429" y="1113382"/>
                <a:ext cx="12384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45" name="Freihand 44">
                <a:extLst>
                  <a:ext uri="{FF2B5EF4-FFF2-40B4-BE49-F238E27FC236}">
                    <a16:creationId xmlns:a16="http://schemas.microsoft.com/office/drawing/2014/main" id="{A572831A-F2E7-8DE7-0F46-21F4F57BB528}"/>
                  </a:ext>
                </a:extLst>
              </p14:cNvPr>
              <p14:cNvContentPartPr/>
              <p14:nvPr/>
            </p14:nvContentPartPr>
            <p14:xfrm>
              <a:off x="10695469" y="1101862"/>
              <a:ext cx="491400" cy="171360"/>
            </p14:xfrm>
          </p:contentPart>
        </mc:Choice>
        <mc:Fallback xmlns="">
          <p:pic>
            <p:nvPicPr>
              <p:cNvPr id="45" name="Freihand 44">
                <a:extLst>
                  <a:ext uri="{FF2B5EF4-FFF2-40B4-BE49-F238E27FC236}">
                    <a16:creationId xmlns:a16="http://schemas.microsoft.com/office/drawing/2014/main" id="{A572831A-F2E7-8DE7-0F46-21F4F57BB528}"/>
                  </a:ext>
                </a:extLst>
              </p:cNvPr>
              <p:cNvPicPr/>
              <p:nvPr/>
            </p:nvPicPr>
            <p:blipFill>
              <a:blip r:embed="rId229"/>
              <a:stretch>
                <a:fillRect/>
              </a:stretch>
            </p:blipFill>
            <p:spPr>
              <a:xfrm>
                <a:off x="10686469" y="1092862"/>
                <a:ext cx="50904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46" name="Freihand 45">
                <a:extLst>
                  <a:ext uri="{FF2B5EF4-FFF2-40B4-BE49-F238E27FC236}">
                    <a16:creationId xmlns:a16="http://schemas.microsoft.com/office/drawing/2014/main" id="{3A444B36-4B37-831A-6004-1835AA6D44C4}"/>
                  </a:ext>
                </a:extLst>
              </p14:cNvPr>
              <p14:cNvContentPartPr/>
              <p14:nvPr/>
            </p14:nvContentPartPr>
            <p14:xfrm>
              <a:off x="11047189" y="1025902"/>
              <a:ext cx="61200" cy="52560"/>
            </p14:xfrm>
          </p:contentPart>
        </mc:Choice>
        <mc:Fallback xmlns="">
          <p:pic>
            <p:nvPicPr>
              <p:cNvPr id="46" name="Freihand 45">
                <a:extLst>
                  <a:ext uri="{FF2B5EF4-FFF2-40B4-BE49-F238E27FC236}">
                    <a16:creationId xmlns:a16="http://schemas.microsoft.com/office/drawing/2014/main" id="{3A444B36-4B37-831A-6004-1835AA6D44C4}"/>
                  </a:ext>
                </a:extLst>
              </p:cNvPr>
              <p:cNvPicPr/>
              <p:nvPr/>
            </p:nvPicPr>
            <p:blipFill>
              <a:blip r:embed="rId231"/>
              <a:stretch>
                <a:fillRect/>
              </a:stretch>
            </p:blipFill>
            <p:spPr>
              <a:xfrm>
                <a:off x="11038549" y="1016902"/>
                <a:ext cx="7884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47" name="Freihand 46">
                <a:extLst>
                  <a:ext uri="{FF2B5EF4-FFF2-40B4-BE49-F238E27FC236}">
                    <a16:creationId xmlns:a16="http://schemas.microsoft.com/office/drawing/2014/main" id="{A0940993-CE3B-C401-6697-0D9CD859AD46}"/>
                  </a:ext>
                </a:extLst>
              </p14:cNvPr>
              <p14:cNvContentPartPr/>
              <p14:nvPr/>
            </p14:nvContentPartPr>
            <p14:xfrm>
              <a:off x="11189389" y="1154062"/>
              <a:ext cx="225360" cy="105480"/>
            </p14:xfrm>
          </p:contentPart>
        </mc:Choice>
        <mc:Fallback xmlns="">
          <p:pic>
            <p:nvPicPr>
              <p:cNvPr id="47" name="Freihand 46">
                <a:extLst>
                  <a:ext uri="{FF2B5EF4-FFF2-40B4-BE49-F238E27FC236}">
                    <a16:creationId xmlns:a16="http://schemas.microsoft.com/office/drawing/2014/main" id="{A0940993-CE3B-C401-6697-0D9CD859AD46}"/>
                  </a:ext>
                </a:extLst>
              </p:cNvPr>
              <p:cNvPicPr/>
              <p:nvPr/>
            </p:nvPicPr>
            <p:blipFill>
              <a:blip r:embed="rId233"/>
              <a:stretch>
                <a:fillRect/>
              </a:stretch>
            </p:blipFill>
            <p:spPr>
              <a:xfrm>
                <a:off x="11180749" y="1145422"/>
                <a:ext cx="2430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48" name="Freihand 47">
                <a:extLst>
                  <a:ext uri="{FF2B5EF4-FFF2-40B4-BE49-F238E27FC236}">
                    <a16:creationId xmlns:a16="http://schemas.microsoft.com/office/drawing/2014/main" id="{45810E6E-8821-0A42-E714-6ACA679DE07F}"/>
                  </a:ext>
                </a:extLst>
              </p14:cNvPr>
              <p14:cNvContentPartPr/>
              <p14:nvPr/>
            </p14:nvContentPartPr>
            <p14:xfrm>
              <a:off x="11320789" y="1212382"/>
              <a:ext cx="124200" cy="9000"/>
            </p14:xfrm>
          </p:contentPart>
        </mc:Choice>
        <mc:Fallback xmlns="">
          <p:pic>
            <p:nvPicPr>
              <p:cNvPr id="48" name="Freihand 47">
                <a:extLst>
                  <a:ext uri="{FF2B5EF4-FFF2-40B4-BE49-F238E27FC236}">
                    <a16:creationId xmlns:a16="http://schemas.microsoft.com/office/drawing/2014/main" id="{45810E6E-8821-0A42-E714-6ACA679DE07F}"/>
                  </a:ext>
                </a:extLst>
              </p:cNvPr>
              <p:cNvPicPr/>
              <p:nvPr/>
            </p:nvPicPr>
            <p:blipFill>
              <a:blip r:embed="rId235"/>
              <a:stretch>
                <a:fillRect/>
              </a:stretch>
            </p:blipFill>
            <p:spPr>
              <a:xfrm>
                <a:off x="11311789" y="1203742"/>
                <a:ext cx="1418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49" name="Freihand 48">
                <a:extLst>
                  <a:ext uri="{FF2B5EF4-FFF2-40B4-BE49-F238E27FC236}">
                    <a16:creationId xmlns:a16="http://schemas.microsoft.com/office/drawing/2014/main" id="{82CFA06A-48AB-6C63-FD27-B6F7156EFDFF}"/>
                  </a:ext>
                </a:extLst>
              </p14:cNvPr>
              <p14:cNvContentPartPr/>
              <p14:nvPr/>
            </p14:nvContentPartPr>
            <p14:xfrm>
              <a:off x="11479909" y="1105102"/>
              <a:ext cx="289080" cy="158040"/>
            </p14:xfrm>
          </p:contentPart>
        </mc:Choice>
        <mc:Fallback xmlns="">
          <p:pic>
            <p:nvPicPr>
              <p:cNvPr id="49" name="Freihand 48">
                <a:extLst>
                  <a:ext uri="{FF2B5EF4-FFF2-40B4-BE49-F238E27FC236}">
                    <a16:creationId xmlns:a16="http://schemas.microsoft.com/office/drawing/2014/main" id="{82CFA06A-48AB-6C63-FD27-B6F7156EFDFF}"/>
                  </a:ext>
                </a:extLst>
              </p:cNvPr>
              <p:cNvPicPr/>
              <p:nvPr/>
            </p:nvPicPr>
            <p:blipFill>
              <a:blip r:embed="rId237"/>
              <a:stretch>
                <a:fillRect/>
              </a:stretch>
            </p:blipFill>
            <p:spPr>
              <a:xfrm>
                <a:off x="11471269" y="1096462"/>
                <a:ext cx="3067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50" name="Freihand 49">
                <a:extLst>
                  <a:ext uri="{FF2B5EF4-FFF2-40B4-BE49-F238E27FC236}">
                    <a16:creationId xmlns:a16="http://schemas.microsoft.com/office/drawing/2014/main" id="{21024766-1359-FB01-E0B3-4EF666365B34}"/>
                  </a:ext>
                </a:extLst>
              </p14:cNvPr>
              <p14:cNvContentPartPr/>
              <p14:nvPr/>
            </p14:nvContentPartPr>
            <p14:xfrm>
              <a:off x="10879429" y="616222"/>
              <a:ext cx="217440" cy="57240"/>
            </p14:xfrm>
          </p:contentPart>
        </mc:Choice>
        <mc:Fallback xmlns="">
          <p:pic>
            <p:nvPicPr>
              <p:cNvPr id="50" name="Freihand 49">
                <a:extLst>
                  <a:ext uri="{FF2B5EF4-FFF2-40B4-BE49-F238E27FC236}">
                    <a16:creationId xmlns:a16="http://schemas.microsoft.com/office/drawing/2014/main" id="{21024766-1359-FB01-E0B3-4EF666365B34}"/>
                  </a:ext>
                </a:extLst>
              </p:cNvPr>
              <p:cNvPicPr/>
              <p:nvPr/>
            </p:nvPicPr>
            <p:blipFill>
              <a:blip r:embed="rId239"/>
              <a:stretch>
                <a:fillRect/>
              </a:stretch>
            </p:blipFill>
            <p:spPr>
              <a:xfrm>
                <a:off x="10870789" y="607222"/>
                <a:ext cx="2350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51" name="Freihand 50">
                <a:extLst>
                  <a:ext uri="{FF2B5EF4-FFF2-40B4-BE49-F238E27FC236}">
                    <a16:creationId xmlns:a16="http://schemas.microsoft.com/office/drawing/2014/main" id="{ACD9A4A8-0A84-02F3-A256-5F55E4EA44FE}"/>
                  </a:ext>
                </a:extLst>
              </p14:cNvPr>
              <p14:cNvContentPartPr/>
              <p14:nvPr/>
            </p14:nvContentPartPr>
            <p14:xfrm>
              <a:off x="10823269" y="555382"/>
              <a:ext cx="187920" cy="173880"/>
            </p14:xfrm>
          </p:contentPart>
        </mc:Choice>
        <mc:Fallback xmlns="">
          <p:pic>
            <p:nvPicPr>
              <p:cNvPr id="51" name="Freihand 50">
                <a:extLst>
                  <a:ext uri="{FF2B5EF4-FFF2-40B4-BE49-F238E27FC236}">
                    <a16:creationId xmlns:a16="http://schemas.microsoft.com/office/drawing/2014/main" id="{ACD9A4A8-0A84-02F3-A256-5F55E4EA44FE}"/>
                  </a:ext>
                </a:extLst>
              </p:cNvPr>
              <p:cNvPicPr/>
              <p:nvPr/>
            </p:nvPicPr>
            <p:blipFill>
              <a:blip r:embed="rId241"/>
              <a:stretch>
                <a:fillRect/>
              </a:stretch>
            </p:blipFill>
            <p:spPr>
              <a:xfrm>
                <a:off x="10814269" y="546382"/>
                <a:ext cx="2055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52" name="Freihand 51">
                <a:extLst>
                  <a:ext uri="{FF2B5EF4-FFF2-40B4-BE49-F238E27FC236}">
                    <a16:creationId xmlns:a16="http://schemas.microsoft.com/office/drawing/2014/main" id="{7CD3A034-DE03-4265-56BF-B31E5C5407B3}"/>
                  </a:ext>
                </a:extLst>
              </p14:cNvPr>
              <p14:cNvContentPartPr/>
              <p14:nvPr/>
            </p14:nvContentPartPr>
            <p14:xfrm>
              <a:off x="11311429" y="493102"/>
              <a:ext cx="74160" cy="179280"/>
            </p14:xfrm>
          </p:contentPart>
        </mc:Choice>
        <mc:Fallback xmlns="">
          <p:pic>
            <p:nvPicPr>
              <p:cNvPr id="52" name="Freihand 51">
                <a:extLst>
                  <a:ext uri="{FF2B5EF4-FFF2-40B4-BE49-F238E27FC236}">
                    <a16:creationId xmlns:a16="http://schemas.microsoft.com/office/drawing/2014/main" id="{7CD3A034-DE03-4265-56BF-B31E5C5407B3}"/>
                  </a:ext>
                </a:extLst>
              </p:cNvPr>
              <p:cNvPicPr/>
              <p:nvPr/>
            </p:nvPicPr>
            <p:blipFill>
              <a:blip r:embed="rId243"/>
              <a:stretch>
                <a:fillRect/>
              </a:stretch>
            </p:blipFill>
            <p:spPr>
              <a:xfrm>
                <a:off x="11302429" y="484102"/>
                <a:ext cx="918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53" name="Freihand 52">
                <a:extLst>
                  <a:ext uri="{FF2B5EF4-FFF2-40B4-BE49-F238E27FC236}">
                    <a16:creationId xmlns:a16="http://schemas.microsoft.com/office/drawing/2014/main" id="{1293D15C-5077-788B-B4EC-0C0B6923A5A4}"/>
                  </a:ext>
                </a:extLst>
              </p14:cNvPr>
              <p14:cNvContentPartPr/>
              <p14:nvPr/>
            </p14:nvContentPartPr>
            <p14:xfrm>
              <a:off x="11241229" y="494182"/>
              <a:ext cx="221040" cy="100440"/>
            </p14:xfrm>
          </p:contentPart>
        </mc:Choice>
        <mc:Fallback xmlns="">
          <p:pic>
            <p:nvPicPr>
              <p:cNvPr id="53" name="Freihand 52">
                <a:extLst>
                  <a:ext uri="{FF2B5EF4-FFF2-40B4-BE49-F238E27FC236}">
                    <a16:creationId xmlns:a16="http://schemas.microsoft.com/office/drawing/2014/main" id="{1293D15C-5077-788B-B4EC-0C0B6923A5A4}"/>
                  </a:ext>
                </a:extLst>
              </p:cNvPr>
              <p:cNvPicPr/>
              <p:nvPr/>
            </p:nvPicPr>
            <p:blipFill>
              <a:blip r:embed="rId245"/>
              <a:stretch>
                <a:fillRect/>
              </a:stretch>
            </p:blipFill>
            <p:spPr>
              <a:xfrm>
                <a:off x="11232589" y="485542"/>
                <a:ext cx="23868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54" name="Freihand 53">
                <a:extLst>
                  <a:ext uri="{FF2B5EF4-FFF2-40B4-BE49-F238E27FC236}">
                    <a16:creationId xmlns:a16="http://schemas.microsoft.com/office/drawing/2014/main" id="{7AFE4272-7F1F-383D-4CC1-AACBEFBB7D4F}"/>
                  </a:ext>
                </a:extLst>
              </p14:cNvPr>
              <p14:cNvContentPartPr/>
              <p14:nvPr/>
            </p14:nvContentPartPr>
            <p14:xfrm>
              <a:off x="11401429" y="565822"/>
              <a:ext cx="246240" cy="99360"/>
            </p14:xfrm>
          </p:contentPart>
        </mc:Choice>
        <mc:Fallback xmlns="">
          <p:pic>
            <p:nvPicPr>
              <p:cNvPr id="54" name="Freihand 53">
                <a:extLst>
                  <a:ext uri="{FF2B5EF4-FFF2-40B4-BE49-F238E27FC236}">
                    <a16:creationId xmlns:a16="http://schemas.microsoft.com/office/drawing/2014/main" id="{7AFE4272-7F1F-383D-4CC1-AACBEFBB7D4F}"/>
                  </a:ext>
                </a:extLst>
              </p:cNvPr>
              <p:cNvPicPr/>
              <p:nvPr/>
            </p:nvPicPr>
            <p:blipFill>
              <a:blip r:embed="rId247"/>
              <a:stretch>
                <a:fillRect/>
              </a:stretch>
            </p:blipFill>
            <p:spPr>
              <a:xfrm>
                <a:off x="11392789" y="556822"/>
                <a:ext cx="2638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55" name="Freihand 54">
                <a:extLst>
                  <a:ext uri="{FF2B5EF4-FFF2-40B4-BE49-F238E27FC236}">
                    <a16:creationId xmlns:a16="http://schemas.microsoft.com/office/drawing/2014/main" id="{73B971F7-940B-E48E-AB05-B1DB1ABDFC10}"/>
                  </a:ext>
                </a:extLst>
              </p14:cNvPr>
              <p14:cNvContentPartPr/>
              <p14:nvPr/>
            </p14:nvContentPartPr>
            <p14:xfrm>
              <a:off x="11637949" y="516502"/>
              <a:ext cx="160920" cy="172440"/>
            </p14:xfrm>
          </p:contentPart>
        </mc:Choice>
        <mc:Fallback xmlns="">
          <p:pic>
            <p:nvPicPr>
              <p:cNvPr id="55" name="Freihand 54">
                <a:extLst>
                  <a:ext uri="{FF2B5EF4-FFF2-40B4-BE49-F238E27FC236}">
                    <a16:creationId xmlns:a16="http://schemas.microsoft.com/office/drawing/2014/main" id="{73B971F7-940B-E48E-AB05-B1DB1ABDFC10}"/>
                  </a:ext>
                </a:extLst>
              </p:cNvPr>
              <p:cNvPicPr/>
              <p:nvPr/>
            </p:nvPicPr>
            <p:blipFill>
              <a:blip r:embed="rId249"/>
              <a:stretch>
                <a:fillRect/>
              </a:stretch>
            </p:blipFill>
            <p:spPr>
              <a:xfrm>
                <a:off x="11629309" y="507862"/>
                <a:ext cx="17856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56" name="Freihand 55">
                <a:extLst>
                  <a:ext uri="{FF2B5EF4-FFF2-40B4-BE49-F238E27FC236}">
                    <a16:creationId xmlns:a16="http://schemas.microsoft.com/office/drawing/2014/main" id="{DE8D3BFF-6E0D-0CD8-E747-B710220D6A43}"/>
                  </a:ext>
                </a:extLst>
              </p14:cNvPr>
              <p14:cNvContentPartPr/>
              <p14:nvPr/>
            </p14:nvContentPartPr>
            <p14:xfrm>
              <a:off x="11722549" y="610822"/>
              <a:ext cx="117360" cy="16200"/>
            </p14:xfrm>
          </p:contentPart>
        </mc:Choice>
        <mc:Fallback xmlns="">
          <p:pic>
            <p:nvPicPr>
              <p:cNvPr id="56" name="Freihand 55">
                <a:extLst>
                  <a:ext uri="{FF2B5EF4-FFF2-40B4-BE49-F238E27FC236}">
                    <a16:creationId xmlns:a16="http://schemas.microsoft.com/office/drawing/2014/main" id="{DE8D3BFF-6E0D-0CD8-E747-B710220D6A43}"/>
                  </a:ext>
                </a:extLst>
              </p:cNvPr>
              <p:cNvPicPr/>
              <p:nvPr/>
            </p:nvPicPr>
            <p:blipFill>
              <a:blip r:embed="rId251"/>
              <a:stretch>
                <a:fillRect/>
              </a:stretch>
            </p:blipFill>
            <p:spPr>
              <a:xfrm>
                <a:off x="11713909" y="602182"/>
                <a:ext cx="1350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57" name="Freihand 56">
                <a:extLst>
                  <a:ext uri="{FF2B5EF4-FFF2-40B4-BE49-F238E27FC236}">
                    <a16:creationId xmlns:a16="http://schemas.microsoft.com/office/drawing/2014/main" id="{A2302240-CB5E-18E6-3BEE-65E7AC5B340B}"/>
                  </a:ext>
                </a:extLst>
              </p14:cNvPr>
              <p14:cNvContentPartPr/>
              <p14:nvPr/>
            </p14:nvContentPartPr>
            <p14:xfrm>
              <a:off x="11835949" y="532702"/>
              <a:ext cx="180720" cy="158400"/>
            </p14:xfrm>
          </p:contentPart>
        </mc:Choice>
        <mc:Fallback xmlns="">
          <p:pic>
            <p:nvPicPr>
              <p:cNvPr id="57" name="Freihand 56">
                <a:extLst>
                  <a:ext uri="{FF2B5EF4-FFF2-40B4-BE49-F238E27FC236}">
                    <a16:creationId xmlns:a16="http://schemas.microsoft.com/office/drawing/2014/main" id="{A2302240-CB5E-18E6-3BEE-65E7AC5B340B}"/>
                  </a:ext>
                </a:extLst>
              </p:cNvPr>
              <p:cNvPicPr/>
              <p:nvPr/>
            </p:nvPicPr>
            <p:blipFill>
              <a:blip r:embed="rId253"/>
              <a:stretch>
                <a:fillRect/>
              </a:stretch>
            </p:blipFill>
            <p:spPr>
              <a:xfrm>
                <a:off x="11826949" y="523702"/>
                <a:ext cx="1983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58" name="Freihand 57">
                <a:extLst>
                  <a:ext uri="{FF2B5EF4-FFF2-40B4-BE49-F238E27FC236}">
                    <a16:creationId xmlns:a16="http://schemas.microsoft.com/office/drawing/2014/main" id="{9E5E65C9-30DF-3FA7-FBE2-683F04F21C43}"/>
                  </a:ext>
                </a:extLst>
              </p14:cNvPr>
              <p14:cNvContentPartPr/>
              <p14:nvPr/>
            </p14:nvContentPartPr>
            <p14:xfrm>
              <a:off x="11830549" y="509662"/>
              <a:ext cx="113400" cy="62640"/>
            </p14:xfrm>
          </p:contentPart>
        </mc:Choice>
        <mc:Fallback xmlns="">
          <p:pic>
            <p:nvPicPr>
              <p:cNvPr id="58" name="Freihand 57">
                <a:extLst>
                  <a:ext uri="{FF2B5EF4-FFF2-40B4-BE49-F238E27FC236}">
                    <a16:creationId xmlns:a16="http://schemas.microsoft.com/office/drawing/2014/main" id="{9E5E65C9-30DF-3FA7-FBE2-683F04F21C43}"/>
                  </a:ext>
                </a:extLst>
              </p:cNvPr>
              <p:cNvPicPr/>
              <p:nvPr/>
            </p:nvPicPr>
            <p:blipFill>
              <a:blip r:embed="rId255"/>
              <a:stretch>
                <a:fillRect/>
              </a:stretch>
            </p:blipFill>
            <p:spPr>
              <a:xfrm>
                <a:off x="11821549" y="501022"/>
                <a:ext cx="1310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61" name="Freihand 60">
                <a:extLst>
                  <a:ext uri="{FF2B5EF4-FFF2-40B4-BE49-F238E27FC236}">
                    <a16:creationId xmlns:a16="http://schemas.microsoft.com/office/drawing/2014/main" id="{3EB0482E-7274-359A-D77A-B316AC5348FB}"/>
                  </a:ext>
                </a:extLst>
              </p14:cNvPr>
              <p14:cNvContentPartPr/>
              <p14:nvPr/>
            </p14:nvContentPartPr>
            <p14:xfrm>
              <a:off x="9134509" y="796942"/>
              <a:ext cx="57240" cy="218160"/>
            </p14:xfrm>
          </p:contentPart>
        </mc:Choice>
        <mc:Fallback xmlns="">
          <p:pic>
            <p:nvPicPr>
              <p:cNvPr id="61" name="Freihand 60">
                <a:extLst>
                  <a:ext uri="{FF2B5EF4-FFF2-40B4-BE49-F238E27FC236}">
                    <a16:creationId xmlns:a16="http://schemas.microsoft.com/office/drawing/2014/main" id="{3EB0482E-7274-359A-D77A-B316AC5348FB}"/>
                  </a:ext>
                </a:extLst>
              </p:cNvPr>
              <p:cNvPicPr/>
              <p:nvPr/>
            </p:nvPicPr>
            <p:blipFill>
              <a:blip r:embed="rId257"/>
              <a:stretch>
                <a:fillRect/>
              </a:stretch>
            </p:blipFill>
            <p:spPr>
              <a:xfrm>
                <a:off x="9125869" y="788302"/>
                <a:ext cx="7488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62" name="Freihand 61">
                <a:extLst>
                  <a:ext uri="{FF2B5EF4-FFF2-40B4-BE49-F238E27FC236}">
                    <a16:creationId xmlns:a16="http://schemas.microsoft.com/office/drawing/2014/main" id="{A92978CB-E06E-4CF2-4881-EBA2233AE0BA}"/>
                  </a:ext>
                </a:extLst>
              </p14:cNvPr>
              <p14:cNvContentPartPr/>
              <p14:nvPr/>
            </p14:nvContentPartPr>
            <p14:xfrm>
              <a:off x="9106069" y="733582"/>
              <a:ext cx="136080" cy="137160"/>
            </p14:xfrm>
          </p:contentPart>
        </mc:Choice>
        <mc:Fallback xmlns="">
          <p:pic>
            <p:nvPicPr>
              <p:cNvPr id="62" name="Freihand 61">
                <a:extLst>
                  <a:ext uri="{FF2B5EF4-FFF2-40B4-BE49-F238E27FC236}">
                    <a16:creationId xmlns:a16="http://schemas.microsoft.com/office/drawing/2014/main" id="{A92978CB-E06E-4CF2-4881-EBA2233AE0BA}"/>
                  </a:ext>
                </a:extLst>
              </p:cNvPr>
              <p:cNvPicPr/>
              <p:nvPr/>
            </p:nvPicPr>
            <p:blipFill>
              <a:blip r:embed="rId259"/>
              <a:stretch>
                <a:fillRect/>
              </a:stretch>
            </p:blipFill>
            <p:spPr>
              <a:xfrm>
                <a:off x="9097429" y="724942"/>
                <a:ext cx="1537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63" name="Freihand 62">
                <a:extLst>
                  <a:ext uri="{FF2B5EF4-FFF2-40B4-BE49-F238E27FC236}">
                    <a16:creationId xmlns:a16="http://schemas.microsoft.com/office/drawing/2014/main" id="{EC05660A-8214-C785-A6B6-408922823B67}"/>
                  </a:ext>
                </a:extLst>
              </p14:cNvPr>
              <p14:cNvContentPartPr/>
              <p14:nvPr/>
            </p14:nvContentPartPr>
            <p14:xfrm>
              <a:off x="8897269" y="1082782"/>
              <a:ext cx="112680" cy="238320"/>
            </p14:xfrm>
          </p:contentPart>
        </mc:Choice>
        <mc:Fallback xmlns="">
          <p:pic>
            <p:nvPicPr>
              <p:cNvPr id="63" name="Freihand 62">
                <a:extLst>
                  <a:ext uri="{FF2B5EF4-FFF2-40B4-BE49-F238E27FC236}">
                    <a16:creationId xmlns:a16="http://schemas.microsoft.com/office/drawing/2014/main" id="{EC05660A-8214-C785-A6B6-408922823B67}"/>
                  </a:ext>
                </a:extLst>
              </p:cNvPr>
              <p:cNvPicPr/>
              <p:nvPr/>
            </p:nvPicPr>
            <p:blipFill>
              <a:blip r:embed="rId261"/>
              <a:stretch>
                <a:fillRect/>
              </a:stretch>
            </p:blipFill>
            <p:spPr>
              <a:xfrm>
                <a:off x="8888269" y="1074142"/>
                <a:ext cx="13032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64" name="Freihand 63">
                <a:extLst>
                  <a:ext uri="{FF2B5EF4-FFF2-40B4-BE49-F238E27FC236}">
                    <a16:creationId xmlns:a16="http://schemas.microsoft.com/office/drawing/2014/main" id="{CC4A5020-09E2-A769-0186-DAA9E60845AC}"/>
                  </a:ext>
                </a:extLst>
              </p14:cNvPr>
              <p14:cNvContentPartPr/>
              <p14:nvPr/>
            </p14:nvContentPartPr>
            <p14:xfrm>
              <a:off x="8993029" y="1169902"/>
              <a:ext cx="91440" cy="94680"/>
            </p14:xfrm>
          </p:contentPart>
        </mc:Choice>
        <mc:Fallback xmlns="">
          <p:pic>
            <p:nvPicPr>
              <p:cNvPr id="64" name="Freihand 63">
                <a:extLst>
                  <a:ext uri="{FF2B5EF4-FFF2-40B4-BE49-F238E27FC236}">
                    <a16:creationId xmlns:a16="http://schemas.microsoft.com/office/drawing/2014/main" id="{CC4A5020-09E2-A769-0186-DAA9E60845AC}"/>
                  </a:ext>
                </a:extLst>
              </p:cNvPr>
              <p:cNvPicPr/>
              <p:nvPr/>
            </p:nvPicPr>
            <p:blipFill>
              <a:blip r:embed="rId263"/>
              <a:stretch>
                <a:fillRect/>
              </a:stretch>
            </p:blipFill>
            <p:spPr>
              <a:xfrm>
                <a:off x="8984029" y="1160902"/>
                <a:ext cx="1090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65" name="Freihand 64">
                <a:extLst>
                  <a:ext uri="{FF2B5EF4-FFF2-40B4-BE49-F238E27FC236}">
                    <a16:creationId xmlns:a16="http://schemas.microsoft.com/office/drawing/2014/main" id="{1C965384-C6B4-E209-0CD7-33B14D871BAB}"/>
                  </a:ext>
                </a:extLst>
              </p14:cNvPr>
              <p14:cNvContentPartPr/>
              <p14:nvPr/>
            </p14:nvContentPartPr>
            <p14:xfrm>
              <a:off x="9111829" y="1043902"/>
              <a:ext cx="220320" cy="177480"/>
            </p14:xfrm>
          </p:contentPart>
        </mc:Choice>
        <mc:Fallback xmlns="">
          <p:pic>
            <p:nvPicPr>
              <p:cNvPr id="65" name="Freihand 64">
                <a:extLst>
                  <a:ext uri="{FF2B5EF4-FFF2-40B4-BE49-F238E27FC236}">
                    <a16:creationId xmlns:a16="http://schemas.microsoft.com/office/drawing/2014/main" id="{1C965384-C6B4-E209-0CD7-33B14D871BAB}"/>
                  </a:ext>
                </a:extLst>
              </p:cNvPr>
              <p:cNvPicPr/>
              <p:nvPr/>
            </p:nvPicPr>
            <p:blipFill>
              <a:blip r:embed="rId265"/>
              <a:stretch>
                <a:fillRect/>
              </a:stretch>
            </p:blipFill>
            <p:spPr>
              <a:xfrm>
                <a:off x="9102829" y="1034902"/>
                <a:ext cx="2379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67" name="Freihand 66">
                <a:extLst>
                  <a:ext uri="{FF2B5EF4-FFF2-40B4-BE49-F238E27FC236}">
                    <a16:creationId xmlns:a16="http://schemas.microsoft.com/office/drawing/2014/main" id="{0FBCCE47-FE08-880A-338B-0C91558A4FD0}"/>
                  </a:ext>
                </a:extLst>
              </p14:cNvPr>
              <p14:cNvContentPartPr/>
              <p14:nvPr/>
            </p14:nvContentPartPr>
            <p14:xfrm>
              <a:off x="9342949" y="799102"/>
              <a:ext cx="96840" cy="223560"/>
            </p14:xfrm>
          </p:contentPart>
        </mc:Choice>
        <mc:Fallback xmlns="">
          <p:pic>
            <p:nvPicPr>
              <p:cNvPr id="67" name="Freihand 66">
                <a:extLst>
                  <a:ext uri="{FF2B5EF4-FFF2-40B4-BE49-F238E27FC236}">
                    <a16:creationId xmlns:a16="http://schemas.microsoft.com/office/drawing/2014/main" id="{0FBCCE47-FE08-880A-338B-0C91558A4FD0}"/>
                  </a:ext>
                </a:extLst>
              </p:cNvPr>
              <p:cNvPicPr/>
              <p:nvPr/>
            </p:nvPicPr>
            <p:blipFill>
              <a:blip r:embed="rId267"/>
              <a:stretch>
                <a:fillRect/>
              </a:stretch>
            </p:blipFill>
            <p:spPr>
              <a:xfrm>
                <a:off x="9333949" y="790102"/>
                <a:ext cx="11448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68" name="Freihand 67">
                <a:extLst>
                  <a:ext uri="{FF2B5EF4-FFF2-40B4-BE49-F238E27FC236}">
                    <a16:creationId xmlns:a16="http://schemas.microsoft.com/office/drawing/2014/main" id="{D973FB89-3911-A710-03DF-2CE905367D3E}"/>
                  </a:ext>
                </a:extLst>
              </p14:cNvPr>
              <p14:cNvContentPartPr/>
              <p14:nvPr/>
            </p14:nvContentPartPr>
            <p14:xfrm>
              <a:off x="9286429" y="750502"/>
              <a:ext cx="178200" cy="88200"/>
            </p14:xfrm>
          </p:contentPart>
        </mc:Choice>
        <mc:Fallback xmlns="">
          <p:pic>
            <p:nvPicPr>
              <p:cNvPr id="68" name="Freihand 67">
                <a:extLst>
                  <a:ext uri="{FF2B5EF4-FFF2-40B4-BE49-F238E27FC236}">
                    <a16:creationId xmlns:a16="http://schemas.microsoft.com/office/drawing/2014/main" id="{D973FB89-3911-A710-03DF-2CE905367D3E}"/>
                  </a:ext>
                </a:extLst>
              </p:cNvPr>
              <p:cNvPicPr/>
              <p:nvPr/>
            </p:nvPicPr>
            <p:blipFill>
              <a:blip r:embed="rId269"/>
              <a:stretch>
                <a:fillRect/>
              </a:stretch>
            </p:blipFill>
            <p:spPr>
              <a:xfrm>
                <a:off x="9277429" y="741502"/>
                <a:ext cx="1958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70" name="Freihand 69">
                <a:extLst>
                  <a:ext uri="{FF2B5EF4-FFF2-40B4-BE49-F238E27FC236}">
                    <a16:creationId xmlns:a16="http://schemas.microsoft.com/office/drawing/2014/main" id="{2A6730FC-3F4F-8492-3505-1FD334319E27}"/>
                  </a:ext>
                </a:extLst>
              </p14:cNvPr>
              <p14:cNvContentPartPr/>
              <p14:nvPr/>
            </p14:nvContentPartPr>
            <p14:xfrm>
              <a:off x="9289669" y="989902"/>
              <a:ext cx="342720" cy="190800"/>
            </p14:xfrm>
          </p:contentPart>
        </mc:Choice>
        <mc:Fallback xmlns="">
          <p:pic>
            <p:nvPicPr>
              <p:cNvPr id="70" name="Freihand 69">
                <a:extLst>
                  <a:ext uri="{FF2B5EF4-FFF2-40B4-BE49-F238E27FC236}">
                    <a16:creationId xmlns:a16="http://schemas.microsoft.com/office/drawing/2014/main" id="{2A6730FC-3F4F-8492-3505-1FD334319E27}"/>
                  </a:ext>
                </a:extLst>
              </p:cNvPr>
              <p:cNvPicPr/>
              <p:nvPr/>
            </p:nvPicPr>
            <p:blipFill>
              <a:blip r:embed="rId271"/>
              <a:stretch>
                <a:fillRect/>
              </a:stretch>
            </p:blipFill>
            <p:spPr>
              <a:xfrm>
                <a:off x="9280669" y="980902"/>
                <a:ext cx="36036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71" name="Freihand 70">
                <a:extLst>
                  <a:ext uri="{FF2B5EF4-FFF2-40B4-BE49-F238E27FC236}">
                    <a16:creationId xmlns:a16="http://schemas.microsoft.com/office/drawing/2014/main" id="{67F642FE-CA0D-3966-C760-0496B94683B5}"/>
                  </a:ext>
                </a:extLst>
              </p14:cNvPr>
              <p14:cNvContentPartPr/>
              <p14:nvPr/>
            </p14:nvContentPartPr>
            <p14:xfrm>
              <a:off x="9623749" y="924742"/>
              <a:ext cx="47520" cy="144360"/>
            </p14:xfrm>
          </p:contentPart>
        </mc:Choice>
        <mc:Fallback xmlns="">
          <p:pic>
            <p:nvPicPr>
              <p:cNvPr id="71" name="Freihand 70">
                <a:extLst>
                  <a:ext uri="{FF2B5EF4-FFF2-40B4-BE49-F238E27FC236}">
                    <a16:creationId xmlns:a16="http://schemas.microsoft.com/office/drawing/2014/main" id="{67F642FE-CA0D-3966-C760-0496B94683B5}"/>
                  </a:ext>
                </a:extLst>
              </p:cNvPr>
              <p:cNvPicPr/>
              <p:nvPr/>
            </p:nvPicPr>
            <p:blipFill>
              <a:blip r:embed="rId273"/>
              <a:stretch>
                <a:fillRect/>
              </a:stretch>
            </p:blipFill>
            <p:spPr>
              <a:xfrm>
                <a:off x="9615109" y="915742"/>
                <a:ext cx="6516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72" name="Freihand 71">
                <a:extLst>
                  <a:ext uri="{FF2B5EF4-FFF2-40B4-BE49-F238E27FC236}">
                    <a16:creationId xmlns:a16="http://schemas.microsoft.com/office/drawing/2014/main" id="{BDE54DD1-888F-B9DB-0649-1E991064630C}"/>
                  </a:ext>
                </a:extLst>
              </p14:cNvPr>
              <p14:cNvContentPartPr/>
              <p14:nvPr/>
            </p14:nvContentPartPr>
            <p14:xfrm>
              <a:off x="9680269" y="947422"/>
              <a:ext cx="65160" cy="109440"/>
            </p14:xfrm>
          </p:contentPart>
        </mc:Choice>
        <mc:Fallback xmlns="">
          <p:pic>
            <p:nvPicPr>
              <p:cNvPr id="72" name="Freihand 71">
                <a:extLst>
                  <a:ext uri="{FF2B5EF4-FFF2-40B4-BE49-F238E27FC236}">
                    <a16:creationId xmlns:a16="http://schemas.microsoft.com/office/drawing/2014/main" id="{BDE54DD1-888F-B9DB-0649-1E991064630C}"/>
                  </a:ext>
                </a:extLst>
              </p:cNvPr>
              <p:cNvPicPr/>
              <p:nvPr/>
            </p:nvPicPr>
            <p:blipFill>
              <a:blip r:embed="rId275"/>
              <a:stretch>
                <a:fillRect/>
              </a:stretch>
            </p:blipFill>
            <p:spPr>
              <a:xfrm>
                <a:off x="9671629" y="938422"/>
                <a:ext cx="828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73" name="Freihand 72">
                <a:extLst>
                  <a:ext uri="{FF2B5EF4-FFF2-40B4-BE49-F238E27FC236}">
                    <a16:creationId xmlns:a16="http://schemas.microsoft.com/office/drawing/2014/main" id="{A8FF86F0-283A-1AEC-FDB4-137626850A25}"/>
                  </a:ext>
                </a:extLst>
              </p14:cNvPr>
              <p14:cNvContentPartPr/>
              <p14:nvPr/>
            </p14:nvContentPartPr>
            <p14:xfrm>
              <a:off x="9746509" y="906382"/>
              <a:ext cx="178560" cy="123480"/>
            </p14:xfrm>
          </p:contentPart>
        </mc:Choice>
        <mc:Fallback xmlns="">
          <p:pic>
            <p:nvPicPr>
              <p:cNvPr id="73" name="Freihand 72">
                <a:extLst>
                  <a:ext uri="{FF2B5EF4-FFF2-40B4-BE49-F238E27FC236}">
                    <a16:creationId xmlns:a16="http://schemas.microsoft.com/office/drawing/2014/main" id="{A8FF86F0-283A-1AEC-FDB4-137626850A25}"/>
                  </a:ext>
                </a:extLst>
              </p:cNvPr>
              <p:cNvPicPr/>
              <p:nvPr/>
            </p:nvPicPr>
            <p:blipFill>
              <a:blip r:embed="rId277"/>
              <a:stretch>
                <a:fillRect/>
              </a:stretch>
            </p:blipFill>
            <p:spPr>
              <a:xfrm>
                <a:off x="9737509" y="897382"/>
                <a:ext cx="19620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74" name="Freihand 73">
                <a:extLst>
                  <a:ext uri="{FF2B5EF4-FFF2-40B4-BE49-F238E27FC236}">
                    <a16:creationId xmlns:a16="http://schemas.microsoft.com/office/drawing/2014/main" id="{A09641A5-F04E-CB8F-9735-291757DE7D35}"/>
                  </a:ext>
                </a:extLst>
              </p14:cNvPr>
              <p14:cNvContentPartPr/>
              <p14:nvPr/>
            </p14:nvContentPartPr>
            <p14:xfrm>
              <a:off x="9898789" y="891982"/>
              <a:ext cx="37080" cy="32400"/>
            </p14:xfrm>
          </p:contentPart>
        </mc:Choice>
        <mc:Fallback xmlns="">
          <p:pic>
            <p:nvPicPr>
              <p:cNvPr id="74" name="Freihand 73">
                <a:extLst>
                  <a:ext uri="{FF2B5EF4-FFF2-40B4-BE49-F238E27FC236}">
                    <a16:creationId xmlns:a16="http://schemas.microsoft.com/office/drawing/2014/main" id="{A09641A5-F04E-CB8F-9735-291757DE7D35}"/>
                  </a:ext>
                </a:extLst>
              </p:cNvPr>
              <p:cNvPicPr/>
              <p:nvPr/>
            </p:nvPicPr>
            <p:blipFill>
              <a:blip r:embed="rId279"/>
              <a:stretch>
                <a:fillRect/>
              </a:stretch>
            </p:blipFill>
            <p:spPr>
              <a:xfrm>
                <a:off x="9889789" y="883342"/>
                <a:ext cx="5472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75" name="Freihand 74">
                <a:extLst>
                  <a:ext uri="{FF2B5EF4-FFF2-40B4-BE49-F238E27FC236}">
                    <a16:creationId xmlns:a16="http://schemas.microsoft.com/office/drawing/2014/main" id="{9BA2752E-5F62-C7BA-0A4C-3E491A452ACE}"/>
                  </a:ext>
                </a:extLst>
              </p14:cNvPr>
              <p14:cNvContentPartPr/>
              <p14:nvPr/>
            </p14:nvContentPartPr>
            <p14:xfrm>
              <a:off x="8764789" y="1301302"/>
              <a:ext cx="698760" cy="184320"/>
            </p14:xfrm>
          </p:contentPart>
        </mc:Choice>
        <mc:Fallback xmlns="">
          <p:pic>
            <p:nvPicPr>
              <p:cNvPr id="75" name="Freihand 74">
                <a:extLst>
                  <a:ext uri="{FF2B5EF4-FFF2-40B4-BE49-F238E27FC236}">
                    <a16:creationId xmlns:a16="http://schemas.microsoft.com/office/drawing/2014/main" id="{9BA2752E-5F62-C7BA-0A4C-3E491A452ACE}"/>
                  </a:ext>
                </a:extLst>
              </p:cNvPr>
              <p:cNvPicPr/>
              <p:nvPr/>
            </p:nvPicPr>
            <p:blipFill>
              <a:blip r:embed="rId281"/>
              <a:stretch>
                <a:fillRect/>
              </a:stretch>
            </p:blipFill>
            <p:spPr>
              <a:xfrm>
                <a:off x="8756149" y="1292662"/>
                <a:ext cx="71640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76" name="Freihand 75">
                <a:extLst>
                  <a:ext uri="{FF2B5EF4-FFF2-40B4-BE49-F238E27FC236}">
                    <a16:creationId xmlns:a16="http://schemas.microsoft.com/office/drawing/2014/main" id="{8D38DD2F-07DB-BF9D-5B13-50F2C9BD859E}"/>
                  </a:ext>
                </a:extLst>
              </p14:cNvPr>
              <p14:cNvContentPartPr/>
              <p14:nvPr/>
            </p14:nvContentPartPr>
            <p14:xfrm>
              <a:off x="8921389" y="1590382"/>
              <a:ext cx="122040" cy="207720"/>
            </p14:xfrm>
          </p:contentPart>
        </mc:Choice>
        <mc:Fallback xmlns="">
          <p:pic>
            <p:nvPicPr>
              <p:cNvPr id="76" name="Freihand 75">
                <a:extLst>
                  <a:ext uri="{FF2B5EF4-FFF2-40B4-BE49-F238E27FC236}">
                    <a16:creationId xmlns:a16="http://schemas.microsoft.com/office/drawing/2014/main" id="{8D38DD2F-07DB-BF9D-5B13-50F2C9BD859E}"/>
                  </a:ext>
                </a:extLst>
              </p:cNvPr>
              <p:cNvPicPr/>
              <p:nvPr/>
            </p:nvPicPr>
            <p:blipFill>
              <a:blip r:embed="rId283"/>
              <a:stretch>
                <a:fillRect/>
              </a:stretch>
            </p:blipFill>
            <p:spPr>
              <a:xfrm>
                <a:off x="8912389" y="1581742"/>
                <a:ext cx="13968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77" name="Freihand 76">
                <a:extLst>
                  <a:ext uri="{FF2B5EF4-FFF2-40B4-BE49-F238E27FC236}">
                    <a16:creationId xmlns:a16="http://schemas.microsoft.com/office/drawing/2014/main" id="{369CFCF5-6F94-089C-BAC4-5963B5E9C23E}"/>
                  </a:ext>
                </a:extLst>
              </p14:cNvPr>
              <p14:cNvContentPartPr/>
              <p14:nvPr/>
            </p14:nvContentPartPr>
            <p14:xfrm>
              <a:off x="9056389" y="1647622"/>
              <a:ext cx="75960" cy="110880"/>
            </p14:xfrm>
          </p:contentPart>
        </mc:Choice>
        <mc:Fallback xmlns="">
          <p:pic>
            <p:nvPicPr>
              <p:cNvPr id="77" name="Freihand 76">
                <a:extLst>
                  <a:ext uri="{FF2B5EF4-FFF2-40B4-BE49-F238E27FC236}">
                    <a16:creationId xmlns:a16="http://schemas.microsoft.com/office/drawing/2014/main" id="{369CFCF5-6F94-089C-BAC4-5963B5E9C23E}"/>
                  </a:ext>
                </a:extLst>
              </p:cNvPr>
              <p:cNvPicPr/>
              <p:nvPr/>
            </p:nvPicPr>
            <p:blipFill>
              <a:blip r:embed="rId285"/>
              <a:stretch>
                <a:fillRect/>
              </a:stretch>
            </p:blipFill>
            <p:spPr>
              <a:xfrm>
                <a:off x="9047749" y="1638622"/>
                <a:ext cx="936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78" name="Freihand 77">
                <a:extLst>
                  <a:ext uri="{FF2B5EF4-FFF2-40B4-BE49-F238E27FC236}">
                    <a16:creationId xmlns:a16="http://schemas.microsoft.com/office/drawing/2014/main" id="{CE06A266-A128-A16F-FB92-4A2E45445017}"/>
                  </a:ext>
                </a:extLst>
              </p14:cNvPr>
              <p14:cNvContentPartPr/>
              <p14:nvPr/>
            </p14:nvContentPartPr>
            <p14:xfrm>
              <a:off x="9180229" y="1538182"/>
              <a:ext cx="174240" cy="162000"/>
            </p14:xfrm>
          </p:contentPart>
        </mc:Choice>
        <mc:Fallback xmlns="">
          <p:pic>
            <p:nvPicPr>
              <p:cNvPr id="78" name="Freihand 77">
                <a:extLst>
                  <a:ext uri="{FF2B5EF4-FFF2-40B4-BE49-F238E27FC236}">
                    <a16:creationId xmlns:a16="http://schemas.microsoft.com/office/drawing/2014/main" id="{CE06A266-A128-A16F-FB92-4A2E45445017}"/>
                  </a:ext>
                </a:extLst>
              </p:cNvPr>
              <p:cNvPicPr/>
              <p:nvPr/>
            </p:nvPicPr>
            <p:blipFill>
              <a:blip r:embed="rId287"/>
              <a:stretch>
                <a:fillRect/>
              </a:stretch>
            </p:blipFill>
            <p:spPr>
              <a:xfrm>
                <a:off x="9171229" y="1529182"/>
                <a:ext cx="1918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79" name="Freihand 78">
                <a:extLst>
                  <a:ext uri="{FF2B5EF4-FFF2-40B4-BE49-F238E27FC236}">
                    <a16:creationId xmlns:a16="http://schemas.microsoft.com/office/drawing/2014/main" id="{B6721EBD-9450-301C-1CFF-AE0AE18ABF19}"/>
                  </a:ext>
                </a:extLst>
              </p14:cNvPr>
              <p14:cNvContentPartPr/>
              <p14:nvPr/>
            </p14:nvContentPartPr>
            <p14:xfrm>
              <a:off x="9421429" y="1587862"/>
              <a:ext cx="88560" cy="127440"/>
            </p14:xfrm>
          </p:contentPart>
        </mc:Choice>
        <mc:Fallback xmlns="">
          <p:pic>
            <p:nvPicPr>
              <p:cNvPr id="79" name="Freihand 78">
                <a:extLst>
                  <a:ext uri="{FF2B5EF4-FFF2-40B4-BE49-F238E27FC236}">
                    <a16:creationId xmlns:a16="http://schemas.microsoft.com/office/drawing/2014/main" id="{B6721EBD-9450-301C-1CFF-AE0AE18ABF19}"/>
                  </a:ext>
                </a:extLst>
              </p:cNvPr>
              <p:cNvPicPr/>
              <p:nvPr/>
            </p:nvPicPr>
            <p:blipFill>
              <a:blip r:embed="rId289"/>
              <a:stretch>
                <a:fillRect/>
              </a:stretch>
            </p:blipFill>
            <p:spPr>
              <a:xfrm>
                <a:off x="9412429" y="1579222"/>
                <a:ext cx="10620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80" name="Freihand 79">
                <a:extLst>
                  <a:ext uri="{FF2B5EF4-FFF2-40B4-BE49-F238E27FC236}">
                    <a16:creationId xmlns:a16="http://schemas.microsoft.com/office/drawing/2014/main" id="{69DF76CE-D648-A393-6C78-FCEBCFA67550}"/>
                  </a:ext>
                </a:extLst>
              </p14:cNvPr>
              <p14:cNvContentPartPr/>
              <p14:nvPr/>
            </p14:nvContentPartPr>
            <p14:xfrm>
              <a:off x="9548869" y="1618462"/>
              <a:ext cx="366840" cy="88920"/>
            </p14:xfrm>
          </p:contentPart>
        </mc:Choice>
        <mc:Fallback xmlns="">
          <p:pic>
            <p:nvPicPr>
              <p:cNvPr id="80" name="Freihand 79">
                <a:extLst>
                  <a:ext uri="{FF2B5EF4-FFF2-40B4-BE49-F238E27FC236}">
                    <a16:creationId xmlns:a16="http://schemas.microsoft.com/office/drawing/2014/main" id="{69DF76CE-D648-A393-6C78-FCEBCFA67550}"/>
                  </a:ext>
                </a:extLst>
              </p:cNvPr>
              <p:cNvPicPr/>
              <p:nvPr/>
            </p:nvPicPr>
            <p:blipFill>
              <a:blip r:embed="rId291"/>
              <a:stretch>
                <a:fillRect/>
              </a:stretch>
            </p:blipFill>
            <p:spPr>
              <a:xfrm>
                <a:off x="9539869" y="1609462"/>
                <a:ext cx="38448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81" name="Freihand 80">
                <a:extLst>
                  <a:ext uri="{FF2B5EF4-FFF2-40B4-BE49-F238E27FC236}">
                    <a16:creationId xmlns:a16="http://schemas.microsoft.com/office/drawing/2014/main" id="{0F253158-E6F6-3C5C-1F32-58C093A9132B}"/>
                  </a:ext>
                </a:extLst>
              </p14:cNvPr>
              <p14:cNvContentPartPr/>
              <p14:nvPr/>
            </p14:nvContentPartPr>
            <p14:xfrm>
              <a:off x="9944509" y="1605862"/>
              <a:ext cx="202680" cy="44280"/>
            </p14:xfrm>
          </p:contentPart>
        </mc:Choice>
        <mc:Fallback xmlns="">
          <p:pic>
            <p:nvPicPr>
              <p:cNvPr id="81" name="Freihand 80">
                <a:extLst>
                  <a:ext uri="{FF2B5EF4-FFF2-40B4-BE49-F238E27FC236}">
                    <a16:creationId xmlns:a16="http://schemas.microsoft.com/office/drawing/2014/main" id="{0F253158-E6F6-3C5C-1F32-58C093A9132B}"/>
                  </a:ext>
                </a:extLst>
              </p:cNvPr>
              <p:cNvPicPr/>
              <p:nvPr/>
            </p:nvPicPr>
            <p:blipFill>
              <a:blip r:embed="rId293"/>
              <a:stretch>
                <a:fillRect/>
              </a:stretch>
            </p:blipFill>
            <p:spPr>
              <a:xfrm>
                <a:off x="9935509" y="1596862"/>
                <a:ext cx="22032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82" name="Freihand 81">
                <a:extLst>
                  <a:ext uri="{FF2B5EF4-FFF2-40B4-BE49-F238E27FC236}">
                    <a16:creationId xmlns:a16="http://schemas.microsoft.com/office/drawing/2014/main" id="{E2836EF4-1E5C-EB53-58BD-05FE655AE25E}"/>
                  </a:ext>
                </a:extLst>
              </p14:cNvPr>
              <p14:cNvContentPartPr/>
              <p14:nvPr/>
            </p14:nvContentPartPr>
            <p14:xfrm>
              <a:off x="10245109" y="1558702"/>
              <a:ext cx="84600" cy="88200"/>
            </p14:xfrm>
          </p:contentPart>
        </mc:Choice>
        <mc:Fallback xmlns="">
          <p:pic>
            <p:nvPicPr>
              <p:cNvPr id="82" name="Freihand 81">
                <a:extLst>
                  <a:ext uri="{FF2B5EF4-FFF2-40B4-BE49-F238E27FC236}">
                    <a16:creationId xmlns:a16="http://schemas.microsoft.com/office/drawing/2014/main" id="{E2836EF4-1E5C-EB53-58BD-05FE655AE25E}"/>
                  </a:ext>
                </a:extLst>
              </p:cNvPr>
              <p:cNvPicPr/>
              <p:nvPr/>
            </p:nvPicPr>
            <p:blipFill>
              <a:blip r:embed="rId295"/>
              <a:stretch>
                <a:fillRect/>
              </a:stretch>
            </p:blipFill>
            <p:spPr>
              <a:xfrm>
                <a:off x="10236469" y="1550062"/>
                <a:ext cx="1022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84" name="Freihand 83">
                <a:extLst>
                  <a:ext uri="{FF2B5EF4-FFF2-40B4-BE49-F238E27FC236}">
                    <a16:creationId xmlns:a16="http://schemas.microsoft.com/office/drawing/2014/main" id="{57F90734-94FF-A913-BE39-58272820B309}"/>
                  </a:ext>
                </a:extLst>
              </p14:cNvPr>
              <p14:cNvContentPartPr/>
              <p14:nvPr/>
            </p14:nvContentPartPr>
            <p14:xfrm>
              <a:off x="8617909" y="784342"/>
              <a:ext cx="330840" cy="160560"/>
            </p14:xfrm>
          </p:contentPart>
        </mc:Choice>
        <mc:Fallback xmlns="">
          <p:pic>
            <p:nvPicPr>
              <p:cNvPr id="84" name="Freihand 83">
                <a:extLst>
                  <a:ext uri="{FF2B5EF4-FFF2-40B4-BE49-F238E27FC236}">
                    <a16:creationId xmlns:a16="http://schemas.microsoft.com/office/drawing/2014/main" id="{57F90734-94FF-A913-BE39-58272820B309}"/>
                  </a:ext>
                </a:extLst>
              </p:cNvPr>
              <p:cNvPicPr/>
              <p:nvPr/>
            </p:nvPicPr>
            <p:blipFill>
              <a:blip r:embed="rId297"/>
              <a:stretch>
                <a:fillRect/>
              </a:stretch>
            </p:blipFill>
            <p:spPr>
              <a:xfrm>
                <a:off x="8608909" y="775342"/>
                <a:ext cx="3484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85" name="Freihand 84">
                <a:extLst>
                  <a:ext uri="{FF2B5EF4-FFF2-40B4-BE49-F238E27FC236}">
                    <a16:creationId xmlns:a16="http://schemas.microsoft.com/office/drawing/2014/main" id="{9C42BFEC-C8A3-72EB-D020-13660547D9FC}"/>
                  </a:ext>
                </a:extLst>
              </p14:cNvPr>
              <p14:cNvContentPartPr/>
              <p14:nvPr/>
            </p14:nvContentPartPr>
            <p14:xfrm>
              <a:off x="8173669" y="1026262"/>
              <a:ext cx="324000" cy="163800"/>
            </p14:xfrm>
          </p:contentPart>
        </mc:Choice>
        <mc:Fallback xmlns="">
          <p:pic>
            <p:nvPicPr>
              <p:cNvPr id="85" name="Freihand 84">
                <a:extLst>
                  <a:ext uri="{FF2B5EF4-FFF2-40B4-BE49-F238E27FC236}">
                    <a16:creationId xmlns:a16="http://schemas.microsoft.com/office/drawing/2014/main" id="{9C42BFEC-C8A3-72EB-D020-13660547D9FC}"/>
                  </a:ext>
                </a:extLst>
              </p:cNvPr>
              <p:cNvPicPr/>
              <p:nvPr/>
            </p:nvPicPr>
            <p:blipFill>
              <a:blip r:embed="rId299"/>
              <a:stretch>
                <a:fillRect/>
              </a:stretch>
            </p:blipFill>
            <p:spPr>
              <a:xfrm>
                <a:off x="8165029" y="1017622"/>
                <a:ext cx="3416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86" name="Freihand 85">
                <a:extLst>
                  <a:ext uri="{FF2B5EF4-FFF2-40B4-BE49-F238E27FC236}">
                    <a16:creationId xmlns:a16="http://schemas.microsoft.com/office/drawing/2014/main" id="{3CACCED3-80E8-A476-4DB5-2314118D3F03}"/>
                  </a:ext>
                </a:extLst>
              </p14:cNvPr>
              <p14:cNvContentPartPr/>
              <p14:nvPr/>
            </p14:nvContentPartPr>
            <p14:xfrm>
              <a:off x="8433589" y="963982"/>
              <a:ext cx="113040" cy="141120"/>
            </p14:xfrm>
          </p:contentPart>
        </mc:Choice>
        <mc:Fallback xmlns="">
          <p:pic>
            <p:nvPicPr>
              <p:cNvPr id="86" name="Freihand 85">
                <a:extLst>
                  <a:ext uri="{FF2B5EF4-FFF2-40B4-BE49-F238E27FC236}">
                    <a16:creationId xmlns:a16="http://schemas.microsoft.com/office/drawing/2014/main" id="{3CACCED3-80E8-A476-4DB5-2314118D3F03}"/>
                  </a:ext>
                </a:extLst>
              </p:cNvPr>
              <p:cNvPicPr/>
              <p:nvPr/>
            </p:nvPicPr>
            <p:blipFill>
              <a:blip r:embed="rId301"/>
              <a:stretch>
                <a:fillRect/>
              </a:stretch>
            </p:blipFill>
            <p:spPr>
              <a:xfrm>
                <a:off x="8424589" y="954982"/>
                <a:ext cx="1306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87" name="Freihand 86">
                <a:extLst>
                  <a:ext uri="{FF2B5EF4-FFF2-40B4-BE49-F238E27FC236}">
                    <a16:creationId xmlns:a16="http://schemas.microsoft.com/office/drawing/2014/main" id="{A08D36A0-F255-3BF6-7F91-F2F9065249A7}"/>
                  </a:ext>
                </a:extLst>
              </p14:cNvPr>
              <p14:cNvContentPartPr/>
              <p14:nvPr/>
            </p14:nvContentPartPr>
            <p14:xfrm>
              <a:off x="7151989" y="952102"/>
              <a:ext cx="124920" cy="210600"/>
            </p14:xfrm>
          </p:contentPart>
        </mc:Choice>
        <mc:Fallback xmlns="">
          <p:pic>
            <p:nvPicPr>
              <p:cNvPr id="87" name="Freihand 86">
                <a:extLst>
                  <a:ext uri="{FF2B5EF4-FFF2-40B4-BE49-F238E27FC236}">
                    <a16:creationId xmlns:a16="http://schemas.microsoft.com/office/drawing/2014/main" id="{A08D36A0-F255-3BF6-7F91-F2F9065249A7}"/>
                  </a:ext>
                </a:extLst>
              </p:cNvPr>
              <p:cNvPicPr/>
              <p:nvPr/>
            </p:nvPicPr>
            <p:blipFill>
              <a:blip r:embed="rId303"/>
              <a:stretch>
                <a:fillRect/>
              </a:stretch>
            </p:blipFill>
            <p:spPr>
              <a:xfrm>
                <a:off x="7142989" y="943102"/>
                <a:ext cx="14256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88" name="Freihand 87">
                <a:extLst>
                  <a:ext uri="{FF2B5EF4-FFF2-40B4-BE49-F238E27FC236}">
                    <a16:creationId xmlns:a16="http://schemas.microsoft.com/office/drawing/2014/main" id="{AF52E209-1F01-4B18-CCD6-A4B0C3E0D937}"/>
                  </a:ext>
                </a:extLst>
              </p14:cNvPr>
              <p14:cNvContentPartPr/>
              <p14:nvPr/>
            </p14:nvContentPartPr>
            <p14:xfrm>
              <a:off x="7195549" y="1092862"/>
              <a:ext cx="122040" cy="41040"/>
            </p14:xfrm>
          </p:contentPart>
        </mc:Choice>
        <mc:Fallback xmlns="">
          <p:pic>
            <p:nvPicPr>
              <p:cNvPr id="88" name="Freihand 87">
                <a:extLst>
                  <a:ext uri="{FF2B5EF4-FFF2-40B4-BE49-F238E27FC236}">
                    <a16:creationId xmlns:a16="http://schemas.microsoft.com/office/drawing/2014/main" id="{AF52E209-1F01-4B18-CCD6-A4B0C3E0D937}"/>
                  </a:ext>
                </a:extLst>
              </p:cNvPr>
              <p:cNvPicPr/>
              <p:nvPr/>
            </p:nvPicPr>
            <p:blipFill>
              <a:blip r:embed="rId305"/>
              <a:stretch>
                <a:fillRect/>
              </a:stretch>
            </p:blipFill>
            <p:spPr>
              <a:xfrm>
                <a:off x="7186549" y="1083862"/>
                <a:ext cx="13968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89" name="Freihand 88">
                <a:extLst>
                  <a:ext uri="{FF2B5EF4-FFF2-40B4-BE49-F238E27FC236}">
                    <a16:creationId xmlns:a16="http://schemas.microsoft.com/office/drawing/2014/main" id="{B459BC9C-778C-DB71-7538-DA7BA7840598}"/>
                  </a:ext>
                </a:extLst>
              </p14:cNvPr>
              <p14:cNvContentPartPr/>
              <p14:nvPr/>
            </p14:nvContentPartPr>
            <p14:xfrm>
              <a:off x="7319749" y="1038502"/>
              <a:ext cx="194400" cy="131400"/>
            </p14:xfrm>
          </p:contentPart>
        </mc:Choice>
        <mc:Fallback xmlns="">
          <p:pic>
            <p:nvPicPr>
              <p:cNvPr id="89" name="Freihand 88">
                <a:extLst>
                  <a:ext uri="{FF2B5EF4-FFF2-40B4-BE49-F238E27FC236}">
                    <a16:creationId xmlns:a16="http://schemas.microsoft.com/office/drawing/2014/main" id="{B459BC9C-778C-DB71-7538-DA7BA7840598}"/>
                  </a:ext>
                </a:extLst>
              </p:cNvPr>
              <p:cNvPicPr/>
              <p:nvPr/>
            </p:nvPicPr>
            <p:blipFill>
              <a:blip r:embed="rId307"/>
              <a:stretch>
                <a:fillRect/>
              </a:stretch>
            </p:blipFill>
            <p:spPr>
              <a:xfrm>
                <a:off x="7311109" y="1029862"/>
                <a:ext cx="2120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90" name="Freihand 89">
                <a:extLst>
                  <a:ext uri="{FF2B5EF4-FFF2-40B4-BE49-F238E27FC236}">
                    <a16:creationId xmlns:a16="http://schemas.microsoft.com/office/drawing/2014/main" id="{318A1D77-AD3D-A2AE-8CF7-0221F312D71E}"/>
                  </a:ext>
                </a:extLst>
              </p14:cNvPr>
              <p14:cNvContentPartPr/>
              <p14:nvPr/>
            </p14:nvContentPartPr>
            <p14:xfrm>
              <a:off x="7555549" y="1033102"/>
              <a:ext cx="304920" cy="94680"/>
            </p14:xfrm>
          </p:contentPart>
        </mc:Choice>
        <mc:Fallback xmlns="">
          <p:pic>
            <p:nvPicPr>
              <p:cNvPr id="90" name="Freihand 89">
                <a:extLst>
                  <a:ext uri="{FF2B5EF4-FFF2-40B4-BE49-F238E27FC236}">
                    <a16:creationId xmlns:a16="http://schemas.microsoft.com/office/drawing/2014/main" id="{318A1D77-AD3D-A2AE-8CF7-0221F312D71E}"/>
                  </a:ext>
                </a:extLst>
              </p:cNvPr>
              <p:cNvPicPr/>
              <p:nvPr/>
            </p:nvPicPr>
            <p:blipFill>
              <a:blip r:embed="rId309"/>
              <a:stretch>
                <a:fillRect/>
              </a:stretch>
            </p:blipFill>
            <p:spPr>
              <a:xfrm>
                <a:off x="7546909" y="1024102"/>
                <a:ext cx="3225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91" name="Freihand 90">
                <a:extLst>
                  <a:ext uri="{FF2B5EF4-FFF2-40B4-BE49-F238E27FC236}">
                    <a16:creationId xmlns:a16="http://schemas.microsoft.com/office/drawing/2014/main" id="{4CEA303C-B6BC-62ED-D79F-1AA89AC36A2D}"/>
                  </a:ext>
                </a:extLst>
              </p14:cNvPr>
              <p14:cNvContentPartPr/>
              <p14:nvPr/>
            </p14:nvContentPartPr>
            <p14:xfrm>
              <a:off x="7909069" y="970822"/>
              <a:ext cx="305640" cy="108720"/>
            </p14:xfrm>
          </p:contentPart>
        </mc:Choice>
        <mc:Fallback xmlns="">
          <p:pic>
            <p:nvPicPr>
              <p:cNvPr id="91" name="Freihand 90">
                <a:extLst>
                  <a:ext uri="{FF2B5EF4-FFF2-40B4-BE49-F238E27FC236}">
                    <a16:creationId xmlns:a16="http://schemas.microsoft.com/office/drawing/2014/main" id="{4CEA303C-B6BC-62ED-D79F-1AA89AC36A2D}"/>
                  </a:ext>
                </a:extLst>
              </p:cNvPr>
              <p:cNvPicPr/>
              <p:nvPr/>
            </p:nvPicPr>
            <p:blipFill>
              <a:blip r:embed="rId311"/>
              <a:stretch>
                <a:fillRect/>
              </a:stretch>
            </p:blipFill>
            <p:spPr>
              <a:xfrm>
                <a:off x="7900069" y="962182"/>
                <a:ext cx="3232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92" name="Freihand 91">
                <a:extLst>
                  <a:ext uri="{FF2B5EF4-FFF2-40B4-BE49-F238E27FC236}">
                    <a16:creationId xmlns:a16="http://schemas.microsoft.com/office/drawing/2014/main" id="{F29E72ED-8F24-301F-8401-22F71ACFEEA2}"/>
                  </a:ext>
                </a:extLst>
              </p14:cNvPr>
              <p14:cNvContentPartPr/>
              <p14:nvPr/>
            </p14:nvContentPartPr>
            <p14:xfrm>
              <a:off x="8221549" y="950662"/>
              <a:ext cx="61200" cy="201960"/>
            </p14:xfrm>
          </p:contentPart>
        </mc:Choice>
        <mc:Fallback xmlns="">
          <p:pic>
            <p:nvPicPr>
              <p:cNvPr id="92" name="Freihand 91">
                <a:extLst>
                  <a:ext uri="{FF2B5EF4-FFF2-40B4-BE49-F238E27FC236}">
                    <a16:creationId xmlns:a16="http://schemas.microsoft.com/office/drawing/2014/main" id="{F29E72ED-8F24-301F-8401-22F71ACFEEA2}"/>
                  </a:ext>
                </a:extLst>
              </p:cNvPr>
              <p:cNvPicPr/>
              <p:nvPr/>
            </p:nvPicPr>
            <p:blipFill>
              <a:blip r:embed="rId313"/>
              <a:stretch>
                <a:fillRect/>
              </a:stretch>
            </p:blipFill>
            <p:spPr>
              <a:xfrm>
                <a:off x="8212909" y="942022"/>
                <a:ext cx="7884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93" name="Freihand 92">
                <a:extLst>
                  <a:ext uri="{FF2B5EF4-FFF2-40B4-BE49-F238E27FC236}">
                    <a16:creationId xmlns:a16="http://schemas.microsoft.com/office/drawing/2014/main" id="{F48A4A18-F600-3BB9-0FC9-3EFB108134DE}"/>
                  </a:ext>
                </a:extLst>
              </p14:cNvPr>
              <p14:cNvContentPartPr/>
              <p14:nvPr/>
            </p14:nvContentPartPr>
            <p14:xfrm>
              <a:off x="8299309" y="955342"/>
              <a:ext cx="70920" cy="59400"/>
            </p14:xfrm>
          </p:contentPart>
        </mc:Choice>
        <mc:Fallback xmlns="">
          <p:pic>
            <p:nvPicPr>
              <p:cNvPr id="93" name="Freihand 92">
                <a:extLst>
                  <a:ext uri="{FF2B5EF4-FFF2-40B4-BE49-F238E27FC236}">
                    <a16:creationId xmlns:a16="http://schemas.microsoft.com/office/drawing/2014/main" id="{F48A4A18-F600-3BB9-0FC9-3EFB108134DE}"/>
                  </a:ext>
                </a:extLst>
              </p:cNvPr>
              <p:cNvPicPr/>
              <p:nvPr/>
            </p:nvPicPr>
            <p:blipFill>
              <a:blip r:embed="rId315"/>
              <a:stretch>
                <a:fillRect/>
              </a:stretch>
            </p:blipFill>
            <p:spPr>
              <a:xfrm>
                <a:off x="8290309" y="946342"/>
                <a:ext cx="8856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94" name="Freihand 93">
                <a:extLst>
                  <a:ext uri="{FF2B5EF4-FFF2-40B4-BE49-F238E27FC236}">
                    <a16:creationId xmlns:a16="http://schemas.microsoft.com/office/drawing/2014/main" id="{FD1EB2A7-D355-2C4C-7C7E-6AB844AEE06A}"/>
                  </a:ext>
                </a:extLst>
              </p14:cNvPr>
              <p14:cNvContentPartPr/>
              <p14:nvPr/>
            </p14:nvContentPartPr>
            <p14:xfrm>
              <a:off x="8380309" y="880462"/>
              <a:ext cx="55440" cy="126000"/>
            </p14:xfrm>
          </p:contentPart>
        </mc:Choice>
        <mc:Fallback xmlns="">
          <p:pic>
            <p:nvPicPr>
              <p:cNvPr id="94" name="Freihand 93">
                <a:extLst>
                  <a:ext uri="{FF2B5EF4-FFF2-40B4-BE49-F238E27FC236}">
                    <a16:creationId xmlns:a16="http://schemas.microsoft.com/office/drawing/2014/main" id="{FD1EB2A7-D355-2C4C-7C7E-6AB844AEE06A}"/>
                  </a:ext>
                </a:extLst>
              </p:cNvPr>
              <p:cNvPicPr/>
              <p:nvPr/>
            </p:nvPicPr>
            <p:blipFill>
              <a:blip r:embed="rId317"/>
              <a:stretch>
                <a:fillRect/>
              </a:stretch>
            </p:blipFill>
            <p:spPr>
              <a:xfrm>
                <a:off x="8371309" y="871462"/>
                <a:ext cx="7308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95" name="Freihand 94">
                <a:extLst>
                  <a:ext uri="{FF2B5EF4-FFF2-40B4-BE49-F238E27FC236}">
                    <a16:creationId xmlns:a16="http://schemas.microsoft.com/office/drawing/2014/main" id="{A0F9FF0B-6834-B3ED-4687-7B0A94FE6776}"/>
                  </a:ext>
                </a:extLst>
              </p14:cNvPr>
              <p14:cNvContentPartPr/>
              <p14:nvPr/>
            </p14:nvContentPartPr>
            <p14:xfrm>
              <a:off x="8466709" y="945982"/>
              <a:ext cx="150480" cy="46080"/>
            </p14:xfrm>
          </p:contentPart>
        </mc:Choice>
        <mc:Fallback xmlns="">
          <p:pic>
            <p:nvPicPr>
              <p:cNvPr id="95" name="Freihand 94">
                <a:extLst>
                  <a:ext uri="{FF2B5EF4-FFF2-40B4-BE49-F238E27FC236}">
                    <a16:creationId xmlns:a16="http://schemas.microsoft.com/office/drawing/2014/main" id="{A0F9FF0B-6834-B3ED-4687-7B0A94FE6776}"/>
                  </a:ext>
                </a:extLst>
              </p:cNvPr>
              <p:cNvPicPr/>
              <p:nvPr/>
            </p:nvPicPr>
            <p:blipFill>
              <a:blip r:embed="rId319"/>
              <a:stretch>
                <a:fillRect/>
              </a:stretch>
            </p:blipFill>
            <p:spPr>
              <a:xfrm>
                <a:off x="8458069" y="936982"/>
                <a:ext cx="1681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97" name="Freihand 96">
                <a:extLst>
                  <a:ext uri="{FF2B5EF4-FFF2-40B4-BE49-F238E27FC236}">
                    <a16:creationId xmlns:a16="http://schemas.microsoft.com/office/drawing/2014/main" id="{1A2E2050-34B7-08A0-4D97-B7A1DAD0FC4A}"/>
                  </a:ext>
                </a:extLst>
              </p14:cNvPr>
              <p14:cNvContentPartPr/>
              <p14:nvPr/>
            </p14:nvContentPartPr>
            <p14:xfrm>
              <a:off x="7135069" y="1744822"/>
              <a:ext cx="268200" cy="174960"/>
            </p14:xfrm>
          </p:contentPart>
        </mc:Choice>
        <mc:Fallback xmlns="">
          <p:pic>
            <p:nvPicPr>
              <p:cNvPr id="97" name="Freihand 96">
                <a:extLst>
                  <a:ext uri="{FF2B5EF4-FFF2-40B4-BE49-F238E27FC236}">
                    <a16:creationId xmlns:a16="http://schemas.microsoft.com/office/drawing/2014/main" id="{1A2E2050-34B7-08A0-4D97-B7A1DAD0FC4A}"/>
                  </a:ext>
                </a:extLst>
              </p:cNvPr>
              <p:cNvPicPr/>
              <p:nvPr/>
            </p:nvPicPr>
            <p:blipFill>
              <a:blip r:embed="rId321"/>
              <a:stretch>
                <a:fillRect/>
              </a:stretch>
            </p:blipFill>
            <p:spPr>
              <a:xfrm>
                <a:off x="7126069" y="1736182"/>
                <a:ext cx="28584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98" name="Freihand 97">
                <a:extLst>
                  <a:ext uri="{FF2B5EF4-FFF2-40B4-BE49-F238E27FC236}">
                    <a16:creationId xmlns:a16="http://schemas.microsoft.com/office/drawing/2014/main" id="{90EC1EB3-ABC8-5BC7-4212-73F950C3BA9E}"/>
                  </a:ext>
                </a:extLst>
              </p14:cNvPr>
              <p14:cNvContentPartPr/>
              <p14:nvPr/>
            </p14:nvContentPartPr>
            <p14:xfrm>
              <a:off x="7432429" y="1784782"/>
              <a:ext cx="172440" cy="124560"/>
            </p14:xfrm>
          </p:contentPart>
        </mc:Choice>
        <mc:Fallback xmlns="">
          <p:pic>
            <p:nvPicPr>
              <p:cNvPr id="98" name="Freihand 97">
                <a:extLst>
                  <a:ext uri="{FF2B5EF4-FFF2-40B4-BE49-F238E27FC236}">
                    <a16:creationId xmlns:a16="http://schemas.microsoft.com/office/drawing/2014/main" id="{90EC1EB3-ABC8-5BC7-4212-73F950C3BA9E}"/>
                  </a:ext>
                </a:extLst>
              </p:cNvPr>
              <p:cNvPicPr/>
              <p:nvPr/>
            </p:nvPicPr>
            <p:blipFill>
              <a:blip r:embed="rId323"/>
              <a:stretch>
                <a:fillRect/>
              </a:stretch>
            </p:blipFill>
            <p:spPr>
              <a:xfrm>
                <a:off x="7423789" y="1775782"/>
                <a:ext cx="1900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99" name="Freihand 98">
                <a:extLst>
                  <a:ext uri="{FF2B5EF4-FFF2-40B4-BE49-F238E27FC236}">
                    <a16:creationId xmlns:a16="http://schemas.microsoft.com/office/drawing/2014/main" id="{9A6D2ACC-1F8C-88FF-8476-97F924F3AC0B}"/>
                  </a:ext>
                </a:extLst>
              </p14:cNvPr>
              <p14:cNvContentPartPr/>
              <p14:nvPr/>
            </p14:nvContentPartPr>
            <p14:xfrm>
              <a:off x="7660309" y="1772902"/>
              <a:ext cx="105480" cy="151200"/>
            </p14:xfrm>
          </p:contentPart>
        </mc:Choice>
        <mc:Fallback xmlns="">
          <p:pic>
            <p:nvPicPr>
              <p:cNvPr id="99" name="Freihand 98">
                <a:extLst>
                  <a:ext uri="{FF2B5EF4-FFF2-40B4-BE49-F238E27FC236}">
                    <a16:creationId xmlns:a16="http://schemas.microsoft.com/office/drawing/2014/main" id="{9A6D2ACC-1F8C-88FF-8476-97F924F3AC0B}"/>
                  </a:ext>
                </a:extLst>
              </p:cNvPr>
              <p:cNvPicPr/>
              <p:nvPr/>
            </p:nvPicPr>
            <p:blipFill>
              <a:blip r:embed="rId325"/>
              <a:stretch>
                <a:fillRect/>
              </a:stretch>
            </p:blipFill>
            <p:spPr>
              <a:xfrm>
                <a:off x="7651669" y="1763902"/>
                <a:ext cx="12312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100" name="Freihand 99">
                <a:extLst>
                  <a:ext uri="{FF2B5EF4-FFF2-40B4-BE49-F238E27FC236}">
                    <a16:creationId xmlns:a16="http://schemas.microsoft.com/office/drawing/2014/main" id="{7E18FFBE-4A3F-6BB6-0BCC-3151118E2974}"/>
                  </a:ext>
                </a:extLst>
              </p14:cNvPr>
              <p14:cNvContentPartPr/>
              <p14:nvPr/>
            </p14:nvContentPartPr>
            <p14:xfrm>
              <a:off x="7905829" y="1773262"/>
              <a:ext cx="166680" cy="160560"/>
            </p14:xfrm>
          </p:contentPart>
        </mc:Choice>
        <mc:Fallback xmlns="">
          <p:pic>
            <p:nvPicPr>
              <p:cNvPr id="100" name="Freihand 99">
                <a:extLst>
                  <a:ext uri="{FF2B5EF4-FFF2-40B4-BE49-F238E27FC236}">
                    <a16:creationId xmlns:a16="http://schemas.microsoft.com/office/drawing/2014/main" id="{7E18FFBE-4A3F-6BB6-0BCC-3151118E2974}"/>
                  </a:ext>
                </a:extLst>
              </p:cNvPr>
              <p:cNvPicPr/>
              <p:nvPr/>
            </p:nvPicPr>
            <p:blipFill>
              <a:blip r:embed="rId327"/>
              <a:stretch>
                <a:fillRect/>
              </a:stretch>
            </p:blipFill>
            <p:spPr>
              <a:xfrm>
                <a:off x="7897189" y="1764622"/>
                <a:ext cx="18432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102" name="Freihand 101">
                <a:extLst>
                  <a:ext uri="{FF2B5EF4-FFF2-40B4-BE49-F238E27FC236}">
                    <a16:creationId xmlns:a16="http://schemas.microsoft.com/office/drawing/2014/main" id="{BA6BD3E9-6CB1-6E8D-9444-7DB36C3930FA}"/>
                  </a:ext>
                </a:extLst>
              </p14:cNvPr>
              <p14:cNvContentPartPr/>
              <p14:nvPr/>
            </p14:nvContentPartPr>
            <p14:xfrm>
              <a:off x="8435749" y="1843102"/>
              <a:ext cx="158400" cy="176400"/>
            </p14:xfrm>
          </p:contentPart>
        </mc:Choice>
        <mc:Fallback xmlns="">
          <p:pic>
            <p:nvPicPr>
              <p:cNvPr id="102" name="Freihand 101">
                <a:extLst>
                  <a:ext uri="{FF2B5EF4-FFF2-40B4-BE49-F238E27FC236}">
                    <a16:creationId xmlns:a16="http://schemas.microsoft.com/office/drawing/2014/main" id="{BA6BD3E9-6CB1-6E8D-9444-7DB36C3930FA}"/>
                  </a:ext>
                </a:extLst>
              </p:cNvPr>
              <p:cNvPicPr/>
              <p:nvPr/>
            </p:nvPicPr>
            <p:blipFill>
              <a:blip r:embed="rId329"/>
              <a:stretch>
                <a:fillRect/>
              </a:stretch>
            </p:blipFill>
            <p:spPr>
              <a:xfrm>
                <a:off x="8427109" y="1834462"/>
                <a:ext cx="17604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103" name="Freihand 102">
                <a:extLst>
                  <a:ext uri="{FF2B5EF4-FFF2-40B4-BE49-F238E27FC236}">
                    <a16:creationId xmlns:a16="http://schemas.microsoft.com/office/drawing/2014/main" id="{817FBF95-446C-367F-2D31-FB7C585A7D80}"/>
                  </a:ext>
                </a:extLst>
              </p14:cNvPr>
              <p14:cNvContentPartPr/>
              <p14:nvPr/>
            </p14:nvContentPartPr>
            <p14:xfrm>
              <a:off x="8708629" y="1882702"/>
              <a:ext cx="14400" cy="106560"/>
            </p14:xfrm>
          </p:contentPart>
        </mc:Choice>
        <mc:Fallback xmlns="">
          <p:pic>
            <p:nvPicPr>
              <p:cNvPr id="103" name="Freihand 102">
                <a:extLst>
                  <a:ext uri="{FF2B5EF4-FFF2-40B4-BE49-F238E27FC236}">
                    <a16:creationId xmlns:a16="http://schemas.microsoft.com/office/drawing/2014/main" id="{817FBF95-446C-367F-2D31-FB7C585A7D80}"/>
                  </a:ext>
                </a:extLst>
              </p:cNvPr>
              <p:cNvPicPr/>
              <p:nvPr/>
            </p:nvPicPr>
            <p:blipFill>
              <a:blip r:embed="rId331"/>
              <a:stretch>
                <a:fillRect/>
              </a:stretch>
            </p:blipFill>
            <p:spPr>
              <a:xfrm>
                <a:off x="8699989" y="1874062"/>
                <a:ext cx="320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104" name="Freihand 103">
                <a:extLst>
                  <a:ext uri="{FF2B5EF4-FFF2-40B4-BE49-F238E27FC236}">
                    <a16:creationId xmlns:a16="http://schemas.microsoft.com/office/drawing/2014/main" id="{A7EC583B-BB7B-B500-4460-95E07CD49782}"/>
                  </a:ext>
                </a:extLst>
              </p14:cNvPr>
              <p14:cNvContentPartPr/>
              <p14:nvPr/>
            </p14:nvContentPartPr>
            <p14:xfrm>
              <a:off x="8666149" y="1858942"/>
              <a:ext cx="141480" cy="189360"/>
            </p14:xfrm>
          </p:contentPart>
        </mc:Choice>
        <mc:Fallback xmlns="">
          <p:pic>
            <p:nvPicPr>
              <p:cNvPr id="104" name="Freihand 103">
                <a:extLst>
                  <a:ext uri="{FF2B5EF4-FFF2-40B4-BE49-F238E27FC236}">
                    <a16:creationId xmlns:a16="http://schemas.microsoft.com/office/drawing/2014/main" id="{A7EC583B-BB7B-B500-4460-95E07CD49782}"/>
                  </a:ext>
                </a:extLst>
              </p:cNvPr>
              <p:cNvPicPr/>
              <p:nvPr/>
            </p:nvPicPr>
            <p:blipFill>
              <a:blip r:embed="rId333"/>
              <a:stretch>
                <a:fillRect/>
              </a:stretch>
            </p:blipFill>
            <p:spPr>
              <a:xfrm>
                <a:off x="8657149" y="1849942"/>
                <a:ext cx="15912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105" name="Freihand 104">
                <a:extLst>
                  <a:ext uri="{FF2B5EF4-FFF2-40B4-BE49-F238E27FC236}">
                    <a16:creationId xmlns:a16="http://schemas.microsoft.com/office/drawing/2014/main" id="{4E6EF622-432D-9B16-AA46-447D538FF7E1}"/>
                  </a:ext>
                </a:extLst>
              </p14:cNvPr>
              <p14:cNvContentPartPr/>
              <p14:nvPr/>
            </p14:nvContentPartPr>
            <p14:xfrm>
              <a:off x="9269869" y="1856422"/>
              <a:ext cx="156240" cy="255240"/>
            </p14:xfrm>
          </p:contentPart>
        </mc:Choice>
        <mc:Fallback xmlns="">
          <p:pic>
            <p:nvPicPr>
              <p:cNvPr id="105" name="Freihand 104">
                <a:extLst>
                  <a:ext uri="{FF2B5EF4-FFF2-40B4-BE49-F238E27FC236}">
                    <a16:creationId xmlns:a16="http://schemas.microsoft.com/office/drawing/2014/main" id="{4E6EF622-432D-9B16-AA46-447D538FF7E1}"/>
                  </a:ext>
                </a:extLst>
              </p:cNvPr>
              <p:cNvPicPr/>
              <p:nvPr/>
            </p:nvPicPr>
            <p:blipFill>
              <a:blip r:embed="rId335"/>
              <a:stretch>
                <a:fillRect/>
              </a:stretch>
            </p:blipFill>
            <p:spPr>
              <a:xfrm>
                <a:off x="9261229" y="1847782"/>
                <a:ext cx="17388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106" name="Freihand 105">
                <a:extLst>
                  <a:ext uri="{FF2B5EF4-FFF2-40B4-BE49-F238E27FC236}">
                    <a16:creationId xmlns:a16="http://schemas.microsoft.com/office/drawing/2014/main" id="{507CAF5F-FE1C-00FB-7F39-810E03440A1D}"/>
                  </a:ext>
                </a:extLst>
              </p14:cNvPr>
              <p14:cNvContentPartPr/>
              <p14:nvPr/>
            </p14:nvContentPartPr>
            <p14:xfrm>
              <a:off x="9483349" y="1874782"/>
              <a:ext cx="147960" cy="119880"/>
            </p14:xfrm>
          </p:contentPart>
        </mc:Choice>
        <mc:Fallback xmlns="">
          <p:pic>
            <p:nvPicPr>
              <p:cNvPr id="106" name="Freihand 105">
                <a:extLst>
                  <a:ext uri="{FF2B5EF4-FFF2-40B4-BE49-F238E27FC236}">
                    <a16:creationId xmlns:a16="http://schemas.microsoft.com/office/drawing/2014/main" id="{507CAF5F-FE1C-00FB-7F39-810E03440A1D}"/>
                  </a:ext>
                </a:extLst>
              </p:cNvPr>
              <p:cNvPicPr/>
              <p:nvPr/>
            </p:nvPicPr>
            <p:blipFill>
              <a:blip r:embed="rId337"/>
              <a:stretch>
                <a:fillRect/>
              </a:stretch>
            </p:blipFill>
            <p:spPr>
              <a:xfrm>
                <a:off x="9474349" y="1865782"/>
                <a:ext cx="1656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107" name="Freihand 106">
                <a:extLst>
                  <a:ext uri="{FF2B5EF4-FFF2-40B4-BE49-F238E27FC236}">
                    <a16:creationId xmlns:a16="http://schemas.microsoft.com/office/drawing/2014/main" id="{B9505CC6-A68B-8E86-D094-BFCF0EC7F073}"/>
                  </a:ext>
                </a:extLst>
              </p14:cNvPr>
              <p14:cNvContentPartPr/>
              <p14:nvPr/>
            </p14:nvContentPartPr>
            <p14:xfrm>
              <a:off x="9735709" y="1893142"/>
              <a:ext cx="168120" cy="10800"/>
            </p14:xfrm>
          </p:contentPart>
        </mc:Choice>
        <mc:Fallback xmlns="">
          <p:pic>
            <p:nvPicPr>
              <p:cNvPr id="107" name="Freihand 106">
                <a:extLst>
                  <a:ext uri="{FF2B5EF4-FFF2-40B4-BE49-F238E27FC236}">
                    <a16:creationId xmlns:a16="http://schemas.microsoft.com/office/drawing/2014/main" id="{B9505CC6-A68B-8E86-D094-BFCF0EC7F073}"/>
                  </a:ext>
                </a:extLst>
              </p:cNvPr>
              <p:cNvPicPr/>
              <p:nvPr/>
            </p:nvPicPr>
            <p:blipFill>
              <a:blip r:embed="rId339"/>
              <a:stretch>
                <a:fillRect/>
              </a:stretch>
            </p:blipFill>
            <p:spPr>
              <a:xfrm>
                <a:off x="9726709" y="1884142"/>
                <a:ext cx="1857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108" name="Freihand 107">
                <a:extLst>
                  <a:ext uri="{FF2B5EF4-FFF2-40B4-BE49-F238E27FC236}">
                    <a16:creationId xmlns:a16="http://schemas.microsoft.com/office/drawing/2014/main" id="{87B4A286-D24E-BA1B-D4B4-D54BF71976AC}"/>
                  </a:ext>
                </a:extLst>
              </p14:cNvPr>
              <p14:cNvContentPartPr/>
              <p14:nvPr/>
            </p14:nvContentPartPr>
            <p14:xfrm>
              <a:off x="9746869" y="1938862"/>
              <a:ext cx="137160" cy="24480"/>
            </p14:xfrm>
          </p:contentPart>
        </mc:Choice>
        <mc:Fallback xmlns="">
          <p:pic>
            <p:nvPicPr>
              <p:cNvPr id="108" name="Freihand 107">
                <a:extLst>
                  <a:ext uri="{FF2B5EF4-FFF2-40B4-BE49-F238E27FC236}">
                    <a16:creationId xmlns:a16="http://schemas.microsoft.com/office/drawing/2014/main" id="{87B4A286-D24E-BA1B-D4B4-D54BF71976AC}"/>
                  </a:ext>
                </a:extLst>
              </p:cNvPr>
              <p:cNvPicPr/>
              <p:nvPr/>
            </p:nvPicPr>
            <p:blipFill>
              <a:blip r:embed="rId341"/>
              <a:stretch>
                <a:fillRect/>
              </a:stretch>
            </p:blipFill>
            <p:spPr>
              <a:xfrm>
                <a:off x="9738229" y="1930222"/>
                <a:ext cx="1548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109" name="Freihand 108">
                <a:extLst>
                  <a:ext uri="{FF2B5EF4-FFF2-40B4-BE49-F238E27FC236}">
                    <a16:creationId xmlns:a16="http://schemas.microsoft.com/office/drawing/2014/main" id="{90C421FA-4632-1D71-4D3D-90870CFF7F7A}"/>
                  </a:ext>
                </a:extLst>
              </p14:cNvPr>
              <p14:cNvContentPartPr/>
              <p14:nvPr/>
            </p14:nvContentPartPr>
            <p14:xfrm>
              <a:off x="10046389" y="1890982"/>
              <a:ext cx="194760" cy="102960"/>
            </p14:xfrm>
          </p:contentPart>
        </mc:Choice>
        <mc:Fallback xmlns="">
          <p:pic>
            <p:nvPicPr>
              <p:cNvPr id="109" name="Freihand 108">
                <a:extLst>
                  <a:ext uri="{FF2B5EF4-FFF2-40B4-BE49-F238E27FC236}">
                    <a16:creationId xmlns:a16="http://schemas.microsoft.com/office/drawing/2014/main" id="{90C421FA-4632-1D71-4D3D-90870CFF7F7A}"/>
                  </a:ext>
                </a:extLst>
              </p:cNvPr>
              <p:cNvPicPr/>
              <p:nvPr/>
            </p:nvPicPr>
            <p:blipFill>
              <a:blip r:embed="rId343"/>
              <a:stretch>
                <a:fillRect/>
              </a:stretch>
            </p:blipFill>
            <p:spPr>
              <a:xfrm>
                <a:off x="10037389" y="1882342"/>
                <a:ext cx="21240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110" name="Freihand 109">
                <a:extLst>
                  <a:ext uri="{FF2B5EF4-FFF2-40B4-BE49-F238E27FC236}">
                    <a16:creationId xmlns:a16="http://schemas.microsoft.com/office/drawing/2014/main" id="{A2D994F9-4DDE-9B89-5552-7C9612448296}"/>
                  </a:ext>
                </a:extLst>
              </p14:cNvPr>
              <p14:cNvContentPartPr/>
              <p14:nvPr/>
            </p14:nvContentPartPr>
            <p14:xfrm>
              <a:off x="10266349" y="1842742"/>
              <a:ext cx="126720" cy="174960"/>
            </p14:xfrm>
          </p:contentPart>
        </mc:Choice>
        <mc:Fallback xmlns="">
          <p:pic>
            <p:nvPicPr>
              <p:cNvPr id="110" name="Freihand 109">
                <a:extLst>
                  <a:ext uri="{FF2B5EF4-FFF2-40B4-BE49-F238E27FC236}">
                    <a16:creationId xmlns:a16="http://schemas.microsoft.com/office/drawing/2014/main" id="{A2D994F9-4DDE-9B89-5552-7C9612448296}"/>
                  </a:ext>
                </a:extLst>
              </p:cNvPr>
              <p:cNvPicPr/>
              <p:nvPr/>
            </p:nvPicPr>
            <p:blipFill>
              <a:blip r:embed="rId345"/>
              <a:stretch>
                <a:fillRect/>
              </a:stretch>
            </p:blipFill>
            <p:spPr>
              <a:xfrm>
                <a:off x="10257349" y="1833742"/>
                <a:ext cx="1443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113" name="Freihand 112">
                <a:extLst>
                  <a:ext uri="{FF2B5EF4-FFF2-40B4-BE49-F238E27FC236}">
                    <a16:creationId xmlns:a16="http://schemas.microsoft.com/office/drawing/2014/main" id="{23CBABDB-CF14-F596-E0D1-C30EC188AE45}"/>
                  </a:ext>
                </a:extLst>
              </p14:cNvPr>
              <p14:cNvContentPartPr/>
              <p14:nvPr/>
            </p14:nvContentPartPr>
            <p14:xfrm>
              <a:off x="10631389" y="1883422"/>
              <a:ext cx="241920" cy="77400"/>
            </p14:xfrm>
          </p:contentPart>
        </mc:Choice>
        <mc:Fallback xmlns="">
          <p:pic>
            <p:nvPicPr>
              <p:cNvPr id="113" name="Freihand 112">
                <a:extLst>
                  <a:ext uri="{FF2B5EF4-FFF2-40B4-BE49-F238E27FC236}">
                    <a16:creationId xmlns:a16="http://schemas.microsoft.com/office/drawing/2014/main" id="{23CBABDB-CF14-F596-E0D1-C30EC188AE45}"/>
                  </a:ext>
                </a:extLst>
              </p:cNvPr>
              <p:cNvPicPr/>
              <p:nvPr/>
            </p:nvPicPr>
            <p:blipFill>
              <a:blip r:embed="rId347"/>
              <a:stretch>
                <a:fillRect/>
              </a:stretch>
            </p:blipFill>
            <p:spPr>
              <a:xfrm>
                <a:off x="10622389" y="1874422"/>
                <a:ext cx="2595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114" name="Freihand 113">
                <a:extLst>
                  <a:ext uri="{FF2B5EF4-FFF2-40B4-BE49-F238E27FC236}">
                    <a16:creationId xmlns:a16="http://schemas.microsoft.com/office/drawing/2014/main" id="{5BE296E6-1885-9199-0C3E-55C30A6CEE71}"/>
                  </a:ext>
                </a:extLst>
              </p14:cNvPr>
              <p14:cNvContentPartPr/>
              <p14:nvPr/>
            </p14:nvContentPartPr>
            <p14:xfrm>
              <a:off x="10897069" y="1829062"/>
              <a:ext cx="156960" cy="110520"/>
            </p14:xfrm>
          </p:contentPart>
        </mc:Choice>
        <mc:Fallback xmlns="">
          <p:pic>
            <p:nvPicPr>
              <p:cNvPr id="114" name="Freihand 113">
                <a:extLst>
                  <a:ext uri="{FF2B5EF4-FFF2-40B4-BE49-F238E27FC236}">
                    <a16:creationId xmlns:a16="http://schemas.microsoft.com/office/drawing/2014/main" id="{5BE296E6-1885-9199-0C3E-55C30A6CEE71}"/>
                  </a:ext>
                </a:extLst>
              </p:cNvPr>
              <p:cNvPicPr/>
              <p:nvPr/>
            </p:nvPicPr>
            <p:blipFill>
              <a:blip r:embed="rId349"/>
              <a:stretch>
                <a:fillRect/>
              </a:stretch>
            </p:blipFill>
            <p:spPr>
              <a:xfrm>
                <a:off x="10888069" y="1820422"/>
                <a:ext cx="1746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115" name="Freihand 114">
                <a:extLst>
                  <a:ext uri="{FF2B5EF4-FFF2-40B4-BE49-F238E27FC236}">
                    <a16:creationId xmlns:a16="http://schemas.microsoft.com/office/drawing/2014/main" id="{4C9C0D11-80AB-5A5F-2F0D-97082EDE4AAB}"/>
                  </a:ext>
                </a:extLst>
              </p14:cNvPr>
              <p14:cNvContentPartPr/>
              <p14:nvPr/>
            </p14:nvContentPartPr>
            <p14:xfrm>
              <a:off x="11239069" y="1834822"/>
              <a:ext cx="167040" cy="120960"/>
            </p14:xfrm>
          </p:contentPart>
        </mc:Choice>
        <mc:Fallback xmlns="">
          <p:pic>
            <p:nvPicPr>
              <p:cNvPr id="115" name="Freihand 114">
                <a:extLst>
                  <a:ext uri="{FF2B5EF4-FFF2-40B4-BE49-F238E27FC236}">
                    <a16:creationId xmlns:a16="http://schemas.microsoft.com/office/drawing/2014/main" id="{4C9C0D11-80AB-5A5F-2F0D-97082EDE4AAB}"/>
                  </a:ext>
                </a:extLst>
              </p:cNvPr>
              <p:cNvPicPr/>
              <p:nvPr/>
            </p:nvPicPr>
            <p:blipFill>
              <a:blip r:embed="rId351"/>
              <a:stretch>
                <a:fillRect/>
              </a:stretch>
            </p:blipFill>
            <p:spPr>
              <a:xfrm>
                <a:off x="11230069" y="1825822"/>
                <a:ext cx="1846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116" name="Freihand 115">
                <a:extLst>
                  <a:ext uri="{FF2B5EF4-FFF2-40B4-BE49-F238E27FC236}">
                    <a16:creationId xmlns:a16="http://schemas.microsoft.com/office/drawing/2014/main" id="{0B2B9966-7773-E385-EB31-E53F4702AA13}"/>
                  </a:ext>
                </a:extLst>
              </p14:cNvPr>
              <p14:cNvContentPartPr/>
              <p14:nvPr/>
            </p14:nvContentPartPr>
            <p14:xfrm>
              <a:off x="11180749" y="1741582"/>
              <a:ext cx="151200" cy="42120"/>
            </p14:xfrm>
          </p:contentPart>
        </mc:Choice>
        <mc:Fallback xmlns="">
          <p:pic>
            <p:nvPicPr>
              <p:cNvPr id="116" name="Freihand 115">
                <a:extLst>
                  <a:ext uri="{FF2B5EF4-FFF2-40B4-BE49-F238E27FC236}">
                    <a16:creationId xmlns:a16="http://schemas.microsoft.com/office/drawing/2014/main" id="{0B2B9966-7773-E385-EB31-E53F4702AA13}"/>
                  </a:ext>
                </a:extLst>
              </p:cNvPr>
              <p:cNvPicPr/>
              <p:nvPr/>
            </p:nvPicPr>
            <p:blipFill>
              <a:blip r:embed="rId353"/>
              <a:stretch>
                <a:fillRect/>
              </a:stretch>
            </p:blipFill>
            <p:spPr>
              <a:xfrm>
                <a:off x="11172109" y="1732582"/>
                <a:ext cx="1688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118" name="Freihand 117">
                <a:extLst>
                  <a:ext uri="{FF2B5EF4-FFF2-40B4-BE49-F238E27FC236}">
                    <a16:creationId xmlns:a16="http://schemas.microsoft.com/office/drawing/2014/main" id="{5B5CD02A-907D-143D-C5B6-4FD632B9B73D}"/>
                  </a:ext>
                </a:extLst>
              </p14:cNvPr>
              <p14:cNvContentPartPr/>
              <p14:nvPr/>
            </p14:nvContentPartPr>
            <p14:xfrm>
              <a:off x="11450389" y="1867222"/>
              <a:ext cx="114480" cy="11160"/>
            </p14:xfrm>
          </p:contentPart>
        </mc:Choice>
        <mc:Fallback xmlns="">
          <p:pic>
            <p:nvPicPr>
              <p:cNvPr id="118" name="Freihand 117">
                <a:extLst>
                  <a:ext uri="{FF2B5EF4-FFF2-40B4-BE49-F238E27FC236}">
                    <a16:creationId xmlns:a16="http://schemas.microsoft.com/office/drawing/2014/main" id="{5B5CD02A-907D-143D-C5B6-4FD632B9B73D}"/>
                  </a:ext>
                </a:extLst>
              </p:cNvPr>
              <p:cNvPicPr/>
              <p:nvPr/>
            </p:nvPicPr>
            <p:blipFill>
              <a:blip r:embed="rId355"/>
              <a:stretch>
                <a:fillRect/>
              </a:stretch>
            </p:blipFill>
            <p:spPr>
              <a:xfrm>
                <a:off x="11441389" y="1858582"/>
                <a:ext cx="1321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119" name="Freihand 118">
                <a:extLst>
                  <a:ext uri="{FF2B5EF4-FFF2-40B4-BE49-F238E27FC236}">
                    <a16:creationId xmlns:a16="http://schemas.microsoft.com/office/drawing/2014/main" id="{5BA10E9E-9A6E-2346-3E4D-130A3671B78E}"/>
                  </a:ext>
                </a:extLst>
              </p14:cNvPr>
              <p14:cNvContentPartPr/>
              <p14:nvPr/>
            </p14:nvContentPartPr>
            <p14:xfrm>
              <a:off x="11573149" y="1751662"/>
              <a:ext cx="119880" cy="190800"/>
            </p14:xfrm>
          </p:contentPart>
        </mc:Choice>
        <mc:Fallback xmlns="">
          <p:pic>
            <p:nvPicPr>
              <p:cNvPr id="119" name="Freihand 118">
                <a:extLst>
                  <a:ext uri="{FF2B5EF4-FFF2-40B4-BE49-F238E27FC236}">
                    <a16:creationId xmlns:a16="http://schemas.microsoft.com/office/drawing/2014/main" id="{5BA10E9E-9A6E-2346-3E4D-130A3671B78E}"/>
                  </a:ext>
                </a:extLst>
              </p:cNvPr>
              <p:cNvPicPr/>
              <p:nvPr/>
            </p:nvPicPr>
            <p:blipFill>
              <a:blip r:embed="rId357"/>
              <a:stretch>
                <a:fillRect/>
              </a:stretch>
            </p:blipFill>
            <p:spPr>
              <a:xfrm>
                <a:off x="11564149" y="1743022"/>
                <a:ext cx="13752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120" name="Freihand 119">
                <a:extLst>
                  <a:ext uri="{FF2B5EF4-FFF2-40B4-BE49-F238E27FC236}">
                    <a16:creationId xmlns:a16="http://schemas.microsoft.com/office/drawing/2014/main" id="{B92ADEBF-EAE6-7669-8F21-CFD1BA8CDDC3}"/>
                  </a:ext>
                </a:extLst>
              </p14:cNvPr>
              <p14:cNvContentPartPr/>
              <p14:nvPr/>
            </p14:nvContentPartPr>
            <p14:xfrm>
              <a:off x="11758909" y="1824382"/>
              <a:ext cx="143280" cy="59040"/>
            </p14:xfrm>
          </p:contentPart>
        </mc:Choice>
        <mc:Fallback xmlns="">
          <p:pic>
            <p:nvPicPr>
              <p:cNvPr id="120" name="Freihand 119">
                <a:extLst>
                  <a:ext uri="{FF2B5EF4-FFF2-40B4-BE49-F238E27FC236}">
                    <a16:creationId xmlns:a16="http://schemas.microsoft.com/office/drawing/2014/main" id="{B92ADEBF-EAE6-7669-8F21-CFD1BA8CDDC3}"/>
                  </a:ext>
                </a:extLst>
              </p:cNvPr>
              <p:cNvPicPr/>
              <p:nvPr/>
            </p:nvPicPr>
            <p:blipFill>
              <a:blip r:embed="rId359"/>
              <a:stretch>
                <a:fillRect/>
              </a:stretch>
            </p:blipFill>
            <p:spPr>
              <a:xfrm>
                <a:off x="11749909" y="1815742"/>
                <a:ext cx="16092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121" name="Freihand 120">
                <a:extLst>
                  <a:ext uri="{FF2B5EF4-FFF2-40B4-BE49-F238E27FC236}">
                    <a16:creationId xmlns:a16="http://schemas.microsoft.com/office/drawing/2014/main" id="{3986F8D1-6EB3-1359-9B7F-61543A9C0F87}"/>
                  </a:ext>
                </a:extLst>
              </p14:cNvPr>
              <p14:cNvContentPartPr/>
              <p14:nvPr/>
            </p14:nvContentPartPr>
            <p14:xfrm>
              <a:off x="11879869" y="1737982"/>
              <a:ext cx="131040" cy="277920"/>
            </p14:xfrm>
          </p:contentPart>
        </mc:Choice>
        <mc:Fallback xmlns="">
          <p:pic>
            <p:nvPicPr>
              <p:cNvPr id="121" name="Freihand 120">
                <a:extLst>
                  <a:ext uri="{FF2B5EF4-FFF2-40B4-BE49-F238E27FC236}">
                    <a16:creationId xmlns:a16="http://schemas.microsoft.com/office/drawing/2014/main" id="{3986F8D1-6EB3-1359-9B7F-61543A9C0F87}"/>
                  </a:ext>
                </a:extLst>
              </p:cNvPr>
              <p:cNvPicPr/>
              <p:nvPr/>
            </p:nvPicPr>
            <p:blipFill>
              <a:blip r:embed="rId361"/>
              <a:stretch>
                <a:fillRect/>
              </a:stretch>
            </p:blipFill>
            <p:spPr>
              <a:xfrm>
                <a:off x="11871229" y="1728982"/>
                <a:ext cx="14868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123" name="Freihand 122">
                <a:extLst>
                  <a:ext uri="{FF2B5EF4-FFF2-40B4-BE49-F238E27FC236}">
                    <a16:creationId xmlns:a16="http://schemas.microsoft.com/office/drawing/2014/main" id="{D8759C84-CE09-7195-22E0-BAFF7EB79AE1}"/>
                  </a:ext>
                </a:extLst>
              </p14:cNvPr>
              <p14:cNvContentPartPr/>
              <p14:nvPr/>
            </p14:nvContentPartPr>
            <p14:xfrm>
              <a:off x="9945949" y="2147662"/>
              <a:ext cx="1376640" cy="197280"/>
            </p14:xfrm>
          </p:contentPart>
        </mc:Choice>
        <mc:Fallback xmlns="">
          <p:pic>
            <p:nvPicPr>
              <p:cNvPr id="123" name="Freihand 122">
                <a:extLst>
                  <a:ext uri="{FF2B5EF4-FFF2-40B4-BE49-F238E27FC236}">
                    <a16:creationId xmlns:a16="http://schemas.microsoft.com/office/drawing/2014/main" id="{D8759C84-CE09-7195-22E0-BAFF7EB79AE1}"/>
                  </a:ext>
                </a:extLst>
              </p:cNvPr>
              <p:cNvPicPr/>
              <p:nvPr/>
            </p:nvPicPr>
            <p:blipFill>
              <a:blip r:embed="rId363"/>
              <a:stretch>
                <a:fillRect/>
              </a:stretch>
            </p:blipFill>
            <p:spPr>
              <a:xfrm>
                <a:off x="9937309" y="2138662"/>
                <a:ext cx="139428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124" name="Freihand 123">
                <a:extLst>
                  <a:ext uri="{FF2B5EF4-FFF2-40B4-BE49-F238E27FC236}">
                    <a16:creationId xmlns:a16="http://schemas.microsoft.com/office/drawing/2014/main" id="{4C6B6A11-A161-E86C-5B18-F56AA3E20058}"/>
                  </a:ext>
                </a:extLst>
              </p14:cNvPr>
              <p14:cNvContentPartPr/>
              <p14:nvPr/>
            </p14:nvContentPartPr>
            <p14:xfrm>
              <a:off x="11124589" y="2090782"/>
              <a:ext cx="213840" cy="65520"/>
            </p14:xfrm>
          </p:contentPart>
        </mc:Choice>
        <mc:Fallback xmlns="">
          <p:pic>
            <p:nvPicPr>
              <p:cNvPr id="124" name="Freihand 123">
                <a:extLst>
                  <a:ext uri="{FF2B5EF4-FFF2-40B4-BE49-F238E27FC236}">
                    <a16:creationId xmlns:a16="http://schemas.microsoft.com/office/drawing/2014/main" id="{4C6B6A11-A161-E86C-5B18-F56AA3E20058}"/>
                  </a:ext>
                </a:extLst>
              </p:cNvPr>
              <p:cNvPicPr/>
              <p:nvPr/>
            </p:nvPicPr>
            <p:blipFill>
              <a:blip r:embed="rId365"/>
              <a:stretch>
                <a:fillRect/>
              </a:stretch>
            </p:blipFill>
            <p:spPr>
              <a:xfrm>
                <a:off x="11115949" y="2082142"/>
                <a:ext cx="2314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134" name="Freihand 133">
                <a:extLst>
                  <a:ext uri="{FF2B5EF4-FFF2-40B4-BE49-F238E27FC236}">
                    <a16:creationId xmlns:a16="http://schemas.microsoft.com/office/drawing/2014/main" id="{6F7F2554-15A6-7B3C-88EA-BECD128C4BEA}"/>
                  </a:ext>
                </a:extLst>
              </p14:cNvPr>
              <p14:cNvContentPartPr/>
              <p14:nvPr/>
            </p14:nvContentPartPr>
            <p14:xfrm>
              <a:off x="10580989" y="2070622"/>
              <a:ext cx="1395000" cy="454320"/>
            </p14:xfrm>
          </p:contentPart>
        </mc:Choice>
        <mc:Fallback xmlns="">
          <p:pic>
            <p:nvPicPr>
              <p:cNvPr id="134" name="Freihand 133">
                <a:extLst>
                  <a:ext uri="{FF2B5EF4-FFF2-40B4-BE49-F238E27FC236}">
                    <a16:creationId xmlns:a16="http://schemas.microsoft.com/office/drawing/2014/main" id="{6F7F2554-15A6-7B3C-88EA-BECD128C4BEA}"/>
                  </a:ext>
                </a:extLst>
              </p:cNvPr>
              <p:cNvPicPr/>
              <p:nvPr/>
            </p:nvPicPr>
            <p:blipFill>
              <a:blip r:embed="rId367"/>
              <a:stretch>
                <a:fillRect/>
              </a:stretch>
            </p:blipFill>
            <p:spPr>
              <a:xfrm>
                <a:off x="10572349" y="2061622"/>
                <a:ext cx="1412640" cy="47196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135" name="Freihand 134">
                <a:extLst>
                  <a:ext uri="{FF2B5EF4-FFF2-40B4-BE49-F238E27FC236}">
                    <a16:creationId xmlns:a16="http://schemas.microsoft.com/office/drawing/2014/main" id="{75FE2614-FC5E-BF1A-49A7-AC89D7C6C6F1}"/>
                  </a:ext>
                </a:extLst>
              </p14:cNvPr>
              <p14:cNvContentPartPr/>
              <p14:nvPr/>
            </p14:nvContentPartPr>
            <p14:xfrm>
              <a:off x="10445629" y="2010142"/>
              <a:ext cx="174960" cy="105480"/>
            </p14:xfrm>
          </p:contentPart>
        </mc:Choice>
        <mc:Fallback xmlns="">
          <p:pic>
            <p:nvPicPr>
              <p:cNvPr id="135" name="Freihand 134">
                <a:extLst>
                  <a:ext uri="{FF2B5EF4-FFF2-40B4-BE49-F238E27FC236}">
                    <a16:creationId xmlns:a16="http://schemas.microsoft.com/office/drawing/2014/main" id="{75FE2614-FC5E-BF1A-49A7-AC89D7C6C6F1}"/>
                  </a:ext>
                </a:extLst>
              </p:cNvPr>
              <p:cNvPicPr/>
              <p:nvPr/>
            </p:nvPicPr>
            <p:blipFill>
              <a:blip r:embed="rId369"/>
              <a:stretch>
                <a:fillRect/>
              </a:stretch>
            </p:blipFill>
            <p:spPr>
              <a:xfrm>
                <a:off x="10436629" y="2001502"/>
                <a:ext cx="1926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126" name="Freihand 125">
                <a:extLst>
                  <a:ext uri="{FF2B5EF4-FFF2-40B4-BE49-F238E27FC236}">
                    <a16:creationId xmlns:a16="http://schemas.microsoft.com/office/drawing/2014/main" id="{40E0C3D6-6394-011A-6814-EA24E5B08274}"/>
                  </a:ext>
                </a:extLst>
              </p14:cNvPr>
              <p14:cNvContentPartPr/>
              <p14:nvPr/>
            </p14:nvContentPartPr>
            <p14:xfrm>
              <a:off x="11144749" y="2552662"/>
              <a:ext cx="137520" cy="183240"/>
            </p14:xfrm>
          </p:contentPart>
        </mc:Choice>
        <mc:Fallback xmlns="">
          <p:pic>
            <p:nvPicPr>
              <p:cNvPr id="126" name="Freihand 125">
                <a:extLst>
                  <a:ext uri="{FF2B5EF4-FFF2-40B4-BE49-F238E27FC236}">
                    <a16:creationId xmlns:a16="http://schemas.microsoft.com/office/drawing/2014/main" id="{40E0C3D6-6394-011A-6814-EA24E5B08274}"/>
                  </a:ext>
                </a:extLst>
              </p:cNvPr>
              <p:cNvPicPr/>
              <p:nvPr/>
            </p:nvPicPr>
            <p:blipFill>
              <a:blip r:embed="rId371"/>
              <a:stretch>
                <a:fillRect/>
              </a:stretch>
            </p:blipFill>
            <p:spPr>
              <a:xfrm>
                <a:off x="11136109" y="2543662"/>
                <a:ext cx="15516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127" name="Freihand 126">
                <a:extLst>
                  <a:ext uri="{FF2B5EF4-FFF2-40B4-BE49-F238E27FC236}">
                    <a16:creationId xmlns:a16="http://schemas.microsoft.com/office/drawing/2014/main" id="{CB78AA77-7174-3FC8-30FA-3413ACDCEBED}"/>
                  </a:ext>
                </a:extLst>
              </p14:cNvPr>
              <p14:cNvContentPartPr/>
              <p14:nvPr/>
            </p14:nvContentPartPr>
            <p14:xfrm>
              <a:off x="11045749" y="2486422"/>
              <a:ext cx="191880" cy="27000"/>
            </p14:xfrm>
          </p:contentPart>
        </mc:Choice>
        <mc:Fallback xmlns="">
          <p:pic>
            <p:nvPicPr>
              <p:cNvPr id="127" name="Freihand 126">
                <a:extLst>
                  <a:ext uri="{FF2B5EF4-FFF2-40B4-BE49-F238E27FC236}">
                    <a16:creationId xmlns:a16="http://schemas.microsoft.com/office/drawing/2014/main" id="{CB78AA77-7174-3FC8-30FA-3413ACDCEBED}"/>
                  </a:ext>
                </a:extLst>
              </p:cNvPr>
              <p:cNvPicPr/>
              <p:nvPr/>
            </p:nvPicPr>
            <p:blipFill>
              <a:blip r:embed="rId373"/>
              <a:stretch>
                <a:fillRect/>
              </a:stretch>
            </p:blipFill>
            <p:spPr>
              <a:xfrm>
                <a:off x="11036749" y="2477782"/>
                <a:ext cx="20952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128" name="Freihand 127">
                <a:extLst>
                  <a:ext uri="{FF2B5EF4-FFF2-40B4-BE49-F238E27FC236}">
                    <a16:creationId xmlns:a16="http://schemas.microsoft.com/office/drawing/2014/main" id="{48D74406-D24A-F0E2-ED63-17A2337DF569}"/>
                  </a:ext>
                </a:extLst>
              </p14:cNvPr>
              <p14:cNvContentPartPr/>
              <p14:nvPr/>
            </p14:nvContentPartPr>
            <p14:xfrm>
              <a:off x="11327989" y="2621782"/>
              <a:ext cx="114840" cy="11520"/>
            </p14:xfrm>
          </p:contentPart>
        </mc:Choice>
        <mc:Fallback xmlns="">
          <p:pic>
            <p:nvPicPr>
              <p:cNvPr id="128" name="Freihand 127">
                <a:extLst>
                  <a:ext uri="{FF2B5EF4-FFF2-40B4-BE49-F238E27FC236}">
                    <a16:creationId xmlns:a16="http://schemas.microsoft.com/office/drawing/2014/main" id="{48D74406-D24A-F0E2-ED63-17A2337DF569}"/>
                  </a:ext>
                </a:extLst>
              </p:cNvPr>
              <p:cNvPicPr/>
              <p:nvPr/>
            </p:nvPicPr>
            <p:blipFill>
              <a:blip r:embed="rId375"/>
              <a:stretch>
                <a:fillRect/>
              </a:stretch>
            </p:blipFill>
            <p:spPr>
              <a:xfrm>
                <a:off x="11318989" y="2612782"/>
                <a:ext cx="1324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129" name="Freihand 128">
                <a:extLst>
                  <a:ext uri="{FF2B5EF4-FFF2-40B4-BE49-F238E27FC236}">
                    <a16:creationId xmlns:a16="http://schemas.microsoft.com/office/drawing/2014/main" id="{BBA43A07-096E-838C-472E-B0CEC18813AD}"/>
                  </a:ext>
                </a:extLst>
              </p14:cNvPr>
              <p14:cNvContentPartPr/>
              <p14:nvPr/>
            </p14:nvContentPartPr>
            <p14:xfrm>
              <a:off x="11558749" y="2481382"/>
              <a:ext cx="78840" cy="285480"/>
            </p14:xfrm>
          </p:contentPart>
        </mc:Choice>
        <mc:Fallback xmlns="">
          <p:pic>
            <p:nvPicPr>
              <p:cNvPr id="129" name="Freihand 128">
                <a:extLst>
                  <a:ext uri="{FF2B5EF4-FFF2-40B4-BE49-F238E27FC236}">
                    <a16:creationId xmlns:a16="http://schemas.microsoft.com/office/drawing/2014/main" id="{BBA43A07-096E-838C-472E-B0CEC18813AD}"/>
                  </a:ext>
                </a:extLst>
              </p:cNvPr>
              <p:cNvPicPr/>
              <p:nvPr/>
            </p:nvPicPr>
            <p:blipFill>
              <a:blip r:embed="rId377"/>
              <a:stretch>
                <a:fillRect/>
              </a:stretch>
            </p:blipFill>
            <p:spPr>
              <a:xfrm>
                <a:off x="11549749" y="2472382"/>
                <a:ext cx="9648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130" name="Freihand 129">
                <a:extLst>
                  <a:ext uri="{FF2B5EF4-FFF2-40B4-BE49-F238E27FC236}">
                    <a16:creationId xmlns:a16="http://schemas.microsoft.com/office/drawing/2014/main" id="{26948386-0E16-4989-F2A8-44B5F94F1546}"/>
                  </a:ext>
                </a:extLst>
              </p14:cNvPr>
              <p14:cNvContentPartPr/>
              <p14:nvPr/>
            </p14:nvContentPartPr>
            <p14:xfrm>
              <a:off x="11537869" y="2565262"/>
              <a:ext cx="302040" cy="68400"/>
            </p14:xfrm>
          </p:contentPart>
        </mc:Choice>
        <mc:Fallback xmlns="">
          <p:pic>
            <p:nvPicPr>
              <p:cNvPr id="130" name="Freihand 129">
                <a:extLst>
                  <a:ext uri="{FF2B5EF4-FFF2-40B4-BE49-F238E27FC236}">
                    <a16:creationId xmlns:a16="http://schemas.microsoft.com/office/drawing/2014/main" id="{26948386-0E16-4989-F2A8-44B5F94F1546}"/>
                  </a:ext>
                </a:extLst>
              </p:cNvPr>
              <p:cNvPicPr/>
              <p:nvPr/>
            </p:nvPicPr>
            <p:blipFill>
              <a:blip r:embed="rId379"/>
              <a:stretch>
                <a:fillRect/>
              </a:stretch>
            </p:blipFill>
            <p:spPr>
              <a:xfrm>
                <a:off x="11529229" y="2556622"/>
                <a:ext cx="3196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131" name="Freihand 130">
                <a:extLst>
                  <a:ext uri="{FF2B5EF4-FFF2-40B4-BE49-F238E27FC236}">
                    <a16:creationId xmlns:a16="http://schemas.microsoft.com/office/drawing/2014/main" id="{9458DAC8-DF0E-DBD9-2E20-062B5F8AACF5}"/>
                  </a:ext>
                </a:extLst>
              </p14:cNvPr>
              <p14:cNvContentPartPr/>
              <p14:nvPr/>
            </p14:nvContentPartPr>
            <p14:xfrm>
              <a:off x="11717869" y="2600542"/>
              <a:ext cx="117360" cy="17280"/>
            </p14:xfrm>
          </p:contentPart>
        </mc:Choice>
        <mc:Fallback xmlns="">
          <p:pic>
            <p:nvPicPr>
              <p:cNvPr id="131" name="Freihand 130">
                <a:extLst>
                  <a:ext uri="{FF2B5EF4-FFF2-40B4-BE49-F238E27FC236}">
                    <a16:creationId xmlns:a16="http://schemas.microsoft.com/office/drawing/2014/main" id="{9458DAC8-DF0E-DBD9-2E20-062B5F8AACF5}"/>
                  </a:ext>
                </a:extLst>
              </p:cNvPr>
              <p:cNvPicPr/>
              <p:nvPr/>
            </p:nvPicPr>
            <p:blipFill>
              <a:blip r:embed="rId381"/>
              <a:stretch>
                <a:fillRect/>
              </a:stretch>
            </p:blipFill>
            <p:spPr>
              <a:xfrm>
                <a:off x="11709229" y="2591542"/>
                <a:ext cx="1350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132" name="Freihand 131">
                <a:extLst>
                  <a:ext uri="{FF2B5EF4-FFF2-40B4-BE49-F238E27FC236}">
                    <a16:creationId xmlns:a16="http://schemas.microsoft.com/office/drawing/2014/main" id="{006EB720-4D4F-CEF1-C3B4-572D6F8E189C}"/>
                  </a:ext>
                </a:extLst>
              </p14:cNvPr>
              <p14:cNvContentPartPr/>
              <p14:nvPr/>
            </p14:nvContentPartPr>
            <p14:xfrm>
              <a:off x="11883829" y="2451862"/>
              <a:ext cx="128520" cy="217800"/>
            </p14:xfrm>
          </p:contentPart>
        </mc:Choice>
        <mc:Fallback xmlns="">
          <p:pic>
            <p:nvPicPr>
              <p:cNvPr id="132" name="Freihand 131">
                <a:extLst>
                  <a:ext uri="{FF2B5EF4-FFF2-40B4-BE49-F238E27FC236}">
                    <a16:creationId xmlns:a16="http://schemas.microsoft.com/office/drawing/2014/main" id="{006EB720-4D4F-CEF1-C3B4-572D6F8E189C}"/>
                  </a:ext>
                </a:extLst>
              </p:cNvPr>
              <p:cNvPicPr/>
              <p:nvPr/>
            </p:nvPicPr>
            <p:blipFill>
              <a:blip r:embed="rId383"/>
              <a:stretch>
                <a:fillRect/>
              </a:stretch>
            </p:blipFill>
            <p:spPr>
              <a:xfrm>
                <a:off x="11874829" y="2443222"/>
                <a:ext cx="14616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147" name="Freihand 146">
                <a:extLst>
                  <a:ext uri="{FF2B5EF4-FFF2-40B4-BE49-F238E27FC236}">
                    <a16:creationId xmlns:a16="http://schemas.microsoft.com/office/drawing/2014/main" id="{D1477130-EDBC-0302-8F30-DAC81331BD65}"/>
                  </a:ext>
                </a:extLst>
              </p14:cNvPr>
              <p14:cNvContentPartPr/>
              <p14:nvPr/>
            </p14:nvContentPartPr>
            <p14:xfrm>
              <a:off x="11207389" y="2753182"/>
              <a:ext cx="492120" cy="24120"/>
            </p14:xfrm>
          </p:contentPart>
        </mc:Choice>
        <mc:Fallback xmlns="">
          <p:pic>
            <p:nvPicPr>
              <p:cNvPr id="147" name="Freihand 146">
                <a:extLst>
                  <a:ext uri="{FF2B5EF4-FFF2-40B4-BE49-F238E27FC236}">
                    <a16:creationId xmlns:a16="http://schemas.microsoft.com/office/drawing/2014/main" id="{D1477130-EDBC-0302-8F30-DAC81331BD65}"/>
                  </a:ext>
                </a:extLst>
              </p:cNvPr>
              <p:cNvPicPr/>
              <p:nvPr/>
            </p:nvPicPr>
            <p:blipFill>
              <a:blip r:embed="rId385"/>
              <a:stretch>
                <a:fillRect/>
              </a:stretch>
            </p:blipFill>
            <p:spPr>
              <a:xfrm>
                <a:off x="11198389" y="2744542"/>
                <a:ext cx="5097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137" name="Freihand 136">
                <a:extLst>
                  <a:ext uri="{FF2B5EF4-FFF2-40B4-BE49-F238E27FC236}">
                    <a16:creationId xmlns:a16="http://schemas.microsoft.com/office/drawing/2014/main" id="{D6A9E396-8CDA-5906-95BC-A611BBD00534}"/>
                  </a:ext>
                </a:extLst>
              </p14:cNvPr>
              <p14:cNvContentPartPr/>
              <p14:nvPr/>
            </p14:nvContentPartPr>
            <p14:xfrm>
              <a:off x="9289309" y="2928862"/>
              <a:ext cx="135000" cy="268920"/>
            </p14:xfrm>
          </p:contentPart>
        </mc:Choice>
        <mc:Fallback xmlns="">
          <p:pic>
            <p:nvPicPr>
              <p:cNvPr id="137" name="Freihand 136">
                <a:extLst>
                  <a:ext uri="{FF2B5EF4-FFF2-40B4-BE49-F238E27FC236}">
                    <a16:creationId xmlns:a16="http://schemas.microsoft.com/office/drawing/2014/main" id="{D6A9E396-8CDA-5906-95BC-A611BBD00534}"/>
                  </a:ext>
                </a:extLst>
              </p:cNvPr>
              <p:cNvPicPr/>
              <p:nvPr/>
            </p:nvPicPr>
            <p:blipFill>
              <a:blip r:embed="rId387"/>
              <a:stretch>
                <a:fillRect/>
              </a:stretch>
            </p:blipFill>
            <p:spPr>
              <a:xfrm>
                <a:off x="9280309" y="2920222"/>
                <a:ext cx="15264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138" name="Freihand 137">
                <a:extLst>
                  <a:ext uri="{FF2B5EF4-FFF2-40B4-BE49-F238E27FC236}">
                    <a16:creationId xmlns:a16="http://schemas.microsoft.com/office/drawing/2014/main" id="{68C1566E-AA7A-3635-28F9-157651757392}"/>
                  </a:ext>
                </a:extLst>
              </p14:cNvPr>
              <p14:cNvContentPartPr/>
              <p14:nvPr/>
            </p14:nvContentPartPr>
            <p14:xfrm>
              <a:off x="9521869" y="2974222"/>
              <a:ext cx="21600" cy="3600"/>
            </p14:xfrm>
          </p:contentPart>
        </mc:Choice>
        <mc:Fallback xmlns="">
          <p:pic>
            <p:nvPicPr>
              <p:cNvPr id="138" name="Freihand 137">
                <a:extLst>
                  <a:ext uri="{FF2B5EF4-FFF2-40B4-BE49-F238E27FC236}">
                    <a16:creationId xmlns:a16="http://schemas.microsoft.com/office/drawing/2014/main" id="{68C1566E-AA7A-3635-28F9-157651757392}"/>
                  </a:ext>
                </a:extLst>
              </p:cNvPr>
              <p:cNvPicPr/>
              <p:nvPr/>
            </p:nvPicPr>
            <p:blipFill>
              <a:blip r:embed="rId389"/>
              <a:stretch>
                <a:fillRect/>
              </a:stretch>
            </p:blipFill>
            <p:spPr>
              <a:xfrm>
                <a:off x="9513229" y="2965222"/>
                <a:ext cx="392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139" name="Freihand 138">
                <a:extLst>
                  <a:ext uri="{FF2B5EF4-FFF2-40B4-BE49-F238E27FC236}">
                    <a16:creationId xmlns:a16="http://schemas.microsoft.com/office/drawing/2014/main" id="{08638E5A-DC4A-1898-4474-5BBD606D49D7}"/>
                  </a:ext>
                </a:extLst>
              </p14:cNvPr>
              <p14:cNvContentPartPr/>
              <p14:nvPr/>
            </p14:nvContentPartPr>
            <p14:xfrm>
              <a:off x="9601429" y="2911942"/>
              <a:ext cx="103680" cy="122400"/>
            </p14:xfrm>
          </p:contentPart>
        </mc:Choice>
        <mc:Fallback xmlns="">
          <p:pic>
            <p:nvPicPr>
              <p:cNvPr id="139" name="Freihand 138">
                <a:extLst>
                  <a:ext uri="{FF2B5EF4-FFF2-40B4-BE49-F238E27FC236}">
                    <a16:creationId xmlns:a16="http://schemas.microsoft.com/office/drawing/2014/main" id="{08638E5A-DC4A-1898-4474-5BBD606D49D7}"/>
                  </a:ext>
                </a:extLst>
              </p:cNvPr>
              <p:cNvPicPr/>
              <p:nvPr/>
            </p:nvPicPr>
            <p:blipFill>
              <a:blip r:embed="rId391"/>
              <a:stretch>
                <a:fillRect/>
              </a:stretch>
            </p:blipFill>
            <p:spPr>
              <a:xfrm>
                <a:off x="9592429" y="2903302"/>
                <a:ext cx="12132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141" name="Freihand 140">
                <a:extLst>
                  <a:ext uri="{FF2B5EF4-FFF2-40B4-BE49-F238E27FC236}">
                    <a16:creationId xmlns:a16="http://schemas.microsoft.com/office/drawing/2014/main" id="{54F896B8-7F22-69C2-22CB-5B706E6AD8DC}"/>
                  </a:ext>
                </a:extLst>
              </p14:cNvPr>
              <p14:cNvContentPartPr/>
              <p14:nvPr/>
            </p14:nvContentPartPr>
            <p14:xfrm>
              <a:off x="9827509" y="2947582"/>
              <a:ext cx="91800" cy="11160"/>
            </p14:xfrm>
          </p:contentPart>
        </mc:Choice>
        <mc:Fallback xmlns="">
          <p:pic>
            <p:nvPicPr>
              <p:cNvPr id="141" name="Freihand 140">
                <a:extLst>
                  <a:ext uri="{FF2B5EF4-FFF2-40B4-BE49-F238E27FC236}">
                    <a16:creationId xmlns:a16="http://schemas.microsoft.com/office/drawing/2014/main" id="{54F896B8-7F22-69C2-22CB-5B706E6AD8DC}"/>
                  </a:ext>
                </a:extLst>
              </p:cNvPr>
              <p:cNvPicPr/>
              <p:nvPr/>
            </p:nvPicPr>
            <p:blipFill>
              <a:blip r:embed="rId393"/>
              <a:stretch>
                <a:fillRect/>
              </a:stretch>
            </p:blipFill>
            <p:spPr>
              <a:xfrm>
                <a:off x="9818509" y="2938942"/>
                <a:ext cx="1094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142" name="Freihand 141">
                <a:extLst>
                  <a:ext uri="{FF2B5EF4-FFF2-40B4-BE49-F238E27FC236}">
                    <a16:creationId xmlns:a16="http://schemas.microsoft.com/office/drawing/2014/main" id="{C9440479-8642-46DA-625F-3C334A6853A4}"/>
                  </a:ext>
                </a:extLst>
              </p14:cNvPr>
              <p14:cNvContentPartPr/>
              <p14:nvPr/>
            </p14:nvContentPartPr>
            <p14:xfrm>
              <a:off x="9821749" y="3009502"/>
              <a:ext cx="90000" cy="15480"/>
            </p14:xfrm>
          </p:contentPart>
        </mc:Choice>
        <mc:Fallback xmlns="">
          <p:pic>
            <p:nvPicPr>
              <p:cNvPr id="142" name="Freihand 141">
                <a:extLst>
                  <a:ext uri="{FF2B5EF4-FFF2-40B4-BE49-F238E27FC236}">
                    <a16:creationId xmlns:a16="http://schemas.microsoft.com/office/drawing/2014/main" id="{C9440479-8642-46DA-625F-3C334A6853A4}"/>
                  </a:ext>
                </a:extLst>
              </p:cNvPr>
              <p:cNvPicPr/>
              <p:nvPr/>
            </p:nvPicPr>
            <p:blipFill>
              <a:blip r:embed="rId395"/>
              <a:stretch>
                <a:fillRect/>
              </a:stretch>
            </p:blipFill>
            <p:spPr>
              <a:xfrm>
                <a:off x="9813109" y="3000862"/>
                <a:ext cx="1076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143" name="Freihand 142">
                <a:extLst>
                  <a:ext uri="{FF2B5EF4-FFF2-40B4-BE49-F238E27FC236}">
                    <a16:creationId xmlns:a16="http://schemas.microsoft.com/office/drawing/2014/main" id="{93C63A89-513F-7163-5083-53FFAA876FF9}"/>
                  </a:ext>
                </a:extLst>
              </p14:cNvPr>
              <p14:cNvContentPartPr/>
              <p14:nvPr/>
            </p14:nvContentPartPr>
            <p14:xfrm>
              <a:off x="10017229" y="2905822"/>
              <a:ext cx="185040" cy="129240"/>
            </p14:xfrm>
          </p:contentPart>
        </mc:Choice>
        <mc:Fallback xmlns="">
          <p:pic>
            <p:nvPicPr>
              <p:cNvPr id="143" name="Freihand 142">
                <a:extLst>
                  <a:ext uri="{FF2B5EF4-FFF2-40B4-BE49-F238E27FC236}">
                    <a16:creationId xmlns:a16="http://schemas.microsoft.com/office/drawing/2014/main" id="{93C63A89-513F-7163-5083-53FFAA876FF9}"/>
                  </a:ext>
                </a:extLst>
              </p:cNvPr>
              <p:cNvPicPr/>
              <p:nvPr/>
            </p:nvPicPr>
            <p:blipFill>
              <a:blip r:embed="rId397"/>
              <a:stretch>
                <a:fillRect/>
              </a:stretch>
            </p:blipFill>
            <p:spPr>
              <a:xfrm>
                <a:off x="10008589" y="2897182"/>
                <a:ext cx="20268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145" name="Freihand 144">
                <a:extLst>
                  <a:ext uri="{FF2B5EF4-FFF2-40B4-BE49-F238E27FC236}">
                    <a16:creationId xmlns:a16="http://schemas.microsoft.com/office/drawing/2014/main" id="{E7DA074F-4849-12B1-5759-BDDA5C115002}"/>
                  </a:ext>
                </a:extLst>
              </p14:cNvPr>
              <p14:cNvContentPartPr/>
              <p14:nvPr/>
            </p14:nvContentPartPr>
            <p14:xfrm>
              <a:off x="10250509" y="2772262"/>
              <a:ext cx="104760" cy="293040"/>
            </p14:xfrm>
          </p:contentPart>
        </mc:Choice>
        <mc:Fallback xmlns="">
          <p:pic>
            <p:nvPicPr>
              <p:cNvPr id="145" name="Freihand 144">
                <a:extLst>
                  <a:ext uri="{FF2B5EF4-FFF2-40B4-BE49-F238E27FC236}">
                    <a16:creationId xmlns:a16="http://schemas.microsoft.com/office/drawing/2014/main" id="{E7DA074F-4849-12B1-5759-BDDA5C115002}"/>
                  </a:ext>
                </a:extLst>
              </p:cNvPr>
              <p:cNvPicPr/>
              <p:nvPr/>
            </p:nvPicPr>
            <p:blipFill>
              <a:blip r:embed="rId399"/>
              <a:stretch>
                <a:fillRect/>
              </a:stretch>
            </p:blipFill>
            <p:spPr>
              <a:xfrm>
                <a:off x="10241869" y="2763262"/>
                <a:ext cx="12240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149" name="Freihand 148">
                <a:extLst>
                  <a:ext uri="{FF2B5EF4-FFF2-40B4-BE49-F238E27FC236}">
                    <a16:creationId xmlns:a16="http://schemas.microsoft.com/office/drawing/2014/main" id="{81691B2A-FA3C-BA93-B094-5D99E119CC33}"/>
                  </a:ext>
                </a:extLst>
              </p14:cNvPr>
              <p14:cNvContentPartPr/>
              <p14:nvPr/>
            </p14:nvContentPartPr>
            <p14:xfrm>
              <a:off x="10386949" y="2842102"/>
              <a:ext cx="117000" cy="171360"/>
            </p14:xfrm>
          </p:contentPart>
        </mc:Choice>
        <mc:Fallback xmlns="">
          <p:pic>
            <p:nvPicPr>
              <p:cNvPr id="149" name="Freihand 148">
                <a:extLst>
                  <a:ext uri="{FF2B5EF4-FFF2-40B4-BE49-F238E27FC236}">
                    <a16:creationId xmlns:a16="http://schemas.microsoft.com/office/drawing/2014/main" id="{81691B2A-FA3C-BA93-B094-5D99E119CC33}"/>
                  </a:ext>
                </a:extLst>
              </p:cNvPr>
              <p:cNvPicPr/>
              <p:nvPr/>
            </p:nvPicPr>
            <p:blipFill>
              <a:blip r:embed="rId401"/>
              <a:stretch>
                <a:fillRect/>
              </a:stretch>
            </p:blipFill>
            <p:spPr>
              <a:xfrm>
                <a:off x="10378309" y="2833462"/>
                <a:ext cx="13464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150" name="Freihand 149">
                <a:extLst>
                  <a:ext uri="{FF2B5EF4-FFF2-40B4-BE49-F238E27FC236}">
                    <a16:creationId xmlns:a16="http://schemas.microsoft.com/office/drawing/2014/main" id="{1342D15A-DBB8-BEE5-47A7-96FF3C61A7A4}"/>
                  </a:ext>
                </a:extLst>
              </p14:cNvPr>
              <p14:cNvContentPartPr/>
              <p14:nvPr/>
            </p14:nvContentPartPr>
            <p14:xfrm>
              <a:off x="10396669" y="2781262"/>
              <a:ext cx="150840" cy="11520"/>
            </p14:xfrm>
          </p:contentPart>
        </mc:Choice>
        <mc:Fallback xmlns="">
          <p:pic>
            <p:nvPicPr>
              <p:cNvPr id="150" name="Freihand 149">
                <a:extLst>
                  <a:ext uri="{FF2B5EF4-FFF2-40B4-BE49-F238E27FC236}">
                    <a16:creationId xmlns:a16="http://schemas.microsoft.com/office/drawing/2014/main" id="{1342D15A-DBB8-BEE5-47A7-96FF3C61A7A4}"/>
                  </a:ext>
                </a:extLst>
              </p:cNvPr>
              <p:cNvPicPr/>
              <p:nvPr/>
            </p:nvPicPr>
            <p:blipFill>
              <a:blip r:embed="rId403"/>
              <a:stretch>
                <a:fillRect/>
              </a:stretch>
            </p:blipFill>
            <p:spPr>
              <a:xfrm>
                <a:off x="10388029" y="2772262"/>
                <a:ext cx="16848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152" name="Freihand 151">
                <a:extLst>
                  <a:ext uri="{FF2B5EF4-FFF2-40B4-BE49-F238E27FC236}">
                    <a16:creationId xmlns:a16="http://schemas.microsoft.com/office/drawing/2014/main" id="{DB0BDA7F-617B-1DE6-77E7-2A812DB3CEC3}"/>
                  </a:ext>
                </a:extLst>
              </p14:cNvPr>
              <p14:cNvContentPartPr/>
              <p14:nvPr/>
            </p14:nvContentPartPr>
            <p14:xfrm>
              <a:off x="10559749" y="2948302"/>
              <a:ext cx="87120" cy="7560"/>
            </p14:xfrm>
          </p:contentPart>
        </mc:Choice>
        <mc:Fallback xmlns="">
          <p:pic>
            <p:nvPicPr>
              <p:cNvPr id="152" name="Freihand 151">
                <a:extLst>
                  <a:ext uri="{FF2B5EF4-FFF2-40B4-BE49-F238E27FC236}">
                    <a16:creationId xmlns:a16="http://schemas.microsoft.com/office/drawing/2014/main" id="{DB0BDA7F-617B-1DE6-77E7-2A812DB3CEC3}"/>
                  </a:ext>
                </a:extLst>
              </p:cNvPr>
              <p:cNvPicPr/>
              <p:nvPr/>
            </p:nvPicPr>
            <p:blipFill>
              <a:blip r:embed="rId405"/>
              <a:stretch>
                <a:fillRect/>
              </a:stretch>
            </p:blipFill>
            <p:spPr>
              <a:xfrm>
                <a:off x="10550749" y="2939302"/>
                <a:ext cx="1047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153" name="Freihand 152">
                <a:extLst>
                  <a:ext uri="{FF2B5EF4-FFF2-40B4-BE49-F238E27FC236}">
                    <a16:creationId xmlns:a16="http://schemas.microsoft.com/office/drawing/2014/main" id="{36ABF235-A5CB-A55E-E6C9-A4D7E4B84BEF}"/>
                  </a:ext>
                </a:extLst>
              </p14:cNvPr>
              <p14:cNvContentPartPr/>
              <p14:nvPr/>
            </p14:nvContentPartPr>
            <p14:xfrm>
              <a:off x="10661269" y="2808262"/>
              <a:ext cx="169200" cy="280080"/>
            </p14:xfrm>
          </p:contentPart>
        </mc:Choice>
        <mc:Fallback xmlns="">
          <p:pic>
            <p:nvPicPr>
              <p:cNvPr id="153" name="Freihand 152">
                <a:extLst>
                  <a:ext uri="{FF2B5EF4-FFF2-40B4-BE49-F238E27FC236}">
                    <a16:creationId xmlns:a16="http://schemas.microsoft.com/office/drawing/2014/main" id="{36ABF235-A5CB-A55E-E6C9-A4D7E4B84BEF}"/>
                  </a:ext>
                </a:extLst>
              </p:cNvPr>
              <p:cNvPicPr/>
              <p:nvPr/>
            </p:nvPicPr>
            <p:blipFill>
              <a:blip r:embed="rId407"/>
              <a:stretch>
                <a:fillRect/>
              </a:stretch>
            </p:blipFill>
            <p:spPr>
              <a:xfrm>
                <a:off x="10652269" y="2799262"/>
                <a:ext cx="18684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155" name="Freihand 154">
                <a:extLst>
                  <a:ext uri="{FF2B5EF4-FFF2-40B4-BE49-F238E27FC236}">
                    <a16:creationId xmlns:a16="http://schemas.microsoft.com/office/drawing/2014/main" id="{EFCAEAC8-51BC-689E-6E19-6C1FA4294CAF}"/>
                  </a:ext>
                </a:extLst>
              </p14:cNvPr>
              <p14:cNvContentPartPr/>
              <p14:nvPr/>
            </p14:nvContentPartPr>
            <p14:xfrm>
              <a:off x="10801669" y="2762902"/>
              <a:ext cx="134640" cy="380880"/>
            </p14:xfrm>
          </p:contentPart>
        </mc:Choice>
        <mc:Fallback xmlns="">
          <p:pic>
            <p:nvPicPr>
              <p:cNvPr id="155" name="Freihand 154">
                <a:extLst>
                  <a:ext uri="{FF2B5EF4-FFF2-40B4-BE49-F238E27FC236}">
                    <a16:creationId xmlns:a16="http://schemas.microsoft.com/office/drawing/2014/main" id="{EFCAEAC8-51BC-689E-6E19-6C1FA4294CAF}"/>
                  </a:ext>
                </a:extLst>
              </p:cNvPr>
              <p:cNvPicPr/>
              <p:nvPr/>
            </p:nvPicPr>
            <p:blipFill>
              <a:blip r:embed="rId409"/>
              <a:stretch>
                <a:fillRect/>
              </a:stretch>
            </p:blipFill>
            <p:spPr>
              <a:xfrm>
                <a:off x="10792669" y="2753902"/>
                <a:ext cx="152280" cy="39852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157" name="Freihand 156">
                <a:extLst>
                  <a:ext uri="{FF2B5EF4-FFF2-40B4-BE49-F238E27FC236}">
                    <a16:creationId xmlns:a16="http://schemas.microsoft.com/office/drawing/2014/main" id="{3A133A48-0D4F-B2E7-45EF-E554461CC540}"/>
                  </a:ext>
                </a:extLst>
              </p14:cNvPr>
              <p14:cNvContentPartPr/>
              <p14:nvPr/>
            </p14:nvContentPartPr>
            <p14:xfrm>
              <a:off x="9814189" y="3286342"/>
              <a:ext cx="119880" cy="20520"/>
            </p14:xfrm>
          </p:contentPart>
        </mc:Choice>
        <mc:Fallback xmlns="">
          <p:pic>
            <p:nvPicPr>
              <p:cNvPr id="157" name="Freihand 156">
                <a:extLst>
                  <a:ext uri="{FF2B5EF4-FFF2-40B4-BE49-F238E27FC236}">
                    <a16:creationId xmlns:a16="http://schemas.microsoft.com/office/drawing/2014/main" id="{3A133A48-0D4F-B2E7-45EF-E554461CC540}"/>
                  </a:ext>
                </a:extLst>
              </p:cNvPr>
              <p:cNvPicPr/>
              <p:nvPr/>
            </p:nvPicPr>
            <p:blipFill>
              <a:blip r:embed="rId411"/>
              <a:stretch>
                <a:fillRect/>
              </a:stretch>
            </p:blipFill>
            <p:spPr>
              <a:xfrm>
                <a:off x="9805189" y="3277342"/>
                <a:ext cx="1375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158" name="Freihand 157">
                <a:extLst>
                  <a:ext uri="{FF2B5EF4-FFF2-40B4-BE49-F238E27FC236}">
                    <a16:creationId xmlns:a16="http://schemas.microsoft.com/office/drawing/2014/main" id="{E387FE1B-6F53-5F65-BB6A-3F6607A7F226}"/>
                  </a:ext>
                </a:extLst>
              </p14:cNvPr>
              <p14:cNvContentPartPr/>
              <p14:nvPr/>
            </p14:nvContentPartPr>
            <p14:xfrm>
              <a:off x="9804829" y="3359422"/>
              <a:ext cx="107280" cy="28800"/>
            </p14:xfrm>
          </p:contentPart>
        </mc:Choice>
        <mc:Fallback xmlns="">
          <p:pic>
            <p:nvPicPr>
              <p:cNvPr id="158" name="Freihand 157">
                <a:extLst>
                  <a:ext uri="{FF2B5EF4-FFF2-40B4-BE49-F238E27FC236}">
                    <a16:creationId xmlns:a16="http://schemas.microsoft.com/office/drawing/2014/main" id="{E387FE1B-6F53-5F65-BB6A-3F6607A7F226}"/>
                  </a:ext>
                </a:extLst>
              </p:cNvPr>
              <p:cNvPicPr/>
              <p:nvPr/>
            </p:nvPicPr>
            <p:blipFill>
              <a:blip r:embed="rId413"/>
              <a:stretch>
                <a:fillRect/>
              </a:stretch>
            </p:blipFill>
            <p:spPr>
              <a:xfrm>
                <a:off x="9795829" y="3350782"/>
                <a:ext cx="1249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160" name="Freihand 159">
                <a:extLst>
                  <a:ext uri="{FF2B5EF4-FFF2-40B4-BE49-F238E27FC236}">
                    <a16:creationId xmlns:a16="http://schemas.microsoft.com/office/drawing/2014/main" id="{6E51D9D2-C7D9-DD02-765D-A8040508FCDB}"/>
                  </a:ext>
                </a:extLst>
              </p14:cNvPr>
              <p14:cNvContentPartPr/>
              <p14:nvPr/>
            </p14:nvContentPartPr>
            <p14:xfrm>
              <a:off x="10039549" y="3294622"/>
              <a:ext cx="4320" cy="1800"/>
            </p14:xfrm>
          </p:contentPart>
        </mc:Choice>
        <mc:Fallback xmlns="">
          <p:pic>
            <p:nvPicPr>
              <p:cNvPr id="160" name="Freihand 159">
                <a:extLst>
                  <a:ext uri="{FF2B5EF4-FFF2-40B4-BE49-F238E27FC236}">
                    <a16:creationId xmlns:a16="http://schemas.microsoft.com/office/drawing/2014/main" id="{6E51D9D2-C7D9-DD02-765D-A8040508FCDB}"/>
                  </a:ext>
                </a:extLst>
              </p:cNvPr>
              <p:cNvPicPr/>
              <p:nvPr/>
            </p:nvPicPr>
            <p:blipFill>
              <a:blip r:embed="rId415"/>
              <a:stretch>
                <a:fillRect/>
              </a:stretch>
            </p:blipFill>
            <p:spPr>
              <a:xfrm>
                <a:off x="10030549" y="3285622"/>
                <a:ext cx="2196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161" name="Freihand 160">
                <a:extLst>
                  <a:ext uri="{FF2B5EF4-FFF2-40B4-BE49-F238E27FC236}">
                    <a16:creationId xmlns:a16="http://schemas.microsoft.com/office/drawing/2014/main" id="{1E94E5D3-43F6-ADCE-3816-3385E86A412D}"/>
                  </a:ext>
                </a:extLst>
              </p14:cNvPr>
              <p14:cNvContentPartPr/>
              <p14:nvPr/>
            </p14:nvContentPartPr>
            <p14:xfrm>
              <a:off x="10043509" y="3274822"/>
              <a:ext cx="179280" cy="111240"/>
            </p14:xfrm>
          </p:contentPart>
        </mc:Choice>
        <mc:Fallback xmlns="">
          <p:pic>
            <p:nvPicPr>
              <p:cNvPr id="161" name="Freihand 160">
                <a:extLst>
                  <a:ext uri="{FF2B5EF4-FFF2-40B4-BE49-F238E27FC236}">
                    <a16:creationId xmlns:a16="http://schemas.microsoft.com/office/drawing/2014/main" id="{1E94E5D3-43F6-ADCE-3816-3385E86A412D}"/>
                  </a:ext>
                </a:extLst>
              </p:cNvPr>
              <p:cNvPicPr/>
              <p:nvPr/>
            </p:nvPicPr>
            <p:blipFill>
              <a:blip r:embed="rId417"/>
              <a:stretch>
                <a:fillRect/>
              </a:stretch>
            </p:blipFill>
            <p:spPr>
              <a:xfrm>
                <a:off x="10034869" y="3266182"/>
                <a:ext cx="19692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162" name="Freihand 161">
                <a:extLst>
                  <a:ext uri="{FF2B5EF4-FFF2-40B4-BE49-F238E27FC236}">
                    <a16:creationId xmlns:a16="http://schemas.microsoft.com/office/drawing/2014/main" id="{1F05577D-8BCE-296D-47CF-17F8D73C2F95}"/>
                  </a:ext>
                </a:extLst>
              </p14:cNvPr>
              <p14:cNvContentPartPr/>
              <p14:nvPr/>
            </p14:nvContentPartPr>
            <p14:xfrm>
              <a:off x="10291549" y="3252502"/>
              <a:ext cx="107640" cy="121320"/>
            </p14:xfrm>
          </p:contentPart>
        </mc:Choice>
        <mc:Fallback xmlns="">
          <p:pic>
            <p:nvPicPr>
              <p:cNvPr id="162" name="Freihand 161">
                <a:extLst>
                  <a:ext uri="{FF2B5EF4-FFF2-40B4-BE49-F238E27FC236}">
                    <a16:creationId xmlns:a16="http://schemas.microsoft.com/office/drawing/2014/main" id="{1F05577D-8BCE-296D-47CF-17F8D73C2F95}"/>
                  </a:ext>
                </a:extLst>
              </p:cNvPr>
              <p:cNvPicPr/>
              <p:nvPr/>
            </p:nvPicPr>
            <p:blipFill>
              <a:blip r:embed="rId419"/>
              <a:stretch>
                <a:fillRect/>
              </a:stretch>
            </p:blipFill>
            <p:spPr>
              <a:xfrm>
                <a:off x="10282549" y="3243862"/>
                <a:ext cx="12528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163" name="Freihand 162">
                <a:extLst>
                  <a:ext uri="{FF2B5EF4-FFF2-40B4-BE49-F238E27FC236}">
                    <a16:creationId xmlns:a16="http://schemas.microsoft.com/office/drawing/2014/main" id="{9F0811EF-5720-FCC9-6682-AFDFB0D661D3}"/>
                  </a:ext>
                </a:extLst>
              </p14:cNvPr>
              <p14:cNvContentPartPr/>
              <p14:nvPr/>
            </p14:nvContentPartPr>
            <p14:xfrm>
              <a:off x="10234309" y="3190222"/>
              <a:ext cx="142560" cy="3960"/>
            </p14:xfrm>
          </p:contentPart>
        </mc:Choice>
        <mc:Fallback xmlns="">
          <p:pic>
            <p:nvPicPr>
              <p:cNvPr id="163" name="Freihand 162">
                <a:extLst>
                  <a:ext uri="{FF2B5EF4-FFF2-40B4-BE49-F238E27FC236}">
                    <a16:creationId xmlns:a16="http://schemas.microsoft.com/office/drawing/2014/main" id="{9F0811EF-5720-FCC9-6682-AFDFB0D661D3}"/>
                  </a:ext>
                </a:extLst>
              </p:cNvPr>
              <p:cNvPicPr/>
              <p:nvPr/>
            </p:nvPicPr>
            <p:blipFill>
              <a:blip r:embed="rId421"/>
              <a:stretch>
                <a:fillRect/>
              </a:stretch>
            </p:blipFill>
            <p:spPr>
              <a:xfrm>
                <a:off x="10225309" y="3181582"/>
                <a:ext cx="1602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164" name="Freihand 163">
                <a:extLst>
                  <a:ext uri="{FF2B5EF4-FFF2-40B4-BE49-F238E27FC236}">
                    <a16:creationId xmlns:a16="http://schemas.microsoft.com/office/drawing/2014/main" id="{846CC015-B079-5BA3-2CF3-5D4108404BE9}"/>
                  </a:ext>
                </a:extLst>
              </p14:cNvPr>
              <p14:cNvContentPartPr/>
              <p14:nvPr/>
            </p14:nvContentPartPr>
            <p14:xfrm>
              <a:off x="10512589" y="3306862"/>
              <a:ext cx="121680" cy="12600"/>
            </p14:xfrm>
          </p:contentPart>
        </mc:Choice>
        <mc:Fallback xmlns="">
          <p:pic>
            <p:nvPicPr>
              <p:cNvPr id="164" name="Freihand 163">
                <a:extLst>
                  <a:ext uri="{FF2B5EF4-FFF2-40B4-BE49-F238E27FC236}">
                    <a16:creationId xmlns:a16="http://schemas.microsoft.com/office/drawing/2014/main" id="{846CC015-B079-5BA3-2CF3-5D4108404BE9}"/>
                  </a:ext>
                </a:extLst>
              </p:cNvPr>
              <p:cNvPicPr/>
              <p:nvPr/>
            </p:nvPicPr>
            <p:blipFill>
              <a:blip r:embed="rId423"/>
              <a:stretch>
                <a:fillRect/>
              </a:stretch>
            </p:blipFill>
            <p:spPr>
              <a:xfrm>
                <a:off x="10503949" y="3297862"/>
                <a:ext cx="1393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166" name="Freihand 165">
                <a:extLst>
                  <a:ext uri="{FF2B5EF4-FFF2-40B4-BE49-F238E27FC236}">
                    <a16:creationId xmlns:a16="http://schemas.microsoft.com/office/drawing/2014/main" id="{7AA74B36-F58E-2975-8688-D42E506E16C5}"/>
                  </a:ext>
                </a:extLst>
              </p14:cNvPr>
              <p14:cNvContentPartPr/>
              <p14:nvPr/>
            </p14:nvContentPartPr>
            <p14:xfrm>
              <a:off x="10736869" y="3274462"/>
              <a:ext cx="183240" cy="112680"/>
            </p14:xfrm>
          </p:contentPart>
        </mc:Choice>
        <mc:Fallback xmlns="">
          <p:pic>
            <p:nvPicPr>
              <p:cNvPr id="166" name="Freihand 165">
                <a:extLst>
                  <a:ext uri="{FF2B5EF4-FFF2-40B4-BE49-F238E27FC236}">
                    <a16:creationId xmlns:a16="http://schemas.microsoft.com/office/drawing/2014/main" id="{7AA74B36-F58E-2975-8688-D42E506E16C5}"/>
                  </a:ext>
                </a:extLst>
              </p:cNvPr>
              <p:cNvPicPr/>
              <p:nvPr/>
            </p:nvPicPr>
            <p:blipFill>
              <a:blip r:embed="rId425"/>
              <a:stretch>
                <a:fillRect/>
              </a:stretch>
            </p:blipFill>
            <p:spPr>
              <a:xfrm>
                <a:off x="10727869" y="3265822"/>
                <a:ext cx="2008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168" name="Freihand 167">
                <a:extLst>
                  <a:ext uri="{FF2B5EF4-FFF2-40B4-BE49-F238E27FC236}">
                    <a16:creationId xmlns:a16="http://schemas.microsoft.com/office/drawing/2014/main" id="{3937B0B0-7562-0B54-CBC4-F177F0695AAB}"/>
                  </a:ext>
                </a:extLst>
              </p14:cNvPr>
              <p14:cNvContentPartPr/>
              <p14:nvPr/>
            </p14:nvContentPartPr>
            <p14:xfrm>
              <a:off x="10952149" y="3115702"/>
              <a:ext cx="159120" cy="287640"/>
            </p14:xfrm>
          </p:contentPart>
        </mc:Choice>
        <mc:Fallback xmlns="">
          <p:pic>
            <p:nvPicPr>
              <p:cNvPr id="168" name="Freihand 167">
                <a:extLst>
                  <a:ext uri="{FF2B5EF4-FFF2-40B4-BE49-F238E27FC236}">
                    <a16:creationId xmlns:a16="http://schemas.microsoft.com/office/drawing/2014/main" id="{3937B0B0-7562-0B54-CBC4-F177F0695AAB}"/>
                  </a:ext>
                </a:extLst>
              </p:cNvPr>
              <p:cNvPicPr/>
              <p:nvPr/>
            </p:nvPicPr>
            <p:blipFill>
              <a:blip r:embed="rId427"/>
              <a:stretch>
                <a:fillRect/>
              </a:stretch>
            </p:blipFill>
            <p:spPr>
              <a:xfrm>
                <a:off x="10943149" y="3107062"/>
                <a:ext cx="17676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170" name="Freihand 169">
                <a:extLst>
                  <a:ext uri="{FF2B5EF4-FFF2-40B4-BE49-F238E27FC236}">
                    <a16:creationId xmlns:a16="http://schemas.microsoft.com/office/drawing/2014/main" id="{E31979AD-A56E-7697-0D72-4718B20B748A}"/>
                  </a:ext>
                </a:extLst>
              </p14:cNvPr>
              <p14:cNvContentPartPr/>
              <p14:nvPr/>
            </p14:nvContentPartPr>
            <p14:xfrm>
              <a:off x="11321509" y="3121822"/>
              <a:ext cx="45360" cy="264600"/>
            </p14:xfrm>
          </p:contentPart>
        </mc:Choice>
        <mc:Fallback xmlns="">
          <p:pic>
            <p:nvPicPr>
              <p:cNvPr id="170" name="Freihand 169">
                <a:extLst>
                  <a:ext uri="{FF2B5EF4-FFF2-40B4-BE49-F238E27FC236}">
                    <a16:creationId xmlns:a16="http://schemas.microsoft.com/office/drawing/2014/main" id="{E31979AD-A56E-7697-0D72-4718B20B748A}"/>
                  </a:ext>
                </a:extLst>
              </p:cNvPr>
              <p:cNvPicPr/>
              <p:nvPr/>
            </p:nvPicPr>
            <p:blipFill>
              <a:blip r:embed="rId429"/>
              <a:stretch>
                <a:fillRect/>
              </a:stretch>
            </p:blipFill>
            <p:spPr>
              <a:xfrm>
                <a:off x="11312869" y="3112822"/>
                <a:ext cx="6300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171" name="Freihand 170">
                <a:extLst>
                  <a:ext uri="{FF2B5EF4-FFF2-40B4-BE49-F238E27FC236}">
                    <a16:creationId xmlns:a16="http://schemas.microsoft.com/office/drawing/2014/main" id="{9E8A9ED0-4BDB-19CB-6809-0C77C7A3A6E1}"/>
                  </a:ext>
                </a:extLst>
              </p14:cNvPr>
              <p14:cNvContentPartPr/>
              <p14:nvPr/>
            </p14:nvContentPartPr>
            <p14:xfrm>
              <a:off x="11450749" y="3224782"/>
              <a:ext cx="13320" cy="124920"/>
            </p14:xfrm>
          </p:contentPart>
        </mc:Choice>
        <mc:Fallback xmlns="">
          <p:pic>
            <p:nvPicPr>
              <p:cNvPr id="171" name="Freihand 170">
                <a:extLst>
                  <a:ext uri="{FF2B5EF4-FFF2-40B4-BE49-F238E27FC236}">
                    <a16:creationId xmlns:a16="http://schemas.microsoft.com/office/drawing/2014/main" id="{9E8A9ED0-4BDB-19CB-6809-0C77C7A3A6E1}"/>
                  </a:ext>
                </a:extLst>
              </p:cNvPr>
              <p:cNvPicPr/>
              <p:nvPr/>
            </p:nvPicPr>
            <p:blipFill>
              <a:blip r:embed="rId431"/>
              <a:stretch>
                <a:fillRect/>
              </a:stretch>
            </p:blipFill>
            <p:spPr>
              <a:xfrm>
                <a:off x="11441749" y="3216142"/>
                <a:ext cx="309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172" name="Freihand 171">
                <a:extLst>
                  <a:ext uri="{FF2B5EF4-FFF2-40B4-BE49-F238E27FC236}">
                    <a16:creationId xmlns:a16="http://schemas.microsoft.com/office/drawing/2014/main" id="{5E620130-8CF2-640B-159C-F85FFD262F56}"/>
                  </a:ext>
                </a:extLst>
              </p14:cNvPr>
              <p14:cNvContentPartPr/>
              <p14:nvPr/>
            </p14:nvContentPartPr>
            <p14:xfrm>
              <a:off x="11417629" y="3275542"/>
              <a:ext cx="90720" cy="13680"/>
            </p14:xfrm>
          </p:contentPart>
        </mc:Choice>
        <mc:Fallback xmlns="">
          <p:pic>
            <p:nvPicPr>
              <p:cNvPr id="172" name="Freihand 171">
                <a:extLst>
                  <a:ext uri="{FF2B5EF4-FFF2-40B4-BE49-F238E27FC236}">
                    <a16:creationId xmlns:a16="http://schemas.microsoft.com/office/drawing/2014/main" id="{5E620130-8CF2-640B-159C-F85FFD262F56}"/>
                  </a:ext>
                </a:extLst>
              </p:cNvPr>
              <p:cNvPicPr/>
              <p:nvPr/>
            </p:nvPicPr>
            <p:blipFill>
              <a:blip r:embed="rId433"/>
              <a:stretch>
                <a:fillRect/>
              </a:stretch>
            </p:blipFill>
            <p:spPr>
              <a:xfrm>
                <a:off x="11408989" y="3266542"/>
                <a:ext cx="1083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173" name="Freihand 172">
                <a:extLst>
                  <a:ext uri="{FF2B5EF4-FFF2-40B4-BE49-F238E27FC236}">
                    <a16:creationId xmlns:a16="http://schemas.microsoft.com/office/drawing/2014/main" id="{0913731A-791A-0683-79BF-201BCDFE3224}"/>
                  </a:ext>
                </a:extLst>
              </p14:cNvPr>
              <p14:cNvContentPartPr/>
              <p14:nvPr/>
            </p14:nvContentPartPr>
            <p14:xfrm>
              <a:off x="11559109" y="3192382"/>
              <a:ext cx="164520" cy="126360"/>
            </p14:xfrm>
          </p:contentPart>
        </mc:Choice>
        <mc:Fallback xmlns="">
          <p:pic>
            <p:nvPicPr>
              <p:cNvPr id="173" name="Freihand 172">
                <a:extLst>
                  <a:ext uri="{FF2B5EF4-FFF2-40B4-BE49-F238E27FC236}">
                    <a16:creationId xmlns:a16="http://schemas.microsoft.com/office/drawing/2014/main" id="{0913731A-791A-0683-79BF-201BCDFE3224}"/>
                  </a:ext>
                </a:extLst>
              </p:cNvPr>
              <p:cNvPicPr/>
              <p:nvPr/>
            </p:nvPicPr>
            <p:blipFill>
              <a:blip r:embed="rId435"/>
              <a:stretch>
                <a:fillRect/>
              </a:stretch>
            </p:blipFill>
            <p:spPr>
              <a:xfrm>
                <a:off x="11550109" y="3183382"/>
                <a:ext cx="1821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174" name="Freihand 173">
                <a:extLst>
                  <a:ext uri="{FF2B5EF4-FFF2-40B4-BE49-F238E27FC236}">
                    <a16:creationId xmlns:a16="http://schemas.microsoft.com/office/drawing/2014/main" id="{44A0CA74-B145-FB83-7732-577424FEBC71}"/>
                  </a:ext>
                </a:extLst>
              </p14:cNvPr>
              <p14:cNvContentPartPr/>
              <p14:nvPr/>
            </p14:nvContentPartPr>
            <p14:xfrm>
              <a:off x="11796349" y="3136942"/>
              <a:ext cx="87840" cy="236160"/>
            </p14:xfrm>
          </p:contentPart>
        </mc:Choice>
        <mc:Fallback xmlns="">
          <p:pic>
            <p:nvPicPr>
              <p:cNvPr id="174" name="Freihand 173">
                <a:extLst>
                  <a:ext uri="{FF2B5EF4-FFF2-40B4-BE49-F238E27FC236}">
                    <a16:creationId xmlns:a16="http://schemas.microsoft.com/office/drawing/2014/main" id="{44A0CA74-B145-FB83-7732-577424FEBC71}"/>
                  </a:ext>
                </a:extLst>
              </p:cNvPr>
              <p:cNvPicPr/>
              <p:nvPr/>
            </p:nvPicPr>
            <p:blipFill>
              <a:blip r:embed="rId437"/>
              <a:stretch>
                <a:fillRect/>
              </a:stretch>
            </p:blipFill>
            <p:spPr>
              <a:xfrm>
                <a:off x="11787349" y="3127942"/>
                <a:ext cx="10548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176" name="Freihand 175">
                <a:extLst>
                  <a:ext uri="{FF2B5EF4-FFF2-40B4-BE49-F238E27FC236}">
                    <a16:creationId xmlns:a16="http://schemas.microsoft.com/office/drawing/2014/main" id="{44135711-714C-53D2-5555-1CB2485E09A3}"/>
                  </a:ext>
                </a:extLst>
              </p14:cNvPr>
              <p14:cNvContentPartPr/>
              <p14:nvPr/>
            </p14:nvContentPartPr>
            <p14:xfrm>
              <a:off x="8841829" y="3596302"/>
              <a:ext cx="128880" cy="239400"/>
            </p14:xfrm>
          </p:contentPart>
        </mc:Choice>
        <mc:Fallback xmlns="">
          <p:pic>
            <p:nvPicPr>
              <p:cNvPr id="176" name="Freihand 175">
                <a:extLst>
                  <a:ext uri="{FF2B5EF4-FFF2-40B4-BE49-F238E27FC236}">
                    <a16:creationId xmlns:a16="http://schemas.microsoft.com/office/drawing/2014/main" id="{44135711-714C-53D2-5555-1CB2485E09A3}"/>
                  </a:ext>
                </a:extLst>
              </p:cNvPr>
              <p:cNvPicPr/>
              <p:nvPr/>
            </p:nvPicPr>
            <p:blipFill>
              <a:blip r:embed="rId439"/>
              <a:stretch>
                <a:fillRect/>
              </a:stretch>
            </p:blipFill>
            <p:spPr>
              <a:xfrm>
                <a:off x="8833189" y="3587662"/>
                <a:ext cx="14652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177" name="Freihand 176">
                <a:extLst>
                  <a:ext uri="{FF2B5EF4-FFF2-40B4-BE49-F238E27FC236}">
                    <a16:creationId xmlns:a16="http://schemas.microsoft.com/office/drawing/2014/main" id="{31D8C2C7-285E-0644-F8DE-AA75667D173F}"/>
                  </a:ext>
                </a:extLst>
              </p14:cNvPr>
              <p14:cNvContentPartPr/>
              <p14:nvPr/>
            </p14:nvContentPartPr>
            <p14:xfrm>
              <a:off x="9025429" y="3582982"/>
              <a:ext cx="129600" cy="115920"/>
            </p14:xfrm>
          </p:contentPart>
        </mc:Choice>
        <mc:Fallback xmlns="">
          <p:pic>
            <p:nvPicPr>
              <p:cNvPr id="177" name="Freihand 176">
                <a:extLst>
                  <a:ext uri="{FF2B5EF4-FFF2-40B4-BE49-F238E27FC236}">
                    <a16:creationId xmlns:a16="http://schemas.microsoft.com/office/drawing/2014/main" id="{31D8C2C7-285E-0644-F8DE-AA75667D173F}"/>
                  </a:ext>
                </a:extLst>
              </p:cNvPr>
              <p:cNvPicPr/>
              <p:nvPr/>
            </p:nvPicPr>
            <p:blipFill>
              <a:blip r:embed="rId441"/>
              <a:stretch>
                <a:fillRect/>
              </a:stretch>
            </p:blipFill>
            <p:spPr>
              <a:xfrm>
                <a:off x="9016789" y="3574342"/>
                <a:ext cx="1472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178" name="Freihand 177">
                <a:extLst>
                  <a:ext uri="{FF2B5EF4-FFF2-40B4-BE49-F238E27FC236}">
                    <a16:creationId xmlns:a16="http://schemas.microsoft.com/office/drawing/2014/main" id="{0A6347B8-F405-6597-3975-1EC11B3859B4}"/>
                  </a:ext>
                </a:extLst>
              </p14:cNvPr>
              <p14:cNvContentPartPr/>
              <p14:nvPr/>
            </p14:nvContentPartPr>
            <p14:xfrm>
              <a:off x="9249709" y="3608182"/>
              <a:ext cx="8280" cy="29160"/>
            </p14:xfrm>
          </p:contentPart>
        </mc:Choice>
        <mc:Fallback xmlns="">
          <p:pic>
            <p:nvPicPr>
              <p:cNvPr id="178" name="Freihand 177">
                <a:extLst>
                  <a:ext uri="{FF2B5EF4-FFF2-40B4-BE49-F238E27FC236}">
                    <a16:creationId xmlns:a16="http://schemas.microsoft.com/office/drawing/2014/main" id="{0A6347B8-F405-6597-3975-1EC11B3859B4}"/>
                  </a:ext>
                </a:extLst>
              </p:cNvPr>
              <p:cNvPicPr/>
              <p:nvPr/>
            </p:nvPicPr>
            <p:blipFill>
              <a:blip r:embed="rId443"/>
              <a:stretch>
                <a:fillRect/>
              </a:stretch>
            </p:blipFill>
            <p:spPr>
              <a:xfrm>
                <a:off x="9240709" y="3599182"/>
                <a:ext cx="259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179" name="Freihand 178">
                <a:extLst>
                  <a:ext uri="{FF2B5EF4-FFF2-40B4-BE49-F238E27FC236}">
                    <a16:creationId xmlns:a16="http://schemas.microsoft.com/office/drawing/2014/main" id="{F8A05507-7759-EBB8-ACC2-724D82F7A7F0}"/>
                  </a:ext>
                </a:extLst>
              </p14:cNvPr>
              <p14:cNvContentPartPr/>
              <p14:nvPr/>
            </p14:nvContentPartPr>
            <p14:xfrm>
              <a:off x="9400909" y="3579742"/>
              <a:ext cx="153720" cy="133200"/>
            </p14:xfrm>
          </p:contentPart>
        </mc:Choice>
        <mc:Fallback xmlns="">
          <p:pic>
            <p:nvPicPr>
              <p:cNvPr id="179" name="Freihand 178">
                <a:extLst>
                  <a:ext uri="{FF2B5EF4-FFF2-40B4-BE49-F238E27FC236}">
                    <a16:creationId xmlns:a16="http://schemas.microsoft.com/office/drawing/2014/main" id="{F8A05507-7759-EBB8-ACC2-724D82F7A7F0}"/>
                  </a:ext>
                </a:extLst>
              </p:cNvPr>
              <p:cNvPicPr/>
              <p:nvPr/>
            </p:nvPicPr>
            <p:blipFill>
              <a:blip r:embed="rId445"/>
              <a:stretch>
                <a:fillRect/>
              </a:stretch>
            </p:blipFill>
            <p:spPr>
              <a:xfrm>
                <a:off x="9391909" y="3571102"/>
                <a:ext cx="1713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180" name="Freihand 179">
                <a:extLst>
                  <a:ext uri="{FF2B5EF4-FFF2-40B4-BE49-F238E27FC236}">
                    <a16:creationId xmlns:a16="http://schemas.microsoft.com/office/drawing/2014/main" id="{6E2F4383-0D92-C578-17F1-268A599C0578}"/>
                  </a:ext>
                </a:extLst>
              </p14:cNvPr>
              <p14:cNvContentPartPr/>
              <p14:nvPr/>
            </p14:nvContentPartPr>
            <p14:xfrm>
              <a:off x="9642829" y="3510622"/>
              <a:ext cx="84240" cy="228240"/>
            </p14:xfrm>
          </p:contentPart>
        </mc:Choice>
        <mc:Fallback xmlns="">
          <p:pic>
            <p:nvPicPr>
              <p:cNvPr id="180" name="Freihand 179">
                <a:extLst>
                  <a:ext uri="{FF2B5EF4-FFF2-40B4-BE49-F238E27FC236}">
                    <a16:creationId xmlns:a16="http://schemas.microsoft.com/office/drawing/2014/main" id="{6E2F4383-0D92-C578-17F1-268A599C0578}"/>
                  </a:ext>
                </a:extLst>
              </p:cNvPr>
              <p:cNvPicPr/>
              <p:nvPr/>
            </p:nvPicPr>
            <p:blipFill>
              <a:blip r:embed="rId447"/>
              <a:stretch>
                <a:fillRect/>
              </a:stretch>
            </p:blipFill>
            <p:spPr>
              <a:xfrm>
                <a:off x="9633829" y="3501982"/>
                <a:ext cx="10188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182" name="Freihand 181">
                <a:extLst>
                  <a:ext uri="{FF2B5EF4-FFF2-40B4-BE49-F238E27FC236}">
                    <a16:creationId xmlns:a16="http://schemas.microsoft.com/office/drawing/2014/main" id="{8B6F6B21-BDE4-733D-8FFD-9C1A566A1173}"/>
                  </a:ext>
                </a:extLst>
              </p14:cNvPr>
              <p14:cNvContentPartPr/>
              <p14:nvPr/>
            </p14:nvContentPartPr>
            <p14:xfrm>
              <a:off x="9207949" y="3577222"/>
              <a:ext cx="120240" cy="152280"/>
            </p14:xfrm>
          </p:contentPart>
        </mc:Choice>
        <mc:Fallback xmlns="">
          <p:pic>
            <p:nvPicPr>
              <p:cNvPr id="182" name="Freihand 181">
                <a:extLst>
                  <a:ext uri="{FF2B5EF4-FFF2-40B4-BE49-F238E27FC236}">
                    <a16:creationId xmlns:a16="http://schemas.microsoft.com/office/drawing/2014/main" id="{8B6F6B21-BDE4-733D-8FFD-9C1A566A1173}"/>
                  </a:ext>
                </a:extLst>
              </p:cNvPr>
              <p:cNvPicPr/>
              <p:nvPr/>
            </p:nvPicPr>
            <p:blipFill>
              <a:blip r:embed="rId449"/>
              <a:stretch>
                <a:fillRect/>
              </a:stretch>
            </p:blipFill>
            <p:spPr>
              <a:xfrm>
                <a:off x="9199309" y="3568222"/>
                <a:ext cx="1378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183" name="Freihand 182">
                <a:extLst>
                  <a:ext uri="{FF2B5EF4-FFF2-40B4-BE49-F238E27FC236}">
                    <a16:creationId xmlns:a16="http://schemas.microsoft.com/office/drawing/2014/main" id="{3469392B-93A1-F9A6-1116-B53F221507DA}"/>
                  </a:ext>
                </a:extLst>
              </p14:cNvPr>
              <p14:cNvContentPartPr/>
              <p14:nvPr/>
            </p14:nvContentPartPr>
            <p14:xfrm>
              <a:off x="9979069" y="3583342"/>
              <a:ext cx="140400" cy="27720"/>
            </p14:xfrm>
          </p:contentPart>
        </mc:Choice>
        <mc:Fallback xmlns="">
          <p:pic>
            <p:nvPicPr>
              <p:cNvPr id="183" name="Freihand 182">
                <a:extLst>
                  <a:ext uri="{FF2B5EF4-FFF2-40B4-BE49-F238E27FC236}">
                    <a16:creationId xmlns:a16="http://schemas.microsoft.com/office/drawing/2014/main" id="{3469392B-93A1-F9A6-1116-B53F221507DA}"/>
                  </a:ext>
                </a:extLst>
              </p:cNvPr>
              <p:cNvPicPr/>
              <p:nvPr/>
            </p:nvPicPr>
            <p:blipFill>
              <a:blip r:embed="rId451"/>
              <a:stretch>
                <a:fillRect/>
              </a:stretch>
            </p:blipFill>
            <p:spPr>
              <a:xfrm>
                <a:off x="9970069" y="3574702"/>
                <a:ext cx="15804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184" name="Freihand 183">
                <a:extLst>
                  <a:ext uri="{FF2B5EF4-FFF2-40B4-BE49-F238E27FC236}">
                    <a16:creationId xmlns:a16="http://schemas.microsoft.com/office/drawing/2014/main" id="{739E049D-D998-ABBE-78BE-369FBDFF63C5}"/>
                  </a:ext>
                </a:extLst>
              </p14:cNvPr>
              <p14:cNvContentPartPr/>
              <p14:nvPr/>
            </p14:nvContentPartPr>
            <p14:xfrm>
              <a:off x="9985189" y="3668662"/>
              <a:ext cx="122760" cy="10080"/>
            </p14:xfrm>
          </p:contentPart>
        </mc:Choice>
        <mc:Fallback xmlns="">
          <p:pic>
            <p:nvPicPr>
              <p:cNvPr id="184" name="Freihand 183">
                <a:extLst>
                  <a:ext uri="{FF2B5EF4-FFF2-40B4-BE49-F238E27FC236}">
                    <a16:creationId xmlns:a16="http://schemas.microsoft.com/office/drawing/2014/main" id="{739E049D-D998-ABBE-78BE-369FBDFF63C5}"/>
                  </a:ext>
                </a:extLst>
              </p:cNvPr>
              <p:cNvPicPr/>
              <p:nvPr/>
            </p:nvPicPr>
            <p:blipFill>
              <a:blip r:embed="rId453"/>
              <a:stretch>
                <a:fillRect/>
              </a:stretch>
            </p:blipFill>
            <p:spPr>
              <a:xfrm>
                <a:off x="9976549" y="3659662"/>
                <a:ext cx="1404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185" name="Freihand 184">
                <a:extLst>
                  <a:ext uri="{FF2B5EF4-FFF2-40B4-BE49-F238E27FC236}">
                    <a16:creationId xmlns:a16="http://schemas.microsoft.com/office/drawing/2014/main" id="{EFD8573F-D89D-0D7E-114F-478DB69EC78A}"/>
                  </a:ext>
                </a:extLst>
              </p14:cNvPr>
              <p14:cNvContentPartPr/>
              <p14:nvPr/>
            </p14:nvContentPartPr>
            <p14:xfrm>
              <a:off x="10247629" y="3553462"/>
              <a:ext cx="178560" cy="110520"/>
            </p14:xfrm>
          </p:contentPart>
        </mc:Choice>
        <mc:Fallback xmlns="">
          <p:pic>
            <p:nvPicPr>
              <p:cNvPr id="185" name="Freihand 184">
                <a:extLst>
                  <a:ext uri="{FF2B5EF4-FFF2-40B4-BE49-F238E27FC236}">
                    <a16:creationId xmlns:a16="http://schemas.microsoft.com/office/drawing/2014/main" id="{EFD8573F-D89D-0D7E-114F-478DB69EC78A}"/>
                  </a:ext>
                </a:extLst>
              </p:cNvPr>
              <p:cNvPicPr/>
              <p:nvPr/>
            </p:nvPicPr>
            <p:blipFill>
              <a:blip r:embed="rId455"/>
              <a:stretch>
                <a:fillRect/>
              </a:stretch>
            </p:blipFill>
            <p:spPr>
              <a:xfrm>
                <a:off x="10238989" y="3544822"/>
                <a:ext cx="1962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186" name="Freihand 185">
                <a:extLst>
                  <a:ext uri="{FF2B5EF4-FFF2-40B4-BE49-F238E27FC236}">
                    <a16:creationId xmlns:a16="http://schemas.microsoft.com/office/drawing/2014/main" id="{9D89C7FC-0E62-E810-057F-1EE0E6DB02EB}"/>
                  </a:ext>
                </a:extLst>
              </p14:cNvPr>
              <p14:cNvContentPartPr/>
              <p14:nvPr/>
            </p14:nvContentPartPr>
            <p14:xfrm>
              <a:off x="10530589" y="3510622"/>
              <a:ext cx="116280" cy="137160"/>
            </p14:xfrm>
          </p:contentPart>
        </mc:Choice>
        <mc:Fallback xmlns="">
          <p:pic>
            <p:nvPicPr>
              <p:cNvPr id="186" name="Freihand 185">
                <a:extLst>
                  <a:ext uri="{FF2B5EF4-FFF2-40B4-BE49-F238E27FC236}">
                    <a16:creationId xmlns:a16="http://schemas.microsoft.com/office/drawing/2014/main" id="{9D89C7FC-0E62-E810-057F-1EE0E6DB02EB}"/>
                  </a:ext>
                </a:extLst>
              </p:cNvPr>
              <p:cNvPicPr/>
              <p:nvPr/>
            </p:nvPicPr>
            <p:blipFill>
              <a:blip r:embed="rId457"/>
              <a:stretch>
                <a:fillRect/>
              </a:stretch>
            </p:blipFill>
            <p:spPr>
              <a:xfrm>
                <a:off x="10521589" y="3501982"/>
                <a:ext cx="1339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187" name="Freihand 186">
                <a:extLst>
                  <a:ext uri="{FF2B5EF4-FFF2-40B4-BE49-F238E27FC236}">
                    <a16:creationId xmlns:a16="http://schemas.microsoft.com/office/drawing/2014/main" id="{AB08B2E6-49AA-CCD4-EFCF-372CD7FD267B}"/>
                  </a:ext>
                </a:extLst>
              </p14:cNvPr>
              <p14:cNvContentPartPr/>
              <p14:nvPr/>
            </p14:nvContentPartPr>
            <p14:xfrm>
              <a:off x="10488469" y="3451942"/>
              <a:ext cx="175680" cy="27720"/>
            </p14:xfrm>
          </p:contentPart>
        </mc:Choice>
        <mc:Fallback xmlns="">
          <p:pic>
            <p:nvPicPr>
              <p:cNvPr id="187" name="Freihand 186">
                <a:extLst>
                  <a:ext uri="{FF2B5EF4-FFF2-40B4-BE49-F238E27FC236}">
                    <a16:creationId xmlns:a16="http://schemas.microsoft.com/office/drawing/2014/main" id="{AB08B2E6-49AA-CCD4-EFCF-372CD7FD267B}"/>
                  </a:ext>
                </a:extLst>
              </p:cNvPr>
              <p:cNvPicPr/>
              <p:nvPr/>
            </p:nvPicPr>
            <p:blipFill>
              <a:blip r:embed="rId459"/>
              <a:stretch>
                <a:fillRect/>
              </a:stretch>
            </p:blipFill>
            <p:spPr>
              <a:xfrm>
                <a:off x="10479469" y="3442942"/>
                <a:ext cx="1933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189" name="Freihand 188">
                <a:extLst>
                  <a:ext uri="{FF2B5EF4-FFF2-40B4-BE49-F238E27FC236}">
                    <a16:creationId xmlns:a16="http://schemas.microsoft.com/office/drawing/2014/main" id="{E455713E-5CDE-130B-0D11-EB462C97FA80}"/>
                  </a:ext>
                </a:extLst>
              </p14:cNvPr>
              <p14:cNvContentPartPr/>
              <p14:nvPr/>
            </p14:nvContentPartPr>
            <p14:xfrm>
              <a:off x="11056909" y="3506662"/>
              <a:ext cx="24480" cy="223200"/>
            </p14:xfrm>
          </p:contentPart>
        </mc:Choice>
        <mc:Fallback xmlns="">
          <p:pic>
            <p:nvPicPr>
              <p:cNvPr id="189" name="Freihand 188">
                <a:extLst>
                  <a:ext uri="{FF2B5EF4-FFF2-40B4-BE49-F238E27FC236}">
                    <a16:creationId xmlns:a16="http://schemas.microsoft.com/office/drawing/2014/main" id="{E455713E-5CDE-130B-0D11-EB462C97FA80}"/>
                  </a:ext>
                </a:extLst>
              </p:cNvPr>
              <p:cNvPicPr/>
              <p:nvPr/>
            </p:nvPicPr>
            <p:blipFill>
              <a:blip r:embed="rId461"/>
              <a:stretch>
                <a:fillRect/>
              </a:stretch>
            </p:blipFill>
            <p:spPr>
              <a:xfrm>
                <a:off x="11047909" y="3497662"/>
                <a:ext cx="4212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190" name="Freihand 189">
                <a:extLst>
                  <a:ext uri="{FF2B5EF4-FFF2-40B4-BE49-F238E27FC236}">
                    <a16:creationId xmlns:a16="http://schemas.microsoft.com/office/drawing/2014/main" id="{9C0D4924-60E3-DAE2-36AE-581B934F99B0}"/>
                  </a:ext>
                </a:extLst>
              </p14:cNvPr>
              <p14:cNvContentPartPr/>
              <p14:nvPr/>
            </p14:nvContentPartPr>
            <p14:xfrm>
              <a:off x="11186149" y="3608182"/>
              <a:ext cx="29880" cy="84960"/>
            </p14:xfrm>
          </p:contentPart>
        </mc:Choice>
        <mc:Fallback xmlns="">
          <p:pic>
            <p:nvPicPr>
              <p:cNvPr id="190" name="Freihand 189">
                <a:extLst>
                  <a:ext uri="{FF2B5EF4-FFF2-40B4-BE49-F238E27FC236}">
                    <a16:creationId xmlns:a16="http://schemas.microsoft.com/office/drawing/2014/main" id="{9C0D4924-60E3-DAE2-36AE-581B934F99B0}"/>
                  </a:ext>
                </a:extLst>
              </p:cNvPr>
              <p:cNvPicPr/>
              <p:nvPr/>
            </p:nvPicPr>
            <p:blipFill>
              <a:blip r:embed="rId463"/>
              <a:stretch>
                <a:fillRect/>
              </a:stretch>
            </p:blipFill>
            <p:spPr>
              <a:xfrm>
                <a:off x="11177149" y="3599182"/>
                <a:ext cx="475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191" name="Freihand 190">
                <a:extLst>
                  <a:ext uri="{FF2B5EF4-FFF2-40B4-BE49-F238E27FC236}">
                    <a16:creationId xmlns:a16="http://schemas.microsoft.com/office/drawing/2014/main" id="{5E89FDC5-E662-5743-73B5-6BE0342A61CD}"/>
                  </a:ext>
                </a:extLst>
              </p14:cNvPr>
              <p14:cNvContentPartPr/>
              <p14:nvPr/>
            </p14:nvContentPartPr>
            <p14:xfrm>
              <a:off x="11303509" y="3587662"/>
              <a:ext cx="167400" cy="223920"/>
            </p14:xfrm>
          </p:contentPart>
        </mc:Choice>
        <mc:Fallback xmlns="">
          <p:pic>
            <p:nvPicPr>
              <p:cNvPr id="191" name="Freihand 190">
                <a:extLst>
                  <a:ext uri="{FF2B5EF4-FFF2-40B4-BE49-F238E27FC236}">
                    <a16:creationId xmlns:a16="http://schemas.microsoft.com/office/drawing/2014/main" id="{5E89FDC5-E662-5743-73B5-6BE0342A61CD}"/>
                  </a:ext>
                </a:extLst>
              </p:cNvPr>
              <p:cNvPicPr/>
              <p:nvPr/>
            </p:nvPicPr>
            <p:blipFill>
              <a:blip r:embed="rId465"/>
              <a:stretch>
                <a:fillRect/>
              </a:stretch>
            </p:blipFill>
            <p:spPr>
              <a:xfrm>
                <a:off x="11294869" y="3578662"/>
                <a:ext cx="18504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193" name="Freihand 192">
                <a:extLst>
                  <a:ext uri="{FF2B5EF4-FFF2-40B4-BE49-F238E27FC236}">
                    <a16:creationId xmlns:a16="http://schemas.microsoft.com/office/drawing/2014/main" id="{236F9042-D3B2-6E7C-7627-9E1339DAC8B1}"/>
                  </a:ext>
                </a:extLst>
              </p14:cNvPr>
              <p14:cNvContentPartPr/>
              <p14:nvPr/>
            </p14:nvContentPartPr>
            <p14:xfrm>
              <a:off x="8778109" y="3907342"/>
              <a:ext cx="141840" cy="143640"/>
            </p14:xfrm>
          </p:contentPart>
        </mc:Choice>
        <mc:Fallback xmlns="">
          <p:pic>
            <p:nvPicPr>
              <p:cNvPr id="193" name="Freihand 192">
                <a:extLst>
                  <a:ext uri="{FF2B5EF4-FFF2-40B4-BE49-F238E27FC236}">
                    <a16:creationId xmlns:a16="http://schemas.microsoft.com/office/drawing/2014/main" id="{236F9042-D3B2-6E7C-7627-9E1339DAC8B1}"/>
                  </a:ext>
                </a:extLst>
              </p:cNvPr>
              <p:cNvPicPr/>
              <p:nvPr/>
            </p:nvPicPr>
            <p:blipFill>
              <a:blip r:embed="rId467"/>
              <a:stretch>
                <a:fillRect/>
              </a:stretch>
            </p:blipFill>
            <p:spPr>
              <a:xfrm>
                <a:off x="8769469" y="3898702"/>
                <a:ext cx="15948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194" name="Freihand 193">
                <a:extLst>
                  <a:ext uri="{FF2B5EF4-FFF2-40B4-BE49-F238E27FC236}">
                    <a16:creationId xmlns:a16="http://schemas.microsoft.com/office/drawing/2014/main" id="{C8B7BD08-3716-694B-5A86-222618F64037}"/>
                  </a:ext>
                </a:extLst>
              </p14:cNvPr>
              <p14:cNvContentPartPr/>
              <p14:nvPr/>
            </p14:nvContentPartPr>
            <p14:xfrm>
              <a:off x="9012829" y="3945502"/>
              <a:ext cx="26640" cy="26640"/>
            </p14:xfrm>
          </p:contentPart>
        </mc:Choice>
        <mc:Fallback xmlns="">
          <p:pic>
            <p:nvPicPr>
              <p:cNvPr id="194" name="Freihand 193">
                <a:extLst>
                  <a:ext uri="{FF2B5EF4-FFF2-40B4-BE49-F238E27FC236}">
                    <a16:creationId xmlns:a16="http://schemas.microsoft.com/office/drawing/2014/main" id="{C8B7BD08-3716-694B-5A86-222618F64037}"/>
                  </a:ext>
                </a:extLst>
              </p:cNvPr>
              <p:cNvPicPr/>
              <p:nvPr/>
            </p:nvPicPr>
            <p:blipFill>
              <a:blip r:embed="rId469"/>
              <a:stretch>
                <a:fillRect/>
              </a:stretch>
            </p:blipFill>
            <p:spPr>
              <a:xfrm>
                <a:off x="9003829" y="3936862"/>
                <a:ext cx="442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195" name="Freihand 194">
                <a:extLst>
                  <a:ext uri="{FF2B5EF4-FFF2-40B4-BE49-F238E27FC236}">
                    <a16:creationId xmlns:a16="http://schemas.microsoft.com/office/drawing/2014/main" id="{518655D5-5C23-724A-02FF-312CE1C727BB}"/>
                  </a:ext>
                </a:extLst>
              </p14:cNvPr>
              <p14:cNvContentPartPr/>
              <p14:nvPr/>
            </p14:nvContentPartPr>
            <p14:xfrm>
              <a:off x="9130549" y="3913102"/>
              <a:ext cx="123120" cy="95040"/>
            </p14:xfrm>
          </p:contentPart>
        </mc:Choice>
        <mc:Fallback xmlns="">
          <p:pic>
            <p:nvPicPr>
              <p:cNvPr id="195" name="Freihand 194">
                <a:extLst>
                  <a:ext uri="{FF2B5EF4-FFF2-40B4-BE49-F238E27FC236}">
                    <a16:creationId xmlns:a16="http://schemas.microsoft.com/office/drawing/2014/main" id="{518655D5-5C23-724A-02FF-312CE1C727BB}"/>
                  </a:ext>
                </a:extLst>
              </p:cNvPr>
              <p:cNvPicPr/>
              <p:nvPr/>
            </p:nvPicPr>
            <p:blipFill>
              <a:blip r:embed="rId471"/>
              <a:stretch>
                <a:fillRect/>
              </a:stretch>
            </p:blipFill>
            <p:spPr>
              <a:xfrm>
                <a:off x="9121549" y="3904462"/>
                <a:ext cx="1407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197" name="Freihand 196">
                <a:extLst>
                  <a:ext uri="{FF2B5EF4-FFF2-40B4-BE49-F238E27FC236}">
                    <a16:creationId xmlns:a16="http://schemas.microsoft.com/office/drawing/2014/main" id="{B27CF8E5-2989-61EC-54BF-FA3AF48508C4}"/>
                  </a:ext>
                </a:extLst>
              </p14:cNvPr>
              <p14:cNvContentPartPr/>
              <p14:nvPr/>
            </p14:nvContentPartPr>
            <p14:xfrm>
              <a:off x="9424309" y="3931102"/>
              <a:ext cx="7200" cy="85320"/>
            </p14:xfrm>
          </p:contentPart>
        </mc:Choice>
        <mc:Fallback xmlns="">
          <p:pic>
            <p:nvPicPr>
              <p:cNvPr id="197" name="Freihand 196">
                <a:extLst>
                  <a:ext uri="{FF2B5EF4-FFF2-40B4-BE49-F238E27FC236}">
                    <a16:creationId xmlns:a16="http://schemas.microsoft.com/office/drawing/2014/main" id="{B27CF8E5-2989-61EC-54BF-FA3AF48508C4}"/>
                  </a:ext>
                </a:extLst>
              </p:cNvPr>
              <p:cNvPicPr/>
              <p:nvPr/>
            </p:nvPicPr>
            <p:blipFill>
              <a:blip r:embed="rId473"/>
              <a:stretch>
                <a:fillRect/>
              </a:stretch>
            </p:blipFill>
            <p:spPr>
              <a:xfrm>
                <a:off x="9415669" y="3922102"/>
                <a:ext cx="248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198" name="Freihand 197">
                <a:extLst>
                  <a:ext uri="{FF2B5EF4-FFF2-40B4-BE49-F238E27FC236}">
                    <a16:creationId xmlns:a16="http://schemas.microsoft.com/office/drawing/2014/main" id="{D0206880-FCA9-1ECE-3394-EAAF87EC0EBF}"/>
                  </a:ext>
                </a:extLst>
              </p14:cNvPr>
              <p14:cNvContentPartPr/>
              <p14:nvPr/>
            </p14:nvContentPartPr>
            <p14:xfrm>
              <a:off x="9389749" y="3954862"/>
              <a:ext cx="98280" cy="6120"/>
            </p14:xfrm>
          </p:contentPart>
        </mc:Choice>
        <mc:Fallback xmlns="">
          <p:pic>
            <p:nvPicPr>
              <p:cNvPr id="198" name="Freihand 197">
                <a:extLst>
                  <a:ext uri="{FF2B5EF4-FFF2-40B4-BE49-F238E27FC236}">
                    <a16:creationId xmlns:a16="http://schemas.microsoft.com/office/drawing/2014/main" id="{D0206880-FCA9-1ECE-3394-EAAF87EC0EBF}"/>
                  </a:ext>
                </a:extLst>
              </p:cNvPr>
              <p:cNvPicPr/>
              <p:nvPr/>
            </p:nvPicPr>
            <p:blipFill>
              <a:blip r:embed="rId475"/>
              <a:stretch>
                <a:fillRect/>
              </a:stretch>
            </p:blipFill>
            <p:spPr>
              <a:xfrm>
                <a:off x="9381109" y="3946222"/>
                <a:ext cx="1159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199" name="Freihand 198">
                <a:extLst>
                  <a:ext uri="{FF2B5EF4-FFF2-40B4-BE49-F238E27FC236}">
                    <a16:creationId xmlns:a16="http://schemas.microsoft.com/office/drawing/2014/main" id="{7E556032-8701-273C-BE07-74E399976C0B}"/>
                  </a:ext>
                </a:extLst>
              </p14:cNvPr>
              <p14:cNvContentPartPr/>
              <p14:nvPr/>
            </p14:nvContentPartPr>
            <p14:xfrm>
              <a:off x="9630229" y="3828862"/>
              <a:ext cx="145440" cy="96120"/>
            </p14:xfrm>
          </p:contentPart>
        </mc:Choice>
        <mc:Fallback xmlns="">
          <p:pic>
            <p:nvPicPr>
              <p:cNvPr id="199" name="Freihand 198">
                <a:extLst>
                  <a:ext uri="{FF2B5EF4-FFF2-40B4-BE49-F238E27FC236}">
                    <a16:creationId xmlns:a16="http://schemas.microsoft.com/office/drawing/2014/main" id="{7E556032-8701-273C-BE07-74E399976C0B}"/>
                  </a:ext>
                </a:extLst>
              </p:cNvPr>
              <p:cNvPicPr/>
              <p:nvPr/>
            </p:nvPicPr>
            <p:blipFill>
              <a:blip r:embed="rId477"/>
              <a:stretch>
                <a:fillRect/>
              </a:stretch>
            </p:blipFill>
            <p:spPr>
              <a:xfrm>
                <a:off x="9621589" y="3820222"/>
                <a:ext cx="16308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200" name="Freihand 199">
                <a:extLst>
                  <a:ext uri="{FF2B5EF4-FFF2-40B4-BE49-F238E27FC236}">
                    <a16:creationId xmlns:a16="http://schemas.microsoft.com/office/drawing/2014/main" id="{68E3FCBE-B70C-7B66-8CEC-D096C11EE98B}"/>
                  </a:ext>
                </a:extLst>
              </p14:cNvPr>
              <p14:cNvContentPartPr/>
              <p14:nvPr/>
            </p14:nvContentPartPr>
            <p14:xfrm>
              <a:off x="9617269" y="3902302"/>
              <a:ext cx="197640" cy="48240"/>
            </p14:xfrm>
          </p:contentPart>
        </mc:Choice>
        <mc:Fallback xmlns="">
          <p:pic>
            <p:nvPicPr>
              <p:cNvPr id="200" name="Freihand 199">
                <a:extLst>
                  <a:ext uri="{FF2B5EF4-FFF2-40B4-BE49-F238E27FC236}">
                    <a16:creationId xmlns:a16="http://schemas.microsoft.com/office/drawing/2014/main" id="{68E3FCBE-B70C-7B66-8CEC-D096C11EE98B}"/>
                  </a:ext>
                </a:extLst>
              </p:cNvPr>
              <p:cNvPicPr/>
              <p:nvPr/>
            </p:nvPicPr>
            <p:blipFill>
              <a:blip r:embed="rId479"/>
              <a:stretch>
                <a:fillRect/>
              </a:stretch>
            </p:blipFill>
            <p:spPr>
              <a:xfrm>
                <a:off x="9608269" y="3893302"/>
                <a:ext cx="2152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201" name="Freihand 200">
                <a:extLst>
                  <a:ext uri="{FF2B5EF4-FFF2-40B4-BE49-F238E27FC236}">
                    <a16:creationId xmlns:a16="http://schemas.microsoft.com/office/drawing/2014/main" id="{11F0466F-2FE5-FB18-E18B-82107074B3FB}"/>
                  </a:ext>
                </a:extLst>
              </p14:cNvPr>
              <p14:cNvContentPartPr/>
              <p14:nvPr/>
            </p14:nvContentPartPr>
            <p14:xfrm>
              <a:off x="9653989" y="3981862"/>
              <a:ext cx="106920" cy="135720"/>
            </p14:xfrm>
          </p:contentPart>
        </mc:Choice>
        <mc:Fallback xmlns="">
          <p:pic>
            <p:nvPicPr>
              <p:cNvPr id="201" name="Freihand 200">
                <a:extLst>
                  <a:ext uri="{FF2B5EF4-FFF2-40B4-BE49-F238E27FC236}">
                    <a16:creationId xmlns:a16="http://schemas.microsoft.com/office/drawing/2014/main" id="{11F0466F-2FE5-FB18-E18B-82107074B3FB}"/>
                  </a:ext>
                </a:extLst>
              </p:cNvPr>
              <p:cNvPicPr/>
              <p:nvPr/>
            </p:nvPicPr>
            <p:blipFill>
              <a:blip r:embed="rId481"/>
              <a:stretch>
                <a:fillRect/>
              </a:stretch>
            </p:blipFill>
            <p:spPr>
              <a:xfrm>
                <a:off x="9645349" y="3972862"/>
                <a:ext cx="1245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203" name="Freihand 202">
                <a:extLst>
                  <a:ext uri="{FF2B5EF4-FFF2-40B4-BE49-F238E27FC236}">
                    <a16:creationId xmlns:a16="http://schemas.microsoft.com/office/drawing/2014/main" id="{990416F7-0327-F467-19CE-727DD4581E3E}"/>
                  </a:ext>
                </a:extLst>
              </p14:cNvPr>
              <p14:cNvContentPartPr/>
              <p14:nvPr/>
            </p14:nvContentPartPr>
            <p14:xfrm>
              <a:off x="9831829" y="3809782"/>
              <a:ext cx="125280" cy="196560"/>
            </p14:xfrm>
          </p:contentPart>
        </mc:Choice>
        <mc:Fallback xmlns="">
          <p:pic>
            <p:nvPicPr>
              <p:cNvPr id="203" name="Freihand 202">
                <a:extLst>
                  <a:ext uri="{FF2B5EF4-FFF2-40B4-BE49-F238E27FC236}">
                    <a16:creationId xmlns:a16="http://schemas.microsoft.com/office/drawing/2014/main" id="{990416F7-0327-F467-19CE-727DD4581E3E}"/>
                  </a:ext>
                </a:extLst>
              </p:cNvPr>
              <p:cNvPicPr/>
              <p:nvPr/>
            </p:nvPicPr>
            <p:blipFill>
              <a:blip r:embed="rId483"/>
              <a:stretch>
                <a:fillRect/>
              </a:stretch>
            </p:blipFill>
            <p:spPr>
              <a:xfrm>
                <a:off x="9822829" y="3801142"/>
                <a:ext cx="14292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204" name="Freihand 203">
                <a:extLst>
                  <a:ext uri="{FF2B5EF4-FFF2-40B4-BE49-F238E27FC236}">
                    <a16:creationId xmlns:a16="http://schemas.microsoft.com/office/drawing/2014/main" id="{BD70F269-C8FD-6546-0386-7541299E9EDC}"/>
                  </a:ext>
                </a:extLst>
              </p14:cNvPr>
              <p14:cNvContentPartPr/>
              <p14:nvPr/>
            </p14:nvContentPartPr>
            <p14:xfrm>
              <a:off x="10030909" y="3916702"/>
              <a:ext cx="138240" cy="18360"/>
            </p14:xfrm>
          </p:contentPart>
        </mc:Choice>
        <mc:Fallback xmlns="">
          <p:pic>
            <p:nvPicPr>
              <p:cNvPr id="204" name="Freihand 203">
                <a:extLst>
                  <a:ext uri="{FF2B5EF4-FFF2-40B4-BE49-F238E27FC236}">
                    <a16:creationId xmlns:a16="http://schemas.microsoft.com/office/drawing/2014/main" id="{BD70F269-C8FD-6546-0386-7541299E9EDC}"/>
                  </a:ext>
                </a:extLst>
              </p:cNvPr>
              <p:cNvPicPr/>
              <p:nvPr/>
            </p:nvPicPr>
            <p:blipFill>
              <a:blip r:embed="rId485"/>
              <a:stretch>
                <a:fillRect/>
              </a:stretch>
            </p:blipFill>
            <p:spPr>
              <a:xfrm>
                <a:off x="10021909" y="3908062"/>
                <a:ext cx="1558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205" name="Freihand 204">
                <a:extLst>
                  <a:ext uri="{FF2B5EF4-FFF2-40B4-BE49-F238E27FC236}">
                    <a16:creationId xmlns:a16="http://schemas.microsoft.com/office/drawing/2014/main" id="{6E9BDFFE-9F52-BE04-65EB-0EA9103EAEB5}"/>
                  </a:ext>
                </a:extLst>
              </p14:cNvPr>
              <p14:cNvContentPartPr/>
              <p14:nvPr/>
            </p14:nvContentPartPr>
            <p14:xfrm>
              <a:off x="10037029" y="3956302"/>
              <a:ext cx="111240" cy="21960"/>
            </p14:xfrm>
          </p:contentPart>
        </mc:Choice>
        <mc:Fallback xmlns="">
          <p:pic>
            <p:nvPicPr>
              <p:cNvPr id="205" name="Freihand 204">
                <a:extLst>
                  <a:ext uri="{FF2B5EF4-FFF2-40B4-BE49-F238E27FC236}">
                    <a16:creationId xmlns:a16="http://schemas.microsoft.com/office/drawing/2014/main" id="{6E9BDFFE-9F52-BE04-65EB-0EA9103EAEB5}"/>
                  </a:ext>
                </a:extLst>
              </p:cNvPr>
              <p:cNvPicPr/>
              <p:nvPr/>
            </p:nvPicPr>
            <p:blipFill>
              <a:blip r:embed="rId487"/>
              <a:stretch>
                <a:fillRect/>
              </a:stretch>
            </p:blipFill>
            <p:spPr>
              <a:xfrm>
                <a:off x="10028029" y="3947662"/>
                <a:ext cx="12888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206" name="Freihand 205">
                <a:extLst>
                  <a:ext uri="{FF2B5EF4-FFF2-40B4-BE49-F238E27FC236}">
                    <a16:creationId xmlns:a16="http://schemas.microsoft.com/office/drawing/2014/main" id="{6026CE04-F8D3-18D7-8CF0-CEF9BBB8FEBC}"/>
                  </a:ext>
                </a:extLst>
              </p14:cNvPr>
              <p14:cNvContentPartPr/>
              <p14:nvPr/>
            </p14:nvContentPartPr>
            <p14:xfrm>
              <a:off x="10312429" y="3802222"/>
              <a:ext cx="170640" cy="99000"/>
            </p14:xfrm>
          </p:contentPart>
        </mc:Choice>
        <mc:Fallback xmlns="">
          <p:pic>
            <p:nvPicPr>
              <p:cNvPr id="206" name="Freihand 205">
                <a:extLst>
                  <a:ext uri="{FF2B5EF4-FFF2-40B4-BE49-F238E27FC236}">
                    <a16:creationId xmlns:a16="http://schemas.microsoft.com/office/drawing/2014/main" id="{6026CE04-F8D3-18D7-8CF0-CEF9BBB8FEBC}"/>
                  </a:ext>
                </a:extLst>
              </p:cNvPr>
              <p:cNvPicPr/>
              <p:nvPr/>
            </p:nvPicPr>
            <p:blipFill>
              <a:blip r:embed="rId489"/>
              <a:stretch>
                <a:fillRect/>
              </a:stretch>
            </p:blipFill>
            <p:spPr>
              <a:xfrm>
                <a:off x="10303789" y="3793222"/>
                <a:ext cx="1882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207" name="Freihand 206">
                <a:extLst>
                  <a:ext uri="{FF2B5EF4-FFF2-40B4-BE49-F238E27FC236}">
                    <a16:creationId xmlns:a16="http://schemas.microsoft.com/office/drawing/2014/main" id="{0417ABBA-F48F-952E-BE99-9E45FAED4BD4}"/>
                  </a:ext>
                </a:extLst>
              </p14:cNvPr>
              <p14:cNvContentPartPr/>
              <p14:nvPr/>
            </p14:nvContentPartPr>
            <p14:xfrm>
              <a:off x="10288669" y="3908062"/>
              <a:ext cx="204120" cy="38520"/>
            </p14:xfrm>
          </p:contentPart>
        </mc:Choice>
        <mc:Fallback xmlns="">
          <p:pic>
            <p:nvPicPr>
              <p:cNvPr id="207" name="Freihand 206">
                <a:extLst>
                  <a:ext uri="{FF2B5EF4-FFF2-40B4-BE49-F238E27FC236}">
                    <a16:creationId xmlns:a16="http://schemas.microsoft.com/office/drawing/2014/main" id="{0417ABBA-F48F-952E-BE99-9E45FAED4BD4}"/>
                  </a:ext>
                </a:extLst>
              </p:cNvPr>
              <p:cNvPicPr/>
              <p:nvPr/>
            </p:nvPicPr>
            <p:blipFill>
              <a:blip r:embed="rId491"/>
              <a:stretch>
                <a:fillRect/>
              </a:stretch>
            </p:blipFill>
            <p:spPr>
              <a:xfrm>
                <a:off x="10280029" y="3899062"/>
                <a:ext cx="2217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208" name="Freihand 207">
                <a:extLst>
                  <a:ext uri="{FF2B5EF4-FFF2-40B4-BE49-F238E27FC236}">
                    <a16:creationId xmlns:a16="http://schemas.microsoft.com/office/drawing/2014/main" id="{6DAB30EE-4098-F318-5E33-8B818748F4A0}"/>
                  </a:ext>
                </a:extLst>
              </p14:cNvPr>
              <p14:cNvContentPartPr/>
              <p14:nvPr/>
            </p14:nvContentPartPr>
            <p14:xfrm>
              <a:off x="10317469" y="3975022"/>
              <a:ext cx="114840" cy="168120"/>
            </p14:xfrm>
          </p:contentPart>
        </mc:Choice>
        <mc:Fallback xmlns="">
          <p:pic>
            <p:nvPicPr>
              <p:cNvPr id="208" name="Freihand 207">
                <a:extLst>
                  <a:ext uri="{FF2B5EF4-FFF2-40B4-BE49-F238E27FC236}">
                    <a16:creationId xmlns:a16="http://schemas.microsoft.com/office/drawing/2014/main" id="{6DAB30EE-4098-F318-5E33-8B818748F4A0}"/>
                  </a:ext>
                </a:extLst>
              </p:cNvPr>
              <p:cNvPicPr/>
              <p:nvPr/>
            </p:nvPicPr>
            <p:blipFill>
              <a:blip r:embed="rId493"/>
              <a:stretch>
                <a:fillRect/>
              </a:stretch>
            </p:blipFill>
            <p:spPr>
              <a:xfrm>
                <a:off x="10308829" y="3966022"/>
                <a:ext cx="1324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209" name="Freihand 208">
                <a:extLst>
                  <a:ext uri="{FF2B5EF4-FFF2-40B4-BE49-F238E27FC236}">
                    <a16:creationId xmlns:a16="http://schemas.microsoft.com/office/drawing/2014/main" id="{92B9DDC8-7E99-00D1-BD5D-80993F3ACFF9}"/>
                  </a:ext>
                </a:extLst>
              </p14:cNvPr>
              <p14:cNvContentPartPr/>
              <p14:nvPr/>
            </p14:nvContentPartPr>
            <p14:xfrm>
              <a:off x="10579549" y="3827062"/>
              <a:ext cx="141120" cy="168120"/>
            </p14:xfrm>
          </p:contentPart>
        </mc:Choice>
        <mc:Fallback xmlns="">
          <p:pic>
            <p:nvPicPr>
              <p:cNvPr id="209" name="Freihand 208">
                <a:extLst>
                  <a:ext uri="{FF2B5EF4-FFF2-40B4-BE49-F238E27FC236}">
                    <a16:creationId xmlns:a16="http://schemas.microsoft.com/office/drawing/2014/main" id="{92B9DDC8-7E99-00D1-BD5D-80993F3ACFF9}"/>
                  </a:ext>
                </a:extLst>
              </p:cNvPr>
              <p:cNvPicPr/>
              <p:nvPr/>
            </p:nvPicPr>
            <p:blipFill>
              <a:blip r:embed="rId495"/>
              <a:stretch>
                <a:fillRect/>
              </a:stretch>
            </p:blipFill>
            <p:spPr>
              <a:xfrm>
                <a:off x="10570909" y="3818062"/>
                <a:ext cx="1587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210" name="Freihand 209">
                <a:extLst>
                  <a:ext uri="{FF2B5EF4-FFF2-40B4-BE49-F238E27FC236}">
                    <a16:creationId xmlns:a16="http://schemas.microsoft.com/office/drawing/2014/main" id="{CACCD694-98A1-DB70-6D8D-06D487711463}"/>
                  </a:ext>
                </a:extLst>
              </p14:cNvPr>
              <p14:cNvContentPartPr/>
              <p14:nvPr/>
            </p14:nvContentPartPr>
            <p14:xfrm>
              <a:off x="10502509" y="3759382"/>
              <a:ext cx="211320" cy="42840"/>
            </p14:xfrm>
          </p:contentPart>
        </mc:Choice>
        <mc:Fallback xmlns="">
          <p:pic>
            <p:nvPicPr>
              <p:cNvPr id="210" name="Freihand 209">
                <a:extLst>
                  <a:ext uri="{FF2B5EF4-FFF2-40B4-BE49-F238E27FC236}">
                    <a16:creationId xmlns:a16="http://schemas.microsoft.com/office/drawing/2014/main" id="{CACCD694-98A1-DB70-6D8D-06D487711463}"/>
                  </a:ext>
                </a:extLst>
              </p:cNvPr>
              <p:cNvPicPr/>
              <p:nvPr/>
            </p:nvPicPr>
            <p:blipFill>
              <a:blip r:embed="rId497"/>
              <a:stretch>
                <a:fillRect/>
              </a:stretch>
            </p:blipFill>
            <p:spPr>
              <a:xfrm>
                <a:off x="10493509" y="3750382"/>
                <a:ext cx="2289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92" name="Freihand 391">
                <a:extLst>
                  <a:ext uri="{FF2B5EF4-FFF2-40B4-BE49-F238E27FC236}">
                    <a16:creationId xmlns:a16="http://schemas.microsoft.com/office/drawing/2014/main" id="{A1ACB2C8-09D0-3B69-9EBB-4616BEC9CBC0}"/>
                  </a:ext>
                </a:extLst>
              </p14:cNvPr>
              <p14:cNvContentPartPr/>
              <p14:nvPr/>
            </p14:nvContentPartPr>
            <p14:xfrm>
              <a:off x="578389" y="1326764"/>
              <a:ext cx="244080" cy="50040"/>
            </p14:xfrm>
          </p:contentPart>
        </mc:Choice>
        <mc:Fallback xmlns="">
          <p:pic>
            <p:nvPicPr>
              <p:cNvPr id="392" name="Freihand 391">
                <a:extLst>
                  <a:ext uri="{FF2B5EF4-FFF2-40B4-BE49-F238E27FC236}">
                    <a16:creationId xmlns:a16="http://schemas.microsoft.com/office/drawing/2014/main" id="{A1ACB2C8-09D0-3B69-9EBB-4616BEC9CBC0}"/>
                  </a:ext>
                </a:extLst>
              </p:cNvPr>
              <p:cNvPicPr/>
              <p:nvPr/>
            </p:nvPicPr>
            <p:blipFill>
              <a:blip r:embed="rId499"/>
              <a:stretch>
                <a:fillRect/>
              </a:stretch>
            </p:blipFill>
            <p:spPr>
              <a:xfrm>
                <a:off x="569749" y="1318124"/>
                <a:ext cx="2617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93" name="Freihand 392">
                <a:extLst>
                  <a:ext uri="{FF2B5EF4-FFF2-40B4-BE49-F238E27FC236}">
                    <a16:creationId xmlns:a16="http://schemas.microsoft.com/office/drawing/2014/main" id="{B452C958-2A09-E5A5-90E6-F4AB7AC4A486}"/>
                  </a:ext>
                </a:extLst>
              </p14:cNvPr>
              <p14:cNvContentPartPr/>
              <p14:nvPr/>
            </p14:nvContentPartPr>
            <p14:xfrm>
              <a:off x="3384229" y="3676484"/>
              <a:ext cx="61200" cy="260640"/>
            </p14:xfrm>
          </p:contentPart>
        </mc:Choice>
        <mc:Fallback xmlns="">
          <p:pic>
            <p:nvPicPr>
              <p:cNvPr id="393" name="Freihand 392">
                <a:extLst>
                  <a:ext uri="{FF2B5EF4-FFF2-40B4-BE49-F238E27FC236}">
                    <a16:creationId xmlns:a16="http://schemas.microsoft.com/office/drawing/2014/main" id="{B452C958-2A09-E5A5-90E6-F4AB7AC4A486}"/>
                  </a:ext>
                </a:extLst>
              </p:cNvPr>
              <p:cNvPicPr/>
              <p:nvPr/>
            </p:nvPicPr>
            <p:blipFill>
              <a:blip r:embed="rId501"/>
              <a:stretch>
                <a:fillRect/>
              </a:stretch>
            </p:blipFill>
            <p:spPr>
              <a:xfrm>
                <a:off x="3375589" y="3667484"/>
                <a:ext cx="7884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66" name="Freihand 365">
                <a:extLst>
                  <a:ext uri="{FF2B5EF4-FFF2-40B4-BE49-F238E27FC236}">
                    <a16:creationId xmlns:a16="http://schemas.microsoft.com/office/drawing/2014/main" id="{D3D449BA-C31E-B3AD-7080-846FB3771F32}"/>
                  </a:ext>
                </a:extLst>
              </p14:cNvPr>
              <p14:cNvContentPartPr/>
              <p14:nvPr/>
            </p14:nvContentPartPr>
            <p14:xfrm>
              <a:off x="179149" y="4789604"/>
              <a:ext cx="13680" cy="31320"/>
            </p14:xfrm>
          </p:contentPart>
        </mc:Choice>
        <mc:Fallback xmlns="">
          <p:pic>
            <p:nvPicPr>
              <p:cNvPr id="366" name="Freihand 365">
                <a:extLst>
                  <a:ext uri="{FF2B5EF4-FFF2-40B4-BE49-F238E27FC236}">
                    <a16:creationId xmlns:a16="http://schemas.microsoft.com/office/drawing/2014/main" id="{D3D449BA-C31E-B3AD-7080-846FB3771F32}"/>
                  </a:ext>
                </a:extLst>
              </p:cNvPr>
              <p:cNvPicPr/>
              <p:nvPr/>
            </p:nvPicPr>
            <p:blipFill>
              <a:blip r:embed="rId503"/>
              <a:stretch>
                <a:fillRect/>
              </a:stretch>
            </p:blipFill>
            <p:spPr>
              <a:xfrm>
                <a:off x="170149" y="4780604"/>
                <a:ext cx="313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67" name="Freihand 366">
                <a:extLst>
                  <a:ext uri="{FF2B5EF4-FFF2-40B4-BE49-F238E27FC236}">
                    <a16:creationId xmlns:a16="http://schemas.microsoft.com/office/drawing/2014/main" id="{43B3C44E-0470-EB08-BD63-3330AD6FBA17}"/>
                  </a:ext>
                </a:extLst>
              </p14:cNvPr>
              <p14:cNvContentPartPr/>
              <p14:nvPr/>
            </p14:nvContentPartPr>
            <p14:xfrm>
              <a:off x="118669" y="4587284"/>
              <a:ext cx="5954040" cy="808200"/>
            </p14:xfrm>
          </p:contentPart>
        </mc:Choice>
        <mc:Fallback xmlns="">
          <p:pic>
            <p:nvPicPr>
              <p:cNvPr id="367" name="Freihand 366">
                <a:extLst>
                  <a:ext uri="{FF2B5EF4-FFF2-40B4-BE49-F238E27FC236}">
                    <a16:creationId xmlns:a16="http://schemas.microsoft.com/office/drawing/2014/main" id="{43B3C44E-0470-EB08-BD63-3330AD6FBA17}"/>
                  </a:ext>
                </a:extLst>
              </p:cNvPr>
              <p:cNvPicPr/>
              <p:nvPr/>
            </p:nvPicPr>
            <p:blipFill>
              <a:blip r:embed="rId505"/>
              <a:stretch>
                <a:fillRect/>
              </a:stretch>
            </p:blipFill>
            <p:spPr>
              <a:xfrm>
                <a:off x="110029" y="4578644"/>
                <a:ext cx="5971680" cy="82584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224" name="Freihand 223">
                <a:extLst>
                  <a:ext uri="{FF2B5EF4-FFF2-40B4-BE49-F238E27FC236}">
                    <a16:creationId xmlns:a16="http://schemas.microsoft.com/office/drawing/2014/main" id="{74DEDEB2-F8E8-8CD4-8D41-609A09703635}"/>
                  </a:ext>
                </a:extLst>
              </p14:cNvPr>
              <p14:cNvContentPartPr/>
              <p14:nvPr/>
            </p14:nvContentPartPr>
            <p14:xfrm>
              <a:off x="2483509" y="4314044"/>
              <a:ext cx="26640" cy="138600"/>
            </p14:xfrm>
          </p:contentPart>
        </mc:Choice>
        <mc:Fallback xmlns="">
          <p:pic>
            <p:nvPicPr>
              <p:cNvPr id="224" name="Freihand 223">
                <a:extLst>
                  <a:ext uri="{FF2B5EF4-FFF2-40B4-BE49-F238E27FC236}">
                    <a16:creationId xmlns:a16="http://schemas.microsoft.com/office/drawing/2014/main" id="{74DEDEB2-F8E8-8CD4-8D41-609A09703635}"/>
                  </a:ext>
                </a:extLst>
              </p:cNvPr>
              <p:cNvPicPr/>
              <p:nvPr/>
            </p:nvPicPr>
            <p:blipFill>
              <a:blip r:embed="rId507"/>
              <a:stretch>
                <a:fillRect/>
              </a:stretch>
            </p:blipFill>
            <p:spPr>
              <a:xfrm>
                <a:off x="2474869" y="4305044"/>
                <a:ext cx="442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508">
            <p14:nvContentPartPr>
              <p14:cNvPr id="225" name="Freihand 224">
                <a:extLst>
                  <a:ext uri="{FF2B5EF4-FFF2-40B4-BE49-F238E27FC236}">
                    <a16:creationId xmlns:a16="http://schemas.microsoft.com/office/drawing/2014/main" id="{62C38359-2528-9E43-B0CA-ACB4C97CF17D}"/>
                  </a:ext>
                </a:extLst>
              </p14:cNvPr>
              <p14:cNvContentPartPr/>
              <p14:nvPr/>
            </p14:nvContentPartPr>
            <p14:xfrm>
              <a:off x="2500069" y="4300004"/>
              <a:ext cx="127440" cy="115560"/>
            </p14:xfrm>
          </p:contentPart>
        </mc:Choice>
        <mc:Fallback xmlns="">
          <p:pic>
            <p:nvPicPr>
              <p:cNvPr id="225" name="Freihand 224">
                <a:extLst>
                  <a:ext uri="{FF2B5EF4-FFF2-40B4-BE49-F238E27FC236}">
                    <a16:creationId xmlns:a16="http://schemas.microsoft.com/office/drawing/2014/main" id="{62C38359-2528-9E43-B0CA-ACB4C97CF17D}"/>
                  </a:ext>
                </a:extLst>
              </p:cNvPr>
              <p:cNvPicPr/>
              <p:nvPr/>
            </p:nvPicPr>
            <p:blipFill>
              <a:blip r:embed="rId509"/>
              <a:stretch>
                <a:fillRect/>
              </a:stretch>
            </p:blipFill>
            <p:spPr>
              <a:xfrm>
                <a:off x="2491069" y="4291364"/>
                <a:ext cx="1450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226" name="Freihand 225">
                <a:extLst>
                  <a:ext uri="{FF2B5EF4-FFF2-40B4-BE49-F238E27FC236}">
                    <a16:creationId xmlns:a16="http://schemas.microsoft.com/office/drawing/2014/main" id="{3D75BA85-1FB7-7A02-C778-EDDE941B3A9F}"/>
                  </a:ext>
                </a:extLst>
              </p14:cNvPr>
              <p14:cNvContentPartPr/>
              <p14:nvPr/>
            </p14:nvContentPartPr>
            <p14:xfrm>
              <a:off x="2769349" y="4288124"/>
              <a:ext cx="14400" cy="89640"/>
            </p14:xfrm>
          </p:contentPart>
        </mc:Choice>
        <mc:Fallback xmlns="">
          <p:pic>
            <p:nvPicPr>
              <p:cNvPr id="226" name="Freihand 225">
                <a:extLst>
                  <a:ext uri="{FF2B5EF4-FFF2-40B4-BE49-F238E27FC236}">
                    <a16:creationId xmlns:a16="http://schemas.microsoft.com/office/drawing/2014/main" id="{3D75BA85-1FB7-7A02-C778-EDDE941B3A9F}"/>
                  </a:ext>
                </a:extLst>
              </p:cNvPr>
              <p:cNvPicPr/>
              <p:nvPr/>
            </p:nvPicPr>
            <p:blipFill>
              <a:blip r:embed="rId511"/>
              <a:stretch>
                <a:fillRect/>
              </a:stretch>
            </p:blipFill>
            <p:spPr>
              <a:xfrm>
                <a:off x="2760349" y="4279124"/>
                <a:ext cx="320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227" name="Freihand 226">
                <a:extLst>
                  <a:ext uri="{FF2B5EF4-FFF2-40B4-BE49-F238E27FC236}">
                    <a16:creationId xmlns:a16="http://schemas.microsoft.com/office/drawing/2014/main" id="{147378B5-D3B6-9347-963B-27320936C994}"/>
                  </a:ext>
                </a:extLst>
              </p14:cNvPr>
              <p14:cNvContentPartPr/>
              <p14:nvPr/>
            </p14:nvContentPartPr>
            <p14:xfrm>
              <a:off x="2696989" y="4248164"/>
              <a:ext cx="156600" cy="190440"/>
            </p14:xfrm>
          </p:contentPart>
        </mc:Choice>
        <mc:Fallback xmlns="">
          <p:pic>
            <p:nvPicPr>
              <p:cNvPr id="227" name="Freihand 226">
                <a:extLst>
                  <a:ext uri="{FF2B5EF4-FFF2-40B4-BE49-F238E27FC236}">
                    <a16:creationId xmlns:a16="http://schemas.microsoft.com/office/drawing/2014/main" id="{147378B5-D3B6-9347-963B-27320936C994}"/>
                  </a:ext>
                </a:extLst>
              </p:cNvPr>
              <p:cNvPicPr/>
              <p:nvPr/>
            </p:nvPicPr>
            <p:blipFill>
              <a:blip r:embed="rId513"/>
              <a:stretch>
                <a:fillRect/>
              </a:stretch>
            </p:blipFill>
            <p:spPr>
              <a:xfrm>
                <a:off x="2688349" y="4239524"/>
                <a:ext cx="17424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15" name="Freihand 314">
                <a:extLst>
                  <a:ext uri="{FF2B5EF4-FFF2-40B4-BE49-F238E27FC236}">
                    <a16:creationId xmlns:a16="http://schemas.microsoft.com/office/drawing/2014/main" id="{75A6672D-F627-8F0D-E812-0CF5CF96E607}"/>
                  </a:ext>
                </a:extLst>
              </p14:cNvPr>
              <p14:cNvContentPartPr/>
              <p14:nvPr/>
            </p14:nvContentPartPr>
            <p14:xfrm>
              <a:off x="380389" y="4841804"/>
              <a:ext cx="189720" cy="174600"/>
            </p14:xfrm>
          </p:contentPart>
        </mc:Choice>
        <mc:Fallback xmlns="">
          <p:pic>
            <p:nvPicPr>
              <p:cNvPr id="315" name="Freihand 314">
                <a:extLst>
                  <a:ext uri="{FF2B5EF4-FFF2-40B4-BE49-F238E27FC236}">
                    <a16:creationId xmlns:a16="http://schemas.microsoft.com/office/drawing/2014/main" id="{75A6672D-F627-8F0D-E812-0CF5CF96E607}"/>
                  </a:ext>
                </a:extLst>
              </p:cNvPr>
              <p:cNvPicPr/>
              <p:nvPr/>
            </p:nvPicPr>
            <p:blipFill>
              <a:blip r:embed="rId515"/>
              <a:stretch>
                <a:fillRect/>
              </a:stretch>
            </p:blipFill>
            <p:spPr>
              <a:xfrm>
                <a:off x="371389" y="4832804"/>
                <a:ext cx="20736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16" name="Freihand 315">
                <a:extLst>
                  <a:ext uri="{FF2B5EF4-FFF2-40B4-BE49-F238E27FC236}">
                    <a16:creationId xmlns:a16="http://schemas.microsoft.com/office/drawing/2014/main" id="{8696860F-E1F9-91D4-0D61-9A10616362B6}"/>
                  </a:ext>
                </a:extLst>
              </p14:cNvPr>
              <p14:cNvContentPartPr/>
              <p14:nvPr/>
            </p14:nvContentPartPr>
            <p14:xfrm>
              <a:off x="605749" y="4880684"/>
              <a:ext cx="162000" cy="107640"/>
            </p14:xfrm>
          </p:contentPart>
        </mc:Choice>
        <mc:Fallback xmlns="">
          <p:pic>
            <p:nvPicPr>
              <p:cNvPr id="316" name="Freihand 315">
                <a:extLst>
                  <a:ext uri="{FF2B5EF4-FFF2-40B4-BE49-F238E27FC236}">
                    <a16:creationId xmlns:a16="http://schemas.microsoft.com/office/drawing/2014/main" id="{8696860F-E1F9-91D4-0D61-9A10616362B6}"/>
                  </a:ext>
                </a:extLst>
              </p:cNvPr>
              <p:cNvPicPr/>
              <p:nvPr/>
            </p:nvPicPr>
            <p:blipFill>
              <a:blip r:embed="rId517"/>
              <a:stretch>
                <a:fillRect/>
              </a:stretch>
            </p:blipFill>
            <p:spPr>
              <a:xfrm>
                <a:off x="596749" y="4871684"/>
                <a:ext cx="1796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17" name="Freihand 316">
                <a:extLst>
                  <a:ext uri="{FF2B5EF4-FFF2-40B4-BE49-F238E27FC236}">
                    <a16:creationId xmlns:a16="http://schemas.microsoft.com/office/drawing/2014/main" id="{A12104B4-2201-444B-242B-07DE992E1B82}"/>
                  </a:ext>
                </a:extLst>
              </p14:cNvPr>
              <p14:cNvContentPartPr/>
              <p14:nvPr/>
            </p14:nvContentPartPr>
            <p14:xfrm>
              <a:off x="806629" y="4856564"/>
              <a:ext cx="94320" cy="107280"/>
            </p14:xfrm>
          </p:contentPart>
        </mc:Choice>
        <mc:Fallback xmlns="">
          <p:pic>
            <p:nvPicPr>
              <p:cNvPr id="317" name="Freihand 316">
                <a:extLst>
                  <a:ext uri="{FF2B5EF4-FFF2-40B4-BE49-F238E27FC236}">
                    <a16:creationId xmlns:a16="http://schemas.microsoft.com/office/drawing/2014/main" id="{A12104B4-2201-444B-242B-07DE992E1B82}"/>
                  </a:ext>
                </a:extLst>
              </p:cNvPr>
              <p:cNvPicPr/>
              <p:nvPr/>
            </p:nvPicPr>
            <p:blipFill>
              <a:blip r:embed="rId519"/>
              <a:stretch>
                <a:fillRect/>
              </a:stretch>
            </p:blipFill>
            <p:spPr>
              <a:xfrm>
                <a:off x="797629" y="4847924"/>
                <a:ext cx="1119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18" name="Freihand 317">
                <a:extLst>
                  <a:ext uri="{FF2B5EF4-FFF2-40B4-BE49-F238E27FC236}">
                    <a16:creationId xmlns:a16="http://schemas.microsoft.com/office/drawing/2014/main" id="{C0F3DAD3-A2F3-5025-B83E-56B7F26DB62A}"/>
                  </a:ext>
                </a:extLst>
              </p14:cNvPr>
              <p14:cNvContentPartPr/>
              <p14:nvPr/>
            </p14:nvContentPartPr>
            <p14:xfrm>
              <a:off x="944869" y="4769084"/>
              <a:ext cx="103320" cy="225360"/>
            </p14:xfrm>
          </p:contentPart>
        </mc:Choice>
        <mc:Fallback xmlns="">
          <p:pic>
            <p:nvPicPr>
              <p:cNvPr id="318" name="Freihand 317">
                <a:extLst>
                  <a:ext uri="{FF2B5EF4-FFF2-40B4-BE49-F238E27FC236}">
                    <a16:creationId xmlns:a16="http://schemas.microsoft.com/office/drawing/2014/main" id="{C0F3DAD3-A2F3-5025-B83E-56B7F26DB62A}"/>
                  </a:ext>
                </a:extLst>
              </p:cNvPr>
              <p:cNvPicPr/>
              <p:nvPr/>
            </p:nvPicPr>
            <p:blipFill>
              <a:blip r:embed="rId521"/>
              <a:stretch>
                <a:fillRect/>
              </a:stretch>
            </p:blipFill>
            <p:spPr>
              <a:xfrm>
                <a:off x="936229" y="4760444"/>
                <a:ext cx="12096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522">
            <p14:nvContentPartPr>
              <p14:cNvPr id="320" name="Freihand 319">
                <a:extLst>
                  <a:ext uri="{FF2B5EF4-FFF2-40B4-BE49-F238E27FC236}">
                    <a16:creationId xmlns:a16="http://schemas.microsoft.com/office/drawing/2014/main" id="{E14D5160-692B-5D2C-81E8-32B22662F057}"/>
                  </a:ext>
                </a:extLst>
              </p14:cNvPr>
              <p14:cNvContentPartPr/>
              <p14:nvPr/>
            </p14:nvContentPartPr>
            <p14:xfrm>
              <a:off x="1004269" y="4768724"/>
              <a:ext cx="127440" cy="230040"/>
            </p14:xfrm>
          </p:contentPart>
        </mc:Choice>
        <mc:Fallback xmlns="">
          <p:pic>
            <p:nvPicPr>
              <p:cNvPr id="320" name="Freihand 319">
                <a:extLst>
                  <a:ext uri="{FF2B5EF4-FFF2-40B4-BE49-F238E27FC236}">
                    <a16:creationId xmlns:a16="http://schemas.microsoft.com/office/drawing/2014/main" id="{E14D5160-692B-5D2C-81E8-32B22662F057}"/>
                  </a:ext>
                </a:extLst>
              </p:cNvPr>
              <p:cNvPicPr/>
              <p:nvPr/>
            </p:nvPicPr>
            <p:blipFill>
              <a:blip r:embed="rId523"/>
              <a:stretch>
                <a:fillRect/>
              </a:stretch>
            </p:blipFill>
            <p:spPr>
              <a:xfrm>
                <a:off x="995269" y="4760084"/>
                <a:ext cx="14508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21" name="Freihand 320">
                <a:extLst>
                  <a:ext uri="{FF2B5EF4-FFF2-40B4-BE49-F238E27FC236}">
                    <a16:creationId xmlns:a16="http://schemas.microsoft.com/office/drawing/2014/main" id="{506EBDCB-0F7C-0F41-C680-B77BF15AC01E}"/>
                  </a:ext>
                </a:extLst>
              </p14:cNvPr>
              <p14:cNvContentPartPr/>
              <p14:nvPr/>
            </p14:nvContentPartPr>
            <p14:xfrm>
              <a:off x="1147909" y="4715084"/>
              <a:ext cx="105480" cy="291960"/>
            </p14:xfrm>
          </p:contentPart>
        </mc:Choice>
        <mc:Fallback xmlns="">
          <p:pic>
            <p:nvPicPr>
              <p:cNvPr id="321" name="Freihand 320">
                <a:extLst>
                  <a:ext uri="{FF2B5EF4-FFF2-40B4-BE49-F238E27FC236}">
                    <a16:creationId xmlns:a16="http://schemas.microsoft.com/office/drawing/2014/main" id="{506EBDCB-0F7C-0F41-C680-B77BF15AC01E}"/>
                  </a:ext>
                </a:extLst>
              </p:cNvPr>
              <p:cNvPicPr/>
              <p:nvPr/>
            </p:nvPicPr>
            <p:blipFill>
              <a:blip r:embed="rId525"/>
              <a:stretch>
                <a:fillRect/>
              </a:stretch>
            </p:blipFill>
            <p:spPr>
              <a:xfrm>
                <a:off x="1138909" y="4706084"/>
                <a:ext cx="12312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22" name="Freihand 321">
                <a:extLst>
                  <a:ext uri="{FF2B5EF4-FFF2-40B4-BE49-F238E27FC236}">
                    <a16:creationId xmlns:a16="http://schemas.microsoft.com/office/drawing/2014/main" id="{A9B172D5-C850-D14C-8C3E-4CDE2611CF78}"/>
                  </a:ext>
                </a:extLst>
              </p14:cNvPr>
              <p14:cNvContentPartPr/>
              <p14:nvPr/>
            </p14:nvContentPartPr>
            <p14:xfrm>
              <a:off x="1267789" y="4808684"/>
              <a:ext cx="131040" cy="164880"/>
            </p14:xfrm>
          </p:contentPart>
        </mc:Choice>
        <mc:Fallback xmlns="">
          <p:pic>
            <p:nvPicPr>
              <p:cNvPr id="322" name="Freihand 321">
                <a:extLst>
                  <a:ext uri="{FF2B5EF4-FFF2-40B4-BE49-F238E27FC236}">
                    <a16:creationId xmlns:a16="http://schemas.microsoft.com/office/drawing/2014/main" id="{A9B172D5-C850-D14C-8C3E-4CDE2611CF78}"/>
                  </a:ext>
                </a:extLst>
              </p:cNvPr>
              <p:cNvPicPr/>
              <p:nvPr/>
            </p:nvPicPr>
            <p:blipFill>
              <a:blip r:embed="rId527"/>
              <a:stretch>
                <a:fillRect/>
              </a:stretch>
            </p:blipFill>
            <p:spPr>
              <a:xfrm>
                <a:off x="1258789" y="4800044"/>
                <a:ext cx="1486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528">
            <p14:nvContentPartPr>
              <p14:cNvPr id="323" name="Freihand 322">
                <a:extLst>
                  <a:ext uri="{FF2B5EF4-FFF2-40B4-BE49-F238E27FC236}">
                    <a16:creationId xmlns:a16="http://schemas.microsoft.com/office/drawing/2014/main" id="{A2757009-DE86-703A-40DD-0491705C9660}"/>
                  </a:ext>
                </a:extLst>
              </p14:cNvPr>
              <p14:cNvContentPartPr/>
              <p14:nvPr/>
            </p14:nvContentPartPr>
            <p14:xfrm>
              <a:off x="1438789" y="4915604"/>
              <a:ext cx="66240" cy="105120"/>
            </p14:xfrm>
          </p:contentPart>
        </mc:Choice>
        <mc:Fallback xmlns="">
          <p:pic>
            <p:nvPicPr>
              <p:cNvPr id="323" name="Freihand 322">
                <a:extLst>
                  <a:ext uri="{FF2B5EF4-FFF2-40B4-BE49-F238E27FC236}">
                    <a16:creationId xmlns:a16="http://schemas.microsoft.com/office/drawing/2014/main" id="{A2757009-DE86-703A-40DD-0491705C9660}"/>
                  </a:ext>
                </a:extLst>
              </p:cNvPr>
              <p:cNvPicPr/>
              <p:nvPr/>
            </p:nvPicPr>
            <p:blipFill>
              <a:blip r:embed="rId529"/>
              <a:stretch>
                <a:fillRect/>
              </a:stretch>
            </p:blipFill>
            <p:spPr>
              <a:xfrm>
                <a:off x="1430149" y="4906964"/>
                <a:ext cx="838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24" name="Freihand 323">
                <a:extLst>
                  <a:ext uri="{FF2B5EF4-FFF2-40B4-BE49-F238E27FC236}">
                    <a16:creationId xmlns:a16="http://schemas.microsoft.com/office/drawing/2014/main" id="{6AC0F9A6-4B58-6E98-1298-45D6BA51D73E}"/>
                  </a:ext>
                </a:extLst>
              </p14:cNvPr>
              <p14:cNvContentPartPr/>
              <p14:nvPr/>
            </p14:nvContentPartPr>
            <p14:xfrm>
              <a:off x="1551469" y="4969244"/>
              <a:ext cx="23400" cy="61200"/>
            </p14:xfrm>
          </p:contentPart>
        </mc:Choice>
        <mc:Fallback xmlns="">
          <p:pic>
            <p:nvPicPr>
              <p:cNvPr id="324" name="Freihand 323">
                <a:extLst>
                  <a:ext uri="{FF2B5EF4-FFF2-40B4-BE49-F238E27FC236}">
                    <a16:creationId xmlns:a16="http://schemas.microsoft.com/office/drawing/2014/main" id="{6AC0F9A6-4B58-6E98-1298-45D6BA51D73E}"/>
                  </a:ext>
                </a:extLst>
              </p:cNvPr>
              <p:cNvPicPr/>
              <p:nvPr/>
            </p:nvPicPr>
            <p:blipFill>
              <a:blip r:embed="rId531"/>
              <a:stretch>
                <a:fillRect/>
              </a:stretch>
            </p:blipFill>
            <p:spPr>
              <a:xfrm>
                <a:off x="1542829" y="4960244"/>
                <a:ext cx="4104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25" name="Freihand 324">
                <a:extLst>
                  <a:ext uri="{FF2B5EF4-FFF2-40B4-BE49-F238E27FC236}">
                    <a16:creationId xmlns:a16="http://schemas.microsoft.com/office/drawing/2014/main" id="{FE1A6A66-5622-A237-1A37-4600C746E6ED}"/>
                  </a:ext>
                </a:extLst>
              </p14:cNvPr>
              <p14:cNvContentPartPr/>
              <p14:nvPr/>
            </p14:nvContentPartPr>
            <p14:xfrm>
              <a:off x="1681429" y="4810844"/>
              <a:ext cx="84600" cy="151200"/>
            </p14:xfrm>
          </p:contentPart>
        </mc:Choice>
        <mc:Fallback xmlns="">
          <p:pic>
            <p:nvPicPr>
              <p:cNvPr id="325" name="Freihand 324">
                <a:extLst>
                  <a:ext uri="{FF2B5EF4-FFF2-40B4-BE49-F238E27FC236}">
                    <a16:creationId xmlns:a16="http://schemas.microsoft.com/office/drawing/2014/main" id="{FE1A6A66-5622-A237-1A37-4600C746E6ED}"/>
                  </a:ext>
                </a:extLst>
              </p:cNvPr>
              <p:cNvPicPr/>
              <p:nvPr/>
            </p:nvPicPr>
            <p:blipFill>
              <a:blip r:embed="rId533"/>
              <a:stretch>
                <a:fillRect/>
              </a:stretch>
            </p:blipFill>
            <p:spPr>
              <a:xfrm>
                <a:off x="1672789" y="4801844"/>
                <a:ext cx="1022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26" name="Freihand 325">
                <a:extLst>
                  <a:ext uri="{FF2B5EF4-FFF2-40B4-BE49-F238E27FC236}">
                    <a16:creationId xmlns:a16="http://schemas.microsoft.com/office/drawing/2014/main" id="{159EE218-9EED-E1FD-67A5-21759E5C3E50}"/>
                  </a:ext>
                </a:extLst>
              </p14:cNvPr>
              <p14:cNvContentPartPr/>
              <p14:nvPr/>
            </p14:nvContentPartPr>
            <p14:xfrm>
              <a:off x="1809589" y="4905524"/>
              <a:ext cx="103680" cy="133560"/>
            </p14:xfrm>
          </p:contentPart>
        </mc:Choice>
        <mc:Fallback xmlns="">
          <p:pic>
            <p:nvPicPr>
              <p:cNvPr id="326" name="Freihand 325">
                <a:extLst>
                  <a:ext uri="{FF2B5EF4-FFF2-40B4-BE49-F238E27FC236}">
                    <a16:creationId xmlns:a16="http://schemas.microsoft.com/office/drawing/2014/main" id="{159EE218-9EED-E1FD-67A5-21759E5C3E50}"/>
                  </a:ext>
                </a:extLst>
              </p:cNvPr>
              <p:cNvPicPr/>
              <p:nvPr/>
            </p:nvPicPr>
            <p:blipFill>
              <a:blip r:embed="rId535"/>
              <a:stretch>
                <a:fillRect/>
              </a:stretch>
            </p:blipFill>
            <p:spPr>
              <a:xfrm>
                <a:off x="1800589" y="4896884"/>
                <a:ext cx="1213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27" name="Freihand 326">
                <a:extLst>
                  <a:ext uri="{FF2B5EF4-FFF2-40B4-BE49-F238E27FC236}">
                    <a16:creationId xmlns:a16="http://schemas.microsoft.com/office/drawing/2014/main" id="{6EA6517C-A299-2115-B435-2D625D1E794B}"/>
                  </a:ext>
                </a:extLst>
              </p14:cNvPr>
              <p14:cNvContentPartPr/>
              <p14:nvPr/>
            </p14:nvContentPartPr>
            <p14:xfrm>
              <a:off x="1918309" y="4798244"/>
              <a:ext cx="72000" cy="270720"/>
            </p14:xfrm>
          </p:contentPart>
        </mc:Choice>
        <mc:Fallback xmlns="">
          <p:pic>
            <p:nvPicPr>
              <p:cNvPr id="327" name="Freihand 326">
                <a:extLst>
                  <a:ext uri="{FF2B5EF4-FFF2-40B4-BE49-F238E27FC236}">
                    <a16:creationId xmlns:a16="http://schemas.microsoft.com/office/drawing/2014/main" id="{6EA6517C-A299-2115-B435-2D625D1E794B}"/>
                  </a:ext>
                </a:extLst>
              </p:cNvPr>
              <p:cNvPicPr/>
              <p:nvPr/>
            </p:nvPicPr>
            <p:blipFill>
              <a:blip r:embed="rId537"/>
              <a:stretch>
                <a:fillRect/>
              </a:stretch>
            </p:blipFill>
            <p:spPr>
              <a:xfrm>
                <a:off x="1909669" y="4789604"/>
                <a:ext cx="89640" cy="28836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28" name="Freihand 327">
                <a:extLst>
                  <a:ext uri="{FF2B5EF4-FFF2-40B4-BE49-F238E27FC236}">
                    <a16:creationId xmlns:a16="http://schemas.microsoft.com/office/drawing/2014/main" id="{2496D6F5-4E30-E40C-AF89-7D932D2971B6}"/>
                  </a:ext>
                </a:extLst>
              </p14:cNvPr>
              <p14:cNvContentPartPr/>
              <p14:nvPr/>
            </p14:nvContentPartPr>
            <p14:xfrm>
              <a:off x="2337709" y="4751804"/>
              <a:ext cx="155520" cy="225720"/>
            </p14:xfrm>
          </p:contentPart>
        </mc:Choice>
        <mc:Fallback xmlns="">
          <p:pic>
            <p:nvPicPr>
              <p:cNvPr id="328" name="Freihand 327">
                <a:extLst>
                  <a:ext uri="{FF2B5EF4-FFF2-40B4-BE49-F238E27FC236}">
                    <a16:creationId xmlns:a16="http://schemas.microsoft.com/office/drawing/2014/main" id="{2496D6F5-4E30-E40C-AF89-7D932D2971B6}"/>
                  </a:ext>
                </a:extLst>
              </p:cNvPr>
              <p:cNvPicPr/>
              <p:nvPr/>
            </p:nvPicPr>
            <p:blipFill>
              <a:blip r:embed="rId539"/>
              <a:stretch>
                <a:fillRect/>
              </a:stretch>
            </p:blipFill>
            <p:spPr>
              <a:xfrm>
                <a:off x="2328709" y="4743164"/>
                <a:ext cx="17316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29" name="Freihand 328">
                <a:extLst>
                  <a:ext uri="{FF2B5EF4-FFF2-40B4-BE49-F238E27FC236}">
                    <a16:creationId xmlns:a16="http://schemas.microsoft.com/office/drawing/2014/main" id="{D3263D57-6F70-FB4F-ED03-122649DCF4C5}"/>
                  </a:ext>
                </a:extLst>
              </p14:cNvPr>
              <p14:cNvContentPartPr/>
              <p14:nvPr/>
            </p14:nvContentPartPr>
            <p14:xfrm>
              <a:off x="2610229" y="4758644"/>
              <a:ext cx="19080" cy="143640"/>
            </p14:xfrm>
          </p:contentPart>
        </mc:Choice>
        <mc:Fallback xmlns="">
          <p:pic>
            <p:nvPicPr>
              <p:cNvPr id="329" name="Freihand 328">
                <a:extLst>
                  <a:ext uri="{FF2B5EF4-FFF2-40B4-BE49-F238E27FC236}">
                    <a16:creationId xmlns:a16="http://schemas.microsoft.com/office/drawing/2014/main" id="{D3263D57-6F70-FB4F-ED03-122649DCF4C5}"/>
                  </a:ext>
                </a:extLst>
              </p:cNvPr>
              <p:cNvPicPr/>
              <p:nvPr/>
            </p:nvPicPr>
            <p:blipFill>
              <a:blip r:embed="rId541"/>
              <a:stretch>
                <a:fillRect/>
              </a:stretch>
            </p:blipFill>
            <p:spPr>
              <a:xfrm>
                <a:off x="2601589" y="4749644"/>
                <a:ext cx="367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30" name="Freihand 329">
                <a:extLst>
                  <a:ext uri="{FF2B5EF4-FFF2-40B4-BE49-F238E27FC236}">
                    <a16:creationId xmlns:a16="http://schemas.microsoft.com/office/drawing/2014/main" id="{15FEC415-85B9-AD72-8667-49BD3F6691E8}"/>
                  </a:ext>
                </a:extLst>
              </p14:cNvPr>
              <p14:cNvContentPartPr/>
              <p14:nvPr/>
            </p14:nvContentPartPr>
            <p14:xfrm>
              <a:off x="2592229" y="4748204"/>
              <a:ext cx="124200" cy="212760"/>
            </p14:xfrm>
          </p:contentPart>
        </mc:Choice>
        <mc:Fallback xmlns="">
          <p:pic>
            <p:nvPicPr>
              <p:cNvPr id="330" name="Freihand 329">
                <a:extLst>
                  <a:ext uri="{FF2B5EF4-FFF2-40B4-BE49-F238E27FC236}">
                    <a16:creationId xmlns:a16="http://schemas.microsoft.com/office/drawing/2014/main" id="{15FEC415-85B9-AD72-8667-49BD3F6691E8}"/>
                  </a:ext>
                </a:extLst>
              </p:cNvPr>
              <p:cNvPicPr/>
              <p:nvPr/>
            </p:nvPicPr>
            <p:blipFill>
              <a:blip r:embed="rId543"/>
              <a:stretch>
                <a:fillRect/>
              </a:stretch>
            </p:blipFill>
            <p:spPr>
              <a:xfrm>
                <a:off x="2583589" y="4739204"/>
                <a:ext cx="141840" cy="230400"/>
              </a:xfrm>
              <a:prstGeom prst="rect">
                <a:avLst/>
              </a:prstGeom>
            </p:spPr>
          </p:pic>
        </mc:Fallback>
      </mc:AlternateContent>
      <mc:AlternateContent xmlns:mc="http://schemas.openxmlformats.org/markup-compatibility/2006" xmlns:p14="http://schemas.microsoft.com/office/powerpoint/2010/main">
        <mc:Choice Requires="p14">
          <p:contentPart p14:bwMode="auto" r:id="rId544">
            <p14:nvContentPartPr>
              <p14:cNvPr id="229" name="Freihand 228">
                <a:extLst>
                  <a:ext uri="{FF2B5EF4-FFF2-40B4-BE49-F238E27FC236}">
                    <a16:creationId xmlns:a16="http://schemas.microsoft.com/office/drawing/2014/main" id="{85DEAF29-1C14-D2CD-CA1B-824001CC5086}"/>
                  </a:ext>
                </a:extLst>
              </p14:cNvPr>
              <p14:cNvContentPartPr/>
              <p14:nvPr/>
            </p14:nvContentPartPr>
            <p14:xfrm>
              <a:off x="3217909" y="4248164"/>
              <a:ext cx="95760" cy="132840"/>
            </p14:xfrm>
          </p:contentPart>
        </mc:Choice>
        <mc:Fallback xmlns="">
          <p:pic>
            <p:nvPicPr>
              <p:cNvPr id="229" name="Freihand 228">
                <a:extLst>
                  <a:ext uri="{FF2B5EF4-FFF2-40B4-BE49-F238E27FC236}">
                    <a16:creationId xmlns:a16="http://schemas.microsoft.com/office/drawing/2014/main" id="{85DEAF29-1C14-D2CD-CA1B-824001CC5086}"/>
                  </a:ext>
                </a:extLst>
              </p:cNvPr>
              <p:cNvPicPr/>
              <p:nvPr/>
            </p:nvPicPr>
            <p:blipFill>
              <a:blip r:embed="rId545"/>
              <a:stretch>
                <a:fillRect/>
              </a:stretch>
            </p:blipFill>
            <p:spPr>
              <a:xfrm>
                <a:off x="3208909" y="4239524"/>
                <a:ext cx="1134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230" name="Freihand 229">
                <a:extLst>
                  <a:ext uri="{FF2B5EF4-FFF2-40B4-BE49-F238E27FC236}">
                    <a16:creationId xmlns:a16="http://schemas.microsoft.com/office/drawing/2014/main" id="{FCB39578-69BE-D97B-FC68-3D2A95897DAB}"/>
                  </a:ext>
                </a:extLst>
              </p14:cNvPr>
              <p14:cNvContentPartPr/>
              <p14:nvPr/>
            </p14:nvContentPartPr>
            <p14:xfrm>
              <a:off x="3369829" y="4341764"/>
              <a:ext cx="5040" cy="6120"/>
            </p14:xfrm>
          </p:contentPart>
        </mc:Choice>
        <mc:Fallback xmlns="">
          <p:pic>
            <p:nvPicPr>
              <p:cNvPr id="230" name="Freihand 229">
                <a:extLst>
                  <a:ext uri="{FF2B5EF4-FFF2-40B4-BE49-F238E27FC236}">
                    <a16:creationId xmlns:a16="http://schemas.microsoft.com/office/drawing/2014/main" id="{FCB39578-69BE-D97B-FC68-3D2A95897DAB}"/>
                  </a:ext>
                </a:extLst>
              </p:cNvPr>
              <p:cNvPicPr/>
              <p:nvPr/>
            </p:nvPicPr>
            <p:blipFill>
              <a:blip r:embed="rId415"/>
              <a:stretch>
                <a:fillRect/>
              </a:stretch>
            </p:blipFill>
            <p:spPr>
              <a:xfrm>
                <a:off x="3361189" y="4332764"/>
                <a:ext cx="226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231" name="Freihand 230">
                <a:extLst>
                  <a:ext uri="{FF2B5EF4-FFF2-40B4-BE49-F238E27FC236}">
                    <a16:creationId xmlns:a16="http://schemas.microsoft.com/office/drawing/2014/main" id="{95CB8369-2302-17D2-5524-1425092CFF29}"/>
                  </a:ext>
                </a:extLst>
              </p14:cNvPr>
              <p14:cNvContentPartPr/>
              <p14:nvPr/>
            </p14:nvContentPartPr>
            <p14:xfrm>
              <a:off x="3487909" y="4274444"/>
              <a:ext cx="100440" cy="101880"/>
            </p14:xfrm>
          </p:contentPart>
        </mc:Choice>
        <mc:Fallback xmlns="">
          <p:pic>
            <p:nvPicPr>
              <p:cNvPr id="231" name="Freihand 230">
                <a:extLst>
                  <a:ext uri="{FF2B5EF4-FFF2-40B4-BE49-F238E27FC236}">
                    <a16:creationId xmlns:a16="http://schemas.microsoft.com/office/drawing/2014/main" id="{95CB8369-2302-17D2-5524-1425092CFF29}"/>
                  </a:ext>
                </a:extLst>
              </p:cNvPr>
              <p:cNvPicPr/>
              <p:nvPr/>
            </p:nvPicPr>
            <p:blipFill>
              <a:blip r:embed="rId548"/>
              <a:stretch>
                <a:fillRect/>
              </a:stretch>
            </p:blipFill>
            <p:spPr>
              <a:xfrm>
                <a:off x="3479269" y="4265444"/>
                <a:ext cx="1180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274" name="Freihand 273">
                <a:extLst>
                  <a:ext uri="{FF2B5EF4-FFF2-40B4-BE49-F238E27FC236}">
                    <a16:creationId xmlns:a16="http://schemas.microsoft.com/office/drawing/2014/main" id="{09D0E961-7FA6-4D37-12BE-1AB3FD63E358}"/>
                  </a:ext>
                </a:extLst>
              </p14:cNvPr>
              <p14:cNvContentPartPr/>
              <p14:nvPr/>
            </p14:nvContentPartPr>
            <p14:xfrm>
              <a:off x="3139069" y="4139084"/>
              <a:ext cx="293040" cy="343440"/>
            </p14:xfrm>
          </p:contentPart>
        </mc:Choice>
        <mc:Fallback xmlns="">
          <p:pic>
            <p:nvPicPr>
              <p:cNvPr id="274" name="Freihand 273">
                <a:extLst>
                  <a:ext uri="{FF2B5EF4-FFF2-40B4-BE49-F238E27FC236}">
                    <a16:creationId xmlns:a16="http://schemas.microsoft.com/office/drawing/2014/main" id="{09D0E961-7FA6-4D37-12BE-1AB3FD63E358}"/>
                  </a:ext>
                </a:extLst>
              </p:cNvPr>
              <p:cNvPicPr/>
              <p:nvPr/>
            </p:nvPicPr>
            <p:blipFill>
              <a:blip r:embed="rId550"/>
              <a:stretch>
                <a:fillRect/>
              </a:stretch>
            </p:blipFill>
            <p:spPr>
              <a:xfrm>
                <a:off x="3130069" y="4130084"/>
                <a:ext cx="310680" cy="36108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277" name="Freihand 276">
                <a:extLst>
                  <a:ext uri="{FF2B5EF4-FFF2-40B4-BE49-F238E27FC236}">
                    <a16:creationId xmlns:a16="http://schemas.microsoft.com/office/drawing/2014/main" id="{8A6A39F4-46C0-C9C9-D045-6F269D721782}"/>
                  </a:ext>
                </a:extLst>
              </p14:cNvPr>
              <p14:cNvContentPartPr/>
              <p14:nvPr/>
            </p14:nvContentPartPr>
            <p14:xfrm>
              <a:off x="3401149" y="3994364"/>
              <a:ext cx="615240" cy="145080"/>
            </p14:xfrm>
          </p:contentPart>
        </mc:Choice>
        <mc:Fallback xmlns="">
          <p:pic>
            <p:nvPicPr>
              <p:cNvPr id="277" name="Freihand 276">
                <a:extLst>
                  <a:ext uri="{FF2B5EF4-FFF2-40B4-BE49-F238E27FC236}">
                    <a16:creationId xmlns:a16="http://schemas.microsoft.com/office/drawing/2014/main" id="{8A6A39F4-46C0-C9C9-D045-6F269D721782}"/>
                  </a:ext>
                </a:extLst>
              </p:cNvPr>
              <p:cNvPicPr/>
              <p:nvPr/>
            </p:nvPicPr>
            <p:blipFill>
              <a:blip r:embed="rId552"/>
              <a:stretch>
                <a:fillRect/>
              </a:stretch>
            </p:blipFill>
            <p:spPr>
              <a:xfrm>
                <a:off x="3392509" y="3985364"/>
                <a:ext cx="6328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254" name="Freihand 253">
                <a:extLst>
                  <a:ext uri="{FF2B5EF4-FFF2-40B4-BE49-F238E27FC236}">
                    <a16:creationId xmlns:a16="http://schemas.microsoft.com/office/drawing/2014/main" id="{EADF7C8E-EA9B-13A4-27A3-D028FAE9A2BF}"/>
                  </a:ext>
                </a:extLst>
              </p14:cNvPr>
              <p14:cNvContentPartPr/>
              <p14:nvPr/>
            </p14:nvContentPartPr>
            <p14:xfrm>
              <a:off x="4886869" y="4089044"/>
              <a:ext cx="619920" cy="498960"/>
            </p14:xfrm>
          </p:contentPart>
        </mc:Choice>
        <mc:Fallback xmlns="">
          <p:pic>
            <p:nvPicPr>
              <p:cNvPr id="254" name="Freihand 253">
                <a:extLst>
                  <a:ext uri="{FF2B5EF4-FFF2-40B4-BE49-F238E27FC236}">
                    <a16:creationId xmlns:a16="http://schemas.microsoft.com/office/drawing/2014/main" id="{EADF7C8E-EA9B-13A4-27A3-D028FAE9A2BF}"/>
                  </a:ext>
                </a:extLst>
              </p:cNvPr>
              <p:cNvPicPr/>
              <p:nvPr/>
            </p:nvPicPr>
            <p:blipFill>
              <a:blip r:embed="rId554"/>
              <a:stretch>
                <a:fillRect/>
              </a:stretch>
            </p:blipFill>
            <p:spPr>
              <a:xfrm>
                <a:off x="4878229" y="4080404"/>
                <a:ext cx="637560" cy="516600"/>
              </a:xfrm>
              <a:prstGeom prst="rect">
                <a:avLst/>
              </a:prstGeom>
            </p:spPr>
          </p:pic>
        </mc:Fallback>
      </mc:AlternateContent>
      <mc:AlternateContent xmlns:mc="http://schemas.openxmlformats.org/markup-compatibility/2006" xmlns:p14="http://schemas.microsoft.com/office/powerpoint/2010/main">
        <mc:Choice Requires="p14">
          <p:contentPart p14:bwMode="auto" r:id="rId555">
            <p14:nvContentPartPr>
              <p14:cNvPr id="255" name="Freihand 254">
                <a:extLst>
                  <a:ext uri="{FF2B5EF4-FFF2-40B4-BE49-F238E27FC236}">
                    <a16:creationId xmlns:a16="http://schemas.microsoft.com/office/drawing/2014/main" id="{C92F1EAC-F768-C0B5-965F-EFBE3767043F}"/>
                  </a:ext>
                </a:extLst>
              </p14:cNvPr>
              <p14:cNvContentPartPr/>
              <p14:nvPr/>
            </p14:nvContentPartPr>
            <p14:xfrm>
              <a:off x="5603989" y="4110644"/>
              <a:ext cx="256680" cy="109800"/>
            </p14:xfrm>
          </p:contentPart>
        </mc:Choice>
        <mc:Fallback xmlns="">
          <p:pic>
            <p:nvPicPr>
              <p:cNvPr id="255" name="Freihand 254">
                <a:extLst>
                  <a:ext uri="{FF2B5EF4-FFF2-40B4-BE49-F238E27FC236}">
                    <a16:creationId xmlns:a16="http://schemas.microsoft.com/office/drawing/2014/main" id="{C92F1EAC-F768-C0B5-965F-EFBE3767043F}"/>
                  </a:ext>
                </a:extLst>
              </p:cNvPr>
              <p:cNvPicPr/>
              <p:nvPr/>
            </p:nvPicPr>
            <p:blipFill>
              <a:blip r:embed="rId556"/>
              <a:stretch>
                <a:fillRect/>
              </a:stretch>
            </p:blipFill>
            <p:spPr>
              <a:xfrm>
                <a:off x="5595349" y="4101644"/>
                <a:ext cx="2743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256" name="Freihand 255">
                <a:extLst>
                  <a:ext uri="{FF2B5EF4-FFF2-40B4-BE49-F238E27FC236}">
                    <a16:creationId xmlns:a16="http://schemas.microsoft.com/office/drawing/2014/main" id="{1CE811EC-93B9-26CC-C00C-3ABEB61DEFAB}"/>
                  </a:ext>
                </a:extLst>
              </p14:cNvPr>
              <p14:cNvContentPartPr/>
              <p14:nvPr/>
            </p14:nvContentPartPr>
            <p14:xfrm>
              <a:off x="5575909" y="4099844"/>
              <a:ext cx="180000" cy="166320"/>
            </p14:xfrm>
          </p:contentPart>
        </mc:Choice>
        <mc:Fallback xmlns="">
          <p:pic>
            <p:nvPicPr>
              <p:cNvPr id="256" name="Freihand 255">
                <a:extLst>
                  <a:ext uri="{FF2B5EF4-FFF2-40B4-BE49-F238E27FC236}">
                    <a16:creationId xmlns:a16="http://schemas.microsoft.com/office/drawing/2014/main" id="{1CE811EC-93B9-26CC-C00C-3ABEB61DEFAB}"/>
                  </a:ext>
                </a:extLst>
              </p:cNvPr>
              <p:cNvPicPr/>
              <p:nvPr/>
            </p:nvPicPr>
            <p:blipFill>
              <a:blip r:embed="rId558"/>
              <a:stretch>
                <a:fillRect/>
              </a:stretch>
            </p:blipFill>
            <p:spPr>
              <a:xfrm>
                <a:off x="5567269" y="4090844"/>
                <a:ext cx="1976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257" name="Freihand 256">
                <a:extLst>
                  <a:ext uri="{FF2B5EF4-FFF2-40B4-BE49-F238E27FC236}">
                    <a16:creationId xmlns:a16="http://schemas.microsoft.com/office/drawing/2014/main" id="{C9FAD786-BD82-A7AB-B02F-5B32CEBF9EDC}"/>
                  </a:ext>
                </a:extLst>
              </p14:cNvPr>
              <p14:cNvContentPartPr/>
              <p14:nvPr/>
            </p14:nvContentPartPr>
            <p14:xfrm>
              <a:off x="6015109" y="3970244"/>
              <a:ext cx="184320" cy="273960"/>
            </p14:xfrm>
          </p:contentPart>
        </mc:Choice>
        <mc:Fallback xmlns="">
          <p:pic>
            <p:nvPicPr>
              <p:cNvPr id="257" name="Freihand 256">
                <a:extLst>
                  <a:ext uri="{FF2B5EF4-FFF2-40B4-BE49-F238E27FC236}">
                    <a16:creationId xmlns:a16="http://schemas.microsoft.com/office/drawing/2014/main" id="{C9FAD786-BD82-A7AB-B02F-5B32CEBF9EDC}"/>
                  </a:ext>
                </a:extLst>
              </p:cNvPr>
              <p:cNvPicPr/>
              <p:nvPr/>
            </p:nvPicPr>
            <p:blipFill>
              <a:blip r:embed="rId560"/>
              <a:stretch>
                <a:fillRect/>
              </a:stretch>
            </p:blipFill>
            <p:spPr>
              <a:xfrm>
                <a:off x="6006109" y="3961244"/>
                <a:ext cx="20196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258" name="Freihand 257">
                <a:extLst>
                  <a:ext uri="{FF2B5EF4-FFF2-40B4-BE49-F238E27FC236}">
                    <a16:creationId xmlns:a16="http://schemas.microsoft.com/office/drawing/2014/main" id="{62E2E471-9E81-8CC3-395D-DE9926C0A292}"/>
                  </a:ext>
                </a:extLst>
              </p14:cNvPr>
              <p14:cNvContentPartPr/>
              <p14:nvPr/>
            </p14:nvContentPartPr>
            <p14:xfrm>
              <a:off x="6189349" y="4029644"/>
              <a:ext cx="105480" cy="108720"/>
            </p14:xfrm>
          </p:contentPart>
        </mc:Choice>
        <mc:Fallback xmlns="">
          <p:pic>
            <p:nvPicPr>
              <p:cNvPr id="258" name="Freihand 257">
                <a:extLst>
                  <a:ext uri="{FF2B5EF4-FFF2-40B4-BE49-F238E27FC236}">
                    <a16:creationId xmlns:a16="http://schemas.microsoft.com/office/drawing/2014/main" id="{62E2E471-9E81-8CC3-395D-DE9926C0A292}"/>
                  </a:ext>
                </a:extLst>
              </p:cNvPr>
              <p:cNvPicPr/>
              <p:nvPr/>
            </p:nvPicPr>
            <p:blipFill>
              <a:blip r:embed="rId562"/>
              <a:stretch>
                <a:fillRect/>
              </a:stretch>
            </p:blipFill>
            <p:spPr>
              <a:xfrm>
                <a:off x="6180709" y="4020644"/>
                <a:ext cx="12312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259" name="Freihand 258">
                <a:extLst>
                  <a:ext uri="{FF2B5EF4-FFF2-40B4-BE49-F238E27FC236}">
                    <a16:creationId xmlns:a16="http://schemas.microsoft.com/office/drawing/2014/main" id="{8F2A163C-599C-0478-9888-63F52C352D82}"/>
                  </a:ext>
                </a:extLst>
              </p14:cNvPr>
              <p14:cNvContentPartPr/>
              <p14:nvPr/>
            </p14:nvContentPartPr>
            <p14:xfrm>
              <a:off x="6274669" y="3913004"/>
              <a:ext cx="97560" cy="169200"/>
            </p14:xfrm>
          </p:contentPart>
        </mc:Choice>
        <mc:Fallback xmlns="">
          <p:pic>
            <p:nvPicPr>
              <p:cNvPr id="259" name="Freihand 258">
                <a:extLst>
                  <a:ext uri="{FF2B5EF4-FFF2-40B4-BE49-F238E27FC236}">
                    <a16:creationId xmlns:a16="http://schemas.microsoft.com/office/drawing/2014/main" id="{8F2A163C-599C-0478-9888-63F52C352D82}"/>
                  </a:ext>
                </a:extLst>
              </p:cNvPr>
              <p:cNvPicPr/>
              <p:nvPr/>
            </p:nvPicPr>
            <p:blipFill>
              <a:blip r:embed="rId564"/>
              <a:stretch>
                <a:fillRect/>
              </a:stretch>
            </p:blipFill>
            <p:spPr>
              <a:xfrm>
                <a:off x="6265669" y="3904004"/>
                <a:ext cx="1152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260" name="Freihand 259">
                <a:extLst>
                  <a:ext uri="{FF2B5EF4-FFF2-40B4-BE49-F238E27FC236}">
                    <a16:creationId xmlns:a16="http://schemas.microsoft.com/office/drawing/2014/main" id="{C3493976-9EF6-3B01-A548-6FEA07129002}"/>
                  </a:ext>
                </a:extLst>
              </p14:cNvPr>
              <p14:cNvContentPartPr/>
              <p14:nvPr/>
            </p14:nvContentPartPr>
            <p14:xfrm>
              <a:off x="6370789" y="3949004"/>
              <a:ext cx="106920" cy="73080"/>
            </p14:xfrm>
          </p:contentPart>
        </mc:Choice>
        <mc:Fallback xmlns="">
          <p:pic>
            <p:nvPicPr>
              <p:cNvPr id="260" name="Freihand 259">
                <a:extLst>
                  <a:ext uri="{FF2B5EF4-FFF2-40B4-BE49-F238E27FC236}">
                    <a16:creationId xmlns:a16="http://schemas.microsoft.com/office/drawing/2014/main" id="{C3493976-9EF6-3B01-A548-6FEA07129002}"/>
                  </a:ext>
                </a:extLst>
              </p:cNvPr>
              <p:cNvPicPr/>
              <p:nvPr/>
            </p:nvPicPr>
            <p:blipFill>
              <a:blip r:embed="rId566"/>
              <a:stretch>
                <a:fillRect/>
              </a:stretch>
            </p:blipFill>
            <p:spPr>
              <a:xfrm>
                <a:off x="6362149" y="3940364"/>
                <a:ext cx="1245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567">
            <p14:nvContentPartPr>
              <p14:cNvPr id="261" name="Freihand 260">
                <a:extLst>
                  <a:ext uri="{FF2B5EF4-FFF2-40B4-BE49-F238E27FC236}">
                    <a16:creationId xmlns:a16="http://schemas.microsoft.com/office/drawing/2014/main" id="{31D148A0-776B-507A-422C-E4786AF26F34}"/>
                  </a:ext>
                </a:extLst>
              </p14:cNvPr>
              <p14:cNvContentPartPr/>
              <p14:nvPr/>
            </p14:nvContentPartPr>
            <p14:xfrm>
              <a:off x="6606589" y="3787724"/>
              <a:ext cx="165960" cy="163080"/>
            </p14:xfrm>
          </p:contentPart>
        </mc:Choice>
        <mc:Fallback xmlns="">
          <p:pic>
            <p:nvPicPr>
              <p:cNvPr id="261" name="Freihand 260">
                <a:extLst>
                  <a:ext uri="{FF2B5EF4-FFF2-40B4-BE49-F238E27FC236}">
                    <a16:creationId xmlns:a16="http://schemas.microsoft.com/office/drawing/2014/main" id="{31D148A0-776B-507A-422C-E4786AF26F34}"/>
                  </a:ext>
                </a:extLst>
              </p:cNvPr>
              <p:cNvPicPr/>
              <p:nvPr/>
            </p:nvPicPr>
            <p:blipFill>
              <a:blip r:embed="rId568"/>
              <a:stretch>
                <a:fillRect/>
              </a:stretch>
            </p:blipFill>
            <p:spPr>
              <a:xfrm>
                <a:off x="6597949" y="3779084"/>
                <a:ext cx="1836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262" name="Freihand 261">
                <a:extLst>
                  <a:ext uri="{FF2B5EF4-FFF2-40B4-BE49-F238E27FC236}">
                    <a16:creationId xmlns:a16="http://schemas.microsoft.com/office/drawing/2014/main" id="{91F810EE-E48C-B1A6-5220-52561821673D}"/>
                  </a:ext>
                </a:extLst>
              </p14:cNvPr>
              <p14:cNvContentPartPr/>
              <p14:nvPr/>
            </p14:nvContentPartPr>
            <p14:xfrm>
              <a:off x="6629269" y="3865484"/>
              <a:ext cx="138600" cy="43200"/>
            </p14:xfrm>
          </p:contentPart>
        </mc:Choice>
        <mc:Fallback xmlns="">
          <p:pic>
            <p:nvPicPr>
              <p:cNvPr id="262" name="Freihand 261">
                <a:extLst>
                  <a:ext uri="{FF2B5EF4-FFF2-40B4-BE49-F238E27FC236}">
                    <a16:creationId xmlns:a16="http://schemas.microsoft.com/office/drawing/2014/main" id="{91F810EE-E48C-B1A6-5220-52561821673D}"/>
                  </a:ext>
                </a:extLst>
              </p:cNvPr>
              <p:cNvPicPr/>
              <p:nvPr/>
            </p:nvPicPr>
            <p:blipFill>
              <a:blip r:embed="rId570"/>
              <a:stretch>
                <a:fillRect/>
              </a:stretch>
            </p:blipFill>
            <p:spPr>
              <a:xfrm>
                <a:off x="6620629" y="3856484"/>
                <a:ext cx="1562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263" name="Freihand 262">
                <a:extLst>
                  <a:ext uri="{FF2B5EF4-FFF2-40B4-BE49-F238E27FC236}">
                    <a16:creationId xmlns:a16="http://schemas.microsoft.com/office/drawing/2014/main" id="{6EADFB4C-CC00-1184-7DE7-2FFE673BA56E}"/>
                  </a:ext>
                </a:extLst>
              </p14:cNvPr>
              <p14:cNvContentPartPr/>
              <p14:nvPr/>
            </p14:nvContentPartPr>
            <p14:xfrm>
              <a:off x="6791989" y="3833084"/>
              <a:ext cx="141480" cy="70200"/>
            </p14:xfrm>
          </p:contentPart>
        </mc:Choice>
        <mc:Fallback xmlns="">
          <p:pic>
            <p:nvPicPr>
              <p:cNvPr id="263" name="Freihand 262">
                <a:extLst>
                  <a:ext uri="{FF2B5EF4-FFF2-40B4-BE49-F238E27FC236}">
                    <a16:creationId xmlns:a16="http://schemas.microsoft.com/office/drawing/2014/main" id="{6EADFB4C-CC00-1184-7DE7-2FFE673BA56E}"/>
                  </a:ext>
                </a:extLst>
              </p:cNvPr>
              <p:cNvPicPr/>
              <p:nvPr/>
            </p:nvPicPr>
            <p:blipFill>
              <a:blip r:embed="rId572"/>
              <a:stretch>
                <a:fillRect/>
              </a:stretch>
            </p:blipFill>
            <p:spPr>
              <a:xfrm>
                <a:off x="6783349" y="3824084"/>
                <a:ext cx="1591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264" name="Freihand 263">
                <a:extLst>
                  <a:ext uri="{FF2B5EF4-FFF2-40B4-BE49-F238E27FC236}">
                    <a16:creationId xmlns:a16="http://schemas.microsoft.com/office/drawing/2014/main" id="{227C2D6E-C725-0B03-388E-6B0986F1FA90}"/>
                  </a:ext>
                </a:extLst>
              </p14:cNvPr>
              <p14:cNvContentPartPr/>
              <p14:nvPr/>
            </p14:nvContentPartPr>
            <p14:xfrm>
              <a:off x="6918349" y="3672524"/>
              <a:ext cx="205200" cy="204840"/>
            </p14:xfrm>
          </p:contentPart>
        </mc:Choice>
        <mc:Fallback xmlns="">
          <p:pic>
            <p:nvPicPr>
              <p:cNvPr id="264" name="Freihand 263">
                <a:extLst>
                  <a:ext uri="{FF2B5EF4-FFF2-40B4-BE49-F238E27FC236}">
                    <a16:creationId xmlns:a16="http://schemas.microsoft.com/office/drawing/2014/main" id="{227C2D6E-C725-0B03-388E-6B0986F1FA90}"/>
                  </a:ext>
                </a:extLst>
              </p:cNvPr>
              <p:cNvPicPr/>
              <p:nvPr/>
            </p:nvPicPr>
            <p:blipFill>
              <a:blip r:embed="rId574"/>
              <a:stretch>
                <a:fillRect/>
              </a:stretch>
            </p:blipFill>
            <p:spPr>
              <a:xfrm>
                <a:off x="6909709" y="3663524"/>
                <a:ext cx="22284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232" name="Freihand 231">
                <a:extLst>
                  <a:ext uri="{FF2B5EF4-FFF2-40B4-BE49-F238E27FC236}">
                    <a16:creationId xmlns:a16="http://schemas.microsoft.com/office/drawing/2014/main" id="{7A432774-E442-45E5-78A3-C2BF6EFC2B0C}"/>
                  </a:ext>
                </a:extLst>
              </p14:cNvPr>
              <p14:cNvContentPartPr/>
              <p14:nvPr/>
            </p14:nvContentPartPr>
            <p14:xfrm>
              <a:off x="3880309" y="4286324"/>
              <a:ext cx="8640" cy="90720"/>
            </p14:xfrm>
          </p:contentPart>
        </mc:Choice>
        <mc:Fallback xmlns="">
          <p:pic>
            <p:nvPicPr>
              <p:cNvPr id="232" name="Freihand 231">
                <a:extLst>
                  <a:ext uri="{FF2B5EF4-FFF2-40B4-BE49-F238E27FC236}">
                    <a16:creationId xmlns:a16="http://schemas.microsoft.com/office/drawing/2014/main" id="{7A432774-E442-45E5-78A3-C2BF6EFC2B0C}"/>
                  </a:ext>
                </a:extLst>
              </p:cNvPr>
              <p:cNvPicPr/>
              <p:nvPr/>
            </p:nvPicPr>
            <p:blipFill>
              <a:blip r:embed="rId576"/>
              <a:stretch>
                <a:fillRect/>
              </a:stretch>
            </p:blipFill>
            <p:spPr>
              <a:xfrm>
                <a:off x="3871309" y="4277684"/>
                <a:ext cx="2628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233" name="Freihand 232">
                <a:extLst>
                  <a:ext uri="{FF2B5EF4-FFF2-40B4-BE49-F238E27FC236}">
                    <a16:creationId xmlns:a16="http://schemas.microsoft.com/office/drawing/2014/main" id="{9CB0FB8C-B0EC-5462-041C-91E3A1807574}"/>
                  </a:ext>
                </a:extLst>
              </p14:cNvPr>
              <p14:cNvContentPartPr/>
              <p14:nvPr/>
            </p14:nvContentPartPr>
            <p14:xfrm>
              <a:off x="3842509" y="4328444"/>
              <a:ext cx="120960" cy="8640"/>
            </p14:xfrm>
          </p:contentPart>
        </mc:Choice>
        <mc:Fallback xmlns="">
          <p:pic>
            <p:nvPicPr>
              <p:cNvPr id="233" name="Freihand 232">
                <a:extLst>
                  <a:ext uri="{FF2B5EF4-FFF2-40B4-BE49-F238E27FC236}">
                    <a16:creationId xmlns:a16="http://schemas.microsoft.com/office/drawing/2014/main" id="{9CB0FB8C-B0EC-5462-041C-91E3A1807574}"/>
                  </a:ext>
                </a:extLst>
              </p:cNvPr>
              <p:cNvPicPr/>
              <p:nvPr/>
            </p:nvPicPr>
            <p:blipFill>
              <a:blip r:embed="rId578"/>
              <a:stretch>
                <a:fillRect/>
              </a:stretch>
            </p:blipFill>
            <p:spPr>
              <a:xfrm>
                <a:off x="3833869" y="4319444"/>
                <a:ext cx="13860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236" name="Freihand 235">
                <a:extLst>
                  <a:ext uri="{FF2B5EF4-FFF2-40B4-BE49-F238E27FC236}">
                    <a16:creationId xmlns:a16="http://schemas.microsoft.com/office/drawing/2014/main" id="{24BA9B3C-FB6F-EC9E-DADF-349A3A02220F}"/>
                  </a:ext>
                </a:extLst>
              </p14:cNvPr>
              <p14:cNvContentPartPr/>
              <p14:nvPr/>
            </p14:nvContentPartPr>
            <p14:xfrm>
              <a:off x="4163989" y="4196324"/>
              <a:ext cx="131760" cy="100800"/>
            </p14:xfrm>
          </p:contentPart>
        </mc:Choice>
        <mc:Fallback xmlns="">
          <p:pic>
            <p:nvPicPr>
              <p:cNvPr id="236" name="Freihand 235">
                <a:extLst>
                  <a:ext uri="{FF2B5EF4-FFF2-40B4-BE49-F238E27FC236}">
                    <a16:creationId xmlns:a16="http://schemas.microsoft.com/office/drawing/2014/main" id="{24BA9B3C-FB6F-EC9E-DADF-349A3A02220F}"/>
                  </a:ext>
                </a:extLst>
              </p:cNvPr>
              <p:cNvPicPr/>
              <p:nvPr/>
            </p:nvPicPr>
            <p:blipFill>
              <a:blip r:embed="rId580"/>
              <a:stretch>
                <a:fillRect/>
              </a:stretch>
            </p:blipFill>
            <p:spPr>
              <a:xfrm>
                <a:off x="4155349" y="4187324"/>
                <a:ext cx="1494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237" name="Freihand 236">
                <a:extLst>
                  <a:ext uri="{FF2B5EF4-FFF2-40B4-BE49-F238E27FC236}">
                    <a16:creationId xmlns:a16="http://schemas.microsoft.com/office/drawing/2014/main" id="{50968F84-FF3D-7E17-6722-4B3E9B233E59}"/>
                  </a:ext>
                </a:extLst>
              </p14:cNvPr>
              <p14:cNvContentPartPr/>
              <p14:nvPr/>
            </p14:nvContentPartPr>
            <p14:xfrm>
              <a:off x="4136269" y="4323764"/>
              <a:ext cx="165960" cy="46080"/>
            </p14:xfrm>
          </p:contentPart>
        </mc:Choice>
        <mc:Fallback xmlns="">
          <p:pic>
            <p:nvPicPr>
              <p:cNvPr id="237" name="Freihand 236">
                <a:extLst>
                  <a:ext uri="{FF2B5EF4-FFF2-40B4-BE49-F238E27FC236}">
                    <a16:creationId xmlns:a16="http://schemas.microsoft.com/office/drawing/2014/main" id="{50968F84-FF3D-7E17-6722-4B3E9B233E59}"/>
                  </a:ext>
                </a:extLst>
              </p:cNvPr>
              <p:cNvPicPr/>
              <p:nvPr/>
            </p:nvPicPr>
            <p:blipFill>
              <a:blip r:embed="rId582"/>
              <a:stretch>
                <a:fillRect/>
              </a:stretch>
            </p:blipFill>
            <p:spPr>
              <a:xfrm>
                <a:off x="4127269" y="4314764"/>
                <a:ext cx="1836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238" name="Freihand 237">
                <a:extLst>
                  <a:ext uri="{FF2B5EF4-FFF2-40B4-BE49-F238E27FC236}">
                    <a16:creationId xmlns:a16="http://schemas.microsoft.com/office/drawing/2014/main" id="{01871294-C8C8-F367-6DC3-28509D7E7702}"/>
                  </a:ext>
                </a:extLst>
              </p14:cNvPr>
              <p14:cNvContentPartPr/>
              <p14:nvPr/>
            </p14:nvContentPartPr>
            <p14:xfrm>
              <a:off x="4190269" y="4382804"/>
              <a:ext cx="94320" cy="161640"/>
            </p14:xfrm>
          </p:contentPart>
        </mc:Choice>
        <mc:Fallback xmlns="">
          <p:pic>
            <p:nvPicPr>
              <p:cNvPr id="238" name="Freihand 237">
                <a:extLst>
                  <a:ext uri="{FF2B5EF4-FFF2-40B4-BE49-F238E27FC236}">
                    <a16:creationId xmlns:a16="http://schemas.microsoft.com/office/drawing/2014/main" id="{01871294-C8C8-F367-6DC3-28509D7E7702}"/>
                  </a:ext>
                </a:extLst>
              </p:cNvPr>
              <p:cNvPicPr/>
              <p:nvPr/>
            </p:nvPicPr>
            <p:blipFill>
              <a:blip r:embed="rId584"/>
              <a:stretch>
                <a:fillRect/>
              </a:stretch>
            </p:blipFill>
            <p:spPr>
              <a:xfrm>
                <a:off x="4181629" y="4373804"/>
                <a:ext cx="1119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240" name="Freihand 239">
                <a:extLst>
                  <a:ext uri="{FF2B5EF4-FFF2-40B4-BE49-F238E27FC236}">
                    <a16:creationId xmlns:a16="http://schemas.microsoft.com/office/drawing/2014/main" id="{92D632A0-4B68-8E7F-B58B-62A7711527A4}"/>
                  </a:ext>
                </a:extLst>
              </p14:cNvPr>
              <p14:cNvContentPartPr/>
              <p14:nvPr/>
            </p14:nvContentPartPr>
            <p14:xfrm>
              <a:off x="4449829" y="4181924"/>
              <a:ext cx="52200" cy="237600"/>
            </p14:xfrm>
          </p:contentPart>
        </mc:Choice>
        <mc:Fallback xmlns="">
          <p:pic>
            <p:nvPicPr>
              <p:cNvPr id="240" name="Freihand 239">
                <a:extLst>
                  <a:ext uri="{FF2B5EF4-FFF2-40B4-BE49-F238E27FC236}">
                    <a16:creationId xmlns:a16="http://schemas.microsoft.com/office/drawing/2014/main" id="{92D632A0-4B68-8E7F-B58B-62A7711527A4}"/>
                  </a:ext>
                </a:extLst>
              </p:cNvPr>
              <p:cNvPicPr/>
              <p:nvPr/>
            </p:nvPicPr>
            <p:blipFill>
              <a:blip r:embed="rId586"/>
              <a:stretch>
                <a:fillRect/>
              </a:stretch>
            </p:blipFill>
            <p:spPr>
              <a:xfrm>
                <a:off x="4441189" y="4173284"/>
                <a:ext cx="6984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241" name="Freihand 240">
                <a:extLst>
                  <a:ext uri="{FF2B5EF4-FFF2-40B4-BE49-F238E27FC236}">
                    <a16:creationId xmlns:a16="http://schemas.microsoft.com/office/drawing/2014/main" id="{48FF62F2-5FFE-193E-4A8F-710810B7D3EE}"/>
                  </a:ext>
                </a:extLst>
              </p14:cNvPr>
              <p14:cNvContentPartPr/>
              <p14:nvPr/>
            </p14:nvContentPartPr>
            <p14:xfrm>
              <a:off x="4416709" y="4307564"/>
              <a:ext cx="89280" cy="24480"/>
            </p14:xfrm>
          </p:contentPart>
        </mc:Choice>
        <mc:Fallback xmlns="">
          <p:pic>
            <p:nvPicPr>
              <p:cNvPr id="241" name="Freihand 240">
                <a:extLst>
                  <a:ext uri="{FF2B5EF4-FFF2-40B4-BE49-F238E27FC236}">
                    <a16:creationId xmlns:a16="http://schemas.microsoft.com/office/drawing/2014/main" id="{48FF62F2-5FFE-193E-4A8F-710810B7D3EE}"/>
                  </a:ext>
                </a:extLst>
              </p:cNvPr>
              <p:cNvPicPr/>
              <p:nvPr/>
            </p:nvPicPr>
            <p:blipFill>
              <a:blip r:embed="rId588"/>
              <a:stretch>
                <a:fillRect/>
              </a:stretch>
            </p:blipFill>
            <p:spPr>
              <a:xfrm>
                <a:off x="4408069" y="4298924"/>
                <a:ext cx="1069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242" name="Freihand 241">
                <a:extLst>
                  <a:ext uri="{FF2B5EF4-FFF2-40B4-BE49-F238E27FC236}">
                    <a16:creationId xmlns:a16="http://schemas.microsoft.com/office/drawing/2014/main" id="{EDD72952-B64D-F7C6-822F-ED08DA534A31}"/>
                  </a:ext>
                </a:extLst>
              </p14:cNvPr>
              <p14:cNvContentPartPr/>
              <p14:nvPr/>
            </p14:nvContentPartPr>
            <p14:xfrm>
              <a:off x="4665109" y="4294604"/>
              <a:ext cx="138240" cy="18000"/>
            </p14:xfrm>
          </p:contentPart>
        </mc:Choice>
        <mc:Fallback xmlns="">
          <p:pic>
            <p:nvPicPr>
              <p:cNvPr id="242" name="Freihand 241">
                <a:extLst>
                  <a:ext uri="{FF2B5EF4-FFF2-40B4-BE49-F238E27FC236}">
                    <a16:creationId xmlns:a16="http://schemas.microsoft.com/office/drawing/2014/main" id="{EDD72952-B64D-F7C6-822F-ED08DA534A31}"/>
                  </a:ext>
                </a:extLst>
              </p:cNvPr>
              <p:cNvPicPr/>
              <p:nvPr/>
            </p:nvPicPr>
            <p:blipFill>
              <a:blip r:embed="rId590"/>
              <a:stretch>
                <a:fillRect/>
              </a:stretch>
            </p:blipFill>
            <p:spPr>
              <a:xfrm>
                <a:off x="4656109" y="4285964"/>
                <a:ext cx="1558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243" name="Freihand 242">
                <a:extLst>
                  <a:ext uri="{FF2B5EF4-FFF2-40B4-BE49-F238E27FC236}">
                    <a16:creationId xmlns:a16="http://schemas.microsoft.com/office/drawing/2014/main" id="{70708BFC-E407-7627-0B6B-4762A0F6CEDB}"/>
                  </a:ext>
                </a:extLst>
              </p14:cNvPr>
              <p14:cNvContentPartPr/>
              <p14:nvPr/>
            </p14:nvContentPartPr>
            <p14:xfrm>
              <a:off x="4682029" y="4348964"/>
              <a:ext cx="132480" cy="14400"/>
            </p14:xfrm>
          </p:contentPart>
        </mc:Choice>
        <mc:Fallback xmlns="">
          <p:pic>
            <p:nvPicPr>
              <p:cNvPr id="243" name="Freihand 242">
                <a:extLst>
                  <a:ext uri="{FF2B5EF4-FFF2-40B4-BE49-F238E27FC236}">
                    <a16:creationId xmlns:a16="http://schemas.microsoft.com/office/drawing/2014/main" id="{70708BFC-E407-7627-0B6B-4762A0F6CEDB}"/>
                  </a:ext>
                </a:extLst>
              </p:cNvPr>
              <p:cNvPicPr/>
              <p:nvPr/>
            </p:nvPicPr>
            <p:blipFill>
              <a:blip r:embed="rId592"/>
              <a:stretch>
                <a:fillRect/>
              </a:stretch>
            </p:blipFill>
            <p:spPr>
              <a:xfrm>
                <a:off x="4673389" y="4339964"/>
                <a:ext cx="1501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244" name="Freihand 243">
                <a:extLst>
                  <a:ext uri="{FF2B5EF4-FFF2-40B4-BE49-F238E27FC236}">
                    <a16:creationId xmlns:a16="http://schemas.microsoft.com/office/drawing/2014/main" id="{080DC74B-DD95-C494-24CF-E265D164AA1E}"/>
                  </a:ext>
                </a:extLst>
              </p14:cNvPr>
              <p14:cNvContentPartPr/>
              <p14:nvPr/>
            </p14:nvContentPartPr>
            <p14:xfrm>
              <a:off x="4967869" y="4176164"/>
              <a:ext cx="125280" cy="106920"/>
            </p14:xfrm>
          </p:contentPart>
        </mc:Choice>
        <mc:Fallback xmlns="">
          <p:pic>
            <p:nvPicPr>
              <p:cNvPr id="244" name="Freihand 243">
                <a:extLst>
                  <a:ext uri="{FF2B5EF4-FFF2-40B4-BE49-F238E27FC236}">
                    <a16:creationId xmlns:a16="http://schemas.microsoft.com/office/drawing/2014/main" id="{080DC74B-DD95-C494-24CF-E265D164AA1E}"/>
                  </a:ext>
                </a:extLst>
              </p:cNvPr>
              <p:cNvPicPr/>
              <p:nvPr/>
            </p:nvPicPr>
            <p:blipFill>
              <a:blip r:embed="rId594"/>
              <a:stretch>
                <a:fillRect/>
              </a:stretch>
            </p:blipFill>
            <p:spPr>
              <a:xfrm>
                <a:off x="4959229" y="4167524"/>
                <a:ext cx="1429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245" name="Freihand 244">
                <a:extLst>
                  <a:ext uri="{FF2B5EF4-FFF2-40B4-BE49-F238E27FC236}">
                    <a16:creationId xmlns:a16="http://schemas.microsoft.com/office/drawing/2014/main" id="{B7A48CA9-6335-2C68-96FD-21B6CC59C91A}"/>
                  </a:ext>
                </a:extLst>
              </p14:cNvPr>
              <p14:cNvContentPartPr/>
              <p14:nvPr/>
            </p14:nvContentPartPr>
            <p14:xfrm>
              <a:off x="5065789" y="4170764"/>
              <a:ext cx="73440" cy="98280"/>
            </p14:xfrm>
          </p:contentPart>
        </mc:Choice>
        <mc:Fallback xmlns="">
          <p:pic>
            <p:nvPicPr>
              <p:cNvPr id="245" name="Freihand 244">
                <a:extLst>
                  <a:ext uri="{FF2B5EF4-FFF2-40B4-BE49-F238E27FC236}">
                    <a16:creationId xmlns:a16="http://schemas.microsoft.com/office/drawing/2014/main" id="{B7A48CA9-6335-2C68-96FD-21B6CC59C91A}"/>
                  </a:ext>
                </a:extLst>
              </p:cNvPr>
              <p:cNvPicPr/>
              <p:nvPr/>
            </p:nvPicPr>
            <p:blipFill>
              <a:blip r:embed="rId596"/>
              <a:stretch>
                <a:fillRect/>
              </a:stretch>
            </p:blipFill>
            <p:spPr>
              <a:xfrm>
                <a:off x="5057149" y="4161764"/>
                <a:ext cx="9108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246" name="Freihand 245">
                <a:extLst>
                  <a:ext uri="{FF2B5EF4-FFF2-40B4-BE49-F238E27FC236}">
                    <a16:creationId xmlns:a16="http://schemas.microsoft.com/office/drawing/2014/main" id="{15FA9CB0-B266-9E0D-2627-0021593F7900}"/>
                  </a:ext>
                </a:extLst>
              </p14:cNvPr>
              <p14:cNvContentPartPr/>
              <p14:nvPr/>
            </p14:nvContentPartPr>
            <p14:xfrm>
              <a:off x="4962109" y="4297484"/>
              <a:ext cx="197640" cy="50400"/>
            </p14:xfrm>
          </p:contentPart>
        </mc:Choice>
        <mc:Fallback xmlns="">
          <p:pic>
            <p:nvPicPr>
              <p:cNvPr id="246" name="Freihand 245">
                <a:extLst>
                  <a:ext uri="{FF2B5EF4-FFF2-40B4-BE49-F238E27FC236}">
                    <a16:creationId xmlns:a16="http://schemas.microsoft.com/office/drawing/2014/main" id="{15FA9CB0-B266-9E0D-2627-0021593F7900}"/>
                  </a:ext>
                </a:extLst>
              </p:cNvPr>
              <p:cNvPicPr/>
              <p:nvPr/>
            </p:nvPicPr>
            <p:blipFill>
              <a:blip r:embed="rId598"/>
              <a:stretch>
                <a:fillRect/>
              </a:stretch>
            </p:blipFill>
            <p:spPr>
              <a:xfrm>
                <a:off x="4953109" y="4288484"/>
                <a:ext cx="2152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247" name="Freihand 246">
                <a:extLst>
                  <a:ext uri="{FF2B5EF4-FFF2-40B4-BE49-F238E27FC236}">
                    <a16:creationId xmlns:a16="http://schemas.microsoft.com/office/drawing/2014/main" id="{7F859B1B-BC1F-AB2E-EA61-13F3E0C91C58}"/>
                  </a:ext>
                </a:extLst>
              </p14:cNvPr>
              <p14:cNvContentPartPr/>
              <p14:nvPr/>
            </p14:nvContentPartPr>
            <p14:xfrm>
              <a:off x="4992709" y="4387484"/>
              <a:ext cx="113400" cy="178200"/>
            </p14:xfrm>
          </p:contentPart>
        </mc:Choice>
        <mc:Fallback xmlns="">
          <p:pic>
            <p:nvPicPr>
              <p:cNvPr id="247" name="Freihand 246">
                <a:extLst>
                  <a:ext uri="{FF2B5EF4-FFF2-40B4-BE49-F238E27FC236}">
                    <a16:creationId xmlns:a16="http://schemas.microsoft.com/office/drawing/2014/main" id="{7F859B1B-BC1F-AB2E-EA61-13F3E0C91C58}"/>
                  </a:ext>
                </a:extLst>
              </p:cNvPr>
              <p:cNvPicPr/>
              <p:nvPr/>
            </p:nvPicPr>
            <p:blipFill>
              <a:blip r:embed="rId600"/>
              <a:stretch>
                <a:fillRect/>
              </a:stretch>
            </p:blipFill>
            <p:spPr>
              <a:xfrm>
                <a:off x="4983709" y="4378484"/>
                <a:ext cx="13104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250" name="Freihand 249">
                <a:extLst>
                  <a:ext uri="{FF2B5EF4-FFF2-40B4-BE49-F238E27FC236}">
                    <a16:creationId xmlns:a16="http://schemas.microsoft.com/office/drawing/2014/main" id="{C057AC68-6C01-158F-941D-2AE3C30A3FEB}"/>
                  </a:ext>
                </a:extLst>
              </p14:cNvPr>
              <p14:cNvContentPartPr/>
              <p14:nvPr/>
            </p14:nvContentPartPr>
            <p14:xfrm>
              <a:off x="5261629" y="4216124"/>
              <a:ext cx="126720" cy="177840"/>
            </p14:xfrm>
          </p:contentPart>
        </mc:Choice>
        <mc:Fallback xmlns="">
          <p:pic>
            <p:nvPicPr>
              <p:cNvPr id="250" name="Freihand 249">
                <a:extLst>
                  <a:ext uri="{FF2B5EF4-FFF2-40B4-BE49-F238E27FC236}">
                    <a16:creationId xmlns:a16="http://schemas.microsoft.com/office/drawing/2014/main" id="{C057AC68-6C01-158F-941D-2AE3C30A3FEB}"/>
                  </a:ext>
                </a:extLst>
              </p:cNvPr>
              <p:cNvPicPr/>
              <p:nvPr/>
            </p:nvPicPr>
            <p:blipFill>
              <a:blip r:embed="rId602"/>
              <a:stretch>
                <a:fillRect/>
              </a:stretch>
            </p:blipFill>
            <p:spPr>
              <a:xfrm>
                <a:off x="5252629" y="4207124"/>
                <a:ext cx="14436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252" name="Freihand 251">
                <a:extLst>
                  <a:ext uri="{FF2B5EF4-FFF2-40B4-BE49-F238E27FC236}">
                    <a16:creationId xmlns:a16="http://schemas.microsoft.com/office/drawing/2014/main" id="{B57A50E8-9853-E07C-BC7E-934EE1FE6B34}"/>
                  </a:ext>
                </a:extLst>
              </p14:cNvPr>
              <p14:cNvContentPartPr/>
              <p14:nvPr/>
            </p14:nvContentPartPr>
            <p14:xfrm>
              <a:off x="5230669" y="4151324"/>
              <a:ext cx="168480" cy="26280"/>
            </p14:xfrm>
          </p:contentPart>
        </mc:Choice>
        <mc:Fallback xmlns="">
          <p:pic>
            <p:nvPicPr>
              <p:cNvPr id="252" name="Freihand 251">
                <a:extLst>
                  <a:ext uri="{FF2B5EF4-FFF2-40B4-BE49-F238E27FC236}">
                    <a16:creationId xmlns:a16="http://schemas.microsoft.com/office/drawing/2014/main" id="{B57A50E8-9853-E07C-BC7E-934EE1FE6B34}"/>
                  </a:ext>
                </a:extLst>
              </p:cNvPr>
              <p:cNvPicPr/>
              <p:nvPr/>
            </p:nvPicPr>
            <p:blipFill>
              <a:blip r:embed="rId604"/>
              <a:stretch>
                <a:fillRect/>
              </a:stretch>
            </p:blipFill>
            <p:spPr>
              <a:xfrm>
                <a:off x="5221669" y="4142324"/>
                <a:ext cx="1861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266" name="Freihand 265">
                <a:extLst>
                  <a:ext uri="{FF2B5EF4-FFF2-40B4-BE49-F238E27FC236}">
                    <a16:creationId xmlns:a16="http://schemas.microsoft.com/office/drawing/2014/main" id="{CA451454-1197-B504-85B7-2BF220022DAF}"/>
                  </a:ext>
                </a:extLst>
              </p14:cNvPr>
              <p14:cNvContentPartPr/>
              <p14:nvPr/>
            </p14:nvContentPartPr>
            <p14:xfrm>
              <a:off x="3997669" y="4122164"/>
              <a:ext cx="362880" cy="523800"/>
            </p14:xfrm>
          </p:contentPart>
        </mc:Choice>
        <mc:Fallback xmlns="">
          <p:pic>
            <p:nvPicPr>
              <p:cNvPr id="266" name="Freihand 265">
                <a:extLst>
                  <a:ext uri="{FF2B5EF4-FFF2-40B4-BE49-F238E27FC236}">
                    <a16:creationId xmlns:a16="http://schemas.microsoft.com/office/drawing/2014/main" id="{CA451454-1197-B504-85B7-2BF220022DAF}"/>
                  </a:ext>
                </a:extLst>
              </p:cNvPr>
              <p:cNvPicPr/>
              <p:nvPr/>
            </p:nvPicPr>
            <p:blipFill>
              <a:blip r:embed="rId606"/>
              <a:stretch>
                <a:fillRect/>
              </a:stretch>
            </p:blipFill>
            <p:spPr>
              <a:xfrm>
                <a:off x="3988669" y="4113164"/>
                <a:ext cx="380520" cy="54144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267" name="Freihand 266">
                <a:extLst>
                  <a:ext uri="{FF2B5EF4-FFF2-40B4-BE49-F238E27FC236}">
                    <a16:creationId xmlns:a16="http://schemas.microsoft.com/office/drawing/2014/main" id="{557587EB-49D8-395C-06BC-11628C6AD942}"/>
                  </a:ext>
                </a:extLst>
              </p14:cNvPr>
              <p14:cNvContentPartPr/>
              <p14:nvPr/>
            </p14:nvContentPartPr>
            <p14:xfrm>
              <a:off x="4057429" y="3928124"/>
              <a:ext cx="122400" cy="187560"/>
            </p14:xfrm>
          </p:contentPart>
        </mc:Choice>
        <mc:Fallback xmlns="">
          <p:pic>
            <p:nvPicPr>
              <p:cNvPr id="267" name="Freihand 266">
                <a:extLst>
                  <a:ext uri="{FF2B5EF4-FFF2-40B4-BE49-F238E27FC236}">
                    <a16:creationId xmlns:a16="http://schemas.microsoft.com/office/drawing/2014/main" id="{557587EB-49D8-395C-06BC-11628C6AD942}"/>
                  </a:ext>
                </a:extLst>
              </p:cNvPr>
              <p:cNvPicPr/>
              <p:nvPr/>
            </p:nvPicPr>
            <p:blipFill>
              <a:blip r:embed="rId608"/>
              <a:stretch>
                <a:fillRect/>
              </a:stretch>
            </p:blipFill>
            <p:spPr>
              <a:xfrm>
                <a:off x="4048789" y="3919484"/>
                <a:ext cx="1400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268" name="Freihand 267">
                <a:extLst>
                  <a:ext uri="{FF2B5EF4-FFF2-40B4-BE49-F238E27FC236}">
                    <a16:creationId xmlns:a16="http://schemas.microsoft.com/office/drawing/2014/main" id="{2B972E68-4B19-31BD-3893-D6348D431DCD}"/>
                  </a:ext>
                </a:extLst>
              </p14:cNvPr>
              <p14:cNvContentPartPr/>
              <p14:nvPr/>
            </p14:nvContentPartPr>
            <p14:xfrm>
              <a:off x="4197829" y="3969524"/>
              <a:ext cx="66240" cy="89640"/>
            </p14:xfrm>
          </p:contentPart>
        </mc:Choice>
        <mc:Fallback xmlns="">
          <p:pic>
            <p:nvPicPr>
              <p:cNvPr id="268" name="Freihand 267">
                <a:extLst>
                  <a:ext uri="{FF2B5EF4-FFF2-40B4-BE49-F238E27FC236}">
                    <a16:creationId xmlns:a16="http://schemas.microsoft.com/office/drawing/2014/main" id="{2B972E68-4B19-31BD-3893-D6348D431DCD}"/>
                  </a:ext>
                </a:extLst>
              </p:cNvPr>
              <p:cNvPicPr/>
              <p:nvPr/>
            </p:nvPicPr>
            <p:blipFill>
              <a:blip r:embed="rId610"/>
              <a:stretch>
                <a:fillRect/>
              </a:stretch>
            </p:blipFill>
            <p:spPr>
              <a:xfrm>
                <a:off x="4189189" y="3960524"/>
                <a:ext cx="8388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269" name="Freihand 268">
                <a:extLst>
                  <a:ext uri="{FF2B5EF4-FFF2-40B4-BE49-F238E27FC236}">
                    <a16:creationId xmlns:a16="http://schemas.microsoft.com/office/drawing/2014/main" id="{8F323016-955D-0476-4F05-CC0ED8CD2BA6}"/>
                  </a:ext>
                </a:extLst>
              </p14:cNvPr>
              <p14:cNvContentPartPr/>
              <p14:nvPr/>
            </p14:nvContentPartPr>
            <p14:xfrm>
              <a:off x="4296469" y="3960524"/>
              <a:ext cx="79920" cy="113040"/>
            </p14:xfrm>
          </p:contentPart>
        </mc:Choice>
        <mc:Fallback xmlns="">
          <p:pic>
            <p:nvPicPr>
              <p:cNvPr id="269" name="Freihand 268">
                <a:extLst>
                  <a:ext uri="{FF2B5EF4-FFF2-40B4-BE49-F238E27FC236}">
                    <a16:creationId xmlns:a16="http://schemas.microsoft.com/office/drawing/2014/main" id="{8F323016-955D-0476-4F05-CC0ED8CD2BA6}"/>
                  </a:ext>
                </a:extLst>
              </p:cNvPr>
              <p:cNvPicPr/>
              <p:nvPr/>
            </p:nvPicPr>
            <p:blipFill>
              <a:blip r:embed="rId612"/>
              <a:stretch>
                <a:fillRect/>
              </a:stretch>
            </p:blipFill>
            <p:spPr>
              <a:xfrm>
                <a:off x="4287469" y="3951524"/>
                <a:ext cx="975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270" name="Freihand 269">
                <a:extLst>
                  <a:ext uri="{FF2B5EF4-FFF2-40B4-BE49-F238E27FC236}">
                    <a16:creationId xmlns:a16="http://schemas.microsoft.com/office/drawing/2014/main" id="{7E66FD38-5D74-D4E5-B81E-6B9ED776A69F}"/>
                  </a:ext>
                </a:extLst>
              </p14:cNvPr>
              <p14:cNvContentPartPr/>
              <p14:nvPr/>
            </p14:nvContentPartPr>
            <p14:xfrm>
              <a:off x="4403029" y="3916964"/>
              <a:ext cx="146160" cy="111240"/>
            </p14:xfrm>
          </p:contentPart>
        </mc:Choice>
        <mc:Fallback xmlns="">
          <p:pic>
            <p:nvPicPr>
              <p:cNvPr id="270" name="Freihand 269">
                <a:extLst>
                  <a:ext uri="{FF2B5EF4-FFF2-40B4-BE49-F238E27FC236}">
                    <a16:creationId xmlns:a16="http://schemas.microsoft.com/office/drawing/2014/main" id="{7E66FD38-5D74-D4E5-B81E-6B9ED776A69F}"/>
                  </a:ext>
                </a:extLst>
              </p:cNvPr>
              <p:cNvPicPr/>
              <p:nvPr/>
            </p:nvPicPr>
            <p:blipFill>
              <a:blip r:embed="rId614"/>
              <a:stretch>
                <a:fillRect/>
              </a:stretch>
            </p:blipFill>
            <p:spPr>
              <a:xfrm>
                <a:off x="4394029" y="3908324"/>
                <a:ext cx="16380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271" name="Freihand 270">
                <a:extLst>
                  <a:ext uri="{FF2B5EF4-FFF2-40B4-BE49-F238E27FC236}">
                    <a16:creationId xmlns:a16="http://schemas.microsoft.com/office/drawing/2014/main" id="{AC9D9395-F6D3-AF87-6030-64F16BD76055}"/>
                  </a:ext>
                </a:extLst>
              </p14:cNvPr>
              <p14:cNvContentPartPr/>
              <p14:nvPr/>
            </p14:nvContentPartPr>
            <p14:xfrm>
              <a:off x="4613269" y="3904724"/>
              <a:ext cx="94320" cy="132480"/>
            </p14:xfrm>
          </p:contentPart>
        </mc:Choice>
        <mc:Fallback xmlns="">
          <p:pic>
            <p:nvPicPr>
              <p:cNvPr id="271" name="Freihand 270">
                <a:extLst>
                  <a:ext uri="{FF2B5EF4-FFF2-40B4-BE49-F238E27FC236}">
                    <a16:creationId xmlns:a16="http://schemas.microsoft.com/office/drawing/2014/main" id="{AC9D9395-F6D3-AF87-6030-64F16BD76055}"/>
                  </a:ext>
                </a:extLst>
              </p:cNvPr>
              <p:cNvPicPr/>
              <p:nvPr/>
            </p:nvPicPr>
            <p:blipFill>
              <a:blip r:embed="rId616"/>
              <a:stretch>
                <a:fillRect/>
              </a:stretch>
            </p:blipFill>
            <p:spPr>
              <a:xfrm>
                <a:off x="4604629" y="3896084"/>
                <a:ext cx="1119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272" name="Freihand 271">
                <a:extLst>
                  <a:ext uri="{FF2B5EF4-FFF2-40B4-BE49-F238E27FC236}">
                    <a16:creationId xmlns:a16="http://schemas.microsoft.com/office/drawing/2014/main" id="{8515F500-1CFD-E7F0-79C2-69D89FF6D2A8}"/>
                  </a:ext>
                </a:extLst>
              </p14:cNvPr>
              <p14:cNvContentPartPr/>
              <p14:nvPr/>
            </p14:nvContentPartPr>
            <p14:xfrm>
              <a:off x="4726669" y="3953684"/>
              <a:ext cx="60480" cy="94320"/>
            </p14:xfrm>
          </p:contentPart>
        </mc:Choice>
        <mc:Fallback xmlns="">
          <p:pic>
            <p:nvPicPr>
              <p:cNvPr id="272" name="Freihand 271">
                <a:extLst>
                  <a:ext uri="{FF2B5EF4-FFF2-40B4-BE49-F238E27FC236}">
                    <a16:creationId xmlns:a16="http://schemas.microsoft.com/office/drawing/2014/main" id="{8515F500-1CFD-E7F0-79C2-69D89FF6D2A8}"/>
                  </a:ext>
                </a:extLst>
              </p:cNvPr>
              <p:cNvPicPr/>
              <p:nvPr/>
            </p:nvPicPr>
            <p:blipFill>
              <a:blip r:embed="rId618"/>
              <a:stretch>
                <a:fillRect/>
              </a:stretch>
            </p:blipFill>
            <p:spPr>
              <a:xfrm>
                <a:off x="4717669" y="3945044"/>
                <a:ext cx="7812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273" name="Freihand 272">
                <a:extLst>
                  <a:ext uri="{FF2B5EF4-FFF2-40B4-BE49-F238E27FC236}">
                    <a16:creationId xmlns:a16="http://schemas.microsoft.com/office/drawing/2014/main" id="{D70665B2-0942-C082-A583-4AFCD99CCA3D}"/>
                  </a:ext>
                </a:extLst>
              </p14:cNvPr>
              <p14:cNvContentPartPr/>
              <p14:nvPr/>
            </p14:nvContentPartPr>
            <p14:xfrm>
              <a:off x="4819189" y="3924164"/>
              <a:ext cx="145080" cy="122040"/>
            </p14:xfrm>
          </p:contentPart>
        </mc:Choice>
        <mc:Fallback xmlns="">
          <p:pic>
            <p:nvPicPr>
              <p:cNvPr id="273" name="Freihand 272">
                <a:extLst>
                  <a:ext uri="{FF2B5EF4-FFF2-40B4-BE49-F238E27FC236}">
                    <a16:creationId xmlns:a16="http://schemas.microsoft.com/office/drawing/2014/main" id="{D70665B2-0942-C082-A583-4AFCD99CCA3D}"/>
                  </a:ext>
                </a:extLst>
              </p:cNvPr>
              <p:cNvPicPr/>
              <p:nvPr/>
            </p:nvPicPr>
            <p:blipFill>
              <a:blip r:embed="rId620"/>
              <a:stretch>
                <a:fillRect/>
              </a:stretch>
            </p:blipFill>
            <p:spPr>
              <a:xfrm>
                <a:off x="4810189" y="3915524"/>
                <a:ext cx="1627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279" name="Freihand 278">
                <a:extLst>
                  <a:ext uri="{FF2B5EF4-FFF2-40B4-BE49-F238E27FC236}">
                    <a16:creationId xmlns:a16="http://schemas.microsoft.com/office/drawing/2014/main" id="{5F397134-36CC-8EC0-E1A7-DED374AA6E98}"/>
                  </a:ext>
                </a:extLst>
              </p14:cNvPr>
              <p14:cNvContentPartPr/>
              <p14:nvPr/>
            </p14:nvContentPartPr>
            <p14:xfrm>
              <a:off x="6921589" y="4168604"/>
              <a:ext cx="204120" cy="120600"/>
            </p14:xfrm>
          </p:contentPart>
        </mc:Choice>
        <mc:Fallback xmlns="">
          <p:pic>
            <p:nvPicPr>
              <p:cNvPr id="279" name="Freihand 278">
                <a:extLst>
                  <a:ext uri="{FF2B5EF4-FFF2-40B4-BE49-F238E27FC236}">
                    <a16:creationId xmlns:a16="http://schemas.microsoft.com/office/drawing/2014/main" id="{5F397134-36CC-8EC0-E1A7-DED374AA6E98}"/>
                  </a:ext>
                </a:extLst>
              </p:cNvPr>
              <p:cNvPicPr/>
              <p:nvPr/>
            </p:nvPicPr>
            <p:blipFill>
              <a:blip r:embed="rId622"/>
              <a:stretch>
                <a:fillRect/>
              </a:stretch>
            </p:blipFill>
            <p:spPr>
              <a:xfrm>
                <a:off x="6912589" y="4159964"/>
                <a:ext cx="2217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280" name="Freihand 279">
                <a:extLst>
                  <a:ext uri="{FF2B5EF4-FFF2-40B4-BE49-F238E27FC236}">
                    <a16:creationId xmlns:a16="http://schemas.microsoft.com/office/drawing/2014/main" id="{F48CBBB6-3E7A-C01A-83BB-CE39D079373B}"/>
                  </a:ext>
                </a:extLst>
              </p14:cNvPr>
              <p14:cNvContentPartPr/>
              <p14:nvPr/>
            </p14:nvContentPartPr>
            <p14:xfrm>
              <a:off x="7213549" y="4138364"/>
              <a:ext cx="119520" cy="39600"/>
            </p14:xfrm>
          </p:contentPart>
        </mc:Choice>
        <mc:Fallback xmlns="">
          <p:pic>
            <p:nvPicPr>
              <p:cNvPr id="280" name="Freihand 279">
                <a:extLst>
                  <a:ext uri="{FF2B5EF4-FFF2-40B4-BE49-F238E27FC236}">
                    <a16:creationId xmlns:a16="http://schemas.microsoft.com/office/drawing/2014/main" id="{F48CBBB6-3E7A-C01A-83BB-CE39D079373B}"/>
                  </a:ext>
                </a:extLst>
              </p:cNvPr>
              <p:cNvPicPr/>
              <p:nvPr/>
            </p:nvPicPr>
            <p:blipFill>
              <a:blip r:embed="rId624"/>
              <a:stretch>
                <a:fillRect/>
              </a:stretch>
            </p:blipFill>
            <p:spPr>
              <a:xfrm>
                <a:off x="7204549" y="4129724"/>
                <a:ext cx="13716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281" name="Freihand 280">
                <a:extLst>
                  <a:ext uri="{FF2B5EF4-FFF2-40B4-BE49-F238E27FC236}">
                    <a16:creationId xmlns:a16="http://schemas.microsoft.com/office/drawing/2014/main" id="{0B87937A-CAFD-E966-FF69-86FDA37020F1}"/>
                  </a:ext>
                </a:extLst>
              </p14:cNvPr>
              <p14:cNvContentPartPr/>
              <p14:nvPr/>
            </p14:nvContentPartPr>
            <p14:xfrm>
              <a:off x="7455109" y="4014164"/>
              <a:ext cx="126720" cy="106920"/>
            </p14:xfrm>
          </p:contentPart>
        </mc:Choice>
        <mc:Fallback xmlns="">
          <p:pic>
            <p:nvPicPr>
              <p:cNvPr id="281" name="Freihand 280">
                <a:extLst>
                  <a:ext uri="{FF2B5EF4-FFF2-40B4-BE49-F238E27FC236}">
                    <a16:creationId xmlns:a16="http://schemas.microsoft.com/office/drawing/2014/main" id="{0B87937A-CAFD-E966-FF69-86FDA37020F1}"/>
                  </a:ext>
                </a:extLst>
              </p:cNvPr>
              <p:cNvPicPr/>
              <p:nvPr/>
            </p:nvPicPr>
            <p:blipFill>
              <a:blip r:embed="rId626"/>
              <a:stretch>
                <a:fillRect/>
              </a:stretch>
            </p:blipFill>
            <p:spPr>
              <a:xfrm>
                <a:off x="7446109" y="4005524"/>
                <a:ext cx="1443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282" name="Freihand 281">
                <a:extLst>
                  <a:ext uri="{FF2B5EF4-FFF2-40B4-BE49-F238E27FC236}">
                    <a16:creationId xmlns:a16="http://schemas.microsoft.com/office/drawing/2014/main" id="{45C87553-B7B1-FCBC-E957-BBEF63A6302E}"/>
                  </a:ext>
                </a:extLst>
              </p14:cNvPr>
              <p14:cNvContentPartPr/>
              <p14:nvPr/>
            </p14:nvContentPartPr>
            <p14:xfrm>
              <a:off x="7549069" y="3994004"/>
              <a:ext cx="75960" cy="122760"/>
            </p14:xfrm>
          </p:contentPart>
        </mc:Choice>
        <mc:Fallback xmlns="">
          <p:pic>
            <p:nvPicPr>
              <p:cNvPr id="282" name="Freihand 281">
                <a:extLst>
                  <a:ext uri="{FF2B5EF4-FFF2-40B4-BE49-F238E27FC236}">
                    <a16:creationId xmlns:a16="http://schemas.microsoft.com/office/drawing/2014/main" id="{45C87553-B7B1-FCBC-E957-BBEF63A6302E}"/>
                  </a:ext>
                </a:extLst>
              </p:cNvPr>
              <p:cNvPicPr/>
              <p:nvPr/>
            </p:nvPicPr>
            <p:blipFill>
              <a:blip r:embed="rId628"/>
              <a:stretch>
                <a:fillRect/>
              </a:stretch>
            </p:blipFill>
            <p:spPr>
              <a:xfrm>
                <a:off x="7540069" y="3985004"/>
                <a:ext cx="936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283" name="Freihand 282">
                <a:extLst>
                  <a:ext uri="{FF2B5EF4-FFF2-40B4-BE49-F238E27FC236}">
                    <a16:creationId xmlns:a16="http://schemas.microsoft.com/office/drawing/2014/main" id="{9D60F942-EE26-6B57-E818-594170E84C85}"/>
                  </a:ext>
                </a:extLst>
              </p14:cNvPr>
              <p14:cNvContentPartPr/>
              <p14:nvPr/>
            </p14:nvContentPartPr>
            <p14:xfrm>
              <a:off x="7417669" y="4134044"/>
              <a:ext cx="204840" cy="33840"/>
            </p14:xfrm>
          </p:contentPart>
        </mc:Choice>
        <mc:Fallback xmlns="">
          <p:pic>
            <p:nvPicPr>
              <p:cNvPr id="283" name="Freihand 282">
                <a:extLst>
                  <a:ext uri="{FF2B5EF4-FFF2-40B4-BE49-F238E27FC236}">
                    <a16:creationId xmlns:a16="http://schemas.microsoft.com/office/drawing/2014/main" id="{9D60F942-EE26-6B57-E818-594170E84C85}"/>
                  </a:ext>
                </a:extLst>
              </p:cNvPr>
              <p:cNvPicPr/>
              <p:nvPr/>
            </p:nvPicPr>
            <p:blipFill>
              <a:blip r:embed="rId630"/>
              <a:stretch>
                <a:fillRect/>
              </a:stretch>
            </p:blipFill>
            <p:spPr>
              <a:xfrm>
                <a:off x="7409029" y="4125404"/>
                <a:ext cx="2224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284" name="Freihand 283">
                <a:extLst>
                  <a:ext uri="{FF2B5EF4-FFF2-40B4-BE49-F238E27FC236}">
                    <a16:creationId xmlns:a16="http://schemas.microsoft.com/office/drawing/2014/main" id="{12B65096-D453-F657-3389-2D35F87EC371}"/>
                  </a:ext>
                </a:extLst>
              </p14:cNvPr>
              <p14:cNvContentPartPr/>
              <p14:nvPr/>
            </p14:nvContentPartPr>
            <p14:xfrm>
              <a:off x="7468429" y="4182284"/>
              <a:ext cx="136440" cy="182880"/>
            </p14:xfrm>
          </p:contentPart>
        </mc:Choice>
        <mc:Fallback xmlns="">
          <p:pic>
            <p:nvPicPr>
              <p:cNvPr id="284" name="Freihand 283">
                <a:extLst>
                  <a:ext uri="{FF2B5EF4-FFF2-40B4-BE49-F238E27FC236}">
                    <a16:creationId xmlns:a16="http://schemas.microsoft.com/office/drawing/2014/main" id="{12B65096-D453-F657-3389-2D35F87EC371}"/>
                  </a:ext>
                </a:extLst>
              </p:cNvPr>
              <p:cNvPicPr/>
              <p:nvPr/>
            </p:nvPicPr>
            <p:blipFill>
              <a:blip r:embed="rId632"/>
              <a:stretch>
                <a:fillRect/>
              </a:stretch>
            </p:blipFill>
            <p:spPr>
              <a:xfrm>
                <a:off x="7459429" y="4173644"/>
                <a:ext cx="15408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285" name="Freihand 284">
                <a:extLst>
                  <a:ext uri="{FF2B5EF4-FFF2-40B4-BE49-F238E27FC236}">
                    <a16:creationId xmlns:a16="http://schemas.microsoft.com/office/drawing/2014/main" id="{BD89678B-2646-4F70-E8AE-29F502521C8A}"/>
                  </a:ext>
                </a:extLst>
              </p14:cNvPr>
              <p14:cNvContentPartPr/>
              <p14:nvPr/>
            </p14:nvContentPartPr>
            <p14:xfrm>
              <a:off x="7722949" y="4067804"/>
              <a:ext cx="113400" cy="120960"/>
            </p14:xfrm>
          </p:contentPart>
        </mc:Choice>
        <mc:Fallback xmlns="">
          <p:pic>
            <p:nvPicPr>
              <p:cNvPr id="285" name="Freihand 284">
                <a:extLst>
                  <a:ext uri="{FF2B5EF4-FFF2-40B4-BE49-F238E27FC236}">
                    <a16:creationId xmlns:a16="http://schemas.microsoft.com/office/drawing/2014/main" id="{BD89678B-2646-4F70-E8AE-29F502521C8A}"/>
                  </a:ext>
                </a:extLst>
              </p:cNvPr>
              <p:cNvPicPr/>
              <p:nvPr/>
            </p:nvPicPr>
            <p:blipFill>
              <a:blip r:embed="rId634"/>
              <a:stretch>
                <a:fillRect/>
              </a:stretch>
            </p:blipFill>
            <p:spPr>
              <a:xfrm>
                <a:off x="7713949" y="4059164"/>
                <a:ext cx="13104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286" name="Freihand 285">
                <a:extLst>
                  <a:ext uri="{FF2B5EF4-FFF2-40B4-BE49-F238E27FC236}">
                    <a16:creationId xmlns:a16="http://schemas.microsoft.com/office/drawing/2014/main" id="{98940C0C-867C-1641-2244-FDD757BAC2CB}"/>
                  </a:ext>
                </a:extLst>
              </p14:cNvPr>
              <p14:cNvContentPartPr/>
              <p14:nvPr/>
            </p14:nvContentPartPr>
            <p14:xfrm>
              <a:off x="7690909" y="3975284"/>
              <a:ext cx="140760" cy="30240"/>
            </p14:xfrm>
          </p:contentPart>
        </mc:Choice>
        <mc:Fallback xmlns="">
          <p:pic>
            <p:nvPicPr>
              <p:cNvPr id="286" name="Freihand 285">
                <a:extLst>
                  <a:ext uri="{FF2B5EF4-FFF2-40B4-BE49-F238E27FC236}">
                    <a16:creationId xmlns:a16="http://schemas.microsoft.com/office/drawing/2014/main" id="{98940C0C-867C-1641-2244-FDD757BAC2CB}"/>
                  </a:ext>
                </a:extLst>
              </p:cNvPr>
              <p:cNvPicPr/>
              <p:nvPr/>
            </p:nvPicPr>
            <p:blipFill>
              <a:blip r:embed="rId636"/>
              <a:stretch>
                <a:fillRect/>
              </a:stretch>
            </p:blipFill>
            <p:spPr>
              <a:xfrm>
                <a:off x="7681909" y="3966644"/>
                <a:ext cx="15840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287" name="Freihand 286">
                <a:extLst>
                  <a:ext uri="{FF2B5EF4-FFF2-40B4-BE49-F238E27FC236}">
                    <a16:creationId xmlns:a16="http://schemas.microsoft.com/office/drawing/2014/main" id="{18041742-93C1-6D39-EBA5-C5BAC6401E4B}"/>
                  </a:ext>
                </a:extLst>
              </p14:cNvPr>
              <p14:cNvContentPartPr/>
              <p14:nvPr/>
            </p14:nvContentPartPr>
            <p14:xfrm>
              <a:off x="7001509" y="4530044"/>
              <a:ext cx="108360" cy="93600"/>
            </p14:xfrm>
          </p:contentPart>
        </mc:Choice>
        <mc:Fallback xmlns="">
          <p:pic>
            <p:nvPicPr>
              <p:cNvPr id="287" name="Freihand 286">
                <a:extLst>
                  <a:ext uri="{FF2B5EF4-FFF2-40B4-BE49-F238E27FC236}">
                    <a16:creationId xmlns:a16="http://schemas.microsoft.com/office/drawing/2014/main" id="{18041742-93C1-6D39-EBA5-C5BAC6401E4B}"/>
                  </a:ext>
                </a:extLst>
              </p:cNvPr>
              <p:cNvPicPr/>
              <p:nvPr/>
            </p:nvPicPr>
            <p:blipFill>
              <a:blip r:embed="rId638"/>
              <a:stretch>
                <a:fillRect/>
              </a:stretch>
            </p:blipFill>
            <p:spPr>
              <a:xfrm>
                <a:off x="6992509" y="4521044"/>
                <a:ext cx="12600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288" name="Freihand 287">
                <a:extLst>
                  <a:ext uri="{FF2B5EF4-FFF2-40B4-BE49-F238E27FC236}">
                    <a16:creationId xmlns:a16="http://schemas.microsoft.com/office/drawing/2014/main" id="{03DA933F-861B-7060-3F53-1A490563DD4D}"/>
                  </a:ext>
                </a:extLst>
              </p14:cNvPr>
              <p14:cNvContentPartPr/>
              <p14:nvPr/>
            </p14:nvContentPartPr>
            <p14:xfrm>
              <a:off x="6990709" y="4498724"/>
              <a:ext cx="110880" cy="93240"/>
            </p14:xfrm>
          </p:contentPart>
        </mc:Choice>
        <mc:Fallback xmlns="">
          <p:pic>
            <p:nvPicPr>
              <p:cNvPr id="288" name="Freihand 287">
                <a:extLst>
                  <a:ext uri="{FF2B5EF4-FFF2-40B4-BE49-F238E27FC236}">
                    <a16:creationId xmlns:a16="http://schemas.microsoft.com/office/drawing/2014/main" id="{03DA933F-861B-7060-3F53-1A490563DD4D}"/>
                  </a:ext>
                </a:extLst>
              </p:cNvPr>
              <p:cNvPicPr/>
              <p:nvPr/>
            </p:nvPicPr>
            <p:blipFill>
              <a:blip r:embed="rId640"/>
              <a:stretch>
                <a:fillRect/>
              </a:stretch>
            </p:blipFill>
            <p:spPr>
              <a:xfrm>
                <a:off x="6981709" y="4489724"/>
                <a:ext cx="1285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289" name="Freihand 288">
                <a:extLst>
                  <a:ext uri="{FF2B5EF4-FFF2-40B4-BE49-F238E27FC236}">
                    <a16:creationId xmlns:a16="http://schemas.microsoft.com/office/drawing/2014/main" id="{4F5635DD-3508-EEC1-F549-6A8153CB52BB}"/>
                  </a:ext>
                </a:extLst>
              </p14:cNvPr>
              <p14:cNvContentPartPr/>
              <p14:nvPr/>
            </p14:nvContentPartPr>
            <p14:xfrm>
              <a:off x="7168549" y="4143404"/>
              <a:ext cx="174240" cy="21600"/>
            </p14:xfrm>
          </p:contentPart>
        </mc:Choice>
        <mc:Fallback xmlns="">
          <p:pic>
            <p:nvPicPr>
              <p:cNvPr id="289" name="Freihand 288">
                <a:extLst>
                  <a:ext uri="{FF2B5EF4-FFF2-40B4-BE49-F238E27FC236}">
                    <a16:creationId xmlns:a16="http://schemas.microsoft.com/office/drawing/2014/main" id="{4F5635DD-3508-EEC1-F549-6A8153CB52BB}"/>
                  </a:ext>
                </a:extLst>
              </p:cNvPr>
              <p:cNvPicPr/>
              <p:nvPr/>
            </p:nvPicPr>
            <p:blipFill>
              <a:blip r:embed="rId642"/>
              <a:stretch>
                <a:fillRect/>
              </a:stretch>
            </p:blipFill>
            <p:spPr>
              <a:xfrm>
                <a:off x="7159909" y="4134404"/>
                <a:ext cx="1918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290" name="Freihand 289">
                <a:extLst>
                  <a:ext uri="{FF2B5EF4-FFF2-40B4-BE49-F238E27FC236}">
                    <a16:creationId xmlns:a16="http://schemas.microsoft.com/office/drawing/2014/main" id="{27FF6F2D-8814-1A8A-2584-F27334781ECE}"/>
                  </a:ext>
                </a:extLst>
              </p14:cNvPr>
              <p14:cNvContentPartPr/>
              <p14:nvPr/>
            </p14:nvContentPartPr>
            <p14:xfrm>
              <a:off x="7298149" y="4085084"/>
              <a:ext cx="82080" cy="127440"/>
            </p14:xfrm>
          </p:contentPart>
        </mc:Choice>
        <mc:Fallback xmlns="">
          <p:pic>
            <p:nvPicPr>
              <p:cNvPr id="290" name="Freihand 289">
                <a:extLst>
                  <a:ext uri="{FF2B5EF4-FFF2-40B4-BE49-F238E27FC236}">
                    <a16:creationId xmlns:a16="http://schemas.microsoft.com/office/drawing/2014/main" id="{27FF6F2D-8814-1A8A-2584-F27334781ECE}"/>
                  </a:ext>
                </a:extLst>
              </p:cNvPr>
              <p:cNvPicPr/>
              <p:nvPr/>
            </p:nvPicPr>
            <p:blipFill>
              <a:blip r:embed="rId644"/>
              <a:stretch>
                <a:fillRect/>
              </a:stretch>
            </p:blipFill>
            <p:spPr>
              <a:xfrm>
                <a:off x="7289149" y="4076444"/>
                <a:ext cx="9972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291" name="Freihand 290">
                <a:extLst>
                  <a:ext uri="{FF2B5EF4-FFF2-40B4-BE49-F238E27FC236}">
                    <a16:creationId xmlns:a16="http://schemas.microsoft.com/office/drawing/2014/main" id="{BD6D0427-5A9E-8CE2-839E-BEBEBE840D99}"/>
                  </a:ext>
                </a:extLst>
              </p14:cNvPr>
              <p14:cNvContentPartPr/>
              <p14:nvPr/>
            </p14:nvContentPartPr>
            <p14:xfrm>
              <a:off x="7123189" y="4606004"/>
              <a:ext cx="81720" cy="116280"/>
            </p14:xfrm>
          </p:contentPart>
        </mc:Choice>
        <mc:Fallback xmlns="">
          <p:pic>
            <p:nvPicPr>
              <p:cNvPr id="291" name="Freihand 290">
                <a:extLst>
                  <a:ext uri="{FF2B5EF4-FFF2-40B4-BE49-F238E27FC236}">
                    <a16:creationId xmlns:a16="http://schemas.microsoft.com/office/drawing/2014/main" id="{BD6D0427-5A9E-8CE2-839E-BEBEBE840D99}"/>
                  </a:ext>
                </a:extLst>
              </p:cNvPr>
              <p:cNvPicPr/>
              <p:nvPr/>
            </p:nvPicPr>
            <p:blipFill>
              <a:blip r:embed="rId646"/>
              <a:stretch>
                <a:fillRect/>
              </a:stretch>
            </p:blipFill>
            <p:spPr>
              <a:xfrm>
                <a:off x="7114189" y="4597004"/>
                <a:ext cx="993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292" name="Freihand 291">
                <a:extLst>
                  <a:ext uri="{FF2B5EF4-FFF2-40B4-BE49-F238E27FC236}">
                    <a16:creationId xmlns:a16="http://schemas.microsoft.com/office/drawing/2014/main" id="{805ADAA1-9492-6917-A6A6-16D747134665}"/>
                  </a:ext>
                </a:extLst>
              </p14:cNvPr>
              <p14:cNvContentPartPr/>
              <p14:nvPr/>
            </p14:nvContentPartPr>
            <p14:xfrm>
              <a:off x="7346029" y="4550564"/>
              <a:ext cx="80280" cy="29880"/>
            </p14:xfrm>
          </p:contentPart>
        </mc:Choice>
        <mc:Fallback xmlns="">
          <p:pic>
            <p:nvPicPr>
              <p:cNvPr id="292" name="Freihand 291">
                <a:extLst>
                  <a:ext uri="{FF2B5EF4-FFF2-40B4-BE49-F238E27FC236}">
                    <a16:creationId xmlns:a16="http://schemas.microsoft.com/office/drawing/2014/main" id="{805ADAA1-9492-6917-A6A6-16D747134665}"/>
                  </a:ext>
                </a:extLst>
              </p:cNvPr>
              <p:cNvPicPr/>
              <p:nvPr/>
            </p:nvPicPr>
            <p:blipFill>
              <a:blip r:embed="rId648"/>
              <a:stretch>
                <a:fillRect/>
              </a:stretch>
            </p:blipFill>
            <p:spPr>
              <a:xfrm>
                <a:off x="7337389" y="4541924"/>
                <a:ext cx="9792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293" name="Freihand 292">
                <a:extLst>
                  <a:ext uri="{FF2B5EF4-FFF2-40B4-BE49-F238E27FC236}">
                    <a16:creationId xmlns:a16="http://schemas.microsoft.com/office/drawing/2014/main" id="{205FF1B1-1F71-9E6F-5B0D-B52FCCF7AEEF}"/>
                  </a:ext>
                </a:extLst>
              </p14:cNvPr>
              <p14:cNvContentPartPr/>
              <p14:nvPr/>
            </p14:nvContentPartPr>
            <p14:xfrm>
              <a:off x="7425589" y="4481444"/>
              <a:ext cx="81720" cy="151560"/>
            </p14:xfrm>
          </p:contentPart>
        </mc:Choice>
        <mc:Fallback xmlns="">
          <p:pic>
            <p:nvPicPr>
              <p:cNvPr id="293" name="Freihand 292">
                <a:extLst>
                  <a:ext uri="{FF2B5EF4-FFF2-40B4-BE49-F238E27FC236}">
                    <a16:creationId xmlns:a16="http://schemas.microsoft.com/office/drawing/2014/main" id="{205FF1B1-1F71-9E6F-5B0D-B52FCCF7AEEF}"/>
                  </a:ext>
                </a:extLst>
              </p:cNvPr>
              <p:cNvPicPr/>
              <p:nvPr/>
            </p:nvPicPr>
            <p:blipFill>
              <a:blip r:embed="rId650"/>
              <a:stretch>
                <a:fillRect/>
              </a:stretch>
            </p:blipFill>
            <p:spPr>
              <a:xfrm>
                <a:off x="7416589" y="4472804"/>
                <a:ext cx="9936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294" name="Freihand 293">
                <a:extLst>
                  <a:ext uri="{FF2B5EF4-FFF2-40B4-BE49-F238E27FC236}">
                    <a16:creationId xmlns:a16="http://schemas.microsoft.com/office/drawing/2014/main" id="{874A62BB-2D25-76BB-294D-7CABCC3BBD58}"/>
                  </a:ext>
                </a:extLst>
              </p14:cNvPr>
              <p14:cNvContentPartPr/>
              <p14:nvPr/>
            </p14:nvContentPartPr>
            <p14:xfrm>
              <a:off x="7640869" y="4427084"/>
              <a:ext cx="129240" cy="149040"/>
            </p14:xfrm>
          </p:contentPart>
        </mc:Choice>
        <mc:Fallback xmlns="">
          <p:pic>
            <p:nvPicPr>
              <p:cNvPr id="294" name="Freihand 293">
                <a:extLst>
                  <a:ext uri="{FF2B5EF4-FFF2-40B4-BE49-F238E27FC236}">
                    <a16:creationId xmlns:a16="http://schemas.microsoft.com/office/drawing/2014/main" id="{874A62BB-2D25-76BB-294D-7CABCC3BBD58}"/>
                  </a:ext>
                </a:extLst>
              </p:cNvPr>
              <p:cNvPicPr/>
              <p:nvPr/>
            </p:nvPicPr>
            <p:blipFill>
              <a:blip r:embed="rId652"/>
              <a:stretch>
                <a:fillRect/>
              </a:stretch>
            </p:blipFill>
            <p:spPr>
              <a:xfrm>
                <a:off x="7631869" y="4418444"/>
                <a:ext cx="1468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295" name="Freihand 294">
                <a:extLst>
                  <a:ext uri="{FF2B5EF4-FFF2-40B4-BE49-F238E27FC236}">
                    <a16:creationId xmlns:a16="http://schemas.microsoft.com/office/drawing/2014/main" id="{34D32400-9B26-5BFD-97C2-3B83CB58583F}"/>
                  </a:ext>
                </a:extLst>
              </p14:cNvPr>
              <p14:cNvContentPartPr/>
              <p14:nvPr/>
            </p14:nvContentPartPr>
            <p14:xfrm>
              <a:off x="7067029" y="4860884"/>
              <a:ext cx="82080" cy="128520"/>
            </p14:xfrm>
          </p:contentPart>
        </mc:Choice>
        <mc:Fallback xmlns="">
          <p:pic>
            <p:nvPicPr>
              <p:cNvPr id="295" name="Freihand 294">
                <a:extLst>
                  <a:ext uri="{FF2B5EF4-FFF2-40B4-BE49-F238E27FC236}">
                    <a16:creationId xmlns:a16="http://schemas.microsoft.com/office/drawing/2014/main" id="{34D32400-9B26-5BFD-97C2-3B83CB58583F}"/>
                  </a:ext>
                </a:extLst>
              </p:cNvPr>
              <p:cNvPicPr/>
              <p:nvPr/>
            </p:nvPicPr>
            <p:blipFill>
              <a:blip r:embed="rId654"/>
              <a:stretch>
                <a:fillRect/>
              </a:stretch>
            </p:blipFill>
            <p:spPr>
              <a:xfrm>
                <a:off x="7058029" y="4851884"/>
                <a:ext cx="997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296" name="Freihand 295">
                <a:extLst>
                  <a:ext uri="{FF2B5EF4-FFF2-40B4-BE49-F238E27FC236}">
                    <a16:creationId xmlns:a16="http://schemas.microsoft.com/office/drawing/2014/main" id="{5B5D616A-7AE8-68CF-E20E-0A57A96F519D}"/>
                  </a:ext>
                </a:extLst>
              </p14:cNvPr>
              <p14:cNvContentPartPr/>
              <p14:nvPr/>
            </p14:nvContentPartPr>
            <p14:xfrm>
              <a:off x="7045789" y="4871684"/>
              <a:ext cx="103680" cy="69480"/>
            </p14:xfrm>
          </p:contentPart>
        </mc:Choice>
        <mc:Fallback xmlns="">
          <p:pic>
            <p:nvPicPr>
              <p:cNvPr id="296" name="Freihand 295">
                <a:extLst>
                  <a:ext uri="{FF2B5EF4-FFF2-40B4-BE49-F238E27FC236}">
                    <a16:creationId xmlns:a16="http://schemas.microsoft.com/office/drawing/2014/main" id="{5B5D616A-7AE8-68CF-E20E-0A57A96F519D}"/>
                  </a:ext>
                </a:extLst>
              </p:cNvPr>
              <p:cNvPicPr/>
              <p:nvPr/>
            </p:nvPicPr>
            <p:blipFill>
              <a:blip r:embed="rId656"/>
              <a:stretch>
                <a:fillRect/>
              </a:stretch>
            </p:blipFill>
            <p:spPr>
              <a:xfrm>
                <a:off x="7036789" y="4862684"/>
                <a:ext cx="12132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297" name="Freihand 296">
                <a:extLst>
                  <a:ext uri="{FF2B5EF4-FFF2-40B4-BE49-F238E27FC236}">
                    <a16:creationId xmlns:a16="http://schemas.microsoft.com/office/drawing/2014/main" id="{1CBBC2B0-B0BE-EA49-F567-096A044F93F2}"/>
                  </a:ext>
                </a:extLst>
              </p14:cNvPr>
              <p14:cNvContentPartPr/>
              <p14:nvPr/>
            </p14:nvContentPartPr>
            <p14:xfrm>
              <a:off x="7202029" y="4845764"/>
              <a:ext cx="324360" cy="191880"/>
            </p14:xfrm>
          </p:contentPart>
        </mc:Choice>
        <mc:Fallback xmlns="">
          <p:pic>
            <p:nvPicPr>
              <p:cNvPr id="297" name="Freihand 296">
                <a:extLst>
                  <a:ext uri="{FF2B5EF4-FFF2-40B4-BE49-F238E27FC236}">
                    <a16:creationId xmlns:a16="http://schemas.microsoft.com/office/drawing/2014/main" id="{1CBBC2B0-B0BE-EA49-F567-096A044F93F2}"/>
                  </a:ext>
                </a:extLst>
              </p:cNvPr>
              <p:cNvPicPr/>
              <p:nvPr/>
            </p:nvPicPr>
            <p:blipFill>
              <a:blip r:embed="rId658"/>
              <a:stretch>
                <a:fillRect/>
              </a:stretch>
            </p:blipFill>
            <p:spPr>
              <a:xfrm>
                <a:off x="7193389" y="4837124"/>
                <a:ext cx="34200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298" name="Freihand 297">
                <a:extLst>
                  <a:ext uri="{FF2B5EF4-FFF2-40B4-BE49-F238E27FC236}">
                    <a16:creationId xmlns:a16="http://schemas.microsoft.com/office/drawing/2014/main" id="{957C19D9-F43B-6907-1068-B12B7456F498}"/>
                  </a:ext>
                </a:extLst>
              </p14:cNvPr>
              <p14:cNvContentPartPr/>
              <p14:nvPr/>
            </p14:nvContentPartPr>
            <p14:xfrm>
              <a:off x="7531789" y="4794644"/>
              <a:ext cx="61920" cy="125280"/>
            </p14:xfrm>
          </p:contentPart>
        </mc:Choice>
        <mc:Fallback xmlns="">
          <p:pic>
            <p:nvPicPr>
              <p:cNvPr id="298" name="Freihand 297">
                <a:extLst>
                  <a:ext uri="{FF2B5EF4-FFF2-40B4-BE49-F238E27FC236}">
                    <a16:creationId xmlns:a16="http://schemas.microsoft.com/office/drawing/2014/main" id="{957C19D9-F43B-6907-1068-B12B7456F498}"/>
                  </a:ext>
                </a:extLst>
              </p:cNvPr>
              <p:cNvPicPr/>
              <p:nvPr/>
            </p:nvPicPr>
            <p:blipFill>
              <a:blip r:embed="rId660"/>
              <a:stretch>
                <a:fillRect/>
              </a:stretch>
            </p:blipFill>
            <p:spPr>
              <a:xfrm>
                <a:off x="7523149" y="4786004"/>
                <a:ext cx="795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300" name="Freihand 299">
                <a:extLst>
                  <a:ext uri="{FF2B5EF4-FFF2-40B4-BE49-F238E27FC236}">
                    <a16:creationId xmlns:a16="http://schemas.microsoft.com/office/drawing/2014/main" id="{4924E857-3F3D-3FF0-AADF-E4D663770964}"/>
                  </a:ext>
                </a:extLst>
              </p14:cNvPr>
              <p14:cNvContentPartPr/>
              <p14:nvPr/>
            </p14:nvContentPartPr>
            <p14:xfrm>
              <a:off x="7740589" y="4717964"/>
              <a:ext cx="99360" cy="208440"/>
            </p14:xfrm>
          </p:contentPart>
        </mc:Choice>
        <mc:Fallback xmlns="">
          <p:pic>
            <p:nvPicPr>
              <p:cNvPr id="300" name="Freihand 299">
                <a:extLst>
                  <a:ext uri="{FF2B5EF4-FFF2-40B4-BE49-F238E27FC236}">
                    <a16:creationId xmlns:a16="http://schemas.microsoft.com/office/drawing/2014/main" id="{4924E857-3F3D-3FF0-AADF-E4D663770964}"/>
                  </a:ext>
                </a:extLst>
              </p:cNvPr>
              <p:cNvPicPr/>
              <p:nvPr/>
            </p:nvPicPr>
            <p:blipFill>
              <a:blip r:embed="rId662"/>
              <a:stretch>
                <a:fillRect/>
              </a:stretch>
            </p:blipFill>
            <p:spPr>
              <a:xfrm>
                <a:off x="7731949" y="4708964"/>
                <a:ext cx="11700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302" name="Freihand 301">
                <a:extLst>
                  <a:ext uri="{FF2B5EF4-FFF2-40B4-BE49-F238E27FC236}">
                    <a16:creationId xmlns:a16="http://schemas.microsoft.com/office/drawing/2014/main" id="{B19FFAA7-8931-ABF5-21B0-80F8355F59CA}"/>
                  </a:ext>
                </a:extLst>
              </p14:cNvPr>
              <p14:cNvContentPartPr/>
              <p14:nvPr/>
            </p14:nvContentPartPr>
            <p14:xfrm>
              <a:off x="7148029" y="5211884"/>
              <a:ext cx="99360" cy="243000"/>
            </p14:xfrm>
          </p:contentPart>
        </mc:Choice>
        <mc:Fallback xmlns="">
          <p:pic>
            <p:nvPicPr>
              <p:cNvPr id="302" name="Freihand 301">
                <a:extLst>
                  <a:ext uri="{FF2B5EF4-FFF2-40B4-BE49-F238E27FC236}">
                    <a16:creationId xmlns:a16="http://schemas.microsoft.com/office/drawing/2014/main" id="{B19FFAA7-8931-ABF5-21B0-80F8355F59CA}"/>
                  </a:ext>
                </a:extLst>
              </p:cNvPr>
              <p:cNvPicPr/>
              <p:nvPr/>
            </p:nvPicPr>
            <p:blipFill>
              <a:blip r:embed="rId664"/>
              <a:stretch>
                <a:fillRect/>
              </a:stretch>
            </p:blipFill>
            <p:spPr>
              <a:xfrm>
                <a:off x="7139029" y="5203244"/>
                <a:ext cx="11700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303" name="Freihand 302">
                <a:extLst>
                  <a:ext uri="{FF2B5EF4-FFF2-40B4-BE49-F238E27FC236}">
                    <a16:creationId xmlns:a16="http://schemas.microsoft.com/office/drawing/2014/main" id="{5AD7D39F-A4A9-C4D1-FB7D-E2F6FF9ACE6F}"/>
                  </a:ext>
                </a:extLst>
              </p14:cNvPr>
              <p14:cNvContentPartPr/>
              <p14:nvPr/>
            </p14:nvContentPartPr>
            <p14:xfrm>
              <a:off x="7324789" y="5258684"/>
              <a:ext cx="62280" cy="76680"/>
            </p14:xfrm>
          </p:contentPart>
        </mc:Choice>
        <mc:Fallback xmlns="">
          <p:pic>
            <p:nvPicPr>
              <p:cNvPr id="303" name="Freihand 302">
                <a:extLst>
                  <a:ext uri="{FF2B5EF4-FFF2-40B4-BE49-F238E27FC236}">
                    <a16:creationId xmlns:a16="http://schemas.microsoft.com/office/drawing/2014/main" id="{5AD7D39F-A4A9-C4D1-FB7D-E2F6FF9ACE6F}"/>
                  </a:ext>
                </a:extLst>
              </p:cNvPr>
              <p:cNvPicPr/>
              <p:nvPr/>
            </p:nvPicPr>
            <p:blipFill>
              <a:blip r:embed="rId666"/>
              <a:stretch>
                <a:fillRect/>
              </a:stretch>
            </p:blipFill>
            <p:spPr>
              <a:xfrm>
                <a:off x="7316149" y="5250044"/>
                <a:ext cx="7992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304" name="Freihand 303">
                <a:extLst>
                  <a:ext uri="{FF2B5EF4-FFF2-40B4-BE49-F238E27FC236}">
                    <a16:creationId xmlns:a16="http://schemas.microsoft.com/office/drawing/2014/main" id="{B729114A-294B-FBDA-E4CC-3FCFA5F637D7}"/>
                  </a:ext>
                </a:extLst>
              </p14:cNvPr>
              <p14:cNvContentPartPr/>
              <p14:nvPr/>
            </p14:nvContentPartPr>
            <p14:xfrm>
              <a:off x="7486429" y="5142044"/>
              <a:ext cx="102960" cy="23400"/>
            </p14:xfrm>
          </p:contentPart>
        </mc:Choice>
        <mc:Fallback xmlns="">
          <p:pic>
            <p:nvPicPr>
              <p:cNvPr id="304" name="Freihand 303">
                <a:extLst>
                  <a:ext uri="{FF2B5EF4-FFF2-40B4-BE49-F238E27FC236}">
                    <a16:creationId xmlns:a16="http://schemas.microsoft.com/office/drawing/2014/main" id="{B729114A-294B-FBDA-E4CC-3FCFA5F637D7}"/>
                  </a:ext>
                </a:extLst>
              </p:cNvPr>
              <p:cNvPicPr/>
              <p:nvPr/>
            </p:nvPicPr>
            <p:blipFill>
              <a:blip r:embed="rId668"/>
              <a:stretch>
                <a:fillRect/>
              </a:stretch>
            </p:blipFill>
            <p:spPr>
              <a:xfrm>
                <a:off x="7477789" y="5133044"/>
                <a:ext cx="12060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305" name="Freihand 304">
                <a:extLst>
                  <a:ext uri="{FF2B5EF4-FFF2-40B4-BE49-F238E27FC236}">
                    <a16:creationId xmlns:a16="http://schemas.microsoft.com/office/drawing/2014/main" id="{6F3437DC-8698-82DE-E525-B9CEC84EBC0A}"/>
                  </a:ext>
                </a:extLst>
              </p14:cNvPr>
              <p14:cNvContentPartPr/>
              <p14:nvPr/>
            </p14:nvContentPartPr>
            <p14:xfrm>
              <a:off x="7578949" y="5081204"/>
              <a:ext cx="74160" cy="147960"/>
            </p14:xfrm>
          </p:contentPart>
        </mc:Choice>
        <mc:Fallback xmlns="">
          <p:pic>
            <p:nvPicPr>
              <p:cNvPr id="305" name="Freihand 304">
                <a:extLst>
                  <a:ext uri="{FF2B5EF4-FFF2-40B4-BE49-F238E27FC236}">
                    <a16:creationId xmlns:a16="http://schemas.microsoft.com/office/drawing/2014/main" id="{6F3437DC-8698-82DE-E525-B9CEC84EBC0A}"/>
                  </a:ext>
                </a:extLst>
              </p:cNvPr>
              <p:cNvPicPr/>
              <p:nvPr/>
            </p:nvPicPr>
            <p:blipFill>
              <a:blip r:embed="rId670"/>
              <a:stretch>
                <a:fillRect/>
              </a:stretch>
            </p:blipFill>
            <p:spPr>
              <a:xfrm>
                <a:off x="7569949" y="5072564"/>
                <a:ext cx="918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306" name="Freihand 305">
                <a:extLst>
                  <a:ext uri="{FF2B5EF4-FFF2-40B4-BE49-F238E27FC236}">
                    <a16:creationId xmlns:a16="http://schemas.microsoft.com/office/drawing/2014/main" id="{4D846BD3-E6FD-0838-2386-C0FAEAAAD0D4}"/>
                  </a:ext>
                </a:extLst>
              </p14:cNvPr>
              <p14:cNvContentPartPr/>
              <p14:nvPr/>
            </p14:nvContentPartPr>
            <p14:xfrm>
              <a:off x="7823749" y="5015324"/>
              <a:ext cx="82440" cy="152640"/>
            </p14:xfrm>
          </p:contentPart>
        </mc:Choice>
        <mc:Fallback xmlns="">
          <p:pic>
            <p:nvPicPr>
              <p:cNvPr id="306" name="Freihand 305">
                <a:extLst>
                  <a:ext uri="{FF2B5EF4-FFF2-40B4-BE49-F238E27FC236}">
                    <a16:creationId xmlns:a16="http://schemas.microsoft.com/office/drawing/2014/main" id="{4D846BD3-E6FD-0838-2386-C0FAEAAAD0D4}"/>
                  </a:ext>
                </a:extLst>
              </p:cNvPr>
              <p:cNvPicPr/>
              <p:nvPr/>
            </p:nvPicPr>
            <p:blipFill>
              <a:blip r:embed="rId672"/>
              <a:stretch>
                <a:fillRect/>
              </a:stretch>
            </p:blipFill>
            <p:spPr>
              <a:xfrm>
                <a:off x="7814749" y="5006324"/>
                <a:ext cx="10008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307" name="Freihand 306">
                <a:extLst>
                  <a:ext uri="{FF2B5EF4-FFF2-40B4-BE49-F238E27FC236}">
                    <a16:creationId xmlns:a16="http://schemas.microsoft.com/office/drawing/2014/main" id="{300C1A3A-34E9-2830-085A-211AE7D37FE8}"/>
                  </a:ext>
                </a:extLst>
              </p14:cNvPr>
              <p14:cNvContentPartPr/>
              <p14:nvPr/>
            </p14:nvContentPartPr>
            <p14:xfrm>
              <a:off x="7267189" y="5505284"/>
              <a:ext cx="96480" cy="239760"/>
            </p14:xfrm>
          </p:contentPart>
        </mc:Choice>
        <mc:Fallback xmlns="">
          <p:pic>
            <p:nvPicPr>
              <p:cNvPr id="307" name="Freihand 306">
                <a:extLst>
                  <a:ext uri="{FF2B5EF4-FFF2-40B4-BE49-F238E27FC236}">
                    <a16:creationId xmlns:a16="http://schemas.microsoft.com/office/drawing/2014/main" id="{300C1A3A-34E9-2830-085A-211AE7D37FE8}"/>
                  </a:ext>
                </a:extLst>
              </p:cNvPr>
              <p:cNvPicPr/>
              <p:nvPr/>
            </p:nvPicPr>
            <p:blipFill>
              <a:blip r:embed="rId674"/>
              <a:stretch>
                <a:fillRect/>
              </a:stretch>
            </p:blipFill>
            <p:spPr>
              <a:xfrm>
                <a:off x="7258189" y="5496284"/>
                <a:ext cx="11412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308" name="Freihand 307">
                <a:extLst>
                  <a:ext uri="{FF2B5EF4-FFF2-40B4-BE49-F238E27FC236}">
                    <a16:creationId xmlns:a16="http://schemas.microsoft.com/office/drawing/2014/main" id="{35DCA0E1-969A-0745-F964-851F57B80E5A}"/>
                  </a:ext>
                </a:extLst>
              </p14:cNvPr>
              <p14:cNvContentPartPr/>
              <p14:nvPr/>
            </p14:nvContentPartPr>
            <p14:xfrm>
              <a:off x="7406869" y="5526884"/>
              <a:ext cx="89640" cy="112680"/>
            </p14:xfrm>
          </p:contentPart>
        </mc:Choice>
        <mc:Fallback xmlns="">
          <p:pic>
            <p:nvPicPr>
              <p:cNvPr id="308" name="Freihand 307">
                <a:extLst>
                  <a:ext uri="{FF2B5EF4-FFF2-40B4-BE49-F238E27FC236}">
                    <a16:creationId xmlns:a16="http://schemas.microsoft.com/office/drawing/2014/main" id="{35DCA0E1-969A-0745-F964-851F57B80E5A}"/>
                  </a:ext>
                </a:extLst>
              </p:cNvPr>
              <p:cNvPicPr/>
              <p:nvPr/>
            </p:nvPicPr>
            <p:blipFill>
              <a:blip r:embed="rId676"/>
              <a:stretch>
                <a:fillRect/>
              </a:stretch>
            </p:blipFill>
            <p:spPr>
              <a:xfrm>
                <a:off x="7398229" y="5517884"/>
                <a:ext cx="10728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309" name="Freihand 308">
                <a:extLst>
                  <a:ext uri="{FF2B5EF4-FFF2-40B4-BE49-F238E27FC236}">
                    <a16:creationId xmlns:a16="http://schemas.microsoft.com/office/drawing/2014/main" id="{989311BC-5169-9D84-F454-1D471C2B08F5}"/>
                  </a:ext>
                </a:extLst>
              </p14:cNvPr>
              <p14:cNvContentPartPr/>
              <p14:nvPr/>
            </p14:nvContentPartPr>
            <p14:xfrm>
              <a:off x="7577869" y="5444804"/>
              <a:ext cx="103680" cy="19440"/>
            </p14:xfrm>
          </p:contentPart>
        </mc:Choice>
        <mc:Fallback xmlns="">
          <p:pic>
            <p:nvPicPr>
              <p:cNvPr id="309" name="Freihand 308">
                <a:extLst>
                  <a:ext uri="{FF2B5EF4-FFF2-40B4-BE49-F238E27FC236}">
                    <a16:creationId xmlns:a16="http://schemas.microsoft.com/office/drawing/2014/main" id="{989311BC-5169-9D84-F454-1D471C2B08F5}"/>
                  </a:ext>
                </a:extLst>
              </p:cNvPr>
              <p:cNvPicPr/>
              <p:nvPr/>
            </p:nvPicPr>
            <p:blipFill>
              <a:blip r:embed="rId678"/>
              <a:stretch>
                <a:fillRect/>
              </a:stretch>
            </p:blipFill>
            <p:spPr>
              <a:xfrm>
                <a:off x="7568869" y="5436164"/>
                <a:ext cx="12132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310" name="Freihand 309">
                <a:extLst>
                  <a:ext uri="{FF2B5EF4-FFF2-40B4-BE49-F238E27FC236}">
                    <a16:creationId xmlns:a16="http://schemas.microsoft.com/office/drawing/2014/main" id="{89D75454-465C-6EB1-0FD0-DA11396B3C06}"/>
                  </a:ext>
                </a:extLst>
              </p14:cNvPr>
              <p14:cNvContentPartPr/>
              <p14:nvPr/>
            </p14:nvContentPartPr>
            <p14:xfrm>
              <a:off x="7668229" y="5376044"/>
              <a:ext cx="78480" cy="132840"/>
            </p14:xfrm>
          </p:contentPart>
        </mc:Choice>
        <mc:Fallback xmlns="">
          <p:pic>
            <p:nvPicPr>
              <p:cNvPr id="310" name="Freihand 309">
                <a:extLst>
                  <a:ext uri="{FF2B5EF4-FFF2-40B4-BE49-F238E27FC236}">
                    <a16:creationId xmlns:a16="http://schemas.microsoft.com/office/drawing/2014/main" id="{89D75454-465C-6EB1-0FD0-DA11396B3C06}"/>
                  </a:ext>
                </a:extLst>
              </p:cNvPr>
              <p:cNvPicPr/>
              <p:nvPr/>
            </p:nvPicPr>
            <p:blipFill>
              <a:blip r:embed="rId680"/>
              <a:stretch>
                <a:fillRect/>
              </a:stretch>
            </p:blipFill>
            <p:spPr>
              <a:xfrm>
                <a:off x="7659229" y="5367404"/>
                <a:ext cx="961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311" name="Freihand 310">
                <a:extLst>
                  <a:ext uri="{FF2B5EF4-FFF2-40B4-BE49-F238E27FC236}">
                    <a16:creationId xmlns:a16="http://schemas.microsoft.com/office/drawing/2014/main" id="{946FD8B3-158C-9560-ABAC-D83543814085}"/>
                  </a:ext>
                </a:extLst>
              </p14:cNvPr>
              <p14:cNvContentPartPr/>
              <p14:nvPr/>
            </p14:nvContentPartPr>
            <p14:xfrm>
              <a:off x="7897549" y="5242484"/>
              <a:ext cx="183240" cy="113040"/>
            </p14:xfrm>
          </p:contentPart>
        </mc:Choice>
        <mc:Fallback xmlns="">
          <p:pic>
            <p:nvPicPr>
              <p:cNvPr id="311" name="Freihand 310">
                <a:extLst>
                  <a:ext uri="{FF2B5EF4-FFF2-40B4-BE49-F238E27FC236}">
                    <a16:creationId xmlns:a16="http://schemas.microsoft.com/office/drawing/2014/main" id="{946FD8B3-158C-9560-ABAC-D83543814085}"/>
                  </a:ext>
                </a:extLst>
              </p:cNvPr>
              <p:cNvPicPr/>
              <p:nvPr/>
            </p:nvPicPr>
            <p:blipFill>
              <a:blip r:embed="rId682"/>
              <a:stretch>
                <a:fillRect/>
              </a:stretch>
            </p:blipFill>
            <p:spPr>
              <a:xfrm>
                <a:off x="7888909" y="5233844"/>
                <a:ext cx="2008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312" name="Freihand 311">
                <a:extLst>
                  <a:ext uri="{FF2B5EF4-FFF2-40B4-BE49-F238E27FC236}">
                    <a16:creationId xmlns:a16="http://schemas.microsoft.com/office/drawing/2014/main" id="{0B292E6F-C52E-71BF-88C1-40715CDE9047}"/>
                  </a:ext>
                </a:extLst>
              </p14:cNvPr>
              <p14:cNvContentPartPr/>
              <p14:nvPr/>
            </p14:nvContentPartPr>
            <p14:xfrm>
              <a:off x="7925629" y="5322404"/>
              <a:ext cx="149400" cy="72720"/>
            </p14:xfrm>
          </p:contentPart>
        </mc:Choice>
        <mc:Fallback xmlns="">
          <p:pic>
            <p:nvPicPr>
              <p:cNvPr id="312" name="Freihand 311">
                <a:extLst>
                  <a:ext uri="{FF2B5EF4-FFF2-40B4-BE49-F238E27FC236}">
                    <a16:creationId xmlns:a16="http://schemas.microsoft.com/office/drawing/2014/main" id="{0B292E6F-C52E-71BF-88C1-40715CDE9047}"/>
                  </a:ext>
                </a:extLst>
              </p:cNvPr>
              <p:cNvPicPr/>
              <p:nvPr/>
            </p:nvPicPr>
            <p:blipFill>
              <a:blip r:embed="rId684"/>
              <a:stretch>
                <a:fillRect/>
              </a:stretch>
            </p:blipFill>
            <p:spPr>
              <a:xfrm>
                <a:off x="7916629" y="5313764"/>
                <a:ext cx="16704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313" name="Freihand 312">
                <a:extLst>
                  <a:ext uri="{FF2B5EF4-FFF2-40B4-BE49-F238E27FC236}">
                    <a16:creationId xmlns:a16="http://schemas.microsoft.com/office/drawing/2014/main" id="{E7DE702A-14F8-D9A0-9C67-55DBF413087E}"/>
                  </a:ext>
                </a:extLst>
              </p14:cNvPr>
              <p14:cNvContentPartPr/>
              <p14:nvPr/>
            </p14:nvContentPartPr>
            <p14:xfrm>
              <a:off x="7974229" y="5432924"/>
              <a:ext cx="108720" cy="219600"/>
            </p14:xfrm>
          </p:contentPart>
        </mc:Choice>
        <mc:Fallback xmlns="">
          <p:pic>
            <p:nvPicPr>
              <p:cNvPr id="313" name="Freihand 312">
                <a:extLst>
                  <a:ext uri="{FF2B5EF4-FFF2-40B4-BE49-F238E27FC236}">
                    <a16:creationId xmlns:a16="http://schemas.microsoft.com/office/drawing/2014/main" id="{E7DE702A-14F8-D9A0-9C67-55DBF413087E}"/>
                  </a:ext>
                </a:extLst>
              </p:cNvPr>
              <p:cNvPicPr/>
              <p:nvPr/>
            </p:nvPicPr>
            <p:blipFill>
              <a:blip r:embed="rId686"/>
              <a:stretch>
                <a:fillRect/>
              </a:stretch>
            </p:blipFill>
            <p:spPr>
              <a:xfrm>
                <a:off x="7965229" y="5423924"/>
                <a:ext cx="1263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333" name="Freihand 332">
                <a:extLst>
                  <a:ext uri="{FF2B5EF4-FFF2-40B4-BE49-F238E27FC236}">
                    <a16:creationId xmlns:a16="http://schemas.microsoft.com/office/drawing/2014/main" id="{00127DC8-8593-3FBB-9853-FBD3F309D643}"/>
                  </a:ext>
                </a:extLst>
              </p14:cNvPr>
              <p14:cNvContentPartPr/>
              <p14:nvPr/>
            </p14:nvContentPartPr>
            <p14:xfrm>
              <a:off x="3065989" y="4811924"/>
              <a:ext cx="142200" cy="193680"/>
            </p14:xfrm>
          </p:contentPart>
        </mc:Choice>
        <mc:Fallback xmlns="">
          <p:pic>
            <p:nvPicPr>
              <p:cNvPr id="333" name="Freihand 332">
                <a:extLst>
                  <a:ext uri="{FF2B5EF4-FFF2-40B4-BE49-F238E27FC236}">
                    <a16:creationId xmlns:a16="http://schemas.microsoft.com/office/drawing/2014/main" id="{00127DC8-8593-3FBB-9853-FBD3F309D643}"/>
                  </a:ext>
                </a:extLst>
              </p:cNvPr>
              <p:cNvPicPr/>
              <p:nvPr/>
            </p:nvPicPr>
            <p:blipFill>
              <a:blip r:embed="rId688"/>
              <a:stretch>
                <a:fillRect/>
              </a:stretch>
            </p:blipFill>
            <p:spPr>
              <a:xfrm>
                <a:off x="3056989" y="4803284"/>
                <a:ext cx="15984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334" name="Freihand 333">
                <a:extLst>
                  <a:ext uri="{FF2B5EF4-FFF2-40B4-BE49-F238E27FC236}">
                    <a16:creationId xmlns:a16="http://schemas.microsoft.com/office/drawing/2014/main" id="{EA8AF8C8-834A-F178-57FE-6F7B629D67B1}"/>
                  </a:ext>
                </a:extLst>
              </p14:cNvPr>
              <p14:cNvContentPartPr/>
              <p14:nvPr/>
            </p14:nvContentPartPr>
            <p14:xfrm>
              <a:off x="3253909" y="4854404"/>
              <a:ext cx="57600" cy="117720"/>
            </p14:xfrm>
          </p:contentPart>
        </mc:Choice>
        <mc:Fallback xmlns="">
          <p:pic>
            <p:nvPicPr>
              <p:cNvPr id="334" name="Freihand 333">
                <a:extLst>
                  <a:ext uri="{FF2B5EF4-FFF2-40B4-BE49-F238E27FC236}">
                    <a16:creationId xmlns:a16="http://schemas.microsoft.com/office/drawing/2014/main" id="{EA8AF8C8-834A-F178-57FE-6F7B629D67B1}"/>
                  </a:ext>
                </a:extLst>
              </p:cNvPr>
              <p:cNvPicPr/>
              <p:nvPr/>
            </p:nvPicPr>
            <p:blipFill>
              <a:blip r:embed="rId690"/>
              <a:stretch>
                <a:fillRect/>
              </a:stretch>
            </p:blipFill>
            <p:spPr>
              <a:xfrm>
                <a:off x="3244909" y="4845404"/>
                <a:ext cx="752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335" name="Freihand 334">
                <a:extLst>
                  <a:ext uri="{FF2B5EF4-FFF2-40B4-BE49-F238E27FC236}">
                    <a16:creationId xmlns:a16="http://schemas.microsoft.com/office/drawing/2014/main" id="{2FA7FCA9-09E2-C788-A376-26C175780BF7}"/>
                  </a:ext>
                </a:extLst>
              </p14:cNvPr>
              <p14:cNvContentPartPr/>
              <p14:nvPr/>
            </p14:nvContentPartPr>
            <p14:xfrm>
              <a:off x="3405469" y="4776284"/>
              <a:ext cx="121680" cy="156600"/>
            </p14:xfrm>
          </p:contentPart>
        </mc:Choice>
        <mc:Fallback xmlns="">
          <p:pic>
            <p:nvPicPr>
              <p:cNvPr id="335" name="Freihand 334">
                <a:extLst>
                  <a:ext uri="{FF2B5EF4-FFF2-40B4-BE49-F238E27FC236}">
                    <a16:creationId xmlns:a16="http://schemas.microsoft.com/office/drawing/2014/main" id="{2FA7FCA9-09E2-C788-A376-26C175780BF7}"/>
                  </a:ext>
                </a:extLst>
              </p:cNvPr>
              <p:cNvPicPr/>
              <p:nvPr/>
            </p:nvPicPr>
            <p:blipFill>
              <a:blip r:embed="rId692"/>
              <a:stretch>
                <a:fillRect/>
              </a:stretch>
            </p:blipFill>
            <p:spPr>
              <a:xfrm>
                <a:off x="3396829" y="4767284"/>
                <a:ext cx="1393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336" name="Freihand 335">
                <a:extLst>
                  <a:ext uri="{FF2B5EF4-FFF2-40B4-BE49-F238E27FC236}">
                    <a16:creationId xmlns:a16="http://schemas.microsoft.com/office/drawing/2014/main" id="{D32B5A77-6AAE-260A-96FD-FAEAC2B3690C}"/>
                  </a:ext>
                </a:extLst>
              </p14:cNvPr>
              <p14:cNvContentPartPr/>
              <p14:nvPr/>
            </p14:nvContentPartPr>
            <p14:xfrm>
              <a:off x="3572149" y="4881044"/>
              <a:ext cx="106920" cy="124560"/>
            </p14:xfrm>
          </p:contentPart>
        </mc:Choice>
        <mc:Fallback xmlns="">
          <p:pic>
            <p:nvPicPr>
              <p:cNvPr id="336" name="Freihand 335">
                <a:extLst>
                  <a:ext uri="{FF2B5EF4-FFF2-40B4-BE49-F238E27FC236}">
                    <a16:creationId xmlns:a16="http://schemas.microsoft.com/office/drawing/2014/main" id="{D32B5A77-6AAE-260A-96FD-FAEAC2B3690C}"/>
                  </a:ext>
                </a:extLst>
              </p:cNvPr>
              <p:cNvPicPr/>
              <p:nvPr/>
            </p:nvPicPr>
            <p:blipFill>
              <a:blip r:embed="rId694"/>
              <a:stretch>
                <a:fillRect/>
              </a:stretch>
            </p:blipFill>
            <p:spPr>
              <a:xfrm>
                <a:off x="3563149" y="4872404"/>
                <a:ext cx="1245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337" name="Freihand 336">
                <a:extLst>
                  <a:ext uri="{FF2B5EF4-FFF2-40B4-BE49-F238E27FC236}">
                    <a16:creationId xmlns:a16="http://schemas.microsoft.com/office/drawing/2014/main" id="{8A184DA1-D2FF-06A3-7446-9C98E11BBF72}"/>
                  </a:ext>
                </a:extLst>
              </p14:cNvPr>
              <p14:cNvContentPartPr/>
              <p14:nvPr/>
            </p14:nvContentPartPr>
            <p14:xfrm>
              <a:off x="3858709" y="4807964"/>
              <a:ext cx="34920" cy="115920"/>
            </p14:xfrm>
          </p:contentPart>
        </mc:Choice>
        <mc:Fallback xmlns="">
          <p:pic>
            <p:nvPicPr>
              <p:cNvPr id="337" name="Freihand 336">
                <a:extLst>
                  <a:ext uri="{FF2B5EF4-FFF2-40B4-BE49-F238E27FC236}">
                    <a16:creationId xmlns:a16="http://schemas.microsoft.com/office/drawing/2014/main" id="{8A184DA1-D2FF-06A3-7446-9C98E11BBF72}"/>
                  </a:ext>
                </a:extLst>
              </p:cNvPr>
              <p:cNvPicPr/>
              <p:nvPr/>
            </p:nvPicPr>
            <p:blipFill>
              <a:blip r:embed="rId696"/>
              <a:stretch>
                <a:fillRect/>
              </a:stretch>
            </p:blipFill>
            <p:spPr>
              <a:xfrm>
                <a:off x="3849709" y="4799324"/>
                <a:ext cx="525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338" name="Freihand 337">
                <a:extLst>
                  <a:ext uri="{FF2B5EF4-FFF2-40B4-BE49-F238E27FC236}">
                    <a16:creationId xmlns:a16="http://schemas.microsoft.com/office/drawing/2014/main" id="{78763C37-FA4F-291E-0582-345AB4DCC63E}"/>
                  </a:ext>
                </a:extLst>
              </p14:cNvPr>
              <p14:cNvContentPartPr/>
              <p14:nvPr/>
            </p14:nvContentPartPr>
            <p14:xfrm>
              <a:off x="3843229" y="4852964"/>
              <a:ext cx="104760" cy="9720"/>
            </p14:xfrm>
          </p:contentPart>
        </mc:Choice>
        <mc:Fallback xmlns="">
          <p:pic>
            <p:nvPicPr>
              <p:cNvPr id="338" name="Freihand 337">
                <a:extLst>
                  <a:ext uri="{FF2B5EF4-FFF2-40B4-BE49-F238E27FC236}">
                    <a16:creationId xmlns:a16="http://schemas.microsoft.com/office/drawing/2014/main" id="{78763C37-FA4F-291E-0582-345AB4DCC63E}"/>
                  </a:ext>
                </a:extLst>
              </p:cNvPr>
              <p:cNvPicPr/>
              <p:nvPr/>
            </p:nvPicPr>
            <p:blipFill>
              <a:blip r:embed="rId698"/>
              <a:stretch>
                <a:fillRect/>
              </a:stretch>
            </p:blipFill>
            <p:spPr>
              <a:xfrm>
                <a:off x="3834229" y="4844324"/>
                <a:ext cx="1224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339" name="Freihand 338">
                <a:extLst>
                  <a:ext uri="{FF2B5EF4-FFF2-40B4-BE49-F238E27FC236}">
                    <a16:creationId xmlns:a16="http://schemas.microsoft.com/office/drawing/2014/main" id="{83A82943-63D1-FE62-A543-2581E9DD89E6}"/>
                  </a:ext>
                </a:extLst>
              </p14:cNvPr>
              <p14:cNvContentPartPr/>
              <p14:nvPr/>
            </p14:nvContentPartPr>
            <p14:xfrm>
              <a:off x="4008469" y="4800404"/>
              <a:ext cx="263520" cy="239400"/>
            </p14:xfrm>
          </p:contentPart>
        </mc:Choice>
        <mc:Fallback xmlns="">
          <p:pic>
            <p:nvPicPr>
              <p:cNvPr id="339" name="Freihand 338">
                <a:extLst>
                  <a:ext uri="{FF2B5EF4-FFF2-40B4-BE49-F238E27FC236}">
                    <a16:creationId xmlns:a16="http://schemas.microsoft.com/office/drawing/2014/main" id="{83A82943-63D1-FE62-A543-2581E9DD89E6}"/>
                  </a:ext>
                </a:extLst>
              </p:cNvPr>
              <p:cNvPicPr/>
              <p:nvPr/>
            </p:nvPicPr>
            <p:blipFill>
              <a:blip r:embed="rId700"/>
              <a:stretch>
                <a:fillRect/>
              </a:stretch>
            </p:blipFill>
            <p:spPr>
              <a:xfrm>
                <a:off x="3999829" y="4791404"/>
                <a:ext cx="28116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340" name="Freihand 339">
                <a:extLst>
                  <a:ext uri="{FF2B5EF4-FFF2-40B4-BE49-F238E27FC236}">
                    <a16:creationId xmlns:a16="http://schemas.microsoft.com/office/drawing/2014/main" id="{5751E328-8CA5-D4FD-B8D8-75035EEB848B}"/>
                  </a:ext>
                </a:extLst>
              </p14:cNvPr>
              <p14:cNvContentPartPr/>
              <p14:nvPr/>
            </p14:nvContentPartPr>
            <p14:xfrm>
              <a:off x="4373149" y="4763684"/>
              <a:ext cx="100800" cy="122760"/>
            </p14:xfrm>
          </p:contentPart>
        </mc:Choice>
        <mc:Fallback xmlns="">
          <p:pic>
            <p:nvPicPr>
              <p:cNvPr id="340" name="Freihand 339">
                <a:extLst>
                  <a:ext uri="{FF2B5EF4-FFF2-40B4-BE49-F238E27FC236}">
                    <a16:creationId xmlns:a16="http://schemas.microsoft.com/office/drawing/2014/main" id="{5751E328-8CA5-D4FD-B8D8-75035EEB848B}"/>
                  </a:ext>
                </a:extLst>
              </p:cNvPr>
              <p:cNvPicPr/>
              <p:nvPr/>
            </p:nvPicPr>
            <p:blipFill>
              <a:blip r:embed="rId702"/>
              <a:stretch>
                <a:fillRect/>
              </a:stretch>
            </p:blipFill>
            <p:spPr>
              <a:xfrm>
                <a:off x="4364149" y="4755044"/>
                <a:ext cx="11844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341" name="Freihand 340">
                <a:extLst>
                  <a:ext uri="{FF2B5EF4-FFF2-40B4-BE49-F238E27FC236}">
                    <a16:creationId xmlns:a16="http://schemas.microsoft.com/office/drawing/2014/main" id="{4B0C8B8E-4909-76E9-5C25-2442607DD63D}"/>
                  </a:ext>
                </a:extLst>
              </p14:cNvPr>
              <p14:cNvContentPartPr/>
              <p14:nvPr/>
            </p14:nvContentPartPr>
            <p14:xfrm>
              <a:off x="4522909" y="4835324"/>
              <a:ext cx="108720" cy="147960"/>
            </p14:xfrm>
          </p:contentPart>
        </mc:Choice>
        <mc:Fallback xmlns="">
          <p:pic>
            <p:nvPicPr>
              <p:cNvPr id="341" name="Freihand 340">
                <a:extLst>
                  <a:ext uri="{FF2B5EF4-FFF2-40B4-BE49-F238E27FC236}">
                    <a16:creationId xmlns:a16="http://schemas.microsoft.com/office/drawing/2014/main" id="{4B0C8B8E-4909-76E9-5C25-2442607DD63D}"/>
                  </a:ext>
                </a:extLst>
              </p:cNvPr>
              <p:cNvPicPr/>
              <p:nvPr/>
            </p:nvPicPr>
            <p:blipFill>
              <a:blip r:embed="rId704"/>
              <a:stretch>
                <a:fillRect/>
              </a:stretch>
            </p:blipFill>
            <p:spPr>
              <a:xfrm>
                <a:off x="4514269" y="4826324"/>
                <a:ext cx="1263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342" name="Freihand 341">
                <a:extLst>
                  <a:ext uri="{FF2B5EF4-FFF2-40B4-BE49-F238E27FC236}">
                    <a16:creationId xmlns:a16="http://schemas.microsoft.com/office/drawing/2014/main" id="{4F759432-9C82-6767-3642-C62D0665D9F4}"/>
                  </a:ext>
                </a:extLst>
              </p14:cNvPr>
              <p14:cNvContentPartPr/>
              <p14:nvPr/>
            </p14:nvContentPartPr>
            <p14:xfrm>
              <a:off x="4796509" y="4826684"/>
              <a:ext cx="163440" cy="71640"/>
            </p14:xfrm>
          </p:contentPart>
        </mc:Choice>
        <mc:Fallback xmlns="">
          <p:pic>
            <p:nvPicPr>
              <p:cNvPr id="342" name="Freihand 341">
                <a:extLst>
                  <a:ext uri="{FF2B5EF4-FFF2-40B4-BE49-F238E27FC236}">
                    <a16:creationId xmlns:a16="http://schemas.microsoft.com/office/drawing/2014/main" id="{4F759432-9C82-6767-3642-C62D0665D9F4}"/>
                  </a:ext>
                </a:extLst>
              </p:cNvPr>
              <p:cNvPicPr/>
              <p:nvPr/>
            </p:nvPicPr>
            <p:blipFill>
              <a:blip r:embed="rId706"/>
              <a:stretch>
                <a:fillRect/>
              </a:stretch>
            </p:blipFill>
            <p:spPr>
              <a:xfrm>
                <a:off x="4787869" y="4818044"/>
                <a:ext cx="18108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345" name="Freihand 344">
                <a:extLst>
                  <a:ext uri="{FF2B5EF4-FFF2-40B4-BE49-F238E27FC236}">
                    <a16:creationId xmlns:a16="http://schemas.microsoft.com/office/drawing/2014/main" id="{ACD494FD-F3ED-5D34-80D8-8088F014F440}"/>
                  </a:ext>
                </a:extLst>
              </p14:cNvPr>
              <p14:cNvContentPartPr/>
              <p14:nvPr/>
            </p14:nvContentPartPr>
            <p14:xfrm>
              <a:off x="5160469" y="4756844"/>
              <a:ext cx="310680" cy="121680"/>
            </p14:xfrm>
          </p:contentPart>
        </mc:Choice>
        <mc:Fallback xmlns="">
          <p:pic>
            <p:nvPicPr>
              <p:cNvPr id="345" name="Freihand 344">
                <a:extLst>
                  <a:ext uri="{FF2B5EF4-FFF2-40B4-BE49-F238E27FC236}">
                    <a16:creationId xmlns:a16="http://schemas.microsoft.com/office/drawing/2014/main" id="{ACD494FD-F3ED-5D34-80D8-8088F014F440}"/>
                  </a:ext>
                </a:extLst>
              </p:cNvPr>
              <p:cNvPicPr/>
              <p:nvPr/>
            </p:nvPicPr>
            <p:blipFill>
              <a:blip r:embed="rId708"/>
              <a:stretch>
                <a:fillRect/>
              </a:stretch>
            </p:blipFill>
            <p:spPr>
              <a:xfrm>
                <a:off x="5151469" y="4747844"/>
                <a:ext cx="32832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346" name="Freihand 345">
                <a:extLst>
                  <a:ext uri="{FF2B5EF4-FFF2-40B4-BE49-F238E27FC236}">
                    <a16:creationId xmlns:a16="http://schemas.microsoft.com/office/drawing/2014/main" id="{5F2A7D06-38B9-A719-98B9-4483F5BFD2A0}"/>
                  </a:ext>
                </a:extLst>
              </p14:cNvPr>
              <p14:cNvContentPartPr/>
              <p14:nvPr/>
            </p14:nvContentPartPr>
            <p14:xfrm>
              <a:off x="3113149" y="5093444"/>
              <a:ext cx="2808720" cy="43200"/>
            </p14:xfrm>
          </p:contentPart>
        </mc:Choice>
        <mc:Fallback xmlns="">
          <p:pic>
            <p:nvPicPr>
              <p:cNvPr id="346" name="Freihand 345">
                <a:extLst>
                  <a:ext uri="{FF2B5EF4-FFF2-40B4-BE49-F238E27FC236}">
                    <a16:creationId xmlns:a16="http://schemas.microsoft.com/office/drawing/2014/main" id="{5F2A7D06-38B9-A719-98B9-4483F5BFD2A0}"/>
                  </a:ext>
                </a:extLst>
              </p:cNvPr>
              <p:cNvPicPr/>
              <p:nvPr/>
            </p:nvPicPr>
            <p:blipFill>
              <a:blip r:embed="rId710"/>
              <a:stretch>
                <a:fillRect/>
              </a:stretch>
            </p:blipFill>
            <p:spPr>
              <a:xfrm>
                <a:off x="3104149" y="5084444"/>
                <a:ext cx="282636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347" name="Freihand 346">
                <a:extLst>
                  <a:ext uri="{FF2B5EF4-FFF2-40B4-BE49-F238E27FC236}">
                    <a16:creationId xmlns:a16="http://schemas.microsoft.com/office/drawing/2014/main" id="{AB706769-E648-6733-59A2-598BEAC78676}"/>
                  </a:ext>
                </a:extLst>
              </p14:cNvPr>
              <p14:cNvContentPartPr/>
              <p14:nvPr/>
            </p14:nvContentPartPr>
            <p14:xfrm>
              <a:off x="5134549" y="5305484"/>
              <a:ext cx="115920" cy="192240"/>
            </p14:xfrm>
          </p:contentPart>
        </mc:Choice>
        <mc:Fallback xmlns="">
          <p:pic>
            <p:nvPicPr>
              <p:cNvPr id="347" name="Freihand 346">
                <a:extLst>
                  <a:ext uri="{FF2B5EF4-FFF2-40B4-BE49-F238E27FC236}">
                    <a16:creationId xmlns:a16="http://schemas.microsoft.com/office/drawing/2014/main" id="{AB706769-E648-6733-59A2-598BEAC78676}"/>
                  </a:ext>
                </a:extLst>
              </p:cNvPr>
              <p:cNvPicPr/>
              <p:nvPr/>
            </p:nvPicPr>
            <p:blipFill>
              <a:blip r:embed="rId712"/>
              <a:stretch>
                <a:fillRect/>
              </a:stretch>
            </p:blipFill>
            <p:spPr>
              <a:xfrm>
                <a:off x="5125909" y="5296844"/>
                <a:ext cx="13356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348" name="Freihand 347">
                <a:extLst>
                  <a:ext uri="{FF2B5EF4-FFF2-40B4-BE49-F238E27FC236}">
                    <a16:creationId xmlns:a16="http://schemas.microsoft.com/office/drawing/2014/main" id="{05F8C0F5-CFE6-1D06-6B9F-A7CD286F254F}"/>
                  </a:ext>
                </a:extLst>
              </p14:cNvPr>
              <p14:cNvContentPartPr/>
              <p14:nvPr/>
            </p14:nvContentPartPr>
            <p14:xfrm>
              <a:off x="5076229" y="5180204"/>
              <a:ext cx="128520" cy="181080"/>
            </p14:xfrm>
          </p:contentPart>
        </mc:Choice>
        <mc:Fallback xmlns="">
          <p:pic>
            <p:nvPicPr>
              <p:cNvPr id="348" name="Freihand 347">
                <a:extLst>
                  <a:ext uri="{FF2B5EF4-FFF2-40B4-BE49-F238E27FC236}">
                    <a16:creationId xmlns:a16="http://schemas.microsoft.com/office/drawing/2014/main" id="{05F8C0F5-CFE6-1D06-6B9F-A7CD286F254F}"/>
                  </a:ext>
                </a:extLst>
              </p:cNvPr>
              <p:cNvPicPr/>
              <p:nvPr/>
            </p:nvPicPr>
            <p:blipFill>
              <a:blip r:embed="rId714"/>
              <a:stretch>
                <a:fillRect/>
              </a:stretch>
            </p:blipFill>
            <p:spPr>
              <a:xfrm>
                <a:off x="5067229" y="5171204"/>
                <a:ext cx="1461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349" name="Freihand 348">
                <a:extLst>
                  <a:ext uri="{FF2B5EF4-FFF2-40B4-BE49-F238E27FC236}">
                    <a16:creationId xmlns:a16="http://schemas.microsoft.com/office/drawing/2014/main" id="{62493646-0E58-6BE7-276B-3BA3A814F75B}"/>
                  </a:ext>
                </a:extLst>
              </p14:cNvPr>
              <p14:cNvContentPartPr/>
              <p14:nvPr/>
            </p14:nvContentPartPr>
            <p14:xfrm>
              <a:off x="5355589" y="5458124"/>
              <a:ext cx="36000" cy="217080"/>
            </p14:xfrm>
          </p:contentPart>
        </mc:Choice>
        <mc:Fallback xmlns="">
          <p:pic>
            <p:nvPicPr>
              <p:cNvPr id="349" name="Freihand 348">
                <a:extLst>
                  <a:ext uri="{FF2B5EF4-FFF2-40B4-BE49-F238E27FC236}">
                    <a16:creationId xmlns:a16="http://schemas.microsoft.com/office/drawing/2014/main" id="{62493646-0E58-6BE7-276B-3BA3A814F75B}"/>
                  </a:ext>
                </a:extLst>
              </p:cNvPr>
              <p:cNvPicPr/>
              <p:nvPr/>
            </p:nvPicPr>
            <p:blipFill>
              <a:blip r:embed="rId716"/>
              <a:stretch>
                <a:fillRect/>
              </a:stretch>
            </p:blipFill>
            <p:spPr>
              <a:xfrm>
                <a:off x="5346589" y="5449484"/>
                <a:ext cx="53640" cy="23472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350" name="Freihand 349">
                <a:extLst>
                  <a:ext uri="{FF2B5EF4-FFF2-40B4-BE49-F238E27FC236}">
                    <a16:creationId xmlns:a16="http://schemas.microsoft.com/office/drawing/2014/main" id="{5CA783D8-946A-4885-4316-1AA0279908E5}"/>
                  </a:ext>
                </a:extLst>
              </p14:cNvPr>
              <p14:cNvContentPartPr/>
              <p14:nvPr/>
            </p14:nvContentPartPr>
            <p14:xfrm>
              <a:off x="5319949" y="5418164"/>
              <a:ext cx="358200" cy="242640"/>
            </p14:xfrm>
          </p:contentPart>
        </mc:Choice>
        <mc:Fallback xmlns="">
          <p:pic>
            <p:nvPicPr>
              <p:cNvPr id="350" name="Freihand 349">
                <a:extLst>
                  <a:ext uri="{FF2B5EF4-FFF2-40B4-BE49-F238E27FC236}">
                    <a16:creationId xmlns:a16="http://schemas.microsoft.com/office/drawing/2014/main" id="{5CA783D8-946A-4885-4316-1AA0279908E5}"/>
                  </a:ext>
                </a:extLst>
              </p:cNvPr>
              <p:cNvPicPr/>
              <p:nvPr/>
            </p:nvPicPr>
            <p:blipFill>
              <a:blip r:embed="rId718"/>
              <a:stretch>
                <a:fillRect/>
              </a:stretch>
            </p:blipFill>
            <p:spPr>
              <a:xfrm>
                <a:off x="5310949" y="5409164"/>
                <a:ext cx="37584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351" name="Freihand 350">
                <a:extLst>
                  <a:ext uri="{FF2B5EF4-FFF2-40B4-BE49-F238E27FC236}">
                    <a16:creationId xmlns:a16="http://schemas.microsoft.com/office/drawing/2014/main" id="{803398ED-C128-64C7-ABFF-CD7EA9FF775D}"/>
                  </a:ext>
                </a:extLst>
              </p14:cNvPr>
              <p14:cNvContentPartPr/>
              <p14:nvPr/>
            </p14:nvContentPartPr>
            <p14:xfrm>
              <a:off x="5690749" y="5386484"/>
              <a:ext cx="113400" cy="158040"/>
            </p14:xfrm>
          </p:contentPart>
        </mc:Choice>
        <mc:Fallback xmlns="">
          <p:pic>
            <p:nvPicPr>
              <p:cNvPr id="351" name="Freihand 350">
                <a:extLst>
                  <a:ext uri="{FF2B5EF4-FFF2-40B4-BE49-F238E27FC236}">
                    <a16:creationId xmlns:a16="http://schemas.microsoft.com/office/drawing/2014/main" id="{803398ED-C128-64C7-ABFF-CD7EA9FF775D}"/>
                  </a:ext>
                </a:extLst>
              </p:cNvPr>
              <p:cNvPicPr/>
              <p:nvPr/>
            </p:nvPicPr>
            <p:blipFill>
              <a:blip r:embed="rId720"/>
              <a:stretch>
                <a:fillRect/>
              </a:stretch>
            </p:blipFill>
            <p:spPr>
              <a:xfrm>
                <a:off x="5682109" y="5377484"/>
                <a:ext cx="13104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353" name="Freihand 352">
                <a:extLst>
                  <a:ext uri="{FF2B5EF4-FFF2-40B4-BE49-F238E27FC236}">
                    <a16:creationId xmlns:a16="http://schemas.microsoft.com/office/drawing/2014/main" id="{07B25D09-437A-3FD5-6775-BC25D5892CD9}"/>
                  </a:ext>
                </a:extLst>
              </p14:cNvPr>
              <p14:cNvContentPartPr/>
              <p14:nvPr/>
            </p14:nvContentPartPr>
            <p14:xfrm>
              <a:off x="5826469" y="5315204"/>
              <a:ext cx="228960" cy="347760"/>
            </p14:xfrm>
          </p:contentPart>
        </mc:Choice>
        <mc:Fallback xmlns="">
          <p:pic>
            <p:nvPicPr>
              <p:cNvPr id="353" name="Freihand 352">
                <a:extLst>
                  <a:ext uri="{FF2B5EF4-FFF2-40B4-BE49-F238E27FC236}">
                    <a16:creationId xmlns:a16="http://schemas.microsoft.com/office/drawing/2014/main" id="{07B25D09-437A-3FD5-6775-BC25D5892CD9}"/>
                  </a:ext>
                </a:extLst>
              </p:cNvPr>
              <p:cNvPicPr/>
              <p:nvPr/>
            </p:nvPicPr>
            <p:blipFill>
              <a:blip r:embed="rId722"/>
              <a:stretch>
                <a:fillRect/>
              </a:stretch>
            </p:blipFill>
            <p:spPr>
              <a:xfrm>
                <a:off x="5817829" y="5306204"/>
                <a:ext cx="246600" cy="36540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354" name="Freihand 353">
                <a:extLst>
                  <a:ext uri="{FF2B5EF4-FFF2-40B4-BE49-F238E27FC236}">
                    <a16:creationId xmlns:a16="http://schemas.microsoft.com/office/drawing/2014/main" id="{DA8D7845-A928-759D-BB3A-B2A85E290A6B}"/>
                  </a:ext>
                </a:extLst>
              </p14:cNvPr>
              <p14:cNvContentPartPr/>
              <p14:nvPr/>
            </p14:nvContentPartPr>
            <p14:xfrm>
              <a:off x="6100429" y="5316644"/>
              <a:ext cx="159840" cy="160200"/>
            </p14:xfrm>
          </p:contentPart>
        </mc:Choice>
        <mc:Fallback xmlns="">
          <p:pic>
            <p:nvPicPr>
              <p:cNvPr id="354" name="Freihand 353">
                <a:extLst>
                  <a:ext uri="{FF2B5EF4-FFF2-40B4-BE49-F238E27FC236}">
                    <a16:creationId xmlns:a16="http://schemas.microsoft.com/office/drawing/2014/main" id="{DA8D7845-A928-759D-BB3A-B2A85E290A6B}"/>
                  </a:ext>
                </a:extLst>
              </p:cNvPr>
              <p:cNvPicPr/>
              <p:nvPr/>
            </p:nvPicPr>
            <p:blipFill>
              <a:blip r:embed="rId724"/>
              <a:stretch>
                <a:fillRect/>
              </a:stretch>
            </p:blipFill>
            <p:spPr>
              <a:xfrm>
                <a:off x="6091789" y="5307644"/>
                <a:ext cx="1774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355" name="Freihand 354">
                <a:extLst>
                  <a:ext uri="{FF2B5EF4-FFF2-40B4-BE49-F238E27FC236}">
                    <a16:creationId xmlns:a16="http://schemas.microsoft.com/office/drawing/2014/main" id="{4E49FDA5-037D-D438-4109-6C078A8B7A63}"/>
                  </a:ext>
                </a:extLst>
              </p14:cNvPr>
              <p14:cNvContentPartPr/>
              <p14:nvPr/>
            </p14:nvContentPartPr>
            <p14:xfrm>
              <a:off x="6296629" y="5273084"/>
              <a:ext cx="112320" cy="156240"/>
            </p14:xfrm>
          </p:contentPart>
        </mc:Choice>
        <mc:Fallback xmlns="">
          <p:pic>
            <p:nvPicPr>
              <p:cNvPr id="355" name="Freihand 354">
                <a:extLst>
                  <a:ext uri="{FF2B5EF4-FFF2-40B4-BE49-F238E27FC236}">
                    <a16:creationId xmlns:a16="http://schemas.microsoft.com/office/drawing/2014/main" id="{4E49FDA5-037D-D438-4109-6C078A8B7A63}"/>
                  </a:ext>
                </a:extLst>
              </p:cNvPr>
              <p:cNvPicPr/>
              <p:nvPr/>
            </p:nvPicPr>
            <p:blipFill>
              <a:blip r:embed="rId726"/>
              <a:stretch>
                <a:fillRect/>
              </a:stretch>
            </p:blipFill>
            <p:spPr>
              <a:xfrm>
                <a:off x="6287629" y="5264084"/>
                <a:ext cx="12996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356" name="Freihand 355">
                <a:extLst>
                  <a:ext uri="{FF2B5EF4-FFF2-40B4-BE49-F238E27FC236}">
                    <a16:creationId xmlns:a16="http://schemas.microsoft.com/office/drawing/2014/main" id="{823A5F3A-F2E8-6FF7-9F69-CE3EE4BC2E27}"/>
                  </a:ext>
                </a:extLst>
              </p14:cNvPr>
              <p14:cNvContentPartPr/>
              <p14:nvPr/>
            </p14:nvContentPartPr>
            <p14:xfrm>
              <a:off x="6376549" y="5158964"/>
              <a:ext cx="160920" cy="246600"/>
            </p14:xfrm>
          </p:contentPart>
        </mc:Choice>
        <mc:Fallback xmlns="">
          <p:pic>
            <p:nvPicPr>
              <p:cNvPr id="356" name="Freihand 355">
                <a:extLst>
                  <a:ext uri="{FF2B5EF4-FFF2-40B4-BE49-F238E27FC236}">
                    <a16:creationId xmlns:a16="http://schemas.microsoft.com/office/drawing/2014/main" id="{823A5F3A-F2E8-6FF7-9F69-CE3EE4BC2E27}"/>
                  </a:ext>
                </a:extLst>
              </p:cNvPr>
              <p:cNvPicPr/>
              <p:nvPr/>
            </p:nvPicPr>
            <p:blipFill>
              <a:blip r:embed="rId728"/>
              <a:stretch>
                <a:fillRect/>
              </a:stretch>
            </p:blipFill>
            <p:spPr>
              <a:xfrm>
                <a:off x="6367549" y="5150324"/>
                <a:ext cx="17856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357" name="Freihand 356">
                <a:extLst>
                  <a:ext uri="{FF2B5EF4-FFF2-40B4-BE49-F238E27FC236}">
                    <a16:creationId xmlns:a16="http://schemas.microsoft.com/office/drawing/2014/main" id="{57058762-BF63-301D-D5A4-EA97138F0A40}"/>
                  </a:ext>
                </a:extLst>
              </p14:cNvPr>
              <p14:cNvContentPartPr/>
              <p14:nvPr/>
            </p14:nvContentPartPr>
            <p14:xfrm>
              <a:off x="6557989" y="5086244"/>
              <a:ext cx="97560" cy="212400"/>
            </p14:xfrm>
          </p:contentPart>
        </mc:Choice>
        <mc:Fallback xmlns="">
          <p:pic>
            <p:nvPicPr>
              <p:cNvPr id="357" name="Freihand 356">
                <a:extLst>
                  <a:ext uri="{FF2B5EF4-FFF2-40B4-BE49-F238E27FC236}">
                    <a16:creationId xmlns:a16="http://schemas.microsoft.com/office/drawing/2014/main" id="{57058762-BF63-301D-D5A4-EA97138F0A40}"/>
                  </a:ext>
                </a:extLst>
              </p:cNvPr>
              <p:cNvPicPr/>
              <p:nvPr/>
            </p:nvPicPr>
            <p:blipFill>
              <a:blip r:embed="rId730"/>
              <a:stretch>
                <a:fillRect/>
              </a:stretch>
            </p:blipFill>
            <p:spPr>
              <a:xfrm>
                <a:off x="6549349" y="5077244"/>
                <a:ext cx="11520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358" name="Freihand 357">
                <a:extLst>
                  <a:ext uri="{FF2B5EF4-FFF2-40B4-BE49-F238E27FC236}">
                    <a16:creationId xmlns:a16="http://schemas.microsoft.com/office/drawing/2014/main" id="{9272429B-3179-24B5-6824-A85A08AA7E7C}"/>
                  </a:ext>
                </a:extLst>
              </p14:cNvPr>
              <p14:cNvContentPartPr/>
              <p14:nvPr/>
            </p14:nvContentPartPr>
            <p14:xfrm>
              <a:off x="6631789" y="5255084"/>
              <a:ext cx="38880" cy="24120"/>
            </p14:xfrm>
          </p:contentPart>
        </mc:Choice>
        <mc:Fallback xmlns="">
          <p:pic>
            <p:nvPicPr>
              <p:cNvPr id="358" name="Freihand 357">
                <a:extLst>
                  <a:ext uri="{FF2B5EF4-FFF2-40B4-BE49-F238E27FC236}">
                    <a16:creationId xmlns:a16="http://schemas.microsoft.com/office/drawing/2014/main" id="{9272429B-3179-24B5-6824-A85A08AA7E7C}"/>
                  </a:ext>
                </a:extLst>
              </p:cNvPr>
              <p:cNvPicPr/>
              <p:nvPr/>
            </p:nvPicPr>
            <p:blipFill>
              <a:blip r:embed="rId732"/>
              <a:stretch>
                <a:fillRect/>
              </a:stretch>
            </p:blipFill>
            <p:spPr>
              <a:xfrm>
                <a:off x="6623149" y="5246084"/>
                <a:ext cx="565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359" name="Freihand 358">
                <a:extLst>
                  <a:ext uri="{FF2B5EF4-FFF2-40B4-BE49-F238E27FC236}">
                    <a16:creationId xmlns:a16="http://schemas.microsoft.com/office/drawing/2014/main" id="{13FF5ECE-A3B0-6A38-EE41-B06F9C658C18}"/>
                  </a:ext>
                </a:extLst>
              </p14:cNvPr>
              <p14:cNvContentPartPr/>
              <p14:nvPr/>
            </p14:nvContentPartPr>
            <p14:xfrm>
              <a:off x="6703429" y="5073284"/>
              <a:ext cx="232200" cy="181800"/>
            </p14:xfrm>
          </p:contentPart>
        </mc:Choice>
        <mc:Fallback xmlns="">
          <p:pic>
            <p:nvPicPr>
              <p:cNvPr id="359" name="Freihand 358">
                <a:extLst>
                  <a:ext uri="{FF2B5EF4-FFF2-40B4-BE49-F238E27FC236}">
                    <a16:creationId xmlns:a16="http://schemas.microsoft.com/office/drawing/2014/main" id="{13FF5ECE-A3B0-6A38-EE41-B06F9C658C18}"/>
                  </a:ext>
                </a:extLst>
              </p:cNvPr>
              <p:cNvPicPr/>
              <p:nvPr/>
            </p:nvPicPr>
            <p:blipFill>
              <a:blip r:embed="rId734"/>
              <a:stretch>
                <a:fillRect/>
              </a:stretch>
            </p:blipFill>
            <p:spPr>
              <a:xfrm>
                <a:off x="6694429" y="5064644"/>
                <a:ext cx="24984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360" name="Freihand 359">
                <a:extLst>
                  <a:ext uri="{FF2B5EF4-FFF2-40B4-BE49-F238E27FC236}">
                    <a16:creationId xmlns:a16="http://schemas.microsoft.com/office/drawing/2014/main" id="{FDC6C6F0-6DE3-2E92-271F-C2F8456EBA92}"/>
                  </a:ext>
                </a:extLst>
              </p14:cNvPr>
              <p14:cNvContentPartPr/>
              <p14:nvPr/>
            </p14:nvContentPartPr>
            <p14:xfrm>
              <a:off x="5814229" y="5831084"/>
              <a:ext cx="274680" cy="131760"/>
            </p14:xfrm>
          </p:contentPart>
        </mc:Choice>
        <mc:Fallback xmlns="">
          <p:pic>
            <p:nvPicPr>
              <p:cNvPr id="360" name="Freihand 359">
                <a:extLst>
                  <a:ext uri="{FF2B5EF4-FFF2-40B4-BE49-F238E27FC236}">
                    <a16:creationId xmlns:a16="http://schemas.microsoft.com/office/drawing/2014/main" id="{FDC6C6F0-6DE3-2E92-271F-C2F8456EBA92}"/>
                  </a:ext>
                </a:extLst>
              </p:cNvPr>
              <p:cNvPicPr/>
              <p:nvPr/>
            </p:nvPicPr>
            <p:blipFill>
              <a:blip r:embed="rId736"/>
              <a:stretch>
                <a:fillRect/>
              </a:stretch>
            </p:blipFill>
            <p:spPr>
              <a:xfrm>
                <a:off x="5805589" y="5822084"/>
                <a:ext cx="29232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361" name="Freihand 360">
                <a:extLst>
                  <a:ext uri="{FF2B5EF4-FFF2-40B4-BE49-F238E27FC236}">
                    <a16:creationId xmlns:a16="http://schemas.microsoft.com/office/drawing/2014/main" id="{64A86050-8814-EBC1-15F0-B1EBC914D67D}"/>
                  </a:ext>
                </a:extLst>
              </p14:cNvPr>
              <p14:cNvContentPartPr/>
              <p14:nvPr/>
            </p14:nvContentPartPr>
            <p14:xfrm>
              <a:off x="6153349" y="5765924"/>
              <a:ext cx="72360" cy="113400"/>
            </p14:xfrm>
          </p:contentPart>
        </mc:Choice>
        <mc:Fallback xmlns="">
          <p:pic>
            <p:nvPicPr>
              <p:cNvPr id="361" name="Freihand 360">
                <a:extLst>
                  <a:ext uri="{FF2B5EF4-FFF2-40B4-BE49-F238E27FC236}">
                    <a16:creationId xmlns:a16="http://schemas.microsoft.com/office/drawing/2014/main" id="{64A86050-8814-EBC1-15F0-B1EBC914D67D}"/>
                  </a:ext>
                </a:extLst>
              </p:cNvPr>
              <p:cNvPicPr/>
              <p:nvPr/>
            </p:nvPicPr>
            <p:blipFill>
              <a:blip r:embed="rId738"/>
              <a:stretch>
                <a:fillRect/>
              </a:stretch>
            </p:blipFill>
            <p:spPr>
              <a:xfrm>
                <a:off x="6144709" y="5756924"/>
                <a:ext cx="900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362" name="Freihand 361">
                <a:extLst>
                  <a:ext uri="{FF2B5EF4-FFF2-40B4-BE49-F238E27FC236}">
                    <a16:creationId xmlns:a16="http://schemas.microsoft.com/office/drawing/2014/main" id="{CF302850-F980-E528-D68E-DA23CAEA2E11}"/>
                  </a:ext>
                </a:extLst>
              </p14:cNvPr>
              <p14:cNvContentPartPr/>
              <p14:nvPr/>
            </p14:nvContentPartPr>
            <p14:xfrm>
              <a:off x="6323989" y="5588804"/>
              <a:ext cx="202680" cy="219240"/>
            </p14:xfrm>
          </p:contentPart>
        </mc:Choice>
        <mc:Fallback xmlns="">
          <p:pic>
            <p:nvPicPr>
              <p:cNvPr id="362" name="Freihand 361">
                <a:extLst>
                  <a:ext uri="{FF2B5EF4-FFF2-40B4-BE49-F238E27FC236}">
                    <a16:creationId xmlns:a16="http://schemas.microsoft.com/office/drawing/2014/main" id="{CF302850-F980-E528-D68E-DA23CAEA2E11}"/>
                  </a:ext>
                </a:extLst>
              </p:cNvPr>
              <p:cNvPicPr/>
              <p:nvPr/>
            </p:nvPicPr>
            <p:blipFill>
              <a:blip r:embed="rId740"/>
              <a:stretch>
                <a:fillRect/>
              </a:stretch>
            </p:blipFill>
            <p:spPr>
              <a:xfrm>
                <a:off x="6314989" y="5579804"/>
                <a:ext cx="22032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363" name="Freihand 362">
                <a:extLst>
                  <a:ext uri="{FF2B5EF4-FFF2-40B4-BE49-F238E27FC236}">
                    <a16:creationId xmlns:a16="http://schemas.microsoft.com/office/drawing/2014/main" id="{0B5E15D6-1767-9A57-D9B2-4922669A2264}"/>
                  </a:ext>
                </a:extLst>
              </p14:cNvPr>
              <p14:cNvContentPartPr/>
              <p14:nvPr/>
            </p14:nvContentPartPr>
            <p14:xfrm>
              <a:off x="6571309" y="5520044"/>
              <a:ext cx="115560" cy="196200"/>
            </p14:xfrm>
          </p:contentPart>
        </mc:Choice>
        <mc:Fallback xmlns="">
          <p:pic>
            <p:nvPicPr>
              <p:cNvPr id="363" name="Freihand 362">
                <a:extLst>
                  <a:ext uri="{FF2B5EF4-FFF2-40B4-BE49-F238E27FC236}">
                    <a16:creationId xmlns:a16="http://schemas.microsoft.com/office/drawing/2014/main" id="{0B5E15D6-1767-9A57-D9B2-4922669A2264}"/>
                  </a:ext>
                </a:extLst>
              </p:cNvPr>
              <p:cNvPicPr/>
              <p:nvPr/>
            </p:nvPicPr>
            <p:blipFill>
              <a:blip r:embed="rId742"/>
              <a:stretch>
                <a:fillRect/>
              </a:stretch>
            </p:blipFill>
            <p:spPr>
              <a:xfrm>
                <a:off x="6562309" y="5511404"/>
                <a:ext cx="13320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364" name="Freihand 363">
                <a:extLst>
                  <a:ext uri="{FF2B5EF4-FFF2-40B4-BE49-F238E27FC236}">
                    <a16:creationId xmlns:a16="http://schemas.microsoft.com/office/drawing/2014/main" id="{C722F51C-109E-E353-EBC8-B7151655DDA2}"/>
                  </a:ext>
                </a:extLst>
              </p14:cNvPr>
              <p14:cNvContentPartPr/>
              <p14:nvPr/>
            </p14:nvContentPartPr>
            <p14:xfrm>
              <a:off x="6698029" y="5568644"/>
              <a:ext cx="163800" cy="136800"/>
            </p14:xfrm>
          </p:contentPart>
        </mc:Choice>
        <mc:Fallback xmlns="">
          <p:pic>
            <p:nvPicPr>
              <p:cNvPr id="364" name="Freihand 363">
                <a:extLst>
                  <a:ext uri="{FF2B5EF4-FFF2-40B4-BE49-F238E27FC236}">
                    <a16:creationId xmlns:a16="http://schemas.microsoft.com/office/drawing/2014/main" id="{C722F51C-109E-E353-EBC8-B7151655DDA2}"/>
                  </a:ext>
                </a:extLst>
              </p:cNvPr>
              <p:cNvPicPr/>
              <p:nvPr/>
            </p:nvPicPr>
            <p:blipFill>
              <a:blip r:embed="rId744"/>
              <a:stretch>
                <a:fillRect/>
              </a:stretch>
            </p:blipFill>
            <p:spPr>
              <a:xfrm>
                <a:off x="6689389" y="5559644"/>
                <a:ext cx="18144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369" name="Freihand 368">
                <a:extLst>
                  <a:ext uri="{FF2B5EF4-FFF2-40B4-BE49-F238E27FC236}">
                    <a16:creationId xmlns:a16="http://schemas.microsoft.com/office/drawing/2014/main" id="{219566A4-E4E6-0301-946D-B4A0172F3D76}"/>
                  </a:ext>
                </a:extLst>
              </p14:cNvPr>
              <p14:cNvContentPartPr/>
              <p14:nvPr/>
            </p14:nvContentPartPr>
            <p14:xfrm>
              <a:off x="1481269" y="5383604"/>
              <a:ext cx="48960" cy="399960"/>
            </p14:xfrm>
          </p:contentPart>
        </mc:Choice>
        <mc:Fallback xmlns="">
          <p:pic>
            <p:nvPicPr>
              <p:cNvPr id="369" name="Freihand 368">
                <a:extLst>
                  <a:ext uri="{FF2B5EF4-FFF2-40B4-BE49-F238E27FC236}">
                    <a16:creationId xmlns:a16="http://schemas.microsoft.com/office/drawing/2014/main" id="{219566A4-E4E6-0301-946D-B4A0172F3D76}"/>
                  </a:ext>
                </a:extLst>
              </p:cNvPr>
              <p:cNvPicPr/>
              <p:nvPr/>
            </p:nvPicPr>
            <p:blipFill>
              <a:blip r:embed="rId746"/>
              <a:stretch>
                <a:fillRect/>
              </a:stretch>
            </p:blipFill>
            <p:spPr>
              <a:xfrm>
                <a:off x="1472629" y="5374604"/>
                <a:ext cx="66600" cy="41760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370" name="Freihand 369">
                <a:extLst>
                  <a:ext uri="{FF2B5EF4-FFF2-40B4-BE49-F238E27FC236}">
                    <a16:creationId xmlns:a16="http://schemas.microsoft.com/office/drawing/2014/main" id="{BAE3E2E3-5AEE-57EC-6116-CAD4CB9BDFD7}"/>
                  </a:ext>
                </a:extLst>
              </p14:cNvPr>
              <p14:cNvContentPartPr/>
              <p14:nvPr/>
            </p14:nvContentPartPr>
            <p14:xfrm>
              <a:off x="1377589" y="5300084"/>
              <a:ext cx="239040" cy="318600"/>
            </p14:xfrm>
          </p:contentPart>
        </mc:Choice>
        <mc:Fallback xmlns="">
          <p:pic>
            <p:nvPicPr>
              <p:cNvPr id="370" name="Freihand 369">
                <a:extLst>
                  <a:ext uri="{FF2B5EF4-FFF2-40B4-BE49-F238E27FC236}">
                    <a16:creationId xmlns:a16="http://schemas.microsoft.com/office/drawing/2014/main" id="{BAE3E2E3-5AEE-57EC-6116-CAD4CB9BDFD7}"/>
                  </a:ext>
                </a:extLst>
              </p:cNvPr>
              <p:cNvPicPr/>
              <p:nvPr/>
            </p:nvPicPr>
            <p:blipFill>
              <a:blip r:embed="rId748"/>
              <a:stretch>
                <a:fillRect/>
              </a:stretch>
            </p:blipFill>
            <p:spPr>
              <a:xfrm>
                <a:off x="1368589" y="5291084"/>
                <a:ext cx="25668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372" name="Freihand 371">
                <a:extLst>
                  <a:ext uri="{FF2B5EF4-FFF2-40B4-BE49-F238E27FC236}">
                    <a16:creationId xmlns:a16="http://schemas.microsoft.com/office/drawing/2014/main" id="{B7E48536-4B16-F280-E463-95F76C482BF5}"/>
                  </a:ext>
                </a:extLst>
              </p14:cNvPr>
              <p14:cNvContentPartPr/>
              <p14:nvPr/>
            </p14:nvContentPartPr>
            <p14:xfrm>
              <a:off x="1052869" y="5837564"/>
              <a:ext cx="212040" cy="291240"/>
            </p14:xfrm>
          </p:contentPart>
        </mc:Choice>
        <mc:Fallback xmlns="">
          <p:pic>
            <p:nvPicPr>
              <p:cNvPr id="372" name="Freihand 371">
                <a:extLst>
                  <a:ext uri="{FF2B5EF4-FFF2-40B4-BE49-F238E27FC236}">
                    <a16:creationId xmlns:a16="http://schemas.microsoft.com/office/drawing/2014/main" id="{B7E48536-4B16-F280-E463-95F76C482BF5}"/>
                  </a:ext>
                </a:extLst>
              </p:cNvPr>
              <p:cNvPicPr/>
              <p:nvPr/>
            </p:nvPicPr>
            <p:blipFill>
              <a:blip r:embed="rId750"/>
              <a:stretch>
                <a:fillRect/>
              </a:stretch>
            </p:blipFill>
            <p:spPr>
              <a:xfrm>
                <a:off x="1044229" y="5828564"/>
                <a:ext cx="22968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373" name="Freihand 372">
                <a:extLst>
                  <a:ext uri="{FF2B5EF4-FFF2-40B4-BE49-F238E27FC236}">
                    <a16:creationId xmlns:a16="http://schemas.microsoft.com/office/drawing/2014/main" id="{89812B69-F044-77FD-C25E-DEA7E33693CE}"/>
                  </a:ext>
                </a:extLst>
              </p14:cNvPr>
              <p14:cNvContentPartPr/>
              <p14:nvPr/>
            </p14:nvContentPartPr>
            <p14:xfrm>
              <a:off x="1318549" y="5915324"/>
              <a:ext cx="203400" cy="123480"/>
            </p14:xfrm>
          </p:contentPart>
        </mc:Choice>
        <mc:Fallback xmlns="">
          <p:pic>
            <p:nvPicPr>
              <p:cNvPr id="373" name="Freihand 372">
                <a:extLst>
                  <a:ext uri="{FF2B5EF4-FFF2-40B4-BE49-F238E27FC236}">
                    <a16:creationId xmlns:a16="http://schemas.microsoft.com/office/drawing/2014/main" id="{89812B69-F044-77FD-C25E-DEA7E33693CE}"/>
                  </a:ext>
                </a:extLst>
              </p:cNvPr>
              <p:cNvPicPr/>
              <p:nvPr/>
            </p:nvPicPr>
            <p:blipFill>
              <a:blip r:embed="rId752"/>
              <a:stretch>
                <a:fillRect/>
              </a:stretch>
            </p:blipFill>
            <p:spPr>
              <a:xfrm>
                <a:off x="1309909" y="5906324"/>
                <a:ext cx="2210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374" name="Freihand 373">
                <a:extLst>
                  <a:ext uri="{FF2B5EF4-FFF2-40B4-BE49-F238E27FC236}">
                    <a16:creationId xmlns:a16="http://schemas.microsoft.com/office/drawing/2014/main" id="{4D640581-A916-1199-9CCC-29F8DED57920}"/>
                  </a:ext>
                </a:extLst>
              </p14:cNvPr>
              <p14:cNvContentPartPr/>
              <p14:nvPr/>
            </p14:nvContentPartPr>
            <p14:xfrm>
              <a:off x="1585309" y="5831804"/>
              <a:ext cx="84960" cy="143640"/>
            </p14:xfrm>
          </p:contentPart>
        </mc:Choice>
        <mc:Fallback xmlns="">
          <p:pic>
            <p:nvPicPr>
              <p:cNvPr id="374" name="Freihand 373">
                <a:extLst>
                  <a:ext uri="{FF2B5EF4-FFF2-40B4-BE49-F238E27FC236}">
                    <a16:creationId xmlns:a16="http://schemas.microsoft.com/office/drawing/2014/main" id="{4D640581-A916-1199-9CCC-29F8DED57920}"/>
                  </a:ext>
                </a:extLst>
              </p:cNvPr>
              <p:cNvPicPr/>
              <p:nvPr/>
            </p:nvPicPr>
            <p:blipFill>
              <a:blip r:embed="rId754"/>
              <a:stretch>
                <a:fillRect/>
              </a:stretch>
            </p:blipFill>
            <p:spPr>
              <a:xfrm>
                <a:off x="1576669" y="5822804"/>
                <a:ext cx="1026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375" name="Freihand 374">
                <a:extLst>
                  <a:ext uri="{FF2B5EF4-FFF2-40B4-BE49-F238E27FC236}">
                    <a16:creationId xmlns:a16="http://schemas.microsoft.com/office/drawing/2014/main" id="{F4409579-3271-FDE8-59F0-25D37BB673F3}"/>
                  </a:ext>
                </a:extLst>
              </p14:cNvPr>
              <p14:cNvContentPartPr/>
              <p14:nvPr/>
            </p14:nvContentPartPr>
            <p14:xfrm>
              <a:off x="1710949" y="5703284"/>
              <a:ext cx="175680" cy="210600"/>
            </p14:xfrm>
          </p:contentPart>
        </mc:Choice>
        <mc:Fallback xmlns="">
          <p:pic>
            <p:nvPicPr>
              <p:cNvPr id="375" name="Freihand 374">
                <a:extLst>
                  <a:ext uri="{FF2B5EF4-FFF2-40B4-BE49-F238E27FC236}">
                    <a16:creationId xmlns:a16="http://schemas.microsoft.com/office/drawing/2014/main" id="{F4409579-3271-FDE8-59F0-25D37BB673F3}"/>
                  </a:ext>
                </a:extLst>
              </p:cNvPr>
              <p:cNvPicPr/>
              <p:nvPr/>
            </p:nvPicPr>
            <p:blipFill>
              <a:blip r:embed="rId756"/>
              <a:stretch>
                <a:fillRect/>
              </a:stretch>
            </p:blipFill>
            <p:spPr>
              <a:xfrm>
                <a:off x="1702309" y="5694644"/>
                <a:ext cx="19332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376" name="Freihand 375">
                <a:extLst>
                  <a:ext uri="{FF2B5EF4-FFF2-40B4-BE49-F238E27FC236}">
                    <a16:creationId xmlns:a16="http://schemas.microsoft.com/office/drawing/2014/main" id="{2E006F3C-830C-2177-FE71-198B704DB0DB}"/>
                  </a:ext>
                </a:extLst>
              </p14:cNvPr>
              <p14:cNvContentPartPr/>
              <p14:nvPr/>
            </p14:nvContentPartPr>
            <p14:xfrm>
              <a:off x="1915069" y="5558564"/>
              <a:ext cx="346320" cy="276840"/>
            </p14:xfrm>
          </p:contentPart>
        </mc:Choice>
        <mc:Fallback xmlns="">
          <p:pic>
            <p:nvPicPr>
              <p:cNvPr id="376" name="Freihand 375">
                <a:extLst>
                  <a:ext uri="{FF2B5EF4-FFF2-40B4-BE49-F238E27FC236}">
                    <a16:creationId xmlns:a16="http://schemas.microsoft.com/office/drawing/2014/main" id="{2E006F3C-830C-2177-FE71-198B704DB0DB}"/>
                  </a:ext>
                </a:extLst>
              </p:cNvPr>
              <p:cNvPicPr/>
              <p:nvPr/>
            </p:nvPicPr>
            <p:blipFill>
              <a:blip r:embed="rId758"/>
              <a:stretch>
                <a:fillRect/>
              </a:stretch>
            </p:blipFill>
            <p:spPr>
              <a:xfrm>
                <a:off x="1906429" y="5549924"/>
                <a:ext cx="36396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377" name="Freihand 376">
                <a:extLst>
                  <a:ext uri="{FF2B5EF4-FFF2-40B4-BE49-F238E27FC236}">
                    <a16:creationId xmlns:a16="http://schemas.microsoft.com/office/drawing/2014/main" id="{12AA1DB0-8739-6F45-15CD-02D5B8A1EEB3}"/>
                  </a:ext>
                </a:extLst>
              </p14:cNvPr>
              <p14:cNvContentPartPr/>
              <p14:nvPr/>
            </p14:nvContentPartPr>
            <p14:xfrm>
              <a:off x="2288029" y="5598524"/>
              <a:ext cx="80640" cy="126360"/>
            </p14:xfrm>
          </p:contentPart>
        </mc:Choice>
        <mc:Fallback xmlns="">
          <p:pic>
            <p:nvPicPr>
              <p:cNvPr id="377" name="Freihand 376">
                <a:extLst>
                  <a:ext uri="{FF2B5EF4-FFF2-40B4-BE49-F238E27FC236}">
                    <a16:creationId xmlns:a16="http://schemas.microsoft.com/office/drawing/2014/main" id="{12AA1DB0-8739-6F45-15CD-02D5B8A1EEB3}"/>
                  </a:ext>
                </a:extLst>
              </p:cNvPr>
              <p:cNvPicPr/>
              <p:nvPr/>
            </p:nvPicPr>
            <p:blipFill>
              <a:blip r:embed="rId760"/>
              <a:stretch>
                <a:fillRect/>
              </a:stretch>
            </p:blipFill>
            <p:spPr>
              <a:xfrm>
                <a:off x="2279389" y="5589884"/>
                <a:ext cx="982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378" name="Freihand 377">
                <a:extLst>
                  <a:ext uri="{FF2B5EF4-FFF2-40B4-BE49-F238E27FC236}">
                    <a16:creationId xmlns:a16="http://schemas.microsoft.com/office/drawing/2014/main" id="{15E07810-9F38-80D6-9290-E7FE6EBE9165}"/>
                  </a:ext>
                </a:extLst>
              </p14:cNvPr>
              <p14:cNvContentPartPr/>
              <p14:nvPr/>
            </p14:nvContentPartPr>
            <p14:xfrm>
              <a:off x="2397109" y="5580164"/>
              <a:ext cx="65880" cy="82440"/>
            </p14:xfrm>
          </p:contentPart>
        </mc:Choice>
        <mc:Fallback xmlns="">
          <p:pic>
            <p:nvPicPr>
              <p:cNvPr id="378" name="Freihand 377">
                <a:extLst>
                  <a:ext uri="{FF2B5EF4-FFF2-40B4-BE49-F238E27FC236}">
                    <a16:creationId xmlns:a16="http://schemas.microsoft.com/office/drawing/2014/main" id="{15E07810-9F38-80D6-9290-E7FE6EBE9165}"/>
                  </a:ext>
                </a:extLst>
              </p:cNvPr>
              <p:cNvPicPr/>
              <p:nvPr/>
            </p:nvPicPr>
            <p:blipFill>
              <a:blip r:embed="rId762"/>
              <a:stretch>
                <a:fillRect/>
              </a:stretch>
            </p:blipFill>
            <p:spPr>
              <a:xfrm>
                <a:off x="2388109" y="5571164"/>
                <a:ext cx="835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379" name="Freihand 378">
                <a:extLst>
                  <a:ext uri="{FF2B5EF4-FFF2-40B4-BE49-F238E27FC236}">
                    <a16:creationId xmlns:a16="http://schemas.microsoft.com/office/drawing/2014/main" id="{150C1128-9341-9408-CEC7-0E3557BD3197}"/>
                  </a:ext>
                </a:extLst>
              </p14:cNvPr>
              <p14:cNvContentPartPr/>
              <p14:nvPr/>
            </p14:nvContentPartPr>
            <p14:xfrm>
              <a:off x="2543629" y="5532644"/>
              <a:ext cx="75240" cy="226080"/>
            </p14:xfrm>
          </p:contentPart>
        </mc:Choice>
        <mc:Fallback xmlns="">
          <p:pic>
            <p:nvPicPr>
              <p:cNvPr id="379" name="Freihand 378">
                <a:extLst>
                  <a:ext uri="{FF2B5EF4-FFF2-40B4-BE49-F238E27FC236}">
                    <a16:creationId xmlns:a16="http://schemas.microsoft.com/office/drawing/2014/main" id="{150C1128-9341-9408-CEC7-0E3557BD3197}"/>
                  </a:ext>
                </a:extLst>
              </p:cNvPr>
              <p:cNvPicPr/>
              <p:nvPr/>
            </p:nvPicPr>
            <p:blipFill>
              <a:blip r:embed="rId764"/>
              <a:stretch>
                <a:fillRect/>
              </a:stretch>
            </p:blipFill>
            <p:spPr>
              <a:xfrm>
                <a:off x="2534989" y="5524004"/>
                <a:ext cx="9288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380" name="Freihand 379">
                <a:extLst>
                  <a:ext uri="{FF2B5EF4-FFF2-40B4-BE49-F238E27FC236}">
                    <a16:creationId xmlns:a16="http://schemas.microsoft.com/office/drawing/2014/main" id="{8FCDE4E7-23ED-9E6A-968B-6948AA1C6D46}"/>
                  </a:ext>
                </a:extLst>
              </p14:cNvPr>
              <p14:cNvContentPartPr/>
              <p14:nvPr/>
            </p14:nvContentPartPr>
            <p14:xfrm>
              <a:off x="2658109" y="5330324"/>
              <a:ext cx="302760" cy="219240"/>
            </p14:xfrm>
          </p:contentPart>
        </mc:Choice>
        <mc:Fallback xmlns="">
          <p:pic>
            <p:nvPicPr>
              <p:cNvPr id="380" name="Freihand 379">
                <a:extLst>
                  <a:ext uri="{FF2B5EF4-FFF2-40B4-BE49-F238E27FC236}">
                    <a16:creationId xmlns:a16="http://schemas.microsoft.com/office/drawing/2014/main" id="{8FCDE4E7-23ED-9E6A-968B-6948AA1C6D46}"/>
                  </a:ext>
                </a:extLst>
              </p:cNvPr>
              <p:cNvPicPr/>
              <p:nvPr/>
            </p:nvPicPr>
            <p:blipFill>
              <a:blip r:embed="rId766"/>
              <a:stretch>
                <a:fillRect/>
              </a:stretch>
            </p:blipFill>
            <p:spPr>
              <a:xfrm>
                <a:off x="2649469" y="5321324"/>
                <a:ext cx="32040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381" name="Freihand 380">
                <a:extLst>
                  <a:ext uri="{FF2B5EF4-FFF2-40B4-BE49-F238E27FC236}">
                    <a16:creationId xmlns:a16="http://schemas.microsoft.com/office/drawing/2014/main" id="{411B8AAE-F3EC-5306-B6C6-2A44CBAC7609}"/>
                  </a:ext>
                </a:extLst>
              </p14:cNvPr>
              <p14:cNvContentPartPr/>
              <p14:nvPr/>
            </p14:nvContentPartPr>
            <p14:xfrm>
              <a:off x="2895709" y="5375324"/>
              <a:ext cx="9000" cy="9000"/>
            </p14:xfrm>
          </p:contentPart>
        </mc:Choice>
        <mc:Fallback xmlns="">
          <p:pic>
            <p:nvPicPr>
              <p:cNvPr id="381" name="Freihand 380">
                <a:extLst>
                  <a:ext uri="{FF2B5EF4-FFF2-40B4-BE49-F238E27FC236}">
                    <a16:creationId xmlns:a16="http://schemas.microsoft.com/office/drawing/2014/main" id="{411B8AAE-F3EC-5306-B6C6-2A44CBAC7609}"/>
                  </a:ext>
                </a:extLst>
              </p:cNvPr>
              <p:cNvPicPr/>
              <p:nvPr/>
            </p:nvPicPr>
            <p:blipFill>
              <a:blip r:embed="rId175"/>
              <a:stretch>
                <a:fillRect/>
              </a:stretch>
            </p:blipFill>
            <p:spPr>
              <a:xfrm>
                <a:off x="2887069" y="5366324"/>
                <a:ext cx="266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768">
            <p14:nvContentPartPr>
              <p14:cNvPr id="382" name="Freihand 381">
                <a:extLst>
                  <a:ext uri="{FF2B5EF4-FFF2-40B4-BE49-F238E27FC236}">
                    <a16:creationId xmlns:a16="http://schemas.microsoft.com/office/drawing/2014/main" id="{3AB907BA-9A2C-7EF7-E3DC-CF7CC44D0556}"/>
                  </a:ext>
                </a:extLst>
              </p14:cNvPr>
              <p14:cNvContentPartPr/>
              <p14:nvPr/>
            </p14:nvContentPartPr>
            <p14:xfrm>
              <a:off x="2990749" y="5411684"/>
              <a:ext cx="396720" cy="170640"/>
            </p14:xfrm>
          </p:contentPart>
        </mc:Choice>
        <mc:Fallback xmlns="">
          <p:pic>
            <p:nvPicPr>
              <p:cNvPr id="382" name="Freihand 381">
                <a:extLst>
                  <a:ext uri="{FF2B5EF4-FFF2-40B4-BE49-F238E27FC236}">
                    <a16:creationId xmlns:a16="http://schemas.microsoft.com/office/drawing/2014/main" id="{3AB907BA-9A2C-7EF7-E3DC-CF7CC44D0556}"/>
                  </a:ext>
                </a:extLst>
              </p:cNvPr>
              <p:cNvPicPr/>
              <p:nvPr/>
            </p:nvPicPr>
            <p:blipFill>
              <a:blip r:embed="rId769"/>
              <a:stretch>
                <a:fillRect/>
              </a:stretch>
            </p:blipFill>
            <p:spPr>
              <a:xfrm>
                <a:off x="2981749" y="5403044"/>
                <a:ext cx="41436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770">
            <p14:nvContentPartPr>
              <p14:cNvPr id="383" name="Freihand 382">
                <a:extLst>
                  <a:ext uri="{FF2B5EF4-FFF2-40B4-BE49-F238E27FC236}">
                    <a16:creationId xmlns:a16="http://schemas.microsoft.com/office/drawing/2014/main" id="{35699262-9049-CE21-DEF5-F6C3F871329D}"/>
                  </a:ext>
                </a:extLst>
              </p14:cNvPr>
              <p14:cNvContentPartPr/>
              <p14:nvPr/>
            </p14:nvContentPartPr>
            <p14:xfrm>
              <a:off x="3400429" y="5340764"/>
              <a:ext cx="112680" cy="126720"/>
            </p14:xfrm>
          </p:contentPart>
        </mc:Choice>
        <mc:Fallback xmlns="">
          <p:pic>
            <p:nvPicPr>
              <p:cNvPr id="383" name="Freihand 382">
                <a:extLst>
                  <a:ext uri="{FF2B5EF4-FFF2-40B4-BE49-F238E27FC236}">
                    <a16:creationId xmlns:a16="http://schemas.microsoft.com/office/drawing/2014/main" id="{35699262-9049-CE21-DEF5-F6C3F871329D}"/>
                  </a:ext>
                </a:extLst>
              </p:cNvPr>
              <p:cNvPicPr/>
              <p:nvPr/>
            </p:nvPicPr>
            <p:blipFill>
              <a:blip r:embed="rId771"/>
              <a:stretch>
                <a:fillRect/>
              </a:stretch>
            </p:blipFill>
            <p:spPr>
              <a:xfrm>
                <a:off x="3391429" y="5331764"/>
                <a:ext cx="1303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772">
            <p14:nvContentPartPr>
              <p14:cNvPr id="384" name="Freihand 383">
                <a:extLst>
                  <a:ext uri="{FF2B5EF4-FFF2-40B4-BE49-F238E27FC236}">
                    <a16:creationId xmlns:a16="http://schemas.microsoft.com/office/drawing/2014/main" id="{166D82A3-2CA9-A4CB-99AC-3A21F992EBAD}"/>
                  </a:ext>
                </a:extLst>
              </p14:cNvPr>
              <p14:cNvContentPartPr/>
              <p14:nvPr/>
            </p14:nvContentPartPr>
            <p14:xfrm>
              <a:off x="3584389" y="5346884"/>
              <a:ext cx="45720" cy="14400"/>
            </p14:xfrm>
          </p:contentPart>
        </mc:Choice>
        <mc:Fallback xmlns="">
          <p:pic>
            <p:nvPicPr>
              <p:cNvPr id="384" name="Freihand 383">
                <a:extLst>
                  <a:ext uri="{FF2B5EF4-FFF2-40B4-BE49-F238E27FC236}">
                    <a16:creationId xmlns:a16="http://schemas.microsoft.com/office/drawing/2014/main" id="{166D82A3-2CA9-A4CB-99AC-3A21F992EBAD}"/>
                  </a:ext>
                </a:extLst>
              </p:cNvPr>
              <p:cNvPicPr/>
              <p:nvPr/>
            </p:nvPicPr>
            <p:blipFill>
              <a:blip r:embed="rId773"/>
              <a:stretch>
                <a:fillRect/>
              </a:stretch>
            </p:blipFill>
            <p:spPr>
              <a:xfrm>
                <a:off x="3575749" y="5337884"/>
                <a:ext cx="633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774">
            <p14:nvContentPartPr>
              <p14:cNvPr id="385" name="Freihand 384">
                <a:extLst>
                  <a:ext uri="{FF2B5EF4-FFF2-40B4-BE49-F238E27FC236}">
                    <a16:creationId xmlns:a16="http://schemas.microsoft.com/office/drawing/2014/main" id="{0DE98375-0D6D-5844-75FD-F014FC3C39C6}"/>
                  </a:ext>
                </a:extLst>
              </p14:cNvPr>
              <p14:cNvContentPartPr/>
              <p14:nvPr/>
            </p14:nvContentPartPr>
            <p14:xfrm>
              <a:off x="2287309" y="6069764"/>
              <a:ext cx="87840" cy="261720"/>
            </p14:xfrm>
          </p:contentPart>
        </mc:Choice>
        <mc:Fallback xmlns="">
          <p:pic>
            <p:nvPicPr>
              <p:cNvPr id="385" name="Freihand 384">
                <a:extLst>
                  <a:ext uri="{FF2B5EF4-FFF2-40B4-BE49-F238E27FC236}">
                    <a16:creationId xmlns:a16="http://schemas.microsoft.com/office/drawing/2014/main" id="{0DE98375-0D6D-5844-75FD-F014FC3C39C6}"/>
                  </a:ext>
                </a:extLst>
              </p:cNvPr>
              <p:cNvPicPr/>
              <p:nvPr/>
            </p:nvPicPr>
            <p:blipFill>
              <a:blip r:embed="rId775"/>
              <a:stretch>
                <a:fillRect/>
              </a:stretch>
            </p:blipFill>
            <p:spPr>
              <a:xfrm>
                <a:off x="2278669" y="6060764"/>
                <a:ext cx="10548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776">
            <p14:nvContentPartPr>
              <p14:cNvPr id="386" name="Freihand 385">
                <a:extLst>
                  <a:ext uri="{FF2B5EF4-FFF2-40B4-BE49-F238E27FC236}">
                    <a16:creationId xmlns:a16="http://schemas.microsoft.com/office/drawing/2014/main" id="{A7D8B325-3C66-7019-BB10-499091C43803}"/>
                  </a:ext>
                </a:extLst>
              </p14:cNvPr>
              <p14:cNvContentPartPr/>
              <p14:nvPr/>
            </p14:nvContentPartPr>
            <p14:xfrm>
              <a:off x="2424469" y="6021164"/>
              <a:ext cx="177840" cy="139680"/>
            </p14:xfrm>
          </p:contentPart>
        </mc:Choice>
        <mc:Fallback xmlns="">
          <p:pic>
            <p:nvPicPr>
              <p:cNvPr id="386" name="Freihand 385">
                <a:extLst>
                  <a:ext uri="{FF2B5EF4-FFF2-40B4-BE49-F238E27FC236}">
                    <a16:creationId xmlns:a16="http://schemas.microsoft.com/office/drawing/2014/main" id="{A7D8B325-3C66-7019-BB10-499091C43803}"/>
                  </a:ext>
                </a:extLst>
              </p:cNvPr>
              <p:cNvPicPr/>
              <p:nvPr/>
            </p:nvPicPr>
            <p:blipFill>
              <a:blip r:embed="rId777"/>
              <a:stretch>
                <a:fillRect/>
              </a:stretch>
            </p:blipFill>
            <p:spPr>
              <a:xfrm>
                <a:off x="2415829" y="6012524"/>
                <a:ext cx="19548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778">
            <p14:nvContentPartPr>
              <p14:cNvPr id="387" name="Freihand 386">
                <a:extLst>
                  <a:ext uri="{FF2B5EF4-FFF2-40B4-BE49-F238E27FC236}">
                    <a16:creationId xmlns:a16="http://schemas.microsoft.com/office/drawing/2014/main" id="{59CE727E-8937-1A2C-23D1-A868C43C0F30}"/>
                  </a:ext>
                </a:extLst>
              </p14:cNvPr>
              <p14:cNvContentPartPr/>
              <p14:nvPr/>
            </p14:nvContentPartPr>
            <p14:xfrm>
              <a:off x="2629669" y="5907044"/>
              <a:ext cx="146160" cy="176400"/>
            </p14:xfrm>
          </p:contentPart>
        </mc:Choice>
        <mc:Fallback xmlns="">
          <p:pic>
            <p:nvPicPr>
              <p:cNvPr id="387" name="Freihand 386">
                <a:extLst>
                  <a:ext uri="{FF2B5EF4-FFF2-40B4-BE49-F238E27FC236}">
                    <a16:creationId xmlns:a16="http://schemas.microsoft.com/office/drawing/2014/main" id="{59CE727E-8937-1A2C-23D1-A868C43C0F30}"/>
                  </a:ext>
                </a:extLst>
              </p:cNvPr>
              <p:cNvPicPr/>
              <p:nvPr/>
            </p:nvPicPr>
            <p:blipFill>
              <a:blip r:embed="rId779"/>
              <a:stretch>
                <a:fillRect/>
              </a:stretch>
            </p:blipFill>
            <p:spPr>
              <a:xfrm>
                <a:off x="2621029" y="5898404"/>
                <a:ext cx="1638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780">
            <p14:nvContentPartPr>
              <p14:cNvPr id="388" name="Freihand 387">
                <a:extLst>
                  <a:ext uri="{FF2B5EF4-FFF2-40B4-BE49-F238E27FC236}">
                    <a16:creationId xmlns:a16="http://schemas.microsoft.com/office/drawing/2014/main" id="{A113BEDC-A87F-E56F-5FAB-1E1BB01FBFF4}"/>
                  </a:ext>
                </a:extLst>
              </p14:cNvPr>
              <p14:cNvContentPartPr/>
              <p14:nvPr/>
            </p14:nvContentPartPr>
            <p14:xfrm>
              <a:off x="2786989" y="5867084"/>
              <a:ext cx="40680" cy="174600"/>
            </p14:xfrm>
          </p:contentPart>
        </mc:Choice>
        <mc:Fallback xmlns="">
          <p:pic>
            <p:nvPicPr>
              <p:cNvPr id="388" name="Freihand 387">
                <a:extLst>
                  <a:ext uri="{FF2B5EF4-FFF2-40B4-BE49-F238E27FC236}">
                    <a16:creationId xmlns:a16="http://schemas.microsoft.com/office/drawing/2014/main" id="{A113BEDC-A87F-E56F-5FAB-1E1BB01FBFF4}"/>
                  </a:ext>
                </a:extLst>
              </p:cNvPr>
              <p:cNvPicPr/>
              <p:nvPr/>
            </p:nvPicPr>
            <p:blipFill>
              <a:blip r:embed="rId781"/>
              <a:stretch>
                <a:fillRect/>
              </a:stretch>
            </p:blipFill>
            <p:spPr>
              <a:xfrm>
                <a:off x="2777989" y="5858444"/>
                <a:ext cx="583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782">
            <p14:nvContentPartPr>
              <p14:cNvPr id="389" name="Freihand 388">
                <a:extLst>
                  <a:ext uri="{FF2B5EF4-FFF2-40B4-BE49-F238E27FC236}">
                    <a16:creationId xmlns:a16="http://schemas.microsoft.com/office/drawing/2014/main" id="{D55D7564-5191-5F5F-F4F1-A194961AB196}"/>
                  </a:ext>
                </a:extLst>
              </p14:cNvPr>
              <p14:cNvContentPartPr/>
              <p14:nvPr/>
            </p14:nvContentPartPr>
            <p14:xfrm>
              <a:off x="2835949" y="5882564"/>
              <a:ext cx="423360" cy="113400"/>
            </p14:xfrm>
          </p:contentPart>
        </mc:Choice>
        <mc:Fallback xmlns="">
          <p:pic>
            <p:nvPicPr>
              <p:cNvPr id="389" name="Freihand 388">
                <a:extLst>
                  <a:ext uri="{FF2B5EF4-FFF2-40B4-BE49-F238E27FC236}">
                    <a16:creationId xmlns:a16="http://schemas.microsoft.com/office/drawing/2014/main" id="{D55D7564-5191-5F5F-F4F1-A194961AB196}"/>
                  </a:ext>
                </a:extLst>
              </p:cNvPr>
              <p:cNvPicPr/>
              <p:nvPr/>
            </p:nvPicPr>
            <p:blipFill>
              <a:blip r:embed="rId783"/>
              <a:stretch>
                <a:fillRect/>
              </a:stretch>
            </p:blipFill>
            <p:spPr>
              <a:xfrm>
                <a:off x="2826949" y="5873924"/>
                <a:ext cx="4410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784">
            <p14:nvContentPartPr>
              <p14:cNvPr id="390" name="Freihand 389">
                <a:extLst>
                  <a:ext uri="{FF2B5EF4-FFF2-40B4-BE49-F238E27FC236}">
                    <a16:creationId xmlns:a16="http://schemas.microsoft.com/office/drawing/2014/main" id="{EF95FE3B-30E8-06B0-F632-25BFD811188B}"/>
                  </a:ext>
                </a:extLst>
              </p14:cNvPr>
              <p14:cNvContentPartPr/>
              <p14:nvPr/>
            </p14:nvContentPartPr>
            <p14:xfrm>
              <a:off x="3278029" y="5598164"/>
              <a:ext cx="104040" cy="350280"/>
            </p14:xfrm>
          </p:contentPart>
        </mc:Choice>
        <mc:Fallback xmlns="">
          <p:pic>
            <p:nvPicPr>
              <p:cNvPr id="390" name="Freihand 389">
                <a:extLst>
                  <a:ext uri="{FF2B5EF4-FFF2-40B4-BE49-F238E27FC236}">
                    <a16:creationId xmlns:a16="http://schemas.microsoft.com/office/drawing/2014/main" id="{EF95FE3B-30E8-06B0-F632-25BFD811188B}"/>
                  </a:ext>
                </a:extLst>
              </p:cNvPr>
              <p:cNvPicPr/>
              <p:nvPr/>
            </p:nvPicPr>
            <p:blipFill>
              <a:blip r:embed="rId785"/>
              <a:stretch>
                <a:fillRect/>
              </a:stretch>
            </p:blipFill>
            <p:spPr>
              <a:xfrm>
                <a:off x="3269389" y="5589164"/>
                <a:ext cx="121680" cy="367920"/>
              </a:xfrm>
              <a:prstGeom prst="rect">
                <a:avLst/>
              </a:prstGeom>
            </p:spPr>
          </p:pic>
        </mc:Fallback>
      </mc:AlternateContent>
      <mc:AlternateContent xmlns:mc="http://schemas.openxmlformats.org/markup-compatibility/2006" xmlns:p14="http://schemas.microsoft.com/office/powerpoint/2010/main">
        <mc:Choice Requires="p14">
          <p:contentPart p14:bwMode="auto" r:id="rId786">
            <p14:nvContentPartPr>
              <p14:cNvPr id="404" name="Freihand 403">
                <a:extLst>
                  <a:ext uri="{FF2B5EF4-FFF2-40B4-BE49-F238E27FC236}">
                    <a16:creationId xmlns:a16="http://schemas.microsoft.com/office/drawing/2014/main" id="{4E7B4980-16CC-945A-D4AE-A767C1DD133B}"/>
                  </a:ext>
                </a:extLst>
              </p14:cNvPr>
              <p14:cNvContentPartPr/>
              <p14:nvPr/>
            </p14:nvContentPartPr>
            <p14:xfrm>
              <a:off x="3361189" y="3677924"/>
              <a:ext cx="87480" cy="269280"/>
            </p14:xfrm>
          </p:contentPart>
        </mc:Choice>
        <mc:Fallback xmlns="">
          <p:pic>
            <p:nvPicPr>
              <p:cNvPr id="404" name="Freihand 403">
                <a:extLst>
                  <a:ext uri="{FF2B5EF4-FFF2-40B4-BE49-F238E27FC236}">
                    <a16:creationId xmlns:a16="http://schemas.microsoft.com/office/drawing/2014/main" id="{4E7B4980-16CC-945A-D4AE-A767C1DD133B}"/>
                  </a:ext>
                </a:extLst>
              </p:cNvPr>
              <p:cNvPicPr/>
              <p:nvPr/>
            </p:nvPicPr>
            <p:blipFill>
              <a:blip r:embed="rId787"/>
              <a:stretch>
                <a:fillRect/>
              </a:stretch>
            </p:blipFill>
            <p:spPr>
              <a:xfrm>
                <a:off x="3352189" y="3668924"/>
                <a:ext cx="10512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788">
            <p14:nvContentPartPr>
              <p14:cNvPr id="405" name="Freihand 404">
                <a:extLst>
                  <a:ext uri="{FF2B5EF4-FFF2-40B4-BE49-F238E27FC236}">
                    <a16:creationId xmlns:a16="http://schemas.microsoft.com/office/drawing/2014/main" id="{C7BE8A74-0766-27DC-2B3D-776BAE8D32A4}"/>
                  </a:ext>
                </a:extLst>
              </p14:cNvPr>
              <p14:cNvContentPartPr/>
              <p14:nvPr/>
            </p14:nvContentPartPr>
            <p14:xfrm>
              <a:off x="6855349" y="4325204"/>
              <a:ext cx="1170720" cy="150120"/>
            </p14:xfrm>
          </p:contentPart>
        </mc:Choice>
        <mc:Fallback xmlns="">
          <p:pic>
            <p:nvPicPr>
              <p:cNvPr id="405" name="Freihand 404">
                <a:extLst>
                  <a:ext uri="{FF2B5EF4-FFF2-40B4-BE49-F238E27FC236}">
                    <a16:creationId xmlns:a16="http://schemas.microsoft.com/office/drawing/2014/main" id="{C7BE8A74-0766-27DC-2B3D-776BAE8D32A4}"/>
                  </a:ext>
                </a:extLst>
              </p:cNvPr>
              <p:cNvPicPr/>
              <p:nvPr/>
            </p:nvPicPr>
            <p:blipFill>
              <a:blip r:embed="rId789"/>
              <a:stretch>
                <a:fillRect/>
              </a:stretch>
            </p:blipFill>
            <p:spPr>
              <a:xfrm>
                <a:off x="6846709" y="4316204"/>
                <a:ext cx="11883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790">
            <p14:nvContentPartPr>
              <p14:cNvPr id="407" name="Freihand 406">
                <a:extLst>
                  <a:ext uri="{FF2B5EF4-FFF2-40B4-BE49-F238E27FC236}">
                    <a16:creationId xmlns:a16="http://schemas.microsoft.com/office/drawing/2014/main" id="{D13EF007-EFA1-986E-52A0-E90CDF054B78}"/>
                  </a:ext>
                </a:extLst>
              </p14:cNvPr>
              <p14:cNvContentPartPr/>
              <p14:nvPr/>
            </p14:nvContentPartPr>
            <p14:xfrm>
              <a:off x="7216069" y="5551364"/>
              <a:ext cx="1098720" cy="376200"/>
            </p14:xfrm>
          </p:contentPart>
        </mc:Choice>
        <mc:Fallback xmlns="">
          <p:pic>
            <p:nvPicPr>
              <p:cNvPr id="407" name="Freihand 406">
                <a:extLst>
                  <a:ext uri="{FF2B5EF4-FFF2-40B4-BE49-F238E27FC236}">
                    <a16:creationId xmlns:a16="http://schemas.microsoft.com/office/drawing/2014/main" id="{D13EF007-EFA1-986E-52A0-E90CDF054B78}"/>
                  </a:ext>
                </a:extLst>
              </p:cNvPr>
              <p:cNvPicPr/>
              <p:nvPr/>
            </p:nvPicPr>
            <p:blipFill>
              <a:blip r:embed="rId791"/>
              <a:stretch>
                <a:fillRect/>
              </a:stretch>
            </p:blipFill>
            <p:spPr>
              <a:xfrm>
                <a:off x="7207069" y="5542724"/>
                <a:ext cx="1116360" cy="393840"/>
              </a:xfrm>
              <a:prstGeom prst="rect">
                <a:avLst/>
              </a:prstGeom>
            </p:spPr>
          </p:pic>
        </mc:Fallback>
      </mc:AlternateContent>
      <mc:AlternateContent xmlns:mc="http://schemas.openxmlformats.org/markup-compatibility/2006" xmlns:p14="http://schemas.microsoft.com/office/powerpoint/2010/main">
        <mc:Choice Requires="p14">
          <p:contentPart p14:bwMode="auto" r:id="rId792">
            <p14:nvContentPartPr>
              <p14:cNvPr id="409" name="Freihand 408">
                <a:extLst>
                  <a:ext uri="{FF2B5EF4-FFF2-40B4-BE49-F238E27FC236}">
                    <a16:creationId xmlns:a16="http://schemas.microsoft.com/office/drawing/2014/main" id="{598E860B-6360-F527-7E63-4128CB6C064C}"/>
                  </a:ext>
                </a:extLst>
              </p14:cNvPr>
              <p14:cNvContentPartPr/>
              <p14:nvPr/>
            </p14:nvContentPartPr>
            <p14:xfrm>
              <a:off x="3220789" y="3991484"/>
              <a:ext cx="156960" cy="161640"/>
            </p14:xfrm>
          </p:contentPart>
        </mc:Choice>
        <mc:Fallback xmlns="">
          <p:pic>
            <p:nvPicPr>
              <p:cNvPr id="409" name="Freihand 408">
                <a:extLst>
                  <a:ext uri="{FF2B5EF4-FFF2-40B4-BE49-F238E27FC236}">
                    <a16:creationId xmlns:a16="http://schemas.microsoft.com/office/drawing/2014/main" id="{598E860B-6360-F527-7E63-4128CB6C064C}"/>
                  </a:ext>
                </a:extLst>
              </p:cNvPr>
              <p:cNvPicPr/>
              <p:nvPr/>
            </p:nvPicPr>
            <p:blipFill>
              <a:blip r:embed="rId793"/>
              <a:stretch>
                <a:fillRect/>
              </a:stretch>
            </p:blipFill>
            <p:spPr>
              <a:xfrm>
                <a:off x="3212149" y="3982484"/>
                <a:ext cx="1746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794">
            <p14:nvContentPartPr>
              <p14:cNvPr id="410" name="Freihand 409">
                <a:extLst>
                  <a:ext uri="{FF2B5EF4-FFF2-40B4-BE49-F238E27FC236}">
                    <a16:creationId xmlns:a16="http://schemas.microsoft.com/office/drawing/2014/main" id="{81564FAC-A05A-E0AF-385C-00C7A323FC9F}"/>
                  </a:ext>
                </a:extLst>
              </p14:cNvPr>
              <p14:cNvContentPartPr/>
              <p14:nvPr/>
            </p14:nvContentPartPr>
            <p14:xfrm>
              <a:off x="3121789" y="3919484"/>
              <a:ext cx="237960" cy="36000"/>
            </p14:xfrm>
          </p:contentPart>
        </mc:Choice>
        <mc:Fallback xmlns="">
          <p:pic>
            <p:nvPicPr>
              <p:cNvPr id="410" name="Freihand 409">
                <a:extLst>
                  <a:ext uri="{FF2B5EF4-FFF2-40B4-BE49-F238E27FC236}">
                    <a16:creationId xmlns:a16="http://schemas.microsoft.com/office/drawing/2014/main" id="{81564FAC-A05A-E0AF-385C-00C7A323FC9F}"/>
                  </a:ext>
                </a:extLst>
              </p:cNvPr>
              <p:cNvPicPr/>
              <p:nvPr/>
            </p:nvPicPr>
            <p:blipFill>
              <a:blip r:embed="rId795"/>
              <a:stretch>
                <a:fillRect/>
              </a:stretch>
            </p:blipFill>
            <p:spPr>
              <a:xfrm>
                <a:off x="3113149" y="3910844"/>
                <a:ext cx="25560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796">
            <p14:nvContentPartPr>
              <p14:cNvPr id="212" name="Freihand 211">
                <a:extLst>
                  <a:ext uri="{FF2B5EF4-FFF2-40B4-BE49-F238E27FC236}">
                    <a16:creationId xmlns:a16="http://schemas.microsoft.com/office/drawing/2014/main" id="{2FDE7C34-1482-0B7A-1C47-082142DC83D5}"/>
                  </a:ext>
                </a:extLst>
              </p14:cNvPr>
              <p14:cNvContentPartPr/>
              <p14:nvPr/>
            </p14:nvContentPartPr>
            <p14:xfrm>
              <a:off x="379669" y="4365524"/>
              <a:ext cx="206640" cy="171000"/>
            </p14:xfrm>
          </p:contentPart>
        </mc:Choice>
        <mc:Fallback xmlns="">
          <p:pic>
            <p:nvPicPr>
              <p:cNvPr id="212" name="Freihand 211">
                <a:extLst>
                  <a:ext uri="{FF2B5EF4-FFF2-40B4-BE49-F238E27FC236}">
                    <a16:creationId xmlns:a16="http://schemas.microsoft.com/office/drawing/2014/main" id="{2FDE7C34-1482-0B7A-1C47-082142DC83D5}"/>
                  </a:ext>
                </a:extLst>
              </p:cNvPr>
              <p:cNvPicPr/>
              <p:nvPr/>
            </p:nvPicPr>
            <p:blipFill>
              <a:blip r:embed="rId797"/>
              <a:stretch>
                <a:fillRect/>
              </a:stretch>
            </p:blipFill>
            <p:spPr>
              <a:xfrm>
                <a:off x="371029" y="4356524"/>
                <a:ext cx="22428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798">
            <p14:nvContentPartPr>
              <p14:cNvPr id="213" name="Freihand 212">
                <a:extLst>
                  <a:ext uri="{FF2B5EF4-FFF2-40B4-BE49-F238E27FC236}">
                    <a16:creationId xmlns:a16="http://schemas.microsoft.com/office/drawing/2014/main" id="{08F4D207-F837-46F7-F246-1F9E391C871E}"/>
                  </a:ext>
                </a:extLst>
              </p14:cNvPr>
              <p14:cNvContentPartPr/>
              <p14:nvPr/>
            </p14:nvContentPartPr>
            <p14:xfrm>
              <a:off x="611509" y="4422764"/>
              <a:ext cx="141120" cy="84240"/>
            </p14:xfrm>
          </p:contentPart>
        </mc:Choice>
        <mc:Fallback xmlns="">
          <p:pic>
            <p:nvPicPr>
              <p:cNvPr id="213" name="Freihand 212">
                <a:extLst>
                  <a:ext uri="{FF2B5EF4-FFF2-40B4-BE49-F238E27FC236}">
                    <a16:creationId xmlns:a16="http://schemas.microsoft.com/office/drawing/2014/main" id="{08F4D207-F837-46F7-F246-1F9E391C871E}"/>
                  </a:ext>
                </a:extLst>
              </p:cNvPr>
              <p:cNvPicPr/>
              <p:nvPr/>
            </p:nvPicPr>
            <p:blipFill>
              <a:blip r:embed="rId799"/>
              <a:stretch>
                <a:fillRect/>
              </a:stretch>
            </p:blipFill>
            <p:spPr>
              <a:xfrm>
                <a:off x="602869" y="4413764"/>
                <a:ext cx="1587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800">
            <p14:nvContentPartPr>
              <p14:cNvPr id="214" name="Freihand 213">
                <a:extLst>
                  <a:ext uri="{FF2B5EF4-FFF2-40B4-BE49-F238E27FC236}">
                    <a16:creationId xmlns:a16="http://schemas.microsoft.com/office/drawing/2014/main" id="{1A3D9F20-9A7A-D3DC-E88F-8BF9DB74A1E8}"/>
                  </a:ext>
                </a:extLst>
              </p14:cNvPr>
              <p14:cNvContentPartPr/>
              <p14:nvPr/>
            </p14:nvContentPartPr>
            <p14:xfrm>
              <a:off x="763789" y="4398284"/>
              <a:ext cx="86040" cy="101160"/>
            </p14:xfrm>
          </p:contentPart>
        </mc:Choice>
        <mc:Fallback xmlns="">
          <p:pic>
            <p:nvPicPr>
              <p:cNvPr id="214" name="Freihand 213">
                <a:extLst>
                  <a:ext uri="{FF2B5EF4-FFF2-40B4-BE49-F238E27FC236}">
                    <a16:creationId xmlns:a16="http://schemas.microsoft.com/office/drawing/2014/main" id="{1A3D9F20-9A7A-D3DC-E88F-8BF9DB74A1E8}"/>
                  </a:ext>
                </a:extLst>
              </p:cNvPr>
              <p:cNvPicPr/>
              <p:nvPr/>
            </p:nvPicPr>
            <p:blipFill>
              <a:blip r:embed="rId801"/>
              <a:stretch>
                <a:fillRect/>
              </a:stretch>
            </p:blipFill>
            <p:spPr>
              <a:xfrm>
                <a:off x="754789" y="4389644"/>
                <a:ext cx="1036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802">
            <p14:nvContentPartPr>
              <p14:cNvPr id="215" name="Freihand 214">
                <a:extLst>
                  <a:ext uri="{FF2B5EF4-FFF2-40B4-BE49-F238E27FC236}">
                    <a16:creationId xmlns:a16="http://schemas.microsoft.com/office/drawing/2014/main" id="{3EE75255-A03B-E9FE-B1B9-945AE26A84BD}"/>
                  </a:ext>
                </a:extLst>
              </p14:cNvPr>
              <p14:cNvContentPartPr/>
              <p14:nvPr/>
            </p14:nvContentPartPr>
            <p14:xfrm>
              <a:off x="980149" y="4396844"/>
              <a:ext cx="164160" cy="106920"/>
            </p14:xfrm>
          </p:contentPart>
        </mc:Choice>
        <mc:Fallback xmlns="">
          <p:pic>
            <p:nvPicPr>
              <p:cNvPr id="215" name="Freihand 214">
                <a:extLst>
                  <a:ext uri="{FF2B5EF4-FFF2-40B4-BE49-F238E27FC236}">
                    <a16:creationId xmlns:a16="http://schemas.microsoft.com/office/drawing/2014/main" id="{3EE75255-A03B-E9FE-B1B9-945AE26A84BD}"/>
                  </a:ext>
                </a:extLst>
              </p:cNvPr>
              <p:cNvPicPr/>
              <p:nvPr/>
            </p:nvPicPr>
            <p:blipFill>
              <a:blip r:embed="rId803"/>
              <a:stretch>
                <a:fillRect/>
              </a:stretch>
            </p:blipFill>
            <p:spPr>
              <a:xfrm>
                <a:off x="971149" y="4388204"/>
                <a:ext cx="1818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804">
            <p14:nvContentPartPr>
              <p14:cNvPr id="216" name="Freihand 215">
                <a:extLst>
                  <a:ext uri="{FF2B5EF4-FFF2-40B4-BE49-F238E27FC236}">
                    <a16:creationId xmlns:a16="http://schemas.microsoft.com/office/drawing/2014/main" id="{2D131D30-BC04-C64A-F67B-85E52475569C}"/>
                  </a:ext>
                </a:extLst>
              </p14:cNvPr>
              <p14:cNvContentPartPr/>
              <p14:nvPr/>
            </p14:nvContentPartPr>
            <p14:xfrm>
              <a:off x="1182109" y="4295324"/>
              <a:ext cx="70920" cy="203040"/>
            </p14:xfrm>
          </p:contentPart>
        </mc:Choice>
        <mc:Fallback xmlns="">
          <p:pic>
            <p:nvPicPr>
              <p:cNvPr id="216" name="Freihand 215">
                <a:extLst>
                  <a:ext uri="{FF2B5EF4-FFF2-40B4-BE49-F238E27FC236}">
                    <a16:creationId xmlns:a16="http://schemas.microsoft.com/office/drawing/2014/main" id="{2D131D30-BC04-C64A-F67B-85E52475569C}"/>
                  </a:ext>
                </a:extLst>
              </p:cNvPr>
              <p:cNvPicPr/>
              <p:nvPr/>
            </p:nvPicPr>
            <p:blipFill>
              <a:blip r:embed="rId805"/>
              <a:stretch>
                <a:fillRect/>
              </a:stretch>
            </p:blipFill>
            <p:spPr>
              <a:xfrm>
                <a:off x="1173469" y="4286684"/>
                <a:ext cx="8856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806">
            <p14:nvContentPartPr>
              <p14:cNvPr id="218" name="Freihand 217">
                <a:extLst>
                  <a:ext uri="{FF2B5EF4-FFF2-40B4-BE49-F238E27FC236}">
                    <a16:creationId xmlns:a16="http://schemas.microsoft.com/office/drawing/2014/main" id="{AD5DF536-5345-D3E9-E80E-1896FD6096B6}"/>
                  </a:ext>
                </a:extLst>
              </p14:cNvPr>
              <p14:cNvContentPartPr/>
              <p14:nvPr/>
            </p14:nvContentPartPr>
            <p14:xfrm>
              <a:off x="1349149" y="4353644"/>
              <a:ext cx="110880" cy="86040"/>
            </p14:xfrm>
          </p:contentPart>
        </mc:Choice>
        <mc:Fallback xmlns="">
          <p:pic>
            <p:nvPicPr>
              <p:cNvPr id="218" name="Freihand 217">
                <a:extLst>
                  <a:ext uri="{FF2B5EF4-FFF2-40B4-BE49-F238E27FC236}">
                    <a16:creationId xmlns:a16="http://schemas.microsoft.com/office/drawing/2014/main" id="{AD5DF536-5345-D3E9-E80E-1896FD6096B6}"/>
                  </a:ext>
                </a:extLst>
              </p:cNvPr>
              <p:cNvPicPr/>
              <p:nvPr/>
            </p:nvPicPr>
            <p:blipFill>
              <a:blip r:embed="rId807"/>
              <a:stretch>
                <a:fillRect/>
              </a:stretch>
            </p:blipFill>
            <p:spPr>
              <a:xfrm>
                <a:off x="1340149" y="4344644"/>
                <a:ext cx="1285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808">
            <p14:nvContentPartPr>
              <p14:cNvPr id="219" name="Freihand 218">
                <a:extLst>
                  <a:ext uri="{FF2B5EF4-FFF2-40B4-BE49-F238E27FC236}">
                    <a16:creationId xmlns:a16="http://schemas.microsoft.com/office/drawing/2014/main" id="{478454E3-0850-CACF-3753-8AFB5741F732}"/>
                  </a:ext>
                </a:extLst>
              </p14:cNvPr>
              <p14:cNvContentPartPr/>
              <p14:nvPr/>
            </p14:nvContentPartPr>
            <p14:xfrm>
              <a:off x="1494229" y="4396844"/>
              <a:ext cx="19800" cy="144720"/>
            </p14:xfrm>
          </p:contentPart>
        </mc:Choice>
        <mc:Fallback xmlns="">
          <p:pic>
            <p:nvPicPr>
              <p:cNvPr id="219" name="Freihand 218">
                <a:extLst>
                  <a:ext uri="{FF2B5EF4-FFF2-40B4-BE49-F238E27FC236}">
                    <a16:creationId xmlns:a16="http://schemas.microsoft.com/office/drawing/2014/main" id="{478454E3-0850-CACF-3753-8AFB5741F732}"/>
                  </a:ext>
                </a:extLst>
              </p:cNvPr>
              <p:cNvPicPr/>
              <p:nvPr/>
            </p:nvPicPr>
            <p:blipFill>
              <a:blip r:embed="rId809"/>
              <a:stretch>
                <a:fillRect/>
              </a:stretch>
            </p:blipFill>
            <p:spPr>
              <a:xfrm>
                <a:off x="1485589" y="4388204"/>
                <a:ext cx="374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810">
            <p14:nvContentPartPr>
              <p14:cNvPr id="220" name="Freihand 219">
                <a:extLst>
                  <a:ext uri="{FF2B5EF4-FFF2-40B4-BE49-F238E27FC236}">
                    <a16:creationId xmlns:a16="http://schemas.microsoft.com/office/drawing/2014/main" id="{562B25F8-2CA7-EE21-B633-F54285BB3A1D}"/>
                  </a:ext>
                </a:extLst>
              </p14:cNvPr>
              <p14:cNvContentPartPr/>
              <p14:nvPr/>
            </p14:nvContentPartPr>
            <p14:xfrm>
              <a:off x="1642549" y="4332764"/>
              <a:ext cx="90000" cy="186120"/>
            </p14:xfrm>
          </p:contentPart>
        </mc:Choice>
        <mc:Fallback xmlns="">
          <p:pic>
            <p:nvPicPr>
              <p:cNvPr id="220" name="Freihand 219">
                <a:extLst>
                  <a:ext uri="{FF2B5EF4-FFF2-40B4-BE49-F238E27FC236}">
                    <a16:creationId xmlns:a16="http://schemas.microsoft.com/office/drawing/2014/main" id="{562B25F8-2CA7-EE21-B633-F54285BB3A1D}"/>
                  </a:ext>
                </a:extLst>
              </p:cNvPr>
              <p:cNvPicPr/>
              <p:nvPr/>
            </p:nvPicPr>
            <p:blipFill>
              <a:blip r:embed="rId811"/>
              <a:stretch>
                <a:fillRect/>
              </a:stretch>
            </p:blipFill>
            <p:spPr>
              <a:xfrm>
                <a:off x="1633909" y="4324124"/>
                <a:ext cx="1076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812">
            <p14:nvContentPartPr>
              <p14:cNvPr id="221" name="Freihand 220">
                <a:extLst>
                  <a:ext uri="{FF2B5EF4-FFF2-40B4-BE49-F238E27FC236}">
                    <a16:creationId xmlns:a16="http://schemas.microsoft.com/office/drawing/2014/main" id="{745FFDFF-7943-EFBC-597B-36BF165752E2}"/>
                  </a:ext>
                </a:extLst>
              </p14:cNvPr>
              <p14:cNvContentPartPr/>
              <p14:nvPr/>
            </p14:nvContentPartPr>
            <p14:xfrm>
              <a:off x="1605829" y="4408364"/>
              <a:ext cx="117000" cy="44280"/>
            </p14:xfrm>
          </p:contentPart>
        </mc:Choice>
        <mc:Fallback xmlns="">
          <p:pic>
            <p:nvPicPr>
              <p:cNvPr id="221" name="Freihand 220">
                <a:extLst>
                  <a:ext uri="{FF2B5EF4-FFF2-40B4-BE49-F238E27FC236}">
                    <a16:creationId xmlns:a16="http://schemas.microsoft.com/office/drawing/2014/main" id="{745FFDFF-7943-EFBC-597B-36BF165752E2}"/>
                  </a:ext>
                </a:extLst>
              </p:cNvPr>
              <p:cNvPicPr/>
              <p:nvPr/>
            </p:nvPicPr>
            <p:blipFill>
              <a:blip r:embed="rId813"/>
              <a:stretch>
                <a:fillRect/>
              </a:stretch>
            </p:blipFill>
            <p:spPr>
              <a:xfrm>
                <a:off x="1596829" y="4399364"/>
                <a:ext cx="134640" cy="61920"/>
              </a:xfrm>
              <a:prstGeom prst="rect">
                <a:avLst/>
              </a:prstGeom>
            </p:spPr>
          </p:pic>
        </mc:Fallback>
      </mc:AlternateContent>
      <mc:AlternateContent xmlns:mc="http://schemas.openxmlformats.org/markup-compatibility/2006" xmlns:p14="http://schemas.microsoft.com/office/powerpoint/2010/main">
        <mc:Choice Requires="p14">
          <p:contentPart p14:bwMode="auto" r:id="rId814">
            <p14:nvContentPartPr>
              <p14:cNvPr id="222" name="Freihand 221">
                <a:extLst>
                  <a:ext uri="{FF2B5EF4-FFF2-40B4-BE49-F238E27FC236}">
                    <a16:creationId xmlns:a16="http://schemas.microsoft.com/office/drawing/2014/main" id="{505A18BA-1759-683E-A2CA-57C45DD7FE6E}"/>
                  </a:ext>
                </a:extLst>
              </p14:cNvPr>
              <p14:cNvContentPartPr/>
              <p14:nvPr/>
            </p14:nvContentPartPr>
            <p14:xfrm>
              <a:off x="1769269" y="4252484"/>
              <a:ext cx="86040" cy="314640"/>
            </p14:xfrm>
          </p:contentPart>
        </mc:Choice>
        <mc:Fallback xmlns="">
          <p:pic>
            <p:nvPicPr>
              <p:cNvPr id="222" name="Freihand 221">
                <a:extLst>
                  <a:ext uri="{FF2B5EF4-FFF2-40B4-BE49-F238E27FC236}">
                    <a16:creationId xmlns:a16="http://schemas.microsoft.com/office/drawing/2014/main" id="{505A18BA-1759-683E-A2CA-57C45DD7FE6E}"/>
                  </a:ext>
                </a:extLst>
              </p:cNvPr>
              <p:cNvPicPr/>
              <p:nvPr/>
            </p:nvPicPr>
            <p:blipFill>
              <a:blip r:embed="rId815"/>
              <a:stretch>
                <a:fillRect/>
              </a:stretch>
            </p:blipFill>
            <p:spPr>
              <a:xfrm>
                <a:off x="1760629" y="4243484"/>
                <a:ext cx="10368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816">
            <p14:nvContentPartPr>
              <p14:cNvPr id="457" name="Freihand 456">
                <a:extLst>
                  <a:ext uri="{FF2B5EF4-FFF2-40B4-BE49-F238E27FC236}">
                    <a16:creationId xmlns:a16="http://schemas.microsoft.com/office/drawing/2014/main" id="{359C463F-ECCE-8F6B-6E25-2C14CAED7B41}"/>
                  </a:ext>
                </a:extLst>
              </p14:cNvPr>
              <p14:cNvContentPartPr/>
              <p14:nvPr/>
            </p14:nvContentPartPr>
            <p14:xfrm>
              <a:off x="1832269" y="3924524"/>
              <a:ext cx="136800" cy="246240"/>
            </p14:xfrm>
          </p:contentPart>
        </mc:Choice>
        <mc:Fallback xmlns="">
          <p:pic>
            <p:nvPicPr>
              <p:cNvPr id="457" name="Freihand 456">
                <a:extLst>
                  <a:ext uri="{FF2B5EF4-FFF2-40B4-BE49-F238E27FC236}">
                    <a16:creationId xmlns:a16="http://schemas.microsoft.com/office/drawing/2014/main" id="{359C463F-ECCE-8F6B-6E25-2C14CAED7B41}"/>
                  </a:ext>
                </a:extLst>
              </p:cNvPr>
              <p:cNvPicPr/>
              <p:nvPr/>
            </p:nvPicPr>
            <p:blipFill>
              <a:blip r:embed="rId817"/>
              <a:stretch>
                <a:fillRect/>
              </a:stretch>
            </p:blipFill>
            <p:spPr>
              <a:xfrm>
                <a:off x="1823269" y="3915884"/>
                <a:ext cx="154440" cy="263880"/>
              </a:xfrm>
              <a:prstGeom prst="rect">
                <a:avLst/>
              </a:prstGeom>
            </p:spPr>
          </p:pic>
        </mc:Fallback>
      </mc:AlternateContent>
      <mc:AlternateContent xmlns:mc="http://schemas.openxmlformats.org/markup-compatibility/2006" xmlns:p14="http://schemas.microsoft.com/office/powerpoint/2010/main">
        <mc:Choice Requires="p14">
          <p:contentPart p14:bwMode="auto" r:id="rId818">
            <p14:nvContentPartPr>
              <p14:cNvPr id="458" name="Freihand 457">
                <a:extLst>
                  <a:ext uri="{FF2B5EF4-FFF2-40B4-BE49-F238E27FC236}">
                    <a16:creationId xmlns:a16="http://schemas.microsoft.com/office/drawing/2014/main" id="{EFB4CCB2-6762-3B95-1683-432AAAE0EE31}"/>
                  </a:ext>
                </a:extLst>
              </p14:cNvPr>
              <p14:cNvContentPartPr/>
              <p14:nvPr/>
            </p14:nvContentPartPr>
            <p14:xfrm>
              <a:off x="1987789" y="3855764"/>
              <a:ext cx="178560" cy="151560"/>
            </p14:xfrm>
          </p:contentPart>
        </mc:Choice>
        <mc:Fallback xmlns="">
          <p:pic>
            <p:nvPicPr>
              <p:cNvPr id="458" name="Freihand 457">
                <a:extLst>
                  <a:ext uri="{FF2B5EF4-FFF2-40B4-BE49-F238E27FC236}">
                    <a16:creationId xmlns:a16="http://schemas.microsoft.com/office/drawing/2014/main" id="{EFB4CCB2-6762-3B95-1683-432AAAE0EE31}"/>
                  </a:ext>
                </a:extLst>
              </p:cNvPr>
              <p:cNvPicPr/>
              <p:nvPr/>
            </p:nvPicPr>
            <p:blipFill>
              <a:blip r:embed="rId819"/>
              <a:stretch>
                <a:fillRect/>
              </a:stretch>
            </p:blipFill>
            <p:spPr>
              <a:xfrm>
                <a:off x="1979149" y="3846764"/>
                <a:ext cx="1962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820">
            <p14:nvContentPartPr>
              <p14:cNvPr id="414" name="Freihand 413">
                <a:extLst>
                  <a:ext uri="{FF2B5EF4-FFF2-40B4-BE49-F238E27FC236}">
                    <a16:creationId xmlns:a16="http://schemas.microsoft.com/office/drawing/2014/main" id="{0DB748EF-0F28-0A6A-1D2A-4B64BE1CC7E4}"/>
                  </a:ext>
                </a:extLst>
              </p14:cNvPr>
              <p14:cNvContentPartPr/>
              <p14:nvPr/>
            </p14:nvContentPartPr>
            <p14:xfrm>
              <a:off x="3293149" y="3304244"/>
              <a:ext cx="697320" cy="239040"/>
            </p14:xfrm>
          </p:contentPart>
        </mc:Choice>
        <mc:Fallback xmlns="">
          <p:pic>
            <p:nvPicPr>
              <p:cNvPr id="414" name="Freihand 413">
                <a:extLst>
                  <a:ext uri="{FF2B5EF4-FFF2-40B4-BE49-F238E27FC236}">
                    <a16:creationId xmlns:a16="http://schemas.microsoft.com/office/drawing/2014/main" id="{0DB748EF-0F28-0A6A-1D2A-4B64BE1CC7E4}"/>
                  </a:ext>
                </a:extLst>
              </p:cNvPr>
              <p:cNvPicPr/>
              <p:nvPr/>
            </p:nvPicPr>
            <p:blipFill>
              <a:blip r:embed="rId821"/>
              <a:stretch>
                <a:fillRect/>
              </a:stretch>
            </p:blipFill>
            <p:spPr>
              <a:xfrm>
                <a:off x="3284509" y="3295244"/>
                <a:ext cx="71496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822">
            <p14:nvContentPartPr>
              <p14:cNvPr id="415" name="Freihand 414">
                <a:extLst>
                  <a:ext uri="{FF2B5EF4-FFF2-40B4-BE49-F238E27FC236}">
                    <a16:creationId xmlns:a16="http://schemas.microsoft.com/office/drawing/2014/main" id="{C44AA556-7C99-9671-8178-F3CC487966CE}"/>
                  </a:ext>
                </a:extLst>
              </p14:cNvPr>
              <p14:cNvContentPartPr/>
              <p14:nvPr/>
            </p14:nvContentPartPr>
            <p14:xfrm>
              <a:off x="3189829" y="3357884"/>
              <a:ext cx="251640" cy="221760"/>
            </p14:xfrm>
          </p:contentPart>
        </mc:Choice>
        <mc:Fallback xmlns="">
          <p:pic>
            <p:nvPicPr>
              <p:cNvPr id="415" name="Freihand 414">
                <a:extLst>
                  <a:ext uri="{FF2B5EF4-FFF2-40B4-BE49-F238E27FC236}">
                    <a16:creationId xmlns:a16="http://schemas.microsoft.com/office/drawing/2014/main" id="{C44AA556-7C99-9671-8178-F3CC487966CE}"/>
                  </a:ext>
                </a:extLst>
              </p:cNvPr>
              <p:cNvPicPr/>
              <p:nvPr/>
            </p:nvPicPr>
            <p:blipFill>
              <a:blip r:embed="rId823"/>
              <a:stretch>
                <a:fillRect/>
              </a:stretch>
            </p:blipFill>
            <p:spPr>
              <a:xfrm>
                <a:off x="3180829" y="3348884"/>
                <a:ext cx="26928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824">
            <p14:nvContentPartPr>
              <p14:cNvPr id="416" name="Freihand 415">
                <a:extLst>
                  <a:ext uri="{FF2B5EF4-FFF2-40B4-BE49-F238E27FC236}">
                    <a16:creationId xmlns:a16="http://schemas.microsoft.com/office/drawing/2014/main" id="{89FA466B-60D5-097D-9CB9-29400D3D2BBA}"/>
                  </a:ext>
                </a:extLst>
              </p14:cNvPr>
              <p14:cNvContentPartPr/>
              <p14:nvPr/>
            </p14:nvContentPartPr>
            <p14:xfrm>
              <a:off x="4318429" y="3234044"/>
              <a:ext cx="28080" cy="147240"/>
            </p14:xfrm>
          </p:contentPart>
        </mc:Choice>
        <mc:Fallback xmlns="">
          <p:pic>
            <p:nvPicPr>
              <p:cNvPr id="416" name="Freihand 415">
                <a:extLst>
                  <a:ext uri="{FF2B5EF4-FFF2-40B4-BE49-F238E27FC236}">
                    <a16:creationId xmlns:a16="http://schemas.microsoft.com/office/drawing/2014/main" id="{89FA466B-60D5-097D-9CB9-29400D3D2BBA}"/>
                  </a:ext>
                </a:extLst>
              </p:cNvPr>
              <p:cNvPicPr/>
              <p:nvPr/>
            </p:nvPicPr>
            <p:blipFill>
              <a:blip r:embed="rId825"/>
              <a:stretch>
                <a:fillRect/>
              </a:stretch>
            </p:blipFill>
            <p:spPr>
              <a:xfrm>
                <a:off x="4309429" y="3225044"/>
                <a:ext cx="457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826">
            <p14:nvContentPartPr>
              <p14:cNvPr id="417" name="Freihand 416">
                <a:extLst>
                  <a:ext uri="{FF2B5EF4-FFF2-40B4-BE49-F238E27FC236}">
                    <a16:creationId xmlns:a16="http://schemas.microsoft.com/office/drawing/2014/main" id="{71C14CB1-AECF-B66B-555E-89186E76B193}"/>
                  </a:ext>
                </a:extLst>
              </p14:cNvPr>
              <p14:cNvContentPartPr/>
              <p14:nvPr/>
            </p14:nvContentPartPr>
            <p14:xfrm>
              <a:off x="4232029" y="3196604"/>
              <a:ext cx="221760" cy="218160"/>
            </p14:xfrm>
          </p:contentPart>
        </mc:Choice>
        <mc:Fallback xmlns="">
          <p:pic>
            <p:nvPicPr>
              <p:cNvPr id="417" name="Freihand 416">
                <a:extLst>
                  <a:ext uri="{FF2B5EF4-FFF2-40B4-BE49-F238E27FC236}">
                    <a16:creationId xmlns:a16="http://schemas.microsoft.com/office/drawing/2014/main" id="{71C14CB1-AECF-B66B-555E-89186E76B193}"/>
                  </a:ext>
                </a:extLst>
              </p:cNvPr>
              <p:cNvPicPr/>
              <p:nvPr/>
            </p:nvPicPr>
            <p:blipFill>
              <a:blip r:embed="rId827"/>
              <a:stretch>
                <a:fillRect/>
              </a:stretch>
            </p:blipFill>
            <p:spPr>
              <a:xfrm>
                <a:off x="4223389" y="3187604"/>
                <a:ext cx="23940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828">
            <p14:nvContentPartPr>
              <p14:cNvPr id="418" name="Freihand 417">
                <a:extLst>
                  <a:ext uri="{FF2B5EF4-FFF2-40B4-BE49-F238E27FC236}">
                    <a16:creationId xmlns:a16="http://schemas.microsoft.com/office/drawing/2014/main" id="{64F9BAC4-BE2A-BCCF-72A2-A89964654856}"/>
                  </a:ext>
                </a:extLst>
              </p14:cNvPr>
              <p14:cNvContentPartPr/>
              <p14:nvPr/>
            </p14:nvContentPartPr>
            <p14:xfrm>
              <a:off x="4528309" y="3288044"/>
              <a:ext cx="130320" cy="107280"/>
            </p14:xfrm>
          </p:contentPart>
        </mc:Choice>
        <mc:Fallback xmlns="">
          <p:pic>
            <p:nvPicPr>
              <p:cNvPr id="418" name="Freihand 417">
                <a:extLst>
                  <a:ext uri="{FF2B5EF4-FFF2-40B4-BE49-F238E27FC236}">
                    <a16:creationId xmlns:a16="http://schemas.microsoft.com/office/drawing/2014/main" id="{64F9BAC4-BE2A-BCCF-72A2-A89964654856}"/>
                  </a:ext>
                </a:extLst>
              </p:cNvPr>
              <p:cNvPicPr/>
              <p:nvPr/>
            </p:nvPicPr>
            <p:blipFill>
              <a:blip r:embed="rId829"/>
              <a:stretch>
                <a:fillRect/>
              </a:stretch>
            </p:blipFill>
            <p:spPr>
              <a:xfrm>
                <a:off x="4519309" y="3279404"/>
                <a:ext cx="1479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830">
            <p14:nvContentPartPr>
              <p14:cNvPr id="419" name="Freihand 418">
                <a:extLst>
                  <a:ext uri="{FF2B5EF4-FFF2-40B4-BE49-F238E27FC236}">
                    <a16:creationId xmlns:a16="http://schemas.microsoft.com/office/drawing/2014/main" id="{61C925B4-7B77-3180-ACB5-DEE66922601D}"/>
                  </a:ext>
                </a:extLst>
              </p14:cNvPr>
              <p14:cNvContentPartPr/>
              <p14:nvPr/>
            </p14:nvContentPartPr>
            <p14:xfrm>
              <a:off x="4722349" y="3199484"/>
              <a:ext cx="176400" cy="142920"/>
            </p14:xfrm>
          </p:contentPart>
        </mc:Choice>
        <mc:Fallback xmlns="">
          <p:pic>
            <p:nvPicPr>
              <p:cNvPr id="419" name="Freihand 418">
                <a:extLst>
                  <a:ext uri="{FF2B5EF4-FFF2-40B4-BE49-F238E27FC236}">
                    <a16:creationId xmlns:a16="http://schemas.microsoft.com/office/drawing/2014/main" id="{61C925B4-7B77-3180-ACB5-DEE66922601D}"/>
                  </a:ext>
                </a:extLst>
              </p:cNvPr>
              <p:cNvPicPr/>
              <p:nvPr/>
            </p:nvPicPr>
            <p:blipFill>
              <a:blip r:embed="rId831"/>
              <a:stretch>
                <a:fillRect/>
              </a:stretch>
            </p:blipFill>
            <p:spPr>
              <a:xfrm>
                <a:off x="4713349" y="3190484"/>
                <a:ext cx="19404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832">
            <p14:nvContentPartPr>
              <p14:cNvPr id="420" name="Freihand 419">
                <a:extLst>
                  <a:ext uri="{FF2B5EF4-FFF2-40B4-BE49-F238E27FC236}">
                    <a16:creationId xmlns:a16="http://schemas.microsoft.com/office/drawing/2014/main" id="{20A7DF67-83F1-BDD9-EDC5-A9F9902B1EE5}"/>
                  </a:ext>
                </a:extLst>
              </p14:cNvPr>
              <p14:cNvContentPartPr/>
              <p14:nvPr/>
            </p14:nvContentPartPr>
            <p14:xfrm>
              <a:off x="4946269" y="3141524"/>
              <a:ext cx="414000" cy="345600"/>
            </p14:xfrm>
          </p:contentPart>
        </mc:Choice>
        <mc:Fallback xmlns="">
          <p:pic>
            <p:nvPicPr>
              <p:cNvPr id="420" name="Freihand 419">
                <a:extLst>
                  <a:ext uri="{FF2B5EF4-FFF2-40B4-BE49-F238E27FC236}">
                    <a16:creationId xmlns:a16="http://schemas.microsoft.com/office/drawing/2014/main" id="{20A7DF67-83F1-BDD9-EDC5-A9F9902B1EE5}"/>
                  </a:ext>
                </a:extLst>
              </p:cNvPr>
              <p:cNvPicPr/>
              <p:nvPr/>
            </p:nvPicPr>
            <p:blipFill>
              <a:blip r:embed="rId833"/>
              <a:stretch>
                <a:fillRect/>
              </a:stretch>
            </p:blipFill>
            <p:spPr>
              <a:xfrm>
                <a:off x="4937269" y="3132884"/>
                <a:ext cx="431640" cy="363240"/>
              </a:xfrm>
              <a:prstGeom prst="rect">
                <a:avLst/>
              </a:prstGeom>
            </p:spPr>
          </p:pic>
        </mc:Fallback>
      </mc:AlternateContent>
      <mc:AlternateContent xmlns:mc="http://schemas.openxmlformats.org/markup-compatibility/2006" xmlns:p14="http://schemas.microsoft.com/office/powerpoint/2010/main">
        <mc:Choice Requires="p14">
          <p:contentPart p14:bwMode="auto" r:id="rId834">
            <p14:nvContentPartPr>
              <p14:cNvPr id="421" name="Freihand 420">
                <a:extLst>
                  <a:ext uri="{FF2B5EF4-FFF2-40B4-BE49-F238E27FC236}">
                    <a16:creationId xmlns:a16="http://schemas.microsoft.com/office/drawing/2014/main" id="{86EE05E6-FB48-F1DF-8DCC-D87B94EF7C0A}"/>
                  </a:ext>
                </a:extLst>
              </p14:cNvPr>
              <p14:cNvContentPartPr/>
              <p14:nvPr/>
            </p14:nvContentPartPr>
            <p14:xfrm>
              <a:off x="5384029" y="3228284"/>
              <a:ext cx="377280" cy="276480"/>
            </p14:xfrm>
          </p:contentPart>
        </mc:Choice>
        <mc:Fallback xmlns="">
          <p:pic>
            <p:nvPicPr>
              <p:cNvPr id="421" name="Freihand 420">
                <a:extLst>
                  <a:ext uri="{FF2B5EF4-FFF2-40B4-BE49-F238E27FC236}">
                    <a16:creationId xmlns:a16="http://schemas.microsoft.com/office/drawing/2014/main" id="{86EE05E6-FB48-F1DF-8DCC-D87B94EF7C0A}"/>
                  </a:ext>
                </a:extLst>
              </p:cNvPr>
              <p:cNvPicPr/>
              <p:nvPr/>
            </p:nvPicPr>
            <p:blipFill>
              <a:blip r:embed="rId835"/>
              <a:stretch>
                <a:fillRect/>
              </a:stretch>
            </p:blipFill>
            <p:spPr>
              <a:xfrm>
                <a:off x="5375029" y="3219644"/>
                <a:ext cx="39492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836">
            <p14:nvContentPartPr>
              <p14:cNvPr id="422" name="Freihand 421">
                <a:extLst>
                  <a:ext uri="{FF2B5EF4-FFF2-40B4-BE49-F238E27FC236}">
                    <a16:creationId xmlns:a16="http://schemas.microsoft.com/office/drawing/2014/main" id="{7DBB63BA-0C70-6102-215F-C63C3E69DEB1}"/>
                  </a:ext>
                </a:extLst>
              </p14:cNvPr>
              <p14:cNvContentPartPr/>
              <p14:nvPr/>
            </p14:nvContentPartPr>
            <p14:xfrm>
              <a:off x="5782549" y="3253844"/>
              <a:ext cx="168480" cy="73080"/>
            </p14:xfrm>
          </p:contentPart>
        </mc:Choice>
        <mc:Fallback xmlns="">
          <p:pic>
            <p:nvPicPr>
              <p:cNvPr id="422" name="Freihand 421">
                <a:extLst>
                  <a:ext uri="{FF2B5EF4-FFF2-40B4-BE49-F238E27FC236}">
                    <a16:creationId xmlns:a16="http://schemas.microsoft.com/office/drawing/2014/main" id="{7DBB63BA-0C70-6102-215F-C63C3E69DEB1}"/>
                  </a:ext>
                </a:extLst>
              </p:cNvPr>
              <p:cNvPicPr/>
              <p:nvPr/>
            </p:nvPicPr>
            <p:blipFill>
              <a:blip r:embed="rId837"/>
              <a:stretch>
                <a:fillRect/>
              </a:stretch>
            </p:blipFill>
            <p:spPr>
              <a:xfrm>
                <a:off x="5773909" y="3245204"/>
                <a:ext cx="18612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838">
            <p14:nvContentPartPr>
              <p14:cNvPr id="423" name="Freihand 422">
                <a:extLst>
                  <a:ext uri="{FF2B5EF4-FFF2-40B4-BE49-F238E27FC236}">
                    <a16:creationId xmlns:a16="http://schemas.microsoft.com/office/drawing/2014/main" id="{B611242A-3DAC-74A4-EE44-E503AA181C23}"/>
                  </a:ext>
                </a:extLst>
              </p14:cNvPr>
              <p14:cNvContentPartPr/>
              <p14:nvPr/>
            </p14:nvContentPartPr>
            <p14:xfrm>
              <a:off x="6008629" y="3144044"/>
              <a:ext cx="167040" cy="172800"/>
            </p14:xfrm>
          </p:contentPart>
        </mc:Choice>
        <mc:Fallback xmlns="">
          <p:pic>
            <p:nvPicPr>
              <p:cNvPr id="423" name="Freihand 422">
                <a:extLst>
                  <a:ext uri="{FF2B5EF4-FFF2-40B4-BE49-F238E27FC236}">
                    <a16:creationId xmlns:a16="http://schemas.microsoft.com/office/drawing/2014/main" id="{B611242A-3DAC-74A4-EE44-E503AA181C23}"/>
                  </a:ext>
                </a:extLst>
              </p:cNvPr>
              <p:cNvPicPr/>
              <p:nvPr/>
            </p:nvPicPr>
            <p:blipFill>
              <a:blip r:embed="rId839"/>
              <a:stretch>
                <a:fillRect/>
              </a:stretch>
            </p:blipFill>
            <p:spPr>
              <a:xfrm>
                <a:off x="5999629" y="3135404"/>
                <a:ext cx="1846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840">
            <p14:nvContentPartPr>
              <p14:cNvPr id="424" name="Freihand 423">
                <a:extLst>
                  <a:ext uri="{FF2B5EF4-FFF2-40B4-BE49-F238E27FC236}">
                    <a16:creationId xmlns:a16="http://schemas.microsoft.com/office/drawing/2014/main" id="{DE9A3D7B-143C-E1E5-D015-4438C00E4D64}"/>
                  </a:ext>
                </a:extLst>
              </p14:cNvPr>
              <p14:cNvContentPartPr/>
              <p14:nvPr/>
            </p14:nvContentPartPr>
            <p14:xfrm>
              <a:off x="6100069" y="3244124"/>
              <a:ext cx="87480" cy="41040"/>
            </p14:xfrm>
          </p:contentPart>
        </mc:Choice>
        <mc:Fallback xmlns="">
          <p:pic>
            <p:nvPicPr>
              <p:cNvPr id="424" name="Freihand 423">
                <a:extLst>
                  <a:ext uri="{FF2B5EF4-FFF2-40B4-BE49-F238E27FC236}">
                    <a16:creationId xmlns:a16="http://schemas.microsoft.com/office/drawing/2014/main" id="{DE9A3D7B-143C-E1E5-D015-4438C00E4D64}"/>
                  </a:ext>
                </a:extLst>
              </p:cNvPr>
              <p:cNvPicPr/>
              <p:nvPr/>
            </p:nvPicPr>
            <p:blipFill>
              <a:blip r:embed="rId841"/>
              <a:stretch>
                <a:fillRect/>
              </a:stretch>
            </p:blipFill>
            <p:spPr>
              <a:xfrm>
                <a:off x="6091429" y="3235484"/>
                <a:ext cx="105120" cy="58680"/>
              </a:xfrm>
              <a:prstGeom prst="rect">
                <a:avLst/>
              </a:prstGeom>
            </p:spPr>
          </p:pic>
        </mc:Fallback>
      </mc:AlternateContent>
      <mc:AlternateContent xmlns:mc="http://schemas.openxmlformats.org/markup-compatibility/2006" xmlns:p14="http://schemas.microsoft.com/office/powerpoint/2010/main">
        <mc:Choice Requires="p14">
          <p:contentPart p14:bwMode="auto" r:id="rId842">
            <p14:nvContentPartPr>
              <p14:cNvPr id="425" name="Freihand 424">
                <a:extLst>
                  <a:ext uri="{FF2B5EF4-FFF2-40B4-BE49-F238E27FC236}">
                    <a16:creationId xmlns:a16="http://schemas.microsoft.com/office/drawing/2014/main" id="{43D56028-B180-55D2-2DA7-6F964496F382}"/>
                  </a:ext>
                </a:extLst>
              </p14:cNvPr>
              <p14:cNvContentPartPr/>
              <p14:nvPr/>
            </p14:nvContentPartPr>
            <p14:xfrm>
              <a:off x="6156229" y="3211724"/>
              <a:ext cx="219240" cy="144360"/>
            </p14:xfrm>
          </p:contentPart>
        </mc:Choice>
        <mc:Fallback xmlns="">
          <p:pic>
            <p:nvPicPr>
              <p:cNvPr id="425" name="Freihand 424">
                <a:extLst>
                  <a:ext uri="{FF2B5EF4-FFF2-40B4-BE49-F238E27FC236}">
                    <a16:creationId xmlns:a16="http://schemas.microsoft.com/office/drawing/2014/main" id="{43D56028-B180-55D2-2DA7-6F964496F382}"/>
                  </a:ext>
                </a:extLst>
              </p:cNvPr>
              <p:cNvPicPr/>
              <p:nvPr/>
            </p:nvPicPr>
            <p:blipFill>
              <a:blip r:embed="rId843"/>
              <a:stretch>
                <a:fillRect/>
              </a:stretch>
            </p:blipFill>
            <p:spPr>
              <a:xfrm>
                <a:off x="6147229" y="3202724"/>
                <a:ext cx="2368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844">
            <p14:nvContentPartPr>
              <p14:cNvPr id="431" name="Freihand 430">
                <a:extLst>
                  <a:ext uri="{FF2B5EF4-FFF2-40B4-BE49-F238E27FC236}">
                    <a16:creationId xmlns:a16="http://schemas.microsoft.com/office/drawing/2014/main" id="{97E6A3EE-98E6-8016-2B90-264888E327FD}"/>
                  </a:ext>
                </a:extLst>
              </p14:cNvPr>
              <p14:cNvContentPartPr/>
              <p14:nvPr/>
            </p14:nvContentPartPr>
            <p14:xfrm>
              <a:off x="1265989" y="1185284"/>
              <a:ext cx="2075040" cy="2050200"/>
            </p14:xfrm>
          </p:contentPart>
        </mc:Choice>
        <mc:Fallback xmlns="">
          <p:pic>
            <p:nvPicPr>
              <p:cNvPr id="431" name="Freihand 430">
                <a:extLst>
                  <a:ext uri="{FF2B5EF4-FFF2-40B4-BE49-F238E27FC236}">
                    <a16:creationId xmlns:a16="http://schemas.microsoft.com/office/drawing/2014/main" id="{97E6A3EE-98E6-8016-2B90-264888E327FD}"/>
                  </a:ext>
                </a:extLst>
              </p:cNvPr>
              <p:cNvPicPr/>
              <p:nvPr/>
            </p:nvPicPr>
            <p:blipFill>
              <a:blip r:embed="rId845"/>
              <a:stretch>
                <a:fillRect/>
              </a:stretch>
            </p:blipFill>
            <p:spPr>
              <a:xfrm>
                <a:off x="1257349" y="1176284"/>
                <a:ext cx="2092680" cy="2067840"/>
              </a:xfrm>
              <a:prstGeom prst="rect">
                <a:avLst/>
              </a:prstGeom>
            </p:spPr>
          </p:pic>
        </mc:Fallback>
      </mc:AlternateContent>
      <mc:AlternateContent xmlns:mc="http://schemas.openxmlformats.org/markup-compatibility/2006" xmlns:p14="http://schemas.microsoft.com/office/powerpoint/2010/main">
        <mc:Choice Requires="p14">
          <p:contentPart p14:bwMode="auto" r:id="rId846">
            <p14:nvContentPartPr>
              <p14:cNvPr id="432" name="Freihand 431">
                <a:extLst>
                  <a:ext uri="{FF2B5EF4-FFF2-40B4-BE49-F238E27FC236}">
                    <a16:creationId xmlns:a16="http://schemas.microsoft.com/office/drawing/2014/main" id="{66125797-6A3A-0D66-CF55-294545CFEE77}"/>
                  </a:ext>
                </a:extLst>
              </p14:cNvPr>
              <p14:cNvContentPartPr/>
              <p14:nvPr/>
            </p14:nvContentPartPr>
            <p14:xfrm>
              <a:off x="3425989" y="2964044"/>
              <a:ext cx="245880" cy="161280"/>
            </p14:xfrm>
          </p:contentPart>
        </mc:Choice>
        <mc:Fallback xmlns="">
          <p:pic>
            <p:nvPicPr>
              <p:cNvPr id="432" name="Freihand 431">
                <a:extLst>
                  <a:ext uri="{FF2B5EF4-FFF2-40B4-BE49-F238E27FC236}">
                    <a16:creationId xmlns:a16="http://schemas.microsoft.com/office/drawing/2014/main" id="{66125797-6A3A-0D66-CF55-294545CFEE77}"/>
                  </a:ext>
                </a:extLst>
              </p:cNvPr>
              <p:cNvPicPr/>
              <p:nvPr/>
            </p:nvPicPr>
            <p:blipFill>
              <a:blip r:embed="rId847"/>
              <a:stretch>
                <a:fillRect/>
              </a:stretch>
            </p:blipFill>
            <p:spPr>
              <a:xfrm>
                <a:off x="3417349" y="2955404"/>
                <a:ext cx="2635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848">
            <p14:nvContentPartPr>
              <p14:cNvPr id="433" name="Freihand 432">
                <a:extLst>
                  <a:ext uri="{FF2B5EF4-FFF2-40B4-BE49-F238E27FC236}">
                    <a16:creationId xmlns:a16="http://schemas.microsoft.com/office/drawing/2014/main" id="{31E1A09B-BB76-85D1-F122-9DC84AE401AD}"/>
                  </a:ext>
                </a:extLst>
              </p14:cNvPr>
              <p14:cNvContentPartPr/>
              <p14:nvPr/>
            </p14:nvContentPartPr>
            <p14:xfrm>
              <a:off x="3381349" y="2962964"/>
              <a:ext cx="140760" cy="217800"/>
            </p14:xfrm>
          </p:contentPart>
        </mc:Choice>
        <mc:Fallback xmlns="">
          <p:pic>
            <p:nvPicPr>
              <p:cNvPr id="433" name="Freihand 432">
                <a:extLst>
                  <a:ext uri="{FF2B5EF4-FFF2-40B4-BE49-F238E27FC236}">
                    <a16:creationId xmlns:a16="http://schemas.microsoft.com/office/drawing/2014/main" id="{31E1A09B-BB76-85D1-F122-9DC84AE401AD}"/>
                  </a:ext>
                </a:extLst>
              </p:cNvPr>
              <p:cNvPicPr/>
              <p:nvPr/>
            </p:nvPicPr>
            <p:blipFill>
              <a:blip r:embed="rId849"/>
              <a:stretch>
                <a:fillRect/>
              </a:stretch>
            </p:blipFill>
            <p:spPr>
              <a:xfrm>
                <a:off x="3372349" y="2954324"/>
                <a:ext cx="15840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850">
            <p14:nvContentPartPr>
              <p14:cNvPr id="434" name="Freihand 433">
                <a:extLst>
                  <a:ext uri="{FF2B5EF4-FFF2-40B4-BE49-F238E27FC236}">
                    <a16:creationId xmlns:a16="http://schemas.microsoft.com/office/drawing/2014/main" id="{26F3377C-C997-EA1A-48AD-91618307FBC7}"/>
                  </a:ext>
                </a:extLst>
              </p14:cNvPr>
              <p14:cNvContentPartPr/>
              <p14:nvPr/>
            </p14:nvContentPartPr>
            <p14:xfrm>
              <a:off x="3849709" y="2792684"/>
              <a:ext cx="41760" cy="145440"/>
            </p14:xfrm>
          </p:contentPart>
        </mc:Choice>
        <mc:Fallback xmlns="">
          <p:pic>
            <p:nvPicPr>
              <p:cNvPr id="434" name="Freihand 433">
                <a:extLst>
                  <a:ext uri="{FF2B5EF4-FFF2-40B4-BE49-F238E27FC236}">
                    <a16:creationId xmlns:a16="http://schemas.microsoft.com/office/drawing/2014/main" id="{26F3377C-C997-EA1A-48AD-91618307FBC7}"/>
                  </a:ext>
                </a:extLst>
              </p:cNvPr>
              <p:cNvPicPr/>
              <p:nvPr/>
            </p:nvPicPr>
            <p:blipFill>
              <a:blip r:embed="rId851"/>
              <a:stretch>
                <a:fillRect/>
              </a:stretch>
            </p:blipFill>
            <p:spPr>
              <a:xfrm>
                <a:off x="3841069" y="2784044"/>
                <a:ext cx="594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852">
            <p14:nvContentPartPr>
              <p14:cNvPr id="435" name="Freihand 434">
                <a:extLst>
                  <a:ext uri="{FF2B5EF4-FFF2-40B4-BE49-F238E27FC236}">
                    <a16:creationId xmlns:a16="http://schemas.microsoft.com/office/drawing/2014/main" id="{DFD11C73-8C17-F7A5-4820-FD06857447D3}"/>
                  </a:ext>
                </a:extLst>
              </p14:cNvPr>
              <p14:cNvContentPartPr/>
              <p14:nvPr/>
            </p14:nvContentPartPr>
            <p14:xfrm>
              <a:off x="3762589" y="2752364"/>
              <a:ext cx="213840" cy="220320"/>
            </p14:xfrm>
          </p:contentPart>
        </mc:Choice>
        <mc:Fallback xmlns="">
          <p:pic>
            <p:nvPicPr>
              <p:cNvPr id="435" name="Freihand 434">
                <a:extLst>
                  <a:ext uri="{FF2B5EF4-FFF2-40B4-BE49-F238E27FC236}">
                    <a16:creationId xmlns:a16="http://schemas.microsoft.com/office/drawing/2014/main" id="{DFD11C73-8C17-F7A5-4820-FD06857447D3}"/>
                  </a:ext>
                </a:extLst>
              </p:cNvPr>
              <p:cNvPicPr/>
              <p:nvPr/>
            </p:nvPicPr>
            <p:blipFill>
              <a:blip r:embed="rId853"/>
              <a:stretch>
                <a:fillRect/>
              </a:stretch>
            </p:blipFill>
            <p:spPr>
              <a:xfrm>
                <a:off x="3753589" y="2743724"/>
                <a:ext cx="23148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854">
            <p14:nvContentPartPr>
              <p14:cNvPr id="436" name="Freihand 435">
                <a:extLst>
                  <a:ext uri="{FF2B5EF4-FFF2-40B4-BE49-F238E27FC236}">
                    <a16:creationId xmlns:a16="http://schemas.microsoft.com/office/drawing/2014/main" id="{37135776-8785-F67B-8504-2D0E49D6415A}"/>
                  </a:ext>
                </a:extLst>
              </p14:cNvPr>
              <p14:cNvContentPartPr/>
              <p14:nvPr/>
            </p14:nvContentPartPr>
            <p14:xfrm>
              <a:off x="3978589" y="2776484"/>
              <a:ext cx="181080" cy="105480"/>
            </p14:xfrm>
          </p:contentPart>
        </mc:Choice>
        <mc:Fallback xmlns="">
          <p:pic>
            <p:nvPicPr>
              <p:cNvPr id="436" name="Freihand 435">
                <a:extLst>
                  <a:ext uri="{FF2B5EF4-FFF2-40B4-BE49-F238E27FC236}">
                    <a16:creationId xmlns:a16="http://schemas.microsoft.com/office/drawing/2014/main" id="{37135776-8785-F67B-8504-2D0E49D6415A}"/>
                  </a:ext>
                </a:extLst>
              </p:cNvPr>
              <p:cNvPicPr/>
              <p:nvPr/>
            </p:nvPicPr>
            <p:blipFill>
              <a:blip r:embed="rId855"/>
              <a:stretch>
                <a:fillRect/>
              </a:stretch>
            </p:blipFill>
            <p:spPr>
              <a:xfrm>
                <a:off x="3969589" y="2767844"/>
                <a:ext cx="1987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856">
            <p14:nvContentPartPr>
              <p14:cNvPr id="437" name="Freihand 436">
                <a:extLst>
                  <a:ext uri="{FF2B5EF4-FFF2-40B4-BE49-F238E27FC236}">
                    <a16:creationId xmlns:a16="http://schemas.microsoft.com/office/drawing/2014/main" id="{D72DDFEB-7E51-4BC7-2F20-CCA7A0DFD9F2}"/>
                  </a:ext>
                </a:extLst>
              </p14:cNvPr>
              <p14:cNvContentPartPr/>
              <p14:nvPr/>
            </p14:nvContentPartPr>
            <p14:xfrm>
              <a:off x="4201429" y="2637524"/>
              <a:ext cx="240120" cy="163440"/>
            </p14:xfrm>
          </p:contentPart>
        </mc:Choice>
        <mc:Fallback xmlns="">
          <p:pic>
            <p:nvPicPr>
              <p:cNvPr id="437" name="Freihand 436">
                <a:extLst>
                  <a:ext uri="{FF2B5EF4-FFF2-40B4-BE49-F238E27FC236}">
                    <a16:creationId xmlns:a16="http://schemas.microsoft.com/office/drawing/2014/main" id="{D72DDFEB-7E51-4BC7-2F20-CCA7A0DFD9F2}"/>
                  </a:ext>
                </a:extLst>
              </p:cNvPr>
              <p:cNvPicPr/>
              <p:nvPr/>
            </p:nvPicPr>
            <p:blipFill>
              <a:blip r:embed="rId857"/>
              <a:stretch>
                <a:fillRect/>
              </a:stretch>
            </p:blipFill>
            <p:spPr>
              <a:xfrm>
                <a:off x="4192789" y="2628884"/>
                <a:ext cx="25776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858">
            <p14:nvContentPartPr>
              <p14:cNvPr id="438" name="Freihand 437">
                <a:extLst>
                  <a:ext uri="{FF2B5EF4-FFF2-40B4-BE49-F238E27FC236}">
                    <a16:creationId xmlns:a16="http://schemas.microsoft.com/office/drawing/2014/main" id="{73CDDF43-274B-3BFC-9128-F828FDD11DEA}"/>
                  </a:ext>
                </a:extLst>
              </p14:cNvPr>
              <p14:cNvContentPartPr/>
              <p14:nvPr/>
            </p14:nvContentPartPr>
            <p14:xfrm>
              <a:off x="4453069" y="2516204"/>
              <a:ext cx="510480" cy="309240"/>
            </p14:xfrm>
          </p:contentPart>
        </mc:Choice>
        <mc:Fallback xmlns="">
          <p:pic>
            <p:nvPicPr>
              <p:cNvPr id="438" name="Freihand 437">
                <a:extLst>
                  <a:ext uri="{FF2B5EF4-FFF2-40B4-BE49-F238E27FC236}">
                    <a16:creationId xmlns:a16="http://schemas.microsoft.com/office/drawing/2014/main" id="{73CDDF43-274B-3BFC-9128-F828FDD11DEA}"/>
                  </a:ext>
                </a:extLst>
              </p:cNvPr>
              <p:cNvPicPr/>
              <p:nvPr/>
            </p:nvPicPr>
            <p:blipFill>
              <a:blip r:embed="rId859"/>
              <a:stretch>
                <a:fillRect/>
              </a:stretch>
            </p:blipFill>
            <p:spPr>
              <a:xfrm>
                <a:off x="4444429" y="2507204"/>
                <a:ext cx="52812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860">
            <p14:nvContentPartPr>
              <p14:cNvPr id="439" name="Freihand 438">
                <a:extLst>
                  <a:ext uri="{FF2B5EF4-FFF2-40B4-BE49-F238E27FC236}">
                    <a16:creationId xmlns:a16="http://schemas.microsoft.com/office/drawing/2014/main" id="{5EED1FFC-44FA-DFC4-6779-112BDAB258A4}"/>
                  </a:ext>
                </a:extLst>
              </p14:cNvPr>
              <p14:cNvContentPartPr/>
              <p14:nvPr/>
            </p14:nvContentPartPr>
            <p14:xfrm>
              <a:off x="4871029" y="2583164"/>
              <a:ext cx="88200" cy="23040"/>
            </p14:xfrm>
          </p:contentPart>
        </mc:Choice>
        <mc:Fallback xmlns="">
          <p:pic>
            <p:nvPicPr>
              <p:cNvPr id="439" name="Freihand 438">
                <a:extLst>
                  <a:ext uri="{FF2B5EF4-FFF2-40B4-BE49-F238E27FC236}">
                    <a16:creationId xmlns:a16="http://schemas.microsoft.com/office/drawing/2014/main" id="{5EED1FFC-44FA-DFC4-6779-112BDAB258A4}"/>
                  </a:ext>
                </a:extLst>
              </p:cNvPr>
              <p:cNvPicPr/>
              <p:nvPr/>
            </p:nvPicPr>
            <p:blipFill>
              <a:blip r:embed="rId861"/>
              <a:stretch>
                <a:fillRect/>
              </a:stretch>
            </p:blipFill>
            <p:spPr>
              <a:xfrm>
                <a:off x="4862029" y="2574524"/>
                <a:ext cx="1058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862">
            <p14:nvContentPartPr>
              <p14:cNvPr id="440" name="Freihand 439">
                <a:extLst>
                  <a:ext uri="{FF2B5EF4-FFF2-40B4-BE49-F238E27FC236}">
                    <a16:creationId xmlns:a16="http://schemas.microsoft.com/office/drawing/2014/main" id="{F3D4AB7F-D0DD-B946-6889-22D85171A76C}"/>
                  </a:ext>
                </a:extLst>
              </p14:cNvPr>
              <p14:cNvContentPartPr/>
              <p14:nvPr/>
            </p14:nvContentPartPr>
            <p14:xfrm>
              <a:off x="4946269" y="2375804"/>
              <a:ext cx="681480" cy="244440"/>
            </p14:xfrm>
          </p:contentPart>
        </mc:Choice>
        <mc:Fallback xmlns="">
          <p:pic>
            <p:nvPicPr>
              <p:cNvPr id="440" name="Freihand 439">
                <a:extLst>
                  <a:ext uri="{FF2B5EF4-FFF2-40B4-BE49-F238E27FC236}">
                    <a16:creationId xmlns:a16="http://schemas.microsoft.com/office/drawing/2014/main" id="{F3D4AB7F-D0DD-B946-6889-22D85171A76C}"/>
                  </a:ext>
                </a:extLst>
              </p:cNvPr>
              <p:cNvPicPr/>
              <p:nvPr/>
            </p:nvPicPr>
            <p:blipFill>
              <a:blip r:embed="rId863"/>
              <a:stretch>
                <a:fillRect/>
              </a:stretch>
            </p:blipFill>
            <p:spPr>
              <a:xfrm>
                <a:off x="4937269" y="2367164"/>
                <a:ext cx="69912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864">
            <p14:nvContentPartPr>
              <p14:cNvPr id="442" name="Freihand 441">
                <a:extLst>
                  <a:ext uri="{FF2B5EF4-FFF2-40B4-BE49-F238E27FC236}">
                    <a16:creationId xmlns:a16="http://schemas.microsoft.com/office/drawing/2014/main" id="{C497A652-9B71-44DD-791B-2C21094197B1}"/>
                  </a:ext>
                </a:extLst>
              </p14:cNvPr>
              <p14:cNvContentPartPr/>
              <p14:nvPr/>
            </p14:nvContentPartPr>
            <p14:xfrm>
              <a:off x="2165629" y="1904924"/>
              <a:ext cx="630360" cy="607680"/>
            </p14:xfrm>
          </p:contentPart>
        </mc:Choice>
        <mc:Fallback xmlns="">
          <p:pic>
            <p:nvPicPr>
              <p:cNvPr id="442" name="Freihand 441">
                <a:extLst>
                  <a:ext uri="{FF2B5EF4-FFF2-40B4-BE49-F238E27FC236}">
                    <a16:creationId xmlns:a16="http://schemas.microsoft.com/office/drawing/2014/main" id="{C497A652-9B71-44DD-791B-2C21094197B1}"/>
                  </a:ext>
                </a:extLst>
              </p:cNvPr>
              <p:cNvPicPr/>
              <p:nvPr/>
            </p:nvPicPr>
            <p:blipFill>
              <a:blip r:embed="rId865"/>
              <a:stretch>
                <a:fillRect/>
              </a:stretch>
            </p:blipFill>
            <p:spPr>
              <a:xfrm>
                <a:off x="2156629" y="1895924"/>
                <a:ext cx="648000" cy="625320"/>
              </a:xfrm>
              <a:prstGeom prst="rect">
                <a:avLst/>
              </a:prstGeom>
            </p:spPr>
          </p:pic>
        </mc:Fallback>
      </mc:AlternateContent>
      <mc:AlternateContent xmlns:mc="http://schemas.openxmlformats.org/markup-compatibility/2006" xmlns:p14="http://schemas.microsoft.com/office/powerpoint/2010/main">
        <mc:Choice Requires="p14">
          <p:contentPart p14:bwMode="auto" r:id="rId866">
            <p14:nvContentPartPr>
              <p14:cNvPr id="443" name="Freihand 442">
                <a:extLst>
                  <a:ext uri="{FF2B5EF4-FFF2-40B4-BE49-F238E27FC236}">
                    <a16:creationId xmlns:a16="http://schemas.microsoft.com/office/drawing/2014/main" id="{44F24C4C-41F8-E4FE-A155-6E4EA7DC1F2A}"/>
                  </a:ext>
                </a:extLst>
              </p14:cNvPr>
              <p14:cNvContentPartPr/>
              <p14:nvPr/>
            </p14:nvContentPartPr>
            <p14:xfrm>
              <a:off x="2133589" y="2368244"/>
              <a:ext cx="249120" cy="220680"/>
            </p14:xfrm>
          </p:contentPart>
        </mc:Choice>
        <mc:Fallback xmlns="">
          <p:pic>
            <p:nvPicPr>
              <p:cNvPr id="443" name="Freihand 442">
                <a:extLst>
                  <a:ext uri="{FF2B5EF4-FFF2-40B4-BE49-F238E27FC236}">
                    <a16:creationId xmlns:a16="http://schemas.microsoft.com/office/drawing/2014/main" id="{44F24C4C-41F8-E4FE-A155-6E4EA7DC1F2A}"/>
                  </a:ext>
                </a:extLst>
              </p:cNvPr>
              <p:cNvPicPr/>
              <p:nvPr/>
            </p:nvPicPr>
            <p:blipFill>
              <a:blip r:embed="rId867"/>
              <a:stretch>
                <a:fillRect/>
              </a:stretch>
            </p:blipFill>
            <p:spPr>
              <a:xfrm>
                <a:off x="2124589" y="2359244"/>
                <a:ext cx="26676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868">
            <p14:nvContentPartPr>
              <p14:cNvPr id="445" name="Freihand 444">
                <a:extLst>
                  <a:ext uri="{FF2B5EF4-FFF2-40B4-BE49-F238E27FC236}">
                    <a16:creationId xmlns:a16="http://schemas.microsoft.com/office/drawing/2014/main" id="{D1A5A0CB-0090-6ADF-231F-AFF3AA2C4F17}"/>
                  </a:ext>
                </a:extLst>
              </p14:cNvPr>
              <p14:cNvContentPartPr/>
              <p14:nvPr/>
            </p14:nvContentPartPr>
            <p14:xfrm>
              <a:off x="3112429" y="1553204"/>
              <a:ext cx="91080" cy="103320"/>
            </p14:xfrm>
          </p:contentPart>
        </mc:Choice>
        <mc:Fallback xmlns="">
          <p:pic>
            <p:nvPicPr>
              <p:cNvPr id="445" name="Freihand 444">
                <a:extLst>
                  <a:ext uri="{FF2B5EF4-FFF2-40B4-BE49-F238E27FC236}">
                    <a16:creationId xmlns:a16="http://schemas.microsoft.com/office/drawing/2014/main" id="{D1A5A0CB-0090-6ADF-231F-AFF3AA2C4F17}"/>
                  </a:ext>
                </a:extLst>
              </p:cNvPr>
              <p:cNvPicPr/>
              <p:nvPr/>
            </p:nvPicPr>
            <p:blipFill>
              <a:blip r:embed="rId869"/>
              <a:stretch>
                <a:fillRect/>
              </a:stretch>
            </p:blipFill>
            <p:spPr>
              <a:xfrm>
                <a:off x="3103789" y="1544204"/>
                <a:ext cx="10872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870">
            <p14:nvContentPartPr>
              <p14:cNvPr id="446" name="Freihand 445">
                <a:extLst>
                  <a:ext uri="{FF2B5EF4-FFF2-40B4-BE49-F238E27FC236}">
                    <a16:creationId xmlns:a16="http://schemas.microsoft.com/office/drawing/2014/main" id="{5462B843-9044-0E5D-7B0A-6ABDF51CFCEC}"/>
                  </a:ext>
                </a:extLst>
              </p14:cNvPr>
              <p14:cNvContentPartPr/>
              <p14:nvPr/>
            </p14:nvContentPartPr>
            <p14:xfrm>
              <a:off x="3274069" y="1494164"/>
              <a:ext cx="90720" cy="242280"/>
            </p14:xfrm>
          </p:contentPart>
        </mc:Choice>
        <mc:Fallback xmlns="">
          <p:pic>
            <p:nvPicPr>
              <p:cNvPr id="446" name="Freihand 445">
                <a:extLst>
                  <a:ext uri="{FF2B5EF4-FFF2-40B4-BE49-F238E27FC236}">
                    <a16:creationId xmlns:a16="http://schemas.microsoft.com/office/drawing/2014/main" id="{5462B843-9044-0E5D-7B0A-6ABDF51CFCEC}"/>
                  </a:ext>
                </a:extLst>
              </p:cNvPr>
              <p:cNvPicPr/>
              <p:nvPr/>
            </p:nvPicPr>
            <p:blipFill>
              <a:blip r:embed="rId871"/>
              <a:stretch>
                <a:fillRect/>
              </a:stretch>
            </p:blipFill>
            <p:spPr>
              <a:xfrm>
                <a:off x="3265069" y="1485164"/>
                <a:ext cx="10836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872">
            <p14:nvContentPartPr>
              <p14:cNvPr id="447" name="Freihand 446">
                <a:extLst>
                  <a:ext uri="{FF2B5EF4-FFF2-40B4-BE49-F238E27FC236}">
                    <a16:creationId xmlns:a16="http://schemas.microsoft.com/office/drawing/2014/main" id="{EF0F07AB-1D5D-BBCC-4CCD-B73411489611}"/>
                  </a:ext>
                </a:extLst>
              </p14:cNvPr>
              <p14:cNvContentPartPr/>
              <p14:nvPr/>
            </p14:nvContentPartPr>
            <p14:xfrm>
              <a:off x="3387829" y="1331084"/>
              <a:ext cx="474480" cy="197640"/>
            </p14:xfrm>
          </p:contentPart>
        </mc:Choice>
        <mc:Fallback xmlns="">
          <p:pic>
            <p:nvPicPr>
              <p:cNvPr id="447" name="Freihand 446">
                <a:extLst>
                  <a:ext uri="{FF2B5EF4-FFF2-40B4-BE49-F238E27FC236}">
                    <a16:creationId xmlns:a16="http://schemas.microsoft.com/office/drawing/2014/main" id="{EF0F07AB-1D5D-BBCC-4CCD-B73411489611}"/>
                  </a:ext>
                </a:extLst>
              </p:cNvPr>
              <p:cNvPicPr/>
              <p:nvPr/>
            </p:nvPicPr>
            <p:blipFill>
              <a:blip r:embed="rId873"/>
              <a:stretch>
                <a:fillRect/>
              </a:stretch>
            </p:blipFill>
            <p:spPr>
              <a:xfrm>
                <a:off x="3378829" y="1322444"/>
                <a:ext cx="49212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874">
            <p14:nvContentPartPr>
              <p14:cNvPr id="448" name="Freihand 447">
                <a:extLst>
                  <a:ext uri="{FF2B5EF4-FFF2-40B4-BE49-F238E27FC236}">
                    <a16:creationId xmlns:a16="http://schemas.microsoft.com/office/drawing/2014/main" id="{8DCBE6F2-2144-2C0D-3DAD-52A757CDBE55}"/>
                  </a:ext>
                </a:extLst>
              </p14:cNvPr>
              <p14:cNvContentPartPr/>
              <p14:nvPr/>
            </p14:nvContentPartPr>
            <p14:xfrm>
              <a:off x="3773389" y="1228484"/>
              <a:ext cx="5400" cy="5400"/>
            </p14:xfrm>
          </p:contentPart>
        </mc:Choice>
        <mc:Fallback xmlns="">
          <p:pic>
            <p:nvPicPr>
              <p:cNvPr id="448" name="Freihand 447">
                <a:extLst>
                  <a:ext uri="{FF2B5EF4-FFF2-40B4-BE49-F238E27FC236}">
                    <a16:creationId xmlns:a16="http://schemas.microsoft.com/office/drawing/2014/main" id="{8DCBE6F2-2144-2C0D-3DAD-52A757CDBE55}"/>
                  </a:ext>
                </a:extLst>
              </p:cNvPr>
              <p:cNvPicPr/>
              <p:nvPr/>
            </p:nvPicPr>
            <p:blipFill>
              <a:blip r:embed="rId415"/>
              <a:stretch>
                <a:fillRect/>
              </a:stretch>
            </p:blipFill>
            <p:spPr>
              <a:xfrm>
                <a:off x="3764749" y="1219484"/>
                <a:ext cx="230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875">
            <p14:nvContentPartPr>
              <p14:cNvPr id="449" name="Freihand 448">
                <a:extLst>
                  <a:ext uri="{FF2B5EF4-FFF2-40B4-BE49-F238E27FC236}">
                    <a16:creationId xmlns:a16="http://schemas.microsoft.com/office/drawing/2014/main" id="{0B6FC1DB-17DB-C43A-9752-135CB3401F9D}"/>
                  </a:ext>
                </a:extLst>
              </p14:cNvPr>
              <p14:cNvContentPartPr/>
              <p14:nvPr/>
            </p14:nvContentPartPr>
            <p14:xfrm>
              <a:off x="3946189" y="1175924"/>
              <a:ext cx="516960" cy="164520"/>
            </p14:xfrm>
          </p:contentPart>
        </mc:Choice>
        <mc:Fallback xmlns="">
          <p:pic>
            <p:nvPicPr>
              <p:cNvPr id="449" name="Freihand 448">
                <a:extLst>
                  <a:ext uri="{FF2B5EF4-FFF2-40B4-BE49-F238E27FC236}">
                    <a16:creationId xmlns:a16="http://schemas.microsoft.com/office/drawing/2014/main" id="{0B6FC1DB-17DB-C43A-9752-135CB3401F9D}"/>
                  </a:ext>
                </a:extLst>
              </p:cNvPr>
              <p:cNvPicPr/>
              <p:nvPr/>
            </p:nvPicPr>
            <p:blipFill>
              <a:blip r:embed="rId876"/>
              <a:stretch>
                <a:fillRect/>
              </a:stretch>
            </p:blipFill>
            <p:spPr>
              <a:xfrm>
                <a:off x="3937549" y="1166924"/>
                <a:ext cx="53460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877">
            <p14:nvContentPartPr>
              <p14:cNvPr id="451" name="Freihand 450">
                <a:extLst>
                  <a:ext uri="{FF2B5EF4-FFF2-40B4-BE49-F238E27FC236}">
                    <a16:creationId xmlns:a16="http://schemas.microsoft.com/office/drawing/2014/main" id="{80A374BC-D59B-F309-E916-8FA1AA19F500}"/>
                  </a:ext>
                </a:extLst>
              </p14:cNvPr>
              <p14:cNvContentPartPr/>
              <p14:nvPr/>
            </p14:nvContentPartPr>
            <p14:xfrm>
              <a:off x="1976629" y="2705924"/>
              <a:ext cx="7920" cy="199080"/>
            </p14:xfrm>
          </p:contentPart>
        </mc:Choice>
        <mc:Fallback xmlns="">
          <p:pic>
            <p:nvPicPr>
              <p:cNvPr id="451" name="Freihand 450">
                <a:extLst>
                  <a:ext uri="{FF2B5EF4-FFF2-40B4-BE49-F238E27FC236}">
                    <a16:creationId xmlns:a16="http://schemas.microsoft.com/office/drawing/2014/main" id="{80A374BC-D59B-F309-E916-8FA1AA19F500}"/>
                  </a:ext>
                </a:extLst>
              </p:cNvPr>
              <p:cNvPicPr/>
              <p:nvPr/>
            </p:nvPicPr>
            <p:blipFill>
              <a:blip r:embed="rId878"/>
              <a:stretch>
                <a:fillRect/>
              </a:stretch>
            </p:blipFill>
            <p:spPr>
              <a:xfrm>
                <a:off x="1967989" y="2697284"/>
                <a:ext cx="2556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879">
            <p14:nvContentPartPr>
              <p14:cNvPr id="452" name="Freihand 451">
                <a:extLst>
                  <a:ext uri="{FF2B5EF4-FFF2-40B4-BE49-F238E27FC236}">
                    <a16:creationId xmlns:a16="http://schemas.microsoft.com/office/drawing/2014/main" id="{4430E681-F8DA-ED5C-3015-1845138581CD}"/>
                  </a:ext>
                </a:extLst>
              </p14:cNvPr>
              <p14:cNvContentPartPr/>
              <p14:nvPr/>
            </p14:nvContentPartPr>
            <p14:xfrm>
              <a:off x="1970509" y="2988164"/>
              <a:ext cx="15480" cy="429120"/>
            </p14:xfrm>
          </p:contentPart>
        </mc:Choice>
        <mc:Fallback xmlns="">
          <p:pic>
            <p:nvPicPr>
              <p:cNvPr id="452" name="Freihand 451">
                <a:extLst>
                  <a:ext uri="{FF2B5EF4-FFF2-40B4-BE49-F238E27FC236}">
                    <a16:creationId xmlns:a16="http://schemas.microsoft.com/office/drawing/2014/main" id="{4430E681-F8DA-ED5C-3015-1845138581CD}"/>
                  </a:ext>
                </a:extLst>
              </p:cNvPr>
              <p:cNvPicPr/>
              <p:nvPr/>
            </p:nvPicPr>
            <p:blipFill>
              <a:blip r:embed="rId880"/>
              <a:stretch>
                <a:fillRect/>
              </a:stretch>
            </p:blipFill>
            <p:spPr>
              <a:xfrm>
                <a:off x="1961869" y="2979524"/>
                <a:ext cx="33120" cy="446760"/>
              </a:xfrm>
              <a:prstGeom prst="rect">
                <a:avLst/>
              </a:prstGeom>
            </p:spPr>
          </p:pic>
        </mc:Fallback>
      </mc:AlternateContent>
      <mc:AlternateContent xmlns:mc="http://schemas.openxmlformats.org/markup-compatibility/2006" xmlns:p14="http://schemas.microsoft.com/office/powerpoint/2010/main">
        <mc:Choice Requires="p14">
          <p:contentPart p14:bwMode="auto" r:id="rId881">
            <p14:nvContentPartPr>
              <p14:cNvPr id="453" name="Freihand 452">
                <a:extLst>
                  <a:ext uri="{FF2B5EF4-FFF2-40B4-BE49-F238E27FC236}">
                    <a16:creationId xmlns:a16="http://schemas.microsoft.com/office/drawing/2014/main" id="{BD77A142-61B0-B225-E2C5-F50961C0AD3E}"/>
                  </a:ext>
                </a:extLst>
              </p14:cNvPr>
              <p14:cNvContentPartPr/>
              <p14:nvPr/>
            </p14:nvContentPartPr>
            <p14:xfrm>
              <a:off x="1942789" y="3583604"/>
              <a:ext cx="6840" cy="195480"/>
            </p14:xfrm>
          </p:contentPart>
        </mc:Choice>
        <mc:Fallback xmlns="">
          <p:pic>
            <p:nvPicPr>
              <p:cNvPr id="453" name="Freihand 452">
                <a:extLst>
                  <a:ext uri="{FF2B5EF4-FFF2-40B4-BE49-F238E27FC236}">
                    <a16:creationId xmlns:a16="http://schemas.microsoft.com/office/drawing/2014/main" id="{BD77A142-61B0-B225-E2C5-F50961C0AD3E}"/>
                  </a:ext>
                </a:extLst>
              </p:cNvPr>
              <p:cNvPicPr/>
              <p:nvPr/>
            </p:nvPicPr>
            <p:blipFill>
              <a:blip r:embed="rId882"/>
              <a:stretch>
                <a:fillRect/>
              </a:stretch>
            </p:blipFill>
            <p:spPr>
              <a:xfrm>
                <a:off x="1934149" y="3574964"/>
                <a:ext cx="2448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883">
            <p14:nvContentPartPr>
              <p14:cNvPr id="462" name="Freihand 461">
                <a:extLst>
                  <a:ext uri="{FF2B5EF4-FFF2-40B4-BE49-F238E27FC236}">
                    <a16:creationId xmlns:a16="http://schemas.microsoft.com/office/drawing/2014/main" id="{9795FF61-F921-B923-32CC-8F3ABA91800D}"/>
                  </a:ext>
                </a:extLst>
              </p14:cNvPr>
              <p14:cNvContentPartPr/>
              <p14:nvPr/>
            </p14:nvContentPartPr>
            <p14:xfrm>
              <a:off x="2193349" y="2160164"/>
              <a:ext cx="1506240" cy="1520280"/>
            </p14:xfrm>
          </p:contentPart>
        </mc:Choice>
        <mc:Fallback xmlns="">
          <p:pic>
            <p:nvPicPr>
              <p:cNvPr id="462" name="Freihand 461">
                <a:extLst>
                  <a:ext uri="{FF2B5EF4-FFF2-40B4-BE49-F238E27FC236}">
                    <a16:creationId xmlns:a16="http://schemas.microsoft.com/office/drawing/2014/main" id="{9795FF61-F921-B923-32CC-8F3ABA91800D}"/>
                  </a:ext>
                </a:extLst>
              </p:cNvPr>
              <p:cNvPicPr/>
              <p:nvPr/>
            </p:nvPicPr>
            <p:blipFill>
              <a:blip r:embed="rId884"/>
              <a:stretch>
                <a:fillRect/>
              </a:stretch>
            </p:blipFill>
            <p:spPr>
              <a:xfrm>
                <a:off x="2184709" y="2151524"/>
                <a:ext cx="1523880" cy="1537920"/>
              </a:xfrm>
              <a:prstGeom prst="rect">
                <a:avLst/>
              </a:prstGeom>
            </p:spPr>
          </p:pic>
        </mc:Fallback>
      </mc:AlternateContent>
      <mc:AlternateContent xmlns:mc="http://schemas.openxmlformats.org/markup-compatibility/2006" xmlns:p14="http://schemas.microsoft.com/office/powerpoint/2010/main">
        <mc:Choice Requires="p14">
          <p:contentPart p14:bwMode="auto" r:id="rId885">
            <p14:nvContentPartPr>
              <p14:cNvPr id="463" name="Freihand 462">
                <a:extLst>
                  <a:ext uri="{FF2B5EF4-FFF2-40B4-BE49-F238E27FC236}">
                    <a16:creationId xmlns:a16="http://schemas.microsoft.com/office/drawing/2014/main" id="{EA71EE3B-C6B3-F397-FF97-3DE013249567}"/>
                  </a:ext>
                </a:extLst>
              </p14:cNvPr>
              <p14:cNvContentPartPr/>
              <p14:nvPr/>
            </p14:nvContentPartPr>
            <p14:xfrm>
              <a:off x="2129629" y="3425564"/>
              <a:ext cx="255240" cy="282960"/>
            </p14:xfrm>
          </p:contentPart>
        </mc:Choice>
        <mc:Fallback xmlns="">
          <p:pic>
            <p:nvPicPr>
              <p:cNvPr id="463" name="Freihand 462">
                <a:extLst>
                  <a:ext uri="{FF2B5EF4-FFF2-40B4-BE49-F238E27FC236}">
                    <a16:creationId xmlns:a16="http://schemas.microsoft.com/office/drawing/2014/main" id="{EA71EE3B-C6B3-F397-FF97-3DE013249567}"/>
                  </a:ext>
                </a:extLst>
              </p:cNvPr>
              <p:cNvPicPr/>
              <p:nvPr/>
            </p:nvPicPr>
            <p:blipFill>
              <a:blip r:embed="rId886"/>
              <a:stretch>
                <a:fillRect/>
              </a:stretch>
            </p:blipFill>
            <p:spPr>
              <a:xfrm>
                <a:off x="2120629" y="3416564"/>
                <a:ext cx="272880" cy="30060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465" name="Freihand 464">
                <a:extLst>
                  <a:ext uri="{FF2B5EF4-FFF2-40B4-BE49-F238E27FC236}">
                    <a16:creationId xmlns:a16="http://schemas.microsoft.com/office/drawing/2014/main" id="{37566E9A-6B25-11F0-B074-207644103755}"/>
                  </a:ext>
                </a:extLst>
              </p14:cNvPr>
              <p14:cNvContentPartPr/>
              <p14:nvPr/>
            </p14:nvContentPartPr>
            <p14:xfrm>
              <a:off x="3866629" y="1862444"/>
              <a:ext cx="199080" cy="241200"/>
            </p14:xfrm>
          </p:contentPart>
        </mc:Choice>
        <mc:Fallback xmlns="">
          <p:pic>
            <p:nvPicPr>
              <p:cNvPr id="465" name="Freihand 464">
                <a:extLst>
                  <a:ext uri="{FF2B5EF4-FFF2-40B4-BE49-F238E27FC236}">
                    <a16:creationId xmlns:a16="http://schemas.microsoft.com/office/drawing/2014/main" id="{37566E9A-6B25-11F0-B074-207644103755}"/>
                  </a:ext>
                </a:extLst>
              </p:cNvPr>
              <p:cNvPicPr/>
              <p:nvPr/>
            </p:nvPicPr>
            <p:blipFill>
              <a:blip r:embed="rId888"/>
              <a:stretch>
                <a:fillRect/>
              </a:stretch>
            </p:blipFill>
            <p:spPr>
              <a:xfrm>
                <a:off x="3857629" y="1853804"/>
                <a:ext cx="21672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466" name="Freihand 465">
                <a:extLst>
                  <a:ext uri="{FF2B5EF4-FFF2-40B4-BE49-F238E27FC236}">
                    <a16:creationId xmlns:a16="http://schemas.microsoft.com/office/drawing/2014/main" id="{64FA0CFB-4FFD-5D1D-1DFE-3E1CAE84EDC0}"/>
                  </a:ext>
                </a:extLst>
              </p14:cNvPr>
              <p14:cNvContentPartPr/>
              <p14:nvPr/>
            </p14:nvContentPartPr>
            <p14:xfrm>
              <a:off x="4170109" y="1863524"/>
              <a:ext cx="90720" cy="61920"/>
            </p14:xfrm>
          </p:contentPart>
        </mc:Choice>
        <mc:Fallback xmlns="">
          <p:pic>
            <p:nvPicPr>
              <p:cNvPr id="466" name="Freihand 465">
                <a:extLst>
                  <a:ext uri="{FF2B5EF4-FFF2-40B4-BE49-F238E27FC236}">
                    <a16:creationId xmlns:a16="http://schemas.microsoft.com/office/drawing/2014/main" id="{64FA0CFB-4FFD-5D1D-1DFE-3E1CAE84EDC0}"/>
                  </a:ext>
                </a:extLst>
              </p:cNvPr>
              <p:cNvPicPr/>
              <p:nvPr/>
            </p:nvPicPr>
            <p:blipFill>
              <a:blip r:embed="rId890"/>
              <a:stretch>
                <a:fillRect/>
              </a:stretch>
            </p:blipFill>
            <p:spPr>
              <a:xfrm>
                <a:off x="4161469" y="1854884"/>
                <a:ext cx="1083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891">
            <p14:nvContentPartPr>
              <p14:cNvPr id="467" name="Freihand 466">
                <a:extLst>
                  <a:ext uri="{FF2B5EF4-FFF2-40B4-BE49-F238E27FC236}">
                    <a16:creationId xmlns:a16="http://schemas.microsoft.com/office/drawing/2014/main" id="{2A2DBAAC-2F8E-9E42-63EC-8766F4A0D756}"/>
                  </a:ext>
                </a:extLst>
              </p14:cNvPr>
              <p14:cNvContentPartPr/>
              <p14:nvPr/>
            </p14:nvContentPartPr>
            <p14:xfrm>
              <a:off x="4355869" y="1632044"/>
              <a:ext cx="125280" cy="351000"/>
            </p14:xfrm>
          </p:contentPart>
        </mc:Choice>
        <mc:Fallback xmlns="">
          <p:pic>
            <p:nvPicPr>
              <p:cNvPr id="467" name="Freihand 466">
                <a:extLst>
                  <a:ext uri="{FF2B5EF4-FFF2-40B4-BE49-F238E27FC236}">
                    <a16:creationId xmlns:a16="http://schemas.microsoft.com/office/drawing/2014/main" id="{2A2DBAAC-2F8E-9E42-63EC-8766F4A0D756}"/>
                  </a:ext>
                </a:extLst>
              </p:cNvPr>
              <p:cNvPicPr/>
              <p:nvPr/>
            </p:nvPicPr>
            <p:blipFill>
              <a:blip r:embed="rId892"/>
              <a:stretch>
                <a:fillRect/>
              </a:stretch>
            </p:blipFill>
            <p:spPr>
              <a:xfrm>
                <a:off x="4347229" y="1623044"/>
                <a:ext cx="142920" cy="36864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469" name="Freihand 468">
                <a:extLst>
                  <a:ext uri="{FF2B5EF4-FFF2-40B4-BE49-F238E27FC236}">
                    <a16:creationId xmlns:a16="http://schemas.microsoft.com/office/drawing/2014/main" id="{F8E6D7DB-9FD1-6187-2AEB-1843B4A6D714}"/>
                  </a:ext>
                </a:extLst>
              </p14:cNvPr>
              <p14:cNvContentPartPr/>
              <p14:nvPr/>
            </p14:nvContentPartPr>
            <p14:xfrm>
              <a:off x="4553869" y="1453844"/>
              <a:ext cx="100440" cy="203760"/>
            </p14:xfrm>
          </p:contentPart>
        </mc:Choice>
        <mc:Fallback xmlns="">
          <p:pic>
            <p:nvPicPr>
              <p:cNvPr id="469" name="Freihand 468">
                <a:extLst>
                  <a:ext uri="{FF2B5EF4-FFF2-40B4-BE49-F238E27FC236}">
                    <a16:creationId xmlns:a16="http://schemas.microsoft.com/office/drawing/2014/main" id="{F8E6D7DB-9FD1-6187-2AEB-1843B4A6D714}"/>
                  </a:ext>
                </a:extLst>
              </p:cNvPr>
              <p:cNvPicPr/>
              <p:nvPr/>
            </p:nvPicPr>
            <p:blipFill>
              <a:blip r:embed="rId894"/>
              <a:stretch>
                <a:fillRect/>
              </a:stretch>
            </p:blipFill>
            <p:spPr>
              <a:xfrm>
                <a:off x="4544869" y="1445204"/>
                <a:ext cx="11808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470" name="Freihand 469">
                <a:extLst>
                  <a:ext uri="{FF2B5EF4-FFF2-40B4-BE49-F238E27FC236}">
                    <a16:creationId xmlns:a16="http://schemas.microsoft.com/office/drawing/2014/main" id="{3B094225-4ADA-E4BF-B044-C4E975CD4973}"/>
                  </a:ext>
                </a:extLst>
              </p14:cNvPr>
              <p14:cNvContentPartPr/>
              <p14:nvPr/>
            </p14:nvContentPartPr>
            <p14:xfrm>
              <a:off x="4658269" y="1633844"/>
              <a:ext cx="120600" cy="95400"/>
            </p14:xfrm>
          </p:contentPart>
        </mc:Choice>
        <mc:Fallback xmlns="">
          <p:pic>
            <p:nvPicPr>
              <p:cNvPr id="470" name="Freihand 469">
                <a:extLst>
                  <a:ext uri="{FF2B5EF4-FFF2-40B4-BE49-F238E27FC236}">
                    <a16:creationId xmlns:a16="http://schemas.microsoft.com/office/drawing/2014/main" id="{3B094225-4ADA-E4BF-B044-C4E975CD4973}"/>
                  </a:ext>
                </a:extLst>
              </p:cNvPr>
              <p:cNvPicPr/>
              <p:nvPr/>
            </p:nvPicPr>
            <p:blipFill>
              <a:blip r:embed="rId896"/>
              <a:stretch>
                <a:fillRect/>
              </a:stretch>
            </p:blipFill>
            <p:spPr>
              <a:xfrm>
                <a:off x="4649629" y="1625204"/>
                <a:ext cx="1382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471" name="Freihand 470">
                <a:extLst>
                  <a:ext uri="{FF2B5EF4-FFF2-40B4-BE49-F238E27FC236}">
                    <a16:creationId xmlns:a16="http://schemas.microsoft.com/office/drawing/2014/main" id="{CE877DAE-83EE-EBC9-DB10-5E6756DC1DBB}"/>
                  </a:ext>
                </a:extLst>
              </p14:cNvPr>
              <p14:cNvContentPartPr/>
              <p14:nvPr/>
            </p14:nvContentPartPr>
            <p14:xfrm>
              <a:off x="4658269" y="1683884"/>
              <a:ext cx="149400" cy="78840"/>
            </p14:xfrm>
          </p:contentPart>
        </mc:Choice>
        <mc:Fallback xmlns="">
          <p:pic>
            <p:nvPicPr>
              <p:cNvPr id="471" name="Freihand 470">
                <a:extLst>
                  <a:ext uri="{FF2B5EF4-FFF2-40B4-BE49-F238E27FC236}">
                    <a16:creationId xmlns:a16="http://schemas.microsoft.com/office/drawing/2014/main" id="{CE877DAE-83EE-EBC9-DB10-5E6756DC1DBB}"/>
                  </a:ext>
                </a:extLst>
              </p:cNvPr>
              <p:cNvPicPr/>
              <p:nvPr/>
            </p:nvPicPr>
            <p:blipFill>
              <a:blip r:embed="rId898"/>
              <a:stretch>
                <a:fillRect/>
              </a:stretch>
            </p:blipFill>
            <p:spPr>
              <a:xfrm>
                <a:off x="4649629" y="1675244"/>
                <a:ext cx="1670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899">
            <p14:nvContentPartPr>
              <p14:cNvPr id="472" name="Freihand 471">
                <a:extLst>
                  <a:ext uri="{FF2B5EF4-FFF2-40B4-BE49-F238E27FC236}">
                    <a16:creationId xmlns:a16="http://schemas.microsoft.com/office/drawing/2014/main" id="{BDCBDF69-4122-AB0C-5A34-3DAF13156C8D}"/>
                  </a:ext>
                </a:extLst>
              </p14:cNvPr>
              <p14:cNvContentPartPr/>
              <p14:nvPr/>
            </p14:nvContentPartPr>
            <p14:xfrm>
              <a:off x="4888309" y="1462484"/>
              <a:ext cx="153720" cy="201240"/>
            </p14:xfrm>
          </p:contentPart>
        </mc:Choice>
        <mc:Fallback xmlns="">
          <p:pic>
            <p:nvPicPr>
              <p:cNvPr id="472" name="Freihand 471">
                <a:extLst>
                  <a:ext uri="{FF2B5EF4-FFF2-40B4-BE49-F238E27FC236}">
                    <a16:creationId xmlns:a16="http://schemas.microsoft.com/office/drawing/2014/main" id="{BDCBDF69-4122-AB0C-5A34-3DAF13156C8D}"/>
                  </a:ext>
                </a:extLst>
              </p:cNvPr>
              <p:cNvPicPr/>
              <p:nvPr/>
            </p:nvPicPr>
            <p:blipFill>
              <a:blip r:embed="rId900"/>
              <a:stretch>
                <a:fillRect/>
              </a:stretch>
            </p:blipFill>
            <p:spPr>
              <a:xfrm>
                <a:off x="4879669" y="1453844"/>
                <a:ext cx="1713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901">
            <p14:nvContentPartPr>
              <p14:cNvPr id="473" name="Freihand 472">
                <a:extLst>
                  <a:ext uri="{FF2B5EF4-FFF2-40B4-BE49-F238E27FC236}">
                    <a16:creationId xmlns:a16="http://schemas.microsoft.com/office/drawing/2014/main" id="{BD90BEB1-82CC-3BF8-D383-10A2DA5EE8A4}"/>
                  </a:ext>
                </a:extLst>
              </p14:cNvPr>
              <p14:cNvContentPartPr/>
              <p14:nvPr/>
            </p14:nvContentPartPr>
            <p14:xfrm>
              <a:off x="4941949" y="1263404"/>
              <a:ext cx="147600" cy="201960"/>
            </p14:xfrm>
          </p:contentPart>
        </mc:Choice>
        <mc:Fallback xmlns="">
          <p:pic>
            <p:nvPicPr>
              <p:cNvPr id="473" name="Freihand 472">
                <a:extLst>
                  <a:ext uri="{FF2B5EF4-FFF2-40B4-BE49-F238E27FC236}">
                    <a16:creationId xmlns:a16="http://schemas.microsoft.com/office/drawing/2014/main" id="{BD90BEB1-82CC-3BF8-D383-10A2DA5EE8A4}"/>
                  </a:ext>
                </a:extLst>
              </p:cNvPr>
              <p:cNvPicPr/>
              <p:nvPr/>
            </p:nvPicPr>
            <p:blipFill>
              <a:blip r:embed="rId902"/>
              <a:stretch>
                <a:fillRect/>
              </a:stretch>
            </p:blipFill>
            <p:spPr>
              <a:xfrm>
                <a:off x="4933309" y="1254764"/>
                <a:ext cx="16524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903">
            <p14:nvContentPartPr>
              <p14:cNvPr id="475" name="Freihand 474">
                <a:extLst>
                  <a:ext uri="{FF2B5EF4-FFF2-40B4-BE49-F238E27FC236}">
                    <a16:creationId xmlns:a16="http://schemas.microsoft.com/office/drawing/2014/main" id="{C5F0BA95-6779-E80A-41E3-0A6B2BC12B96}"/>
                  </a:ext>
                </a:extLst>
              </p14:cNvPr>
              <p14:cNvContentPartPr/>
              <p14:nvPr/>
            </p14:nvContentPartPr>
            <p14:xfrm>
              <a:off x="5182789" y="1131284"/>
              <a:ext cx="132480" cy="351360"/>
            </p14:xfrm>
          </p:contentPart>
        </mc:Choice>
        <mc:Fallback xmlns="">
          <p:pic>
            <p:nvPicPr>
              <p:cNvPr id="475" name="Freihand 474">
                <a:extLst>
                  <a:ext uri="{FF2B5EF4-FFF2-40B4-BE49-F238E27FC236}">
                    <a16:creationId xmlns:a16="http://schemas.microsoft.com/office/drawing/2014/main" id="{C5F0BA95-6779-E80A-41E3-0A6B2BC12B96}"/>
                  </a:ext>
                </a:extLst>
              </p:cNvPr>
              <p:cNvPicPr/>
              <p:nvPr/>
            </p:nvPicPr>
            <p:blipFill>
              <a:blip r:embed="rId904"/>
              <a:stretch>
                <a:fillRect/>
              </a:stretch>
            </p:blipFill>
            <p:spPr>
              <a:xfrm>
                <a:off x="5173789" y="1122284"/>
                <a:ext cx="150120" cy="369000"/>
              </a:xfrm>
              <a:prstGeom prst="rect">
                <a:avLst/>
              </a:prstGeom>
            </p:spPr>
          </p:pic>
        </mc:Fallback>
      </mc:AlternateContent>
      <mc:AlternateContent xmlns:mc="http://schemas.openxmlformats.org/markup-compatibility/2006" xmlns:p14="http://schemas.microsoft.com/office/powerpoint/2010/main">
        <mc:Choice Requires="p14">
          <p:contentPart p14:bwMode="auto" r:id="rId905">
            <p14:nvContentPartPr>
              <p14:cNvPr id="476" name="Freihand 475">
                <a:extLst>
                  <a:ext uri="{FF2B5EF4-FFF2-40B4-BE49-F238E27FC236}">
                    <a16:creationId xmlns:a16="http://schemas.microsoft.com/office/drawing/2014/main" id="{76247B8B-D230-988E-4C91-2FC26BA67916}"/>
                  </a:ext>
                </a:extLst>
              </p14:cNvPr>
              <p14:cNvContentPartPr/>
              <p14:nvPr/>
            </p14:nvContentPartPr>
            <p14:xfrm>
              <a:off x="5340109" y="1036244"/>
              <a:ext cx="203040" cy="189720"/>
            </p14:xfrm>
          </p:contentPart>
        </mc:Choice>
        <mc:Fallback xmlns="">
          <p:pic>
            <p:nvPicPr>
              <p:cNvPr id="476" name="Freihand 475">
                <a:extLst>
                  <a:ext uri="{FF2B5EF4-FFF2-40B4-BE49-F238E27FC236}">
                    <a16:creationId xmlns:a16="http://schemas.microsoft.com/office/drawing/2014/main" id="{76247B8B-D230-988E-4C91-2FC26BA67916}"/>
                  </a:ext>
                </a:extLst>
              </p:cNvPr>
              <p:cNvPicPr/>
              <p:nvPr/>
            </p:nvPicPr>
            <p:blipFill>
              <a:blip r:embed="rId906"/>
              <a:stretch>
                <a:fillRect/>
              </a:stretch>
            </p:blipFill>
            <p:spPr>
              <a:xfrm>
                <a:off x="5331109" y="1027604"/>
                <a:ext cx="2206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907">
            <p14:nvContentPartPr>
              <p14:cNvPr id="477" name="Freihand 476">
                <a:extLst>
                  <a:ext uri="{FF2B5EF4-FFF2-40B4-BE49-F238E27FC236}">
                    <a16:creationId xmlns:a16="http://schemas.microsoft.com/office/drawing/2014/main" id="{B0BE264B-3C99-1FC7-B034-EDD560C7AF3C}"/>
                  </a:ext>
                </a:extLst>
              </p14:cNvPr>
              <p14:cNvContentPartPr/>
              <p14:nvPr/>
            </p14:nvContentPartPr>
            <p14:xfrm>
              <a:off x="5336869" y="1127324"/>
              <a:ext cx="255600" cy="167040"/>
            </p14:xfrm>
          </p:contentPart>
        </mc:Choice>
        <mc:Fallback xmlns="">
          <p:pic>
            <p:nvPicPr>
              <p:cNvPr id="477" name="Freihand 476">
                <a:extLst>
                  <a:ext uri="{FF2B5EF4-FFF2-40B4-BE49-F238E27FC236}">
                    <a16:creationId xmlns:a16="http://schemas.microsoft.com/office/drawing/2014/main" id="{B0BE264B-3C99-1FC7-B034-EDD560C7AF3C}"/>
                  </a:ext>
                </a:extLst>
              </p:cNvPr>
              <p:cNvPicPr/>
              <p:nvPr/>
            </p:nvPicPr>
            <p:blipFill>
              <a:blip r:embed="rId908"/>
              <a:stretch>
                <a:fillRect/>
              </a:stretch>
            </p:blipFill>
            <p:spPr>
              <a:xfrm>
                <a:off x="5327869" y="1118324"/>
                <a:ext cx="2732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909">
            <p14:nvContentPartPr>
              <p14:cNvPr id="478" name="Freihand 477">
                <a:extLst>
                  <a:ext uri="{FF2B5EF4-FFF2-40B4-BE49-F238E27FC236}">
                    <a16:creationId xmlns:a16="http://schemas.microsoft.com/office/drawing/2014/main" id="{2DFFD357-A832-2FF8-8877-0BFCF6EB5CAE}"/>
                  </a:ext>
                </a:extLst>
              </p14:cNvPr>
              <p14:cNvContentPartPr/>
              <p14:nvPr/>
            </p14:nvContentPartPr>
            <p14:xfrm>
              <a:off x="5468269" y="1276724"/>
              <a:ext cx="143280" cy="264600"/>
            </p14:xfrm>
          </p:contentPart>
        </mc:Choice>
        <mc:Fallback xmlns="">
          <p:pic>
            <p:nvPicPr>
              <p:cNvPr id="478" name="Freihand 477">
                <a:extLst>
                  <a:ext uri="{FF2B5EF4-FFF2-40B4-BE49-F238E27FC236}">
                    <a16:creationId xmlns:a16="http://schemas.microsoft.com/office/drawing/2014/main" id="{2DFFD357-A832-2FF8-8877-0BFCF6EB5CAE}"/>
                  </a:ext>
                </a:extLst>
              </p:cNvPr>
              <p:cNvPicPr/>
              <p:nvPr/>
            </p:nvPicPr>
            <p:blipFill>
              <a:blip r:embed="rId910"/>
              <a:stretch>
                <a:fillRect/>
              </a:stretch>
            </p:blipFill>
            <p:spPr>
              <a:xfrm>
                <a:off x="5459629" y="1268084"/>
                <a:ext cx="16092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911">
            <p14:nvContentPartPr>
              <p14:cNvPr id="479" name="Freihand 478">
                <a:extLst>
                  <a:ext uri="{FF2B5EF4-FFF2-40B4-BE49-F238E27FC236}">
                    <a16:creationId xmlns:a16="http://schemas.microsoft.com/office/drawing/2014/main" id="{08355A46-73EF-728A-F39C-E8F85427E77D}"/>
                  </a:ext>
                </a:extLst>
              </p14:cNvPr>
              <p14:cNvContentPartPr/>
              <p14:nvPr/>
            </p14:nvContentPartPr>
            <p14:xfrm>
              <a:off x="5659429" y="926444"/>
              <a:ext cx="98280" cy="413640"/>
            </p14:xfrm>
          </p:contentPart>
        </mc:Choice>
        <mc:Fallback xmlns="">
          <p:pic>
            <p:nvPicPr>
              <p:cNvPr id="479" name="Freihand 478">
                <a:extLst>
                  <a:ext uri="{FF2B5EF4-FFF2-40B4-BE49-F238E27FC236}">
                    <a16:creationId xmlns:a16="http://schemas.microsoft.com/office/drawing/2014/main" id="{08355A46-73EF-728A-F39C-E8F85427E77D}"/>
                  </a:ext>
                </a:extLst>
              </p:cNvPr>
              <p:cNvPicPr/>
              <p:nvPr/>
            </p:nvPicPr>
            <p:blipFill>
              <a:blip r:embed="rId912"/>
              <a:stretch>
                <a:fillRect/>
              </a:stretch>
            </p:blipFill>
            <p:spPr>
              <a:xfrm>
                <a:off x="5650429" y="917804"/>
                <a:ext cx="115920" cy="431280"/>
              </a:xfrm>
              <a:prstGeom prst="rect">
                <a:avLst/>
              </a:prstGeom>
            </p:spPr>
          </p:pic>
        </mc:Fallback>
      </mc:AlternateContent>
      <mc:AlternateContent xmlns:mc="http://schemas.openxmlformats.org/markup-compatibility/2006" xmlns:p14="http://schemas.microsoft.com/office/powerpoint/2010/main">
        <mc:Choice Requires="p14">
          <p:contentPart p14:bwMode="auto" r:id="rId913">
            <p14:nvContentPartPr>
              <p14:cNvPr id="481" name="Freihand 480">
                <a:extLst>
                  <a:ext uri="{FF2B5EF4-FFF2-40B4-BE49-F238E27FC236}">
                    <a16:creationId xmlns:a16="http://schemas.microsoft.com/office/drawing/2014/main" id="{35FB85A6-9A84-4104-96B4-637069A2D6B3}"/>
                  </a:ext>
                </a:extLst>
              </p14:cNvPr>
              <p14:cNvContentPartPr/>
              <p14:nvPr/>
            </p14:nvContentPartPr>
            <p14:xfrm>
              <a:off x="5058229" y="658244"/>
              <a:ext cx="185760" cy="342360"/>
            </p14:xfrm>
          </p:contentPart>
        </mc:Choice>
        <mc:Fallback xmlns="">
          <p:pic>
            <p:nvPicPr>
              <p:cNvPr id="481" name="Freihand 480">
                <a:extLst>
                  <a:ext uri="{FF2B5EF4-FFF2-40B4-BE49-F238E27FC236}">
                    <a16:creationId xmlns:a16="http://schemas.microsoft.com/office/drawing/2014/main" id="{35FB85A6-9A84-4104-96B4-637069A2D6B3}"/>
                  </a:ext>
                </a:extLst>
              </p:cNvPr>
              <p:cNvPicPr/>
              <p:nvPr/>
            </p:nvPicPr>
            <p:blipFill>
              <a:blip r:embed="rId914"/>
              <a:stretch>
                <a:fillRect/>
              </a:stretch>
            </p:blipFill>
            <p:spPr>
              <a:xfrm>
                <a:off x="5049589" y="649244"/>
                <a:ext cx="20340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915">
            <p14:nvContentPartPr>
              <p14:cNvPr id="482" name="Freihand 481">
                <a:extLst>
                  <a:ext uri="{FF2B5EF4-FFF2-40B4-BE49-F238E27FC236}">
                    <a16:creationId xmlns:a16="http://schemas.microsoft.com/office/drawing/2014/main" id="{B366AD9E-1CF2-46A8-2B03-AA5C0D04EFD9}"/>
                  </a:ext>
                </a:extLst>
              </p14:cNvPr>
              <p14:cNvContentPartPr/>
              <p14:nvPr/>
            </p14:nvContentPartPr>
            <p14:xfrm>
              <a:off x="5006749" y="761564"/>
              <a:ext cx="176760" cy="324000"/>
            </p14:xfrm>
          </p:contentPart>
        </mc:Choice>
        <mc:Fallback xmlns="">
          <p:pic>
            <p:nvPicPr>
              <p:cNvPr id="482" name="Freihand 481">
                <a:extLst>
                  <a:ext uri="{FF2B5EF4-FFF2-40B4-BE49-F238E27FC236}">
                    <a16:creationId xmlns:a16="http://schemas.microsoft.com/office/drawing/2014/main" id="{B366AD9E-1CF2-46A8-2B03-AA5C0D04EFD9}"/>
                  </a:ext>
                </a:extLst>
              </p:cNvPr>
              <p:cNvPicPr/>
              <p:nvPr/>
            </p:nvPicPr>
            <p:blipFill>
              <a:blip r:embed="rId916"/>
              <a:stretch>
                <a:fillRect/>
              </a:stretch>
            </p:blipFill>
            <p:spPr>
              <a:xfrm>
                <a:off x="4998109" y="752564"/>
                <a:ext cx="19440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917">
            <p14:nvContentPartPr>
              <p14:cNvPr id="483" name="Freihand 482">
                <a:extLst>
                  <a:ext uri="{FF2B5EF4-FFF2-40B4-BE49-F238E27FC236}">
                    <a16:creationId xmlns:a16="http://schemas.microsoft.com/office/drawing/2014/main" id="{2D79C03D-DC97-2856-3F21-66A65540B1DF}"/>
                  </a:ext>
                </a:extLst>
              </p14:cNvPr>
              <p14:cNvContentPartPr/>
              <p14:nvPr/>
            </p14:nvContentPartPr>
            <p14:xfrm>
              <a:off x="5287909" y="361964"/>
              <a:ext cx="90720" cy="184320"/>
            </p14:xfrm>
          </p:contentPart>
        </mc:Choice>
        <mc:Fallback xmlns="">
          <p:pic>
            <p:nvPicPr>
              <p:cNvPr id="483" name="Freihand 482">
                <a:extLst>
                  <a:ext uri="{FF2B5EF4-FFF2-40B4-BE49-F238E27FC236}">
                    <a16:creationId xmlns:a16="http://schemas.microsoft.com/office/drawing/2014/main" id="{2D79C03D-DC97-2856-3F21-66A65540B1DF}"/>
                  </a:ext>
                </a:extLst>
              </p:cNvPr>
              <p:cNvPicPr/>
              <p:nvPr/>
            </p:nvPicPr>
            <p:blipFill>
              <a:blip r:embed="rId918"/>
              <a:stretch>
                <a:fillRect/>
              </a:stretch>
            </p:blipFill>
            <p:spPr>
              <a:xfrm>
                <a:off x="5278909" y="353324"/>
                <a:ext cx="1083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919">
            <p14:nvContentPartPr>
              <p14:cNvPr id="484" name="Freihand 483">
                <a:extLst>
                  <a:ext uri="{FF2B5EF4-FFF2-40B4-BE49-F238E27FC236}">
                    <a16:creationId xmlns:a16="http://schemas.microsoft.com/office/drawing/2014/main" id="{FCC909AF-6829-63A8-4587-9963D4EB64E9}"/>
                  </a:ext>
                </a:extLst>
              </p14:cNvPr>
              <p14:cNvContentPartPr/>
              <p14:nvPr/>
            </p14:nvContentPartPr>
            <p14:xfrm>
              <a:off x="5374669" y="315524"/>
              <a:ext cx="131760" cy="267840"/>
            </p14:xfrm>
          </p:contentPart>
        </mc:Choice>
        <mc:Fallback xmlns="">
          <p:pic>
            <p:nvPicPr>
              <p:cNvPr id="484" name="Freihand 483">
                <a:extLst>
                  <a:ext uri="{FF2B5EF4-FFF2-40B4-BE49-F238E27FC236}">
                    <a16:creationId xmlns:a16="http://schemas.microsoft.com/office/drawing/2014/main" id="{FCC909AF-6829-63A8-4587-9963D4EB64E9}"/>
                  </a:ext>
                </a:extLst>
              </p:cNvPr>
              <p:cNvPicPr/>
              <p:nvPr/>
            </p:nvPicPr>
            <p:blipFill>
              <a:blip r:embed="rId920"/>
              <a:stretch>
                <a:fillRect/>
              </a:stretch>
            </p:blipFill>
            <p:spPr>
              <a:xfrm>
                <a:off x="5365669" y="306884"/>
                <a:ext cx="14940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921">
            <p14:nvContentPartPr>
              <p14:cNvPr id="485" name="Freihand 484">
                <a:extLst>
                  <a:ext uri="{FF2B5EF4-FFF2-40B4-BE49-F238E27FC236}">
                    <a16:creationId xmlns:a16="http://schemas.microsoft.com/office/drawing/2014/main" id="{CD35455D-C000-43AD-9F25-9E9B33044385}"/>
                  </a:ext>
                </a:extLst>
              </p14:cNvPr>
              <p14:cNvContentPartPr/>
              <p14:nvPr/>
            </p14:nvContentPartPr>
            <p14:xfrm>
              <a:off x="5531269" y="191684"/>
              <a:ext cx="320040" cy="213480"/>
            </p14:xfrm>
          </p:contentPart>
        </mc:Choice>
        <mc:Fallback xmlns="">
          <p:pic>
            <p:nvPicPr>
              <p:cNvPr id="485" name="Freihand 484">
                <a:extLst>
                  <a:ext uri="{FF2B5EF4-FFF2-40B4-BE49-F238E27FC236}">
                    <a16:creationId xmlns:a16="http://schemas.microsoft.com/office/drawing/2014/main" id="{CD35455D-C000-43AD-9F25-9E9B33044385}"/>
                  </a:ext>
                </a:extLst>
              </p:cNvPr>
              <p:cNvPicPr/>
              <p:nvPr/>
            </p:nvPicPr>
            <p:blipFill>
              <a:blip r:embed="rId922"/>
              <a:stretch>
                <a:fillRect/>
              </a:stretch>
            </p:blipFill>
            <p:spPr>
              <a:xfrm>
                <a:off x="5522629" y="182684"/>
                <a:ext cx="33768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923">
            <p14:nvContentPartPr>
              <p14:cNvPr id="486" name="Freihand 485">
                <a:extLst>
                  <a:ext uri="{FF2B5EF4-FFF2-40B4-BE49-F238E27FC236}">
                    <a16:creationId xmlns:a16="http://schemas.microsoft.com/office/drawing/2014/main" id="{7F668143-F104-E51C-E7D7-8C93EB36A6DE}"/>
                  </a:ext>
                </a:extLst>
              </p14:cNvPr>
              <p14:cNvContentPartPr/>
              <p14:nvPr/>
            </p14:nvContentPartPr>
            <p14:xfrm>
              <a:off x="5819629" y="181604"/>
              <a:ext cx="40680" cy="24480"/>
            </p14:xfrm>
          </p:contentPart>
        </mc:Choice>
        <mc:Fallback xmlns="">
          <p:pic>
            <p:nvPicPr>
              <p:cNvPr id="486" name="Freihand 485">
                <a:extLst>
                  <a:ext uri="{FF2B5EF4-FFF2-40B4-BE49-F238E27FC236}">
                    <a16:creationId xmlns:a16="http://schemas.microsoft.com/office/drawing/2014/main" id="{7F668143-F104-E51C-E7D7-8C93EB36A6DE}"/>
                  </a:ext>
                </a:extLst>
              </p:cNvPr>
              <p:cNvPicPr/>
              <p:nvPr/>
            </p:nvPicPr>
            <p:blipFill>
              <a:blip r:embed="rId924"/>
              <a:stretch>
                <a:fillRect/>
              </a:stretch>
            </p:blipFill>
            <p:spPr>
              <a:xfrm>
                <a:off x="5810989" y="172604"/>
                <a:ext cx="5832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925">
            <p14:nvContentPartPr>
              <p14:cNvPr id="487" name="Freihand 486">
                <a:extLst>
                  <a:ext uri="{FF2B5EF4-FFF2-40B4-BE49-F238E27FC236}">
                    <a16:creationId xmlns:a16="http://schemas.microsoft.com/office/drawing/2014/main" id="{9E9349C5-C5B7-2972-EB61-3EB0018F6D3B}"/>
                  </a:ext>
                </a:extLst>
              </p14:cNvPr>
              <p14:cNvContentPartPr/>
              <p14:nvPr/>
            </p14:nvContentPartPr>
            <p14:xfrm>
              <a:off x="5934109" y="28604"/>
              <a:ext cx="223560" cy="230760"/>
            </p14:xfrm>
          </p:contentPart>
        </mc:Choice>
        <mc:Fallback xmlns="">
          <p:pic>
            <p:nvPicPr>
              <p:cNvPr id="487" name="Freihand 486">
                <a:extLst>
                  <a:ext uri="{FF2B5EF4-FFF2-40B4-BE49-F238E27FC236}">
                    <a16:creationId xmlns:a16="http://schemas.microsoft.com/office/drawing/2014/main" id="{9E9349C5-C5B7-2972-EB61-3EB0018F6D3B}"/>
                  </a:ext>
                </a:extLst>
              </p:cNvPr>
              <p:cNvPicPr/>
              <p:nvPr/>
            </p:nvPicPr>
            <p:blipFill>
              <a:blip r:embed="rId926"/>
              <a:stretch>
                <a:fillRect/>
              </a:stretch>
            </p:blipFill>
            <p:spPr>
              <a:xfrm>
                <a:off x="5925469" y="19604"/>
                <a:ext cx="24120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927">
            <p14:nvContentPartPr>
              <p14:cNvPr id="489" name="Freihand 488">
                <a:extLst>
                  <a:ext uri="{FF2B5EF4-FFF2-40B4-BE49-F238E27FC236}">
                    <a16:creationId xmlns:a16="http://schemas.microsoft.com/office/drawing/2014/main" id="{1C1259AF-81B5-0E1E-B20C-8293C6B962CF}"/>
                  </a:ext>
                </a:extLst>
              </p14:cNvPr>
              <p14:cNvContentPartPr/>
              <p14:nvPr/>
            </p14:nvContentPartPr>
            <p14:xfrm>
              <a:off x="4009189" y="1767404"/>
              <a:ext cx="165240" cy="344520"/>
            </p14:xfrm>
          </p:contentPart>
        </mc:Choice>
        <mc:Fallback xmlns="">
          <p:pic>
            <p:nvPicPr>
              <p:cNvPr id="489" name="Freihand 488">
                <a:extLst>
                  <a:ext uri="{FF2B5EF4-FFF2-40B4-BE49-F238E27FC236}">
                    <a16:creationId xmlns:a16="http://schemas.microsoft.com/office/drawing/2014/main" id="{1C1259AF-81B5-0E1E-B20C-8293C6B962CF}"/>
                  </a:ext>
                </a:extLst>
              </p:cNvPr>
              <p:cNvPicPr/>
              <p:nvPr/>
            </p:nvPicPr>
            <p:blipFill>
              <a:blip r:embed="rId928"/>
              <a:stretch>
                <a:fillRect/>
              </a:stretch>
            </p:blipFill>
            <p:spPr>
              <a:xfrm>
                <a:off x="4000189" y="1758764"/>
                <a:ext cx="182880" cy="362160"/>
              </a:xfrm>
              <a:prstGeom prst="rect">
                <a:avLst/>
              </a:prstGeom>
            </p:spPr>
          </p:pic>
        </mc:Fallback>
      </mc:AlternateContent>
      <mc:AlternateContent xmlns:mc="http://schemas.openxmlformats.org/markup-compatibility/2006" xmlns:p14="http://schemas.microsoft.com/office/powerpoint/2010/main">
        <mc:Choice Requires="p14">
          <p:contentPart p14:bwMode="auto" r:id="rId929">
            <p14:nvContentPartPr>
              <p14:cNvPr id="490" name="Freihand 489">
                <a:extLst>
                  <a:ext uri="{FF2B5EF4-FFF2-40B4-BE49-F238E27FC236}">
                    <a16:creationId xmlns:a16="http://schemas.microsoft.com/office/drawing/2014/main" id="{FABB713E-4FDD-DC48-C92D-0B0B60A46911}"/>
                  </a:ext>
                </a:extLst>
              </p14:cNvPr>
              <p14:cNvContentPartPr/>
              <p14:nvPr/>
            </p14:nvContentPartPr>
            <p14:xfrm>
              <a:off x="3878509" y="1625204"/>
              <a:ext cx="260640" cy="140040"/>
            </p14:xfrm>
          </p:contentPart>
        </mc:Choice>
        <mc:Fallback xmlns="">
          <p:pic>
            <p:nvPicPr>
              <p:cNvPr id="490" name="Freihand 489">
                <a:extLst>
                  <a:ext uri="{FF2B5EF4-FFF2-40B4-BE49-F238E27FC236}">
                    <a16:creationId xmlns:a16="http://schemas.microsoft.com/office/drawing/2014/main" id="{FABB713E-4FDD-DC48-C92D-0B0B60A46911}"/>
                  </a:ext>
                </a:extLst>
              </p:cNvPr>
              <p:cNvPicPr/>
              <p:nvPr/>
            </p:nvPicPr>
            <p:blipFill>
              <a:blip r:embed="rId930"/>
              <a:stretch>
                <a:fillRect/>
              </a:stretch>
            </p:blipFill>
            <p:spPr>
              <a:xfrm>
                <a:off x="3869509" y="1616564"/>
                <a:ext cx="27828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931">
            <p14:nvContentPartPr>
              <p14:cNvPr id="492" name="Freihand 491">
                <a:extLst>
                  <a:ext uri="{FF2B5EF4-FFF2-40B4-BE49-F238E27FC236}">
                    <a16:creationId xmlns:a16="http://schemas.microsoft.com/office/drawing/2014/main" id="{1C91592B-E8FE-1A25-9AFC-A983AA271209}"/>
                  </a:ext>
                </a:extLst>
              </p14:cNvPr>
              <p14:cNvContentPartPr/>
              <p14:nvPr/>
            </p14:nvContentPartPr>
            <p14:xfrm>
              <a:off x="6207709" y="85844"/>
              <a:ext cx="87480" cy="123840"/>
            </p14:xfrm>
          </p:contentPart>
        </mc:Choice>
        <mc:Fallback xmlns="">
          <p:pic>
            <p:nvPicPr>
              <p:cNvPr id="492" name="Freihand 491">
                <a:extLst>
                  <a:ext uri="{FF2B5EF4-FFF2-40B4-BE49-F238E27FC236}">
                    <a16:creationId xmlns:a16="http://schemas.microsoft.com/office/drawing/2014/main" id="{1C91592B-E8FE-1A25-9AFC-A983AA271209}"/>
                  </a:ext>
                </a:extLst>
              </p:cNvPr>
              <p:cNvPicPr/>
              <p:nvPr/>
            </p:nvPicPr>
            <p:blipFill>
              <a:blip r:embed="rId932"/>
              <a:stretch>
                <a:fillRect/>
              </a:stretch>
            </p:blipFill>
            <p:spPr>
              <a:xfrm>
                <a:off x="6199069" y="77204"/>
                <a:ext cx="1051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933">
            <p14:nvContentPartPr>
              <p14:cNvPr id="493" name="Freihand 492">
                <a:extLst>
                  <a:ext uri="{FF2B5EF4-FFF2-40B4-BE49-F238E27FC236}">
                    <a16:creationId xmlns:a16="http://schemas.microsoft.com/office/drawing/2014/main" id="{6B56D0D5-CC76-F75C-F22F-289F7C790560}"/>
                  </a:ext>
                </a:extLst>
              </p14:cNvPr>
              <p14:cNvContentPartPr/>
              <p14:nvPr/>
            </p14:nvContentPartPr>
            <p14:xfrm>
              <a:off x="5481589" y="576524"/>
              <a:ext cx="93960" cy="201600"/>
            </p14:xfrm>
          </p:contentPart>
        </mc:Choice>
        <mc:Fallback xmlns="">
          <p:pic>
            <p:nvPicPr>
              <p:cNvPr id="493" name="Freihand 492">
                <a:extLst>
                  <a:ext uri="{FF2B5EF4-FFF2-40B4-BE49-F238E27FC236}">
                    <a16:creationId xmlns:a16="http://schemas.microsoft.com/office/drawing/2014/main" id="{6B56D0D5-CC76-F75C-F22F-289F7C790560}"/>
                  </a:ext>
                </a:extLst>
              </p:cNvPr>
              <p:cNvPicPr/>
              <p:nvPr/>
            </p:nvPicPr>
            <p:blipFill>
              <a:blip r:embed="rId934"/>
              <a:stretch>
                <a:fillRect/>
              </a:stretch>
            </p:blipFill>
            <p:spPr>
              <a:xfrm>
                <a:off x="5472589" y="567884"/>
                <a:ext cx="11160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935">
            <p14:nvContentPartPr>
              <p14:cNvPr id="494" name="Freihand 493">
                <a:extLst>
                  <a:ext uri="{FF2B5EF4-FFF2-40B4-BE49-F238E27FC236}">
                    <a16:creationId xmlns:a16="http://schemas.microsoft.com/office/drawing/2014/main" id="{9E8D2D0F-F345-D893-59C3-4F48C97882B1}"/>
                  </a:ext>
                </a:extLst>
              </p14:cNvPr>
              <p14:cNvContentPartPr/>
              <p14:nvPr/>
            </p14:nvContentPartPr>
            <p14:xfrm>
              <a:off x="5506429" y="374924"/>
              <a:ext cx="498600" cy="358920"/>
            </p14:xfrm>
          </p:contentPart>
        </mc:Choice>
        <mc:Fallback xmlns="">
          <p:pic>
            <p:nvPicPr>
              <p:cNvPr id="494" name="Freihand 493">
                <a:extLst>
                  <a:ext uri="{FF2B5EF4-FFF2-40B4-BE49-F238E27FC236}">
                    <a16:creationId xmlns:a16="http://schemas.microsoft.com/office/drawing/2014/main" id="{9E8D2D0F-F345-D893-59C3-4F48C97882B1}"/>
                  </a:ext>
                </a:extLst>
              </p:cNvPr>
              <p:cNvPicPr/>
              <p:nvPr/>
            </p:nvPicPr>
            <p:blipFill>
              <a:blip r:embed="rId936"/>
              <a:stretch>
                <a:fillRect/>
              </a:stretch>
            </p:blipFill>
            <p:spPr>
              <a:xfrm>
                <a:off x="5497789" y="365924"/>
                <a:ext cx="516240" cy="376560"/>
              </a:xfrm>
              <a:prstGeom prst="rect">
                <a:avLst/>
              </a:prstGeom>
            </p:spPr>
          </p:pic>
        </mc:Fallback>
      </mc:AlternateContent>
      <mc:AlternateContent xmlns:mc="http://schemas.openxmlformats.org/markup-compatibility/2006" xmlns:p14="http://schemas.microsoft.com/office/powerpoint/2010/main">
        <mc:Choice Requires="p14">
          <p:contentPart p14:bwMode="auto" r:id="rId937">
            <p14:nvContentPartPr>
              <p14:cNvPr id="495" name="Freihand 494">
                <a:extLst>
                  <a:ext uri="{FF2B5EF4-FFF2-40B4-BE49-F238E27FC236}">
                    <a16:creationId xmlns:a16="http://schemas.microsoft.com/office/drawing/2014/main" id="{5FF1BE10-FDF1-FC45-8FB2-92AE06233FE3}"/>
                  </a:ext>
                </a:extLst>
              </p14:cNvPr>
              <p14:cNvContentPartPr/>
              <p14:nvPr/>
            </p14:nvContentPartPr>
            <p14:xfrm>
              <a:off x="5911789" y="399764"/>
              <a:ext cx="210240" cy="99360"/>
            </p14:xfrm>
          </p:contentPart>
        </mc:Choice>
        <mc:Fallback xmlns="">
          <p:pic>
            <p:nvPicPr>
              <p:cNvPr id="495" name="Freihand 494">
                <a:extLst>
                  <a:ext uri="{FF2B5EF4-FFF2-40B4-BE49-F238E27FC236}">
                    <a16:creationId xmlns:a16="http://schemas.microsoft.com/office/drawing/2014/main" id="{5FF1BE10-FDF1-FC45-8FB2-92AE06233FE3}"/>
                  </a:ext>
                </a:extLst>
              </p:cNvPr>
              <p:cNvPicPr/>
              <p:nvPr/>
            </p:nvPicPr>
            <p:blipFill>
              <a:blip r:embed="rId938"/>
              <a:stretch>
                <a:fillRect/>
              </a:stretch>
            </p:blipFill>
            <p:spPr>
              <a:xfrm>
                <a:off x="5902789" y="390764"/>
                <a:ext cx="22788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939">
            <p14:nvContentPartPr>
              <p14:cNvPr id="496" name="Freihand 495">
                <a:extLst>
                  <a:ext uri="{FF2B5EF4-FFF2-40B4-BE49-F238E27FC236}">
                    <a16:creationId xmlns:a16="http://schemas.microsoft.com/office/drawing/2014/main" id="{4F9EC32F-21C0-3A85-BD02-994CC0D3D879}"/>
                  </a:ext>
                </a:extLst>
              </p14:cNvPr>
              <p14:cNvContentPartPr/>
              <p14:nvPr/>
            </p14:nvContentPartPr>
            <p14:xfrm>
              <a:off x="6165589" y="252524"/>
              <a:ext cx="333000" cy="265320"/>
            </p14:xfrm>
          </p:contentPart>
        </mc:Choice>
        <mc:Fallback xmlns="">
          <p:pic>
            <p:nvPicPr>
              <p:cNvPr id="496" name="Freihand 495">
                <a:extLst>
                  <a:ext uri="{FF2B5EF4-FFF2-40B4-BE49-F238E27FC236}">
                    <a16:creationId xmlns:a16="http://schemas.microsoft.com/office/drawing/2014/main" id="{4F9EC32F-21C0-3A85-BD02-994CC0D3D879}"/>
                  </a:ext>
                </a:extLst>
              </p:cNvPr>
              <p:cNvPicPr/>
              <p:nvPr/>
            </p:nvPicPr>
            <p:blipFill>
              <a:blip r:embed="rId940"/>
              <a:stretch>
                <a:fillRect/>
              </a:stretch>
            </p:blipFill>
            <p:spPr>
              <a:xfrm>
                <a:off x="6156949" y="243884"/>
                <a:ext cx="35064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941">
            <p14:nvContentPartPr>
              <p14:cNvPr id="497" name="Freihand 496">
                <a:extLst>
                  <a:ext uri="{FF2B5EF4-FFF2-40B4-BE49-F238E27FC236}">
                    <a16:creationId xmlns:a16="http://schemas.microsoft.com/office/drawing/2014/main" id="{078149D8-AF6B-94D8-B660-FC2151D81AA7}"/>
                  </a:ext>
                </a:extLst>
              </p14:cNvPr>
              <p14:cNvContentPartPr/>
              <p14:nvPr/>
            </p14:nvContentPartPr>
            <p14:xfrm>
              <a:off x="6494629" y="77204"/>
              <a:ext cx="383400" cy="236160"/>
            </p14:xfrm>
          </p:contentPart>
        </mc:Choice>
        <mc:Fallback xmlns="">
          <p:pic>
            <p:nvPicPr>
              <p:cNvPr id="497" name="Freihand 496">
                <a:extLst>
                  <a:ext uri="{FF2B5EF4-FFF2-40B4-BE49-F238E27FC236}">
                    <a16:creationId xmlns:a16="http://schemas.microsoft.com/office/drawing/2014/main" id="{078149D8-AF6B-94D8-B660-FC2151D81AA7}"/>
                  </a:ext>
                </a:extLst>
              </p:cNvPr>
              <p:cNvPicPr/>
              <p:nvPr/>
            </p:nvPicPr>
            <p:blipFill>
              <a:blip r:embed="rId942"/>
              <a:stretch>
                <a:fillRect/>
              </a:stretch>
            </p:blipFill>
            <p:spPr>
              <a:xfrm>
                <a:off x="6485629" y="68564"/>
                <a:ext cx="40104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943">
            <p14:nvContentPartPr>
              <p14:cNvPr id="498" name="Freihand 497">
                <a:extLst>
                  <a:ext uri="{FF2B5EF4-FFF2-40B4-BE49-F238E27FC236}">
                    <a16:creationId xmlns:a16="http://schemas.microsoft.com/office/drawing/2014/main" id="{84D7FF9D-4073-8C0B-249C-90F751751984}"/>
                  </a:ext>
                </a:extLst>
              </p14:cNvPr>
              <p14:cNvContentPartPr/>
              <p14:nvPr/>
            </p14:nvContentPartPr>
            <p14:xfrm>
              <a:off x="5554309" y="212204"/>
              <a:ext cx="1521000" cy="618120"/>
            </p14:xfrm>
          </p:contentPart>
        </mc:Choice>
        <mc:Fallback xmlns="">
          <p:pic>
            <p:nvPicPr>
              <p:cNvPr id="498" name="Freihand 497">
                <a:extLst>
                  <a:ext uri="{FF2B5EF4-FFF2-40B4-BE49-F238E27FC236}">
                    <a16:creationId xmlns:a16="http://schemas.microsoft.com/office/drawing/2014/main" id="{84D7FF9D-4073-8C0B-249C-90F751751984}"/>
                  </a:ext>
                </a:extLst>
              </p:cNvPr>
              <p:cNvPicPr/>
              <p:nvPr/>
            </p:nvPicPr>
            <p:blipFill>
              <a:blip r:embed="rId944"/>
              <a:stretch>
                <a:fillRect/>
              </a:stretch>
            </p:blipFill>
            <p:spPr>
              <a:xfrm>
                <a:off x="5545669" y="203204"/>
                <a:ext cx="1538640" cy="635760"/>
              </a:xfrm>
              <a:prstGeom prst="rect">
                <a:avLst/>
              </a:prstGeom>
            </p:spPr>
          </p:pic>
        </mc:Fallback>
      </mc:AlternateContent>
      <mc:AlternateContent xmlns:mc="http://schemas.openxmlformats.org/markup-compatibility/2006" xmlns:p14="http://schemas.microsoft.com/office/powerpoint/2010/main">
        <mc:Choice Requires="p14">
          <p:contentPart p14:bwMode="auto" r:id="rId945">
            <p14:nvContentPartPr>
              <p14:cNvPr id="584" name="Freihand 583">
                <a:extLst>
                  <a:ext uri="{FF2B5EF4-FFF2-40B4-BE49-F238E27FC236}">
                    <a16:creationId xmlns:a16="http://schemas.microsoft.com/office/drawing/2014/main" id="{64E3F0DB-7DA3-A86C-7559-651E1B601EA7}"/>
                  </a:ext>
                </a:extLst>
              </p14:cNvPr>
              <p14:cNvContentPartPr/>
              <p14:nvPr/>
            </p14:nvContentPartPr>
            <p14:xfrm>
              <a:off x="1052869" y="1178444"/>
              <a:ext cx="2184840" cy="2215080"/>
            </p14:xfrm>
          </p:contentPart>
        </mc:Choice>
        <mc:Fallback xmlns="">
          <p:pic>
            <p:nvPicPr>
              <p:cNvPr id="584" name="Freihand 583">
                <a:extLst>
                  <a:ext uri="{FF2B5EF4-FFF2-40B4-BE49-F238E27FC236}">
                    <a16:creationId xmlns:a16="http://schemas.microsoft.com/office/drawing/2014/main" id="{64E3F0DB-7DA3-A86C-7559-651E1B601EA7}"/>
                  </a:ext>
                </a:extLst>
              </p:cNvPr>
              <p:cNvPicPr/>
              <p:nvPr/>
            </p:nvPicPr>
            <p:blipFill>
              <a:blip r:embed="rId946"/>
              <a:stretch>
                <a:fillRect/>
              </a:stretch>
            </p:blipFill>
            <p:spPr>
              <a:xfrm>
                <a:off x="1043869" y="1169804"/>
                <a:ext cx="2202480" cy="2232720"/>
              </a:xfrm>
              <a:prstGeom prst="rect">
                <a:avLst/>
              </a:prstGeom>
            </p:spPr>
          </p:pic>
        </mc:Fallback>
      </mc:AlternateContent>
      <mc:AlternateContent xmlns:mc="http://schemas.openxmlformats.org/markup-compatibility/2006" xmlns:p14="http://schemas.microsoft.com/office/powerpoint/2010/main">
        <mc:Choice Requires="p14">
          <p:contentPart p14:bwMode="auto" r:id="rId947">
            <p14:nvContentPartPr>
              <p14:cNvPr id="586" name="Freihand 585">
                <a:extLst>
                  <a:ext uri="{FF2B5EF4-FFF2-40B4-BE49-F238E27FC236}">
                    <a16:creationId xmlns:a16="http://schemas.microsoft.com/office/drawing/2014/main" id="{9D6C20A4-9BD1-3578-1BEA-3394CEFD98E2}"/>
                  </a:ext>
                </a:extLst>
              </p14:cNvPr>
              <p14:cNvContentPartPr/>
              <p14:nvPr/>
            </p14:nvContentPartPr>
            <p14:xfrm>
              <a:off x="1534549" y="1825364"/>
              <a:ext cx="21600" cy="212040"/>
            </p14:xfrm>
          </p:contentPart>
        </mc:Choice>
        <mc:Fallback xmlns="">
          <p:pic>
            <p:nvPicPr>
              <p:cNvPr id="586" name="Freihand 585">
                <a:extLst>
                  <a:ext uri="{FF2B5EF4-FFF2-40B4-BE49-F238E27FC236}">
                    <a16:creationId xmlns:a16="http://schemas.microsoft.com/office/drawing/2014/main" id="{9D6C20A4-9BD1-3578-1BEA-3394CEFD98E2}"/>
                  </a:ext>
                </a:extLst>
              </p:cNvPr>
              <p:cNvPicPr/>
              <p:nvPr/>
            </p:nvPicPr>
            <p:blipFill>
              <a:blip r:embed="rId948"/>
              <a:stretch>
                <a:fillRect/>
              </a:stretch>
            </p:blipFill>
            <p:spPr>
              <a:xfrm>
                <a:off x="1525549" y="1816364"/>
                <a:ext cx="3924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949">
            <p14:nvContentPartPr>
              <p14:cNvPr id="587" name="Freihand 586">
                <a:extLst>
                  <a:ext uri="{FF2B5EF4-FFF2-40B4-BE49-F238E27FC236}">
                    <a16:creationId xmlns:a16="http://schemas.microsoft.com/office/drawing/2014/main" id="{2D8D98E5-75AE-05BF-BEF4-31C50DCE37EB}"/>
                  </a:ext>
                </a:extLst>
              </p14:cNvPr>
              <p14:cNvContentPartPr/>
              <p14:nvPr/>
            </p14:nvContentPartPr>
            <p14:xfrm>
              <a:off x="1497469" y="2288324"/>
              <a:ext cx="39960" cy="910080"/>
            </p14:xfrm>
          </p:contentPart>
        </mc:Choice>
        <mc:Fallback xmlns="">
          <p:pic>
            <p:nvPicPr>
              <p:cNvPr id="587" name="Freihand 586">
                <a:extLst>
                  <a:ext uri="{FF2B5EF4-FFF2-40B4-BE49-F238E27FC236}">
                    <a16:creationId xmlns:a16="http://schemas.microsoft.com/office/drawing/2014/main" id="{2D8D98E5-75AE-05BF-BEF4-31C50DCE37EB}"/>
                  </a:ext>
                </a:extLst>
              </p:cNvPr>
              <p:cNvPicPr/>
              <p:nvPr/>
            </p:nvPicPr>
            <p:blipFill>
              <a:blip r:embed="rId950"/>
              <a:stretch>
                <a:fillRect/>
              </a:stretch>
            </p:blipFill>
            <p:spPr>
              <a:xfrm>
                <a:off x="1488469" y="2279324"/>
                <a:ext cx="57600" cy="927720"/>
              </a:xfrm>
              <a:prstGeom prst="rect">
                <a:avLst/>
              </a:prstGeom>
            </p:spPr>
          </p:pic>
        </mc:Fallback>
      </mc:AlternateContent>
      <mc:AlternateContent xmlns:mc="http://schemas.openxmlformats.org/markup-compatibility/2006" xmlns:p14="http://schemas.microsoft.com/office/powerpoint/2010/main">
        <mc:Choice Requires="p14">
          <p:contentPart p14:bwMode="auto" r:id="rId951">
            <p14:nvContentPartPr>
              <p14:cNvPr id="588" name="Freihand 587">
                <a:extLst>
                  <a:ext uri="{FF2B5EF4-FFF2-40B4-BE49-F238E27FC236}">
                    <a16:creationId xmlns:a16="http://schemas.microsoft.com/office/drawing/2014/main" id="{3FAA69F5-D50B-B0E7-E82E-EA9E684085E0}"/>
                  </a:ext>
                </a:extLst>
              </p14:cNvPr>
              <p14:cNvContentPartPr/>
              <p14:nvPr/>
            </p14:nvContentPartPr>
            <p14:xfrm>
              <a:off x="1472629" y="3451844"/>
              <a:ext cx="12240" cy="238680"/>
            </p14:xfrm>
          </p:contentPart>
        </mc:Choice>
        <mc:Fallback xmlns="">
          <p:pic>
            <p:nvPicPr>
              <p:cNvPr id="588" name="Freihand 587">
                <a:extLst>
                  <a:ext uri="{FF2B5EF4-FFF2-40B4-BE49-F238E27FC236}">
                    <a16:creationId xmlns:a16="http://schemas.microsoft.com/office/drawing/2014/main" id="{3FAA69F5-D50B-B0E7-E82E-EA9E684085E0}"/>
                  </a:ext>
                </a:extLst>
              </p:cNvPr>
              <p:cNvPicPr/>
              <p:nvPr/>
            </p:nvPicPr>
            <p:blipFill>
              <a:blip r:embed="rId952"/>
              <a:stretch>
                <a:fillRect/>
              </a:stretch>
            </p:blipFill>
            <p:spPr>
              <a:xfrm>
                <a:off x="1463989" y="3442844"/>
                <a:ext cx="2988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590" name="Freihand 589">
                <a:extLst>
                  <a:ext uri="{FF2B5EF4-FFF2-40B4-BE49-F238E27FC236}">
                    <a16:creationId xmlns:a16="http://schemas.microsoft.com/office/drawing/2014/main" id="{FD58BC7E-C059-FC16-175F-8AEFCCD24C7A}"/>
                  </a:ext>
                </a:extLst>
              </p14:cNvPr>
              <p14:cNvContentPartPr/>
              <p14:nvPr/>
            </p14:nvContentPartPr>
            <p14:xfrm>
              <a:off x="1477309" y="3589364"/>
              <a:ext cx="17280" cy="172080"/>
            </p14:xfrm>
          </p:contentPart>
        </mc:Choice>
        <mc:Fallback xmlns="">
          <p:pic>
            <p:nvPicPr>
              <p:cNvPr id="590" name="Freihand 589">
                <a:extLst>
                  <a:ext uri="{FF2B5EF4-FFF2-40B4-BE49-F238E27FC236}">
                    <a16:creationId xmlns:a16="http://schemas.microsoft.com/office/drawing/2014/main" id="{FD58BC7E-C059-FC16-175F-8AEFCCD24C7A}"/>
                  </a:ext>
                </a:extLst>
              </p:cNvPr>
              <p:cNvPicPr/>
              <p:nvPr/>
            </p:nvPicPr>
            <p:blipFill>
              <a:blip r:embed="rId954"/>
              <a:stretch>
                <a:fillRect/>
              </a:stretch>
            </p:blipFill>
            <p:spPr>
              <a:xfrm>
                <a:off x="1468309" y="3580724"/>
                <a:ext cx="3492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955">
            <p14:nvContentPartPr>
              <p14:cNvPr id="591" name="Freihand 590">
                <a:extLst>
                  <a:ext uri="{FF2B5EF4-FFF2-40B4-BE49-F238E27FC236}">
                    <a16:creationId xmlns:a16="http://schemas.microsoft.com/office/drawing/2014/main" id="{4D508DA7-2433-B9CA-F271-13C7D0946967}"/>
                  </a:ext>
                </a:extLst>
              </p14:cNvPr>
              <p14:cNvContentPartPr/>
              <p14:nvPr/>
            </p14:nvContentPartPr>
            <p14:xfrm>
              <a:off x="1276069" y="3993284"/>
              <a:ext cx="167040" cy="215640"/>
            </p14:xfrm>
          </p:contentPart>
        </mc:Choice>
        <mc:Fallback xmlns="">
          <p:pic>
            <p:nvPicPr>
              <p:cNvPr id="591" name="Freihand 590">
                <a:extLst>
                  <a:ext uri="{FF2B5EF4-FFF2-40B4-BE49-F238E27FC236}">
                    <a16:creationId xmlns:a16="http://schemas.microsoft.com/office/drawing/2014/main" id="{4D508DA7-2433-B9CA-F271-13C7D0946967}"/>
                  </a:ext>
                </a:extLst>
              </p:cNvPr>
              <p:cNvPicPr/>
              <p:nvPr/>
            </p:nvPicPr>
            <p:blipFill>
              <a:blip r:embed="rId956"/>
              <a:stretch>
                <a:fillRect/>
              </a:stretch>
            </p:blipFill>
            <p:spPr>
              <a:xfrm>
                <a:off x="1267069" y="3984644"/>
                <a:ext cx="18468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957">
            <p14:nvContentPartPr>
              <p14:cNvPr id="592" name="Freihand 591">
                <a:extLst>
                  <a:ext uri="{FF2B5EF4-FFF2-40B4-BE49-F238E27FC236}">
                    <a16:creationId xmlns:a16="http://schemas.microsoft.com/office/drawing/2014/main" id="{66E369D8-577B-3C61-EBCD-230441ADAFCB}"/>
                  </a:ext>
                </a:extLst>
              </p14:cNvPr>
              <p14:cNvContentPartPr/>
              <p14:nvPr/>
            </p14:nvContentPartPr>
            <p14:xfrm>
              <a:off x="1444189" y="3829484"/>
              <a:ext cx="82440" cy="190800"/>
            </p14:xfrm>
          </p:contentPart>
        </mc:Choice>
        <mc:Fallback xmlns="">
          <p:pic>
            <p:nvPicPr>
              <p:cNvPr id="592" name="Freihand 591">
                <a:extLst>
                  <a:ext uri="{FF2B5EF4-FFF2-40B4-BE49-F238E27FC236}">
                    <a16:creationId xmlns:a16="http://schemas.microsoft.com/office/drawing/2014/main" id="{66E369D8-577B-3C61-EBCD-230441ADAFCB}"/>
                  </a:ext>
                </a:extLst>
              </p:cNvPr>
              <p:cNvPicPr/>
              <p:nvPr/>
            </p:nvPicPr>
            <p:blipFill>
              <a:blip r:embed="rId958"/>
              <a:stretch>
                <a:fillRect/>
              </a:stretch>
            </p:blipFill>
            <p:spPr>
              <a:xfrm>
                <a:off x="1435549" y="3820844"/>
                <a:ext cx="10008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959">
            <p14:nvContentPartPr>
              <p14:cNvPr id="593" name="Freihand 592">
                <a:extLst>
                  <a:ext uri="{FF2B5EF4-FFF2-40B4-BE49-F238E27FC236}">
                    <a16:creationId xmlns:a16="http://schemas.microsoft.com/office/drawing/2014/main" id="{0E8A3495-9FD6-1374-A37E-66013C5A8202}"/>
                  </a:ext>
                </a:extLst>
              </p14:cNvPr>
              <p14:cNvContentPartPr/>
              <p14:nvPr/>
            </p14:nvContentPartPr>
            <p14:xfrm>
              <a:off x="1525909" y="4157084"/>
              <a:ext cx="52200" cy="112320"/>
            </p14:xfrm>
          </p:contentPart>
        </mc:Choice>
        <mc:Fallback xmlns="">
          <p:pic>
            <p:nvPicPr>
              <p:cNvPr id="593" name="Freihand 592">
                <a:extLst>
                  <a:ext uri="{FF2B5EF4-FFF2-40B4-BE49-F238E27FC236}">
                    <a16:creationId xmlns:a16="http://schemas.microsoft.com/office/drawing/2014/main" id="{0E8A3495-9FD6-1374-A37E-66013C5A8202}"/>
                  </a:ext>
                </a:extLst>
              </p:cNvPr>
              <p:cNvPicPr/>
              <p:nvPr/>
            </p:nvPicPr>
            <p:blipFill>
              <a:blip r:embed="rId960"/>
              <a:stretch>
                <a:fillRect/>
              </a:stretch>
            </p:blipFill>
            <p:spPr>
              <a:xfrm>
                <a:off x="1517269" y="4148084"/>
                <a:ext cx="6984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961">
            <p14:nvContentPartPr>
              <p14:cNvPr id="595" name="Freihand 594">
                <a:extLst>
                  <a:ext uri="{FF2B5EF4-FFF2-40B4-BE49-F238E27FC236}">
                    <a16:creationId xmlns:a16="http://schemas.microsoft.com/office/drawing/2014/main" id="{BBF69EF9-DD92-DFDF-AABA-D2174CCD217E}"/>
                  </a:ext>
                </a:extLst>
              </p14:cNvPr>
              <p14:cNvContentPartPr/>
              <p14:nvPr/>
            </p14:nvContentPartPr>
            <p14:xfrm>
              <a:off x="1523389" y="3746684"/>
              <a:ext cx="38880" cy="170280"/>
            </p14:xfrm>
          </p:contentPart>
        </mc:Choice>
        <mc:Fallback xmlns="">
          <p:pic>
            <p:nvPicPr>
              <p:cNvPr id="595" name="Freihand 594">
                <a:extLst>
                  <a:ext uri="{FF2B5EF4-FFF2-40B4-BE49-F238E27FC236}">
                    <a16:creationId xmlns:a16="http://schemas.microsoft.com/office/drawing/2014/main" id="{BBF69EF9-DD92-DFDF-AABA-D2174CCD217E}"/>
                  </a:ext>
                </a:extLst>
              </p:cNvPr>
              <p:cNvPicPr/>
              <p:nvPr/>
            </p:nvPicPr>
            <p:blipFill>
              <a:blip r:embed="rId962"/>
              <a:stretch>
                <a:fillRect/>
              </a:stretch>
            </p:blipFill>
            <p:spPr>
              <a:xfrm>
                <a:off x="1514749" y="3738044"/>
                <a:ext cx="565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963">
            <p14:nvContentPartPr>
              <p14:cNvPr id="597" name="Freihand 596">
                <a:extLst>
                  <a:ext uri="{FF2B5EF4-FFF2-40B4-BE49-F238E27FC236}">
                    <a16:creationId xmlns:a16="http://schemas.microsoft.com/office/drawing/2014/main" id="{7C28E778-D640-17D4-2F2F-890779D9724E}"/>
                  </a:ext>
                </a:extLst>
              </p14:cNvPr>
              <p14:cNvContentPartPr/>
              <p14:nvPr/>
            </p14:nvContentPartPr>
            <p14:xfrm>
              <a:off x="1503229" y="4174364"/>
              <a:ext cx="283680" cy="82800"/>
            </p14:xfrm>
          </p:contentPart>
        </mc:Choice>
        <mc:Fallback xmlns="">
          <p:pic>
            <p:nvPicPr>
              <p:cNvPr id="597" name="Freihand 596">
                <a:extLst>
                  <a:ext uri="{FF2B5EF4-FFF2-40B4-BE49-F238E27FC236}">
                    <a16:creationId xmlns:a16="http://schemas.microsoft.com/office/drawing/2014/main" id="{7C28E778-D640-17D4-2F2F-890779D9724E}"/>
                  </a:ext>
                </a:extLst>
              </p:cNvPr>
              <p:cNvPicPr/>
              <p:nvPr/>
            </p:nvPicPr>
            <p:blipFill>
              <a:blip r:embed="rId964"/>
              <a:stretch>
                <a:fillRect/>
              </a:stretch>
            </p:blipFill>
            <p:spPr>
              <a:xfrm>
                <a:off x="1494229" y="4165724"/>
                <a:ext cx="3013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965">
            <p14:nvContentPartPr>
              <p14:cNvPr id="598" name="Freihand 597">
                <a:extLst>
                  <a:ext uri="{FF2B5EF4-FFF2-40B4-BE49-F238E27FC236}">
                    <a16:creationId xmlns:a16="http://schemas.microsoft.com/office/drawing/2014/main" id="{E4286609-CFB4-02A4-35B0-6E47C29A7236}"/>
                  </a:ext>
                </a:extLst>
              </p14:cNvPr>
              <p14:cNvContentPartPr/>
              <p14:nvPr/>
            </p14:nvContentPartPr>
            <p14:xfrm>
              <a:off x="1453549" y="4118204"/>
              <a:ext cx="180360" cy="212040"/>
            </p14:xfrm>
          </p:contentPart>
        </mc:Choice>
        <mc:Fallback xmlns="">
          <p:pic>
            <p:nvPicPr>
              <p:cNvPr id="598" name="Freihand 597">
                <a:extLst>
                  <a:ext uri="{FF2B5EF4-FFF2-40B4-BE49-F238E27FC236}">
                    <a16:creationId xmlns:a16="http://schemas.microsoft.com/office/drawing/2014/main" id="{E4286609-CFB4-02A4-35B0-6E47C29A7236}"/>
                  </a:ext>
                </a:extLst>
              </p:cNvPr>
              <p:cNvPicPr/>
              <p:nvPr/>
            </p:nvPicPr>
            <p:blipFill>
              <a:blip r:embed="rId966"/>
              <a:stretch>
                <a:fillRect/>
              </a:stretch>
            </p:blipFill>
            <p:spPr>
              <a:xfrm>
                <a:off x="1444549" y="4109204"/>
                <a:ext cx="198000" cy="229680"/>
              </a:xfrm>
              <a:prstGeom prst="rect">
                <a:avLst/>
              </a:prstGeom>
            </p:spPr>
          </p:pic>
        </mc:Fallback>
      </mc:AlternateContent>
      <p:grpSp>
        <p:nvGrpSpPr>
          <p:cNvPr id="609" name="Gruppieren 608">
            <a:extLst>
              <a:ext uri="{FF2B5EF4-FFF2-40B4-BE49-F238E27FC236}">
                <a16:creationId xmlns:a16="http://schemas.microsoft.com/office/drawing/2014/main" id="{AD557F68-A3A5-0A21-C71E-B0836B0B5908}"/>
              </a:ext>
            </a:extLst>
          </p:cNvPr>
          <p:cNvGrpSpPr/>
          <p:nvPr/>
        </p:nvGrpSpPr>
        <p:grpSpPr>
          <a:xfrm>
            <a:off x="143869" y="274844"/>
            <a:ext cx="430920" cy="1381320"/>
            <a:chOff x="143869" y="274844"/>
            <a:chExt cx="430920" cy="1381320"/>
          </a:xfrm>
        </p:grpSpPr>
        <mc:AlternateContent xmlns:mc="http://schemas.openxmlformats.org/markup-compatibility/2006" xmlns:p14="http://schemas.microsoft.com/office/powerpoint/2010/main">
          <mc:Choice Requires="p14">
            <p:contentPart p14:bwMode="auto" r:id="rId967">
              <p14:nvContentPartPr>
                <p14:cNvPr id="398" name="Freihand 397">
                  <a:extLst>
                    <a:ext uri="{FF2B5EF4-FFF2-40B4-BE49-F238E27FC236}">
                      <a16:creationId xmlns:a16="http://schemas.microsoft.com/office/drawing/2014/main" id="{49E30549-999E-2DD1-F522-8E4D7FB5B4D7}"/>
                    </a:ext>
                  </a:extLst>
                </p14:cNvPr>
                <p14:cNvContentPartPr/>
                <p14:nvPr/>
              </p14:nvContentPartPr>
              <p14:xfrm>
                <a:off x="166549" y="1194284"/>
                <a:ext cx="192600" cy="137880"/>
              </p14:xfrm>
            </p:contentPart>
          </mc:Choice>
          <mc:Fallback xmlns="">
            <p:pic>
              <p:nvPicPr>
                <p:cNvPr id="398" name="Freihand 397">
                  <a:extLst>
                    <a:ext uri="{FF2B5EF4-FFF2-40B4-BE49-F238E27FC236}">
                      <a16:creationId xmlns:a16="http://schemas.microsoft.com/office/drawing/2014/main" id="{49E30549-999E-2DD1-F522-8E4D7FB5B4D7}"/>
                    </a:ext>
                  </a:extLst>
                </p:cNvPr>
                <p:cNvPicPr/>
                <p:nvPr/>
              </p:nvPicPr>
              <p:blipFill>
                <a:blip r:embed="rId968"/>
                <a:stretch>
                  <a:fillRect/>
                </a:stretch>
              </p:blipFill>
              <p:spPr>
                <a:xfrm>
                  <a:off x="157909" y="1185284"/>
                  <a:ext cx="2102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969">
              <p14:nvContentPartPr>
                <p14:cNvPr id="399" name="Freihand 398">
                  <a:extLst>
                    <a:ext uri="{FF2B5EF4-FFF2-40B4-BE49-F238E27FC236}">
                      <a16:creationId xmlns:a16="http://schemas.microsoft.com/office/drawing/2014/main" id="{502911C9-8130-A7A4-BB0F-1A44564FEA99}"/>
                    </a:ext>
                  </a:extLst>
                </p14:cNvPr>
                <p14:cNvContentPartPr/>
                <p14:nvPr/>
              </p14:nvContentPartPr>
              <p14:xfrm>
                <a:off x="193909" y="1341884"/>
                <a:ext cx="137520" cy="38880"/>
              </p14:xfrm>
            </p:contentPart>
          </mc:Choice>
          <mc:Fallback xmlns="">
            <p:pic>
              <p:nvPicPr>
                <p:cNvPr id="399" name="Freihand 398">
                  <a:extLst>
                    <a:ext uri="{FF2B5EF4-FFF2-40B4-BE49-F238E27FC236}">
                      <a16:creationId xmlns:a16="http://schemas.microsoft.com/office/drawing/2014/main" id="{502911C9-8130-A7A4-BB0F-1A44564FEA99}"/>
                    </a:ext>
                  </a:extLst>
                </p:cNvPr>
                <p:cNvPicPr/>
                <p:nvPr/>
              </p:nvPicPr>
              <p:blipFill>
                <a:blip r:embed="rId970"/>
                <a:stretch>
                  <a:fillRect/>
                </a:stretch>
              </p:blipFill>
              <p:spPr>
                <a:xfrm>
                  <a:off x="185269" y="1333244"/>
                  <a:ext cx="1551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971">
              <p14:nvContentPartPr>
                <p14:cNvPr id="400" name="Freihand 399">
                  <a:extLst>
                    <a:ext uri="{FF2B5EF4-FFF2-40B4-BE49-F238E27FC236}">
                      <a16:creationId xmlns:a16="http://schemas.microsoft.com/office/drawing/2014/main" id="{F748011D-D128-1B38-6564-D90BD4B8ADCE}"/>
                    </a:ext>
                  </a:extLst>
                </p14:cNvPr>
                <p14:cNvContentPartPr/>
                <p14:nvPr/>
              </p14:nvContentPartPr>
              <p14:xfrm>
                <a:off x="215149" y="1451684"/>
                <a:ext cx="87840" cy="204480"/>
              </p14:xfrm>
            </p:contentPart>
          </mc:Choice>
          <mc:Fallback xmlns="">
            <p:pic>
              <p:nvPicPr>
                <p:cNvPr id="400" name="Freihand 399">
                  <a:extLst>
                    <a:ext uri="{FF2B5EF4-FFF2-40B4-BE49-F238E27FC236}">
                      <a16:creationId xmlns:a16="http://schemas.microsoft.com/office/drawing/2014/main" id="{F748011D-D128-1B38-6564-D90BD4B8ADCE}"/>
                    </a:ext>
                  </a:extLst>
                </p:cNvPr>
                <p:cNvPicPr/>
                <p:nvPr/>
              </p:nvPicPr>
              <p:blipFill>
                <a:blip r:embed="rId972"/>
                <a:stretch>
                  <a:fillRect/>
                </a:stretch>
              </p:blipFill>
              <p:spPr>
                <a:xfrm>
                  <a:off x="206149" y="1443044"/>
                  <a:ext cx="10548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973">
              <p14:nvContentPartPr>
                <p14:cNvPr id="401" name="Freihand 400">
                  <a:extLst>
                    <a:ext uri="{FF2B5EF4-FFF2-40B4-BE49-F238E27FC236}">
                      <a16:creationId xmlns:a16="http://schemas.microsoft.com/office/drawing/2014/main" id="{17865520-5F86-24E4-6934-35B406F9FF06}"/>
                    </a:ext>
                  </a:extLst>
                </p14:cNvPr>
                <p14:cNvContentPartPr/>
                <p14:nvPr/>
              </p14:nvContentPartPr>
              <p14:xfrm>
                <a:off x="377149" y="1263404"/>
                <a:ext cx="96840" cy="185040"/>
              </p14:xfrm>
            </p:contentPart>
          </mc:Choice>
          <mc:Fallback xmlns="">
            <p:pic>
              <p:nvPicPr>
                <p:cNvPr id="401" name="Freihand 400">
                  <a:extLst>
                    <a:ext uri="{FF2B5EF4-FFF2-40B4-BE49-F238E27FC236}">
                      <a16:creationId xmlns:a16="http://schemas.microsoft.com/office/drawing/2014/main" id="{17865520-5F86-24E4-6934-35B406F9FF06}"/>
                    </a:ext>
                  </a:extLst>
                </p:cNvPr>
                <p:cNvPicPr/>
                <p:nvPr/>
              </p:nvPicPr>
              <p:blipFill>
                <a:blip r:embed="rId974"/>
                <a:stretch>
                  <a:fillRect/>
                </a:stretch>
              </p:blipFill>
              <p:spPr>
                <a:xfrm>
                  <a:off x="368509" y="1254764"/>
                  <a:ext cx="11448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975">
              <p14:nvContentPartPr>
                <p14:cNvPr id="402" name="Freihand 401">
                  <a:extLst>
                    <a:ext uri="{FF2B5EF4-FFF2-40B4-BE49-F238E27FC236}">
                      <a16:creationId xmlns:a16="http://schemas.microsoft.com/office/drawing/2014/main" id="{6498DFC6-7360-1738-9FDA-08EFF72A4877}"/>
                    </a:ext>
                  </a:extLst>
                </p14:cNvPr>
                <p14:cNvContentPartPr/>
                <p14:nvPr/>
              </p14:nvContentPartPr>
              <p14:xfrm>
                <a:off x="380389" y="1202924"/>
                <a:ext cx="94320" cy="23040"/>
              </p14:xfrm>
            </p:contentPart>
          </mc:Choice>
          <mc:Fallback xmlns="">
            <p:pic>
              <p:nvPicPr>
                <p:cNvPr id="402" name="Freihand 401">
                  <a:extLst>
                    <a:ext uri="{FF2B5EF4-FFF2-40B4-BE49-F238E27FC236}">
                      <a16:creationId xmlns:a16="http://schemas.microsoft.com/office/drawing/2014/main" id="{6498DFC6-7360-1738-9FDA-08EFF72A4877}"/>
                    </a:ext>
                  </a:extLst>
                </p:cNvPr>
                <p:cNvPicPr/>
                <p:nvPr/>
              </p:nvPicPr>
              <p:blipFill>
                <a:blip r:embed="rId976"/>
                <a:stretch>
                  <a:fillRect/>
                </a:stretch>
              </p:blipFill>
              <p:spPr>
                <a:xfrm>
                  <a:off x="371389" y="1194284"/>
                  <a:ext cx="1119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977">
              <p14:nvContentPartPr>
                <p14:cNvPr id="599" name="Freihand 598">
                  <a:extLst>
                    <a:ext uri="{FF2B5EF4-FFF2-40B4-BE49-F238E27FC236}">
                      <a16:creationId xmlns:a16="http://schemas.microsoft.com/office/drawing/2014/main" id="{A76E8C5D-7972-AECF-E802-C641F83B4B65}"/>
                    </a:ext>
                  </a:extLst>
                </p14:cNvPr>
                <p14:cNvContentPartPr/>
                <p14:nvPr/>
              </p14:nvContentPartPr>
              <p14:xfrm>
                <a:off x="472549" y="744284"/>
                <a:ext cx="27720" cy="405360"/>
              </p14:xfrm>
            </p:contentPart>
          </mc:Choice>
          <mc:Fallback xmlns="">
            <p:pic>
              <p:nvPicPr>
                <p:cNvPr id="599" name="Freihand 598">
                  <a:extLst>
                    <a:ext uri="{FF2B5EF4-FFF2-40B4-BE49-F238E27FC236}">
                      <a16:creationId xmlns:a16="http://schemas.microsoft.com/office/drawing/2014/main" id="{A76E8C5D-7972-AECF-E802-C641F83B4B65}"/>
                    </a:ext>
                  </a:extLst>
                </p:cNvPr>
                <p:cNvPicPr/>
                <p:nvPr/>
              </p:nvPicPr>
              <p:blipFill>
                <a:blip r:embed="rId978"/>
                <a:stretch>
                  <a:fillRect/>
                </a:stretch>
              </p:blipFill>
              <p:spPr>
                <a:xfrm>
                  <a:off x="463909" y="735644"/>
                  <a:ext cx="45360" cy="423000"/>
                </a:xfrm>
                <a:prstGeom prst="rect">
                  <a:avLst/>
                </a:prstGeom>
              </p:spPr>
            </p:pic>
          </mc:Fallback>
        </mc:AlternateContent>
        <mc:AlternateContent xmlns:mc="http://schemas.openxmlformats.org/markup-compatibility/2006" xmlns:p14="http://schemas.microsoft.com/office/powerpoint/2010/main">
          <mc:Choice Requires="p14">
            <p:contentPart p14:bwMode="auto" r:id="rId979">
              <p14:nvContentPartPr>
                <p14:cNvPr id="600" name="Freihand 599">
                  <a:extLst>
                    <a:ext uri="{FF2B5EF4-FFF2-40B4-BE49-F238E27FC236}">
                      <a16:creationId xmlns:a16="http://schemas.microsoft.com/office/drawing/2014/main" id="{1558B775-0BA1-AF8F-A812-4E736D1A5504}"/>
                    </a:ext>
                  </a:extLst>
                </p14:cNvPr>
                <p14:cNvContentPartPr/>
                <p14:nvPr/>
              </p14:nvContentPartPr>
              <p14:xfrm>
                <a:off x="367789" y="696404"/>
                <a:ext cx="207000" cy="176760"/>
              </p14:xfrm>
            </p:contentPart>
          </mc:Choice>
          <mc:Fallback xmlns="">
            <p:pic>
              <p:nvPicPr>
                <p:cNvPr id="600" name="Freihand 599">
                  <a:extLst>
                    <a:ext uri="{FF2B5EF4-FFF2-40B4-BE49-F238E27FC236}">
                      <a16:creationId xmlns:a16="http://schemas.microsoft.com/office/drawing/2014/main" id="{1558B775-0BA1-AF8F-A812-4E736D1A5504}"/>
                    </a:ext>
                  </a:extLst>
                </p:cNvPr>
                <p:cNvPicPr/>
                <p:nvPr/>
              </p:nvPicPr>
              <p:blipFill>
                <a:blip r:embed="rId980"/>
                <a:stretch>
                  <a:fillRect/>
                </a:stretch>
              </p:blipFill>
              <p:spPr>
                <a:xfrm>
                  <a:off x="358789" y="687764"/>
                  <a:ext cx="224640" cy="194400"/>
                </a:xfrm>
                <a:prstGeom prst="rect">
                  <a:avLst/>
                </a:prstGeom>
              </p:spPr>
            </p:pic>
          </mc:Fallback>
        </mc:AlternateContent>
        <mc:AlternateContent xmlns:mc="http://schemas.openxmlformats.org/markup-compatibility/2006" xmlns:p14="http://schemas.microsoft.com/office/powerpoint/2010/main">
          <mc:Choice Requires="p14">
            <p:contentPart p14:bwMode="auto" r:id="rId981">
              <p14:nvContentPartPr>
                <p14:cNvPr id="601" name="Freihand 600">
                  <a:extLst>
                    <a:ext uri="{FF2B5EF4-FFF2-40B4-BE49-F238E27FC236}">
                      <a16:creationId xmlns:a16="http://schemas.microsoft.com/office/drawing/2014/main" id="{973514A8-0B11-E3F6-8631-771B04474E95}"/>
                    </a:ext>
                  </a:extLst>
                </p14:cNvPr>
                <p14:cNvContentPartPr/>
                <p14:nvPr/>
              </p14:nvContentPartPr>
              <p14:xfrm>
                <a:off x="196069" y="482204"/>
                <a:ext cx="158760" cy="169200"/>
              </p14:xfrm>
            </p:contentPart>
          </mc:Choice>
          <mc:Fallback xmlns="">
            <p:pic>
              <p:nvPicPr>
                <p:cNvPr id="601" name="Freihand 600">
                  <a:extLst>
                    <a:ext uri="{FF2B5EF4-FFF2-40B4-BE49-F238E27FC236}">
                      <a16:creationId xmlns:a16="http://schemas.microsoft.com/office/drawing/2014/main" id="{973514A8-0B11-E3F6-8631-771B04474E95}"/>
                    </a:ext>
                  </a:extLst>
                </p:cNvPr>
                <p:cNvPicPr/>
                <p:nvPr/>
              </p:nvPicPr>
              <p:blipFill>
                <a:blip r:embed="rId982"/>
                <a:stretch>
                  <a:fillRect/>
                </a:stretch>
              </p:blipFill>
              <p:spPr>
                <a:xfrm>
                  <a:off x="187429" y="473564"/>
                  <a:ext cx="17640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983">
              <p14:nvContentPartPr>
                <p14:cNvPr id="602" name="Freihand 601">
                  <a:extLst>
                    <a:ext uri="{FF2B5EF4-FFF2-40B4-BE49-F238E27FC236}">
                      <a16:creationId xmlns:a16="http://schemas.microsoft.com/office/drawing/2014/main" id="{251D50F6-C438-DC2B-D7E6-577130A1BF69}"/>
                    </a:ext>
                  </a:extLst>
                </p14:cNvPr>
                <p14:cNvContentPartPr/>
                <p14:nvPr/>
              </p14:nvContentPartPr>
              <p14:xfrm>
                <a:off x="170869" y="606764"/>
                <a:ext cx="192960" cy="107640"/>
              </p14:xfrm>
            </p:contentPart>
          </mc:Choice>
          <mc:Fallback xmlns="">
            <p:pic>
              <p:nvPicPr>
                <p:cNvPr id="602" name="Freihand 601">
                  <a:extLst>
                    <a:ext uri="{FF2B5EF4-FFF2-40B4-BE49-F238E27FC236}">
                      <a16:creationId xmlns:a16="http://schemas.microsoft.com/office/drawing/2014/main" id="{251D50F6-C438-DC2B-D7E6-577130A1BF69}"/>
                    </a:ext>
                  </a:extLst>
                </p:cNvPr>
                <p:cNvPicPr/>
                <p:nvPr/>
              </p:nvPicPr>
              <p:blipFill>
                <a:blip r:embed="rId984"/>
                <a:stretch>
                  <a:fillRect/>
                </a:stretch>
              </p:blipFill>
              <p:spPr>
                <a:xfrm>
                  <a:off x="161869" y="597764"/>
                  <a:ext cx="21060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985">
              <p14:nvContentPartPr>
                <p14:cNvPr id="603" name="Freihand 602">
                  <a:extLst>
                    <a:ext uri="{FF2B5EF4-FFF2-40B4-BE49-F238E27FC236}">
                      <a16:creationId xmlns:a16="http://schemas.microsoft.com/office/drawing/2014/main" id="{164AEBD8-4C7A-B988-3DE9-FDF7B279AF0B}"/>
                    </a:ext>
                  </a:extLst>
                </p14:cNvPr>
                <p14:cNvContentPartPr/>
                <p14:nvPr/>
              </p14:nvContentPartPr>
              <p14:xfrm>
                <a:off x="265189" y="653204"/>
                <a:ext cx="101160" cy="215640"/>
              </p14:xfrm>
            </p:contentPart>
          </mc:Choice>
          <mc:Fallback xmlns="">
            <p:pic>
              <p:nvPicPr>
                <p:cNvPr id="603" name="Freihand 602">
                  <a:extLst>
                    <a:ext uri="{FF2B5EF4-FFF2-40B4-BE49-F238E27FC236}">
                      <a16:creationId xmlns:a16="http://schemas.microsoft.com/office/drawing/2014/main" id="{164AEBD8-4C7A-B988-3DE9-FDF7B279AF0B}"/>
                    </a:ext>
                  </a:extLst>
                </p:cNvPr>
                <p:cNvPicPr/>
                <p:nvPr/>
              </p:nvPicPr>
              <p:blipFill>
                <a:blip r:embed="rId986"/>
                <a:stretch>
                  <a:fillRect/>
                </a:stretch>
              </p:blipFill>
              <p:spPr>
                <a:xfrm>
                  <a:off x="256189" y="644204"/>
                  <a:ext cx="11880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987">
              <p14:nvContentPartPr>
                <p14:cNvPr id="606" name="Freihand 605">
                  <a:extLst>
                    <a:ext uri="{FF2B5EF4-FFF2-40B4-BE49-F238E27FC236}">
                      <a16:creationId xmlns:a16="http://schemas.microsoft.com/office/drawing/2014/main" id="{0E2280D2-29D7-7E9F-A220-3395C93AD33F}"/>
                    </a:ext>
                  </a:extLst>
                </p14:cNvPr>
                <p14:cNvContentPartPr/>
                <p14:nvPr/>
              </p14:nvContentPartPr>
              <p14:xfrm>
                <a:off x="371029" y="447644"/>
                <a:ext cx="79920" cy="337680"/>
              </p14:xfrm>
            </p:contentPart>
          </mc:Choice>
          <mc:Fallback xmlns="">
            <p:pic>
              <p:nvPicPr>
                <p:cNvPr id="606" name="Freihand 605">
                  <a:extLst>
                    <a:ext uri="{FF2B5EF4-FFF2-40B4-BE49-F238E27FC236}">
                      <a16:creationId xmlns:a16="http://schemas.microsoft.com/office/drawing/2014/main" id="{0E2280D2-29D7-7E9F-A220-3395C93AD33F}"/>
                    </a:ext>
                  </a:extLst>
                </p:cNvPr>
                <p:cNvPicPr/>
                <p:nvPr/>
              </p:nvPicPr>
              <p:blipFill>
                <a:blip r:embed="rId988"/>
                <a:stretch>
                  <a:fillRect/>
                </a:stretch>
              </p:blipFill>
              <p:spPr>
                <a:xfrm>
                  <a:off x="362029" y="439004"/>
                  <a:ext cx="9756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989">
              <p14:nvContentPartPr>
                <p14:cNvPr id="607" name="Freihand 606">
                  <a:extLst>
                    <a:ext uri="{FF2B5EF4-FFF2-40B4-BE49-F238E27FC236}">
                      <a16:creationId xmlns:a16="http://schemas.microsoft.com/office/drawing/2014/main" id="{0A440119-BE9D-75E7-2B0A-143DFB7C8DE1}"/>
                    </a:ext>
                  </a:extLst>
                </p14:cNvPr>
                <p14:cNvContentPartPr/>
                <p14:nvPr/>
              </p14:nvContentPartPr>
              <p14:xfrm>
                <a:off x="143869" y="466004"/>
                <a:ext cx="143280" cy="464400"/>
              </p14:xfrm>
            </p:contentPart>
          </mc:Choice>
          <mc:Fallback xmlns="">
            <p:pic>
              <p:nvPicPr>
                <p:cNvPr id="607" name="Freihand 606">
                  <a:extLst>
                    <a:ext uri="{FF2B5EF4-FFF2-40B4-BE49-F238E27FC236}">
                      <a16:creationId xmlns:a16="http://schemas.microsoft.com/office/drawing/2014/main" id="{0A440119-BE9D-75E7-2B0A-143DFB7C8DE1}"/>
                    </a:ext>
                  </a:extLst>
                </p:cNvPr>
                <p:cNvPicPr/>
                <p:nvPr/>
              </p:nvPicPr>
              <p:blipFill>
                <a:blip r:embed="rId990"/>
                <a:stretch>
                  <a:fillRect/>
                </a:stretch>
              </p:blipFill>
              <p:spPr>
                <a:xfrm>
                  <a:off x="135229" y="457364"/>
                  <a:ext cx="160920" cy="482040"/>
                </a:xfrm>
                <a:prstGeom prst="rect">
                  <a:avLst/>
                </a:prstGeom>
              </p:spPr>
            </p:pic>
          </mc:Fallback>
        </mc:AlternateContent>
        <mc:AlternateContent xmlns:mc="http://schemas.openxmlformats.org/markup-compatibility/2006" xmlns:p14="http://schemas.microsoft.com/office/powerpoint/2010/main">
          <mc:Choice Requires="p14">
            <p:contentPart p14:bwMode="auto" r:id="rId991">
              <p14:nvContentPartPr>
                <p14:cNvPr id="608" name="Freihand 607">
                  <a:extLst>
                    <a:ext uri="{FF2B5EF4-FFF2-40B4-BE49-F238E27FC236}">
                      <a16:creationId xmlns:a16="http://schemas.microsoft.com/office/drawing/2014/main" id="{2C3E29A4-6449-4B33-080C-63DA99671E14}"/>
                    </a:ext>
                  </a:extLst>
                </p14:cNvPr>
                <p14:cNvContentPartPr/>
                <p14:nvPr/>
              </p14:nvContentPartPr>
              <p14:xfrm>
                <a:off x="467509" y="274844"/>
                <a:ext cx="44280" cy="202680"/>
              </p14:xfrm>
            </p:contentPart>
          </mc:Choice>
          <mc:Fallback xmlns="">
            <p:pic>
              <p:nvPicPr>
                <p:cNvPr id="608" name="Freihand 607">
                  <a:extLst>
                    <a:ext uri="{FF2B5EF4-FFF2-40B4-BE49-F238E27FC236}">
                      <a16:creationId xmlns:a16="http://schemas.microsoft.com/office/drawing/2014/main" id="{2C3E29A4-6449-4B33-080C-63DA99671E14}"/>
                    </a:ext>
                  </a:extLst>
                </p:cNvPr>
                <p:cNvPicPr/>
                <p:nvPr/>
              </p:nvPicPr>
              <p:blipFill>
                <a:blip r:embed="rId992"/>
                <a:stretch>
                  <a:fillRect/>
                </a:stretch>
              </p:blipFill>
              <p:spPr>
                <a:xfrm>
                  <a:off x="458509" y="266204"/>
                  <a:ext cx="61920" cy="220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93">
            <p14:nvContentPartPr>
              <p14:cNvPr id="19" name="Freihand 18">
                <a:extLst>
                  <a:ext uri="{FF2B5EF4-FFF2-40B4-BE49-F238E27FC236}">
                    <a16:creationId xmlns:a16="http://schemas.microsoft.com/office/drawing/2014/main" id="{04532CA2-75C8-A0C9-5414-73BFC0A2EB70}"/>
                  </a:ext>
                </a:extLst>
              </p14:cNvPr>
              <p14:cNvContentPartPr/>
              <p14:nvPr/>
            </p14:nvContentPartPr>
            <p14:xfrm>
              <a:off x="7164589" y="419924"/>
              <a:ext cx="1987200" cy="24840"/>
            </p14:xfrm>
          </p:contentPart>
        </mc:Choice>
        <mc:Fallback xmlns="">
          <p:pic>
            <p:nvPicPr>
              <p:cNvPr id="19" name="Freihand 18">
                <a:extLst>
                  <a:ext uri="{FF2B5EF4-FFF2-40B4-BE49-F238E27FC236}">
                    <a16:creationId xmlns:a16="http://schemas.microsoft.com/office/drawing/2014/main" id="{04532CA2-75C8-A0C9-5414-73BFC0A2EB70}"/>
                  </a:ext>
                </a:extLst>
              </p:cNvPr>
              <p:cNvPicPr/>
              <p:nvPr/>
            </p:nvPicPr>
            <p:blipFill>
              <a:blip r:embed="rId994"/>
              <a:stretch>
                <a:fillRect/>
              </a:stretch>
            </p:blipFill>
            <p:spPr>
              <a:xfrm>
                <a:off x="7155589" y="410924"/>
                <a:ext cx="200484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995">
            <p14:nvContentPartPr>
              <p14:cNvPr id="22" name="Freihand 21">
                <a:extLst>
                  <a:ext uri="{FF2B5EF4-FFF2-40B4-BE49-F238E27FC236}">
                    <a16:creationId xmlns:a16="http://schemas.microsoft.com/office/drawing/2014/main" id="{39ADB350-67C0-9A5C-048F-8A2EA278D12E}"/>
                  </a:ext>
                </a:extLst>
              </p14:cNvPr>
              <p14:cNvContentPartPr/>
              <p14:nvPr/>
            </p14:nvContentPartPr>
            <p14:xfrm>
              <a:off x="8733469" y="738524"/>
              <a:ext cx="709200" cy="89640"/>
            </p14:xfrm>
          </p:contentPart>
        </mc:Choice>
        <mc:Fallback xmlns="">
          <p:pic>
            <p:nvPicPr>
              <p:cNvPr id="22" name="Freihand 21">
                <a:extLst>
                  <a:ext uri="{FF2B5EF4-FFF2-40B4-BE49-F238E27FC236}">
                    <a16:creationId xmlns:a16="http://schemas.microsoft.com/office/drawing/2014/main" id="{39ADB350-67C0-9A5C-048F-8A2EA278D12E}"/>
                  </a:ext>
                </a:extLst>
              </p:cNvPr>
              <p:cNvPicPr/>
              <p:nvPr/>
            </p:nvPicPr>
            <p:blipFill>
              <a:blip r:embed="rId996"/>
              <a:stretch>
                <a:fillRect/>
              </a:stretch>
            </p:blipFill>
            <p:spPr>
              <a:xfrm>
                <a:off x="8724469" y="729524"/>
                <a:ext cx="7268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997">
            <p14:nvContentPartPr>
              <p14:cNvPr id="30" name="Freihand 29">
                <a:extLst>
                  <a:ext uri="{FF2B5EF4-FFF2-40B4-BE49-F238E27FC236}">
                    <a16:creationId xmlns:a16="http://schemas.microsoft.com/office/drawing/2014/main" id="{4DBE3D56-144B-463C-74D6-144F9EC68802}"/>
                  </a:ext>
                </a:extLst>
              </p14:cNvPr>
              <p14:cNvContentPartPr/>
              <p14:nvPr/>
            </p14:nvContentPartPr>
            <p14:xfrm>
              <a:off x="8631949" y="433244"/>
              <a:ext cx="902160" cy="432720"/>
            </p14:xfrm>
          </p:contentPart>
        </mc:Choice>
        <mc:Fallback xmlns="">
          <p:pic>
            <p:nvPicPr>
              <p:cNvPr id="30" name="Freihand 29">
                <a:extLst>
                  <a:ext uri="{FF2B5EF4-FFF2-40B4-BE49-F238E27FC236}">
                    <a16:creationId xmlns:a16="http://schemas.microsoft.com/office/drawing/2014/main" id="{4DBE3D56-144B-463C-74D6-144F9EC68802}"/>
                  </a:ext>
                </a:extLst>
              </p:cNvPr>
              <p:cNvPicPr/>
              <p:nvPr/>
            </p:nvPicPr>
            <p:blipFill>
              <a:blip r:embed="rId998"/>
              <a:stretch>
                <a:fillRect/>
              </a:stretch>
            </p:blipFill>
            <p:spPr>
              <a:xfrm>
                <a:off x="8622949" y="424244"/>
                <a:ext cx="919800" cy="450360"/>
              </a:xfrm>
              <a:prstGeom prst="rect">
                <a:avLst/>
              </a:prstGeom>
            </p:spPr>
          </p:pic>
        </mc:Fallback>
      </mc:AlternateContent>
      <mc:AlternateContent xmlns:mc="http://schemas.openxmlformats.org/markup-compatibility/2006" xmlns:p14="http://schemas.microsoft.com/office/powerpoint/2010/main">
        <mc:Choice Requires="p14">
          <p:contentPart p14:bwMode="auto" r:id="rId999">
            <p14:nvContentPartPr>
              <p14:cNvPr id="33" name="Freihand 32">
                <a:extLst>
                  <a:ext uri="{FF2B5EF4-FFF2-40B4-BE49-F238E27FC236}">
                    <a16:creationId xmlns:a16="http://schemas.microsoft.com/office/drawing/2014/main" id="{25888D52-C688-3EBD-DCF5-945E3F70A4C9}"/>
                  </a:ext>
                </a:extLst>
              </p14:cNvPr>
              <p14:cNvContentPartPr/>
              <p14:nvPr/>
            </p14:nvContentPartPr>
            <p14:xfrm>
              <a:off x="-6611" y="3968084"/>
              <a:ext cx="5950800" cy="1196280"/>
            </p14:xfrm>
          </p:contentPart>
        </mc:Choice>
        <mc:Fallback xmlns="">
          <p:pic>
            <p:nvPicPr>
              <p:cNvPr id="33" name="Freihand 32">
                <a:extLst>
                  <a:ext uri="{FF2B5EF4-FFF2-40B4-BE49-F238E27FC236}">
                    <a16:creationId xmlns:a16="http://schemas.microsoft.com/office/drawing/2014/main" id="{25888D52-C688-3EBD-DCF5-945E3F70A4C9}"/>
                  </a:ext>
                </a:extLst>
              </p:cNvPr>
              <p:cNvPicPr/>
              <p:nvPr/>
            </p:nvPicPr>
            <p:blipFill>
              <a:blip r:embed="rId1000"/>
              <a:stretch>
                <a:fillRect/>
              </a:stretch>
            </p:blipFill>
            <p:spPr>
              <a:xfrm>
                <a:off x="-15611" y="3959444"/>
                <a:ext cx="5968440" cy="1213920"/>
              </a:xfrm>
              <a:prstGeom prst="rect">
                <a:avLst/>
              </a:prstGeom>
            </p:spPr>
          </p:pic>
        </mc:Fallback>
      </mc:AlternateContent>
      <mc:AlternateContent xmlns:mc="http://schemas.openxmlformats.org/markup-compatibility/2006" xmlns:p14="http://schemas.microsoft.com/office/powerpoint/2010/main">
        <mc:Choice Requires="p14">
          <p:contentPart p14:bwMode="auto" r:id="rId1001">
            <p14:nvContentPartPr>
              <p14:cNvPr id="40" name="Freihand 39">
                <a:extLst>
                  <a:ext uri="{FF2B5EF4-FFF2-40B4-BE49-F238E27FC236}">
                    <a16:creationId xmlns:a16="http://schemas.microsoft.com/office/drawing/2014/main" id="{7836ECA6-702D-4E98-AAD9-AD2C3AA67034}"/>
                  </a:ext>
                </a:extLst>
              </p14:cNvPr>
              <p14:cNvContentPartPr/>
              <p14:nvPr/>
            </p14:nvContentPartPr>
            <p14:xfrm>
              <a:off x="10280749" y="723044"/>
              <a:ext cx="565560" cy="100080"/>
            </p14:xfrm>
          </p:contentPart>
        </mc:Choice>
        <mc:Fallback xmlns="">
          <p:pic>
            <p:nvPicPr>
              <p:cNvPr id="40" name="Freihand 39">
                <a:extLst>
                  <a:ext uri="{FF2B5EF4-FFF2-40B4-BE49-F238E27FC236}">
                    <a16:creationId xmlns:a16="http://schemas.microsoft.com/office/drawing/2014/main" id="{7836ECA6-702D-4E98-AAD9-AD2C3AA67034}"/>
                  </a:ext>
                </a:extLst>
              </p:cNvPr>
              <p:cNvPicPr/>
              <p:nvPr/>
            </p:nvPicPr>
            <p:blipFill>
              <a:blip r:embed="rId1002"/>
              <a:stretch>
                <a:fillRect/>
              </a:stretch>
            </p:blipFill>
            <p:spPr>
              <a:xfrm>
                <a:off x="10271749" y="714044"/>
                <a:ext cx="5832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003">
            <p14:nvContentPartPr>
              <p14:cNvPr id="59" name="Freihand 58">
                <a:extLst>
                  <a:ext uri="{FF2B5EF4-FFF2-40B4-BE49-F238E27FC236}">
                    <a16:creationId xmlns:a16="http://schemas.microsoft.com/office/drawing/2014/main" id="{9AE4E668-DB4C-B8BC-C97A-CEE531DFB924}"/>
                  </a:ext>
                </a:extLst>
              </p14:cNvPr>
              <p14:cNvContentPartPr/>
              <p14:nvPr/>
            </p14:nvContentPartPr>
            <p14:xfrm>
              <a:off x="173029" y="4037204"/>
              <a:ext cx="5719680" cy="1166040"/>
            </p14:xfrm>
          </p:contentPart>
        </mc:Choice>
        <mc:Fallback xmlns="">
          <p:pic>
            <p:nvPicPr>
              <p:cNvPr id="59" name="Freihand 58">
                <a:extLst>
                  <a:ext uri="{FF2B5EF4-FFF2-40B4-BE49-F238E27FC236}">
                    <a16:creationId xmlns:a16="http://schemas.microsoft.com/office/drawing/2014/main" id="{9AE4E668-DB4C-B8BC-C97A-CEE531DFB924}"/>
                  </a:ext>
                </a:extLst>
              </p:cNvPr>
              <p:cNvPicPr/>
              <p:nvPr/>
            </p:nvPicPr>
            <p:blipFill>
              <a:blip r:embed="rId1004"/>
              <a:stretch>
                <a:fillRect/>
              </a:stretch>
            </p:blipFill>
            <p:spPr>
              <a:xfrm>
                <a:off x="164029" y="4028564"/>
                <a:ext cx="5737320" cy="1183680"/>
              </a:xfrm>
              <a:prstGeom prst="rect">
                <a:avLst/>
              </a:prstGeom>
            </p:spPr>
          </p:pic>
        </mc:Fallback>
      </mc:AlternateContent>
      <mc:AlternateContent xmlns:mc="http://schemas.openxmlformats.org/markup-compatibility/2006" xmlns:p14="http://schemas.microsoft.com/office/powerpoint/2010/main">
        <mc:Choice Requires="p14">
          <p:contentPart p14:bwMode="auto" r:id="rId1005">
            <p14:nvContentPartPr>
              <p14:cNvPr id="60" name="Freihand 59">
                <a:extLst>
                  <a:ext uri="{FF2B5EF4-FFF2-40B4-BE49-F238E27FC236}">
                    <a16:creationId xmlns:a16="http://schemas.microsoft.com/office/drawing/2014/main" id="{7D5106AE-A7BD-608C-E7FC-5C0578D47740}"/>
                  </a:ext>
                </a:extLst>
              </p14:cNvPr>
              <p14:cNvContentPartPr/>
              <p14:nvPr/>
            </p14:nvContentPartPr>
            <p14:xfrm>
              <a:off x="1974469" y="2573444"/>
              <a:ext cx="56520" cy="109080"/>
            </p14:xfrm>
          </p:contentPart>
        </mc:Choice>
        <mc:Fallback xmlns="">
          <p:pic>
            <p:nvPicPr>
              <p:cNvPr id="60" name="Freihand 59">
                <a:extLst>
                  <a:ext uri="{FF2B5EF4-FFF2-40B4-BE49-F238E27FC236}">
                    <a16:creationId xmlns:a16="http://schemas.microsoft.com/office/drawing/2014/main" id="{7D5106AE-A7BD-608C-E7FC-5C0578D47740}"/>
                  </a:ext>
                </a:extLst>
              </p:cNvPr>
              <p:cNvPicPr/>
              <p:nvPr/>
            </p:nvPicPr>
            <p:blipFill>
              <a:blip r:embed="rId1006"/>
              <a:stretch>
                <a:fillRect/>
              </a:stretch>
            </p:blipFill>
            <p:spPr>
              <a:xfrm>
                <a:off x="1965829" y="2564804"/>
                <a:ext cx="7416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007">
            <p14:nvContentPartPr>
              <p14:cNvPr id="450" name="Freihand 449">
                <a:extLst>
                  <a:ext uri="{FF2B5EF4-FFF2-40B4-BE49-F238E27FC236}">
                    <a16:creationId xmlns:a16="http://schemas.microsoft.com/office/drawing/2014/main" id="{04A72871-B763-ADCC-45BD-1D1BBF2F9E3D}"/>
                  </a:ext>
                </a:extLst>
              </p14:cNvPr>
              <p14:cNvContentPartPr/>
              <p14:nvPr/>
            </p14:nvContentPartPr>
            <p14:xfrm>
              <a:off x="115789" y="1063964"/>
              <a:ext cx="257400" cy="682560"/>
            </p14:xfrm>
          </p:contentPart>
        </mc:Choice>
        <mc:Fallback xmlns="">
          <p:pic>
            <p:nvPicPr>
              <p:cNvPr id="450" name="Freihand 449">
                <a:extLst>
                  <a:ext uri="{FF2B5EF4-FFF2-40B4-BE49-F238E27FC236}">
                    <a16:creationId xmlns:a16="http://schemas.microsoft.com/office/drawing/2014/main" id="{04A72871-B763-ADCC-45BD-1D1BBF2F9E3D}"/>
                  </a:ext>
                </a:extLst>
              </p:cNvPr>
              <p:cNvPicPr/>
              <p:nvPr/>
            </p:nvPicPr>
            <p:blipFill>
              <a:blip r:embed="rId1008"/>
              <a:stretch>
                <a:fillRect/>
              </a:stretch>
            </p:blipFill>
            <p:spPr>
              <a:xfrm>
                <a:off x="106789" y="1055324"/>
                <a:ext cx="275040" cy="700200"/>
              </a:xfrm>
              <a:prstGeom prst="rect">
                <a:avLst/>
              </a:prstGeom>
            </p:spPr>
          </p:pic>
        </mc:Fallback>
      </mc:AlternateContent>
      <mc:AlternateContent xmlns:mc="http://schemas.openxmlformats.org/markup-compatibility/2006" xmlns:p14="http://schemas.microsoft.com/office/powerpoint/2010/main">
        <mc:Choice Requires="p14">
          <p:contentPart p14:bwMode="auto" r:id="rId1009">
            <p14:nvContentPartPr>
              <p14:cNvPr id="454" name="Freihand 453">
                <a:extLst>
                  <a:ext uri="{FF2B5EF4-FFF2-40B4-BE49-F238E27FC236}">
                    <a16:creationId xmlns:a16="http://schemas.microsoft.com/office/drawing/2014/main" id="{37A116CB-6101-8D51-C8BC-D547E6939DA5}"/>
                  </a:ext>
                </a:extLst>
              </p14:cNvPr>
              <p14:cNvContentPartPr/>
              <p14:nvPr/>
            </p14:nvContentPartPr>
            <p14:xfrm>
              <a:off x="1952509" y="2687924"/>
              <a:ext cx="33480" cy="1241640"/>
            </p14:xfrm>
          </p:contentPart>
        </mc:Choice>
        <mc:Fallback xmlns="">
          <p:pic>
            <p:nvPicPr>
              <p:cNvPr id="454" name="Freihand 453">
                <a:extLst>
                  <a:ext uri="{FF2B5EF4-FFF2-40B4-BE49-F238E27FC236}">
                    <a16:creationId xmlns:a16="http://schemas.microsoft.com/office/drawing/2014/main" id="{37A116CB-6101-8D51-C8BC-D547E6939DA5}"/>
                  </a:ext>
                </a:extLst>
              </p:cNvPr>
              <p:cNvPicPr/>
              <p:nvPr/>
            </p:nvPicPr>
            <p:blipFill>
              <a:blip r:embed="rId1010"/>
              <a:stretch>
                <a:fillRect/>
              </a:stretch>
            </p:blipFill>
            <p:spPr>
              <a:xfrm>
                <a:off x="1943509" y="2678924"/>
                <a:ext cx="51120" cy="1259280"/>
              </a:xfrm>
              <a:prstGeom prst="rect">
                <a:avLst/>
              </a:prstGeom>
            </p:spPr>
          </p:pic>
        </mc:Fallback>
      </mc:AlternateContent>
      <mc:AlternateContent xmlns:mc="http://schemas.openxmlformats.org/markup-compatibility/2006" xmlns:p14="http://schemas.microsoft.com/office/powerpoint/2010/main">
        <mc:Choice Requires="p14">
          <p:contentPart p14:bwMode="auto" r:id="rId1011">
            <p14:nvContentPartPr>
              <p14:cNvPr id="456" name="Freihand 455">
                <a:extLst>
                  <a:ext uri="{FF2B5EF4-FFF2-40B4-BE49-F238E27FC236}">
                    <a16:creationId xmlns:a16="http://schemas.microsoft.com/office/drawing/2014/main" id="{26AE0B5A-5EFD-35F2-2F21-9330656A84D2}"/>
                  </a:ext>
                </a:extLst>
              </p14:cNvPr>
              <p14:cNvContentPartPr/>
              <p14:nvPr/>
            </p14:nvContentPartPr>
            <p14:xfrm>
              <a:off x="120469" y="350444"/>
              <a:ext cx="306000" cy="563760"/>
            </p14:xfrm>
          </p:contentPart>
        </mc:Choice>
        <mc:Fallback xmlns="">
          <p:pic>
            <p:nvPicPr>
              <p:cNvPr id="456" name="Freihand 455">
                <a:extLst>
                  <a:ext uri="{FF2B5EF4-FFF2-40B4-BE49-F238E27FC236}">
                    <a16:creationId xmlns:a16="http://schemas.microsoft.com/office/drawing/2014/main" id="{26AE0B5A-5EFD-35F2-2F21-9330656A84D2}"/>
                  </a:ext>
                </a:extLst>
              </p:cNvPr>
              <p:cNvPicPr/>
              <p:nvPr/>
            </p:nvPicPr>
            <p:blipFill>
              <a:blip r:embed="rId1012"/>
              <a:stretch>
                <a:fillRect/>
              </a:stretch>
            </p:blipFill>
            <p:spPr>
              <a:xfrm>
                <a:off x="111829" y="341804"/>
                <a:ext cx="323640" cy="581400"/>
              </a:xfrm>
              <a:prstGeom prst="rect">
                <a:avLst/>
              </a:prstGeom>
            </p:spPr>
          </p:pic>
        </mc:Fallback>
      </mc:AlternateContent>
      <mc:AlternateContent xmlns:mc="http://schemas.openxmlformats.org/markup-compatibility/2006" xmlns:p14="http://schemas.microsoft.com/office/powerpoint/2010/main">
        <mc:Choice Requires="p14">
          <p:contentPart p14:bwMode="auto" r:id="rId1013">
            <p14:nvContentPartPr>
              <p14:cNvPr id="459" name="Freihand 458">
                <a:extLst>
                  <a:ext uri="{FF2B5EF4-FFF2-40B4-BE49-F238E27FC236}">
                    <a16:creationId xmlns:a16="http://schemas.microsoft.com/office/drawing/2014/main" id="{3D8EF476-D7DD-C980-3AAF-0FCFB4A0587A}"/>
                  </a:ext>
                </a:extLst>
              </p14:cNvPr>
              <p14:cNvContentPartPr/>
              <p14:nvPr/>
            </p14:nvContentPartPr>
            <p14:xfrm>
              <a:off x="1534189" y="1682084"/>
              <a:ext cx="66960" cy="129240"/>
            </p14:xfrm>
          </p:contentPart>
        </mc:Choice>
        <mc:Fallback xmlns="">
          <p:pic>
            <p:nvPicPr>
              <p:cNvPr id="459" name="Freihand 458">
                <a:extLst>
                  <a:ext uri="{FF2B5EF4-FFF2-40B4-BE49-F238E27FC236}">
                    <a16:creationId xmlns:a16="http://schemas.microsoft.com/office/drawing/2014/main" id="{3D8EF476-D7DD-C980-3AAF-0FCFB4A0587A}"/>
                  </a:ext>
                </a:extLst>
              </p:cNvPr>
              <p:cNvPicPr/>
              <p:nvPr/>
            </p:nvPicPr>
            <p:blipFill>
              <a:blip r:embed="rId1014"/>
              <a:stretch>
                <a:fillRect/>
              </a:stretch>
            </p:blipFill>
            <p:spPr>
              <a:xfrm>
                <a:off x="1525189" y="1673084"/>
                <a:ext cx="8460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015">
            <p14:nvContentPartPr>
              <p14:cNvPr id="461" name="Freihand 460">
                <a:extLst>
                  <a:ext uri="{FF2B5EF4-FFF2-40B4-BE49-F238E27FC236}">
                    <a16:creationId xmlns:a16="http://schemas.microsoft.com/office/drawing/2014/main" id="{AC08F548-50F4-667A-2EBE-C2E421FB5E34}"/>
                  </a:ext>
                </a:extLst>
              </p14:cNvPr>
              <p14:cNvContentPartPr/>
              <p14:nvPr/>
            </p14:nvContentPartPr>
            <p14:xfrm>
              <a:off x="1465069" y="3711044"/>
              <a:ext cx="23040" cy="210600"/>
            </p14:xfrm>
          </p:contentPart>
        </mc:Choice>
        <mc:Fallback xmlns="">
          <p:pic>
            <p:nvPicPr>
              <p:cNvPr id="461" name="Freihand 460">
                <a:extLst>
                  <a:ext uri="{FF2B5EF4-FFF2-40B4-BE49-F238E27FC236}">
                    <a16:creationId xmlns:a16="http://schemas.microsoft.com/office/drawing/2014/main" id="{AC08F548-50F4-667A-2EBE-C2E421FB5E34}"/>
                  </a:ext>
                </a:extLst>
              </p:cNvPr>
              <p:cNvPicPr/>
              <p:nvPr/>
            </p:nvPicPr>
            <p:blipFill>
              <a:blip r:embed="rId1016"/>
              <a:stretch>
                <a:fillRect/>
              </a:stretch>
            </p:blipFill>
            <p:spPr>
              <a:xfrm>
                <a:off x="1456069" y="3702404"/>
                <a:ext cx="4068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1017">
            <p14:nvContentPartPr>
              <p14:cNvPr id="464" name="Freihand 463">
                <a:extLst>
                  <a:ext uri="{FF2B5EF4-FFF2-40B4-BE49-F238E27FC236}">
                    <a16:creationId xmlns:a16="http://schemas.microsoft.com/office/drawing/2014/main" id="{D1106842-3B74-E20D-1ABE-3EDB0B9A7B82}"/>
                  </a:ext>
                </a:extLst>
              </p14:cNvPr>
              <p14:cNvContentPartPr/>
              <p14:nvPr/>
            </p14:nvContentPartPr>
            <p14:xfrm>
              <a:off x="2401069" y="2805644"/>
              <a:ext cx="17280" cy="114480"/>
            </p14:xfrm>
          </p:contentPart>
        </mc:Choice>
        <mc:Fallback xmlns="">
          <p:pic>
            <p:nvPicPr>
              <p:cNvPr id="464" name="Freihand 463">
                <a:extLst>
                  <a:ext uri="{FF2B5EF4-FFF2-40B4-BE49-F238E27FC236}">
                    <a16:creationId xmlns:a16="http://schemas.microsoft.com/office/drawing/2014/main" id="{D1106842-3B74-E20D-1ABE-3EDB0B9A7B82}"/>
                  </a:ext>
                </a:extLst>
              </p:cNvPr>
              <p:cNvPicPr/>
              <p:nvPr/>
            </p:nvPicPr>
            <p:blipFill>
              <a:blip r:embed="rId1018"/>
              <a:stretch>
                <a:fillRect/>
              </a:stretch>
            </p:blipFill>
            <p:spPr>
              <a:xfrm>
                <a:off x="2392069" y="2796644"/>
                <a:ext cx="34920" cy="132120"/>
              </a:xfrm>
              <a:prstGeom prst="rect">
                <a:avLst/>
              </a:prstGeom>
            </p:spPr>
          </p:pic>
        </mc:Fallback>
      </mc:AlternateContent>
    </p:spTree>
    <p:extLst>
      <p:ext uri="{BB962C8B-B14F-4D97-AF65-F5344CB8AC3E}">
        <p14:creationId xmlns:p14="http://schemas.microsoft.com/office/powerpoint/2010/main" val="91415940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941</Words>
  <Application>Microsoft Office PowerPoint</Application>
  <PresentationFormat>Breitbild</PresentationFormat>
  <Paragraphs>133</Paragraphs>
  <Slides>22</Slides>
  <Notes>18</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22</vt:i4>
      </vt:variant>
    </vt:vector>
  </HeadingPairs>
  <TitlesOfParts>
    <vt:vector size="29" baseType="lpstr">
      <vt:lpstr>Arial</vt:lpstr>
      <vt:lpstr>Calibri</vt:lpstr>
      <vt:lpstr>Calibri Light</vt:lpstr>
      <vt:lpstr>Cambria Math</vt:lpstr>
      <vt:lpstr>Sparkasse Rg</vt:lpstr>
      <vt:lpstr>Times New Roman</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Bernhard Köster</cp:lastModifiedBy>
  <cp:revision>233</cp:revision>
  <cp:lastPrinted>2022-03-02T20:18:27Z</cp:lastPrinted>
  <dcterms:created xsi:type="dcterms:W3CDTF">2022-03-01T20:52:11Z</dcterms:created>
  <dcterms:modified xsi:type="dcterms:W3CDTF">2022-12-06T11:23:31Z</dcterms:modified>
</cp:coreProperties>
</file>